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0.xml" ContentType="application/vnd.openxmlformats-officedocument.presentationml.tags+xml"/>
  <Override PartName="/ppt/notesSlides/notesSlide4.xml" ContentType="application/vnd.openxmlformats-officedocument.presentationml.notesSlide+xml"/>
  <Override PartName="/ppt/tags/tag11.xml" ContentType="application/vnd.openxmlformats-officedocument.presentationml.tags+xml"/>
  <Override PartName="/ppt/notesSlides/notesSlide5.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6.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drawings/drawing1.xml" ContentType="application/vnd.openxmlformats-officedocument.drawingml.chartshapes+xml"/>
  <Override PartName="/ppt/notesSlides/notesSlide7.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drawings/drawing2.xml" ContentType="application/vnd.openxmlformats-officedocument.drawingml.chartshapes+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drawings/drawing3.xml" ContentType="application/vnd.openxmlformats-officedocument.drawingml.chartshapes+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charts/chart14.xml" ContentType="application/vnd.openxmlformats-officedocument.drawingml.chart+xml"/>
  <Override PartName="/ppt/charts/style14.xml" ContentType="application/vnd.ms-office.chartstyle+xml"/>
  <Override PartName="/ppt/charts/colors14.xml" ContentType="application/vnd.ms-office.chartcolorstyle+xml"/>
  <Override PartName="/ppt/charts/chart15.xml" ContentType="application/vnd.openxmlformats-officedocument.drawingml.chart+xml"/>
  <Override PartName="/ppt/charts/style15.xml" ContentType="application/vnd.ms-office.chartstyle+xml"/>
  <Override PartName="/ppt/charts/colors15.xml" ContentType="application/vnd.ms-office.chartcolorstyle+xml"/>
  <Override PartName="/ppt/drawings/drawing4.xml" ContentType="application/vnd.openxmlformats-officedocument.drawingml.chartshapes+xml"/>
  <Override PartName="/ppt/charts/chart16.xml" ContentType="application/vnd.openxmlformats-officedocument.drawingml.chart+xml"/>
  <Override PartName="/ppt/charts/style16.xml" ContentType="application/vnd.ms-office.chartstyle+xml"/>
  <Override PartName="/ppt/charts/colors16.xml" ContentType="application/vnd.ms-office.chartcolorstyle+xml"/>
  <Override PartName="/ppt/charts/chart17.xml" ContentType="application/vnd.openxmlformats-officedocument.drawingml.chart+xml"/>
  <Override PartName="/ppt/charts/style17.xml" ContentType="application/vnd.ms-office.chartstyle+xml"/>
  <Override PartName="/ppt/charts/colors17.xml" ContentType="application/vnd.ms-office.chartcolorstyle+xml"/>
  <Override PartName="/ppt/charts/chart18.xml" ContentType="application/vnd.openxmlformats-officedocument.drawingml.chart+xml"/>
  <Override PartName="/ppt/charts/style18.xml" ContentType="application/vnd.ms-office.chartstyle+xml"/>
  <Override PartName="/ppt/charts/colors18.xml" ContentType="application/vnd.ms-office.chartcolorstyle+xml"/>
  <Override PartName="/ppt/charts/chart19.xml" ContentType="application/vnd.openxmlformats-officedocument.drawingml.chart+xml"/>
  <Override PartName="/ppt/charts/style19.xml" ContentType="application/vnd.ms-office.chartstyle+xml"/>
  <Override PartName="/ppt/charts/colors19.xml" ContentType="application/vnd.ms-office.chartcolorstyle+xml"/>
  <Override PartName="/ppt/charts/chart20.xml" ContentType="application/vnd.openxmlformats-officedocument.drawingml.chart+xml"/>
  <Override PartName="/ppt/charts/style20.xml" ContentType="application/vnd.ms-office.chartstyle+xml"/>
  <Override PartName="/ppt/charts/colors20.xml" ContentType="application/vnd.ms-office.chartcolorstyle+xml"/>
  <Override PartName="/ppt/notesSlides/notesSlide8.xml" ContentType="application/vnd.openxmlformats-officedocument.presentationml.notesSlide+xml"/>
  <Override PartName="/ppt/charts/chart21.xml" ContentType="application/vnd.openxmlformats-officedocument.drawingml.chart+xml"/>
  <Override PartName="/ppt/charts/style21.xml" ContentType="application/vnd.ms-office.chartstyle+xml"/>
  <Override PartName="/ppt/charts/colors21.xml" ContentType="application/vnd.ms-office.chartcolorstyle+xml"/>
  <Override PartName="/ppt/charts/chart22.xml" ContentType="application/vnd.openxmlformats-officedocument.drawingml.chart+xml"/>
  <Override PartName="/ppt/charts/style22.xml" ContentType="application/vnd.ms-office.chartstyle+xml"/>
  <Override PartName="/ppt/charts/colors22.xml" ContentType="application/vnd.ms-office.chartcolorstyle+xml"/>
  <Override PartName="/ppt/charts/chart23.xml" ContentType="application/vnd.openxmlformats-officedocument.drawingml.chart+xml"/>
  <Override PartName="/ppt/charts/style23.xml" ContentType="application/vnd.ms-office.chartstyle+xml"/>
  <Override PartName="/ppt/charts/colors23.xml" ContentType="application/vnd.ms-office.chartcolorstyle+xml"/>
  <Override PartName="/ppt/charts/chart24.xml" ContentType="application/vnd.openxmlformats-officedocument.drawingml.chart+xml"/>
  <Override PartName="/ppt/charts/style24.xml" ContentType="application/vnd.ms-office.chartstyle+xml"/>
  <Override PartName="/ppt/charts/colors24.xml" ContentType="application/vnd.ms-office.chartcolorstyl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autoCompressPictures="0">
  <p:sldMasterIdLst>
    <p:sldMasterId id="2147483660" r:id="rId1"/>
  </p:sldMasterIdLst>
  <p:notesMasterIdLst>
    <p:notesMasterId r:id="rId74"/>
  </p:notesMasterIdLst>
  <p:sldIdLst>
    <p:sldId id="9964" r:id="rId2"/>
    <p:sldId id="7437" r:id="rId3"/>
    <p:sldId id="292" r:id="rId4"/>
    <p:sldId id="9965" r:id="rId5"/>
    <p:sldId id="9955" r:id="rId6"/>
    <p:sldId id="10045" r:id="rId7"/>
    <p:sldId id="10069" r:id="rId8"/>
    <p:sldId id="10070" r:id="rId9"/>
    <p:sldId id="10071" r:id="rId10"/>
    <p:sldId id="10072" r:id="rId11"/>
    <p:sldId id="10073" r:id="rId12"/>
    <p:sldId id="10074" r:id="rId13"/>
    <p:sldId id="10077" r:id="rId14"/>
    <p:sldId id="10078" r:id="rId15"/>
    <p:sldId id="9983" r:id="rId16"/>
    <p:sldId id="10047" r:id="rId17"/>
    <p:sldId id="10019" r:id="rId18"/>
    <p:sldId id="10028" r:id="rId19"/>
    <p:sldId id="10006" r:id="rId20"/>
    <p:sldId id="10067" r:id="rId21"/>
    <p:sldId id="10027" r:id="rId22"/>
    <p:sldId id="10038" r:id="rId23"/>
    <p:sldId id="10056" r:id="rId24"/>
    <p:sldId id="10057" r:id="rId25"/>
    <p:sldId id="9984" r:id="rId26"/>
    <p:sldId id="10011" r:id="rId27"/>
    <p:sldId id="10029" r:id="rId28"/>
    <p:sldId id="10046" r:id="rId29"/>
    <p:sldId id="10030" r:id="rId30"/>
    <p:sldId id="10013" r:id="rId31"/>
    <p:sldId id="10033" r:id="rId32"/>
    <p:sldId id="9966" r:id="rId33"/>
    <p:sldId id="9973" r:id="rId34"/>
    <p:sldId id="9967" r:id="rId35"/>
    <p:sldId id="9974" r:id="rId36"/>
    <p:sldId id="9979" r:id="rId37"/>
    <p:sldId id="9977" r:id="rId38"/>
    <p:sldId id="9975" r:id="rId39"/>
    <p:sldId id="9969" r:id="rId40"/>
    <p:sldId id="9971" r:id="rId41"/>
    <p:sldId id="9981" r:id="rId42"/>
    <p:sldId id="10031" r:id="rId43"/>
    <p:sldId id="9982" r:id="rId44"/>
    <p:sldId id="9980" r:id="rId45"/>
    <p:sldId id="10036" r:id="rId46"/>
    <p:sldId id="10037" r:id="rId47"/>
    <p:sldId id="10025" r:id="rId48"/>
    <p:sldId id="9990" r:id="rId49"/>
    <p:sldId id="9976" r:id="rId50"/>
    <p:sldId id="9991" r:id="rId51"/>
    <p:sldId id="9978" r:id="rId52"/>
    <p:sldId id="9988" r:id="rId53"/>
    <p:sldId id="9989" r:id="rId54"/>
    <p:sldId id="9986" r:id="rId55"/>
    <p:sldId id="9992" r:id="rId56"/>
    <p:sldId id="10003" r:id="rId57"/>
    <p:sldId id="9993" r:id="rId58"/>
    <p:sldId id="9994" r:id="rId59"/>
    <p:sldId id="9995" r:id="rId60"/>
    <p:sldId id="10049" r:id="rId61"/>
    <p:sldId id="10050" r:id="rId62"/>
    <p:sldId id="10051" r:id="rId63"/>
    <p:sldId id="10052" r:id="rId64"/>
    <p:sldId id="10005" r:id="rId65"/>
    <p:sldId id="9996" r:id="rId66"/>
    <p:sldId id="9987" r:id="rId67"/>
    <p:sldId id="10018" r:id="rId68"/>
    <p:sldId id="10020" r:id="rId69"/>
    <p:sldId id="10021" r:id="rId70"/>
    <p:sldId id="10022" r:id="rId71"/>
    <p:sldId id="10068" r:id="rId72"/>
    <p:sldId id="9962" r:id="rId73"/>
  </p:sldIdLst>
  <p:sldSz cx="9906000" cy="6858000" type="A4"/>
  <p:notesSz cx="6858000" cy="9144000"/>
  <p:custDataLst>
    <p:tags r:id="rId75"/>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213EA"/>
    <a:srgbClr val="00B8F5"/>
    <a:srgbClr val="00338D"/>
    <a:srgbClr val="1E49E2"/>
    <a:srgbClr val="E6E6E6"/>
    <a:srgbClr val="D2E3F2"/>
    <a:srgbClr val="FFF2CC"/>
    <a:srgbClr val="ACEAFF"/>
    <a:srgbClr val="005EB8"/>
    <a:srgbClr val="468BC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290738-069D-4E13-8D96-9A61FC3C0BBB}" v="910" dt="2023-10-23T08:04:25.409"/>
    <p1510:client id="{B3CA50B7-5726-4B2F-A496-772B3EFEF4A8}" v="1311" dt="2023-10-23T07:47:56.36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notesMaster" Target="notesMasters/notesMaster1.xml"/><Relationship Id="rId79"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microsoft.com/office/2016/11/relationships/changesInfo" Target="changesInfos/changesInfo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heme" Target="theme/theme1.xml"/><Relationship Id="rId81"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ung, Sang-Jee (KR/Deal Adv1)" userId="c925635e-544b-4309-8409-1400987e2ebe" providerId="ADAL" clId="{B3CA50B7-5726-4B2F-A496-772B3EFEF4A8}"/>
    <pc:docChg chg="undo redo custSel addSld delSld modSld">
      <pc:chgData name="Jung, Sang-Jee (KR/Deal Adv1)" userId="c925635e-544b-4309-8409-1400987e2ebe" providerId="ADAL" clId="{B3CA50B7-5726-4B2F-A496-772B3EFEF4A8}" dt="2023-10-23T07:47:56.369" v="1296"/>
      <pc:docMkLst>
        <pc:docMk/>
      </pc:docMkLst>
      <pc:sldChg chg="modSp mod">
        <pc:chgData name="Jung, Sang-Jee (KR/Deal Adv1)" userId="c925635e-544b-4309-8409-1400987e2ebe" providerId="ADAL" clId="{B3CA50B7-5726-4B2F-A496-772B3EFEF4A8}" dt="2023-10-16T08:45:30.612" v="38" actId="13926"/>
        <pc:sldMkLst>
          <pc:docMk/>
          <pc:sldMk cId="4224188885" sldId="10006"/>
        </pc:sldMkLst>
        <pc:spChg chg="mod">
          <ac:chgData name="Jung, Sang-Jee (KR/Deal Adv1)" userId="c925635e-544b-4309-8409-1400987e2ebe" providerId="ADAL" clId="{B3CA50B7-5726-4B2F-A496-772B3EFEF4A8}" dt="2023-10-16T08:45:01.461" v="32" actId="20577"/>
          <ac:spMkLst>
            <pc:docMk/>
            <pc:sldMk cId="4224188885" sldId="10006"/>
            <ac:spMk id="57" creationId="{3E69A501-9328-307E-6BC0-BC9A32373D2E}"/>
          </ac:spMkLst>
        </pc:spChg>
        <pc:spChg chg="mod">
          <ac:chgData name="Jung, Sang-Jee (KR/Deal Adv1)" userId="c925635e-544b-4309-8409-1400987e2ebe" providerId="ADAL" clId="{B3CA50B7-5726-4B2F-A496-772B3EFEF4A8}" dt="2023-10-16T08:45:30.612" v="38" actId="13926"/>
          <ac:spMkLst>
            <pc:docMk/>
            <pc:sldMk cId="4224188885" sldId="10006"/>
            <ac:spMk id="96" creationId="{48798C3D-559E-40C9-B22A-6761007405E1}"/>
          </ac:spMkLst>
        </pc:spChg>
        <pc:graphicFrameChg chg="modGraphic">
          <ac:chgData name="Jung, Sang-Jee (KR/Deal Adv1)" userId="c925635e-544b-4309-8409-1400987e2ebe" providerId="ADAL" clId="{B3CA50B7-5726-4B2F-A496-772B3EFEF4A8}" dt="2023-10-16T08:43:39.385" v="24" actId="20577"/>
          <ac:graphicFrameMkLst>
            <pc:docMk/>
            <pc:sldMk cId="4224188885" sldId="10006"/>
            <ac:graphicFrameMk id="58" creationId="{DAEF2D5D-2937-BAD7-C49C-95E609BF2507}"/>
          </ac:graphicFrameMkLst>
        </pc:graphicFrameChg>
      </pc:sldChg>
      <pc:sldChg chg="addSp modSp mod">
        <pc:chgData name="Jung, Sang-Jee (KR/Deal Adv1)" userId="c925635e-544b-4309-8409-1400987e2ebe" providerId="ADAL" clId="{B3CA50B7-5726-4B2F-A496-772B3EFEF4A8}" dt="2023-10-23T07:47:56.369" v="1296"/>
        <pc:sldMkLst>
          <pc:docMk/>
          <pc:sldMk cId="2739838774" sldId="10011"/>
        </pc:sldMkLst>
        <pc:spChg chg="mod">
          <ac:chgData name="Jung, Sang-Jee (KR/Deal Adv1)" userId="c925635e-544b-4309-8409-1400987e2ebe" providerId="ADAL" clId="{B3CA50B7-5726-4B2F-A496-772B3EFEF4A8}" dt="2023-10-16T08:46:51.640" v="51" actId="20577"/>
          <ac:spMkLst>
            <pc:docMk/>
            <pc:sldMk cId="2739838774" sldId="10011"/>
            <ac:spMk id="96" creationId="{48798C3D-559E-40C9-B22A-6761007405E1}"/>
          </ac:spMkLst>
        </pc:spChg>
        <pc:graphicFrameChg chg="add mod modGraphic">
          <ac:chgData name="Jung, Sang-Jee (KR/Deal Adv1)" userId="c925635e-544b-4309-8409-1400987e2ebe" providerId="ADAL" clId="{B3CA50B7-5726-4B2F-A496-772B3EFEF4A8}" dt="2023-10-23T07:42:13.969" v="1274" actId="207"/>
          <ac:graphicFrameMkLst>
            <pc:docMk/>
            <pc:sldMk cId="2739838774" sldId="10011"/>
            <ac:graphicFrameMk id="2" creationId="{D9F5E452-7B9E-EEE9-459D-3BEE0826FAE4}"/>
          </ac:graphicFrameMkLst>
        </pc:graphicFrameChg>
        <pc:graphicFrameChg chg="mod modGraphic">
          <ac:chgData name="Jung, Sang-Jee (KR/Deal Adv1)" userId="c925635e-544b-4309-8409-1400987e2ebe" providerId="ADAL" clId="{B3CA50B7-5726-4B2F-A496-772B3EFEF4A8}" dt="2023-10-23T07:42:37.456" v="1282" actId="20577"/>
          <ac:graphicFrameMkLst>
            <pc:docMk/>
            <pc:sldMk cId="2739838774" sldId="10011"/>
            <ac:graphicFrameMk id="4" creationId="{FEFBFCC7-9FD4-4161-0DC6-4EE9B4E40209}"/>
          </ac:graphicFrameMkLst>
        </pc:graphicFrameChg>
        <pc:graphicFrameChg chg="mod modGraphic">
          <ac:chgData name="Jung, Sang-Jee (KR/Deal Adv1)" userId="c925635e-544b-4309-8409-1400987e2ebe" providerId="ADAL" clId="{B3CA50B7-5726-4B2F-A496-772B3EFEF4A8}" dt="2023-10-23T07:38:06.186" v="1176"/>
          <ac:graphicFrameMkLst>
            <pc:docMk/>
            <pc:sldMk cId="2739838774" sldId="10011"/>
            <ac:graphicFrameMk id="5" creationId="{F18D249B-7AE9-B956-C195-234524D9C793}"/>
          </ac:graphicFrameMkLst>
        </pc:graphicFrameChg>
        <pc:graphicFrameChg chg="mod modGraphic">
          <ac:chgData name="Jung, Sang-Jee (KR/Deal Adv1)" userId="c925635e-544b-4309-8409-1400987e2ebe" providerId="ADAL" clId="{B3CA50B7-5726-4B2F-A496-772B3EFEF4A8}" dt="2023-10-23T07:47:56.369" v="1296"/>
          <ac:graphicFrameMkLst>
            <pc:docMk/>
            <pc:sldMk cId="2739838774" sldId="10011"/>
            <ac:graphicFrameMk id="6" creationId="{0FF49116-6684-B75D-3FA3-15D8E597515B}"/>
          </ac:graphicFrameMkLst>
        </pc:graphicFrameChg>
      </pc:sldChg>
      <pc:sldChg chg="modSp mod">
        <pc:chgData name="Jung, Sang-Jee (KR/Deal Adv1)" userId="c925635e-544b-4309-8409-1400987e2ebe" providerId="ADAL" clId="{B3CA50B7-5726-4B2F-A496-772B3EFEF4A8}" dt="2023-10-16T09:16:10.320" v="251" actId="404"/>
        <pc:sldMkLst>
          <pc:docMk/>
          <pc:sldMk cId="805996858" sldId="10013"/>
        </pc:sldMkLst>
        <pc:spChg chg="mod">
          <ac:chgData name="Jung, Sang-Jee (KR/Deal Adv1)" userId="c925635e-544b-4309-8409-1400987e2ebe" providerId="ADAL" clId="{B3CA50B7-5726-4B2F-A496-772B3EFEF4A8}" dt="2023-10-16T09:04:21.904" v="210" actId="1035"/>
          <ac:spMkLst>
            <pc:docMk/>
            <pc:sldMk cId="805996858" sldId="10013"/>
            <ac:spMk id="2" creationId="{F7F62F86-4ADB-93A8-B285-3EC23AED23D5}"/>
          </ac:spMkLst>
        </pc:spChg>
        <pc:graphicFrameChg chg="mod modGraphic">
          <ac:chgData name="Jung, Sang-Jee (KR/Deal Adv1)" userId="c925635e-544b-4309-8409-1400987e2ebe" providerId="ADAL" clId="{B3CA50B7-5726-4B2F-A496-772B3EFEF4A8}" dt="2023-10-16T09:16:10.320" v="251" actId="404"/>
          <ac:graphicFrameMkLst>
            <pc:docMk/>
            <pc:sldMk cId="805996858" sldId="10013"/>
            <ac:graphicFrameMk id="14" creationId="{C75077A3-30D5-34FF-C2E0-7DB0B42D3C56}"/>
          </ac:graphicFrameMkLst>
        </pc:graphicFrameChg>
        <pc:graphicFrameChg chg="mod modGraphic">
          <ac:chgData name="Jung, Sang-Jee (KR/Deal Adv1)" userId="c925635e-544b-4309-8409-1400987e2ebe" providerId="ADAL" clId="{B3CA50B7-5726-4B2F-A496-772B3EFEF4A8}" dt="2023-10-16T09:04:14.238" v="185" actId="3064"/>
          <ac:graphicFrameMkLst>
            <pc:docMk/>
            <pc:sldMk cId="805996858" sldId="10013"/>
            <ac:graphicFrameMk id="16" creationId="{76C50275-6B6D-0930-B175-7A1F41ABE383}"/>
          </ac:graphicFrameMkLst>
        </pc:graphicFrameChg>
      </pc:sldChg>
      <pc:sldChg chg="modSp mod">
        <pc:chgData name="Jung, Sang-Jee (KR/Deal Adv1)" userId="c925635e-544b-4309-8409-1400987e2ebe" providerId="ADAL" clId="{B3CA50B7-5726-4B2F-A496-772B3EFEF4A8}" dt="2023-10-16T08:46:21.438" v="49" actId="20577"/>
        <pc:sldMkLst>
          <pc:docMk/>
          <pc:sldMk cId="1282957523" sldId="10027"/>
        </pc:sldMkLst>
        <pc:graphicFrameChg chg="modGraphic">
          <ac:chgData name="Jung, Sang-Jee (KR/Deal Adv1)" userId="c925635e-544b-4309-8409-1400987e2ebe" providerId="ADAL" clId="{B3CA50B7-5726-4B2F-A496-772B3EFEF4A8}" dt="2023-10-16T08:46:21.438" v="49" actId="20577"/>
          <ac:graphicFrameMkLst>
            <pc:docMk/>
            <pc:sldMk cId="1282957523" sldId="10027"/>
            <ac:graphicFrameMk id="17" creationId="{19583C20-9789-2CE4-7AD2-3F589215708F}"/>
          </ac:graphicFrameMkLst>
        </pc:graphicFrameChg>
      </pc:sldChg>
      <pc:sldChg chg="modSp mod">
        <pc:chgData name="Jung, Sang-Jee (KR/Deal Adv1)" userId="c925635e-544b-4309-8409-1400987e2ebe" providerId="ADAL" clId="{B3CA50B7-5726-4B2F-A496-772B3EFEF4A8}" dt="2023-10-16T08:53:33.062" v="83" actId="20577"/>
        <pc:sldMkLst>
          <pc:docMk/>
          <pc:sldMk cId="1052405338" sldId="10029"/>
        </pc:sldMkLst>
        <pc:spChg chg="mod">
          <ac:chgData name="Jung, Sang-Jee (KR/Deal Adv1)" userId="c925635e-544b-4309-8409-1400987e2ebe" providerId="ADAL" clId="{B3CA50B7-5726-4B2F-A496-772B3EFEF4A8}" dt="2023-10-16T08:53:33.062" v="83" actId="20577"/>
          <ac:spMkLst>
            <pc:docMk/>
            <pc:sldMk cId="1052405338" sldId="10029"/>
            <ac:spMk id="8" creationId="{C5FE375C-EEC4-A36D-5130-46273032FDED}"/>
          </ac:spMkLst>
        </pc:spChg>
        <pc:spChg chg="mod">
          <ac:chgData name="Jung, Sang-Jee (KR/Deal Adv1)" userId="c925635e-544b-4309-8409-1400987e2ebe" providerId="ADAL" clId="{B3CA50B7-5726-4B2F-A496-772B3EFEF4A8}" dt="2023-10-16T08:49:13.801" v="68" actId="20577"/>
          <ac:spMkLst>
            <pc:docMk/>
            <pc:sldMk cId="1052405338" sldId="10029"/>
            <ac:spMk id="96" creationId="{48798C3D-559E-40C9-B22A-6761007405E1}"/>
          </ac:spMkLst>
        </pc:spChg>
        <pc:graphicFrameChg chg="modGraphic">
          <ac:chgData name="Jung, Sang-Jee (KR/Deal Adv1)" userId="c925635e-544b-4309-8409-1400987e2ebe" providerId="ADAL" clId="{B3CA50B7-5726-4B2F-A496-772B3EFEF4A8}" dt="2023-10-16T08:50:10.812" v="73" actId="20577"/>
          <ac:graphicFrameMkLst>
            <pc:docMk/>
            <pc:sldMk cId="1052405338" sldId="10029"/>
            <ac:graphicFrameMk id="2" creationId="{C7D9F743-E18E-E70F-2FA3-47D0240ADD13}"/>
          </ac:graphicFrameMkLst>
        </pc:graphicFrameChg>
        <pc:graphicFrameChg chg="modGraphic">
          <ac:chgData name="Jung, Sang-Jee (KR/Deal Adv1)" userId="c925635e-544b-4309-8409-1400987e2ebe" providerId="ADAL" clId="{B3CA50B7-5726-4B2F-A496-772B3EFEF4A8}" dt="2023-10-16T08:52:42.209" v="75" actId="20577"/>
          <ac:graphicFrameMkLst>
            <pc:docMk/>
            <pc:sldMk cId="1052405338" sldId="10029"/>
            <ac:graphicFrameMk id="7" creationId="{3CFA16E3-6BEE-49A4-8BC0-65E1E1D897C7}"/>
          </ac:graphicFrameMkLst>
        </pc:graphicFrameChg>
      </pc:sldChg>
      <pc:sldChg chg="modSp mod">
        <pc:chgData name="Jung, Sang-Jee (KR/Deal Adv1)" userId="c925635e-544b-4309-8409-1400987e2ebe" providerId="ADAL" clId="{B3CA50B7-5726-4B2F-A496-772B3EFEF4A8}" dt="2023-10-23T07:15:50.321" v="315" actId="3064"/>
        <pc:sldMkLst>
          <pc:docMk/>
          <pc:sldMk cId="1971575273" sldId="10030"/>
        </pc:sldMkLst>
        <pc:graphicFrameChg chg="mod modGraphic">
          <ac:chgData name="Jung, Sang-Jee (KR/Deal Adv1)" userId="c925635e-544b-4309-8409-1400987e2ebe" providerId="ADAL" clId="{B3CA50B7-5726-4B2F-A496-772B3EFEF4A8}" dt="2023-10-23T07:15:50.321" v="315" actId="3064"/>
          <ac:graphicFrameMkLst>
            <pc:docMk/>
            <pc:sldMk cId="1971575273" sldId="10030"/>
            <ac:graphicFrameMk id="10" creationId="{A7FB338E-EA74-9B1A-3C2D-159EA083F2AF}"/>
          </ac:graphicFrameMkLst>
        </pc:graphicFrameChg>
      </pc:sldChg>
      <pc:sldChg chg="modSp mod">
        <pc:chgData name="Jung, Sang-Jee (KR/Deal Adv1)" userId="c925635e-544b-4309-8409-1400987e2ebe" providerId="ADAL" clId="{B3CA50B7-5726-4B2F-A496-772B3EFEF4A8}" dt="2023-10-23T07:19:30.848" v="563"/>
        <pc:sldMkLst>
          <pc:docMk/>
          <pc:sldMk cId="2911422374" sldId="10033"/>
        </pc:sldMkLst>
        <pc:spChg chg="mod">
          <ac:chgData name="Jung, Sang-Jee (KR/Deal Adv1)" userId="c925635e-544b-4309-8409-1400987e2ebe" providerId="ADAL" clId="{B3CA50B7-5726-4B2F-A496-772B3EFEF4A8}" dt="2023-10-16T09:08:48.063" v="236" actId="20577"/>
          <ac:spMkLst>
            <pc:docMk/>
            <pc:sldMk cId="2911422374" sldId="10033"/>
            <ac:spMk id="3" creationId="{78FAA686-DD71-398C-212D-1FDAD6BA8081}"/>
          </ac:spMkLst>
        </pc:spChg>
        <pc:spChg chg="mod">
          <ac:chgData name="Jung, Sang-Jee (KR/Deal Adv1)" userId="c925635e-544b-4309-8409-1400987e2ebe" providerId="ADAL" clId="{B3CA50B7-5726-4B2F-A496-772B3EFEF4A8}" dt="2023-10-23T07:19:30.848" v="563"/>
          <ac:spMkLst>
            <pc:docMk/>
            <pc:sldMk cId="2911422374" sldId="10033"/>
            <ac:spMk id="5" creationId="{2D02772C-C5CB-FECB-914A-1E0A513D69BE}"/>
          </ac:spMkLst>
        </pc:spChg>
        <pc:graphicFrameChg chg="mod modGraphic">
          <ac:chgData name="Jung, Sang-Jee (KR/Deal Adv1)" userId="c925635e-544b-4309-8409-1400987e2ebe" providerId="ADAL" clId="{B3CA50B7-5726-4B2F-A496-772B3EFEF4A8}" dt="2023-10-23T07:16:50.002" v="320" actId="3064"/>
          <ac:graphicFrameMkLst>
            <pc:docMk/>
            <pc:sldMk cId="2911422374" sldId="10033"/>
            <ac:graphicFrameMk id="2" creationId="{348F1913-8FD8-2150-0FBC-19957D1C106A}"/>
          </ac:graphicFrameMkLst>
        </pc:graphicFrameChg>
        <pc:graphicFrameChg chg="mod modGraphic">
          <ac:chgData name="Jung, Sang-Jee (KR/Deal Adv1)" userId="c925635e-544b-4309-8409-1400987e2ebe" providerId="ADAL" clId="{B3CA50B7-5726-4B2F-A496-772B3EFEF4A8}" dt="2023-10-16T09:18:15.978" v="263" actId="3064"/>
          <ac:graphicFrameMkLst>
            <pc:docMk/>
            <pc:sldMk cId="2911422374" sldId="10033"/>
            <ac:graphicFrameMk id="4" creationId="{680A147A-4798-90F1-ACCB-114DCDFEA92F}"/>
          </ac:graphicFrameMkLst>
        </pc:graphicFrameChg>
      </pc:sldChg>
      <pc:sldChg chg="addSp delSp modSp mod">
        <pc:chgData name="Jung, Sang-Jee (KR/Deal Adv1)" userId="c925635e-544b-4309-8409-1400987e2ebe" providerId="ADAL" clId="{B3CA50B7-5726-4B2F-A496-772B3EFEF4A8}" dt="2023-10-23T07:14:34.403" v="312" actId="1076"/>
        <pc:sldMkLst>
          <pc:docMk/>
          <pc:sldMk cId="3873178406" sldId="10046"/>
        </pc:sldMkLst>
        <pc:spChg chg="mod">
          <ac:chgData name="Jung, Sang-Jee (KR/Deal Adv1)" userId="c925635e-544b-4309-8409-1400987e2ebe" providerId="ADAL" clId="{B3CA50B7-5726-4B2F-A496-772B3EFEF4A8}" dt="2023-10-16T09:19:43.279" v="268" actId="13926"/>
          <ac:spMkLst>
            <pc:docMk/>
            <pc:sldMk cId="3873178406" sldId="10046"/>
            <ac:spMk id="5" creationId="{6E3C325E-302F-A1FF-B645-D160196C794D}"/>
          </ac:spMkLst>
        </pc:spChg>
        <pc:spChg chg="mod">
          <ac:chgData name="Jung, Sang-Jee (KR/Deal Adv1)" userId="c925635e-544b-4309-8409-1400987e2ebe" providerId="ADAL" clId="{B3CA50B7-5726-4B2F-A496-772B3EFEF4A8}" dt="2023-10-16T09:02:08.874" v="174" actId="1036"/>
          <ac:spMkLst>
            <pc:docMk/>
            <pc:sldMk cId="3873178406" sldId="10046"/>
            <ac:spMk id="9" creationId="{BC4F9628-9980-7A61-AEDB-4E2831E8E815}"/>
          </ac:spMkLst>
        </pc:spChg>
        <pc:spChg chg="mod">
          <ac:chgData name="Jung, Sang-Jee (KR/Deal Adv1)" userId="c925635e-544b-4309-8409-1400987e2ebe" providerId="ADAL" clId="{B3CA50B7-5726-4B2F-A496-772B3EFEF4A8}" dt="2023-10-16T09:14:28.828" v="246" actId="20577"/>
          <ac:spMkLst>
            <pc:docMk/>
            <pc:sldMk cId="3873178406" sldId="10046"/>
            <ac:spMk id="96" creationId="{48798C3D-559E-40C9-B22A-6761007405E1}"/>
          </ac:spMkLst>
        </pc:spChg>
        <pc:graphicFrameChg chg="add del mod">
          <ac:chgData name="Jung, Sang-Jee (KR/Deal Adv1)" userId="c925635e-544b-4309-8409-1400987e2ebe" providerId="ADAL" clId="{B3CA50B7-5726-4B2F-A496-772B3EFEF4A8}" dt="2023-10-23T07:14:34.403" v="312" actId="1076"/>
          <ac:graphicFrameMkLst>
            <pc:docMk/>
            <pc:sldMk cId="3873178406" sldId="10046"/>
            <ac:graphicFrameMk id="2" creationId="{707219ED-1704-486E-B46E-EDCE3053BBBC}"/>
          </ac:graphicFrameMkLst>
        </pc:graphicFrameChg>
        <pc:graphicFrameChg chg="mod modGraphic">
          <ac:chgData name="Jung, Sang-Jee (KR/Deal Adv1)" userId="c925635e-544b-4309-8409-1400987e2ebe" providerId="ADAL" clId="{B3CA50B7-5726-4B2F-A496-772B3EFEF4A8}" dt="2023-10-16T09:14:13.898" v="244" actId="3064"/>
          <ac:graphicFrameMkLst>
            <pc:docMk/>
            <pc:sldMk cId="3873178406" sldId="10046"/>
            <ac:graphicFrameMk id="4" creationId="{3E343CAB-9FC3-4BAE-9421-B065179ABE8B}"/>
          </ac:graphicFrameMkLst>
        </pc:graphicFrameChg>
        <pc:graphicFrameChg chg="add del mod">
          <ac:chgData name="Jung, Sang-Jee (KR/Deal Adv1)" userId="c925635e-544b-4309-8409-1400987e2ebe" providerId="ADAL" clId="{B3CA50B7-5726-4B2F-A496-772B3EFEF4A8}" dt="2023-10-23T07:14:24.873" v="310" actId="478"/>
          <ac:graphicFrameMkLst>
            <pc:docMk/>
            <pc:sldMk cId="3873178406" sldId="10046"/>
            <ac:graphicFrameMk id="8" creationId="{707219ED-1704-486E-B46E-EDCE3053BBBC}"/>
          </ac:graphicFrameMkLst>
        </pc:graphicFrameChg>
        <pc:graphicFrameChg chg="del">
          <ac:chgData name="Jung, Sang-Jee (KR/Deal Adv1)" userId="c925635e-544b-4309-8409-1400987e2ebe" providerId="ADAL" clId="{B3CA50B7-5726-4B2F-A496-772B3EFEF4A8}" dt="2023-10-16T09:01:28.241" v="165" actId="478"/>
          <ac:graphicFrameMkLst>
            <pc:docMk/>
            <pc:sldMk cId="3873178406" sldId="10046"/>
            <ac:graphicFrameMk id="11" creationId="{195D15B2-A192-E700-0097-5284B7D1A06B}"/>
          </ac:graphicFrameMkLst>
        </pc:graphicFrameChg>
        <pc:graphicFrameChg chg="add mod">
          <ac:chgData name="Jung, Sang-Jee (KR/Deal Adv1)" userId="c925635e-544b-4309-8409-1400987e2ebe" providerId="ADAL" clId="{B3CA50B7-5726-4B2F-A496-772B3EFEF4A8}" dt="2023-10-16T09:29:13.532" v="286"/>
          <ac:graphicFrameMkLst>
            <pc:docMk/>
            <pc:sldMk cId="3873178406" sldId="10046"/>
            <ac:graphicFrameMk id="12" creationId="{C196A386-D04B-D48E-857B-16E1CB0CD714}"/>
          </ac:graphicFrameMkLst>
        </pc:graphicFrameChg>
      </pc:sldChg>
      <pc:sldChg chg="addSp delSp modSp mod">
        <pc:chgData name="Jung, Sang-Jee (KR/Deal Adv1)" userId="c925635e-544b-4309-8409-1400987e2ebe" providerId="ADAL" clId="{B3CA50B7-5726-4B2F-A496-772B3EFEF4A8}" dt="2023-10-16T09:22:38.781" v="282" actId="13926"/>
        <pc:sldMkLst>
          <pc:docMk/>
          <pc:sldMk cId="3593173446" sldId="10059"/>
        </pc:sldMkLst>
        <pc:spChg chg="mod">
          <ac:chgData name="Jung, Sang-Jee (KR/Deal Adv1)" userId="c925635e-544b-4309-8409-1400987e2ebe" providerId="ADAL" clId="{B3CA50B7-5726-4B2F-A496-772B3EFEF4A8}" dt="2023-10-16T09:22:38.781" v="282" actId="13926"/>
          <ac:spMkLst>
            <pc:docMk/>
            <pc:sldMk cId="3593173446" sldId="10059"/>
            <ac:spMk id="5" creationId="{6E3C325E-302F-A1FF-B645-D160196C794D}"/>
          </ac:spMkLst>
        </pc:spChg>
        <pc:graphicFrameChg chg="add mod">
          <ac:chgData name="Jung, Sang-Jee (KR/Deal Adv1)" userId="c925635e-544b-4309-8409-1400987e2ebe" providerId="ADAL" clId="{B3CA50B7-5726-4B2F-A496-772B3EFEF4A8}" dt="2023-10-16T08:42:26.866" v="21" actId="1076"/>
          <ac:graphicFrameMkLst>
            <pc:docMk/>
            <pc:sldMk cId="3593173446" sldId="10059"/>
            <ac:graphicFrameMk id="2" creationId="{707219ED-1704-486E-B46E-EDCE3053BBBC}"/>
          </ac:graphicFrameMkLst>
        </pc:graphicFrameChg>
        <pc:graphicFrameChg chg="mod modGraphic">
          <ac:chgData name="Jung, Sang-Jee (KR/Deal Adv1)" userId="c925635e-544b-4309-8409-1400987e2ebe" providerId="ADAL" clId="{B3CA50B7-5726-4B2F-A496-772B3EFEF4A8}" dt="2023-10-16T09:13:55.431" v="242" actId="3064"/>
          <ac:graphicFrameMkLst>
            <pc:docMk/>
            <pc:sldMk cId="3593173446" sldId="10059"/>
            <ac:graphicFrameMk id="4" creationId="{3E343CAB-9FC3-4BAE-9421-B065179ABE8B}"/>
          </ac:graphicFrameMkLst>
        </pc:graphicFrameChg>
        <pc:graphicFrameChg chg="del">
          <ac:chgData name="Jung, Sang-Jee (KR/Deal Adv1)" userId="c925635e-544b-4309-8409-1400987e2ebe" providerId="ADAL" clId="{B3CA50B7-5726-4B2F-A496-772B3EFEF4A8}" dt="2023-10-16T08:42:05.987" v="20" actId="478"/>
          <ac:graphicFrameMkLst>
            <pc:docMk/>
            <pc:sldMk cId="3593173446" sldId="10059"/>
            <ac:graphicFrameMk id="8" creationId="{7A72ED80-AA98-993C-C7D3-1D66626B4DC6}"/>
          </ac:graphicFrameMkLst>
        </pc:graphicFrameChg>
      </pc:sldChg>
      <pc:sldChg chg="modSp mod">
        <pc:chgData name="Jung, Sang-Jee (KR/Deal Adv1)" userId="c925635e-544b-4309-8409-1400987e2ebe" providerId="ADAL" clId="{B3CA50B7-5726-4B2F-A496-772B3EFEF4A8}" dt="2023-10-16T08:45:53.515" v="44" actId="20577"/>
        <pc:sldMkLst>
          <pc:docMk/>
          <pc:sldMk cId="1084389454" sldId="10067"/>
        </pc:sldMkLst>
        <pc:graphicFrameChg chg="modGraphic">
          <ac:chgData name="Jung, Sang-Jee (KR/Deal Adv1)" userId="c925635e-544b-4309-8409-1400987e2ebe" providerId="ADAL" clId="{B3CA50B7-5726-4B2F-A496-772B3EFEF4A8}" dt="2023-10-16T08:45:53.515" v="44" actId="20577"/>
          <ac:graphicFrameMkLst>
            <pc:docMk/>
            <pc:sldMk cId="1084389454" sldId="10067"/>
            <ac:graphicFrameMk id="8" creationId="{625B2454-9227-681E-FB6F-C10225FA996D}"/>
          </ac:graphicFrameMkLst>
        </pc:graphicFrameChg>
      </pc:sldChg>
      <pc:sldChg chg="addSp delSp modSp mod">
        <pc:chgData name="Jung, Sang-Jee (KR/Deal Adv1)" userId="c925635e-544b-4309-8409-1400987e2ebe" providerId="ADAL" clId="{B3CA50B7-5726-4B2F-A496-772B3EFEF4A8}" dt="2023-10-23T07:20:57.220" v="567"/>
        <pc:sldMkLst>
          <pc:docMk/>
          <pc:sldMk cId="2482192093" sldId="10074"/>
        </pc:sldMkLst>
        <pc:graphicFrameChg chg="add mod">
          <ac:chgData name="Jung, Sang-Jee (KR/Deal Adv1)" userId="c925635e-544b-4309-8409-1400987e2ebe" providerId="ADAL" clId="{B3CA50B7-5726-4B2F-A496-772B3EFEF4A8}" dt="2023-10-23T07:20:57.220" v="567"/>
          <ac:graphicFrameMkLst>
            <pc:docMk/>
            <pc:sldMk cId="2482192093" sldId="10074"/>
            <ac:graphicFrameMk id="2" creationId="{0E4D6E4F-39FF-CDF9-CFA6-255C74A8260A}"/>
          </ac:graphicFrameMkLst>
        </pc:graphicFrameChg>
        <pc:graphicFrameChg chg="del">
          <ac:chgData name="Jung, Sang-Jee (KR/Deal Adv1)" userId="c925635e-544b-4309-8409-1400987e2ebe" providerId="ADAL" clId="{B3CA50B7-5726-4B2F-A496-772B3EFEF4A8}" dt="2023-10-23T07:20:53.129" v="565" actId="478"/>
          <ac:graphicFrameMkLst>
            <pc:docMk/>
            <pc:sldMk cId="2482192093" sldId="10074"/>
            <ac:graphicFrameMk id="8" creationId="{707219ED-1704-486E-B46E-EDCE3053BBBC}"/>
          </ac:graphicFrameMkLst>
        </pc:graphicFrameChg>
      </pc:sldChg>
      <pc:sldChg chg="del">
        <pc:chgData name="Jung, Sang-Jee (KR/Deal Adv1)" userId="c925635e-544b-4309-8409-1400987e2ebe" providerId="ADAL" clId="{B3CA50B7-5726-4B2F-A496-772B3EFEF4A8}" dt="2023-10-23T07:21:50.882" v="573" actId="2696"/>
        <pc:sldMkLst>
          <pc:docMk/>
          <pc:sldMk cId="1201203024" sldId="10075"/>
        </pc:sldMkLst>
      </pc:sldChg>
      <pc:sldChg chg="del">
        <pc:chgData name="Jung, Sang-Jee (KR/Deal Adv1)" userId="c925635e-544b-4309-8409-1400987e2ebe" providerId="ADAL" clId="{B3CA50B7-5726-4B2F-A496-772B3EFEF4A8}" dt="2023-10-23T07:22:19.944" v="576" actId="2696"/>
        <pc:sldMkLst>
          <pc:docMk/>
          <pc:sldMk cId="152129825" sldId="10076"/>
        </pc:sldMkLst>
      </pc:sldChg>
      <pc:sldChg chg="add del">
        <pc:chgData name="Jung, Sang-Jee (KR/Deal Adv1)" userId="c925635e-544b-4309-8409-1400987e2ebe" providerId="ADAL" clId="{B3CA50B7-5726-4B2F-A496-772B3EFEF4A8}" dt="2023-10-23T07:21:26.996" v="570"/>
        <pc:sldMkLst>
          <pc:docMk/>
          <pc:sldMk cId="1494143834" sldId="10077"/>
        </pc:sldMkLst>
      </pc:sldChg>
      <pc:sldChg chg="add del">
        <pc:chgData name="Jung, Sang-Jee (KR/Deal Adv1)" userId="c925635e-544b-4309-8409-1400987e2ebe" providerId="ADAL" clId="{B3CA50B7-5726-4B2F-A496-772B3EFEF4A8}" dt="2023-10-23T07:21:12.372" v="568" actId="47"/>
        <pc:sldMkLst>
          <pc:docMk/>
          <pc:sldMk cId="2761484546" sldId="10077"/>
        </pc:sldMkLst>
      </pc:sldChg>
      <pc:sldChg chg="modSp add mod">
        <pc:chgData name="Jung, Sang-Jee (KR/Deal Adv1)" userId="c925635e-544b-4309-8409-1400987e2ebe" providerId="ADAL" clId="{B3CA50B7-5726-4B2F-A496-772B3EFEF4A8}" dt="2023-10-23T07:21:46.984" v="572"/>
        <pc:sldMkLst>
          <pc:docMk/>
          <pc:sldMk cId="3342871605" sldId="10077"/>
        </pc:sldMkLst>
        <pc:spChg chg="mod">
          <ac:chgData name="Jung, Sang-Jee (KR/Deal Adv1)" userId="c925635e-544b-4309-8409-1400987e2ebe" providerId="ADAL" clId="{B3CA50B7-5726-4B2F-A496-772B3EFEF4A8}" dt="2023-10-23T07:21:46.984" v="572"/>
          <ac:spMkLst>
            <pc:docMk/>
            <pc:sldMk cId="3342871605" sldId="10077"/>
            <ac:spMk id="48" creationId="{5A7C73A3-8BE8-4DE6-B6AA-C52589975296}"/>
          </ac:spMkLst>
        </pc:spChg>
      </pc:sldChg>
      <pc:sldChg chg="modSp add mod">
        <pc:chgData name="Jung, Sang-Jee (KR/Deal Adv1)" userId="c925635e-544b-4309-8409-1400987e2ebe" providerId="ADAL" clId="{B3CA50B7-5726-4B2F-A496-772B3EFEF4A8}" dt="2023-10-23T07:22:17.274" v="575"/>
        <pc:sldMkLst>
          <pc:docMk/>
          <pc:sldMk cId="1358685418" sldId="10078"/>
        </pc:sldMkLst>
        <pc:spChg chg="mod">
          <ac:chgData name="Jung, Sang-Jee (KR/Deal Adv1)" userId="c925635e-544b-4309-8409-1400987e2ebe" providerId="ADAL" clId="{B3CA50B7-5726-4B2F-A496-772B3EFEF4A8}" dt="2023-10-23T07:22:17.274" v="575"/>
          <ac:spMkLst>
            <pc:docMk/>
            <pc:sldMk cId="1358685418" sldId="10078"/>
            <ac:spMk id="48" creationId="{5A7C73A3-8BE8-4DE6-B6AA-C52589975296}"/>
          </ac:spMkLst>
        </pc:spChg>
      </pc:sldChg>
    </pc:docChg>
  </pc:docChgLst>
  <pc:docChgLst>
    <pc:chgData name="Jung, Sang-Jee (KR/Deal Adv2)" userId="c925635e-544b-4309-8409-1400987e2ebe" providerId="ADAL" clId="{68E47168-E489-4333-B48C-9D488D633A25}"/>
    <pc:docChg chg="undo redo custSel addSld delSld modSld sldOrd">
      <pc:chgData name="Jung, Sang-Jee (KR/Deal Adv2)" userId="c925635e-544b-4309-8409-1400987e2ebe" providerId="ADAL" clId="{68E47168-E489-4333-B48C-9D488D633A25}" dt="2023-09-27T07:05:28.669" v="2780" actId="20577"/>
      <pc:docMkLst>
        <pc:docMk/>
      </pc:docMkLst>
      <pc:sldChg chg="modSp mod">
        <pc:chgData name="Jung, Sang-Jee (KR/Deal Adv2)" userId="c925635e-544b-4309-8409-1400987e2ebe" providerId="ADAL" clId="{68E47168-E489-4333-B48C-9D488D633A25}" dt="2023-09-27T04:22:53.683" v="2529"/>
        <pc:sldMkLst>
          <pc:docMk/>
          <pc:sldMk cId="1448745513" sldId="292"/>
        </pc:sldMkLst>
        <pc:spChg chg="mod">
          <ac:chgData name="Jung, Sang-Jee (KR/Deal Adv2)" userId="c925635e-544b-4309-8409-1400987e2ebe" providerId="ADAL" clId="{68E47168-E489-4333-B48C-9D488D633A25}" dt="2023-09-27T04:22:53.683" v="2529"/>
          <ac:spMkLst>
            <pc:docMk/>
            <pc:sldMk cId="1448745513" sldId="292"/>
            <ac:spMk id="5" creationId="{5C89EE11-A6C0-75BC-2D02-812B309A0A3F}"/>
          </ac:spMkLst>
        </pc:spChg>
      </pc:sldChg>
      <pc:sldChg chg="modSp mod">
        <pc:chgData name="Jung, Sang-Jee (KR/Deal Adv2)" userId="c925635e-544b-4309-8409-1400987e2ebe" providerId="ADAL" clId="{68E47168-E489-4333-B48C-9D488D633A25}" dt="2023-09-27T04:41:17.835" v="2571" actId="14100"/>
        <pc:sldMkLst>
          <pc:docMk/>
          <pc:sldMk cId="2215355553" sldId="9990"/>
        </pc:sldMkLst>
        <pc:spChg chg="mod">
          <ac:chgData name="Jung, Sang-Jee (KR/Deal Adv2)" userId="c925635e-544b-4309-8409-1400987e2ebe" providerId="ADAL" clId="{68E47168-E489-4333-B48C-9D488D633A25}" dt="2023-09-27T04:39:06.598" v="2543" actId="108"/>
          <ac:spMkLst>
            <pc:docMk/>
            <pc:sldMk cId="2215355553" sldId="9990"/>
            <ac:spMk id="6" creationId="{57322299-17A1-3DAA-2B38-C2DE833BE01C}"/>
          </ac:spMkLst>
        </pc:spChg>
        <pc:spChg chg="mod">
          <ac:chgData name="Jung, Sang-Jee (KR/Deal Adv2)" userId="c925635e-544b-4309-8409-1400987e2ebe" providerId="ADAL" clId="{68E47168-E489-4333-B48C-9D488D633A25}" dt="2023-09-27T04:41:13.687" v="2570" actId="1038"/>
          <ac:spMkLst>
            <pc:docMk/>
            <pc:sldMk cId="2215355553" sldId="9990"/>
            <ac:spMk id="70" creationId="{C3B31B82-4B70-F562-AC31-ACD3768F51E3}"/>
          </ac:spMkLst>
        </pc:spChg>
        <pc:cxnChg chg="mod">
          <ac:chgData name="Jung, Sang-Jee (KR/Deal Adv2)" userId="c925635e-544b-4309-8409-1400987e2ebe" providerId="ADAL" clId="{68E47168-E489-4333-B48C-9D488D633A25}" dt="2023-09-27T04:41:17.835" v="2571" actId="14100"/>
          <ac:cxnSpMkLst>
            <pc:docMk/>
            <pc:sldMk cId="2215355553" sldId="9990"/>
            <ac:cxnSpMk id="69" creationId="{6500E7AD-9509-C5E8-8620-DCEC7CD8611D}"/>
          </ac:cxnSpMkLst>
        </pc:cxnChg>
      </pc:sldChg>
      <pc:sldChg chg="modSp mod">
        <pc:chgData name="Jung, Sang-Jee (KR/Deal Adv2)" userId="c925635e-544b-4309-8409-1400987e2ebe" providerId="ADAL" clId="{68E47168-E489-4333-B48C-9D488D633A25}" dt="2023-09-27T06:25:26.758" v="2745" actId="20577"/>
        <pc:sldMkLst>
          <pc:docMk/>
          <pc:sldMk cId="518461954" sldId="9994"/>
        </pc:sldMkLst>
        <pc:spChg chg="mod">
          <ac:chgData name="Jung, Sang-Jee (KR/Deal Adv2)" userId="c925635e-544b-4309-8409-1400987e2ebe" providerId="ADAL" clId="{68E47168-E489-4333-B48C-9D488D633A25}" dt="2023-09-27T06:25:26.758" v="2745" actId="20577"/>
          <ac:spMkLst>
            <pc:docMk/>
            <pc:sldMk cId="518461954" sldId="9994"/>
            <ac:spMk id="12" creationId="{20E77CA0-46E6-F46A-3D14-302086C7E859}"/>
          </ac:spMkLst>
        </pc:spChg>
      </pc:sldChg>
      <pc:sldChg chg="addSp delSp modSp mod">
        <pc:chgData name="Jung, Sang-Jee (KR/Deal Adv2)" userId="c925635e-544b-4309-8409-1400987e2ebe" providerId="ADAL" clId="{68E47168-E489-4333-B48C-9D488D633A25}" dt="2023-09-27T04:38:09.482" v="2535" actId="478"/>
        <pc:sldMkLst>
          <pc:docMk/>
          <pc:sldMk cId="2739838774" sldId="10011"/>
        </pc:sldMkLst>
        <pc:spChg chg="del mod">
          <ac:chgData name="Jung, Sang-Jee (KR/Deal Adv2)" userId="c925635e-544b-4309-8409-1400987e2ebe" providerId="ADAL" clId="{68E47168-E489-4333-B48C-9D488D633A25}" dt="2023-09-26T07:26:45.445" v="1831" actId="478"/>
          <ac:spMkLst>
            <pc:docMk/>
            <pc:sldMk cId="2739838774" sldId="10011"/>
            <ac:spMk id="2" creationId="{99DF4D83-3E89-32A4-6EFF-34DC2665497F}"/>
          </ac:spMkLst>
        </pc:spChg>
        <pc:spChg chg="add del mod">
          <ac:chgData name="Jung, Sang-Jee (KR/Deal Adv2)" userId="c925635e-544b-4309-8409-1400987e2ebe" providerId="ADAL" clId="{68E47168-E489-4333-B48C-9D488D633A25}" dt="2023-09-27T04:38:09.482" v="2535" actId="478"/>
          <ac:spMkLst>
            <pc:docMk/>
            <pc:sldMk cId="2739838774" sldId="10011"/>
            <ac:spMk id="3" creationId="{F2C000A8-CB84-C5D9-2ACF-AAAF9B81222C}"/>
          </ac:spMkLst>
        </pc:spChg>
        <pc:spChg chg="mod">
          <ac:chgData name="Jung, Sang-Jee (KR/Deal Adv2)" userId="c925635e-544b-4309-8409-1400987e2ebe" providerId="ADAL" clId="{68E47168-E489-4333-B48C-9D488D633A25}" dt="2023-09-26T07:38:32.503" v="1912" actId="20577"/>
          <ac:spMkLst>
            <pc:docMk/>
            <pc:sldMk cId="2739838774" sldId="10011"/>
            <ac:spMk id="96" creationId="{48798C3D-559E-40C9-B22A-6761007405E1}"/>
          </ac:spMkLst>
        </pc:spChg>
        <pc:graphicFrameChg chg="mod modGraphic">
          <ac:chgData name="Jung, Sang-Jee (KR/Deal Adv2)" userId="c925635e-544b-4309-8409-1400987e2ebe" providerId="ADAL" clId="{68E47168-E489-4333-B48C-9D488D633A25}" dt="2023-09-26T07:39:00.269" v="1932" actId="20577"/>
          <ac:graphicFrameMkLst>
            <pc:docMk/>
            <pc:sldMk cId="2739838774" sldId="10011"/>
            <ac:graphicFrameMk id="4" creationId="{FEFBFCC7-9FD4-4161-0DC6-4EE9B4E40209}"/>
          </ac:graphicFrameMkLst>
        </pc:graphicFrameChg>
        <pc:graphicFrameChg chg="modGraphic">
          <ac:chgData name="Jung, Sang-Jee (KR/Deal Adv2)" userId="c925635e-544b-4309-8409-1400987e2ebe" providerId="ADAL" clId="{68E47168-E489-4333-B48C-9D488D633A25}" dt="2023-09-26T07:39:34.284" v="1935" actId="20577"/>
          <ac:graphicFrameMkLst>
            <pc:docMk/>
            <pc:sldMk cId="2739838774" sldId="10011"/>
            <ac:graphicFrameMk id="5" creationId="{F18D249B-7AE9-B956-C195-234524D9C793}"/>
          </ac:graphicFrameMkLst>
        </pc:graphicFrameChg>
      </pc:sldChg>
      <pc:sldChg chg="modSp">
        <pc:chgData name="Jung, Sang-Jee (KR/Deal Adv2)" userId="c925635e-544b-4309-8409-1400987e2ebe" providerId="ADAL" clId="{68E47168-E489-4333-B48C-9D488D633A25}" dt="2023-09-27T06:18:59.187" v="2574" actId="572"/>
        <pc:sldMkLst>
          <pc:docMk/>
          <pc:sldMk cId="805996858" sldId="10013"/>
        </pc:sldMkLst>
        <pc:graphicFrameChg chg="mod">
          <ac:chgData name="Jung, Sang-Jee (KR/Deal Adv2)" userId="c925635e-544b-4309-8409-1400987e2ebe" providerId="ADAL" clId="{68E47168-E489-4333-B48C-9D488D633A25}" dt="2023-09-27T06:18:59.187" v="2574" actId="572"/>
          <ac:graphicFrameMkLst>
            <pc:docMk/>
            <pc:sldMk cId="805996858" sldId="10013"/>
            <ac:graphicFrameMk id="16" creationId="{76C50275-6B6D-0930-B175-7A1F41ABE383}"/>
          </ac:graphicFrameMkLst>
        </pc:graphicFrameChg>
      </pc:sldChg>
      <pc:sldChg chg="addSp delSp modSp mod">
        <pc:chgData name="Jung, Sang-Jee (KR/Deal Adv2)" userId="c925635e-544b-4309-8409-1400987e2ebe" providerId="ADAL" clId="{68E47168-E489-4333-B48C-9D488D633A25}" dt="2023-09-27T04:39:58.028" v="2553" actId="478"/>
        <pc:sldMkLst>
          <pc:docMk/>
          <pc:sldMk cId="2505916391" sldId="10014"/>
        </pc:sldMkLst>
        <pc:spChg chg="del">
          <ac:chgData name="Jung, Sang-Jee (KR/Deal Adv2)" userId="c925635e-544b-4309-8409-1400987e2ebe" providerId="ADAL" clId="{68E47168-E489-4333-B48C-9D488D633A25}" dt="2023-09-26T07:49:21.582" v="2051" actId="478"/>
          <ac:spMkLst>
            <pc:docMk/>
            <pc:sldMk cId="2505916391" sldId="10014"/>
            <ac:spMk id="3" creationId="{49843993-DEAE-73FD-1D77-1EC2EAFD32BE}"/>
          </ac:spMkLst>
        </pc:spChg>
        <pc:spChg chg="add del mod">
          <ac:chgData name="Jung, Sang-Jee (KR/Deal Adv2)" userId="c925635e-544b-4309-8409-1400987e2ebe" providerId="ADAL" clId="{68E47168-E489-4333-B48C-9D488D633A25}" dt="2023-09-26T07:49:28.591" v="2053" actId="478"/>
          <ac:spMkLst>
            <pc:docMk/>
            <pc:sldMk cId="2505916391" sldId="10014"/>
            <ac:spMk id="4" creationId="{0131A3BB-FF10-2CA3-95C9-8F4348F70731}"/>
          </ac:spMkLst>
        </pc:spChg>
        <pc:spChg chg="add mod">
          <ac:chgData name="Jung, Sang-Jee (KR/Deal Adv2)" userId="c925635e-544b-4309-8409-1400987e2ebe" providerId="ADAL" clId="{68E47168-E489-4333-B48C-9D488D633A25}" dt="2023-09-26T07:49:21.847" v="2052"/>
          <ac:spMkLst>
            <pc:docMk/>
            <pc:sldMk cId="2505916391" sldId="10014"/>
            <ac:spMk id="6" creationId="{FD3E6037-6DF7-7BE6-1250-F04FB36E7575}"/>
          </ac:spMkLst>
        </pc:spChg>
        <pc:spChg chg="add del mod">
          <ac:chgData name="Jung, Sang-Jee (KR/Deal Adv2)" userId="c925635e-544b-4309-8409-1400987e2ebe" providerId="ADAL" clId="{68E47168-E489-4333-B48C-9D488D633A25}" dt="2023-09-27T04:39:58.028" v="2553" actId="478"/>
          <ac:spMkLst>
            <pc:docMk/>
            <pc:sldMk cId="2505916391" sldId="10014"/>
            <ac:spMk id="7" creationId="{DF0F9523-7703-F4FF-6B10-82C0980A167A}"/>
          </ac:spMkLst>
        </pc:spChg>
        <pc:graphicFrameChg chg="mod modGraphic">
          <ac:chgData name="Jung, Sang-Jee (KR/Deal Adv2)" userId="c925635e-544b-4309-8409-1400987e2ebe" providerId="ADAL" clId="{68E47168-E489-4333-B48C-9D488D633A25}" dt="2023-09-26T07:49:13.488" v="2049" actId="2165"/>
          <ac:graphicFrameMkLst>
            <pc:docMk/>
            <pc:sldMk cId="2505916391" sldId="10014"/>
            <ac:graphicFrameMk id="2" creationId="{23B69C2B-DEBA-E418-1601-F9E1ACE2F1A3}"/>
          </ac:graphicFrameMkLst>
        </pc:graphicFrameChg>
      </pc:sldChg>
      <pc:sldChg chg="delSp modSp mod">
        <pc:chgData name="Jung, Sang-Jee (KR/Deal Adv2)" userId="c925635e-544b-4309-8409-1400987e2ebe" providerId="ADAL" clId="{68E47168-E489-4333-B48C-9D488D633A25}" dt="2023-09-27T06:59:28.909" v="2761" actId="20577"/>
        <pc:sldMkLst>
          <pc:docMk/>
          <pc:sldMk cId="1282957523" sldId="10027"/>
        </pc:sldMkLst>
        <pc:spChg chg="mod">
          <ac:chgData name="Jung, Sang-Jee (KR/Deal Adv2)" userId="c925635e-544b-4309-8409-1400987e2ebe" providerId="ADAL" clId="{68E47168-E489-4333-B48C-9D488D633A25}" dt="2023-09-26T07:57:33.483" v="2263" actId="1036"/>
          <ac:spMkLst>
            <pc:docMk/>
            <pc:sldMk cId="1282957523" sldId="10027"/>
            <ac:spMk id="2" creationId="{F518FEFD-0DAB-1515-3B57-3688B392D7D5}"/>
          </ac:spMkLst>
        </pc:spChg>
        <pc:spChg chg="mod">
          <ac:chgData name="Jung, Sang-Jee (KR/Deal Adv2)" userId="c925635e-544b-4309-8409-1400987e2ebe" providerId="ADAL" clId="{68E47168-E489-4333-B48C-9D488D633A25}" dt="2023-09-26T07:57:44.857" v="2271" actId="1035"/>
          <ac:spMkLst>
            <pc:docMk/>
            <pc:sldMk cId="1282957523" sldId="10027"/>
            <ac:spMk id="7" creationId="{551EDF90-3FEF-5362-EFC3-FEA0CA0893A5}"/>
          </ac:spMkLst>
        </pc:spChg>
        <pc:spChg chg="mod">
          <ac:chgData name="Jung, Sang-Jee (KR/Deal Adv2)" userId="c925635e-544b-4309-8409-1400987e2ebe" providerId="ADAL" clId="{68E47168-E489-4333-B48C-9D488D633A25}" dt="2023-09-26T07:57:36.596" v="2266" actId="1035"/>
          <ac:spMkLst>
            <pc:docMk/>
            <pc:sldMk cId="1282957523" sldId="10027"/>
            <ac:spMk id="10" creationId="{1B74B77D-24B1-F0D4-8158-013E81CD395F}"/>
          </ac:spMkLst>
        </pc:spChg>
        <pc:spChg chg="mod">
          <ac:chgData name="Jung, Sang-Jee (KR/Deal Adv2)" userId="c925635e-544b-4309-8409-1400987e2ebe" providerId="ADAL" clId="{68E47168-E489-4333-B48C-9D488D633A25}" dt="2023-09-26T07:57:39.188" v="2269" actId="1035"/>
          <ac:spMkLst>
            <pc:docMk/>
            <pc:sldMk cId="1282957523" sldId="10027"/>
            <ac:spMk id="11" creationId="{F29A8E95-21B8-A4C6-D5C7-E453A4DA14BC}"/>
          </ac:spMkLst>
        </pc:spChg>
        <pc:spChg chg="mod">
          <ac:chgData name="Jung, Sang-Jee (KR/Deal Adv2)" userId="c925635e-544b-4309-8409-1400987e2ebe" providerId="ADAL" clId="{68E47168-E489-4333-B48C-9D488D633A25}" dt="2023-09-26T07:57:50.001" v="2275" actId="1036"/>
          <ac:spMkLst>
            <pc:docMk/>
            <pc:sldMk cId="1282957523" sldId="10027"/>
            <ac:spMk id="13" creationId="{B55B0386-7740-40AD-6170-ED59DD09EEA5}"/>
          </ac:spMkLst>
        </pc:spChg>
        <pc:spChg chg="mod">
          <ac:chgData name="Jung, Sang-Jee (KR/Deal Adv2)" userId="c925635e-544b-4309-8409-1400987e2ebe" providerId="ADAL" clId="{68E47168-E489-4333-B48C-9D488D633A25}" dt="2023-09-26T07:57:52.345" v="2278" actId="1035"/>
          <ac:spMkLst>
            <pc:docMk/>
            <pc:sldMk cId="1282957523" sldId="10027"/>
            <ac:spMk id="14" creationId="{68C35909-1265-BD56-1725-1A0017CE8E2B}"/>
          </ac:spMkLst>
        </pc:spChg>
        <pc:spChg chg="del">
          <ac:chgData name="Jung, Sang-Jee (KR/Deal Adv2)" userId="c925635e-544b-4309-8409-1400987e2ebe" providerId="ADAL" clId="{68E47168-E489-4333-B48C-9D488D633A25}" dt="2023-09-26T07:27:17.792" v="1832" actId="478"/>
          <ac:spMkLst>
            <pc:docMk/>
            <pc:sldMk cId="1282957523" sldId="10027"/>
            <ac:spMk id="15" creationId="{2E2979E5-87F4-0138-7F27-021462C909EB}"/>
          </ac:spMkLst>
        </pc:spChg>
        <pc:spChg chg="mod">
          <ac:chgData name="Jung, Sang-Jee (KR/Deal Adv2)" userId="c925635e-544b-4309-8409-1400987e2ebe" providerId="ADAL" clId="{68E47168-E489-4333-B48C-9D488D633A25}" dt="2023-09-26T07:57:55.966" v="2282" actId="1035"/>
          <ac:spMkLst>
            <pc:docMk/>
            <pc:sldMk cId="1282957523" sldId="10027"/>
            <ac:spMk id="16" creationId="{D30EA1BE-74D8-A296-F859-2E2903E4ED71}"/>
          </ac:spMkLst>
        </pc:spChg>
        <pc:spChg chg="mod">
          <ac:chgData name="Jung, Sang-Jee (KR/Deal Adv2)" userId="c925635e-544b-4309-8409-1400987e2ebe" providerId="ADAL" clId="{68E47168-E489-4333-B48C-9D488D633A25}" dt="2023-09-26T07:57:58.141" v="2284" actId="1035"/>
          <ac:spMkLst>
            <pc:docMk/>
            <pc:sldMk cId="1282957523" sldId="10027"/>
            <ac:spMk id="19" creationId="{49E5A265-A6B2-FC0F-37D9-7C598A3649AD}"/>
          </ac:spMkLst>
        </pc:spChg>
        <pc:spChg chg="del">
          <ac:chgData name="Jung, Sang-Jee (KR/Deal Adv2)" userId="c925635e-544b-4309-8409-1400987e2ebe" providerId="ADAL" clId="{68E47168-E489-4333-B48C-9D488D633A25}" dt="2023-09-26T07:27:17.792" v="1832" actId="478"/>
          <ac:spMkLst>
            <pc:docMk/>
            <pc:sldMk cId="1282957523" sldId="10027"/>
            <ac:spMk id="20" creationId="{99D757EB-B514-CC64-93B6-F48D4110980D}"/>
          </ac:spMkLst>
        </pc:spChg>
        <pc:spChg chg="mod">
          <ac:chgData name="Jung, Sang-Jee (KR/Deal Adv2)" userId="c925635e-544b-4309-8409-1400987e2ebe" providerId="ADAL" clId="{68E47168-E489-4333-B48C-9D488D633A25}" dt="2023-09-26T07:58:01.056" v="2285" actId="1035"/>
          <ac:spMkLst>
            <pc:docMk/>
            <pc:sldMk cId="1282957523" sldId="10027"/>
            <ac:spMk id="21" creationId="{5844015C-5490-49C6-42EE-FD35CA38BF9A}"/>
          </ac:spMkLst>
        </pc:spChg>
        <pc:spChg chg="mod">
          <ac:chgData name="Jung, Sang-Jee (KR/Deal Adv2)" userId="c925635e-544b-4309-8409-1400987e2ebe" providerId="ADAL" clId="{68E47168-E489-4333-B48C-9D488D633A25}" dt="2023-09-26T07:57:26.246" v="2257" actId="1036"/>
          <ac:spMkLst>
            <pc:docMk/>
            <pc:sldMk cId="1282957523" sldId="10027"/>
            <ac:spMk id="22" creationId="{770BFDCA-8CF5-AC4A-67DC-84B328B1F4C5}"/>
          </ac:spMkLst>
        </pc:spChg>
        <pc:graphicFrameChg chg="modGraphic">
          <ac:chgData name="Jung, Sang-Jee (KR/Deal Adv2)" userId="c925635e-544b-4309-8409-1400987e2ebe" providerId="ADAL" clId="{68E47168-E489-4333-B48C-9D488D633A25}" dt="2023-09-27T06:59:28.909" v="2761" actId="20577"/>
          <ac:graphicFrameMkLst>
            <pc:docMk/>
            <pc:sldMk cId="1282957523" sldId="10027"/>
            <ac:graphicFrameMk id="17" creationId="{19583C20-9789-2CE4-7AD2-3F589215708F}"/>
          </ac:graphicFrameMkLst>
        </pc:graphicFrameChg>
      </pc:sldChg>
      <pc:sldChg chg="addSp delSp modSp mod">
        <pc:chgData name="Jung, Sang-Jee (KR/Deal Adv2)" userId="c925635e-544b-4309-8409-1400987e2ebe" providerId="ADAL" clId="{68E47168-E489-4333-B48C-9D488D633A25}" dt="2023-09-27T04:38:16.235" v="2537" actId="478"/>
        <pc:sldMkLst>
          <pc:docMk/>
          <pc:sldMk cId="1971575273" sldId="10030"/>
        </pc:sldMkLst>
        <pc:spChg chg="add del mod">
          <ac:chgData name="Jung, Sang-Jee (KR/Deal Adv2)" userId="c925635e-544b-4309-8409-1400987e2ebe" providerId="ADAL" clId="{68E47168-E489-4333-B48C-9D488D633A25}" dt="2023-09-26T07:45:40.816" v="2016" actId="478"/>
          <ac:spMkLst>
            <pc:docMk/>
            <pc:sldMk cId="1971575273" sldId="10030"/>
            <ac:spMk id="2" creationId="{26A08A16-8B42-D5B2-D374-FDD1449BE79A}"/>
          </ac:spMkLst>
        </pc:spChg>
        <pc:spChg chg="mod">
          <ac:chgData name="Jung, Sang-Jee (KR/Deal Adv2)" userId="c925635e-544b-4309-8409-1400987e2ebe" providerId="ADAL" clId="{68E47168-E489-4333-B48C-9D488D633A25}" dt="2023-09-26T07:49:18.421" v="2050" actId="1036"/>
          <ac:spMkLst>
            <pc:docMk/>
            <pc:sldMk cId="1971575273" sldId="10030"/>
            <ac:spMk id="3" creationId="{F89A6F76-04E1-7771-F5E8-748B65C1A385}"/>
          </ac:spMkLst>
        </pc:spChg>
        <pc:spChg chg="add del mod">
          <ac:chgData name="Jung, Sang-Jee (KR/Deal Adv2)" userId="c925635e-544b-4309-8409-1400987e2ebe" providerId="ADAL" clId="{68E47168-E489-4333-B48C-9D488D633A25}" dt="2023-09-27T04:38:16.235" v="2537" actId="478"/>
          <ac:spMkLst>
            <pc:docMk/>
            <pc:sldMk cId="1971575273" sldId="10030"/>
            <ac:spMk id="5" creationId="{E46108B0-F26A-A6AF-E663-F0BF07B2B7C0}"/>
          </ac:spMkLst>
        </pc:spChg>
        <pc:graphicFrameChg chg="mod modGraphic">
          <ac:chgData name="Jung, Sang-Jee (KR/Deal Adv2)" userId="c925635e-544b-4309-8409-1400987e2ebe" providerId="ADAL" clId="{68E47168-E489-4333-B48C-9D488D633A25}" dt="2023-09-26T07:46:41.165" v="2021" actId="2165"/>
          <ac:graphicFrameMkLst>
            <pc:docMk/>
            <pc:sldMk cId="1971575273" sldId="10030"/>
            <ac:graphicFrameMk id="10" creationId="{A7FB338E-EA74-9B1A-3C2D-159EA083F2AF}"/>
          </ac:graphicFrameMkLst>
        </pc:graphicFrameChg>
      </pc:sldChg>
      <pc:sldChg chg="del">
        <pc:chgData name="Jung, Sang-Jee (KR/Deal Adv2)" userId="c925635e-544b-4309-8409-1400987e2ebe" providerId="ADAL" clId="{68E47168-E489-4333-B48C-9D488D633A25}" dt="2023-09-26T07:40:23.954" v="1939" actId="47"/>
        <pc:sldMkLst>
          <pc:docMk/>
          <pc:sldMk cId="1779386861" sldId="10032"/>
        </pc:sldMkLst>
      </pc:sldChg>
      <pc:sldChg chg="addSp delSp modSp mod">
        <pc:chgData name="Jung, Sang-Jee (KR/Deal Adv2)" userId="c925635e-544b-4309-8409-1400987e2ebe" providerId="ADAL" clId="{68E47168-E489-4333-B48C-9D488D633A25}" dt="2023-09-27T04:38:19.897" v="2538" actId="478"/>
        <pc:sldMkLst>
          <pc:docMk/>
          <pc:sldMk cId="2911422374" sldId="10033"/>
        </pc:sldMkLst>
        <pc:spChg chg="mod">
          <ac:chgData name="Jung, Sang-Jee (KR/Deal Adv2)" userId="c925635e-544b-4309-8409-1400987e2ebe" providerId="ADAL" clId="{68E47168-E489-4333-B48C-9D488D633A25}" dt="2023-09-26T07:48:13.679" v="2045" actId="20577"/>
          <ac:spMkLst>
            <pc:docMk/>
            <pc:sldMk cId="2911422374" sldId="10033"/>
            <ac:spMk id="5" creationId="{2D02772C-C5CB-FECB-914A-1E0A513D69BE}"/>
          </ac:spMkLst>
        </pc:spChg>
        <pc:spChg chg="add del mod">
          <ac:chgData name="Jung, Sang-Jee (KR/Deal Adv2)" userId="c925635e-544b-4309-8409-1400987e2ebe" providerId="ADAL" clId="{68E47168-E489-4333-B48C-9D488D633A25}" dt="2023-09-26T07:47:05.363" v="2037" actId="478"/>
          <ac:spMkLst>
            <pc:docMk/>
            <pc:sldMk cId="2911422374" sldId="10033"/>
            <ac:spMk id="7" creationId="{3DD8B92F-9F71-409B-557A-98FE5B10D180}"/>
          </ac:spMkLst>
        </pc:spChg>
        <pc:spChg chg="add del mod">
          <ac:chgData name="Jung, Sang-Jee (KR/Deal Adv2)" userId="c925635e-544b-4309-8409-1400987e2ebe" providerId="ADAL" clId="{68E47168-E489-4333-B48C-9D488D633A25}" dt="2023-09-27T04:38:19.897" v="2538" actId="478"/>
          <ac:spMkLst>
            <pc:docMk/>
            <pc:sldMk cId="2911422374" sldId="10033"/>
            <ac:spMk id="9" creationId="{E0D5F81A-79D7-59FD-E9AD-7741AC50533F}"/>
          </ac:spMkLst>
        </pc:spChg>
        <pc:graphicFrameChg chg="mod modGraphic">
          <ac:chgData name="Jung, Sang-Jee (KR/Deal Adv2)" userId="c925635e-544b-4309-8409-1400987e2ebe" providerId="ADAL" clId="{68E47168-E489-4333-B48C-9D488D633A25}" dt="2023-09-26T07:47:56.084" v="2043" actId="3064"/>
          <ac:graphicFrameMkLst>
            <pc:docMk/>
            <pc:sldMk cId="2911422374" sldId="10033"/>
            <ac:graphicFrameMk id="2" creationId="{348F1913-8FD8-2150-0FBC-19957D1C106A}"/>
          </ac:graphicFrameMkLst>
        </pc:graphicFrameChg>
      </pc:sldChg>
      <pc:sldChg chg="modSp mod">
        <pc:chgData name="Jung, Sang-Jee (KR/Deal Adv2)" userId="c925635e-544b-4309-8409-1400987e2ebe" providerId="ADAL" clId="{68E47168-E489-4333-B48C-9D488D633A25}" dt="2023-09-26T05:30:43.032" v="258" actId="20577"/>
        <pc:sldMkLst>
          <pc:docMk/>
          <pc:sldMk cId="3069050208" sldId="10038"/>
        </pc:sldMkLst>
        <pc:spChg chg="mod">
          <ac:chgData name="Jung, Sang-Jee (KR/Deal Adv2)" userId="c925635e-544b-4309-8409-1400987e2ebe" providerId="ADAL" clId="{68E47168-E489-4333-B48C-9D488D633A25}" dt="2023-09-26T05:30:43.032" v="258" actId="20577"/>
          <ac:spMkLst>
            <pc:docMk/>
            <pc:sldMk cId="3069050208" sldId="10038"/>
            <ac:spMk id="4" creationId="{21CB5274-202B-1E8A-187E-A52F0758FD26}"/>
          </ac:spMkLst>
        </pc:spChg>
      </pc:sldChg>
      <pc:sldChg chg="modSp del mod">
        <pc:chgData name="Jung, Sang-Jee (KR/Deal Adv2)" userId="c925635e-544b-4309-8409-1400987e2ebe" providerId="ADAL" clId="{68E47168-E489-4333-B48C-9D488D633A25}" dt="2023-09-26T07:55:19.911" v="2135" actId="47"/>
        <pc:sldMkLst>
          <pc:docMk/>
          <pc:sldMk cId="3266566024" sldId="10040"/>
        </pc:sldMkLst>
        <pc:graphicFrameChg chg="modGraphic">
          <ac:chgData name="Jung, Sang-Jee (KR/Deal Adv2)" userId="c925635e-544b-4309-8409-1400987e2ebe" providerId="ADAL" clId="{68E47168-E489-4333-B48C-9D488D633A25}" dt="2023-09-26T07:53:33.291" v="2078" actId="20577"/>
          <ac:graphicFrameMkLst>
            <pc:docMk/>
            <pc:sldMk cId="3266566024" sldId="10040"/>
            <ac:graphicFrameMk id="8" creationId="{625B2454-9227-681E-FB6F-C10225FA996D}"/>
          </ac:graphicFrameMkLst>
        </pc:graphicFrameChg>
      </pc:sldChg>
      <pc:sldChg chg="del">
        <pc:chgData name="Jung, Sang-Jee (KR/Deal Adv2)" userId="c925635e-544b-4309-8409-1400987e2ebe" providerId="ADAL" clId="{68E47168-E489-4333-B48C-9D488D633A25}" dt="2023-09-25T06:03:57.947" v="191" actId="47"/>
        <pc:sldMkLst>
          <pc:docMk/>
          <pc:sldMk cId="1589239892" sldId="10042"/>
        </pc:sldMkLst>
      </pc:sldChg>
      <pc:sldChg chg="del">
        <pc:chgData name="Jung, Sang-Jee (KR/Deal Adv2)" userId="c925635e-544b-4309-8409-1400987e2ebe" providerId="ADAL" clId="{68E47168-E489-4333-B48C-9D488D633A25}" dt="2023-09-25T06:04:40.900" v="193" actId="2696"/>
        <pc:sldMkLst>
          <pc:docMk/>
          <pc:sldMk cId="1692541780" sldId="10043"/>
        </pc:sldMkLst>
      </pc:sldChg>
      <pc:sldChg chg="del">
        <pc:chgData name="Jung, Sang-Jee (KR/Deal Adv2)" userId="c925635e-544b-4309-8409-1400987e2ebe" providerId="ADAL" clId="{68E47168-E489-4333-B48C-9D488D633A25}" dt="2023-09-25T06:05:11.269" v="195" actId="2696"/>
        <pc:sldMkLst>
          <pc:docMk/>
          <pc:sldMk cId="1717973823" sldId="10044"/>
        </pc:sldMkLst>
      </pc:sldChg>
      <pc:sldChg chg="addSp delSp modSp mod">
        <pc:chgData name="Jung, Sang-Jee (KR/Deal Adv2)" userId="c925635e-544b-4309-8409-1400987e2ebe" providerId="ADAL" clId="{68E47168-E489-4333-B48C-9D488D633A25}" dt="2023-09-27T04:38:12.817" v="2536" actId="478"/>
        <pc:sldMkLst>
          <pc:docMk/>
          <pc:sldMk cId="3873178406" sldId="10046"/>
        </pc:sldMkLst>
        <pc:spChg chg="add del mod">
          <ac:chgData name="Jung, Sang-Jee (KR/Deal Adv2)" userId="c925635e-544b-4309-8409-1400987e2ebe" providerId="ADAL" clId="{68E47168-E489-4333-B48C-9D488D633A25}" dt="2023-09-25T05:56:28.747" v="168" actId="478"/>
          <ac:spMkLst>
            <pc:docMk/>
            <pc:sldMk cId="3873178406" sldId="10046"/>
            <ac:spMk id="2" creationId="{FC266502-DB77-2788-55B4-BFD130B842DE}"/>
          </ac:spMkLst>
        </pc:spChg>
        <pc:spChg chg="add del mod">
          <ac:chgData name="Jung, Sang-Jee (KR/Deal Adv2)" userId="c925635e-544b-4309-8409-1400987e2ebe" providerId="ADAL" clId="{68E47168-E489-4333-B48C-9D488D633A25}" dt="2023-09-27T04:38:12.817" v="2536" actId="478"/>
          <ac:spMkLst>
            <pc:docMk/>
            <pc:sldMk cId="3873178406" sldId="10046"/>
            <ac:spMk id="13" creationId="{10CFCCB4-D853-2A89-7562-D80D23FEC381}"/>
          </ac:spMkLst>
        </pc:spChg>
        <pc:spChg chg="mod">
          <ac:chgData name="Jung, Sang-Jee (KR/Deal Adv2)" userId="c925635e-544b-4309-8409-1400987e2ebe" providerId="ADAL" clId="{68E47168-E489-4333-B48C-9D488D633A25}" dt="2023-09-26T07:51:33.112" v="2063" actId="20577"/>
          <ac:spMkLst>
            <pc:docMk/>
            <pc:sldMk cId="3873178406" sldId="10046"/>
            <ac:spMk id="96" creationId="{48798C3D-559E-40C9-B22A-6761007405E1}"/>
          </ac:spMkLst>
        </pc:spChg>
        <pc:graphicFrameChg chg="add mod">
          <ac:chgData name="Jung, Sang-Jee (KR/Deal Adv2)" userId="c925635e-544b-4309-8409-1400987e2ebe" providerId="ADAL" clId="{68E47168-E489-4333-B48C-9D488D633A25}" dt="2023-09-26T07:44:30.622" v="1969" actId="1076"/>
          <ac:graphicFrameMkLst>
            <pc:docMk/>
            <pc:sldMk cId="3873178406" sldId="10046"/>
            <ac:graphicFrameMk id="2" creationId="{707219ED-1704-486E-B46E-EDCE3053BBBC}"/>
          </ac:graphicFrameMkLst>
        </pc:graphicFrameChg>
        <pc:graphicFrameChg chg="mod modGraphic">
          <ac:chgData name="Jung, Sang-Jee (KR/Deal Adv2)" userId="c925635e-544b-4309-8409-1400987e2ebe" providerId="ADAL" clId="{68E47168-E489-4333-B48C-9D488D633A25}" dt="2023-09-26T07:41:47.970" v="1942" actId="3064"/>
          <ac:graphicFrameMkLst>
            <pc:docMk/>
            <pc:sldMk cId="3873178406" sldId="10046"/>
            <ac:graphicFrameMk id="4" creationId="{3E343CAB-9FC3-4BAE-9421-B065179ABE8B}"/>
          </ac:graphicFrameMkLst>
        </pc:graphicFrameChg>
        <pc:graphicFrameChg chg="del">
          <ac:chgData name="Jung, Sang-Jee (KR/Deal Adv2)" userId="c925635e-544b-4309-8409-1400987e2ebe" providerId="ADAL" clId="{68E47168-E489-4333-B48C-9D488D633A25}" dt="2023-09-25T05:55:41.208" v="161" actId="478"/>
          <ac:graphicFrameMkLst>
            <pc:docMk/>
            <pc:sldMk cId="3873178406" sldId="10046"/>
            <ac:graphicFrameMk id="8" creationId="{428CAE97-9EB2-6D7B-75F8-D0006A7B9A79}"/>
          </ac:graphicFrameMkLst>
        </pc:graphicFrameChg>
        <pc:graphicFrameChg chg="add del mod">
          <ac:chgData name="Jung, Sang-Jee (KR/Deal Adv2)" userId="c925635e-544b-4309-8409-1400987e2ebe" providerId="ADAL" clId="{68E47168-E489-4333-B48C-9D488D633A25}" dt="2023-09-26T07:44:22.843" v="1967" actId="478"/>
          <ac:graphicFrameMkLst>
            <pc:docMk/>
            <pc:sldMk cId="3873178406" sldId="10046"/>
            <ac:graphicFrameMk id="12" creationId="{707219ED-1704-486E-B46E-EDCE3053BBBC}"/>
          </ac:graphicFrameMkLst>
        </pc:graphicFrameChg>
      </pc:sldChg>
      <pc:sldChg chg="modSp mod">
        <pc:chgData name="Jung, Sang-Jee (KR/Deal Adv2)" userId="c925635e-544b-4309-8409-1400987e2ebe" providerId="ADAL" clId="{68E47168-E489-4333-B48C-9D488D633A25}" dt="2023-09-27T01:14:41.210" v="2425" actId="207"/>
        <pc:sldMkLst>
          <pc:docMk/>
          <pc:sldMk cId="2875262465" sldId="10049"/>
        </pc:sldMkLst>
        <pc:spChg chg="mod">
          <ac:chgData name="Jung, Sang-Jee (KR/Deal Adv2)" userId="c925635e-544b-4309-8409-1400987e2ebe" providerId="ADAL" clId="{68E47168-E489-4333-B48C-9D488D633A25}" dt="2023-09-27T01:14:41.210" v="2425" actId="207"/>
          <ac:spMkLst>
            <pc:docMk/>
            <pc:sldMk cId="2875262465" sldId="10049"/>
            <ac:spMk id="3" creationId="{E78E481C-2D53-4B53-161D-A5115863970D}"/>
          </ac:spMkLst>
        </pc:spChg>
        <pc:spChg chg="mod">
          <ac:chgData name="Jung, Sang-Jee (KR/Deal Adv2)" userId="c925635e-544b-4309-8409-1400987e2ebe" providerId="ADAL" clId="{68E47168-E489-4333-B48C-9D488D633A25}" dt="2023-09-27T01:14:18.058" v="2421"/>
          <ac:spMkLst>
            <pc:docMk/>
            <pc:sldMk cId="2875262465" sldId="10049"/>
            <ac:spMk id="8" creationId="{844AD199-1229-2DEA-9E79-ECFC7D8414AC}"/>
          </ac:spMkLst>
        </pc:spChg>
      </pc:sldChg>
      <pc:sldChg chg="ord">
        <pc:chgData name="Jung, Sang-Jee (KR/Deal Adv2)" userId="c925635e-544b-4309-8409-1400987e2ebe" providerId="ADAL" clId="{68E47168-E489-4333-B48C-9D488D633A25}" dt="2023-09-27T01:14:27.337" v="2424" actId="20578"/>
        <pc:sldMkLst>
          <pc:docMk/>
          <pc:sldMk cId="531742509" sldId="10050"/>
        </pc:sldMkLst>
      </pc:sldChg>
      <pc:sldChg chg="delSp modSp mod">
        <pc:chgData name="Jung, Sang-Jee (KR/Deal Adv2)" userId="c925635e-544b-4309-8409-1400987e2ebe" providerId="ADAL" clId="{68E47168-E489-4333-B48C-9D488D633A25}" dt="2023-09-27T04:40:14.964" v="2555" actId="478"/>
        <pc:sldMkLst>
          <pc:docMk/>
          <pc:sldMk cId="407980940" sldId="10051"/>
        </pc:sldMkLst>
        <pc:spChg chg="del">
          <ac:chgData name="Jung, Sang-Jee (KR/Deal Adv2)" userId="c925635e-544b-4309-8409-1400987e2ebe" providerId="ADAL" clId="{68E47168-E489-4333-B48C-9D488D633A25}" dt="2023-09-27T04:40:14.964" v="2555" actId="478"/>
          <ac:spMkLst>
            <pc:docMk/>
            <pc:sldMk cId="407980940" sldId="10051"/>
            <ac:spMk id="3" creationId="{E78E481C-2D53-4B53-161D-A5115863970D}"/>
          </ac:spMkLst>
        </pc:spChg>
        <pc:graphicFrameChg chg="mod modGraphic">
          <ac:chgData name="Jung, Sang-Jee (KR/Deal Adv2)" userId="c925635e-544b-4309-8409-1400987e2ebe" providerId="ADAL" clId="{68E47168-E489-4333-B48C-9D488D633A25}" dt="2023-09-25T05:46:56.089" v="30"/>
          <ac:graphicFrameMkLst>
            <pc:docMk/>
            <pc:sldMk cId="407980940" sldId="10051"/>
            <ac:graphicFrameMk id="18" creationId="{B7CDF96D-E0C7-61A8-81C9-4CB4D1A17FE9}"/>
          </ac:graphicFrameMkLst>
        </pc:graphicFrameChg>
      </pc:sldChg>
      <pc:sldChg chg="delSp modSp mod">
        <pc:chgData name="Jung, Sang-Jee (KR/Deal Adv2)" userId="c925635e-544b-4309-8409-1400987e2ebe" providerId="ADAL" clId="{68E47168-E489-4333-B48C-9D488D633A25}" dt="2023-09-27T04:40:12.245" v="2554" actId="478"/>
        <pc:sldMkLst>
          <pc:docMk/>
          <pc:sldMk cId="1800893843" sldId="10052"/>
        </pc:sldMkLst>
        <pc:spChg chg="mod">
          <ac:chgData name="Jung, Sang-Jee (KR/Deal Adv2)" userId="c925635e-544b-4309-8409-1400987e2ebe" providerId="ADAL" clId="{68E47168-E489-4333-B48C-9D488D633A25}" dt="2023-09-25T05:46:29.720" v="0"/>
          <ac:spMkLst>
            <pc:docMk/>
            <pc:sldMk cId="1800893843" sldId="10052"/>
            <ac:spMk id="17" creationId="{91970DFB-63B2-E603-07DB-CC6AC30D4290}"/>
          </ac:spMkLst>
        </pc:spChg>
        <pc:spChg chg="del">
          <ac:chgData name="Jung, Sang-Jee (KR/Deal Adv2)" userId="c925635e-544b-4309-8409-1400987e2ebe" providerId="ADAL" clId="{68E47168-E489-4333-B48C-9D488D633A25}" dt="2023-09-27T04:40:12.245" v="2554" actId="478"/>
          <ac:spMkLst>
            <pc:docMk/>
            <pc:sldMk cId="1800893843" sldId="10052"/>
            <ac:spMk id="20" creationId="{4B86DA61-C1B7-2168-DCDE-C8D6082527D4}"/>
          </ac:spMkLst>
        </pc:spChg>
        <pc:graphicFrameChg chg="mod modGraphic">
          <ac:chgData name="Jung, Sang-Jee (KR/Deal Adv2)" userId="c925635e-544b-4309-8409-1400987e2ebe" providerId="ADAL" clId="{68E47168-E489-4333-B48C-9D488D633A25}" dt="2023-09-25T05:47:11.183" v="35" actId="20577"/>
          <ac:graphicFrameMkLst>
            <pc:docMk/>
            <pc:sldMk cId="1800893843" sldId="10052"/>
            <ac:graphicFrameMk id="7" creationId="{259B0D27-899E-EDF9-524A-052576BBA500}"/>
          </ac:graphicFrameMkLst>
        </pc:graphicFrameChg>
      </pc:sldChg>
      <pc:sldChg chg="add del">
        <pc:chgData name="Jung, Sang-Jee (KR/Deal Adv2)" userId="c925635e-544b-4309-8409-1400987e2ebe" providerId="ADAL" clId="{68E47168-E489-4333-B48C-9D488D633A25}" dt="2023-09-26T07:50:30.471" v="2059" actId="2696"/>
        <pc:sldMkLst>
          <pc:docMk/>
          <pc:sldMk cId="641759453" sldId="10053"/>
        </pc:sldMkLst>
      </pc:sldChg>
      <pc:sldChg chg="add del">
        <pc:chgData name="Jung, Sang-Jee (KR/Deal Adv2)" userId="c925635e-544b-4309-8409-1400987e2ebe" providerId="ADAL" clId="{68E47168-E489-4333-B48C-9D488D633A25}" dt="2023-09-26T07:52:04.208" v="2068" actId="2696"/>
        <pc:sldMkLst>
          <pc:docMk/>
          <pc:sldMk cId="523071285" sldId="10054"/>
        </pc:sldMkLst>
      </pc:sldChg>
      <pc:sldChg chg="add del">
        <pc:chgData name="Jung, Sang-Jee (KR/Deal Adv2)" userId="c925635e-544b-4309-8409-1400987e2ebe" providerId="ADAL" clId="{68E47168-E489-4333-B48C-9D488D633A25}" dt="2023-09-26T07:52:29.027" v="2070" actId="2696"/>
        <pc:sldMkLst>
          <pc:docMk/>
          <pc:sldMk cId="2045106600" sldId="10055"/>
        </pc:sldMkLst>
      </pc:sldChg>
      <pc:sldChg chg="addSp delSp modSp add mod">
        <pc:chgData name="Jung, Sang-Jee (KR/Deal Adv2)" userId="c925635e-544b-4309-8409-1400987e2ebe" providerId="ADAL" clId="{68E47168-E489-4333-B48C-9D488D633A25}" dt="2023-09-27T04:38:02.728" v="2533" actId="478"/>
        <pc:sldMkLst>
          <pc:docMk/>
          <pc:sldMk cId="2988183744" sldId="10056"/>
        </pc:sldMkLst>
        <pc:spChg chg="mod">
          <ac:chgData name="Jung, Sang-Jee (KR/Deal Adv2)" userId="c925635e-544b-4309-8409-1400987e2ebe" providerId="ADAL" clId="{68E47168-E489-4333-B48C-9D488D633A25}" dt="2023-09-26T05:30:46.218" v="259" actId="20577"/>
          <ac:spMkLst>
            <pc:docMk/>
            <pc:sldMk cId="2988183744" sldId="10056"/>
            <ac:spMk id="4" creationId="{21CB5274-202B-1E8A-187E-A52F0758FD26}"/>
          </ac:spMkLst>
        </pc:spChg>
        <pc:spChg chg="add del mod">
          <ac:chgData name="Jung, Sang-Jee (KR/Deal Adv2)" userId="c925635e-544b-4309-8409-1400987e2ebe" providerId="ADAL" clId="{68E47168-E489-4333-B48C-9D488D633A25}" dt="2023-09-26T05:31:39.953" v="289" actId="478"/>
          <ac:spMkLst>
            <pc:docMk/>
            <pc:sldMk cId="2988183744" sldId="10056"/>
            <ac:spMk id="13" creationId="{D773D3C8-9480-027D-F716-F8329B8533DD}"/>
          </ac:spMkLst>
        </pc:spChg>
        <pc:spChg chg="add del mod">
          <ac:chgData name="Jung, Sang-Jee (KR/Deal Adv2)" userId="c925635e-544b-4309-8409-1400987e2ebe" providerId="ADAL" clId="{68E47168-E489-4333-B48C-9D488D633A25}" dt="2023-09-27T04:38:02.728" v="2533" actId="478"/>
          <ac:spMkLst>
            <pc:docMk/>
            <pc:sldMk cId="2988183744" sldId="10056"/>
            <ac:spMk id="14" creationId="{0F7B120C-E2C5-F9FC-73E8-BA97CB9E74C1}"/>
          </ac:spMkLst>
        </pc:spChg>
        <pc:spChg chg="mod">
          <ac:chgData name="Jung, Sang-Jee (KR/Deal Adv2)" userId="c925635e-544b-4309-8409-1400987e2ebe" providerId="ADAL" clId="{68E47168-E489-4333-B48C-9D488D633A25}" dt="2023-09-26T07:37:40.418" v="1905" actId="113"/>
          <ac:spMkLst>
            <pc:docMk/>
            <pc:sldMk cId="2988183744" sldId="10056"/>
            <ac:spMk id="16" creationId="{6A60A0E9-53BD-A37B-D463-46D853D73D85}"/>
          </ac:spMkLst>
        </pc:spChg>
        <pc:spChg chg="mod">
          <ac:chgData name="Jung, Sang-Jee (KR/Deal Adv2)" userId="c925635e-544b-4309-8409-1400987e2ebe" providerId="ADAL" clId="{68E47168-E489-4333-B48C-9D488D633A25}" dt="2023-09-26T06:18:08.827" v="878" actId="1076"/>
          <ac:spMkLst>
            <pc:docMk/>
            <pc:sldMk cId="2988183744" sldId="10056"/>
            <ac:spMk id="19" creationId="{F731758B-7B6E-DC0E-6477-4EDE4C489374}"/>
          </ac:spMkLst>
        </pc:spChg>
        <pc:spChg chg="mod">
          <ac:chgData name="Jung, Sang-Jee (KR/Deal Adv2)" userId="c925635e-544b-4309-8409-1400987e2ebe" providerId="ADAL" clId="{68E47168-E489-4333-B48C-9D488D633A25}" dt="2023-09-26T06:12:07.108" v="782" actId="5793"/>
          <ac:spMkLst>
            <pc:docMk/>
            <pc:sldMk cId="2988183744" sldId="10056"/>
            <ac:spMk id="23" creationId="{989F39AD-6DEA-116D-B781-548D16779F31}"/>
          </ac:spMkLst>
        </pc:spChg>
        <pc:spChg chg="add mod">
          <ac:chgData name="Jung, Sang-Jee (KR/Deal Adv2)" userId="c925635e-544b-4309-8409-1400987e2ebe" providerId="ADAL" clId="{68E47168-E489-4333-B48C-9D488D633A25}" dt="2023-09-26T06:58:44.958" v="1543" actId="207"/>
          <ac:spMkLst>
            <pc:docMk/>
            <pc:sldMk cId="2988183744" sldId="10056"/>
            <ac:spMk id="27" creationId="{435AF01A-D59E-C5F1-9B5F-D6390207A19F}"/>
          </ac:spMkLst>
        </pc:spChg>
        <pc:spChg chg="add del mod">
          <ac:chgData name="Jung, Sang-Jee (KR/Deal Adv2)" userId="c925635e-544b-4309-8409-1400987e2ebe" providerId="ADAL" clId="{68E47168-E489-4333-B48C-9D488D633A25}" dt="2023-09-26T06:18:43.563" v="934"/>
          <ac:spMkLst>
            <pc:docMk/>
            <pc:sldMk cId="2988183744" sldId="10056"/>
            <ac:spMk id="28" creationId="{66BDC2F4-1189-C553-9F5F-09AD97E5656A}"/>
          </ac:spMkLst>
        </pc:spChg>
        <pc:spChg chg="mod">
          <ac:chgData name="Jung, Sang-Jee (KR/Deal Adv2)" userId="c925635e-544b-4309-8409-1400987e2ebe" providerId="ADAL" clId="{68E47168-E489-4333-B48C-9D488D633A25}" dt="2023-09-26T06:34:02.912" v="1004" actId="20577"/>
          <ac:spMkLst>
            <pc:docMk/>
            <pc:sldMk cId="2988183744" sldId="10056"/>
            <ac:spMk id="29" creationId="{26AE5EDF-F279-7810-3D83-5B4A3E083570}"/>
          </ac:spMkLst>
        </pc:spChg>
        <pc:spChg chg="mod">
          <ac:chgData name="Jung, Sang-Jee (KR/Deal Adv2)" userId="c925635e-544b-4309-8409-1400987e2ebe" providerId="ADAL" clId="{68E47168-E489-4333-B48C-9D488D633A25}" dt="2023-09-26T06:18:17.132" v="889" actId="1036"/>
          <ac:spMkLst>
            <pc:docMk/>
            <pc:sldMk cId="2988183744" sldId="10056"/>
            <ac:spMk id="30" creationId="{A6382E45-7ED6-62E0-8FEC-38A7E8FB41A6}"/>
          </ac:spMkLst>
        </pc:spChg>
        <pc:spChg chg="mod">
          <ac:chgData name="Jung, Sang-Jee (KR/Deal Adv2)" userId="c925635e-544b-4309-8409-1400987e2ebe" providerId="ADAL" clId="{68E47168-E489-4333-B48C-9D488D633A25}" dt="2023-09-26T06:34:12.945" v="1032" actId="20577"/>
          <ac:spMkLst>
            <pc:docMk/>
            <pc:sldMk cId="2988183744" sldId="10056"/>
            <ac:spMk id="34" creationId="{D9499070-4E85-2543-B6AF-BB7D8E51DAC9}"/>
          </ac:spMkLst>
        </pc:spChg>
        <pc:spChg chg="mod">
          <ac:chgData name="Jung, Sang-Jee (KR/Deal Adv2)" userId="c925635e-544b-4309-8409-1400987e2ebe" providerId="ADAL" clId="{68E47168-E489-4333-B48C-9D488D633A25}" dt="2023-09-26T06:18:26.276" v="929" actId="1035"/>
          <ac:spMkLst>
            <pc:docMk/>
            <pc:sldMk cId="2988183744" sldId="10056"/>
            <ac:spMk id="45" creationId="{F49E0334-BF9F-C609-BC8D-4A547659998B}"/>
          </ac:spMkLst>
        </pc:spChg>
        <pc:spChg chg="mod">
          <ac:chgData name="Jung, Sang-Jee (KR/Deal Adv2)" userId="c925635e-544b-4309-8409-1400987e2ebe" providerId="ADAL" clId="{68E47168-E489-4333-B48C-9D488D633A25}" dt="2023-09-26T06:02:14.138" v="668" actId="1036"/>
          <ac:spMkLst>
            <pc:docMk/>
            <pc:sldMk cId="2988183744" sldId="10056"/>
            <ac:spMk id="58" creationId="{0F254E26-43AA-EF5D-6FEF-729F2D1935F2}"/>
          </ac:spMkLst>
        </pc:spChg>
        <pc:spChg chg="mod">
          <ac:chgData name="Jung, Sang-Jee (KR/Deal Adv2)" userId="c925635e-544b-4309-8409-1400987e2ebe" providerId="ADAL" clId="{68E47168-E489-4333-B48C-9D488D633A25}" dt="2023-09-26T05:30:04.609" v="239"/>
          <ac:spMkLst>
            <pc:docMk/>
            <pc:sldMk cId="2988183744" sldId="10056"/>
            <ac:spMk id="96" creationId="{48798C3D-559E-40C9-B22A-6761007405E1}"/>
          </ac:spMkLst>
        </pc:spChg>
        <pc:spChg chg="mod">
          <ac:chgData name="Jung, Sang-Jee (KR/Deal Adv2)" userId="c925635e-544b-4309-8409-1400987e2ebe" providerId="ADAL" clId="{68E47168-E489-4333-B48C-9D488D633A25}" dt="2023-09-26T05:29:14.203" v="203"/>
          <ac:spMkLst>
            <pc:docMk/>
            <pc:sldMk cId="2988183744" sldId="10056"/>
            <ac:spMk id="97" creationId="{E577CB65-78D0-496E-8174-B9F8D9F6DC96}"/>
          </ac:spMkLst>
        </pc:spChg>
        <pc:cxnChg chg="mod">
          <ac:chgData name="Jung, Sang-Jee (KR/Deal Adv2)" userId="c925635e-544b-4309-8409-1400987e2ebe" providerId="ADAL" clId="{68E47168-E489-4333-B48C-9D488D633A25}" dt="2023-09-26T06:02:32.247" v="676" actId="14100"/>
          <ac:cxnSpMkLst>
            <pc:docMk/>
            <pc:sldMk cId="2988183744" sldId="10056"/>
            <ac:cxnSpMk id="43" creationId="{3FB7CA07-B84A-3E00-2386-3C8F33D00651}"/>
          </ac:cxnSpMkLst>
        </pc:cxnChg>
        <pc:cxnChg chg="mod">
          <ac:chgData name="Jung, Sang-Jee (KR/Deal Adv2)" userId="c925635e-544b-4309-8409-1400987e2ebe" providerId="ADAL" clId="{68E47168-E489-4333-B48C-9D488D633A25}" dt="2023-09-26T06:01:57.478" v="652" actId="14100"/>
          <ac:cxnSpMkLst>
            <pc:docMk/>
            <pc:sldMk cId="2988183744" sldId="10056"/>
            <ac:cxnSpMk id="56" creationId="{F8A4ED30-C575-D9BF-11F7-8EDB324243F3}"/>
          </ac:cxnSpMkLst>
        </pc:cxnChg>
        <pc:cxnChg chg="mod">
          <ac:chgData name="Jung, Sang-Jee (KR/Deal Adv2)" userId="c925635e-544b-4309-8409-1400987e2ebe" providerId="ADAL" clId="{68E47168-E489-4333-B48C-9D488D633A25}" dt="2023-09-26T06:01:52.922" v="651" actId="1036"/>
          <ac:cxnSpMkLst>
            <pc:docMk/>
            <pc:sldMk cId="2988183744" sldId="10056"/>
            <ac:cxnSpMk id="57" creationId="{263E85C2-41A5-D9AC-A075-F32E411D72C7}"/>
          </ac:cxnSpMkLst>
        </pc:cxnChg>
      </pc:sldChg>
      <pc:sldChg chg="addSp delSp modSp add mod">
        <pc:chgData name="Jung, Sang-Jee (KR/Deal Adv2)" userId="c925635e-544b-4309-8409-1400987e2ebe" providerId="ADAL" clId="{68E47168-E489-4333-B48C-9D488D633A25}" dt="2023-09-27T06:35:19.519" v="2751"/>
        <pc:sldMkLst>
          <pc:docMk/>
          <pc:sldMk cId="2411659741" sldId="10057"/>
        </pc:sldMkLst>
        <pc:spChg chg="mod">
          <ac:chgData name="Jung, Sang-Jee (KR/Deal Adv2)" userId="c925635e-544b-4309-8409-1400987e2ebe" providerId="ADAL" clId="{68E47168-E489-4333-B48C-9D488D633A25}" dt="2023-09-26T05:30:34.480" v="257"/>
          <ac:spMkLst>
            <pc:docMk/>
            <pc:sldMk cId="2411659741" sldId="10057"/>
            <ac:spMk id="4" creationId="{21CB5274-202B-1E8A-187E-A52F0758FD26}"/>
          </ac:spMkLst>
        </pc:spChg>
        <pc:spChg chg="add del mod">
          <ac:chgData name="Jung, Sang-Jee (KR/Deal Adv2)" userId="c925635e-544b-4309-8409-1400987e2ebe" providerId="ADAL" clId="{68E47168-E489-4333-B48C-9D488D633A25}" dt="2023-09-27T04:38:06.187" v="2534" actId="478"/>
          <ac:spMkLst>
            <pc:docMk/>
            <pc:sldMk cId="2411659741" sldId="10057"/>
            <ac:spMk id="13" creationId="{5980AB10-0CCF-75AB-5399-1E95B3688274}"/>
          </ac:spMkLst>
        </pc:spChg>
        <pc:spChg chg="mod">
          <ac:chgData name="Jung, Sang-Jee (KR/Deal Adv2)" userId="c925635e-544b-4309-8409-1400987e2ebe" providerId="ADAL" clId="{68E47168-E489-4333-B48C-9D488D633A25}" dt="2023-09-26T07:37:48.721" v="1908" actId="113"/>
          <ac:spMkLst>
            <pc:docMk/>
            <pc:sldMk cId="2411659741" sldId="10057"/>
            <ac:spMk id="16" creationId="{6A60A0E9-53BD-A37B-D463-46D853D73D85}"/>
          </ac:spMkLst>
        </pc:spChg>
        <pc:spChg chg="add mod">
          <ac:chgData name="Jung, Sang-Jee (KR/Deal Adv2)" userId="c925635e-544b-4309-8409-1400987e2ebe" providerId="ADAL" clId="{68E47168-E489-4333-B48C-9D488D633A25}" dt="2023-09-26T06:59:18.924" v="1547" actId="207"/>
          <ac:spMkLst>
            <pc:docMk/>
            <pc:sldMk cId="2411659741" sldId="10057"/>
            <ac:spMk id="18" creationId="{4E05EA20-0AE0-8F32-92C9-0BD1D0A949D4}"/>
          </ac:spMkLst>
        </pc:spChg>
        <pc:spChg chg="mod">
          <ac:chgData name="Jung, Sang-Jee (KR/Deal Adv2)" userId="c925635e-544b-4309-8409-1400987e2ebe" providerId="ADAL" clId="{68E47168-E489-4333-B48C-9D488D633A25}" dt="2023-09-27T06:35:19.519" v="2751"/>
          <ac:spMkLst>
            <pc:docMk/>
            <pc:sldMk cId="2411659741" sldId="10057"/>
            <ac:spMk id="19" creationId="{F731758B-7B6E-DC0E-6477-4EDE4C489374}"/>
          </ac:spMkLst>
        </pc:spChg>
        <pc:spChg chg="mod">
          <ac:chgData name="Jung, Sang-Jee (KR/Deal Adv2)" userId="c925635e-544b-4309-8409-1400987e2ebe" providerId="ADAL" clId="{68E47168-E489-4333-B48C-9D488D633A25}" dt="2023-09-26T06:11:12.975" v="755"/>
          <ac:spMkLst>
            <pc:docMk/>
            <pc:sldMk cId="2411659741" sldId="10057"/>
            <ac:spMk id="23" creationId="{989F39AD-6DEA-116D-B781-548D16779F31}"/>
          </ac:spMkLst>
        </pc:spChg>
        <pc:spChg chg="mod">
          <ac:chgData name="Jung, Sang-Jee (KR/Deal Adv2)" userId="c925635e-544b-4309-8409-1400987e2ebe" providerId="ADAL" clId="{68E47168-E489-4333-B48C-9D488D633A25}" dt="2023-09-27T06:23:27.220" v="2717" actId="20577"/>
          <ac:spMkLst>
            <pc:docMk/>
            <pc:sldMk cId="2411659741" sldId="10057"/>
            <ac:spMk id="29" creationId="{26AE5EDF-F279-7810-3D83-5B4A3E083570}"/>
          </ac:spMkLst>
        </pc:spChg>
        <pc:spChg chg="mod">
          <ac:chgData name="Jung, Sang-Jee (KR/Deal Adv2)" userId="c925635e-544b-4309-8409-1400987e2ebe" providerId="ADAL" clId="{68E47168-E489-4333-B48C-9D488D633A25}" dt="2023-09-26T06:54:08.999" v="1298" actId="14100"/>
          <ac:spMkLst>
            <pc:docMk/>
            <pc:sldMk cId="2411659741" sldId="10057"/>
            <ac:spMk id="34" creationId="{D9499070-4E85-2543-B6AF-BB7D8E51DAC9}"/>
          </ac:spMkLst>
        </pc:spChg>
        <pc:spChg chg="mod">
          <ac:chgData name="Jung, Sang-Jee (KR/Deal Adv2)" userId="c925635e-544b-4309-8409-1400987e2ebe" providerId="ADAL" clId="{68E47168-E489-4333-B48C-9D488D633A25}" dt="2023-09-26T06:54:13.848" v="1308" actId="1035"/>
          <ac:spMkLst>
            <pc:docMk/>
            <pc:sldMk cId="2411659741" sldId="10057"/>
            <ac:spMk id="58" creationId="{0F254E26-43AA-EF5D-6FEF-729F2D1935F2}"/>
          </ac:spMkLst>
        </pc:spChg>
        <pc:spChg chg="mod">
          <ac:chgData name="Jung, Sang-Jee (KR/Deal Adv2)" userId="c925635e-544b-4309-8409-1400987e2ebe" providerId="ADAL" clId="{68E47168-E489-4333-B48C-9D488D633A25}" dt="2023-09-26T05:30:19.250" v="244"/>
          <ac:spMkLst>
            <pc:docMk/>
            <pc:sldMk cId="2411659741" sldId="10057"/>
            <ac:spMk id="96" creationId="{48798C3D-559E-40C9-B22A-6761007405E1}"/>
          </ac:spMkLst>
        </pc:spChg>
        <pc:spChg chg="mod">
          <ac:chgData name="Jung, Sang-Jee (KR/Deal Adv2)" userId="c925635e-544b-4309-8409-1400987e2ebe" providerId="ADAL" clId="{68E47168-E489-4333-B48C-9D488D633A25}" dt="2023-09-26T05:29:26.556" v="218"/>
          <ac:spMkLst>
            <pc:docMk/>
            <pc:sldMk cId="2411659741" sldId="10057"/>
            <ac:spMk id="97" creationId="{E577CB65-78D0-496E-8174-B9F8D9F6DC96}"/>
          </ac:spMkLst>
        </pc:spChg>
        <pc:cxnChg chg="mod">
          <ac:chgData name="Jung, Sang-Jee (KR/Deal Adv2)" userId="c925635e-544b-4309-8409-1400987e2ebe" providerId="ADAL" clId="{68E47168-E489-4333-B48C-9D488D633A25}" dt="2023-09-26T06:54:23.938" v="1318" actId="14100"/>
          <ac:cxnSpMkLst>
            <pc:docMk/>
            <pc:sldMk cId="2411659741" sldId="10057"/>
            <ac:cxnSpMk id="43" creationId="{3FB7CA07-B84A-3E00-2386-3C8F33D00651}"/>
          </ac:cxnSpMkLst>
        </pc:cxnChg>
        <pc:cxnChg chg="mod">
          <ac:chgData name="Jung, Sang-Jee (KR/Deal Adv2)" userId="c925635e-544b-4309-8409-1400987e2ebe" providerId="ADAL" clId="{68E47168-E489-4333-B48C-9D488D633A25}" dt="2023-09-26T06:54:26.434" v="1319" actId="14100"/>
          <ac:cxnSpMkLst>
            <pc:docMk/>
            <pc:sldMk cId="2411659741" sldId="10057"/>
            <ac:cxnSpMk id="56" creationId="{F8A4ED30-C575-D9BF-11F7-8EDB324243F3}"/>
          </ac:cxnSpMkLst>
        </pc:cxnChg>
        <pc:cxnChg chg="mod">
          <ac:chgData name="Jung, Sang-Jee (KR/Deal Adv2)" userId="c925635e-544b-4309-8409-1400987e2ebe" providerId="ADAL" clId="{68E47168-E489-4333-B48C-9D488D633A25}" dt="2023-09-26T06:54:13.848" v="1308" actId="1035"/>
          <ac:cxnSpMkLst>
            <pc:docMk/>
            <pc:sldMk cId="2411659741" sldId="10057"/>
            <ac:cxnSpMk id="57" creationId="{263E85C2-41A5-D9AC-A075-F32E411D72C7}"/>
          </ac:cxnSpMkLst>
        </pc:cxnChg>
      </pc:sldChg>
      <pc:sldChg chg="add del">
        <pc:chgData name="Jung, Sang-Jee (KR/Deal Adv2)" userId="c925635e-544b-4309-8409-1400987e2ebe" providerId="ADAL" clId="{68E47168-E489-4333-B48C-9D488D633A25}" dt="2023-09-26T07:54:00.390" v="2080" actId="47"/>
        <pc:sldMkLst>
          <pc:docMk/>
          <pc:sldMk cId="1597616129" sldId="10058"/>
        </pc:sldMkLst>
      </pc:sldChg>
      <pc:sldChg chg="addSp delSp modSp add mod">
        <pc:chgData name="Jung, Sang-Jee (KR/Deal Adv2)" userId="c925635e-544b-4309-8409-1400987e2ebe" providerId="ADAL" clId="{68E47168-E489-4333-B48C-9D488D633A25}" dt="2023-09-27T04:37:50.180" v="2530" actId="478"/>
        <pc:sldMkLst>
          <pc:docMk/>
          <pc:sldMk cId="3593173446" sldId="10059"/>
        </pc:sldMkLst>
        <pc:spChg chg="del">
          <ac:chgData name="Jung, Sang-Jee (KR/Deal Adv2)" userId="c925635e-544b-4309-8409-1400987e2ebe" providerId="ADAL" clId="{68E47168-E489-4333-B48C-9D488D633A25}" dt="2023-09-27T04:37:50.180" v="2530" actId="478"/>
          <ac:spMkLst>
            <pc:docMk/>
            <pc:sldMk cId="3593173446" sldId="10059"/>
            <ac:spMk id="13" creationId="{10CFCCB4-D853-2A89-7562-D80D23FEC381}"/>
          </ac:spMkLst>
        </pc:spChg>
        <pc:spChg chg="mod">
          <ac:chgData name="Jung, Sang-Jee (KR/Deal Adv2)" userId="c925635e-544b-4309-8409-1400987e2ebe" providerId="ADAL" clId="{68E47168-E489-4333-B48C-9D488D633A25}" dt="2023-09-26T07:51:23.973" v="2061" actId="20577"/>
          <ac:spMkLst>
            <pc:docMk/>
            <pc:sldMk cId="3593173446" sldId="10059"/>
            <ac:spMk id="96" creationId="{48798C3D-559E-40C9-B22A-6761007405E1}"/>
          </ac:spMkLst>
        </pc:spChg>
        <pc:graphicFrameChg chg="del">
          <ac:chgData name="Jung, Sang-Jee (KR/Deal Adv2)" userId="c925635e-544b-4309-8409-1400987e2ebe" providerId="ADAL" clId="{68E47168-E489-4333-B48C-9D488D633A25}" dt="2023-09-26T07:51:42.205" v="2064" actId="478"/>
          <ac:graphicFrameMkLst>
            <pc:docMk/>
            <pc:sldMk cId="3593173446" sldId="10059"/>
            <ac:graphicFrameMk id="2" creationId="{707219ED-1704-486E-B46E-EDCE3053BBBC}"/>
          </ac:graphicFrameMkLst>
        </pc:graphicFrameChg>
        <pc:graphicFrameChg chg="add mod">
          <ac:chgData name="Jung, Sang-Jee (KR/Deal Adv2)" userId="c925635e-544b-4309-8409-1400987e2ebe" providerId="ADAL" clId="{68E47168-E489-4333-B48C-9D488D633A25}" dt="2023-09-26T07:51:42.695" v="2066"/>
          <ac:graphicFrameMkLst>
            <pc:docMk/>
            <pc:sldMk cId="3593173446" sldId="10059"/>
            <ac:graphicFrameMk id="8" creationId="{7A72ED80-AA98-993C-C7D3-1D66626B4DC6}"/>
          </ac:graphicFrameMkLst>
        </pc:graphicFrameChg>
      </pc:sldChg>
      <pc:sldChg chg="delSp add mod">
        <pc:chgData name="Jung, Sang-Jee (KR/Deal Adv2)" userId="c925635e-544b-4309-8409-1400987e2ebe" providerId="ADAL" clId="{68E47168-E489-4333-B48C-9D488D633A25}" dt="2023-09-27T04:37:54.267" v="2531" actId="478"/>
        <pc:sldMkLst>
          <pc:docMk/>
          <pc:sldMk cId="2481884964" sldId="10060"/>
        </pc:sldMkLst>
        <pc:spChg chg="del">
          <ac:chgData name="Jung, Sang-Jee (KR/Deal Adv2)" userId="c925635e-544b-4309-8409-1400987e2ebe" providerId="ADAL" clId="{68E47168-E489-4333-B48C-9D488D633A25}" dt="2023-09-27T04:37:54.267" v="2531" actId="478"/>
          <ac:spMkLst>
            <pc:docMk/>
            <pc:sldMk cId="2481884964" sldId="10060"/>
            <ac:spMk id="5" creationId="{E46108B0-F26A-A6AF-E663-F0BF07B2B7C0}"/>
          </ac:spMkLst>
        </pc:spChg>
      </pc:sldChg>
      <pc:sldChg chg="delSp add mod">
        <pc:chgData name="Jung, Sang-Jee (KR/Deal Adv2)" userId="c925635e-544b-4309-8409-1400987e2ebe" providerId="ADAL" clId="{68E47168-E489-4333-B48C-9D488D633A25}" dt="2023-09-27T04:37:58.065" v="2532" actId="478"/>
        <pc:sldMkLst>
          <pc:docMk/>
          <pc:sldMk cId="1583266035" sldId="10061"/>
        </pc:sldMkLst>
        <pc:spChg chg="del">
          <ac:chgData name="Jung, Sang-Jee (KR/Deal Adv2)" userId="c925635e-544b-4309-8409-1400987e2ebe" providerId="ADAL" clId="{68E47168-E489-4333-B48C-9D488D633A25}" dt="2023-09-27T04:37:58.065" v="2532" actId="478"/>
          <ac:spMkLst>
            <pc:docMk/>
            <pc:sldMk cId="1583266035" sldId="10061"/>
            <ac:spMk id="9" creationId="{E0D5F81A-79D7-59FD-E9AD-7741AC50533F}"/>
          </ac:spMkLst>
        </pc:spChg>
      </pc:sldChg>
      <pc:sldChg chg="delSp modSp add del mod">
        <pc:chgData name="Jung, Sang-Jee (KR/Deal Adv2)" userId="c925635e-544b-4309-8409-1400987e2ebe" providerId="ADAL" clId="{68E47168-E489-4333-B48C-9D488D633A25}" dt="2023-09-26T09:00:57.682" v="2294" actId="47"/>
        <pc:sldMkLst>
          <pc:docMk/>
          <pc:sldMk cId="1960956444" sldId="10062"/>
        </pc:sldMkLst>
        <pc:spChg chg="mod">
          <ac:chgData name="Jung, Sang-Jee (KR/Deal Adv2)" userId="c925635e-544b-4309-8409-1400987e2ebe" providerId="ADAL" clId="{68E47168-E489-4333-B48C-9D488D633A25}" dt="2023-09-26T07:54:57.674" v="2133" actId="1036"/>
          <ac:spMkLst>
            <pc:docMk/>
            <pc:sldMk cId="1960956444" sldId="10062"/>
            <ac:spMk id="7" creationId="{A5F448C8-DB6A-6055-C951-84177324F412}"/>
          </ac:spMkLst>
        </pc:spChg>
        <pc:spChg chg="mod">
          <ac:chgData name="Jung, Sang-Jee (KR/Deal Adv2)" userId="c925635e-544b-4309-8409-1400987e2ebe" providerId="ADAL" clId="{68E47168-E489-4333-B48C-9D488D633A25}" dt="2023-09-26T07:54:57.674" v="2133" actId="1036"/>
          <ac:spMkLst>
            <pc:docMk/>
            <pc:sldMk cId="1960956444" sldId="10062"/>
            <ac:spMk id="10" creationId="{368604AA-1C0E-EAA4-7A0E-D483AE154340}"/>
          </ac:spMkLst>
        </pc:spChg>
        <pc:spChg chg="mod">
          <ac:chgData name="Jung, Sang-Jee (KR/Deal Adv2)" userId="c925635e-544b-4309-8409-1400987e2ebe" providerId="ADAL" clId="{68E47168-E489-4333-B48C-9D488D633A25}" dt="2023-09-26T07:54:32.319" v="2113" actId="1038"/>
          <ac:spMkLst>
            <pc:docMk/>
            <pc:sldMk cId="1960956444" sldId="10062"/>
            <ac:spMk id="73" creationId="{3BEBA04C-C546-C587-77D7-932923EB1513}"/>
          </ac:spMkLst>
        </pc:spChg>
        <pc:spChg chg="mod">
          <ac:chgData name="Jung, Sang-Jee (KR/Deal Adv2)" userId="c925635e-544b-4309-8409-1400987e2ebe" providerId="ADAL" clId="{68E47168-E489-4333-B48C-9D488D633A25}" dt="2023-09-26T07:54:32.319" v="2113" actId="1038"/>
          <ac:spMkLst>
            <pc:docMk/>
            <pc:sldMk cId="1960956444" sldId="10062"/>
            <ac:spMk id="74" creationId="{F3E6521E-E8B8-B644-EF2E-7D8FA6BD7A57}"/>
          </ac:spMkLst>
        </pc:spChg>
        <pc:spChg chg="mod">
          <ac:chgData name="Jung, Sang-Jee (KR/Deal Adv2)" userId="c925635e-544b-4309-8409-1400987e2ebe" providerId="ADAL" clId="{68E47168-E489-4333-B48C-9D488D633A25}" dt="2023-09-26T07:54:32.319" v="2113" actId="1038"/>
          <ac:spMkLst>
            <pc:docMk/>
            <pc:sldMk cId="1960956444" sldId="10062"/>
            <ac:spMk id="75" creationId="{54292106-CB0B-8146-1C03-C3A907B1880F}"/>
          </ac:spMkLst>
        </pc:spChg>
        <pc:spChg chg="mod">
          <ac:chgData name="Jung, Sang-Jee (KR/Deal Adv2)" userId="c925635e-544b-4309-8409-1400987e2ebe" providerId="ADAL" clId="{68E47168-E489-4333-B48C-9D488D633A25}" dt="2023-09-26T07:54:32.319" v="2113" actId="1038"/>
          <ac:spMkLst>
            <pc:docMk/>
            <pc:sldMk cId="1960956444" sldId="10062"/>
            <ac:spMk id="76" creationId="{E7284EA7-8D1F-612E-7291-ED49BD0E825F}"/>
          </ac:spMkLst>
        </pc:spChg>
        <pc:spChg chg="mod">
          <ac:chgData name="Jung, Sang-Jee (KR/Deal Adv2)" userId="c925635e-544b-4309-8409-1400987e2ebe" providerId="ADAL" clId="{68E47168-E489-4333-B48C-9D488D633A25}" dt="2023-09-26T07:54:32.319" v="2113" actId="1038"/>
          <ac:spMkLst>
            <pc:docMk/>
            <pc:sldMk cId="1960956444" sldId="10062"/>
            <ac:spMk id="77" creationId="{168FE2F1-F299-9B38-D269-959B72FD6B03}"/>
          </ac:spMkLst>
        </pc:spChg>
        <pc:spChg chg="mod">
          <ac:chgData name="Jung, Sang-Jee (KR/Deal Adv2)" userId="c925635e-544b-4309-8409-1400987e2ebe" providerId="ADAL" clId="{68E47168-E489-4333-B48C-9D488D633A25}" dt="2023-09-26T07:54:32.319" v="2113" actId="1038"/>
          <ac:spMkLst>
            <pc:docMk/>
            <pc:sldMk cId="1960956444" sldId="10062"/>
            <ac:spMk id="78" creationId="{4004DC59-8A7B-EC5F-530E-97A1EA438D04}"/>
          </ac:spMkLst>
        </pc:spChg>
        <pc:spChg chg="del">
          <ac:chgData name="Jung, Sang-Jee (KR/Deal Adv2)" userId="c925635e-544b-4309-8409-1400987e2ebe" providerId="ADAL" clId="{68E47168-E489-4333-B48C-9D488D633A25}" dt="2023-09-26T07:54:23" v="2083" actId="478"/>
          <ac:spMkLst>
            <pc:docMk/>
            <pc:sldMk cId="1960956444" sldId="10062"/>
            <ac:spMk id="79" creationId="{2E9E307F-23ED-E66D-AFC8-4C7B0FB5D08C}"/>
          </ac:spMkLst>
        </pc:spChg>
        <pc:spChg chg="del">
          <ac:chgData name="Jung, Sang-Jee (KR/Deal Adv2)" userId="c925635e-544b-4309-8409-1400987e2ebe" providerId="ADAL" clId="{68E47168-E489-4333-B48C-9D488D633A25}" dt="2023-09-26T07:54:21.139" v="2082" actId="478"/>
          <ac:spMkLst>
            <pc:docMk/>
            <pc:sldMk cId="1960956444" sldId="10062"/>
            <ac:spMk id="80" creationId="{F3A974F0-FE32-139B-01F9-D09986912F8C}"/>
          </ac:spMkLst>
        </pc:spChg>
        <pc:grpChg chg="mod">
          <ac:chgData name="Jung, Sang-Jee (KR/Deal Adv2)" userId="c925635e-544b-4309-8409-1400987e2ebe" providerId="ADAL" clId="{68E47168-E489-4333-B48C-9D488D633A25}" dt="2023-09-26T07:54:32.319" v="2113" actId="1038"/>
          <ac:grpSpMkLst>
            <pc:docMk/>
            <pc:sldMk cId="1960956444" sldId="10062"/>
            <ac:grpSpMk id="9" creationId="{996989E4-1D3F-CA2E-76F2-386CDDB200AF}"/>
          </ac:grpSpMkLst>
        </pc:grpChg>
        <pc:grpChg chg="mod">
          <ac:chgData name="Jung, Sang-Jee (KR/Deal Adv2)" userId="c925635e-544b-4309-8409-1400987e2ebe" providerId="ADAL" clId="{68E47168-E489-4333-B48C-9D488D633A25}" dt="2023-09-26T07:54:32.319" v="2113" actId="1038"/>
          <ac:grpSpMkLst>
            <pc:docMk/>
            <pc:sldMk cId="1960956444" sldId="10062"/>
            <ac:grpSpMk id="12" creationId="{D672D18F-0AF6-E04C-369C-FD008BBF29D0}"/>
          </ac:grpSpMkLst>
        </pc:grpChg>
        <pc:grpChg chg="mod">
          <ac:chgData name="Jung, Sang-Jee (KR/Deal Adv2)" userId="c925635e-544b-4309-8409-1400987e2ebe" providerId="ADAL" clId="{68E47168-E489-4333-B48C-9D488D633A25}" dt="2023-09-26T07:54:32.319" v="2113" actId="1038"/>
          <ac:grpSpMkLst>
            <pc:docMk/>
            <pc:sldMk cId="1960956444" sldId="10062"/>
            <ac:grpSpMk id="53" creationId="{3B1CCDD5-8CEA-2ADF-45C0-592C72CF87BE}"/>
          </ac:grpSpMkLst>
        </pc:grpChg>
        <pc:grpChg chg="del">
          <ac:chgData name="Jung, Sang-Jee (KR/Deal Adv2)" userId="c925635e-544b-4309-8409-1400987e2ebe" providerId="ADAL" clId="{68E47168-E489-4333-B48C-9D488D633A25}" dt="2023-09-26T07:54:21.139" v="2082" actId="478"/>
          <ac:grpSpMkLst>
            <pc:docMk/>
            <pc:sldMk cId="1960956444" sldId="10062"/>
            <ac:grpSpMk id="58" creationId="{BD3F0026-EE03-4614-E79D-0373E6B4D40C}"/>
          </ac:grpSpMkLst>
        </pc:grpChg>
        <pc:grpChg chg="mod">
          <ac:chgData name="Jung, Sang-Jee (KR/Deal Adv2)" userId="c925635e-544b-4309-8409-1400987e2ebe" providerId="ADAL" clId="{68E47168-E489-4333-B48C-9D488D633A25}" dt="2023-09-26T07:54:32.319" v="2113" actId="1038"/>
          <ac:grpSpMkLst>
            <pc:docMk/>
            <pc:sldMk cId="1960956444" sldId="10062"/>
            <ac:grpSpMk id="63" creationId="{53ACB938-FEB1-3A9A-B192-0BB370FEFE31}"/>
          </ac:grpSpMkLst>
        </pc:grpChg>
        <pc:grpChg chg="mod">
          <ac:chgData name="Jung, Sang-Jee (KR/Deal Adv2)" userId="c925635e-544b-4309-8409-1400987e2ebe" providerId="ADAL" clId="{68E47168-E489-4333-B48C-9D488D633A25}" dt="2023-09-26T07:54:32.319" v="2113" actId="1038"/>
          <ac:grpSpMkLst>
            <pc:docMk/>
            <pc:sldMk cId="1960956444" sldId="10062"/>
            <ac:grpSpMk id="68" creationId="{20665014-E8F5-6598-7558-E3499E8DD7EF}"/>
          </ac:grpSpMkLst>
        </pc:grpChg>
        <pc:graphicFrameChg chg="modGraphic">
          <ac:chgData name="Jung, Sang-Jee (KR/Deal Adv2)" userId="c925635e-544b-4309-8409-1400987e2ebe" providerId="ADAL" clId="{68E47168-E489-4333-B48C-9D488D633A25}" dt="2023-09-26T07:54:17.275" v="2081" actId="2165"/>
          <ac:graphicFrameMkLst>
            <pc:docMk/>
            <pc:sldMk cId="1960956444" sldId="10062"/>
            <ac:graphicFrameMk id="8" creationId="{625B2454-9227-681E-FB6F-C10225FA996D}"/>
          </ac:graphicFrameMkLst>
        </pc:graphicFrameChg>
      </pc:sldChg>
      <pc:sldChg chg="modSp add mod">
        <pc:chgData name="Jung, Sang-Jee (KR/Deal Adv2)" userId="c925635e-544b-4309-8409-1400987e2ebe" providerId="ADAL" clId="{68E47168-E489-4333-B48C-9D488D633A25}" dt="2023-09-27T07:05:28.669" v="2780" actId="20577"/>
        <pc:sldMkLst>
          <pc:docMk/>
          <pc:sldMk cId="4095274090" sldId="10063"/>
        </pc:sldMkLst>
        <pc:spChg chg="mod">
          <ac:chgData name="Jung, Sang-Jee (KR/Deal Adv2)" userId="c925635e-544b-4309-8409-1400987e2ebe" providerId="ADAL" clId="{68E47168-E489-4333-B48C-9D488D633A25}" dt="2023-09-27T07:02:42.201" v="2770" actId="20577"/>
          <ac:spMkLst>
            <pc:docMk/>
            <pc:sldMk cId="4095274090" sldId="10063"/>
            <ac:spMk id="10" creationId="{368604AA-1C0E-EAA4-7A0E-D483AE154340}"/>
          </ac:spMkLst>
        </pc:spChg>
        <pc:graphicFrameChg chg="modGraphic">
          <ac:chgData name="Jung, Sang-Jee (KR/Deal Adv2)" userId="c925635e-544b-4309-8409-1400987e2ebe" providerId="ADAL" clId="{68E47168-E489-4333-B48C-9D488D633A25}" dt="2023-09-27T07:05:28.669" v="2780" actId="20577"/>
          <ac:graphicFrameMkLst>
            <pc:docMk/>
            <pc:sldMk cId="4095274090" sldId="10063"/>
            <ac:graphicFrameMk id="8" creationId="{625B2454-9227-681E-FB6F-C10225FA996D}"/>
          </ac:graphicFrameMkLst>
        </pc:graphicFrameChg>
      </pc:sldChg>
      <pc:sldChg chg="modSp add del mod">
        <pc:chgData name="Jung, Sang-Jee (KR/Deal Adv2)" userId="c925635e-544b-4309-8409-1400987e2ebe" providerId="ADAL" clId="{68E47168-E489-4333-B48C-9D488D633A25}" dt="2023-09-27T07:05:10.943" v="2778" actId="2696"/>
        <pc:sldMkLst>
          <pc:docMk/>
          <pc:sldMk cId="2091109784" sldId="10064"/>
        </pc:sldMkLst>
        <pc:spChg chg="mod">
          <ac:chgData name="Jung, Sang-Jee (KR/Deal Adv2)" userId="c925635e-544b-4309-8409-1400987e2ebe" providerId="ADAL" clId="{68E47168-E489-4333-B48C-9D488D633A25}" dt="2023-09-27T07:03:40.696" v="2773" actId="1076"/>
          <ac:spMkLst>
            <pc:docMk/>
            <pc:sldMk cId="2091109784" sldId="10064"/>
            <ac:spMk id="11" creationId="{36289CAE-B9AE-5736-5C35-91615BACD1FD}"/>
          </ac:spMkLst>
        </pc:spChg>
      </pc:sldChg>
      <pc:sldChg chg="modSp add mod">
        <pc:chgData name="Jung, Sang-Jee (KR/Deal Adv2)" userId="c925635e-544b-4309-8409-1400987e2ebe" providerId="ADAL" clId="{68E47168-E489-4333-B48C-9D488D633A25}" dt="2023-09-27T07:05:20.311" v="2779" actId="20577"/>
        <pc:sldMkLst>
          <pc:docMk/>
          <pc:sldMk cId="1084389454" sldId="10067"/>
        </pc:sldMkLst>
        <pc:spChg chg="mod">
          <ac:chgData name="Jung, Sang-Jee (KR/Deal Adv2)" userId="c925635e-544b-4309-8409-1400987e2ebe" providerId="ADAL" clId="{68E47168-E489-4333-B48C-9D488D633A25}" dt="2023-09-27T07:05:04.484" v="2777"/>
          <ac:spMkLst>
            <pc:docMk/>
            <pc:sldMk cId="1084389454" sldId="10067"/>
            <ac:spMk id="48" creationId="{5A7C73A3-8BE8-4DE6-B6AA-C52589975296}"/>
          </ac:spMkLst>
        </pc:spChg>
        <pc:graphicFrameChg chg="modGraphic">
          <ac:chgData name="Jung, Sang-Jee (KR/Deal Adv2)" userId="c925635e-544b-4309-8409-1400987e2ebe" providerId="ADAL" clId="{68E47168-E489-4333-B48C-9D488D633A25}" dt="2023-09-27T07:05:20.311" v="2779" actId="20577"/>
          <ac:graphicFrameMkLst>
            <pc:docMk/>
            <pc:sldMk cId="1084389454" sldId="10067"/>
            <ac:graphicFrameMk id="8" creationId="{625B2454-9227-681E-FB6F-C10225FA996D}"/>
          </ac:graphicFrameMkLst>
        </pc:graphicFrameChg>
      </pc:sldChg>
    </pc:docChg>
  </pc:docChgLst>
  <pc:docChgLst>
    <pc:chgData name="Kim, Tae-Min (KR/Deal Adv1)" userId="d383d7c7-44d6-4aaa-85e5-5130c7780411" providerId="ADAL" clId="{04290738-069D-4E13-8D96-9A61FC3C0BBB}"/>
    <pc:docChg chg="undo custSel addSld delSld modSld">
      <pc:chgData name="Kim, Tae-Min (KR/Deal Adv1)" userId="d383d7c7-44d6-4aaa-85e5-5130c7780411" providerId="ADAL" clId="{04290738-069D-4E13-8D96-9A61FC3C0BBB}" dt="2023-10-23T08:04:25.409" v="2434"/>
      <pc:docMkLst>
        <pc:docMk/>
      </pc:docMkLst>
      <pc:sldChg chg="addSp modSp mod">
        <pc:chgData name="Kim, Tae-Min (KR/Deal Adv1)" userId="d383d7c7-44d6-4aaa-85e5-5130c7780411" providerId="ADAL" clId="{04290738-069D-4E13-8D96-9A61FC3C0BBB}" dt="2023-10-16T08:29:14.858" v="943" actId="20577"/>
        <pc:sldMkLst>
          <pc:docMk/>
          <pc:sldMk cId="1448745513" sldId="292"/>
        </pc:sldMkLst>
        <pc:spChg chg="mod">
          <ac:chgData name="Kim, Tae-Min (KR/Deal Adv1)" userId="d383d7c7-44d6-4aaa-85e5-5130c7780411" providerId="ADAL" clId="{04290738-069D-4E13-8D96-9A61FC3C0BBB}" dt="2023-10-16T05:40:04.532" v="554" actId="20577"/>
          <ac:spMkLst>
            <pc:docMk/>
            <pc:sldMk cId="1448745513" sldId="292"/>
            <ac:spMk id="3" creationId="{F3A4AB2F-F37F-4B15-B476-30A4B0D9F3A0}"/>
          </ac:spMkLst>
        </pc:spChg>
        <pc:spChg chg="mod">
          <ac:chgData name="Kim, Tae-Min (KR/Deal Adv1)" userId="d383d7c7-44d6-4aaa-85e5-5130c7780411" providerId="ADAL" clId="{04290738-069D-4E13-8D96-9A61FC3C0BBB}" dt="2023-10-16T05:31:49.178" v="202" actId="400"/>
          <ac:spMkLst>
            <pc:docMk/>
            <pc:sldMk cId="1448745513" sldId="292"/>
            <ac:spMk id="5" creationId="{5C89EE11-A6C0-75BC-2D02-812B309A0A3F}"/>
          </ac:spMkLst>
        </pc:spChg>
        <pc:spChg chg="add mod">
          <ac:chgData name="Kim, Tae-Min (KR/Deal Adv1)" userId="d383d7c7-44d6-4aaa-85e5-5130c7780411" providerId="ADAL" clId="{04290738-069D-4E13-8D96-9A61FC3C0BBB}" dt="2023-10-16T08:29:14.858" v="943" actId="20577"/>
          <ac:spMkLst>
            <pc:docMk/>
            <pc:sldMk cId="1448745513" sldId="292"/>
            <ac:spMk id="6" creationId="{30E4D810-1799-8A54-285A-CD9351CD02B2}"/>
          </ac:spMkLst>
        </pc:spChg>
      </pc:sldChg>
      <pc:sldChg chg="modSp mod">
        <pc:chgData name="Kim, Tae-Min (KR/Deal Adv1)" userId="d383d7c7-44d6-4aaa-85e5-5130c7780411" providerId="ADAL" clId="{04290738-069D-4E13-8D96-9A61FC3C0BBB}" dt="2023-10-16T05:40:15.750" v="557" actId="20577"/>
        <pc:sldMkLst>
          <pc:docMk/>
          <pc:sldMk cId="81851700" sldId="9962"/>
        </pc:sldMkLst>
        <pc:spChg chg="mod">
          <ac:chgData name="Kim, Tae-Min (KR/Deal Adv1)" userId="d383d7c7-44d6-4aaa-85e5-5130c7780411" providerId="ADAL" clId="{04290738-069D-4E13-8D96-9A61FC3C0BBB}" dt="2023-10-16T05:40:11.352" v="555" actId="20577"/>
          <ac:spMkLst>
            <pc:docMk/>
            <pc:sldMk cId="81851700" sldId="9962"/>
            <ac:spMk id="3" creationId="{A4D6B9CF-EF13-44FE-A24B-BD684D8148E5}"/>
          </ac:spMkLst>
        </pc:spChg>
        <pc:spChg chg="mod">
          <ac:chgData name="Kim, Tae-Min (KR/Deal Adv1)" userId="d383d7c7-44d6-4aaa-85e5-5130c7780411" providerId="ADAL" clId="{04290738-069D-4E13-8D96-9A61FC3C0BBB}" dt="2023-10-16T05:40:15.750" v="557" actId="20577"/>
          <ac:spMkLst>
            <pc:docMk/>
            <pc:sldMk cId="81851700" sldId="9962"/>
            <ac:spMk id="5" creationId="{4873CC97-B646-4A80-9D52-EF518DF97B68}"/>
          </ac:spMkLst>
        </pc:spChg>
        <pc:spChg chg="mod">
          <ac:chgData name="Kim, Tae-Min (KR/Deal Adv1)" userId="d383d7c7-44d6-4aaa-85e5-5130c7780411" providerId="ADAL" clId="{04290738-069D-4E13-8D96-9A61FC3C0BBB}" dt="2023-10-16T05:40:13.881" v="556" actId="20577"/>
          <ac:spMkLst>
            <pc:docMk/>
            <pc:sldMk cId="81851700" sldId="9962"/>
            <ac:spMk id="6" creationId="{C841DACB-3462-4F0C-9226-22DD5EDE3719}"/>
          </ac:spMkLst>
        </pc:spChg>
      </pc:sldChg>
      <pc:sldChg chg="modSp mod">
        <pc:chgData name="Kim, Tae-Min (KR/Deal Adv1)" userId="d383d7c7-44d6-4aaa-85e5-5130c7780411" providerId="ADAL" clId="{04290738-069D-4E13-8D96-9A61FC3C0BBB}" dt="2023-10-17T01:15:07.609" v="1646" actId="20577"/>
        <pc:sldMkLst>
          <pc:docMk/>
          <pc:sldMk cId="4224188885" sldId="10006"/>
        </pc:sldMkLst>
        <pc:spChg chg="mod">
          <ac:chgData name="Kim, Tae-Min (KR/Deal Adv1)" userId="d383d7c7-44d6-4aaa-85e5-5130c7780411" providerId="ADAL" clId="{04290738-069D-4E13-8D96-9A61FC3C0BBB}" dt="2023-10-16T08:45:00.214" v="1110" actId="20577"/>
          <ac:spMkLst>
            <pc:docMk/>
            <pc:sldMk cId="4224188885" sldId="10006"/>
            <ac:spMk id="49" creationId="{BC1E00D3-B446-36BF-9010-13AE8BA9755D}"/>
          </ac:spMkLst>
        </pc:spChg>
        <pc:spChg chg="mod">
          <ac:chgData name="Kim, Tae-Min (KR/Deal Adv1)" userId="d383d7c7-44d6-4aaa-85e5-5130c7780411" providerId="ADAL" clId="{04290738-069D-4E13-8D96-9A61FC3C0BBB}" dt="2023-10-17T01:15:07.609" v="1646" actId="20577"/>
          <ac:spMkLst>
            <pc:docMk/>
            <pc:sldMk cId="4224188885" sldId="10006"/>
            <ac:spMk id="57" creationId="{3E69A501-9328-307E-6BC0-BC9A32373D2E}"/>
          </ac:spMkLst>
        </pc:spChg>
        <pc:spChg chg="mod">
          <ac:chgData name="Kim, Tae-Min (KR/Deal Adv1)" userId="d383d7c7-44d6-4aaa-85e5-5130c7780411" providerId="ADAL" clId="{04290738-069D-4E13-8D96-9A61FC3C0BBB}" dt="2023-10-16T08:44:57.222" v="1108" actId="13926"/>
          <ac:spMkLst>
            <pc:docMk/>
            <pc:sldMk cId="4224188885" sldId="10006"/>
            <ac:spMk id="96" creationId="{48798C3D-559E-40C9-B22A-6761007405E1}"/>
          </ac:spMkLst>
        </pc:spChg>
        <pc:graphicFrameChg chg="mod modGraphic">
          <ac:chgData name="Kim, Tae-Min (KR/Deal Adv1)" userId="d383d7c7-44d6-4aaa-85e5-5130c7780411" providerId="ADAL" clId="{04290738-069D-4E13-8D96-9A61FC3C0BBB}" dt="2023-10-16T09:08:40.492" v="1477" actId="20577"/>
          <ac:graphicFrameMkLst>
            <pc:docMk/>
            <pc:sldMk cId="4224188885" sldId="10006"/>
            <ac:graphicFrameMk id="58" creationId="{DAEF2D5D-2937-BAD7-C49C-95E609BF2507}"/>
          </ac:graphicFrameMkLst>
        </pc:graphicFrameChg>
      </pc:sldChg>
      <pc:sldChg chg="modSp mod">
        <pc:chgData name="Kim, Tae-Min (KR/Deal Adv1)" userId="d383d7c7-44d6-4aaa-85e5-5130c7780411" providerId="ADAL" clId="{04290738-069D-4E13-8D96-9A61FC3C0BBB}" dt="2023-10-23T08:04:25.409" v="2434"/>
        <pc:sldMkLst>
          <pc:docMk/>
          <pc:sldMk cId="2739838774" sldId="10011"/>
        </pc:sldMkLst>
        <pc:graphicFrameChg chg="mod modGraphic">
          <ac:chgData name="Kim, Tae-Min (KR/Deal Adv1)" userId="d383d7c7-44d6-4aaa-85e5-5130c7780411" providerId="ADAL" clId="{04290738-069D-4E13-8D96-9A61FC3C0BBB}" dt="2023-10-23T08:04:25.409" v="2434"/>
          <ac:graphicFrameMkLst>
            <pc:docMk/>
            <pc:sldMk cId="2739838774" sldId="10011"/>
            <ac:graphicFrameMk id="4" creationId="{FEFBFCC7-9FD4-4161-0DC6-4EE9B4E40209}"/>
          </ac:graphicFrameMkLst>
        </pc:graphicFrameChg>
        <pc:graphicFrameChg chg="mod modGraphic">
          <ac:chgData name="Kim, Tae-Min (KR/Deal Adv1)" userId="d383d7c7-44d6-4aaa-85e5-5130c7780411" providerId="ADAL" clId="{04290738-069D-4E13-8D96-9A61FC3C0BBB}" dt="2023-10-16T09:03:26.814" v="1420" actId="404"/>
          <ac:graphicFrameMkLst>
            <pc:docMk/>
            <pc:sldMk cId="2739838774" sldId="10011"/>
            <ac:graphicFrameMk id="5" creationId="{F18D249B-7AE9-B956-C195-234524D9C793}"/>
          </ac:graphicFrameMkLst>
        </pc:graphicFrameChg>
      </pc:sldChg>
      <pc:sldChg chg="del">
        <pc:chgData name="Kim, Tae-Min (KR/Deal Adv1)" userId="d383d7c7-44d6-4aaa-85e5-5130c7780411" providerId="ADAL" clId="{04290738-069D-4E13-8D96-9A61FC3C0BBB}" dt="2023-10-16T08:24:39.627" v="939" actId="47"/>
        <pc:sldMkLst>
          <pc:docMk/>
          <pc:sldMk cId="2505916391" sldId="10014"/>
        </pc:sldMkLst>
      </pc:sldChg>
      <pc:sldChg chg="delSp modSp del mod">
        <pc:chgData name="Kim, Tae-Min (KR/Deal Adv1)" userId="d383d7c7-44d6-4aaa-85e5-5130c7780411" providerId="ADAL" clId="{04290738-069D-4E13-8D96-9A61FC3C0BBB}" dt="2023-10-16T08:50:04.843" v="1111" actId="47"/>
        <pc:sldMkLst>
          <pc:docMk/>
          <pc:sldMk cId="297659740" sldId="10023"/>
        </pc:sldMkLst>
        <pc:spChg chg="mod">
          <ac:chgData name="Kim, Tae-Min (KR/Deal Adv1)" userId="d383d7c7-44d6-4aaa-85e5-5130c7780411" providerId="ADAL" clId="{04290738-069D-4E13-8D96-9A61FC3C0BBB}" dt="2023-10-16T08:43:33.510" v="1104" actId="20577"/>
          <ac:spMkLst>
            <pc:docMk/>
            <pc:sldMk cId="297659740" sldId="10023"/>
            <ac:spMk id="147" creationId="{ADAAF50D-C1C9-0824-D017-D8B497960826}"/>
          </ac:spMkLst>
        </pc:spChg>
        <pc:graphicFrameChg chg="del">
          <ac:chgData name="Kim, Tae-Min (KR/Deal Adv1)" userId="d383d7c7-44d6-4aaa-85e5-5130c7780411" providerId="ADAL" clId="{04290738-069D-4E13-8D96-9A61FC3C0BBB}" dt="2023-10-16T08:43:08.050" v="1055" actId="478"/>
          <ac:graphicFrameMkLst>
            <pc:docMk/>
            <pc:sldMk cId="297659740" sldId="10023"/>
            <ac:graphicFrameMk id="3" creationId="{C1392060-322E-032E-15AD-327A9147152F}"/>
          </ac:graphicFrameMkLst>
        </pc:graphicFrameChg>
        <pc:graphicFrameChg chg="del">
          <ac:chgData name="Kim, Tae-Min (KR/Deal Adv1)" userId="d383d7c7-44d6-4aaa-85e5-5130c7780411" providerId="ADAL" clId="{04290738-069D-4E13-8D96-9A61FC3C0BBB}" dt="2023-10-16T08:43:11.311" v="1056" actId="478"/>
          <ac:graphicFrameMkLst>
            <pc:docMk/>
            <pc:sldMk cId="297659740" sldId="10023"/>
            <ac:graphicFrameMk id="4" creationId="{56E91C49-FFC7-7DFD-9982-E44B52CE91F0}"/>
          </ac:graphicFrameMkLst>
        </pc:graphicFrameChg>
      </pc:sldChg>
      <pc:sldChg chg="modSp mod">
        <pc:chgData name="Kim, Tae-Min (KR/Deal Adv1)" userId="d383d7c7-44d6-4aaa-85e5-5130c7780411" providerId="ADAL" clId="{04290738-069D-4E13-8D96-9A61FC3C0BBB}" dt="2023-10-17T02:02:35.397" v="2288"/>
        <pc:sldMkLst>
          <pc:docMk/>
          <pc:sldMk cId="1052405338" sldId="10029"/>
        </pc:sldMkLst>
        <pc:spChg chg="mod">
          <ac:chgData name="Kim, Tae-Min (KR/Deal Adv1)" userId="d383d7c7-44d6-4aaa-85e5-5130c7780411" providerId="ADAL" clId="{04290738-069D-4E13-8D96-9A61FC3C0BBB}" dt="2023-10-17T02:02:35.397" v="2288"/>
          <ac:spMkLst>
            <pc:docMk/>
            <pc:sldMk cId="1052405338" sldId="10029"/>
            <ac:spMk id="8" creationId="{C5FE375C-EEC4-A36D-5130-46273032FDED}"/>
          </ac:spMkLst>
        </pc:spChg>
        <pc:graphicFrameChg chg="mod modGraphic">
          <ac:chgData name="Kim, Tae-Min (KR/Deal Adv1)" userId="d383d7c7-44d6-4aaa-85e5-5130c7780411" providerId="ADAL" clId="{04290738-069D-4E13-8D96-9A61FC3C0BBB}" dt="2023-10-17T02:02:23.694" v="2278"/>
          <ac:graphicFrameMkLst>
            <pc:docMk/>
            <pc:sldMk cId="1052405338" sldId="10029"/>
            <ac:graphicFrameMk id="2" creationId="{C7D9F743-E18E-E70F-2FA3-47D0240ADD13}"/>
          </ac:graphicFrameMkLst>
        </pc:graphicFrameChg>
        <pc:graphicFrameChg chg="mod modGraphic">
          <ac:chgData name="Kim, Tae-Min (KR/Deal Adv1)" userId="d383d7c7-44d6-4aaa-85e5-5130c7780411" providerId="ADAL" clId="{04290738-069D-4E13-8D96-9A61FC3C0BBB}" dt="2023-10-16T09:20:57.690" v="1559" actId="1035"/>
          <ac:graphicFrameMkLst>
            <pc:docMk/>
            <pc:sldMk cId="1052405338" sldId="10029"/>
            <ac:graphicFrameMk id="7" creationId="{3CFA16E3-6BEE-49A4-8BC0-65E1E1D897C7}"/>
          </ac:graphicFrameMkLst>
        </pc:graphicFrameChg>
      </pc:sldChg>
      <pc:sldChg chg="modSp mod">
        <pc:chgData name="Kim, Tae-Min (KR/Deal Adv1)" userId="d383d7c7-44d6-4aaa-85e5-5130c7780411" providerId="ADAL" clId="{04290738-069D-4E13-8D96-9A61FC3C0BBB}" dt="2023-10-17T02:08:24.430" v="2353"/>
        <pc:sldMkLst>
          <pc:docMk/>
          <pc:sldMk cId="2911422374" sldId="10033"/>
        </pc:sldMkLst>
        <pc:spChg chg="mod">
          <ac:chgData name="Kim, Tae-Min (KR/Deal Adv1)" userId="d383d7c7-44d6-4aaa-85e5-5130c7780411" providerId="ADAL" clId="{04290738-069D-4E13-8D96-9A61FC3C0BBB}" dt="2023-10-16T09:30:32.334" v="1581" actId="20577"/>
          <ac:spMkLst>
            <pc:docMk/>
            <pc:sldMk cId="2911422374" sldId="10033"/>
            <ac:spMk id="5" creationId="{2D02772C-C5CB-FECB-914A-1E0A513D69BE}"/>
          </ac:spMkLst>
        </pc:spChg>
        <pc:graphicFrameChg chg="mod">
          <ac:chgData name="Kim, Tae-Min (KR/Deal Adv1)" userId="d383d7c7-44d6-4aaa-85e5-5130c7780411" providerId="ADAL" clId="{04290738-069D-4E13-8D96-9A61FC3C0BBB}" dt="2023-10-17T02:08:20.337" v="2352"/>
          <ac:graphicFrameMkLst>
            <pc:docMk/>
            <pc:sldMk cId="2911422374" sldId="10033"/>
            <ac:graphicFrameMk id="2" creationId="{348F1913-8FD8-2150-0FBC-19957D1C106A}"/>
          </ac:graphicFrameMkLst>
        </pc:graphicFrameChg>
        <pc:graphicFrameChg chg="mod">
          <ac:chgData name="Kim, Tae-Min (KR/Deal Adv1)" userId="d383d7c7-44d6-4aaa-85e5-5130c7780411" providerId="ADAL" clId="{04290738-069D-4E13-8D96-9A61FC3C0BBB}" dt="2023-10-17T02:08:24.430" v="2353"/>
          <ac:graphicFrameMkLst>
            <pc:docMk/>
            <pc:sldMk cId="2911422374" sldId="10033"/>
            <ac:graphicFrameMk id="4" creationId="{680A147A-4798-90F1-ACCB-114DCDFEA92F}"/>
          </ac:graphicFrameMkLst>
        </pc:graphicFrameChg>
      </pc:sldChg>
      <pc:sldChg chg="modSp mod">
        <pc:chgData name="Kim, Tae-Min (KR/Deal Adv1)" userId="d383d7c7-44d6-4aaa-85e5-5130c7780411" providerId="ADAL" clId="{04290738-069D-4E13-8D96-9A61FC3C0BBB}" dt="2023-10-16T08:41:19.399" v="1053"/>
        <pc:sldMkLst>
          <pc:docMk/>
          <pc:sldMk cId="3069050208" sldId="10038"/>
        </pc:sldMkLst>
        <pc:spChg chg="mod">
          <ac:chgData name="Kim, Tae-Min (KR/Deal Adv1)" userId="d383d7c7-44d6-4aaa-85e5-5130c7780411" providerId="ADAL" clId="{04290738-069D-4E13-8D96-9A61FC3C0BBB}" dt="2023-10-16T08:41:19.399" v="1053"/>
          <ac:spMkLst>
            <pc:docMk/>
            <pc:sldMk cId="3069050208" sldId="10038"/>
            <ac:spMk id="29" creationId="{26AE5EDF-F279-7810-3D83-5B4A3E083570}"/>
          </ac:spMkLst>
        </pc:spChg>
        <pc:spChg chg="mod">
          <ac:chgData name="Kim, Tae-Min (KR/Deal Adv1)" userId="d383d7c7-44d6-4aaa-85e5-5130c7780411" providerId="ADAL" clId="{04290738-069D-4E13-8D96-9A61FC3C0BBB}" dt="2023-10-16T08:41:03.754" v="1037"/>
          <ac:spMkLst>
            <pc:docMk/>
            <pc:sldMk cId="3069050208" sldId="10038"/>
            <ac:spMk id="96" creationId="{48798C3D-559E-40C9-B22A-6761007405E1}"/>
          </ac:spMkLst>
        </pc:spChg>
      </pc:sldChg>
      <pc:sldChg chg="modSp del mod">
        <pc:chgData name="Kim, Tae-Min (KR/Deal Adv1)" userId="d383d7c7-44d6-4aaa-85e5-5130c7780411" providerId="ADAL" clId="{04290738-069D-4E13-8D96-9A61FC3C0BBB}" dt="2023-10-17T02:09:36.594" v="2355" actId="47"/>
        <pc:sldMkLst>
          <pc:docMk/>
          <pc:sldMk cId="736387691" sldId="10039"/>
        </pc:sldMkLst>
        <pc:spChg chg="mod">
          <ac:chgData name="Kim, Tae-Min (KR/Deal Adv1)" userId="d383d7c7-44d6-4aaa-85e5-5130c7780411" providerId="ADAL" clId="{04290738-069D-4E13-8D96-9A61FC3C0BBB}" dt="2023-10-16T05:42:07.977" v="731" actId="20577"/>
          <ac:spMkLst>
            <pc:docMk/>
            <pc:sldMk cId="736387691" sldId="10039"/>
            <ac:spMk id="27" creationId="{0AFDF0B3-2C8D-9B52-2183-D8074A1D1CB0}"/>
          </ac:spMkLst>
        </pc:spChg>
        <pc:graphicFrameChg chg="mod modGraphic">
          <ac:chgData name="Kim, Tae-Min (KR/Deal Adv1)" userId="d383d7c7-44d6-4aaa-85e5-5130c7780411" providerId="ADAL" clId="{04290738-069D-4E13-8D96-9A61FC3C0BBB}" dt="2023-10-16T05:42:22.365" v="739"/>
          <ac:graphicFrameMkLst>
            <pc:docMk/>
            <pc:sldMk cId="736387691" sldId="10039"/>
            <ac:graphicFrameMk id="28" creationId="{702A5BE0-AD74-3BFA-2F51-44AC8B2C0F20}"/>
          </ac:graphicFrameMkLst>
        </pc:graphicFrameChg>
      </pc:sldChg>
      <pc:sldChg chg="del">
        <pc:chgData name="Kim, Tae-Min (KR/Deal Adv1)" userId="d383d7c7-44d6-4aaa-85e5-5130c7780411" providerId="ADAL" clId="{04290738-069D-4E13-8D96-9A61FC3C0BBB}" dt="2023-10-17T02:09:36.594" v="2355" actId="47"/>
        <pc:sldMkLst>
          <pc:docMk/>
          <pc:sldMk cId="1312293864" sldId="10041"/>
        </pc:sldMkLst>
      </pc:sldChg>
      <pc:sldChg chg="modSp mod">
        <pc:chgData name="Kim, Tae-Min (KR/Deal Adv1)" userId="d383d7c7-44d6-4aaa-85e5-5130c7780411" providerId="ADAL" clId="{04290738-069D-4E13-8D96-9A61FC3C0BBB}" dt="2023-10-17T02:06:17.257" v="2351" actId="20577"/>
        <pc:sldMkLst>
          <pc:docMk/>
          <pc:sldMk cId="3873178406" sldId="10046"/>
        </pc:sldMkLst>
        <pc:spChg chg="mod">
          <ac:chgData name="Kim, Tae-Min (KR/Deal Adv1)" userId="d383d7c7-44d6-4aaa-85e5-5130c7780411" providerId="ADAL" clId="{04290738-069D-4E13-8D96-9A61FC3C0BBB}" dt="2023-10-17T02:06:17.257" v="2351" actId="20577"/>
          <ac:spMkLst>
            <pc:docMk/>
            <pc:sldMk cId="3873178406" sldId="10046"/>
            <ac:spMk id="5" creationId="{6E3C325E-302F-A1FF-B645-D160196C794D}"/>
          </ac:spMkLst>
        </pc:spChg>
      </pc:sldChg>
      <pc:sldChg chg="modSp mod">
        <pc:chgData name="Kim, Tae-Min (KR/Deal Adv1)" userId="d383d7c7-44d6-4aaa-85e5-5130c7780411" providerId="ADAL" clId="{04290738-069D-4E13-8D96-9A61FC3C0BBB}" dt="2023-10-16T09:09:27.969" v="1478" actId="20577"/>
        <pc:sldMkLst>
          <pc:docMk/>
          <pc:sldMk cId="2411659741" sldId="10057"/>
        </pc:sldMkLst>
        <pc:spChg chg="mod">
          <ac:chgData name="Kim, Tae-Min (KR/Deal Adv1)" userId="d383d7c7-44d6-4aaa-85e5-5130c7780411" providerId="ADAL" clId="{04290738-069D-4E13-8D96-9A61FC3C0BBB}" dt="2023-10-16T09:09:27.969" v="1478" actId="20577"/>
          <ac:spMkLst>
            <pc:docMk/>
            <pc:sldMk cId="2411659741" sldId="10057"/>
            <ac:spMk id="19" creationId="{F731758B-7B6E-DC0E-6477-4EDE4C489374}"/>
          </ac:spMkLst>
        </pc:spChg>
      </pc:sldChg>
      <pc:sldChg chg="add del">
        <pc:chgData name="Kim, Tae-Min (KR/Deal Adv1)" userId="d383d7c7-44d6-4aaa-85e5-5130c7780411" providerId="ADAL" clId="{04290738-069D-4E13-8D96-9A61FC3C0BBB}" dt="2023-10-17T02:11:46.372" v="2424" actId="47"/>
        <pc:sldMkLst>
          <pc:docMk/>
          <pc:sldMk cId="3593173446" sldId="10059"/>
        </pc:sldMkLst>
      </pc:sldChg>
      <pc:sldChg chg="add del">
        <pc:chgData name="Kim, Tae-Min (KR/Deal Adv1)" userId="d383d7c7-44d6-4aaa-85e5-5130c7780411" providerId="ADAL" clId="{04290738-069D-4E13-8D96-9A61FC3C0BBB}" dt="2023-10-17T02:11:46.372" v="2424" actId="47"/>
        <pc:sldMkLst>
          <pc:docMk/>
          <pc:sldMk cId="2481884964" sldId="10060"/>
        </pc:sldMkLst>
      </pc:sldChg>
      <pc:sldChg chg="add del">
        <pc:chgData name="Kim, Tae-Min (KR/Deal Adv1)" userId="d383d7c7-44d6-4aaa-85e5-5130c7780411" providerId="ADAL" clId="{04290738-069D-4E13-8D96-9A61FC3C0BBB}" dt="2023-10-17T02:11:46.372" v="2424" actId="47"/>
        <pc:sldMkLst>
          <pc:docMk/>
          <pc:sldMk cId="1583266035" sldId="10061"/>
        </pc:sldMkLst>
      </pc:sldChg>
      <pc:sldChg chg="modSp del mod">
        <pc:chgData name="Kim, Tae-Min (KR/Deal Adv1)" userId="d383d7c7-44d6-4aaa-85e5-5130c7780411" providerId="ADAL" clId="{04290738-069D-4E13-8D96-9A61FC3C0BBB}" dt="2023-10-17T02:09:36.594" v="2355" actId="47"/>
        <pc:sldMkLst>
          <pc:docMk/>
          <pc:sldMk cId="4095274090" sldId="10063"/>
        </pc:sldMkLst>
        <pc:spChg chg="mod">
          <ac:chgData name="Kim, Tae-Min (KR/Deal Adv1)" userId="d383d7c7-44d6-4aaa-85e5-5130c7780411" providerId="ADAL" clId="{04290738-069D-4E13-8D96-9A61FC3C0BBB}" dt="2023-10-16T08:39:06.748" v="973"/>
          <ac:spMkLst>
            <pc:docMk/>
            <pc:sldMk cId="4095274090" sldId="10063"/>
            <ac:spMk id="10" creationId="{368604AA-1C0E-EAA4-7A0E-D483AE154340}"/>
          </ac:spMkLst>
        </pc:spChg>
        <pc:graphicFrameChg chg="mod modGraphic">
          <ac:chgData name="Kim, Tae-Min (KR/Deal Adv1)" userId="d383d7c7-44d6-4aaa-85e5-5130c7780411" providerId="ADAL" clId="{04290738-069D-4E13-8D96-9A61FC3C0BBB}" dt="2023-10-16T08:38:42.147" v="952"/>
          <ac:graphicFrameMkLst>
            <pc:docMk/>
            <pc:sldMk cId="4095274090" sldId="10063"/>
            <ac:graphicFrameMk id="8" creationId="{625B2454-9227-681E-FB6F-C10225FA996D}"/>
          </ac:graphicFrameMkLst>
        </pc:graphicFrameChg>
      </pc:sldChg>
      <pc:sldChg chg="del">
        <pc:chgData name="Kim, Tae-Min (KR/Deal Adv1)" userId="d383d7c7-44d6-4aaa-85e5-5130c7780411" providerId="ADAL" clId="{04290738-069D-4E13-8D96-9A61FC3C0BBB}" dt="2023-10-17T02:09:36.594" v="2355" actId="47"/>
        <pc:sldMkLst>
          <pc:docMk/>
          <pc:sldMk cId="1562060717" sldId="10065"/>
        </pc:sldMkLst>
      </pc:sldChg>
      <pc:sldChg chg="del">
        <pc:chgData name="Kim, Tae-Min (KR/Deal Adv1)" userId="d383d7c7-44d6-4aaa-85e5-5130c7780411" providerId="ADAL" clId="{04290738-069D-4E13-8D96-9A61FC3C0BBB}" dt="2023-10-17T02:09:36.594" v="2355" actId="47"/>
        <pc:sldMkLst>
          <pc:docMk/>
          <pc:sldMk cId="1689458466" sldId="10066"/>
        </pc:sldMkLst>
      </pc:sldChg>
      <pc:sldChg chg="addSp delSp modSp mod">
        <pc:chgData name="Kim, Tae-Min (KR/Deal Adv1)" userId="d383d7c7-44d6-4aaa-85e5-5130c7780411" providerId="ADAL" clId="{04290738-069D-4E13-8D96-9A61FC3C0BBB}" dt="2023-10-17T02:11:14.864" v="2420"/>
        <pc:sldMkLst>
          <pc:docMk/>
          <pc:sldMk cId="1084389454" sldId="10067"/>
        </pc:sldMkLst>
        <pc:spChg chg="mod">
          <ac:chgData name="Kim, Tae-Min (KR/Deal Adv1)" userId="d383d7c7-44d6-4aaa-85e5-5130c7780411" providerId="ADAL" clId="{04290738-069D-4E13-8D96-9A61FC3C0BBB}" dt="2023-10-17T02:11:14.864" v="2420"/>
          <ac:spMkLst>
            <pc:docMk/>
            <pc:sldMk cId="1084389454" sldId="10067"/>
            <ac:spMk id="7" creationId="{A5F448C8-DB6A-6055-C951-84177324F412}"/>
          </ac:spMkLst>
        </pc:spChg>
        <pc:spChg chg="mod">
          <ac:chgData name="Kim, Tae-Min (KR/Deal Adv1)" userId="d383d7c7-44d6-4aaa-85e5-5130c7780411" providerId="ADAL" clId="{04290738-069D-4E13-8D96-9A61FC3C0BBB}" dt="2023-10-17T02:00:52.866" v="2257" actId="14100"/>
          <ac:spMkLst>
            <pc:docMk/>
            <pc:sldMk cId="1084389454" sldId="10067"/>
            <ac:spMk id="10" creationId="{368604AA-1C0E-EAA4-7A0E-D483AE154340}"/>
          </ac:spMkLst>
        </pc:spChg>
        <pc:spChg chg="mod">
          <ac:chgData name="Kim, Tae-Min (KR/Deal Adv1)" userId="d383d7c7-44d6-4aaa-85e5-5130c7780411" providerId="ADAL" clId="{04290738-069D-4E13-8D96-9A61FC3C0BBB}" dt="2023-10-17T01:13:53.953" v="1645" actId="571"/>
          <ac:spMkLst>
            <pc:docMk/>
            <pc:sldMk cId="1084389454" sldId="10067"/>
            <ac:spMk id="14" creationId="{100080E2-9664-D879-D86E-D821C6258653}"/>
          </ac:spMkLst>
        </pc:spChg>
        <pc:spChg chg="mod">
          <ac:chgData name="Kim, Tae-Min (KR/Deal Adv1)" userId="d383d7c7-44d6-4aaa-85e5-5130c7780411" providerId="ADAL" clId="{04290738-069D-4E13-8D96-9A61FC3C0BBB}" dt="2023-10-17T01:13:53.953" v="1645" actId="571"/>
          <ac:spMkLst>
            <pc:docMk/>
            <pc:sldMk cId="1084389454" sldId="10067"/>
            <ac:spMk id="15" creationId="{E5F21530-C2A6-21B6-D7B4-6BC170A535BE}"/>
          </ac:spMkLst>
        </pc:spChg>
        <pc:spChg chg="mod">
          <ac:chgData name="Kim, Tae-Min (KR/Deal Adv1)" userId="d383d7c7-44d6-4aaa-85e5-5130c7780411" providerId="ADAL" clId="{04290738-069D-4E13-8D96-9A61FC3C0BBB}" dt="2023-10-17T01:13:53.953" v="1645" actId="571"/>
          <ac:spMkLst>
            <pc:docMk/>
            <pc:sldMk cId="1084389454" sldId="10067"/>
            <ac:spMk id="16" creationId="{A603A2CE-DEB5-EBEA-DB59-7929D40A9CBD}"/>
          </ac:spMkLst>
        </pc:spChg>
        <pc:spChg chg="mod">
          <ac:chgData name="Kim, Tae-Min (KR/Deal Adv1)" userId="d383d7c7-44d6-4aaa-85e5-5130c7780411" providerId="ADAL" clId="{04290738-069D-4E13-8D96-9A61FC3C0BBB}" dt="2023-10-17T01:13:53.953" v="1645" actId="571"/>
          <ac:spMkLst>
            <pc:docMk/>
            <pc:sldMk cId="1084389454" sldId="10067"/>
            <ac:spMk id="17" creationId="{127C31D7-A42C-1DA6-E90D-EAC4C22FABDA}"/>
          </ac:spMkLst>
        </pc:spChg>
        <pc:grpChg chg="add mod">
          <ac:chgData name="Kim, Tae-Min (KR/Deal Adv1)" userId="d383d7c7-44d6-4aaa-85e5-5130c7780411" providerId="ADAL" clId="{04290738-069D-4E13-8D96-9A61FC3C0BBB}" dt="2023-10-17T01:13:53.953" v="1645" actId="571"/>
          <ac:grpSpMkLst>
            <pc:docMk/>
            <pc:sldMk cId="1084389454" sldId="10067"/>
            <ac:grpSpMk id="13" creationId="{2FBAC2DB-875B-EF86-C653-DAE9E2C17A1A}"/>
          </ac:grpSpMkLst>
        </pc:grpChg>
        <pc:grpChg chg="del">
          <ac:chgData name="Kim, Tae-Min (KR/Deal Adv1)" userId="d383d7c7-44d6-4aaa-85e5-5130c7780411" providerId="ADAL" clId="{04290738-069D-4E13-8D96-9A61FC3C0BBB}" dt="2023-10-17T01:13:49.238" v="1644" actId="478"/>
          <ac:grpSpMkLst>
            <pc:docMk/>
            <pc:sldMk cId="1084389454" sldId="10067"/>
            <ac:grpSpMk id="68" creationId="{20665014-E8F5-6598-7558-E3499E8DD7EF}"/>
          </ac:grpSpMkLst>
        </pc:grpChg>
        <pc:graphicFrameChg chg="mod modGraphic">
          <ac:chgData name="Kim, Tae-Min (KR/Deal Adv1)" userId="d383d7c7-44d6-4aaa-85e5-5130c7780411" providerId="ADAL" clId="{04290738-069D-4E13-8D96-9A61FC3C0BBB}" dt="2023-10-16T09:00:52.702" v="1266" actId="20577"/>
          <ac:graphicFrameMkLst>
            <pc:docMk/>
            <pc:sldMk cId="1084389454" sldId="10067"/>
            <ac:graphicFrameMk id="8" creationId="{625B2454-9227-681E-FB6F-C10225FA996D}"/>
          </ac:graphicFrameMkLst>
        </pc:graphicFrameChg>
      </pc:sldChg>
      <pc:sldChg chg="add">
        <pc:chgData name="Kim, Tae-Min (KR/Deal Adv1)" userId="d383d7c7-44d6-4aaa-85e5-5130c7780411" providerId="ADAL" clId="{04290738-069D-4E13-8D96-9A61FC3C0BBB}" dt="2023-10-16T08:42:49.003" v="1054" actId="2890"/>
        <pc:sldMkLst>
          <pc:docMk/>
          <pc:sldMk cId="155531731" sldId="10068"/>
        </pc:sldMkLst>
      </pc:sldChg>
      <pc:sldChg chg="modSp add mod">
        <pc:chgData name="Kim, Tae-Min (KR/Deal Adv1)" userId="d383d7c7-44d6-4aaa-85e5-5130c7780411" providerId="ADAL" clId="{04290738-069D-4E13-8D96-9A61FC3C0BBB}" dt="2023-10-17T02:09:44.748" v="2356"/>
        <pc:sldMkLst>
          <pc:docMk/>
          <pc:sldMk cId="4148857321" sldId="10069"/>
        </pc:sldMkLst>
        <pc:spChg chg="mod">
          <ac:chgData name="Kim, Tae-Min (KR/Deal Adv1)" userId="d383d7c7-44d6-4aaa-85e5-5130c7780411" providerId="ADAL" clId="{04290738-069D-4E13-8D96-9A61FC3C0BBB}" dt="2023-10-17T02:09:44.748" v="2356"/>
          <ac:spMkLst>
            <pc:docMk/>
            <pc:sldMk cId="4148857321" sldId="10069"/>
            <ac:spMk id="48" creationId="{5A7C73A3-8BE8-4DE6-B6AA-C52589975296}"/>
          </ac:spMkLst>
        </pc:spChg>
      </pc:sldChg>
      <pc:sldChg chg="modSp add mod">
        <pc:chgData name="Kim, Tae-Min (KR/Deal Adv1)" userId="d383d7c7-44d6-4aaa-85e5-5130c7780411" providerId="ADAL" clId="{04290738-069D-4E13-8D96-9A61FC3C0BBB}" dt="2023-10-17T02:11:04.824" v="2396"/>
        <pc:sldMkLst>
          <pc:docMk/>
          <pc:sldMk cId="4143608155" sldId="10070"/>
        </pc:sldMkLst>
        <pc:spChg chg="mod">
          <ac:chgData name="Kim, Tae-Min (KR/Deal Adv1)" userId="d383d7c7-44d6-4aaa-85e5-5130c7780411" providerId="ADAL" clId="{04290738-069D-4E13-8D96-9A61FC3C0BBB}" dt="2023-10-17T02:11:04.824" v="2396"/>
          <ac:spMkLst>
            <pc:docMk/>
            <pc:sldMk cId="4143608155" sldId="10070"/>
            <ac:spMk id="7" creationId="{A5F448C8-DB6A-6055-C951-84177324F412}"/>
          </ac:spMkLst>
        </pc:spChg>
        <pc:spChg chg="mod">
          <ac:chgData name="Kim, Tae-Min (KR/Deal Adv1)" userId="d383d7c7-44d6-4aaa-85e5-5130c7780411" providerId="ADAL" clId="{04290738-069D-4E13-8D96-9A61FC3C0BBB}" dt="2023-10-17T02:09:50.693" v="2358" actId="20577"/>
          <ac:spMkLst>
            <pc:docMk/>
            <pc:sldMk cId="4143608155" sldId="10070"/>
            <ac:spMk id="48" creationId="{5A7C73A3-8BE8-4DE6-B6AA-C52589975296}"/>
          </ac:spMkLst>
        </pc:spChg>
      </pc:sldChg>
      <pc:sldChg chg="modSp add mod">
        <pc:chgData name="Kim, Tae-Min (KR/Deal Adv1)" userId="d383d7c7-44d6-4aaa-85e5-5130c7780411" providerId="ADAL" clId="{04290738-069D-4E13-8D96-9A61FC3C0BBB}" dt="2023-10-17T02:09:54.776" v="2360" actId="20577"/>
        <pc:sldMkLst>
          <pc:docMk/>
          <pc:sldMk cId="3348290672" sldId="10071"/>
        </pc:sldMkLst>
        <pc:spChg chg="mod">
          <ac:chgData name="Kim, Tae-Min (KR/Deal Adv1)" userId="d383d7c7-44d6-4aaa-85e5-5130c7780411" providerId="ADAL" clId="{04290738-069D-4E13-8D96-9A61FC3C0BBB}" dt="2023-10-17T02:09:54.776" v="2360" actId="20577"/>
          <ac:spMkLst>
            <pc:docMk/>
            <pc:sldMk cId="3348290672" sldId="10071"/>
            <ac:spMk id="48" creationId="{5A7C73A3-8BE8-4DE6-B6AA-C52589975296}"/>
          </ac:spMkLst>
        </pc:spChg>
      </pc:sldChg>
      <pc:sldChg chg="modSp add mod">
        <pc:chgData name="Kim, Tae-Min (KR/Deal Adv1)" userId="d383d7c7-44d6-4aaa-85e5-5130c7780411" providerId="ADAL" clId="{04290738-069D-4E13-8D96-9A61FC3C0BBB}" dt="2023-10-17T02:09:58.238" v="2362" actId="20577"/>
        <pc:sldMkLst>
          <pc:docMk/>
          <pc:sldMk cId="3999825845" sldId="10072"/>
        </pc:sldMkLst>
        <pc:spChg chg="mod">
          <ac:chgData name="Kim, Tae-Min (KR/Deal Adv1)" userId="d383d7c7-44d6-4aaa-85e5-5130c7780411" providerId="ADAL" clId="{04290738-069D-4E13-8D96-9A61FC3C0BBB}" dt="2023-10-17T02:09:58.238" v="2362" actId="20577"/>
          <ac:spMkLst>
            <pc:docMk/>
            <pc:sldMk cId="3999825845" sldId="10072"/>
            <ac:spMk id="48" creationId="{5A7C73A3-8BE8-4DE6-B6AA-C52589975296}"/>
          </ac:spMkLst>
        </pc:spChg>
      </pc:sldChg>
      <pc:sldChg chg="modSp add mod">
        <pc:chgData name="Kim, Tae-Min (KR/Deal Adv1)" userId="d383d7c7-44d6-4aaa-85e5-5130c7780411" providerId="ADAL" clId="{04290738-069D-4E13-8D96-9A61FC3C0BBB}" dt="2023-10-17T02:10:01.750" v="2364" actId="20577"/>
        <pc:sldMkLst>
          <pc:docMk/>
          <pc:sldMk cId="982782839" sldId="10073"/>
        </pc:sldMkLst>
        <pc:spChg chg="mod">
          <ac:chgData name="Kim, Tae-Min (KR/Deal Adv1)" userId="d383d7c7-44d6-4aaa-85e5-5130c7780411" providerId="ADAL" clId="{04290738-069D-4E13-8D96-9A61FC3C0BBB}" dt="2023-10-17T02:10:01.750" v="2364" actId="20577"/>
          <ac:spMkLst>
            <pc:docMk/>
            <pc:sldMk cId="982782839" sldId="10073"/>
            <ac:spMk id="48" creationId="{5A7C73A3-8BE8-4DE6-B6AA-C52589975296}"/>
          </ac:spMkLst>
        </pc:spChg>
      </pc:sldChg>
      <pc:sldChg chg="modSp add mod">
        <pc:chgData name="Kim, Tae-Min (KR/Deal Adv1)" userId="d383d7c7-44d6-4aaa-85e5-5130c7780411" providerId="ADAL" clId="{04290738-069D-4E13-8D96-9A61FC3C0BBB}" dt="2023-10-17T02:11:56.196" v="2425"/>
        <pc:sldMkLst>
          <pc:docMk/>
          <pc:sldMk cId="2482192093" sldId="10074"/>
        </pc:sldMkLst>
        <pc:spChg chg="mod">
          <ac:chgData name="Kim, Tae-Min (KR/Deal Adv1)" userId="d383d7c7-44d6-4aaa-85e5-5130c7780411" providerId="ADAL" clId="{04290738-069D-4E13-8D96-9A61FC3C0BBB}" dt="2023-10-17T02:11:56.196" v="2425"/>
          <ac:spMkLst>
            <pc:docMk/>
            <pc:sldMk cId="2482192093" sldId="10074"/>
            <ac:spMk id="48" creationId="{5A7C73A3-8BE8-4DE6-B6AA-C52589975296}"/>
          </ac:spMkLst>
        </pc:spChg>
      </pc:sldChg>
      <pc:sldChg chg="modSp add mod">
        <pc:chgData name="Kim, Tae-Min (KR/Deal Adv1)" userId="d383d7c7-44d6-4aaa-85e5-5130c7780411" providerId="ADAL" clId="{04290738-069D-4E13-8D96-9A61FC3C0BBB}" dt="2023-10-17T02:11:58.831" v="2426"/>
        <pc:sldMkLst>
          <pc:docMk/>
          <pc:sldMk cId="1201203024" sldId="10075"/>
        </pc:sldMkLst>
        <pc:spChg chg="mod">
          <ac:chgData name="Kim, Tae-Min (KR/Deal Adv1)" userId="d383d7c7-44d6-4aaa-85e5-5130c7780411" providerId="ADAL" clId="{04290738-069D-4E13-8D96-9A61FC3C0BBB}" dt="2023-10-17T02:11:58.831" v="2426"/>
          <ac:spMkLst>
            <pc:docMk/>
            <pc:sldMk cId="1201203024" sldId="10075"/>
            <ac:spMk id="48" creationId="{5A7C73A3-8BE8-4DE6-B6AA-C52589975296}"/>
          </ac:spMkLst>
        </pc:spChg>
      </pc:sldChg>
      <pc:sldChg chg="modSp add mod">
        <pc:chgData name="Kim, Tae-Min (KR/Deal Adv1)" userId="d383d7c7-44d6-4aaa-85e5-5130c7780411" providerId="ADAL" clId="{04290738-069D-4E13-8D96-9A61FC3C0BBB}" dt="2023-10-17T02:12:00.972" v="2427"/>
        <pc:sldMkLst>
          <pc:docMk/>
          <pc:sldMk cId="152129825" sldId="10076"/>
        </pc:sldMkLst>
        <pc:spChg chg="mod">
          <ac:chgData name="Kim, Tae-Min (KR/Deal Adv1)" userId="d383d7c7-44d6-4aaa-85e5-5130c7780411" providerId="ADAL" clId="{04290738-069D-4E13-8D96-9A61FC3C0BBB}" dt="2023-10-17T02:12:00.972" v="2427"/>
          <ac:spMkLst>
            <pc:docMk/>
            <pc:sldMk cId="152129825" sldId="10076"/>
            <ac:spMk id="48" creationId="{5A7C73A3-8BE8-4DE6-B6AA-C52589975296}"/>
          </ac:spMkLst>
        </pc:spChg>
      </pc:sldChg>
    </pc:docChg>
  </pc:docChgLst>
  <pc:docChgLst>
    <pc:chgData name="Kim, Tae-Min (KR/Deal Adv2)" userId="d383d7c7-44d6-4aaa-85e5-5130c7780411" providerId="ADAL" clId="{D08F38D3-375B-4100-9769-9BBFE7B01C95}"/>
    <pc:docChg chg="undo custSel addSld modSld">
      <pc:chgData name="Kim, Tae-Min (KR/Deal Adv2)" userId="d383d7c7-44d6-4aaa-85e5-5130c7780411" providerId="ADAL" clId="{D08F38D3-375B-4100-9769-9BBFE7B01C95}" dt="2023-09-27T07:02:41.089" v="1343" actId="1076"/>
      <pc:docMkLst>
        <pc:docMk/>
      </pc:docMkLst>
      <pc:sldChg chg="addSp modSp mod">
        <pc:chgData name="Kim, Tae-Min (KR/Deal Adv2)" userId="d383d7c7-44d6-4aaa-85e5-5130c7780411" providerId="ADAL" clId="{D08F38D3-375B-4100-9769-9BBFE7B01C95}" dt="2023-09-26T04:38:13.051" v="699" actId="14100"/>
        <pc:sldMkLst>
          <pc:docMk/>
          <pc:sldMk cId="1448745513" sldId="292"/>
        </pc:sldMkLst>
        <pc:spChg chg="add mod">
          <ac:chgData name="Kim, Tae-Min (KR/Deal Adv2)" userId="d383d7c7-44d6-4aaa-85e5-5130c7780411" providerId="ADAL" clId="{D08F38D3-375B-4100-9769-9BBFE7B01C95}" dt="2023-09-26T04:38:13.051" v="699" actId="14100"/>
          <ac:spMkLst>
            <pc:docMk/>
            <pc:sldMk cId="1448745513" sldId="292"/>
            <ac:spMk id="5" creationId="{5C89EE11-A6C0-75BC-2D02-812B309A0A3F}"/>
          </ac:spMkLst>
        </pc:spChg>
      </pc:sldChg>
      <pc:sldChg chg="addSp delSp modSp mod">
        <pc:chgData name="Kim, Tae-Min (KR/Deal Adv2)" userId="d383d7c7-44d6-4aaa-85e5-5130c7780411" providerId="ADAL" clId="{D08F38D3-375B-4100-9769-9BBFE7B01C95}" dt="2023-09-27T04:38:16.618" v="997" actId="20577"/>
        <pc:sldMkLst>
          <pc:docMk/>
          <pc:sldMk cId="4224188885" sldId="10006"/>
        </pc:sldMkLst>
        <pc:spChg chg="del">
          <ac:chgData name="Kim, Tae-Min (KR/Deal Adv2)" userId="d383d7c7-44d6-4aaa-85e5-5130c7780411" providerId="ADAL" clId="{D08F38D3-375B-4100-9769-9BBFE7B01C95}" dt="2023-09-27T04:38:07.433" v="991" actId="478"/>
          <ac:spMkLst>
            <pc:docMk/>
            <pc:sldMk cId="4224188885" sldId="10006"/>
            <ac:spMk id="3" creationId="{246297CA-85EB-1E85-6708-444E0F57ABC7}"/>
          </ac:spMkLst>
        </pc:spChg>
        <pc:spChg chg="del">
          <ac:chgData name="Kim, Tae-Min (KR/Deal Adv2)" userId="d383d7c7-44d6-4aaa-85e5-5130c7780411" providerId="ADAL" clId="{D08F38D3-375B-4100-9769-9BBFE7B01C95}" dt="2023-09-27T04:38:07.433" v="991" actId="478"/>
          <ac:spMkLst>
            <pc:docMk/>
            <pc:sldMk cId="4224188885" sldId="10006"/>
            <ac:spMk id="5" creationId="{254B8AFA-FF4C-4494-5982-655C0685271A}"/>
          </ac:spMkLst>
        </pc:spChg>
        <pc:spChg chg="del">
          <ac:chgData name="Kim, Tae-Min (KR/Deal Adv2)" userId="d383d7c7-44d6-4aaa-85e5-5130c7780411" providerId="ADAL" clId="{D08F38D3-375B-4100-9769-9BBFE7B01C95}" dt="2023-09-27T04:38:07.433" v="991" actId="478"/>
          <ac:spMkLst>
            <pc:docMk/>
            <pc:sldMk cId="4224188885" sldId="10006"/>
            <ac:spMk id="10" creationId="{942ADD6A-B3E2-7764-F869-244D435EF336}"/>
          </ac:spMkLst>
        </pc:spChg>
        <pc:spChg chg="del">
          <ac:chgData name="Kim, Tae-Min (KR/Deal Adv2)" userId="d383d7c7-44d6-4aaa-85e5-5130c7780411" providerId="ADAL" clId="{D08F38D3-375B-4100-9769-9BBFE7B01C95}" dt="2023-09-27T04:38:07.433" v="991" actId="478"/>
          <ac:spMkLst>
            <pc:docMk/>
            <pc:sldMk cId="4224188885" sldId="10006"/>
            <ac:spMk id="11" creationId="{94572033-5F79-2926-2F16-13D031E7343C}"/>
          </ac:spMkLst>
        </pc:spChg>
        <pc:spChg chg="del">
          <ac:chgData name="Kim, Tae-Min (KR/Deal Adv2)" userId="d383d7c7-44d6-4aaa-85e5-5130c7780411" providerId="ADAL" clId="{D08F38D3-375B-4100-9769-9BBFE7B01C95}" dt="2023-09-27T04:38:07.433" v="991" actId="478"/>
          <ac:spMkLst>
            <pc:docMk/>
            <pc:sldMk cId="4224188885" sldId="10006"/>
            <ac:spMk id="12" creationId="{891F329E-3A53-4429-B5DF-5C8EC4FE456E}"/>
          </ac:spMkLst>
        </pc:spChg>
        <pc:spChg chg="del">
          <ac:chgData name="Kim, Tae-Min (KR/Deal Adv2)" userId="d383d7c7-44d6-4aaa-85e5-5130c7780411" providerId="ADAL" clId="{D08F38D3-375B-4100-9769-9BBFE7B01C95}" dt="2023-09-27T04:38:07.433" v="991" actId="478"/>
          <ac:spMkLst>
            <pc:docMk/>
            <pc:sldMk cId="4224188885" sldId="10006"/>
            <ac:spMk id="16" creationId="{617CEEB7-E2F2-685B-55F9-01A5ACED2EC9}"/>
          </ac:spMkLst>
        </pc:spChg>
        <pc:spChg chg="del">
          <ac:chgData name="Kim, Tae-Min (KR/Deal Adv2)" userId="d383d7c7-44d6-4aaa-85e5-5130c7780411" providerId="ADAL" clId="{D08F38D3-375B-4100-9769-9BBFE7B01C95}" dt="2023-09-27T04:38:07.433" v="991" actId="478"/>
          <ac:spMkLst>
            <pc:docMk/>
            <pc:sldMk cId="4224188885" sldId="10006"/>
            <ac:spMk id="17" creationId="{D36CAF0D-C04D-BAB8-EFA4-A89185155086}"/>
          </ac:spMkLst>
        </pc:spChg>
        <pc:spChg chg="del">
          <ac:chgData name="Kim, Tae-Min (KR/Deal Adv2)" userId="d383d7c7-44d6-4aaa-85e5-5130c7780411" providerId="ADAL" clId="{D08F38D3-375B-4100-9769-9BBFE7B01C95}" dt="2023-09-27T04:38:07.433" v="991" actId="478"/>
          <ac:spMkLst>
            <pc:docMk/>
            <pc:sldMk cId="4224188885" sldId="10006"/>
            <ac:spMk id="18" creationId="{5FDE8F0A-8C2F-376A-F971-BCB6B386767B}"/>
          </ac:spMkLst>
        </pc:spChg>
        <pc:spChg chg="del">
          <ac:chgData name="Kim, Tae-Min (KR/Deal Adv2)" userId="d383d7c7-44d6-4aaa-85e5-5130c7780411" providerId="ADAL" clId="{D08F38D3-375B-4100-9769-9BBFE7B01C95}" dt="2023-09-27T04:38:07.433" v="991" actId="478"/>
          <ac:spMkLst>
            <pc:docMk/>
            <pc:sldMk cId="4224188885" sldId="10006"/>
            <ac:spMk id="19" creationId="{2110E98F-E952-5C9F-179D-7BEEB7DF50C3}"/>
          </ac:spMkLst>
        </pc:spChg>
        <pc:spChg chg="del">
          <ac:chgData name="Kim, Tae-Min (KR/Deal Adv2)" userId="d383d7c7-44d6-4aaa-85e5-5130c7780411" providerId="ADAL" clId="{D08F38D3-375B-4100-9769-9BBFE7B01C95}" dt="2023-09-27T04:38:07.433" v="991" actId="478"/>
          <ac:spMkLst>
            <pc:docMk/>
            <pc:sldMk cId="4224188885" sldId="10006"/>
            <ac:spMk id="20" creationId="{9AF07F26-8D7B-F749-AB86-1AF308CFA205}"/>
          </ac:spMkLst>
        </pc:spChg>
        <pc:spChg chg="del">
          <ac:chgData name="Kim, Tae-Min (KR/Deal Adv2)" userId="d383d7c7-44d6-4aaa-85e5-5130c7780411" providerId="ADAL" clId="{D08F38D3-375B-4100-9769-9BBFE7B01C95}" dt="2023-09-27T04:38:07.433" v="991" actId="478"/>
          <ac:spMkLst>
            <pc:docMk/>
            <pc:sldMk cId="4224188885" sldId="10006"/>
            <ac:spMk id="23" creationId="{C4CF37C8-24DC-B657-5D73-D05ED8D59050}"/>
          </ac:spMkLst>
        </pc:spChg>
        <pc:spChg chg="del">
          <ac:chgData name="Kim, Tae-Min (KR/Deal Adv2)" userId="d383d7c7-44d6-4aaa-85e5-5130c7780411" providerId="ADAL" clId="{D08F38D3-375B-4100-9769-9BBFE7B01C95}" dt="2023-09-27T04:38:07.433" v="991" actId="478"/>
          <ac:spMkLst>
            <pc:docMk/>
            <pc:sldMk cId="4224188885" sldId="10006"/>
            <ac:spMk id="24" creationId="{3C8CAFCF-FAE1-5FD1-D3C9-78177DC51236}"/>
          </ac:spMkLst>
        </pc:spChg>
        <pc:spChg chg="del">
          <ac:chgData name="Kim, Tae-Min (KR/Deal Adv2)" userId="d383d7c7-44d6-4aaa-85e5-5130c7780411" providerId="ADAL" clId="{D08F38D3-375B-4100-9769-9BBFE7B01C95}" dt="2023-09-27T04:38:07.433" v="991" actId="478"/>
          <ac:spMkLst>
            <pc:docMk/>
            <pc:sldMk cId="4224188885" sldId="10006"/>
            <ac:spMk id="25" creationId="{B645D1ED-8A5F-55EA-E4DF-8EBD5B293A31}"/>
          </ac:spMkLst>
        </pc:spChg>
        <pc:spChg chg="del">
          <ac:chgData name="Kim, Tae-Min (KR/Deal Adv2)" userId="d383d7c7-44d6-4aaa-85e5-5130c7780411" providerId="ADAL" clId="{D08F38D3-375B-4100-9769-9BBFE7B01C95}" dt="2023-09-27T04:38:07.433" v="991" actId="478"/>
          <ac:spMkLst>
            <pc:docMk/>
            <pc:sldMk cId="4224188885" sldId="10006"/>
            <ac:spMk id="26" creationId="{F5D95673-150D-62E6-AA8B-BA9B65104039}"/>
          </ac:spMkLst>
        </pc:spChg>
        <pc:spChg chg="del">
          <ac:chgData name="Kim, Tae-Min (KR/Deal Adv2)" userId="d383d7c7-44d6-4aaa-85e5-5130c7780411" providerId="ADAL" clId="{D08F38D3-375B-4100-9769-9BBFE7B01C95}" dt="2023-09-27T04:38:07.433" v="991" actId="478"/>
          <ac:spMkLst>
            <pc:docMk/>
            <pc:sldMk cId="4224188885" sldId="10006"/>
            <ac:spMk id="27" creationId="{0AFDF0B3-2C8D-9B52-2183-D8074A1D1CB0}"/>
          </ac:spMkLst>
        </pc:spChg>
        <pc:spChg chg="del">
          <ac:chgData name="Kim, Tae-Min (KR/Deal Adv2)" userId="d383d7c7-44d6-4aaa-85e5-5130c7780411" providerId="ADAL" clId="{D08F38D3-375B-4100-9769-9BBFE7B01C95}" dt="2023-09-27T04:38:07.433" v="991" actId="478"/>
          <ac:spMkLst>
            <pc:docMk/>
            <pc:sldMk cId="4224188885" sldId="10006"/>
            <ac:spMk id="29" creationId="{0FCA85CE-A2C8-D825-F01A-35B633348EAD}"/>
          </ac:spMkLst>
        </pc:spChg>
        <pc:spChg chg="del">
          <ac:chgData name="Kim, Tae-Min (KR/Deal Adv2)" userId="d383d7c7-44d6-4aaa-85e5-5130c7780411" providerId="ADAL" clId="{D08F38D3-375B-4100-9769-9BBFE7B01C95}" dt="2023-09-27T04:38:07.433" v="991" actId="478"/>
          <ac:spMkLst>
            <pc:docMk/>
            <pc:sldMk cId="4224188885" sldId="10006"/>
            <ac:spMk id="30" creationId="{7A9A53B7-604D-F442-765D-57D1E38B25DD}"/>
          </ac:spMkLst>
        </pc:spChg>
        <pc:spChg chg="mod">
          <ac:chgData name="Kim, Tae-Min (KR/Deal Adv2)" userId="d383d7c7-44d6-4aaa-85e5-5130c7780411" providerId="ADAL" clId="{D08F38D3-375B-4100-9769-9BBFE7B01C95}" dt="2023-09-27T04:38:07.634" v="992"/>
          <ac:spMkLst>
            <pc:docMk/>
            <pc:sldMk cId="4224188885" sldId="10006"/>
            <ac:spMk id="35" creationId="{DF1BAEE4-B234-3C98-5264-CB9CF3C7BCD2}"/>
          </ac:spMkLst>
        </pc:spChg>
        <pc:spChg chg="add mod">
          <ac:chgData name="Kim, Tae-Min (KR/Deal Adv2)" userId="d383d7c7-44d6-4aaa-85e5-5130c7780411" providerId="ADAL" clId="{D08F38D3-375B-4100-9769-9BBFE7B01C95}" dt="2023-09-27T04:38:07.634" v="992"/>
          <ac:spMkLst>
            <pc:docMk/>
            <pc:sldMk cId="4224188885" sldId="10006"/>
            <ac:spMk id="39" creationId="{0F89B7A5-33FD-8542-4426-FBB0887AB934}"/>
          </ac:spMkLst>
        </pc:spChg>
        <pc:spChg chg="add mod">
          <ac:chgData name="Kim, Tae-Min (KR/Deal Adv2)" userId="d383d7c7-44d6-4aaa-85e5-5130c7780411" providerId="ADAL" clId="{D08F38D3-375B-4100-9769-9BBFE7B01C95}" dt="2023-09-27T04:38:07.634" v="992"/>
          <ac:spMkLst>
            <pc:docMk/>
            <pc:sldMk cId="4224188885" sldId="10006"/>
            <ac:spMk id="40" creationId="{34B8C8F4-DF4D-8F23-5B3B-BE998C737735}"/>
          </ac:spMkLst>
        </pc:spChg>
        <pc:spChg chg="add mod">
          <ac:chgData name="Kim, Tae-Min (KR/Deal Adv2)" userId="d383d7c7-44d6-4aaa-85e5-5130c7780411" providerId="ADAL" clId="{D08F38D3-375B-4100-9769-9BBFE7B01C95}" dt="2023-09-27T04:38:07.634" v="992"/>
          <ac:spMkLst>
            <pc:docMk/>
            <pc:sldMk cId="4224188885" sldId="10006"/>
            <ac:spMk id="42" creationId="{19B30980-4101-1D88-CE41-CB3E84412E25}"/>
          </ac:spMkLst>
        </pc:spChg>
        <pc:spChg chg="add mod">
          <ac:chgData name="Kim, Tae-Min (KR/Deal Adv2)" userId="d383d7c7-44d6-4aaa-85e5-5130c7780411" providerId="ADAL" clId="{D08F38D3-375B-4100-9769-9BBFE7B01C95}" dt="2023-09-27T04:38:07.634" v="992"/>
          <ac:spMkLst>
            <pc:docMk/>
            <pc:sldMk cId="4224188885" sldId="10006"/>
            <ac:spMk id="43" creationId="{47A86CFD-3119-D382-4FB2-A4456F505515}"/>
          </ac:spMkLst>
        </pc:spChg>
        <pc:spChg chg="add mod">
          <ac:chgData name="Kim, Tae-Min (KR/Deal Adv2)" userId="d383d7c7-44d6-4aaa-85e5-5130c7780411" providerId="ADAL" clId="{D08F38D3-375B-4100-9769-9BBFE7B01C95}" dt="2023-09-27T04:38:07.634" v="992"/>
          <ac:spMkLst>
            <pc:docMk/>
            <pc:sldMk cId="4224188885" sldId="10006"/>
            <ac:spMk id="44" creationId="{112A8780-0A92-40E5-DE77-BA01EB2F4502}"/>
          </ac:spMkLst>
        </pc:spChg>
        <pc:spChg chg="add mod">
          <ac:chgData name="Kim, Tae-Min (KR/Deal Adv2)" userId="d383d7c7-44d6-4aaa-85e5-5130c7780411" providerId="ADAL" clId="{D08F38D3-375B-4100-9769-9BBFE7B01C95}" dt="2023-09-27T04:38:07.634" v="992"/>
          <ac:spMkLst>
            <pc:docMk/>
            <pc:sldMk cId="4224188885" sldId="10006"/>
            <ac:spMk id="49" creationId="{BC1E00D3-B446-36BF-9010-13AE8BA9755D}"/>
          </ac:spMkLst>
        </pc:spChg>
        <pc:spChg chg="add mod">
          <ac:chgData name="Kim, Tae-Min (KR/Deal Adv2)" userId="d383d7c7-44d6-4aaa-85e5-5130c7780411" providerId="ADAL" clId="{D08F38D3-375B-4100-9769-9BBFE7B01C95}" dt="2023-09-27T04:38:07.634" v="992"/>
          <ac:spMkLst>
            <pc:docMk/>
            <pc:sldMk cId="4224188885" sldId="10006"/>
            <ac:spMk id="50" creationId="{4F36D0E6-C9B1-F1CC-C63C-9920B475F262}"/>
          </ac:spMkLst>
        </pc:spChg>
        <pc:spChg chg="add mod">
          <ac:chgData name="Kim, Tae-Min (KR/Deal Adv2)" userId="d383d7c7-44d6-4aaa-85e5-5130c7780411" providerId="ADAL" clId="{D08F38D3-375B-4100-9769-9BBFE7B01C95}" dt="2023-09-27T04:38:07.634" v="992"/>
          <ac:spMkLst>
            <pc:docMk/>
            <pc:sldMk cId="4224188885" sldId="10006"/>
            <ac:spMk id="51" creationId="{C6CA89B9-0CCC-B505-1A1F-ADF01DE935E8}"/>
          </ac:spMkLst>
        </pc:spChg>
        <pc:spChg chg="add mod">
          <ac:chgData name="Kim, Tae-Min (KR/Deal Adv2)" userId="d383d7c7-44d6-4aaa-85e5-5130c7780411" providerId="ADAL" clId="{D08F38D3-375B-4100-9769-9BBFE7B01C95}" dt="2023-09-27T04:38:07.634" v="992"/>
          <ac:spMkLst>
            <pc:docMk/>
            <pc:sldMk cId="4224188885" sldId="10006"/>
            <ac:spMk id="53" creationId="{1A8E8D10-CF38-F1D7-BF1A-58735DCBBF16}"/>
          </ac:spMkLst>
        </pc:spChg>
        <pc:spChg chg="add mod">
          <ac:chgData name="Kim, Tae-Min (KR/Deal Adv2)" userId="d383d7c7-44d6-4aaa-85e5-5130c7780411" providerId="ADAL" clId="{D08F38D3-375B-4100-9769-9BBFE7B01C95}" dt="2023-09-27T04:38:07.634" v="992"/>
          <ac:spMkLst>
            <pc:docMk/>
            <pc:sldMk cId="4224188885" sldId="10006"/>
            <ac:spMk id="54" creationId="{04C7FC78-8023-74D1-B3C1-8C069BA97AB9}"/>
          </ac:spMkLst>
        </pc:spChg>
        <pc:spChg chg="add mod">
          <ac:chgData name="Kim, Tae-Min (KR/Deal Adv2)" userId="d383d7c7-44d6-4aaa-85e5-5130c7780411" providerId="ADAL" clId="{D08F38D3-375B-4100-9769-9BBFE7B01C95}" dt="2023-09-27T04:38:07.634" v="992"/>
          <ac:spMkLst>
            <pc:docMk/>
            <pc:sldMk cId="4224188885" sldId="10006"/>
            <ac:spMk id="55" creationId="{861DADD9-2F97-505A-A539-87B0B805B022}"/>
          </ac:spMkLst>
        </pc:spChg>
        <pc:spChg chg="add mod">
          <ac:chgData name="Kim, Tae-Min (KR/Deal Adv2)" userId="d383d7c7-44d6-4aaa-85e5-5130c7780411" providerId="ADAL" clId="{D08F38D3-375B-4100-9769-9BBFE7B01C95}" dt="2023-09-27T04:38:07.634" v="992"/>
          <ac:spMkLst>
            <pc:docMk/>
            <pc:sldMk cId="4224188885" sldId="10006"/>
            <ac:spMk id="56" creationId="{38F1B538-611C-E214-6A28-4DA41246C573}"/>
          </ac:spMkLst>
        </pc:spChg>
        <pc:spChg chg="add mod">
          <ac:chgData name="Kim, Tae-Min (KR/Deal Adv2)" userId="d383d7c7-44d6-4aaa-85e5-5130c7780411" providerId="ADAL" clId="{D08F38D3-375B-4100-9769-9BBFE7B01C95}" dt="2023-09-27T04:38:07.634" v="992"/>
          <ac:spMkLst>
            <pc:docMk/>
            <pc:sldMk cId="4224188885" sldId="10006"/>
            <ac:spMk id="57" creationId="{3E69A501-9328-307E-6BC0-BC9A32373D2E}"/>
          </ac:spMkLst>
        </pc:spChg>
        <pc:spChg chg="add mod">
          <ac:chgData name="Kim, Tae-Min (KR/Deal Adv2)" userId="d383d7c7-44d6-4aaa-85e5-5130c7780411" providerId="ADAL" clId="{D08F38D3-375B-4100-9769-9BBFE7B01C95}" dt="2023-09-27T04:38:07.634" v="992"/>
          <ac:spMkLst>
            <pc:docMk/>
            <pc:sldMk cId="4224188885" sldId="10006"/>
            <ac:spMk id="59" creationId="{5B0ED10C-DE15-9954-901C-51F611C74B96}"/>
          </ac:spMkLst>
        </pc:spChg>
        <pc:spChg chg="add mod">
          <ac:chgData name="Kim, Tae-Min (KR/Deal Adv2)" userId="d383d7c7-44d6-4aaa-85e5-5130c7780411" providerId="ADAL" clId="{D08F38D3-375B-4100-9769-9BBFE7B01C95}" dt="2023-09-27T04:38:07.634" v="992"/>
          <ac:spMkLst>
            <pc:docMk/>
            <pc:sldMk cId="4224188885" sldId="10006"/>
            <ac:spMk id="60" creationId="{8D32B0DE-75F3-D380-57C2-0F18B512C421}"/>
          </ac:spMkLst>
        </pc:spChg>
        <pc:spChg chg="mod">
          <ac:chgData name="Kim, Tae-Min (KR/Deal Adv2)" userId="d383d7c7-44d6-4aaa-85e5-5130c7780411" providerId="ADAL" clId="{D08F38D3-375B-4100-9769-9BBFE7B01C95}" dt="2023-09-27T04:38:16.618" v="997" actId="20577"/>
          <ac:spMkLst>
            <pc:docMk/>
            <pc:sldMk cId="4224188885" sldId="10006"/>
            <ac:spMk id="96" creationId="{48798C3D-559E-40C9-B22A-6761007405E1}"/>
          </ac:spMkLst>
        </pc:spChg>
        <pc:grpChg chg="del">
          <ac:chgData name="Kim, Tae-Min (KR/Deal Adv2)" userId="d383d7c7-44d6-4aaa-85e5-5130c7780411" providerId="ADAL" clId="{D08F38D3-375B-4100-9769-9BBFE7B01C95}" dt="2023-09-27T04:38:07.433" v="991" actId="478"/>
          <ac:grpSpMkLst>
            <pc:docMk/>
            <pc:sldMk cId="4224188885" sldId="10006"/>
            <ac:grpSpMk id="4" creationId="{0560CBE0-7B33-BBDF-78E9-0B6F17904E17}"/>
          </ac:grpSpMkLst>
        </pc:grpChg>
        <pc:grpChg chg="add mod">
          <ac:chgData name="Kim, Tae-Min (KR/Deal Adv2)" userId="d383d7c7-44d6-4aaa-85e5-5130c7780411" providerId="ADAL" clId="{D08F38D3-375B-4100-9769-9BBFE7B01C95}" dt="2023-09-27T04:38:07.634" v="992"/>
          <ac:grpSpMkLst>
            <pc:docMk/>
            <pc:sldMk cId="4224188885" sldId="10006"/>
            <ac:grpSpMk id="34" creationId="{448E4785-8268-1C69-AF6C-5A439EB08C4E}"/>
          </ac:grpSpMkLst>
        </pc:grpChg>
        <pc:graphicFrameChg chg="del">
          <ac:chgData name="Kim, Tae-Min (KR/Deal Adv2)" userId="d383d7c7-44d6-4aaa-85e5-5130c7780411" providerId="ADAL" clId="{D08F38D3-375B-4100-9769-9BBFE7B01C95}" dt="2023-09-27T04:38:07.433" v="991" actId="478"/>
          <ac:graphicFrameMkLst>
            <pc:docMk/>
            <pc:sldMk cId="4224188885" sldId="10006"/>
            <ac:graphicFrameMk id="28" creationId="{702A5BE0-AD74-3BFA-2F51-44AC8B2C0F20}"/>
          </ac:graphicFrameMkLst>
        </pc:graphicFrameChg>
        <pc:graphicFrameChg chg="add mod">
          <ac:chgData name="Kim, Tae-Min (KR/Deal Adv2)" userId="d383d7c7-44d6-4aaa-85e5-5130c7780411" providerId="ADAL" clId="{D08F38D3-375B-4100-9769-9BBFE7B01C95}" dt="2023-09-27T04:38:07.634" v="992"/>
          <ac:graphicFrameMkLst>
            <pc:docMk/>
            <pc:sldMk cId="4224188885" sldId="10006"/>
            <ac:graphicFrameMk id="58" creationId="{DAEF2D5D-2937-BAD7-C49C-95E609BF2507}"/>
          </ac:graphicFrameMkLst>
        </pc:graphicFrameChg>
        <pc:picChg chg="del">
          <ac:chgData name="Kim, Tae-Min (KR/Deal Adv2)" userId="d383d7c7-44d6-4aaa-85e5-5130c7780411" providerId="ADAL" clId="{D08F38D3-375B-4100-9769-9BBFE7B01C95}" dt="2023-09-27T04:38:07.433" v="991" actId="478"/>
          <ac:picMkLst>
            <pc:docMk/>
            <pc:sldMk cId="4224188885" sldId="10006"/>
            <ac:picMk id="9" creationId="{30B94283-CA0D-EF35-FE55-81316F807B43}"/>
          </ac:picMkLst>
        </pc:picChg>
        <pc:picChg chg="add mod">
          <ac:chgData name="Kim, Tae-Min (KR/Deal Adv2)" userId="d383d7c7-44d6-4aaa-85e5-5130c7780411" providerId="ADAL" clId="{D08F38D3-375B-4100-9769-9BBFE7B01C95}" dt="2023-09-27T04:38:07.634" v="992"/>
          <ac:picMkLst>
            <pc:docMk/>
            <pc:sldMk cId="4224188885" sldId="10006"/>
            <ac:picMk id="41" creationId="{71984C5F-FB79-CDBD-A562-7393E516AC98}"/>
          </ac:picMkLst>
        </pc:picChg>
        <pc:cxnChg chg="del">
          <ac:chgData name="Kim, Tae-Min (KR/Deal Adv2)" userId="d383d7c7-44d6-4aaa-85e5-5130c7780411" providerId="ADAL" clId="{D08F38D3-375B-4100-9769-9BBFE7B01C95}" dt="2023-09-27T04:38:07.433" v="991" actId="478"/>
          <ac:cxnSpMkLst>
            <pc:docMk/>
            <pc:sldMk cId="4224188885" sldId="10006"/>
            <ac:cxnSpMk id="13" creationId="{FAB30359-FF2E-4249-99B3-26E7ED2D65E4}"/>
          </ac:cxnSpMkLst>
        </pc:cxnChg>
        <pc:cxnChg chg="del">
          <ac:chgData name="Kim, Tae-Min (KR/Deal Adv2)" userId="d383d7c7-44d6-4aaa-85e5-5130c7780411" providerId="ADAL" clId="{D08F38D3-375B-4100-9769-9BBFE7B01C95}" dt="2023-09-27T04:38:07.433" v="991" actId="478"/>
          <ac:cxnSpMkLst>
            <pc:docMk/>
            <pc:sldMk cId="4224188885" sldId="10006"/>
            <ac:cxnSpMk id="14" creationId="{7BCDE23E-15A8-368F-6E0D-43F4765989AD}"/>
          </ac:cxnSpMkLst>
        </pc:cxnChg>
        <pc:cxnChg chg="del">
          <ac:chgData name="Kim, Tae-Min (KR/Deal Adv2)" userId="d383d7c7-44d6-4aaa-85e5-5130c7780411" providerId="ADAL" clId="{D08F38D3-375B-4100-9769-9BBFE7B01C95}" dt="2023-09-27T04:38:07.433" v="991" actId="478"/>
          <ac:cxnSpMkLst>
            <pc:docMk/>
            <pc:sldMk cId="4224188885" sldId="10006"/>
            <ac:cxnSpMk id="15" creationId="{BB6D2DB7-DBDA-20AE-BC5E-3C8803384679}"/>
          </ac:cxnSpMkLst>
        </pc:cxnChg>
        <pc:cxnChg chg="del">
          <ac:chgData name="Kim, Tae-Min (KR/Deal Adv2)" userId="d383d7c7-44d6-4aaa-85e5-5130c7780411" providerId="ADAL" clId="{D08F38D3-375B-4100-9769-9BBFE7B01C95}" dt="2023-09-27T04:38:07.433" v="991" actId="478"/>
          <ac:cxnSpMkLst>
            <pc:docMk/>
            <pc:sldMk cId="4224188885" sldId="10006"/>
            <ac:cxnSpMk id="21" creationId="{716A06A9-EF63-3BD9-C6FE-D11C2AC7829E}"/>
          </ac:cxnSpMkLst>
        </pc:cxnChg>
        <pc:cxnChg chg="del">
          <ac:chgData name="Kim, Tae-Min (KR/Deal Adv2)" userId="d383d7c7-44d6-4aaa-85e5-5130c7780411" providerId="ADAL" clId="{D08F38D3-375B-4100-9769-9BBFE7B01C95}" dt="2023-09-27T04:38:07.433" v="991" actId="478"/>
          <ac:cxnSpMkLst>
            <pc:docMk/>
            <pc:sldMk cId="4224188885" sldId="10006"/>
            <ac:cxnSpMk id="22" creationId="{80D98260-6C0E-33C8-2452-C015965E724A}"/>
          </ac:cxnSpMkLst>
        </pc:cxnChg>
        <pc:cxnChg chg="del">
          <ac:chgData name="Kim, Tae-Min (KR/Deal Adv2)" userId="d383d7c7-44d6-4aaa-85e5-5130c7780411" providerId="ADAL" clId="{D08F38D3-375B-4100-9769-9BBFE7B01C95}" dt="2023-09-27T04:38:07.433" v="991" actId="478"/>
          <ac:cxnSpMkLst>
            <pc:docMk/>
            <pc:sldMk cId="4224188885" sldId="10006"/>
            <ac:cxnSpMk id="31" creationId="{A02C9B5A-E264-5D22-C1DB-D1707FCBEFBA}"/>
          </ac:cxnSpMkLst>
        </pc:cxnChg>
        <pc:cxnChg chg="del">
          <ac:chgData name="Kim, Tae-Min (KR/Deal Adv2)" userId="d383d7c7-44d6-4aaa-85e5-5130c7780411" providerId="ADAL" clId="{D08F38D3-375B-4100-9769-9BBFE7B01C95}" dt="2023-09-27T04:38:07.433" v="991" actId="478"/>
          <ac:cxnSpMkLst>
            <pc:docMk/>
            <pc:sldMk cId="4224188885" sldId="10006"/>
            <ac:cxnSpMk id="32" creationId="{924016E3-4ED3-518F-AF60-6E3279DB8B15}"/>
          </ac:cxnSpMkLst>
        </pc:cxnChg>
        <pc:cxnChg chg="mod">
          <ac:chgData name="Kim, Tae-Min (KR/Deal Adv2)" userId="d383d7c7-44d6-4aaa-85e5-5130c7780411" providerId="ADAL" clId="{D08F38D3-375B-4100-9769-9BBFE7B01C95}" dt="2023-09-27T04:38:07.634" v="992"/>
          <ac:cxnSpMkLst>
            <pc:docMk/>
            <pc:sldMk cId="4224188885" sldId="10006"/>
            <ac:cxnSpMk id="36" creationId="{3B45E9D4-50BD-2606-CC2E-51A9AA4B52AF}"/>
          </ac:cxnSpMkLst>
        </pc:cxnChg>
        <pc:cxnChg chg="mod">
          <ac:chgData name="Kim, Tae-Min (KR/Deal Adv2)" userId="d383d7c7-44d6-4aaa-85e5-5130c7780411" providerId="ADAL" clId="{D08F38D3-375B-4100-9769-9BBFE7B01C95}" dt="2023-09-27T04:38:07.634" v="992"/>
          <ac:cxnSpMkLst>
            <pc:docMk/>
            <pc:sldMk cId="4224188885" sldId="10006"/>
            <ac:cxnSpMk id="38" creationId="{303D19ED-5E7C-8DF9-E988-6D47491CF906}"/>
          </ac:cxnSpMkLst>
        </pc:cxnChg>
        <pc:cxnChg chg="add mod">
          <ac:chgData name="Kim, Tae-Min (KR/Deal Adv2)" userId="d383d7c7-44d6-4aaa-85e5-5130c7780411" providerId="ADAL" clId="{D08F38D3-375B-4100-9769-9BBFE7B01C95}" dt="2023-09-27T04:38:07.634" v="992"/>
          <ac:cxnSpMkLst>
            <pc:docMk/>
            <pc:sldMk cId="4224188885" sldId="10006"/>
            <ac:cxnSpMk id="45" creationId="{E754CA03-A0DC-E1FA-1141-663A2E7EE186}"/>
          </ac:cxnSpMkLst>
        </pc:cxnChg>
        <pc:cxnChg chg="add mod">
          <ac:chgData name="Kim, Tae-Min (KR/Deal Adv2)" userId="d383d7c7-44d6-4aaa-85e5-5130c7780411" providerId="ADAL" clId="{D08F38D3-375B-4100-9769-9BBFE7B01C95}" dt="2023-09-27T04:38:07.634" v="992"/>
          <ac:cxnSpMkLst>
            <pc:docMk/>
            <pc:sldMk cId="4224188885" sldId="10006"/>
            <ac:cxnSpMk id="46" creationId="{64E517DB-E005-2CAA-52E0-62BEE070E95B}"/>
          </ac:cxnSpMkLst>
        </pc:cxnChg>
        <pc:cxnChg chg="add mod">
          <ac:chgData name="Kim, Tae-Min (KR/Deal Adv2)" userId="d383d7c7-44d6-4aaa-85e5-5130c7780411" providerId="ADAL" clId="{D08F38D3-375B-4100-9769-9BBFE7B01C95}" dt="2023-09-27T04:38:07.634" v="992"/>
          <ac:cxnSpMkLst>
            <pc:docMk/>
            <pc:sldMk cId="4224188885" sldId="10006"/>
            <ac:cxnSpMk id="47" creationId="{C212CC7B-838C-F6D9-EFCA-E95A7450827B}"/>
          </ac:cxnSpMkLst>
        </pc:cxnChg>
        <pc:cxnChg chg="add mod">
          <ac:chgData name="Kim, Tae-Min (KR/Deal Adv2)" userId="d383d7c7-44d6-4aaa-85e5-5130c7780411" providerId="ADAL" clId="{D08F38D3-375B-4100-9769-9BBFE7B01C95}" dt="2023-09-27T04:38:07.634" v="992"/>
          <ac:cxnSpMkLst>
            <pc:docMk/>
            <pc:sldMk cId="4224188885" sldId="10006"/>
            <ac:cxnSpMk id="52" creationId="{B4DE0685-31FE-3CA4-F6C2-BE9347816104}"/>
          </ac:cxnSpMkLst>
        </pc:cxnChg>
        <pc:cxnChg chg="add mod">
          <ac:chgData name="Kim, Tae-Min (KR/Deal Adv2)" userId="d383d7c7-44d6-4aaa-85e5-5130c7780411" providerId="ADAL" clId="{D08F38D3-375B-4100-9769-9BBFE7B01C95}" dt="2023-09-27T04:38:07.634" v="992"/>
          <ac:cxnSpMkLst>
            <pc:docMk/>
            <pc:sldMk cId="4224188885" sldId="10006"/>
            <ac:cxnSpMk id="61" creationId="{2BEBC668-284D-04AA-51C6-0ACA299BA1ED}"/>
          </ac:cxnSpMkLst>
        </pc:cxnChg>
        <pc:cxnChg chg="add mod">
          <ac:chgData name="Kim, Tae-Min (KR/Deal Adv2)" userId="d383d7c7-44d6-4aaa-85e5-5130c7780411" providerId="ADAL" clId="{D08F38D3-375B-4100-9769-9BBFE7B01C95}" dt="2023-09-27T04:38:07.634" v="992"/>
          <ac:cxnSpMkLst>
            <pc:docMk/>
            <pc:sldMk cId="4224188885" sldId="10006"/>
            <ac:cxnSpMk id="62" creationId="{A9C9E496-1312-3616-D0D2-02CC9A73137D}"/>
          </ac:cxnSpMkLst>
        </pc:cxnChg>
      </pc:sldChg>
      <pc:sldChg chg="modSp mod">
        <pc:chgData name="Kim, Tae-Min (KR/Deal Adv2)" userId="d383d7c7-44d6-4aaa-85e5-5130c7780411" providerId="ADAL" clId="{D08F38D3-375B-4100-9769-9BBFE7B01C95}" dt="2023-09-27T06:18:23.564" v="1044" actId="2165"/>
        <pc:sldMkLst>
          <pc:docMk/>
          <pc:sldMk cId="805996858" sldId="10013"/>
        </pc:sldMkLst>
        <pc:graphicFrameChg chg="modGraphic">
          <ac:chgData name="Kim, Tae-Min (KR/Deal Adv2)" userId="d383d7c7-44d6-4aaa-85e5-5130c7780411" providerId="ADAL" clId="{D08F38D3-375B-4100-9769-9BBFE7B01C95}" dt="2023-09-27T06:18:23.564" v="1044" actId="2165"/>
          <ac:graphicFrameMkLst>
            <pc:docMk/>
            <pc:sldMk cId="805996858" sldId="10013"/>
            <ac:graphicFrameMk id="16" creationId="{76C50275-6B6D-0930-B175-7A1F41ABE383}"/>
          </ac:graphicFrameMkLst>
        </pc:graphicFrameChg>
      </pc:sldChg>
      <pc:sldChg chg="modSp mod">
        <pc:chgData name="Kim, Tae-Min (KR/Deal Adv2)" userId="d383d7c7-44d6-4aaa-85e5-5130c7780411" providerId="ADAL" clId="{D08F38D3-375B-4100-9769-9BBFE7B01C95}" dt="2023-09-27T07:01:55.627" v="1340" actId="20577"/>
        <pc:sldMkLst>
          <pc:docMk/>
          <pc:sldMk cId="1282957523" sldId="10027"/>
        </pc:sldMkLst>
        <pc:spChg chg="mod">
          <ac:chgData name="Kim, Tae-Min (KR/Deal Adv2)" userId="d383d7c7-44d6-4aaa-85e5-5130c7780411" providerId="ADAL" clId="{D08F38D3-375B-4100-9769-9BBFE7B01C95}" dt="2023-09-27T06:20:12.029" v="1046" actId="20577"/>
          <ac:spMkLst>
            <pc:docMk/>
            <pc:sldMk cId="1282957523" sldId="10027"/>
            <ac:spMk id="2" creationId="{F518FEFD-0DAB-1515-3B57-3688B392D7D5}"/>
          </ac:spMkLst>
        </pc:spChg>
        <pc:graphicFrameChg chg="modGraphic">
          <ac:chgData name="Kim, Tae-Min (KR/Deal Adv2)" userId="d383d7c7-44d6-4aaa-85e5-5130c7780411" providerId="ADAL" clId="{D08F38D3-375B-4100-9769-9BBFE7B01C95}" dt="2023-09-27T07:01:55.627" v="1340" actId="20577"/>
          <ac:graphicFrameMkLst>
            <pc:docMk/>
            <pc:sldMk cId="1282957523" sldId="10027"/>
            <ac:graphicFrameMk id="17" creationId="{19583C20-9789-2CE4-7AD2-3F589215708F}"/>
          </ac:graphicFrameMkLst>
        </pc:graphicFrameChg>
      </pc:sldChg>
      <pc:sldChg chg="modSp mod">
        <pc:chgData name="Kim, Tae-Min (KR/Deal Adv2)" userId="d383d7c7-44d6-4aaa-85e5-5130c7780411" providerId="ADAL" clId="{D08F38D3-375B-4100-9769-9BBFE7B01C95}" dt="2023-09-27T06:17:10.768" v="1043"/>
        <pc:sldMkLst>
          <pc:docMk/>
          <pc:sldMk cId="1052405338" sldId="10029"/>
        </pc:sldMkLst>
        <pc:graphicFrameChg chg="mod modGraphic">
          <ac:chgData name="Kim, Tae-Min (KR/Deal Adv2)" userId="d383d7c7-44d6-4aaa-85e5-5130c7780411" providerId="ADAL" clId="{D08F38D3-375B-4100-9769-9BBFE7B01C95}" dt="2023-09-27T06:17:10.768" v="1043"/>
          <ac:graphicFrameMkLst>
            <pc:docMk/>
            <pc:sldMk cId="1052405338" sldId="10029"/>
            <ac:graphicFrameMk id="2" creationId="{C7D9F743-E18E-E70F-2FA3-47D0240ADD13}"/>
          </ac:graphicFrameMkLst>
        </pc:graphicFrameChg>
      </pc:sldChg>
      <pc:sldChg chg="addSp delSp modSp mod">
        <pc:chgData name="Kim, Tae-Min (KR/Deal Adv2)" userId="d383d7c7-44d6-4aaa-85e5-5130c7780411" providerId="ADAL" clId="{D08F38D3-375B-4100-9769-9BBFE7B01C95}" dt="2023-09-27T04:35:03.275" v="990" actId="2165"/>
        <pc:sldMkLst>
          <pc:docMk/>
          <pc:sldMk cId="736387691" sldId="10039"/>
        </pc:sldMkLst>
        <pc:spChg chg="del">
          <ac:chgData name="Kim, Tae-Min (KR/Deal Adv2)" userId="d383d7c7-44d6-4aaa-85e5-5130c7780411" providerId="ADAL" clId="{D08F38D3-375B-4100-9769-9BBFE7B01C95}" dt="2023-09-27T04:34:35.103" v="985" actId="478"/>
          <ac:spMkLst>
            <pc:docMk/>
            <pc:sldMk cId="736387691" sldId="10039"/>
            <ac:spMk id="19" creationId="{2110E98F-E952-5C9F-179D-7BEEB7DF50C3}"/>
          </ac:spMkLst>
        </pc:spChg>
        <pc:spChg chg="del">
          <ac:chgData name="Kim, Tae-Min (KR/Deal Adv2)" userId="d383d7c7-44d6-4aaa-85e5-5130c7780411" providerId="ADAL" clId="{D08F38D3-375B-4100-9769-9BBFE7B01C95}" dt="2023-09-27T04:34:36.953" v="986" actId="478"/>
          <ac:spMkLst>
            <pc:docMk/>
            <pc:sldMk cId="736387691" sldId="10039"/>
            <ac:spMk id="20" creationId="{9AF07F26-8D7B-F749-AB86-1AF308CFA205}"/>
          </ac:spMkLst>
        </pc:spChg>
        <pc:spChg chg="add del">
          <ac:chgData name="Kim, Tae-Min (KR/Deal Adv2)" userId="d383d7c7-44d6-4aaa-85e5-5130c7780411" providerId="ADAL" clId="{D08F38D3-375B-4100-9769-9BBFE7B01C95}" dt="2023-09-27T04:34:38.911" v="988" actId="478"/>
          <ac:spMkLst>
            <pc:docMk/>
            <pc:sldMk cId="736387691" sldId="10039"/>
            <ac:spMk id="23" creationId="{C4CF37C8-24DC-B657-5D73-D05ED8D59050}"/>
          </ac:spMkLst>
        </pc:spChg>
        <pc:spChg chg="mod">
          <ac:chgData name="Kim, Tae-Min (KR/Deal Adv2)" userId="d383d7c7-44d6-4aaa-85e5-5130c7780411" providerId="ADAL" clId="{D08F38D3-375B-4100-9769-9BBFE7B01C95}" dt="2023-09-27T04:34:22.364" v="984" actId="20577"/>
          <ac:spMkLst>
            <pc:docMk/>
            <pc:sldMk cId="736387691" sldId="10039"/>
            <ac:spMk id="27" creationId="{0AFDF0B3-2C8D-9B52-2183-D8074A1D1CB0}"/>
          </ac:spMkLst>
        </pc:spChg>
        <pc:spChg chg="mod">
          <ac:chgData name="Kim, Tae-Min (KR/Deal Adv2)" userId="d383d7c7-44d6-4aaa-85e5-5130c7780411" providerId="ADAL" clId="{D08F38D3-375B-4100-9769-9BBFE7B01C95}" dt="2023-09-27T04:33:16.382" v="937" actId="20577"/>
          <ac:spMkLst>
            <pc:docMk/>
            <pc:sldMk cId="736387691" sldId="10039"/>
            <ac:spMk id="96" creationId="{48798C3D-559E-40C9-B22A-6761007405E1}"/>
          </ac:spMkLst>
        </pc:spChg>
        <pc:graphicFrameChg chg="modGraphic">
          <ac:chgData name="Kim, Tae-Min (KR/Deal Adv2)" userId="d383d7c7-44d6-4aaa-85e5-5130c7780411" providerId="ADAL" clId="{D08F38D3-375B-4100-9769-9BBFE7B01C95}" dt="2023-09-27T04:35:03.275" v="990" actId="2165"/>
          <ac:graphicFrameMkLst>
            <pc:docMk/>
            <pc:sldMk cId="736387691" sldId="10039"/>
            <ac:graphicFrameMk id="28" creationId="{702A5BE0-AD74-3BFA-2F51-44AC8B2C0F20}"/>
          </ac:graphicFrameMkLst>
        </pc:graphicFrameChg>
        <pc:cxnChg chg="del">
          <ac:chgData name="Kim, Tae-Min (KR/Deal Adv2)" userId="d383d7c7-44d6-4aaa-85e5-5130c7780411" providerId="ADAL" clId="{D08F38D3-375B-4100-9769-9BBFE7B01C95}" dt="2023-09-27T04:34:40.563" v="989" actId="478"/>
          <ac:cxnSpMkLst>
            <pc:docMk/>
            <pc:sldMk cId="736387691" sldId="10039"/>
            <ac:cxnSpMk id="21" creationId="{716A06A9-EF63-3BD9-C6FE-D11C2AC7829E}"/>
          </ac:cxnSpMkLst>
        </pc:cxnChg>
      </pc:sldChg>
      <pc:sldChg chg="delSp modSp mod">
        <pc:chgData name="Kim, Tae-Min (KR/Deal Adv2)" userId="d383d7c7-44d6-4aaa-85e5-5130c7780411" providerId="ADAL" clId="{D08F38D3-375B-4100-9769-9BBFE7B01C95}" dt="2023-09-26T04:50:31.743" v="730" actId="13926"/>
        <pc:sldMkLst>
          <pc:docMk/>
          <pc:sldMk cId="3266566024" sldId="10040"/>
        </pc:sldMkLst>
        <pc:spChg chg="mod">
          <ac:chgData name="Kim, Tae-Min (KR/Deal Adv2)" userId="d383d7c7-44d6-4aaa-85e5-5130c7780411" providerId="ADAL" clId="{D08F38D3-375B-4100-9769-9BBFE7B01C95}" dt="2023-09-26T04:50:08.503" v="719" actId="1035"/>
          <ac:spMkLst>
            <pc:docMk/>
            <pc:sldMk cId="3266566024" sldId="10040"/>
            <ac:spMk id="7" creationId="{A5F448C8-DB6A-6055-C951-84177324F412}"/>
          </ac:spMkLst>
        </pc:spChg>
        <pc:spChg chg="mod">
          <ac:chgData name="Kim, Tae-Min (KR/Deal Adv2)" userId="d383d7c7-44d6-4aaa-85e5-5130c7780411" providerId="ADAL" clId="{D08F38D3-375B-4100-9769-9BBFE7B01C95}" dt="2023-09-26T04:50:11.581" v="729" actId="1035"/>
          <ac:spMkLst>
            <pc:docMk/>
            <pc:sldMk cId="3266566024" sldId="10040"/>
            <ac:spMk id="10" creationId="{368604AA-1C0E-EAA4-7A0E-D483AE154340}"/>
          </ac:spMkLst>
        </pc:spChg>
        <pc:spChg chg="del">
          <ac:chgData name="Kim, Tae-Min (KR/Deal Adv2)" userId="d383d7c7-44d6-4aaa-85e5-5130c7780411" providerId="ADAL" clId="{D08F38D3-375B-4100-9769-9BBFE7B01C95}" dt="2023-09-26T04:41:51.734" v="703" actId="478"/>
          <ac:spMkLst>
            <pc:docMk/>
            <pc:sldMk cId="3266566024" sldId="10040"/>
            <ac:spMk id="13" creationId="{83779799-D1D3-CCAB-B055-5FF2314F1A89}"/>
          </ac:spMkLst>
        </pc:spChg>
        <pc:graphicFrameChg chg="mod modGraphic">
          <ac:chgData name="Kim, Tae-Min (KR/Deal Adv2)" userId="d383d7c7-44d6-4aaa-85e5-5130c7780411" providerId="ADAL" clId="{D08F38D3-375B-4100-9769-9BBFE7B01C95}" dt="2023-09-26T04:50:31.743" v="730" actId="13926"/>
          <ac:graphicFrameMkLst>
            <pc:docMk/>
            <pc:sldMk cId="3266566024" sldId="10040"/>
            <ac:graphicFrameMk id="8" creationId="{625B2454-9227-681E-FB6F-C10225FA996D}"/>
          </ac:graphicFrameMkLst>
        </pc:graphicFrameChg>
      </pc:sldChg>
      <pc:sldChg chg="modSp mod">
        <pc:chgData name="Kim, Tae-Min (KR/Deal Adv2)" userId="d383d7c7-44d6-4aaa-85e5-5130c7780411" providerId="ADAL" clId="{D08F38D3-375B-4100-9769-9BBFE7B01C95}" dt="2023-09-27T06:52:24.960" v="1335"/>
        <pc:sldMkLst>
          <pc:docMk/>
          <pc:sldMk cId="3873178406" sldId="10046"/>
        </pc:sldMkLst>
        <pc:spChg chg="mod">
          <ac:chgData name="Kim, Tae-Min (KR/Deal Adv2)" userId="d383d7c7-44d6-4aaa-85e5-5130c7780411" providerId="ADAL" clId="{D08F38D3-375B-4100-9769-9BBFE7B01C95}" dt="2023-09-27T06:52:24.960" v="1335"/>
          <ac:spMkLst>
            <pc:docMk/>
            <pc:sldMk cId="3873178406" sldId="10046"/>
            <ac:spMk id="48" creationId="{5A7C73A3-8BE8-4DE6-B6AA-C52589975296}"/>
          </ac:spMkLst>
        </pc:spChg>
      </pc:sldChg>
      <pc:sldChg chg="modSp mod">
        <pc:chgData name="Kim, Tae-Min (KR/Deal Adv2)" userId="d383d7c7-44d6-4aaa-85e5-5130c7780411" providerId="ADAL" clId="{D08F38D3-375B-4100-9769-9BBFE7B01C95}" dt="2023-09-27T06:52:06.896" v="1333"/>
        <pc:sldMkLst>
          <pc:docMk/>
          <pc:sldMk cId="2771286436" sldId="10047"/>
        </pc:sldMkLst>
        <pc:spChg chg="mod">
          <ac:chgData name="Kim, Tae-Min (KR/Deal Adv2)" userId="d383d7c7-44d6-4aaa-85e5-5130c7780411" providerId="ADAL" clId="{D08F38D3-375B-4100-9769-9BBFE7B01C95}" dt="2023-09-27T06:52:06.896" v="1333"/>
          <ac:spMkLst>
            <pc:docMk/>
            <pc:sldMk cId="2771286436" sldId="10047"/>
            <ac:spMk id="48" creationId="{5A7C73A3-8BE8-4DE6-B6AA-C52589975296}"/>
          </ac:spMkLst>
        </pc:spChg>
      </pc:sldChg>
      <pc:sldChg chg="modSp mod">
        <pc:chgData name="Kim, Tae-Min (KR/Deal Adv2)" userId="d383d7c7-44d6-4aaa-85e5-5130c7780411" providerId="ADAL" clId="{D08F38D3-375B-4100-9769-9BBFE7B01C95}" dt="2023-09-27T06:30:20.068" v="1131" actId="20577"/>
        <pc:sldMkLst>
          <pc:docMk/>
          <pc:sldMk cId="2875262465" sldId="10049"/>
        </pc:sldMkLst>
        <pc:spChg chg="mod">
          <ac:chgData name="Kim, Tae-Min (KR/Deal Adv2)" userId="d383d7c7-44d6-4aaa-85e5-5130c7780411" providerId="ADAL" clId="{D08F38D3-375B-4100-9769-9BBFE7B01C95}" dt="2023-09-27T06:30:20.068" v="1131" actId="20577"/>
          <ac:spMkLst>
            <pc:docMk/>
            <pc:sldMk cId="2875262465" sldId="10049"/>
            <ac:spMk id="8" creationId="{844AD199-1229-2DEA-9E79-ECFC7D8414AC}"/>
          </ac:spMkLst>
        </pc:spChg>
      </pc:sldChg>
      <pc:sldChg chg="modSp mod">
        <pc:chgData name="Kim, Tae-Min (KR/Deal Adv2)" userId="d383d7c7-44d6-4aaa-85e5-5130c7780411" providerId="ADAL" clId="{D08F38D3-375B-4100-9769-9BBFE7B01C95}" dt="2023-09-27T06:31:31.043" v="1161" actId="20577"/>
        <pc:sldMkLst>
          <pc:docMk/>
          <pc:sldMk cId="531742509" sldId="10050"/>
        </pc:sldMkLst>
        <pc:spChg chg="mod">
          <ac:chgData name="Kim, Tae-Min (KR/Deal Adv2)" userId="d383d7c7-44d6-4aaa-85e5-5130c7780411" providerId="ADAL" clId="{D08F38D3-375B-4100-9769-9BBFE7B01C95}" dt="2023-09-27T06:31:31.043" v="1161" actId="20577"/>
          <ac:spMkLst>
            <pc:docMk/>
            <pc:sldMk cId="531742509" sldId="10050"/>
            <ac:spMk id="8" creationId="{844AD199-1229-2DEA-9E79-ECFC7D8414AC}"/>
          </ac:spMkLst>
        </pc:spChg>
      </pc:sldChg>
      <pc:sldChg chg="modSp mod">
        <pc:chgData name="Kim, Tae-Min (KR/Deal Adv2)" userId="d383d7c7-44d6-4aaa-85e5-5130c7780411" providerId="ADAL" clId="{D08F38D3-375B-4100-9769-9BBFE7B01C95}" dt="2023-09-27T06:21:21.334" v="1069"/>
        <pc:sldMkLst>
          <pc:docMk/>
          <pc:sldMk cId="2988183744" sldId="10056"/>
        </pc:sldMkLst>
        <pc:spChg chg="mod">
          <ac:chgData name="Kim, Tae-Min (KR/Deal Adv2)" userId="d383d7c7-44d6-4aaa-85e5-5130c7780411" providerId="ADAL" clId="{D08F38D3-375B-4100-9769-9BBFE7B01C95}" dt="2023-09-27T06:21:21.334" v="1069"/>
          <ac:spMkLst>
            <pc:docMk/>
            <pc:sldMk cId="2988183744" sldId="10056"/>
            <ac:spMk id="34" creationId="{D9499070-4E85-2543-B6AF-BB7D8E51DAC9}"/>
          </ac:spMkLst>
        </pc:spChg>
      </pc:sldChg>
      <pc:sldChg chg="modSp mod">
        <pc:chgData name="Kim, Tae-Min (KR/Deal Adv2)" userId="d383d7c7-44d6-4aaa-85e5-5130c7780411" providerId="ADAL" clId="{D08F38D3-375B-4100-9769-9BBFE7B01C95}" dt="2023-09-27T06:21:38.823" v="1122"/>
        <pc:sldMkLst>
          <pc:docMk/>
          <pc:sldMk cId="2411659741" sldId="10057"/>
        </pc:sldMkLst>
        <pc:spChg chg="mod">
          <ac:chgData name="Kim, Tae-Min (KR/Deal Adv2)" userId="d383d7c7-44d6-4aaa-85e5-5130c7780411" providerId="ADAL" clId="{D08F38D3-375B-4100-9769-9BBFE7B01C95}" dt="2023-09-27T06:21:38.823" v="1122"/>
          <ac:spMkLst>
            <pc:docMk/>
            <pc:sldMk cId="2411659741" sldId="10057"/>
            <ac:spMk id="29" creationId="{26AE5EDF-F279-7810-3D83-5B4A3E083570}"/>
          </ac:spMkLst>
        </pc:spChg>
        <pc:spChg chg="mod">
          <ac:chgData name="Kim, Tae-Min (KR/Deal Adv2)" userId="d383d7c7-44d6-4aaa-85e5-5130c7780411" providerId="ADAL" clId="{D08F38D3-375B-4100-9769-9BBFE7B01C95}" dt="2023-09-27T06:21:27.726" v="1086"/>
          <ac:spMkLst>
            <pc:docMk/>
            <pc:sldMk cId="2411659741" sldId="10057"/>
            <ac:spMk id="34" creationId="{D9499070-4E85-2543-B6AF-BB7D8E51DAC9}"/>
          </ac:spMkLst>
        </pc:spChg>
      </pc:sldChg>
      <pc:sldChg chg="modSp mod">
        <pc:chgData name="Kim, Tae-Min (KR/Deal Adv2)" userId="d383d7c7-44d6-4aaa-85e5-5130c7780411" providerId="ADAL" clId="{D08F38D3-375B-4100-9769-9BBFE7B01C95}" dt="2023-09-27T06:51:52.022" v="1331"/>
        <pc:sldMkLst>
          <pc:docMk/>
          <pc:sldMk cId="2481884964" sldId="10060"/>
        </pc:sldMkLst>
        <pc:spChg chg="mod">
          <ac:chgData name="Kim, Tae-Min (KR/Deal Adv2)" userId="d383d7c7-44d6-4aaa-85e5-5130c7780411" providerId="ADAL" clId="{D08F38D3-375B-4100-9769-9BBFE7B01C95}" dt="2023-09-27T06:51:52.022" v="1331"/>
          <ac:spMkLst>
            <pc:docMk/>
            <pc:sldMk cId="2481884964" sldId="10060"/>
            <ac:spMk id="48" creationId="{5A7C73A3-8BE8-4DE6-B6AA-C52589975296}"/>
          </ac:spMkLst>
        </pc:spChg>
      </pc:sldChg>
      <pc:sldChg chg="modSp mod">
        <pc:chgData name="Kim, Tae-Min (KR/Deal Adv2)" userId="d383d7c7-44d6-4aaa-85e5-5130c7780411" providerId="ADAL" clId="{D08F38D3-375B-4100-9769-9BBFE7B01C95}" dt="2023-09-27T06:51:54.336" v="1332"/>
        <pc:sldMkLst>
          <pc:docMk/>
          <pc:sldMk cId="1583266035" sldId="10061"/>
        </pc:sldMkLst>
        <pc:spChg chg="mod">
          <ac:chgData name="Kim, Tae-Min (KR/Deal Adv2)" userId="d383d7c7-44d6-4aaa-85e5-5130c7780411" providerId="ADAL" clId="{D08F38D3-375B-4100-9769-9BBFE7B01C95}" dt="2023-09-27T06:51:54.336" v="1332"/>
          <ac:spMkLst>
            <pc:docMk/>
            <pc:sldMk cId="1583266035" sldId="10061"/>
            <ac:spMk id="48" creationId="{5A7C73A3-8BE8-4DE6-B6AA-C52589975296}"/>
          </ac:spMkLst>
        </pc:spChg>
      </pc:sldChg>
      <pc:sldChg chg="modSp mod">
        <pc:chgData name="Kim, Tae-Min (KR/Deal Adv2)" userId="d383d7c7-44d6-4aaa-85e5-5130c7780411" providerId="ADAL" clId="{D08F38D3-375B-4100-9769-9BBFE7B01C95}" dt="2023-09-27T06:40:39.716" v="1322" actId="20577"/>
        <pc:sldMkLst>
          <pc:docMk/>
          <pc:sldMk cId="4095274090" sldId="10063"/>
        </pc:sldMkLst>
        <pc:spChg chg="mod">
          <ac:chgData name="Kim, Tae-Min (KR/Deal Adv2)" userId="d383d7c7-44d6-4aaa-85e5-5130c7780411" providerId="ADAL" clId="{D08F38D3-375B-4100-9769-9BBFE7B01C95}" dt="2023-09-27T06:22:37.410" v="1126" actId="20577"/>
          <ac:spMkLst>
            <pc:docMk/>
            <pc:sldMk cId="4095274090" sldId="10063"/>
            <ac:spMk id="7" creationId="{A5F448C8-DB6A-6055-C951-84177324F412}"/>
          </ac:spMkLst>
        </pc:spChg>
        <pc:spChg chg="mod">
          <ac:chgData name="Kim, Tae-Min (KR/Deal Adv2)" userId="d383d7c7-44d6-4aaa-85e5-5130c7780411" providerId="ADAL" clId="{D08F38D3-375B-4100-9769-9BBFE7B01C95}" dt="2023-09-27T06:40:39.716" v="1322" actId="20577"/>
          <ac:spMkLst>
            <pc:docMk/>
            <pc:sldMk cId="4095274090" sldId="10063"/>
            <ac:spMk id="10" creationId="{368604AA-1C0E-EAA4-7A0E-D483AE154340}"/>
          </ac:spMkLst>
        </pc:spChg>
        <pc:graphicFrameChg chg="modGraphic">
          <ac:chgData name="Kim, Tae-Min (KR/Deal Adv2)" userId="d383d7c7-44d6-4aaa-85e5-5130c7780411" providerId="ADAL" clId="{D08F38D3-375B-4100-9769-9BBFE7B01C95}" dt="2023-09-27T06:39:39.391" v="1163" actId="57"/>
          <ac:graphicFrameMkLst>
            <pc:docMk/>
            <pc:sldMk cId="4095274090" sldId="10063"/>
            <ac:graphicFrameMk id="8" creationId="{625B2454-9227-681E-FB6F-C10225FA996D}"/>
          </ac:graphicFrameMkLst>
        </pc:graphicFrameChg>
      </pc:sldChg>
      <pc:sldChg chg="modSp mod">
        <pc:chgData name="Kim, Tae-Min (KR/Deal Adv2)" userId="d383d7c7-44d6-4aaa-85e5-5130c7780411" providerId="ADAL" clId="{D08F38D3-375B-4100-9769-9BBFE7B01C95}" dt="2023-09-27T07:02:41.089" v="1343" actId="1076"/>
        <pc:sldMkLst>
          <pc:docMk/>
          <pc:sldMk cId="2091109784" sldId="10064"/>
        </pc:sldMkLst>
        <pc:spChg chg="mod">
          <ac:chgData name="Kim, Tae-Min (KR/Deal Adv2)" userId="d383d7c7-44d6-4aaa-85e5-5130c7780411" providerId="ADAL" clId="{D08F38D3-375B-4100-9769-9BBFE7B01C95}" dt="2023-09-27T06:22:44.106" v="1130" actId="20577"/>
          <ac:spMkLst>
            <pc:docMk/>
            <pc:sldMk cId="2091109784" sldId="10064"/>
            <ac:spMk id="7" creationId="{A5F448C8-DB6A-6055-C951-84177324F412}"/>
          </ac:spMkLst>
        </pc:spChg>
        <pc:spChg chg="mod">
          <ac:chgData name="Kim, Tae-Min (KR/Deal Adv2)" userId="d383d7c7-44d6-4aaa-85e5-5130c7780411" providerId="ADAL" clId="{D08F38D3-375B-4100-9769-9BBFE7B01C95}" dt="2023-09-27T06:40:51.867" v="1325" actId="20577"/>
          <ac:spMkLst>
            <pc:docMk/>
            <pc:sldMk cId="2091109784" sldId="10064"/>
            <ac:spMk id="10" creationId="{368604AA-1C0E-EAA4-7A0E-D483AE154340}"/>
          </ac:spMkLst>
        </pc:spChg>
        <pc:spChg chg="mod">
          <ac:chgData name="Kim, Tae-Min (KR/Deal Adv2)" userId="d383d7c7-44d6-4aaa-85e5-5130c7780411" providerId="ADAL" clId="{D08F38D3-375B-4100-9769-9BBFE7B01C95}" dt="2023-09-27T07:02:41.089" v="1343" actId="1076"/>
          <ac:spMkLst>
            <pc:docMk/>
            <pc:sldMk cId="2091109784" sldId="10064"/>
            <ac:spMk id="11" creationId="{36289CAE-B9AE-5736-5C35-91615BACD1FD}"/>
          </ac:spMkLst>
        </pc:spChg>
        <pc:spChg chg="mod">
          <ac:chgData name="Kim, Tae-Min (KR/Deal Adv2)" userId="d383d7c7-44d6-4aaa-85e5-5130c7780411" providerId="ADAL" clId="{D08F38D3-375B-4100-9769-9BBFE7B01C95}" dt="2023-09-27T06:52:16.226" v="1334"/>
          <ac:spMkLst>
            <pc:docMk/>
            <pc:sldMk cId="2091109784" sldId="10064"/>
            <ac:spMk id="48" creationId="{5A7C73A3-8BE8-4DE6-B6AA-C52589975296}"/>
          </ac:spMkLst>
        </pc:spChg>
        <pc:graphicFrameChg chg="modGraphic">
          <ac:chgData name="Kim, Tae-Min (KR/Deal Adv2)" userId="d383d7c7-44d6-4aaa-85e5-5130c7780411" providerId="ADAL" clId="{D08F38D3-375B-4100-9769-9BBFE7B01C95}" dt="2023-09-27T07:02:34.902" v="1342" actId="20577"/>
          <ac:graphicFrameMkLst>
            <pc:docMk/>
            <pc:sldMk cId="2091109784" sldId="10064"/>
            <ac:graphicFrameMk id="8" creationId="{625B2454-9227-681E-FB6F-C10225FA996D}"/>
          </ac:graphicFrameMkLst>
        </pc:graphicFrameChg>
      </pc:sldChg>
      <pc:sldChg chg="modSp add mod">
        <pc:chgData name="Kim, Tae-Min (KR/Deal Adv2)" userId="d383d7c7-44d6-4aaa-85e5-5130c7780411" providerId="ADAL" clId="{D08F38D3-375B-4100-9769-9BBFE7B01C95}" dt="2023-09-27T06:49:07.432" v="1329"/>
        <pc:sldMkLst>
          <pc:docMk/>
          <pc:sldMk cId="1562060717" sldId="10065"/>
        </pc:sldMkLst>
        <pc:spChg chg="mod">
          <ac:chgData name="Kim, Tae-Min (KR/Deal Adv2)" userId="d383d7c7-44d6-4aaa-85e5-5130c7780411" providerId="ADAL" clId="{D08F38D3-375B-4100-9769-9BBFE7B01C95}" dt="2023-09-27T06:49:07.432" v="1329"/>
          <ac:spMkLst>
            <pc:docMk/>
            <pc:sldMk cId="1562060717" sldId="10065"/>
            <ac:spMk id="48" creationId="{5A7C73A3-8BE8-4DE6-B6AA-C52589975296}"/>
          </ac:spMkLst>
        </pc:spChg>
      </pc:sldChg>
      <pc:sldChg chg="modSp add mod">
        <pc:chgData name="Kim, Tae-Min (KR/Deal Adv2)" userId="d383d7c7-44d6-4aaa-85e5-5130c7780411" providerId="ADAL" clId="{D08F38D3-375B-4100-9769-9BBFE7B01C95}" dt="2023-09-27T06:49:09.451" v="1330"/>
        <pc:sldMkLst>
          <pc:docMk/>
          <pc:sldMk cId="1689458466" sldId="10066"/>
        </pc:sldMkLst>
        <pc:spChg chg="mod">
          <ac:chgData name="Kim, Tae-Min (KR/Deal Adv2)" userId="d383d7c7-44d6-4aaa-85e5-5130c7780411" providerId="ADAL" clId="{D08F38D3-375B-4100-9769-9BBFE7B01C95}" dt="2023-09-27T06:49:09.451" v="1330"/>
          <ac:spMkLst>
            <pc:docMk/>
            <pc:sldMk cId="1689458466" sldId="10066"/>
            <ac:spMk id="48" creationId="{5A7C73A3-8BE8-4DE6-B6AA-C52589975296}"/>
          </ac:spMkLst>
        </pc:sp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https://onedrive-global.kpmg.com/personal/hwiwoongkim_kr_kpmg_com/Documents/Project%20HC/04%20WP/Project%20HC_CF%20Projection_v.0.xlsx" TargetMode="External"/><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Worksheet_26F9_2BE96D1A3.xlsx"/><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package" Target="../embeddings/Microsoft_Excel_Worksheet_26F9_2BE96D1A4.xlsx"/><Relationship Id="rId2" Type="http://schemas.microsoft.com/office/2011/relationships/chartColorStyle" Target="colors11.xml"/><Relationship Id="rId1" Type="http://schemas.microsoft.com/office/2011/relationships/chartStyle" Target="style11.xml"/></Relationships>
</file>

<file path=ppt/charts/_rels/chart12.xml.rels><?xml version="1.0" encoding="UTF-8" standalone="yes"?>
<Relationships xmlns="http://schemas.openxmlformats.org/package/2006/relationships"><Relationship Id="rId3" Type="http://schemas.openxmlformats.org/officeDocument/2006/relationships/package" Target="../embeddings/Microsoft_Excel_Worksheet_26F1_A649708D.xlsx"/><Relationship Id="rId2" Type="http://schemas.microsoft.com/office/2011/relationships/chartColorStyle" Target="colors12.xml"/><Relationship Id="rId1" Type="http://schemas.microsoft.com/office/2011/relationships/chartStyle" Target="style12.xml"/></Relationships>
</file>

<file path=ppt/charts/_rels/chart13.xml.rels><?xml version="1.0" encoding="UTF-8" standalone="yes"?>
<Relationships xmlns="http://schemas.openxmlformats.org/package/2006/relationships"><Relationship Id="rId3" Type="http://schemas.openxmlformats.org/officeDocument/2006/relationships/package" Target="../embeddings/Microsoft_Excel_Worksheet_26F1_A649708D5.xlsx"/><Relationship Id="rId2" Type="http://schemas.microsoft.com/office/2011/relationships/chartColorStyle" Target="colors13.xml"/><Relationship Id="rId1" Type="http://schemas.microsoft.com/office/2011/relationships/chartStyle" Target="style13.xml"/></Relationships>
</file>

<file path=ppt/charts/_rels/chart14.xml.rels><?xml version="1.0" encoding="UTF-8" standalone="yes"?>
<Relationships xmlns="http://schemas.openxmlformats.org/package/2006/relationships"><Relationship Id="rId3" Type="http://schemas.openxmlformats.org/officeDocument/2006/relationships/oleObject" Target="file:///C:\Users\bkim57\Desktop\2.%202023\6.%20HC\HC%20&#51221;&#47532;.xlsx" TargetMode="External"/><Relationship Id="rId2" Type="http://schemas.microsoft.com/office/2011/relationships/chartColorStyle" Target="colors14.xml"/><Relationship Id="rId1" Type="http://schemas.microsoft.com/office/2011/relationships/chartStyle" Target="style14.xml"/></Relationships>
</file>

<file path=ppt/charts/_rels/chart15.xml.rels><?xml version="1.0" encoding="UTF-8" standalone="yes"?>
<Relationships xmlns="http://schemas.openxmlformats.org/package/2006/relationships"><Relationship Id="rId3" Type="http://schemas.openxmlformats.org/officeDocument/2006/relationships/oleObject" Target="file:///C:\Users\syoon7\Downloads\&#44536;&#47000;&#54532;%20&#51089;&#50629;.xlsx" TargetMode="External"/><Relationship Id="rId2" Type="http://schemas.microsoft.com/office/2011/relationships/chartColorStyle" Target="colors15.xml"/><Relationship Id="rId1" Type="http://schemas.microsoft.com/office/2011/relationships/chartStyle" Target="style15.xml"/><Relationship Id="rId4" Type="http://schemas.openxmlformats.org/officeDocument/2006/relationships/chartUserShapes" Target="../drawings/drawing4.xml"/></Relationships>
</file>

<file path=ppt/charts/_rels/chart16.xml.rels><?xml version="1.0" encoding="UTF-8" standalone="yes"?>
<Relationships xmlns="http://schemas.openxmlformats.org/package/2006/relationships"><Relationship Id="rId3" Type="http://schemas.openxmlformats.org/officeDocument/2006/relationships/package" Target="../embeddings/Microsoft_Excel_Worksheet_26F3_B0514AAE.xlsx"/><Relationship Id="rId2" Type="http://schemas.microsoft.com/office/2011/relationships/chartColorStyle" Target="colors16.xml"/><Relationship Id="rId1" Type="http://schemas.microsoft.com/office/2011/relationships/chartStyle" Target="style16.xml"/></Relationships>
</file>

<file path=ppt/charts/_rels/chart17.xml.rels><?xml version="1.0" encoding="UTF-8" standalone="yes"?>
<Relationships xmlns="http://schemas.openxmlformats.org/package/2006/relationships"><Relationship Id="rId3" Type="http://schemas.openxmlformats.org/officeDocument/2006/relationships/package" Target="../embeddings/Microsoft_Excel_Worksheet_26F3_B0514AAE6.xlsx"/><Relationship Id="rId2" Type="http://schemas.microsoft.com/office/2011/relationships/chartColorStyle" Target="colors17.xml"/><Relationship Id="rId1" Type="http://schemas.microsoft.com/office/2011/relationships/chartStyle" Target="style17.xml"/></Relationships>
</file>

<file path=ppt/charts/_rels/chart18.xml.rels><?xml version="1.0" encoding="UTF-8" standalone="yes"?>
<Relationships xmlns="http://schemas.openxmlformats.org/package/2006/relationships"><Relationship Id="rId3" Type="http://schemas.openxmlformats.org/officeDocument/2006/relationships/oleObject" Target="file:///C:\Users\bkim57\Desktop\2.%202023\6.%20HC\HC%20&#51221;&#47532;.xlsx" TargetMode="External"/><Relationship Id="rId2" Type="http://schemas.microsoft.com/office/2011/relationships/chartColorStyle" Target="colors18.xml"/><Relationship Id="rId1" Type="http://schemas.microsoft.com/office/2011/relationships/chartStyle" Target="style18.xml"/></Relationships>
</file>

<file path=ppt/charts/_rels/chart19.xml.rels><?xml version="1.0" encoding="UTF-8" standalone="yes"?>
<Relationships xmlns="http://schemas.openxmlformats.org/package/2006/relationships"><Relationship Id="rId3" Type="http://schemas.openxmlformats.org/officeDocument/2006/relationships/oleObject" Target="file:///C:\Users\bkim57\Desktop\2.%202023\6.%20HC\HC%20&#51221;&#47532;.xlsx" TargetMode="External"/><Relationship Id="rId2" Type="http://schemas.microsoft.com/office/2011/relationships/chartColorStyle" Target="colors19.xml"/><Relationship Id="rId1" Type="http://schemas.microsoft.com/office/2011/relationships/chartStyle" Target="style19.xml"/></Relationships>
</file>

<file path=ppt/charts/_rels/chart2.xml.rels><?xml version="1.0" encoding="UTF-8" standalone="yes"?>
<Relationships xmlns="http://schemas.openxmlformats.org/package/2006/relationships"><Relationship Id="rId3" Type="http://schemas.openxmlformats.org/officeDocument/2006/relationships/oleObject" Target="https://onedrive-global.kpmg.com/personal/hwiwoongkim_kr_kpmg_com/Documents/Project%20HC/04%20WP/Project%20HC_CF%20Projection_v.1.xlsx" TargetMode="External"/><Relationship Id="rId2" Type="http://schemas.microsoft.com/office/2011/relationships/chartColorStyle" Target="colors2.xml"/><Relationship Id="rId1" Type="http://schemas.microsoft.com/office/2011/relationships/chartStyle" Target="style2.xml"/></Relationships>
</file>

<file path=ppt/charts/_rels/chart20.xml.rels><?xml version="1.0" encoding="UTF-8" standalone="yes"?>
<Relationships xmlns="http://schemas.openxmlformats.org/package/2006/relationships"><Relationship Id="rId3" Type="http://schemas.openxmlformats.org/officeDocument/2006/relationships/oleObject" Target="file:///C:\Users\bkim57\Desktop\2.%202023\6.%20HC\HC%20&#51221;&#47532;.xlsx" TargetMode="External"/><Relationship Id="rId2" Type="http://schemas.microsoft.com/office/2011/relationships/chartColorStyle" Target="colors20.xml"/><Relationship Id="rId1" Type="http://schemas.microsoft.com/office/2011/relationships/chartStyle" Target="style20.xml"/></Relationships>
</file>

<file path=ppt/charts/_rels/chart21.xml.rels><?xml version="1.0" encoding="UTF-8" standalone="yes"?>
<Relationships xmlns="http://schemas.openxmlformats.org/package/2006/relationships"><Relationship Id="rId3" Type="http://schemas.openxmlformats.org/officeDocument/2006/relationships/package" Target="../embeddings/Microsoft_Excel_Worksheet_2735_36638A89.xlsx"/><Relationship Id="rId2" Type="http://schemas.microsoft.com/office/2011/relationships/chartColorStyle" Target="colors21.xml"/><Relationship Id="rId1" Type="http://schemas.microsoft.com/office/2011/relationships/chartStyle" Target="style21.xml"/></Relationships>
</file>

<file path=ppt/charts/_rels/chart22.xml.rels><?xml version="1.0" encoding="UTF-8" standalone="yes"?>
<Relationships xmlns="http://schemas.openxmlformats.org/package/2006/relationships"><Relationship Id="rId3" Type="http://schemas.openxmlformats.org/officeDocument/2006/relationships/package" Target="../embeddings/Microsoft_Excel_Worksheet_2707_95FA1223.xlsx"/><Relationship Id="rId2" Type="http://schemas.microsoft.com/office/2011/relationships/chartColorStyle" Target="colors22.xml"/><Relationship Id="rId1" Type="http://schemas.microsoft.com/office/2011/relationships/chartStyle" Target="style22.xml"/></Relationships>
</file>

<file path=ppt/charts/_rels/chart23.xml.rels><?xml version="1.0" encoding="UTF-8" standalone="yes"?>
<Relationships xmlns="http://schemas.openxmlformats.org/package/2006/relationships"><Relationship Id="rId3" Type="http://schemas.openxmlformats.org/officeDocument/2006/relationships/oleObject" Target="file:///C:\Users\bkim57\Desktop\2.%202023\6.%20HC\HC%20&#51221;&#47532;.xlsx" TargetMode="External"/><Relationship Id="rId2" Type="http://schemas.microsoft.com/office/2011/relationships/chartColorStyle" Target="colors23.xml"/><Relationship Id="rId1" Type="http://schemas.microsoft.com/office/2011/relationships/chartStyle" Target="style23.xml"/></Relationships>
</file>

<file path=ppt/charts/_rels/chart24.xml.rels><?xml version="1.0" encoding="UTF-8" standalone="yes"?>
<Relationships xmlns="http://schemas.openxmlformats.org/package/2006/relationships"><Relationship Id="rId3" Type="http://schemas.openxmlformats.org/officeDocument/2006/relationships/oleObject" Target="file:///C:\Users\bkim57\Desktop\2.%202023\6.%20HC\HC%20&#51221;&#47532;.xlsx" TargetMode="External"/><Relationship Id="rId2" Type="http://schemas.microsoft.com/office/2011/relationships/chartColorStyle" Target="colors24.xml"/><Relationship Id="rId1" Type="http://schemas.microsoft.com/office/2011/relationships/chartStyle" Target="style24.xml"/></Relationships>
</file>

<file path=ppt/charts/_rels/chart3.xml.rels><?xml version="1.0" encoding="UTF-8" standalone="yes"?>
<Relationships xmlns="http://schemas.openxmlformats.org/package/2006/relationships"><Relationship Id="rId3" Type="http://schemas.openxmlformats.org/officeDocument/2006/relationships/oleObject" Target="https://onedrive-global.kpmg.com/personal/hwiwoongkim_kr_kpmg_com/Documents/Project%20HC/04%20WP/Project%20HC_CF%20Projection_v.0.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https://onedrive-global.kpmg.com/personal/hwiwoongkim_kr_kpmg_com/Documents/Project%20HC/04%20WP/Project%20HC_CF%20Projection_v.1.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_26F6_9D541372.xlsx"/><Relationship Id="rId2" Type="http://schemas.microsoft.com/office/2011/relationships/chartColorStyle" Target="colors5.xml"/><Relationship Id="rId1" Type="http://schemas.microsoft.com/office/2011/relationships/chartStyle" Target="style5.xml"/><Relationship Id="rId4" Type="http://schemas.openxmlformats.org/officeDocument/2006/relationships/chartUserShapes" Target="../drawings/drawing1.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_26FB_8FFDF274.xlsx"/><Relationship Id="rId2" Type="http://schemas.microsoft.com/office/2011/relationships/chartColorStyle" Target="colors6.xml"/><Relationship Id="rId1" Type="http://schemas.microsoft.com/office/2011/relationships/chartStyle" Target="style6.xml"/><Relationship Id="rId4" Type="http://schemas.openxmlformats.org/officeDocument/2006/relationships/chartUserShapes" Target="../drawings/drawing2.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_26FB_8FFDF2741.xlsx"/><Relationship Id="rId2" Type="http://schemas.microsoft.com/office/2011/relationships/chartColorStyle" Target="colors7.xml"/><Relationship Id="rId1" Type="http://schemas.microsoft.com/office/2011/relationships/chartStyle" Target="style7.xml"/><Relationship Id="rId4" Type="http://schemas.openxmlformats.org/officeDocument/2006/relationships/chartUserShapes" Target="../drawings/drawing3.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_26F9_2BE96D1A.xlsx"/><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_26F9_2BE96D1A2.xlsx"/><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17434776902887139"/>
          <c:y val="0.24292491759881651"/>
          <c:w val="0.71520734908136496"/>
          <c:h val="0.63069995587968131"/>
        </c:manualLayout>
      </c:layout>
      <c:barChart>
        <c:barDir val="col"/>
        <c:grouping val="clustered"/>
        <c:varyColors val="0"/>
        <c:ser>
          <c:idx val="1"/>
          <c:order val="1"/>
          <c:tx>
            <c:strRef>
              <c:f>'R'!$D$107</c:f>
              <c:strCache>
                <c:ptCount val="1"/>
                <c:pt idx="0">
                  <c:v>미상환잔액</c:v>
                </c:pt>
              </c:strCache>
            </c:strRef>
          </c:tx>
          <c:spPr>
            <a:solidFill>
              <a:srgbClr val="00338D"/>
            </a:solidFill>
            <a:ln>
              <a:noFill/>
            </a:ln>
            <a:effectLst/>
          </c:spPr>
          <c:invertIfNegative val="0"/>
          <c:cat>
            <c:strRef>
              <c:f>'R'!$G$100:$N$100</c:f>
              <c:strCache>
                <c:ptCount val="8"/>
                <c:pt idx="0">
                  <c:v>2023F</c:v>
                </c:pt>
                <c:pt idx="1">
                  <c:v>2024F</c:v>
                </c:pt>
                <c:pt idx="2">
                  <c:v>2025F</c:v>
                </c:pt>
                <c:pt idx="3">
                  <c:v>2026F</c:v>
                </c:pt>
                <c:pt idx="4">
                  <c:v>2027F</c:v>
                </c:pt>
                <c:pt idx="5">
                  <c:v>2028F</c:v>
                </c:pt>
                <c:pt idx="6">
                  <c:v>2029F</c:v>
                </c:pt>
                <c:pt idx="7">
                  <c:v>2030F</c:v>
                </c:pt>
              </c:strCache>
            </c:strRef>
          </c:cat>
          <c:val>
            <c:numRef>
              <c:f>'R'!$G$107:$L$107</c:f>
              <c:numCache>
                <c:formatCode>#,##0,,;[Red]\(#,##0,,\);"-"</c:formatCode>
                <c:ptCount val="6"/>
                <c:pt idx="0">
                  <c:v>37701270000</c:v>
                </c:pt>
                <c:pt idx="1">
                  <c:v>35816206500</c:v>
                </c:pt>
                <c:pt idx="2">
                  <c:v>28275952500</c:v>
                </c:pt>
                <c:pt idx="3">
                  <c:v>20735698500</c:v>
                </c:pt>
                <c:pt idx="4">
                  <c:v>13195444500</c:v>
                </c:pt>
                <c:pt idx="5">
                  <c:v>5655190500</c:v>
                </c:pt>
              </c:numCache>
            </c:numRef>
          </c:val>
          <c:extLst>
            <c:ext xmlns:c16="http://schemas.microsoft.com/office/drawing/2014/chart" uri="{C3380CC4-5D6E-409C-BE32-E72D297353CC}">
              <c16:uniqueId val="{00000000-331C-443C-9D9A-82A1646F6C4B}"/>
            </c:ext>
          </c:extLst>
        </c:ser>
        <c:ser>
          <c:idx val="2"/>
          <c:order val="2"/>
          <c:tx>
            <c:strRef>
              <c:f>'R'!$D$108</c:f>
              <c:strCache>
                <c:ptCount val="1"/>
                <c:pt idx="0">
                  <c:v>선박가치(부대비용 제외)</c:v>
                </c:pt>
              </c:strCache>
            </c:strRef>
          </c:tx>
          <c:spPr>
            <a:solidFill>
              <a:srgbClr val="00B8F5"/>
            </a:solidFill>
            <a:ln>
              <a:noFill/>
            </a:ln>
            <a:effectLst/>
          </c:spPr>
          <c:invertIfNegative val="0"/>
          <c:cat>
            <c:strRef>
              <c:f>'R'!$G$100:$N$100</c:f>
              <c:strCache>
                <c:ptCount val="8"/>
                <c:pt idx="0">
                  <c:v>2023F</c:v>
                </c:pt>
                <c:pt idx="1">
                  <c:v>2024F</c:v>
                </c:pt>
                <c:pt idx="2">
                  <c:v>2025F</c:v>
                </c:pt>
                <c:pt idx="3">
                  <c:v>2026F</c:v>
                </c:pt>
                <c:pt idx="4">
                  <c:v>2027F</c:v>
                </c:pt>
                <c:pt idx="5">
                  <c:v>2028F</c:v>
                </c:pt>
                <c:pt idx="6">
                  <c:v>2029F</c:v>
                </c:pt>
                <c:pt idx="7">
                  <c:v>2030F</c:v>
                </c:pt>
              </c:strCache>
            </c:strRef>
          </c:cat>
          <c:val>
            <c:numRef>
              <c:f>'R'!$G$108:$L$108</c:f>
              <c:numCache>
                <c:formatCode>#,##0,,;[Red]\(#,##0,,\);"-"</c:formatCode>
                <c:ptCount val="6"/>
                <c:pt idx="0">
                  <c:v>41890300000</c:v>
                </c:pt>
                <c:pt idx="1">
                  <c:v>40581228124.999985</c:v>
                </c:pt>
                <c:pt idx="2">
                  <c:v>37963084374.999954</c:v>
                </c:pt>
                <c:pt idx="3">
                  <c:v>35344940624.999924</c:v>
                </c:pt>
                <c:pt idx="4">
                  <c:v>32726796874.999924</c:v>
                </c:pt>
                <c:pt idx="5">
                  <c:v>30108653124.999939</c:v>
                </c:pt>
              </c:numCache>
            </c:numRef>
          </c:val>
          <c:extLst>
            <c:ext xmlns:c16="http://schemas.microsoft.com/office/drawing/2014/chart" uri="{C3380CC4-5D6E-409C-BE32-E72D297353CC}">
              <c16:uniqueId val="{00000001-331C-443C-9D9A-82A1646F6C4B}"/>
            </c:ext>
          </c:extLst>
        </c:ser>
        <c:dLbls>
          <c:showLegendKey val="0"/>
          <c:showVal val="0"/>
          <c:showCatName val="0"/>
          <c:showSerName val="0"/>
          <c:showPercent val="0"/>
          <c:showBubbleSize val="0"/>
        </c:dLbls>
        <c:gapWidth val="219"/>
        <c:axId val="1929346463"/>
        <c:axId val="1929344383"/>
      </c:barChart>
      <c:lineChart>
        <c:grouping val="standard"/>
        <c:varyColors val="0"/>
        <c:ser>
          <c:idx val="0"/>
          <c:order val="0"/>
          <c:tx>
            <c:strRef>
              <c:f>'R'!$D$109</c:f>
              <c:strCache>
                <c:ptCount val="1"/>
                <c:pt idx="0">
                  <c:v>LTV</c:v>
                </c:pt>
              </c:strCache>
            </c:strRef>
          </c:tx>
          <c:spPr>
            <a:ln w="12700" cap="rnd">
              <a:solidFill>
                <a:srgbClr val="7213EA"/>
              </a:solidFill>
              <a:round/>
            </a:ln>
            <a:effectLst/>
          </c:spPr>
          <c:marker>
            <c:symbol val="circle"/>
            <c:size val="5"/>
            <c:spPr>
              <a:solidFill>
                <a:schemeClr val="bg1"/>
              </a:solidFill>
              <a:ln w="9525">
                <a:solidFill>
                  <a:srgbClr val="7213EA"/>
                </a:solidFill>
              </a:ln>
              <a:effectLst/>
            </c:spPr>
          </c:marker>
          <c:dLbls>
            <c:spPr>
              <a:noFill/>
              <a:ln>
                <a:noFill/>
              </a:ln>
              <a:effectLst/>
            </c:spPr>
            <c:txPr>
              <a:bodyPr rot="0" spcFirstLastPara="1" vertOverflow="ellipsis" vert="horz" wrap="square" anchor="ctr" anchorCtr="1"/>
              <a:lstStyle/>
              <a:p>
                <a:pPr>
                  <a:defRPr sz="900" b="0" i="0" u="none" strike="noStrike" kern="1200" baseline="0">
                    <a:solidFill>
                      <a:schemeClr val="tx1">
                        <a:lumMod val="75000"/>
                        <a:lumOff val="25000"/>
                      </a:schemeClr>
                    </a:solidFill>
                    <a:latin typeface="KoPub돋움체 Medium" panose="00000600000000000000" pitchFamily="2" charset="-127"/>
                    <a:ea typeface="KoPub돋움체 Medium" panose="00000600000000000000" pitchFamily="2" charset="-127"/>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'R'!$G$100:$N$100</c:f>
              <c:strCache>
                <c:ptCount val="8"/>
                <c:pt idx="0">
                  <c:v>2023F</c:v>
                </c:pt>
                <c:pt idx="1">
                  <c:v>2024F</c:v>
                </c:pt>
                <c:pt idx="2">
                  <c:v>2025F</c:v>
                </c:pt>
                <c:pt idx="3">
                  <c:v>2026F</c:v>
                </c:pt>
                <c:pt idx="4">
                  <c:v>2027F</c:v>
                </c:pt>
                <c:pt idx="5">
                  <c:v>2028F</c:v>
                </c:pt>
                <c:pt idx="6">
                  <c:v>2029F</c:v>
                </c:pt>
                <c:pt idx="7">
                  <c:v>2030F</c:v>
                </c:pt>
              </c:strCache>
            </c:strRef>
          </c:cat>
          <c:val>
            <c:numRef>
              <c:f>'R'!$G$109:$L$109</c:f>
              <c:numCache>
                <c:formatCode>0.0%</c:formatCode>
                <c:ptCount val="6"/>
                <c:pt idx="0">
                  <c:v>0.9</c:v>
                </c:pt>
                <c:pt idx="1">
                  <c:v>0.88258064516129064</c:v>
                </c:pt>
                <c:pt idx="2">
                  <c:v>0.74482758620689749</c:v>
                </c:pt>
                <c:pt idx="3">
                  <c:v>0.58666666666666789</c:v>
                </c:pt>
                <c:pt idx="4">
                  <c:v>0.40320000000000095</c:v>
                </c:pt>
                <c:pt idx="5">
                  <c:v>0.18782608695652211</c:v>
                </c:pt>
              </c:numCache>
            </c:numRef>
          </c:val>
          <c:smooth val="0"/>
          <c:extLst>
            <c:ext xmlns:c16="http://schemas.microsoft.com/office/drawing/2014/chart" uri="{C3380CC4-5D6E-409C-BE32-E72D297353CC}">
              <c16:uniqueId val="{00000002-331C-443C-9D9A-82A1646F6C4B}"/>
            </c:ext>
          </c:extLst>
        </c:ser>
        <c:dLbls>
          <c:showLegendKey val="0"/>
          <c:showVal val="0"/>
          <c:showCatName val="0"/>
          <c:showSerName val="0"/>
          <c:showPercent val="0"/>
          <c:showBubbleSize val="0"/>
        </c:dLbls>
        <c:marker val="1"/>
        <c:smooth val="0"/>
        <c:axId val="1929325663"/>
        <c:axId val="1929340639"/>
      </c:lineChart>
      <c:catAx>
        <c:axId val="192934646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KoPub돋움체 Medium" panose="00000600000000000000" pitchFamily="2" charset="-127"/>
                <a:ea typeface="KoPub돋움체 Medium" panose="00000600000000000000" pitchFamily="2" charset="-127"/>
                <a:cs typeface="+mn-cs"/>
              </a:defRPr>
            </a:pPr>
            <a:endParaRPr lang="en-US"/>
          </a:p>
        </c:txPr>
        <c:crossAx val="1929344383"/>
        <c:crosses val="autoZero"/>
        <c:auto val="1"/>
        <c:lblAlgn val="ctr"/>
        <c:lblOffset val="100"/>
        <c:noMultiLvlLbl val="0"/>
      </c:catAx>
      <c:valAx>
        <c:axId val="1929344383"/>
        <c:scaling>
          <c:orientation val="minMax"/>
        </c:scaling>
        <c:delete val="0"/>
        <c:axPos val="l"/>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KoPub돋움체 Medium" panose="00000600000000000000" pitchFamily="2" charset="-127"/>
                    <a:ea typeface="KoPub돋움체 Medium" panose="00000600000000000000" pitchFamily="2" charset="-127"/>
                    <a:cs typeface="+mn-cs"/>
                  </a:defRPr>
                </a:pPr>
                <a:r>
                  <a:rPr lang="en-US"/>
                  <a:t>KRW m</a:t>
                </a:r>
                <a:endParaRPr lang="ko-K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KoPub돋움체 Medium" panose="00000600000000000000" pitchFamily="2" charset="-127"/>
                  <a:ea typeface="KoPub돋움체 Medium" panose="00000600000000000000" pitchFamily="2" charset="-127"/>
                  <a:cs typeface="+mn-cs"/>
                </a:defRPr>
              </a:pPr>
              <a:endParaRPr lang="en-US"/>
            </a:p>
          </c:txPr>
        </c:title>
        <c:numFmt formatCode="#,##0,,;[Red]\(#,##0,,\);&quot;-&quot;"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KoPub돋움체 Medium" panose="00000600000000000000" pitchFamily="2" charset="-127"/>
                <a:ea typeface="KoPub돋움체 Medium" panose="00000600000000000000" pitchFamily="2" charset="-127"/>
                <a:cs typeface="+mn-cs"/>
              </a:defRPr>
            </a:pPr>
            <a:endParaRPr lang="en-US"/>
          </a:p>
        </c:txPr>
        <c:crossAx val="1929346463"/>
        <c:crosses val="autoZero"/>
        <c:crossBetween val="between"/>
        <c:majorUnit val="10000000000"/>
      </c:valAx>
      <c:valAx>
        <c:axId val="1929340639"/>
        <c:scaling>
          <c:orientation val="minMax"/>
          <c:max val="1"/>
        </c:scaling>
        <c:delete val="0"/>
        <c:axPos val="r"/>
        <c:numFmt formatCode="0.0%"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noFill/>
                <a:latin typeface="KoPub돋움체 Medium" panose="00000600000000000000" pitchFamily="2" charset="-127"/>
                <a:ea typeface="KoPub돋움체 Medium" panose="00000600000000000000" pitchFamily="2" charset="-127"/>
                <a:cs typeface="+mn-cs"/>
              </a:defRPr>
            </a:pPr>
            <a:endParaRPr lang="en-US"/>
          </a:p>
        </c:txPr>
        <c:crossAx val="1929325663"/>
        <c:crosses val="max"/>
        <c:crossBetween val="between"/>
      </c:valAx>
      <c:catAx>
        <c:axId val="1929325663"/>
        <c:scaling>
          <c:orientation val="minMax"/>
        </c:scaling>
        <c:delete val="1"/>
        <c:axPos val="b"/>
        <c:numFmt formatCode="General" sourceLinked="1"/>
        <c:majorTickMark val="out"/>
        <c:minorTickMark val="none"/>
        <c:tickLblPos val="nextTo"/>
        <c:crossAx val="1929340639"/>
        <c:crosses val="autoZero"/>
        <c:auto val="1"/>
        <c:lblAlgn val="ctr"/>
        <c:lblOffset val="100"/>
        <c:noMultiLvlLbl val="0"/>
      </c:catAx>
      <c:spPr>
        <a:noFill/>
        <a:ln>
          <a:noFill/>
        </a:ln>
        <a:effectLst/>
      </c:spPr>
    </c:plotArea>
    <c:legend>
      <c:legendPos val="r"/>
      <c:layout>
        <c:manualLayout>
          <c:xMode val="edge"/>
          <c:yMode val="edge"/>
          <c:x val="5.2777777777777778E-2"/>
          <c:y val="1.458989501312336E-2"/>
          <c:w val="0.73887510936132983"/>
          <c:h val="6.80424321959755E-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KoPub돋움체 Medium" panose="00000600000000000000" pitchFamily="2" charset="-127"/>
              <a:ea typeface="KoPub돋움체 Medium" panose="00000600000000000000" pitchFamily="2" charset="-127"/>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KoPub돋움체 Medium" panose="00000600000000000000" pitchFamily="2" charset="-127"/>
          <a:ea typeface="KoPub돋움체 Medium" panose="00000600000000000000" pitchFamily="2" charset="-127"/>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614323512937753"/>
          <c:y val="9.9684789370095478E-2"/>
          <c:w val="0.83640791943697768"/>
          <c:h val="0.68876237147759156"/>
        </c:manualLayout>
      </c:layout>
      <c:barChart>
        <c:barDir val="col"/>
        <c:grouping val="clustered"/>
        <c:varyColors val="0"/>
        <c:ser>
          <c:idx val="0"/>
          <c:order val="0"/>
          <c:tx>
            <c:strRef>
              <c:f>Sheet1!$B$1</c:f>
              <c:strCache>
                <c:ptCount val="1"/>
                <c:pt idx="0">
                  <c:v>풍력</c:v>
                </c:pt>
              </c:strCache>
            </c:strRef>
          </c:tx>
          <c:spPr>
            <a:solidFill>
              <a:srgbClr val="00B8F5"/>
            </a:solidFill>
            <a:ln>
              <a:noFill/>
            </a:ln>
            <a:effectLst/>
          </c:spPr>
          <c:invertIfNegative val="0"/>
          <c:dLbls>
            <c:dLbl>
              <c:idx val="1"/>
              <c:dLblPos val="outEnd"/>
              <c:showLegendKey val="0"/>
              <c:showVal val="1"/>
              <c:showCatName val="0"/>
              <c:showSerName val="0"/>
              <c:showPercent val="0"/>
              <c:showBubbleSize val="0"/>
              <c:extLst>
                <c:ext xmlns:c15="http://schemas.microsoft.com/office/drawing/2012/chart" uri="{CE6537A1-D6FC-4f65-9D91-7224C49458BB}">
                  <c15:layout>
                    <c:manualLayout>
                      <c:w val="0.23852764466028728"/>
                      <c:h val="0.26250327867458478"/>
                    </c:manualLayout>
                  </c15:layout>
                </c:ext>
                <c:ext xmlns:c16="http://schemas.microsoft.com/office/drawing/2014/chart" uri="{C3380CC4-5D6E-409C-BE32-E72D297353CC}">
                  <c16:uniqueId val="{00000000-2D4F-40CD-AAE3-F985A21BC172}"/>
                </c:ext>
              </c:extLst>
            </c:dLbl>
            <c:numFmt formatCode="#,##0_);[Red]\(#,##0\)" sourceLinked="0"/>
            <c:spPr>
              <a:noFill/>
              <a:ln>
                <a:noFill/>
              </a:ln>
              <a:effectLst/>
            </c:spPr>
            <c:txPr>
              <a:bodyPr rot="0" spcFirstLastPara="1" vertOverflow="ellipsis" vert="horz" wrap="square" anchor="ctr" anchorCtr="1"/>
              <a:lstStyle/>
              <a:p>
                <a:pPr algn="ctr" rtl="0">
                  <a:defRPr sz="900" b="0" i="0" u="none" strike="noStrike" kern="1200" baseline="0">
                    <a:solidFill>
                      <a:schemeClr val="tx1">
                        <a:lumMod val="75000"/>
                        <a:lumOff val="25000"/>
                      </a:schemeClr>
                    </a:solidFill>
                    <a:latin typeface="KoPub돋움체 Medium" panose="00000600000000000000" pitchFamily="2" charset="-127"/>
                    <a:ea typeface="KoPub돋움체 Medium" panose="00000600000000000000" pitchFamily="2" charset="-127"/>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'21</c:v>
                </c:pt>
                <c:pt idx="1">
                  <c:v>'50F</c:v>
                </c:pt>
              </c:strCache>
            </c:strRef>
          </c:cat>
          <c:val>
            <c:numRef>
              <c:f>Sheet1!$B$2:$B$3</c:f>
              <c:numCache>
                <c:formatCode>General</c:formatCode>
                <c:ptCount val="2"/>
                <c:pt idx="0">
                  <c:v>832</c:v>
                </c:pt>
                <c:pt idx="1">
                  <c:v>7795</c:v>
                </c:pt>
              </c:numCache>
            </c:numRef>
          </c:val>
          <c:extLst>
            <c:ext xmlns:c16="http://schemas.microsoft.com/office/drawing/2014/chart" uri="{C3380CC4-5D6E-409C-BE32-E72D297353CC}">
              <c16:uniqueId val="{00000001-2D4F-40CD-AAE3-F985A21BC172}"/>
            </c:ext>
          </c:extLst>
        </c:ser>
        <c:dLbls>
          <c:dLblPos val="outEnd"/>
          <c:showLegendKey val="0"/>
          <c:showVal val="1"/>
          <c:showCatName val="0"/>
          <c:showSerName val="0"/>
          <c:showPercent val="0"/>
          <c:showBubbleSize val="0"/>
        </c:dLbls>
        <c:gapWidth val="219"/>
        <c:overlap val="-27"/>
        <c:axId val="1931109504"/>
        <c:axId val="1931113664"/>
      </c:barChart>
      <c:catAx>
        <c:axId val="1931109504"/>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lgn="ctr" rtl="0">
              <a:defRPr sz="900" b="0" i="0" u="none" strike="noStrike" kern="1200" baseline="0">
                <a:solidFill>
                  <a:schemeClr val="tx1">
                    <a:lumMod val="65000"/>
                    <a:lumOff val="35000"/>
                  </a:schemeClr>
                </a:solidFill>
                <a:latin typeface="KoPub돋움체 Medium" panose="00000600000000000000" pitchFamily="2" charset="-127"/>
                <a:ea typeface="KoPub돋움체 Medium" panose="00000600000000000000" pitchFamily="2" charset="-127"/>
                <a:cs typeface="+mn-cs"/>
              </a:defRPr>
            </a:pPr>
            <a:endParaRPr lang="en-US"/>
          </a:p>
        </c:txPr>
        <c:crossAx val="1931113664"/>
        <c:crosses val="autoZero"/>
        <c:auto val="1"/>
        <c:lblAlgn val="ctr"/>
        <c:lblOffset val="100"/>
        <c:noMultiLvlLbl val="0"/>
      </c:catAx>
      <c:valAx>
        <c:axId val="1931113664"/>
        <c:scaling>
          <c:orientation val="minMax"/>
          <c:max val="20000"/>
        </c:scaling>
        <c:delete val="1"/>
        <c:axPos val="l"/>
        <c:numFmt formatCode="General" sourceLinked="1"/>
        <c:majorTickMark val="out"/>
        <c:minorTickMark val="none"/>
        <c:tickLblPos val="nextTo"/>
        <c:crossAx val="193110950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900">
          <a:latin typeface="KoPub돋움체 Medium" panose="00000600000000000000" pitchFamily="2" charset="-127"/>
          <a:ea typeface="KoPub돋움체 Medium" panose="00000600000000000000" pitchFamily="2" charset="-127"/>
        </a:defRPr>
      </a:pPr>
      <a:endParaRPr lang="en-US"/>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3079887946277793E-2"/>
          <c:y val="0.10627922298248256"/>
          <c:w val="0.87384022410744444"/>
          <c:h val="0.68631577025429413"/>
        </c:manualLayout>
      </c:layout>
      <c:barChart>
        <c:barDir val="col"/>
        <c:grouping val="clustered"/>
        <c:varyColors val="0"/>
        <c:ser>
          <c:idx val="0"/>
          <c:order val="0"/>
          <c:tx>
            <c:strRef>
              <c:f>Sheet1!$B$1</c:f>
              <c:strCache>
                <c:ptCount val="1"/>
                <c:pt idx="0">
                  <c:v>풍력</c:v>
                </c:pt>
              </c:strCache>
            </c:strRef>
          </c:tx>
          <c:spPr>
            <a:solidFill>
              <a:srgbClr val="1E49E2"/>
            </a:solidFill>
            <a:ln>
              <a:noFill/>
            </a:ln>
            <a:effectLst/>
          </c:spPr>
          <c:invertIfNegative val="0"/>
          <c:dLbls>
            <c:dLbl>
              <c:idx val="0"/>
              <c:dLblPos val="outEnd"/>
              <c:showLegendKey val="0"/>
              <c:showVal val="1"/>
              <c:showCatName val="0"/>
              <c:showSerName val="0"/>
              <c:showPercent val="0"/>
              <c:showBubbleSize val="0"/>
              <c:extLst>
                <c:ext xmlns:c15="http://schemas.microsoft.com/office/drawing/2012/chart" uri="{CE6537A1-D6FC-4f65-9D91-7224C49458BB}">
                  <c15:layout>
                    <c:manualLayout>
                      <c:w val="0.24849529944631382"/>
                      <c:h val="0.26702738740728865"/>
                    </c:manualLayout>
                  </c15:layout>
                </c:ext>
                <c:ext xmlns:c16="http://schemas.microsoft.com/office/drawing/2014/chart" uri="{C3380CC4-5D6E-409C-BE32-E72D297353CC}">
                  <c16:uniqueId val="{00000000-F163-4B61-845F-9089A619A7A8}"/>
                </c:ext>
              </c:extLst>
            </c:dLbl>
            <c:dLbl>
              <c:idx val="1"/>
              <c:layout>
                <c:manualLayout>
                  <c:x val="-1.3847606544793254E-2"/>
                  <c:y val="5.0701735358639234E-2"/>
                </c:manualLayout>
              </c:layout>
              <c:dLblPos val="outEnd"/>
              <c:showLegendKey val="0"/>
              <c:showVal val="1"/>
              <c:showCatName val="0"/>
              <c:showSerName val="0"/>
              <c:showPercent val="0"/>
              <c:showBubbleSize val="0"/>
              <c:extLst>
                <c:ext xmlns:c15="http://schemas.microsoft.com/office/drawing/2012/chart" uri="{CE6537A1-D6FC-4f65-9D91-7224C49458BB}">
                  <c15:layout>
                    <c:manualLayout>
                      <c:w val="0.44462265817346802"/>
                      <c:h val="0.19167791701071979"/>
                    </c:manualLayout>
                  </c15:layout>
                </c:ext>
                <c:ext xmlns:c16="http://schemas.microsoft.com/office/drawing/2014/chart" uri="{C3380CC4-5D6E-409C-BE32-E72D297353CC}">
                  <c16:uniqueId val="{00000001-F163-4B61-845F-9089A619A7A8}"/>
                </c:ext>
              </c:extLst>
            </c:dLbl>
            <c:numFmt formatCode="#,##0_);[Red]\(#,##0\)" sourceLinked="0"/>
            <c:spPr>
              <a:noFill/>
              <a:ln>
                <a:noFill/>
              </a:ln>
              <a:effectLst/>
            </c:spPr>
            <c:txPr>
              <a:bodyPr rot="0" spcFirstLastPara="1" vertOverflow="ellipsis" vert="horz" wrap="square" anchor="ctr" anchorCtr="1"/>
              <a:lstStyle/>
              <a:p>
                <a:pPr algn="ctr" rtl="0">
                  <a:defRPr sz="900" b="0" i="0" u="none" strike="noStrike" kern="1200" baseline="0">
                    <a:solidFill>
                      <a:schemeClr val="tx1">
                        <a:lumMod val="75000"/>
                        <a:lumOff val="25000"/>
                      </a:schemeClr>
                    </a:solidFill>
                    <a:latin typeface="KoPub돋움체 Medium" panose="00000600000000000000" pitchFamily="2" charset="-127"/>
                    <a:ea typeface="KoPub돋움체 Medium" panose="00000600000000000000" pitchFamily="2" charset="-127"/>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'21</c:v>
                </c:pt>
                <c:pt idx="1">
                  <c:v>'50F</c:v>
                </c:pt>
              </c:strCache>
            </c:strRef>
          </c:cat>
          <c:val>
            <c:numRef>
              <c:f>Sheet1!$B$2:$B$3</c:f>
              <c:numCache>
                <c:formatCode>General</c:formatCode>
                <c:ptCount val="2"/>
                <c:pt idx="0">
                  <c:v>1870</c:v>
                </c:pt>
                <c:pt idx="1">
                  <c:v>23486</c:v>
                </c:pt>
              </c:numCache>
            </c:numRef>
          </c:val>
          <c:extLst>
            <c:ext xmlns:c16="http://schemas.microsoft.com/office/drawing/2014/chart" uri="{C3380CC4-5D6E-409C-BE32-E72D297353CC}">
              <c16:uniqueId val="{00000002-F163-4B61-845F-9089A619A7A8}"/>
            </c:ext>
          </c:extLst>
        </c:ser>
        <c:dLbls>
          <c:dLblPos val="outEnd"/>
          <c:showLegendKey val="0"/>
          <c:showVal val="1"/>
          <c:showCatName val="0"/>
          <c:showSerName val="0"/>
          <c:showPercent val="0"/>
          <c:showBubbleSize val="0"/>
        </c:dLbls>
        <c:gapWidth val="219"/>
        <c:overlap val="-27"/>
        <c:axId val="1931109504"/>
        <c:axId val="1931113664"/>
      </c:barChart>
      <c:catAx>
        <c:axId val="1931109504"/>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lgn="ctr" rtl="0">
              <a:defRPr sz="900" b="0" i="0" u="none" strike="noStrike" kern="1200" baseline="0">
                <a:solidFill>
                  <a:schemeClr val="tx1">
                    <a:lumMod val="65000"/>
                    <a:lumOff val="35000"/>
                  </a:schemeClr>
                </a:solidFill>
                <a:latin typeface="KoPub돋움체 Medium" panose="00000600000000000000" pitchFamily="2" charset="-127"/>
                <a:ea typeface="KoPub돋움체 Medium" panose="00000600000000000000" pitchFamily="2" charset="-127"/>
                <a:cs typeface="+mn-cs"/>
              </a:defRPr>
            </a:pPr>
            <a:endParaRPr lang="en-US"/>
          </a:p>
        </c:txPr>
        <c:crossAx val="1931113664"/>
        <c:crosses val="autoZero"/>
        <c:auto val="1"/>
        <c:lblAlgn val="ctr"/>
        <c:lblOffset val="100"/>
        <c:noMultiLvlLbl val="0"/>
      </c:catAx>
      <c:valAx>
        <c:axId val="1931113664"/>
        <c:scaling>
          <c:orientation val="minMax"/>
          <c:max val="30000"/>
        </c:scaling>
        <c:delete val="1"/>
        <c:axPos val="l"/>
        <c:numFmt formatCode="General" sourceLinked="1"/>
        <c:majorTickMark val="out"/>
        <c:minorTickMark val="none"/>
        <c:tickLblPos val="nextTo"/>
        <c:crossAx val="193110950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900">
          <a:latin typeface="KoPub돋움체 Medium" panose="00000600000000000000" pitchFamily="2" charset="-127"/>
          <a:ea typeface="KoPub돋움체 Medium" panose="00000600000000000000" pitchFamily="2" charset="-127"/>
        </a:defRPr>
      </a:pPr>
      <a:endParaRPr lang="en-US"/>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5.0643731018548001E-2"/>
          <c:w val="0.96956769283818367"/>
          <c:h val="0.79235836232432222"/>
        </c:manualLayout>
      </c:layout>
      <c:doughnutChart>
        <c:varyColors val="1"/>
        <c:ser>
          <c:idx val="0"/>
          <c:order val="0"/>
          <c:tx>
            <c:strRef>
              <c:f>Sheet1!$B$1</c:f>
              <c:strCache>
                <c:ptCount val="1"/>
                <c:pt idx="0">
                  <c:v>판매</c:v>
                </c:pt>
              </c:strCache>
            </c:strRef>
          </c:tx>
          <c:spPr>
            <a:solidFill>
              <a:srgbClr val="00B8F5"/>
            </a:solidFill>
          </c:spPr>
          <c:dPt>
            <c:idx val="0"/>
            <c:bubble3D val="0"/>
            <c:spPr>
              <a:solidFill>
                <a:srgbClr val="00B8F5"/>
              </a:solidFill>
              <a:ln w="19050">
                <a:solidFill>
                  <a:schemeClr val="lt1"/>
                </a:solidFill>
              </a:ln>
              <a:effectLst/>
            </c:spPr>
            <c:extLst>
              <c:ext xmlns:c16="http://schemas.microsoft.com/office/drawing/2014/chart" uri="{C3380CC4-5D6E-409C-BE32-E72D297353CC}">
                <c16:uniqueId val="{00000001-DDFF-4980-AA81-7B9891E17B15}"/>
              </c:ext>
            </c:extLst>
          </c:dPt>
          <c:dPt>
            <c:idx val="1"/>
            <c:bubble3D val="0"/>
            <c:spPr>
              <a:solidFill>
                <a:srgbClr val="00338D"/>
              </a:solidFill>
              <a:ln w="19050">
                <a:solidFill>
                  <a:schemeClr val="lt1"/>
                </a:solidFill>
              </a:ln>
              <a:effectLst/>
            </c:spPr>
            <c:extLst>
              <c:ext xmlns:c16="http://schemas.microsoft.com/office/drawing/2014/chart" uri="{C3380CC4-5D6E-409C-BE32-E72D297353CC}">
                <c16:uniqueId val="{00000003-DDFF-4980-AA81-7B9891E17B15}"/>
              </c:ext>
            </c:extLst>
          </c:dPt>
          <c:dLbls>
            <c:dLbl>
              <c:idx val="0"/>
              <c:tx>
                <c:rich>
                  <a:bodyPr rot="0" spcFirstLastPara="1" vertOverflow="ellipsis" vert="horz" wrap="square" lIns="38100" tIns="19050" rIns="38100" bIns="19050" anchor="ctr" anchorCtr="0">
                    <a:spAutoFit/>
                  </a:bodyPr>
                  <a:lstStyle/>
                  <a:p>
                    <a:pPr marL="0" algn="ctr" defTabSz="914400" rtl="0" eaLnBrk="1" latinLnBrk="0" hangingPunct="1">
                      <a:defRPr lang="en-US" altLang="ko-KR" sz="900" b="1" i="0" u="none" strike="noStrike" kern="1200" baseline="0">
                        <a:ln>
                          <a:solidFill>
                            <a:schemeClr val="bg1">
                              <a:lumMod val="75000"/>
                              <a:alpha val="0"/>
                            </a:schemeClr>
                          </a:solidFill>
                        </a:ln>
                        <a:solidFill>
                          <a:schemeClr val="tx1"/>
                        </a:solidFill>
                        <a:latin typeface="KoPub돋움체 Medium" panose="00000600000000000000" pitchFamily="2" charset="-127"/>
                        <a:ea typeface="KoPub돋움체 Medium" panose="00000600000000000000" pitchFamily="2" charset="-127"/>
                        <a:cs typeface="+mn-cs"/>
                      </a:defRPr>
                    </a:pPr>
                    <a:fld id="{856633AF-7958-4166-A5D1-0B8754A4C9C8}" type="VALUE">
                      <a:rPr lang="en-US" altLang="ko-KR" smtClean="0">
                        <a:solidFill>
                          <a:schemeClr val="tx1"/>
                        </a:solidFill>
                      </a:rPr>
                      <a:pPr marL="0" algn="ctr" defTabSz="914400" rtl="0" eaLnBrk="1" latinLnBrk="0" hangingPunct="1">
                        <a:defRPr lang="en-US" altLang="ko-KR" sz="900" b="1">
                          <a:ln>
                            <a:solidFill>
                              <a:schemeClr val="bg1">
                                <a:lumMod val="75000"/>
                                <a:alpha val="0"/>
                              </a:schemeClr>
                            </a:solidFill>
                          </a:ln>
                          <a:solidFill>
                            <a:schemeClr val="tx1"/>
                          </a:solidFill>
                          <a:latin typeface="KoPub돋움체 Medium" panose="00000600000000000000" pitchFamily="2" charset="-127"/>
                          <a:ea typeface="KoPub돋움체 Medium" panose="00000600000000000000" pitchFamily="2" charset="-127"/>
                        </a:defRPr>
                      </a:pPr>
                      <a:t>[VALUE]</a:t>
                    </a:fld>
                    <a:r>
                      <a:rPr lang="en-US" altLang="ko-KR">
                        <a:solidFill>
                          <a:schemeClr val="tx1"/>
                        </a:solidFill>
                      </a:rPr>
                      <a:t>%</a:t>
                    </a:r>
                  </a:p>
                </c:rich>
              </c:tx>
              <c:spPr>
                <a:noFill/>
                <a:ln>
                  <a:noFill/>
                </a:ln>
                <a:effectLst/>
              </c:spPr>
              <c:txPr>
                <a:bodyPr rot="0" spcFirstLastPara="1" vertOverflow="ellipsis" vert="horz" wrap="square" lIns="38100" tIns="19050" rIns="38100" bIns="19050" anchor="ctr" anchorCtr="0">
                  <a:spAutoFit/>
                </a:bodyPr>
                <a:lstStyle/>
                <a:p>
                  <a:pPr marL="0" algn="ctr" defTabSz="914400" rtl="0" eaLnBrk="1" latinLnBrk="0" hangingPunct="1">
                    <a:defRPr lang="en-US" altLang="ko-KR" sz="900" b="1" i="0" u="none" strike="noStrike" kern="1200" baseline="0">
                      <a:ln>
                        <a:solidFill>
                          <a:schemeClr val="bg1">
                            <a:lumMod val="75000"/>
                            <a:alpha val="0"/>
                          </a:schemeClr>
                        </a:solidFill>
                      </a:ln>
                      <a:solidFill>
                        <a:schemeClr val="tx1"/>
                      </a:solidFill>
                      <a:latin typeface="KoPub돋움체 Medium" panose="00000600000000000000" pitchFamily="2" charset="-127"/>
                      <a:ea typeface="KoPub돋움체 Medium" panose="00000600000000000000" pitchFamily="2" charset="-127"/>
                      <a:cs typeface="+mn-cs"/>
                    </a:defRPr>
                  </a:pPr>
                  <a:endParaRPr lang="en-US"/>
                </a:p>
              </c:txPr>
              <c:showLegendKey val="0"/>
              <c:showVal val="1"/>
              <c:showCatName val="0"/>
              <c:showSerName val="0"/>
              <c:showPercent val="0"/>
              <c:showBubbleSize val="0"/>
              <c:extLst>
                <c:ext xmlns:c15="http://schemas.microsoft.com/office/drawing/2012/chart" uri="{CE6537A1-D6FC-4f65-9D91-7224C49458BB}">
                  <c15:layout>
                    <c:manualLayout>
                      <c:w val="0.27431863822728514"/>
                      <c:h val="0.19641847384444852"/>
                    </c:manualLayout>
                  </c15:layout>
                  <c15:dlblFieldTable/>
                  <c15:showDataLabelsRange val="0"/>
                </c:ext>
                <c:ext xmlns:c16="http://schemas.microsoft.com/office/drawing/2014/chart" uri="{C3380CC4-5D6E-409C-BE32-E72D297353CC}">
                  <c16:uniqueId val="{00000001-DDFF-4980-AA81-7B9891E17B15}"/>
                </c:ext>
              </c:extLst>
            </c:dLbl>
            <c:dLbl>
              <c:idx val="1"/>
              <c:tx>
                <c:rich>
                  <a:bodyPr rot="0" spcFirstLastPara="1" vertOverflow="ellipsis" vert="horz" wrap="square" lIns="38100" tIns="19050" rIns="38100" bIns="19050" anchor="ctr" anchorCtr="0">
                    <a:spAutoFit/>
                  </a:bodyPr>
                  <a:lstStyle/>
                  <a:p>
                    <a:pPr marL="0" algn="ctr" defTabSz="914400" rtl="0" eaLnBrk="1" latinLnBrk="0" hangingPunct="1">
                      <a:defRPr lang="en-US" altLang="ko-KR" sz="900" b="1" i="0" u="none" strike="noStrike" kern="1200" baseline="0">
                        <a:ln>
                          <a:solidFill>
                            <a:schemeClr val="bg1">
                              <a:lumMod val="75000"/>
                              <a:alpha val="0"/>
                            </a:schemeClr>
                          </a:solidFill>
                        </a:ln>
                        <a:solidFill>
                          <a:schemeClr val="bg1"/>
                        </a:solidFill>
                        <a:latin typeface="KoPub돋움체 Medium" panose="00000600000000000000" pitchFamily="2" charset="-127"/>
                        <a:ea typeface="KoPub돋움체 Medium" panose="00000600000000000000" pitchFamily="2" charset="-127"/>
                        <a:cs typeface="+mn-cs"/>
                      </a:defRPr>
                    </a:pPr>
                    <a:fld id="{62E5B47F-A262-487A-A9F2-0ACE4B4F803A}" type="VALUE">
                      <a:rPr lang="en-US" altLang="ko-KR" smtClean="0">
                        <a:solidFill>
                          <a:schemeClr val="bg1"/>
                        </a:solidFill>
                      </a:rPr>
                      <a:pPr marL="0" algn="ctr" defTabSz="914400" rtl="0" eaLnBrk="1" latinLnBrk="0" hangingPunct="1">
                        <a:defRPr lang="en-US" altLang="ko-KR" sz="900" b="1">
                          <a:ln>
                            <a:solidFill>
                              <a:schemeClr val="bg1">
                                <a:lumMod val="75000"/>
                                <a:alpha val="0"/>
                              </a:schemeClr>
                            </a:solidFill>
                          </a:ln>
                          <a:solidFill>
                            <a:schemeClr val="bg1"/>
                          </a:solidFill>
                          <a:latin typeface="KoPub돋움체 Medium" panose="00000600000000000000" pitchFamily="2" charset="-127"/>
                          <a:ea typeface="KoPub돋움체 Medium" panose="00000600000000000000" pitchFamily="2" charset="-127"/>
                        </a:defRPr>
                      </a:pPr>
                      <a:t>[VALUE]</a:t>
                    </a:fld>
                    <a:r>
                      <a:rPr lang="en-US" altLang="ko-KR">
                        <a:solidFill>
                          <a:schemeClr val="bg1"/>
                        </a:solidFill>
                      </a:rPr>
                      <a:t>%</a:t>
                    </a:r>
                  </a:p>
                </c:rich>
              </c:tx>
              <c:spPr>
                <a:noFill/>
                <a:ln>
                  <a:noFill/>
                </a:ln>
                <a:effectLst/>
              </c:spPr>
              <c:txPr>
                <a:bodyPr rot="0" spcFirstLastPara="1" vertOverflow="ellipsis" vert="horz" wrap="square" lIns="38100" tIns="19050" rIns="38100" bIns="19050" anchor="ctr" anchorCtr="0">
                  <a:spAutoFit/>
                </a:bodyPr>
                <a:lstStyle/>
                <a:p>
                  <a:pPr marL="0" algn="ctr" defTabSz="914400" rtl="0" eaLnBrk="1" latinLnBrk="0" hangingPunct="1">
                    <a:defRPr lang="en-US" altLang="ko-KR" sz="900" b="1" i="0" u="none" strike="noStrike" kern="1200" baseline="0">
                      <a:ln>
                        <a:solidFill>
                          <a:schemeClr val="bg1">
                            <a:lumMod val="75000"/>
                            <a:alpha val="0"/>
                          </a:schemeClr>
                        </a:solidFill>
                      </a:ln>
                      <a:solidFill>
                        <a:schemeClr val="bg1"/>
                      </a:solidFill>
                      <a:latin typeface="KoPub돋움체 Medium" panose="00000600000000000000" pitchFamily="2" charset="-127"/>
                      <a:ea typeface="KoPub돋움체 Medium" panose="00000600000000000000" pitchFamily="2" charset="-127"/>
                      <a:cs typeface="+mn-cs"/>
                    </a:defRPr>
                  </a:pPr>
                  <a:endParaRPr lang="en-US"/>
                </a:p>
              </c:txPr>
              <c:showLegendKey val="0"/>
              <c:showVal val="1"/>
              <c:showCatName val="0"/>
              <c:showSerName val="0"/>
              <c:showPercent val="0"/>
              <c:showBubbleSize val="0"/>
              <c:extLst>
                <c:ext xmlns:c15="http://schemas.microsoft.com/office/drawing/2012/chart" uri="{CE6537A1-D6FC-4f65-9D91-7224C49458BB}">
                  <c15:layout>
                    <c:manualLayout>
                      <c:w val="0.33109582654100428"/>
                      <c:h val="0.19641847384444852"/>
                    </c:manualLayout>
                  </c15:layout>
                  <c15:dlblFieldTable/>
                  <c15:showDataLabelsRange val="0"/>
                </c:ext>
                <c:ext xmlns:c16="http://schemas.microsoft.com/office/drawing/2014/chart" uri="{C3380CC4-5D6E-409C-BE32-E72D297353CC}">
                  <c16:uniqueId val="{00000003-DDFF-4980-AA81-7B9891E17B15}"/>
                </c:ext>
              </c:extLst>
            </c:dLbl>
            <c:spPr>
              <a:noFill/>
              <a:ln>
                <a:noFill/>
              </a:ln>
              <a:effectLst/>
            </c:spPr>
            <c:txPr>
              <a:bodyPr rot="0" spcFirstLastPara="1" vertOverflow="ellipsis" vert="horz" wrap="square" lIns="38100" tIns="19050" rIns="38100" bIns="19050" anchor="ctr" anchorCtr="0">
                <a:spAutoFit/>
              </a:bodyPr>
              <a:lstStyle/>
              <a:p>
                <a:pPr marL="0" algn="ctr" defTabSz="914400" rtl="0" eaLnBrk="1" latinLnBrk="0" hangingPunct="1">
                  <a:defRPr lang="en-US" altLang="ko-KR" sz="900" b="1" i="0" u="none" strike="noStrike" kern="1200" baseline="0">
                    <a:ln>
                      <a:solidFill>
                        <a:schemeClr val="bg1">
                          <a:lumMod val="75000"/>
                          <a:alpha val="0"/>
                        </a:schemeClr>
                      </a:solidFill>
                    </a:ln>
                    <a:solidFill>
                      <a:schemeClr val="tx1">
                        <a:lumMod val="75000"/>
                        <a:lumOff val="25000"/>
                      </a:schemeClr>
                    </a:solidFill>
                    <a:latin typeface="KoPub돋움체 Medium" panose="00000600000000000000" pitchFamily="2" charset="-127"/>
                    <a:ea typeface="KoPub돋움체 Medium" panose="00000600000000000000" pitchFamily="2" charset="-127"/>
                    <a:cs typeface="+mn-cs"/>
                  </a:defRPr>
                </a:pPr>
                <a:endParaRPr lang="en-US"/>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해상</c:v>
                </c:pt>
                <c:pt idx="1">
                  <c:v>육상</c:v>
                </c:pt>
              </c:strCache>
            </c:strRef>
          </c:cat>
          <c:val>
            <c:numRef>
              <c:f>Sheet1!$B$2:$B$3</c:f>
              <c:numCache>
                <c:formatCode>0.0</c:formatCode>
                <c:ptCount val="2"/>
                <c:pt idx="0">
                  <c:v>7.1</c:v>
                </c:pt>
                <c:pt idx="1">
                  <c:v>92.9</c:v>
                </c:pt>
              </c:numCache>
            </c:numRef>
          </c:val>
          <c:extLst>
            <c:ext xmlns:c16="http://schemas.microsoft.com/office/drawing/2014/chart" uri="{C3380CC4-5D6E-409C-BE32-E72D297353CC}">
              <c16:uniqueId val="{00000004-DDFF-4980-AA81-7B9891E17B15}"/>
            </c:ext>
          </c:extLst>
        </c:ser>
        <c:dLbls>
          <c:showLegendKey val="0"/>
          <c:showVal val="1"/>
          <c:showCatName val="0"/>
          <c:showSerName val="0"/>
          <c:showPercent val="0"/>
          <c:showBubbleSize val="0"/>
          <c:showLeaderLines val="1"/>
        </c:dLbls>
        <c:firstSliceAng val="0"/>
        <c:holeSize val="50"/>
      </c:doughnutChart>
      <c:spPr>
        <a:noFill/>
        <a:ln>
          <a:noFill/>
        </a:ln>
        <a:effectLst/>
      </c:spPr>
    </c:plotArea>
    <c:legend>
      <c:legendPos val="b"/>
      <c:layout>
        <c:manualLayout>
          <c:xMode val="edge"/>
          <c:yMode val="edge"/>
          <c:x val="0.16677282365758184"/>
          <c:y val="0.8936462924613443"/>
          <c:w val="0.60825836473174544"/>
          <c:h val="0.10040883847556706"/>
        </c:manualLayout>
      </c:layout>
      <c:overlay val="0"/>
      <c:spPr>
        <a:noFill/>
        <a:ln>
          <a:noFill/>
        </a:ln>
        <a:effectLst/>
      </c:spPr>
      <c:txPr>
        <a:bodyPr rot="0" spcFirstLastPara="1" vertOverflow="ellipsis" vert="horz" wrap="square" anchor="ctr" anchorCtr="1"/>
        <a:lstStyle/>
        <a:p>
          <a:pPr marL="0" algn="ctr" defTabSz="914400" rtl="0" eaLnBrk="1" latinLnBrk="0" hangingPunct="1">
            <a:defRPr lang="en-US" altLang="ko-KR" sz="1000" b="0" i="0" u="none" strike="noStrike" kern="1200" baseline="0">
              <a:ln>
                <a:solidFill>
                  <a:schemeClr val="bg1">
                    <a:lumMod val="75000"/>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1.5394161357204481E-2"/>
          <c:w val="0.99847222222222221"/>
          <c:h val="0.81597984169983506"/>
        </c:manualLayout>
      </c:layout>
      <c:doughnutChart>
        <c:varyColors val="1"/>
        <c:ser>
          <c:idx val="0"/>
          <c:order val="0"/>
          <c:tx>
            <c:strRef>
              <c:f>Sheet1!$B$1</c:f>
              <c:strCache>
                <c:ptCount val="1"/>
                <c:pt idx="0">
                  <c:v>열1</c:v>
                </c:pt>
              </c:strCache>
            </c:strRef>
          </c:tx>
          <c:dPt>
            <c:idx val="0"/>
            <c:bubble3D val="0"/>
            <c:spPr>
              <a:solidFill>
                <a:srgbClr val="00B8F5"/>
              </a:solidFill>
              <a:ln w="19050">
                <a:solidFill>
                  <a:schemeClr val="lt1"/>
                </a:solidFill>
              </a:ln>
              <a:effectLst/>
            </c:spPr>
            <c:extLst>
              <c:ext xmlns:c16="http://schemas.microsoft.com/office/drawing/2014/chart" uri="{C3380CC4-5D6E-409C-BE32-E72D297353CC}">
                <c16:uniqueId val="{00000001-D129-4366-B664-A39EF18E9936}"/>
              </c:ext>
            </c:extLst>
          </c:dPt>
          <c:dPt>
            <c:idx val="1"/>
            <c:bubble3D val="0"/>
            <c:spPr>
              <a:solidFill>
                <a:srgbClr val="00338D"/>
              </a:solidFill>
              <a:ln w="19050">
                <a:solidFill>
                  <a:schemeClr val="lt1"/>
                </a:solidFill>
              </a:ln>
              <a:effectLst/>
            </c:spPr>
            <c:extLst>
              <c:ext xmlns:c16="http://schemas.microsoft.com/office/drawing/2014/chart" uri="{C3380CC4-5D6E-409C-BE32-E72D297353CC}">
                <c16:uniqueId val="{00000003-D129-4366-B664-A39EF18E9936}"/>
              </c:ext>
            </c:extLst>
          </c:dPt>
          <c:dLbls>
            <c:dLbl>
              <c:idx val="0"/>
              <c:tx>
                <c:rich>
                  <a:bodyPr rot="0" spcFirstLastPara="1" vertOverflow="ellipsis" vert="horz" wrap="square" lIns="38100" tIns="19050" rIns="38100" bIns="19050" anchor="ctr" anchorCtr="0">
                    <a:spAutoFit/>
                  </a:bodyPr>
                  <a:lstStyle/>
                  <a:p>
                    <a:pPr marL="0" algn="ctr" defTabSz="914400" rtl="0" eaLnBrk="1" latinLnBrk="0" hangingPunct="1">
                      <a:defRPr lang="en-US" altLang="ko-KR" sz="900" b="1" i="0" u="none" strike="noStrike" kern="1200" baseline="0">
                        <a:ln>
                          <a:solidFill>
                            <a:schemeClr val="bg1">
                              <a:lumMod val="75000"/>
                              <a:alpha val="0"/>
                            </a:schemeClr>
                          </a:solidFill>
                        </a:ln>
                        <a:solidFill>
                          <a:schemeClr val="tx1"/>
                        </a:solidFill>
                        <a:latin typeface="KoPub돋움체 Medium" panose="00000600000000000000" pitchFamily="2" charset="-127"/>
                        <a:ea typeface="KoPub돋움체 Medium" panose="00000600000000000000" pitchFamily="2" charset="-127"/>
                        <a:cs typeface="+mn-cs"/>
                      </a:defRPr>
                    </a:pPr>
                    <a:fld id="{0E54BFA9-2030-4E88-935D-B404BBF2DF78}" type="VALUE">
                      <a:rPr lang="en-US" altLang="ko-KR" b="1" smtClean="0">
                        <a:solidFill>
                          <a:schemeClr val="tx1"/>
                        </a:solidFill>
                      </a:rPr>
                      <a:pPr marL="0" algn="ctr" defTabSz="914400" rtl="0" eaLnBrk="1" latinLnBrk="0" hangingPunct="1">
                        <a:defRPr lang="en-US" altLang="ko-KR" sz="900" b="1">
                          <a:ln>
                            <a:solidFill>
                              <a:schemeClr val="bg1">
                                <a:lumMod val="75000"/>
                                <a:alpha val="0"/>
                              </a:schemeClr>
                            </a:solidFill>
                          </a:ln>
                          <a:solidFill>
                            <a:schemeClr val="tx1"/>
                          </a:solidFill>
                          <a:latin typeface="KoPub돋움체 Medium" panose="00000600000000000000" pitchFamily="2" charset="-127"/>
                          <a:ea typeface="KoPub돋움체 Medium" panose="00000600000000000000" pitchFamily="2" charset="-127"/>
                        </a:defRPr>
                      </a:pPr>
                      <a:t>[VALUE]</a:t>
                    </a:fld>
                    <a:r>
                      <a:rPr lang="en-US" altLang="ko-KR" b="1">
                        <a:solidFill>
                          <a:schemeClr val="tx1"/>
                        </a:solidFill>
                      </a:rPr>
                      <a:t>%</a:t>
                    </a:r>
                  </a:p>
                </c:rich>
              </c:tx>
              <c:spPr>
                <a:noFill/>
                <a:ln>
                  <a:noFill/>
                </a:ln>
                <a:effectLst/>
              </c:spPr>
              <c:txPr>
                <a:bodyPr rot="0" spcFirstLastPara="1" vertOverflow="ellipsis" vert="horz" wrap="square" lIns="38100" tIns="19050" rIns="38100" bIns="19050" anchor="ctr" anchorCtr="0">
                  <a:spAutoFit/>
                </a:bodyPr>
                <a:lstStyle/>
                <a:p>
                  <a:pPr marL="0" algn="ctr" defTabSz="914400" rtl="0" eaLnBrk="1" latinLnBrk="0" hangingPunct="1">
                    <a:defRPr lang="en-US" altLang="ko-KR" sz="900" b="1" i="0" u="none" strike="noStrike" kern="1200" baseline="0">
                      <a:ln>
                        <a:solidFill>
                          <a:schemeClr val="bg1">
                            <a:lumMod val="75000"/>
                            <a:alpha val="0"/>
                          </a:schemeClr>
                        </a:solidFill>
                      </a:ln>
                      <a:solidFill>
                        <a:schemeClr val="tx1"/>
                      </a:solidFill>
                      <a:latin typeface="KoPub돋움체 Medium" panose="00000600000000000000" pitchFamily="2" charset="-127"/>
                      <a:ea typeface="KoPub돋움체 Medium" panose="00000600000000000000" pitchFamily="2" charset="-127"/>
                      <a:cs typeface="+mn-cs"/>
                    </a:defRPr>
                  </a:pPr>
                  <a:endParaRPr lang="en-US"/>
                </a:p>
              </c:txPr>
              <c:showLegendKey val="0"/>
              <c:showVal val="1"/>
              <c:showCatName val="0"/>
              <c:showSerName val="0"/>
              <c:showPercent val="0"/>
              <c:showBubbleSize val="0"/>
              <c:extLst>
                <c:ext xmlns:c15="http://schemas.microsoft.com/office/drawing/2012/chart" uri="{CE6537A1-D6FC-4f65-9D91-7224C49458BB}">
                  <c15:layout>
                    <c:manualLayout>
                      <c:w val="0.26173194444444442"/>
                      <c:h val="0.1587572075003405"/>
                    </c:manualLayout>
                  </c15:layout>
                  <c15:dlblFieldTable/>
                  <c15:showDataLabelsRange val="0"/>
                </c:ext>
                <c:ext xmlns:c16="http://schemas.microsoft.com/office/drawing/2014/chart" uri="{C3380CC4-5D6E-409C-BE32-E72D297353CC}">
                  <c16:uniqueId val="{00000001-D129-4366-B664-A39EF18E9936}"/>
                </c:ext>
              </c:extLst>
            </c:dLbl>
            <c:dLbl>
              <c:idx val="1"/>
              <c:tx>
                <c:rich>
                  <a:bodyPr rot="0" spcFirstLastPara="1" vertOverflow="ellipsis" vert="horz" wrap="square" lIns="38100" tIns="19050" rIns="38100" bIns="19050" anchor="ctr" anchorCtr="0">
                    <a:spAutoFit/>
                  </a:bodyPr>
                  <a:lstStyle/>
                  <a:p>
                    <a:pPr marL="0" algn="ctr" defTabSz="914400" rtl="0" eaLnBrk="1" latinLnBrk="0" hangingPunct="1">
                      <a:defRPr lang="en-US" altLang="ko-KR" sz="900" b="1" i="0" u="none" strike="noStrike" kern="1200" baseline="0">
                        <a:ln>
                          <a:solidFill>
                            <a:schemeClr val="bg1">
                              <a:lumMod val="75000"/>
                              <a:alpha val="0"/>
                            </a:schemeClr>
                          </a:solidFill>
                        </a:ln>
                        <a:solidFill>
                          <a:schemeClr val="bg1"/>
                        </a:solidFill>
                        <a:latin typeface="KoPub돋움체 Medium" panose="00000600000000000000" pitchFamily="2" charset="-127"/>
                        <a:ea typeface="KoPub돋움체 Medium" panose="00000600000000000000" pitchFamily="2" charset="-127"/>
                        <a:cs typeface="+mn-cs"/>
                      </a:defRPr>
                    </a:pPr>
                    <a:fld id="{295B2C39-5979-48D4-A42F-17F2A3004185}" type="VALUE">
                      <a:rPr lang="en-US" altLang="ko-KR" smtClean="0">
                        <a:solidFill>
                          <a:schemeClr val="bg1"/>
                        </a:solidFill>
                      </a:rPr>
                      <a:pPr marL="0" algn="ctr" defTabSz="914400" rtl="0" eaLnBrk="1" latinLnBrk="0" hangingPunct="1">
                        <a:defRPr lang="en-US" altLang="ko-KR" sz="900" b="1">
                          <a:ln>
                            <a:solidFill>
                              <a:schemeClr val="bg1">
                                <a:lumMod val="75000"/>
                                <a:alpha val="0"/>
                              </a:schemeClr>
                            </a:solidFill>
                          </a:ln>
                          <a:solidFill>
                            <a:schemeClr val="bg1"/>
                          </a:solidFill>
                          <a:latin typeface="KoPub돋움체 Medium" panose="00000600000000000000" pitchFamily="2" charset="-127"/>
                          <a:ea typeface="KoPub돋움체 Medium" panose="00000600000000000000" pitchFamily="2" charset="-127"/>
                        </a:defRPr>
                      </a:pPr>
                      <a:t>[VALUE]</a:t>
                    </a:fld>
                    <a:r>
                      <a:rPr lang="en-US" altLang="ko-KR">
                        <a:solidFill>
                          <a:schemeClr val="bg1"/>
                        </a:solidFill>
                      </a:rPr>
                      <a:t>%</a:t>
                    </a:r>
                  </a:p>
                </c:rich>
              </c:tx>
              <c:spPr>
                <a:noFill/>
                <a:ln>
                  <a:noFill/>
                </a:ln>
                <a:effectLst/>
              </c:spPr>
              <c:txPr>
                <a:bodyPr rot="0" spcFirstLastPara="1" vertOverflow="ellipsis" vert="horz" wrap="square" lIns="38100" tIns="19050" rIns="38100" bIns="19050" anchor="ctr" anchorCtr="0">
                  <a:spAutoFit/>
                </a:bodyPr>
                <a:lstStyle/>
                <a:p>
                  <a:pPr marL="0" algn="ctr" defTabSz="914400" rtl="0" eaLnBrk="1" latinLnBrk="0" hangingPunct="1">
                    <a:defRPr lang="en-US" altLang="ko-KR" sz="900" b="1" i="0" u="none" strike="noStrike" kern="1200" baseline="0">
                      <a:ln>
                        <a:solidFill>
                          <a:schemeClr val="bg1">
                            <a:lumMod val="75000"/>
                            <a:alpha val="0"/>
                          </a:schemeClr>
                        </a:solidFill>
                      </a:ln>
                      <a:solidFill>
                        <a:schemeClr val="bg1"/>
                      </a:solidFill>
                      <a:latin typeface="KoPub돋움체 Medium" panose="00000600000000000000" pitchFamily="2" charset="-127"/>
                      <a:ea typeface="KoPub돋움체 Medium" panose="00000600000000000000" pitchFamily="2" charset="-127"/>
                      <a:cs typeface="+mn-cs"/>
                    </a:defRPr>
                  </a:pPr>
                  <a:endParaRPr lang="en-US"/>
                </a:p>
              </c:txPr>
              <c:showLegendKey val="0"/>
              <c:showVal val="1"/>
              <c:showCatName val="0"/>
              <c:showSerName val="0"/>
              <c:showPercent val="0"/>
              <c:showBubbleSize val="0"/>
              <c:extLst>
                <c:ext xmlns:c15="http://schemas.microsoft.com/office/drawing/2012/chart" uri="{CE6537A1-D6FC-4f65-9D91-7224C49458BB}">
                  <c15:layout>
                    <c:manualLayout>
                      <c:w val="0.2323337962962963"/>
                      <c:h val="0.1587572075003405"/>
                    </c:manualLayout>
                  </c15:layout>
                  <c15:dlblFieldTable/>
                  <c15:showDataLabelsRange val="0"/>
                </c:ext>
                <c:ext xmlns:c16="http://schemas.microsoft.com/office/drawing/2014/chart" uri="{C3380CC4-5D6E-409C-BE32-E72D297353CC}">
                  <c16:uniqueId val="{00000003-D129-4366-B664-A39EF18E9936}"/>
                </c:ext>
              </c:extLst>
            </c:dLbl>
            <c:spPr>
              <a:noFill/>
              <a:ln>
                <a:noFill/>
              </a:ln>
              <a:effectLst/>
            </c:spPr>
            <c:txPr>
              <a:bodyPr rot="0" spcFirstLastPara="1" vertOverflow="ellipsis" vert="horz" wrap="square" lIns="38100" tIns="19050" rIns="38100" bIns="19050" anchor="ctr" anchorCtr="0">
                <a:spAutoFit/>
              </a:bodyPr>
              <a:lstStyle/>
              <a:p>
                <a:pPr marL="0" algn="ctr" defTabSz="914400" rtl="0" eaLnBrk="1" latinLnBrk="0" hangingPunct="1">
                  <a:defRPr lang="en-US" altLang="ko-KR" sz="900" b="1" i="0" u="none" strike="noStrike" kern="1200" baseline="0">
                    <a:ln>
                      <a:solidFill>
                        <a:schemeClr val="bg1">
                          <a:lumMod val="75000"/>
                          <a:alpha val="0"/>
                        </a:schemeClr>
                      </a:solidFill>
                    </a:ln>
                    <a:solidFill>
                      <a:schemeClr val="tx1">
                        <a:lumMod val="75000"/>
                        <a:lumOff val="25000"/>
                      </a:schemeClr>
                    </a:solidFill>
                    <a:latin typeface="KoPub돋움체 Medium" panose="00000600000000000000" pitchFamily="2" charset="-127"/>
                    <a:ea typeface="KoPub돋움체 Medium" panose="00000600000000000000" pitchFamily="2" charset="-127"/>
                    <a:cs typeface="+mn-cs"/>
                  </a:defRPr>
                </a:pPr>
                <a:endParaRPr lang="en-US"/>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해상</c:v>
                </c:pt>
                <c:pt idx="1">
                  <c:v>육상</c:v>
                </c:pt>
              </c:strCache>
            </c:strRef>
          </c:cat>
          <c:val>
            <c:numRef>
              <c:f>Sheet1!$B$2:$B$3</c:f>
              <c:numCache>
                <c:formatCode>0.0</c:formatCode>
                <c:ptCount val="2"/>
                <c:pt idx="0">
                  <c:v>12.224322621298047</c:v>
                </c:pt>
                <c:pt idx="1">
                  <c:v>87.775677378701957</c:v>
                </c:pt>
              </c:numCache>
            </c:numRef>
          </c:val>
          <c:extLst>
            <c:ext xmlns:c16="http://schemas.microsoft.com/office/drawing/2014/chart" uri="{C3380CC4-5D6E-409C-BE32-E72D297353CC}">
              <c16:uniqueId val="{00000004-D129-4366-B664-A39EF18E9936}"/>
            </c:ext>
          </c:extLst>
        </c:ser>
        <c:dLbls>
          <c:showLegendKey val="0"/>
          <c:showVal val="1"/>
          <c:showCatName val="0"/>
          <c:showSerName val="0"/>
          <c:showPercent val="0"/>
          <c:showBubbleSize val="0"/>
          <c:showLeaderLines val="1"/>
        </c:dLbls>
        <c:firstSliceAng val="0"/>
        <c:holeSize val="50"/>
      </c:doughnutChart>
      <c:spPr>
        <a:noFill/>
        <a:ln>
          <a:noFill/>
        </a:ln>
        <a:effectLst/>
      </c:spPr>
    </c:plotArea>
    <c:legend>
      <c:legendPos val="b"/>
      <c:layout>
        <c:manualLayout>
          <c:xMode val="edge"/>
          <c:yMode val="edge"/>
          <c:x val="0.30710092592592592"/>
          <c:y val="0.87559854412276583"/>
          <c:w val="0.43283472222222225"/>
          <c:h val="8.1156453834163172E-2"/>
        </c:manualLayout>
      </c:layout>
      <c:overlay val="0"/>
      <c:spPr>
        <a:noFill/>
        <a:ln>
          <a:noFill/>
        </a:ln>
        <a:effectLst/>
      </c:spPr>
      <c:txPr>
        <a:bodyPr rot="0" spcFirstLastPara="1" vertOverflow="ellipsis" vert="horz" wrap="square" anchor="ctr" anchorCtr="1"/>
        <a:lstStyle/>
        <a:p>
          <a:pPr marL="0" algn="ctr" defTabSz="914400" rtl="0" eaLnBrk="1" latinLnBrk="0" hangingPunct="1">
            <a:defRPr lang="en-US" altLang="ko-KR" sz="1000" b="0" i="0" u="none" strike="noStrike" kern="1200" baseline="0">
              <a:ln>
                <a:solidFill>
                  <a:schemeClr val="bg1">
                    <a:lumMod val="75000"/>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6686903040415053E-2"/>
          <c:y val="0.13111372431803164"/>
          <c:w val="0.93274067775923908"/>
          <c:h val="0.66097147059748917"/>
        </c:manualLayout>
      </c:layout>
      <c:barChart>
        <c:barDir val="col"/>
        <c:grouping val="stacked"/>
        <c:varyColors val="0"/>
        <c:ser>
          <c:idx val="1"/>
          <c:order val="0"/>
          <c:tx>
            <c:strRef>
              <c:f>'R'!$C$14</c:f>
              <c:strCache>
                <c:ptCount val="1"/>
                <c:pt idx="0">
                  <c:v>육상</c:v>
                </c:pt>
              </c:strCache>
            </c:strRef>
          </c:tx>
          <c:spPr>
            <a:solidFill>
              <a:srgbClr val="00338D"/>
            </a:solidFill>
            <a:ln>
              <a:noFill/>
            </a:ln>
            <a:effectLst/>
          </c:spPr>
          <c:invertIfNegative val="0"/>
          <c:dLbls>
            <c:spPr>
              <a:noFill/>
              <a:ln>
                <a:noFill/>
              </a:ln>
              <a:effectLst/>
            </c:spPr>
            <c:txPr>
              <a:bodyPr rot="0" spcFirstLastPara="1" vertOverflow="ellipsis" vert="horz" wrap="square" anchor="ctr" anchorCtr="1"/>
              <a:lstStyle/>
              <a:p>
                <a:pPr>
                  <a:defRPr sz="900" b="0" i="0" u="none" strike="noStrike" kern="1200" baseline="0">
                    <a:solidFill>
                      <a:schemeClr val="bg1"/>
                    </a:solidFill>
                    <a:latin typeface="KoPub돋움체 Medium" panose="00000600000000000000" pitchFamily="2" charset="-127"/>
                    <a:ea typeface="KoPub돋움체 Medium" panose="00000600000000000000" pitchFamily="2" charset="-127"/>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'R'!$A$15:$A$20</c:f>
              <c:numCache>
                <c:formatCode>General"E"</c:formatCode>
                <c:ptCount val="6"/>
                <c:pt idx="0" formatCode="General">
                  <c:v>2022</c:v>
                </c:pt>
                <c:pt idx="1">
                  <c:v>2023</c:v>
                </c:pt>
                <c:pt idx="2">
                  <c:v>2024</c:v>
                </c:pt>
                <c:pt idx="3">
                  <c:v>2025</c:v>
                </c:pt>
                <c:pt idx="4">
                  <c:v>2026</c:v>
                </c:pt>
                <c:pt idx="5">
                  <c:v>2027</c:v>
                </c:pt>
              </c:numCache>
            </c:numRef>
          </c:cat>
          <c:val>
            <c:numRef>
              <c:f>'R'!$C$15:$C$20</c:f>
              <c:numCache>
                <c:formatCode>_(* #,##0_);_(* \(#,##0\);_(* "-"_);_(@_)</c:formatCode>
                <c:ptCount val="6"/>
                <c:pt idx="0">
                  <c:v>842</c:v>
                </c:pt>
                <c:pt idx="1">
                  <c:v>939</c:v>
                </c:pt>
                <c:pt idx="2">
                  <c:v>1045</c:v>
                </c:pt>
                <c:pt idx="3">
                  <c:v>1154</c:v>
                </c:pt>
                <c:pt idx="4">
                  <c:v>1271</c:v>
                </c:pt>
                <c:pt idx="5">
                  <c:v>1393</c:v>
                </c:pt>
              </c:numCache>
            </c:numRef>
          </c:val>
          <c:extLst>
            <c:ext xmlns:c16="http://schemas.microsoft.com/office/drawing/2014/chart" uri="{C3380CC4-5D6E-409C-BE32-E72D297353CC}">
              <c16:uniqueId val="{00000000-E4E9-421D-B8DC-BDF2538819E6}"/>
            </c:ext>
          </c:extLst>
        </c:ser>
        <c:ser>
          <c:idx val="0"/>
          <c:order val="1"/>
          <c:tx>
            <c:strRef>
              <c:f>'R'!$B$14</c:f>
              <c:strCache>
                <c:ptCount val="1"/>
                <c:pt idx="0">
                  <c:v>해상</c:v>
                </c:pt>
              </c:strCache>
            </c:strRef>
          </c:tx>
          <c:spPr>
            <a:solidFill>
              <a:srgbClr val="00B8F5"/>
            </a:solidFill>
            <a:ln>
              <a:noFill/>
            </a:ln>
            <a:effectLst/>
          </c:spPr>
          <c:invertIfNegative val="0"/>
          <c:dLbls>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KoPub돋움체 Medium" panose="00000600000000000000" pitchFamily="2" charset="-127"/>
                    <a:ea typeface="KoPub돋움체 Medium" panose="00000600000000000000" pitchFamily="2" charset="-127"/>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'R'!$A$15:$A$20</c:f>
              <c:numCache>
                <c:formatCode>General"E"</c:formatCode>
                <c:ptCount val="6"/>
                <c:pt idx="0" formatCode="General">
                  <c:v>2022</c:v>
                </c:pt>
                <c:pt idx="1">
                  <c:v>2023</c:v>
                </c:pt>
                <c:pt idx="2">
                  <c:v>2024</c:v>
                </c:pt>
                <c:pt idx="3">
                  <c:v>2025</c:v>
                </c:pt>
                <c:pt idx="4">
                  <c:v>2026</c:v>
                </c:pt>
                <c:pt idx="5">
                  <c:v>2027</c:v>
                </c:pt>
              </c:numCache>
            </c:numRef>
          </c:cat>
          <c:val>
            <c:numRef>
              <c:f>'R'!$B$15:$B$20</c:f>
              <c:numCache>
                <c:formatCode>_(* #,##0_);_(* \(#,##0\);_(* "-"_);_(@_)</c:formatCode>
                <c:ptCount val="6"/>
                <c:pt idx="0">
                  <c:v>64</c:v>
                </c:pt>
                <c:pt idx="1">
                  <c:v>82</c:v>
                </c:pt>
                <c:pt idx="2">
                  <c:v>100</c:v>
                </c:pt>
                <c:pt idx="3">
                  <c:v>126</c:v>
                </c:pt>
                <c:pt idx="4">
                  <c:v>158</c:v>
                </c:pt>
                <c:pt idx="5">
                  <c:v>194</c:v>
                </c:pt>
              </c:numCache>
            </c:numRef>
          </c:val>
          <c:extLst>
            <c:ext xmlns:c16="http://schemas.microsoft.com/office/drawing/2014/chart" uri="{C3380CC4-5D6E-409C-BE32-E72D297353CC}">
              <c16:uniqueId val="{00000001-E4E9-421D-B8DC-BDF2538819E6}"/>
            </c:ext>
          </c:extLst>
        </c:ser>
        <c:dLbls>
          <c:showLegendKey val="0"/>
          <c:showVal val="1"/>
          <c:showCatName val="0"/>
          <c:showSerName val="0"/>
          <c:showPercent val="0"/>
          <c:showBubbleSize val="0"/>
        </c:dLbls>
        <c:gapWidth val="50"/>
        <c:overlap val="100"/>
        <c:axId val="1302102223"/>
        <c:axId val="1302108463"/>
      </c:barChart>
      <c:lineChart>
        <c:grouping val="standard"/>
        <c:varyColors val="0"/>
        <c:ser>
          <c:idx val="2"/>
          <c:order val="2"/>
          <c:tx>
            <c:strRef>
              <c:f>'R'!$D$14</c:f>
              <c:strCache>
                <c:ptCount val="1"/>
                <c:pt idx="0">
                  <c:v>누적</c:v>
                </c:pt>
              </c:strCache>
            </c:strRef>
          </c:tx>
          <c:spPr>
            <a:ln w="28575" cap="rnd">
              <a:solidFill>
                <a:schemeClr val="bg1">
                  <a:alpha val="0"/>
                </a:schemeClr>
              </a:solidFill>
              <a:round/>
            </a:ln>
            <a:effectLst/>
          </c:spPr>
          <c:marker>
            <c:symbol val="none"/>
          </c:marker>
          <c:dLbls>
            <c:spPr>
              <a:noFill/>
              <a:ln>
                <a:noFill/>
              </a:ln>
              <a:effectLst/>
            </c:spPr>
            <c:txPr>
              <a:bodyPr rot="0" spcFirstLastPara="1" vertOverflow="ellipsis" vert="horz" wrap="square" anchor="ctr" anchorCtr="1"/>
              <a:lstStyle/>
              <a:p>
                <a:pPr>
                  <a:defRPr sz="900" b="1" i="0" u="none" strike="noStrike" kern="1200" baseline="0">
                    <a:solidFill>
                      <a:schemeClr val="tx1"/>
                    </a:solidFill>
                    <a:latin typeface="KoPub돋움체 Medium" panose="00000600000000000000" pitchFamily="2" charset="-127"/>
                    <a:ea typeface="KoPub돋움체 Medium" panose="00000600000000000000" pitchFamily="2" charset="-127"/>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'R'!$A$15:$A$20</c:f>
              <c:numCache>
                <c:formatCode>General"E"</c:formatCode>
                <c:ptCount val="6"/>
                <c:pt idx="0" formatCode="General">
                  <c:v>2022</c:v>
                </c:pt>
                <c:pt idx="1">
                  <c:v>2023</c:v>
                </c:pt>
                <c:pt idx="2">
                  <c:v>2024</c:v>
                </c:pt>
                <c:pt idx="3">
                  <c:v>2025</c:v>
                </c:pt>
                <c:pt idx="4">
                  <c:v>2026</c:v>
                </c:pt>
                <c:pt idx="5">
                  <c:v>2027</c:v>
                </c:pt>
              </c:numCache>
            </c:numRef>
          </c:cat>
          <c:val>
            <c:numRef>
              <c:f>'R'!$D$15:$D$20</c:f>
              <c:numCache>
                <c:formatCode>_(* #,##0_);_(* \(#,##0\);_(* "-"_);_(@_)</c:formatCode>
                <c:ptCount val="6"/>
                <c:pt idx="0">
                  <c:v>906</c:v>
                </c:pt>
                <c:pt idx="1">
                  <c:v>1021</c:v>
                </c:pt>
                <c:pt idx="2">
                  <c:v>1145</c:v>
                </c:pt>
                <c:pt idx="3">
                  <c:v>1280</c:v>
                </c:pt>
                <c:pt idx="4">
                  <c:v>1429</c:v>
                </c:pt>
                <c:pt idx="5">
                  <c:v>1587</c:v>
                </c:pt>
              </c:numCache>
            </c:numRef>
          </c:val>
          <c:smooth val="0"/>
          <c:extLst>
            <c:ext xmlns:c16="http://schemas.microsoft.com/office/drawing/2014/chart" uri="{C3380CC4-5D6E-409C-BE32-E72D297353CC}">
              <c16:uniqueId val="{00000002-E4E9-421D-B8DC-BDF2538819E6}"/>
            </c:ext>
          </c:extLst>
        </c:ser>
        <c:dLbls>
          <c:showLegendKey val="0"/>
          <c:showVal val="1"/>
          <c:showCatName val="0"/>
          <c:showSerName val="0"/>
          <c:showPercent val="0"/>
          <c:showBubbleSize val="0"/>
        </c:dLbls>
        <c:marker val="1"/>
        <c:smooth val="0"/>
        <c:axId val="1302102223"/>
        <c:axId val="1302108463"/>
      </c:lineChart>
      <c:catAx>
        <c:axId val="130210222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KoPub돋움체 Medium" panose="00000600000000000000" pitchFamily="2" charset="-127"/>
                <a:ea typeface="KoPub돋움체 Medium" panose="00000600000000000000" pitchFamily="2" charset="-127"/>
                <a:cs typeface="+mn-cs"/>
              </a:defRPr>
            </a:pPr>
            <a:endParaRPr lang="en-US"/>
          </a:p>
        </c:txPr>
        <c:crossAx val="1302108463"/>
        <c:crosses val="autoZero"/>
        <c:auto val="1"/>
        <c:lblAlgn val="ctr"/>
        <c:lblOffset val="100"/>
        <c:noMultiLvlLbl val="0"/>
      </c:catAx>
      <c:valAx>
        <c:axId val="1302108463"/>
        <c:scaling>
          <c:orientation val="minMax"/>
        </c:scaling>
        <c:delete val="1"/>
        <c:axPos val="l"/>
        <c:numFmt formatCode="_(* #,##0_);_(* \(#,##0\);_(* &quot;-&quot;_);_(@_)" sourceLinked="1"/>
        <c:majorTickMark val="none"/>
        <c:minorTickMark val="none"/>
        <c:tickLblPos val="nextTo"/>
        <c:crossAx val="1302102223"/>
        <c:crosses val="autoZero"/>
        <c:crossBetween val="between"/>
      </c:valAx>
      <c:spPr>
        <a:noFill/>
        <a:ln>
          <a:noFill/>
        </a:ln>
        <a:effectLst/>
      </c:spPr>
    </c:plotArea>
    <c:legend>
      <c:legendPos val="b"/>
      <c:legendEntry>
        <c:idx val="2"/>
        <c:delete val="1"/>
      </c:legendEntry>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KoPub돋움체 Medium" panose="00000600000000000000" pitchFamily="2" charset="-127"/>
              <a:ea typeface="KoPub돋움체 Medium" panose="00000600000000000000" pitchFamily="2" charset="-127"/>
              <a:cs typeface="+mn-cs"/>
            </a:defRPr>
          </a:pPr>
          <a:endParaRPr lang="en-US"/>
        </a:p>
      </c:txPr>
    </c:legend>
    <c:plotVisOnly val="1"/>
    <c:dispBlanksAs val="gap"/>
    <c:showDLblsOverMax val="0"/>
  </c:chart>
  <c:spPr>
    <a:noFill/>
    <a:ln>
      <a:noFill/>
    </a:ln>
    <a:effectLst/>
  </c:spPr>
  <c:txPr>
    <a:bodyPr/>
    <a:lstStyle/>
    <a:p>
      <a:pPr>
        <a:defRPr sz="900">
          <a:latin typeface="KoPub돋움체 Medium" panose="00000600000000000000" pitchFamily="2" charset="-127"/>
          <a:ea typeface="KoPub돋움체 Medium" panose="00000600000000000000" pitchFamily="2" charset="-127"/>
        </a:defRPr>
      </a:pPr>
      <a:endParaRPr lang="en-US"/>
    </a:p>
  </c:txPr>
  <c:externalData r:id="rId3">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stacked"/>
        <c:varyColors val="0"/>
        <c:ser>
          <c:idx val="0"/>
          <c:order val="0"/>
          <c:tx>
            <c:strRef>
              <c:f>'Sheet1 (2)'!$B$1</c:f>
              <c:strCache>
                <c:ptCount val="1"/>
                <c:pt idx="0">
                  <c:v>태양광</c:v>
                </c:pt>
              </c:strCache>
            </c:strRef>
          </c:tx>
          <c:spPr>
            <a:solidFill>
              <a:srgbClr val="ACEAFF">
                <a:alpha val="40000"/>
              </a:srgbClr>
            </a:solidFill>
            <a:ln>
              <a:noFill/>
            </a:ln>
            <a:effectLst/>
          </c:spPr>
          <c:cat>
            <c:strRef>
              <c:f>'Sheet1 (2)'!$A$2:$A$16</c:f>
              <c:strCache>
                <c:ptCount val="15"/>
                <c:pt idx="0">
                  <c:v>'22</c:v>
                </c:pt>
                <c:pt idx="1">
                  <c:v>'23</c:v>
                </c:pt>
                <c:pt idx="2">
                  <c:v>'24</c:v>
                </c:pt>
                <c:pt idx="3">
                  <c:v>'25</c:v>
                </c:pt>
                <c:pt idx="4">
                  <c:v>'26</c:v>
                </c:pt>
                <c:pt idx="5">
                  <c:v>'27</c:v>
                </c:pt>
                <c:pt idx="6">
                  <c:v>'28</c:v>
                </c:pt>
                <c:pt idx="7">
                  <c:v>'29</c:v>
                </c:pt>
                <c:pt idx="8">
                  <c:v>'30</c:v>
                </c:pt>
                <c:pt idx="9">
                  <c:v>'31</c:v>
                </c:pt>
                <c:pt idx="10">
                  <c:v>'32</c:v>
                </c:pt>
                <c:pt idx="11">
                  <c:v>'33</c:v>
                </c:pt>
                <c:pt idx="12">
                  <c:v>'34</c:v>
                </c:pt>
                <c:pt idx="13">
                  <c:v>'35</c:v>
                </c:pt>
                <c:pt idx="14">
                  <c:v>'36</c:v>
                </c:pt>
              </c:strCache>
            </c:strRef>
          </c:cat>
          <c:val>
            <c:numRef>
              <c:f>'Sheet1 (2)'!$B$2:$B$16</c:f>
              <c:numCache>
                <c:formatCode>#,##0</c:formatCode>
                <c:ptCount val="15"/>
                <c:pt idx="0">
                  <c:v>27391</c:v>
                </c:pt>
                <c:pt idx="1">
                  <c:v>31812</c:v>
                </c:pt>
                <c:pt idx="2">
                  <c:v>35891</c:v>
                </c:pt>
                <c:pt idx="3">
                  <c:v>39676</c:v>
                </c:pt>
                <c:pt idx="4">
                  <c:v>43815</c:v>
                </c:pt>
                <c:pt idx="5">
                  <c:v>47747</c:v>
                </c:pt>
                <c:pt idx="6">
                  <c:v>51861</c:v>
                </c:pt>
                <c:pt idx="7">
                  <c:v>55242</c:v>
                </c:pt>
                <c:pt idx="8">
                  <c:v>58921</c:v>
                </c:pt>
                <c:pt idx="9">
                  <c:v>62997</c:v>
                </c:pt>
                <c:pt idx="10">
                  <c:v>67491</c:v>
                </c:pt>
                <c:pt idx="11">
                  <c:v>71415</c:v>
                </c:pt>
                <c:pt idx="12">
                  <c:v>74616</c:v>
                </c:pt>
                <c:pt idx="13">
                  <c:v>78122</c:v>
                </c:pt>
                <c:pt idx="14">
                  <c:v>82185</c:v>
                </c:pt>
              </c:numCache>
            </c:numRef>
          </c:val>
          <c:extLst>
            <c:ext xmlns:c16="http://schemas.microsoft.com/office/drawing/2014/chart" uri="{C3380CC4-5D6E-409C-BE32-E72D297353CC}">
              <c16:uniqueId val="{00000000-89E7-42AE-A349-F09EA213ECB8}"/>
            </c:ext>
          </c:extLst>
        </c:ser>
        <c:ser>
          <c:idx val="1"/>
          <c:order val="1"/>
          <c:tx>
            <c:strRef>
              <c:f>'Sheet1 (2)'!$C$1</c:f>
              <c:strCache>
                <c:ptCount val="1"/>
                <c:pt idx="0">
                  <c:v>풍력</c:v>
                </c:pt>
              </c:strCache>
            </c:strRef>
          </c:tx>
          <c:spPr>
            <a:solidFill>
              <a:srgbClr val="00338D"/>
            </a:solidFill>
            <a:ln w="12700">
              <a:solidFill>
                <a:srgbClr val="FD349C"/>
              </a:solidFill>
              <a:prstDash val="sysDash"/>
            </a:ln>
            <a:effectLst/>
          </c:spPr>
          <c:dLbls>
            <c:dLbl>
              <c:idx val="0"/>
              <c:layout>
                <c:manualLayout>
                  <c:x val="4.3734820516199445E-2"/>
                  <c:y val="3.4537273060201823E-2"/>
                </c:manualLayout>
              </c:layout>
              <c:spPr>
                <a:noFill/>
                <a:ln>
                  <a:noFill/>
                </a:ln>
                <a:effectLst/>
              </c:spPr>
              <c:txPr>
                <a:bodyPr rot="0" spcFirstLastPara="1" vertOverflow="ellipsis" vert="horz" wrap="square" lIns="38100" tIns="19050" rIns="38100" bIns="19050" anchor="ctr" anchorCtr="1">
                  <a:spAutoFit/>
                </a:bodyPr>
                <a:lstStyle/>
                <a:p>
                  <a:pPr>
                    <a:defRPr sz="800" b="1" i="0" u="none" strike="noStrike" kern="1200" baseline="0">
                      <a:solidFill>
                        <a:schemeClr val="tx1"/>
                      </a:solidFill>
                      <a:latin typeface="KoPub돋움체 Medium" panose="00000600000000000000" pitchFamily="2" charset="-127"/>
                      <a:ea typeface="KoPub돋움체 Medium" panose="00000600000000000000" pitchFamily="2" charset="-127"/>
                      <a:cs typeface="+mn-cs"/>
                    </a:defRPr>
                  </a:pPr>
                  <a:endParaRPr lang="en-US"/>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89E7-42AE-A349-F09EA213ECB8}"/>
                </c:ext>
              </c:extLst>
            </c:dLbl>
            <c:dLbl>
              <c:idx val="14"/>
              <c:layout>
                <c:manualLayout>
                  <c:x val="-4.6650475217279407E-2"/>
                  <c:y val="-5.7562121767003038E-3"/>
                </c:manualLayout>
              </c:layout>
              <c:spPr>
                <a:noFill/>
                <a:ln>
                  <a:noFill/>
                </a:ln>
                <a:effectLst/>
              </c:spPr>
              <c:txPr>
                <a:bodyPr rot="0" spcFirstLastPara="1" vertOverflow="ellipsis" vert="horz" wrap="square" lIns="38100" tIns="19050" rIns="38100" bIns="19050" anchor="ctr" anchorCtr="1">
                  <a:spAutoFit/>
                </a:bodyPr>
                <a:lstStyle/>
                <a:p>
                  <a:pPr>
                    <a:defRPr sz="800" b="1" i="0" u="none" strike="noStrike" kern="1200" baseline="0">
                      <a:solidFill>
                        <a:schemeClr val="bg1"/>
                      </a:solidFill>
                      <a:latin typeface="KoPub돋움체 Medium" panose="00000600000000000000" pitchFamily="2" charset="-127"/>
                      <a:ea typeface="KoPub돋움체 Medium" panose="00000600000000000000" pitchFamily="2" charset="-127"/>
                      <a:cs typeface="+mn-cs"/>
                    </a:defRPr>
                  </a:pPr>
                  <a:endParaRPr lang="en-US"/>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89E7-42AE-A349-F09EA213ECB8}"/>
                </c:ext>
              </c:extLst>
            </c:dLbl>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lumMod val="75000"/>
                        <a:lumOff val="25000"/>
                        <a:alpha val="0"/>
                      </a:schemeClr>
                    </a:solidFill>
                    <a:latin typeface="KoPub돋움체 Medium" panose="00000600000000000000" pitchFamily="2" charset="-127"/>
                    <a:ea typeface="KoPub돋움체 Medium" panose="00000600000000000000" pitchFamily="2" charset="-127"/>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 (2)'!$A$2:$A$16</c:f>
              <c:strCache>
                <c:ptCount val="15"/>
                <c:pt idx="0">
                  <c:v>'22</c:v>
                </c:pt>
                <c:pt idx="1">
                  <c:v>'23</c:v>
                </c:pt>
                <c:pt idx="2">
                  <c:v>'24</c:v>
                </c:pt>
                <c:pt idx="3">
                  <c:v>'25</c:v>
                </c:pt>
                <c:pt idx="4">
                  <c:v>'26</c:v>
                </c:pt>
                <c:pt idx="5">
                  <c:v>'27</c:v>
                </c:pt>
                <c:pt idx="6">
                  <c:v>'28</c:v>
                </c:pt>
                <c:pt idx="7">
                  <c:v>'29</c:v>
                </c:pt>
                <c:pt idx="8">
                  <c:v>'30</c:v>
                </c:pt>
                <c:pt idx="9">
                  <c:v>'31</c:v>
                </c:pt>
                <c:pt idx="10">
                  <c:v>'32</c:v>
                </c:pt>
                <c:pt idx="11">
                  <c:v>'33</c:v>
                </c:pt>
                <c:pt idx="12">
                  <c:v>'34</c:v>
                </c:pt>
                <c:pt idx="13">
                  <c:v>'35</c:v>
                </c:pt>
                <c:pt idx="14">
                  <c:v>'36</c:v>
                </c:pt>
              </c:strCache>
            </c:strRef>
          </c:cat>
          <c:val>
            <c:numRef>
              <c:f>'Sheet1 (2)'!$C$2:$C$16</c:f>
              <c:numCache>
                <c:formatCode>#,##0</c:formatCode>
                <c:ptCount val="15"/>
                <c:pt idx="0">
                  <c:v>3381</c:v>
                </c:pt>
                <c:pt idx="1">
                  <c:v>3881</c:v>
                </c:pt>
                <c:pt idx="2">
                  <c:v>5098</c:v>
                </c:pt>
                <c:pt idx="3">
                  <c:v>6335</c:v>
                </c:pt>
                <c:pt idx="4">
                  <c:v>7890</c:v>
                </c:pt>
                <c:pt idx="5">
                  <c:v>10562</c:v>
                </c:pt>
                <c:pt idx="6">
                  <c:v>16622</c:v>
                </c:pt>
                <c:pt idx="7">
                  <c:v>26662</c:v>
                </c:pt>
                <c:pt idx="8">
                  <c:v>38887</c:v>
                </c:pt>
                <c:pt idx="9">
                  <c:v>50082</c:v>
                </c:pt>
                <c:pt idx="10">
                  <c:v>58179</c:v>
                </c:pt>
                <c:pt idx="11">
                  <c:v>64200</c:v>
                </c:pt>
                <c:pt idx="12">
                  <c:v>68170</c:v>
                </c:pt>
                <c:pt idx="13">
                  <c:v>72916</c:v>
                </c:pt>
                <c:pt idx="14">
                  <c:v>77282</c:v>
                </c:pt>
              </c:numCache>
            </c:numRef>
          </c:val>
          <c:extLst>
            <c:ext xmlns:c16="http://schemas.microsoft.com/office/drawing/2014/chart" uri="{C3380CC4-5D6E-409C-BE32-E72D297353CC}">
              <c16:uniqueId val="{00000001-89E7-42AE-A349-F09EA213ECB8}"/>
            </c:ext>
          </c:extLst>
        </c:ser>
        <c:ser>
          <c:idx val="2"/>
          <c:order val="2"/>
          <c:tx>
            <c:strRef>
              <c:f>'Sheet1 (2)'!$D$1</c:f>
              <c:strCache>
                <c:ptCount val="1"/>
                <c:pt idx="0">
                  <c:v>연료전지</c:v>
                </c:pt>
              </c:strCache>
            </c:strRef>
          </c:tx>
          <c:spPr>
            <a:solidFill>
              <a:srgbClr val="00C0AE">
                <a:alpha val="40000"/>
              </a:srgbClr>
            </a:solidFill>
            <a:ln>
              <a:noFill/>
            </a:ln>
            <a:effectLst/>
          </c:spPr>
          <c:cat>
            <c:strRef>
              <c:f>'Sheet1 (2)'!$A$2:$A$16</c:f>
              <c:strCache>
                <c:ptCount val="15"/>
                <c:pt idx="0">
                  <c:v>'22</c:v>
                </c:pt>
                <c:pt idx="1">
                  <c:v>'23</c:v>
                </c:pt>
                <c:pt idx="2">
                  <c:v>'24</c:v>
                </c:pt>
                <c:pt idx="3">
                  <c:v>'25</c:v>
                </c:pt>
                <c:pt idx="4">
                  <c:v>'26</c:v>
                </c:pt>
                <c:pt idx="5">
                  <c:v>'27</c:v>
                </c:pt>
                <c:pt idx="6">
                  <c:v>'28</c:v>
                </c:pt>
                <c:pt idx="7">
                  <c:v>'29</c:v>
                </c:pt>
                <c:pt idx="8">
                  <c:v>'30</c:v>
                </c:pt>
                <c:pt idx="9">
                  <c:v>'31</c:v>
                </c:pt>
                <c:pt idx="10">
                  <c:v>'32</c:v>
                </c:pt>
                <c:pt idx="11">
                  <c:v>'33</c:v>
                </c:pt>
                <c:pt idx="12">
                  <c:v>'34</c:v>
                </c:pt>
                <c:pt idx="13">
                  <c:v>'35</c:v>
                </c:pt>
                <c:pt idx="14">
                  <c:v>'36</c:v>
                </c:pt>
              </c:strCache>
            </c:strRef>
          </c:cat>
          <c:val>
            <c:numRef>
              <c:f>'Sheet1 (2)'!$D$2:$D$16</c:f>
              <c:numCache>
                <c:formatCode>#,##0</c:formatCode>
                <c:ptCount val="15"/>
                <c:pt idx="0">
                  <c:v>5491</c:v>
                </c:pt>
                <c:pt idx="1">
                  <c:v>6827</c:v>
                </c:pt>
                <c:pt idx="2">
                  <c:v>8154</c:v>
                </c:pt>
                <c:pt idx="3">
                  <c:v>9435</c:v>
                </c:pt>
                <c:pt idx="4">
                  <c:v>10740</c:v>
                </c:pt>
                <c:pt idx="5">
                  <c:v>12044</c:v>
                </c:pt>
                <c:pt idx="6">
                  <c:v>13384</c:v>
                </c:pt>
                <c:pt idx="7">
                  <c:v>14652</c:v>
                </c:pt>
                <c:pt idx="8">
                  <c:v>15956</c:v>
                </c:pt>
                <c:pt idx="9">
                  <c:v>17097</c:v>
                </c:pt>
                <c:pt idx="10">
                  <c:v>18124</c:v>
                </c:pt>
                <c:pt idx="11">
                  <c:v>19053</c:v>
                </c:pt>
                <c:pt idx="12">
                  <c:v>20031</c:v>
                </c:pt>
                <c:pt idx="13">
                  <c:v>21498</c:v>
                </c:pt>
                <c:pt idx="14">
                  <c:v>24172</c:v>
                </c:pt>
              </c:numCache>
            </c:numRef>
          </c:val>
          <c:extLst>
            <c:ext xmlns:c16="http://schemas.microsoft.com/office/drawing/2014/chart" uri="{C3380CC4-5D6E-409C-BE32-E72D297353CC}">
              <c16:uniqueId val="{00000002-89E7-42AE-A349-F09EA213ECB8}"/>
            </c:ext>
          </c:extLst>
        </c:ser>
        <c:ser>
          <c:idx val="3"/>
          <c:order val="3"/>
          <c:tx>
            <c:strRef>
              <c:f>'Sheet1 (2)'!$E$1</c:f>
              <c:strCache>
                <c:ptCount val="1"/>
                <c:pt idx="0">
                  <c:v>기타</c:v>
                </c:pt>
              </c:strCache>
            </c:strRef>
          </c:tx>
          <c:spPr>
            <a:solidFill>
              <a:srgbClr val="B2B2B2">
                <a:alpha val="40000"/>
              </a:srgbClr>
            </a:solidFill>
            <a:ln>
              <a:noFill/>
            </a:ln>
            <a:effectLst/>
          </c:spPr>
          <c:cat>
            <c:strRef>
              <c:f>'Sheet1 (2)'!$A$2:$A$16</c:f>
              <c:strCache>
                <c:ptCount val="15"/>
                <c:pt idx="0">
                  <c:v>'22</c:v>
                </c:pt>
                <c:pt idx="1">
                  <c:v>'23</c:v>
                </c:pt>
                <c:pt idx="2">
                  <c:v>'24</c:v>
                </c:pt>
                <c:pt idx="3">
                  <c:v>'25</c:v>
                </c:pt>
                <c:pt idx="4">
                  <c:v>'26</c:v>
                </c:pt>
                <c:pt idx="5">
                  <c:v>'27</c:v>
                </c:pt>
                <c:pt idx="6">
                  <c:v>'28</c:v>
                </c:pt>
                <c:pt idx="7">
                  <c:v>'29</c:v>
                </c:pt>
                <c:pt idx="8">
                  <c:v>'30</c:v>
                </c:pt>
                <c:pt idx="9">
                  <c:v>'31</c:v>
                </c:pt>
                <c:pt idx="10">
                  <c:v>'32</c:v>
                </c:pt>
                <c:pt idx="11">
                  <c:v>'33</c:v>
                </c:pt>
                <c:pt idx="12">
                  <c:v>'34</c:v>
                </c:pt>
                <c:pt idx="13">
                  <c:v>'35</c:v>
                </c:pt>
                <c:pt idx="14">
                  <c:v>'36</c:v>
                </c:pt>
              </c:strCache>
            </c:strRef>
          </c:cat>
          <c:val>
            <c:numRef>
              <c:f>'Sheet1 (2)'!$E$2:$E$16</c:f>
              <c:numCache>
                <c:formatCode>#,##0</c:formatCode>
                <c:ptCount val="15"/>
                <c:pt idx="0">
                  <c:v>19276</c:v>
                </c:pt>
                <c:pt idx="1">
                  <c:v>20146</c:v>
                </c:pt>
                <c:pt idx="2">
                  <c:v>20223</c:v>
                </c:pt>
                <c:pt idx="3">
                  <c:v>20194</c:v>
                </c:pt>
                <c:pt idx="4">
                  <c:v>20226</c:v>
                </c:pt>
                <c:pt idx="5">
                  <c:v>20258</c:v>
                </c:pt>
                <c:pt idx="6">
                  <c:v>20352</c:v>
                </c:pt>
                <c:pt idx="7">
                  <c:v>20339</c:v>
                </c:pt>
                <c:pt idx="8">
                  <c:v>20382</c:v>
                </c:pt>
                <c:pt idx="9">
                  <c:v>20438</c:v>
                </c:pt>
                <c:pt idx="10">
                  <c:v>20562</c:v>
                </c:pt>
                <c:pt idx="11">
                  <c:v>20571</c:v>
                </c:pt>
                <c:pt idx="12">
                  <c:v>20624</c:v>
                </c:pt>
                <c:pt idx="13">
                  <c:v>20667</c:v>
                </c:pt>
                <c:pt idx="14">
                  <c:v>20767</c:v>
                </c:pt>
              </c:numCache>
            </c:numRef>
          </c:val>
          <c:extLst>
            <c:ext xmlns:c16="http://schemas.microsoft.com/office/drawing/2014/chart" uri="{C3380CC4-5D6E-409C-BE32-E72D297353CC}">
              <c16:uniqueId val="{00000003-89E7-42AE-A349-F09EA213ECB8}"/>
            </c:ext>
          </c:extLst>
        </c:ser>
        <c:dLbls>
          <c:showLegendKey val="0"/>
          <c:showVal val="0"/>
          <c:showCatName val="0"/>
          <c:showSerName val="0"/>
          <c:showPercent val="0"/>
          <c:showBubbleSize val="0"/>
        </c:dLbls>
        <c:axId val="1473935616"/>
        <c:axId val="1473930208"/>
      </c:areaChart>
      <c:catAx>
        <c:axId val="1473935616"/>
        <c:scaling>
          <c:orientation val="minMax"/>
        </c:scaling>
        <c:delete val="0"/>
        <c:axPos val="b"/>
        <c:numFmt formatCode="General" sourceLinked="1"/>
        <c:majorTickMark val="none"/>
        <c:minorTickMark val="none"/>
        <c:tickLblPos val="nextTo"/>
        <c:spPr>
          <a:noFill/>
          <a:ln w="9525" cap="flat" cmpd="sng" algn="ctr">
            <a:solidFill>
              <a:srgbClr val="D9D9D9"/>
            </a:solidFill>
            <a:round/>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KoPub돋움체 Medium" panose="00000600000000000000" pitchFamily="2" charset="-127"/>
                <a:ea typeface="KoPub돋움체 Medium" panose="00000600000000000000" pitchFamily="2" charset="-127"/>
                <a:cs typeface="+mn-cs"/>
              </a:defRPr>
            </a:pPr>
            <a:endParaRPr lang="en-US"/>
          </a:p>
        </c:txPr>
        <c:crossAx val="1473930208"/>
        <c:crosses val="autoZero"/>
        <c:auto val="1"/>
        <c:lblAlgn val="ctr"/>
        <c:lblOffset val="100"/>
        <c:noMultiLvlLbl val="0"/>
      </c:catAx>
      <c:valAx>
        <c:axId val="1473930208"/>
        <c:scaling>
          <c:orientation val="minMax"/>
        </c:scaling>
        <c:delete val="0"/>
        <c:axPos val="l"/>
        <c:numFmt formatCode="#,##0_);\(#,##0\);&quot;-&quot;_);@_)" sourceLinked="0"/>
        <c:majorTickMark val="none"/>
        <c:minorTickMark val="none"/>
        <c:tickLblPos val="nextTo"/>
        <c:spPr>
          <a:noFill/>
          <a:ln>
            <a:solidFill>
              <a:srgbClr val="D9D9D9"/>
            </a:solidFill>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KoPub돋움체 Medium" panose="00000600000000000000" pitchFamily="2" charset="-127"/>
                <a:ea typeface="KoPub돋움체 Medium" panose="00000600000000000000" pitchFamily="2" charset="-127"/>
                <a:cs typeface="+mn-cs"/>
              </a:defRPr>
            </a:pPr>
            <a:endParaRPr lang="en-US"/>
          </a:p>
        </c:txPr>
        <c:crossAx val="1473935616"/>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KoPub돋움체 Medium" panose="00000600000000000000" pitchFamily="2" charset="-127"/>
              <a:ea typeface="KoPub돋움체 Medium" panose="00000600000000000000" pitchFamily="2" charset="-127"/>
              <a:cs typeface="+mn-cs"/>
            </a:defRPr>
          </a:pPr>
          <a:endParaRPr lang="en-US"/>
        </a:p>
      </c:txPr>
    </c:legend>
    <c:plotVisOnly val="1"/>
    <c:dispBlanksAs val="zero"/>
    <c:showDLblsOverMax val="0"/>
  </c:chart>
  <c:spPr>
    <a:noFill/>
    <a:ln>
      <a:noFill/>
    </a:ln>
    <a:effectLst/>
  </c:spPr>
  <c:txPr>
    <a:bodyPr/>
    <a:lstStyle/>
    <a:p>
      <a:pPr>
        <a:defRPr sz="800" baseline="0">
          <a:latin typeface="KoPub돋움체 Medium" panose="00000600000000000000" pitchFamily="2" charset="-127"/>
          <a:ea typeface="KoPub돋움체 Medium" panose="00000600000000000000" pitchFamily="2" charset="-127"/>
        </a:defRPr>
      </a:pPr>
      <a:endParaRPr lang="en-US"/>
    </a:p>
  </c:txPr>
  <c:externalData r:id="rId3">
    <c:autoUpdate val="0"/>
  </c:externalData>
  <c:userShapes r:id="rId4"/>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5007736246350006E-2"/>
          <c:y val="2.4320947028598834E-2"/>
          <c:w val="0.86998452750730004"/>
          <c:h val="0.81658633527548186"/>
        </c:manualLayout>
      </c:layout>
      <c:barChart>
        <c:barDir val="col"/>
        <c:grouping val="clustered"/>
        <c:varyColors val="0"/>
        <c:ser>
          <c:idx val="0"/>
          <c:order val="0"/>
          <c:tx>
            <c:strRef>
              <c:f>Sheet1!$B$1</c:f>
              <c:strCache>
                <c:ptCount val="1"/>
                <c:pt idx="0">
                  <c:v>계열 1</c:v>
                </c:pt>
              </c:strCache>
            </c:strRef>
          </c:tx>
          <c:spPr>
            <a:solidFill>
              <a:schemeClr val="bg1">
                <a:lumMod val="85000"/>
              </a:schemeClr>
            </a:solidFill>
            <a:ln>
              <a:noFill/>
            </a:ln>
            <a:effectLst/>
          </c:spPr>
          <c:invertIfNegative val="0"/>
          <c:dPt>
            <c:idx val="1"/>
            <c:invertIfNegative val="0"/>
            <c:bubble3D val="0"/>
            <c:spPr>
              <a:solidFill>
                <a:srgbClr val="00B8F5"/>
              </a:solidFill>
              <a:ln>
                <a:solidFill>
                  <a:srgbClr val="00B8F5"/>
                </a:solidFill>
              </a:ln>
              <a:effectLst/>
            </c:spPr>
            <c:extLst>
              <c:ext xmlns:c16="http://schemas.microsoft.com/office/drawing/2014/chart" uri="{C3380CC4-5D6E-409C-BE32-E72D297353CC}">
                <c16:uniqueId val="{00000001-B3E0-4E86-937E-58D733BA52FD}"/>
              </c:ext>
            </c:extLst>
          </c:dPt>
          <c:dLbls>
            <c:dLbl>
              <c:idx val="0"/>
              <c:tx>
                <c:rich>
                  <a:bodyPr rot="0" spcFirstLastPara="1" vertOverflow="ellipsis" vert="horz" wrap="square" lIns="38100" tIns="19050" rIns="38100" bIns="1905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kumimoji="0" lang="en-US" altLang="ko-KR" sz="900" b="0" i="0" u="none" strike="noStrike" kern="1200" cap="none" spc="0" normalizeH="0" baseline="0">
                        <a:ln>
                          <a:solidFill>
                            <a:srgbClr val="FFFFFF">
                              <a:lumMod val="75000"/>
                              <a:alpha val="0"/>
                            </a:srgbClr>
                          </a:solidFill>
                        </a:ln>
                        <a:solidFill>
                          <a:schemeClr val="tx1"/>
                        </a:solidFill>
                        <a:effectLst/>
                        <a:uLnTx/>
                        <a:uFillTx/>
                        <a:latin typeface="KoPub돋움체 Medium" panose="00000600000000000000" pitchFamily="2" charset="-127"/>
                        <a:ea typeface="KoPub돋움체 Medium" panose="00000600000000000000" pitchFamily="2" charset="-127"/>
                        <a:cs typeface="+mn-cs"/>
                      </a:defRPr>
                    </a:pPr>
                    <a:fld id="{59D66E5D-C39C-4F72-9EC9-70CCF83B1905}" type="VALUE">
                      <a:rPr lang="en-US" altLang="ko-KR" b="0" smtClean="0"/>
                      <a:pPr marL="0" marR="0" lvl="0" indent="0" algn="l" defTabSz="914400" rtl="0" eaLnBrk="1" fontAlgn="auto" latinLnBrk="0" hangingPunct="1">
                        <a:lnSpc>
                          <a:spcPct val="100000"/>
                        </a:lnSpc>
                        <a:spcBef>
                          <a:spcPts val="0"/>
                        </a:spcBef>
                        <a:spcAft>
                          <a:spcPts val="0"/>
                        </a:spcAft>
                        <a:buClrTx/>
                        <a:buSzTx/>
                        <a:buFontTx/>
                        <a:buNone/>
                        <a:tabLst/>
                        <a:defRPr kumimoji="0" lang="en-US" altLang="ko-KR" sz="900" cap="none" spc="0" normalizeH="0">
                          <a:ln>
                            <a:solidFill>
                              <a:srgbClr val="FFFFFF">
                                <a:lumMod val="75000"/>
                                <a:alpha val="0"/>
                              </a:srgbClr>
                            </a:solidFill>
                          </a:ln>
                          <a:solidFill>
                            <a:schemeClr val="tx1"/>
                          </a:solidFill>
                          <a:effectLst/>
                          <a:uLnTx/>
                          <a:uFillTx/>
                          <a:latin typeface="KoPub돋움체 Medium" panose="00000600000000000000" pitchFamily="2" charset="-127"/>
                          <a:ea typeface="KoPub돋움체 Medium" panose="00000600000000000000" pitchFamily="2" charset="-127"/>
                        </a:defRPr>
                      </a:pPr>
                      <a:t>[VALUE]</a:t>
                    </a:fld>
                    <a:r>
                      <a:rPr lang="en-US" altLang="ko-KR" b="0"/>
                      <a:t>%</a:t>
                    </a:r>
                  </a:p>
                </c:rich>
              </c:tx>
              <c:spPr>
                <a:noFill/>
                <a:ln>
                  <a:noFill/>
                </a:ln>
                <a:effectLst/>
              </c:spPr>
              <c:txPr>
                <a:bodyPr rot="0" spcFirstLastPara="1" vertOverflow="ellipsis" vert="horz" wrap="square" lIns="38100" tIns="19050" rIns="38100" bIns="1905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kumimoji="0" lang="en-US" altLang="ko-KR" sz="900" b="0" i="0" u="none" strike="noStrike" kern="1200" cap="none" spc="0" normalizeH="0" baseline="0">
                      <a:ln>
                        <a:solidFill>
                          <a:srgbClr val="FFFFFF">
                            <a:lumMod val="75000"/>
                            <a:alpha val="0"/>
                          </a:srgbClr>
                        </a:solidFill>
                      </a:ln>
                      <a:solidFill>
                        <a:schemeClr val="tx1"/>
                      </a:solidFill>
                      <a:effectLst/>
                      <a:uLnTx/>
                      <a:uFillTx/>
                      <a:latin typeface="KoPub돋움체 Medium" panose="00000600000000000000" pitchFamily="2" charset="-127"/>
                      <a:ea typeface="KoPub돋움체 Medium" panose="00000600000000000000" pitchFamily="2" charset="-127"/>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0-B3E0-4E86-937E-58D733BA52FD}"/>
                </c:ext>
              </c:extLst>
            </c:dLbl>
            <c:dLbl>
              <c:idx val="1"/>
              <c:layout>
                <c:manualLayout>
                  <c:x val="1.1819588408427274E-2"/>
                  <c:y val="0.36031104659226454"/>
                </c:manualLayout>
              </c:layout>
              <c:tx>
                <c:rich>
                  <a:bodyPr rot="0" spcFirstLastPara="1" vertOverflow="ellipsis" vert="horz" wrap="square" lIns="38100" tIns="19050" rIns="38100" bIns="1905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kumimoji="0" lang="en-US" altLang="ko-KR" sz="900" b="1" i="0" u="none" strike="noStrike" kern="1200" cap="none" spc="0" normalizeH="0" baseline="0">
                        <a:ln>
                          <a:solidFill>
                            <a:srgbClr val="FFFFFF">
                              <a:lumMod val="75000"/>
                              <a:alpha val="0"/>
                            </a:srgbClr>
                          </a:solidFill>
                        </a:ln>
                        <a:solidFill>
                          <a:schemeClr val="tx1"/>
                        </a:solidFill>
                        <a:effectLst/>
                        <a:uLnTx/>
                        <a:uFillTx/>
                        <a:latin typeface="KoPub돋움체 Medium" panose="00000600000000000000" pitchFamily="2" charset="-127"/>
                        <a:ea typeface="KoPub돋움체 Medium" panose="00000600000000000000" pitchFamily="2" charset="-127"/>
                        <a:cs typeface="+mn-cs"/>
                      </a:defRPr>
                    </a:pPr>
                    <a:r>
                      <a:rPr lang="en-US" altLang="ko-KR" b="1">
                        <a:solidFill>
                          <a:schemeClr val="tx1"/>
                        </a:solidFill>
                      </a:rPr>
                      <a:t>21.6%</a:t>
                    </a:r>
                    <a:endParaRPr lang="en-US" altLang="ko-KR" b="1" baseline="30000">
                      <a:solidFill>
                        <a:schemeClr val="tx1"/>
                      </a:solidFill>
                    </a:endParaRPr>
                  </a:p>
                </c:rich>
              </c:tx>
              <c:spPr>
                <a:noFill/>
                <a:ln>
                  <a:noFill/>
                </a:ln>
                <a:effectLst/>
              </c:spPr>
              <c:txPr>
                <a:bodyPr rot="0" spcFirstLastPara="1" vertOverflow="ellipsis" vert="horz" wrap="square" lIns="38100" tIns="19050" rIns="38100" bIns="1905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kumimoji="0" lang="en-US" altLang="ko-KR" sz="900" b="1" i="0" u="none" strike="noStrike" kern="1200" cap="none" spc="0" normalizeH="0" baseline="0">
                      <a:ln>
                        <a:solidFill>
                          <a:srgbClr val="FFFFFF">
                            <a:lumMod val="75000"/>
                            <a:alpha val="0"/>
                          </a:srgbClr>
                        </a:solidFill>
                      </a:ln>
                      <a:solidFill>
                        <a:schemeClr val="tx1"/>
                      </a:solidFill>
                      <a:effectLst/>
                      <a:uLnTx/>
                      <a:uFillTx/>
                      <a:latin typeface="KoPub돋움체 Medium" panose="00000600000000000000" pitchFamily="2" charset="-127"/>
                      <a:ea typeface="KoPub돋움체 Medium" panose="00000600000000000000" pitchFamily="2" charset="-127"/>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15:layout>
                    <c:manualLayout>
                      <c:w val="0.29135285426773228"/>
                      <c:h val="0.37498805682178926"/>
                    </c:manualLayout>
                  </c15:layout>
                  <c15:showDataLabelsRange val="0"/>
                </c:ext>
                <c:ext xmlns:c16="http://schemas.microsoft.com/office/drawing/2014/chart" uri="{C3380CC4-5D6E-409C-BE32-E72D297353CC}">
                  <c16:uniqueId val="{00000001-B3E0-4E86-937E-58D733BA52FD}"/>
                </c:ext>
              </c:extLst>
            </c:dLbl>
            <c:spPr>
              <a:noFill/>
              <a:ln>
                <a:noFill/>
              </a:ln>
              <a:effectLst/>
            </c:spPr>
            <c:txPr>
              <a:bodyPr rot="0" spcFirstLastPara="1" vertOverflow="ellipsis" vert="horz" wrap="square" lIns="38100" tIns="19050" rIns="38100" bIns="1905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kumimoji="0" lang="en-US" altLang="ko-KR" sz="900" b="1" i="0" u="none" strike="noStrike" kern="1200" cap="none" spc="0" normalizeH="0" baseline="0">
                    <a:ln>
                      <a:solidFill>
                        <a:srgbClr val="FFFFFF">
                          <a:lumMod val="75000"/>
                          <a:alpha val="0"/>
                        </a:srgbClr>
                      </a:solidFill>
                    </a:ln>
                    <a:solidFill>
                      <a:schemeClr val="tx1"/>
                    </a:solidFill>
                    <a:effectLst/>
                    <a:uLnTx/>
                    <a:uFillTx/>
                    <a:latin typeface="KoPub돋움체 Medium" panose="00000600000000000000" pitchFamily="2" charset="-127"/>
                    <a:ea typeface="KoPub돋움체 Medium" panose="00000600000000000000" pitchFamily="2" charset="-127"/>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Sheet1!$A$2:$A$3</c:f>
              <c:numCache>
                <c:formatCode>General</c:formatCode>
                <c:ptCount val="2"/>
                <c:pt idx="0">
                  <c:v>2022</c:v>
                </c:pt>
                <c:pt idx="1">
                  <c:v>2030</c:v>
                </c:pt>
              </c:numCache>
            </c:numRef>
          </c:cat>
          <c:val>
            <c:numRef>
              <c:f>Sheet1!$B$2:$B$3</c:f>
              <c:numCache>
                <c:formatCode>General</c:formatCode>
                <c:ptCount val="2"/>
                <c:pt idx="0">
                  <c:v>10.5</c:v>
                </c:pt>
                <c:pt idx="1">
                  <c:v>20</c:v>
                </c:pt>
              </c:numCache>
            </c:numRef>
          </c:val>
          <c:extLst>
            <c:ext xmlns:c16="http://schemas.microsoft.com/office/drawing/2014/chart" uri="{C3380CC4-5D6E-409C-BE32-E72D297353CC}">
              <c16:uniqueId val="{00000002-B3E0-4E86-937E-58D733BA52FD}"/>
            </c:ext>
          </c:extLst>
        </c:ser>
        <c:dLbls>
          <c:dLblPos val="outEnd"/>
          <c:showLegendKey val="0"/>
          <c:showVal val="1"/>
          <c:showCatName val="0"/>
          <c:showSerName val="0"/>
          <c:showPercent val="0"/>
          <c:showBubbleSize val="0"/>
        </c:dLbls>
        <c:gapWidth val="219"/>
        <c:overlap val="-27"/>
        <c:axId val="417369088"/>
        <c:axId val="417380736"/>
      </c:barChart>
      <c:catAx>
        <c:axId val="41736908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marL="0" marR="0" lvl="0" indent="0" algn="l" defTabSz="914400" rtl="0" eaLnBrk="1" fontAlgn="auto" latinLnBrk="0" hangingPunct="1">
              <a:lnSpc>
                <a:spcPct val="100000"/>
              </a:lnSpc>
              <a:spcBef>
                <a:spcPts val="0"/>
              </a:spcBef>
              <a:spcAft>
                <a:spcPts val="0"/>
              </a:spcAft>
              <a:buClrTx/>
              <a:buSzTx/>
              <a:buFontTx/>
              <a:buNone/>
              <a:tabLst/>
              <a:defRPr kumimoji="0" lang="en-US" altLang="ko-KR" sz="800" b="0" i="0" u="none" strike="noStrike" kern="1200" cap="none" spc="0" normalizeH="0" baseline="0">
                <a:ln>
                  <a:solidFill>
                    <a:srgbClr val="FFFFFF">
                      <a:lumMod val="75000"/>
                      <a:alpha val="0"/>
                    </a:srgbClr>
                  </a:solidFill>
                </a:ln>
                <a:solidFill>
                  <a:schemeClr val="tx1">
                    <a:lumMod val="65000"/>
                    <a:lumOff val="35000"/>
                  </a:schemeClr>
                </a:solidFill>
                <a:effectLst/>
                <a:uLnTx/>
                <a:uFillTx/>
                <a:latin typeface="KoPub돋움체 Medium" panose="00000600000000000000" pitchFamily="2" charset="-127"/>
                <a:ea typeface="KoPub돋움체 Medium" panose="00000600000000000000" pitchFamily="2" charset="-127"/>
                <a:cs typeface="+mn-cs"/>
              </a:defRPr>
            </a:pPr>
            <a:endParaRPr lang="en-US"/>
          </a:p>
        </c:txPr>
        <c:crossAx val="417380736"/>
        <c:crosses val="autoZero"/>
        <c:auto val="1"/>
        <c:lblAlgn val="ctr"/>
        <c:lblOffset val="100"/>
        <c:noMultiLvlLbl val="0"/>
      </c:catAx>
      <c:valAx>
        <c:axId val="417380736"/>
        <c:scaling>
          <c:orientation val="minMax"/>
        </c:scaling>
        <c:delete val="1"/>
        <c:axPos val="l"/>
        <c:numFmt formatCode="General" sourceLinked="1"/>
        <c:majorTickMark val="none"/>
        <c:minorTickMark val="none"/>
        <c:tickLblPos val="nextTo"/>
        <c:crossAx val="41736908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6332684817763701"/>
          <c:y val="0.14641830699074193"/>
          <c:w val="0.63140476398412149"/>
          <c:h val="0.64217292697408945"/>
        </c:manualLayout>
      </c:layout>
      <c:doughnutChart>
        <c:varyColors val="1"/>
        <c:ser>
          <c:idx val="0"/>
          <c:order val="0"/>
          <c:tx>
            <c:strRef>
              <c:f>Sheet1!$B$1</c:f>
              <c:strCache>
                <c:ptCount val="1"/>
                <c:pt idx="0">
                  <c:v>비중</c:v>
                </c:pt>
              </c:strCache>
            </c:strRef>
          </c:tx>
          <c:dPt>
            <c:idx val="0"/>
            <c:bubble3D val="0"/>
            <c:spPr>
              <a:solidFill>
                <a:srgbClr val="404040"/>
              </a:solidFill>
              <a:ln w="19050">
                <a:solidFill>
                  <a:schemeClr val="lt1"/>
                </a:solidFill>
              </a:ln>
              <a:effectLst/>
            </c:spPr>
            <c:extLst>
              <c:ext xmlns:c16="http://schemas.microsoft.com/office/drawing/2014/chart" uri="{C3380CC4-5D6E-409C-BE32-E72D297353CC}">
                <c16:uniqueId val="{00000001-354B-4B2E-BA1F-B8DB06441EFD}"/>
              </c:ext>
            </c:extLst>
          </c:dPt>
          <c:dPt>
            <c:idx val="1"/>
            <c:bubble3D val="0"/>
            <c:spPr>
              <a:solidFill>
                <a:srgbClr val="3AA598"/>
              </a:solidFill>
              <a:ln w="19050">
                <a:solidFill>
                  <a:schemeClr val="lt1"/>
                </a:solidFill>
              </a:ln>
              <a:effectLst/>
            </c:spPr>
            <c:extLst>
              <c:ext xmlns:c16="http://schemas.microsoft.com/office/drawing/2014/chart" uri="{C3380CC4-5D6E-409C-BE32-E72D297353CC}">
                <c16:uniqueId val="{00000003-354B-4B2E-BA1F-B8DB06441EFD}"/>
              </c:ext>
            </c:extLst>
          </c:dPt>
          <c:dPt>
            <c:idx val="2"/>
            <c:bubble3D val="0"/>
            <c:spPr>
              <a:solidFill>
                <a:srgbClr val="976ED7"/>
              </a:solidFill>
              <a:ln w="19050">
                <a:solidFill>
                  <a:schemeClr val="lt1"/>
                </a:solidFill>
              </a:ln>
              <a:effectLst/>
            </c:spPr>
            <c:extLst>
              <c:ext xmlns:c16="http://schemas.microsoft.com/office/drawing/2014/chart" uri="{C3380CC4-5D6E-409C-BE32-E72D297353CC}">
                <c16:uniqueId val="{00000005-354B-4B2E-BA1F-B8DB06441EFD}"/>
              </c:ext>
            </c:extLst>
          </c:dPt>
          <c:dPt>
            <c:idx val="3"/>
            <c:bubble3D val="0"/>
            <c:spPr>
              <a:solidFill>
                <a:srgbClr val="00B8F5"/>
              </a:solidFill>
              <a:ln w="19050">
                <a:solidFill>
                  <a:schemeClr val="lt1"/>
                </a:solidFill>
              </a:ln>
              <a:effectLst/>
            </c:spPr>
            <c:extLst>
              <c:ext xmlns:c16="http://schemas.microsoft.com/office/drawing/2014/chart" uri="{C3380CC4-5D6E-409C-BE32-E72D297353CC}">
                <c16:uniqueId val="{00000007-354B-4B2E-BA1F-B8DB06441EFD}"/>
              </c:ext>
            </c:extLst>
          </c:dPt>
          <c:dPt>
            <c:idx val="4"/>
            <c:bubble3D val="0"/>
            <c:spPr>
              <a:solidFill>
                <a:srgbClr val="1E5897"/>
              </a:solidFill>
              <a:ln w="19050">
                <a:solidFill>
                  <a:schemeClr val="lt1"/>
                </a:solidFill>
              </a:ln>
              <a:effectLst/>
            </c:spPr>
            <c:extLst>
              <c:ext xmlns:c16="http://schemas.microsoft.com/office/drawing/2014/chart" uri="{C3380CC4-5D6E-409C-BE32-E72D297353CC}">
                <c16:uniqueId val="{00000009-354B-4B2E-BA1F-B8DB06441EFD}"/>
              </c:ext>
            </c:extLst>
          </c:dPt>
          <c:dLbls>
            <c:dLbl>
              <c:idx val="0"/>
              <c:layout>
                <c:manualLayout>
                  <c:x val="7.7424832984612404E-2"/>
                  <c:y val="-0.10007777567539627"/>
                </c:manualLayout>
              </c:layout>
              <c:tx>
                <c:rich>
                  <a:bodyPr rot="0" spcFirstLastPara="1" vertOverflow="ellipsis" vert="horz" wrap="square" lIns="38100" tIns="19050" rIns="38100" bIns="19050" anchor="ctr" anchorCtr="1">
                    <a:noAutofit/>
                  </a:bodyPr>
                  <a:lstStyle/>
                  <a:p>
                    <a:pPr>
                      <a:defRPr lang="en-US" altLang="ko-KR" sz="800" b="0" i="0" u="none" strike="noStrike" kern="1200" baseline="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defRPr>
                    </a:pPr>
                    <a:fld id="{C077C0F7-28D9-4FE1-AD1C-6912872FFE7D}" type="VALUE">
                      <a:rPr lang="en-US" altLang="ko-KR" sz="800" b="0" i="0" u="none" strike="noStrike" kern="1200" baseline="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pPr>
                        <a:defRPr lang="en-US" altLang="ko-KR" sz="80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defRPr>
                      </a:pPr>
                      <a:t>[VALUE]</a:t>
                    </a:fld>
                    <a:endParaRPr lang="en-US"/>
                  </a:p>
                </c:rich>
              </c:tx>
              <c:spPr>
                <a:noFill/>
                <a:ln>
                  <a:noFill/>
                </a:ln>
                <a:effectLst/>
              </c:spPr>
              <c:txPr>
                <a:bodyPr rot="0" spcFirstLastPara="1" vertOverflow="ellipsis" vert="horz" wrap="square" lIns="38100" tIns="19050" rIns="38100" bIns="19050" anchor="ctr" anchorCtr="1">
                  <a:noAutofit/>
                </a:bodyPr>
                <a:lstStyle/>
                <a:p>
                  <a:pPr>
                    <a:defRPr lang="en-US" altLang="ko-KR" sz="800" b="0" i="0" u="none" strike="noStrike" kern="1200" baseline="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defRPr>
                  </a:pPr>
                  <a:endParaRPr lang="en-US"/>
                </a:p>
              </c:txPr>
              <c:showLegendKey val="0"/>
              <c:showVal val="1"/>
              <c:showCatName val="0"/>
              <c:showSerName val="0"/>
              <c:showPercent val="0"/>
              <c:showBubbleSize val="0"/>
              <c:extLst>
                <c:ext xmlns:c15="http://schemas.microsoft.com/office/drawing/2012/chart" uri="{CE6537A1-D6FC-4f65-9D91-7224C49458BB}">
                  <c15:layout>
                    <c:manualLayout>
                      <c:w val="0.2933134841521397"/>
                      <c:h val="0.14996772485447013"/>
                    </c:manualLayout>
                  </c15:layout>
                  <c15:dlblFieldTable/>
                  <c15:showDataLabelsRange val="0"/>
                </c:ext>
                <c:ext xmlns:c16="http://schemas.microsoft.com/office/drawing/2014/chart" uri="{C3380CC4-5D6E-409C-BE32-E72D297353CC}">
                  <c16:uniqueId val="{00000001-354B-4B2E-BA1F-B8DB06441EFD}"/>
                </c:ext>
              </c:extLst>
            </c:dLbl>
            <c:dLbl>
              <c:idx val="1"/>
              <c:layout>
                <c:manualLayout>
                  <c:x val="9.0652635898443829E-2"/>
                  <c:y val="0.10459823878254239"/>
                </c:manualLayout>
              </c:layout>
              <c:tx>
                <c:rich>
                  <a:bodyPr/>
                  <a:lstStyle/>
                  <a:p>
                    <a:fld id="{07E3D154-FB78-45B5-BA27-153DE2466741}" type="VALUE">
                      <a:rPr lang="en-US" altLang="ko-KR" sz="800" smtClean="0">
                        <a:solidFill>
                          <a:schemeClr val="tx1">
                            <a:lumMod val="65000"/>
                            <a:lumOff val="35000"/>
                          </a:schemeClr>
                        </a:solidFill>
                      </a:rPr>
                      <a:pPr/>
                      <a:t>[VALUE]</a:t>
                    </a:fld>
                    <a:endParaRPr lang="en-US"/>
                  </a:p>
                </c:rich>
              </c:tx>
              <c:showLegendKey val="0"/>
              <c:showVal val="1"/>
              <c:showCatName val="0"/>
              <c:showSerName val="0"/>
              <c:showPercent val="0"/>
              <c:showBubbleSize val="0"/>
              <c:extLst>
                <c:ext xmlns:c15="http://schemas.microsoft.com/office/drawing/2012/chart" uri="{CE6537A1-D6FC-4f65-9D91-7224C49458BB}">
                  <c15:layout>
                    <c:manualLayout>
                      <c:w val="0.25131845552210841"/>
                      <c:h val="0.28378826818192271"/>
                    </c:manualLayout>
                  </c15:layout>
                  <c15:dlblFieldTable/>
                  <c15:showDataLabelsRange val="0"/>
                </c:ext>
                <c:ext xmlns:c16="http://schemas.microsoft.com/office/drawing/2014/chart" uri="{C3380CC4-5D6E-409C-BE32-E72D297353CC}">
                  <c16:uniqueId val="{00000003-354B-4B2E-BA1F-B8DB06441EFD}"/>
                </c:ext>
              </c:extLst>
            </c:dLbl>
            <c:dLbl>
              <c:idx val="2"/>
              <c:layout>
                <c:manualLayout>
                  <c:x val="-0.16669899410805139"/>
                  <c:y val="-6.5018175749607457E-3"/>
                </c:manualLayout>
              </c:layout>
              <c:tx>
                <c:rich>
                  <a:bodyPr/>
                  <a:lstStyle/>
                  <a:p>
                    <a:fld id="{670EC114-488D-4E92-9F12-0EC8471D872A}" type="VALUE">
                      <a:rPr lang="en-US" altLang="ko-KR" sz="800" smtClean="0">
                        <a:solidFill>
                          <a:schemeClr val="tx1">
                            <a:lumMod val="65000"/>
                            <a:lumOff val="35000"/>
                          </a:schemeClr>
                        </a:solidFill>
                      </a:rPr>
                      <a:pPr/>
                      <a:t>[VALUE]</a:t>
                    </a:fld>
                    <a:endParaRPr lang="en-US"/>
                  </a:p>
                </c:rich>
              </c:tx>
              <c:showLegendKey val="0"/>
              <c:showVal val="1"/>
              <c:showCatName val="0"/>
              <c:showSerName val="0"/>
              <c:showPercent val="0"/>
              <c:showBubbleSize val="0"/>
              <c:extLst>
                <c:ext xmlns:c15="http://schemas.microsoft.com/office/drawing/2012/chart" uri="{CE6537A1-D6FC-4f65-9D91-7224C49458BB}">
                  <c15:layout>
                    <c:manualLayout>
                      <c:w val="0.25656804160094443"/>
                      <c:h val="0.28378826818192271"/>
                    </c:manualLayout>
                  </c15:layout>
                  <c15:dlblFieldTable/>
                  <c15:showDataLabelsRange val="0"/>
                </c:ext>
                <c:ext xmlns:c16="http://schemas.microsoft.com/office/drawing/2014/chart" uri="{C3380CC4-5D6E-409C-BE32-E72D297353CC}">
                  <c16:uniqueId val="{00000005-354B-4B2E-BA1F-B8DB06441EFD}"/>
                </c:ext>
              </c:extLst>
            </c:dLbl>
            <c:dLbl>
              <c:idx val="3"/>
              <c:layout>
                <c:manualLayout>
                  <c:x val="-8.9542851565280759E-2"/>
                  <c:y val="-7.1258043941763785E-2"/>
                </c:manualLayout>
              </c:layout>
              <c:tx>
                <c:rich>
                  <a:bodyPr rot="0" spcFirstLastPara="1" vertOverflow="ellipsis" vert="horz" wrap="square" lIns="38100" tIns="19050" rIns="38100" bIns="19050" anchor="ctr" anchorCtr="1">
                    <a:noAutofit/>
                  </a:bodyPr>
                  <a:lstStyle/>
                  <a:p>
                    <a:pPr>
                      <a:defRPr lang="en-US" altLang="ko-KR" sz="900" b="1" i="0" u="none" strike="noStrike" kern="1200" baseline="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defRPr>
                    </a:pPr>
                    <a:fld id="{4D48E9DA-06EB-4127-9973-469AB3D3D2ED}" type="VALUE">
                      <a:rPr lang="en-US" altLang="ko-KR" sz="900" b="1" i="0" u="none" strike="noStrike" kern="1200" baseline="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pPr>
                        <a:defRPr lang="en-US" altLang="ko-KR" sz="900" b="1">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defRPr>
                      </a:pPr>
                      <a:t>[VALUE]</a:t>
                    </a:fld>
                    <a:endParaRPr lang="en-US"/>
                  </a:p>
                </c:rich>
              </c:tx>
              <c:spPr>
                <a:noFill/>
                <a:ln>
                  <a:noFill/>
                </a:ln>
                <a:effectLst/>
              </c:spPr>
              <c:txPr>
                <a:bodyPr rot="0" spcFirstLastPara="1" vertOverflow="ellipsis" vert="horz" wrap="square" lIns="38100" tIns="19050" rIns="38100" bIns="19050" anchor="ctr" anchorCtr="1">
                  <a:noAutofit/>
                </a:bodyPr>
                <a:lstStyle/>
                <a:p>
                  <a:pPr>
                    <a:defRPr lang="en-US" altLang="ko-KR" sz="900" b="1" i="0" u="none" strike="noStrike" kern="1200" baseline="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defRPr>
                  </a:pPr>
                  <a:endParaRPr lang="en-US"/>
                </a:p>
              </c:txPr>
              <c:showLegendKey val="0"/>
              <c:showVal val="1"/>
              <c:showCatName val="0"/>
              <c:showSerName val="0"/>
              <c:showPercent val="0"/>
              <c:showBubbleSize val="0"/>
              <c:extLst>
                <c:ext xmlns:c15="http://schemas.microsoft.com/office/drawing/2012/chart" uri="{CE6537A1-D6FC-4f65-9D91-7224C49458BB}">
                  <c15:layout>
                    <c:manualLayout>
                      <c:w val="0.39570929670088151"/>
                      <c:h val="0.23148914879065149"/>
                    </c:manualLayout>
                  </c15:layout>
                  <c15:dlblFieldTable/>
                  <c15:showDataLabelsRange val="0"/>
                </c:ext>
                <c:ext xmlns:c16="http://schemas.microsoft.com/office/drawing/2014/chart" uri="{C3380CC4-5D6E-409C-BE32-E72D297353CC}">
                  <c16:uniqueId val="{00000007-354B-4B2E-BA1F-B8DB06441EFD}"/>
                </c:ext>
              </c:extLst>
            </c:dLbl>
            <c:dLbl>
              <c:idx val="4"/>
              <c:layout>
                <c:manualLayout>
                  <c:x val="1.2035278783106942E-2"/>
                  <c:y val="-0.11710942999072707"/>
                </c:manualLayout>
              </c:layout>
              <c:tx>
                <c:rich>
                  <a:bodyPr rot="0" spcFirstLastPara="1" vertOverflow="ellipsis" vert="horz" wrap="square" lIns="38100" tIns="19050" rIns="38100" bIns="19050" anchor="ctr" anchorCtr="1">
                    <a:noAutofit/>
                  </a:bodyPr>
                  <a:lstStyle/>
                  <a:p>
                    <a:pPr>
                      <a:defRPr lang="en-US" altLang="ko-KR" sz="800" b="0" i="0" u="none" strike="noStrike" kern="1200" baseline="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defRPr>
                    </a:pPr>
                    <a:fld id="{2AF67AFE-1718-4874-BC0C-BCE1442578B5}" type="VALUE">
                      <a:rPr lang="en-US" altLang="ko-KR" sz="800" b="0" i="0" u="none" strike="noStrike" kern="1200" baseline="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pPr>
                        <a:defRPr lang="en-US" altLang="ko-KR" sz="80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defRPr>
                      </a:pPr>
                      <a:t>[VALUE]</a:t>
                    </a:fld>
                    <a:endParaRPr lang="en-US" altLang="ko-KR" sz="800" b="0" i="0" u="none" strike="noStrike" kern="1200" baseline="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endParaRPr>
                  </a:p>
                  <a:p>
                    <a:pPr>
                      <a:defRPr lang="en-US" altLang="ko-KR" sz="80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defRPr>
                    </a:pPr>
                    <a:endParaRPr lang="en-US"/>
                  </a:p>
                </c:rich>
              </c:tx>
              <c:spPr>
                <a:noFill/>
                <a:ln>
                  <a:noFill/>
                </a:ln>
                <a:effectLst/>
              </c:spPr>
              <c:txPr>
                <a:bodyPr rot="0" spcFirstLastPara="1" vertOverflow="ellipsis" vert="horz" wrap="square" lIns="38100" tIns="19050" rIns="38100" bIns="19050" anchor="ctr" anchorCtr="1">
                  <a:noAutofit/>
                </a:bodyPr>
                <a:lstStyle/>
                <a:p>
                  <a:pPr>
                    <a:defRPr lang="en-US" altLang="ko-KR" sz="800" b="0" i="0" u="none" strike="noStrike" kern="1200" baseline="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defRPr>
                  </a:pPr>
                  <a:endParaRPr lang="en-US"/>
                </a:p>
              </c:txPr>
              <c:showLegendKey val="0"/>
              <c:showVal val="1"/>
              <c:showCatName val="0"/>
              <c:showSerName val="0"/>
              <c:showPercent val="0"/>
              <c:showBubbleSize val="0"/>
              <c:extLst>
                <c:ext xmlns:c15="http://schemas.microsoft.com/office/drawing/2012/chart" uri="{CE6537A1-D6FC-4f65-9D91-7224C49458BB}">
                  <c15:layout>
                    <c:manualLayout>
                      <c:w val="0.19486433018612007"/>
                      <c:h val="0.13689280143414134"/>
                    </c:manualLayout>
                  </c15:layout>
                  <c15:dlblFieldTable/>
                  <c15:showDataLabelsRange val="0"/>
                </c:ext>
                <c:ext xmlns:c16="http://schemas.microsoft.com/office/drawing/2014/chart" uri="{C3380CC4-5D6E-409C-BE32-E72D297353CC}">
                  <c16:uniqueId val="{00000009-354B-4B2E-BA1F-B8DB06441EFD}"/>
                </c:ext>
              </c:extLst>
            </c:dLbl>
            <c:spPr>
              <a:noFill/>
              <a:ln>
                <a:noFill/>
              </a:ln>
              <a:effectLst/>
            </c:spPr>
            <c:txPr>
              <a:bodyPr rot="0" spcFirstLastPara="1" vertOverflow="ellipsis" vert="horz" wrap="square" lIns="38100" tIns="19050" rIns="38100" bIns="19050" anchor="ctr" anchorCtr="1">
                <a:spAutoFit/>
              </a:bodyPr>
              <a:lstStyle/>
              <a:p>
                <a:pPr>
                  <a:defRPr lang="en-US" altLang="ko-KR" sz="800" b="0" i="0" u="none" strike="noStrike" kern="1200" baseline="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defRPr>
                </a:pPr>
                <a:endParaRPr lang="en-US"/>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Sheet1!$A$2:$A$6</c:f>
              <c:strCache>
                <c:ptCount val="5"/>
                <c:pt idx="0">
                  <c:v>석탄</c:v>
                </c:pt>
                <c:pt idx="1">
                  <c:v>LNG</c:v>
                </c:pt>
                <c:pt idx="2">
                  <c:v>원자력</c:v>
                </c:pt>
                <c:pt idx="3">
                  <c:v>신재생</c:v>
                </c:pt>
                <c:pt idx="4">
                  <c:v>기타</c:v>
                </c:pt>
              </c:strCache>
            </c:strRef>
          </c:cat>
          <c:val>
            <c:numRef>
              <c:f>Sheet1!$B$2:$B$6</c:f>
              <c:numCache>
                <c:formatCode>General</c:formatCode>
                <c:ptCount val="5"/>
                <c:pt idx="0">
                  <c:v>19.7</c:v>
                </c:pt>
                <c:pt idx="1">
                  <c:v>22.9</c:v>
                </c:pt>
                <c:pt idx="2">
                  <c:v>32.4</c:v>
                </c:pt>
                <c:pt idx="3">
                  <c:v>21.6</c:v>
                </c:pt>
                <c:pt idx="4">
                  <c:v>3.4</c:v>
                </c:pt>
              </c:numCache>
            </c:numRef>
          </c:val>
          <c:extLst>
            <c:ext xmlns:c16="http://schemas.microsoft.com/office/drawing/2014/chart" uri="{C3380CC4-5D6E-409C-BE32-E72D297353CC}">
              <c16:uniqueId val="{0000000A-354B-4B2E-BA1F-B8DB06441EFD}"/>
            </c:ext>
          </c:extLst>
        </c:ser>
        <c:dLbls>
          <c:showLegendKey val="0"/>
          <c:showVal val="1"/>
          <c:showCatName val="0"/>
          <c:showSerName val="0"/>
          <c:showPercent val="0"/>
          <c:showBubbleSize val="0"/>
          <c:showLeaderLines val="1"/>
        </c:dLbls>
        <c:firstSliceAng val="0"/>
        <c:holeSize val="60"/>
      </c:doughnutChart>
      <c:spPr>
        <a:noFill/>
        <a:ln>
          <a:noFill/>
        </a:ln>
        <a:effectLst/>
      </c:spPr>
    </c:plotArea>
    <c:legend>
      <c:legendPos val="b"/>
      <c:layout>
        <c:manualLayout>
          <c:xMode val="edge"/>
          <c:yMode val="edge"/>
          <c:x val="0"/>
          <c:y val="0.7981065189099128"/>
          <c:w val="0.93346720568483321"/>
          <c:h val="0.13352413047779141"/>
        </c:manualLayout>
      </c:layout>
      <c:overlay val="0"/>
      <c:spPr>
        <a:noFill/>
        <a:ln>
          <a:noFill/>
        </a:ln>
        <a:effectLst/>
      </c:spPr>
      <c:txPr>
        <a:bodyPr rot="0" spcFirstLastPara="1" vertOverflow="ellipsis" vert="horz" wrap="square" anchor="ctr" anchorCtr="1"/>
        <a:lstStyle/>
        <a:p>
          <a:pPr>
            <a:defRPr lang="en-US" altLang="ko-KR" sz="800" b="0" i="0" u="none" strike="noStrike" kern="1200" baseline="0">
              <a:ln>
                <a:solidFill>
                  <a:schemeClr val="bg1">
                    <a:lumMod val="75000"/>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'R'!$A$95</c:f>
              <c:strCache>
                <c:ptCount val="1"/>
                <c:pt idx="0">
                  <c:v>육상풍력</c:v>
                </c:pt>
              </c:strCache>
            </c:strRef>
          </c:tx>
          <c:spPr>
            <a:solidFill>
              <a:srgbClr val="00338D"/>
            </a:solidFill>
            <a:ln>
              <a:noFill/>
            </a:ln>
            <a:effectLst/>
          </c:spPr>
          <c:invertIfNegative val="0"/>
          <c:dLbls>
            <c:numFmt formatCode="#,##0" sourceLinked="0"/>
            <c:spPr>
              <a:noFill/>
              <a:ln>
                <a:noFill/>
              </a:ln>
              <a:effectLst/>
            </c:spPr>
            <c:txPr>
              <a:bodyPr rot="0" spcFirstLastPara="1" vertOverflow="ellipsis" vert="horz" wrap="square" anchor="ctr" anchorCtr="1"/>
              <a:lstStyle/>
              <a:p>
                <a:pPr>
                  <a:defRPr sz="900" b="0" i="0" u="none" strike="noStrike" kern="1200" baseline="0">
                    <a:solidFill>
                      <a:schemeClr val="tx1">
                        <a:lumMod val="75000"/>
                        <a:lumOff val="25000"/>
                      </a:schemeClr>
                    </a:solidFill>
                    <a:latin typeface="KoPub돋움체 Medium" panose="00000600000000000000" pitchFamily="2" charset="-127"/>
                    <a:ea typeface="KoPub돋움체 Medium" panose="00000600000000000000" pitchFamily="2" charset="-127"/>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'R'!$B$94:$K$94</c:f>
              <c:numCache>
                <c:formatCode>"'"General</c:formatCode>
                <c:ptCount val="10"/>
                <c:pt idx="0">
                  <c:v>21</c:v>
                </c:pt>
                <c:pt idx="1">
                  <c:v>22</c:v>
                </c:pt>
                <c:pt idx="2">
                  <c:v>23</c:v>
                </c:pt>
                <c:pt idx="3">
                  <c:v>24</c:v>
                </c:pt>
                <c:pt idx="4">
                  <c:v>25</c:v>
                </c:pt>
                <c:pt idx="5">
                  <c:v>26</c:v>
                </c:pt>
                <c:pt idx="6">
                  <c:v>27</c:v>
                </c:pt>
                <c:pt idx="7">
                  <c:v>28</c:v>
                </c:pt>
                <c:pt idx="8">
                  <c:v>29</c:v>
                </c:pt>
                <c:pt idx="9">
                  <c:v>30</c:v>
                </c:pt>
              </c:numCache>
            </c:numRef>
          </c:cat>
          <c:val>
            <c:numRef>
              <c:f>'R'!$B$95:$K$95</c:f>
              <c:numCache>
                <c:formatCode>General</c:formatCode>
                <c:ptCount val="10"/>
                <c:pt idx="0">
                  <c:v>215</c:v>
                </c:pt>
                <c:pt idx="1">
                  <c:v>225</c:v>
                </c:pt>
                <c:pt idx="2">
                  <c:v>210</c:v>
                </c:pt>
                <c:pt idx="3">
                  <c:v>200</c:v>
                </c:pt>
                <c:pt idx="4">
                  <c:v>200</c:v>
                </c:pt>
                <c:pt idx="5">
                  <c:v>200</c:v>
                </c:pt>
                <c:pt idx="6">
                  <c:v>200</c:v>
                </c:pt>
                <c:pt idx="7">
                  <c:v>200</c:v>
                </c:pt>
                <c:pt idx="8">
                  <c:v>200</c:v>
                </c:pt>
                <c:pt idx="9">
                  <c:v>200</c:v>
                </c:pt>
              </c:numCache>
            </c:numRef>
          </c:val>
          <c:extLst>
            <c:ext xmlns:c16="http://schemas.microsoft.com/office/drawing/2014/chart" uri="{C3380CC4-5D6E-409C-BE32-E72D297353CC}">
              <c16:uniqueId val="{00000000-A7D1-4A06-A622-8D039959379E}"/>
            </c:ext>
          </c:extLst>
        </c:ser>
        <c:ser>
          <c:idx val="1"/>
          <c:order val="1"/>
          <c:tx>
            <c:strRef>
              <c:f>'R'!$A$96</c:f>
              <c:strCache>
                <c:ptCount val="1"/>
                <c:pt idx="0">
                  <c:v>해상풍력</c:v>
                </c:pt>
              </c:strCache>
            </c:strRef>
          </c:tx>
          <c:spPr>
            <a:solidFill>
              <a:srgbClr val="00B8F5"/>
            </a:solidFill>
            <a:ln>
              <a:noFill/>
            </a:ln>
            <a:effectLst/>
          </c:spPr>
          <c:invertIfNegative val="0"/>
          <c:dLbls>
            <c:dLbl>
              <c:idx val="0"/>
              <c:numFmt formatCode="#,##0" sourceLinked="0"/>
              <c:spPr>
                <a:noFill/>
                <a:ln>
                  <a:noFill/>
                </a:ln>
                <a:effectLst/>
              </c:spPr>
              <c:txPr>
                <a:bodyPr rot="0" spcFirstLastPara="1" vertOverflow="ellipsis" vert="horz" wrap="square" anchor="ctr" anchorCtr="1"/>
                <a:lstStyle/>
                <a:p>
                  <a:pPr>
                    <a:defRPr sz="900" b="0" i="0" u="none" strike="noStrike" kern="1200" baseline="0">
                      <a:solidFill>
                        <a:schemeClr val="tx1">
                          <a:lumMod val="75000"/>
                          <a:lumOff val="25000"/>
                          <a:alpha val="0"/>
                        </a:schemeClr>
                      </a:solidFill>
                      <a:latin typeface="KoPub돋움체 Medium" panose="00000600000000000000" pitchFamily="2" charset="-127"/>
                      <a:ea typeface="KoPub돋움체 Medium" panose="00000600000000000000" pitchFamily="2" charset="-127"/>
                      <a:cs typeface="+mn-cs"/>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1-A7D1-4A06-A622-8D039959379E}"/>
                </c:ext>
              </c:extLst>
            </c:dLbl>
            <c:dLbl>
              <c:idx val="1"/>
              <c:numFmt formatCode="#,##0" sourceLinked="0"/>
              <c:spPr>
                <a:noFill/>
                <a:ln>
                  <a:noFill/>
                </a:ln>
                <a:effectLst/>
              </c:spPr>
              <c:txPr>
                <a:bodyPr rot="0" spcFirstLastPara="1" vertOverflow="ellipsis" vert="horz" wrap="square" anchor="ctr" anchorCtr="1"/>
                <a:lstStyle/>
                <a:p>
                  <a:pPr>
                    <a:defRPr sz="900" b="0" i="0" u="none" strike="noStrike" kern="1200" baseline="0">
                      <a:solidFill>
                        <a:schemeClr val="tx1">
                          <a:lumMod val="75000"/>
                          <a:lumOff val="25000"/>
                          <a:alpha val="0"/>
                        </a:schemeClr>
                      </a:solidFill>
                      <a:latin typeface="KoPub돋움체 Medium" panose="00000600000000000000" pitchFamily="2" charset="-127"/>
                      <a:ea typeface="KoPub돋움체 Medium" panose="00000600000000000000" pitchFamily="2" charset="-127"/>
                      <a:cs typeface="+mn-cs"/>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2-A7D1-4A06-A622-8D039959379E}"/>
                </c:ext>
              </c:extLst>
            </c:dLbl>
            <c:numFmt formatCode="#,##0" sourceLinked="0"/>
            <c:spPr>
              <a:noFill/>
              <a:ln>
                <a:noFill/>
              </a:ln>
              <a:effectLst/>
            </c:spPr>
            <c:txPr>
              <a:bodyPr rot="0" spcFirstLastPara="1" vertOverflow="ellipsis" vert="horz" wrap="square" anchor="ctr" anchorCtr="1"/>
              <a:lstStyle/>
              <a:p>
                <a:pPr>
                  <a:defRPr sz="900" b="0" i="0" u="none" strike="noStrike" kern="1200" baseline="0">
                    <a:solidFill>
                      <a:schemeClr val="tx1">
                        <a:lumMod val="75000"/>
                        <a:lumOff val="25000"/>
                      </a:schemeClr>
                    </a:solidFill>
                    <a:latin typeface="KoPub돋움체 Medium" panose="00000600000000000000" pitchFamily="2" charset="-127"/>
                    <a:ea typeface="KoPub돋움체 Medium" panose="00000600000000000000" pitchFamily="2" charset="-127"/>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'R'!$B$94:$K$94</c:f>
              <c:numCache>
                <c:formatCode>"'"General</c:formatCode>
                <c:ptCount val="10"/>
                <c:pt idx="0">
                  <c:v>21</c:v>
                </c:pt>
                <c:pt idx="1">
                  <c:v>22</c:v>
                </c:pt>
                <c:pt idx="2">
                  <c:v>23</c:v>
                </c:pt>
                <c:pt idx="3">
                  <c:v>24</c:v>
                </c:pt>
                <c:pt idx="4">
                  <c:v>25</c:v>
                </c:pt>
                <c:pt idx="5">
                  <c:v>26</c:v>
                </c:pt>
                <c:pt idx="6">
                  <c:v>27</c:v>
                </c:pt>
                <c:pt idx="7">
                  <c:v>28</c:v>
                </c:pt>
                <c:pt idx="8">
                  <c:v>29</c:v>
                </c:pt>
                <c:pt idx="9">
                  <c:v>30</c:v>
                </c:pt>
              </c:numCache>
            </c:numRef>
          </c:cat>
          <c:val>
            <c:numRef>
              <c:f>'R'!$B$96:$K$96</c:f>
              <c:numCache>
                <c:formatCode>General</c:formatCode>
                <c:ptCount val="10"/>
                <c:pt idx="0">
                  <c:v>0</c:v>
                </c:pt>
                <c:pt idx="1">
                  <c:v>0</c:v>
                </c:pt>
                <c:pt idx="2">
                  <c:v>4</c:v>
                </c:pt>
                <c:pt idx="3">
                  <c:v>100</c:v>
                </c:pt>
                <c:pt idx="4">
                  <c:v>402</c:v>
                </c:pt>
                <c:pt idx="5">
                  <c:v>719</c:v>
                </c:pt>
                <c:pt idx="6">
                  <c:v>1016</c:v>
                </c:pt>
                <c:pt idx="7">
                  <c:v>1200</c:v>
                </c:pt>
                <c:pt idx="8">
                  <c:v>1212</c:v>
                </c:pt>
                <c:pt idx="9">
                  <c:v>1224</c:v>
                </c:pt>
              </c:numCache>
            </c:numRef>
          </c:val>
          <c:extLst>
            <c:ext xmlns:c16="http://schemas.microsoft.com/office/drawing/2014/chart" uri="{C3380CC4-5D6E-409C-BE32-E72D297353CC}">
              <c16:uniqueId val="{00000003-A7D1-4A06-A622-8D039959379E}"/>
            </c:ext>
          </c:extLst>
        </c:ser>
        <c:dLbls>
          <c:dLblPos val="outEnd"/>
          <c:showLegendKey val="0"/>
          <c:showVal val="1"/>
          <c:showCatName val="0"/>
          <c:showSerName val="0"/>
          <c:showPercent val="0"/>
          <c:showBubbleSize val="0"/>
        </c:dLbls>
        <c:gapWidth val="50"/>
        <c:overlap val="-27"/>
        <c:axId val="843476592"/>
        <c:axId val="843472848"/>
      </c:barChart>
      <c:catAx>
        <c:axId val="843476592"/>
        <c:scaling>
          <c:orientation val="minMax"/>
        </c:scaling>
        <c:delete val="0"/>
        <c:axPos val="b"/>
        <c:numFmt formatCode="&quot;'&quot;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KoPub돋움체 Medium" panose="00000600000000000000" pitchFamily="2" charset="-127"/>
                <a:ea typeface="KoPub돋움체 Medium" panose="00000600000000000000" pitchFamily="2" charset="-127"/>
                <a:cs typeface="+mn-cs"/>
              </a:defRPr>
            </a:pPr>
            <a:endParaRPr lang="en-US"/>
          </a:p>
        </c:txPr>
        <c:crossAx val="843472848"/>
        <c:crosses val="autoZero"/>
        <c:auto val="1"/>
        <c:lblAlgn val="ctr"/>
        <c:lblOffset val="100"/>
        <c:noMultiLvlLbl val="0"/>
      </c:catAx>
      <c:valAx>
        <c:axId val="843472848"/>
        <c:scaling>
          <c:orientation val="minMax"/>
        </c:scaling>
        <c:delete val="1"/>
        <c:axPos val="l"/>
        <c:numFmt formatCode="General" sourceLinked="1"/>
        <c:majorTickMark val="none"/>
        <c:minorTickMark val="none"/>
        <c:tickLblPos val="nextTo"/>
        <c:crossAx val="84347659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KoPub돋움체 Medium" panose="00000600000000000000" pitchFamily="2" charset="-127"/>
              <a:ea typeface="KoPub돋움체 Medium" panose="00000600000000000000" pitchFamily="2" charset="-127"/>
              <a:cs typeface="+mn-cs"/>
            </a:defRPr>
          </a:pPr>
          <a:endParaRPr lang="en-US"/>
        </a:p>
      </c:txPr>
    </c:legend>
    <c:plotVisOnly val="1"/>
    <c:dispBlanksAs val="gap"/>
    <c:showDLblsOverMax val="0"/>
  </c:chart>
  <c:spPr>
    <a:noFill/>
    <a:ln>
      <a:noFill/>
    </a:ln>
    <a:effectLst/>
  </c:spPr>
  <c:txPr>
    <a:bodyPr/>
    <a:lstStyle/>
    <a:p>
      <a:pPr>
        <a:defRPr sz="900">
          <a:latin typeface="KoPub돋움체 Medium" panose="00000600000000000000" pitchFamily="2" charset="-127"/>
          <a:ea typeface="KoPub돋움체 Medium" panose="00000600000000000000" pitchFamily="2" charset="-127"/>
        </a:defRPr>
      </a:pPr>
      <a:endParaRPr lang="en-US"/>
    </a:p>
  </c:txPr>
  <c:externalData r:id="rId3">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'R'!$A$75</c:f>
              <c:strCache>
                <c:ptCount val="1"/>
                <c:pt idx="0">
                  <c:v>육상풍력</c:v>
                </c:pt>
              </c:strCache>
            </c:strRef>
          </c:tx>
          <c:spPr>
            <a:solidFill>
              <a:srgbClr val="00338D"/>
            </a:solidFill>
            <a:ln>
              <a:noFill/>
            </a:ln>
            <a:effectLst/>
          </c:spPr>
          <c:invertIfNegative val="0"/>
          <c:dLbls>
            <c:spPr>
              <a:noFill/>
              <a:ln>
                <a:noFill/>
              </a:ln>
              <a:effectLst/>
            </c:spPr>
            <c:txPr>
              <a:bodyPr rot="0" spcFirstLastPara="1" vertOverflow="ellipsis" vert="horz" wrap="square" anchor="ctr" anchorCtr="1"/>
              <a:lstStyle/>
              <a:p>
                <a:pPr>
                  <a:defRPr sz="900" b="0" i="0" u="none" strike="noStrike" kern="1200" baseline="0">
                    <a:solidFill>
                      <a:sysClr val="windowText" lastClr="000000"/>
                    </a:solidFill>
                    <a:latin typeface="KoPub돋움체 Medium" panose="00000600000000000000" pitchFamily="2" charset="-127"/>
                    <a:ea typeface="KoPub돋움체 Medium" panose="00000600000000000000" pitchFamily="2" charset="-127"/>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'R'!$B$74:$G$74</c:f>
              <c:numCache>
                <c:formatCode>"'"General</c:formatCode>
                <c:ptCount val="6"/>
                <c:pt idx="0">
                  <c:v>15</c:v>
                </c:pt>
                <c:pt idx="1">
                  <c:v>16</c:v>
                </c:pt>
                <c:pt idx="2">
                  <c:v>17</c:v>
                </c:pt>
                <c:pt idx="3">
                  <c:v>18</c:v>
                </c:pt>
                <c:pt idx="4">
                  <c:v>19</c:v>
                </c:pt>
                <c:pt idx="5">
                  <c:v>20</c:v>
                </c:pt>
              </c:numCache>
            </c:numRef>
          </c:cat>
          <c:val>
            <c:numRef>
              <c:f>'R'!$B$75:$G$75</c:f>
              <c:numCache>
                <c:formatCode>General</c:formatCode>
                <c:ptCount val="6"/>
                <c:pt idx="0">
                  <c:v>224</c:v>
                </c:pt>
                <c:pt idx="1">
                  <c:v>201</c:v>
                </c:pt>
                <c:pt idx="2">
                  <c:v>81</c:v>
                </c:pt>
                <c:pt idx="3">
                  <c:v>126</c:v>
                </c:pt>
                <c:pt idx="4">
                  <c:v>191</c:v>
                </c:pt>
                <c:pt idx="5">
                  <c:v>100</c:v>
                </c:pt>
              </c:numCache>
            </c:numRef>
          </c:val>
          <c:extLst>
            <c:ext xmlns:c16="http://schemas.microsoft.com/office/drawing/2014/chart" uri="{C3380CC4-5D6E-409C-BE32-E72D297353CC}">
              <c16:uniqueId val="{00000000-8D2F-48E2-8E24-503964E87715}"/>
            </c:ext>
          </c:extLst>
        </c:ser>
        <c:ser>
          <c:idx val="1"/>
          <c:order val="1"/>
          <c:tx>
            <c:strRef>
              <c:f>'R'!$A$76</c:f>
              <c:strCache>
                <c:ptCount val="1"/>
                <c:pt idx="0">
                  <c:v>해상풍력</c:v>
                </c:pt>
              </c:strCache>
            </c:strRef>
          </c:tx>
          <c:spPr>
            <a:solidFill>
              <a:srgbClr val="00B8F5"/>
            </a:solidFill>
            <a:ln>
              <a:noFill/>
            </a:ln>
            <a:effectLst/>
          </c:spPr>
          <c:invertIfNegative val="0"/>
          <c:dLbls>
            <c:dLbl>
              <c:idx val="0"/>
              <c:spPr>
                <a:noFill/>
                <a:ln>
                  <a:noFill/>
                </a:ln>
                <a:effectLst/>
              </c:spPr>
              <c:txPr>
                <a:bodyPr rot="0" spcFirstLastPara="1" vertOverflow="ellipsis" vert="horz" wrap="square" anchor="ctr" anchorCtr="1"/>
                <a:lstStyle/>
                <a:p>
                  <a:pPr>
                    <a:defRPr sz="900" b="0" i="0" u="none" strike="noStrike" kern="1200" baseline="0">
                      <a:solidFill>
                        <a:sysClr val="windowText" lastClr="000000">
                          <a:alpha val="0"/>
                        </a:sysClr>
                      </a:solidFill>
                      <a:latin typeface="KoPub돋움체 Medium" panose="00000600000000000000" pitchFamily="2" charset="-127"/>
                      <a:ea typeface="KoPub돋움체 Medium" panose="00000600000000000000" pitchFamily="2" charset="-127"/>
                      <a:cs typeface="+mn-cs"/>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3-8D2F-48E2-8E24-503964E87715}"/>
                </c:ext>
              </c:extLst>
            </c:dLbl>
            <c:dLbl>
              <c:idx val="1"/>
              <c:spPr>
                <a:noFill/>
                <a:ln>
                  <a:noFill/>
                </a:ln>
                <a:effectLst/>
              </c:spPr>
              <c:txPr>
                <a:bodyPr rot="0" spcFirstLastPara="1" vertOverflow="ellipsis" vert="horz" wrap="square" anchor="ctr" anchorCtr="1"/>
                <a:lstStyle/>
                <a:p>
                  <a:pPr>
                    <a:defRPr sz="900" b="0" i="0" u="none" strike="noStrike" kern="1200" baseline="0">
                      <a:solidFill>
                        <a:sysClr val="windowText" lastClr="000000">
                          <a:alpha val="0"/>
                        </a:sysClr>
                      </a:solidFill>
                      <a:latin typeface="KoPub돋움체 Medium" panose="00000600000000000000" pitchFamily="2" charset="-127"/>
                      <a:ea typeface="KoPub돋움체 Medium" panose="00000600000000000000" pitchFamily="2" charset="-127"/>
                      <a:cs typeface="+mn-cs"/>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2-8D2F-48E2-8E24-503964E87715}"/>
                </c:ext>
              </c:extLst>
            </c:dLbl>
            <c:dLbl>
              <c:idx val="4"/>
              <c:spPr>
                <a:noFill/>
                <a:ln>
                  <a:noFill/>
                </a:ln>
                <a:effectLst/>
              </c:spPr>
              <c:txPr>
                <a:bodyPr rot="0" spcFirstLastPara="1" vertOverflow="ellipsis" vert="horz" wrap="square" anchor="ctr" anchorCtr="1"/>
                <a:lstStyle/>
                <a:p>
                  <a:pPr>
                    <a:defRPr sz="900" b="0" i="0" u="none" strike="noStrike" kern="1200" baseline="0">
                      <a:solidFill>
                        <a:sysClr val="windowText" lastClr="000000">
                          <a:alpha val="0"/>
                        </a:sysClr>
                      </a:solidFill>
                      <a:latin typeface="KoPub돋움체 Medium" panose="00000600000000000000" pitchFamily="2" charset="-127"/>
                      <a:ea typeface="KoPub돋움체 Medium" panose="00000600000000000000" pitchFamily="2" charset="-127"/>
                      <a:cs typeface="+mn-cs"/>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4-8D2F-48E2-8E24-503964E87715}"/>
                </c:ext>
              </c:extLst>
            </c:dLbl>
            <c:spPr>
              <a:noFill/>
              <a:ln>
                <a:noFill/>
              </a:ln>
              <a:effectLst/>
            </c:spPr>
            <c:txPr>
              <a:bodyPr rot="0" spcFirstLastPara="1" vertOverflow="ellipsis" vert="horz" wrap="square" anchor="ctr" anchorCtr="1"/>
              <a:lstStyle/>
              <a:p>
                <a:pPr>
                  <a:defRPr sz="900" b="0" i="0" u="none" strike="noStrike" kern="1200" baseline="0">
                    <a:solidFill>
                      <a:sysClr val="windowText" lastClr="000000"/>
                    </a:solidFill>
                    <a:latin typeface="KoPub돋움체 Medium" panose="00000600000000000000" pitchFamily="2" charset="-127"/>
                    <a:ea typeface="KoPub돋움체 Medium" panose="00000600000000000000" pitchFamily="2" charset="-127"/>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'R'!$B$74:$G$74</c:f>
              <c:numCache>
                <c:formatCode>"'"General</c:formatCode>
                <c:ptCount val="6"/>
                <c:pt idx="0">
                  <c:v>15</c:v>
                </c:pt>
                <c:pt idx="1">
                  <c:v>16</c:v>
                </c:pt>
                <c:pt idx="2">
                  <c:v>17</c:v>
                </c:pt>
                <c:pt idx="3">
                  <c:v>18</c:v>
                </c:pt>
                <c:pt idx="4">
                  <c:v>19</c:v>
                </c:pt>
                <c:pt idx="5">
                  <c:v>20</c:v>
                </c:pt>
              </c:numCache>
            </c:numRef>
          </c:cat>
          <c:val>
            <c:numRef>
              <c:f>'R'!$B$76:$G$76</c:f>
              <c:numCache>
                <c:formatCode>General</c:formatCode>
                <c:ptCount val="6"/>
                <c:pt idx="0">
                  <c:v>0</c:v>
                </c:pt>
                <c:pt idx="1">
                  <c:v>0</c:v>
                </c:pt>
                <c:pt idx="2">
                  <c:v>30</c:v>
                </c:pt>
                <c:pt idx="3">
                  <c:v>35</c:v>
                </c:pt>
                <c:pt idx="4">
                  <c:v>0</c:v>
                </c:pt>
                <c:pt idx="5">
                  <c:v>60</c:v>
                </c:pt>
              </c:numCache>
            </c:numRef>
          </c:val>
          <c:extLst>
            <c:ext xmlns:c16="http://schemas.microsoft.com/office/drawing/2014/chart" uri="{C3380CC4-5D6E-409C-BE32-E72D297353CC}">
              <c16:uniqueId val="{00000001-8D2F-48E2-8E24-503964E87715}"/>
            </c:ext>
          </c:extLst>
        </c:ser>
        <c:dLbls>
          <c:dLblPos val="outEnd"/>
          <c:showLegendKey val="0"/>
          <c:showVal val="1"/>
          <c:showCatName val="0"/>
          <c:showSerName val="0"/>
          <c:showPercent val="0"/>
          <c:showBubbleSize val="0"/>
        </c:dLbls>
        <c:gapWidth val="50"/>
        <c:overlap val="-27"/>
        <c:axId val="2116419584"/>
        <c:axId val="2116399200"/>
      </c:barChart>
      <c:catAx>
        <c:axId val="2116419584"/>
        <c:scaling>
          <c:orientation val="minMax"/>
        </c:scaling>
        <c:delete val="0"/>
        <c:axPos val="b"/>
        <c:numFmt formatCode="&quot;'&quot;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KoPub돋움체 Medium" panose="00000600000000000000" pitchFamily="2" charset="-127"/>
                <a:ea typeface="KoPub돋움체 Medium" panose="00000600000000000000" pitchFamily="2" charset="-127"/>
                <a:cs typeface="+mn-cs"/>
              </a:defRPr>
            </a:pPr>
            <a:endParaRPr lang="en-US"/>
          </a:p>
        </c:txPr>
        <c:crossAx val="2116399200"/>
        <c:crosses val="autoZero"/>
        <c:auto val="1"/>
        <c:lblAlgn val="ctr"/>
        <c:lblOffset val="100"/>
        <c:noMultiLvlLbl val="0"/>
      </c:catAx>
      <c:valAx>
        <c:axId val="2116399200"/>
        <c:scaling>
          <c:orientation val="minMax"/>
        </c:scaling>
        <c:delete val="1"/>
        <c:axPos val="l"/>
        <c:numFmt formatCode="General" sourceLinked="1"/>
        <c:majorTickMark val="none"/>
        <c:minorTickMark val="none"/>
        <c:tickLblPos val="nextTo"/>
        <c:crossAx val="211641958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KoPub돋움체 Medium" panose="00000600000000000000" pitchFamily="2" charset="-127"/>
              <a:ea typeface="KoPub돋움체 Medium" panose="00000600000000000000" pitchFamily="2" charset="-127"/>
              <a:cs typeface="+mn-cs"/>
            </a:defRPr>
          </a:pPr>
          <a:endParaRPr lang="en-US"/>
        </a:p>
      </c:txPr>
    </c:legend>
    <c:plotVisOnly val="1"/>
    <c:dispBlanksAs val="gap"/>
    <c:showDLblsOverMax val="0"/>
  </c:chart>
  <c:spPr>
    <a:noFill/>
    <a:ln>
      <a:noFill/>
    </a:ln>
    <a:effectLst/>
  </c:spPr>
  <c:txPr>
    <a:bodyPr/>
    <a:lstStyle/>
    <a:p>
      <a:pPr>
        <a:defRPr sz="900">
          <a:latin typeface="KoPub돋움체 Medium" panose="00000600000000000000" pitchFamily="2" charset="-127"/>
          <a:ea typeface="KoPub돋움체 Medium" panose="00000600000000000000" pitchFamily="2" charset="-127"/>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1"/>
          <c:order val="0"/>
          <c:tx>
            <c:strRef>
              <c:f>'R'!$D$106</c:f>
              <c:strCache>
                <c:ptCount val="1"/>
                <c:pt idx="0">
                  <c:v>누적DSCR</c:v>
                </c:pt>
              </c:strCache>
            </c:strRef>
          </c:tx>
          <c:spPr>
            <a:ln w="12700" cap="rnd">
              <a:solidFill>
                <a:schemeClr val="accent2"/>
              </a:solidFill>
              <a:round/>
            </a:ln>
            <a:effectLst/>
          </c:spPr>
          <c:marker>
            <c:symbol val="circle"/>
            <c:size val="5"/>
            <c:spPr>
              <a:solidFill>
                <a:schemeClr val="bg1"/>
              </a:solidFill>
              <a:ln w="9525">
                <a:solidFill>
                  <a:schemeClr val="accent2"/>
                </a:solidFill>
              </a:ln>
              <a:effectLst/>
            </c:spPr>
          </c:marker>
          <c:dLbls>
            <c:dLbl>
              <c:idx val="1"/>
              <c:layout>
                <c:manualLayout>
                  <c:x val="-1.100351236683682E-2"/>
                  <c:y val="-3.8730326236138153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31E1-4D5F-A449-81FDB692D1C4}"/>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'R'!$G$100:$M$100</c:f>
              <c:strCache>
                <c:ptCount val="7"/>
                <c:pt idx="0">
                  <c:v>2023F</c:v>
                </c:pt>
                <c:pt idx="1">
                  <c:v>2024F</c:v>
                </c:pt>
                <c:pt idx="2">
                  <c:v>2025F</c:v>
                </c:pt>
                <c:pt idx="3">
                  <c:v>2026F</c:v>
                </c:pt>
                <c:pt idx="4">
                  <c:v>2027F</c:v>
                </c:pt>
                <c:pt idx="5">
                  <c:v>2028F</c:v>
                </c:pt>
                <c:pt idx="6">
                  <c:v>2029F</c:v>
                </c:pt>
              </c:strCache>
            </c:strRef>
          </c:cat>
          <c:val>
            <c:numRef>
              <c:f>'R'!$G$106:$M$106</c:f>
              <c:numCache>
                <c:formatCode>#,##0.0"x"</c:formatCode>
                <c:ptCount val="7"/>
                <c:pt idx="0">
                  <c:v>3.6299823601418479</c:v>
                </c:pt>
                <c:pt idx="1">
                  <c:v>1.8800160063580229</c:v>
                </c:pt>
                <c:pt idx="2">
                  <c:v>1.1251152246219722</c:v>
                </c:pt>
                <c:pt idx="3">
                  <c:v>1.0959047605063423</c:v>
                </c:pt>
                <c:pt idx="4">
                  <c:v>2.2627524378938033</c:v>
                </c:pt>
                <c:pt idx="5">
                  <c:v>2.1970430987957466</c:v>
                </c:pt>
                <c:pt idx="6">
                  <c:v>2.5247567650935552</c:v>
                </c:pt>
              </c:numCache>
            </c:numRef>
          </c:val>
          <c:smooth val="0"/>
          <c:extLst>
            <c:ext xmlns:c16="http://schemas.microsoft.com/office/drawing/2014/chart" uri="{C3380CC4-5D6E-409C-BE32-E72D297353CC}">
              <c16:uniqueId val="{00000001-31E1-4D5F-A449-81FDB692D1C4}"/>
            </c:ext>
          </c:extLst>
        </c:ser>
        <c:dLbls>
          <c:dLblPos val="t"/>
          <c:showLegendKey val="0"/>
          <c:showVal val="1"/>
          <c:showCatName val="0"/>
          <c:showSerName val="0"/>
          <c:showPercent val="0"/>
          <c:showBubbleSize val="0"/>
        </c:dLbls>
        <c:marker val="1"/>
        <c:smooth val="0"/>
        <c:axId val="1929326079"/>
        <c:axId val="1929331071"/>
      </c:lineChart>
      <c:catAx>
        <c:axId val="192932607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929331071"/>
        <c:crosses val="autoZero"/>
        <c:auto val="1"/>
        <c:lblAlgn val="ctr"/>
        <c:lblOffset val="100"/>
        <c:noMultiLvlLbl val="0"/>
      </c:catAx>
      <c:valAx>
        <c:axId val="1929331071"/>
        <c:scaling>
          <c:orientation val="minMax"/>
        </c:scaling>
        <c:delete val="0"/>
        <c:axPos val="l"/>
        <c:numFmt formatCode="#,##0.0&quot;x&quot;"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929326079"/>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spPr>
            <a:solidFill>
              <a:schemeClr val="accent1"/>
            </a:solidFill>
            <a:ln>
              <a:noFill/>
            </a:ln>
            <a:effectLst/>
          </c:spPr>
          <c:invertIfNegative val="0"/>
          <c:dPt>
            <c:idx val="0"/>
            <c:invertIfNegative val="0"/>
            <c:bubble3D val="0"/>
            <c:spPr>
              <a:solidFill>
                <a:srgbClr val="00338D"/>
              </a:solidFill>
              <a:ln>
                <a:noFill/>
              </a:ln>
              <a:effectLst/>
            </c:spPr>
            <c:extLst>
              <c:ext xmlns:c16="http://schemas.microsoft.com/office/drawing/2014/chart" uri="{C3380CC4-5D6E-409C-BE32-E72D297353CC}">
                <c16:uniqueId val="{00000001-2225-458F-9FFD-814B1C825DB0}"/>
              </c:ext>
            </c:extLst>
          </c:dPt>
          <c:dPt>
            <c:idx val="1"/>
            <c:invertIfNegative val="0"/>
            <c:bubble3D val="0"/>
            <c:spPr>
              <a:solidFill>
                <a:srgbClr val="00B8F5"/>
              </a:solidFill>
              <a:ln>
                <a:noFill/>
              </a:ln>
              <a:effectLst/>
            </c:spPr>
            <c:extLst>
              <c:ext xmlns:c16="http://schemas.microsoft.com/office/drawing/2014/chart" uri="{C3380CC4-5D6E-409C-BE32-E72D297353CC}">
                <c16:uniqueId val="{00000003-2225-458F-9FFD-814B1C825DB0}"/>
              </c:ext>
            </c:extLst>
          </c:dPt>
          <c:dPt>
            <c:idx val="2"/>
            <c:invertIfNegative val="0"/>
            <c:bubble3D val="0"/>
            <c:spPr>
              <a:solidFill>
                <a:srgbClr val="00338D"/>
              </a:solidFill>
              <a:ln>
                <a:noFill/>
              </a:ln>
              <a:effectLst/>
            </c:spPr>
            <c:extLst>
              <c:ext xmlns:c16="http://schemas.microsoft.com/office/drawing/2014/chart" uri="{C3380CC4-5D6E-409C-BE32-E72D297353CC}">
                <c16:uniqueId val="{00000005-2225-458F-9FFD-814B1C825DB0}"/>
              </c:ext>
            </c:extLst>
          </c:dPt>
          <c:dPt>
            <c:idx val="3"/>
            <c:invertIfNegative val="0"/>
            <c:bubble3D val="0"/>
            <c:spPr>
              <a:solidFill>
                <a:srgbClr val="00338D"/>
              </a:solidFill>
              <a:ln>
                <a:noFill/>
              </a:ln>
              <a:effectLst/>
            </c:spPr>
            <c:extLst>
              <c:ext xmlns:c16="http://schemas.microsoft.com/office/drawing/2014/chart" uri="{C3380CC4-5D6E-409C-BE32-E72D297353CC}">
                <c16:uniqueId val="{00000007-2225-458F-9FFD-814B1C825DB0}"/>
              </c:ext>
            </c:extLst>
          </c:dPt>
          <c:dPt>
            <c:idx val="4"/>
            <c:invertIfNegative val="0"/>
            <c:bubble3D val="0"/>
            <c:spPr>
              <a:solidFill>
                <a:srgbClr val="00B8F5"/>
              </a:solidFill>
              <a:ln>
                <a:noFill/>
              </a:ln>
              <a:effectLst/>
            </c:spPr>
            <c:extLst>
              <c:ext xmlns:c16="http://schemas.microsoft.com/office/drawing/2014/chart" uri="{C3380CC4-5D6E-409C-BE32-E72D297353CC}">
                <c16:uniqueId val="{00000009-2225-458F-9FFD-814B1C825DB0}"/>
              </c:ext>
            </c:extLst>
          </c:dPt>
          <c:dLbls>
            <c:spPr>
              <a:noFill/>
              <a:ln>
                <a:noFill/>
              </a:ln>
              <a:effectLst/>
            </c:spPr>
            <c:txPr>
              <a:bodyPr rot="0" spcFirstLastPara="1" vertOverflow="ellipsis" vert="horz" wrap="square" anchor="ctr" anchorCtr="1"/>
              <a:lstStyle/>
              <a:p>
                <a:pPr>
                  <a:defRPr sz="900" b="0" i="0" u="none" strike="noStrike" kern="1200" baseline="0">
                    <a:solidFill>
                      <a:sysClr val="windowText" lastClr="000000"/>
                    </a:solidFill>
                    <a:latin typeface="KoPub돋움체 Medium" panose="00000600000000000000" pitchFamily="2" charset="-127"/>
                    <a:ea typeface="KoPub돋움체 Medium" panose="00000600000000000000" pitchFamily="2" charset="-127"/>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'R'!$A$118:$A$122</c:f>
              <c:strCache>
                <c:ptCount val="5"/>
                <c:pt idx="0">
                  <c:v>사업운전 개시</c:v>
                </c:pt>
                <c:pt idx="1">
                  <c:v>최종 허가</c:v>
                </c:pt>
                <c:pt idx="2">
                  <c:v>주요 개별법 협의 하나 이상 완료</c:v>
                </c:pt>
                <c:pt idx="3">
                  <c:v>송전계약 완료</c:v>
                </c:pt>
                <c:pt idx="4">
                  <c:v>발전사업허가 취득</c:v>
                </c:pt>
              </c:strCache>
            </c:strRef>
          </c:cat>
          <c:val>
            <c:numRef>
              <c:f>'R'!$B$118:$B$122</c:f>
              <c:numCache>
                <c:formatCode>General</c:formatCode>
                <c:ptCount val="5"/>
                <c:pt idx="0">
                  <c:v>0.1</c:v>
                </c:pt>
                <c:pt idx="1">
                  <c:v>0.5</c:v>
                </c:pt>
                <c:pt idx="2">
                  <c:v>1</c:v>
                </c:pt>
                <c:pt idx="3">
                  <c:v>5.0999999999999996</c:v>
                </c:pt>
                <c:pt idx="4">
                  <c:v>20.8</c:v>
                </c:pt>
              </c:numCache>
            </c:numRef>
          </c:val>
          <c:extLst>
            <c:ext xmlns:c16="http://schemas.microsoft.com/office/drawing/2014/chart" uri="{C3380CC4-5D6E-409C-BE32-E72D297353CC}">
              <c16:uniqueId val="{0000000A-2225-458F-9FFD-814B1C825DB0}"/>
            </c:ext>
          </c:extLst>
        </c:ser>
        <c:dLbls>
          <c:dLblPos val="outEnd"/>
          <c:showLegendKey val="0"/>
          <c:showVal val="1"/>
          <c:showCatName val="0"/>
          <c:showSerName val="0"/>
          <c:showPercent val="0"/>
          <c:showBubbleSize val="0"/>
        </c:dLbls>
        <c:gapWidth val="50"/>
        <c:axId val="422971472"/>
        <c:axId val="422956912"/>
      </c:barChart>
      <c:catAx>
        <c:axId val="422971472"/>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ysClr val="windowText" lastClr="000000"/>
                </a:solidFill>
                <a:latin typeface="KoPub돋움체 Medium" panose="00000600000000000000" pitchFamily="2" charset="-127"/>
                <a:ea typeface="KoPub돋움체 Medium" panose="00000600000000000000" pitchFamily="2" charset="-127"/>
                <a:cs typeface="+mn-cs"/>
              </a:defRPr>
            </a:pPr>
            <a:endParaRPr lang="en-US"/>
          </a:p>
        </c:txPr>
        <c:crossAx val="422956912"/>
        <c:crosses val="autoZero"/>
        <c:auto val="1"/>
        <c:lblAlgn val="ctr"/>
        <c:lblOffset val="100"/>
        <c:noMultiLvlLbl val="0"/>
      </c:catAx>
      <c:valAx>
        <c:axId val="422956912"/>
        <c:scaling>
          <c:orientation val="minMax"/>
        </c:scaling>
        <c:delete val="1"/>
        <c:axPos val="b"/>
        <c:numFmt formatCode="General" sourceLinked="1"/>
        <c:majorTickMark val="none"/>
        <c:minorTickMark val="none"/>
        <c:tickLblPos val="nextTo"/>
        <c:crossAx val="422971472"/>
        <c:crosses val="autoZero"/>
        <c:crossBetween val="between"/>
      </c:valAx>
      <c:spPr>
        <a:noFill/>
        <a:ln>
          <a:noFill/>
        </a:ln>
        <a:effectLst/>
      </c:spPr>
    </c:plotArea>
    <c:plotVisOnly val="1"/>
    <c:dispBlanksAs val="gap"/>
    <c:showDLblsOverMax val="0"/>
  </c:chart>
  <c:spPr>
    <a:noFill/>
    <a:ln>
      <a:noFill/>
    </a:ln>
    <a:effectLst/>
  </c:spPr>
  <c:txPr>
    <a:bodyPr/>
    <a:lstStyle/>
    <a:p>
      <a:pPr>
        <a:defRPr sz="900">
          <a:solidFill>
            <a:sysClr val="windowText" lastClr="000000"/>
          </a:solidFill>
          <a:latin typeface="KoPub돋움체 Medium" panose="00000600000000000000" pitchFamily="2" charset="-127"/>
          <a:ea typeface="KoPub돋움체 Medium" panose="00000600000000000000" pitchFamily="2" charset="-127"/>
        </a:defRPr>
      </a:pPr>
      <a:endParaRPr lang="en-US"/>
    </a:p>
  </c:txPr>
  <c:externalData r:id="rId3">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96911061281125"/>
          <c:y val="0.10662401963567229"/>
          <c:w val="0.74354595645275556"/>
          <c:h val="0.75075131570841702"/>
        </c:manualLayout>
      </c:layout>
      <c:barChart>
        <c:barDir val="col"/>
        <c:grouping val="clustered"/>
        <c:varyColors val="0"/>
        <c:ser>
          <c:idx val="1"/>
          <c:order val="1"/>
          <c:tx>
            <c:strRef>
              <c:f>Sheet1!$C$1</c:f>
              <c:strCache>
                <c:ptCount val="1"/>
                <c:pt idx="0">
                  <c:v>거래량</c:v>
                </c:pt>
              </c:strCache>
            </c:strRef>
          </c:tx>
          <c:spPr>
            <a:solidFill>
              <a:schemeClr val="bg1">
                <a:lumMod val="85000"/>
                <a:alpha val="70000"/>
              </a:schemeClr>
            </a:solidFill>
            <a:ln>
              <a:noFill/>
            </a:ln>
            <a:effectLst/>
          </c:spPr>
          <c:invertIfNegative val="0"/>
          <c:cat>
            <c:strRef>
              <c:f>Sheet1!$A$2:$A$26</c:f>
              <c:strCache>
                <c:ptCount val="25"/>
                <c:pt idx="0">
                  <c:v>'21.04</c:v>
                </c:pt>
                <c:pt idx="1">
                  <c:v>'21.05</c:v>
                </c:pt>
                <c:pt idx="2">
                  <c:v>'21.06</c:v>
                </c:pt>
                <c:pt idx="3">
                  <c:v>'21.07</c:v>
                </c:pt>
                <c:pt idx="4">
                  <c:v>21.08</c:v>
                </c:pt>
                <c:pt idx="5">
                  <c:v>'21.09</c:v>
                </c:pt>
                <c:pt idx="6">
                  <c:v>'21.10</c:v>
                </c:pt>
                <c:pt idx="7">
                  <c:v>'21.11</c:v>
                </c:pt>
                <c:pt idx="8">
                  <c:v>'21.12</c:v>
                </c:pt>
                <c:pt idx="9">
                  <c:v>'22.01</c:v>
                </c:pt>
                <c:pt idx="10">
                  <c:v>'22.02</c:v>
                </c:pt>
                <c:pt idx="11">
                  <c:v>22.03</c:v>
                </c:pt>
                <c:pt idx="12">
                  <c:v>'22.04</c:v>
                </c:pt>
                <c:pt idx="13">
                  <c:v>'22.05</c:v>
                </c:pt>
                <c:pt idx="14">
                  <c:v>'22.06</c:v>
                </c:pt>
                <c:pt idx="15">
                  <c:v>'22.07</c:v>
                </c:pt>
                <c:pt idx="16">
                  <c:v>'22.08</c:v>
                </c:pt>
                <c:pt idx="17">
                  <c:v>'22.09</c:v>
                </c:pt>
                <c:pt idx="18">
                  <c:v>'22.10</c:v>
                </c:pt>
                <c:pt idx="19">
                  <c:v>'22.11</c:v>
                </c:pt>
                <c:pt idx="20">
                  <c:v>'22.12</c:v>
                </c:pt>
                <c:pt idx="21">
                  <c:v>'23.01</c:v>
                </c:pt>
                <c:pt idx="22">
                  <c:v>'23.02</c:v>
                </c:pt>
                <c:pt idx="23">
                  <c:v>'23.03</c:v>
                </c:pt>
                <c:pt idx="24">
                  <c:v>'23.04</c:v>
                </c:pt>
              </c:strCache>
            </c:strRef>
          </c:cat>
          <c:val>
            <c:numRef>
              <c:f>Sheet1!$C$2:$C$26</c:f>
              <c:numCache>
                <c:formatCode>#,##0</c:formatCode>
                <c:ptCount val="25"/>
                <c:pt idx="0">
                  <c:v>508073</c:v>
                </c:pt>
                <c:pt idx="1">
                  <c:v>384163</c:v>
                </c:pt>
                <c:pt idx="2">
                  <c:v>571927</c:v>
                </c:pt>
                <c:pt idx="3">
                  <c:v>631246</c:v>
                </c:pt>
                <c:pt idx="4">
                  <c:v>1034200</c:v>
                </c:pt>
                <c:pt idx="5">
                  <c:v>994749</c:v>
                </c:pt>
                <c:pt idx="6">
                  <c:v>1058830</c:v>
                </c:pt>
                <c:pt idx="7">
                  <c:v>1380401</c:v>
                </c:pt>
                <c:pt idx="8">
                  <c:v>1680278</c:v>
                </c:pt>
                <c:pt idx="9">
                  <c:v>1424817</c:v>
                </c:pt>
                <c:pt idx="10">
                  <c:v>1392785</c:v>
                </c:pt>
                <c:pt idx="11">
                  <c:v>1043785</c:v>
                </c:pt>
                <c:pt idx="12">
                  <c:v>986866</c:v>
                </c:pt>
                <c:pt idx="13">
                  <c:v>1164794</c:v>
                </c:pt>
                <c:pt idx="14">
                  <c:v>942510</c:v>
                </c:pt>
                <c:pt idx="15">
                  <c:v>1024713</c:v>
                </c:pt>
                <c:pt idx="16">
                  <c:v>1288596</c:v>
                </c:pt>
                <c:pt idx="17">
                  <c:v>927653</c:v>
                </c:pt>
                <c:pt idx="18">
                  <c:v>1179165</c:v>
                </c:pt>
                <c:pt idx="19">
                  <c:v>1403378</c:v>
                </c:pt>
                <c:pt idx="20">
                  <c:v>964346</c:v>
                </c:pt>
                <c:pt idx="21">
                  <c:v>630705</c:v>
                </c:pt>
                <c:pt idx="22">
                  <c:v>1215461</c:v>
                </c:pt>
                <c:pt idx="23">
                  <c:v>1544509</c:v>
                </c:pt>
                <c:pt idx="24">
                  <c:v>622965</c:v>
                </c:pt>
              </c:numCache>
            </c:numRef>
          </c:val>
          <c:extLst>
            <c:ext xmlns:c16="http://schemas.microsoft.com/office/drawing/2014/chart" uri="{C3380CC4-5D6E-409C-BE32-E72D297353CC}">
              <c16:uniqueId val="{00000000-A779-44D0-BE51-75A6E80421D6}"/>
            </c:ext>
          </c:extLst>
        </c:ser>
        <c:dLbls>
          <c:showLegendKey val="0"/>
          <c:showVal val="0"/>
          <c:showCatName val="0"/>
          <c:showSerName val="0"/>
          <c:showPercent val="0"/>
          <c:showBubbleSize val="0"/>
        </c:dLbls>
        <c:gapWidth val="80"/>
        <c:axId val="2012040367"/>
        <c:axId val="2012037871"/>
      </c:barChart>
      <c:lineChart>
        <c:grouping val="standard"/>
        <c:varyColors val="0"/>
        <c:ser>
          <c:idx val="0"/>
          <c:order val="0"/>
          <c:tx>
            <c:strRef>
              <c:f>Sheet1!$B$1</c:f>
              <c:strCache>
                <c:ptCount val="1"/>
                <c:pt idx="0">
                  <c:v>거래가격</c:v>
                </c:pt>
              </c:strCache>
            </c:strRef>
          </c:tx>
          <c:spPr>
            <a:ln w="22225" cap="rnd">
              <a:solidFill>
                <a:srgbClr val="00338D"/>
              </a:solidFill>
              <a:round/>
            </a:ln>
            <a:effectLst/>
          </c:spPr>
          <c:marker>
            <c:symbol val="none"/>
          </c:marker>
          <c:dLbls>
            <c:dLbl>
              <c:idx val="3"/>
              <c:layout>
                <c:manualLayout>
                  <c:x val="-4.461279954099167E-2"/>
                  <c:y val="3.4515830173660153E-2"/>
                </c:manualLayout>
              </c:layout>
              <c:spPr>
                <a:noFill/>
                <a:ln>
                  <a:noFill/>
                </a:ln>
                <a:effectLst/>
              </c:spPr>
              <c:txPr>
                <a:bodyPr rot="0" spcFirstLastPara="1" vertOverflow="ellipsis" vert="horz" wrap="square" anchor="ctr" anchorCtr="1"/>
                <a:lstStyle/>
                <a:p>
                  <a:pPr algn="ctr" rtl="0">
                    <a:defRPr sz="900" b="0" i="0" u="none" strike="noStrike" kern="1200" baseline="0">
                      <a:solidFill>
                        <a:schemeClr val="tx1">
                          <a:lumMod val="75000"/>
                          <a:lumOff val="25000"/>
                        </a:schemeClr>
                      </a:solidFill>
                      <a:latin typeface="KoPub돋움체 Medium" panose="00000600000000000000" pitchFamily="2" charset="-127"/>
                      <a:ea typeface="KoPub돋움체 Medium" panose="00000600000000000000" pitchFamily="2" charset="-127"/>
                      <a:cs typeface="+mn-cs"/>
                    </a:defRPr>
                  </a:pPr>
                  <a:endParaRPr lang="en-US"/>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A779-44D0-BE51-75A6E80421D6}"/>
                </c:ext>
              </c:extLst>
            </c:dLbl>
            <c:dLbl>
              <c:idx val="24"/>
              <c:layout>
                <c:manualLayout>
                  <c:x val="-8.3277225809851113E-2"/>
                  <c:y val="-3.4515830173660222E-2"/>
                </c:manualLayout>
              </c:layout>
              <c:spPr>
                <a:noFill/>
                <a:ln>
                  <a:noFill/>
                </a:ln>
                <a:effectLst/>
              </c:spPr>
              <c:txPr>
                <a:bodyPr rot="0" spcFirstLastPara="1" vertOverflow="ellipsis" vert="horz" wrap="square" anchor="ctr" anchorCtr="1"/>
                <a:lstStyle/>
                <a:p>
                  <a:pPr algn="ctr" rtl="0">
                    <a:defRPr sz="900" b="0" i="0" u="none" strike="noStrike" kern="1200" baseline="0">
                      <a:solidFill>
                        <a:schemeClr val="tx1">
                          <a:lumMod val="75000"/>
                          <a:lumOff val="25000"/>
                        </a:schemeClr>
                      </a:solidFill>
                      <a:latin typeface="KoPub돋움체 Medium" panose="00000600000000000000" pitchFamily="2" charset="-127"/>
                      <a:ea typeface="KoPub돋움체 Medium" panose="00000600000000000000" pitchFamily="2" charset="-127"/>
                      <a:cs typeface="+mn-cs"/>
                    </a:defRPr>
                  </a:pPr>
                  <a:endParaRPr lang="en-US"/>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A779-44D0-BE51-75A6E80421D6}"/>
                </c:ext>
              </c:extLst>
            </c:dLbl>
            <c:spPr>
              <a:noFill/>
              <a:ln>
                <a:noFill/>
              </a:ln>
              <a:effectLst/>
            </c:spPr>
            <c:txPr>
              <a:bodyPr rot="0" spcFirstLastPara="1" vertOverflow="ellipsis" vert="horz" wrap="square" anchor="ctr" anchorCtr="1"/>
              <a:lstStyle/>
              <a:p>
                <a:pPr>
                  <a:defRPr sz="900" b="0" i="0" u="none" strike="noStrike" kern="1200" baseline="0">
                    <a:solidFill>
                      <a:schemeClr val="tx1">
                        <a:lumMod val="75000"/>
                        <a:lumOff val="25000"/>
                      </a:schemeClr>
                    </a:solidFill>
                    <a:latin typeface="KoPub돋움체 Medium" panose="00000600000000000000" pitchFamily="2" charset="-127"/>
                    <a:ea typeface="KoPub돋움체 Medium" panose="00000600000000000000" pitchFamily="2" charset="-127"/>
                    <a:cs typeface="+mn-cs"/>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Sheet1!$A$2:$A$26</c:f>
              <c:strCache>
                <c:ptCount val="25"/>
                <c:pt idx="0">
                  <c:v>'21.04</c:v>
                </c:pt>
                <c:pt idx="1">
                  <c:v>'21.05</c:v>
                </c:pt>
                <c:pt idx="2">
                  <c:v>'21.06</c:v>
                </c:pt>
                <c:pt idx="3">
                  <c:v>'21.07</c:v>
                </c:pt>
                <c:pt idx="4">
                  <c:v>21.08</c:v>
                </c:pt>
                <c:pt idx="5">
                  <c:v>'21.09</c:v>
                </c:pt>
                <c:pt idx="6">
                  <c:v>'21.10</c:v>
                </c:pt>
                <c:pt idx="7">
                  <c:v>'21.11</c:v>
                </c:pt>
                <c:pt idx="8">
                  <c:v>'21.12</c:v>
                </c:pt>
                <c:pt idx="9">
                  <c:v>'22.01</c:v>
                </c:pt>
                <c:pt idx="10">
                  <c:v>'22.02</c:v>
                </c:pt>
                <c:pt idx="11">
                  <c:v>22.03</c:v>
                </c:pt>
                <c:pt idx="12">
                  <c:v>'22.04</c:v>
                </c:pt>
                <c:pt idx="13">
                  <c:v>'22.05</c:v>
                </c:pt>
                <c:pt idx="14">
                  <c:v>'22.06</c:v>
                </c:pt>
                <c:pt idx="15">
                  <c:v>'22.07</c:v>
                </c:pt>
                <c:pt idx="16">
                  <c:v>'22.08</c:v>
                </c:pt>
                <c:pt idx="17">
                  <c:v>'22.09</c:v>
                </c:pt>
                <c:pt idx="18">
                  <c:v>'22.10</c:v>
                </c:pt>
                <c:pt idx="19">
                  <c:v>'22.11</c:v>
                </c:pt>
                <c:pt idx="20">
                  <c:v>'22.12</c:v>
                </c:pt>
                <c:pt idx="21">
                  <c:v>'23.01</c:v>
                </c:pt>
                <c:pt idx="22">
                  <c:v>'23.02</c:v>
                </c:pt>
                <c:pt idx="23">
                  <c:v>'23.03</c:v>
                </c:pt>
                <c:pt idx="24">
                  <c:v>'23.04</c:v>
                </c:pt>
              </c:strCache>
            </c:strRef>
          </c:cat>
          <c:val>
            <c:numRef>
              <c:f>Sheet1!$B$2:$B$26</c:f>
              <c:numCache>
                <c:formatCode>#,##0</c:formatCode>
                <c:ptCount val="25"/>
                <c:pt idx="0">
                  <c:v>33842</c:v>
                </c:pt>
                <c:pt idx="1">
                  <c:v>31525</c:v>
                </c:pt>
                <c:pt idx="2">
                  <c:v>31584</c:v>
                </c:pt>
                <c:pt idx="3">
                  <c:v>29542</c:v>
                </c:pt>
                <c:pt idx="4">
                  <c:v>29912</c:v>
                </c:pt>
                <c:pt idx="5">
                  <c:v>31511</c:v>
                </c:pt>
                <c:pt idx="6">
                  <c:v>35215</c:v>
                </c:pt>
                <c:pt idx="7">
                  <c:v>38846</c:v>
                </c:pt>
                <c:pt idx="8">
                  <c:v>38779</c:v>
                </c:pt>
                <c:pt idx="9">
                  <c:v>46211</c:v>
                </c:pt>
                <c:pt idx="10">
                  <c:v>56036</c:v>
                </c:pt>
                <c:pt idx="11">
                  <c:v>47520</c:v>
                </c:pt>
                <c:pt idx="12">
                  <c:v>52852</c:v>
                </c:pt>
                <c:pt idx="13">
                  <c:v>52970</c:v>
                </c:pt>
                <c:pt idx="14">
                  <c:v>54492</c:v>
                </c:pt>
                <c:pt idx="15">
                  <c:v>55606</c:v>
                </c:pt>
                <c:pt idx="16">
                  <c:v>62160</c:v>
                </c:pt>
                <c:pt idx="17">
                  <c:v>63292</c:v>
                </c:pt>
                <c:pt idx="18">
                  <c:v>63614</c:v>
                </c:pt>
                <c:pt idx="19">
                  <c:v>63801</c:v>
                </c:pt>
                <c:pt idx="20">
                  <c:v>64291</c:v>
                </c:pt>
                <c:pt idx="21">
                  <c:v>61081</c:v>
                </c:pt>
                <c:pt idx="22">
                  <c:v>62514</c:v>
                </c:pt>
                <c:pt idx="23">
                  <c:v>67865</c:v>
                </c:pt>
                <c:pt idx="24">
                  <c:v>72129</c:v>
                </c:pt>
              </c:numCache>
            </c:numRef>
          </c:val>
          <c:smooth val="1"/>
          <c:extLst>
            <c:ext xmlns:c16="http://schemas.microsoft.com/office/drawing/2014/chart" uri="{C3380CC4-5D6E-409C-BE32-E72D297353CC}">
              <c16:uniqueId val="{00000003-A779-44D0-BE51-75A6E80421D6}"/>
            </c:ext>
          </c:extLst>
        </c:ser>
        <c:dLbls>
          <c:showLegendKey val="0"/>
          <c:showVal val="0"/>
          <c:showCatName val="0"/>
          <c:showSerName val="0"/>
          <c:showPercent val="0"/>
          <c:showBubbleSize val="0"/>
        </c:dLbls>
        <c:marker val="1"/>
        <c:smooth val="0"/>
        <c:axId val="1115627056"/>
        <c:axId val="1115639120"/>
      </c:lineChart>
      <c:catAx>
        <c:axId val="201204036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lgn="ctr" rtl="0">
              <a:defRPr sz="900" b="0" i="0" u="none" strike="noStrike" kern="1200" baseline="0">
                <a:solidFill>
                  <a:schemeClr val="tx1">
                    <a:lumMod val="65000"/>
                    <a:lumOff val="35000"/>
                  </a:schemeClr>
                </a:solidFill>
                <a:latin typeface="KoPub돋움체 Medium" panose="00000600000000000000" pitchFamily="2" charset="-127"/>
                <a:ea typeface="KoPub돋움체 Medium" panose="00000600000000000000" pitchFamily="2" charset="-127"/>
                <a:cs typeface="+mn-cs"/>
              </a:defRPr>
            </a:pPr>
            <a:endParaRPr lang="en-US"/>
          </a:p>
        </c:txPr>
        <c:crossAx val="2012037871"/>
        <c:crosses val="autoZero"/>
        <c:auto val="1"/>
        <c:lblAlgn val="ctr"/>
        <c:lblOffset val="100"/>
        <c:noMultiLvlLbl val="0"/>
      </c:catAx>
      <c:valAx>
        <c:axId val="2012037871"/>
        <c:scaling>
          <c:orientation val="minMax"/>
        </c:scaling>
        <c:delete val="0"/>
        <c:axPos val="l"/>
        <c:numFmt formatCode="#,##0" sourceLinked="1"/>
        <c:majorTickMark val="none"/>
        <c:minorTickMark val="none"/>
        <c:tickLblPos val="nextTo"/>
        <c:spPr>
          <a:noFill/>
          <a:ln>
            <a:solidFill>
              <a:schemeClr val="bg1">
                <a:lumMod val="85000"/>
              </a:schemeClr>
            </a:solidFill>
          </a:ln>
          <a:effectLst/>
        </c:spPr>
        <c:txPr>
          <a:bodyPr rot="-60000000" spcFirstLastPara="1" vertOverflow="ellipsis" vert="horz" wrap="square" anchor="ctr" anchorCtr="1"/>
          <a:lstStyle/>
          <a:p>
            <a:pPr algn="ctr" rtl="0">
              <a:defRPr sz="900" b="0" i="0" u="none" strike="noStrike" kern="1200" baseline="0">
                <a:solidFill>
                  <a:schemeClr val="tx1">
                    <a:lumMod val="65000"/>
                    <a:lumOff val="35000"/>
                  </a:schemeClr>
                </a:solidFill>
                <a:latin typeface="KoPub돋움체 Medium" panose="00000600000000000000" pitchFamily="2" charset="-127"/>
                <a:ea typeface="KoPub돋움체 Medium" panose="00000600000000000000" pitchFamily="2" charset="-127"/>
                <a:cs typeface="+mn-cs"/>
              </a:defRPr>
            </a:pPr>
            <a:endParaRPr lang="en-US"/>
          </a:p>
        </c:txPr>
        <c:crossAx val="2012040367"/>
        <c:crosses val="autoZero"/>
        <c:crossBetween val="between"/>
        <c:dispUnits>
          <c:builtInUnit val="thousands"/>
        </c:dispUnits>
      </c:valAx>
      <c:valAx>
        <c:axId val="1115639120"/>
        <c:scaling>
          <c:orientation val="minMax"/>
        </c:scaling>
        <c:delete val="0"/>
        <c:axPos val="r"/>
        <c:numFmt formatCode="#,##0" sourceLinked="1"/>
        <c:majorTickMark val="none"/>
        <c:minorTickMark val="none"/>
        <c:tickLblPos val="nextTo"/>
        <c:spPr>
          <a:noFill/>
          <a:ln>
            <a:solidFill>
              <a:schemeClr val="bg1">
                <a:lumMod val="85000"/>
              </a:schemeClr>
            </a:solidFill>
          </a:ln>
          <a:effectLst/>
        </c:spPr>
        <c:txPr>
          <a:bodyPr rot="-60000000" spcFirstLastPara="1" vertOverflow="ellipsis" vert="horz" wrap="square" anchor="ctr" anchorCtr="1"/>
          <a:lstStyle/>
          <a:p>
            <a:pPr algn="ctr" rtl="0">
              <a:defRPr sz="900" b="0" i="0" u="none" strike="noStrike" kern="1200" baseline="0">
                <a:solidFill>
                  <a:schemeClr val="tx1">
                    <a:lumMod val="65000"/>
                    <a:lumOff val="35000"/>
                  </a:schemeClr>
                </a:solidFill>
                <a:latin typeface="KoPub돋움체 Medium" panose="00000600000000000000" pitchFamily="2" charset="-127"/>
                <a:ea typeface="KoPub돋움체 Medium" panose="00000600000000000000" pitchFamily="2" charset="-127"/>
                <a:cs typeface="+mn-cs"/>
              </a:defRPr>
            </a:pPr>
            <a:endParaRPr lang="en-US"/>
          </a:p>
        </c:txPr>
        <c:crossAx val="1115627056"/>
        <c:crosses val="max"/>
        <c:crossBetween val="between"/>
      </c:valAx>
      <c:catAx>
        <c:axId val="1115627056"/>
        <c:scaling>
          <c:orientation val="minMax"/>
        </c:scaling>
        <c:delete val="1"/>
        <c:axPos val="b"/>
        <c:numFmt formatCode="General" sourceLinked="1"/>
        <c:majorTickMark val="out"/>
        <c:minorTickMark val="none"/>
        <c:tickLblPos val="nextTo"/>
        <c:crossAx val="1115639120"/>
        <c:crosses val="autoZero"/>
        <c:auto val="1"/>
        <c:lblAlgn val="ctr"/>
        <c:lblOffset val="100"/>
        <c:noMultiLvlLbl val="0"/>
      </c:catAx>
      <c:spPr>
        <a:noFill/>
        <a:ln>
          <a:noFill/>
        </a:ln>
        <a:effectLst/>
      </c:spPr>
    </c:plotArea>
    <c:legend>
      <c:legendPos val="b"/>
      <c:layout>
        <c:manualLayout>
          <c:xMode val="edge"/>
          <c:yMode val="edge"/>
          <c:x val="0.30244269714232186"/>
          <c:y val="1.8407748185327571E-2"/>
          <c:w val="0.38916623244322407"/>
          <c:h val="6.4774707959235692E-2"/>
        </c:manualLayout>
      </c:layout>
      <c:overlay val="0"/>
      <c:spPr>
        <a:noFill/>
        <a:ln>
          <a:noFill/>
        </a:ln>
        <a:effectLst/>
      </c:spPr>
      <c:txPr>
        <a:bodyPr rot="0" spcFirstLastPara="1" vertOverflow="ellipsis" vert="horz" wrap="square" anchor="ctr" anchorCtr="1"/>
        <a:lstStyle/>
        <a:p>
          <a:pPr algn="ctr" rtl="0">
            <a:defRPr sz="900" b="0" i="0" u="none" strike="noStrike" kern="1200" baseline="0">
              <a:solidFill>
                <a:schemeClr val="tx1">
                  <a:lumMod val="65000"/>
                  <a:lumOff val="35000"/>
                </a:schemeClr>
              </a:solidFill>
              <a:latin typeface="KoPub돋움체 Medium" panose="00000600000000000000" pitchFamily="2" charset="-127"/>
              <a:ea typeface="KoPub돋움체 Medium" panose="00000600000000000000" pitchFamily="2" charset="-127"/>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900">
          <a:latin typeface="KoPub돋움체 Medium" panose="00000600000000000000" pitchFamily="2" charset="-127"/>
          <a:ea typeface="KoPub돋움체 Medium" panose="00000600000000000000" pitchFamily="2" charset="-127"/>
        </a:defRPr>
      </a:pPr>
      <a:endParaRPr lang="en-US"/>
    </a:p>
  </c:txPr>
  <c:externalData r:id="rId3">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판매</c:v>
                </c:pt>
              </c:strCache>
            </c:strRef>
          </c:tx>
          <c:dPt>
            <c:idx val="0"/>
            <c:bubble3D val="0"/>
            <c:spPr>
              <a:solidFill>
                <a:srgbClr val="1E49E2"/>
              </a:solidFill>
              <a:ln w="19050">
                <a:solidFill>
                  <a:schemeClr val="lt1"/>
                </a:solidFill>
              </a:ln>
              <a:effectLst/>
            </c:spPr>
            <c:extLst>
              <c:ext xmlns:c16="http://schemas.microsoft.com/office/drawing/2014/chart" uri="{C3380CC4-5D6E-409C-BE32-E72D297353CC}">
                <c16:uniqueId val="{00000001-6BAD-4ADE-BB57-5ED82A38A11E}"/>
              </c:ext>
            </c:extLst>
          </c:dPt>
          <c:dPt>
            <c:idx val="1"/>
            <c:bubble3D val="0"/>
            <c:spPr>
              <a:solidFill>
                <a:srgbClr val="0C233C"/>
              </a:solidFill>
              <a:ln w="19050">
                <a:solidFill>
                  <a:schemeClr val="lt1"/>
                </a:solidFill>
              </a:ln>
              <a:effectLst/>
            </c:spPr>
            <c:extLst>
              <c:ext xmlns:c16="http://schemas.microsoft.com/office/drawing/2014/chart" uri="{C3380CC4-5D6E-409C-BE32-E72D297353CC}">
                <c16:uniqueId val="{00000003-6BAD-4ADE-BB57-5ED82A38A11E}"/>
              </c:ext>
            </c:extLst>
          </c:dPt>
          <c:dPt>
            <c:idx val="2"/>
            <c:bubble3D val="0"/>
            <c:spPr>
              <a:solidFill>
                <a:srgbClr val="ACEAFF"/>
              </a:solidFill>
              <a:ln w="19050">
                <a:solidFill>
                  <a:schemeClr val="lt1"/>
                </a:solidFill>
              </a:ln>
              <a:effectLst/>
            </c:spPr>
            <c:extLst>
              <c:ext xmlns:c16="http://schemas.microsoft.com/office/drawing/2014/chart" uri="{C3380CC4-5D6E-409C-BE32-E72D297353CC}">
                <c16:uniqueId val="{00000005-6BAD-4ADE-BB57-5ED82A38A11E}"/>
              </c:ext>
            </c:extLst>
          </c:dPt>
          <c:dPt>
            <c:idx val="3"/>
            <c:bubble3D val="0"/>
            <c:spPr>
              <a:solidFill>
                <a:srgbClr val="00B8F5"/>
              </a:solidFill>
              <a:ln w="19050">
                <a:solidFill>
                  <a:schemeClr val="lt1"/>
                </a:solidFill>
              </a:ln>
              <a:effectLst/>
            </c:spPr>
            <c:extLst>
              <c:ext xmlns:c16="http://schemas.microsoft.com/office/drawing/2014/chart" uri="{C3380CC4-5D6E-409C-BE32-E72D297353CC}">
                <c16:uniqueId val="{00000007-6BAD-4ADE-BB57-5ED82A38A11E}"/>
              </c:ext>
            </c:extLst>
          </c:dPt>
          <c:dPt>
            <c:idx val="4"/>
            <c:bubble3D val="0"/>
            <c:spPr>
              <a:solidFill>
                <a:srgbClr val="7213EA"/>
              </a:solidFill>
              <a:ln w="19050">
                <a:solidFill>
                  <a:schemeClr val="lt1"/>
                </a:solidFill>
              </a:ln>
              <a:effectLst/>
            </c:spPr>
            <c:extLst>
              <c:ext xmlns:c16="http://schemas.microsoft.com/office/drawing/2014/chart" uri="{C3380CC4-5D6E-409C-BE32-E72D297353CC}">
                <c16:uniqueId val="{00000009-6BAD-4ADE-BB57-5ED82A38A11E}"/>
              </c:ext>
            </c:extLst>
          </c:dPt>
          <c:dPt>
            <c:idx val="5"/>
            <c:bubble3D val="0"/>
            <c:spPr>
              <a:solidFill>
                <a:srgbClr val="B497FF"/>
              </a:solidFill>
              <a:ln w="19050">
                <a:solidFill>
                  <a:schemeClr val="lt1"/>
                </a:solidFill>
              </a:ln>
              <a:effectLst/>
            </c:spPr>
            <c:extLst>
              <c:ext xmlns:c16="http://schemas.microsoft.com/office/drawing/2014/chart" uri="{C3380CC4-5D6E-409C-BE32-E72D297353CC}">
                <c16:uniqueId val="{0000000B-6BAD-4ADE-BB57-5ED82A38A11E}"/>
              </c:ext>
            </c:extLst>
          </c:dPt>
          <c:dPt>
            <c:idx val="6"/>
            <c:bubble3D val="0"/>
            <c:spPr>
              <a:solidFill>
                <a:srgbClr val="00338D"/>
              </a:solidFill>
              <a:ln w="19050">
                <a:noFill/>
              </a:ln>
              <a:effectLst/>
            </c:spPr>
            <c:extLst>
              <c:ext xmlns:c16="http://schemas.microsoft.com/office/drawing/2014/chart" uri="{C3380CC4-5D6E-409C-BE32-E72D297353CC}">
                <c16:uniqueId val="{0000000D-6BAD-4ADE-BB57-5ED82A38A11E}"/>
              </c:ext>
            </c:extLst>
          </c:dPt>
          <c:dPt>
            <c:idx val="7"/>
            <c:bubble3D val="0"/>
            <c:spPr>
              <a:solidFill>
                <a:srgbClr val="00C0AE"/>
              </a:solidFill>
              <a:ln w="19050">
                <a:solidFill>
                  <a:schemeClr val="lt1"/>
                </a:solidFill>
              </a:ln>
              <a:effectLst/>
            </c:spPr>
            <c:extLst>
              <c:ext xmlns:c16="http://schemas.microsoft.com/office/drawing/2014/chart" uri="{C3380CC4-5D6E-409C-BE32-E72D297353CC}">
                <c16:uniqueId val="{0000000F-6BAD-4ADE-BB57-5ED82A38A11E}"/>
              </c:ext>
            </c:extLst>
          </c:dPt>
          <c:dLbls>
            <c:dLbl>
              <c:idx val="6"/>
              <c:spPr>
                <a:noFill/>
                <a:ln>
                  <a:noFill/>
                </a:ln>
                <a:effectLst/>
              </c:spPr>
              <c:txPr>
                <a:bodyPr rot="0" spcFirstLastPara="1" vertOverflow="ellipsis" vert="horz" wrap="square" anchor="ctr" anchorCtr="1"/>
                <a:lstStyle/>
                <a:p>
                  <a:pPr algn="ctr" rtl="0">
                    <a:defRPr sz="900" b="1" i="0" u="none" strike="noStrike" kern="1200" baseline="0">
                      <a:solidFill>
                        <a:schemeClr val="bg1"/>
                      </a:solidFill>
                      <a:latin typeface="KoPub돋움체 Medium" panose="00000600000000000000" pitchFamily="2" charset="-127"/>
                      <a:ea typeface="KoPub돋움체 Medium" panose="00000600000000000000" pitchFamily="2" charset="-127"/>
                      <a:cs typeface="+mn-cs"/>
                    </a:defRPr>
                  </a:pPr>
                  <a:endParaRPr lang="en-US"/>
                </a:p>
              </c:txPr>
              <c:dLblPos val="bestFit"/>
              <c:showLegendKey val="0"/>
              <c:showVal val="1"/>
              <c:showCatName val="0"/>
              <c:showSerName val="0"/>
              <c:showPercent val="0"/>
              <c:showBubbleSize val="0"/>
              <c:extLst>
                <c:ext xmlns:c16="http://schemas.microsoft.com/office/drawing/2014/chart" uri="{C3380CC4-5D6E-409C-BE32-E72D297353CC}">
                  <c16:uniqueId val="{0000000D-6BAD-4ADE-BB57-5ED82A38A11E}"/>
                </c:ext>
              </c:extLst>
            </c:dLbl>
            <c:spPr>
              <a:noFill/>
              <a:ln>
                <a:noFill/>
              </a:ln>
              <a:effectLst/>
            </c:spPr>
            <c:txPr>
              <a:bodyPr rot="0" spcFirstLastPara="1" vertOverflow="ellipsis" vert="horz" wrap="square" anchor="ctr" anchorCtr="1"/>
              <a:lstStyle/>
              <a:p>
                <a:pPr algn="ctr" rtl="0">
                  <a:defRPr sz="900" b="0" i="0" u="none" strike="noStrike" kern="1200" baseline="0">
                    <a:solidFill>
                      <a:schemeClr val="bg1"/>
                    </a:solidFill>
                    <a:latin typeface="KoPub돋움체 Medium" panose="00000600000000000000" pitchFamily="2" charset="-127"/>
                    <a:ea typeface="KoPub돋움체 Medium" panose="00000600000000000000" pitchFamily="2" charset="-127"/>
                    <a:cs typeface="+mn-cs"/>
                  </a:defRPr>
                </a:pPr>
                <a:endParaRPr lang="en-US"/>
              </a:p>
            </c:txPr>
            <c:dLblPos val="bestFit"/>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Sheet1!$A$2:$A$9</c:f>
              <c:strCache>
                <c:ptCount val="8"/>
                <c:pt idx="0">
                  <c:v>풍력터빈</c:v>
                </c:pt>
                <c:pt idx="1">
                  <c:v>하부구조물</c:v>
                </c:pt>
                <c:pt idx="2">
                  <c:v>해양 운송비</c:v>
                </c:pt>
                <c:pt idx="3">
                  <c:v>전력망 연결비용</c:v>
                </c:pt>
                <c:pt idx="4">
                  <c:v>크레인 설치</c:v>
                </c:pt>
                <c:pt idx="5">
                  <c:v>육상 운송비</c:v>
                </c:pt>
                <c:pt idx="6">
                  <c:v>케이블링</c:v>
                </c:pt>
                <c:pt idx="7">
                  <c:v>진입로</c:v>
                </c:pt>
              </c:strCache>
            </c:strRef>
          </c:cat>
          <c:val>
            <c:numRef>
              <c:f>Sheet1!$B$2:$B$9</c:f>
              <c:numCache>
                <c:formatCode>0%</c:formatCode>
                <c:ptCount val="8"/>
                <c:pt idx="0">
                  <c:v>0.59</c:v>
                </c:pt>
                <c:pt idx="1">
                  <c:v>0.08</c:v>
                </c:pt>
                <c:pt idx="2">
                  <c:v>7.0000000000000007E-2</c:v>
                </c:pt>
                <c:pt idx="3">
                  <c:v>0.06</c:v>
                </c:pt>
                <c:pt idx="4">
                  <c:v>0.06</c:v>
                </c:pt>
                <c:pt idx="5">
                  <c:v>0.05</c:v>
                </c:pt>
                <c:pt idx="6">
                  <c:v>0.04</c:v>
                </c:pt>
                <c:pt idx="7">
                  <c:v>0.04</c:v>
                </c:pt>
              </c:numCache>
            </c:numRef>
          </c:val>
          <c:extLst>
            <c:ext xmlns:c16="http://schemas.microsoft.com/office/drawing/2014/chart" uri="{C3380CC4-5D6E-409C-BE32-E72D297353CC}">
              <c16:uniqueId val="{00000010-6BAD-4ADE-BB57-5ED82A38A11E}"/>
            </c:ext>
          </c:extLst>
        </c:ser>
        <c:dLbls>
          <c:dLblPos val="bestFit"/>
          <c:showLegendKey val="0"/>
          <c:showVal val="1"/>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lgn="ctr" rtl="0">
            <a:defRPr sz="900" b="0" i="0" u="none" strike="noStrike" kern="1200" baseline="0">
              <a:solidFill>
                <a:schemeClr val="tx1">
                  <a:lumMod val="65000"/>
                  <a:lumOff val="35000"/>
                </a:schemeClr>
              </a:solidFill>
              <a:latin typeface="KoPub돋움체 Medium" panose="00000600000000000000" pitchFamily="2" charset="-127"/>
              <a:ea typeface="KoPub돋움체 Medium" panose="00000600000000000000" pitchFamily="2" charset="-127"/>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900">
          <a:latin typeface="KoPub돋움체 Medium" panose="00000600000000000000" pitchFamily="2" charset="-127"/>
          <a:ea typeface="KoPub돋움체 Medium" panose="00000600000000000000" pitchFamily="2" charset="-127"/>
        </a:defRPr>
      </a:pPr>
      <a:endParaRPr lang="en-US"/>
    </a:p>
  </c:txPr>
  <c:externalData r:id="rId3">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1"/>
          <c:order val="1"/>
          <c:tx>
            <c:strRef>
              <c:f>'R'!$A$138</c:f>
              <c:strCache>
                <c:ptCount val="1"/>
                <c:pt idx="0">
                  <c:v>Interconnection</c:v>
                </c:pt>
              </c:strCache>
            </c:strRef>
          </c:tx>
          <c:spPr>
            <a:solidFill>
              <a:srgbClr val="B2B2B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alpha val="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'R'!$B$138:$H$138</c:f>
              <c:numCache>
                <c:formatCode>_(* #,##0_);_(* \(#,##0\);_(* "-"_);_(@_)</c:formatCode>
                <c:ptCount val="7"/>
                <c:pt idx="0">
                  <c:v>8588</c:v>
                </c:pt>
                <c:pt idx="1">
                  <c:v>11283</c:v>
                </c:pt>
                <c:pt idx="2">
                  <c:v>16926</c:v>
                </c:pt>
                <c:pt idx="3">
                  <c:v>14089</c:v>
                </c:pt>
                <c:pt idx="4">
                  <c:v>11188</c:v>
                </c:pt>
                <c:pt idx="5">
                  <c:v>13791</c:v>
                </c:pt>
                <c:pt idx="6">
                  <c:v>17075</c:v>
                </c:pt>
              </c:numCache>
            </c:numRef>
          </c:val>
          <c:extLst>
            <c:ext xmlns:c16="http://schemas.microsoft.com/office/drawing/2014/chart" uri="{C3380CC4-5D6E-409C-BE32-E72D297353CC}">
              <c16:uniqueId val="{00000000-2A8E-4F9D-92D3-FC6BC8637803}"/>
            </c:ext>
          </c:extLst>
        </c:ser>
        <c:ser>
          <c:idx val="3"/>
          <c:order val="2"/>
          <c:tx>
            <c:strRef>
              <c:f>'R'!$A$140</c:f>
              <c:strCache>
                <c:ptCount val="1"/>
                <c:pt idx="0">
                  <c:v>Inter-array Cable</c:v>
                </c:pt>
              </c:strCache>
            </c:strRef>
          </c:tx>
          <c:spPr>
            <a:solidFill>
              <a:srgbClr val="00338D"/>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alpha val="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'R'!$B$136:$H$136</c:f>
              <c:numCache>
                <c:formatCode>"'"General</c:formatCode>
                <c:ptCount val="7"/>
                <c:pt idx="0">
                  <c:v>19</c:v>
                </c:pt>
                <c:pt idx="1">
                  <c:v>20</c:v>
                </c:pt>
                <c:pt idx="2">
                  <c:v>21</c:v>
                </c:pt>
                <c:pt idx="3">
                  <c:v>22</c:v>
                </c:pt>
                <c:pt idx="4">
                  <c:v>23</c:v>
                </c:pt>
                <c:pt idx="5">
                  <c:v>24</c:v>
                </c:pt>
                <c:pt idx="6">
                  <c:v>25</c:v>
                </c:pt>
              </c:numCache>
            </c:numRef>
          </c:cat>
          <c:val>
            <c:numRef>
              <c:f>'R'!$B$140:$H$140</c:f>
              <c:numCache>
                <c:formatCode>_(* #,##0_);_(* \(#,##0\);_(* "-"_);_(@_)</c:formatCode>
                <c:ptCount val="7"/>
                <c:pt idx="0">
                  <c:v>7885</c:v>
                </c:pt>
                <c:pt idx="1">
                  <c:v>8929</c:v>
                </c:pt>
                <c:pt idx="2">
                  <c:v>9610</c:v>
                </c:pt>
                <c:pt idx="3">
                  <c:v>11732</c:v>
                </c:pt>
                <c:pt idx="4">
                  <c:v>13664</c:v>
                </c:pt>
                <c:pt idx="5">
                  <c:v>16453</c:v>
                </c:pt>
                <c:pt idx="6">
                  <c:v>18675</c:v>
                </c:pt>
              </c:numCache>
            </c:numRef>
          </c:val>
          <c:extLst>
            <c:ext xmlns:c16="http://schemas.microsoft.com/office/drawing/2014/chart" uri="{C3380CC4-5D6E-409C-BE32-E72D297353CC}">
              <c16:uniqueId val="{00000001-2A8E-4F9D-92D3-FC6BC8637803}"/>
            </c:ext>
          </c:extLst>
        </c:ser>
        <c:ser>
          <c:idx val="2"/>
          <c:order val="3"/>
          <c:tx>
            <c:strRef>
              <c:f>'R'!$A$139</c:f>
              <c:strCache>
                <c:ptCount val="1"/>
                <c:pt idx="0">
                  <c:v>Export Cable</c:v>
                </c:pt>
              </c:strCache>
            </c:strRef>
          </c:tx>
          <c:spPr>
            <a:solidFill>
              <a:srgbClr val="00B8F5"/>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alpha val="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'R'!$B$136:$H$136</c:f>
              <c:numCache>
                <c:formatCode>"'"General</c:formatCode>
                <c:ptCount val="7"/>
                <c:pt idx="0">
                  <c:v>19</c:v>
                </c:pt>
                <c:pt idx="1">
                  <c:v>20</c:v>
                </c:pt>
                <c:pt idx="2">
                  <c:v>21</c:v>
                </c:pt>
                <c:pt idx="3">
                  <c:v>22</c:v>
                </c:pt>
                <c:pt idx="4">
                  <c:v>23</c:v>
                </c:pt>
                <c:pt idx="5">
                  <c:v>24</c:v>
                </c:pt>
                <c:pt idx="6">
                  <c:v>25</c:v>
                </c:pt>
              </c:numCache>
            </c:numRef>
          </c:cat>
          <c:val>
            <c:numRef>
              <c:f>'R'!$B$139:$H$139</c:f>
              <c:numCache>
                <c:formatCode>_(* #,##0_);_(* \(#,##0\);_(* "-"_);_(@_)</c:formatCode>
                <c:ptCount val="7"/>
                <c:pt idx="0">
                  <c:v>6016</c:v>
                </c:pt>
                <c:pt idx="1">
                  <c:v>6477</c:v>
                </c:pt>
                <c:pt idx="2">
                  <c:v>6610</c:v>
                </c:pt>
                <c:pt idx="3">
                  <c:v>8631</c:v>
                </c:pt>
                <c:pt idx="4">
                  <c:v>10608</c:v>
                </c:pt>
                <c:pt idx="5">
                  <c:v>13803</c:v>
                </c:pt>
                <c:pt idx="6">
                  <c:v>15336</c:v>
                </c:pt>
              </c:numCache>
            </c:numRef>
          </c:val>
          <c:extLst>
            <c:ext xmlns:c16="http://schemas.microsoft.com/office/drawing/2014/chart" uri="{C3380CC4-5D6E-409C-BE32-E72D297353CC}">
              <c16:uniqueId val="{00000002-2A8E-4F9D-92D3-FC6BC8637803}"/>
            </c:ext>
          </c:extLst>
        </c:ser>
        <c:dLbls>
          <c:showLegendKey val="0"/>
          <c:showVal val="0"/>
          <c:showCatName val="0"/>
          <c:showSerName val="0"/>
          <c:showPercent val="0"/>
          <c:showBubbleSize val="0"/>
        </c:dLbls>
        <c:gapWidth val="50"/>
        <c:axId val="1992872816"/>
        <c:axId val="1992869488"/>
      </c:barChart>
      <c:lineChart>
        <c:grouping val="standard"/>
        <c:varyColors val="0"/>
        <c:ser>
          <c:idx val="0"/>
          <c:order val="0"/>
          <c:tx>
            <c:strRef>
              <c:f>'R'!$A$137</c:f>
              <c:strCache>
                <c:ptCount val="1"/>
                <c:pt idx="0">
                  <c:v>계</c:v>
                </c:pt>
              </c:strCache>
            </c:strRef>
          </c:tx>
          <c:spPr>
            <a:ln w="28575" cap="rnd">
              <a:solidFill>
                <a:schemeClr val="bg1">
                  <a:alpha val="0"/>
                </a:schemeClr>
              </a:solidFill>
              <a:round/>
            </a:ln>
            <a:effectLst/>
          </c:spPr>
          <c:marker>
            <c:symbol val="none"/>
          </c:marker>
          <c:dLbls>
            <c:dLbl>
              <c:idx val="2"/>
              <c:layout>
                <c:manualLayout>
                  <c:x val="-6.122222222222222E-2"/>
                  <c:y val="-0.21987277631962671"/>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2A8E-4F9D-92D3-FC6BC8637803}"/>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ysClr val="windowText" lastClr="000000"/>
                    </a:solidFill>
                    <a:latin typeface="KoPub돋움체 Medium" panose="00000600000000000000" pitchFamily="2" charset="-127"/>
                    <a:ea typeface="KoPub돋움체 Medium" panose="00000600000000000000" pitchFamily="2" charset="-127"/>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bg1">
                          <a:alpha val="0"/>
                        </a:schemeClr>
                      </a:solidFill>
                      <a:round/>
                    </a:ln>
                    <a:effectLst/>
                  </c:spPr>
                </c15:leaderLines>
              </c:ext>
            </c:extLst>
          </c:dLbls>
          <c:cat>
            <c:numRef>
              <c:f>'R'!$B$136:$H$136</c:f>
              <c:numCache>
                <c:formatCode>"'"General</c:formatCode>
                <c:ptCount val="7"/>
                <c:pt idx="0">
                  <c:v>19</c:v>
                </c:pt>
                <c:pt idx="1">
                  <c:v>20</c:v>
                </c:pt>
                <c:pt idx="2">
                  <c:v>21</c:v>
                </c:pt>
                <c:pt idx="3">
                  <c:v>22</c:v>
                </c:pt>
                <c:pt idx="4">
                  <c:v>23</c:v>
                </c:pt>
                <c:pt idx="5">
                  <c:v>24</c:v>
                </c:pt>
                <c:pt idx="6">
                  <c:v>25</c:v>
                </c:pt>
              </c:numCache>
            </c:numRef>
          </c:cat>
          <c:val>
            <c:numRef>
              <c:f>'R'!$B$137:$H$137</c:f>
              <c:numCache>
                <c:formatCode>_(* #,##0_);_(* \(#,##0\);_(* "-"_);_(@_)</c:formatCode>
                <c:ptCount val="7"/>
                <c:pt idx="0">
                  <c:v>22489</c:v>
                </c:pt>
                <c:pt idx="1">
                  <c:v>26689</c:v>
                </c:pt>
                <c:pt idx="2">
                  <c:v>33146</c:v>
                </c:pt>
                <c:pt idx="3">
                  <c:v>34452</c:v>
                </c:pt>
                <c:pt idx="4">
                  <c:v>35460</c:v>
                </c:pt>
                <c:pt idx="5">
                  <c:v>44047</c:v>
                </c:pt>
                <c:pt idx="6">
                  <c:v>51086</c:v>
                </c:pt>
              </c:numCache>
            </c:numRef>
          </c:val>
          <c:smooth val="0"/>
          <c:extLst>
            <c:ext xmlns:c16="http://schemas.microsoft.com/office/drawing/2014/chart" uri="{C3380CC4-5D6E-409C-BE32-E72D297353CC}">
              <c16:uniqueId val="{00000004-2A8E-4F9D-92D3-FC6BC8637803}"/>
            </c:ext>
          </c:extLst>
        </c:ser>
        <c:dLbls>
          <c:showLegendKey val="0"/>
          <c:showVal val="0"/>
          <c:showCatName val="0"/>
          <c:showSerName val="0"/>
          <c:showPercent val="0"/>
          <c:showBubbleSize val="0"/>
        </c:dLbls>
        <c:marker val="1"/>
        <c:smooth val="0"/>
        <c:axId val="2114657360"/>
        <c:axId val="2114669840"/>
      </c:lineChart>
      <c:catAx>
        <c:axId val="1992872816"/>
        <c:scaling>
          <c:orientation val="minMax"/>
        </c:scaling>
        <c:delete val="0"/>
        <c:axPos val="b"/>
        <c:numFmt formatCode="&quot;'&quot;General" sourceLinked="0"/>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KoPub돋움체 Medium" panose="00000600000000000000" pitchFamily="2" charset="-127"/>
                <a:ea typeface="KoPub돋움체 Medium" panose="00000600000000000000" pitchFamily="2" charset="-127"/>
                <a:cs typeface="+mn-cs"/>
              </a:defRPr>
            </a:pPr>
            <a:endParaRPr lang="en-US"/>
          </a:p>
        </c:txPr>
        <c:crossAx val="1992869488"/>
        <c:crosses val="autoZero"/>
        <c:auto val="1"/>
        <c:lblAlgn val="ctr"/>
        <c:lblOffset val="100"/>
        <c:noMultiLvlLbl val="0"/>
      </c:catAx>
      <c:valAx>
        <c:axId val="1992869488"/>
        <c:scaling>
          <c:orientation val="minMax"/>
          <c:min val="5000"/>
        </c:scaling>
        <c:delete val="0"/>
        <c:axPos val="l"/>
        <c:numFmt formatCode="_(* #,##0_);_(* \(#,##0\);_(* &quot;-&quot;_);_(@_)"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alpha val="0"/>
                  </a:schemeClr>
                </a:solidFill>
                <a:latin typeface="+mn-lt"/>
                <a:ea typeface="+mn-ea"/>
                <a:cs typeface="+mn-cs"/>
              </a:defRPr>
            </a:pPr>
            <a:endParaRPr lang="en-US"/>
          </a:p>
        </c:txPr>
        <c:crossAx val="1992872816"/>
        <c:crosses val="autoZero"/>
        <c:crossBetween val="between"/>
      </c:valAx>
      <c:valAx>
        <c:axId val="2114669840"/>
        <c:scaling>
          <c:orientation val="minMax"/>
          <c:min val="10000"/>
        </c:scaling>
        <c:delete val="0"/>
        <c:axPos val="r"/>
        <c:numFmt formatCode="_(* #,##0_);_(* \(#,##0\);_(* &quot;-&quot;_);_(@_)"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alpha val="0"/>
                  </a:schemeClr>
                </a:solidFill>
                <a:latin typeface="+mn-lt"/>
                <a:ea typeface="+mn-ea"/>
                <a:cs typeface="+mn-cs"/>
              </a:defRPr>
            </a:pPr>
            <a:endParaRPr lang="en-US"/>
          </a:p>
        </c:txPr>
        <c:crossAx val="2114657360"/>
        <c:crosses val="max"/>
        <c:crossBetween val="between"/>
      </c:valAx>
      <c:catAx>
        <c:axId val="2114657360"/>
        <c:scaling>
          <c:orientation val="minMax"/>
        </c:scaling>
        <c:delete val="1"/>
        <c:axPos val="b"/>
        <c:numFmt formatCode="&quot;'&quot;General" sourceLinked="1"/>
        <c:majorTickMark val="out"/>
        <c:minorTickMark val="none"/>
        <c:tickLblPos val="nextTo"/>
        <c:crossAx val="2114669840"/>
        <c:crosses val="autoZero"/>
        <c:auto val="1"/>
        <c:lblAlgn val="ctr"/>
        <c:lblOffset val="100"/>
        <c:noMultiLvlLbl val="0"/>
      </c:catAx>
      <c:spPr>
        <a:noFill/>
        <a:ln>
          <a:noFill/>
        </a:ln>
        <a:effectLst/>
      </c:spPr>
    </c:plotArea>
    <c:legend>
      <c:legendPos val="b"/>
      <c:legendEntry>
        <c:idx val="3"/>
        <c:delete val="1"/>
      </c:legendEntry>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KoPub돋움체 Medium" panose="00000600000000000000" pitchFamily="2" charset="-127"/>
              <a:ea typeface="KoPub돋움체 Medium" panose="00000600000000000000" pitchFamily="2" charset="-127"/>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'R'!$A$151</c:f>
              <c:strCache>
                <c:ptCount val="1"/>
                <c:pt idx="0">
                  <c:v>765kV</c:v>
                </c:pt>
              </c:strCache>
            </c:strRef>
          </c:tx>
          <c:spPr>
            <a:solidFill>
              <a:srgbClr val="666666"/>
            </a:solidFill>
            <a:ln>
              <a:noFill/>
            </a:ln>
            <a:effectLst/>
          </c:spPr>
          <c:invertIfNegative val="0"/>
          <c:dLbls>
            <c:numFmt formatCode="#,##0" sourceLinked="0"/>
            <c:spPr>
              <a:noFill/>
              <a:ln>
                <a:noFill/>
              </a:ln>
              <a:effectLst/>
            </c:spPr>
            <c:txPr>
              <a:bodyPr rot="0" spcFirstLastPara="1" vertOverflow="ellipsis" vert="horz" wrap="square" anchor="ctr" anchorCtr="1"/>
              <a:lstStyle/>
              <a:p>
                <a:pPr>
                  <a:defRPr sz="900" b="0" i="0" u="none" strike="noStrike" kern="1200" baseline="0">
                    <a:solidFill>
                      <a:sysClr val="windowText" lastClr="000000"/>
                    </a:solidFill>
                    <a:latin typeface="KoPub돋움체 Medium" panose="00000600000000000000" pitchFamily="2" charset="-127"/>
                    <a:ea typeface="KoPub돋움체 Medium" panose="00000600000000000000" pitchFamily="2" charset="-127"/>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'R'!$B$150:$D$150</c:f>
              <c:strCache>
                <c:ptCount val="3"/>
                <c:pt idx="0">
                  <c:v>'21</c:v>
                </c:pt>
                <c:pt idx="1">
                  <c:v>'29</c:v>
                </c:pt>
                <c:pt idx="2">
                  <c:v>'36</c:v>
                </c:pt>
              </c:strCache>
            </c:strRef>
          </c:cat>
          <c:val>
            <c:numRef>
              <c:f>'R'!$B$151:$D$151</c:f>
              <c:numCache>
                <c:formatCode>General</c:formatCode>
                <c:ptCount val="3"/>
                <c:pt idx="0">
                  <c:v>1024</c:v>
                </c:pt>
                <c:pt idx="1">
                  <c:v>1032</c:v>
                </c:pt>
                <c:pt idx="2">
                  <c:v>1032</c:v>
                </c:pt>
              </c:numCache>
            </c:numRef>
          </c:val>
          <c:extLst>
            <c:ext xmlns:c16="http://schemas.microsoft.com/office/drawing/2014/chart" uri="{C3380CC4-5D6E-409C-BE32-E72D297353CC}">
              <c16:uniqueId val="{00000000-5BFD-4A36-A21E-9A68836C0695}"/>
            </c:ext>
          </c:extLst>
        </c:ser>
        <c:ser>
          <c:idx val="1"/>
          <c:order val="1"/>
          <c:tx>
            <c:strRef>
              <c:f>'R'!$A$152</c:f>
              <c:strCache>
                <c:ptCount val="1"/>
                <c:pt idx="0">
                  <c:v>345kV</c:v>
                </c:pt>
              </c:strCache>
            </c:strRef>
          </c:tx>
          <c:spPr>
            <a:solidFill>
              <a:srgbClr val="00338D"/>
            </a:solidFill>
            <a:ln>
              <a:noFill/>
            </a:ln>
            <a:effectLst/>
          </c:spPr>
          <c:invertIfNegative val="0"/>
          <c:dLbls>
            <c:spPr>
              <a:noFill/>
              <a:ln>
                <a:noFill/>
              </a:ln>
              <a:effectLst/>
            </c:spPr>
            <c:txPr>
              <a:bodyPr rot="0" spcFirstLastPara="1" vertOverflow="ellipsis" vert="horz" wrap="square" anchor="ctr" anchorCtr="1"/>
              <a:lstStyle/>
              <a:p>
                <a:pPr>
                  <a:defRPr sz="900" b="0" i="0" u="none" strike="noStrike" kern="1200" baseline="0">
                    <a:solidFill>
                      <a:sysClr val="windowText" lastClr="000000"/>
                    </a:solidFill>
                    <a:latin typeface="KoPub돋움체 Medium" panose="00000600000000000000" pitchFamily="2" charset="-127"/>
                    <a:ea typeface="KoPub돋움체 Medium" panose="00000600000000000000" pitchFamily="2" charset="-127"/>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'R'!$B$150:$D$150</c:f>
              <c:strCache>
                <c:ptCount val="3"/>
                <c:pt idx="0">
                  <c:v>'21</c:v>
                </c:pt>
                <c:pt idx="1">
                  <c:v>'29</c:v>
                </c:pt>
                <c:pt idx="2">
                  <c:v>'36</c:v>
                </c:pt>
              </c:strCache>
            </c:strRef>
          </c:cat>
          <c:val>
            <c:numRef>
              <c:f>'R'!$B$152:$D$152</c:f>
              <c:numCache>
                <c:formatCode>_(* #,##0_);_(* \(#,##0\);_(* "-"_);_(@_)</c:formatCode>
                <c:ptCount val="3"/>
                <c:pt idx="0">
                  <c:v>9899</c:v>
                </c:pt>
                <c:pt idx="1">
                  <c:v>12195</c:v>
                </c:pt>
                <c:pt idx="2">
                  <c:v>17643</c:v>
                </c:pt>
              </c:numCache>
            </c:numRef>
          </c:val>
          <c:extLst>
            <c:ext xmlns:c16="http://schemas.microsoft.com/office/drawing/2014/chart" uri="{C3380CC4-5D6E-409C-BE32-E72D297353CC}">
              <c16:uniqueId val="{00000001-5BFD-4A36-A21E-9A68836C0695}"/>
            </c:ext>
          </c:extLst>
        </c:ser>
        <c:ser>
          <c:idx val="2"/>
          <c:order val="2"/>
          <c:tx>
            <c:strRef>
              <c:f>'R'!$A$153</c:f>
              <c:strCache>
                <c:ptCount val="1"/>
                <c:pt idx="0">
                  <c:v>154kV</c:v>
                </c:pt>
              </c:strCache>
            </c:strRef>
          </c:tx>
          <c:spPr>
            <a:solidFill>
              <a:srgbClr val="B2B2B2"/>
            </a:solidFill>
            <a:ln>
              <a:noFill/>
            </a:ln>
            <a:effectLst/>
          </c:spPr>
          <c:invertIfNegative val="0"/>
          <c:dLbls>
            <c:spPr>
              <a:noFill/>
              <a:ln>
                <a:noFill/>
              </a:ln>
              <a:effectLst/>
            </c:spPr>
            <c:txPr>
              <a:bodyPr rot="0" spcFirstLastPara="1" vertOverflow="ellipsis" vert="horz" wrap="square" anchor="ctr" anchorCtr="1"/>
              <a:lstStyle/>
              <a:p>
                <a:pPr>
                  <a:defRPr sz="900" b="0" i="0" u="none" strike="noStrike" kern="1200" baseline="0">
                    <a:solidFill>
                      <a:sysClr val="windowText" lastClr="000000"/>
                    </a:solidFill>
                    <a:latin typeface="KoPub돋움체 Medium" panose="00000600000000000000" pitchFamily="2" charset="-127"/>
                    <a:ea typeface="KoPub돋움체 Medium" panose="00000600000000000000" pitchFamily="2" charset="-127"/>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'R'!$B$150:$D$150</c:f>
              <c:strCache>
                <c:ptCount val="3"/>
                <c:pt idx="0">
                  <c:v>'21</c:v>
                </c:pt>
                <c:pt idx="1">
                  <c:v>'29</c:v>
                </c:pt>
                <c:pt idx="2">
                  <c:v>'36</c:v>
                </c:pt>
              </c:strCache>
            </c:strRef>
          </c:cat>
          <c:val>
            <c:numRef>
              <c:f>'R'!$B$153:$D$153</c:f>
              <c:numCache>
                <c:formatCode>_(* #,##0_);_(* \(#,##0\);_(* "-"_);_(@_)</c:formatCode>
                <c:ptCount val="3"/>
                <c:pt idx="0">
                  <c:v>23769</c:v>
                </c:pt>
                <c:pt idx="1">
                  <c:v>29949</c:v>
                </c:pt>
                <c:pt idx="2">
                  <c:v>35922</c:v>
                </c:pt>
              </c:numCache>
            </c:numRef>
          </c:val>
          <c:extLst>
            <c:ext xmlns:c16="http://schemas.microsoft.com/office/drawing/2014/chart" uri="{C3380CC4-5D6E-409C-BE32-E72D297353CC}">
              <c16:uniqueId val="{00000002-5BFD-4A36-A21E-9A68836C0695}"/>
            </c:ext>
          </c:extLst>
        </c:ser>
        <c:ser>
          <c:idx val="3"/>
          <c:order val="3"/>
          <c:tx>
            <c:strRef>
              <c:f>'R'!$A$154</c:f>
              <c:strCache>
                <c:ptCount val="1"/>
                <c:pt idx="0">
                  <c:v>HVDC</c:v>
                </c:pt>
              </c:strCache>
            </c:strRef>
          </c:tx>
          <c:spPr>
            <a:solidFill>
              <a:srgbClr val="00B8F5"/>
            </a:solidFill>
            <a:ln>
              <a:noFill/>
            </a:ln>
            <a:effectLst/>
          </c:spPr>
          <c:invertIfNegative val="0"/>
          <c:dLbls>
            <c:spPr>
              <a:noFill/>
              <a:ln>
                <a:noFill/>
              </a:ln>
              <a:effectLst/>
            </c:spPr>
            <c:txPr>
              <a:bodyPr rot="0" spcFirstLastPara="1" vertOverflow="ellipsis" vert="horz" wrap="square" anchor="ctr" anchorCtr="1"/>
              <a:lstStyle/>
              <a:p>
                <a:pPr>
                  <a:defRPr sz="900" b="0" i="0" u="none" strike="noStrike" kern="1200" baseline="0">
                    <a:solidFill>
                      <a:sysClr val="windowText" lastClr="000000"/>
                    </a:solidFill>
                    <a:latin typeface="KoPub돋움체 Medium" panose="00000600000000000000" pitchFamily="2" charset="-127"/>
                    <a:ea typeface="KoPub돋움체 Medium" panose="00000600000000000000" pitchFamily="2" charset="-127"/>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'R'!$B$150:$D$150</c:f>
              <c:strCache>
                <c:ptCount val="3"/>
                <c:pt idx="0">
                  <c:v>'21</c:v>
                </c:pt>
                <c:pt idx="1">
                  <c:v>'29</c:v>
                </c:pt>
                <c:pt idx="2">
                  <c:v>'36</c:v>
                </c:pt>
              </c:strCache>
            </c:strRef>
          </c:cat>
          <c:val>
            <c:numRef>
              <c:f>'R'!$B$154:$D$154</c:f>
              <c:numCache>
                <c:formatCode>_(* #,##0_);_(* \(#,##0\);_(* "-"_);_(@_)</c:formatCode>
                <c:ptCount val="3"/>
                <c:pt idx="0">
                  <c:v>498</c:v>
                </c:pt>
                <c:pt idx="1">
                  <c:v>1774</c:v>
                </c:pt>
                <c:pt idx="2">
                  <c:v>3084</c:v>
                </c:pt>
              </c:numCache>
            </c:numRef>
          </c:val>
          <c:extLst>
            <c:ext xmlns:c16="http://schemas.microsoft.com/office/drawing/2014/chart" uri="{C3380CC4-5D6E-409C-BE32-E72D297353CC}">
              <c16:uniqueId val="{00000003-5BFD-4A36-A21E-9A68836C0695}"/>
            </c:ext>
          </c:extLst>
        </c:ser>
        <c:dLbls>
          <c:showLegendKey val="0"/>
          <c:showVal val="0"/>
          <c:showCatName val="0"/>
          <c:showSerName val="0"/>
          <c:showPercent val="0"/>
          <c:showBubbleSize val="0"/>
        </c:dLbls>
        <c:gapWidth val="50"/>
        <c:axId val="422996016"/>
        <c:axId val="422994768"/>
      </c:barChart>
      <c:lineChart>
        <c:grouping val="standard"/>
        <c:varyColors val="0"/>
        <c:dLbls>
          <c:showLegendKey val="0"/>
          <c:showVal val="1"/>
          <c:showCatName val="0"/>
          <c:showSerName val="0"/>
          <c:showPercent val="0"/>
          <c:showBubbleSize val="0"/>
        </c:dLbls>
        <c:marker val="1"/>
        <c:smooth val="0"/>
        <c:axId val="423004336"/>
        <c:axId val="423009744"/>
        <c:extLst>
          <c:ext xmlns:c15="http://schemas.microsoft.com/office/drawing/2012/chart" uri="{02D57815-91ED-43cb-92C2-25804820EDAC}">
            <c15:filteredLineSeries>
              <c15:ser>
                <c:idx val="4"/>
                <c:order val="4"/>
                <c:tx>
                  <c:strRef>
                    <c:extLst>
                      <c:ext uri="{02D57815-91ED-43cb-92C2-25804820EDAC}">
                        <c15:formulaRef>
                          <c15:sqref>'R'!$A$155</c15:sqref>
                        </c15:formulaRef>
                      </c:ext>
                    </c:extLst>
                    <c:strCache>
                      <c:ptCount val="1"/>
                      <c:pt idx="0">
                        <c:v>변전소(개)</c:v>
                      </c:pt>
                    </c:strCache>
                  </c:strRef>
                </c:tx>
                <c:spPr>
                  <a:ln w="28575" cap="rnd">
                    <a:solidFill>
                      <a:srgbClr val="7213EA"/>
                    </a:solidFill>
                    <a:round/>
                  </a:ln>
                  <a:effectLst/>
                </c:spPr>
                <c:marker>
                  <c:symbol val="none"/>
                </c:marker>
                <c:dLbls>
                  <c:spPr>
                    <a:noFill/>
                    <a:ln>
                      <a:noFill/>
                    </a:ln>
                    <a:effectLst/>
                  </c:spPr>
                  <c:txPr>
                    <a:bodyPr rot="0" spcFirstLastPara="1" vertOverflow="ellipsis" vert="horz" wrap="square" anchor="ctr" anchorCtr="1"/>
                    <a:lstStyle/>
                    <a:p>
                      <a:pPr>
                        <a:defRPr sz="900" b="0" i="0" u="none" strike="noStrike" kern="1200" baseline="0">
                          <a:solidFill>
                            <a:sysClr val="windowText" lastClr="000000"/>
                          </a:solidFill>
                          <a:latin typeface="KoPub돋움체 Medium" panose="00000600000000000000" pitchFamily="2" charset="-127"/>
                          <a:ea typeface="KoPub돋움체 Medium" panose="00000600000000000000" pitchFamily="2" charset="-127"/>
                          <a:cs typeface="+mn-cs"/>
                        </a:defRPr>
                      </a:pPr>
                      <a:endParaRPr lang="en-US"/>
                    </a:p>
                  </c:txPr>
                  <c:showLegendKey val="0"/>
                  <c:showVal val="1"/>
                  <c:showCatName val="0"/>
                  <c:showSerName val="0"/>
                  <c:showPercent val="0"/>
                  <c:showBubbleSize val="0"/>
                  <c:showLeaderLines val="0"/>
                  <c:extLst>
                    <c:ext uri="{CE6537A1-D6FC-4f65-9D91-7224C49458BB}">
                      <c15:showLeaderLines val="1"/>
                      <c15:leaderLines>
                        <c:spPr>
                          <a:ln w="9525" cap="flat" cmpd="sng" algn="ctr">
                            <a:solidFill>
                              <a:schemeClr val="tx1">
                                <a:lumMod val="35000"/>
                                <a:lumOff val="65000"/>
                              </a:schemeClr>
                            </a:solidFill>
                            <a:round/>
                          </a:ln>
                          <a:effectLst/>
                        </c:spPr>
                      </c15:leaderLines>
                    </c:ext>
                  </c:extLst>
                </c:dLbls>
                <c:cat>
                  <c:strRef>
                    <c:extLst>
                      <c:ext uri="{02D57815-91ED-43cb-92C2-25804820EDAC}">
                        <c15:formulaRef>
                          <c15:sqref>'R'!$B$150:$D$150</c15:sqref>
                        </c15:formulaRef>
                      </c:ext>
                    </c:extLst>
                    <c:strCache>
                      <c:ptCount val="3"/>
                      <c:pt idx="0">
                        <c:v>'21</c:v>
                      </c:pt>
                      <c:pt idx="1">
                        <c:v>'29</c:v>
                      </c:pt>
                      <c:pt idx="2">
                        <c:v>'36</c:v>
                      </c:pt>
                    </c:strCache>
                  </c:strRef>
                </c:cat>
                <c:val>
                  <c:numRef>
                    <c:extLst>
                      <c:ext uri="{02D57815-91ED-43cb-92C2-25804820EDAC}">
                        <c15:formulaRef>
                          <c15:sqref>'R'!$B$155:$D$155</c15:sqref>
                        </c15:formulaRef>
                      </c:ext>
                    </c:extLst>
                    <c:numCache>
                      <c:formatCode>_(* #,##0_);_(* \(#,##0\);_(* "-"_);_(@_)</c:formatCode>
                      <c:ptCount val="3"/>
                      <c:pt idx="0">
                        <c:v>892</c:v>
                      </c:pt>
                      <c:pt idx="1">
                        <c:v>1107</c:v>
                      </c:pt>
                      <c:pt idx="2">
                        <c:v>1228</c:v>
                      </c:pt>
                    </c:numCache>
                  </c:numRef>
                </c:val>
                <c:smooth val="0"/>
                <c:extLst>
                  <c:ext xmlns:c16="http://schemas.microsoft.com/office/drawing/2014/chart" uri="{C3380CC4-5D6E-409C-BE32-E72D297353CC}">
                    <c16:uniqueId val="{00000004-5BFD-4A36-A21E-9A68836C0695}"/>
                  </c:ext>
                </c:extLst>
              </c15:ser>
            </c15:filteredLineSeries>
          </c:ext>
        </c:extLst>
      </c:lineChart>
      <c:catAx>
        <c:axId val="42299601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KoPub돋움체 Medium" panose="00000600000000000000" pitchFamily="2" charset="-127"/>
                <a:ea typeface="KoPub돋움체 Medium" panose="00000600000000000000" pitchFamily="2" charset="-127"/>
                <a:cs typeface="+mn-cs"/>
              </a:defRPr>
            </a:pPr>
            <a:endParaRPr lang="en-US"/>
          </a:p>
        </c:txPr>
        <c:crossAx val="422994768"/>
        <c:crosses val="autoZero"/>
        <c:auto val="1"/>
        <c:lblAlgn val="ctr"/>
        <c:lblOffset val="100"/>
        <c:noMultiLvlLbl val="0"/>
      </c:catAx>
      <c:valAx>
        <c:axId val="422994768"/>
        <c:scaling>
          <c:orientation val="minMax"/>
        </c:scaling>
        <c:delete val="0"/>
        <c:axPos val="l"/>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alpha val="0"/>
                  </a:schemeClr>
                </a:solidFill>
                <a:latin typeface="KoPub돋움체 Medium" panose="00000600000000000000" pitchFamily="2" charset="-127"/>
                <a:ea typeface="KoPub돋움체 Medium" panose="00000600000000000000" pitchFamily="2" charset="-127"/>
                <a:cs typeface="+mn-cs"/>
              </a:defRPr>
            </a:pPr>
            <a:endParaRPr lang="en-US"/>
          </a:p>
        </c:txPr>
        <c:crossAx val="422996016"/>
        <c:crosses val="autoZero"/>
        <c:crossBetween val="between"/>
      </c:valAx>
      <c:valAx>
        <c:axId val="423009744"/>
        <c:scaling>
          <c:orientation val="minMax"/>
          <c:min val="500"/>
        </c:scaling>
        <c:delete val="0"/>
        <c:axPos val="r"/>
        <c:numFmt formatCode="_(* #,##0_);_(* \(#,##0\);_(* &quot;-&quot;_);_(@_)"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alpha val="0"/>
                  </a:schemeClr>
                </a:solidFill>
                <a:latin typeface="KoPub돋움체 Medium" panose="00000600000000000000" pitchFamily="2" charset="-127"/>
                <a:ea typeface="KoPub돋움체 Medium" panose="00000600000000000000" pitchFamily="2" charset="-127"/>
                <a:cs typeface="+mn-cs"/>
              </a:defRPr>
            </a:pPr>
            <a:endParaRPr lang="en-US"/>
          </a:p>
        </c:txPr>
        <c:crossAx val="423004336"/>
        <c:crosses val="max"/>
        <c:crossBetween val="between"/>
      </c:valAx>
      <c:catAx>
        <c:axId val="423004336"/>
        <c:scaling>
          <c:orientation val="minMax"/>
        </c:scaling>
        <c:delete val="1"/>
        <c:axPos val="b"/>
        <c:numFmt formatCode="General" sourceLinked="1"/>
        <c:majorTickMark val="out"/>
        <c:minorTickMark val="none"/>
        <c:tickLblPos val="nextTo"/>
        <c:crossAx val="423009744"/>
        <c:crosses val="autoZero"/>
        <c:auto val="1"/>
        <c:lblAlgn val="ctr"/>
        <c:lblOffset val="100"/>
        <c:noMultiLvlLbl val="0"/>
      </c:cat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KoPub돋움체 Medium" panose="00000600000000000000" pitchFamily="2" charset="-127"/>
              <a:ea typeface="KoPub돋움체 Medium" panose="00000600000000000000" pitchFamily="2" charset="-127"/>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KoPub돋움체 Medium" panose="00000600000000000000" pitchFamily="2" charset="-127"/>
          <a:ea typeface="KoPub돋움체 Medium" panose="00000600000000000000" pitchFamily="2" charset="-127"/>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17434776902887139"/>
          <c:y val="0.24292491759881651"/>
          <c:w val="0.71520734908136496"/>
          <c:h val="0.63069995587968131"/>
        </c:manualLayout>
      </c:layout>
      <c:barChart>
        <c:barDir val="col"/>
        <c:grouping val="clustered"/>
        <c:varyColors val="0"/>
        <c:ser>
          <c:idx val="1"/>
          <c:order val="1"/>
          <c:tx>
            <c:strRef>
              <c:f>'R'!$D$107</c:f>
              <c:strCache>
                <c:ptCount val="1"/>
                <c:pt idx="0">
                  <c:v>미상환잔액</c:v>
                </c:pt>
              </c:strCache>
            </c:strRef>
          </c:tx>
          <c:spPr>
            <a:solidFill>
              <a:srgbClr val="00338D"/>
            </a:solidFill>
            <a:ln>
              <a:noFill/>
            </a:ln>
            <a:effectLst/>
          </c:spPr>
          <c:invertIfNegative val="0"/>
          <c:cat>
            <c:strRef>
              <c:f>'R'!$G$100:$N$100</c:f>
              <c:strCache>
                <c:ptCount val="8"/>
                <c:pt idx="0">
                  <c:v>2023F</c:v>
                </c:pt>
                <c:pt idx="1">
                  <c:v>2024F</c:v>
                </c:pt>
                <c:pt idx="2">
                  <c:v>2025F</c:v>
                </c:pt>
                <c:pt idx="3">
                  <c:v>2026F</c:v>
                </c:pt>
                <c:pt idx="4">
                  <c:v>2027F</c:v>
                </c:pt>
                <c:pt idx="5">
                  <c:v>2028F</c:v>
                </c:pt>
                <c:pt idx="6">
                  <c:v>2029F</c:v>
                </c:pt>
                <c:pt idx="7">
                  <c:v>2030F</c:v>
                </c:pt>
              </c:strCache>
            </c:strRef>
          </c:cat>
          <c:val>
            <c:numRef>
              <c:f>'R'!$G$107:$L$107</c:f>
              <c:numCache>
                <c:formatCode>#,##0,,;[Red]\(#,##0,,\);"-"</c:formatCode>
                <c:ptCount val="6"/>
                <c:pt idx="0">
                  <c:v>37701270000</c:v>
                </c:pt>
                <c:pt idx="1">
                  <c:v>35816206500</c:v>
                </c:pt>
                <c:pt idx="2">
                  <c:v>28275952500</c:v>
                </c:pt>
                <c:pt idx="3">
                  <c:v>20735698500</c:v>
                </c:pt>
                <c:pt idx="4">
                  <c:v>13195444500</c:v>
                </c:pt>
                <c:pt idx="5">
                  <c:v>5655190500</c:v>
                </c:pt>
              </c:numCache>
            </c:numRef>
          </c:val>
          <c:extLst>
            <c:ext xmlns:c16="http://schemas.microsoft.com/office/drawing/2014/chart" uri="{C3380CC4-5D6E-409C-BE32-E72D297353CC}">
              <c16:uniqueId val="{00000000-331C-443C-9D9A-82A1646F6C4B}"/>
            </c:ext>
          </c:extLst>
        </c:ser>
        <c:ser>
          <c:idx val="2"/>
          <c:order val="2"/>
          <c:tx>
            <c:strRef>
              <c:f>'R'!$D$108</c:f>
              <c:strCache>
                <c:ptCount val="1"/>
                <c:pt idx="0">
                  <c:v>선박가치(부대비용 제외)</c:v>
                </c:pt>
              </c:strCache>
            </c:strRef>
          </c:tx>
          <c:spPr>
            <a:solidFill>
              <a:srgbClr val="00B8F5"/>
            </a:solidFill>
            <a:ln>
              <a:noFill/>
            </a:ln>
            <a:effectLst/>
          </c:spPr>
          <c:invertIfNegative val="0"/>
          <c:cat>
            <c:strRef>
              <c:f>'R'!$G$100:$N$100</c:f>
              <c:strCache>
                <c:ptCount val="8"/>
                <c:pt idx="0">
                  <c:v>2023F</c:v>
                </c:pt>
                <c:pt idx="1">
                  <c:v>2024F</c:v>
                </c:pt>
                <c:pt idx="2">
                  <c:v>2025F</c:v>
                </c:pt>
                <c:pt idx="3">
                  <c:v>2026F</c:v>
                </c:pt>
                <c:pt idx="4">
                  <c:v>2027F</c:v>
                </c:pt>
                <c:pt idx="5">
                  <c:v>2028F</c:v>
                </c:pt>
                <c:pt idx="6">
                  <c:v>2029F</c:v>
                </c:pt>
                <c:pt idx="7">
                  <c:v>2030F</c:v>
                </c:pt>
              </c:strCache>
            </c:strRef>
          </c:cat>
          <c:val>
            <c:numRef>
              <c:f>'R'!$G$108:$L$108</c:f>
              <c:numCache>
                <c:formatCode>#,##0,,;[Red]\(#,##0,,\);"-"</c:formatCode>
                <c:ptCount val="6"/>
                <c:pt idx="0">
                  <c:v>41890300000</c:v>
                </c:pt>
                <c:pt idx="1">
                  <c:v>40581228124.999985</c:v>
                </c:pt>
                <c:pt idx="2">
                  <c:v>37963084374.999954</c:v>
                </c:pt>
                <c:pt idx="3">
                  <c:v>35344940624.999924</c:v>
                </c:pt>
                <c:pt idx="4">
                  <c:v>32726796874.999924</c:v>
                </c:pt>
                <c:pt idx="5">
                  <c:v>30108653124.999939</c:v>
                </c:pt>
              </c:numCache>
            </c:numRef>
          </c:val>
          <c:extLst>
            <c:ext xmlns:c16="http://schemas.microsoft.com/office/drawing/2014/chart" uri="{C3380CC4-5D6E-409C-BE32-E72D297353CC}">
              <c16:uniqueId val="{00000001-331C-443C-9D9A-82A1646F6C4B}"/>
            </c:ext>
          </c:extLst>
        </c:ser>
        <c:dLbls>
          <c:showLegendKey val="0"/>
          <c:showVal val="0"/>
          <c:showCatName val="0"/>
          <c:showSerName val="0"/>
          <c:showPercent val="0"/>
          <c:showBubbleSize val="0"/>
        </c:dLbls>
        <c:gapWidth val="219"/>
        <c:axId val="1929346463"/>
        <c:axId val="1929344383"/>
      </c:barChart>
      <c:lineChart>
        <c:grouping val="standard"/>
        <c:varyColors val="0"/>
        <c:ser>
          <c:idx val="0"/>
          <c:order val="0"/>
          <c:tx>
            <c:strRef>
              <c:f>'R'!$D$109</c:f>
              <c:strCache>
                <c:ptCount val="1"/>
                <c:pt idx="0">
                  <c:v>LTV</c:v>
                </c:pt>
              </c:strCache>
            </c:strRef>
          </c:tx>
          <c:spPr>
            <a:ln w="12700" cap="rnd">
              <a:solidFill>
                <a:srgbClr val="7213EA"/>
              </a:solidFill>
              <a:round/>
            </a:ln>
            <a:effectLst/>
          </c:spPr>
          <c:marker>
            <c:symbol val="circle"/>
            <c:size val="5"/>
            <c:spPr>
              <a:solidFill>
                <a:schemeClr val="bg1"/>
              </a:solidFill>
              <a:ln w="9525">
                <a:solidFill>
                  <a:srgbClr val="7213EA"/>
                </a:solidFill>
              </a:ln>
              <a:effectLst/>
            </c:spPr>
          </c:marker>
          <c:dLbls>
            <c:spPr>
              <a:noFill/>
              <a:ln>
                <a:noFill/>
              </a:ln>
              <a:effectLst/>
            </c:spPr>
            <c:txPr>
              <a:bodyPr rot="0" spcFirstLastPara="1" vertOverflow="ellipsis" vert="horz" wrap="square" anchor="ctr" anchorCtr="1"/>
              <a:lstStyle/>
              <a:p>
                <a:pPr>
                  <a:defRPr sz="900" b="0" i="0" u="none" strike="noStrike" kern="1200" baseline="0">
                    <a:solidFill>
                      <a:schemeClr val="tx1">
                        <a:lumMod val="75000"/>
                        <a:lumOff val="25000"/>
                      </a:schemeClr>
                    </a:solidFill>
                    <a:latin typeface="KoPub돋움체 Medium" panose="00000600000000000000" pitchFamily="2" charset="-127"/>
                    <a:ea typeface="KoPub돋움체 Medium" panose="00000600000000000000" pitchFamily="2" charset="-127"/>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'R'!$G$100:$N$100</c:f>
              <c:strCache>
                <c:ptCount val="8"/>
                <c:pt idx="0">
                  <c:v>2023F</c:v>
                </c:pt>
                <c:pt idx="1">
                  <c:v>2024F</c:v>
                </c:pt>
                <c:pt idx="2">
                  <c:v>2025F</c:v>
                </c:pt>
                <c:pt idx="3">
                  <c:v>2026F</c:v>
                </c:pt>
                <c:pt idx="4">
                  <c:v>2027F</c:v>
                </c:pt>
                <c:pt idx="5">
                  <c:v>2028F</c:v>
                </c:pt>
                <c:pt idx="6">
                  <c:v>2029F</c:v>
                </c:pt>
                <c:pt idx="7">
                  <c:v>2030F</c:v>
                </c:pt>
              </c:strCache>
            </c:strRef>
          </c:cat>
          <c:val>
            <c:numRef>
              <c:f>'R'!$G$109:$L$109</c:f>
              <c:numCache>
                <c:formatCode>0.0%</c:formatCode>
                <c:ptCount val="6"/>
                <c:pt idx="0">
                  <c:v>0.9</c:v>
                </c:pt>
                <c:pt idx="1">
                  <c:v>0.88258064516129064</c:v>
                </c:pt>
                <c:pt idx="2">
                  <c:v>0.74482758620689749</c:v>
                </c:pt>
                <c:pt idx="3">
                  <c:v>0.58666666666666789</c:v>
                </c:pt>
                <c:pt idx="4">
                  <c:v>0.40320000000000095</c:v>
                </c:pt>
                <c:pt idx="5">
                  <c:v>0.18782608695652211</c:v>
                </c:pt>
              </c:numCache>
            </c:numRef>
          </c:val>
          <c:smooth val="0"/>
          <c:extLst>
            <c:ext xmlns:c16="http://schemas.microsoft.com/office/drawing/2014/chart" uri="{C3380CC4-5D6E-409C-BE32-E72D297353CC}">
              <c16:uniqueId val="{00000002-331C-443C-9D9A-82A1646F6C4B}"/>
            </c:ext>
          </c:extLst>
        </c:ser>
        <c:dLbls>
          <c:showLegendKey val="0"/>
          <c:showVal val="0"/>
          <c:showCatName val="0"/>
          <c:showSerName val="0"/>
          <c:showPercent val="0"/>
          <c:showBubbleSize val="0"/>
        </c:dLbls>
        <c:marker val="1"/>
        <c:smooth val="0"/>
        <c:axId val="1929325663"/>
        <c:axId val="1929340639"/>
      </c:lineChart>
      <c:catAx>
        <c:axId val="192934646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KoPub돋움체 Medium" panose="00000600000000000000" pitchFamily="2" charset="-127"/>
                <a:ea typeface="KoPub돋움체 Medium" panose="00000600000000000000" pitchFamily="2" charset="-127"/>
                <a:cs typeface="+mn-cs"/>
              </a:defRPr>
            </a:pPr>
            <a:endParaRPr lang="en-US"/>
          </a:p>
        </c:txPr>
        <c:crossAx val="1929344383"/>
        <c:crosses val="autoZero"/>
        <c:auto val="1"/>
        <c:lblAlgn val="ctr"/>
        <c:lblOffset val="100"/>
        <c:noMultiLvlLbl val="0"/>
      </c:catAx>
      <c:valAx>
        <c:axId val="1929344383"/>
        <c:scaling>
          <c:orientation val="minMax"/>
        </c:scaling>
        <c:delete val="0"/>
        <c:axPos val="l"/>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KoPub돋움체 Medium" panose="00000600000000000000" pitchFamily="2" charset="-127"/>
                    <a:ea typeface="KoPub돋움체 Medium" panose="00000600000000000000" pitchFamily="2" charset="-127"/>
                    <a:cs typeface="+mn-cs"/>
                  </a:defRPr>
                </a:pPr>
                <a:r>
                  <a:rPr lang="en-US"/>
                  <a:t>KRW m</a:t>
                </a:r>
                <a:endParaRPr lang="ko-K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KoPub돋움체 Medium" panose="00000600000000000000" pitchFamily="2" charset="-127"/>
                  <a:ea typeface="KoPub돋움체 Medium" panose="00000600000000000000" pitchFamily="2" charset="-127"/>
                  <a:cs typeface="+mn-cs"/>
                </a:defRPr>
              </a:pPr>
              <a:endParaRPr lang="en-US"/>
            </a:p>
          </c:txPr>
        </c:title>
        <c:numFmt formatCode="#,##0,,;[Red]\(#,##0,,\);&quot;-&quot;"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KoPub돋움체 Medium" panose="00000600000000000000" pitchFamily="2" charset="-127"/>
                <a:ea typeface="KoPub돋움체 Medium" panose="00000600000000000000" pitchFamily="2" charset="-127"/>
                <a:cs typeface="+mn-cs"/>
              </a:defRPr>
            </a:pPr>
            <a:endParaRPr lang="en-US"/>
          </a:p>
        </c:txPr>
        <c:crossAx val="1929346463"/>
        <c:crosses val="autoZero"/>
        <c:crossBetween val="between"/>
        <c:majorUnit val="10000000000"/>
      </c:valAx>
      <c:valAx>
        <c:axId val="1929340639"/>
        <c:scaling>
          <c:orientation val="minMax"/>
          <c:max val="1"/>
        </c:scaling>
        <c:delete val="0"/>
        <c:axPos val="r"/>
        <c:numFmt formatCode="0.0%"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noFill/>
                <a:latin typeface="KoPub돋움체 Medium" panose="00000600000000000000" pitchFamily="2" charset="-127"/>
                <a:ea typeface="KoPub돋움체 Medium" panose="00000600000000000000" pitchFamily="2" charset="-127"/>
                <a:cs typeface="+mn-cs"/>
              </a:defRPr>
            </a:pPr>
            <a:endParaRPr lang="en-US"/>
          </a:p>
        </c:txPr>
        <c:crossAx val="1929325663"/>
        <c:crosses val="max"/>
        <c:crossBetween val="between"/>
      </c:valAx>
      <c:catAx>
        <c:axId val="1929325663"/>
        <c:scaling>
          <c:orientation val="minMax"/>
        </c:scaling>
        <c:delete val="1"/>
        <c:axPos val="b"/>
        <c:numFmt formatCode="General" sourceLinked="1"/>
        <c:majorTickMark val="out"/>
        <c:minorTickMark val="none"/>
        <c:tickLblPos val="nextTo"/>
        <c:crossAx val="1929340639"/>
        <c:crosses val="autoZero"/>
        <c:auto val="1"/>
        <c:lblAlgn val="ctr"/>
        <c:lblOffset val="100"/>
        <c:noMultiLvlLbl val="0"/>
      </c:catAx>
      <c:spPr>
        <a:noFill/>
        <a:ln>
          <a:noFill/>
        </a:ln>
        <a:effectLst/>
      </c:spPr>
    </c:plotArea>
    <c:legend>
      <c:legendPos val="r"/>
      <c:layout>
        <c:manualLayout>
          <c:xMode val="edge"/>
          <c:yMode val="edge"/>
          <c:x val="5.2777777777777778E-2"/>
          <c:y val="1.458989501312336E-2"/>
          <c:w val="0.73887510936132983"/>
          <c:h val="6.80424321959755E-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KoPub돋움체 Medium" panose="00000600000000000000" pitchFamily="2" charset="-127"/>
              <a:ea typeface="KoPub돋움체 Medium" panose="00000600000000000000" pitchFamily="2" charset="-127"/>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KoPub돋움체 Medium" panose="00000600000000000000" pitchFamily="2" charset="-127"/>
          <a:ea typeface="KoPub돋움체 Medium" panose="00000600000000000000" pitchFamily="2" charset="-127"/>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1"/>
          <c:order val="0"/>
          <c:tx>
            <c:strRef>
              <c:f>'R'!$D$106</c:f>
              <c:strCache>
                <c:ptCount val="1"/>
                <c:pt idx="0">
                  <c:v>누적DSCR</c:v>
                </c:pt>
              </c:strCache>
            </c:strRef>
          </c:tx>
          <c:spPr>
            <a:ln w="12700" cap="rnd">
              <a:solidFill>
                <a:schemeClr val="accent2"/>
              </a:solidFill>
              <a:round/>
            </a:ln>
            <a:effectLst/>
          </c:spPr>
          <c:marker>
            <c:symbol val="circle"/>
            <c:size val="5"/>
            <c:spPr>
              <a:solidFill>
                <a:schemeClr val="bg1"/>
              </a:solidFill>
              <a:ln w="9525">
                <a:solidFill>
                  <a:schemeClr val="accent2"/>
                </a:solidFill>
              </a:ln>
              <a:effectLst/>
            </c:spPr>
          </c:marker>
          <c:dLbls>
            <c:dLbl>
              <c:idx val="1"/>
              <c:layout>
                <c:manualLayout>
                  <c:x val="-1.100351236683682E-2"/>
                  <c:y val="-3.8730326236138153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F67F-46B4-86C6-81AFB97D6FD7}"/>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'R'!$G$100:$M$100</c:f>
              <c:strCache>
                <c:ptCount val="7"/>
                <c:pt idx="0">
                  <c:v>2023F</c:v>
                </c:pt>
                <c:pt idx="1">
                  <c:v>2024F</c:v>
                </c:pt>
                <c:pt idx="2">
                  <c:v>2025F</c:v>
                </c:pt>
                <c:pt idx="3">
                  <c:v>2026F</c:v>
                </c:pt>
                <c:pt idx="4">
                  <c:v>2027F</c:v>
                </c:pt>
                <c:pt idx="5">
                  <c:v>2028F</c:v>
                </c:pt>
                <c:pt idx="6">
                  <c:v>2029F</c:v>
                </c:pt>
              </c:strCache>
            </c:strRef>
          </c:cat>
          <c:val>
            <c:numRef>
              <c:f>'R'!$G$106:$M$106</c:f>
              <c:numCache>
                <c:formatCode>#,##0.0"x"</c:formatCode>
                <c:ptCount val="7"/>
                <c:pt idx="0">
                  <c:v>3.6299823601418479</c:v>
                </c:pt>
                <c:pt idx="1">
                  <c:v>1.8800160063580229</c:v>
                </c:pt>
                <c:pt idx="2">
                  <c:v>1.1251152246219722</c:v>
                </c:pt>
                <c:pt idx="3">
                  <c:v>1.0959047605063423</c:v>
                </c:pt>
                <c:pt idx="4">
                  <c:v>2.2627524378938033</c:v>
                </c:pt>
                <c:pt idx="5">
                  <c:v>2.1970430987957466</c:v>
                </c:pt>
                <c:pt idx="6">
                  <c:v>2.5247567650935552</c:v>
                </c:pt>
              </c:numCache>
            </c:numRef>
          </c:val>
          <c:smooth val="0"/>
          <c:extLst>
            <c:ext xmlns:c16="http://schemas.microsoft.com/office/drawing/2014/chart" uri="{C3380CC4-5D6E-409C-BE32-E72D297353CC}">
              <c16:uniqueId val="{00000000-F67F-46B4-86C6-81AFB97D6FD7}"/>
            </c:ext>
          </c:extLst>
        </c:ser>
        <c:dLbls>
          <c:dLblPos val="t"/>
          <c:showLegendKey val="0"/>
          <c:showVal val="1"/>
          <c:showCatName val="0"/>
          <c:showSerName val="0"/>
          <c:showPercent val="0"/>
          <c:showBubbleSize val="0"/>
        </c:dLbls>
        <c:marker val="1"/>
        <c:smooth val="0"/>
        <c:axId val="1929326079"/>
        <c:axId val="1929331071"/>
      </c:lineChart>
      <c:catAx>
        <c:axId val="192932607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929331071"/>
        <c:crosses val="autoZero"/>
        <c:auto val="1"/>
        <c:lblAlgn val="ctr"/>
        <c:lblOffset val="100"/>
        <c:noMultiLvlLbl val="0"/>
      </c:catAx>
      <c:valAx>
        <c:axId val="1929331071"/>
        <c:scaling>
          <c:orientation val="minMax"/>
        </c:scaling>
        <c:delete val="0"/>
        <c:axPos val="l"/>
        <c:numFmt formatCode="#,##0.0&quot;x&quot;"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929326079"/>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4448307172495124E-2"/>
          <c:y val="5.770406564060488E-2"/>
          <c:w val="0.9439158544044729"/>
          <c:h val="0.821655847523445"/>
        </c:manualLayout>
      </c:layout>
      <c:barChart>
        <c:barDir val="col"/>
        <c:grouping val="stacked"/>
        <c:varyColors val="0"/>
        <c:ser>
          <c:idx val="0"/>
          <c:order val="0"/>
          <c:tx>
            <c:strRef>
              <c:f>Sheet1!$B$1</c:f>
              <c:strCache>
                <c:ptCount val="1"/>
                <c:pt idx="0">
                  <c:v>육상(Onshore)</c:v>
                </c:pt>
              </c:strCache>
            </c:strRef>
          </c:tx>
          <c:spPr>
            <a:solidFill>
              <a:srgbClr val="00338D"/>
            </a:solidFill>
            <a:ln>
              <a:noFill/>
            </a:ln>
            <a:effectLst/>
          </c:spPr>
          <c:invertIfNegative val="0"/>
          <c:dPt>
            <c:idx val="0"/>
            <c:invertIfNegative val="0"/>
            <c:bubble3D val="0"/>
            <c:spPr>
              <a:solidFill>
                <a:srgbClr val="00338D"/>
              </a:solidFill>
              <a:ln w="3175">
                <a:noFill/>
              </a:ln>
              <a:effectLst/>
            </c:spPr>
            <c:extLst>
              <c:ext xmlns:c16="http://schemas.microsoft.com/office/drawing/2014/chart" uri="{C3380CC4-5D6E-409C-BE32-E72D297353CC}">
                <c16:uniqueId val="{00000001-BD99-4D55-9F59-64B274785CC2}"/>
              </c:ext>
            </c:extLst>
          </c:dPt>
          <c:dLbls>
            <c:spPr>
              <a:noFill/>
              <a:ln>
                <a:noFill/>
              </a:ln>
              <a:effectLst/>
            </c:spPr>
            <c:txPr>
              <a:bodyPr rot="0" spcFirstLastPara="1" vertOverflow="ellipsis" vert="horz" wrap="square" lIns="38100" tIns="19050" rIns="38100" bIns="19050" anchor="ctr" anchorCtr="0">
                <a:spAutoFit/>
              </a:bodyPr>
              <a:lstStyle/>
              <a:p>
                <a:pPr marL="0" algn="ctr" defTabSz="914400" rtl="0" eaLnBrk="1" latinLnBrk="0" hangingPunct="1">
                  <a:defRPr lang="en-US" altLang="ko-KR" sz="900" b="0" i="0" u="none" strike="noStrike" kern="1200" baseline="0">
                    <a:ln>
                      <a:solidFill>
                        <a:schemeClr val="bg1">
                          <a:lumMod val="75000"/>
                          <a:alpha val="0"/>
                        </a:schemeClr>
                      </a:solidFill>
                    </a:ln>
                    <a:solidFill>
                      <a:schemeClr val="bg1"/>
                    </a:solidFill>
                    <a:latin typeface="KoPub돋움체 Medium" panose="00000600000000000000" pitchFamily="2" charset="-127"/>
                    <a:ea typeface="KoPub돋움체 Medium" panose="00000600000000000000" pitchFamily="2" charset="-127"/>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Sheet1!$A$2:$A$14</c:f>
              <c:numCache>
                <c:formatCode>General</c:formatCode>
                <c:ptCount val="13"/>
                <c:pt idx="0">
                  <c:v>2010</c:v>
                </c:pt>
                <c:pt idx="1">
                  <c:v>2011</c:v>
                </c:pt>
                <c:pt idx="2">
                  <c:v>2012</c:v>
                </c:pt>
                <c:pt idx="3">
                  <c:v>2013</c:v>
                </c:pt>
                <c:pt idx="4">
                  <c:v>2014</c:v>
                </c:pt>
                <c:pt idx="5">
                  <c:v>2015</c:v>
                </c:pt>
                <c:pt idx="6">
                  <c:v>2016</c:v>
                </c:pt>
                <c:pt idx="7">
                  <c:v>2017</c:v>
                </c:pt>
                <c:pt idx="8">
                  <c:v>2018</c:v>
                </c:pt>
                <c:pt idx="9">
                  <c:v>2019</c:v>
                </c:pt>
                <c:pt idx="10">
                  <c:v>2020</c:v>
                </c:pt>
                <c:pt idx="11">
                  <c:v>2021</c:v>
                </c:pt>
                <c:pt idx="12">
                  <c:v>2022</c:v>
                </c:pt>
              </c:numCache>
            </c:numRef>
          </c:cat>
          <c:val>
            <c:numRef>
              <c:f>Sheet1!$B$2:$B$14</c:f>
              <c:numCache>
                <c:formatCode>General</c:formatCode>
                <c:ptCount val="13"/>
                <c:pt idx="0">
                  <c:v>38.200000000000003</c:v>
                </c:pt>
                <c:pt idx="1">
                  <c:v>39.799999999999997</c:v>
                </c:pt>
                <c:pt idx="2">
                  <c:v>43.9</c:v>
                </c:pt>
                <c:pt idx="3">
                  <c:v>34.5</c:v>
                </c:pt>
                <c:pt idx="4">
                  <c:v>50.2</c:v>
                </c:pt>
                <c:pt idx="5">
                  <c:v>60.4</c:v>
                </c:pt>
                <c:pt idx="6">
                  <c:v>52.7</c:v>
                </c:pt>
                <c:pt idx="7" formatCode="0.0">
                  <c:v>49</c:v>
                </c:pt>
                <c:pt idx="8">
                  <c:v>46.3</c:v>
                </c:pt>
                <c:pt idx="9">
                  <c:v>54.6</c:v>
                </c:pt>
                <c:pt idx="10">
                  <c:v>88.4</c:v>
                </c:pt>
                <c:pt idx="11">
                  <c:v>72.5</c:v>
                </c:pt>
                <c:pt idx="12" formatCode="#,##0.0_ ">
                  <c:v>68.8</c:v>
                </c:pt>
              </c:numCache>
            </c:numRef>
          </c:val>
          <c:extLst>
            <c:ext xmlns:c16="http://schemas.microsoft.com/office/drawing/2014/chart" uri="{C3380CC4-5D6E-409C-BE32-E72D297353CC}">
              <c16:uniqueId val="{00000002-BD99-4D55-9F59-64B274785CC2}"/>
            </c:ext>
          </c:extLst>
        </c:ser>
        <c:ser>
          <c:idx val="1"/>
          <c:order val="1"/>
          <c:tx>
            <c:strRef>
              <c:f>Sheet1!$C$1</c:f>
              <c:strCache>
                <c:ptCount val="1"/>
                <c:pt idx="0">
                  <c:v>해상(Offshore)</c:v>
                </c:pt>
              </c:strCache>
            </c:strRef>
          </c:tx>
          <c:spPr>
            <a:solidFill>
              <a:srgbClr val="00B8F5"/>
            </a:solidFill>
            <a:ln>
              <a:noFill/>
            </a:ln>
            <a:effectLst/>
          </c:spPr>
          <c:invertIfNegative val="0"/>
          <c:dLbls>
            <c:spPr>
              <a:noFill/>
              <a:ln>
                <a:noFill/>
              </a:ln>
              <a:effectLst/>
            </c:spPr>
            <c:txPr>
              <a:bodyPr rot="0" spcFirstLastPara="1" vertOverflow="ellipsis" vert="horz" wrap="square" lIns="38100" tIns="19050" rIns="38100" bIns="19050" anchor="ctr" anchorCtr="0">
                <a:spAutoFit/>
              </a:bodyPr>
              <a:lstStyle/>
              <a:p>
                <a:pPr marL="0" algn="ctr" defTabSz="914400" rtl="0" eaLnBrk="1" latinLnBrk="0" hangingPunct="1">
                  <a:defRPr lang="en-US" altLang="ko-KR" sz="900" b="1" i="0" u="none" strike="noStrike" kern="1200" baseline="0">
                    <a:ln>
                      <a:solidFill>
                        <a:schemeClr val="bg1">
                          <a:lumMod val="75000"/>
                          <a:alpha val="0"/>
                        </a:schemeClr>
                      </a:solidFill>
                    </a:ln>
                    <a:solidFill>
                      <a:schemeClr val="tx1"/>
                    </a:solidFill>
                    <a:latin typeface="KoPub돋움체 Medium" panose="00000600000000000000" pitchFamily="2" charset="-127"/>
                    <a:ea typeface="KoPub돋움체 Medium" panose="00000600000000000000" pitchFamily="2" charset="-127"/>
                    <a:cs typeface="+mn-cs"/>
                  </a:defRPr>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Sheet1!$A$2:$A$14</c:f>
              <c:numCache>
                <c:formatCode>General</c:formatCode>
                <c:ptCount val="13"/>
                <c:pt idx="0">
                  <c:v>2010</c:v>
                </c:pt>
                <c:pt idx="1">
                  <c:v>2011</c:v>
                </c:pt>
                <c:pt idx="2">
                  <c:v>2012</c:v>
                </c:pt>
                <c:pt idx="3">
                  <c:v>2013</c:v>
                </c:pt>
                <c:pt idx="4">
                  <c:v>2014</c:v>
                </c:pt>
                <c:pt idx="5">
                  <c:v>2015</c:v>
                </c:pt>
                <c:pt idx="6">
                  <c:v>2016</c:v>
                </c:pt>
                <c:pt idx="7">
                  <c:v>2017</c:v>
                </c:pt>
                <c:pt idx="8">
                  <c:v>2018</c:v>
                </c:pt>
                <c:pt idx="9">
                  <c:v>2019</c:v>
                </c:pt>
                <c:pt idx="10">
                  <c:v>2020</c:v>
                </c:pt>
                <c:pt idx="11">
                  <c:v>2021</c:v>
                </c:pt>
                <c:pt idx="12">
                  <c:v>2022</c:v>
                </c:pt>
              </c:numCache>
            </c:numRef>
          </c:cat>
          <c:val>
            <c:numRef>
              <c:f>Sheet1!$C$2:$C$14</c:f>
              <c:numCache>
                <c:formatCode>General</c:formatCode>
                <c:ptCount val="13"/>
                <c:pt idx="0">
                  <c:v>0.9</c:v>
                </c:pt>
                <c:pt idx="1">
                  <c:v>0.9</c:v>
                </c:pt>
                <c:pt idx="2">
                  <c:v>1.2</c:v>
                </c:pt>
                <c:pt idx="3">
                  <c:v>1.6</c:v>
                </c:pt>
                <c:pt idx="4">
                  <c:v>1.5</c:v>
                </c:pt>
                <c:pt idx="5">
                  <c:v>3.4</c:v>
                </c:pt>
                <c:pt idx="6">
                  <c:v>2.2000000000000002</c:v>
                </c:pt>
                <c:pt idx="7">
                  <c:v>4.5</c:v>
                </c:pt>
                <c:pt idx="8">
                  <c:v>4.4000000000000004</c:v>
                </c:pt>
                <c:pt idx="9">
                  <c:v>6.2</c:v>
                </c:pt>
                <c:pt idx="10">
                  <c:v>6.9</c:v>
                </c:pt>
                <c:pt idx="11">
                  <c:v>21.1</c:v>
                </c:pt>
                <c:pt idx="12">
                  <c:v>8.8000000000000007</c:v>
                </c:pt>
              </c:numCache>
            </c:numRef>
          </c:val>
          <c:extLst>
            <c:ext xmlns:c16="http://schemas.microsoft.com/office/drawing/2014/chart" uri="{C3380CC4-5D6E-409C-BE32-E72D297353CC}">
              <c16:uniqueId val="{00000003-BD99-4D55-9F59-64B274785CC2}"/>
            </c:ext>
          </c:extLst>
        </c:ser>
        <c:dLbls>
          <c:showLegendKey val="0"/>
          <c:showVal val="0"/>
          <c:showCatName val="0"/>
          <c:showSerName val="0"/>
          <c:showPercent val="0"/>
          <c:showBubbleSize val="0"/>
        </c:dLbls>
        <c:gapWidth val="70"/>
        <c:overlap val="100"/>
        <c:axId val="323936496"/>
        <c:axId val="163741328"/>
      </c:barChart>
      <c:catAx>
        <c:axId val="323936496"/>
        <c:scaling>
          <c:orientation val="minMax"/>
        </c:scaling>
        <c:delete val="0"/>
        <c:axPos val="b"/>
        <c:numFmt formatCode="General" sourceLinked="1"/>
        <c:majorTickMark val="none"/>
        <c:minorTickMark val="none"/>
        <c:tickLblPos val="nextTo"/>
        <c:spPr>
          <a:noFill/>
          <a:ln w="3175" cap="flat" cmpd="sng" algn="ctr">
            <a:solidFill>
              <a:schemeClr val="bg1">
                <a:lumMod val="65000"/>
              </a:schemeClr>
            </a:solidFill>
            <a:round/>
          </a:ln>
          <a:effectLst/>
        </c:spPr>
        <c:txPr>
          <a:bodyPr rot="-60000000" spcFirstLastPara="1" vertOverflow="ellipsis" vert="horz" wrap="square" anchor="ctr" anchorCtr="1"/>
          <a:lstStyle/>
          <a:p>
            <a:pPr marL="0" algn="ctr" defTabSz="914400" rtl="0" eaLnBrk="1" latinLnBrk="0" hangingPunct="1">
              <a:defRPr lang="ko-KR" altLang="en-US" sz="900" b="0" i="0" u="none" strike="noStrike" kern="1200" baseline="0">
                <a:ln>
                  <a:solidFill>
                    <a:schemeClr val="bg1">
                      <a:lumMod val="75000"/>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mn-cs"/>
              </a:defRPr>
            </a:pPr>
            <a:endParaRPr lang="en-US"/>
          </a:p>
        </c:txPr>
        <c:crossAx val="163741328"/>
        <c:crosses val="autoZero"/>
        <c:auto val="1"/>
        <c:lblAlgn val="ctr"/>
        <c:lblOffset val="100"/>
        <c:noMultiLvlLbl val="0"/>
      </c:catAx>
      <c:valAx>
        <c:axId val="163741328"/>
        <c:scaling>
          <c:orientation val="minMax"/>
          <c:min val="0"/>
        </c:scaling>
        <c:delete val="0"/>
        <c:axPos val="l"/>
        <c:numFmt formatCode="#,##0_ " sourceLinked="0"/>
        <c:majorTickMark val="none"/>
        <c:minorTickMark val="none"/>
        <c:tickLblPos val="nextTo"/>
        <c:spPr>
          <a:noFill/>
          <a:ln w="3175">
            <a:solidFill>
              <a:schemeClr val="bg1">
                <a:lumMod val="65000"/>
              </a:schemeClr>
            </a:solidFill>
          </a:ln>
          <a:effectLst/>
        </c:spPr>
        <c:txPr>
          <a:bodyPr rot="-60000000" spcFirstLastPara="1" vertOverflow="ellipsis" vert="horz" wrap="square" anchor="ctr" anchorCtr="1"/>
          <a:lstStyle/>
          <a:p>
            <a:pPr marL="0" algn="ctr" defTabSz="914400" rtl="0" eaLnBrk="1" latinLnBrk="0" hangingPunct="1">
              <a:defRPr lang="ko-KR" altLang="en-US" sz="900" b="0" i="0" u="none" strike="noStrike" kern="1200" baseline="0">
                <a:ln>
                  <a:solidFill>
                    <a:schemeClr val="bg1">
                      <a:lumMod val="75000"/>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mn-cs"/>
              </a:defRPr>
            </a:pPr>
            <a:endParaRPr lang="en-US"/>
          </a:p>
        </c:txPr>
        <c:crossAx val="323936496"/>
        <c:crosses val="autoZero"/>
        <c:crossBetween val="between"/>
      </c:valAx>
      <c:spPr>
        <a:noFill/>
        <a:ln w="25400">
          <a:noFill/>
        </a:ln>
        <a:effectLst/>
      </c:spPr>
    </c:plotArea>
    <c:legend>
      <c:legendPos val="r"/>
      <c:layout>
        <c:manualLayout>
          <c:xMode val="edge"/>
          <c:yMode val="edge"/>
          <c:x val="0.35279857895045152"/>
          <c:y val="1.7012461604609477E-2"/>
          <c:w val="0.34919238435631317"/>
          <c:h val="0.10705225050164717"/>
        </c:manualLayout>
      </c:layout>
      <c:overlay val="0"/>
      <c:spPr>
        <a:noFill/>
        <a:ln>
          <a:noFill/>
        </a:ln>
        <a:effectLst/>
      </c:spPr>
      <c:txPr>
        <a:bodyPr rot="0" spcFirstLastPara="1" vertOverflow="ellipsis" vert="horz" wrap="square" anchor="ctr" anchorCtr="1"/>
        <a:lstStyle/>
        <a:p>
          <a:pPr marL="0" algn="ctr" defTabSz="914400" rtl="0" eaLnBrk="1" latinLnBrk="0" hangingPunct="1">
            <a:defRPr lang="en-US" altLang="ko-KR" sz="900" b="0" i="0" u="none" strike="noStrike" kern="1200" baseline="0">
              <a:ln>
                <a:solidFill>
                  <a:schemeClr val="bg1">
                    <a:lumMod val="75000"/>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latin typeface="KoPub돋움체 Medium" panose="00000600000000000000" pitchFamily="2" charset="-127"/>
          <a:ea typeface="KoPub돋움체 Medium" panose="00000600000000000000" pitchFamily="2" charset="-127"/>
        </a:defRPr>
      </a:pPr>
      <a:endParaRPr lang="en-US"/>
    </a:p>
  </c:txPr>
  <c:externalData r:id="rId3">
    <c:autoUpdate val="0"/>
  </c:externalData>
  <c:userShapes r:id="rId4"/>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3161389459220038E-2"/>
          <c:y val="9.7439047580310703E-2"/>
          <c:w val="0.9439158544044729"/>
          <c:h val="0.80828033995227999"/>
        </c:manualLayout>
      </c:layout>
      <c:barChart>
        <c:barDir val="col"/>
        <c:grouping val="stacked"/>
        <c:varyColors val="0"/>
        <c:ser>
          <c:idx val="0"/>
          <c:order val="0"/>
          <c:tx>
            <c:strRef>
              <c:f>Sheet1!$B$1</c:f>
              <c:strCache>
                <c:ptCount val="1"/>
                <c:pt idx="0">
                  <c:v>육상(Onshore)</c:v>
                </c:pt>
              </c:strCache>
            </c:strRef>
          </c:tx>
          <c:spPr>
            <a:solidFill>
              <a:srgbClr val="00338D"/>
            </a:solidFill>
            <a:ln>
              <a:noFill/>
            </a:ln>
            <a:effectLst/>
          </c:spPr>
          <c:invertIfNegative val="0"/>
          <c:dPt>
            <c:idx val="0"/>
            <c:invertIfNegative val="0"/>
            <c:bubble3D val="0"/>
            <c:spPr>
              <a:solidFill>
                <a:srgbClr val="00338D"/>
              </a:solidFill>
              <a:ln w="3175">
                <a:noFill/>
              </a:ln>
              <a:effectLst/>
            </c:spPr>
            <c:extLst>
              <c:ext xmlns:c16="http://schemas.microsoft.com/office/drawing/2014/chart" uri="{C3380CC4-5D6E-409C-BE32-E72D297353CC}">
                <c16:uniqueId val="{00000001-CBFE-4FAA-B20D-A230F112E9D0}"/>
              </c:ext>
            </c:extLst>
          </c:dPt>
          <c:dLbls>
            <c:dLbl>
              <c:idx val="0"/>
              <c:layout>
                <c:manualLayout>
                  <c:x val="0"/>
                  <c:y val="4.4445087336346424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CBFE-4FAA-B20D-A230F112E9D0}"/>
                </c:ext>
              </c:extLst>
            </c:dLbl>
            <c:dLbl>
              <c:idx val="1"/>
              <c:layout>
                <c:manualLayout>
                  <c:x val="-2.91545122576359E-3"/>
                  <c:y val="7.1112139738154279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A-CBFE-4FAA-B20D-A230F112E9D0}"/>
                </c:ext>
              </c:extLst>
            </c:dLbl>
            <c:numFmt formatCode="#,##0_);[Red]\(#,##0\)" sourceLinked="0"/>
            <c:spPr>
              <a:noFill/>
              <a:ln>
                <a:noFill/>
              </a:ln>
              <a:effectLst/>
            </c:spPr>
            <c:txPr>
              <a:bodyPr rot="0" spcFirstLastPara="1" vertOverflow="ellipsis" vert="horz" wrap="square" anchor="ctr" anchorCtr="1"/>
              <a:lstStyle/>
              <a:p>
                <a:pPr algn="ctr" rtl="0">
                  <a:defRPr sz="900" b="0" i="0" u="none" strike="noStrike" kern="1200" baseline="0">
                    <a:solidFill>
                      <a:schemeClr val="bg1"/>
                    </a:solidFill>
                    <a:latin typeface="KoPub돋움체 Medium" panose="00000600000000000000" pitchFamily="2" charset="-127"/>
                    <a:ea typeface="KoPub돋움체 Medium" panose="00000600000000000000" pitchFamily="2" charset="-127"/>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Sheet1!$A$2:$A$7</c:f>
              <c:numCache>
                <c:formatCode>General</c:formatCode>
                <c:ptCount val="6"/>
                <c:pt idx="0">
                  <c:v>2016</c:v>
                </c:pt>
                <c:pt idx="1">
                  <c:v>2017</c:v>
                </c:pt>
                <c:pt idx="2">
                  <c:v>2018</c:v>
                </c:pt>
                <c:pt idx="3">
                  <c:v>2019</c:v>
                </c:pt>
                <c:pt idx="4">
                  <c:v>2020</c:v>
                </c:pt>
                <c:pt idx="5">
                  <c:v>2021</c:v>
                </c:pt>
              </c:numCache>
            </c:numRef>
          </c:cat>
          <c:val>
            <c:numRef>
              <c:f>Sheet1!$B$2:$B$7</c:f>
              <c:numCache>
                <c:formatCode>General</c:formatCode>
                <c:ptCount val="6"/>
                <c:pt idx="0">
                  <c:v>977.4</c:v>
                </c:pt>
                <c:pt idx="1">
                  <c:v>1085.9000000000001</c:v>
                </c:pt>
                <c:pt idx="2">
                  <c:v>1208.5</c:v>
                </c:pt>
                <c:pt idx="3">
                  <c:v>1399.5</c:v>
                </c:pt>
                <c:pt idx="4">
                  <c:v>1499.5</c:v>
                </c:pt>
                <c:pt idx="5">
                  <c:v>1563.1</c:v>
                </c:pt>
              </c:numCache>
            </c:numRef>
          </c:val>
          <c:extLst>
            <c:ext xmlns:c16="http://schemas.microsoft.com/office/drawing/2014/chart" uri="{C3380CC4-5D6E-409C-BE32-E72D297353CC}">
              <c16:uniqueId val="{00000002-CBFE-4FAA-B20D-A230F112E9D0}"/>
            </c:ext>
          </c:extLst>
        </c:ser>
        <c:ser>
          <c:idx val="1"/>
          <c:order val="1"/>
          <c:tx>
            <c:strRef>
              <c:f>Sheet1!$C$1</c:f>
              <c:strCache>
                <c:ptCount val="1"/>
                <c:pt idx="0">
                  <c:v>해상(Offshore)</c:v>
                </c:pt>
              </c:strCache>
            </c:strRef>
          </c:tx>
          <c:spPr>
            <a:solidFill>
              <a:srgbClr val="00B7F5"/>
            </a:solidFill>
            <a:ln>
              <a:noFill/>
            </a:ln>
            <a:effectLst/>
          </c:spPr>
          <c:invertIfNegative val="0"/>
          <c:dLbls>
            <c:dLbl>
              <c:idx val="0"/>
              <c:tx>
                <c:rich>
                  <a:bodyPr/>
                  <a:lstStyle/>
                  <a:p>
                    <a:fld id="{C2E10C2D-52EE-4E68-A7B6-A6F490C792D3}" type="VALUE">
                      <a:rPr lang="en-US" altLang="ko-KR" b="1"/>
                      <a:pPr/>
                      <a:t>[VALUE]</a:t>
                    </a:fld>
                    <a:endParaRPr lang="en-US"/>
                  </a:p>
                </c:rich>
              </c:tx>
              <c:dLblPos val="inBase"/>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7-CBFE-4FAA-B20D-A230F112E9D0}"/>
                </c:ext>
              </c:extLst>
            </c:dLbl>
            <c:dLbl>
              <c:idx val="1"/>
              <c:tx>
                <c:rich>
                  <a:bodyPr/>
                  <a:lstStyle/>
                  <a:p>
                    <a:fld id="{E26D5BF1-A293-4DE6-9193-E773319A1201}" type="VALUE">
                      <a:rPr lang="en-US" altLang="ko-KR" b="1"/>
                      <a:pPr/>
                      <a:t>[VALUE]</a:t>
                    </a:fld>
                    <a:endParaRPr lang="en-US"/>
                  </a:p>
                </c:rich>
              </c:tx>
              <c:dLblPos val="inBase"/>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8-CBFE-4FAA-B20D-A230F112E9D0}"/>
                </c:ext>
              </c:extLst>
            </c:dLbl>
            <c:numFmt formatCode="#,##0_);[Red]\(#,##0\)" sourceLinked="0"/>
            <c:spPr>
              <a:noFill/>
              <a:ln>
                <a:noFill/>
              </a:ln>
              <a:effectLst/>
            </c:spPr>
            <c:txPr>
              <a:bodyPr rot="0" spcFirstLastPara="1" vertOverflow="ellipsis" vert="horz" wrap="square" anchor="ctr" anchorCtr="1"/>
              <a:lstStyle/>
              <a:p>
                <a:pPr algn="ctr" rtl="0">
                  <a:defRPr sz="900" b="1" i="0" u="none" strike="noStrike" kern="1200" baseline="0">
                    <a:solidFill>
                      <a:schemeClr val="tx1">
                        <a:lumMod val="75000"/>
                        <a:lumOff val="25000"/>
                      </a:schemeClr>
                    </a:solidFill>
                    <a:latin typeface="KoPub돋움체 Medium" panose="00000600000000000000" pitchFamily="2" charset="-127"/>
                    <a:ea typeface="KoPub돋움체 Medium" panose="00000600000000000000" pitchFamily="2" charset="-127"/>
                    <a:cs typeface="+mn-cs"/>
                  </a:defRPr>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Sheet1!$A$2:$A$7</c:f>
              <c:numCache>
                <c:formatCode>General</c:formatCode>
                <c:ptCount val="6"/>
                <c:pt idx="0">
                  <c:v>2016</c:v>
                </c:pt>
                <c:pt idx="1">
                  <c:v>2017</c:v>
                </c:pt>
                <c:pt idx="2">
                  <c:v>2018</c:v>
                </c:pt>
                <c:pt idx="3">
                  <c:v>2019</c:v>
                </c:pt>
                <c:pt idx="4">
                  <c:v>2020</c:v>
                </c:pt>
                <c:pt idx="5">
                  <c:v>2021</c:v>
                </c:pt>
              </c:numCache>
            </c:numRef>
          </c:cat>
          <c:val>
            <c:numRef>
              <c:f>Sheet1!$C$2:$C$7</c:f>
              <c:numCache>
                <c:formatCode>0.0</c:formatCode>
                <c:ptCount val="6"/>
                <c:pt idx="0">
                  <c:v>30</c:v>
                </c:pt>
                <c:pt idx="1">
                  <c:v>30</c:v>
                </c:pt>
                <c:pt idx="2">
                  <c:v>64.5</c:v>
                </c:pt>
                <c:pt idx="3">
                  <c:v>64.5</c:v>
                </c:pt>
                <c:pt idx="4">
                  <c:v>124.5</c:v>
                </c:pt>
                <c:pt idx="5">
                  <c:v>124.5</c:v>
                </c:pt>
              </c:numCache>
            </c:numRef>
          </c:val>
          <c:extLst>
            <c:ext xmlns:c16="http://schemas.microsoft.com/office/drawing/2014/chart" uri="{C3380CC4-5D6E-409C-BE32-E72D297353CC}">
              <c16:uniqueId val="{00000003-CBFE-4FAA-B20D-A230F112E9D0}"/>
            </c:ext>
          </c:extLst>
        </c:ser>
        <c:dLbls>
          <c:showLegendKey val="0"/>
          <c:showVal val="0"/>
          <c:showCatName val="0"/>
          <c:showSerName val="0"/>
          <c:showPercent val="0"/>
          <c:showBubbleSize val="0"/>
        </c:dLbls>
        <c:gapWidth val="100"/>
        <c:overlap val="100"/>
        <c:axId val="323936496"/>
        <c:axId val="163741328"/>
      </c:barChart>
      <c:lineChart>
        <c:grouping val="standard"/>
        <c:varyColors val="0"/>
        <c:ser>
          <c:idx val="2"/>
          <c:order val="2"/>
          <c:tx>
            <c:strRef>
              <c:f>Sheet1!$D$1</c:f>
              <c:strCache>
                <c:ptCount val="1"/>
                <c:pt idx="0">
                  <c:v>해상풍력 비중</c:v>
                </c:pt>
              </c:strCache>
            </c:strRef>
          </c:tx>
          <c:spPr>
            <a:ln w="12700" cap="rnd">
              <a:solidFill>
                <a:srgbClr val="FD349C"/>
              </a:solidFill>
              <a:round/>
            </a:ln>
            <a:effectLst/>
          </c:spPr>
          <c:marker>
            <c:symbol val="circle"/>
            <c:size val="7"/>
            <c:spPr>
              <a:solidFill>
                <a:schemeClr val="bg1"/>
              </a:solidFill>
              <a:ln w="12700">
                <a:solidFill>
                  <a:srgbClr val="FD349C"/>
                </a:solidFill>
              </a:ln>
              <a:effectLst/>
            </c:spPr>
          </c:marker>
          <c:dLbls>
            <c:dLbl>
              <c:idx val="0"/>
              <c:layout>
                <c:manualLayout>
                  <c:x val="-5.7325117117348778E-2"/>
                  <c:y val="-3.388185492563555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B-CBFE-4FAA-B20D-A230F112E9D0}"/>
                </c:ext>
              </c:extLst>
            </c:dLbl>
            <c:dLbl>
              <c:idx val="1"/>
              <c:layout>
                <c:manualLayout>
                  <c:x val="-6.0240568343112338E-2"/>
                  <c:y val="-4.2770872392904946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CBFE-4FAA-B20D-A230F112E9D0}"/>
                </c:ext>
              </c:extLst>
            </c:dLbl>
            <c:dLbl>
              <c:idx val="4"/>
              <c:layout>
                <c:manualLayout>
                  <c:x val="-5.0510536830987163E-2"/>
                  <c:y val="5.859565656009489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CBFE-4FAA-B20D-A230F112E9D0}"/>
                </c:ext>
              </c:extLst>
            </c:dLbl>
            <c:dLbl>
              <c:idx val="5"/>
              <c:layout>
                <c:manualLayout>
                  <c:x val="-5.3315568211113565E-2"/>
                  <c:y val="-3.198576450682987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CBFE-4FAA-B20D-A230F112E9D0}"/>
                </c:ext>
              </c:extLst>
            </c:dLbl>
            <c:spPr>
              <a:noFill/>
              <a:ln>
                <a:noFill/>
              </a:ln>
              <a:effectLst/>
            </c:spPr>
            <c:txPr>
              <a:bodyPr rot="0" spcFirstLastPara="1" vertOverflow="ellipsis" vert="horz" wrap="square" anchor="ctr" anchorCtr="1"/>
              <a:lstStyle/>
              <a:p>
                <a:pPr algn="ctr" rtl="0">
                  <a:defRPr sz="900" b="1" i="0" u="none" strike="noStrike" kern="1200" baseline="0">
                    <a:solidFill>
                      <a:schemeClr val="bg1"/>
                    </a:solidFill>
                    <a:latin typeface="KoPub돋움체 Medium" panose="00000600000000000000" pitchFamily="2" charset="-127"/>
                    <a:ea typeface="KoPub돋움체 Medium" panose="00000600000000000000" pitchFamily="2" charset="-127"/>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rgbClr val="00338D">
                          <a:alpha val="0"/>
                        </a:srgbClr>
                      </a:solidFill>
                      <a:round/>
                    </a:ln>
                    <a:effectLst/>
                  </c:spPr>
                </c15:leaderLines>
              </c:ext>
            </c:extLst>
          </c:dLbls>
          <c:cat>
            <c:numRef>
              <c:f>Sheet1!$A$2:$A$7</c:f>
              <c:numCache>
                <c:formatCode>General</c:formatCode>
                <c:ptCount val="6"/>
                <c:pt idx="0">
                  <c:v>2016</c:v>
                </c:pt>
                <c:pt idx="1">
                  <c:v>2017</c:v>
                </c:pt>
                <c:pt idx="2">
                  <c:v>2018</c:v>
                </c:pt>
                <c:pt idx="3">
                  <c:v>2019</c:v>
                </c:pt>
                <c:pt idx="4">
                  <c:v>2020</c:v>
                </c:pt>
                <c:pt idx="5">
                  <c:v>2021</c:v>
                </c:pt>
              </c:numCache>
            </c:numRef>
          </c:cat>
          <c:val>
            <c:numRef>
              <c:f>Sheet1!$D$2:$D$7</c:f>
              <c:numCache>
                <c:formatCode>0.0%</c:formatCode>
                <c:ptCount val="6"/>
                <c:pt idx="0">
                  <c:v>3.0693677102516883E-2</c:v>
                </c:pt>
                <c:pt idx="1">
                  <c:v>2.7626853301408967E-2</c:v>
                </c:pt>
                <c:pt idx="2">
                  <c:v>5.3371948696731487E-2</c:v>
                </c:pt>
                <c:pt idx="3">
                  <c:v>4.6087888531618437E-2</c:v>
                </c:pt>
                <c:pt idx="4">
                  <c:v>8.3027675891963984E-2</c:v>
                </c:pt>
                <c:pt idx="5">
                  <c:v>7.9649414624784087E-2</c:v>
                </c:pt>
              </c:numCache>
            </c:numRef>
          </c:val>
          <c:smooth val="0"/>
          <c:extLst>
            <c:ext xmlns:c16="http://schemas.microsoft.com/office/drawing/2014/chart" uri="{C3380CC4-5D6E-409C-BE32-E72D297353CC}">
              <c16:uniqueId val="{00000006-CBFE-4FAA-B20D-A230F112E9D0}"/>
            </c:ext>
          </c:extLst>
        </c:ser>
        <c:dLbls>
          <c:showLegendKey val="0"/>
          <c:showVal val="0"/>
          <c:showCatName val="0"/>
          <c:showSerName val="0"/>
          <c:showPercent val="0"/>
          <c:showBubbleSize val="0"/>
        </c:dLbls>
        <c:marker val="1"/>
        <c:smooth val="0"/>
        <c:axId val="333574287"/>
        <c:axId val="333585935"/>
      </c:lineChart>
      <c:catAx>
        <c:axId val="323936496"/>
        <c:scaling>
          <c:orientation val="minMax"/>
        </c:scaling>
        <c:delete val="0"/>
        <c:axPos val="b"/>
        <c:numFmt formatCode="General" sourceLinked="1"/>
        <c:majorTickMark val="none"/>
        <c:minorTickMark val="none"/>
        <c:tickLblPos val="nextTo"/>
        <c:spPr>
          <a:noFill/>
          <a:ln w="3175" cap="flat" cmpd="sng" algn="ctr">
            <a:solidFill>
              <a:schemeClr val="bg1">
                <a:lumMod val="65000"/>
              </a:schemeClr>
            </a:solidFill>
            <a:round/>
          </a:ln>
          <a:effectLst/>
        </c:spPr>
        <c:txPr>
          <a:bodyPr rot="-60000000" spcFirstLastPara="1" vertOverflow="ellipsis" vert="horz" wrap="square" anchor="ctr" anchorCtr="1"/>
          <a:lstStyle/>
          <a:p>
            <a:pPr algn="ctr" rtl="0">
              <a:defRPr sz="900" b="0" i="0" u="none" strike="noStrike" kern="1200" baseline="0">
                <a:solidFill>
                  <a:schemeClr val="tx1">
                    <a:lumMod val="65000"/>
                    <a:lumOff val="35000"/>
                  </a:schemeClr>
                </a:solidFill>
                <a:latin typeface="KoPub돋움체 Medium" panose="00000600000000000000" pitchFamily="2" charset="-127"/>
                <a:ea typeface="KoPub돋움체 Medium" panose="00000600000000000000" pitchFamily="2" charset="-127"/>
                <a:cs typeface="+mn-cs"/>
              </a:defRPr>
            </a:pPr>
            <a:endParaRPr lang="en-US"/>
          </a:p>
        </c:txPr>
        <c:crossAx val="163741328"/>
        <c:crosses val="autoZero"/>
        <c:auto val="1"/>
        <c:lblAlgn val="ctr"/>
        <c:lblOffset val="100"/>
        <c:noMultiLvlLbl val="0"/>
      </c:catAx>
      <c:valAx>
        <c:axId val="163741328"/>
        <c:scaling>
          <c:orientation val="minMax"/>
          <c:min val="0"/>
        </c:scaling>
        <c:delete val="0"/>
        <c:axPos val="l"/>
        <c:numFmt formatCode="#,##0_);[Red]\(#,##0\)" sourceLinked="0"/>
        <c:majorTickMark val="none"/>
        <c:minorTickMark val="none"/>
        <c:tickLblPos val="nextTo"/>
        <c:spPr>
          <a:noFill/>
          <a:ln w="3175">
            <a:solidFill>
              <a:schemeClr val="bg1">
                <a:lumMod val="65000"/>
              </a:schemeClr>
            </a:solidFill>
          </a:ln>
          <a:effectLst/>
        </c:spPr>
        <c:txPr>
          <a:bodyPr rot="-60000000" spcFirstLastPara="1" vertOverflow="ellipsis" vert="horz" wrap="square" anchor="ctr" anchorCtr="1"/>
          <a:lstStyle/>
          <a:p>
            <a:pPr algn="ctr" rtl="0">
              <a:defRPr sz="900" b="0" i="0" u="none" strike="noStrike" kern="1200" baseline="0">
                <a:solidFill>
                  <a:schemeClr val="tx1">
                    <a:lumMod val="65000"/>
                    <a:lumOff val="35000"/>
                  </a:schemeClr>
                </a:solidFill>
                <a:latin typeface="KoPub돋움체 Medium" panose="00000600000000000000" pitchFamily="2" charset="-127"/>
                <a:ea typeface="KoPub돋움체 Medium" panose="00000600000000000000" pitchFamily="2" charset="-127"/>
                <a:cs typeface="+mn-cs"/>
              </a:defRPr>
            </a:pPr>
            <a:endParaRPr lang="en-US"/>
          </a:p>
        </c:txPr>
        <c:crossAx val="323936496"/>
        <c:crosses val="autoZero"/>
        <c:crossBetween val="between"/>
      </c:valAx>
      <c:valAx>
        <c:axId val="333585935"/>
        <c:scaling>
          <c:orientation val="minMax"/>
          <c:max val="0.1"/>
        </c:scaling>
        <c:delete val="0"/>
        <c:axPos val="r"/>
        <c:numFmt formatCode="0%" sourceLinked="0"/>
        <c:majorTickMark val="none"/>
        <c:minorTickMark val="none"/>
        <c:tickLblPos val="nextTo"/>
        <c:spPr>
          <a:noFill/>
          <a:ln w="6350">
            <a:solidFill>
              <a:schemeClr val="bg1">
                <a:lumMod val="65000"/>
              </a:schemeClr>
            </a:solidFill>
          </a:ln>
          <a:effectLst/>
        </c:spPr>
        <c:txPr>
          <a:bodyPr rot="-60000000" spcFirstLastPara="1" vertOverflow="ellipsis" vert="horz" wrap="square" anchor="ctr" anchorCtr="1"/>
          <a:lstStyle/>
          <a:p>
            <a:pPr algn="ctr" rtl="0">
              <a:defRPr sz="900" b="0" i="0" u="none" strike="noStrike" kern="1200" baseline="0">
                <a:solidFill>
                  <a:schemeClr val="tx1">
                    <a:lumMod val="65000"/>
                    <a:lumOff val="35000"/>
                  </a:schemeClr>
                </a:solidFill>
                <a:latin typeface="KoPub돋움체 Medium" panose="00000600000000000000" pitchFamily="2" charset="-127"/>
                <a:ea typeface="KoPub돋움체 Medium" panose="00000600000000000000" pitchFamily="2" charset="-127"/>
                <a:cs typeface="+mn-cs"/>
              </a:defRPr>
            </a:pPr>
            <a:endParaRPr lang="en-US"/>
          </a:p>
        </c:txPr>
        <c:crossAx val="333574287"/>
        <c:crosses val="max"/>
        <c:crossBetween val="between"/>
      </c:valAx>
      <c:catAx>
        <c:axId val="333574287"/>
        <c:scaling>
          <c:orientation val="minMax"/>
        </c:scaling>
        <c:delete val="1"/>
        <c:axPos val="b"/>
        <c:numFmt formatCode="General" sourceLinked="1"/>
        <c:majorTickMark val="out"/>
        <c:minorTickMark val="none"/>
        <c:tickLblPos val="nextTo"/>
        <c:crossAx val="333585935"/>
        <c:crosses val="autoZero"/>
        <c:auto val="1"/>
        <c:lblAlgn val="ctr"/>
        <c:lblOffset val="100"/>
        <c:noMultiLvlLbl val="0"/>
      </c:catAx>
      <c:spPr>
        <a:noFill/>
        <a:ln w="25400">
          <a:noFill/>
        </a:ln>
        <a:effectLst/>
      </c:spPr>
    </c:plotArea>
    <c:legend>
      <c:legendPos val="r"/>
      <c:layout>
        <c:manualLayout>
          <c:xMode val="edge"/>
          <c:yMode val="edge"/>
          <c:x val="0.1151525740965418"/>
          <c:y val="5.0903296604895169E-2"/>
          <c:w val="0.78464760212636997"/>
          <c:h val="7.8725358682929417E-2"/>
        </c:manualLayout>
      </c:layout>
      <c:overlay val="0"/>
      <c:spPr>
        <a:noFill/>
        <a:ln>
          <a:noFill/>
        </a:ln>
        <a:effectLst/>
      </c:spPr>
      <c:txPr>
        <a:bodyPr rot="0" spcFirstLastPara="1" vertOverflow="ellipsis" vert="horz" wrap="square" anchor="ctr" anchorCtr="1"/>
        <a:lstStyle/>
        <a:p>
          <a:pPr algn="ctr" rtl="0">
            <a:defRPr sz="900" b="0" i="0" u="none" strike="noStrike" kern="1200" baseline="0">
              <a:solidFill>
                <a:schemeClr val="tx1">
                  <a:lumMod val="65000"/>
                  <a:lumOff val="35000"/>
                </a:schemeClr>
              </a:solidFill>
              <a:latin typeface="KoPub돋움체 Medium" panose="00000600000000000000" pitchFamily="2" charset="-127"/>
              <a:ea typeface="KoPub돋움체 Medium" panose="00000600000000000000" pitchFamily="2" charset="-127"/>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900">
          <a:latin typeface="KoPub돋움체 Medium" panose="00000600000000000000" pitchFamily="2" charset="-127"/>
          <a:ea typeface="KoPub돋움체 Medium" panose="00000600000000000000" pitchFamily="2" charset="-127"/>
        </a:defRPr>
      </a:pPr>
      <a:endParaRPr lang="en-US"/>
    </a:p>
  </c:txPr>
  <c:externalData r:id="rId3">
    <c:autoUpdate val="0"/>
  </c:externalData>
  <c:userShapes r:id="rId4"/>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3161389459220038E-2"/>
          <c:y val="9.7439047580310703E-2"/>
          <c:w val="0.9439158544044729"/>
          <c:h val="0.80828033995227999"/>
        </c:manualLayout>
      </c:layout>
      <c:barChart>
        <c:barDir val="col"/>
        <c:grouping val="stacked"/>
        <c:varyColors val="0"/>
        <c:ser>
          <c:idx val="0"/>
          <c:order val="0"/>
          <c:tx>
            <c:strRef>
              <c:f>Sheet1!$B$1</c:f>
              <c:strCache>
                <c:ptCount val="1"/>
                <c:pt idx="0">
                  <c:v>육상(Onshore)</c:v>
                </c:pt>
              </c:strCache>
            </c:strRef>
          </c:tx>
          <c:spPr>
            <a:solidFill>
              <a:srgbClr val="00338D"/>
            </a:solidFill>
            <a:ln>
              <a:noFill/>
            </a:ln>
            <a:effectLst/>
          </c:spPr>
          <c:invertIfNegative val="0"/>
          <c:dPt>
            <c:idx val="0"/>
            <c:invertIfNegative val="0"/>
            <c:bubble3D val="0"/>
            <c:spPr>
              <a:solidFill>
                <a:srgbClr val="00338D"/>
              </a:solidFill>
              <a:ln w="3175">
                <a:noFill/>
              </a:ln>
              <a:effectLst/>
            </c:spPr>
            <c:extLst>
              <c:ext xmlns:c16="http://schemas.microsoft.com/office/drawing/2014/chart" uri="{C3380CC4-5D6E-409C-BE32-E72D297353CC}">
                <c16:uniqueId val="{00000001-8897-4492-84D0-A7D29C7A8711}"/>
              </c:ext>
            </c:extLst>
          </c:dPt>
          <c:dLbls>
            <c:numFmt formatCode="#,##0_);[Red]\(#,##0\)" sourceLinked="0"/>
            <c:spPr>
              <a:noFill/>
              <a:ln>
                <a:noFill/>
              </a:ln>
              <a:effectLst/>
            </c:spPr>
            <c:txPr>
              <a:bodyPr rot="0" spcFirstLastPara="1" vertOverflow="ellipsis" vert="horz" wrap="square" anchor="ctr" anchorCtr="1"/>
              <a:lstStyle/>
              <a:p>
                <a:pPr algn="ctr" rtl="0">
                  <a:defRPr sz="900" b="0" i="0" u="none" strike="noStrike" kern="1200" baseline="0">
                    <a:solidFill>
                      <a:schemeClr val="bg1"/>
                    </a:solidFill>
                    <a:latin typeface="KoPub돋움체 Medium" panose="00000600000000000000" pitchFamily="2" charset="-127"/>
                    <a:ea typeface="KoPub돋움체 Medium" panose="00000600000000000000" pitchFamily="2" charset="-127"/>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Sheet1!$A$2:$A$6</c:f>
              <c:numCache>
                <c:formatCode>General</c:formatCode>
                <c:ptCount val="5"/>
                <c:pt idx="0">
                  <c:v>2017</c:v>
                </c:pt>
                <c:pt idx="1">
                  <c:v>2018</c:v>
                </c:pt>
                <c:pt idx="2">
                  <c:v>2019</c:v>
                </c:pt>
                <c:pt idx="3">
                  <c:v>2020</c:v>
                </c:pt>
                <c:pt idx="4">
                  <c:v>2021</c:v>
                </c:pt>
              </c:numCache>
            </c:numRef>
          </c:cat>
          <c:val>
            <c:numRef>
              <c:f>Sheet1!$B$2:$B$6</c:f>
              <c:numCache>
                <c:formatCode>General</c:formatCode>
                <c:ptCount val="5"/>
                <c:pt idx="0">
                  <c:v>108.5</c:v>
                </c:pt>
                <c:pt idx="1">
                  <c:v>122.6</c:v>
                </c:pt>
                <c:pt idx="2">
                  <c:v>191</c:v>
                </c:pt>
                <c:pt idx="3">
                  <c:v>100</c:v>
                </c:pt>
                <c:pt idx="4">
                  <c:v>63.6</c:v>
                </c:pt>
              </c:numCache>
            </c:numRef>
          </c:val>
          <c:extLst>
            <c:ext xmlns:c16="http://schemas.microsoft.com/office/drawing/2014/chart" uri="{C3380CC4-5D6E-409C-BE32-E72D297353CC}">
              <c16:uniqueId val="{00000002-8897-4492-84D0-A7D29C7A8711}"/>
            </c:ext>
          </c:extLst>
        </c:ser>
        <c:ser>
          <c:idx val="1"/>
          <c:order val="1"/>
          <c:tx>
            <c:strRef>
              <c:f>Sheet1!$C$1</c:f>
              <c:strCache>
                <c:ptCount val="1"/>
                <c:pt idx="0">
                  <c:v>해상(Offshore)</c:v>
                </c:pt>
              </c:strCache>
            </c:strRef>
          </c:tx>
          <c:spPr>
            <a:solidFill>
              <a:srgbClr val="00B7F5"/>
            </a:solidFill>
            <a:ln>
              <a:noFill/>
            </a:ln>
            <a:effectLst/>
          </c:spPr>
          <c:invertIfNegative val="0"/>
          <c:dLbls>
            <c:numFmt formatCode="#,##0_);[Red]\(#,##0\)" sourceLinked="0"/>
            <c:spPr>
              <a:noFill/>
              <a:ln>
                <a:noFill/>
              </a:ln>
              <a:effectLst/>
            </c:spPr>
            <c:txPr>
              <a:bodyPr rot="0" spcFirstLastPara="1" vertOverflow="ellipsis" vert="horz" wrap="square" anchor="ctr" anchorCtr="1"/>
              <a:lstStyle/>
              <a:p>
                <a:pPr algn="ctr" rtl="0">
                  <a:defRPr sz="900" b="1" i="0" u="none" strike="noStrike" kern="1200" baseline="0">
                    <a:solidFill>
                      <a:schemeClr val="tx1">
                        <a:lumMod val="75000"/>
                        <a:lumOff val="25000"/>
                      </a:schemeClr>
                    </a:solidFill>
                    <a:latin typeface="KoPub돋움체 Medium" panose="00000600000000000000" pitchFamily="2" charset="-127"/>
                    <a:ea typeface="KoPub돋움체 Medium" panose="00000600000000000000" pitchFamily="2" charset="-127"/>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Sheet1!$A$2:$A$6</c:f>
              <c:numCache>
                <c:formatCode>General</c:formatCode>
                <c:ptCount val="5"/>
                <c:pt idx="0">
                  <c:v>2017</c:v>
                </c:pt>
                <c:pt idx="1">
                  <c:v>2018</c:v>
                </c:pt>
                <c:pt idx="2">
                  <c:v>2019</c:v>
                </c:pt>
                <c:pt idx="3">
                  <c:v>2020</c:v>
                </c:pt>
                <c:pt idx="4">
                  <c:v>2021</c:v>
                </c:pt>
              </c:numCache>
            </c:numRef>
          </c:cat>
          <c:val>
            <c:numRef>
              <c:f>Sheet1!$C$2:$C$6</c:f>
              <c:numCache>
                <c:formatCode>0.0</c:formatCode>
                <c:ptCount val="5"/>
                <c:pt idx="1">
                  <c:v>34.5</c:v>
                </c:pt>
                <c:pt idx="3">
                  <c:v>60</c:v>
                </c:pt>
              </c:numCache>
            </c:numRef>
          </c:val>
          <c:extLst>
            <c:ext xmlns:c16="http://schemas.microsoft.com/office/drawing/2014/chart" uri="{C3380CC4-5D6E-409C-BE32-E72D297353CC}">
              <c16:uniqueId val="{00000003-8897-4492-84D0-A7D29C7A8711}"/>
            </c:ext>
          </c:extLst>
        </c:ser>
        <c:dLbls>
          <c:showLegendKey val="0"/>
          <c:showVal val="0"/>
          <c:showCatName val="0"/>
          <c:showSerName val="0"/>
          <c:showPercent val="0"/>
          <c:showBubbleSize val="0"/>
        </c:dLbls>
        <c:gapWidth val="100"/>
        <c:overlap val="100"/>
        <c:axId val="323936496"/>
        <c:axId val="163741328"/>
      </c:barChart>
      <c:catAx>
        <c:axId val="323936496"/>
        <c:scaling>
          <c:orientation val="minMax"/>
        </c:scaling>
        <c:delete val="0"/>
        <c:axPos val="b"/>
        <c:numFmt formatCode="General" sourceLinked="1"/>
        <c:majorTickMark val="none"/>
        <c:minorTickMark val="none"/>
        <c:tickLblPos val="nextTo"/>
        <c:spPr>
          <a:noFill/>
          <a:ln w="3175" cap="flat" cmpd="sng" algn="ctr">
            <a:solidFill>
              <a:schemeClr val="bg1">
                <a:lumMod val="65000"/>
              </a:schemeClr>
            </a:solidFill>
            <a:round/>
          </a:ln>
          <a:effectLst/>
        </c:spPr>
        <c:txPr>
          <a:bodyPr rot="-60000000" spcFirstLastPara="1" vertOverflow="ellipsis" vert="horz" wrap="square" anchor="ctr" anchorCtr="1"/>
          <a:lstStyle/>
          <a:p>
            <a:pPr algn="ctr" rtl="0">
              <a:defRPr sz="900" b="0" i="0" u="none" strike="noStrike" kern="1200" baseline="0">
                <a:solidFill>
                  <a:schemeClr val="tx1">
                    <a:lumMod val="65000"/>
                    <a:lumOff val="35000"/>
                  </a:schemeClr>
                </a:solidFill>
                <a:latin typeface="KoPub돋움체 Medium" panose="00000600000000000000" pitchFamily="2" charset="-127"/>
                <a:ea typeface="KoPub돋움체 Medium" panose="00000600000000000000" pitchFamily="2" charset="-127"/>
                <a:cs typeface="+mn-cs"/>
              </a:defRPr>
            </a:pPr>
            <a:endParaRPr lang="en-US"/>
          </a:p>
        </c:txPr>
        <c:crossAx val="163741328"/>
        <c:crosses val="autoZero"/>
        <c:auto val="1"/>
        <c:lblAlgn val="ctr"/>
        <c:lblOffset val="100"/>
        <c:noMultiLvlLbl val="0"/>
      </c:catAx>
      <c:valAx>
        <c:axId val="163741328"/>
        <c:scaling>
          <c:orientation val="minMax"/>
          <c:min val="0"/>
        </c:scaling>
        <c:delete val="0"/>
        <c:axPos val="l"/>
        <c:numFmt formatCode="#,##0_);[Red]\(#,##0\)" sourceLinked="0"/>
        <c:majorTickMark val="none"/>
        <c:minorTickMark val="none"/>
        <c:tickLblPos val="nextTo"/>
        <c:spPr>
          <a:noFill/>
          <a:ln w="3175">
            <a:solidFill>
              <a:schemeClr val="bg1">
                <a:lumMod val="65000"/>
              </a:schemeClr>
            </a:solidFill>
          </a:ln>
          <a:effectLst/>
        </c:spPr>
        <c:txPr>
          <a:bodyPr rot="-60000000" spcFirstLastPara="1" vertOverflow="ellipsis" vert="horz" wrap="square" anchor="ctr" anchorCtr="1"/>
          <a:lstStyle/>
          <a:p>
            <a:pPr algn="ctr" rtl="0">
              <a:defRPr sz="900" b="0" i="0" u="none" strike="noStrike" kern="1200" baseline="0">
                <a:solidFill>
                  <a:schemeClr val="tx1">
                    <a:lumMod val="65000"/>
                    <a:lumOff val="35000"/>
                  </a:schemeClr>
                </a:solidFill>
                <a:latin typeface="KoPub돋움체 Medium" panose="00000600000000000000" pitchFamily="2" charset="-127"/>
                <a:ea typeface="KoPub돋움체 Medium" panose="00000600000000000000" pitchFamily="2" charset="-127"/>
                <a:cs typeface="+mn-cs"/>
              </a:defRPr>
            </a:pPr>
            <a:endParaRPr lang="en-US"/>
          </a:p>
        </c:txPr>
        <c:crossAx val="323936496"/>
        <c:crosses val="autoZero"/>
        <c:crossBetween val="between"/>
      </c:valAx>
      <c:spPr>
        <a:noFill/>
        <a:ln w="25400">
          <a:noFill/>
        </a:ln>
        <a:effectLst/>
      </c:spPr>
    </c:plotArea>
    <c:legend>
      <c:legendPos val="r"/>
      <c:layout>
        <c:manualLayout>
          <c:xMode val="edge"/>
          <c:yMode val="edge"/>
          <c:x val="0.24288728633790591"/>
          <c:y val="5.0903296604895169E-2"/>
          <c:w val="0.53274286728758691"/>
          <c:h val="7.4484572840288088E-2"/>
        </c:manualLayout>
      </c:layout>
      <c:overlay val="0"/>
      <c:spPr>
        <a:noFill/>
        <a:ln>
          <a:noFill/>
        </a:ln>
        <a:effectLst/>
      </c:spPr>
      <c:txPr>
        <a:bodyPr rot="0" spcFirstLastPara="1" vertOverflow="ellipsis" vert="horz" wrap="square" anchor="ctr" anchorCtr="1"/>
        <a:lstStyle/>
        <a:p>
          <a:pPr algn="ctr" rtl="0">
            <a:defRPr sz="900" b="0" i="0" u="none" strike="noStrike" kern="1200" baseline="0">
              <a:solidFill>
                <a:schemeClr val="tx1">
                  <a:lumMod val="65000"/>
                  <a:lumOff val="35000"/>
                </a:schemeClr>
              </a:solidFill>
              <a:latin typeface="KoPub돋움체 Medium" panose="00000600000000000000" pitchFamily="2" charset="-127"/>
              <a:ea typeface="KoPub돋움체 Medium" panose="00000600000000000000" pitchFamily="2" charset="-127"/>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900">
          <a:latin typeface="KoPub돋움체 Medium" panose="00000600000000000000" pitchFamily="2" charset="-127"/>
          <a:ea typeface="KoPub돋움체 Medium" panose="00000600000000000000" pitchFamily="2" charset="-127"/>
        </a:defRPr>
      </a:pPr>
      <a:endParaRPr lang="en-US"/>
    </a:p>
  </c:txPr>
  <c:externalData r:id="rId3">
    <c:autoUpdate val="0"/>
  </c:externalData>
  <c:userShapes r:id="rId4"/>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태양광</c:v>
                </c:pt>
              </c:strCache>
            </c:strRef>
          </c:tx>
          <c:spPr>
            <a:solidFill>
              <a:srgbClr val="D9D9D9"/>
            </a:solidFill>
            <a:ln>
              <a:noFill/>
            </a:ln>
            <a:effectLst/>
          </c:spPr>
          <c:invertIfNegative val="0"/>
          <c:dLbls>
            <c:dLbl>
              <c:idx val="1"/>
              <c:dLblPos val="outEnd"/>
              <c:showLegendKey val="0"/>
              <c:showVal val="1"/>
              <c:showCatName val="0"/>
              <c:showSerName val="0"/>
              <c:showPercent val="0"/>
              <c:showBubbleSize val="0"/>
              <c:extLst>
                <c:ext xmlns:c15="http://schemas.microsoft.com/office/drawing/2012/chart" uri="{CE6537A1-D6FC-4f65-9D91-7224C49458BB}">
                  <c15:layout>
                    <c:manualLayout>
                      <c:w val="0.32904779093381992"/>
                      <c:h val="0.26250314333194519"/>
                    </c:manualLayout>
                  </c15:layout>
                </c:ext>
                <c:ext xmlns:c16="http://schemas.microsoft.com/office/drawing/2014/chart" uri="{C3380CC4-5D6E-409C-BE32-E72D297353CC}">
                  <c16:uniqueId val="{00000000-0C61-4E96-9B18-537AAD35C51A}"/>
                </c:ext>
              </c:extLst>
            </c:dLbl>
            <c:numFmt formatCode="#,##0_);[Red]\(#,##0\)" sourceLinked="0"/>
            <c:spPr>
              <a:noFill/>
              <a:ln>
                <a:noFill/>
              </a:ln>
              <a:effectLst/>
            </c:spPr>
            <c:txPr>
              <a:bodyPr rot="0" spcFirstLastPara="1" vertOverflow="ellipsis" vert="horz" wrap="square" anchor="ctr" anchorCtr="1"/>
              <a:lstStyle/>
              <a:p>
                <a:pPr algn="ctr" rtl="0">
                  <a:defRPr sz="900" b="0" i="0" u="none" strike="noStrike" kern="1200" baseline="0">
                    <a:solidFill>
                      <a:schemeClr val="tx1">
                        <a:lumMod val="75000"/>
                        <a:lumOff val="25000"/>
                      </a:schemeClr>
                    </a:solidFill>
                    <a:latin typeface="KoPub돋움체 Medium" panose="00000600000000000000" pitchFamily="2" charset="-127"/>
                    <a:ea typeface="KoPub돋움체 Medium" panose="00000600000000000000" pitchFamily="2" charset="-127"/>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'21</c:v>
                </c:pt>
                <c:pt idx="1">
                  <c:v>'50F</c:v>
                </c:pt>
              </c:strCache>
            </c:strRef>
          </c:cat>
          <c:val>
            <c:numRef>
              <c:f>Sheet1!$B$2:$B$3</c:f>
              <c:numCache>
                <c:formatCode>General</c:formatCode>
                <c:ptCount val="2"/>
                <c:pt idx="0">
                  <c:v>892</c:v>
                </c:pt>
                <c:pt idx="1">
                  <c:v>15468</c:v>
                </c:pt>
              </c:numCache>
            </c:numRef>
          </c:val>
          <c:extLst>
            <c:ext xmlns:c16="http://schemas.microsoft.com/office/drawing/2014/chart" uri="{C3380CC4-5D6E-409C-BE32-E72D297353CC}">
              <c16:uniqueId val="{00000001-0C61-4E96-9B18-537AAD35C51A}"/>
            </c:ext>
          </c:extLst>
        </c:ser>
        <c:dLbls>
          <c:dLblPos val="outEnd"/>
          <c:showLegendKey val="0"/>
          <c:showVal val="1"/>
          <c:showCatName val="0"/>
          <c:showSerName val="0"/>
          <c:showPercent val="0"/>
          <c:showBubbleSize val="0"/>
        </c:dLbls>
        <c:gapWidth val="219"/>
        <c:overlap val="-27"/>
        <c:axId val="1931109504"/>
        <c:axId val="1931113664"/>
      </c:barChart>
      <c:catAx>
        <c:axId val="1931109504"/>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lgn="ctr" rtl="0">
              <a:defRPr sz="900" b="0" i="0" u="none" strike="noStrike" kern="1200" baseline="0">
                <a:solidFill>
                  <a:schemeClr val="tx1">
                    <a:lumMod val="65000"/>
                    <a:lumOff val="35000"/>
                  </a:schemeClr>
                </a:solidFill>
                <a:latin typeface="KoPub돋움체 Medium" panose="00000600000000000000" pitchFamily="2" charset="-127"/>
                <a:ea typeface="KoPub돋움체 Medium" panose="00000600000000000000" pitchFamily="2" charset="-127"/>
                <a:cs typeface="+mn-cs"/>
              </a:defRPr>
            </a:pPr>
            <a:endParaRPr lang="en-US"/>
          </a:p>
        </c:txPr>
        <c:crossAx val="1931113664"/>
        <c:crosses val="autoZero"/>
        <c:auto val="1"/>
        <c:lblAlgn val="ctr"/>
        <c:lblOffset val="100"/>
        <c:noMultiLvlLbl val="0"/>
      </c:catAx>
      <c:valAx>
        <c:axId val="1931113664"/>
        <c:scaling>
          <c:orientation val="minMax"/>
        </c:scaling>
        <c:delete val="1"/>
        <c:axPos val="l"/>
        <c:numFmt formatCode="General" sourceLinked="1"/>
        <c:majorTickMark val="out"/>
        <c:minorTickMark val="none"/>
        <c:tickLblPos val="nextTo"/>
        <c:crossAx val="1931109504"/>
        <c:crosses val="autoZero"/>
        <c:crossBetween val="between"/>
      </c:valAx>
      <c:spPr>
        <a:solidFill>
          <a:srgbClr val="F2F5FD"/>
        </a:solid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900">
          <a:latin typeface="KoPub돋움체 Medium" panose="00000600000000000000" pitchFamily="2" charset="-127"/>
          <a:ea typeface="KoPub돋움체 Medium" panose="00000600000000000000" pitchFamily="2" charset="-127"/>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태양광</c:v>
                </c:pt>
              </c:strCache>
            </c:strRef>
          </c:tx>
          <c:spPr>
            <a:solidFill>
              <a:schemeClr val="tx1">
                <a:lumMod val="65000"/>
                <a:lumOff val="35000"/>
              </a:schemeClr>
            </a:solidFill>
            <a:ln>
              <a:noFill/>
            </a:ln>
            <a:effectLst/>
          </c:spPr>
          <c:invertIfNegative val="0"/>
          <c:dLbls>
            <c:dLbl>
              <c:idx val="0"/>
              <c:dLblPos val="outEnd"/>
              <c:showLegendKey val="0"/>
              <c:showVal val="1"/>
              <c:showCatName val="0"/>
              <c:showSerName val="0"/>
              <c:showPercent val="0"/>
              <c:showBubbleSize val="0"/>
              <c:extLst>
                <c:ext xmlns:c15="http://schemas.microsoft.com/office/drawing/2012/chart" uri="{CE6537A1-D6FC-4f65-9D91-7224C49458BB}">
                  <c15:layout>
                    <c:manualLayout>
                      <c:w val="0.2940219214822013"/>
                      <c:h val="0.1459423104172945"/>
                    </c:manualLayout>
                  </c15:layout>
                </c:ext>
                <c:ext xmlns:c16="http://schemas.microsoft.com/office/drawing/2014/chart" uri="{C3380CC4-5D6E-409C-BE32-E72D297353CC}">
                  <c16:uniqueId val="{00000000-C476-401E-9BA2-A39B363C9FD5}"/>
                </c:ext>
              </c:extLst>
            </c:dLbl>
            <c:dLbl>
              <c:idx val="1"/>
              <c:dLblPos val="outEnd"/>
              <c:showLegendKey val="0"/>
              <c:showVal val="1"/>
              <c:showCatName val="0"/>
              <c:showSerName val="0"/>
              <c:showPercent val="0"/>
              <c:showBubbleSize val="0"/>
              <c:extLst>
                <c:ext xmlns:c15="http://schemas.microsoft.com/office/drawing/2012/chart" uri="{CE6537A1-D6FC-4f65-9D91-7224C49458BB}">
                  <c15:layout>
                    <c:manualLayout>
                      <c:w val="0.27251323660592564"/>
                      <c:h val="0.17381979161692779"/>
                    </c:manualLayout>
                  </c15:layout>
                </c:ext>
                <c:ext xmlns:c16="http://schemas.microsoft.com/office/drawing/2014/chart" uri="{C3380CC4-5D6E-409C-BE32-E72D297353CC}">
                  <c16:uniqueId val="{00000001-C476-401E-9BA2-A39B363C9FD5}"/>
                </c:ext>
              </c:extLst>
            </c:dLbl>
            <c:numFmt formatCode="#,##0_);[Red]\(#,##0\)" sourceLinked="0"/>
            <c:spPr>
              <a:noFill/>
              <a:ln>
                <a:noFill/>
              </a:ln>
              <a:effectLst/>
            </c:spPr>
            <c:txPr>
              <a:bodyPr rot="0" spcFirstLastPara="1" vertOverflow="ellipsis" vert="horz" wrap="square" anchor="ctr" anchorCtr="1"/>
              <a:lstStyle/>
              <a:p>
                <a:pPr algn="ctr" rtl="0">
                  <a:defRPr sz="900" b="0" i="0" u="none" strike="noStrike" kern="1200" baseline="0">
                    <a:solidFill>
                      <a:schemeClr val="tx1">
                        <a:lumMod val="75000"/>
                        <a:lumOff val="25000"/>
                      </a:schemeClr>
                    </a:solidFill>
                    <a:latin typeface="KoPub돋움체 Medium" panose="00000600000000000000" pitchFamily="2" charset="-127"/>
                    <a:ea typeface="KoPub돋움체 Medium" panose="00000600000000000000" pitchFamily="2" charset="-127"/>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'21</c:v>
                </c:pt>
                <c:pt idx="1">
                  <c:v>'50F</c:v>
                </c:pt>
              </c:strCache>
            </c:strRef>
          </c:cat>
          <c:val>
            <c:numRef>
              <c:f>Sheet1!$B$2:$B$3</c:f>
              <c:numCache>
                <c:formatCode>General</c:formatCode>
                <c:ptCount val="2"/>
                <c:pt idx="0">
                  <c:v>1003</c:v>
                </c:pt>
                <c:pt idx="1">
                  <c:v>27006</c:v>
                </c:pt>
              </c:numCache>
            </c:numRef>
          </c:val>
          <c:extLst>
            <c:ext xmlns:c16="http://schemas.microsoft.com/office/drawing/2014/chart" uri="{C3380CC4-5D6E-409C-BE32-E72D297353CC}">
              <c16:uniqueId val="{00000002-C476-401E-9BA2-A39B363C9FD5}"/>
            </c:ext>
          </c:extLst>
        </c:ser>
        <c:dLbls>
          <c:dLblPos val="outEnd"/>
          <c:showLegendKey val="0"/>
          <c:showVal val="1"/>
          <c:showCatName val="0"/>
          <c:showSerName val="0"/>
          <c:showPercent val="0"/>
          <c:showBubbleSize val="0"/>
        </c:dLbls>
        <c:gapWidth val="219"/>
        <c:overlap val="-27"/>
        <c:axId val="1931109504"/>
        <c:axId val="1931113664"/>
      </c:barChart>
      <c:catAx>
        <c:axId val="1931109504"/>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lgn="ctr" rtl="0">
              <a:defRPr sz="900" b="0" i="0" u="none" strike="noStrike" kern="1200" baseline="0">
                <a:solidFill>
                  <a:schemeClr val="tx1">
                    <a:lumMod val="65000"/>
                    <a:lumOff val="35000"/>
                  </a:schemeClr>
                </a:solidFill>
                <a:latin typeface="KoPub돋움체 Medium" panose="00000600000000000000" pitchFamily="2" charset="-127"/>
                <a:ea typeface="KoPub돋움체 Medium" panose="00000600000000000000" pitchFamily="2" charset="-127"/>
                <a:cs typeface="+mn-cs"/>
              </a:defRPr>
            </a:pPr>
            <a:endParaRPr lang="en-US"/>
          </a:p>
        </c:txPr>
        <c:crossAx val="1931113664"/>
        <c:crosses val="autoZero"/>
        <c:auto val="1"/>
        <c:lblAlgn val="ctr"/>
        <c:lblOffset val="100"/>
        <c:noMultiLvlLbl val="0"/>
      </c:catAx>
      <c:valAx>
        <c:axId val="1931113664"/>
        <c:scaling>
          <c:orientation val="minMax"/>
        </c:scaling>
        <c:delete val="1"/>
        <c:axPos val="l"/>
        <c:numFmt formatCode="General" sourceLinked="1"/>
        <c:majorTickMark val="out"/>
        <c:minorTickMark val="none"/>
        <c:tickLblPos val="nextTo"/>
        <c:crossAx val="193110950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900">
          <a:latin typeface="KoPub돋움체 Medium" panose="00000600000000000000" pitchFamily="2" charset="-127"/>
          <a:ea typeface="KoPub돋움체 Medium" panose="00000600000000000000" pitchFamily="2" charset="-127"/>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7.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0.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0.00203</cdr:x>
      <cdr:y>0</cdr:y>
    </cdr:from>
    <cdr:to>
      <cdr:x>0.2104</cdr:x>
      <cdr:y>0.03231</cdr:y>
    </cdr:to>
    <cdr:sp macro="" textlink="">
      <cdr:nvSpPr>
        <cdr:cNvPr id="2" name="TextBox 16">
          <a:extLst xmlns:a="http://schemas.openxmlformats.org/drawingml/2006/main">
            <a:ext uri="{FF2B5EF4-FFF2-40B4-BE49-F238E27FC236}">
              <a16:creationId xmlns:a16="http://schemas.microsoft.com/office/drawing/2014/main" id="{6017272E-F01E-77F0-8635-F5E9139C0632}"/>
            </a:ext>
          </a:extLst>
        </cdr:cNvPr>
        <cdr:cNvSpPr txBox="1"/>
      </cdr:nvSpPr>
      <cdr:spPr>
        <a:xfrm xmlns:a="http://schemas.openxmlformats.org/drawingml/2006/main">
          <a:off x="13154" y="0"/>
          <a:ext cx="1350238" cy="138499"/>
        </a:xfrm>
        <a:prstGeom xmlns:a="http://schemas.openxmlformats.org/drawingml/2006/main" prst="rect">
          <a:avLst/>
        </a:prstGeom>
        <a:noFill xmlns:a="http://schemas.openxmlformats.org/drawingml/2006/main"/>
      </cdr:spPr>
      <cdr:txBody>
        <a:bodyPr xmlns:a="http://schemas.openxmlformats.org/drawingml/2006/main" wrap="square" lIns="0" tIns="0" rIns="0" bIns="0" rtlCol="0">
          <a:spAutoFit/>
        </a:bodyPr>
        <a:lstStyle xmlns:a="http://schemas.openxmlformats.org/drawingml/2006/main">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xmlns:a="http://schemas.openxmlformats.org/drawingml/2006/main">
          <a:pPr marL="0" marR="0" lvl="0" indent="0" algn="l" defTabSz="914400" rtl="0" eaLnBrk="1" fontAlgn="auto" latinLnBrk="0" hangingPunct="1">
            <a:lnSpc>
              <a:spcPct val="100000"/>
            </a:lnSpc>
            <a:spcBef>
              <a:spcPts val="0"/>
            </a:spcBef>
            <a:spcAft>
              <a:spcPts val="0"/>
            </a:spcAft>
            <a:buClrTx/>
            <a:buSzTx/>
            <a:buFontTx/>
            <a:buNone/>
            <a:tabLst/>
            <a:defRPr lang="ko-KR" altLang="en-US" sz="1000" b="0" i="0" u="none" strike="noStrike" kern="1200" baseline="0">
              <a:ln>
                <a:solidFill>
                  <a:srgbClr val="FFFFFF">
                    <a:lumMod val="75000"/>
                    <a:alpha val="0"/>
                  </a:srgbClr>
                </a:solidFill>
              </a:ln>
              <a:solidFill>
                <a:srgbClr val="000000">
                  <a:lumMod val="65000"/>
                  <a:lumOff val="35000"/>
                </a:srgbClr>
              </a:solidFill>
              <a:latin typeface="KoPub돋움체 Medium" panose="00000600000000000000" pitchFamily="2" charset="-127"/>
              <a:ea typeface="KoPub돋움체 Medium" panose="00000600000000000000" pitchFamily="2" charset="-127"/>
              <a:cs typeface="+mn-cs"/>
            </a:defRPr>
          </a:pPr>
          <a:r>
            <a:rPr kumimoji="0" lang="en-US" altLang="ko-KR" sz="900" b="0" i="0" u="none" strike="noStrike" kern="1200" cap="none" spc="0" normalizeH="0" baseline="0" noProof="0" dirty="0">
              <a:ln>
                <a:solidFill>
                  <a:srgbClr val="FFFFFF">
                    <a:lumMod val="75000"/>
                    <a:alpha val="0"/>
                  </a:srgbClr>
                </a:solidFill>
              </a:ln>
              <a:solidFill>
                <a:schemeClr val="tx1">
                  <a:lumMod val="65000"/>
                  <a:lumOff val="35000"/>
                </a:schemeClr>
              </a:solidFill>
              <a:effectLst/>
              <a:uLnTx/>
              <a:uFillTx/>
              <a:latin typeface="KoPub돋움체 Medium" panose="00000600000000000000" pitchFamily="2" charset="-127"/>
              <a:ea typeface="KoPub돋움체 Medium" panose="00000600000000000000" pitchFamily="2" charset="-127"/>
              <a:cs typeface="+mn-cs"/>
            </a:rPr>
            <a:t>(</a:t>
          </a:r>
          <a:r>
            <a:rPr kumimoji="0" lang="ko-KR" altLang="en-US" sz="900" b="0" i="0" u="none" strike="noStrike" kern="1200" cap="none" spc="0" normalizeH="0" baseline="0" noProof="0" dirty="0">
              <a:ln>
                <a:solidFill>
                  <a:srgbClr val="FFFFFF">
                    <a:lumMod val="75000"/>
                    <a:alpha val="0"/>
                  </a:srgbClr>
                </a:solidFill>
              </a:ln>
              <a:solidFill>
                <a:schemeClr val="tx1">
                  <a:lumMod val="65000"/>
                  <a:lumOff val="35000"/>
                </a:schemeClr>
              </a:solidFill>
              <a:effectLst/>
              <a:uLnTx/>
              <a:uFillTx/>
              <a:latin typeface="KoPub돋움체 Medium" panose="00000600000000000000" pitchFamily="2" charset="-127"/>
              <a:ea typeface="KoPub돋움체 Medium" panose="00000600000000000000" pitchFamily="2" charset="-127"/>
              <a:cs typeface="+mn-cs"/>
            </a:rPr>
            <a:t>단위 </a:t>
          </a:r>
          <a:r>
            <a:rPr kumimoji="0" lang="en-US" altLang="ko-KR" sz="900" b="0" i="0" u="none" strike="noStrike" kern="1200" cap="none" spc="0" normalizeH="0" baseline="0" noProof="0" dirty="0">
              <a:ln>
                <a:solidFill>
                  <a:srgbClr val="FFFFFF">
                    <a:lumMod val="75000"/>
                    <a:alpha val="0"/>
                  </a:srgbClr>
                </a:solidFill>
              </a:ln>
              <a:solidFill>
                <a:schemeClr val="tx1">
                  <a:lumMod val="65000"/>
                  <a:lumOff val="35000"/>
                </a:schemeClr>
              </a:solidFill>
              <a:effectLst/>
              <a:uLnTx/>
              <a:uFillTx/>
              <a:latin typeface="KoPub돋움체 Medium" panose="00000600000000000000" pitchFamily="2" charset="-127"/>
              <a:ea typeface="KoPub돋움체 Medium" panose="00000600000000000000" pitchFamily="2" charset="-127"/>
              <a:cs typeface="+mn-cs"/>
            </a:rPr>
            <a:t>: GW)</a:t>
          </a:r>
          <a:endParaRPr kumimoji="0" lang="ko-KR" altLang="en-US" sz="900" b="0" i="0" u="none" strike="noStrike" kern="1200" cap="none" spc="0" normalizeH="0" baseline="0" noProof="0" dirty="0">
            <a:ln>
              <a:solidFill>
                <a:srgbClr val="FFFFFF">
                  <a:lumMod val="75000"/>
                  <a:alpha val="0"/>
                </a:srgbClr>
              </a:solidFill>
            </a:ln>
            <a:solidFill>
              <a:schemeClr val="tx1">
                <a:lumMod val="65000"/>
                <a:lumOff val="35000"/>
              </a:schemeClr>
            </a:solidFill>
            <a:effectLst/>
            <a:uLnTx/>
            <a:uFillTx/>
            <a:latin typeface="KoPub돋움체 Medium" panose="00000600000000000000" pitchFamily="2" charset="-127"/>
            <a:ea typeface="KoPub돋움체 Medium" panose="00000600000000000000" pitchFamily="2" charset="-127"/>
            <a:cs typeface="+mn-cs"/>
          </a:endParaRPr>
        </a:p>
      </cdr:txBody>
    </cdr:sp>
  </cdr:relSizeAnchor>
</c:userShapes>
</file>

<file path=ppt/drawings/drawing2.xml><?xml version="1.0" encoding="utf-8"?>
<c:userShapes xmlns:c="http://schemas.openxmlformats.org/drawingml/2006/chart">
  <cdr:relSizeAnchor xmlns:cdr="http://schemas.openxmlformats.org/drawingml/2006/chartDrawing">
    <cdr:from>
      <cdr:x>0.00322</cdr:x>
      <cdr:y>0</cdr:y>
    </cdr:from>
    <cdr:to>
      <cdr:x>0.33379</cdr:x>
      <cdr:y>0.03231</cdr:y>
    </cdr:to>
    <cdr:sp macro="" textlink="">
      <cdr:nvSpPr>
        <cdr:cNvPr id="2" name="TextBox 2">
          <a:extLst xmlns:a="http://schemas.openxmlformats.org/drawingml/2006/main">
            <a:ext uri="{FF2B5EF4-FFF2-40B4-BE49-F238E27FC236}">
              <a16:creationId xmlns:a16="http://schemas.microsoft.com/office/drawing/2014/main" id="{932E3804-4315-AA3F-0AF7-C30602B11E11}"/>
            </a:ext>
          </a:extLst>
        </cdr:cNvPr>
        <cdr:cNvSpPr txBox="1"/>
      </cdr:nvSpPr>
      <cdr:spPr>
        <a:xfrm xmlns:a="http://schemas.openxmlformats.org/drawingml/2006/main">
          <a:off x="14027" y="0"/>
          <a:ext cx="1439996" cy="138499"/>
        </a:xfrm>
        <a:prstGeom xmlns:a="http://schemas.openxmlformats.org/drawingml/2006/main" prst="rect">
          <a:avLst/>
        </a:prstGeom>
        <a:noFill xmlns:a="http://schemas.openxmlformats.org/drawingml/2006/main"/>
      </cdr:spPr>
      <cdr:txBody>
        <a:bodyPr xmlns:a="http://schemas.openxmlformats.org/drawingml/2006/main" wrap="square" lIns="0" tIns="0" rIns="0" bIns="0" rtlCol="0">
          <a:spAutoFit/>
        </a:bodyPr>
        <a:lstStyle xmlns:a="http://schemas.openxmlformats.org/drawingml/2006/main">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xmlns:a="http://schemas.openxmlformats.org/drawingml/2006/main">
          <a:pPr marL="0" marR="0" lvl="0" indent="0" algn="l" defTabSz="914400" rtl="0" eaLnBrk="1" fontAlgn="auto" latinLnBrk="0" hangingPunct="1">
            <a:lnSpc>
              <a:spcPct val="100000"/>
            </a:lnSpc>
            <a:spcBef>
              <a:spcPts val="0"/>
            </a:spcBef>
            <a:spcAft>
              <a:spcPts val="0"/>
            </a:spcAft>
            <a:buClrTx/>
            <a:buSzTx/>
            <a:buFontTx/>
            <a:buNone/>
            <a:tabLst/>
            <a:defRPr lang="ko-KR" altLang="en-US" sz="1000" b="0" i="0" u="none" strike="noStrike" kern="1200" baseline="0">
              <a:ln>
                <a:solidFill>
                  <a:srgbClr val="FFFFFF">
                    <a:lumMod val="75000"/>
                    <a:alpha val="0"/>
                  </a:srgbClr>
                </a:solidFill>
              </a:ln>
              <a:solidFill>
                <a:srgbClr val="000000">
                  <a:lumMod val="65000"/>
                  <a:lumOff val="35000"/>
                </a:srgbClr>
              </a:solidFill>
              <a:latin typeface="KoPub돋움체 Medium" panose="00000600000000000000" pitchFamily="2" charset="-127"/>
              <a:ea typeface="KoPub돋움체 Medium" panose="00000600000000000000" pitchFamily="2" charset="-127"/>
              <a:cs typeface="+mn-cs"/>
            </a:defRPr>
          </a:pPr>
          <a:r>
            <a:rPr kumimoji="0" lang="en-US" altLang="ko-KR" sz="900" b="0" i="0" u="none" strike="noStrike" kern="1200" cap="none" spc="0" normalizeH="0" baseline="0" noProof="0" dirty="0">
              <a:ln>
                <a:solidFill>
                  <a:srgbClr val="FFFFFF">
                    <a:lumMod val="75000"/>
                    <a:alpha val="0"/>
                  </a:srgbClr>
                </a:solidFill>
              </a:ln>
              <a:solidFill>
                <a:schemeClr val="tx1">
                  <a:lumMod val="65000"/>
                  <a:lumOff val="35000"/>
                </a:schemeClr>
              </a:solidFill>
              <a:effectLst/>
              <a:uLnTx/>
              <a:uFillTx/>
              <a:latin typeface="KoPub돋움체 Medium" panose="00000600000000000000" pitchFamily="2" charset="-127"/>
              <a:ea typeface="KoPub돋움체 Medium" panose="00000600000000000000" pitchFamily="2" charset="-127"/>
              <a:cs typeface="+mn-cs"/>
            </a:rPr>
            <a:t>(</a:t>
          </a:r>
          <a:r>
            <a:rPr kumimoji="0" lang="ko-KR" altLang="en-US" sz="900" b="0" i="0" u="none" strike="noStrike" kern="1200" cap="none" spc="0" normalizeH="0" baseline="0" noProof="0" dirty="0">
              <a:ln>
                <a:solidFill>
                  <a:srgbClr val="FFFFFF">
                    <a:lumMod val="75000"/>
                    <a:alpha val="0"/>
                  </a:srgbClr>
                </a:solidFill>
              </a:ln>
              <a:solidFill>
                <a:schemeClr val="tx1">
                  <a:lumMod val="65000"/>
                  <a:lumOff val="35000"/>
                </a:schemeClr>
              </a:solidFill>
              <a:effectLst/>
              <a:uLnTx/>
              <a:uFillTx/>
              <a:latin typeface="KoPub돋움체 Medium" panose="00000600000000000000" pitchFamily="2" charset="-127"/>
              <a:ea typeface="KoPub돋움체 Medium" panose="00000600000000000000" pitchFamily="2" charset="-127"/>
              <a:cs typeface="+mn-cs"/>
            </a:rPr>
            <a:t>단위 </a:t>
          </a:r>
          <a:r>
            <a:rPr kumimoji="0" lang="en-US" altLang="ko-KR" sz="900" b="0" i="0" u="none" strike="noStrike" kern="1200" cap="none" spc="0" normalizeH="0" baseline="0" noProof="0" dirty="0">
              <a:ln>
                <a:solidFill>
                  <a:srgbClr val="FFFFFF">
                    <a:lumMod val="75000"/>
                    <a:alpha val="0"/>
                  </a:srgbClr>
                </a:solidFill>
              </a:ln>
              <a:solidFill>
                <a:schemeClr val="tx1">
                  <a:lumMod val="65000"/>
                  <a:lumOff val="35000"/>
                </a:schemeClr>
              </a:solidFill>
              <a:effectLst/>
              <a:uLnTx/>
              <a:uFillTx/>
              <a:latin typeface="KoPub돋움체 Medium" panose="00000600000000000000" pitchFamily="2" charset="-127"/>
              <a:ea typeface="KoPub돋움체 Medium" panose="00000600000000000000" pitchFamily="2" charset="-127"/>
              <a:cs typeface="+mn-cs"/>
            </a:rPr>
            <a:t>: MW)</a:t>
          </a:r>
          <a:endParaRPr kumimoji="0" lang="ko-KR" altLang="en-US" sz="900" b="0" i="0" u="none" strike="noStrike" kern="1200" cap="none" spc="0" normalizeH="0" baseline="0" noProof="0" dirty="0">
            <a:ln>
              <a:solidFill>
                <a:srgbClr val="FFFFFF">
                  <a:lumMod val="75000"/>
                  <a:alpha val="0"/>
                </a:srgbClr>
              </a:solidFill>
            </a:ln>
            <a:solidFill>
              <a:schemeClr val="tx1">
                <a:lumMod val="65000"/>
                <a:lumOff val="35000"/>
              </a:schemeClr>
            </a:solidFill>
            <a:effectLst/>
            <a:uLnTx/>
            <a:uFillTx/>
            <a:latin typeface="KoPub돋움체 Medium" panose="00000600000000000000" pitchFamily="2" charset="-127"/>
            <a:ea typeface="KoPub돋움체 Medium" panose="00000600000000000000" pitchFamily="2" charset="-127"/>
            <a:cs typeface="+mn-cs"/>
          </a:endParaRPr>
        </a:p>
      </cdr:txBody>
    </cdr:sp>
  </cdr:relSizeAnchor>
</c:userShapes>
</file>

<file path=ppt/drawings/drawing3.xml><?xml version="1.0" encoding="utf-8"?>
<c:userShapes xmlns:c="http://schemas.openxmlformats.org/drawingml/2006/chart">
  <cdr:relSizeAnchor xmlns:cdr="http://schemas.openxmlformats.org/drawingml/2006/chartDrawing">
    <cdr:from>
      <cdr:x>0</cdr:x>
      <cdr:y>0</cdr:y>
    </cdr:from>
    <cdr:to>
      <cdr:x>0.33165</cdr:x>
      <cdr:y>0.03231</cdr:y>
    </cdr:to>
    <cdr:sp macro="" textlink="">
      <cdr:nvSpPr>
        <cdr:cNvPr id="2" name="TextBox 2">
          <a:extLst xmlns:a="http://schemas.openxmlformats.org/drawingml/2006/main">
            <a:ext uri="{FF2B5EF4-FFF2-40B4-BE49-F238E27FC236}">
              <a16:creationId xmlns:a16="http://schemas.microsoft.com/office/drawing/2014/main" id="{932E3804-4315-AA3F-0AF7-C30602B11E11}"/>
            </a:ext>
          </a:extLst>
        </cdr:cNvPr>
        <cdr:cNvSpPr txBox="1"/>
      </cdr:nvSpPr>
      <cdr:spPr>
        <a:xfrm xmlns:a="http://schemas.openxmlformats.org/drawingml/2006/main">
          <a:off x="0" y="0"/>
          <a:ext cx="1440011" cy="138499"/>
        </a:xfrm>
        <a:prstGeom xmlns:a="http://schemas.openxmlformats.org/drawingml/2006/main" prst="rect">
          <a:avLst/>
        </a:prstGeom>
        <a:noFill xmlns:a="http://schemas.openxmlformats.org/drawingml/2006/main"/>
      </cdr:spPr>
      <cdr:txBody>
        <a:bodyPr xmlns:a="http://schemas.openxmlformats.org/drawingml/2006/main" wrap="square" lIns="0" tIns="0" rIns="0" bIns="0" rtlCol="0">
          <a:spAutoFit/>
        </a:bodyPr>
        <a:lstStyle xmlns:a="http://schemas.openxmlformats.org/drawingml/2006/main">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xmlns:a="http://schemas.openxmlformats.org/drawingml/2006/main">
          <a:pPr marL="0" marR="0" lvl="0" indent="0" algn="l" defTabSz="914400" rtl="0" eaLnBrk="1" fontAlgn="auto" latinLnBrk="0" hangingPunct="1">
            <a:lnSpc>
              <a:spcPct val="100000"/>
            </a:lnSpc>
            <a:spcBef>
              <a:spcPts val="0"/>
            </a:spcBef>
            <a:spcAft>
              <a:spcPts val="0"/>
            </a:spcAft>
            <a:buClrTx/>
            <a:buSzTx/>
            <a:buFontTx/>
            <a:buNone/>
            <a:tabLst/>
            <a:defRPr lang="ko-KR" altLang="en-US" sz="1000" b="0" i="0" u="none" strike="noStrike" kern="1200" baseline="0">
              <a:ln>
                <a:solidFill>
                  <a:srgbClr val="FFFFFF">
                    <a:lumMod val="75000"/>
                    <a:alpha val="0"/>
                  </a:srgbClr>
                </a:solidFill>
              </a:ln>
              <a:solidFill>
                <a:srgbClr val="000000">
                  <a:lumMod val="65000"/>
                  <a:lumOff val="35000"/>
                </a:srgbClr>
              </a:solidFill>
              <a:latin typeface="KoPub돋움체 Medium" panose="00000600000000000000" pitchFamily="2" charset="-127"/>
              <a:ea typeface="KoPub돋움체 Medium" panose="00000600000000000000" pitchFamily="2" charset="-127"/>
              <a:cs typeface="+mn-cs"/>
            </a:defRPr>
          </a:pPr>
          <a:r>
            <a:rPr kumimoji="0" lang="en-US" altLang="ko-KR" sz="900" b="0" i="0" u="none" strike="noStrike" kern="1200" cap="none" spc="0" normalizeH="0" baseline="0" noProof="0" dirty="0">
              <a:ln>
                <a:solidFill>
                  <a:srgbClr val="FFFFFF">
                    <a:lumMod val="75000"/>
                    <a:alpha val="0"/>
                  </a:srgbClr>
                </a:solidFill>
              </a:ln>
              <a:solidFill>
                <a:schemeClr val="tx1">
                  <a:lumMod val="65000"/>
                  <a:lumOff val="35000"/>
                </a:schemeClr>
              </a:solidFill>
              <a:effectLst/>
              <a:uLnTx/>
              <a:uFillTx/>
              <a:latin typeface="KoPub돋움체 Medium" panose="00000600000000000000" pitchFamily="2" charset="-127"/>
              <a:ea typeface="KoPub돋움체 Medium" panose="00000600000000000000" pitchFamily="2" charset="-127"/>
              <a:cs typeface="+mn-cs"/>
            </a:rPr>
            <a:t>(</a:t>
          </a:r>
          <a:r>
            <a:rPr kumimoji="0" lang="ko-KR" altLang="en-US" sz="900" b="0" i="0" u="none" strike="noStrike" kern="1200" cap="none" spc="0" normalizeH="0" baseline="0" noProof="0" dirty="0">
              <a:ln>
                <a:solidFill>
                  <a:srgbClr val="FFFFFF">
                    <a:lumMod val="75000"/>
                    <a:alpha val="0"/>
                  </a:srgbClr>
                </a:solidFill>
              </a:ln>
              <a:solidFill>
                <a:schemeClr val="tx1">
                  <a:lumMod val="65000"/>
                  <a:lumOff val="35000"/>
                </a:schemeClr>
              </a:solidFill>
              <a:effectLst/>
              <a:uLnTx/>
              <a:uFillTx/>
              <a:latin typeface="KoPub돋움체 Medium" panose="00000600000000000000" pitchFamily="2" charset="-127"/>
              <a:ea typeface="KoPub돋움체 Medium" panose="00000600000000000000" pitchFamily="2" charset="-127"/>
              <a:cs typeface="+mn-cs"/>
            </a:rPr>
            <a:t>단위 </a:t>
          </a:r>
          <a:r>
            <a:rPr kumimoji="0" lang="en-US" altLang="ko-KR" sz="900" b="0" i="0" u="none" strike="noStrike" kern="1200" cap="none" spc="0" normalizeH="0" baseline="0" noProof="0" dirty="0">
              <a:ln>
                <a:solidFill>
                  <a:srgbClr val="FFFFFF">
                    <a:lumMod val="75000"/>
                    <a:alpha val="0"/>
                  </a:srgbClr>
                </a:solidFill>
              </a:ln>
              <a:solidFill>
                <a:schemeClr val="tx1">
                  <a:lumMod val="65000"/>
                  <a:lumOff val="35000"/>
                </a:schemeClr>
              </a:solidFill>
              <a:effectLst/>
              <a:uLnTx/>
              <a:uFillTx/>
              <a:latin typeface="KoPub돋움체 Medium" panose="00000600000000000000" pitchFamily="2" charset="-127"/>
              <a:ea typeface="KoPub돋움체 Medium" panose="00000600000000000000" pitchFamily="2" charset="-127"/>
              <a:cs typeface="+mn-cs"/>
            </a:rPr>
            <a:t>: MW)</a:t>
          </a:r>
          <a:endParaRPr kumimoji="0" lang="ko-KR" altLang="en-US" sz="900" b="0" i="0" u="none" strike="noStrike" kern="1200" cap="none" spc="0" normalizeH="0" baseline="0" noProof="0" dirty="0">
            <a:ln>
              <a:solidFill>
                <a:srgbClr val="FFFFFF">
                  <a:lumMod val="75000"/>
                  <a:alpha val="0"/>
                </a:srgbClr>
              </a:solidFill>
            </a:ln>
            <a:solidFill>
              <a:schemeClr val="tx1">
                <a:lumMod val="65000"/>
                <a:lumOff val="35000"/>
              </a:schemeClr>
            </a:solidFill>
            <a:effectLst/>
            <a:uLnTx/>
            <a:uFillTx/>
            <a:latin typeface="KoPub돋움체 Medium" panose="00000600000000000000" pitchFamily="2" charset="-127"/>
            <a:ea typeface="KoPub돋움체 Medium" panose="00000600000000000000" pitchFamily="2" charset="-127"/>
            <a:cs typeface="+mn-cs"/>
          </a:endParaRPr>
        </a:p>
      </cdr:txBody>
    </cdr:sp>
  </cdr:relSizeAnchor>
</c:userShapes>
</file>

<file path=ppt/drawings/drawing4.xml><?xml version="1.0" encoding="utf-8"?>
<c:userShapes xmlns:c="http://schemas.openxmlformats.org/drawingml/2006/chart">
  <cdr:relSizeAnchor xmlns:cdr="http://schemas.openxmlformats.org/drawingml/2006/chartDrawing">
    <cdr:from>
      <cdr:x>0.25241</cdr:x>
      <cdr:y>0.22656</cdr:y>
    </cdr:from>
    <cdr:to>
      <cdr:x>0.8436</cdr:x>
      <cdr:y>0.35109</cdr:y>
    </cdr:to>
    <cdr:sp macro="" textlink="">
      <cdr:nvSpPr>
        <cdr:cNvPr id="3" name="화살표: 오른쪽 2">
          <a:extLst xmlns:a="http://schemas.openxmlformats.org/drawingml/2006/main">
            <a:ext uri="{FF2B5EF4-FFF2-40B4-BE49-F238E27FC236}">
              <a16:creationId xmlns:a16="http://schemas.microsoft.com/office/drawing/2014/main" id="{7B9E4C9A-0D68-4875-633A-C1DD8D0A8A79}"/>
            </a:ext>
          </a:extLst>
        </cdr:cNvPr>
        <cdr:cNvSpPr/>
      </cdr:nvSpPr>
      <cdr:spPr>
        <a:xfrm xmlns:a="http://schemas.openxmlformats.org/drawingml/2006/main" rot="20484916">
          <a:off x="1099445" y="499858"/>
          <a:ext cx="2575122" cy="274750"/>
        </a:xfrm>
        <a:prstGeom xmlns:a="http://schemas.openxmlformats.org/drawingml/2006/main" prst="rightArrow">
          <a:avLst/>
        </a:prstGeom>
        <a:gradFill xmlns:a="http://schemas.openxmlformats.org/drawingml/2006/main">
          <a:gsLst>
            <a:gs pos="0">
              <a:schemeClr val="bg1"/>
            </a:gs>
            <a:gs pos="77000">
              <a:srgbClr val="FE769C"/>
            </a:gs>
            <a:gs pos="100000">
              <a:srgbClr val="E71C57"/>
            </a:gs>
          </a:gsLst>
          <a:lin ang="0" scaled="0"/>
        </a:gradFill>
        <a:ln xmlns:a="http://schemas.openxmlformats.org/drawingml/2006/main" w="25400" cap="flat" cmpd="sng" algn="ctr">
          <a:noFill/>
          <a:prstDash val="solid"/>
        </a:ln>
        <a:effectLst xmlns:a="http://schemas.openxmlformats.org/drawingml/2006/main"/>
      </cdr:spPr>
      <cdr:txBody>
        <a:bodyPr xmlns:a="http://schemas.openxmlformats.org/drawingml/2006/main" rtlCol="0" anchor="ctr"/>
        <a:lstStyle xmlns:a="http://schemas.openxmlformats.org/drawingml/2006/main">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xmlns:a="http://schemas.openxmlformats.org/drawingml/2006/main">
          <a:pPr marL="0" marR="0" lvl="0" indent="0" algn="ctr" defTabSz="914400" eaLnBrk="1" fontAlgn="auto" latinLnBrk="0" hangingPunct="1">
            <a:lnSpc>
              <a:spcPct val="100000"/>
            </a:lnSpc>
            <a:spcBef>
              <a:spcPts val="0"/>
            </a:spcBef>
            <a:spcAft>
              <a:spcPts val="0"/>
            </a:spcAft>
            <a:buClrTx/>
            <a:buSzTx/>
            <a:buFontTx/>
            <a:buNone/>
            <a:tabLst/>
            <a:defRPr/>
          </a:pPr>
          <a:r>
            <a:rPr kumimoji="0" lang="ko-KR" altLang="en-US" sz="900" i="0" u="none" strike="noStrike" kern="0" cap="none" spc="0" normalizeH="0" baseline="0" noProof="0" dirty="0">
              <a:ln>
                <a:solidFill>
                  <a:srgbClr val="FFFFFF">
                    <a:lumMod val="75000"/>
                    <a:alpha val="0"/>
                  </a:srgbClr>
                </a:solidFill>
              </a:ln>
              <a:effectLst/>
              <a:uLnTx/>
              <a:uFillTx/>
              <a:latin typeface="KoPub돋움체 Bold" panose="00000800000000000000" pitchFamily="2" charset="-127"/>
              <a:ea typeface="KoPub돋움체 Bold" panose="00000800000000000000" pitchFamily="2" charset="-127"/>
            </a:rPr>
            <a:t>풍력 발전량 </a:t>
          </a:r>
          <a:r>
            <a:rPr kumimoji="0" lang="en-US" altLang="ko-KR" sz="900" i="0" u="none" strike="noStrike" kern="0" cap="none" spc="0" normalizeH="0" baseline="0" noProof="0" dirty="0">
              <a:ln>
                <a:solidFill>
                  <a:srgbClr val="FFFFFF">
                    <a:lumMod val="75000"/>
                    <a:alpha val="0"/>
                  </a:srgbClr>
                </a:solidFill>
              </a:ln>
              <a:effectLst/>
              <a:uLnTx/>
              <a:uFillTx/>
              <a:latin typeface="KoPub돋움체 Bold" panose="00000800000000000000" pitchFamily="2" charset="-127"/>
              <a:ea typeface="KoPub돋움체 Bold" panose="00000800000000000000" pitchFamily="2" charset="-127"/>
            </a:rPr>
            <a:t>CAGR 25.0%</a:t>
          </a:r>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B6EC447-A98B-49D3-A4C6-2F6FA54CC178}" type="datetimeFigureOut">
              <a:rPr lang="ko-KR" altLang="en-US" smtClean="0"/>
              <a:t>2023-10-23</a:t>
            </a:fld>
            <a:endParaRPr lang="ko-KR" altLang="en-US"/>
          </a:p>
        </p:txBody>
      </p:sp>
      <p:sp>
        <p:nvSpPr>
          <p:cNvPr id="4" name="슬라이드 이미지 개체 틀 3"/>
          <p:cNvSpPr>
            <a:spLocks noGrp="1" noRot="1" noChangeAspect="1"/>
          </p:cNvSpPr>
          <p:nvPr>
            <p:ph type="sldImg" idx="2"/>
          </p:nvPr>
        </p:nvSpPr>
        <p:spPr>
          <a:xfrm>
            <a:off x="1200150" y="1143000"/>
            <a:ext cx="44577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FB3E62C-7E21-4075-BD7E-52E9A05B258B}" type="slidenum">
              <a:rPr lang="ko-KR" altLang="en-US" smtClean="0"/>
              <a:t>‹#›</a:t>
            </a:fld>
            <a:endParaRPr lang="ko-KR" altLang="en-US"/>
          </a:p>
        </p:txBody>
      </p:sp>
    </p:spTree>
    <p:extLst>
      <p:ext uri="{BB962C8B-B14F-4D97-AF65-F5344CB8AC3E}">
        <p14:creationId xmlns:p14="http://schemas.microsoft.com/office/powerpoint/2010/main" val="847114527"/>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6FB3E62C-7E21-4075-BD7E-52E9A05B258B}" type="slidenum">
              <a:rPr lang="ko-KR" altLang="en-US" smtClean="0"/>
              <a:t>4</a:t>
            </a:fld>
            <a:endParaRPr lang="ko-KR" altLang="en-US"/>
          </a:p>
        </p:txBody>
      </p:sp>
    </p:spTree>
    <p:extLst>
      <p:ext uri="{BB962C8B-B14F-4D97-AF65-F5344CB8AC3E}">
        <p14:creationId xmlns:p14="http://schemas.microsoft.com/office/powerpoint/2010/main" val="38586124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6FB3E62C-7E21-4075-BD7E-52E9A05B258B}" type="slidenum">
              <a:rPr lang="ko-KR" altLang="en-US" smtClean="0"/>
              <a:t>53</a:t>
            </a:fld>
            <a:endParaRPr lang="ko-KR" altLang="en-US"/>
          </a:p>
        </p:txBody>
      </p:sp>
    </p:spTree>
    <p:extLst>
      <p:ext uri="{BB962C8B-B14F-4D97-AF65-F5344CB8AC3E}">
        <p14:creationId xmlns:p14="http://schemas.microsoft.com/office/powerpoint/2010/main" val="25110210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6FB3E62C-7E21-4075-BD7E-52E9A05B258B}" type="slidenum">
              <a:rPr lang="ko-KR" altLang="en-US" smtClean="0"/>
              <a:t>56</a:t>
            </a:fld>
            <a:endParaRPr lang="ko-KR" altLang="en-US"/>
          </a:p>
        </p:txBody>
      </p:sp>
    </p:spTree>
    <p:extLst>
      <p:ext uri="{BB962C8B-B14F-4D97-AF65-F5344CB8AC3E}">
        <p14:creationId xmlns:p14="http://schemas.microsoft.com/office/powerpoint/2010/main" val="42564239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6FB3E62C-7E21-4075-BD7E-52E9A05B258B}" type="slidenum">
              <a:rPr lang="ko-KR" altLang="en-US" smtClean="0"/>
              <a:t>61</a:t>
            </a:fld>
            <a:endParaRPr lang="ko-KR" altLang="en-US"/>
          </a:p>
        </p:txBody>
      </p:sp>
    </p:spTree>
    <p:extLst>
      <p:ext uri="{BB962C8B-B14F-4D97-AF65-F5344CB8AC3E}">
        <p14:creationId xmlns:p14="http://schemas.microsoft.com/office/powerpoint/2010/main" val="30760194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6FB3E62C-7E21-4075-BD7E-52E9A05B258B}" type="slidenum">
              <a:rPr lang="ko-KR" altLang="en-US" smtClean="0"/>
              <a:t>62</a:t>
            </a:fld>
            <a:endParaRPr lang="ko-KR" altLang="en-US"/>
          </a:p>
        </p:txBody>
      </p:sp>
    </p:spTree>
    <p:extLst>
      <p:ext uri="{BB962C8B-B14F-4D97-AF65-F5344CB8AC3E}">
        <p14:creationId xmlns:p14="http://schemas.microsoft.com/office/powerpoint/2010/main" val="40056352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6FB3E62C-7E21-4075-BD7E-52E9A05B258B}" type="slidenum">
              <a:rPr lang="ko-KR" altLang="en-US" smtClean="0"/>
              <a:t>65</a:t>
            </a:fld>
            <a:endParaRPr lang="ko-KR" altLang="en-US"/>
          </a:p>
        </p:txBody>
      </p:sp>
    </p:spTree>
    <p:extLst>
      <p:ext uri="{BB962C8B-B14F-4D97-AF65-F5344CB8AC3E}">
        <p14:creationId xmlns:p14="http://schemas.microsoft.com/office/powerpoint/2010/main" val="6727635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6FB3E62C-7E21-4075-BD7E-52E9A05B258B}" type="slidenum">
              <a:rPr lang="ko-KR" altLang="en-US" smtClean="0"/>
              <a:t>14</a:t>
            </a:fld>
            <a:endParaRPr lang="ko-KR" altLang="en-US"/>
          </a:p>
        </p:txBody>
      </p:sp>
    </p:spTree>
    <p:extLst>
      <p:ext uri="{BB962C8B-B14F-4D97-AF65-F5344CB8AC3E}">
        <p14:creationId xmlns:p14="http://schemas.microsoft.com/office/powerpoint/2010/main" val="8646652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6FB3E62C-7E21-4075-BD7E-52E9A05B258B}" type="slidenum">
              <a:rPr lang="ko-KR" altLang="en-US" smtClean="0"/>
              <a:t>24</a:t>
            </a:fld>
            <a:endParaRPr lang="ko-KR" altLang="en-US"/>
          </a:p>
        </p:txBody>
      </p:sp>
    </p:spTree>
    <p:extLst>
      <p:ext uri="{BB962C8B-B14F-4D97-AF65-F5344CB8AC3E}">
        <p14:creationId xmlns:p14="http://schemas.microsoft.com/office/powerpoint/2010/main" val="1141003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6FB3E62C-7E21-4075-BD7E-52E9A05B258B}" type="slidenum">
              <a:rPr lang="ko-KR" altLang="en-US" smtClean="0"/>
              <a:t>25</a:t>
            </a:fld>
            <a:endParaRPr lang="ko-KR" altLang="en-US"/>
          </a:p>
        </p:txBody>
      </p:sp>
    </p:spTree>
    <p:extLst>
      <p:ext uri="{BB962C8B-B14F-4D97-AF65-F5344CB8AC3E}">
        <p14:creationId xmlns:p14="http://schemas.microsoft.com/office/powerpoint/2010/main" val="27525275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6FB3E62C-7E21-4075-BD7E-52E9A05B258B}" type="slidenum">
              <a:rPr lang="ko-KR" altLang="en-US" smtClean="0"/>
              <a:t>26</a:t>
            </a:fld>
            <a:endParaRPr lang="ko-KR" altLang="en-US"/>
          </a:p>
        </p:txBody>
      </p:sp>
    </p:spTree>
    <p:extLst>
      <p:ext uri="{BB962C8B-B14F-4D97-AF65-F5344CB8AC3E}">
        <p14:creationId xmlns:p14="http://schemas.microsoft.com/office/powerpoint/2010/main" val="40236453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6FB3E62C-7E21-4075-BD7E-52E9A05B258B}" type="slidenum">
              <a:rPr lang="ko-KR" altLang="en-US" smtClean="0"/>
              <a:t>31</a:t>
            </a:fld>
            <a:endParaRPr lang="ko-KR" altLang="en-US"/>
          </a:p>
        </p:txBody>
      </p:sp>
    </p:spTree>
    <p:extLst>
      <p:ext uri="{BB962C8B-B14F-4D97-AF65-F5344CB8AC3E}">
        <p14:creationId xmlns:p14="http://schemas.microsoft.com/office/powerpoint/2010/main" val="6568343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6FB3E62C-7E21-4075-BD7E-52E9A05B258B}" type="slidenum">
              <a:rPr lang="ko-KR" altLang="en-US" smtClean="0"/>
              <a:t>35</a:t>
            </a:fld>
            <a:endParaRPr lang="ko-KR" altLang="en-US"/>
          </a:p>
        </p:txBody>
      </p:sp>
    </p:spTree>
    <p:extLst>
      <p:ext uri="{BB962C8B-B14F-4D97-AF65-F5344CB8AC3E}">
        <p14:creationId xmlns:p14="http://schemas.microsoft.com/office/powerpoint/2010/main" val="34519231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6FB3E62C-7E21-4075-BD7E-52E9A05B258B}" type="slidenum">
              <a:rPr lang="ko-KR" altLang="en-US" smtClean="0"/>
              <a:t>41</a:t>
            </a:fld>
            <a:endParaRPr lang="ko-KR" altLang="en-US"/>
          </a:p>
        </p:txBody>
      </p:sp>
    </p:spTree>
    <p:extLst>
      <p:ext uri="{BB962C8B-B14F-4D97-AF65-F5344CB8AC3E}">
        <p14:creationId xmlns:p14="http://schemas.microsoft.com/office/powerpoint/2010/main" val="24229641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6FB3E62C-7E21-4075-BD7E-52E9A05B258B}" type="slidenum">
              <a:rPr lang="ko-KR" altLang="en-US" smtClean="0"/>
              <a:t>52</a:t>
            </a:fld>
            <a:endParaRPr lang="ko-KR" altLang="en-US"/>
          </a:p>
        </p:txBody>
      </p:sp>
    </p:spTree>
    <p:extLst>
      <p:ext uri="{BB962C8B-B14F-4D97-AF65-F5344CB8AC3E}">
        <p14:creationId xmlns:p14="http://schemas.microsoft.com/office/powerpoint/2010/main" val="194592656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6.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8.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9.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Left Horizontal Window_KPMG Blue">
    <p:bg>
      <p:bgPr>
        <a:solidFill>
          <a:schemeClr val="tx2"/>
        </a:solidFill>
        <a:effectLst/>
      </p:bgPr>
    </p:bg>
    <p:spTree>
      <p:nvGrpSpPr>
        <p:cNvPr id="1" name=""/>
        <p:cNvGrpSpPr/>
        <p:nvPr/>
      </p:nvGrpSpPr>
      <p:grpSpPr>
        <a:xfrm>
          <a:off x="0" y="0"/>
          <a:ext cx="0" cy="0"/>
          <a:chOff x="0" y="0"/>
          <a:chExt cx="0" cy="0"/>
        </a:xfrm>
      </p:grpSpPr>
      <p:pic>
        <p:nvPicPr>
          <p:cNvPr id="5" name="그림 4" descr="풍차, 발전기, 야외, 장치이(가) 표시된 사진&#10;&#10;자동 생성된 설명">
            <a:extLst>
              <a:ext uri="{FF2B5EF4-FFF2-40B4-BE49-F238E27FC236}">
                <a16:creationId xmlns:a16="http://schemas.microsoft.com/office/drawing/2014/main" id="{B1CEFA98-288D-DE71-9975-8A8C40E8CD58}"/>
              </a:ext>
            </a:extLst>
          </p:cNvPr>
          <p:cNvPicPr>
            <a:picLocks noChangeAspect="1"/>
          </p:cNvPicPr>
          <p:nvPr userDrawn="1"/>
        </p:nvPicPr>
        <p:blipFill>
          <a:blip r:embed="rId2">
            <a:alphaModFix amt="80000"/>
          </a:blip>
          <a:stretch>
            <a:fillRect/>
          </a:stretch>
        </p:blipFill>
        <p:spPr>
          <a:xfrm>
            <a:off x="0" y="0"/>
            <a:ext cx="9906000" cy="6858000"/>
          </a:xfrm>
          <a:prstGeom prst="rect">
            <a:avLst/>
          </a:prstGeom>
        </p:spPr>
      </p:pic>
      <p:sp>
        <p:nvSpPr>
          <p:cNvPr id="7" name="Rectangle 4">
            <a:extLst>
              <a:ext uri="{FF2B5EF4-FFF2-40B4-BE49-F238E27FC236}">
                <a16:creationId xmlns:a16="http://schemas.microsoft.com/office/drawing/2014/main" id="{B6CC16FA-5E01-E6BE-9C5A-176A2270EBC2}"/>
              </a:ext>
            </a:extLst>
          </p:cNvPr>
          <p:cNvSpPr>
            <a:spLocks noChangeAspect="1"/>
          </p:cNvSpPr>
          <p:nvPr userDrawn="1"/>
        </p:nvSpPr>
        <p:spPr>
          <a:xfrm>
            <a:off x="-2" y="-2"/>
            <a:ext cx="9906000" cy="6857999"/>
          </a:xfrm>
          <a:prstGeom prst="rect">
            <a:avLst/>
          </a:prstGeom>
          <a:solidFill>
            <a:srgbClr val="00338D">
              <a:alpha val="49000"/>
            </a:srgbClr>
          </a:solidFill>
        </p:spPr>
        <p:txBody>
          <a:bodyPr vert="horz" lIns="180000" tIns="180000" rIns="180000" bIns="180000" rtlCol="0" anchor="t" anchorCtr="0">
            <a:noAutofit/>
          </a:bodyPr>
          <a:lstStyle/>
          <a:p>
            <a:pPr lvl="0">
              <a:lnSpc>
                <a:spcPct val="70000"/>
              </a:lnSpc>
              <a:spcBef>
                <a:spcPct val="0"/>
              </a:spcBef>
              <a:buNone/>
            </a:pPr>
            <a:endParaRPr lang="en-US" sz="8800" baseline="0" err="1">
              <a:solidFill>
                <a:schemeClr val="bg1"/>
              </a:solidFill>
              <a:latin typeface="KPMG Bold" panose="020B0803030202040204" pitchFamily="34" charset="0"/>
              <a:ea typeface="+mj-ea"/>
              <a:cs typeface="+mj-cs"/>
            </a:endParaRPr>
          </a:p>
        </p:txBody>
      </p:sp>
      <p:sp>
        <p:nvSpPr>
          <p:cNvPr id="16" name="Rectangle 4">
            <a:extLst>
              <a:ext uri="{FF2B5EF4-FFF2-40B4-BE49-F238E27FC236}">
                <a16:creationId xmlns:a16="http://schemas.microsoft.com/office/drawing/2014/main" id="{5B77DF58-15B4-4326-A987-7F0ED7B2A7C2}"/>
              </a:ext>
            </a:extLst>
          </p:cNvPr>
          <p:cNvSpPr>
            <a:spLocks noChangeAspect="1"/>
          </p:cNvSpPr>
          <p:nvPr userDrawn="1"/>
        </p:nvSpPr>
        <p:spPr>
          <a:xfrm>
            <a:off x="812846" y="1268413"/>
            <a:ext cx="6848978" cy="4752974"/>
          </a:xfrm>
          <a:prstGeom prst="rect">
            <a:avLst/>
          </a:prstGeom>
          <a:gradFill>
            <a:gsLst>
              <a:gs pos="100000">
                <a:schemeClr val="accent1"/>
              </a:gs>
              <a:gs pos="0">
                <a:schemeClr val="accent5"/>
              </a:gs>
            </a:gsLst>
            <a:lin ang="0" scaled="0"/>
          </a:gradFill>
        </p:spPr>
        <p:txBody>
          <a:bodyPr vert="horz" lIns="180000" tIns="180000" rIns="180000" bIns="180000" rtlCol="0" anchor="t" anchorCtr="0">
            <a:noAutofit/>
          </a:bodyPr>
          <a:lstStyle/>
          <a:p>
            <a:pPr lvl="0">
              <a:lnSpc>
                <a:spcPct val="70000"/>
              </a:lnSpc>
              <a:spcBef>
                <a:spcPct val="0"/>
              </a:spcBef>
              <a:buNone/>
            </a:pPr>
            <a:endParaRPr lang="en-US" sz="8800" baseline="0" err="1">
              <a:solidFill>
                <a:schemeClr val="bg1"/>
              </a:solidFill>
              <a:latin typeface="KPMG Bold" panose="020B0803030202040204" pitchFamily="34" charset="0"/>
              <a:ea typeface="+mj-ea"/>
              <a:cs typeface="+mj-cs"/>
            </a:endParaRPr>
          </a:p>
        </p:txBody>
      </p:sp>
      <p:sp>
        <p:nvSpPr>
          <p:cNvPr id="10" name="Title 1">
            <a:extLst>
              <a:ext uri="{FF2B5EF4-FFF2-40B4-BE49-F238E27FC236}">
                <a16:creationId xmlns:a16="http://schemas.microsoft.com/office/drawing/2014/main" id="{9D83F782-B3AC-40BE-AC29-9CE3E7D7475B}"/>
              </a:ext>
            </a:extLst>
          </p:cNvPr>
          <p:cNvSpPr>
            <a:spLocks noGrp="1"/>
          </p:cNvSpPr>
          <p:nvPr>
            <p:ph type="ctrTitle" hasCustomPrompt="1"/>
          </p:nvPr>
        </p:nvSpPr>
        <p:spPr>
          <a:xfrm>
            <a:off x="1059658" y="1514884"/>
            <a:ext cx="6356889" cy="3206745"/>
          </a:xfrm>
        </p:spPr>
        <p:txBody>
          <a:bodyPr anchor="t" anchorCtr="0"/>
          <a:lstStyle>
            <a:lvl1pPr algn="l">
              <a:defRPr sz="6000" baseline="0">
                <a:solidFill>
                  <a:schemeClr val="bg1"/>
                </a:solidFill>
              </a:defRPr>
            </a:lvl1pPr>
          </a:lstStyle>
          <a:p>
            <a:r>
              <a:rPr lang="en-GB"/>
              <a:t>Title slide text only</a:t>
            </a:r>
            <a:endParaRPr lang="en-US"/>
          </a:p>
        </p:txBody>
      </p:sp>
      <p:pic>
        <p:nvPicPr>
          <p:cNvPr id="13" name="그림 12">
            <a:extLst>
              <a:ext uri="{FF2B5EF4-FFF2-40B4-BE49-F238E27FC236}">
                <a16:creationId xmlns:a16="http://schemas.microsoft.com/office/drawing/2014/main" id="{5CB80B5B-9038-4D5D-ABDC-A2D84650FE90}"/>
              </a:ext>
            </a:extLst>
          </p:cNvPr>
          <p:cNvPicPr>
            <a:picLocks noChangeAspect="1"/>
          </p:cNvPicPr>
          <p:nvPr userDrawn="1"/>
        </p:nvPicPr>
        <p:blipFill>
          <a:blip r:embed="rId3"/>
          <a:stretch>
            <a:fillRect/>
          </a:stretch>
        </p:blipFill>
        <p:spPr>
          <a:xfrm>
            <a:off x="814388" y="442914"/>
            <a:ext cx="1395081" cy="324000"/>
          </a:xfrm>
          <a:prstGeom prst="rect">
            <a:avLst/>
          </a:prstGeom>
        </p:spPr>
      </p:pic>
      <p:sp>
        <p:nvSpPr>
          <p:cNvPr id="14" name="Text Placeholder 3">
            <a:extLst>
              <a:ext uri="{FF2B5EF4-FFF2-40B4-BE49-F238E27FC236}">
                <a16:creationId xmlns:a16="http://schemas.microsoft.com/office/drawing/2014/main" id="{4D4A2D6A-F541-47E7-84A9-55D67E63714B}"/>
              </a:ext>
            </a:extLst>
          </p:cNvPr>
          <p:cNvSpPr>
            <a:spLocks noGrp="1"/>
          </p:cNvSpPr>
          <p:nvPr>
            <p:ph type="body" sz="quarter" idx="11"/>
          </p:nvPr>
        </p:nvSpPr>
        <p:spPr>
          <a:xfrm>
            <a:off x="1059658" y="4969417"/>
            <a:ext cx="6356889" cy="810000"/>
          </a:xfrm>
        </p:spPr>
        <p:txBody>
          <a:bodyPr anchor="b"/>
          <a:lstStyle>
            <a:lvl1pPr>
              <a:defRPr sz="110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ko-KR" altLang="en-US"/>
              <a:t>마스터 텍스트 스타일을 편집하려면 클릭</a:t>
            </a:r>
          </a:p>
          <a:p>
            <a:pPr lvl="1"/>
            <a:r>
              <a:rPr lang="ko-KR" altLang="en-US"/>
              <a:t>두 번째 수준</a:t>
            </a:r>
          </a:p>
        </p:txBody>
      </p:sp>
      <p:sp>
        <p:nvSpPr>
          <p:cNvPr id="8" name="Rectangle 6">
            <a:extLst>
              <a:ext uri="{FF2B5EF4-FFF2-40B4-BE49-F238E27FC236}">
                <a16:creationId xmlns:a16="http://schemas.microsoft.com/office/drawing/2014/main" id="{A6469BB8-12D9-6E83-DEEC-5E7022DCE879}"/>
              </a:ext>
            </a:extLst>
          </p:cNvPr>
          <p:cNvSpPr>
            <a:spLocks noChangeArrowheads="1"/>
          </p:cNvSpPr>
          <p:nvPr userDrawn="1"/>
        </p:nvSpPr>
        <p:spPr bwMode="auto">
          <a:xfrm>
            <a:off x="7982596" y="272758"/>
            <a:ext cx="1655763" cy="431800"/>
          </a:xfrm>
          <a:prstGeom prst="rect">
            <a:avLst/>
          </a:prstGeom>
          <a:noFill/>
          <a:ln w="12700">
            <a:noFill/>
            <a:miter lim="800000"/>
            <a:headEnd/>
            <a:tailEnd/>
          </a:ln>
          <a:effectLst/>
        </p:spPr>
        <p:txBody>
          <a:bodyPr wrap="none" lIns="0" tIns="0" rIns="0" bIns="0" anchor="ctr"/>
          <a:lstStyle/>
          <a:p>
            <a:pPr marL="0" marR="0" lvl="0" indent="0" algn="r" defTabSz="914400" eaLnBrk="1" fontAlgn="auto" latinLnBrk="0" hangingPunct="1">
              <a:lnSpc>
                <a:spcPct val="100000"/>
              </a:lnSpc>
              <a:spcBef>
                <a:spcPct val="0"/>
              </a:spcBef>
              <a:spcAft>
                <a:spcPts val="0"/>
              </a:spcAft>
              <a:buClrTx/>
              <a:buSzTx/>
              <a:buFontTx/>
              <a:buNone/>
              <a:tabLst/>
              <a:defRPr/>
            </a:pPr>
            <a:r>
              <a:rPr kumimoji="0" lang="en-US" altLang="ko-KR" sz="1000" b="1" i="1" u="none" strike="noStrike" kern="0" cap="none" spc="0" normalizeH="0" baseline="0" noProof="0">
                <a:ln>
                  <a:noFill/>
                </a:ln>
                <a:solidFill>
                  <a:schemeClr val="bg1"/>
                </a:solidFill>
                <a:effectLst/>
                <a:uLnTx/>
                <a:uFillTx/>
                <a:latin typeface="KoPub돋움체 Medium" panose="00000600000000000000" pitchFamily="2" charset="-127"/>
                <a:ea typeface="KoPub돋움체 Medium" panose="00000600000000000000" pitchFamily="2" charset="-127"/>
              </a:rPr>
              <a:t>Strictly Private and Confidential</a:t>
            </a:r>
          </a:p>
          <a:p>
            <a:pPr marL="0" marR="0" lvl="0" indent="0" algn="r" defTabSz="914400" eaLnBrk="1" fontAlgn="auto" latinLnBrk="0" hangingPunct="1">
              <a:lnSpc>
                <a:spcPct val="100000"/>
              </a:lnSpc>
              <a:spcBef>
                <a:spcPct val="0"/>
              </a:spcBef>
              <a:spcAft>
                <a:spcPts val="0"/>
              </a:spcAft>
              <a:buClrTx/>
              <a:buSzTx/>
              <a:buFontTx/>
              <a:buNone/>
              <a:tabLst/>
              <a:defRPr/>
            </a:pPr>
            <a:endParaRPr kumimoji="0" lang="en-US" altLang="ko-KR" sz="1800" b="1" i="1" u="none" strike="noStrike" kern="0" cap="none" spc="0" normalizeH="0" baseline="0" noProof="0">
              <a:ln>
                <a:noFill/>
              </a:ln>
              <a:solidFill>
                <a:srgbClr val="747678"/>
              </a:solidFill>
              <a:effectLst/>
              <a:uLnTx/>
              <a:uFillTx/>
              <a:latin typeface="KoPub돋움체 Medium" panose="00000600000000000000" pitchFamily="2" charset="-127"/>
              <a:ea typeface="KoPub돋움체 Medium" panose="00000600000000000000" pitchFamily="2" charset="-127"/>
            </a:endParaRPr>
          </a:p>
        </p:txBody>
      </p:sp>
      <p:sp>
        <p:nvSpPr>
          <p:cNvPr id="9" name="Text Box 30">
            <a:extLst>
              <a:ext uri="{FF2B5EF4-FFF2-40B4-BE49-F238E27FC236}">
                <a16:creationId xmlns:a16="http://schemas.microsoft.com/office/drawing/2014/main" id="{07C425D7-AB3E-6B16-D2AF-6C38569C5DD8}"/>
              </a:ext>
            </a:extLst>
          </p:cNvPr>
          <p:cNvSpPr txBox="1">
            <a:spLocks noChangeArrowheads="1"/>
          </p:cNvSpPr>
          <p:nvPr userDrawn="1"/>
        </p:nvSpPr>
        <p:spPr bwMode="auto">
          <a:xfrm>
            <a:off x="7881642" y="503093"/>
            <a:ext cx="1756717" cy="215444"/>
          </a:xfrm>
          <a:prstGeom prst="rect">
            <a:avLst/>
          </a:prstGeom>
          <a:noFill/>
          <a:ln w="12700" algn="ctr">
            <a:noFill/>
            <a:miter lim="800000"/>
            <a:headEnd/>
            <a:tailEnd/>
          </a:ln>
          <a:effectLst/>
        </p:spPr>
        <p:txBody>
          <a:bodyPr wrap="square" lIns="0" tIns="0" rIns="39600" bIns="0" anchor="ctr" anchorCtr="0">
            <a:spAutoFit/>
          </a:bodyPr>
          <a:lstStyle/>
          <a:p>
            <a:pPr algn="r" fontAlgn="ctr">
              <a:spcBef>
                <a:spcPct val="50000"/>
              </a:spcBef>
              <a:buClr>
                <a:srgbClr val="0C2D83"/>
              </a:buClr>
              <a:defRPr/>
            </a:pPr>
            <a:r>
              <a:rPr lang="en-US" altLang="ko-KR" sz="1400" b="1">
                <a:solidFill>
                  <a:srgbClr val="FF0000"/>
                </a:solidFill>
                <a:latin typeface="KoPub돋움체 Medium" panose="00000600000000000000" pitchFamily="2" charset="-127"/>
                <a:ea typeface="KoPub돋움체 Medium" panose="00000600000000000000" pitchFamily="2" charset="-127"/>
              </a:rPr>
              <a:t>Draft</a:t>
            </a:r>
          </a:p>
        </p:txBody>
      </p:sp>
    </p:spTree>
    <p:extLst>
      <p:ext uri="{BB962C8B-B14F-4D97-AF65-F5344CB8AC3E}">
        <p14:creationId xmlns:p14="http://schemas.microsoft.com/office/powerpoint/2010/main" val="3042587268"/>
      </p:ext>
    </p:extLst>
  </p:cSld>
  <p:clrMapOvr>
    <a:masterClrMapping/>
  </p:clrMapOvr>
  <p:extLst>
    <p:ext uri="{DCECCB84-F9BA-43D5-87BE-67443E8EF086}">
      <p15:sldGuideLst xmlns:p15="http://schemas.microsoft.com/office/powerpoint/2012/main">
        <p15:guide id="1" orient="horz" pos="799"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Letter two column">
    <p:spTree>
      <p:nvGrpSpPr>
        <p:cNvPr id="1" name=""/>
        <p:cNvGrpSpPr/>
        <p:nvPr/>
      </p:nvGrpSpPr>
      <p:grpSpPr>
        <a:xfrm>
          <a:off x="0" y="0"/>
          <a:ext cx="0" cy="0"/>
          <a:chOff x="0" y="0"/>
          <a:chExt cx="0" cy="0"/>
        </a:xfrm>
      </p:grpSpPr>
      <p:sp>
        <p:nvSpPr>
          <p:cNvPr id="25" name="Text Placeholder 24"/>
          <p:cNvSpPr>
            <a:spLocks noGrp="1"/>
          </p:cNvSpPr>
          <p:nvPr>
            <p:ph type="body" sz="quarter" idx="14"/>
          </p:nvPr>
        </p:nvSpPr>
        <p:spPr>
          <a:xfrm>
            <a:off x="5046663" y="445724"/>
            <a:ext cx="4378758" cy="365356"/>
          </a:xfrm>
        </p:spPr>
        <p:txBody>
          <a:bodyPr lIns="0" tIns="0" rIns="0" bIns="0"/>
          <a:lstStyle>
            <a:lvl1pPr>
              <a:spcAft>
                <a:spcPts val="300"/>
              </a:spcAft>
              <a:defRPr sz="800"/>
            </a:lvl1pPr>
            <a:lvl2pPr>
              <a:spcAft>
                <a:spcPts val="300"/>
              </a:spcAft>
              <a:defRPr sz="800"/>
            </a:lvl2pPr>
            <a:lvl3pPr>
              <a:spcAft>
                <a:spcPts val="300"/>
              </a:spcAft>
              <a:defRPr sz="800"/>
            </a:lvl3pPr>
            <a:lvl4pPr>
              <a:spcAft>
                <a:spcPts val="300"/>
              </a:spcAft>
              <a:defRPr sz="800"/>
            </a:lvl4pPr>
            <a:lvl5pPr>
              <a:spcAft>
                <a:spcPts val="300"/>
              </a:spcAft>
              <a:defRPr sz="800"/>
            </a:lvl5pPr>
          </a:lstStyle>
          <a:p>
            <a:pPr lvl="0"/>
            <a:r>
              <a:rPr lang="ko-KR" altLang="en-US"/>
              <a:t>마스터 텍스트 스타일을 편집하려면 클릭</a:t>
            </a:r>
          </a:p>
          <a:p>
            <a:pPr lvl="1"/>
            <a:r>
              <a:rPr lang="ko-KR" altLang="en-US"/>
              <a:t>두 번째 수준</a:t>
            </a:r>
          </a:p>
        </p:txBody>
      </p:sp>
      <p:sp>
        <p:nvSpPr>
          <p:cNvPr id="26" name="Text Placeholder 24"/>
          <p:cNvSpPr>
            <a:spLocks noGrp="1"/>
          </p:cNvSpPr>
          <p:nvPr>
            <p:ph type="body" sz="quarter" idx="15"/>
          </p:nvPr>
        </p:nvSpPr>
        <p:spPr>
          <a:xfrm>
            <a:off x="488950" y="445724"/>
            <a:ext cx="4370388" cy="365356"/>
          </a:xfrm>
        </p:spPr>
        <p:txBody>
          <a:bodyPr/>
          <a:lstStyle>
            <a:lvl1pPr>
              <a:spcAft>
                <a:spcPts val="300"/>
              </a:spcAft>
              <a:defRPr sz="800"/>
            </a:lvl1pPr>
            <a:lvl2pPr>
              <a:spcAft>
                <a:spcPts val="300"/>
              </a:spcAft>
              <a:defRPr sz="800"/>
            </a:lvl2pPr>
            <a:lvl3pPr>
              <a:spcAft>
                <a:spcPts val="300"/>
              </a:spcAft>
              <a:defRPr sz="800"/>
            </a:lvl3pPr>
            <a:lvl4pPr>
              <a:spcAft>
                <a:spcPts val="300"/>
              </a:spcAft>
              <a:defRPr sz="800"/>
            </a:lvl4pPr>
            <a:lvl5pPr>
              <a:spcAft>
                <a:spcPts val="300"/>
              </a:spcAft>
              <a:defRPr sz="800"/>
            </a:lvl5pPr>
          </a:lstStyle>
          <a:p>
            <a:pPr lvl="0"/>
            <a:r>
              <a:rPr lang="ko-KR" altLang="en-US"/>
              <a:t>마스터 텍스트 스타일을 편집하려면 클릭</a:t>
            </a:r>
          </a:p>
          <a:p>
            <a:pPr lvl="1"/>
            <a:r>
              <a:rPr lang="ko-KR" altLang="en-US"/>
              <a:t>두 번째 수준</a:t>
            </a:r>
          </a:p>
        </p:txBody>
      </p:sp>
      <p:sp>
        <p:nvSpPr>
          <p:cNvPr id="19" name="Text Placeholder 8"/>
          <p:cNvSpPr>
            <a:spLocks noGrp="1"/>
          </p:cNvSpPr>
          <p:nvPr>
            <p:ph type="body" sz="quarter" idx="10"/>
          </p:nvPr>
        </p:nvSpPr>
        <p:spPr>
          <a:xfrm>
            <a:off x="488950" y="1422400"/>
            <a:ext cx="4370388" cy="4598987"/>
          </a:xfrm>
        </p:spPr>
        <p:txBody>
          <a:bodyPr/>
          <a:lstStyle>
            <a:lvl1pPr>
              <a:defRPr sz="800"/>
            </a:lvl1pPr>
            <a:lvl2pPr>
              <a:defRPr sz="800"/>
            </a:lvl2pPr>
            <a:lvl3pPr>
              <a:defRPr sz="800"/>
            </a:lvl3pPr>
            <a:lvl4pPr>
              <a:defRPr sz="800"/>
            </a:lvl4pPr>
            <a:lvl5pPr>
              <a:defRPr sz="800"/>
            </a:lvl5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a:p>
        </p:txBody>
      </p:sp>
      <p:sp>
        <p:nvSpPr>
          <p:cNvPr id="20" name="Text Placeholder 8"/>
          <p:cNvSpPr>
            <a:spLocks noGrp="1"/>
          </p:cNvSpPr>
          <p:nvPr>
            <p:ph type="body" sz="quarter" idx="11"/>
          </p:nvPr>
        </p:nvSpPr>
        <p:spPr>
          <a:xfrm>
            <a:off x="5061064" y="1422400"/>
            <a:ext cx="4355985" cy="4598987"/>
          </a:xfrm>
          <a:ln w="6350">
            <a:noFill/>
          </a:ln>
        </p:spPr>
        <p:txBody>
          <a:bodyPr lIns="0" tIns="0" rIns="0" bIns="0"/>
          <a:lstStyle>
            <a:lvl1pPr>
              <a:defRPr sz="800"/>
            </a:lvl1pPr>
            <a:lvl2pPr>
              <a:defRPr sz="800"/>
            </a:lvl2pPr>
            <a:lvl3pPr>
              <a:defRPr sz="800"/>
            </a:lvl3pPr>
            <a:lvl4pPr>
              <a:defRPr sz="800"/>
            </a:lvl4pPr>
            <a:lvl5pPr>
              <a:defRPr sz="800"/>
            </a:lvl5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GB"/>
          </a:p>
        </p:txBody>
      </p:sp>
      <p:sp>
        <p:nvSpPr>
          <p:cNvPr id="27" name="Shape 8">
            <a:extLst>
              <a:ext uri="{FF2B5EF4-FFF2-40B4-BE49-F238E27FC236}">
                <a16:creationId xmlns:a16="http://schemas.microsoft.com/office/drawing/2014/main" id="{1F89435F-5CF0-4EF7-8C7B-FDD34C7C5A67}"/>
              </a:ext>
            </a:extLst>
          </p:cNvPr>
          <p:cNvSpPr txBox="1">
            <a:spLocks/>
          </p:cNvSpPr>
          <p:nvPr userDrawn="1"/>
        </p:nvSpPr>
        <p:spPr>
          <a:xfrm>
            <a:off x="9174564" y="6385080"/>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accent2"/>
                </a:solidFill>
                <a:latin typeface="+mn-lt"/>
                <a:ea typeface="Arial"/>
                <a:cs typeface="Arial" panose="020B0604020202020204" pitchFamily="34" charset="0"/>
              </a:rPr>
              <a:pPr algn="r"/>
              <a:t>‹#›</a:t>
            </a:fld>
            <a:endParaRPr lang="en-GB" sz="1000">
              <a:solidFill>
                <a:schemeClr val="accent2"/>
              </a:solidFill>
              <a:latin typeface="+mn-lt"/>
              <a:ea typeface="Arial"/>
              <a:cs typeface="Arial" panose="020B0604020202020204" pitchFamily="34" charset="0"/>
            </a:endParaRPr>
          </a:p>
        </p:txBody>
      </p:sp>
      <p:sp>
        <p:nvSpPr>
          <p:cNvPr id="28" name="TextBox 27">
            <a:extLst>
              <a:ext uri="{FF2B5EF4-FFF2-40B4-BE49-F238E27FC236}">
                <a16:creationId xmlns:a16="http://schemas.microsoft.com/office/drawing/2014/main" id="{CAFB7948-F6D8-49DF-83F9-AD5244C3C467}"/>
              </a:ext>
              <a:ext uri="{C183D7F6-B498-43B3-948B-1728B52AA6E4}">
                <adec:decorative xmlns:adec="http://schemas.microsoft.com/office/drawing/2017/decorative" val="1"/>
              </a:ext>
            </a:extLst>
          </p:cNvPr>
          <p:cNvSpPr txBox="1"/>
          <p:nvPr userDrawn="1">
            <p:custDataLst>
              <p:tags r:id="rId1"/>
            </p:custDataLst>
          </p:nvPr>
        </p:nvSpPr>
        <p:spPr>
          <a:xfrm>
            <a:off x="7731459" y="6413620"/>
            <a:ext cx="1330492" cy="92333"/>
          </a:xfrm>
          <a:prstGeom prst="rect">
            <a:avLst/>
          </a:prstGeom>
          <a:noFill/>
        </p:spPr>
        <p:txBody>
          <a:bodyPr wrap="none" lIns="0" tIns="0" rIns="0" bIns="0" rtlCol="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600" b="0" kern="1200" noProof="0">
                <a:solidFill>
                  <a:schemeClr val="bg1">
                    <a:lumMod val="65000"/>
                  </a:schemeClr>
                </a:solidFill>
                <a:latin typeface="+mn-lt"/>
                <a:ea typeface="+mn-ea"/>
                <a:cs typeface="+mn-cs"/>
              </a:rPr>
              <a:t>Document Classification: KPMG Confidential</a:t>
            </a:r>
            <a:endParaRPr lang="en-GB" sz="600" b="0" kern="1200" noProof="0">
              <a:solidFill>
                <a:schemeClr val="bg1">
                  <a:lumMod val="65000"/>
                </a:schemeClr>
              </a:solidFill>
              <a:latin typeface="+mn-lt"/>
              <a:ea typeface="+mn-ea"/>
              <a:cs typeface="+mn-cs"/>
            </a:endParaRPr>
          </a:p>
        </p:txBody>
      </p:sp>
      <p:cxnSp>
        <p:nvCxnSpPr>
          <p:cNvPr id="29" name="Straight Connector 15">
            <a:extLst>
              <a:ext uri="{FF2B5EF4-FFF2-40B4-BE49-F238E27FC236}">
                <a16:creationId xmlns:a16="http://schemas.microsoft.com/office/drawing/2014/main" id="{733B71AB-1348-4BEA-922B-2B98248BD264}"/>
              </a:ext>
            </a:extLst>
          </p:cNvPr>
          <p:cNvCxnSpPr/>
          <p:nvPr userDrawn="1"/>
        </p:nvCxnSpPr>
        <p:spPr>
          <a:xfrm>
            <a:off x="9156505" y="6385080"/>
            <a:ext cx="0" cy="149412"/>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30" name="그림 29">
            <a:extLst>
              <a:ext uri="{FF2B5EF4-FFF2-40B4-BE49-F238E27FC236}">
                <a16:creationId xmlns:a16="http://schemas.microsoft.com/office/drawing/2014/main" id="{D813DDB1-A613-4E45-A69D-F574E95411C2}"/>
              </a:ext>
            </a:extLst>
          </p:cNvPr>
          <p:cNvPicPr>
            <a:picLocks noChangeAspect="1"/>
          </p:cNvPicPr>
          <p:nvPr userDrawn="1"/>
        </p:nvPicPr>
        <p:blipFill>
          <a:blip r:embed="rId3"/>
          <a:stretch>
            <a:fillRect/>
          </a:stretch>
        </p:blipFill>
        <p:spPr>
          <a:xfrm>
            <a:off x="488950" y="6375001"/>
            <a:ext cx="749905" cy="174161"/>
          </a:xfrm>
          <a:prstGeom prst="rect">
            <a:avLst/>
          </a:prstGeom>
        </p:spPr>
      </p:pic>
      <p:sp>
        <p:nvSpPr>
          <p:cNvPr id="31" name="TextBox 30">
            <a:extLst>
              <a:ext uri="{FF2B5EF4-FFF2-40B4-BE49-F238E27FC236}">
                <a16:creationId xmlns:a16="http://schemas.microsoft.com/office/drawing/2014/main" id="{799B66C5-3B33-4CA0-AC9A-3D8756F36359}"/>
              </a:ext>
              <a:ext uri="{C183D7F6-B498-43B3-948B-1728B52AA6E4}">
                <adec:decorative xmlns:adec="http://schemas.microsoft.com/office/drawing/2017/decorative" val="1"/>
              </a:ext>
            </a:extLst>
          </p:cNvPr>
          <p:cNvSpPr txBox="1"/>
          <p:nvPr userDrawn="1"/>
        </p:nvSpPr>
        <p:spPr>
          <a:xfrm>
            <a:off x="1550341" y="6367453"/>
            <a:ext cx="5112311" cy="184666"/>
          </a:xfrm>
          <a:prstGeom prst="rect">
            <a:avLst/>
          </a:prstGeom>
          <a:noFill/>
        </p:spPr>
        <p:txBody>
          <a:bodyPr wrap="square" lIns="0" tIns="0" rIns="0" bIns="0" rtlCol="0">
            <a:spAutoFit/>
          </a:bodyPr>
          <a:lstStyle>
            <a:defPPr>
              <a:defRPr lang="en-US"/>
            </a:defPPr>
            <a:lvl1pPr marR="0" lvl="0" indent="0" fontAlgn="auto">
              <a:lnSpc>
                <a:spcPct val="100000"/>
              </a:lnSpc>
              <a:spcBef>
                <a:spcPts val="0"/>
              </a:spcBef>
              <a:spcAft>
                <a:spcPts val="0"/>
              </a:spcAft>
              <a:buClrTx/>
              <a:buSzTx/>
              <a:buFontTx/>
              <a:buNone/>
              <a:tabLst/>
              <a:defRPr sz="600">
                <a:solidFill>
                  <a:schemeClr val="bg1">
                    <a:lumMod val="65000"/>
                  </a:schemeClr>
                </a:solidFill>
              </a:defRPr>
            </a:lvl1pPr>
          </a:lstStyle>
          <a:p>
            <a:pPr lvl="0"/>
            <a:r>
              <a:rPr lang="en-US" sz="600" noProof="0"/>
              <a:t>© 2022 KPMG </a:t>
            </a:r>
            <a:r>
              <a:rPr lang="en-US" sz="600" noProof="0" err="1"/>
              <a:t>Samjong</a:t>
            </a:r>
            <a:r>
              <a:rPr lang="en-US" sz="600" noProof="0"/>
              <a:t> Accounting Corp., a Korea Limited Liability Company and a member firm of the KPMG global organization of independent member firms affiliated with KPMG International Limited, a private English company limited by guarantee. All rights reserved.</a:t>
            </a:r>
          </a:p>
        </p:txBody>
      </p:sp>
    </p:spTree>
    <p:extLst>
      <p:ext uri="{BB962C8B-B14F-4D97-AF65-F5344CB8AC3E}">
        <p14:creationId xmlns:p14="http://schemas.microsoft.com/office/powerpoint/2010/main" val="7486639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Letter continuation">
    <p:spTree>
      <p:nvGrpSpPr>
        <p:cNvPr id="1" name=""/>
        <p:cNvGrpSpPr/>
        <p:nvPr/>
      </p:nvGrpSpPr>
      <p:grpSpPr>
        <a:xfrm>
          <a:off x="0" y="0"/>
          <a:ext cx="0" cy="0"/>
          <a:chOff x="0" y="0"/>
          <a:chExt cx="0" cy="0"/>
        </a:xfrm>
      </p:grpSpPr>
      <p:sp>
        <p:nvSpPr>
          <p:cNvPr id="25" name="Text Placeholder 24"/>
          <p:cNvSpPr>
            <a:spLocks noGrp="1"/>
          </p:cNvSpPr>
          <p:nvPr>
            <p:ph type="body" sz="quarter" idx="14"/>
          </p:nvPr>
        </p:nvSpPr>
        <p:spPr>
          <a:xfrm>
            <a:off x="5046663" y="1422400"/>
            <a:ext cx="4378758" cy="365356"/>
          </a:xfrm>
        </p:spPr>
        <p:txBody>
          <a:bodyPr lIns="0" tIns="0" rIns="0" bIns="0"/>
          <a:lstStyle>
            <a:lvl1pPr>
              <a:spcAft>
                <a:spcPts val="300"/>
              </a:spcAft>
              <a:defRPr sz="800"/>
            </a:lvl1pPr>
            <a:lvl2pPr>
              <a:spcAft>
                <a:spcPts val="300"/>
              </a:spcAft>
              <a:defRPr sz="800"/>
            </a:lvl2pPr>
            <a:lvl3pPr>
              <a:spcAft>
                <a:spcPts val="300"/>
              </a:spcAft>
              <a:defRPr sz="800"/>
            </a:lvl3pPr>
            <a:lvl4pPr>
              <a:spcAft>
                <a:spcPts val="300"/>
              </a:spcAft>
              <a:defRPr sz="800"/>
            </a:lvl4pPr>
            <a:lvl5pPr>
              <a:spcAft>
                <a:spcPts val="300"/>
              </a:spcAft>
              <a:defRPr sz="800"/>
            </a:lvl5pPr>
          </a:lstStyle>
          <a:p>
            <a:pPr lvl="0"/>
            <a:r>
              <a:rPr lang="ko-KR" altLang="en-US"/>
              <a:t>마스터 텍스트 스타일을 편집하려면 클릭</a:t>
            </a:r>
          </a:p>
          <a:p>
            <a:pPr lvl="1"/>
            <a:r>
              <a:rPr lang="ko-KR" altLang="en-US"/>
              <a:t>두 번째 수준</a:t>
            </a:r>
          </a:p>
        </p:txBody>
      </p:sp>
      <p:sp>
        <p:nvSpPr>
          <p:cNvPr id="26" name="Text Placeholder 24"/>
          <p:cNvSpPr>
            <a:spLocks noGrp="1"/>
          </p:cNvSpPr>
          <p:nvPr>
            <p:ph type="body" sz="quarter" idx="15"/>
          </p:nvPr>
        </p:nvSpPr>
        <p:spPr>
          <a:xfrm>
            <a:off x="488950" y="1422400"/>
            <a:ext cx="4370388" cy="365356"/>
          </a:xfrm>
        </p:spPr>
        <p:txBody>
          <a:bodyPr/>
          <a:lstStyle>
            <a:lvl1pPr>
              <a:spcAft>
                <a:spcPts val="300"/>
              </a:spcAft>
              <a:defRPr sz="800"/>
            </a:lvl1pPr>
            <a:lvl2pPr>
              <a:spcAft>
                <a:spcPts val="300"/>
              </a:spcAft>
              <a:defRPr sz="800"/>
            </a:lvl2pPr>
            <a:lvl3pPr>
              <a:spcAft>
                <a:spcPts val="300"/>
              </a:spcAft>
              <a:defRPr sz="800"/>
            </a:lvl3pPr>
            <a:lvl4pPr>
              <a:spcAft>
                <a:spcPts val="300"/>
              </a:spcAft>
              <a:defRPr sz="800"/>
            </a:lvl4pPr>
            <a:lvl5pPr>
              <a:spcAft>
                <a:spcPts val="300"/>
              </a:spcAft>
              <a:defRPr sz="800"/>
            </a:lvl5pPr>
          </a:lstStyle>
          <a:p>
            <a:pPr lvl="0"/>
            <a:r>
              <a:rPr lang="ko-KR" altLang="en-US"/>
              <a:t>마스터 텍스트 스타일을 편집하려면 클릭</a:t>
            </a:r>
          </a:p>
          <a:p>
            <a:pPr lvl="1"/>
            <a:r>
              <a:rPr lang="ko-KR" altLang="en-US"/>
              <a:t>두 번째 수준</a:t>
            </a:r>
          </a:p>
        </p:txBody>
      </p:sp>
      <p:sp>
        <p:nvSpPr>
          <p:cNvPr id="19" name="Text Placeholder 8"/>
          <p:cNvSpPr>
            <a:spLocks noGrp="1"/>
          </p:cNvSpPr>
          <p:nvPr>
            <p:ph type="body" sz="quarter" idx="10"/>
          </p:nvPr>
        </p:nvSpPr>
        <p:spPr>
          <a:xfrm>
            <a:off x="488950" y="2485748"/>
            <a:ext cx="4370388" cy="3535639"/>
          </a:xfrm>
        </p:spPr>
        <p:txBody>
          <a:bodyPr/>
          <a:lstStyle>
            <a:lvl1pPr>
              <a:defRPr sz="800"/>
            </a:lvl1pPr>
            <a:lvl2pPr>
              <a:defRPr sz="800"/>
            </a:lvl2pPr>
            <a:lvl3pPr>
              <a:defRPr sz="800"/>
            </a:lvl3pPr>
            <a:lvl4pPr>
              <a:defRPr sz="800"/>
            </a:lvl4pPr>
            <a:lvl5pPr>
              <a:defRPr sz="800"/>
            </a:lvl5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a:p>
        </p:txBody>
      </p:sp>
      <p:sp>
        <p:nvSpPr>
          <p:cNvPr id="20" name="Text Placeholder 8"/>
          <p:cNvSpPr>
            <a:spLocks noGrp="1"/>
          </p:cNvSpPr>
          <p:nvPr>
            <p:ph type="body" sz="quarter" idx="11"/>
          </p:nvPr>
        </p:nvSpPr>
        <p:spPr>
          <a:xfrm>
            <a:off x="5061064" y="2485748"/>
            <a:ext cx="4355985" cy="3535639"/>
          </a:xfrm>
          <a:ln w="6350">
            <a:noFill/>
          </a:ln>
        </p:spPr>
        <p:txBody>
          <a:bodyPr lIns="0" tIns="0" rIns="0" bIns="0"/>
          <a:lstStyle>
            <a:lvl1pPr>
              <a:defRPr sz="800"/>
            </a:lvl1pPr>
            <a:lvl2pPr>
              <a:defRPr sz="800"/>
            </a:lvl2pPr>
            <a:lvl3pPr>
              <a:defRPr sz="800"/>
            </a:lvl3pPr>
            <a:lvl4pPr>
              <a:defRPr sz="800"/>
            </a:lvl4pPr>
            <a:lvl5pPr>
              <a:defRPr sz="800"/>
            </a:lvl5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GB"/>
          </a:p>
        </p:txBody>
      </p:sp>
      <p:sp>
        <p:nvSpPr>
          <p:cNvPr id="27" name="Shape 8">
            <a:extLst>
              <a:ext uri="{FF2B5EF4-FFF2-40B4-BE49-F238E27FC236}">
                <a16:creationId xmlns:a16="http://schemas.microsoft.com/office/drawing/2014/main" id="{E52AA710-7D2A-4E3C-9A07-76A455B04F0E}"/>
              </a:ext>
            </a:extLst>
          </p:cNvPr>
          <p:cNvSpPr txBox="1">
            <a:spLocks/>
          </p:cNvSpPr>
          <p:nvPr userDrawn="1"/>
        </p:nvSpPr>
        <p:spPr>
          <a:xfrm>
            <a:off x="9174564" y="6385080"/>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accent2"/>
                </a:solidFill>
                <a:latin typeface="+mn-lt"/>
                <a:ea typeface="Arial"/>
                <a:cs typeface="Arial" panose="020B0604020202020204" pitchFamily="34" charset="0"/>
              </a:rPr>
              <a:pPr algn="r"/>
              <a:t>‹#›</a:t>
            </a:fld>
            <a:endParaRPr lang="en-GB" sz="1000">
              <a:solidFill>
                <a:schemeClr val="accent2"/>
              </a:solidFill>
              <a:latin typeface="+mn-lt"/>
              <a:ea typeface="Arial"/>
              <a:cs typeface="Arial" panose="020B0604020202020204" pitchFamily="34" charset="0"/>
            </a:endParaRPr>
          </a:p>
        </p:txBody>
      </p:sp>
      <p:sp>
        <p:nvSpPr>
          <p:cNvPr id="28" name="TextBox 27">
            <a:extLst>
              <a:ext uri="{FF2B5EF4-FFF2-40B4-BE49-F238E27FC236}">
                <a16:creationId xmlns:a16="http://schemas.microsoft.com/office/drawing/2014/main" id="{EDD74253-FC5C-4CA8-B9B6-7BCFA78BE7AB}"/>
              </a:ext>
              <a:ext uri="{C183D7F6-B498-43B3-948B-1728B52AA6E4}">
                <adec:decorative xmlns:adec="http://schemas.microsoft.com/office/drawing/2017/decorative" val="1"/>
              </a:ext>
            </a:extLst>
          </p:cNvPr>
          <p:cNvSpPr txBox="1"/>
          <p:nvPr userDrawn="1">
            <p:custDataLst>
              <p:tags r:id="rId1"/>
            </p:custDataLst>
          </p:nvPr>
        </p:nvSpPr>
        <p:spPr>
          <a:xfrm>
            <a:off x="7731459" y="6413620"/>
            <a:ext cx="1330492" cy="92333"/>
          </a:xfrm>
          <a:prstGeom prst="rect">
            <a:avLst/>
          </a:prstGeom>
          <a:noFill/>
        </p:spPr>
        <p:txBody>
          <a:bodyPr wrap="none" lIns="0" tIns="0" rIns="0" bIns="0" rtlCol="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600" b="0" kern="1200" noProof="0">
                <a:solidFill>
                  <a:schemeClr val="bg1">
                    <a:lumMod val="65000"/>
                  </a:schemeClr>
                </a:solidFill>
                <a:latin typeface="+mn-lt"/>
                <a:ea typeface="+mn-ea"/>
                <a:cs typeface="+mn-cs"/>
              </a:rPr>
              <a:t>Document Classification: KPMG Confidential</a:t>
            </a:r>
            <a:endParaRPr lang="en-GB" sz="600" b="0" kern="1200" noProof="0">
              <a:solidFill>
                <a:schemeClr val="bg1">
                  <a:lumMod val="65000"/>
                </a:schemeClr>
              </a:solidFill>
              <a:latin typeface="+mn-lt"/>
              <a:ea typeface="+mn-ea"/>
              <a:cs typeface="+mn-cs"/>
            </a:endParaRPr>
          </a:p>
        </p:txBody>
      </p:sp>
      <p:cxnSp>
        <p:nvCxnSpPr>
          <p:cNvPr id="29" name="Straight Connector 15">
            <a:extLst>
              <a:ext uri="{FF2B5EF4-FFF2-40B4-BE49-F238E27FC236}">
                <a16:creationId xmlns:a16="http://schemas.microsoft.com/office/drawing/2014/main" id="{046EA601-D2EF-473E-AC18-5334F4E2C48E}"/>
              </a:ext>
            </a:extLst>
          </p:cNvPr>
          <p:cNvCxnSpPr/>
          <p:nvPr userDrawn="1"/>
        </p:nvCxnSpPr>
        <p:spPr>
          <a:xfrm>
            <a:off x="9156505" y="6385080"/>
            <a:ext cx="0" cy="149412"/>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30" name="그림 29">
            <a:extLst>
              <a:ext uri="{FF2B5EF4-FFF2-40B4-BE49-F238E27FC236}">
                <a16:creationId xmlns:a16="http://schemas.microsoft.com/office/drawing/2014/main" id="{F604770B-AD97-4936-84D3-28C8F32E5F64}"/>
              </a:ext>
            </a:extLst>
          </p:cNvPr>
          <p:cNvPicPr>
            <a:picLocks noChangeAspect="1"/>
          </p:cNvPicPr>
          <p:nvPr userDrawn="1"/>
        </p:nvPicPr>
        <p:blipFill>
          <a:blip r:embed="rId3"/>
          <a:stretch>
            <a:fillRect/>
          </a:stretch>
        </p:blipFill>
        <p:spPr>
          <a:xfrm>
            <a:off x="488950" y="6375001"/>
            <a:ext cx="749905" cy="174161"/>
          </a:xfrm>
          <a:prstGeom prst="rect">
            <a:avLst/>
          </a:prstGeom>
        </p:spPr>
      </p:pic>
      <p:sp>
        <p:nvSpPr>
          <p:cNvPr id="31" name="TextBox 30">
            <a:extLst>
              <a:ext uri="{FF2B5EF4-FFF2-40B4-BE49-F238E27FC236}">
                <a16:creationId xmlns:a16="http://schemas.microsoft.com/office/drawing/2014/main" id="{D1521CA8-850C-457E-BB79-DE21E35520A0}"/>
              </a:ext>
              <a:ext uri="{C183D7F6-B498-43B3-948B-1728B52AA6E4}">
                <adec:decorative xmlns:adec="http://schemas.microsoft.com/office/drawing/2017/decorative" val="1"/>
              </a:ext>
            </a:extLst>
          </p:cNvPr>
          <p:cNvSpPr txBox="1"/>
          <p:nvPr userDrawn="1"/>
        </p:nvSpPr>
        <p:spPr>
          <a:xfrm>
            <a:off x="1550341" y="6367453"/>
            <a:ext cx="5112311" cy="184666"/>
          </a:xfrm>
          <a:prstGeom prst="rect">
            <a:avLst/>
          </a:prstGeom>
          <a:noFill/>
        </p:spPr>
        <p:txBody>
          <a:bodyPr wrap="square" lIns="0" tIns="0" rIns="0" bIns="0" rtlCol="0">
            <a:spAutoFit/>
          </a:bodyPr>
          <a:lstStyle>
            <a:defPPr>
              <a:defRPr lang="en-US"/>
            </a:defPPr>
            <a:lvl1pPr marR="0" lvl="0" indent="0" fontAlgn="auto">
              <a:lnSpc>
                <a:spcPct val="100000"/>
              </a:lnSpc>
              <a:spcBef>
                <a:spcPts val="0"/>
              </a:spcBef>
              <a:spcAft>
                <a:spcPts val="0"/>
              </a:spcAft>
              <a:buClrTx/>
              <a:buSzTx/>
              <a:buFontTx/>
              <a:buNone/>
              <a:tabLst/>
              <a:defRPr sz="600">
                <a:solidFill>
                  <a:schemeClr val="bg1">
                    <a:lumMod val="65000"/>
                  </a:schemeClr>
                </a:solidFill>
              </a:defRPr>
            </a:lvl1pPr>
          </a:lstStyle>
          <a:p>
            <a:pPr lvl="0"/>
            <a:r>
              <a:rPr lang="en-US" sz="600" noProof="0"/>
              <a:t>© 2022 KPMG </a:t>
            </a:r>
            <a:r>
              <a:rPr lang="en-US" sz="600" noProof="0" err="1"/>
              <a:t>Samjong</a:t>
            </a:r>
            <a:r>
              <a:rPr lang="en-US" sz="600" noProof="0"/>
              <a:t> Accounting Corp., a Korea Limited Liability Company and a member firm of the KPMG global organization of independent member firms affiliated with KPMG International Limited, a private English company limited by guarantee. All rights reserved.</a:t>
            </a:r>
          </a:p>
        </p:txBody>
      </p:sp>
    </p:spTree>
    <p:extLst>
      <p:ext uri="{BB962C8B-B14F-4D97-AF65-F5344CB8AC3E}">
        <p14:creationId xmlns:p14="http://schemas.microsoft.com/office/powerpoint/2010/main" val="13571027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Key Message">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488948" y="1422400"/>
            <a:ext cx="1746000" cy="4604400"/>
          </a:xfrm>
          <a:solidFill>
            <a:schemeClr val="tx2"/>
          </a:solidFill>
          <a:ln>
            <a:noFill/>
          </a:ln>
        </p:spPr>
        <p:txBody>
          <a:bodyPr lIns="54000" tIns="54000" rIns="54000" bIns="54000" anchor="t" anchorCtr="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GB"/>
          </a:p>
        </p:txBody>
      </p:sp>
      <p:sp>
        <p:nvSpPr>
          <p:cNvPr id="5" name="Text Placeholder 8"/>
          <p:cNvSpPr>
            <a:spLocks noGrp="1"/>
          </p:cNvSpPr>
          <p:nvPr>
            <p:ph type="body" sz="quarter" idx="11"/>
          </p:nvPr>
        </p:nvSpPr>
        <p:spPr>
          <a:xfrm>
            <a:off x="2451100" y="1422400"/>
            <a:ext cx="6965950" cy="4604400"/>
          </a:xfrm>
          <a:ln>
            <a:noFill/>
          </a:ln>
        </p:spPr>
        <p:txBody>
          <a:bodyPr lIns="0" tIns="0" rIns="0" bIns="0" anchor="t" anchorCtr="0"/>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GB"/>
          </a:p>
        </p:txBody>
      </p:sp>
      <p:sp>
        <p:nvSpPr>
          <p:cNvPr id="3" name="Title 2"/>
          <p:cNvSpPr>
            <a:spLocks noGrp="1"/>
          </p:cNvSpPr>
          <p:nvPr>
            <p:ph type="title"/>
          </p:nvPr>
        </p:nvSpPr>
        <p:spPr/>
        <p:txBody>
          <a:bodyPr/>
          <a:lstStyle/>
          <a:p>
            <a:r>
              <a:rPr lang="ko-KR" altLang="en-US"/>
              <a:t>마스터 제목 스타일 편집</a:t>
            </a:r>
            <a:endParaRPr lang="en-GB"/>
          </a:p>
        </p:txBody>
      </p:sp>
      <p:sp>
        <p:nvSpPr>
          <p:cNvPr id="6" name="Text Placeholder 4"/>
          <p:cNvSpPr>
            <a:spLocks noGrp="1"/>
          </p:cNvSpPr>
          <p:nvPr>
            <p:ph type="body" sz="quarter" idx="12" hasCustomPrompt="1"/>
          </p:nvPr>
        </p:nvSpPr>
        <p:spPr>
          <a:xfrm>
            <a:off x="488950" y="203863"/>
            <a:ext cx="8918244" cy="169200"/>
          </a:xfrm>
        </p:spPr>
        <p:txBody>
          <a:bodyPr anchor="b"/>
          <a:lstStyle>
            <a:lvl1pPr>
              <a:spcAft>
                <a:spcPts val="0"/>
              </a:spcAft>
              <a:defRPr sz="1200"/>
            </a:lvl1pPr>
          </a:lstStyle>
          <a:p>
            <a:pPr lvl="0"/>
            <a:r>
              <a:rPr lang="en-US"/>
              <a:t>Super title here</a:t>
            </a:r>
          </a:p>
        </p:txBody>
      </p:sp>
    </p:spTree>
    <p:extLst>
      <p:ext uri="{BB962C8B-B14F-4D97-AF65-F5344CB8AC3E}">
        <p14:creationId xmlns:p14="http://schemas.microsoft.com/office/powerpoint/2010/main" val="3988297081"/>
      </p:ext>
    </p:extLst>
  </p:cSld>
  <p:clrMapOvr>
    <a:masterClrMapping/>
  </p:clrMapOvr>
  <p:extLst>
    <p:ext uri="{DCECCB84-F9BA-43D5-87BE-67443E8EF086}">
      <p15:sldGuideLst xmlns:p15="http://schemas.microsoft.com/office/powerpoint/2012/main">
        <p15:guide id="1" pos="1544"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Key Message 2 Column">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488950" y="1422400"/>
            <a:ext cx="1747838" cy="4604400"/>
          </a:xfrm>
          <a:solidFill>
            <a:schemeClr val="tx2"/>
          </a:solidFill>
          <a:ln>
            <a:noFill/>
          </a:ln>
        </p:spPr>
        <p:txBody>
          <a:bodyPr lIns="54000" tIns="54000" rIns="54000" bIns="54000" anchor="t" anchorCtr="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GB"/>
          </a:p>
        </p:txBody>
      </p:sp>
      <p:sp>
        <p:nvSpPr>
          <p:cNvPr id="5" name="Text Placeholder 8"/>
          <p:cNvSpPr>
            <a:spLocks noGrp="1"/>
          </p:cNvSpPr>
          <p:nvPr>
            <p:ph type="body" sz="quarter" idx="11"/>
          </p:nvPr>
        </p:nvSpPr>
        <p:spPr>
          <a:xfrm>
            <a:off x="2446338" y="1422400"/>
            <a:ext cx="3402000" cy="4604400"/>
          </a:xfrm>
          <a:ln>
            <a:noFill/>
          </a:ln>
        </p:spPr>
        <p:txBody>
          <a:bodyPr lIns="0" tIns="0" rIns="0" bIns="0" anchor="t" anchorCtr="0"/>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GB"/>
          </a:p>
        </p:txBody>
      </p:sp>
      <p:sp>
        <p:nvSpPr>
          <p:cNvPr id="6" name="Text Placeholder 8"/>
          <p:cNvSpPr>
            <a:spLocks noGrp="1"/>
          </p:cNvSpPr>
          <p:nvPr>
            <p:ph type="body" sz="quarter" idx="12"/>
          </p:nvPr>
        </p:nvSpPr>
        <p:spPr>
          <a:xfrm>
            <a:off x="6015990" y="1422400"/>
            <a:ext cx="3402000" cy="4604400"/>
          </a:xfrm>
          <a:ln>
            <a:noFill/>
          </a:ln>
        </p:spPr>
        <p:txBody>
          <a:bodyPr lIns="0" tIns="0" rIns="0" bIns="0" anchor="t" anchorCtr="0"/>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GB"/>
          </a:p>
        </p:txBody>
      </p:sp>
      <p:sp>
        <p:nvSpPr>
          <p:cNvPr id="3" name="Title 2"/>
          <p:cNvSpPr>
            <a:spLocks noGrp="1"/>
          </p:cNvSpPr>
          <p:nvPr>
            <p:ph type="title"/>
          </p:nvPr>
        </p:nvSpPr>
        <p:spPr/>
        <p:txBody>
          <a:bodyPr/>
          <a:lstStyle/>
          <a:p>
            <a:r>
              <a:rPr lang="ko-KR" altLang="en-US"/>
              <a:t>마스터 제목 스타일 편집</a:t>
            </a:r>
            <a:endParaRPr lang="en-GB"/>
          </a:p>
        </p:txBody>
      </p:sp>
      <p:sp>
        <p:nvSpPr>
          <p:cNvPr id="7" name="Text Placeholder 4"/>
          <p:cNvSpPr>
            <a:spLocks noGrp="1"/>
          </p:cNvSpPr>
          <p:nvPr>
            <p:ph type="body" sz="quarter" idx="13" hasCustomPrompt="1"/>
          </p:nvPr>
        </p:nvSpPr>
        <p:spPr>
          <a:xfrm>
            <a:off x="488950" y="203863"/>
            <a:ext cx="8918244" cy="169200"/>
          </a:xfrm>
        </p:spPr>
        <p:txBody>
          <a:bodyPr anchor="b"/>
          <a:lstStyle>
            <a:lvl1pPr>
              <a:spcAft>
                <a:spcPts val="0"/>
              </a:spcAft>
              <a:defRPr sz="1200"/>
            </a:lvl1pPr>
          </a:lstStyle>
          <a:p>
            <a:pPr lvl="0"/>
            <a:r>
              <a:rPr lang="en-US"/>
              <a:t>Super title here</a:t>
            </a:r>
          </a:p>
        </p:txBody>
      </p:sp>
    </p:spTree>
    <p:extLst>
      <p:ext uri="{BB962C8B-B14F-4D97-AF65-F5344CB8AC3E}">
        <p14:creationId xmlns:p14="http://schemas.microsoft.com/office/powerpoint/2010/main" val="45295165"/>
      </p:ext>
    </p:extLst>
  </p:cSld>
  <p:clrMapOvr>
    <a:masterClrMapping/>
  </p:clrMapOvr>
  <p:extLst>
    <p:ext uri="{DCECCB84-F9BA-43D5-87BE-67443E8EF086}">
      <p15:sldGuideLst xmlns:p15="http://schemas.microsoft.com/office/powerpoint/2012/main">
        <p15:guide id="1" pos="1409">
          <p15:clr>
            <a:srgbClr val="FBAE40"/>
          </p15:clr>
        </p15:guide>
        <p15:guide id="2" pos="154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제목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a:t>마스터 제목 스타일 편집</a:t>
            </a:r>
            <a:endParaRPr lang="en-US"/>
          </a:p>
        </p:txBody>
      </p:sp>
      <p:sp>
        <p:nvSpPr>
          <p:cNvPr id="3" name="Text Placeholder 4"/>
          <p:cNvSpPr>
            <a:spLocks noGrp="1"/>
          </p:cNvSpPr>
          <p:nvPr>
            <p:ph type="body" sz="quarter" idx="11" hasCustomPrompt="1"/>
          </p:nvPr>
        </p:nvSpPr>
        <p:spPr>
          <a:xfrm>
            <a:off x="488950" y="203863"/>
            <a:ext cx="8918244" cy="169200"/>
          </a:xfrm>
        </p:spPr>
        <p:txBody>
          <a:bodyPr anchor="b"/>
          <a:lstStyle>
            <a:lvl1pPr>
              <a:spcAft>
                <a:spcPts val="0"/>
              </a:spcAft>
              <a:defRPr sz="1200"/>
            </a:lvl1pPr>
          </a:lstStyle>
          <a:p>
            <a:pPr lvl="0"/>
            <a:r>
              <a:rPr lang="en-US"/>
              <a:t>Super title here</a:t>
            </a:r>
          </a:p>
        </p:txBody>
      </p:sp>
    </p:spTree>
    <p:extLst>
      <p:ext uri="{BB962C8B-B14F-4D97-AF65-F5344CB8AC3E}">
        <p14:creationId xmlns:p14="http://schemas.microsoft.com/office/powerpoint/2010/main" val="108670719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Title Only - Dark BG colour">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ko-KR" altLang="en-US"/>
              <a:t>마스터 제목 스타일 편집</a:t>
            </a:r>
            <a:endParaRPr lang="en-US"/>
          </a:p>
        </p:txBody>
      </p:sp>
      <p:sp>
        <p:nvSpPr>
          <p:cNvPr id="3" name="Text Placeholder 4"/>
          <p:cNvSpPr>
            <a:spLocks noGrp="1"/>
          </p:cNvSpPr>
          <p:nvPr>
            <p:ph type="body" sz="quarter" idx="11" hasCustomPrompt="1"/>
          </p:nvPr>
        </p:nvSpPr>
        <p:spPr>
          <a:xfrm>
            <a:off x="488950" y="203863"/>
            <a:ext cx="8918244" cy="169200"/>
          </a:xfrm>
        </p:spPr>
        <p:txBody>
          <a:bodyPr anchor="b"/>
          <a:lstStyle>
            <a:lvl1pPr>
              <a:spcAft>
                <a:spcPts val="0"/>
              </a:spcAft>
              <a:defRPr sz="1200">
                <a:solidFill>
                  <a:schemeClr val="bg1"/>
                </a:solidFill>
              </a:defRPr>
            </a:lvl1pPr>
          </a:lstStyle>
          <a:p>
            <a:pPr lvl="0"/>
            <a:r>
              <a:rPr lang="en-US"/>
              <a:t>Super title here</a:t>
            </a:r>
          </a:p>
        </p:txBody>
      </p:sp>
      <p:pic>
        <p:nvPicPr>
          <p:cNvPr id="15" name="그림 14">
            <a:extLst>
              <a:ext uri="{FF2B5EF4-FFF2-40B4-BE49-F238E27FC236}">
                <a16:creationId xmlns:a16="http://schemas.microsoft.com/office/drawing/2014/main" id="{B7DEA02F-C9AB-4936-9226-FB7FB7B6E177}"/>
              </a:ext>
            </a:extLst>
          </p:cNvPr>
          <p:cNvPicPr>
            <a:picLocks noChangeAspect="1"/>
          </p:cNvPicPr>
          <p:nvPr userDrawn="1"/>
        </p:nvPicPr>
        <p:blipFill>
          <a:blip r:embed="rId3"/>
          <a:stretch>
            <a:fillRect/>
          </a:stretch>
        </p:blipFill>
        <p:spPr>
          <a:xfrm>
            <a:off x="488950" y="6375257"/>
            <a:ext cx="748800" cy="173905"/>
          </a:xfrm>
          <a:prstGeom prst="rect">
            <a:avLst/>
          </a:prstGeom>
        </p:spPr>
      </p:pic>
      <p:sp>
        <p:nvSpPr>
          <p:cNvPr id="18" name="Shape 8">
            <a:extLst>
              <a:ext uri="{FF2B5EF4-FFF2-40B4-BE49-F238E27FC236}">
                <a16:creationId xmlns:a16="http://schemas.microsoft.com/office/drawing/2014/main" id="{1DEF9090-E286-45C0-A34C-428AE20FAB11}"/>
              </a:ext>
            </a:extLst>
          </p:cNvPr>
          <p:cNvSpPr txBox="1">
            <a:spLocks/>
          </p:cNvSpPr>
          <p:nvPr userDrawn="1"/>
        </p:nvSpPr>
        <p:spPr>
          <a:xfrm>
            <a:off x="9174564" y="6385080"/>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bg1"/>
                </a:solidFill>
                <a:latin typeface="+mn-lt"/>
                <a:ea typeface="Arial"/>
                <a:cs typeface="Arial" panose="020B0604020202020204" pitchFamily="34" charset="0"/>
              </a:rPr>
              <a:pPr algn="r"/>
              <a:t>‹#›</a:t>
            </a:fld>
            <a:endParaRPr lang="en-GB" sz="1000">
              <a:solidFill>
                <a:schemeClr val="bg1"/>
              </a:solidFill>
              <a:latin typeface="+mn-lt"/>
              <a:ea typeface="Arial"/>
              <a:cs typeface="Arial" panose="020B0604020202020204" pitchFamily="34" charset="0"/>
            </a:endParaRPr>
          </a:p>
        </p:txBody>
      </p:sp>
      <p:sp>
        <p:nvSpPr>
          <p:cNvPr id="19" name="TextBox 18">
            <a:extLst>
              <a:ext uri="{FF2B5EF4-FFF2-40B4-BE49-F238E27FC236}">
                <a16:creationId xmlns:a16="http://schemas.microsoft.com/office/drawing/2014/main" id="{0C050001-DDDA-4722-B128-C9CE96957749}"/>
              </a:ext>
              <a:ext uri="{C183D7F6-B498-43B3-948B-1728B52AA6E4}">
                <adec:decorative xmlns:adec="http://schemas.microsoft.com/office/drawing/2017/decorative" val="1"/>
              </a:ext>
            </a:extLst>
          </p:cNvPr>
          <p:cNvSpPr txBox="1"/>
          <p:nvPr userDrawn="1">
            <p:custDataLst>
              <p:tags r:id="rId1"/>
            </p:custDataLst>
          </p:nvPr>
        </p:nvSpPr>
        <p:spPr>
          <a:xfrm>
            <a:off x="7731459" y="6413620"/>
            <a:ext cx="1330492" cy="92333"/>
          </a:xfrm>
          <a:prstGeom prst="rect">
            <a:avLst/>
          </a:prstGeom>
          <a:noFill/>
        </p:spPr>
        <p:txBody>
          <a:bodyPr wrap="none" lIns="0" tIns="0" rIns="0" bIns="0" rtlCol="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600" b="0" kern="1200" noProof="0">
                <a:solidFill>
                  <a:schemeClr val="bg1"/>
                </a:solidFill>
                <a:latin typeface="+mn-lt"/>
                <a:ea typeface="+mn-ea"/>
                <a:cs typeface="+mn-cs"/>
              </a:rPr>
              <a:t>Document Classification: KPMG Confidential</a:t>
            </a:r>
            <a:endParaRPr lang="en-GB" sz="600" b="0" kern="1200" noProof="0">
              <a:solidFill>
                <a:schemeClr val="bg1"/>
              </a:solidFill>
              <a:latin typeface="+mn-lt"/>
              <a:ea typeface="+mn-ea"/>
              <a:cs typeface="+mn-cs"/>
            </a:endParaRPr>
          </a:p>
        </p:txBody>
      </p:sp>
      <p:cxnSp>
        <p:nvCxnSpPr>
          <p:cNvPr id="20" name="Straight Connector 15">
            <a:extLst>
              <a:ext uri="{FF2B5EF4-FFF2-40B4-BE49-F238E27FC236}">
                <a16:creationId xmlns:a16="http://schemas.microsoft.com/office/drawing/2014/main" id="{D248AECE-9CBC-408A-A9F2-E6B05429AB7B}"/>
              </a:ext>
            </a:extLst>
          </p:cNvPr>
          <p:cNvCxnSpPr/>
          <p:nvPr userDrawn="1"/>
        </p:nvCxnSpPr>
        <p:spPr>
          <a:xfrm>
            <a:off x="9156505" y="6385080"/>
            <a:ext cx="0" cy="149412"/>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3AB5F2C5-8F23-4522-9204-FEBA9693FAC5}"/>
              </a:ext>
              <a:ext uri="{C183D7F6-B498-43B3-948B-1728B52AA6E4}">
                <adec:decorative xmlns:adec="http://schemas.microsoft.com/office/drawing/2017/decorative" val="1"/>
              </a:ext>
            </a:extLst>
          </p:cNvPr>
          <p:cNvSpPr txBox="1"/>
          <p:nvPr userDrawn="1"/>
        </p:nvSpPr>
        <p:spPr>
          <a:xfrm>
            <a:off x="1550341" y="6367453"/>
            <a:ext cx="5112311" cy="184666"/>
          </a:xfrm>
          <a:prstGeom prst="rect">
            <a:avLst/>
          </a:prstGeom>
          <a:noFill/>
        </p:spPr>
        <p:txBody>
          <a:bodyPr wrap="square" lIns="0" tIns="0" rIns="0" bIns="0" rtlCol="0">
            <a:spAutoFit/>
          </a:bodyPr>
          <a:lstStyle>
            <a:defPPr>
              <a:defRPr lang="en-US"/>
            </a:defPPr>
            <a:lvl1pPr marR="0" lvl="0" indent="0" fontAlgn="auto">
              <a:lnSpc>
                <a:spcPct val="100000"/>
              </a:lnSpc>
              <a:spcBef>
                <a:spcPts val="0"/>
              </a:spcBef>
              <a:spcAft>
                <a:spcPts val="0"/>
              </a:spcAft>
              <a:buClrTx/>
              <a:buSzTx/>
              <a:buFontTx/>
              <a:buNone/>
              <a:tabLst/>
              <a:defRPr sz="600">
                <a:solidFill>
                  <a:schemeClr val="bg1">
                    <a:lumMod val="65000"/>
                  </a:schemeClr>
                </a:solidFill>
              </a:defRPr>
            </a:lvl1pPr>
          </a:lstStyle>
          <a:p>
            <a:pPr lvl="0"/>
            <a:r>
              <a:rPr lang="en-US" sz="600" noProof="0">
                <a:solidFill>
                  <a:schemeClr val="bg1"/>
                </a:solidFill>
              </a:rPr>
              <a:t>© 2022 KPMG </a:t>
            </a:r>
            <a:r>
              <a:rPr lang="en-US" sz="600" noProof="0" err="1">
                <a:solidFill>
                  <a:schemeClr val="bg1"/>
                </a:solidFill>
              </a:rPr>
              <a:t>Samjong</a:t>
            </a:r>
            <a:r>
              <a:rPr lang="en-US" sz="600" noProof="0">
                <a:solidFill>
                  <a:schemeClr val="bg1"/>
                </a:solidFill>
              </a:rPr>
              <a:t> Accounting Corp., a Korea Limited Liability Company and a member firm of the KPMG global organization of independent member firms affiliated with KPMG International Limited, a private English company limited by guarantee. All rights reserved.</a:t>
            </a:r>
          </a:p>
        </p:txBody>
      </p:sp>
    </p:spTree>
    <p:extLst>
      <p:ext uri="{BB962C8B-B14F-4D97-AF65-F5344CB8AC3E}">
        <p14:creationId xmlns:p14="http://schemas.microsoft.com/office/powerpoint/2010/main" val="594358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ne Column Text">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488950" y="1422400"/>
            <a:ext cx="8928100" cy="4604400"/>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GB"/>
          </a:p>
        </p:txBody>
      </p:sp>
      <p:sp>
        <p:nvSpPr>
          <p:cNvPr id="5" name="Text Placeholder 4"/>
          <p:cNvSpPr>
            <a:spLocks noGrp="1"/>
          </p:cNvSpPr>
          <p:nvPr>
            <p:ph type="body" sz="quarter" idx="11" hasCustomPrompt="1"/>
          </p:nvPr>
        </p:nvSpPr>
        <p:spPr>
          <a:xfrm>
            <a:off x="488950" y="203863"/>
            <a:ext cx="8928100" cy="169200"/>
          </a:xfrm>
        </p:spPr>
        <p:txBody>
          <a:bodyPr anchor="b"/>
          <a:lstStyle>
            <a:lvl1pPr>
              <a:spcAft>
                <a:spcPts val="0"/>
              </a:spcAft>
              <a:defRPr sz="1200"/>
            </a:lvl1pPr>
          </a:lstStyle>
          <a:p>
            <a:pPr lvl="0"/>
            <a:r>
              <a:rPr lang="en-US"/>
              <a:t>Super title here</a:t>
            </a:r>
          </a:p>
        </p:txBody>
      </p:sp>
      <p:sp>
        <p:nvSpPr>
          <p:cNvPr id="6" name="Title 5"/>
          <p:cNvSpPr>
            <a:spLocks noGrp="1"/>
          </p:cNvSpPr>
          <p:nvPr>
            <p:ph type="title"/>
          </p:nvPr>
        </p:nvSpPr>
        <p:spPr>
          <a:xfrm>
            <a:off x="488950" y="451575"/>
            <a:ext cx="8928100" cy="723600"/>
          </a:xfrm>
        </p:spPr>
        <p:txBody>
          <a:bodyPr/>
          <a:lstStyle/>
          <a:p>
            <a:r>
              <a:rPr lang="ko-KR" altLang="en-US"/>
              <a:t>마스터 제목 스타일 편집</a:t>
            </a:r>
            <a:endParaRPr lang="en-GB"/>
          </a:p>
        </p:txBody>
      </p:sp>
    </p:spTree>
    <p:extLst>
      <p:ext uri="{BB962C8B-B14F-4D97-AF65-F5344CB8AC3E}">
        <p14:creationId xmlns:p14="http://schemas.microsoft.com/office/powerpoint/2010/main" val="107617394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One Column Text - Dark BG colour">
    <p:bg>
      <p:bgPr>
        <a:solidFill>
          <a:schemeClr val="tx2"/>
        </a:solidFill>
        <a:effectLst/>
      </p:bgPr>
    </p:bg>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488950" y="1422400"/>
            <a:ext cx="8928100" cy="460440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GB"/>
          </a:p>
        </p:txBody>
      </p:sp>
      <p:sp>
        <p:nvSpPr>
          <p:cNvPr id="5" name="Text Placeholder 4"/>
          <p:cNvSpPr>
            <a:spLocks noGrp="1"/>
          </p:cNvSpPr>
          <p:nvPr>
            <p:ph type="body" sz="quarter" idx="11" hasCustomPrompt="1"/>
          </p:nvPr>
        </p:nvSpPr>
        <p:spPr>
          <a:xfrm>
            <a:off x="488950" y="203863"/>
            <a:ext cx="8928100" cy="169200"/>
          </a:xfrm>
        </p:spPr>
        <p:txBody>
          <a:bodyPr anchor="b"/>
          <a:lstStyle>
            <a:lvl1pPr>
              <a:spcAft>
                <a:spcPts val="0"/>
              </a:spcAft>
              <a:defRPr sz="1200">
                <a:solidFill>
                  <a:schemeClr val="bg1"/>
                </a:solidFill>
              </a:defRPr>
            </a:lvl1pPr>
          </a:lstStyle>
          <a:p>
            <a:pPr lvl="0"/>
            <a:r>
              <a:rPr lang="en-US"/>
              <a:t>Super title here</a:t>
            </a:r>
          </a:p>
        </p:txBody>
      </p:sp>
      <p:sp>
        <p:nvSpPr>
          <p:cNvPr id="6" name="Title 5"/>
          <p:cNvSpPr>
            <a:spLocks noGrp="1"/>
          </p:cNvSpPr>
          <p:nvPr>
            <p:ph type="title"/>
          </p:nvPr>
        </p:nvSpPr>
        <p:spPr>
          <a:xfrm>
            <a:off x="488950" y="451575"/>
            <a:ext cx="8928100" cy="723600"/>
          </a:xfrm>
        </p:spPr>
        <p:txBody>
          <a:bodyPr/>
          <a:lstStyle>
            <a:lvl1pPr>
              <a:defRPr>
                <a:solidFill>
                  <a:schemeClr val="bg1"/>
                </a:solidFill>
              </a:defRPr>
            </a:lvl1pPr>
          </a:lstStyle>
          <a:p>
            <a:r>
              <a:rPr lang="ko-KR" altLang="en-US"/>
              <a:t>마스터 제목 스타일 편집</a:t>
            </a:r>
            <a:endParaRPr lang="en-GB"/>
          </a:p>
        </p:txBody>
      </p:sp>
      <p:pic>
        <p:nvPicPr>
          <p:cNvPr id="11" name="그림 10">
            <a:extLst>
              <a:ext uri="{FF2B5EF4-FFF2-40B4-BE49-F238E27FC236}">
                <a16:creationId xmlns:a16="http://schemas.microsoft.com/office/drawing/2014/main" id="{7862AF16-2A1B-44DC-B901-4926E1AD3AE5}"/>
              </a:ext>
            </a:extLst>
          </p:cNvPr>
          <p:cNvPicPr>
            <a:picLocks noChangeAspect="1"/>
          </p:cNvPicPr>
          <p:nvPr userDrawn="1"/>
        </p:nvPicPr>
        <p:blipFill>
          <a:blip r:embed="rId3"/>
          <a:stretch>
            <a:fillRect/>
          </a:stretch>
        </p:blipFill>
        <p:spPr>
          <a:xfrm>
            <a:off x="488950" y="6375257"/>
            <a:ext cx="748800" cy="173905"/>
          </a:xfrm>
          <a:prstGeom prst="rect">
            <a:avLst/>
          </a:prstGeom>
        </p:spPr>
      </p:pic>
      <p:sp>
        <p:nvSpPr>
          <p:cNvPr id="12" name="Shape 8">
            <a:extLst>
              <a:ext uri="{FF2B5EF4-FFF2-40B4-BE49-F238E27FC236}">
                <a16:creationId xmlns:a16="http://schemas.microsoft.com/office/drawing/2014/main" id="{275D0F6D-6AD8-440D-AA1B-7D1830BC1645}"/>
              </a:ext>
            </a:extLst>
          </p:cNvPr>
          <p:cNvSpPr txBox="1">
            <a:spLocks/>
          </p:cNvSpPr>
          <p:nvPr userDrawn="1"/>
        </p:nvSpPr>
        <p:spPr>
          <a:xfrm>
            <a:off x="9174564" y="6385080"/>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bg1"/>
                </a:solidFill>
                <a:latin typeface="+mn-lt"/>
                <a:ea typeface="Arial"/>
                <a:cs typeface="Arial" panose="020B0604020202020204" pitchFamily="34" charset="0"/>
              </a:rPr>
              <a:pPr algn="r"/>
              <a:t>‹#›</a:t>
            </a:fld>
            <a:endParaRPr lang="en-GB" sz="1000">
              <a:solidFill>
                <a:schemeClr val="bg1"/>
              </a:solidFill>
              <a:latin typeface="+mn-lt"/>
              <a:ea typeface="Arial"/>
              <a:cs typeface="Arial" panose="020B0604020202020204" pitchFamily="34" charset="0"/>
            </a:endParaRPr>
          </a:p>
        </p:txBody>
      </p:sp>
      <p:sp>
        <p:nvSpPr>
          <p:cNvPr id="18" name="TextBox 17">
            <a:extLst>
              <a:ext uri="{FF2B5EF4-FFF2-40B4-BE49-F238E27FC236}">
                <a16:creationId xmlns:a16="http://schemas.microsoft.com/office/drawing/2014/main" id="{0EE5AAA0-5BE0-4E4F-A810-0213E391CF35}"/>
              </a:ext>
              <a:ext uri="{C183D7F6-B498-43B3-948B-1728B52AA6E4}">
                <adec:decorative xmlns:adec="http://schemas.microsoft.com/office/drawing/2017/decorative" val="1"/>
              </a:ext>
            </a:extLst>
          </p:cNvPr>
          <p:cNvSpPr txBox="1"/>
          <p:nvPr userDrawn="1">
            <p:custDataLst>
              <p:tags r:id="rId1"/>
            </p:custDataLst>
          </p:nvPr>
        </p:nvSpPr>
        <p:spPr>
          <a:xfrm>
            <a:off x="7731459" y="6413620"/>
            <a:ext cx="1330492" cy="92333"/>
          </a:xfrm>
          <a:prstGeom prst="rect">
            <a:avLst/>
          </a:prstGeom>
          <a:noFill/>
        </p:spPr>
        <p:txBody>
          <a:bodyPr wrap="none" lIns="0" tIns="0" rIns="0" bIns="0" rtlCol="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600" b="0" kern="1200" noProof="0">
                <a:solidFill>
                  <a:schemeClr val="bg1"/>
                </a:solidFill>
                <a:latin typeface="+mn-lt"/>
                <a:ea typeface="+mn-ea"/>
                <a:cs typeface="+mn-cs"/>
              </a:rPr>
              <a:t>Document Classification: KPMG Confidential</a:t>
            </a:r>
            <a:endParaRPr lang="en-GB" sz="600" b="0" kern="1200" noProof="0">
              <a:solidFill>
                <a:schemeClr val="bg1"/>
              </a:solidFill>
              <a:latin typeface="+mn-lt"/>
              <a:ea typeface="+mn-ea"/>
              <a:cs typeface="+mn-cs"/>
            </a:endParaRPr>
          </a:p>
        </p:txBody>
      </p:sp>
      <p:cxnSp>
        <p:nvCxnSpPr>
          <p:cNvPr id="19" name="Straight Connector 15">
            <a:extLst>
              <a:ext uri="{FF2B5EF4-FFF2-40B4-BE49-F238E27FC236}">
                <a16:creationId xmlns:a16="http://schemas.microsoft.com/office/drawing/2014/main" id="{AB118D98-2D80-498B-9F2E-248A92DB2DFD}"/>
              </a:ext>
            </a:extLst>
          </p:cNvPr>
          <p:cNvCxnSpPr/>
          <p:nvPr userDrawn="1"/>
        </p:nvCxnSpPr>
        <p:spPr>
          <a:xfrm>
            <a:off x="9156505" y="6385080"/>
            <a:ext cx="0" cy="149412"/>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B8905C3A-C028-4BD5-A54A-A9B4215BA1B2}"/>
              </a:ext>
              <a:ext uri="{C183D7F6-B498-43B3-948B-1728B52AA6E4}">
                <adec:decorative xmlns:adec="http://schemas.microsoft.com/office/drawing/2017/decorative" val="1"/>
              </a:ext>
            </a:extLst>
          </p:cNvPr>
          <p:cNvSpPr txBox="1"/>
          <p:nvPr userDrawn="1"/>
        </p:nvSpPr>
        <p:spPr>
          <a:xfrm>
            <a:off x="1550341" y="6367453"/>
            <a:ext cx="5112311" cy="184666"/>
          </a:xfrm>
          <a:prstGeom prst="rect">
            <a:avLst/>
          </a:prstGeom>
          <a:noFill/>
        </p:spPr>
        <p:txBody>
          <a:bodyPr wrap="square" lIns="0" tIns="0" rIns="0" bIns="0" rtlCol="0">
            <a:spAutoFit/>
          </a:bodyPr>
          <a:lstStyle>
            <a:defPPr>
              <a:defRPr lang="en-US"/>
            </a:defPPr>
            <a:lvl1pPr marR="0" lvl="0" indent="0" fontAlgn="auto">
              <a:lnSpc>
                <a:spcPct val="100000"/>
              </a:lnSpc>
              <a:spcBef>
                <a:spcPts val="0"/>
              </a:spcBef>
              <a:spcAft>
                <a:spcPts val="0"/>
              </a:spcAft>
              <a:buClrTx/>
              <a:buSzTx/>
              <a:buFontTx/>
              <a:buNone/>
              <a:tabLst/>
              <a:defRPr sz="600">
                <a:solidFill>
                  <a:schemeClr val="bg1">
                    <a:lumMod val="65000"/>
                  </a:schemeClr>
                </a:solidFill>
              </a:defRPr>
            </a:lvl1pPr>
          </a:lstStyle>
          <a:p>
            <a:pPr lvl="0"/>
            <a:r>
              <a:rPr lang="en-US" sz="600" noProof="0">
                <a:solidFill>
                  <a:schemeClr val="bg1"/>
                </a:solidFill>
              </a:rPr>
              <a:t>© 2022 KPMG </a:t>
            </a:r>
            <a:r>
              <a:rPr lang="en-US" sz="600" noProof="0" err="1">
                <a:solidFill>
                  <a:schemeClr val="bg1"/>
                </a:solidFill>
              </a:rPr>
              <a:t>Samjong</a:t>
            </a:r>
            <a:r>
              <a:rPr lang="en-US" sz="600" noProof="0">
                <a:solidFill>
                  <a:schemeClr val="bg1"/>
                </a:solidFill>
              </a:rPr>
              <a:t> Accounting Corp., a Korea Limited Liability Company and a member firm of the KPMG global organization of independent member firms affiliated with KPMG International Limited, a private English company limited by guarantee. All rights reserved.</a:t>
            </a:r>
          </a:p>
        </p:txBody>
      </p:sp>
    </p:spTree>
    <p:extLst>
      <p:ext uri="{BB962C8B-B14F-4D97-AF65-F5344CB8AC3E}">
        <p14:creationId xmlns:p14="http://schemas.microsoft.com/office/powerpoint/2010/main" val="135843911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488950" y="1422400"/>
            <a:ext cx="4373150" cy="4604400"/>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GB"/>
          </a:p>
        </p:txBody>
      </p:sp>
      <p:sp>
        <p:nvSpPr>
          <p:cNvPr id="4" name="Text Placeholder 8"/>
          <p:cNvSpPr>
            <a:spLocks noGrp="1"/>
          </p:cNvSpPr>
          <p:nvPr>
            <p:ph type="body" sz="quarter" idx="11"/>
          </p:nvPr>
        </p:nvSpPr>
        <p:spPr>
          <a:xfrm>
            <a:off x="5043900" y="1422400"/>
            <a:ext cx="4373150" cy="4604400"/>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GB"/>
          </a:p>
        </p:txBody>
      </p:sp>
      <p:sp>
        <p:nvSpPr>
          <p:cNvPr id="5" name="Text Placeholder 4"/>
          <p:cNvSpPr>
            <a:spLocks noGrp="1"/>
          </p:cNvSpPr>
          <p:nvPr>
            <p:ph type="body" sz="quarter" idx="12" hasCustomPrompt="1"/>
          </p:nvPr>
        </p:nvSpPr>
        <p:spPr>
          <a:xfrm>
            <a:off x="488950" y="203863"/>
            <a:ext cx="8918244" cy="169200"/>
          </a:xfrm>
        </p:spPr>
        <p:txBody>
          <a:bodyPr anchor="b"/>
          <a:lstStyle>
            <a:lvl1pPr>
              <a:spcAft>
                <a:spcPts val="0"/>
              </a:spcAft>
              <a:defRPr sz="1200"/>
            </a:lvl1pPr>
          </a:lstStyle>
          <a:p>
            <a:pPr lvl="0"/>
            <a:r>
              <a:rPr lang="en-US"/>
              <a:t>Super title here</a:t>
            </a:r>
          </a:p>
        </p:txBody>
      </p:sp>
      <p:sp>
        <p:nvSpPr>
          <p:cNvPr id="2" name="Title 1">
            <a:extLst>
              <a:ext uri="{FF2B5EF4-FFF2-40B4-BE49-F238E27FC236}">
                <a16:creationId xmlns:a16="http://schemas.microsoft.com/office/drawing/2014/main" id="{AE97DB58-860A-432D-A684-9D2580280AAE}"/>
              </a:ext>
            </a:extLst>
          </p:cNvPr>
          <p:cNvSpPr>
            <a:spLocks noGrp="1"/>
          </p:cNvSpPr>
          <p:nvPr>
            <p:ph type="title"/>
          </p:nvPr>
        </p:nvSpPr>
        <p:spPr/>
        <p:txBody>
          <a:bodyPr/>
          <a:lstStyle/>
          <a:p>
            <a:r>
              <a:rPr lang="ko-KR" altLang="en-US"/>
              <a:t>마스터 제목 스타일 편집</a:t>
            </a:r>
            <a:endParaRPr lang="en-US"/>
          </a:p>
        </p:txBody>
      </p:sp>
    </p:spTree>
    <p:extLst>
      <p:ext uri="{BB962C8B-B14F-4D97-AF65-F5344CB8AC3E}">
        <p14:creationId xmlns:p14="http://schemas.microsoft.com/office/powerpoint/2010/main" val="76099674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Two Column Text - Dark BG colour">
    <p:bg>
      <p:bgPr>
        <a:solidFill>
          <a:schemeClr val="tx2"/>
        </a:solidFill>
        <a:effectLst/>
      </p:bgPr>
    </p:bg>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488950" y="1422400"/>
            <a:ext cx="4373150" cy="460440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GB"/>
          </a:p>
        </p:txBody>
      </p:sp>
      <p:sp>
        <p:nvSpPr>
          <p:cNvPr id="4" name="Text Placeholder 8"/>
          <p:cNvSpPr>
            <a:spLocks noGrp="1"/>
          </p:cNvSpPr>
          <p:nvPr>
            <p:ph type="body" sz="quarter" idx="11"/>
          </p:nvPr>
        </p:nvSpPr>
        <p:spPr>
          <a:xfrm>
            <a:off x="5043900" y="1422400"/>
            <a:ext cx="4373150" cy="460440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GB"/>
          </a:p>
        </p:txBody>
      </p:sp>
      <p:sp>
        <p:nvSpPr>
          <p:cNvPr id="5" name="Text Placeholder 4"/>
          <p:cNvSpPr>
            <a:spLocks noGrp="1"/>
          </p:cNvSpPr>
          <p:nvPr>
            <p:ph type="body" sz="quarter" idx="12" hasCustomPrompt="1"/>
          </p:nvPr>
        </p:nvSpPr>
        <p:spPr>
          <a:xfrm>
            <a:off x="488950" y="203863"/>
            <a:ext cx="8918244" cy="169200"/>
          </a:xfrm>
        </p:spPr>
        <p:txBody>
          <a:bodyPr anchor="b"/>
          <a:lstStyle>
            <a:lvl1pPr>
              <a:spcAft>
                <a:spcPts val="0"/>
              </a:spcAft>
              <a:defRPr sz="1200">
                <a:solidFill>
                  <a:schemeClr val="bg1"/>
                </a:solidFill>
              </a:defRPr>
            </a:lvl1pPr>
          </a:lstStyle>
          <a:p>
            <a:pPr lvl="0"/>
            <a:r>
              <a:rPr lang="en-US"/>
              <a:t>Super title here</a:t>
            </a:r>
          </a:p>
        </p:txBody>
      </p:sp>
      <p:sp>
        <p:nvSpPr>
          <p:cNvPr id="2" name="Title 1">
            <a:extLst>
              <a:ext uri="{FF2B5EF4-FFF2-40B4-BE49-F238E27FC236}">
                <a16:creationId xmlns:a16="http://schemas.microsoft.com/office/drawing/2014/main" id="{0D27959C-6D5A-44BB-8E09-2E7A772D91F9}"/>
              </a:ext>
            </a:extLst>
          </p:cNvPr>
          <p:cNvSpPr>
            <a:spLocks noGrp="1"/>
          </p:cNvSpPr>
          <p:nvPr>
            <p:ph type="title"/>
          </p:nvPr>
        </p:nvSpPr>
        <p:spPr/>
        <p:txBody>
          <a:bodyPr/>
          <a:lstStyle>
            <a:lvl1pPr>
              <a:defRPr>
                <a:solidFill>
                  <a:schemeClr val="bg1"/>
                </a:solidFill>
              </a:defRPr>
            </a:lvl1pPr>
          </a:lstStyle>
          <a:p>
            <a:r>
              <a:rPr lang="ko-KR" altLang="en-US"/>
              <a:t>마스터 제목 스타일 편집</a:t>
            </a:r>
            <a:endParaRPr lang="en-US"/>
          </a:p>
        </p:txBody>
      </p:sp>
      <p:pic>
        <p:nvPicPr>
          <p:cNvPr id="12" name="그림 11">
            <a:extLst>
              <a:ext uri="{FF2B5EF4-FFF2-40B4-BE49-F238E27FC236}">
                <a16:creationId xmlns:a16="http://schemas.microsoft.com/office/drawing/2014/main" id="{2E5B955F-A666-49C9-B151-727B9D16B8E2}"/>
              </a:ext>
            </a:extLst>
          </p:cNvPr>
          <p:cNvPicPr>
            <a:picLocks noChangeAspect="1"/>
          </p:cNvPicPr>
          <p:nvPr userDrawn="1"/>
        </p:nvPicPr>
        <p:blipFill>
          <a:blip r:embed="rId3"/>
          <a:stretch>
            <a:fillRect/>
          </a:stretch>
        </p:blipFill>
        <p:spPr>
          <a:xfrm>
            <a:off x="488950" y="6375257"/>
            <a:ext cx="748800" cy="173905"/>
          </a:xfrm>
          <a:prstGeom prst="rect">
            <a:avLst/>
          </a:prstGeom>
        </p:spPr>
      </p:pic>
      <p:sp>
        <p:nvSpPr>
          <p:cNvPr id="13" name="Shape 8">
            <a:extLst>
              <a:ext uri="{FF2B5EF4-FFF2-40B4-BE49-F238E27FC236}">
                <a16:creationId xmlns:a16="http://schemas.microsoft.com/office/drawing/2014/main" id="{6C9AE085-FE03-4703-89F1-CD7142EB332C}"/>
              </a:ext>
            </a:extLst>
          </p:cNvPr>
          <p:cNvSpPr txBox="1">
            <a:spLocks/>
          </p:cNvSpPr>
          <p:nvPr userDrawn="1"/>
        </p:nvSpPr>
        <p:spPr>
          <a:xfrm>
            <a:off x="9174564" y="6385080"/>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bg1"/>
                </a:solidFill>
                <a:latin typeface="+mn-lt"/>
                <a:ea typeface="Arial"/>
                <a:cs typeface="Arial" panose="020B0604020202020204" pitchFamily="34" charset="0"/>
              </a:rPr>
              <a:pPr algn="r"/>
              <a:t>‹#›</a:t>
            </a:fld>
            <a:endParaRPr lang="en-GB" sz="1000">
              <a:solidFill>
                <a:schemeClr val="bg1"/>
              </a:solidFill>
              <a:latin typeface="+mn-lt"/>
              <a:ea typeface="Arial"/>
              <a:cs typeface="Arial" panose="020B0604020202020204" pitchFamily="34" charset="0"/>
            </a:endParaRPr>
          </a:p>
        </p:txBody>
      </p:sp>
      <p:sp>
        <p:nvSpPr>
          <p:cNvPr id="14" name="TextBox 13">
            <a:extLst>
              <a:ext uri="{FF2B5EF4-FFF2-40B4-BE49-F238E27FC236}">
                <a16:creationId xmlns:a16="http://schemas.microsoft.com/office/drawing/2014/main" id="{37B48169-FCF4-4595-9DA9-9BCE325904D5}"/>
              </a:ext>
              <a:ext uri="{C183D7F6-B498-43B3-948B-1728B52AA6E4}">
                <adec:decorative xmlns:adec="http://schemas.microsoft.com/office/drawing/2017/decorative" val="1"/>
              </a:ext>
            </a:extLst>
          </p:cNvPr>
          <p:cNvSpPr txBox="1"/>
          <p:nvPr userDrawn="1">
            <p:custDataLst>
              <p:tags r:id="rId1"/>
            </p:custDataLst>
          </p:nvPr>
        </p:nvSpPr>
        <p:spPr>
          <a:xfrm>
            <a:off x="7731459" y="6413620"/>
            <a:ext cx="1330492" cy="92333"/>
          </a:xfrm>
          <a:prstGeom prst="rect">
            <a:avLst/>
          </a:prstGeom>
          <a:noFill/>
        </p:spPr>
        <p:txBody>
          <a:bodyPr wrap="none" lIns="0" tIns="0" rIns="0" bIns="0" rtlCol="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600" b="0" kern="1200" noProof="0">
                <a:solidFill>
                  <a:schemeClr val="bg1"/>
                </a:solidFill>
                <a:latin typeface="+mn-lt"/>
                <a:ea typeface="+mn-ea"/>
                <a:cs typeface="+mn-cs"/>
              </a:rPr>
              <a:t>Document Classification: KPMG Confidential</a:t>
            </a:r>
            <a:endParaRPr lang="en-GB" sz="600" b="0" kern="1200" noProof="0">
              <a:solidFill>
                <a:schemeClr val="bg1"/>
              </a:solidFill>
              <a:latin typeface="+mn-lt"/>
              <a:ea typeface="+mn-ea"/>
              <a:cs typeface="+mn-cs"/>
            </a:endParaRPr>
          </a:p>
        </p:txBody>
      </p:sp>
      <p:cxnSp>
        <p:nvCxnSpPr>
          <p:cNvPr id="15" name="Straight Connector 15">
            <a:extLst>
              <a:ext uri="{FF2B5EF4-FFF2-40B4-BE49-F238E27FC236}">
                <a16:creationId xmlns:a16="http://schemas.microsoft.com/office/drawing/2014/main" id="{FE090214-6C4E-428F-927E-625054596740}"/>
              </a:ext>
            </a:extLst>
          </p:cNvPr>
          <p:cNvCxnSpPr/>
          <p:nvPr userDrawn="1"/>
        </p:nvCxnSpPr>
        <p:spPr>
          <a:xfrm>
            <a:off x="9156505" y="6385080"/>
            <a:ext cx="0" cy="149412"/>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F8C55C68-BAA7-4F89-B242-09D89B774449}"/>
              </a:ext>
              <a:ext uri="{C183D7F6-B498-43B3-948B-1728B52AA6E4}">
                <adec:decorative xmlns:adec="http://schemas.microsoft.com/office/drawing/2017/decorative" val="1"/>
              </a:ext>
            </a:extLst>
          </p:cNvPr>
          <p:cNvSpPr txBox="1"/>
          <p:nvPr userDrawn="1"/>
        </p:nvSpPr>
        <p:spPr>
          <a:xfrm>
            <a:off x="1550341" y="6367453"/>
            <a:ext cx="5112311" cy="184666"/>
          </a:xfrm>
          <a:prstGeom prst="rect">
            <a:avLst/>
          </a:prstGeom>
          <a:noFill/>
        </p:spPr>
        <p:txBody>
          <a:bodyPr wrap="square" lIns="0" tIns="0" rIns="0" bIns="0" rtlCol="0">
            <a:spAutoFit/>
          </a:bodyPr>
          <a:lstStyle>
            <a:defPPr>
              <a:defRPr lang="en-US"/>
            </a:defPPr>
            <a:lvl1pPr marR="0" lvl="0" indent="0" fontAlgn="auto">
              <a:lnSpc>
                <a:spcPct val="100000"/>
              </a:lnSpc>
              <a:spcBef>
                <a:spcPts val="0"/>
              </a:spcBef>
              <a:spcAft>
                <a:spcPts val="0"/>
              </a:spcAft>
              <a:buClrTx/>
              <a:buSzTx/>
              <a:buFontTx/>
              <a:buNone/>
              <a:tabLst/>
              <a:defRPr sz="600">
                <a:solidFill>
                  <a:schemeClr val="bg1">
                    <a:lumMod val="65000"/>
                  </a:schemeClr>
                </a:solidFill>
              </a:defRPr>
            </a:lvl1pPr>
          </a:lstStyle>
          <a:p>
            <a:pPr lvl="0"/>
            <a:r>
              <a:rPr lang="en-US" sz="600" noProof="0">
                <a:solidFill>
                  <a:schemeClr val="bg1"/>
                </a:solidFill>
              </a:rPr>
              <a:t>© 2022 KPMG </a:t>
            </a:r>
            <a:r>
              <a:rPr lang="en-US" sz="600" noProof="0" err="1">
                <a:solidFill>
                  <a:schemeClr val="bg1"/>
                </a:solidFill>
              </a:rPr>
              <a:t>Samjong</a:t>
            </a:r>
            <a:r>
              <a:rPr lang="en-US" sz="600" noProof="0">
                <a:solidFill>
                  <a:schemeClr val="bg1"/>
                </a:solidFill>
              </a:rPr>
              <a:t> Accounting Corp., a Korea Limited Liability Company and a member firm of the KPMG global organization of independent member firms affiliated with KPMG International Limited, a private English company limited by guarantee. All rights reserved.</a:t>
            </a:r>
          </a:p>
        </p:txBody>
      </p:sp>
    </p:spTree>
    <p:extLst>
      <p:ext uri="{BB962C8B-B14F-4D97-AF65-F5344CB8AC3E}">
        <p14:creationId xmlns:p14="http://schemas.microsoft.com/office/powerpoint/2010/main" val="24646287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디스클레이머">
    <p:spTree>
      <p:nvGrpSpPr>
        <p:cNvPr id="1" name=""/>
        <p:cNvGrpSpPr/>
        <p:nvPr/>
      </p:nvGrpSpPr>
      <p:grpSpPr>
        <a:xfrm>
          <a:off x="0" y="0"/>
          <a:ext cx="0" cy="0"/>
          <a:chOff x="0" y="0"/>
          <a:chExt cx="0" cy="0"/>
        </a:xfrm>
      </p:grpSpPr>
      <p:pic>
        <p:nvPicPr>
          <p:cNvPr id="5" name="그림 4" descr="풍차, 발전기, 야외, 장치이(가) 표시된 사진&#10;&#10;자동 생성된 설명">
            <a:extLst>
              <a:ext uri="{FF2B5EF4-FFF2-40B4-BE49-F238E27FC236}">
                <a16:creationId xmlns:a16="http://schemas.microsoft.com/office/drawing/2014/main" id="{8F2B8B5C-DF7A-F99F-5BB2-D8740E56665F}"/>
              </a:ext>
            </a:extLst>
          </p:cNvPr>
          <p:cNvPicPr>
            <a:picLocks noChangeAspect="1"/>
          </p:cNvPicPr>
          <p:nvPr userDrawn="1"/>
        </p:nvPicPr>
        <p:blipFill>
          <a:blip r:embed="rId2">
            <a:alphaModFix amt="80000"/>
          </a:blip>
          <a:stretch>
            <a:fillRect/>
          </a:stretch>
        </p:blipFill>
        <p:spPr>
          <a:xfrm>
            <a:off x="0" y="0"/>
            <a:ext cx="9906000" cy="6858000"/>
          </a:xfrm>
          <a:prstGeom prst="rect">
            <a:avLst/>
          </a:prstGeom>
        </p:spPr>
      </p:pic>
      <p:sp>
        <p:nvSpPr>
          <p:cNvPr id="2" name="직사각형 1">
            <a:extLst>
              <a:ext uri="{FF2B5EF4-FFF2-40B4-BE49-F238E27FC236}">
                <a16:creationId xmlns:a16="http://schemas.microsoft.com/office/drawing/2014/main" id="{B59457E0-FF95-4F11-A597-400D40471CA4}"/>
              </a:ext>
            </a:extLst>
          </p:cNvPr>
          <p:cNvSpPr/>
          <p:nvPr userDrawn="1"/>
        </p:nvSpPr>
        <p:spPr>
          <a:xfrm>
            <a:off x="0" y="0"/>
            <a:ext cx="9906000" cy="6857999"/>
          </a:xfrm>
          <a:prstGeom prst="rect">
            <a:avLst/>
          </a:prstGeom>
          <a:gradFill>
            <a:gsLst>
              <a:gs pos="61000">
                <a:srgbClr val="7213EA">
                  <a:alpha val="63000"/>
                </a:srgbClr>
              </a:gs>
              <a:gs pos="100000">
                <a:schemeClr val="accent1">
                  <a:alpha val="70000"/>
                </a:schemeClr>
              </a:gs>
            </a:gsLst>
            <a:lin ang="0" scaled="0"/>
          </a:gra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900" err="1">
              <a:solidFill>
                <a:schemeClr val="bg1"/>
              </a:solidFill>
            </a:endParaRPr>
          </a:p>
        </p:txBody>
      </p:sp>
      <p:sp>
        <p:nvSpPr>
          <p:cNvPr id="6" name="Rectangle 6">
            <a:extLst>
              <a:ext uri="{FF2B5EF4-FFF2-40B4-BE49-F238E27FC236}">
                <a16:creationId xmlns:a16="http://schemas.microsoft.com/office/drawing/2014/main" id="{98474157-A06B-F923-E2C9-1A0F38280343}"/>
              </a:ext>
            </a:extLst>
          </p:cNvPr>
          <p:cNvSpPr>
            <a:spLocks noChangeArrowheads="1"/>
          </p:cNvSpPr>
          <p:nvPr userDrawn="1"/>
        </p:nvSpPr>
        <p:spPr bwMode="auto">
          <a:xfrm>
            <a:off x="7982596" y="272758"/>
            <a:ext cx="1655763" cy="431800"/>
          </a:xfrm>
          <a:prstGeom prst="rect">
            <a:avLst/>
          </a:prstGeom>
          <a:noFill/>
          <a:ln w="12700">
            <a:noFill/>
            <a:miter lim="800000"/>
            <a:headEnd/>
            <a:tailEnd/>
          </a:ln>
          <a:effectLst/>
        </p:spPr>
        <p:txBody>
          <a:bodyPr wrap="none" lIns="0" tIns="0" rIns="0" bIns="0" anchor="ctr"/>
          <a:lstStyle/>
          <a:p>
            <a:pPr marL="0" marR="0" lvl="0" indent="0" algn="r" defTabSz="914400" eaLnBrk="1" fontAlgn="auto" latinLnBrk="0" hangingPunct="1">
              <a:lnSpc>
                <a:spcPct val="100000"/>
              </a:lnSpc>
              <a:spcBef>
                <a:spcPct val="0"/>
              </a:spcBef>
              <a:spcAft>
                <a:spcPts val="0"/>
              </a:spcAft>
              <a:buClrTx/>
              <a:buSzTx/>
              <a:buFontTx/>
              <a:buNone/>
              <a:tabLst/>
              <a:defRPr/>
            </a:pPr>
            <a:r>
              <a:rPr kumimoji="0" lang="en-US" altLang="ko-KR" sz="1000" b="1" i="1" u="none" strike="noStrike" kern="0" cap="none" spc="0" normalizeH="0" baseline="0" noProof="0">
                <a:ln>
                  <a:noFill/>
                </a:ln>
                <a:solidFill>
                  <a:schemeClr val="bg1"/>
                </a:solidFill>
                <a:effectLst/>
                <a:uLnTx/>
                <a:uFillTx/>
                <a:latin typeface="KoPub돋움체 Medium" panose="00000600000000000000" pitchFamily="2" charset="-127"/>
                <a:ea typeface="KoPub돋움체 Medium" panose="00000600000000000000" pitchFamily="2" charset="-127"/>
              </a:rPr>
              <a:t>Strictly Private and Confidential</a:t>
            </a:r>
          </a:p>
          <a:p>
            <a:pPr marL="0" marR="0" lvl="0" indent="0" algn="r" defTabSz="914400" eaLnBrk="1" fontAlgn="auto" latinLnBrk="0" hangingPunct="1">
              <a:lnSpc>
                <a:spcPct val="100000"/>
              </a:lnSpc>
              <a:spcBef>
                <a:spcPct val="0"/>
              </a:spcBef>
              <a:spcAft>
                <a:spcPts val="0"/>
              </a:spcAft>
              <a:buClrTx/>
              <a:buSzTx/>
              <a:buFontTx/>
              <a:buNone/>
              <a:tabLst/>
              <a:defRPr/>
            </a:pPr>
            <a:endParaRPr kumimoji="0" lang="en-US" altLang="ko-KR" sz="1800" b="1" i="1" u="none" strike="noStrike" kern="0" cap="none" spc="0" normalizeH="0" baseline="0" noProof="0">
              <a:ln>
                <a:noFill/>
              </a:ln>
              <a:solidFill>
                <a:srgbClr val="747678"/>
              </a:solidFill>
              <a:effectLst/>
              <a:uLnTx/>
              <a:uFillTx/>
              <a:latin typeface="KoPub돋움체 Medium" panose="00000600000000000000" pitchFamily="2" charset="-127"/>
              <a:ea typeface="KoPub돋움체 Medium" panose="00000600000000000000" pitchFamily="2" charset="-127"/>
            </a:endParaRPr>
          </a:p>
        </p:txBody>
      </p:sp>
      <p:sp>
        <p:nvSpPr>
          <p:cNvPr id="7" name="Text Box 30">
            <a:extLst>
              <a:ext uri="{FF2B5EF4-FFF2-40B4-BE49-F238E27FC236}">
                <a16:creationId xmlns:a16="http://schemas.microsoft.com/office/drawing/2014/main" id="{FCEC1FA3-1BAD-4D11-B579-43B2B19069D3}"/>
              </a:ext>
            </a:extLst>
          </p:cNvPr>
          <p:cNvSpPr txBox="1">
            <a:spLocks noChangeArrowheads="1"/>
          </p:cNvSpPr>
          <p:nvPr userDrawn="1"/>
        </p:nvSpPr>
        <p:spPr bwMode="auto">
          <a:xfrm>
            <a:off x="7881642" y="503093"/>
            <a:ext cx="1756717" cy="215444"/>
          </a:xfrm>
          <a:prstGeom prst="rect">
            <a:avLst/>
          </a:prstGeom>
          <a:noFill/>
          <a:ln w="12700" algn="ctr">
            <a:noFill/>
            <a:miter lim="800000"/>
            <a:headEnd/>
            <a:tailEnd/>
          </a:ln>
          <a:effectLst/>
        </p:spPr>
        <p:txBody>
          <a:bodyPr wrap="square" lIns="0" tIns="0" rIns="39600" bIns="0" anchor="ctr" anchorCtr="0">
            <a:spAutoFit/>
          </a:bodyPr>
          <a:lstStyle/>
          <a:p>
            <a:pPr algn="r" fontAlgn="ctr">
              <a:spcBef>
                <a:spcPct val="50000"/>
              </a:spcBef>
              <a:buClr>
                <a:srgbClr val="0C2D83"/>
              </a:buClr>
              <a:defRPr/>
            </a:pPr>
            <a:r>
              <a:rPr lang="en-US" altLang="ko-KR" sz="1400" b="1">
                <a:solidFill>
                  <a:srgbClr val="FF0000"/>
                </a:solidFill>
                <a:latin typeface="KoPub돋움체 Medium" panose="00000600000000000000" pitchFamily="2" charset="-127"/>
                <a:ea typeface="KoPub돋움체 Medium" panose="00000600000000000000" pitchFamily="2" charset="-127"/>
              </a:rPr>
              <a:t>Draft</a:t>
            </a:r>
          </a:p>
        </p:txBody>
      </p:sp>
    </p:spTree>
    <p:extLst>
      <p:ext uri="{BB962C8B-B14F-4D97-AF65-F5344CB8AC3E}">
        <p14:creationId xmlns:p14="http://schemas.microsoft.com/office/powerpoint/2010/main" val="1663723657"/>
      </p:ext>
    </p:extLst>
  </p:cSld>
  <p:clrMapOvr>
    <a:masterClrMapping/>
  </p:clrMapOvr>
  <p:extLst>
    <p:ext uri="{DCECCB84-F9BA-43D5-87BE-67443E8EF086}">
      <p15:sldGuideLst xmlns:p15="http://schemas.microsoft.com/office/powerpoint/2012/main">
        <p15:guide id="1" pos="285">
          <p15:clr>
            <a:srgbClr val="FBAE40"/>
          </p15:clr>
        </p15:guide>
        <p15:guide id="2" orient="horz" pos="1412">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ext with Image or Chart">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488950" y="1422400"/>
            <a:ext cx="4373150" cy="4604400"/>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GB"/>
          </a:p>
        </p:txBody>
      </p:sp>
      <p:sp>
        <p:nvSpPr>
          <p:cNvPr id="6" name="Chart Placeholder 5"/>
          <p:cNvSpPr>
            <a:spLocks noGrp="1"/>
          </p:cNvSpPr>
          <p:nvPr>
            <p:ph type="chart" sz="quarter" idx="13"/>
          </p:nvPr>
        </p:nvSpPr>
        <p:spPr>
          <a:xfrm>
            <a:off x="5043900" y="1422400"/>
            <a:ext cx="4373150" cy="4604400"/>
          </a:xfrm>
        </p:spPr>
        <p:txBody>
          <a:bodyPr anchor="ctr"/>
          <a:lstStyle>
            <a:lvl1pPr algn="ctr">
              <a:defRPr/>
            </a:lvl1pPr>
          </a:lstStyle>
          <a:p>
            <a:r>
              <a:rPr lang="ko-KR" altLang="en-US"/>
              <a:t>차트를 추가하려면 아이콘을 클릭하십시오</a:t>
            </a:r>
            <a:endParaRPr lang="en-GB"/>
          </a:p>
        </p:txBody>
      </p:sp>
      <p:sp>
        <p:nvSpPr>
          <p:cNvPr id="2" name="Title 1"/>
          <p:cNvSpPr>
            <a:spLocks noGrp="1"/>
          </p:cNvSpPr>
          <p:nvPr>
            <p:ph type="title"/>
          </p:nvPr>
        </p:nvSpPr>
        <p:spPr>
          <a:xfrm>
            <a:off x="488950" y="451575"/>
            <a:ext cx="8928100" cy="723600"/>
          </a:xfrm>
        </p:spPr>
        <p:txBody>
          <a:bodyPr/>
          <a:lstStyle/>
          <a:p>
            <a:r>
              <a:rPr lang="ko-KR" altLang="en-US"/>
              <a:t>마스터 제목 스타일 편집</a:t>
            </a:r>
            <a:endParaRPr lang="en-GB"/>
          </a:p>
        </p:txBody>
      </p:sp>
      <p:sp>
        <p:nvSpPr>
          <p:cNvPr id="5" name="Text Placeholder 4"/>
          <p:cNvSpPr>
            <a:spLocks noGrp="1"/>
          </p:cNvSpPr>
          <p:nvPr>
            <p:ph type="body" sz="quarter" idx="11" hasCustomPrompt="1"/>
          </p:nvPr>
        </p:nvSpPr>
        <p:spPr>
          <a:xfrm>
            <a:off x="488950" y="203863"/>
            <a:ext cx="8928100" cy="169200"/>
          </a:xfrm>
        </p:spPr>
        <p:txBody>
          <a:bodyPr anchor="b"/>
          <a:lstStyle>
            <a:lvl1pPr>
              <a:spcAft>
                <a:spcPts val="0"/>
              </a:spcAft>
              <a:defRPr sz="1200"/>
            </a:lvl1pPr>
          </a:lstStyle>
          <a:p>
            <a:pPr lvl="0"/>
            <a:r>
              <a:rPr lang="en-US"/>
              <a:t>Super title here</a:t>
            </a:r>
          </a:p>
        </p:txBody>
      </p:sp>
    </p:spTree>
    <p:extLst>
      <p:ext uri="{BB962C8B-B14F-4D97-AF65-F5344CB8AC3E}">
        <p14:creationId xmlns:p14="http://schemas.microsoft.com/office/powerpoint/2010/main" val="146885393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 Column Chart Text">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488950" y="1422400"/>
            <a:ext cx="8928100" cy="2196000"/>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GB"/>
          </a:p>
        </p:txBody>
      </p:sp>
      <p:sp>
        <p:nvSpPr>
          <p:cNvPr id="5" name="Chart Placeholder 4"/>
          <p:cNvSpPr>
            <a:spLocks noGrp="1"/>
          </p:cNvSpPr>
          <p:nvPr>
            <p:ph type="chart" sz="quarter" idx="11"/>
          </p:nvPr>
        </p:nvSpPr>
        <p:spPr>
          <a:xfrm>
            <a:off x="488950" y="3830800"/>
            <a:ext cx="8928100" cy="2196000"/>
          </a:xfrm>
        </p:spPr>
        <p:txBody>
          <a:bodyPr anchor="ctr"/>
          <a:lstStyle>
            <a:lvl1pPr algn="ctr">
              <a:defRPr/>
            </a:lvl1pPr>
          </a:lstStyle>
          <a:p>
            <a:r>
              <a:rPr lang="ko-KR" altLang="en-US"/>
              <a:t>차트를 추가하려면 아이콘을 클릭하십시오</a:t>
            </a:r>
            <a:endParaRPr lang="en-GB"/>
          </a:p>
        </p:txBody>
      </p:sp>
      <p:sp>
        <p:nvSpPr>
          <p:cNvPr id="3" name="Title 2"/>
          <p:cNvSpPr>
            <a:spLocks noGrp="1"/>
          </p:cNvSpPr>
          <p:nvPr>
            <p:ph type="title"/>
          </p:nvPr>
        </p:nvSpPr>
        <p:spPr>
          <a:xfrm>
            <a:off x="488950" y="451575"/>
            <a:ext cx="8928100" cy="723600"/>
          </a:xfrm>
        </p:spPr>
        <p:txBody>
          <a:bodyPr/>
          <a:lstStyle/>
          <a:p>
            <a:r>
              <a:rPr lang="ko-KR" altLang="en-US"/>
              <a:t>마스터 제목 스타일 편집</a:t>
            </a:r>
            <a:endParaRPr lang="en-GB"/>
          </a:p>
        </p:txBody>
      </p:sp>
      <p:sp>
        <p:nvSpPr>
          <p:cNvPr id="6" name="Text Placeholder 4"/>
          <p:cNvSpPr>
            <a:spLocks noGrp="1"/>
          </p:cNvSpPr>
          <p:nvPr>
            <p:ph type="body" sz="quarter" idx="12" hasCustomPrompt="1"/>
          </p:nvPr>
        </p:nvSpPr>
        <p:spPr>
          <a:xfrm>
            <a:off x="488950" y="203863"/>
            <a:ext cx="8928100" cy="169200"/>
          </a:xfrm>
        </p:spPr>
        <p:txBody>
          <a:bodyPr anchor="b"/>
          <a:lstStyle>
            <a:lvl1pPr>
              <a:spcAft>
                <a:spcPts val="0"/>
              </a:spcAft>
              <a:defRPr sz="1200"/>
            </a:lvl1pPr>
          </a:lstStyle>
          <a:p>
            <a:pPr lvl="0"/>
            <a:r>
              <a:rPr lang="en-US"/>
              <a:t>Super title here</a:t>
            </a:r>
          </a:p>
        </p:txBody>
      </p:sp>
    </p:spTree>
    <p:extLst>
      <p:ext uri="{BB962C8B-B14F-4D97-AF65-F5344CB8AC3E}">
        <p14:creationId xmlns:p14="http://schemas.microsoft.com/office/powerpoint/2010/main" val="77866153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 Column Chart">
    <p:spTree>
      <p:nvGrpSpPr>
        <p:cNvPr id="1" name=""/>
        <p:cNvGrpSpPr/>
        <p:nvPr/>
      </p:nvGrpSpPr>
      <p:grpSpPr>
        <a:xfrm>
          <a:off x="0" y="0"/>
          <a:ext cx="0" cy="0"/>
          <a:chOff x="0" y="0"/>
          <a:chExt cx="0" cy="0"/>
        </a:xfrm>
      </p:grpSpPr>
      <p:sp>
        <p:nvSpPr>
          <p:cNvPr id="6" name="Chart Placeholder 5"/>
          <p:cNvSpPr>
            <a:spLocks noGrp="1"/>
          </p:cNvSpPr>
          <p:nvPr>
            <p:ph type="chart" sz="quarter" idx="13"/>
          </p:nvPr>
        </p:nvSpPr>
        <p:spPr>
          <a:xfrm>
            <a:off x="5043900" y="1422400"/>
            <a:ext cx="4373150" cy="4604400"/>
          </a:xfrm>
        </p:spPr>
        <p:txBody>
          <a:bodyPr anchor="ctr"/>
          <a:lstStyle>
            <a:lvl1pPr algn="ctr">
              <a:defRPr/>
            </a:lvl1pPr>
          </a:lstStyle>
          <a:p>
            <a:r>
              <a:rPr lang="ko-KR" altLang="en-US"/>
              <a:t>차트를 추가하려면 아이콘을 클릭하십시오</a:t>
            </a:r>
            <a:endParaRPr lang="en-GB"/>
          </a:p>
        </p:txBody>
      </p:sp>
      <p:sp>
        <p:nvSpPr>
          <p:cNvPr id="2" name="Title 1"/>
          <p:cNvSpPr>
            <a:spLocks noGrp="1"/>
          </p:cNvSpPr>
          <p:nvPr>
            <p:ph type="title"/>
          </p:nvPr>
        </p:nvSpPr>
        <p:spPr>
          <a:xfrm>
            <a:off x="488950" y="451575"/>
            <a:ext cx="8928100" cy="723600"/>
          </a:xfrm>
        </p:spPr>
        <p:txBody>
          <a:bodyPr/>
          <a:lstStyle/>
          <a:p>
            <a:r>
              <a:rPr lang="ko-KR" altLang="en-US"/>
              <a:t>마스터 제목 스타일 편집</a:t>
            </a:r>
            <a:endParaRPr lang="en-GB"/>
          </a:p>
        </p:txBody>
      </p:sp>
      <p:sp>
        <p:nvSpPr>
          <p:cNvPr id="5" name="Text Placeholder 4"/>
          <p:cNvSpPr>
            <a:spLocks noGrp="1"/>
          </p:cNvSpPr>
          <p:nvPr>
            <p:ph type="body" sz="quarter" idx="11" hasCustomPrompt="1"/>
          </p:nvPr>
        </p:nvSpPr>
        <p:spPr>
          <a:xfrm>
            <a:off x="488950" y="203863"/>
            <a:ext cx="8928100" cy="169200"/>
          </a:xfrm>
        </p:spPr>
        <p:txBody>
          <a:bodyPr anchor="b"/>
          <a:lstStyle>
            <a:lvl1pPr>
              <a:spcAft>
                <a:spcPts val="0"/>
              </a:spcAft>
              <a:defRPr sz="1200"/>
            </a:lvl1pPr>
          </a:lstStyle>
          <a:p>
            <a:pPr lvl="0"/>
            <a:r>
              <a:rPr lang="en-US"/>
              <a:t>Super title here</a:t>
            </a:r>
          </a:p>
        </p:txBody>
      </p:sp>
      <p:sp>
        <p:nvSpPr>
          <p:cNvPr id="7" name="Chart Placeholder 5">
            <a:extLst>
              <a:ext uri="{FF2B5EF4-FFF2-40B4-BE49-F238E27FC236}">
                <a16:creationId xmlns:a16="http://schemas.microsoft.com/office/drawing/2014/main" id="{9E394B45-74BD-4697-911E-EF9DF27840B7}"/>
              </a:ext>
            </a:extLst>
          </p:cNvPr>
          <p:cNvSpPr>
            <a:spLocks noGrp="1"/>
          </p:cNvSpPr>
          <p:nvPr>
            <p:ph type="chart" sz="quarter" idx="14"/>
          </p:nvPr>
        </p:nvSpPr>
        <p:spPr>
          <a:xfrm>
            <a:off x="488950" y="1422400"/>
            <a:ext cx="4373150" cy="4604400"/>
          </a:xfrm>
        </p:spPr>
        <p:txBody>
          <a:bodyPr anchor="ctr"/>
          <a:lstStyle>
            <a:lvl1pPr algn="ctr">
              <a:defRPr/>
            </a:lvl1pPr>
          </a:lstStyle>
          <a:p>
            <a:r>
              <a:rPr lang="ko-KR" altLang="en-US"/>
              <a:t>차트를 추가하려면 아이콘을 클릭하십시오</a:t>
            </a:r>
            <a:endParaRPr lang="en-GB"/>
          </a:p>
        </p:txBody>
      </p:sp>
    </p:spTree>
    <p:extLst>
      <p:ext uri="{BB962C8B-B14F-4D97-AF65-F5344CB8AC3E}">
        <p14:creationId xmlns:p14="http://schemas.microsoft.com/office/powerpoint/2010/main" val="317572522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Column Chart &amp; Text">
    <p:spTree>
      <p:nvGrpSpPr>
        <p:cNvPr id="1" name=""/>
        <p:cNvGrpSpPr/>
        <p:nvPr/>
      </p:nvGrpSpPr>
      <p:grpSpPr>
        <a:xfrm>
          <a:off x="0" y="0"/>
          <a:ext cx="0" cy="0"/>
          <a:chOff x="0" y="0"/>
          <a:chExt cx="0" cy="0"/>
        </a:xfrm>
      </p:grpSpPr>
      <p:sp>
        <p:nvSpPr>
          <p:cNvPr id="5" name="Chart Placeholder 4"/>
          <p:cNvSpPr>
            <a:spLocks noGrp="1"/>
          </p:cNvSpPr>
          <p:nvPr>
            <p:ph type="chart" sz="quarter" idx="11"/>
          </p:nvPr>
        </p:nvSpPr>
        <p:spPr>
          <a:xfrm>
            <a:off x="3531000" y="3830800"/>
            <a:ext cx="2844000" cy="2196000"/>
          </a:xfrm>
        </p:spPr>
        <p:txBody>
          <a:bodyPr anchor="ctr"/>
          <a:lstStyle>
            <a:lvl1pPr algn="ctr">
              <a:defRPr/>
            </a:lvl1pPr>
          </a:lstStyle>
          <a:p>
            <a:r>
              <a:rPr lang="ko-KR" altLang="en-US"/>
              <a:t>차트를 추가하려면 아이콘을 클릭하십시오</a:t>
            </a:r>
            <a:endParaRPr lang="en-GB"/>
          </a:p>
        </p:txBody>
      </p:sp>
      <p:sp>
        <p:nvSpPr>
          <p:cNvPr id="6" name="Chart Placeholder 4"/>
          <p:cNvSpPr>
            <a:spLocks noGrp="1"/>
          </p:cNvSpPr>
          <p:nvPr>
            <p:ph type="chart" sz="quarter" idx="12"/>
          </p:nvPr>
        </p:nvSpPr>
        <p:spPr>
          <a:xfrm>
            <a:off x="488949" y="3830800"/>
            <a:ext cx="2844000" cy="2196000"/>
          </a:xfrm>
        </p:spPr>
        <p:txBody>
          <a:bodyPr anchor="ctr"/>
          <a:lstStyle>
            <a:lvl1pPr algn="ctr">
              <a:defRPr/>
            </a:lvl1pPr>
          </a:lstStyle>
          <a:p>
            <a:r>
              <a:rPr lang="ko-KR" altLang="en-US"/>
              <a:t>차트를 추가하려면 아이콘을 클릭하십시오</a:t>
            </a:r>
            <a:endParaRPr lang="en-GB"/>
          </a:p>
        </p:txBody>
      </p:sp>
      <p:sp>
        <p:nvSpPr>
          <p:cNvPr id="7" name="Text Placeholder 8"/>
          <p:cNvSpPr>
            <a:spLocks noGrp="1"/>
          </p:cNvSpPr>
          <p:nvPr>
            <p:ph type="body" sz="quarter" idx="10"/>
          </p:nvPr>
        </p:nvSpPr>
        <p:spPr>
          <a:xfrm>
            <a:off x="488950" y="1422400"/>
            <a:ext cx="2844000" cy="2196000"/>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GB"/>
          </a:p>
        </p:txBody>
      </p:sp>
      <p:sp>
        <p:nvSpPr>
          <p:cNvPr id="8" name="Chart Placeholder 4"/>
          <p:cNvSpPr>
            <a:spLocks noGrp="1"/>
          </p:cNvSpPr>
          <p:nvPr>
            <p:ph type="chart" sz="quarter" idx="13"/>
          </p:nvPr>
        </p:nvSpPr>
        <p:spPr>
          <a:xfrm>
            <a:off x="6573050" y="3830800"/>
            <a:ext cx="2844000" cy="2196000"/>
          </a:xfrm>
        </p:spPr>
        <p:txBody>
          <a:bodyPr anchor="ctr"/>
          <a:lstStyle>
            <a:lvl1pPr algn="ctr">
              <a:defRPr/>
            </a:lvl1pPr>
          </a:lstStyle>
          <a:p>
            <a:r>
              <a:rPr lang="ko-KR" altLang="en-US"/>
              <a:t>차트를 추가하려면 아이콘을 클릭하십시오</a:t>
            </a:r>
            <a:endParaRPr lang="en-GB"/>
          </a:p>
        </p:txBody>
      </p:sp>
      <p:sp>
        <p:nvSpPr>
          <p:cNvPr id="9" name="Text Placeholder 8"/>
          <p:cNvSpPr>
            <a:spLocks noGrp="1"/>
          </p:cNvSpPr>
          <p:nvPr>
            <p:ph type="body" sz="quarter" idx="14"/>
          </p:nvPr>
        </p:nvSpPr>
        <p:spPr>
          <a:xfrm>
            <a:off x="3531000" y="1422400"/>
            <a:ext cx="2844000" cy="2196000"/>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GB"/>
          </a:p>
        </p:txBody>
      </p:sp>
      <p:sp>
        <p:nvSpPr>
          <p:cNvPr id="10" name="Text Placeholder 8"/>
          <p:cNvSpPr>
            <a:spLocks noGrp="1"/>
          </p:cNvSpPr>
          <p:nvPr>
            <p:ph type="body" sz="quarter" idx="15"/>
          </p:nvPr>
        </p:nvSpPr>
        <p:spPr>
          <a:xfrm>
            <a:off x="6573050" y="1422400"/>
            <a:ext cx="2844000" cy="2196000"/>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GB"/>
          </a:p>
        </p:txBody>
      </p:sp>
      <p:sp>
        <p:nvSpPr>
          <p:cNvPr id="3" name="Title 2"/>
          <p:cNvSpPr>
            <a:spLocks noGrp="1"/>
          </p:cNvSpPr>
          <p:nvPr>
            <p:ph type="title"/>
          </p:nvPr>
        </p:nvSpPr>
        <p:spPr>
          <a:xfrm>
            <a:off x="488950" y="451575"/>
            <a:ext cx="8928100" cy="723600"/>
          </a:xfrm>
        </p:spPr>
        <p:txBody>
          <a:bodyPr/>
          <a:lstStyle/>
          <a:p>
            <a:r>
              <a:rPr lang="ko-KR" altLang="en-US"/>
              <a:t>마스터 제목 스타일 편집</a:t>
            </a:r>
            <a:endParaRPr lang="en-GB"/>
          </a:p>
        </p:txBody>
      </p:sp>
      <p:sp>
        <p:nvSpPr>
          <p:cNvPr id="11" name="Text Placeholder 4"/>
          <p:cNvSpPr>
            <a:spLocks noGrp="1"/>
          </p:cNvSpPr>
          <p:nvPr>
            <p:ph type="body" sz="quarter" idx="16" hasCustomPrompt="1"/>
          </p:nvPr>
        </p:nvSpPr>
        <p:spPr>
          <a:xfrm>
            <a:off x="488950" y="203863"/>
            <a:ext cx="8928100" cy="169200"/>
          </a:xfrm>
        </p:spPr>
        <p:txBody>
          <a:bodyPr anchor="b"/>
          <a:lstStyle>
            <a:lvl1pPr>
              <a:spcAft>
                <a:spcPts val="0"/>
              </a:spcAft>
              <a:defRPr sz="1200"/>
            </a:lvl1pPr>
          </a:lstStyle>
          <a:p>
            <a:pPr lvl="0"/>
            <a:r>
              <a:rPr lang="en-US"/>
              <a:t>Super title here</a:t>
            </a:r>
          </a:p>
        </p:txBody>
      </p:sp>
    </p:spTree>
    <p:extLst>
      <p:ext uri="{BB962C8B-B14F-4D97-AF65-F5344CB8AC3E}">
        <p14:creationId xmlns:p14="http://schemas.microsoft.com/office/powerpoint/2010/main" val="344133697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Process 5 Columns">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488950" y="2031459"/>
            <a:ext cx="1517403" cy="3995341"/>
          </a:xfrm>
          <a:solidFill>
            <a:schemeClr val="accent1">
              <a:lumMod val="20000"/>
              <a:lumOff val="80000"/>
            </a:schemeClr>
          </a:solidFill>
        </p:spPr>
        <p:txBody>
          <a:bodyPr lIns="54610" tIns="54610" rIns="54610" bIns="54610"/>
          <a:lstStyle>
            <a:lvl1pPr>
              <a:defRPr sz="900"/>
            </a:lvl1pPr>
            <a:lvl2pPr>
              <a:defRPr sz="900"/>
            </a:lvl2pPr>
            <a:lvl3pPr>
              <a:defRPr sz="900"/>
            </a:lvl3pPr>
            <a:lvl4pPr>
              <a:defRPr sz="900"/>
            </a:lvl4pPr>
            <a:lvl5pPr>
              <a:defRPr sz="900"/>
            </a:lvl5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GB"/>
          </a:p>
        </p:txBody>
      </p:sp>
      <p:sp>
        <p:nvSpPr>
          <p:cNvPr id="4" name="Text Placeholder 8"/>
          <p:cNvSpPr>
            <a:spLocks noGrp="1"/>
          </p:cNvSpPr>
          <p:nvPr>
            <p:ph type="body" sz="quarter" idx="11"/>
          </p:nvPr>
        </p:nvSpPr>
        <p:spPr>
          <a:xfrm>
            <a:off x="2291022" y="2031459"/>
            <a:ext cx="1517403" cy="3995341"/>
          </a:xfrm>
          <a:solidFill>
            <a:schemeClr val="accent1">
              <a:lumMod val="20000"/>
              <a:lumOff val="80000"/>
            </a:schemeClr>
          </a:solidFill>
        </p:spPr>
        <p:txBody>
          <a:bodyPr lIns="54610" tIns="54610" rIns="54610" bIns="54610"/>
          <a:lstStyle>
            <a:lvl1pPr>
              <a:defRPr sz="900"/>
            </a:lvl1pPr>
            <a:lvl2pPr>
              <a:defRPr sz="900"/>
            </a:lvl2pPr>
            <a:lvl3pPr>
              <a:defRPr sz="900"/>
            </a:lvl3pPr>
            <a:lvl4pPr>
              <a:defRPr sz="900"/>
            </a:lvl4pPr>
            <a:lvl5pPr>
              <a:defRPr sz="900"/>
            </a:lvl5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GB"/>
          </a:p>
        </p:txBody>
      </p:sp>
      <p:sp>
        <p:nvSpPr>
          <p:cNvPr id="5" name="Text Placeholder 8"/>
          <p:cNvSpPr>
            <a:spLocks noGrp="1"/>
          </p:cNvSpPr>
          <p:nvPr>
            <p:ph type="body" sz="quarter" idx="12"/>
          </p:nvPr>
        </p:nvSpPr>
        <p:spPr>
          <a:xfrm>
            <a:off x="4093094" y="2031459"/>
            <a:ext cx="1517403" cy="3995341"/>
          </a:xfrm>
          <a:solidFill>
            <a:schemeClr val="accent1">
              <a:lumMod val="20000"/>
              <a:lumOff val="80000"/>
            </a:schemeClr>
          </a:solidFill>
        </p:spPr>
        <p:txBody>
          <a:bodyPr lIns="54610" tIns="54610" rIns="54610" bIns="54610"/>
          <a:lstStyle>
            <a:lvl1pPr>
              <a:defRPr sz="900"/>
            </a:lvl1pPr>
            <a:lvl2pPr>
              <a:defRPr sz="900"/>
            </a:lvl2pPr>
            <a:lvl3pPr>
              <a:defRPr sz="900"/>
            </a:lvl3pPr>
            <a:lvl4pPr>
              <a:defRPr sz="900"/>
            </a:lvl4pPr>
            <a:lvl5pPr>
              <a:defRPr sz="900"/>
            </a:lvl5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GB"/>
          </a:p>
        </p:txBody>
      </p:sp>
      <p:sp>
        <p:nvSpPr>
          <p:cNvPr id="6" name="Text Placeholder 8"/>
          <p:cNvSpPr>
            <a:spLocks noGrp="1"/>
          </p:cNvSpPr>
          <p:nvPr>
            <p:ph type="body" sz="quarter" idx="13"/>
          </p:nvPr>
        </p:nvSpPr>
        <p:spPr>
          <a:xfrm>
            <a:off x="5895166" y="2031459"/>
            <a:ext cx="1517403" cy="3995341"/>
          </a:xfrm>
          <a:solidFill>
            <a:schemeClr val="accent1">
              <a:lumMod val="20000"/>
              <a:lumOff val="80000"/>
            </a:schemeClr>
          </a:solidFill>
        </p:spPr>
        <p:txBody>
          <a:bodyPr lIns="54610" tIns="54610" rIns="54610" bIns="54610"/>
          <a:lstStyle>
            <a:lvl1pPr>
              <a:defRPr sz="900"/>
            </a:lvl1pPr>
            <a:lvl2pPr>
              <a:defRPr sz="900"/>
            </a:lvl2pPr>
            <a:lvl3pPr>
              <a:defRPr sz="900"/>
            </a:lvl3pPr>
            <a:lvl4pPr>
              <a:defRPr sz="900"/>
            </a:lvl4pPr>
            <a:lvl5pPr>
              <a:defRPr sz="900"/>
            </a:lvl5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GB"/>
          </a:p>
        </p:txBody>
      </p:sp>
      <p:sp>
        <p:nvSpPr>
          <p:cNvPr id="13" name="Text Placeholder 12"/>
          <p:cNvSpPr>
            <a:spLocks noGrp="1"/>
          </p:cNvSpPr>
          <p:nvPr>
            <p:ph type="body" sz="quarter" idx="14" hasCustomPrompt="1"/>
          </p:nvPr>
        </p:nvSpPr>
        <p:spPr>
          <a:xfrm>
            <a:off x="488950" y="1426659"/>
            <a:ext cx="1719812" cy="604800"/>
          </a:xfrm>
          <a:prstGeom prst="homePlate">
            <a:avLst>
              <a:gd name="adj" fmla="val 34200"/>
            </a:avLst>
          </a:prstGeom>
          <a:solidFill>
            <a:schemeClr val="tx2"/>
          </a:solidFill>
        </p:spPr>
        <p:txBody>
          <a:bodyPr lIns="54610" tIns="54610" rIns="54610" bIns="54610" anchor="ctr"/>
          <a:lstStyle>
            <a:lvl1pPr algn="l">
              <a:defRPr sz="9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a:t>Click to add text</a:t>
            </a:r>
            <a:endParaRPr lang="en-GB"/>
          </a:p>
        </p:txBody>
      </p:sp>
      <p:sp>
        <p:nvSpPr>
          <p:cNvPr id="15" name="Text Placeholder 12"/>
          <p:cNvSpPr>
            <a:spLocks noGrp="1"/>
          </p:cNvSpPr>
          <p:nvPr>
            <p:ph type="body" sz="quarter" idx="15" hasCustomPrompt="1"/>
          </p:nvPr>
        </p:nvSpPr>
        <p:spPr>
          <a:xfrm>
            <a:off x="2291022" y="1426659"/>
            <a:ext cx="1719812" cy="604800"/>
          </a:xfrm>
          <a:prstGeom prst="homePlate">
            <a:avLst>
              <a:gd name="adj" fmla="val 34200"/>
            </a:avLst>
          </a:prstGeom>
          <a:solidFill>
            <a:schemeClr val="tx2"/>
          </a:solidFill>
        </p:spPr>
        <p:txBody>
          <a:bodyPr lIns="54610" tIns="54610" rIns="54610" bIns="54610" anchor="ctr"/>
          <a:lstStyle>
            <a:lvl1pPr algn="l">
              <a:defRPr sz="9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a:t>Click to add text</a:t>
            </a:r>
            <a:endParaRPr lang="en-GB"/>
          </a:p>
        </p:txBody>
      </p:sp>
      <p:sp>
        <p:nvSpPr>
          <p:cNvPr id="16" name="Text Placeholder 12"/>
          <p:cNvSpPr>
            <a:spLocks noGrp="1"/>
          </p:cNvSpPr>
          <p:nvPr>
            <p:ph type="body" sz="quarter" idx="16" hasCustomPrompt="1"/>
          </p:nvPr>
        </p:nvSpPr>
        <p:spPr>
          <a:xfrm>
            <a:off x="4093094" y="1426659"/>
            <a:ext cx="1719812" cy="604800"/>
          </a:xfrm>
          <a:prstGeom prst="homePlate">
            <a:avLst>
              <a:gd name="adj" fmla="val 34200"/>
            </a:avLst>
          </a:prstGeom>
          <a:solidFill>
            <a:schemeClr val="tx2"/>
          </a:solidFill>
        </p:spPr>
        <p:txBody>
          <a:bodyPr lIns="54610" tIns="54610" rIns="54610" bIns="54610" anchor="ctr"/>
          <a:lstStyle>
            <a:lvl1pPr algn="l">
              <a:defRPr sz="9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a:t>Click to add text</a:t>
            </a:r>
            <a:endParaRPr lang="en-GB"/>
          </a:p>
        </p:txBody>
      </p:sp>
      <p:sp>
        <p:nvSpPr>
          <p:cNvPr id="17" name="Text Placeholder 12"/>
          <p:cNvSpPr>
            <a:spLocks noGrp="1"/>
          </p:cNvSpPr>
          <p:nvPr>
            <p:ph type="body" sz="quarter" idx="17" hasCustomPrompt="1"/>
          </p:nvPr>
        </p:nvSpPr>
        <p:spPr>
          <a:xfrm>
            <a:off x="5895166" y="1426659"/>
            <a:ext cx="1719812" cy="604800"/>
          </a:xfrm>
          <a:prstGeom prst="homePlate">
            <a:avLst>
              <a:gd name="adj" fmla="val 34200"/>
            </a:avLst>
          </a:prstGeom>
          <a:solidFill>
            <a:schemeClr val="tx2"/>
          </a:solidFill>
        </p:spPr>
        <p:txBody>
          <a:bodyPr lIns="54610" tIns="54610" rIns="54610" bIns="54610" anchor="ctr"/>
          <a:lstStyle>
            <a:lvl1pPr algn="l">
              <a:defRPr sz="9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a:t>Click to add text</a:t>
            </a:r>
            <a:endParaRPr lang="en-GB"/>
          </a:p>
        </p:txBody>
      </p:sp>
      <p:sp>
        <p:nvSpPr>
          <p:cNvPr id="11" name="Text Placeholder 12"/>
          <p:cNvSpPr>
            <a:spLocks noGrp="1"/>
          </p:cNvSpPr>
          <p:nvPr>
            <p:ph type="body" sz="quarter" idx="18" hasCustomPrompt="1"/>
          </p:nvPr>
        </p:nvSpPr>
        <p:spPr>
          <a:xfrm>
            <a:off x="7697238" y="1426659"/>
            <a:ext cx="1719812" cy="604800"/>
          </a:xfrm>
          <a:prstGeom prst="homePlate">
            <a:avLst>
              <a:gd name="adj" fmla="val 34200"/>
            </a:avLst>
          </a:prstGeom>
          <a:solidFill>
            <a:schemeClr val="tx2"/>
          </a:solidFill>
        </p:spPr>
        <p:txBody>
          <a:bodyPr lIns="54610" tIns="54610" rIns="54610" bIns="54610" anchor="ctr"/>
          <a:lstStyle>
            <a:lvl1pPr algn="l">
              <a:defRPr sz="9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a:t>Click to add text</a:t>
            </a:r>
            <a:endParaRPr lang="en-GB"/>
          </a:p>
        </p:txBody>
      </p:sp>
      <p:sp>
        <p:nvSpPr>
          <p:cNvPr id="12" name="Text Placeholder 8"/>
          <p:cNvSpPr>
            <a:spLocks noGrp="1"/>
          </p:cNvSpPr>
          <p:nvPr>
            <p:ph type="body" sz="quarter" idx="19"/>
          </p:nvPr>
        </p:nvSpPr>
        <p:spPr>
          <a:xfrm>
            <a:off x="7697238" y="2031459"/>
            <a:ext cx="1517403" cy="3995341"/>
          </a:xfrm>
          <a:solidFill>
            <a:schemeClr val="accent1">
              <a:lumMod val="20000"/>
              <a:lumOff val="80000"/>
            </a:schemeClr>
          </a:solidFill>
        </p:spPr>
        <p:txBody>
          <a:bodyPr lIns="54610" tIns="54610" rIns="54610" bIns="54610"/>
          <a:lstStyle>
            <a:lvl1pPr>
              <a:defRPr sz="900"/>
            </a:lvl1pPr>
            <a:lvl2pPr>
              <a:defRPr sz="900"/>
            </a:lvl2pPr>
            <a:lvl3pPr>
              <a:defRPr sz="900"/>
            </a:lvl3pPr>
            <a:lvl4pPr>
              <a:defRPr sz="900"/>
            </a:lvl4pPr>
            <a:lvl5pPr>
              <a:defRPr sz="900"/>
            </a:lvl5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GB"/>
          </a:p>
        </p:txBody>
      </p:sp>
      <p:sp>
        <p:nvSpPr>
          <p:cNvPr id="3" name="Title 2"/>
          <p:cNvSpPr>
            <a:spLocks noGrp="1"/>
          </p:cNvSpPr>
          <p:nvPr>
            <p:ph type="title"/>
          </p:nvPr>
        </p:nvSpPr>
        <p:spPr>
          <a:xfrm>
            <a:off x="488950" y="451575"/>
            <a:ext cx="8928100" cy="723600"/>
          </a:xfrm>
        </p:spPr>
        <p:txBody>
          <a:bodyPr/>
          <a:lstStyle/>
          <a:p>
            <a:r>
              <a:rPr lang="ko-KR" altLang="en-US"/>
              <a:t>마스터 제목 스타일 편집</a:t>
            </a:r>
            <a:endParaRPr lang="en-GB"/>
          </a:p>
        </p:txBody>
      </p:sp>
      <p:sp>
        <p:nvSpPr>
          <p:cNvPr id="14" name="Text Placeholder 4"/>
          <p:cNvSpPr>
            <a:spLocks noGrp="1"/>
          </p:cNvSpPr>
          <p:nvPr>
            <p:ph type="body" sz="quarter" idx="20" hasCustomPrompt="1"/>
          </p:nvPr>
        </p:nvSpPr>
        <p:spPr>
          <a:xfrm>
            <a:off x="488950" y="203863"/>
            <a:ext cx="8928100" cy="169200"/>
          </a:xfrm>
        </p:spPr>
        <p:txBody>
          <a:bodyPr anchor="b"/>
          <a:lstStyle>
            <a:lvl1pPr>
              <a:spcAft>
                <a:spcPts val="0"/>
              </a:spcAft>
              <a:defRPr sz="1200"/>
            </a:lvl1pPr>
          </a:lstStyle>
          <a:p>
            <a:pPr lvl="0"/>
            <a:r>
              <a:rPr lang="en-US"/>
              <a:t>Super title here</a:t>
            </a:r>
          </a:p>
        </p:txBody>
      </p:sp>
    </p:spTree>
    <p:extLst>
      <p:ext uri="{BB962C8B-B14F-4D97-AF65-F5344CB8AC3E}">
        <p14:creationId xmlns:p14="http://schemas.microsoft.com/office/powerpoint/2010/main" val="287759812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rocess 5 Columns_Cobalt Blue">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488950" y="2031459"/>
            <a:ext cx="1517403" cy="3995341"/>
          </a:xfrm>
          <a:solidFill>
            <a:schemeClr val="accent1">
              <a:lumMod val="20000"/>
              <a:lumOff val="80000"/>
            </a:schemeClr>
          </a:solidFill>
        </p:spPr>
        <p:txBody>
          <a:bodyPr lIns="54610" tIns="54610" rIns="54610" bIns="54610"/>
          <a:lstStyle>
            <a:lvl1pPr>
              <a:defRPr sz="900"/>
            </a:lvl1pPr>
            <a:lvl2pPr>
              <a:defRPr sz="900"/>
            </a:lvl2pPr>
            <a:lvl3pPr>
              <a:defRPr sz="900"/>
            </a:lvl3pPr>
            <a:lvl4pPr>
              <a:defRPr sz="900"/>
            </a:lvl4pPr>
            <a:lvl5pPr>
              <a:defRPr sz="900"/>
            </a:lvl5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GB"/>
          </a:p>
        </p:txBody>
      </p:sp>
      <p:sp>
        <p:nvSpPr>
          <p:cNvPr id="4" name="Text Placeholder 8"/>
          <p:cNvSpPr>
            <a:spLocks noGrp="1"/>
          </p:cNvSpPr>
          <p:nvPr>
            <p:ph type="body" sz="quarter" idx="11"/>
          </p:nvPr>
        </p:nvSpPr>
        <p:spPr>
          <a:xfrm>
            <a:off x="2291022" y="2031459"/>
            <a:ext cx="1517403" cy="3995341"/>
          </a:xfrm>
          <a:solidFill>
            <a:schemeClr val="accent1">
              <a:lumMod val="20000"/>
              <a:lumOff val="80000"/>
            </a:schemeClr>
          </a:solidFill>
        </p:spPr>
        <p:txBody>
          <a:bodyPr lIns="54610" tIns="54610" rIns="54610" bIns="54610"/>
          <a:lstStyle>
            <a:lvl1pPr>
              <a:defRPr sz="900"/>
            </a:lvl1pPr>
            <a:lvl2pPr>
              <a:defRPr sz="900"/>
            </a:lvl2pPr>
            <a:lvl3pPr>
              <a:defRPr sz="900"/>
            </a:lvl3pPr>
            <a:lvl4pPr>
              <a:defRPr sz="900"/>
            </a:lvl4pPr>
            <a:lvl5pPr>
              <a:defRPr sz="900"/>
            </a:lvl5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GB"/>
          </a:p>
        </p:txBody>
      </p:sp>
      <p:sp>
        <p:nvSpPr>
          <p:cNvPr id="5" name="Text Placeholder 8"/>
          <p:cNvSpPr>
            <a:spLocks noGrp="1"/>
          </p:cNvSpPr>
          <p:nvPr>
            <p:ph type="body" sz="quarter" idx="12"/>
          </p:nvPr>
        </p:nvSpPr>
        <p:spPr>
          <a:xfrm>
            <a:off x="4093094" y="2031459"/>
            <a:ext cx="1517403" cy="3995341"/>
          </a:xfrm>
          <a:solidFill>
            <a:schemeClr val="accent1">
              <a:lumMod val="20000"/>
              <a:lumOff val="80000"/>
            </a:schemeClr>
          </a:solidFill>
        </p:spPr>
        <p:txBody>
          <a:bodyPr lIns="54610" tIns="54610" rIns="54610" bIns="54610"/>
          <a:lstStyle>
            <a:lvl1pPr>
              <a:defRPr sz="900"/>
            </a:lvl1pPr>
            <a:lvl2pPr>
              <a:defRPr sz="900"/>
            </a:lvl2pPr>
            <a:lvl3pPr>
              <a:defRPr sz="900"/>
            </a:lvl3pPr>
            <a:lvl4pPr>
              <a:defRPr sz="900"/>
            </a:lvl4pPr>
            <a:lvl5pPr>
              <a:defRPr sz="900"/>
            </a:lvl5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GB"/>
          </a:p>
        </p:txBody>
      </p:sp>
      <p:sp>
        <p:nvSpPr>
          <p:cNvPr id="6" name="Text Placeholder 8"/>
          <p:cNvSpPr>
            <a:spLocks noGrp="1"/>
          </p:cNvSpPr>
          <p:nvPr>
            <p:ph type="body" sz="quarter" idx="13"/>
          </p:nvPr>
        </p:nvSpPr>
        <p:spPr>
          <a:xfrm>
            <a:off x="5895166" y="2031459"/>
            <a:ext cx="1517403" cy="3995341"/>
          </a:xfrm>
          <a:solidFill>
            <a:schemeClr val="accent1">
              <a:lumMod val="20000"/>
              <a:lumOff val="80000"/>
            </a:schemeClr>
          </a:solidFill>
        </p:spPr>
        <p:txBody>
          <a:bodyPr lIns="54610" tIns="54610" rIns="54610" bIns="54610"/>
          <a:lstStyle>
            <a:lvl1pPr>
              <a:defRPr sz="900"/>
            </a:lvl1pPr>
            <a:lvl2pPr>
              <a:defRPr sz="900"/>
            </a:lvl2pPr>
            <a:lvl3pPr>
              <a:defRPr sz="900"/>
            </a:lvl3pPr>
            <a:lvl4pPr>
              <a:defRPr sz="900"/>
            </a:lvl4pPr>
            <a:lvl5pPr>
              <a:defRPr sz="900"/>
            </a:lvl5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GB"/>
          </a:p>
        </p:txBody>
      </p:sp>
      <p:sp>
        <p:nvSpPr>
          <p:cNvPr id="13" name="Text Placeholder 12"/>
          <p:cNvSpPr>
            <a:spLocks noGrp="1"/>
          </p:cNvSpPr>
          <p:nvPr>
            <p:ph type="body" sz="quarter" idx="14" hasCustomPrompt="1"/>
          </p:nvPr>
        </p:nvSpPr>
        <p:spPr>
          <a:xfrm>
            <a:off x="488950" y="1426659"/>
            <a:ext cx="1719812" cy="604800"/>
          </a:xfrm>
          <a:prstGeom prst="homePlate">
            <a:avLst>
              <a:gd name="adj" fmla="val 34200"/>
            </a:avLst>
          </a:prstGeom>
          <a:solidFill>
            <a:schemeClr val="accent1"/>
          </a:solidFill>
        </p:spPr>
        <p:txBody>
          <a:bodyPr lIns="54610" tIns="54610" rIns="54610" bIns="54610" anchor="ctr"/>
          <a:lstStyle>
            <a:lvl1pPr algn="l">
              <a:defRPr sz="9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a:t>Click to add text</a:t>
            </a:r>
            <a:endParaRPr lang="en-GB"/>
          </a:p>
        </p:txBody>
      </p:sp>
      <p:sp>
        <p:nvSpPr>
          <p:cNvPr id="15" name="Text Placeholder 12"/>
          <p:cNvSpPr>
            <a:spLocks noGrp="1"/>
          </p:cNvSpPr>
          <p:nvPr>
            <p:ph type="body" sz="quarter" idx="15" hasCustomPrompt="1"/>
          </p:nvPr>
        </p:nvSpPr>
        <p:spPr>
          <a:xfrm>
            <a:off x="2291022" y="1426659"/>
            <a:ext cx="1719812" cy="604800"/>
          </a:xfrm>
          <a:prstGeom prst="homePlate">
            <a:avLst>
              <a:gd name="adj" fmla="val 34200"/>
            </a:avLst>
          </a:prstGeom>
          <a:solidFill>
            <a:schemeClr val="accent1"/>
          </a:solidFill>
        </p:spPr>
        <p:txBody>
          <a:bodyPr lIns="54610" tIns="54610" rIns="54610" bIns="54610" anchor="ctr"/>
          <a:lstStyle>
            <a:lvl1pPr algn="l">
              <a:defRPr sz="9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a:t>Click to add text</a:t>
            </a:r>
            <a:endParaRPr lang="en-GB"/>
          </a:p>
        </p:txBody>
      </p:sp>
      <p:sp>
        <p:nvSpPr>
          <p:cNvPr id="16" name="Text Placeholder 12"/>
          <p:cNvSpPr>
            <a:spLocks noGrp="1"/>
          </p:cNvSpPr>
          <p:nvPr>
            <p:ph type="body" sz="quarter" idx="16" hasCustomPrompt="1"/>
          </p:nvPr>
        </p:nvSpPr>
        <p:spPr>
          <a:xfrm>
            <a:off x="4093094" y="1426659"/>
            <a:ext cx="1719812" cy="604800"/>
          </a:xfrm>
          <a:prstGeom prst="homePlate">
            <a:avLst>
              <a:gd name="adj" fmla="val 34200"/>
            </a:avLst>
          </a:prstGeom>
          <a:solidFill>
            <a:schemeClr val="accent1"/>
          </a:solidFill>
        </p:spPr>
        <p:txBody>
          <a:bodyPr lIns="54610" tIns="54610" rIns="54610" bIns="54610" anchor="ctr"/>
          <a:lstStyle>
            <a:lvl1pPr algn="l">
              <a:defRPr sz="9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a:t>Click to add text</a:t>
            </a:r>
            <a:endParaRPr lang="en-GB"/>
          </a:p>
        </p:txBody>
      </p:sp>
      <p:sp>
        <p:nvSpPr>
          <p:cNvPr id="17" name="Text Placeholder 12"/>
          <p:cNvSpPr>
            <a:spLocks noGrp="1"/>
          </p:cNvSpPr>
          <p:nvPr>
            <p:ph type="body" sz="quarter" idx="17" hasCustomPrompt="1"/>
          </p:nvPr>
        </p:nvSpPr>
        <p:spPr>
          <a:xfrm>
            <a:off x="5895166" y="1426659"/>
            <a:ext cx="1719812" cy="604800"/>
          </a:xfrm>
          <a:prstGeom prst="homePlate">
            <a:avLst>
              <a:gd name="adj" fmla="val 34200"/>
            </a:avLst>
          </a:prstGeom>
          <a:solidFill>
            <a:schemeClr val="accent1"/>
          </a:solidFill>
        </p:spPr>
        <p:txBody>
          <a:bodyPr lIns="54610" tIns="54610" rIns="54610" bIns="54610" anchor="ctr"/>
          <a:lstStyle>
            <a:lvl1pPr algn="l">
              <a:defRPr sz="9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a:t>Click to add text</a:t>
            </a:r>
            <a:endParaRPr lang="en-GB"/>
          </a:p>
        </p:txBody>
      </p:sp>
      <p:sp>
        <p:nvSpPr>
          <p:cNvPr id="11" name="Text Placeholder 12"/>
          <p:cNvSpPr>
            <a:spLocks noGrp="1"/>
          </p:cNvSpPr>
          <p:nvPr>
            <p:ph type="body" sz="quarter" idx="18" hasCustomPrompt="1"/>
          </p:nvPr>
        </p:nvSpPr>
        <p:spPr>
          <a:xfrm>
            <a:off x="7697238" y="1426659"/>
            <a:ext cx="1719812" cy="604800"/>
          </a:xfrm>
          <a:prstGeom prst="homePlate">
            <a:avLst>
              <a:gd name="adj" fmla="val 34200"/>
            </a:avLst>
          </a:prstGeom>
          <a:solidFill>
            <a:schemeClr val="accent1"/>
          </a:solidFill>
        </p:spPr>
        <p:txBody>
          <a:bodyPr lIns="54610" tIns="54610" rIns="54610" bIns="54610" anchor="ctr"/>
          <a:lstStyle>
            <a:lvl1pPr algn="l">
              <a:defRPr sz="9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a:t>Click to add text</a:t>
            </a:r>
            <a:endParaRPr lang="en-GB"/>
          </a:p>
        </p:txBody>
      </p:sp>
      <p:sp>
        <p:nvSpPr>
          <p:cNvPr id="12" name="Text Placeholder 8"/>
          <p:cNvSpPr>
            <a:spLocks noGrp="1"/>
          </p:cNvSpPr>
          <p:nvPr>
            <p:ph type="body" sz="quarter" idx="19"/>
          </p:nvPr>
        </p:nvSpPr>
        <p:spPr>
          <a:xfrm>
            <a:off x="7697238" y="2031459"/>
            <a:ext cx="1517403" cy="3995341"/>
          </a:xfrm>
          <a:solidFill>
            <a:schemeClr val="accent1">
              <a:lumMod val="20000"/>
              <a:lumOff val="80000"/>
            </a:schemeClr>
          </a:solidFill>
        </p:spPr>
        <p:txBody>
          <a:bodyPr lIns="54610" tIns="54610" rIns="54610" bIns="54610"/>
          <a:lstStyle>
            <a:lvl1pPr>
              <a:defRPr sz="900"/>
            </a:lvl1pPr>
            <a:lvl2pPr>
              <a:defRPr sz="900"/>
            </a:lvl2pPr>
            <a:lvl3pPr>
              <a:defRPr sz="900"/>
            </a:lvl3pPr>
            <a:lvl4pPr>
              <a:defRPr sz="900"/>
            </a:lvl4pPr>
            <a:lvl5pPr>
              <a:defRPr sz="900"/>
            </a:lvl5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GB"/>
          </a:p>
        </p:txBody>
      </p:sp>
      <p:sp>
        <p:nvSpPr>
          <p:cNvPr id="3" name="Title 2"/>
          <p:cNvSpPr>
            <a:spLocks noGrp="1"/>
          </p:cNvSpPr>
          <p:nvPr>
            <p:ph type="title"/>
          </p:nvPr>
        </p:nvSpPr>
        <p:spPr>
          <a:xfrm>
            <a:off x="488950" y="451575"/>
            <a:ext cx="8928100" cy="723600"/>
          </a:xfrm>
        </p:spPr>
        <p:txBody>
          <a:bodyPr/>
          <a:lstStyle>
            <a:lvl1pPr>
              <a:defRPr>
                <a:solidFill>
                  <a:schemeClr val="accent1"/>
                </a:solidFill>
              </a:defRPr>
            </a:lvl1pPr>
          </a:lstStyle>
          <a:p>
            <a:r>
              <a:rPr lang="ko-KR" altLang="en-US"/>
              <a:t>마스터 제목 스타일 편집</a:t>
            </a:r>
            <a:endParaRPr lang="en-GB"/>
          </a:p>
        </p:txBody>
      </p:sp>
      <p:sp>
        <p:nvSpPr>
          <p:cNvPr id="14" name="Text Placeholder 4"/>
          <p:cNvSpPr>
            <a:spLocks noGrp="1"/>
          </p:cNvSpPr>
          <p:nvPr>
            <p:ph type="body" sz="quarter" idx="20" hasCustomPrompt="1"/>
          </p:nvPr>
        </p:nvSpPr>
        <p:spPr>
          <a:xfrm>
            <a:off x="488950" y="203863"/>
            <a:ext cx="8928100" cy="169200"/>
          </a:xfrm>
        </p:spPr>
        <p:txBody>
          <a:bodyPr anchor="b"/>
          <a:lstStyle>
            <a:lvl1pPr>
              <a:spcAft>
                <a:spcPts val="0"/>
              </a:spcAft>
              <a:defRPr sz="1200">
                <a:solidFill>
                  <a:schemeClr val="accent1"/>
                </a:solidFill>
              </a:defRPr>
            </a:lvl1pPr>
          </a:lstStyle>
          <a:p>
            <a:pPr lvl="0"/>
            <a:r>
              <a:rPr lang="en-US"/>
              <a:t>Super title here</a:t>
            </a:r>
          </a:p>
        </p:txBody>
      </p:sp>
    </p:spTree>
    <p:extLst>
      <p:ext uri="{BB962C8B-B14F-4D97-AF65-F5344CB8AC3E}">
        <p14:creationId xmlns:p14="http://schemas.microsoft.com/office/powerpoint/2010/main" val="336978880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Process 5 Columns - Top Banner">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FEF217D-8F0F-47D0-B179-676AB7DF497C}"/>
              </a:ext>
            </a:extLst>
          </p:cNvPr>
          <p:cNvSpPr/>
          <p:nvPr userDrawn="1"/>
        </p:nvSpPr>
        <p:spPr>
          <a:xfrm>
            <a:off x="0" y="-1"/>
            <a:ext cx="9906000" cy="276983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000" err="1">
              <a:solidFill>
                <a:schemeClr val="bg1"/>
              </a:solidFill>
            </a:endParaRPr>
          </a:p>
        </p:txBody>
      </p:sp>
      <p:sp>
        <p:nvSpPr>
          <p:cNvPr id="9" name="Text Placeholder 8"/>
          <p:cNvSpPr>
            <a:spLocks noGrp="1"/>
          </p:cNvSpPr>
          <p:nvPr>
            <p:ph type="body" sz="quarter" idx="10"/>
          </p:nvPr>
        </p:nvSpPr>
        <p:spPr>
          <a:xfrm>
            <a:off x="488950" y="2031459"/>
            <a:ext cx="1650948" cy="3995341"/>
          </a:xfrm>
          <a:solidFill>
            <a:schemeClr val="bg1"/>
          </a:solidFill>
          <a:ln>
            <a:solidFill>
              <a:schemeClr val="accent1"/>
            </a:solidFill>
          </a:ln>
        </p:spPr>
        <p:txBody>
          <a:bodyPr lIns="54610" tIns="54610" rIns="54610" bIns="54610"/>
          <a:lstStyle>
            <a:lvl1pPr>
              <a:defRPr sz="900"/>
            </a:lvl1pPr>
            <a:lvl2pPr>
              <a:defRPr sz="900"/>
            </a:lvl2pPr>
            <a:lvl3pPr>
              <a:defRPr sz="900"/>
            </a:lvl3pPr>
            <a:lvl4pPr>
              <a:defRPr sz="900"/>
            </a:lvl4pPr>
            <a:lvl5pPr>
              <a:defRPr sz="900"/>
            </a:lvl5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GB"/>
          </a:p>
        </p:txBody>
      </p:sp>
      <p:sp>
        <p:nvSpPr>
          <p:cNvPr id="4" name="Text Placeholder 8"/>
          <p:cNvSpPr>
            <a:spLocks noGrp="1"/>
          </p:cNvSpPr>
          <p:nvPr>
            <p:ph type="body" sz="quarter" idx="11"/>
          </p:nvPr>
        </p:nvSpPr>
        <p:spPr>
          <a:xfrm>
            <a:off x="2291022" y="2031459"/>
            <a:ext cx="1650948" cy="3995341"/>
          </a:xfrm>
          <a:solidFill>
            <a:schemeClr val="bg1"/>
          </a:solidFill>
          <a:ln>
            <a:solidFill>
              <a:schemeClr val="accent1"/>
            </a:solidFill>
          </a:ln>
        </p:spPr>
        <p:txBody>
          <a:bodyPr lIns="54610" tIns="54610" rIns="54610" bIns="54610"/>
          <a:lstStyle>
            <a:lvl1pPr>
              <a:defRPr sz="900"/>
            </a:lvl1pPr>
            <a:lvl2pPr>
              <a:defRPr sz="900"/>
            </a:lvl2pPr>
            <a:lvl3pPr>
              <a:defRPr sz="900"/>
            </a:lvl3pPr>
            <a:lvl4pPr>
              <a:defRPr sz="900"/>
            </a:lvl4pPr>
            <a:lvl5pPr>
              <a:defRPr sz="900"/>
            </a:lvl5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GB"/>
          </a:p>
        </p:txBody>
      </p:sp>
      <p:sp>
        <p:nvSpPr>
          <p:cNvPr id="5" name="Text Placeholder 8"/>
          <p:cNvSpPr>
            <a:spLocks noGrp="1"/>
          </p:cNvSpPr>
          <p:nvPr>
            <p:ph type="body" sz="quarter" idx="12"/>
          </p:nvPr>
        </p:nvSpPr>
        <p:spPr>
          <a:xfrm>
            <a:off x="4093094" y="2031459"/>
            <a:ext cx="1650948" cy="3995341"/>
          </a:xfrm>
          <a:solidFill>
            <a:schemeClr val="bg1"/>
          </a:solidFill>
          <a:ln>
            <a:solidFill>
              <a:schemeClr val="accent1"/>
            </a:solidFill>
          </a:ln>
        </p:spPr>
        <p:txBody>
          <a:bodyPr lIns="54610" tIns="54610" rIns="54610" bIns="54610"/>
          <a:lstStyle>
            <a:lvl1pPr>
              <a:defRPr sz="900"/>
            </a:lvl1pPr>
            <a:lvl2pPr>
              <a:defRPr sz="900"/>
            </a:lvl2pPr>
            <a:lvl3pPr>
              <a:defRPr sz="900"/>
            </a:lvl3pPr>
            <a:lvl4pPr>
              <a:defRPr sz="900"/>
            </a:lvl4pPr>
            <a:lvl5pPr>
              <a:defRPr sz="900"/>
            </a:lvl5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GB"/>
          </a:p>
        </p:txBody>
      </p:sp>
      <p:sp>
        <p:nvSpPr>
          <p:cNvPr id="6" name="Text Placeholder 8"/>
          <p:cNvSpPr>
            <a:spLocks noGrp="1"/>
          </p:cNvSpPr>
          <p:nvPr>
            <p:ph type="body" sz="quarter" idx="13"/>
          </p:nvPr>
        </p:nvSpPr>
        <p:spPr>
          <a:xfrm>
            <a:off x="5895166" y="2031459"/>
            <a:ext cx="1650948" cy="3995341"/>
          </a:xfrm>
          <a:solidFill>
            <a:schemeClr val="bg1"/>
          </a:solidFill>
          <a:ln>
            <a:solidFill>
              <a:schemeClr val="accent1"/>
            </a:solidFill>
          </a:ln>
        </p:spPr>
        <p:txBody>
          <a:bodyPr lIns="54610" tIns="54610" rIns="54610" bIns="54610"/>
          <a:lstStyle>
            <a:lvl1pPr>
              <a:defRPr sz="900"/>
            </a:lvl1pPr>
            <a:lvl2pPr>
              <a:defRPr sz="900"/>
            </a:lvl2pPr>
            <a:lvl3pPr>
              <a:defRPr sz="900"/>
            </a:lvl3pPr>
            <a:lvl4pPr>
              <a:defRPr sz="900"/>
            </a:lvl4pPr>
            <a:lvl5pPr>
              <a:defRPr sz="900"/>
            </a:lvl5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GB"/>
          </a:p>
        </p:txBody>
      </p:sp>
      <p:sp>
        <p:nvSpPr>
          <p:cNvPr id="12" name="Text Placeholder 8"/>
          <p:cNvSpPr>
            <a:spLocks noGrp="1"/>
          </p:cNvSpPr>
          <p:nvPr>
            <p:ph type="body" sz="quarter" idx="19"/>
          </p:nvPr>
        </p:nvSpPr>
        <p:spPr>
          <a:xfrm>
            <a:off x="7766102" y="2031459"/>
            <a:ext cx="1650948" cy="3995341"/>
          </a:xfrm>
          <a:solidFill>
            <a:schemeClr val="bg1"/>
          </a:solidFill>
          <a:ln>
            <a:solidFill>
              <a:schemeClr val="accent1"/>
            </a:solidFill>
          </a:ln>
        </p:spPr>
        <p:txBody>
          <a:bodyPr lIns="54610" tIns="54610" rIns="54610" bIns="54610"/>
          <a:lstStyle>
            <a:lvl1pPr>
              <a:defRPr sz="900"/>
            </a:lvl1pPr>
            <a:lvl2pPr>
              <a:defRPr sz="900"/>
            </a:lvl2pPr>
            <a:lvl3pPr>
              <a:defRPr sz="900"/>
            </a:lvl3pPr>
            <a:lvl4pPr>
              <a:defRPr sz="900"/>
            </a:lvl4pPr>
            <a:lvl5pPr>
              <a:defRPr sz="900"/>
            </a:lvl5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GB"/>
          </a:p>
        </p:txBody>
      </p:sp>
      <p:sp>
        <p:nvSpPr>
          <p:cNvPr id="3" name="Title 2"/>
          <p:cNvSpPr>
            <a:spLocks noGrp="1"/>
          </p:cNvSpPr>
          <p:nvPr>
            <p:ph type="title"/>
          </p:nvPr>
        </p:nvSpPr>
        <p:spPr>
          <a:xfrm>
            <a:off x="488950" y="451575"/>
            <a:ext cx="8928100" cy="723600"/>
          </a:xfrm>
        </p:spPr>
        <p:txBody>
          <a:bodyPr/>
          <a:lstStyle>
            <a:lvl1pPr>
              <a:defRPr>
                <a:solidFill>
                  <a:schemeClr val="bg1"/>
                </a:solidFill>
              </a:defRPr>
            </a:lvl1pPr>
          </a:lstStyle>
          <a:p>
            <a:r>
              <a:rPr lang="ko-KR" altLang="en-US"/>
              <a:t>마스터 제목 스타일 편집</a:t>
            </a:r>
            <a:endParaRPr lang="en-GB"/>
          </a:p>
        </p:txBody>
      </p:sp>
      <p:sp>
        <p:nvSpPr>
          <p:cNvPr id="14" name="Text Placeholder 4"/>
          <p:cNvSpPr>
            <a:spLocks noGrp="1"/>
          </p:cNvSpPr>
          <p:nvPr>
            <p:ph type="body" sz="quarter" idx="20" hasCustomPrompt="1"/>
          </p:nvPr>
        </p:nvSpPr>
        <p:spPr>
          <a:xfrm>
            <a:off x="488950" y="203863"/>
            <a:ext cx="8928100" cy="169200"/>
          </a:xfrm>
        </p:spPr>
        <p:txBody>
          <a:bodyPr anchor="b"/>
          <a:lstStyle>
            <a:lvl1pPr>
              <a:spcAft>
                <a:spcPts val="0"/>
              </a:spcAft>
              <a:defRPr sz="1200">
                <a:solidFill>
                  <a:schemeClr val="bg1"/>
                </a:solidFill>
              </a:defRPr>
            </a:lvl1pPr>
          </a:lstStyle>
          <a:p>
            <a:pPr lvl="0"/>
            <a:r>
              <a:rPr lang="en-US"/>
              <a:t>Super title here</a:t>
            </a:r>
          </a:p>
        </p:txBody>
      </p:sp>
      <p:sp>
        <p:nvSpPr>
          <p:cNvPr id="7" name="Text Placeholder 6">
            <a:extLst>
              <a:ext uri="{FF2B5EF4-FFF2-40B4-BE49-F238E27FC236}">
                <a16:creationId xmlns:a16="http://schemas.microsoft.com/office/drawing/2014/main" id="{CCED889F-7643-47C2-9390-7F7B3B13F798}"/>
              </a:ext>
            </a:extLst>
          </p:cNvPr>
          <p:cNvSpPr>
            <a:spLocks noGrp="1"/>
          </p:cNvSpPr>
          <p:nvPr>
            <p:ph type="body" sz="quarter" idx="21"/>
          </p:nvPr>
        </p:nvSpPr>
        <p:spPr>
          <a:xfrm>
            <a:off x="488950" y="1422400"/>
            <a:ext cx="8928100" cy="49530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ko-KR" altLang="en-US"/>
              <a:t>마스터 텍스트 스타일을 편집하려면 클릭</a:t>
            </a:r>
          </a:p>
          <a:p>
            <a:pPr lvl="1"/>
            <a:r>
              <a:rPr lang="ko-KR" altLang="en-US"/>
              <a:t>두 번째 수준</a:t>
            </a:r>
          </a:p>
        </p:txBody>
      </p:sp>
    </p:spTree>
    <p:extLst>
      <p:ext uri="{BB962C8B-B14F-4D97-AF65-F5344CB8AC3E}">
        <p14:creationId xmlns:p14="http://schemas.microsoft.com/office/powerpoint/2010/main" val="58570809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rocess 4 Columns - Top Banner">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FEF217D-8F0F-47D0-B179-676AB7DF497C}"/>
              </a:ext>
            </a:extLst>
          </p:cNvPr>
          <p:cNvSpPr/>
          <p:nvPr userDrawn="1"/>
        </p:nvSpPr>
        <p:spPr>
          <a:xfrm>
            <a:off x="0" y="-1"/>
            <a:ext cx="9906000" cy="276983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000" err="1">
              <a:solidFill>
                <a:schemeClr val="bg1"/>
              </a:solidFill>
            </a:endParaRPr>
          </a:p>
        </p:txBody>
      </p:sp>
      <p:sp>
        <p:nvSpPr>
          <p:cNvPr id="9" name="Text Placeholder 8"/>
          <p:cNvSpPr>
            <a:spLocks noGrp="1"/>
          </p:cNvSpPr>
          <p:nvPr>
            <p:ph type="body" sz="quarter" idx="10"/>
          </p:nvPr>
        </p:nvSpPr>
        <p:spPr>
          <a:xfrm>
            <a:off x="488950" y="2031459"/>
            <a:ext cx="2096894" cy="3995341"/>
          </a:xfrm>
          <a:solidFill>
            <a:schemeClr val="bg1"/>
          </a:solidFill>
          <a:ln w="6350">
            <a:solidFill>
              <a:schemeClr val="accent1"/>
            </a:solidFill>
          </a:ln>
        </p:spPr>
        <p:txBody>
          <a:bodyPr lIns="54610" tIns="54610" rIns="54610" bIns="54610"/>
          <a:lstStyle>
            <a:lvl1pPr>
              <a:defRPr sz="900"/>
            </a:lvl1pPr>
            <a:lvl2pPr>
              <a:defRPr sz="900"/>
            </a:lvl2pPr>
            <a:lvl3pPr>
              <a:defRPr sz="900"/>
            </a:lvl3pPr>
            <a:lvl4pPr>
              <a:defRPr sz="900"/>
            </a:lvl4pPr>
            <a:lvl5pPr>
              <a:defRPr sz="900"/>
            </a:lvl5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GB"/>
          </a:p>
        </p:txBody>
      </p:sp>
      <p:sp>
        <p:nvSpPr>
          <p:cNvPr id="4" name="Text Placeholder 8"/>
          <p:cNvSpPr>
            <a:spLocks noGrp="1"/>
          </p:cNvSpPr>
          <p:nvPr>
            <p:ph type="body" sz="quarter" idx="11"/>
          </p:nvPr>
        </p:nvSpPr>
        <p:spPr>
          <a:xfrm>
            <a:off x="2766019" y="2031459"/>
            <a:ext cx="2096894" cy="3995341"/>
          </a:xfrm>
          <a:solidFill>
            <a:schemeClr val="bg1"/>
          </a:solidFill>
          <a:ln w="6350">
            <a:solidFill>
              <a:schemeClr val="accent1"/>
            </a:solidFill>
          </a:ln>
        </p:spPr>
        <p:txBody>
          <a:bodyPr lIns="54610" tIns="54610" rIns="54610" bIns="54610"/>
          <a:lstStyle>
            <a:lvl1pPr>
              <a:defRPr sz="900"/>
            </a:lvl1pPr>
            <a:lvl2pPr>
              <a:defRPr sz="900"/>
            </a:lvl2pPr>
            <a:lvl3pPr>
              <a:defRPr sz="900"/>
            </a:lvl3pPr>
            <a:lvl4pPr>
              <a:defRPr sz="900"/>
            </a:lvl4pPr>
            <a:lvl5pPr>
              <a:defRPr sz="900"/>
            </a:lvl5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GB"/>
          </a:p>
        </p:txBody>
      </p:sp>
      <p:sp>
        <p:nvSpPr>
          <p:cNvPr id="5" name="Text Placeholder 8"/>
          <p:cNvSpPr>
            <a:spLocks noGrp="1"/>
          </p:cNvSpPr>
          <p:nvPr>
            <p:ph type="body" sz="quarter" idx="12"/>
          </p:nvPr>
        </p:nvSpPr>
        <p:spPr>
          <a:xfrm>
            <a:off x="5043088" y="2031459"/>
            <a:ext cx="2096894" cy="3995341"/>
          </a:xfrm>
          <a:solidFill>
            <a:schemeClr val="bg1"/>
          </a:solidFill>
          <a:ln w="6350">
            <a:solidFill>
              <a:schemeClr val="accent1"/>
            </a:solidFill>
          </a:ln>
        </p:spPr>
        <p:txBody>
          <a:bodyPr lIns="54610" tIns="54610" rIns="54610" bIns="54610"/>
          <a:lstStyle>
            <a:lvl1pPr>
              <a:defRPr sz="900"/>
            </a:lvl1pPr>
            <a:lvl2pPr>
              <a:defRPr sz="900"/>
            </a:lvl2pPr>
            <a:lvl3pPr>
              <a:defRPr sz="900"/>
            </a:lvl3pPr>
            <a:lvl4pPr>
              <a:defRPr sz="900"/>
            </a:lvl4pPr>
            <a:lvl5pPr>
              <a:defRPr sz="900"/>
            </a:lvl5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GB"/>
          </a:p>
        </p:txBody>
      </p:sp>
      <p:sp>
        <p:nvSpPr>
          <p:cNvPr id="6" name="Text Placeholder 8"/>
          <p:cNvSpPr>
            <a:spLocks noGrp="1"/>
          </p:cNvSpPr>
          <p:nvPr>
            <p:ph type="body" sz="quarter" idx="13"/>
          </p:nvPr>
        </p:nvSpPr>
        <p:spPr>
          <a:xfrm>
            <a:off x="7320156" y="2031459"/>
            <a:ext cx="2096894" cy="3995341"/>
          </a:xfrm>
          <a:solidFill>
            <a:schemeClr val="bg1"/>
          </a:solidFill>
          <a:ln w="6350">
            <a:solidFill>
              <a:schemeClr val="accent1"/>
            </a:solidFill>
          </a:ln>
        </p:spPr>
        <p:txBody>
          <a:bodyPr lIns="54610" tIns="54610" rIns="54610" bIns="54610"/>
          <a:lstStyle>
            <a:lvl1pPr>
              <a:defRPr sz="900"/>
            </a:lvl1pPr>
            <a:lvl2pPr>
              <a:defRPr sz="900"/>
            </a:lvl2pPr>
            <a:lvl3pPr>
              <a:defRPr sz="900"/>
            </a:lvl3pPr>
            <a:lvl4pPr>
              <a:defRPr sz="900"/>
            </a:lvl4pPr>
            <a:lvl5pPr>
              <a:defRPr sz="900"/>
            </a:lvl5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GB"/>
          </a:p>
        </p:txBody>
      </p:sp>
      <p:sp>
        <p:nvSpPr>
          <p:cNvPr id="3" name="Title 2"/>
          <p:cNvSpPr>
            <a:spLocks noGrp="1"/>
          </p:cNvSpPr>
          <p:nvPr>
            <p:ph type="title"/>
          </p:nvPr>
        </p:nvSpPr>
        <p:spPr>
          <a:xfrm>
            <a:off x="488950" y="451575"/>
            <a:ext cx="8928100" cy="723600"/>
          </a:xfrm>
        </p:spPr>
        <p:txBody>
          <a:bodyPr/>
          <a:lstStyle>
            <a:lvl1pPr>
              <a:defRPr>
                <a:solidFill>
                  <a:schemeClr val="bg1"/>
                </a:solidFill>
              </a:defRPr>
            </a:lvl1pPr>
          </a:lstStyle>
          <a:p>
            <a:r>
              <a:rPr lang="ko-KR" altLang="en-US"/>
              <a:t>마스터 제목 스타일 편집</a:t>
            </a:r>
            <a:endParaRPr lang="en-GB"/>
          </a:p>
        </p:txBody>
      </p:sp>
      <p:sp>
        <p:nvSpPr>
          <p:cNvPr id="14" name="Text Placeholder 4"/>
          <p:cNvSpPr>
            <a:spLocks noGrp="1"/>
          </p:cNvSpPr>
          <p:nvPr>
            <p:ph type="body" sz="quarter" idx="20" hasCustomPrompt="1"/>
          </p:nvPr>
        </p:nvSpPr>
        <p:spPr>
          <a:xfrm>
            <a:off x="488950" y="203863"/>
            <a:ext cx="8928100" cy="169200"/>
          </a:xfrm>
        </p:spPr>
        <p:txBody>
          <a:bodyPr anchor="b"/>
          <a:lstStyle>
            <a:lvl1pPr>
              <a:spcAft>
                <a:spcPts val="0"/>
              </a:spcAft>
              <a:defRPr sz="1200">
                <a:solidFill>
                  <a:schemeClr val="bg1"/>
                </a:solidFill>
              </a:defRPr>
            </a:lvl1pPr>
          </a:lstStyle>
          <a:p>
            <a:pPr lvl="0"/>
            <a:r>
              <a:rPr lang="en-US"/>
              <a:t>Super title here</a:t>
            </a:r>
          </a:p>
        </p:txBody>
      </p:sp>
      <p:sp>
        <p:nvSpPr>
          <p:cNvPr id="7" name="Text Placeholder 6">
            <a:extLst>
              <a:ext uri="{FF2B5EF4-FFF2-40B4-BE49-F238E27FC236}">
                <a16:creationId xmlns:a16="http://schemas.microsoft.com/office/drawing/2014/main" id="{CCED889F-7643-47C2-9390-7F7B3B13F798}"/>
              </a:ext>
            </a:extLst>
          </p:cNvPr>
          <p:cNvSpPr>
            <a:spLocks noGrp="1"/>
          </p:cNvSpPr>
          <p:nvPr>
            <p:ph type="body" sz="quarter" idx="21"/>
          </p:nvPr>
        </p:nvSpPr>
        <p:spPr>
          <a:xfrm>
            <a:off x="488950" y="1422400"/>
            <a:ext cx="8928100" cy="49530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ko-KR" altLang="en-US"/>
              <a:t>마스터 텍스트 스타일을 편집하려면 클릭</a:t>
            </a:r>
          </a:p>
          <a:p>
            <a:pPr lvl="1"/>
            <a:r>
              <a:rPr lang="ko-KR" altLang="en-US"/>
              <a:t>두 번째 수준</a:t>
            </a:r>
          </a:p>
        </p:txBody>
      </p:sp>
    </p:spTree>
    <p:extLst>
      <p:ext uri="{BB962C8B-B14F-4D97-AF65-F5344CB8AC3E}">
        <p14:creationId xmlns:p14="http://schemas.microsoft.com/office/powerpoint/2010/main" val="1626109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Process 4 Columns">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488950" y="2031458"/>
            <a:ext cx="1987920" cy="3987601"/>
          </a:xfrm>
          <a:solidFill>
            <a:schemeClr val="accent1">
              <a:lumMod val="20000"/>
              <a:lumOff val="80000"/>
            </a:schemeClr>
          </a:solidFill>
        </p:spPr>
        <p:txBody>
          <a:bodyPr lIns="54610" tIns="54610" rIns="54610" bIns="54610"/>
          <a:lstStyle>
            <a:lvl1pPr>
              <a:defRPr sz="900"/>
            </a:lvl1pPr>
            <a:lvl2pPr>
              <a:defRPr sz="900"/>
            </a:lvl2pPr>
            <a:lvl3pPr>
              <a:defRPr sz="900"/>
            </a:lvl3pPr>
            <a:lvl4pPr>
              <a:defRPr sz="900"/>
            </a:lvl4pPr>
            <a:lvl5pPr>
              <a:defRPr sz="900"/>
            </a:lvl5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GB"/>
          </a:p>
        </p:txBody>
      </p:sp>
      <p:sp>
        <p:nvSpPr>
          <p:cNvPr id="4" name="Text Placeholder 8"/>
          <p:cNvSpPr>
            <a:spLocks noGrp="1"/>
          </p:cNvSpPr>
          <p:nvPr>
            <p:ph type="body" sz="quarter" idx="11"/>
          </p:nvPr>
        </p:nvSpPr>
        <p:spPr>
          <a:xfrm>
            <a:off x="2732753" y="2031458"/>
            <a:ext cx="1987920" cy="3987601"/>
          </a:xfrm>
          <a:solidFill>
            <a:schemeClr val="accent1">
              <a:lumMod val="20000"/>
              <a:lumOff val="80000"/>
            </a:schemeClr>
          </a:solidFill>
        </p:spPr>
        <p:txBody>
          <a:bodyPr lIns="54610" tIns="54610" rIns="54610" bIns="54610"/>
          <a:lstStyle>
            <a:lvl1pPr>
              <a:defRPr sz="900"/>
            </a:lvl1pPr>
            <a:lvl2pPr>
              <a:defRPr sz="900"/>
            </a:lvl2pPr>
            <a:lvl3pPr>
              <a:defRPr sz="900"/>
            </a:lvl3pPr>
            <a:lvl4pPr>
              <a:defRPr sz="900"/>
            </a:lvl4pPr>
            <a:lvl5pPr>
              <a:defRPr sz="900"/>
            </a:lvl5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GB"/>
          </a:p>
        </p:txBody>
      </p:sp>
      <p:sp>
        <p:nvSpPr>
          <p:cNvPr id="5" name="Text Placeholder 8"/>
          <p:cNvSpPr>
            <a:spLocks noGrp="1"/>
          </p:cNvSpPr>
          <p:nvPr>
            <p:ph type="body" sz="quarter" idx="12"/>
          </p:nvPr>
        </p:nvSpPr>
        <p:spPr>
          <a:xfrm>
            <a:off x="4976556" y="2031458"/>
            <a:ext cx="1987920" cy="3987601"/>
          </a:xfrm>
          <a:solidFill>
            <a:schemeClr val="accent1">
              <a:lumMod val="20000"/>
              <a:lumOff val="80000"/>
            </a:schemeClr>
          </a:solidFill>
        </p:spPr>
        <p:txBody>
          <a:bodyPr lIns="54610" tIns="54610" rIns="54610" bIns="54610"/>
          <a:lstStyle>
            <a:lvl1pPr>
              <a:defRPr sz="900"/>
            </a:lvl1pPr>
            <a:lvl2pPr>
              <a:defRPr sz="900"/>
            </a:lvl2pPr>
            <a:lvl3pPr>
              <a:defRPr sz="900"/>
            </a:lvl3pPr>
            <a:lvl4pPr>
              <a:defRPr sz="900"/>
            </a:lvl4pPr>
            <a:lvl5pPr>
              <a:defRPr sz="900"/>
            </a:lvl5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GB"/>
          </a:p>
        </p:txBody>
      </p:sp>
      <p:sp>
        <p:nvSpPr>
          <p:cNvPr id="6" name="Text Placeholder 8"/>
          <p:cNvSpPr>
            <a:spLocks noGrp="1"/>
          </p:cNvSpPr>
          <p:nvPr>
            <p:ph type="body" sz="quarter" idx="13"/>
          </p:nvPr>
        </p:nvSpPr>
        <p:spPr>
          <a:xfrm>
            <a:off x="7220360" y="2031458"/>
            <a:ext cx="1987920" cy="3987601"/>
          </a:xfrm>
          <a:solidFill>
            <a:schemeClr val="accent1">
              <a:lumMod val="20000"/>
              <a:lumOff val="80000"/>
            </a:schemeClr>
          </a:solidFill>
        </p:spPr>
        <p:txBody>
          <a:bodyPr lIns="54610" tIns="54610" rIns="54610" bIns="54610"/>
          <a:lstStyle>
            <a:lvl1pPr>
              <a:defRPr sz="900"/>
            </a:lvl1pPr>
            <a:lvl2pPr>
              <a:defRPr sz="900"/>
            </a:lvl2pPr>
            <a:lvl3pPr>
              <a:defRPr sz="900"/>
            </a:lvl3pPr>
            <a:lvl4pPr>
              <a:defRPr sz="900"/>
            </a:lvl4pPr>
            <a:lvl5pPr>
              <a:defRPr sz="900"/>
            </a:lvl5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GB"/>
          </a:p>
        </p:txBody>
      </p:sp>
      <p:sp>
        <p:nvSpPr>
          <p:cNvPr id="13" name="Text Placeholder 12"/>
          <p:cNvSpPr>
            <a:spLocks noGrp="1"/>
          </p:cNvSpPr>
          <p:nvPr>
            <p:ph type="body" sz="quarter" idx="14" hasCustomPrompt="1"/>
          </p:nvPr>
        </p:nvSpPr>
        <p:spPr>
          <a:xfrm>
            <a:off x="488950" y="1426659"/>
            <a:ext cx="2196690" cy="604800"/>
          </a:xfrm>
          <a:prstGeom prst="homePlate">
            <a:avLst>
              <a:gd name="adj" fmla="val 34200"/>
            </a:avLst>
          </a:prstGeom>
          <a:solidFill>
            <a:schemeClr val="tx2"/>
          </a:solidFill>
        </p:spPr>
        <p:txBody>
          <a:bodyPr lIns="54000" tIns="54000" rIns="54000" bIns="54000" anchor="ctr"/>
          <a:lstStyle>
            <a:lvl1pPr algn="l">
              <a:defRPr sz="9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a:t>Click to add text</a:t>
            </a:r>
            <a:endParaRPr lang="en-GB"/>
          </a:p>
        </p:txBody>
      </p:sp>
      <p:sp>
        <p:nvSpPr>
          <p:cNvPr id="15" name="Text Placeholder 12"/>
          <p:cNvSpPr>
            <a:spLocks noGrp="1"/>
          </p:cNvSpPr>
          <p:nvPr>
            <p:ph type="body" sz="quarter" idx="15" hasCustomPrompt="1"/>
          </p:nvPr>
        </p:nvSpPr>
        <p:spPr>
          <a:xfrm>
            <a:off x="2732753" y="1426659"/>
            <a:ext cx="2196690" cy="604800"/>
          </a:xfrm>
          <a:prstGeom prst="homePlate">
            <a:avLst>
              <a:gd name="adj" fmla="val 34200"/>
            </a:avLst>
          </a:prstGeom>
          <a:solidFill>
            <a:schemeClr val="tx2"/>
          </a:solidFill>
        </p:spPr>
        <p:txBody>
          <a:bodyPr lIns="54000" tIns="54000" rIns="54000" bIns="54000" anchor="ctr"/>
          <a:lstStyle>
            <a:lvl1pPr algn="l">
              <a:defRPr sz="9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a:t>Click to add text</a:t>
            </a:r>
            <a:endParaRPr lang="en-GB"/>
          </a:p>
        </p:txBody>
      </p:sp>
      <p:sp>
        <p:nvSpPr>
          <p:cNvPr id="16" name="Text Placeholder 12"/>
          <p:cNvSpPr>
            <a:spLocks noGrp="1"/>
          </p:cNvSpPr>
          <p:nvPr>
            <p:ph type="body" sz="quarter" idx="16" hasCustomPrompt="1"/>
          </p:nvPr>
        </p:nvSpPr>
        <p:spPr>
          <a:xfrm>
            <a:off x="4976556" y="1426659"/>
            <a:ext cx="2196690" cy="604800"/>
          </a:xfrm>
          <a:prstGeom prst="homePlate">
            <a:avLst>
              <a:gd name="adj" fmla="val 34200"/>
            </a:avLst>
          </a:prstGeom>
          <a:solidFill>
            <a:schemeClr val="tx2"/>
          </a:solidFill>
        </p:spPr>
        <p:txBody>
          <a:bodyPr lIns="54000" tIns="54000" rIns="54000" bIns="54000" anchor="ctr"/>
          <a:lstStyle>
            <a:lvl1pPr algn="l">
              <a:defRPr sz="9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a:t>Click to add text</a:t>
            </a:r>
            <a:endParaRPr lang="en-GB"/>
          </a:p>
        </p:txBody>
      </p:sp>
      <p:sp>
        <p:nvSpPr>
          <p:cNvPr id="17" name="Text Placeholder 12"/>
          <p:cNvSpPr>
            <a:spLocks noGrp="1"/>
          </p:cNvSpPr>
          <p:nvPr>
            <p:ph type="body" sz="quarter" idx="17" hasCustomPrompt="1"/>
          </p:nvPr>
        </p:nvSpPr>
        <p:spPr>
          <a:xfrm>
            <a:off x="7220360" y="1426659"/>
            <a:ext cx="2196690" cy="604800"/>
          </a:xfrm>
          <a:prstGeom prst="homePlate">
            <a:avLst>
              <a:gd name="adj" fmla="val 34200"/>
            </a:avLst>
          </a:prstGeom>
          <a:solidFill>
            <a:schemeClr val="tx2"/>
          </a:solidFill>
        </p:spPr>
        <p:txBody>
          <a:bodyPr lIns="54000" tIns="54000" rIns="54000" bIns="54000" anchor="ctr"/>
          <a:lstStyle>
            <a:lvl1pPr algn="l">
              <a:defRPr sz="9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a:t>Click to add text</a:t>
            </a:r>
            <a:endParaRPr lang="en-GB"/>
          </a:p>
        </p:txBody>
      </p:sp>
      <p:sp>
        <p:nvSpPr>
          <p:cNvPr id="3" name="Title 2"/>
          <p:cNvSpPr>
            <a:spLocks noGrp="1"/>
          </p:cNvSpPr>
          <p:nvPr>
            <p:ph type="title"/>
          </p:nvPr>
        </p:nvSpPr>
        <p:spPr>
          <a:xfrm>
            <a:off x="488950" y="451575"/>
            <a:ext cx="8928100" cy="723600"/>
          </a:xfrm>
        </p:spPr>
        <p:txBody>
          <a:bodyPr/>
          <a:lstStyle/>
          <a:p>
            <a:r>
              <a:rPr lang="ko-KR" altLang="en-US"/>
              <a:t>마스터 제목 스타일 편집</a:t>
            </a:r>
            <a:endParaRPr lang="en-GB"/>
          </a:p>
        </p:txBody>
      </p:sp>
      <p:sp>
        <p:nvSpPr>
          <p:cNvPr id="11" name="Text Placeholder 4"/>
          <p:cNvSpPr>
            <a:spLocks noGrp="1"/>
          </p:cNvSpPr>
          <p:nvPr>
            <p:ph type="body" sz="quarter" idx="18" hasCustomPrompt="1"/>
          </p:nvPr>
        </p:nvSpPr>
        <p:spPr>
          <a:xfrm>
            <a:off x="488950" y="203863"/>
            <a:ext cx="8928100" cy="169200"/>
          </a:xfrm>
        </p:spPr>
        <p:txBody>
          <a:bodyPr anchor="b"/>
          <a:lstStyle>
            <a:lvl1pPr>
              <a:spcAft>
                <a:spcPts val="0"/>
              </a:spcAft>
              <a:defRPr sz="1200"/>
            </a:lvl1pPr>
          </a:lstStyle>
          <a:p>
            <a:pPr lvl="0"/>
            <a:r>
              <a:rPr lang="en-US"/>
              <a:t>Super title here</a:t>
            </a:r>
          </a:p>
        </p:txBody>
      </p:sp>
    </p:spTree>
    <p:extLst>
      <p:ext uri="{BB962C8B-B14F-4D97-AF65-F5344CB8AC3E}">
        <p14:creationId xmlns:p14="http://schemas.microsoft.com/office/powerpoint/2010/main" val="268386594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rocess 4 Columns_Cobalt Blue">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488950" y="2031458"/>
            <a:ext cx="1987920" cy="3987601"/>
          </a:xfrm>
          <a:solidFill>
            <a:schemeClr val="accent1">
              <a:lumMod val="20000"/>
              <a:lumOff val="80000"/>
            </a:schemeClr>
          </a:solidFill>
        </p:spPr>
        <p:txBody>
          <a:bodyPr lIns="54610" tIns="54610" rIns="54610" bIns="54610"/>
          <a:lstStyle>
            <a:lvl1pPr>
              <a:defRPr sz="900"/>
            </a:lvl1pPr>
            <a:lvl2pPr>
              <a:defRPr sz="900"/>
            </a:lvl2pPr>
            <a:lvl3pPr>
              <a:defRPr sz="900"/>
            </a:lvl3pPr>
            <a:lvl4pPr>
              <a:defRPr sz="900"/>
            </a:lvl4pPr>
            <a:lvl5pPr>
              <a:defRPr sz="900"/>
            </a:lvl5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GB"/>
          </a:p>
        </p:txBody>
      </p:sp>
      <p:sp>
        <p:nvSpPr>
          <p:cNvPr id="4" name="Text Placeholder 8"/>
          <p:cNvSpPr>
            <a:spLocks noGrp="1"/>
          </p:cNvSpPr>
          <p:nvPr>
            <p:ph type="body" sz="quarter" idx="11"/>
          </p:nvPr>
        </p:nvSpPr>
        <p:spPr>
          <a:xfrm>
            <a:off x="2732753" y="2031458"/>
            <a:ext cx="1987920" cy="3987601"/>
          </a:xfrm>
          <a:solidFill>
            <a:schemeClr val="accent1">
              <a:lumMod val="20000"/>
              <a:lumOff val="80000"/>
            </a:schemeClr>
          </a:solidFill>
        </p:spPr>
        <p:txBody>
          <a:bodyPr lIns="54610" tIns="54610" rIns="54610" bIns="54610"/>
          <a:lstStyle>
            <a:lvl1pPr>
              <a:defRPr sz="900"/>
            </a:lvl1pPr>
            <a:lvl2pPr>
              <a:defRPr sz="900"/>
            </a:lvl2pPr>
            <a:lvl3pPr>
              <a:defRPr sz="900"/>
            </a:lvl3pPr>
            <a:lvl4pPr>
              <a:defRPr sz="900"/>
            </a:lvl4pPr>
            <a:lvl5pPr>
              <a:defRPr sz="900"/>
            </a:lvl5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GB"/>
          </a:p>
        </p:txBody>
      </p:sp>
      <p:sp>
        <p:nvSpPr>
          <p:cNvPr id="5" name="Text Placeholder 8"/>
          <p:cNvSpPr>
            <a:spLocks noGrp="1"/>
          </p:cNvSpPr>
          <p:nvPr>
            <p:ph type="body" sz="quarter" idx="12"/>
          </p:nvPr>
        </p:nvSpPr>
        <p:spPr>
          <a:xfrm>
            <a:off x="4976556" y="2031458"/>
            <a:ext cx="1987920" cy="3987601"/>
          </a:xfrm>
          <a:solidFill>
            <a:schemeClr val="accent1">
              <a:lumMod val="20000"/>
              <a:lumOff val="80000"/>
            </a:schemeClr>
          </a:solidFill>
        </p:spPr>
        <p:txBody>
          <a:bodyPr lIns="54610" tIns="54610" rIns="54610" bIns="54610"/>
          <a:lstStyle>
            <a:lvl1pPr>
              <a:defRPr sz="900"/>
            </a:lvl1pPr>
            <a:lvl2pPr>
              <a:defRPr sz="900"/>
            </a:lvl2pPr>
            <a:lvl3pPr>
              <a:defRPr sz="900"/>
            </a:lvl3pPr>
            <a:lvl4pPr>
              <a:defRPr sz="900"/>
            </a:lvl4pPr>
            <a:lvl5pPr>
              <a:defRPr sz="900"/>
            </a:lvl5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GB"/>
          </a:p>
        </p:txBody>
      </p:sp>
      <p:sp>
        <p:nvSpPr>
          <p:cNvPr id="6" name="Text Placeholder 8"/>
          <p:cNvSpPr>
            <a:spLocks noGrp="1"/>
          </p:cNvSpPr>
          <p:nvPr>
            <p:ph type="body" sz="quarter" idx="13"/>
          </p:nvPr>
        </p:nvSpPr>
        <p:spPr>
          <a:xfrm>
            <a:off x="7220360" y="2031458"/>
            <a:ext cx="1987920" cy="3987601"/>
          </a:xfrm>
          <a:solidFill>
            <a:schemeClr val="accent1">
              <a:lumMod val="20000"/>
              <a:lumOff val="80000"/>
            </a:schemeClr>
          </a:solidFill>
        </p:spPr>
        <p:txBody>
          <a:bodyPr lIns="54610" tIns="54610" rIns="54610" bIns="54610"/>
          <a:lstStyle>
            <a:lvl1pPr>
              <a:defRPr sz="900"/>
            </a:lvl1pPr>
            <a:lvl2pPr>
              <a:defRPr sz="900"/>
            </a:lvl2pPr>
            <a:lvl3pPr>
              <a:defRPr sz="900"/>
            </a:lvl3pPr>
            <a:lvl4pPr>
              <a:defRPr sz="900"/>
            </a:lvl4pPr>
            <a:lvl5pPr>
              <a:defRPr sz="900"/>
            </a:lvl5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GB"/>
          </a:p>
        </p:txBody>
      </p:sp>
      <p:sp>
        <p:nvSpPr>
          <p:cNvPr id="13" name="Text Placeholder 12"/>
          <p:cNvSpPr>
            <a:spLocks noGrp="1"/>
          </p:cNvSpPr>
          <p:nvPr>
            <p:ph type="body" sz="quarter" idx="14" hasCustomPrompt="1"/>
          </p:nvPr>
        </p:nvSpPr>
        <p:spPr>
          <a:xfrm>
            <a:off x="488950" y="1426659"/>
            <a:ext cx="2196690" cy="604800"/>
          </a:xfrm>
          <a:prstGeom prst="homePlate">
            <a:avLst>
              <a:gd name="adj" fmla="val 34200"/>
            </a:avLst>
          </a:prstGeom>
          <a:solidFill>
            <a:schemeClr val="accent1"/>
          </a:solidFill>
        </p:spPr>
        <p:txBody>
          <a:bodyPr lIns="54000" tIns="54000" rIns="54000" bIns="54000" anchor="ctr"/>
          <a:lstStyle>
            <a:lvl1pPr algn="l">
              <a:defRPr sz="9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a:t>Click to add text</a:t>
            </a:r>
            <a:endParaRPr lang="en-GB"/>
          </a:p>
        </p:txBody>
      </p:sp>
      <p:sp>
        <p:nvSpPr>
          <p:cNvPr id="15" name="Text Placeholder 12"/>
          <p:cNvSpPr>
            <a:spLocks noGrp="1"/>
          </p:cNvSpPr>
          <p:nvPr>
            <p:ph type="body" sz="quarter" idx="15" hasCustomPrompt="1"/>
          </p:nvPr>
        </p:nvSpPr>
        <p:spPr>
          <a:xfrm>
            <a:off x="2732753" y="1426659"/>
            <a:ext cx="2196690" cy="604800"/>
          </a:xfrm>
          <a:prstGeom prst="homePlate">
            <a:avLst>
              <a:gd name="adj" fmla="val 34200"/>
            </a:avLst>
          </a:prstGeom>
          <a:solidFill>
            <a:schemeClr val="accent1"/>
          </a:solidFill>
        </p:spPr>
        <p:txBody>
          <a:bodyPr lIns="54000" tIns="54000" rIns="54000" bIns="54000" anchor="ctr"/>
          <a:lstStyle>
            <a:lvl1pPr algn="l">
              <a:defRPr sz="9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a:t>Click to add text</a:t>
            </a:r>
            <a:endParaRPr lang="en-GB"/>
          </a:p>
        </p:txBody>
      </p:sp>
      <p:sp>
        <p:nvSpPr>
          <p:cNvPr id="16" name="Text Placeholder 12"/>
          <p:cNvSpPr>
            <a:spLocks noGrp="1"/>
          </p:cNvSpPr>
          <p:nvPr>
            <p:ph type="body" sz="quarter" idx="16" hasCustomPrompt="1"/>
          </p:nvPr>
        </p:nvSpPr>
        <p:spPr>
          <a:xfrm>
            <a:off x="4976556" y="1426659"/>
            <a:ext cx="2196690" cy="604800"/>
          </a:xfrm>
          <a:prstGeom prst="homePlate">
            <a:avLst>
              <a:gd name="adj" fmla="val 34200"/>
            </a:avLst>
          </a:prstGeom>
          <a:solidFill>
            <a:schemeClr val="accent1"/>
          </a:solidFill>
        </p:spPr>
        <p:txBody>
          <a:bodyPr lIns="54000" tIns="54000" rIns="54000" bIns="54000" anchor="ctr"/>
          <a:lstStyle>
            <a:lvl1pPr algn="l">
              <a:defRPr sz="9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a:t>Click to add text</a:t>
            </a:r>
            <a:endParaRPr lang="en-GB"/>
          </a:p>
        </p:txBody>
      </p:sp>
      <p:sp>
        <p:nvSpPr>
          <p:cNvPr id="17" name="Text Placeholder 12"/>
          <p:cNvSpPr>
            <a:spLocks noGrp="1"/>
          </p:cNvSpPr>
          <p:nvPr>
            <p:ph type="body" sz="quarter" idx="17" hasCustomPrompt="1"/>
          </p:nvPr>
        </p:nvSpPr>
        <p:spPr>
          <a:xfrm>
            <a:off x="7220360" y="1426659"/>
            <a:ext cx="2196690" cy="604800"/>
          </a:xfrm>
          <a:prstGeom prst="homePlate">
            <a:avLst>
              <a:gd name="adj" fmla="val 34200"/>
            </a:avLst>
          </a:prstGeom>
          <a:solidFill>
            <a:schemeClr val="accent1"/>
          </a:solidFill>
        </p:spPr>
        <p:txBody>
          <a:bodyPr lIns="54000" tIns="54000" rIns="54000" bIns="54000" anchor="ctr"/>
          <a:lstStyle>
            <a:lvl1pPr algn="l">
              <a:defRPr sz="9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a:t>Click to add text</a:t>
            </a:r>
            <a:endParaRPr lang="en-GB"/>
          </a:p>
        </p:txBody>
      </p:sp>
      <p:sp>
        <p:nvSpPr>
          <p:cNvPr id="3" name="Title 2"/>
          <p:cNvSpPr>
            <a:spLocks noGrp="1"/>
          </p:cNvSpPr>
          <p:nvPr>
            <p:ph type="title"/>
          </p:nvPr>
        </p:nvSpPr>
        <p:spPr>
          <a:xfrm>
            <a:off x="488950" y="451575"/>
            <a:ext cx="8928100" cy="723600"/>
          </a:xfrm>
        </p:spPr>
        <p:txBody>
          <a:bodyPr/>
          <a:lstStyle>
            <a:lvl1pPr>
              <a:defRPr>
                <a:solidFill>
                  <a:schemeClr val="accent1"/>
                </a:solidFill>
              </a:defRPr>
            </a:lvl1pPr>
          </a:lstStyle>
          <a:p>
            <a:r>
              <a:rPr lang="ko-KR" altLang="en-US"/>
              <a:t>마스터 제목 스타일 편집</a:t>
            </a:r>
            <a:endParaRPr lang="en-GB"/>
          </a:p>
        </p:txBody>
      </p:sp>
      <p:sp>
        <p:nvSpPr>
          <p:cNvPr id="11" name="Text Placeholder 4"/>
          <p:cNvSpPr>
            <a:spLocks noGrp="1"/>
          </p:cNvSpPr>
          <p:nvPr>
            <p:ph type="body" sz="quarter" idx="18" hasCustomPrompt="1"/>
          </p:nvPr>
        </p:nvSpPr>
        <p:spPr>
          <a:xfrm>
            <a:off x="488950" y="203863"/>
            <a:ext cx="8928100" cy="169200"/>
          </a:xfrm>
        </p:spPr>
        <p:txBody>
          <a:bodyPr anchor="b"/>
          <a:lstStyle>
            <a:lvl1pPr>
              <a:spcAft>
                <a:spcPts val="0"/>
              </a:spcAft>
              <a:defRPr sz="1200">
                <a:solidFill>
                  <a:schemeClr val="accent1"/>
                </a:solidFill>
              </a:defRPr>
            </a:lvl1pPr>
          </a:lstStyle>
          <a:p>
            <a:pPr lvl="0"/>
            <a:r>
              <a:rPr lang="en-US"/>
              <a:t>Super title here</a:t>
            </a:r>
          </a:p>
        </p:txBody>
      </p:sp>
    </p:spTree>
    <p:extLst>
      <p:ext uri="{BB962C8B-B14F-4D97-AF65-F5344CB8AC3E}">
        <p14:creationId xmlns:p14="http://schemas.microsoft.com/office/powerpoint/2010/main" val="9659289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Left Vertical Window_KPMG Blue">
    <p:bg>
      <p:bgPr>
        <a:solidFill>
          <a:schemeClr val="tx2"/>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664616F-BE17-4D4B-B6D4-C4B7E26631AF}"/>
              </a:ext>
            </a:extLst>
          </p:cNvPr>
          <p:cNvSpPr>
            <a:spLocks/>
          </p:cNvSpPr>
          <p:nvPr userDrawn="1"/>
        </p:nvSpPr>
        <p:spPr>
          <a:xfrm>
            <a:off x="814387" y="1268413"/>
            <a:ext cx="6461055" cy="4752974"/>
          </a:xfrm>
          <a:prstGeom prst="rect">
            <a:avLst/>
          </a:prstGeom>
          <a:gradFill>
            <a:gsLst>
              <a:gs pos="100000">
                <a:schemeClr val="accent1"/>
              </a:gs>
              <a:gs pos="0">
                <a:schemeClr val="accent5"/>
              </a:gs>
            </a:gsLst>
            <a:lin ang="0" scaled="0"/>
          </a:gradFill>
          <a:ln>
            <a:noFill/>
          </a:ln>
        </p:spPr>
        <p:txBody>
          <a:bodyPr vert="horz" lIns="180000" tIns="180000" rIns="180000" bIns="180000" rtlCol="0" anchor="t" anchorCtr="0">
            <a:noAutofit/>
          </a:bodyPr>
          <a:lstStyle/>
          <a:p>
            <a:pPr lvl="0">
              <a:lnSpc>
                <a:spcPct val="70000"/>
              </a:lnSpc>
              <a:spcBef>
                <a:spcPct val="0"/>
              </a:spcBef>
              <a:buNone/>
            </a:pPr>
            <a:endParaRPr lang="en-US" sz="8800" baseline="0" err="1">
              <a:solidFill>
                <a:schemeClr val="bg1"/>
              </a:solidFill>
              <a:latin typeface="KPMG Bold" panose="020B0803030202040204" pitchFamily="34" charset="0"/>
              <a:ea typeface="+mj-ea"/>
              <a:cs typeface="+mj-cs"/>
            </a:endParaRPr>
          </a:p>
        </p:txBody>
      </p:sp>
      <p:sp>
        <p:nvSpPr>
          <p:cNvPr id="10" name="Title 1">
            <a:extLst>
              <a:ext uri="{FF2B5EF4-FFF2-40B4-BE49-F238E27FC236}">
                <a16:creationId xmlns:a16="http://schemas.microsoft.com/office/drawing/2014/main" id="{54631362-CDDD-4333-A24A-5A4F69330CB6}"/>
              </a:ext>
            </a:extLst>
          </p:cNvPr>
          <p:cNvSpPr>
            <a:spLocks noGrp="1"/>
          </p:cNvSpPr>
          <p:nvPr>
            <p:ph type="ctrTitle" hasCustomPrompt="1"/>
          </p:nvPr>
        </p:nvSpPr>
        <p:spPr>
          <a:xfrm>
            <a:off x="1059657" y="1514884"/>
            <a:ext cx="5961345" cy="3240000"/>
          </a:xfrm>
        </p:spPr>
        <p:txBody>
          <a:bodyPr anchor="t" anchorCtr="0"/>
          <a:lstStyle>
            <a:lvl1pPr algn="l">
              <a:defRPr sz="6000" baseline="0">
                <a:solidFill>
                  <a:schemeClr val="bg1"/>
                </a:solidFill>
              </a:defRPr>
            </a:lvl1pPr>
          </a:lstStyle>
          <a:p>
            <a:r>
              <a:rPr lang="en-GB"/>
              <a:t>Title slide text only</a:t>
            </a:r>
            <a:endParaRPr lang="en-US"/>
          </a:p>
        </p:txBody>
      </p:sp>
      <p:pic>
        <p:nvPicPr>
          <p:cNvPr id="7" name="그림 6">
            <a:extLst>
              <a:ext uri="{FF2B5EF4-FFF2-40B4-BE49-F238E27FC236}">
                <a16:creationId xmlns:a16="http://schemas.microsoft.com/office/drawing/2014/main" id="{6AEC223E-4930-4A5B-AA9D-AC2776C0A0CC}"/>
              </a:ext>
            </a:extLst>
          </p:cNvPr>
          <p:cNvPicPr>
            <a:picLocks noChangeAspect="1"/>
          </p:cNvPicPr>
          <p:nvPr userDrawn="1"/>
        </p:nvPicPr>
        <p:blipFill>
          <a:blip r:embed="rId2"/>
          <a:stretch>
            <a:fillRect/>
          </a:stretch>
        </p:blipFill>
        <p:spPr>
          <a:xfrm>
            <a:off x="814388" y="442914"/>
            <a:ext cx="1395081" cy="324000"/>
          </a:xfrm>
          <a:prstGeom prst="rect">
            <a:avLst/>
          </a:prstGeom>
        </p:spPr>
      </p:pic>
    </p:spTree>
    <p:extLst>
      <p:ext uri="{BB962C8B-B14F-4D97-AF65-F5344CB8AC3E}">
        <p14:creationId xmlns:p14="http://schemas.microsoft.com/office/powerpoint/2010/main" val="469673025"/>
      </p:ext>
    </p:extLst>
  </p:cSld>
  <p:clrMapOvr>
    <a:masterClrMapping/>
  </p:clrMapOvr>
  <p:extLst>
    <p:ext uri="{DCECCB84-F9BA-43D5-87BE-67443E8EF086}">
      <p15:sldGuideLst xmlns:p15="http://schemas.microsoft.com/office/powerpoint/2012/main">
        <p15:guide id="1" orient="horz" pos="799"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Quad Box with Icon and Center Text Box">
    <p:spTree>
      <p:nvGrpSpPr>
        <p:cNvPr id="1" name=""/>
        <p:cNvGrpSpPr/>
        <p:nvPr/>
      </p:nvGrpSpPr>
      <p:grpSpPr>
        <a:xfrm>
          <a:off x="0" y="0"/>
          <a:ext cx="0" cy="0"/>
          <a:chOff x="0" y="0"/>
          <a:chExt cx="0" cy="0"/>
        </a:xfrm>
      </p:grpSpPr>
      <p:sp>
        <p:nvSpPr>
          <p:cNvPr id="4" name="Title 3"/>
          <p:cNvSpPr>
            <a:spLocks noGrp="1"/>
          </p:cNvSpPr>
          <p:nvPr>
            <p:ph type="title"/>
          </p:nvPr>
        </p:nvSpPr>
        <p:spPr>
          <a:xfrm>
            <a:off x="488950" y="451575"/>
            <a:ext cx="8918244" cy="723600"/>
          </a:xfrm>
        </p:spPr>
        <p:txBody>
          <a:bodyPr/>
          <a:lstStyle>
            <a:lvl1pPr>
              <a:defRPr>
                <a:solidFill>
                  <a:schemeClr val="tx2"/>
                </a:solidFill>
              </a:defRPr>
            </a:lvl1pPr>
          </a:lstStyle>
          <a:p>
            <a:r>
              <a:rPr lang="ko-KR" altLang="en-US"/>
              <a:t>마스터 제목 스타일 편집</a:t>
            </a:r>
            <a:endParaRPr lang="en-GB"/>
          </a:p>
        </p:txBody>
      </p:sp>
      <p:sp>
        <p:nvSpPr>
          <p:cNvPr id="16" name="Text Placeholder 4"/>
          <p:cNvSpPr>
            <a:spLocks noGrp="1"/>
          </p:cNvSpPr>
          <p:nvPr>
            <p:ph type="body" sz="quarter" idx="11" hasCustomPrompt="1"/>
          </p:nvPr>
        </p:nvSpPr>
        <p:spPr>
          <a:xfrm>
            <a:off x="488950" y="203863"/>
            <a:ext cx="8918244" cy="169200"/>
          </a:xfrm>
        </p:spPr>
        <p:txBody>
          <a:bodyPr anchor="b"/>
          <a:lstStyle>
            <a:lvl1pPr>
              <a:spcAft>
                <a:spcPts val="0"/>
              </a:spcAft>
              <a:defRPr sz="1200">
                <a:solidFill>
                  <a:schemeClr val="tx2"/>
                </a:solidFill>
              </a:defRPr>
            </a:lvl1pPr>
          </a:lstStyle>
          <a:p>
            <a:pPr lvl="0"/>
            <a:r>
              <a:rPr lang="en-US"/>
              <a:t>Super title here</a:t>
            </a:r>
          </a:p>
        </p:txBody>
      </p:sp>
      <p:sp>
        <p:nvSpPr>
          <p:cNvPr id="25" name="Text Placeholder 12">
            <a:extLst>
              <a:ext uri="{FF2B5EF4-FFF2-40B4-BE49-F238E27FC236}">
                <a16:creationId xmlns:a16="http://schemas.microsoft.com/office/drawing/2014/main" id="{64C91CD3-7352-4823-ACCA-495944A858D9}"/>
              </a:ext>
            </a:extLst>
          </p:cNvPr>
          <p:cNvSpPr>
            <a:spLocks noGrp="1"/>
          </p:cNvSpPr>
          <p:nvPr>
            <p:ph type="body" sz="quarter" idx="14" hasCustomPrompt="1"/>
          </p:nvPr>
        </p:nvSpPr>
        <p:spPr>
          <a:xfrm>
            <a:off x="3841410" y="2940750"/>
            <a:ext cx="2232000" cy="1548000"/>
          </a:xfrm>
          <a:prstGeom prst="rect">
            <a:avLst/>
          </a:prstGeom>
          <a:solidFill>
            <a:schemeClr val="accent1"/>
          </a:solidFill>
        </p:spPr>
        <p:txBody>
          <a:bodyPr lIns="54000" tIns="54000" rIns="54000" bIns="54000" anchor="ctr"/>
          <a:lstStyle>
            <a:lvl1pPr algn="ctr">
              <a:defRPr sz="9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a:t>Click to add text</a:t>
            </a:r>
            <a:endParaRPr lang="en-GB"/>
          </a:p>
        </p:txBody>
      </p:sp>
      <p:sp>
        <p:nvSpPr>
          <p:cNvPr id="33" name="Text Placeholder 32">
            <a:extLst>
              <a:ext uri="{FF2B5EF4-FFF2-40B4-BE49-F238E27FC236}">
                <a16:creationId xmlns:a16="http://schemas.microsoft.com/office/drawing/2014/main" id="{BD4F8449-24BE-4134-8014-7028BD8DE9B6}"/>
              </a:ext>
            </a:extLst>
          </p:cNvPr>
          <p:cNvSpPr>
            <a:spLocks noGrp="1"/>
          </p:cNvSpPr>
          <p:nvPr>
            <p:ph type="body" sz="quarter" idx="20"/>
          </p:nvPr>
        </p:nvSpPr>
        <p:spPr>
          <a:xfrm>
            <a:off x="5028849" y="1422399"/>
            <a:ext cx="4378344" cy="2226449"/>
          </a:xfrm>
          <a:custGeom>
            <a:avLst/>
            <a:gdLst>
              <a:gd name="connsiteX0" fmla="*/ 0 w 4378344"/>
              <a:gd name="connsiteY0" fmla="*/ 0 h 2226449"/>
              <a:gd name="connsiteX1" fmla="*/ 309581 w 4378344"/>
              <a:gd name="connsiteY1" fmla="*/ 0 h 2226449"/>
              <a:gd name="connsiteX2" fmla="*/ 4068763 w 4378344"/>
              <a:gd name="connsiteY2" fmla="*/ 0 h 2226449"/>
              <a:gd name="connsiteX3" fmla="*/ 4378344 w 4378344"/>
              <a:gd name="connsiteY3" fmla="*/ 0 h 2226449"/>
              <a:gd name="connsiteX4" fmla="*/ 4378344 w 4378344"/>
              <a:gd name="connsiteY4" fmla="*/ 2226449 h 2226449"/>
              <a:gd name="connsiteX5" fmla="*/ 4068763 w 4378344"/>
              <a:gd name="connsiteY5" fmla="*/ 2226449 h 2226449"/>
              <a:gd name="connsiteX6" fmla="*/ 1498141 w 4378344"/>
              <a:gd name="connsiteY6" fmla="*/ 2226449 h 2226449"/>
              <a:gd name="connsiteX7" fmla="*/ 1188560 w 4378344"/>
              <a:gd name="connsiteY7" fmla="*/ 2226449 h 2226449"/>
              <a:gd name="connsiteX8" fmla="*/ 1188560 w 4378344"/>
              <a:gd name="connsiteY8" fmla="*/ 1374351 h 2226449"/>
              <a:gd name="connsiteX9" fmla="*/ 309581 w 4378344"/>
              <a:gd name="connsiteY9" fmla="*/ 1374351 h 2226449"/>
              <a:gd name="connsiteX10" fmla="*/ 0 w 4378344"/>
              <a:gd name="connsiteY10" fmla="*/ 1374351 h 2226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78344" h="2226449">
                <a:moveTo>
                  <a:pt x="0" y="0"/>
                </a:moveTo>
                <a:lnTo>
                  <a:pt x="309581" y="0"/>
                </a:lnTo>
                <a:lnTo>
                  <a:pt x="4068763" y="0"/>
                </a:lnTo>
                <a:lnTo>
                  <a:pt x="4378344" y="0"/>
                </a:lnTo>
                <a:lnTo>
                  <a:pt x="4378344" y="2226449"/>
                </a:lnTo>
                <a:lnTo>
                  <a:pt x="4068763" y="2226449"/>
                </a:lnTo>
                <a:lnTo>
                  <a:pt x="1498141" y="2226449"/>
                </a:lnTo>
                <a:lnTo>
                  <a:pt x="1188560" y="2226449"/>
                </a:lnTo>
                <a:lnTo>
                  <a:pt x="1188560" y="1374351"/>
                </a:lnTo>
                <a:lnTo>
                  <a:pt x="309581" y="1374351"/>
                </a:lnTo>
                <a:lnTo>
                  <a:pt x="0" y="1374351"/>
                </a:lnTo>
                <a:close/>
              </a:path>
            </a:pathLst>
          </a:custGeom>
          <a:solidFill>
            <a:schemeClr val="accent1">
              <a:lumMod val="20000"/>
              <a:lumOff val="80000"/>
            </a:schemeClr>
          </a:solidFill>
          <a:ln w="12700">
            <a:noFill/>
          </a:ln>
        </p:spPr>
        <p:txBody>
          <a:bodyPr wrap="square" lIns="1260000" tIns="54000" rIns="54000" bIns="54000">
            <a:noAutofit/>
          </a:bodyPr>
          <a:lstStyle>
            <a:lvl1pPr>
              <a:defRPr sz="900"/>
            </a:lvl1pPr>
            <a:lvl2pPr>
              <a:defRPr sz="900"/>
            </a:lvl2pPr>
            <a:lvl3pPr>
              <a:defRPr sz="900"/>
            </a:lvl3pPr>
            <a:lvl4pPr>
              <a:defRPr sz="900"/>
            </a:lvl4pPr>
            <a:lvl5pPr>
              <a:defRPr sz="900"/>
            </a:lvl5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GB"/>
          </a:p>
        </p:txBody>
      </p:sp>
      <p:sp>
        <p:nvSpPr>
          <p:cNvPr id="32" name="Text Placeholder 31">
            <a:extLst>
              <a:ext uri="{FF2B5EF4-FFF2-40B4-BE49-F238E27FC236}">
                <a16:creationId xmlns:a16="http://schemas.microsoft.com/office/drawing/2014/main" id="{24EA5681-54AA-4B86-902A-84C4AE3E9798}"/>
              </a:ext>
            </a:extLst>
          </p:cNvPr>
          <p:cNvSpPr>
            <a:spLocks noGrp="1"/>
          </p:cNvSpPr>
          <p:nvPr>
            <p:ph type="body" sz="quarter" idx="21"/>
          </p:nvPr>
        </p:nvSpPr>
        <p:spPr>
          <a:xfrm>
            <a:off x="5046663" y="3789314"/>
            <a:ext cx="4360531" cy="2217786"/>
          </a:xfrm>
          <a:custGeom>
            <a:avLst/>
            <a:gdLst>
              <a:gd name="connsiteX0" fmla="*/ 1183357 w 4360531"/>
              <a:gd name="connsiteY0" fmla="*/ 0 h 2217786"/>
              <a:gd name="connsiteX1" fmla="*/ 1480328 w 4360531"/>
              <a:gd name="connsiteY1" fmla="*/ 0 h 2217786"/>
              <a:gd name="connsiteX2" fmla="*/ 4050950 w 4360531"/>
              <a:gd name="connsiteY2" fmla="*/ 0 h 2217786"/>
              <a:gd name="connsiteX3" fmla="*/ 4360531 w 4360531"/>
              <a:gd name="connsiteY3" fmla="*/ 0 h 2217786"/>
              <a:gd name="connsiteX4" fmla="*/ 4360531 w 4360531"/>
              <a:gd name="connsiteY4" fmla="*/ 2217786 h 2217786"/>
              <a:gd name="connsiteX5" fmla="*/ 4050950 w 4360531"/>
              <a:gd name="connsiteY5" fmla="*/ 2217786 h 2217786"/>
              <a:gd name="connsiteX6" fmla="*/ 291768 w 4360531"/>
              <a:gd name="connsiteY6" fmla="*/ 2217786 h 2217786"/>
              <a:gd name="connsiteX7" fmla="*/ 0 w 4360531"/>
              <a:gd name="connsiteY7" fmla="*/ 2217786 h 2217786"/>
              <a:gd name="connsiteX8" fmla="*/ 0 w 4360531"/>
              <a:gd name="connsiteY8" fmla="*/ 843436 h 2217786"/>
              <a:gd name="connsiteX9" fmla="*/ 291768 w 4360531"/>
              <a:gd name="connsiteY9" fmla="*/ 843436 h 2217786"/>
              <a:gd name="connsiteX10" fmla="*/ 1183357 w 4360531"/>
              <a:gd name="connsiteY10" fmla="*/ 843436 h 2217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60531" h="2217786">
                <a:moveTo>
                  <a:pt x="1183357" y="0"/>
                </a:moveTo>
                <a:lnTo>
                  <a:pt x="1480328" y="0"/>
                </a:lnTo>
                <a:lnTo>
                  <a:pt x="4050950" y="0"/>
                </a:lnTo>
                <a:lnTo>
                  <a:pt x="4360531" y="0"/>
                </a:lnTo>
                <a:lnTo>
                  <a:pt x="4360531" y="2217786"/>
                </a:lnTo>
                <a:lnTo>
                  <a:pt x="4050950" y="2217786"/>
                </a:lnTo>
                <a:lnTo>
                  <a:pt x="291768" y="2217786"/>
                </a:lnTo>
                <a:lnTo>
                  <a:pt x="0" y="2217786"/>
                </a:lnTo>
                <a:lnTo>
                  <a:pt x="0" y="843436"/>
                </a:lnTo>
                <a:lnTo>
                  <a:pt x="291768" y="843436"/>
                </a:lnTo>
                <a:lnTo>
                  <a:pt x="1183357" y="843436"/>
                </a:lnTo>
                <a:close/>
              </a:path>
            </a:pathLst>
          </a:custGeom>
          <a:solidFill>
            <a:schemeClr val="accent1">
              <a:lumMod val="20000"/>
              <a:lumOff val="80000"/>
            </a:schemeClr>
          </a:solidFill>
          <a:ln w="12700">
            <a:noFill/>
          </a:ln>
        </p:spPr>
        <p:txBody>
          <a:bodyPr wrap="square" lIns="1260000" tIns="54000" rIns="54000" bIns="54000">
            <a:noAutofit/>
          </a:bodyPr>
          <a:lstStyle>
            <a:lvl1pPr>
              <a:defRPr sz="900"/>
            </a:lvl1pPr>
            <a:lvl2pPr>
              <a:defRPr sz="900"/>
            </a:lvl2pPr>
            <a:lvl3pPr>
              <a:defRPr sz="900"/>
            </a:lvl3pPr>
            <a:lvl4pPr>
              <a:defRPr sz="900"/>
            </a:lvl4pPr>
            <a:lvl5pPr>
              <a:defRPr sz="900"/>
            </a:lvl5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GB"/>
          </a:p>
        </p:txBody>
      </p:sp>
      <p:sp>
        <p:nvSpPr>
          <p:cNvPr id="35" name="Text Placeholder 34">
            <a:extLst>
              <a:ext uri="{FF2B5EF4-FFF2-40B4-BE49-F238E27FC236}">
                <a16:creationId xmlns:a16="http://schemas.microsoft.com/office/drawing/2014/main" id="{61B17469-3735-4930-AB1E-88048E6D3E03}"/>
              </a:ext>
            </a:extLst>
          </p:cNvPr>
          <p:cNvSpPr>
            <a:spLocks noGrp="1"/>
          </p:cNvSpPr>
          <p:nvPr>
            <p:ph type="body" sz="quarter" idx="22"/>
          </p:nvPr>
        </p:nvSpPr>
        <p:spPr>
          <a:xfrm>
            <a:off x="488949" y="3789314"/>
            <a:ext cx="4370388" cy="2217786"/>
          </a:xfrm>
          <a:custGeom>
            <a:avLst/>
            <a:gdLst>
              <a:gd name="connsiteX0" fmla="*/ 0 w 4370388"/>
              <a:gd name="connsiteY0" fmla="*/ 0 h 2217786"/>
              <a:gd name="connsiteX1" fmla="*/ 328259 w 4370388"/>
              <a:gd name="connsiteY1" fmla="*/ 0 h 2217786"/>
              <a:gd name="connsiteX2" fmla="*/ 2880201 w 4370388"/>
              <a:gd name="connsiteY2" fmla="*/ 0 h 2217786"/>
              <a:gd name="connsiteX3" fmla="*/ 3189606 w 4370388"/>
              <a:gd name="connsiteY3" fmla="*/ 0 h 2217786"/>
              <a:gd name="connsiteX4" fmla="*/ 3189606 w 4370388"/>
              <a:gd name="connsiteY4" fmla="*/ 843436 h 2217786"/>
              <a:gd name="connsiteX5" fmla="*/ 4068763 w 4370388"/>
              <a:gd name="connsiteY5" fmla="*/ 843436 h 2217786"/>
              <a:gd name="connsiteX6" fmla="*/ 4370388 w 4370388"/>
              <a:gd name="connsiteY6" fmla="*/ 843436 h 2217786"/>
              <a:gd name="connsiteX7" fmla="*/ 4370388 w 4370388"/>
              <a:gd name="connsiteY7" fmla="*/ 2217786 h 2217786"/>
              <a:gd name="connsiteX8" fmla="*/ 4068763 w 4370388"/>
              <a:gd name="connsiteY8" fmla="*/ 2217786 h 2217786"/>
              <a:gd name="connsiteX9" fmla="*/ 328259 w 4370388"/>
              <a:gd name="connsiteY9" fmla="*/ 2217786 h 2217786"/>
              <a:gd name="connsiteX10" fmla="*/ 0 w 4370388"/>
              <a:gd name="connsiteY10" fmla="*/ 2217786 h 2217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70388" h="2217786">
                <a:moveTo>
                  <a:pt x="0" y="0"/>
                </a:moveTo>
                <a:lnTo>
                  <a:pt x="328259" y="0"/>
                </a:lnTo>
                <a:lnTo>
                  <a:pt x="2880201" y="0"/>
                </a:lnTo>
                <a:lnTo>
                  <a:pt x="3189606" y="0"/>
                </a:lnTo>
                <a:lnTo>
                  <a:pt x="3189606" y="843436"/>
                </a:lnTo>
                <a:lnTo>
                  <a:pt x="4068763" y="843436"/>
                </a:lnTo>
                <a:lnTo>
                  <a:pt x="4370388" y="843436"/>
                </a:lnTo>
                <a:lnTo>
                  <a:pt x="4370388" y="2217786"/>
                </a:lnTo>
                <a:lnTo>
                  <a:pt x="4068763" y="2217786"/>
                </a:lnTo>
                <a:lnTo>
                  <a:pt x="328259" y="2217786"/>
                </a:lnTo>
                <a:lnTo>
                  <a:pt x="0" y="2217786"/>
                </a:lnTo>
                <a:close/>
              </a:path>
            </a:pathLst>
          </a:custGeom>
          <a:solidFill>
            <a:schemeClr val="accent1">
              <a:lumMod val="20000"/>
              <a:lumOff val="80000"/>
            </a:schemeClr>
          </a:solidFill>
          <a:ln w="12700">
            <a:noFill/>
          </a:ln>
        </p:spPr>
        <p:txBody>
          <a:bodyPr wrap="square" lIns="54000" tIns="54000" rIns="1260000" bIns="54000">
            <a:noAutofit/>
          </a:bodyPr>
          <a:lstStyle>
            <a:lvl1pPr>
              <a:defRPr sz="900"/>
            </a:lvl1pPr>
            <a:lvl2pPr>
              <a:defRPr sz="900"/>
            </a:lvl2pPr>
            <a:lvl3pPr>
              <a:defRPr sz="900"/>
            </a:lvl3pPr>
            <a:lvl4pPr>
              <a:defRPr sz="900"/>
            </a:lvl4pPr>
            <a:lvl5pPr>
              <a:defRPr sz="900"/>
            </a:lvl5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GB"/>
          </a:p>
        </p:txBody>
      </p:sp>
      <p:sp>
        <p:nvSpPr>
          <p:cNvPr id="34" name="Text Placeholder 33">
            <a:extLst>
              <a:ext uri="{FF2B5EF4-FFF2-40B4-BE49-F238E27FC236}">
                <a16:creationId xmlns:a16="http://schemas.microsoft.com/office/drawing/2014/main" id="{CCA34735-C9C7-4277-8644-A007865AD91E}"/>
              </a:ext>
            </a:extLst>
          </p:cNvPr>
          <p:cNvSpPr>
            <a:spLocks noGrp="1"/>
          </p:cNvSpPr>
          <p:nvPr>
            <p:ph type="body" sz="quarter" idx="23"/>
          </p:nvPr>
        </p:nvSpPr>
        <p:spPr>
          <a:xfrm>
            <a:off x="488949" y="1422399"/>
            <a:ext cx="4370388" cy="2226449"/>
          </a:xfrm>
          <a:custGeom>
            <a:avLst/>
            <a:gdLst>
              <a:gd name="connsiteX0" fmla="*/ 0 w 4370388"/>
              <a:gd name="connsiteY0" fmla="*/ 0 h 2226449"/>
              <a:gd name="connsiteX1" fmla="*/ 328259 w 4370388"/>
              <a:gd name="connsiteY1" fmla="*/ 0 h 2226449"/>
              <a:gd name="connsiteX2" fmla="*/ 4068763 w 4370388"/>
              <a:gd name="connsiteY2" fmla="*/ 0 h 2226449"/>
              <a:gd name="connsiteX3" fmla="*/ 4370388 w 4370388"/>
              <a:gd name="connsiteY3" fmla="*/ 0 h 2226449"/>
              <a:gd name="connsiteX4" fmla="*/ 4370388 w 4370388"/>
              <a:gd name="connsiteY4" fmla="*/ 1374351 h 2226449"/>
              <a:gd name="connsiteX5" fmla="*/ 4068763 w 4370388"/>
              <a:gd name="connsiteY5" fmla="*/ 1374351 h 2226449"/>
              <a:gd name="connsiteX6" fmla="*/ 3189606 w 4370388"/>
              <a:gd name="connsiteY6" fmla="*/ 1374351 h 2226449"/>
              <a:gd name="connsiteX7" fmla="*/ 3189606 w 4370388"/>
              <a:gd name="connsiteY7" fmla="*/ 2226449 h 2226449"/>
              <a:gd name="connsiteX8" fmla="*/ 2880201 w 4370388"/>
              <a:gd name="connsiteY8" fmla="*/ 2226449 h 2226449"/>
              <a:gd name="connsiteX9" fmla="*/ 328259 w 4370388"/>
              <a:gd name="connsiteY9" fmla="*/ 2226449 h 2226449"/>
              <a:gd name="connsiteX10" fmla="*/ 0 w 4370388"/>
              <a:gd name="connsiteY10" fmla="*/ 2226449 h 2226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70388" h="2226449">
                <a:moveTo>
                  <a:pt x="0" y="0"/>
                </a:moveTo>
                <a:lnTo>
                  <a:pt x="328259" y="0"/>
                </a:lnTo>
                <a:lnTo>
                  <a:pt x="4068763" y="0"/>
                </a:lnTo>
                <a:lnTo>
                  <a:pt x="4370388" y="0"/>
                </a:lnTo>
                <a:lnTo>
                  <a:pt x="4370388" y="1374351"/>
                </a:lnTo>
                <a:lnTo>
                  <a:pt x="4068763" y="1374351"/>
                </a:lnTo>
                <a:lnTo>
                  <a:pt x="3189606" y="1374351"/>
                </a:lnTo>
                <a:lnTo>
                  <a:pt x="3189606" y="2226449"/>
                </a:lnTo>
                <a:lnTo>
                  <a:pt x="2880201" y="2226449"/>
                </a:lnTo>
                <a:lnTo>
                  <a:pt x="328259" y="2226449"/>
                </a:lnTo>
                <a:lnTo>
                  <a:pt x="0" y="2226449"/>
                </a:lnTo>
                <a:close/>
              </a:path>
            </a:pathLst>
          </a:custGeom>
          <a:solidFill>
            <a:schemeClr val="accent1">
              <a:lumMod val="20000"/>
              <a:lumOff val="80000"/>
            </a:schemeClr>
          </a:solidFill>
          <a:ln w="12700">
            <a:noFill/>
          </a:ln>
        </p:spPr>
        <p:txBody>
          <a:bodyPr wrap="square" lIns="54000" tIns="54000" rIns="1260000" bIns="54000">
            <a:noAutofit/>
          </a:bodyPr>
          <a:lstStyle>
            <a:lvl1pPr>
              <a:defRPr sz="900"/>
            </a:lvl1pPr>
            <a:lvl2pPr>
              <a:defRPr sz="900"/>
            </a:lvl2pPr>
            <a:lvl3pPr>
              <a:defRPr sz="900"/>
            </a:lvl3pPr>
            <a:lvl4pPr>
              <a:defRPr sz="900"/>
            </a:lvl4pPr>
            <a:lvl5pPr>
              <a:defRPr sz="900"/>
            </a:lvl5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GB"/>
          </a:p>
        </p:txBody>
      </p:sp>
    </p:spTree>
    <p:extLst>
      <p:ext uri="{BB962C8B-B14F-4D97-AF65-F5344CB8AC3E}">
        <p14:creationId xmlns:p14="http://schemas.microsoft.com/office/powerpoint/2010/main" val="169571562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 Column Blue Heading">
    <p:spTree>
      <p:nvGrpSpPr>
        <p:cNvPr id="1" name=""/>
        <p:cNvGrpSpPr/>
        <p:nvPr/>
      </p:nvGrpSpPr>
      <p:grpSpPr>
        <a:xfrm>
          <a:off x="0" y="0"/>
          <a:ext cx="0" cy="0"/>
          <a:chOff x="0" y="0"/>
          <a:chExt cx="0" cy="0"/>
        </a:xfrm>
      </p:grpSpPr>
      <p:sp>
        <p:nvSpPr>
          <p:cNvPr id="19" name="Text Placeholder 8"/>
          <p:cNvSpPr>
            <a:spLocks noGrp="1"/>
          </p:cNvSpPr>
          <p:nvPr>
            <p:ph type="body" sz="quarter" idx="19"/>
          </p:nvPr>
        </p:nvSpPr>
        <p:spPr>
          <a:xfrm>
            <a:off x="488950" y="1781375"/>
            <a:ext cx="4373150" cy="4245425"/>
          </a:xfrm>
          <a:solidFill>
            <a:schemeClr val="accent1">
              <a:lumMod val="20000"/>
              <a:lumOff val="80000"/>
            </a:schemeClr>
          </a:solidFill>
          <a:ln w="6350">
            <a:noFill/>
          </a:ln>
        </p:spPr>
        <p:txBody>
          <a:bodyPr lIns="54000" tIns="54000" rIns="54000" bIns="54000"/>
          <a:lstStyle>
            <a:lvl1pPr>
              <a:defRPr sz="900"/>
            </a:lvl1pPr>
            <a:lvl2pPr>
              <a:defRPr sz="900"/>
            </a:lvl2pPr>
            <a:lvl3pPr>
              <a:defRPr sz="900"/>
            </a:lvl3pPr>
            <a:lvl4pPr>
              <a:defRPr sz="900"/>
            </a:lvl4pPr>
            <a:lvl5pPr>
              <a:defRPr sz="900"/>
            </a:lvl5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GB"/>
          </a:p>
        </p:txBody>
      </p:sp>
      <p:sp>
        <p:nvSpPr>
          <p:cNvPr id="20" name="Text Placeholder 8"/>
          <p:cNvSpPr>
            <a:spLocks noGrp="1"/>
          </p:cNvSpPr>
          <p:nvPr>
            <p:ph type="body" sz="quarter" idx="20"/>
          </p:nvPr>
        </p:nvSpPr>
        <p:spPr>
          <a:xfrm>
            <a:off x="488950" y="1426659"/>
            <a:ext cx="4373150" cy="360000"/>
          </a:xfrm>
          <a:solidFill>
            <a:schemeClr val="tx2"/>
          </a:solidFill>
          <a:ln w="6350">
            <a:noFill/>
          </a:ln>
        </p:spPr>
        <p:txBody>
          <a:bodyPr lIns="54000" tIns="54000" rIns="54000" bIns="54000" anchor="ctr"/>
          <a:lstStyle>
            <a:lvl1pPr>
              <a:defRPr sz="900">
                <a:solidFill>
                  <a:schemeClr val="bg1"/>
                </a:solidFill>
              </a:defRPr>
            </a:lvl1pPr>
            <a:lvl2pPr>
              <a:defRPr sz="1400"/>
            </a:lvl2pPr>
            <a:lvl3pPr>
              <a:defRPr sz="1400"/>
            </a:lvl3pPr>
            <a:lvl4pPr>
              <a:defRPr sz="1400"/>
            </a:lvl4pPr>
            <a:lvl5pPr>
              <a:defRPr sz="1400"/>
            </a:lvl5pPr>
          </a:lstStyle>
          <a:p>
            <a:pPr lvl="0"/>
            <a:r>
              <a:rPr lang="ko-KR" altLang="en-US"/>
              <a:t>마스터 텍스트 스타일을 편집하려면 클릭</a:t>
            </a:r>
          </a:p>
        </p:txBody>
      </p:sp>
      <p:sp>
        <p:nvSpPr>
          <p:cNvPr id="16" name="Text Placeholder 8"/>
          <p:cNvSpPr>
            <a:spLocks noGrp="1"/>
          </p:cNvSpPr>
          <p:nvPr>
            <p:ph type="body" sz="quarter" idx="21"/>
          </p:nvPr>
        </p:nvSpPr>
        <p:spPr>
          <a:xfrm>
            <a:off x="5043900" y="1781375"/>
            <a:ext cx="4373150" cy="4245425"/>
          </a:xfrm>
          <a:solidFill>
            <a:schemeClr val="accent1">
              <a:lumMod val="20000"/>
              <a:lumOff val="80000"/>
            </a:schemeClr>
          </a:solidFill>
          <a:ln w="6350">
            <a:noFill/>
          </a:ln>
        </p:spPr>
        <p:txBody>
          <a:bodyPr lIns="54000" tIns="54000" rIns="54000" bIns="54000"/>
          <a:lstStyle>
            <a:lvl1pPr>
              <a:defRPr sz="900"/>
            </a:lvl1pPr>
            <a:lvl2pPr>
              <a:defRPr sz="900"/>
            </a:lvl2pPr>
            <a:lvl3pPr>
              <a:defRPr sz="900"/>
            </a:lvl3pPr>
            <a:lvl4pPr>
              <a:defRPr sz="900"/>
            </a:lvl4pPr>
            <a:lvl5pPr>
              <a:defRPr sz="900"/>
            </a:lvl5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GB"/>
          </a:p>
        </p:txBody>
      </p:sp>
      <p:sp>
        <p:nvSpPr>
          <p:cNvPr id="17" name="Text Placeholder 8"/>
          <p:cNvSpPr>
            <a:spLocks noGrp="1"/>
          </p:cNvSpPr>
          <p:nvPr>
            <p:ph type="body" sz="quarter" idx="22"/>
          </p:nvPr>
        </p:nvSpPr>
        <p:spPr>
          <a:xfrm>
            <a:off x="5043900" y="1426659"/>
            <a:ext cx="4373150" cy="360000"/>
          </a:xfrm>
          <a:solidFill>
            <a:schemeClr val="tx2"/>
          </a:solidFill>
          <a:ln w="6350">
            <a:noFill/>
          </a:ln>
        </p:spPr>
        <p:txBody>
          <a:bodyPr lIns="54000" tIns="54000" rIns="54000" bIns="54000" anchor="ctr"/>
          <a:lstStyle>
            <a:lvl1pPr>
              <a:defRPr sz="900">
                <a:solidFill>
                  <a:schemeClr val="bg1"/>
                </a:solidFill>
              </a:defRPr>
            </a:lvl1pPr>
            <a:lvl2pPr>
              <a:defRPr sz="1400"/>
            </a:lvl2pPr>
            <a:lvl3pPr>
              <a:defRPr sz="1400"/>
            </a:lvl3pPr>
            <a:lvl4pPr>
              <a:defRPr sz="1400"/>
            </a:lvl4pPr>
            <a:lvl5pPr>
              <a:defRPr sz="1400"/>
            </a:lvl5pPr>
          </a:lstStyle>
          <a:p>
            <a:pPr lvl="0"/>
            <a:r>
              <a:rPr lang="ko-KR" altLang="en-US"/>
              <a:t>마스터 텍스트 스타일을 편집하려면 클릭</a:t>
            </a:r>
          </a:p>
        </p:txBody>
      </p:sp>
      <p:sp>
        <p:nvSpPr>
          <p:cNvPr id="3" name="Title 2"/>
          <p:cNvSpPr>
            <a:spLocks noGrp="1"/>
          </p:cNvSpPr>
          <p:nvPr>
            <p:ph type="title"/>
          </p:nvPr>
        </p:nvSpPr>
        <p:spPr>
          <a:xfrm>
            <a:off x="488950" y="451575"/>
            <a:ext cx="8928100" cy="723600"/>
          </a:xfrm>
        </p:spPr>
        <p:txBody>
          <a:bodyPr/>
          <a:lstStyle/>
          <a:p>
            <a:r>
              <a:rPr lang="ko-KR" altLang="en-US"/>
              <a:t>마스터 제목 스타일 편집</a:t>
            </a:r>
            <a:endParaRPr lang="en-GB"/>
          </a:p>
        </p:txBody>
      </p:sp>
      <p:sp>
        <p:nvSpPr>
          <p:cNvPr id="7" name="Text Placeholder 4"/>
          <p:cNvSpPr>
            <a:spLocks noGrp="1"/>
          </p:cNvSpPr>
          <p:nvPr>
            <p:ph type="body" sz="quarter" idx="11" hasCustomPrompt="1"/>
          </p:nvPr>
        </p:nvSpPr>
        <p:spPr>
          <a:xfrm>
            <a:off x="488950" y="203863"/>
            <a:ext cx="8928100" cy="169200"/>
          </a:xfrm>
        </p:spPr>
        <p:txBody>
          <a:bodyPr anchor="b"/>
          <a:lstStyle>
            <a:lvl1pPr>
              <a:spcAft>
                <a:spcPts val="0"/>
              </a:spcAft>
              <a:defRPr sz="1200"/>
            </a:lvl1pPr>
          </a:lstStyle>
          <a:p>
            <a:pPr lvl="0"/>
            <a:r>
              <a:rPr lang="en-US"/>
              <a:t>Super title here</a:t>
            </a:r>
          </a:p>
        </p:txBody>
      </p:sp>
    </p:spTree>
    <p:extLst>
      <p:ext uri="{BB962C8B-B14F-4D97-AF65-F5344CB8AC3E}">
        <p14:creationId xmlns:p14="http://schemas.microsoft.com/office/powerpoint/2010/main" val="38553535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Four Quad Boxes">
    <p:spTree>
      <p:nvGrpSpPr>
        <p:cNvPr id="1" name=""/>
        <p:cNvGrpSpPr/>
        <p:nvPr/>
      </p:nvGrpSpPr>
      <p:grpSpPr>
        <a:xfrm>
          <a:off x="0" y="0"/>
          <a:ext cx="0" cy="0"/>
          <a:chOff x="0" y="0"/>
          <a:chExt cx="0" cy="0"/>
        </a:xfrm>
      </p:grpSpPr>
      <p:sp>
        <p:nvSpPr>
          <p:cNvPr id="5" name="Text Placeholder 8"/>
          <p:cNvSpPr>
            <a:spLocks noGrp="1"/>
          </p:cNvSpPr>
          <p:nvPr>
            <p:ph type="body" sz="quarter" idx="12"/>
          </p:nvPr>
        </p:nvSpPr>
        <p:spPr>
          <a:xfrm>
            <a:off x="5054324" y="4250142"/>
            <a:ext cx="4362725" cy="1771246"/>
          </a:xfrm>
          <a:solidFill>
            <a:schemeClr val="accent1">
              <a:lumMod val="20000"/>
              <a:lumOff val="80000"/>
            </a:schemeClr>
          </a:solidFill>
          <a:ln w="6350">
            <a:noFill/>
          </a:ln>
        </p:spPr>
        <p:txBody>
          <a:bodyPr lIns="54000" tIns="54000" rIns="54000" bIns="54000"/>
          <a:lstStyle>
            <a:lvl1pPr>
              <a:defRPr sz="900"/>
            </a:lvl1pPr>
            <a:lvl2pPr>
              <a:defRPr sz="900"/>
            </a:lvl2pPr>
            <a:lvl3pPr>
              <a:defRPr sz="900"/>
            </a:lvl3pPr>
            <a:lvl4pPr>
              <a:defRPr sz="900"/>
            </a:lvl4pPr>
            <a:lvl5pPr>
              <a:defRPr sz="900"/>
            </a:lvl5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GB"/>
          </a:p>
        </p:txBody>
      </p:sp>
      <p:sp>
        <p:nvSpPr>
          <p:cNvPr id="6" name="Text Placeholder 8"/>
          <p:cNvSpPr>
            <a:spLocks noGrp="1"/>
          </p:cNvSpPr>
          <p:nvPr>
            <p:ph type="body" sz="quarter" idx="13"/>
          </p:nvPr>
        </p:nvSpPr>
        <p:spPr>
          <a:xfrm>
            <a:off x="5054324" y="1788430"/>
            <a:ext cx="4362725" cy="1771246"/>
          </a:xfrm>
          <a:solidFill>
            <a:schemeClr val="accent1">
              <a:lumMod val="20000"/>
              <a:lumOff val="80000"/>
            </a:schemeClr>
          </a:solidFill>
          <a:ln w="6350">
            <a:noFill/>
          </a:ln>
        </p:spPr>
        <p:txBody>
          <a:bodyPr lIns="54000" tIns="54000" rIns="54000" bIns="54000"/>
          <a:lstStyle>
            <a:lvl1pPr>
              <a:defRPr sz="900"/>
            </a:lvl1pPr>
            <a:lvl2pPr>
              <a:defRPr sz="900"/>
            </a:lvl2pPr>
            <a:lvl3pPr>
              <a:defRPr sz="900"/>
            </a:lvl3pPr>
            <a:lvl4pPr>
              <a:defRPr sz="900"/>
            </a:lvl4pPr>
            <a:lvl5pPr>
              <a:defRPr sz="900"/>
            </a:lvl5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GB"/>
          </a:p>
        </p:txBody>
      </p:sp>
      <p:sp>
        <p:nvSpPr>
          <p:cNvPr id="11" name="Text Placeholder 8"/>
          <p:cNvSpPr>
            <a:spLocks noGrp="1"/>
          </p:cNvSpPr>
          <p:nvPr>
            <p:ph type="body" sz="quarter" idx="15"/>
          </p:nvPr>
        </p:nvSpPr>
        <p:spPr>
          <a:xfrm>
            <a:off x="5054324" y="1428430"/>
            <a:ext cx="4362725" cy="360000"/>
          </a:xfrm>
          <a:solidFill>
            <a:schemeClr val="tx2"/>
          </a:solidFill>
          <a:ln w="6350">
            <a:noFill/>
          </a:ln>
        </p:spPr>
        <p:txBody>
          <a:bodyPr lIns="54000" tIns="54000" rIns="54000" bIns="54000" anchor="ctr"/>
          <a:lstStyle>
            <a:lvl1pPr>
              <a:defRPr sz="900">
                <a:solidFill>
                  <a:schemeClr val="bg1"/>
                </a:solidFill>
              </a:defRPr>
            </a:lvl1pPr>
            <a:lvl2pPr>
              <a:defRPr sz="1400"/>
            </a:lvl2pPr>
            <a:lvl3pPr>
              <a:defRPr sz="1400"/>
            </a:lvl3pPr>
            <a:lvl4pPr>
              <a:defRPr sz="1400"/>
            </a:lvl4pPr>
            <a:lvl5pPr>
              <a:defRPr sz="1400"/>
            </a:lvl5pPr>
          </a:lstStyle>
          <a:p>
            <a:pPr lvl="0"/>
            <a:r>
              <a:rPr lang="ko-KR" altLang="en-US"/>
              <a:t>마스터 텍스트 스타일을 편집하려면 클릭</a:t>
            </a:r>
          </a:p>
        </p:txBody>
      </p:sp>
      <p:sp>
        <p:nvSpPr>
          <p:cNvPr id="12" name="Text Placeholder 8"/>
          <p:cNvSpPr>
            <a:spLocks noGrp="1"/>
          </p:cNvSpPr>
          <p:nvPr>
            <p:ph type="body" sz="quarter" idx="16"/>
          </p:nvPr>
        </p:nvSpPr>
        <p:spPr>
          <a:xfrm>
            <a:off x="5054324" y="3890142"/>
            <a:ext cx="4362725" cy="360000"/>
          </a:xfrm>
          <a:solidFill>
            <a:schemeClr val="tx2"/>
          </a:solidFill>
          <a:ln w="6350">
            <a:noFill/>
          </a:ln>
        </p:spPr>
        <p:txBody>
          <a:bodyPr lIns="54000" tIns="54000" rIns="54000" bIns="54000" anchor="ctr"/>
          <a:lstStyle>
            <a:lvl1pPr>
              <a:defRPr sz="900">
                <a:solidFill>
                  <a:schemeClr val="bg1"/>
                </a:solidFill>
              </a:defRPr>
            </a:lvl1pPr>
            <a:lvl2pPr>
              <a:defRPr sz="1400"/>
            </a:lvl2pPr>
            <a:lvl3pPr>
              <a:defRPr sz="1400"/>
            </a:lvl3pPr>
            <a:lvl4pPr>
              <a:defRPr sz="1400"/>
            </a:lvl4pPr>
            <a:lvl5pPr>
              <a:defRPr sz="1400"/>
            </a:lvl5pPr>
          </a:lstStyle>
          <a:p>
            <a:pPr lvl="0"/>
            <a:r>
              <a:rPr lang="ko-KR" altLang="en-US"/>
              <a:t>마스터 텍스트 스타일을 편집하려면 클릭</a:t>
            </a:r>
          </a:p>
        </p:txBody>
      </p:sp>
      <p:sp>
        <p:nvSpPr>
          <p:cNvPr id="14" name="Text Placeholder 8"/>
          <p:cNvSpPr>
            <a:spLocks noGrp="1"/>
          </p:cNvSpPr>
          <p:nvPr>
            <p:ph type="body" sz="quarter" idx="17"/>
          </p:nvPr>
        </p:nvSpPr>
        <p:spPr>
          <a:xfrm>
            <a:off x="488950" y="4250142"/>
            <a:ext cx="4361750" cy="1771246"/>
          </a:xfrm>
          <a:solidFill>
            <a:schemeClr val="accent1">
              <a:lumMod val="20000"/>
              <a:lumOff val="80000"/>
            </a:schemeClr>
          </a:solidFill>
          <a:ln w="6350">
            <a:noFill/>
          </a:ln>
        </p:spPr>
        <p:txBody>
          <a:bodyPr lIns="54000" tIns="54000" rIns="54000" bIns="54000"/>
          <a:lstStyle>
            <a:lvl1pPr>
              <a:defRPr sz="900"/>
            </a:lvl1pPr>
            <a:lvl2pPr>
              <a:defRPr sz="900"/>
            </a:lvl2pPr>
            <a:lvl3pPr>
              <a:defRPr sz="900"/>
            </a:lvl3pPr>
            <a:lvl4pPr>
              <a:defRPr sz="900"/>
            </a:lvl4pPr>
            <a:lvl5pPr>
              <a:defRPr sz="900"/>
            </a:lvl5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GB"/>
          </a:p>
        </p:txBody>
      </p:sp>
      <p:sp>
        <p:nvSpPr>
          <p:cNvPr id="18" name="Text Placeholder 8"/>
          <p:cNvSpPr>
            <a:spLocks noGrp="1"/>
          </p:cNvSpPr>
          <p:nvPr>
            <p:ph type="body" sz="quarter" idx="18"/>
          </p:nvPr>
        </p:nvSpPr>
        <p:spPr>
          <a:xfrm>
            <a:off x="488950" y="3890142"/>
            <a:ext cx="4361750" cy="360000"/>
          </a:xfrm>
          <a:solidFill>
            <a:schemeClr val="tx2"/>
          </a:solidFill>
          <a:ln w="6350">
            <a:noFill/>
          </a:ln>
        </p:spPr>
        <p:txBody>
          <a:bodyPr lIns="54000" tIns="54000" rIns="54000" bIns="54000" anchor="ctr"/>
          <a:lstStyle>
            <a:lvl1pPr>
              <a:defRPr sz="900">
                <a:solidFill>
                  <a:schemeClr val="bg1"/>
                </a:solidFill>
              </a:defRPr>
            </a:lvl1pPr>
            <a:lvl2pPr>
              <a:defRPr sz="1400"/>
            </a:lvl2pPr>
            <a:lvl3pPr>
              <a:defRPr sz="1400"/>
            </a:lvl3pPr>
            <a:lvl4pPr>
              <a:defRPr sz="1400"/>
            </a:lvl4pPr>
            <a:lvl5pPr>
              <a:defRPr sz="1400"/>
            </a:lvl5pPr>
          </a:lstStyle>
          <a:p>
            <a:pPr lvl="0"/>
            <a:r>
              <a:rPr lang="ko-KR" altLang="en-US"/>
              <a:t>마스터 텍스트 스타일을 편집하려면 클릭</a:t>
            </a:r>
          </a:p>
        </p:txBody>
      </p:sp>
      <p:sp>
        <p:nvSpPr>
          <p:cNvPr id="19" name="Text Placeholder 8"/>
          <p:cNvSpPr>
            <a:spLocks noGrp="1"/>
          </p:cNvSpPr>
          <p:nvPr>
            <p:ph type="body" sz="quarter" idx="19"/>
          </p:nvPr>
        </p:nvSpPr>
        <p:spPr>
          <a:xfrm>
            <a:off x="488950" y="1788430"/>
            <a:ext cx="4361750" cy="1771246"/>
          </a:xfrm>
          <a:solidFill>
            <a:schemeClr val="accent1">
              <a:lumMod val="20000"/>
              <a:lumOff val="80000"/>
            </a:schemeClr>
          </a:solidFill>
          <a:ln w="6350">
            <a:noFill/>
          </a:ln>
        </p:spPr>
        <p:txBody>
          <a:bodyPr lIns="54000" tIns="54000" rIns="54000" bIns="54000"/>
          <a:lstStyle>
            <a:lvl1pPr>
              <a:defRPr sz="900"/>
            </a:lvl1pPr>
            <a:lvl2pPr>
              <a:defRPr sz="900"/>
            </a:lvl2pPr>
            <a:lvl3pPr>
              <a:defRPr sz="900"/>
            </a:lvl3pPr>
            <a:lvl4pPr>
              <a:defRPr sz="900"/>
            </a:lvl4pPr>
            <a:lvl5pPr>
              <a:defRPr sz="900"/>
            </a:lvl5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GB"/>
          </a:p>
        </p:txBody>
      </p:sp>
      <p:sp>
        <p:nvSpPr>
          <p:cNvPr id="20" name="Text Placeholder 8"/>
          <p:cNvSpPr>
            <a:spLocks noGrp="1"/>
          </p:cNvSpPr>
          <p:nvPr>
            <p:ph type="body" sz="quarter" idx="20"/>
          </p:nvPr>
        </p:nvSpPr>
        <p:spPr>
          <a:xfrm>
            <a:off x="488950" y="1428430"/>
            <a:ext cx="4361750" cy="360000"/>
          </a:xfrm>
          <a:solidFill>
            <a:schemeClr val="tx2"/>
          </a:solidFill>
          <a:ln w="6350">
            <a:noFill/>
          </a:ln>
        </p:spPr>
        <p:txBody>
          <a:bodyPr lIns="54000" tIns="54000" rIns="54000" bIns="54000" anchor="ctr"/>
          <a:lstStyle>
            <a:lvl1pPr>
              <a:defRPr sz="900">
                <a:solidFill>
                  <a:schemeClr val="bg1"/>
                </a:solidFill>
              </a:defRPr>
            </a:lvl1pPr>
            <a:lvl2pPr>
              <a:defRPr sz="1400"/>
            </a:lvl2pPr>
            <a:lvl3pPr>
              <a:defRPr sz="1400"/>
            </a:lvl3pPr>
            <a:lvl4pPr>
              <a:defRPr sz="1400"/>
            </a:lvl4pPr>
            <a:lvl5pPr>
              <a:defRPr sz="1400"/>
            </a:lvl5pPr>
          </a:lstStyle>
          <a:p>
            <a:pPr lvl="0"/>
            <a:r>
              <a:rPr lang="ko-KR" altLang="en-US"/>
              <a:t>마스터 텍스트 스타일을 편집하려면 클릭</a:t>
            </a:r>
          </a:p>
        </p:txBody>
      </p:sp>
      <p:sp>
        <p:nvSpPr>
          <p:cNvPr id="4" name="Title 3"/>
          <p:cNvSpPr>
            <a:spLocks noGrp="1"/>
          </p:cNvSpPr>
          <p:nvPr>
            <p:ph type="title"/>
          </p:nvPr>
        </p:nvSpPr>
        <p:spPr>
          <a:xfrm>
            <a:off x="488950" y="451575"/>
            <a:ext cx="8928100" cy="723600"/>
          </a:xfrm>
        </p:spPr>
        <p:txBody>
          <a:bodyPr/>
          <a:lstStyle/>
          <a:p>
            <a:r>
              <a:rPr lang="ko-KR" altLang="en-US"/>
              <a:t>마스터 제목 스타일 편집</a:t>
            </a:r>
            <a:endParaRPr lang="en-GB"/>
          </a:p>
        </p:txBody>
      </p:sp>
      <p:sp>
        <p:nvSpPr>
          <p:cNvPr id="13" name="Text Placeholder 4"/>
          <p:cNvSpPr>
            <a:spLocks noGrp="1"/>
          </p:cNvSpPr>
          <p:nvPr>
            <p:ph type="body" sz="quarter" idx="11" hasCustomPrompt="1"/>
          </p:nvPr>
        </p:nvSpPr>
        <p:spPr>
          <a:xfrm>
            <a:off x="488950" y="203863"/>
            <a:ext cx="8928100" cy="169200"/>
          </a:xfrm>
        </p:spPr>
        <p:txBody>
          <a:bodyPr anchor="b"/>
          <a:lstStyle>
            <a:lvl1pPr>
              <a:spcAft>
                <a:spcPts val="0"/>
              </a:spcAft>
              <a:defRPr sz="1200"/>
            </a:lvl1pPr>
          </a:lstStyle>
          <a:p>
            <a:pPr lvl="0"/>
            <a:r>
              <a:rPr lang="en-US"/>
              <a:t>Super title here</a:t>
            </a:r>
          </a:p>
        </p:txBody>
      </p:sp>
    </p:spTree>
    <p:extLst>
      <p:ext uri="{BB962C8B-B14F-4D97-AF65-F5344CB8AC3E}">
        <p14:creationId xmlns:p14="http://schemas.microsoft.com/office/powerpoint/2010/main" val="89962797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Four Quad Boxes BG Dark Colour">
    <p:bg>
      <p:bgPr>
        <a:solidFill>
          <a:schemeClr val="tx2"/>
        </a:solidFill>
        <a:effectLst/>
      </p:bgPr>
    </p:bg>
    <p:spTree>
      <p:nvGrpSpPr>
        <p:cNvPr id="1" name=""/>
        <p:cNvGrpSpPr/>
        <p:nvPr/>
      </p:nvGrpSpPr>
      <p:grpSpPr>
        <a:xfrm>
          <a:off x="0" y="0"/>
          <a:ext cx="0" cy="0"/>
          <a:chOff x="0" y="0"/>
          <a:chExt cx="0" cy="0"/>
        </a:xfrm>
      </p:grpSpPr>
      <p:sp>
        <p:nvSpPr>
          <p:cNvPr id="5" name="Text Placeholder 8"/>
          <p:cNvSpPr>
            <a:spLocks noGrp="1"/>
          </p:cNvSpPr>
          <p:nvPr>
            <p:ph type="body" sz="quarter" idx="12"/>
          </p:nvPr>
        </p:nvSpPr>
        <p:spPr>
          <a:xfrm>
            <a:off x="5054324" y="4250142"/>
            <a:ext cx="4362725" cy="1771246"/>
          </a:xfrm>
          <a:solidFill>
            <a:schemeClr val="accent1">
              <a:lumMod val="20000"/>
              <a:lumOff val="80000"/>
            </a:schemeClr>
          </a:solidFill>
          <a:ln w="6350">
            <a:noFill/>
          </a:ln>
        </p:spPr>
        <p:txBody>
          <a:bodyPr lIns="54000" tIns="54000" rIns="54000" bIns="54000"/>
          <a:lstStyle>
            <a:lvl1pPr>
              <a:defRPr sz="900"/>
            </a:lvl1pPr>
            <a:lvl2pPr>
              <a:defRPr sz="900"/>
            </a:lvl2pPr>
            <a:lvl3pPr>
              <a:defRPr sz="900"/>
            </a:lvl3pPr>
            <a:lvl4pPr>
              <a:defRPr sz="900"/>
            </a:lvl4pPr>
            <a:lvl5pPr>
              <a:defRPr sz="900"/>
            </a:lvl5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GB"/>
          </a:p>
        </p:txBody>
      </p:sp>
      <p:sp>
        <p:nvSpPr>
          <p:cNvPr id="6" name="Text Placeholder 8"/>
          <p:cNvSpPr>
            <a:spLocks noGrp="1"/>
          </p:cNvSpPr>
          <p:nvPr>
            <p:ph type="body" sz="quarter" idx="13"/>
          </p:nvPr>
        </p:nvSpPr>
        <p:spPr>
          <a:xfrm>
            <a:off x="5054324" y="1788430"/>
            <a:ext cx="4362725" cy="1771246"/>
          </a:xfrm>
          <a:solidFill>
            <a:schemeClr val="accent1">
              <a:lumMod val="20000"/>
              <a:lumOff val="80000"/>
            </a:schemeClr>
          </a:solidFill>
          <a:ln w="6350">
            <a:noFill/>
          </a:ln>
        </p:spPr>
        <p:txBody>
          <a:bodyPr lIns="54000" tIns="54000" rIns="54000" bIns="54000"/>
          <a:lstStyle>
            <a:lvl1pPr>
              <a:defRPr sz="900"/>
            </a:lvl1pPr>
            <a:lvl2pPr>
              <a:defRPr sz="900"/>
            </a:lvl2pPr>
            <a:lvl3pPr>
              <a:defRPr sz="900"/>
            </a:lvl3pPr>
            <a:lvl4pPr>
              <a:defRPr sz="900"/>
            </a:lvl4pPr>
            <a:lvl5pPr>
              <a:defRPr sz="900"/>
            </a:lvl5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GB"/>
          </a:p>
        </p:txBody>
      </p:sp>
      <p:sp>
        <p:nvSpPr>
          <p:cNvPr id="11" name="Text Placeholder 8"/>
          <p:cNvSpPr>
            <a:spLocks noGrp="1"/>
          </p:cNvSpPr>
          <p:nvPr>
            <p:ph type="body" sz="quarter" idx="15"/>
          </p:nvPr>
        </p:nvSpPr>
        <p:spPr>
          <a:xfrm>
            <a:off x="5054324" y="1428430"/>
            <a:ext cx="4362725" cy="360000"/>
          </a:xfrm>
          <a:solidFill>
            <a:schemeClr val="accent1"/>
          </a:solidFill>
          <a:ln w="6350">
            <a:noFill/>
          </a:ln>
        </p:spPr>
        <p:txBody>
          <a:bodyPr lIns="54000" tIns="54000" rIns="54000" bIns="54000" anchor="ctr"/>
          <a:lstStyle>
            <a:lvl1pPr>
              <a:defRPr sz="900">
                <a:solidFill>
                  <a:schemeClr val="bg1"/>
                </a:solidFill>
              </a:defRPr>
            </a:lvl1pPr>
            <a:lvl2pPr>
              <a:defRPr sz="1400"/>
            </a:lvl2pPr>
            <a:lvl3pPr>
              <a:defRPr sz="1400"/>
            </a:lvl3pPr>
            <a:lvl4pPr>
              <a:defRPr sz="1400"/>
            </a:lvl4pPr>
            <a:lvl5pPr>
              <a:defRPr sz="1400"/>
            </a:lvl5pPr>
          </a:lstStyle>
          <a:p>
            <a:pPr lvl="0"/>
            <a:r>
              <a:rPr lang="ko-KR" altLang="en-US"/>
              <a:t>마스터 텍스트 스타일을 편집하려면 클릭</a:t>
            </a:r>
          </a:p>
        </p:txBody>
      </p:sp>
      <p:sp>
        <p:nvSpPr>
          <p:cNvPr id="12" name="Text Placeholder 8"/>
          <p:cNvSpPr>
            <a:spLocks noGrp="1"/>
          </p:cNvSpPr>
          <p:nvPr>
            <p:ph type="body" sz="quarter" idx="16"/>
          </p:nvPr>
        </p:nvSpPr>
        <p:spPr>
          <a:xfrm>
            <a:off x="5054324" y="3890142"/>
            <a:ext cx="4362725" cy="360000"/>
          </a:xfrm>
          <a:solidFill>
            <a:schemeClr val="accent1"/>
          </a:solidFill>
          <a:ln w="6350">
            <a:noFill/>
          </a:ln>
        </p:spPr>
        <p:txBody>
          <a:bodyPr lIns="54000" tIns="54000" rIns="54000" bIns="54000" anchor="ctr"/>
          <a:lstStyle>
            <a:lvl1pPr>
              <a:defRPr sz="900">
                <a:solidFill>
                  <a:schemeClr val="bg1"/>
                </a:solidFill>
              </a:defRPr>
            </a:lvl1pPr>
            <a:lvl2pPr>
              <a:defRPr sz="1400"/>
            </a:lvl2pPr>
            <a:lvl3pPr>
              <a:defRPr sz="1400"/>
            </a:lvl3pPr>
            <a:lvl4pPr>
              <a:defRPr sz="1400"/>
            </a:lvl4pPr>
            <a:lvl5pPr>
              <a:defRPr sz="1400"/>
            </a:lvl5pPr>
          </a:lstStyle>
          <a:p>
            <a:pPr lvl="0"/>
            <a:r>
              <a:rPr lang="ko-KR" altLang="en-US"/>
              <a:t>마스터 텍스트 스타일을 편집하려면 클릭</a:t>
            </a:r>
          </a:p>
        </p:txBody>
      </p:sp>
      <p:sp>
        <p:nvSpPr>
          <p:cNvPr id="14" name="Text Placeholder 8"/>
          <p:cNvSpPr>
            <a:spLocks noGrp="1"/>
          </p:cNvSpPr>
          <p:nvPr>
            <p:ph type="body" sz="quarter" idx="17"/>
          </p:nvPr>
        </p:nvSpPr>
        <p:spPr>
          <a:xfrm>
            <a:off x="488950" y="4250142"/>
            <a:ext cx="4361750" cy="1771246"/>
          </a:xfrm>
          <a:solidFill>
            <a:schemeClr val="accent1">
              <a:lumMod val="20000"/>
              <a:lumOff val="80000"/>
            </a:schemeClr>
          </a:solidFill>
          <a:ln w="6350">
            <a:noFill/>
          </a:ln>
        </p:spPr>
        <p:txBody>
          <a:bodyPr lIns="54000" tIns="54000" rIns="54000" bIns="54000"/>
          <a:lstStyle>
            <a:lvl1pPr>
              <a:defRPr sz="900"/>
            </a:lvl1pPr>
            <a:lvl2pPr>
              <a:defRPr sz="900"/>
            </a:lvl2pPr>
            <a:lvl3pPr>
              <a:defRPr sz="900"/>
            </a:lvl3pPr>
            <a:lvl4pPr>
              <a:defRPr sz="900"/>
            </a:lvl4pPr>
            <a:lvl5pPr>
              <a:defRPr sz="900"/>
            </a:lvl5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GB"/>
          </a:p>
        </p:txBody>
      </p:sp>
      <p:sp>
        <p:nvSpPr>
          <p:cNvPr id="18" name="Text Placeholder 8"/>
          <p:cNvSpPr>
            <a:spLocks noGrp="1"/>
          </p:cNvSpPr>
          <p:nvPr>
            <p:ph type="body" sz="quarter" idx="18"/>
          </p:nvPr>
        </p:nvSpPr>
        <p:spPr>
          <a:xfrm>
            <a:off x="488950" y="3890142"/>
            <a:ext cx="4361750" cy="360000"/>
          </a:xfrm>
          <a:solidFill>
            <a:schemeClr val="accent1"/>
          </a:solidFill>
          <a:ln w="6350">
            <a:noFill/>
          </a:ln>
        </p:spPr>
        <p:txBody>
          <a:bodyPr lIns="54000" tIns="54000" rIns="54000" bIns="54000" anchor="ctr"/>
          <a:lstStyle>
            <a:lvl1pPr>
              <a:defRPr sz="900">
                <a:solidFill>
                  <a:schemeClr val="bg1"/>
                </a:solidFill>
              </a:defRPr>
            </a:lvl1pPr>
            <a:lvl2pPr>
              <a:defRPr sz="1400"/>
            </a:lvl2pPr>
            <a:lvl3pPr>
              <a:defRPr sz="1400"/>
            </a:lvl3pPr>
            <a:lvl4pPr>
              <a:defRPr sz="1400"/>
            </a:lvl4pPr>
            <a:lvl5pPr>
              <a:defRPr sz="1400"/>
            </a:lvl5pPr>
          </a:lstStyle>
          <a:p>
            <a:pPr lvl="0"/>
            <a:r>
              <a:rPr lang="ko-KR" altLang="en-US"/>
              <a:t>마스터 텍스트 스타일을 편집하려면 클릭</a:t>
            </a:r>
          </a:p>
        </p:txBody>
      </p:sp>
      <p:sp>
        <p:nvSpPr>
          <p:cNvPr id="19" name="Text Placeholder 8"/>
          <p:cNvSpPr>
            <a:spLocks noGrp="1"/>
          </p:cNvSpPr>
          <p:nvPr>
            <p:ph type="body" sz="quarter" idx="19"/>
          </p:nvPr>
        </p:nvSpPr>
        <p:spPr>
          <a:xfrm>
            <a:off x="488950" y="1788430"/>
            <a:ext cx="4361750" cy="1771246"/>
          </a:xfrm>
          <a:solidFill>
            <a:schemeClr val="accent1">
              <a:lumMod val="20000"/>
              <a:lumOff val="80000"/>
            </a:schemeClr>
          </a:solidFill>
          <a:ln w="6350">
            <a:noFill/>
          </a:ln>
        </p:spPr>
        <p:txBody>
          <a:bodyPr lIns="54000" tIns="54000" rIns="54000" bIns="54000"/>
          <a:lstStyle>
            <a:lvl1pPr>
              <a:defRPr sz="900"/>
            </a:lvl1pPr>
            <a:lvl2pPr>
              <a:defRPr sz="900"/>
            </a:lvl2pPr>
            <a:lvl3pPr>
              <a:defRPr sz="900"/>
            </a:lvl3pPr>
            <a:lvl4pPr>
              <a:defRPr sz="900"/>
            </a:lvl4pPr>
            <a:lvl5pPr>
              <a:defRPr sz="900"/>
            </a:lvl5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GB"/>
          </a:p>
        </p:txBody>
      </p:sp>
      <p:sp>
        <p:nvSpPr>
          <p:cNvPr id="20" name="Text Placeholder 8"/>
          <p:cNvSpPr>
            <a:spLocks noGrp="1"/>
          </p:cNvSpPr>
          <p:nvPr>
            <p:ph type="body" sz="quarter" idx="20"/>
          </p:nvPr>
        </p:nvSpPr>
        <p:spPr>
          <a:xfrm>
            <a:off x="488950" y="1428430"/>
            <a:ext cx="4361750" cy="360000"/>
          </a:xfrm>
          <a:solidFill>
            <a:schemeClr val="accent1"/>
          </a:solidFill>
          <a:ln w="6350">
            <a:noFill/>
          </a:ln>
        </p:spPr>
        <p:txBody>
          <a:bodyPr lIns="54000" tIns="54000" rIns="54000" bIns="54000" anchor="ctr"/>
          <a:lstStyle>
            <a:lvl1pPr>
              <a:defRPr sz="900">
                <a:solidFill>
                  <a:schemeClr val="bg1"/>
                </a:solidFill>
              </a:defRPr>
            </a:lvl1pPr>
            <a:lvl2pPr>
              <a:defRPr sz="1400"/>
            </a:lvl2pPr>
            <a:lvl3pPr>
              <a:defRPr sz="1400"/>
            </a:lvl3pPr>
            <a:lvl4pPr>
              <a:defRPr sz="1400"/>
            </a:lvl4pPr>
            <a:lvl5pPr>
              <a:defRPr sz="1400"/>
            </a:lvl5pPr>
          </a:lstStyle>
          <a:p>
            <a:pPr lvl="0"/>
            <a:r>
              <a:rPr lang="ko-KR" altLang="en-US"/>
              <a:t>마스터 텍스트 스타일을 편집하려면 클릭</a:t>
            </a:r>
          </a:p>
        </p:txBody>
      </p:sp>
      <p:sp>
        <p:nvSpPr>
          <p:cNvPr id="4" name="Title 3"/>
          <p:cNvSpPr>
            <a:spLocks noGrp="1"/>
          </p:cNvSpPr>
          <p:nvPr>
            <p:ph type="title"/>
          </p:nvPr>
        </p:nvSpPr>
        <p:spPr>
          <a:xfrm>
            <a:off x="488950" y="451575"/>
            <a:ext cx="8928100" cy="723600"/>
          </a:xfrm>
        </p:spPr>
        <p:txBody>
          <a:bodyPr/>
          <a:lstStyle>
            <a:lvl1pPr>
              <a:defRPr>
                <a:solidFill>
                  <a:schemeClr val="bg1"/>
                </a:solidFill>
              </a:defRPr>
            </a:lvl1pPr>
          </a:lstStyle>
          <a:p>
            <a:r>
              <a:rPr lang="ko-KR" altLang="en-US"/>
              <a:t>마스터 제목 스타일 편집</a:t>
            </a:r>
            <a:endParaRPr lang="en-GB"/>
          </a:p>
        </p:txBody>
      </p:sp>
      <p:sp>
        <p:nvSpPr>
          <p:cNvPr id="13" name="Text Placeholder 4"/>
          <p:cNvSpPr>
            <a:spLocks noGrp="1"/>
          </p:cNvSpPr>
          <p:nvPr>
            <p:ph type="body" sz="quarter" idx="11" hasCustomPrompt="1"/>
          </p:nvPr>
        </p:nvSpPr>
        <p:spPr>
          <a:xfrm>
            <a:off x="488950" y="203863"/>
            <a:ext cx="8928100" cy="169200"/>
          </a:xfrm>
        </p:spPr>
        <p:txBody>
          <a:bodyPr anchor="b"/>
          <a:lstStyle>
            <a:lvl1pPr>
              <a:spcAft>
                <a:spcPts val="0"/>
              </a:spcAft>
              <a:defRPr sz="1200">
                <a:solidFill>
                  <a:schemeClr val="bg1"/>
                </a:solidFill>
              </a:defRPr>
            </a:lvl1pPr>
          </a:lstStyle>
          <a:p>
            <a:pPr lvl="0"/>
            <a:r>
              <a:rPr lang="en-US"/>
              <a:t>Super title here</a:t>
            </a:r>
          </a:p>
        </p:txBody>
      </p:sp>
      <p:pic>
        <p:nvPicPr>
          <p:cNvPr id="17" name="그림 16">
            <a:extLst>
              <a:ext uri="{FF2B5EF4-FFF2-40B4-BE49-F238E27FC236}">
                <a16:creationId xmlns:a16="http://schemas.microsoft.com/office/drawing/2014/main" id="{DF63BA1A-35EB-4BC7-9D4A-5DA0A13917A2}"/>
              </a:ext>
            </a:extLst>
          </p:cNvPr>
          <p:cNvPicPr>
            <a:picLocks noChangeAspect="1"/>
          </p:cNvPicPr>
          <p:nvPr userDrawn="1"/>
        </p:nvPicPr>
        <p:blipFill>
          <a:blip r:embed="rId3"/>
          <a:stretch>
            <a:fillRect/>
          </a:stretch>
        </p:blipFill>
        <p:spPr>
          <a:xfrm>
            <a:off x="488950" y="6375257"/>
            <a:ext cx="748800" cy="173905"/>
          </a:xfrm>
          <a:prstGeom prst="rect">
            <a:avLst/>
          </a:prstGeom>
        </p:spPr>
      </p:pic>
      <p:sp>
        <p:nvSpPr>
          <p:cNvPr id="21" name="Shape 8">
            <a:extLst>
              <a:ext uri="{FF2B5EF4-FFF2-40B4-BE49-F238E27FC236}">
                <a16:creationId xmlns:a16="http://schemas.microsoft.com/office/drawing/2014/main" id="{E5219082-4420-4A3F-A591-38644D83FACA}"/>
              </a:ext>
            </a:extLst>
          </p:cNvPr>
          <p:cNvSpPr txBox="1">
            <a:spLocks/>
          </p:cNvSpPr>
          <p:nvPr userDrawn="1"/>
        </p:nvSpPr>
        <p:spPr>
          <a:xfrm>
            <a:off x="9174564" y="6385080"/>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bg1"/>
                </a:solidFill>
                <a:latin typeface="+mn-lt"/>
                <a:ea typeface="Arial"/>
                <a:cs typeface="Arial" panose="020B0604020202020204" pitchFamily="34" charset="0"/>
              </a:rPr>
              <a:pPr algn="r"/>
              <a:t>‹#›</a:t>
            </a:fld>
            <a:endParaRPr lang="en-GB" sz="1000">
              <a:solidFill>
                <a:schemeClr val="bg1"/>
              </a:solidFill>
              <a:latin typeface="+mn-lt"/>
              <a:ea typeface="Arial"/>
              <a:cs typeface="Arial" panose="020B0604020202020204" pitchFamily="34" charset="0"/>
            </a:endParaRPr>
          </a:p>
        </p:txBody>
      </p:sp>
      <p:sp>
        <p:nvSpPr>
          <p:cNvPr id="22" name="TextBox 21">
            <a:extLst>
              <a:ext uri="{FF2B5EF4-FFF2-40B4-BE49-F238E27FC236}">
                <a16:creationId xmlns:a16="http://schemas.microsoft.com/office/drawing/2014/main" id="{1D8B65C1-FD2A-45EE-9D96-35B5C3C04A3D}"/>
              </a:ext>
              <a:ext uri="{C183D7F6-B498-43B3-948B-1728B52AA6E4}">
                <adec:decorative xmlns:adec="http://schemas.microsoft.com/office/drawing/2017/decorative" val="1"/>
              </a:ext>
            </a:extLst>
          </p:cNvPr>
          <p:cNvSpPr txBox="1"/>
          <p:nvPr userDrawn="1">
            <p:custDataLst>
              <p:tags r:id="rId1"/>
            </p:custDataLst>
          </p:nvPr>
        </p:nvSpPr>
        <p:spPr>
          <a:xfrm>
            <a:off x="7731459" y="6413620"/>
            <a:ext cx="1330492" cy="92333"/>
          </a:xfrm>
          <a:prstGeom prst="rect">
            <a:avLst/>
          </a:prstGeom>
          <a:noFill/>
        </p:spPr>
        <p:txBody>
          <a:bodyPr wrap="none" lIns="0" tIns="0" rIns="0" bIns="0" rtlCol="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600" b="0" kern="1200" noProof="0">
                <a:solidFill>
                  <a:schemeClr val="bg1"/>
                </a:solidFill>
                <a:latin typeface="+mn-lt"/>
                <a:ea typeface="+mn-ea"/>
                <a:cs typeface="+mn-cs"/>
              </a:rPr>
              <a:t>Document Classification: KPMG Confidential</a:t>
            </a:r>
            <a:endParaRPr lang="en-GB" sz="600" b="0" kern="1200" noProof="0">
              <a:solidFill>
                <a:schemeClr val="bg1"/>
              </a:solidFill>
              <a:latin typeface="+mn-lt"/>
              <a:ea typeface="+mn-ea"/>
              <a:cs typeface="+mn-cs"/>
            </a:endParaRPr>
          </a:p>
        </p:txBody>
      </p:sp>
      <p:cxnSp>
        <p:nvCxnSpPr>
          <p:cNvPr id="28" name="Straight Connector 15">
            <a:extLst>
              <a:ext uri="{FF2B5EF4-FFF2-40B4-BE49-F238E27FC236}">
                <a16:creationId xmlns:a16="http://schemas.microsoft.com/office/drawing/2014/main" id="{4512164C-1734-4A94-84F3-B0907F3CBC9C}"/>
              </a:ext>
            </a:extLst>
          </p:cNvPr>
          <p:cNvCxnSpPr/>
          <p:nvPr userDrawn="1"/>
        </p:nvCxnSpPr>
        <p:spPr>
          <a:xfrm>
            <a:off x="9156505" y="6385080"/>
            <a:ext cx="0" cy="149412"/>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624C949A-6902-4668-A81C-56E5FFCA2196}"/>
              </a:ext>
              <a:ext uri="{C183D7F6-B498-43B3-948B-1728B52AA6E4}">
                <adec:decorative xmlns:adec="http://schemas.microsoft.com/office/drawing/2017/decorative" val="1"/>
              </a:ext>
            </a:extLst>
          </p:cNvPr>
          <p:cNvSpPr txBox="1"/>
          <p:nvPr userDrawn="1"/>
        </p:nvSpPr>
        <p:spPr>
          <a:xfrm>
            <a:off x="1550341" y="6367453"/>
            <a:ext cx="5112311" cy="184666"/>
          </a:xfrm>
          <a:prstGeom prst="rect">
            <a:avLst/>
          </a:prstGeom>
          <a:noFill/>
        </p:spPr>
        <p:txBody>
          <a:bodyPr wrap="square" lIns="0" tIns="0" rIns="0" bIns="0" rtlCol="0">
            <a:spAutoFit/>
          </a:bodyPr>
          <a:lstStyle>
            <a:defPPr>
              <a:defRPr lang="en-US"/>
            </a:defPPr>
            <a:lvl1pPr marR="0" lvl="0" indent="0" fontAlgn="auto">
              <a:lnSpc>
                <a:spcPct val="100000"/>
              </a:lnSpc>
              <a:spcBef>
                <a:spcPts val="0"/>
              </a:spcBef>
              <a:spcAft>
                <a:spcPts val="0"/>
              </a:spcAft>
              <a:buClrTx/>
              <a:buSzTx/>
              <a:buFontTx/>
              <a:buNone/>
              <a:tabLst/>
              <a:defRPr sz="600">
                <a:solidFill>
                  <a:schemeClr val="bg1">
                    <a:lumMod val="65000"/>
                  </a:schemeClr>
                </a:solidFill>
              </a:defRPr>
            </a:lvl1pPr>
          </a:lstStyle>
          <a:p>
            <a:pPr lvl="0"/>
            <a:r>
              <a:rPr lang="en-US" sz="600" noProof="0">
                <a:solidFill>
                  <a:schemeClr val="bg1"/>
                </a:solidFill>
              </a:rPr>
              <a:t>© 2022 KPMG </a:t>
            </a:r>
            <a:r>
              <a:rPr lang="en-US" sz="600" noProof="0" err="1">
                <a:solidFill>
                  <a:schemeClr val="bg1"/>
                </a:solidFill>
              </a:rPr>
              <a:t>Samjong</a:t>
            </a:r>
            <a:r>
              <a:rPr lang="en-US" sz="600" noProof="0">
                <a:solidFill>
                  <a:schemeClr val="bg1"/>
                </a:solidFill>
              </a:rPr>
              <a:t> Accounting Corp., a Korea Limited Liability Company and a member firm of the KPMG global organization of independent member firms affiliated with KPMG International Limited, a private English company limited by guarantee. All rights reserved.</a:t>
            </a:r>
          </a:p>
        </p:txBody>
      </p:sp>
    </p:spTree>
    <p:extLst>
      <p:ext uri="{BB962C8B-B14F-4D97-AF65-F5344CB8AC3E}">
        <p14:creationId xmlns:p14="http://schemas.microsoft.com/office/powerpoint/2010/main" val="53840220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Divider 1">
    <p:bg>
      <p:bgPr>
        <a:solidFill>
          <a:schemeClr val="tx2"/>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1634193-B107-4FAD-9EC0-E0099122CA2C}"/>
              </a:ext>
            </a:extLst>
          </p:cNvPr>
          <p:cNvSpPr>
            <a:spLocks/>
          </p:cNvSpPr>
          <p:nvPr userDrawn="1"/>
        </p:nvSpPr>
        <p:spPr>
          <a:xfrm>
            <a:off x="814388" y="1422400"/>
            <a:ext cx="5902325" cy="4099970"/>
          </a:xfrm>
          <a:prstGeom prst="rect">
            <a:avLst/>
          </a:prstGeom>
          <a:gradFill>
            <a:gsLst>
              <a:gs pos="100000">
                <a:schemeClr val="accent1"/>
              </a:gs>
              <a:gs pos="0">
                <a:schemeClr val="accent5"/>
              </a:gs>
            </a:gsLst>
            <a:lin ang="0" scaled="0"/>
          </a:gradFill>
        </p:spPr>
        <p:txBody>
          <a:bodyPr vert="horz" lIns="180000" tIns="180000" rIns="180000" bIns="180000" rtlCol="0" anchor="t" anchorCtr="0">
            <a:noAutofit/>
          </a:bodyPr>
          <a:lstStyle/>
          <a:p>
            <a:pPr lvl="0">
              <a:lnSpc>
                <a:spcPct val="70000"/>
              </a:lnSpc>
              <a:spcBef>
                <a:spcPct val="0"/>
              </a:spcBef>
              <a:buNone/>
            </a:pPr>
            <a:endParaRPr lang="en-US" sz="8800" baseline="0" err="1">
              <a:solidFill>
                <a:schemeClr val="bg1"/>
              </a:solidFill>
              <a:latin typeface="KPMG Bold" panose="020B0803030202040204" pitchFamily="34" charset="0"/>
              <a:ea typeface="+mj-ea"/>
              <a:cs typeface="+mj-cs"/>
            </a:endParaRPr>
          </a:p>
        </p:txBody>
      </p:sp>
      <p:sp>
        <p:nvSpPr>
          <p:cNvPr id="7" name="Title 1">
            <a:extLst>
              <a:ext uri="{FF2B5EF4-FFF2-40B4-BE49-F238E27FC236}">
                <a16:creationId xmlns:a16="http://schemas.microsoft.com/office/drawing/2014/main" id="{52EAAA2D-0929-4E90-A676-0E7CBDA93BB5}"/>
              </a:ext>
            </a:extLst>
          </p:cNvPr>
          <p:cNvSpPr>
            <a:spLocks noGrp="1"/>
          </p:cNvSpPr>
          <p:nvPr>
            <p:ph type="ctrTitle"/>
          </p:nvPr>
        </p:nvSpPr>
        <p:spPr>
          <a:xfrm>
            <a:off x="1050977" y="2504375"/>
            <a:ext cx="4592586" cy="1623742"/>
          </a:xfrm>
        </p:spPr>
        <p:txBody>
          <a:bodyPr anchor="t" anchorCtr="0"/>
          <a:lstStyle>
            <a:lvl1pPr algn="l">
              <a:defRPr sz="6600">
                <a:solidFill>
                  <a:schemeClr val="bg1"/>
                </a:solidFill>
              </a:defRPr>
            </a:lvl1pPr>
          </a:lstStyle>
          <a:p>
            <a:r>
              <a:rPr lang="ko-KR" altLang="en-US"/>
              <a:t>마스터 제목 스타일 편집</a:t>
            </a:r>
            <a:endParaRPr lang="en-US"/>
          </a:p>
        </p:txBody>
      </p:sp>
      <p:sp>
        <p:nvSpPr>
          <p:cNvPr id="8" name="Text Placeholder 11">
            <a:extLst>
              <a:ext uri="{FF2B5EF4-FFF2-40B4-BE49-F238E27FC236}">
                <a16:creationId xmlns:a16="http://schemas.microsoft.com/office/drawing/2014/main" id="{E815A46F-898E-4769-AAC0-5EDA85F52457}"/>
              </a:ext>
            </a:extLst>
          </p:cNvPr>
          <p:cNvSpPr>
            <a:spLocks noGrp="1"/>
          </p:cNvSpPr>
          <p:nvPr>
            <p:ph type="body" sz="quarter" idx="10" hasCustomPrompt="1"/>
          </p:nvPr>
        </p:nvSpPr>
        <p:spPr>
          <a:xfrm>
            <a:off x="1050977" y="1553435"/>
            <a:ext cx="896937" cy="722312"/>
          </a:xfrm>
        </p:spPr>
        <p:txBody>
          <a:bodyPr/>
          <a:lstStyle>
            <a:lvl1pPr>
              <a:lnSpc>
                <a:spcPct val="80000"/>
              </a:lnSpc>
              <a:defRPr sz="6000">
                <a:solidFill>
                  <a:schemeClr val="bg1"/>
                </a:solidFill>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a:t>00</a:t>
            </a:r>
          </a:p>
        </p:txBody>
      </p:sp>
      <p:sp>
        <p:nvSpPr>
          <p:cNvPr id="9" name="Text Placeholder 13">
            <a:extLst>
              <a:ext uri="{FF2B5EF4-FFF2-40B4-BE49-F238E27FC236}">
                <a16:creationId xmlns:a16="http://schemas.microsoft.com/office/drawing/2014/main" id="{EA366F44-77CE-46B7-B3AD-8C862125681D}"/>
              </a:ext>
            </a:extLst>
          </p:cNvPr>
          <p:cNvSpPr>
            <a:spLocks noGrp="1"/>
          </p:cNvSpPr>
          <p:nvPr>
            <p:ph type="body" sz="quarter" idx="11"/>
          </p:nvPr>
        </p:nvSpPr>
        <p:spPr>
          <a:xfrm>
            <a:off x="1050977" y="4465785"/>
            <a:ext cx="4592586" cy="810000"/>
          </a:xfrm>
        </p:spPr>
        <p:txBody>
          <a:bodyPr anchor="b"/>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ko-KR" altLang="en-US"/>
              <a:t>마스터 텍스트 스타일을 편집하려면 클릭</a:t>
            </a:r>
          </a:p>
          <a:p>
            <a:pPr lvl="1"/>
            <a:r>
              <a:rPr lang="ko-KR" altLang="en-US"/>
              <a:t>두 번째 수준</a:t>
            </a:r>
          </a:p>
        </p:txBody>
      </p:sp>
    </p:spTree>
    <p:extLst>
      <p:ext uri="{BB962C8B-B14F-4D97-AF65-F5344CB8AC3E}">
        <p14:creationId xmlns:p14="http://schemas.microsoft.com/office/powerpoint/2010/main" val="238696112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Divider 2">
    <p:bg>
      <p:bgPr>
        <a:gradFill>
          <a:gsLst>
            <a:gs pos="0">
              <a:schemeClr val="accent5"/>
            </a:gs>
            <a:gs pos="100000">
              <a:schemeClr val="accent1"/>
            </a:gs>
          </a:gsLst>
          <a:lin ang="0" scaled="0"/>
        </a:gra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1634193-B107-4FAD-9EC0-E0099122CA2C}"/>
              </a:ext>
            </a:extLst>
          </p:cNvPr>
          <p:cNvSpPr>
            <a:spLocks/>
          </p:cNvSpPr>
          <p:nvPr userDrawn="1"/>
        </p:nvSpPr>
        <p:spPr>
          <a:xfrm>
            <a:off x="814388" y="1422400"/>
            <a:ext cx="5902325" cy="4099970"/>
          </a:xfrm>
          <a:prstGeom prst="rect">
            <a:avLst/>
          </a:prstGeom>
          <a:gradFill>
            <a:gsLst>
              <a:gs pos="100000">
                <a:srgbClr val="ACEAFF"/>
              </a:gs>
              <a:gs pos="0">
                <a:schemeClr val="accent4"/>
              </a:gs>
            </a:gsLst>
            <a:lin ang="0" scaled="0"/>
          </a:gradFill>
        </p:spPr>
        <p:txBody>
          <a:bodyPr vert="horz" lIns="180000" tIns="180000" rIns="180000" bIns="180000" rtlCol="0" anchor="t" anchorCtr="0">
            <a:noAutofit/>
          </a:bodyPr>
          <a:lstStyle/>
          <a:p>
            <a:pPr lvl="0">
              <a:lnSpc>
                <a:spcPct val="70000"/>
              </a:lnSpc>
              <a:spcBef>
                <a:spcPct val="0"/>
              </a:spcBef>
              <a:buNone/>
            </a:pPr>
            <a:endParaRPr lang="en-US" sz="8800" baseline="0" err="1">
              <a:solidFill>
                <a:schemeClr val="bg1"/>
              </a:solidFill>
              <a:latin typeface="KPMG Bold" panose="020B0803030202040204" pitchFamily="34" charset="0"/>
              <a:ea typeface="+mj-ea"/>
              <a:cs typeface="+mj-cs"/>
            </a:endParaRPr>
          </a:p>
        </p:txBody>
      </p:sp>
      <p:sp>
        <p:nvSpPr>
          <p:cNvPr id="7" name="Title 1">
            <a:extLst>
              <a:ext uri="{FF2B5EF4-FFF2-40B4-BE49-F238E27FC236}">
                <a16:creationId xmlns:a16="http://schemas.microsoft.com/office/drawing/2014/main" id="{52EAAA2D-0929-4E90-A676-0E7CBDA93BB5}"/>
              </a:ext>
            </a:extLst>
          </p:cNvPr>
          <p:cNvSpPr>
            <a:spLocks noGrp="1"/>
          </p:cNvSpPr>
          <p:nvPr>
            <p:ph type="ctrTitle"/>
          </p:nvPr>
        </p:nvSpPr>
        <p:spPr>
          <a:xfrm>
            <a:off x="1050977" y="2504375"/>
            <a:ext cx="4592586" cy="1623742"/>
          </a:xfrm>
        </p:spPr>
        <p:txBody>
          <a:bodyPr anchor="t" anchorCtr="0"/>
          <a:lstStyle>
            <a:lvl1pPr algn="l">
              <a:defRPr sz="6600">
                <a:solidFill>
                  <a:schemeClr val="tx2"/>
                </a:solidFill>
              </a:defRPr>
            </a:lvl1pPr>
          </a:lstStyle>
          <a:p>
            <a:r>
              <a:rPr lang="ko-KR" altLang="en-US"/>
              <a:t>마스터 제목 스타일 편집</a:t>
            </a:r>
            <a:endParaRPr lang="en-US"/>
          </a:p>
        </p:txBody>
      </p:sp>
      <p:sp>
        <p:nvSpPr>
          <p:cNvPr id="8" name="Text Placeholder 11">
            <a:extLst>
              <a:ext uri="{FF2B5EF4-FFF2-40B4-BE49-F238E27FC236}">
                <a16:creationId xmlns:a16="http://schemas.microsoft.com/office/drawing/2014/main" id="{E815A46F-898E-4769-AAC0-5EDA85F52457}"/>
              </a:ext>
            </a:extLst>
          </p:cNvPr>
          <p:cNvSpPr>
            <a:spLocks noGrp="1"/>
          </p:cNvSpPr>
          <p:nvPr>
            <p:ph type="body" sz="quarter" idx="10" hasCustomPrompt="1"/>
          </p:nvPr>
        </p:nvSpPr>
        <p:spPr>
          <a:xfrm>
            <a:off x="1050977" y="1553435"/>
            <a:ext cx="896937" cy="722312"/>
          </a:xfrm>
        </p:spPr>
        <p:txBody>
          <a:bodyPr/>
          <a:lstStyle>
            <a:lvl1pPr>
              <a:lnSpc>
                <a:spcPct val="80000"/>
              </a:lnSpc>
              <a:defRPr sz="6000">
                <a:solidFill>
                  <a:schemeClr val="tx2"/>
                </a:solidFill>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a:t>00</a:t>
            </a:r>
          </a:p>
        </p:txBody>
      </p:sp>
      <p:sp>
        <p:nvSpPr>
          <p:cNvPr id="9" name="Text Placeholder 13">
            <a:extLst>
              <a:ext uri="{FF2B5EF4-FFF2-40B4-BE49-F238E27FC236}">
                <a16:creationId xmlns:a16="http://schemas.microsoft.com/office/drawing/2014/main" id="{EA366F44-77CE-46B7-B3AD-8C862125681D}"/>
              </a:ext>
            </a:extLst>
          </p:cNvPr>
          <p:cNvSpPr>
            <a:spLocks noGrp="1"/>
          </p:cNvSpPr>
          <p:nvPr>
            <p:ph type="body" sz="quarter" idx="11"/>
          </p:nvPr>
        </p:nvSpPr>
        <p:spPr>
          <a:xfrm>
            <a:off x="1050977" y="4465785"/>
            <a:ext cx="4592586" cy="810000"/>
          </a:xfrm>
        </p:spPr>
        <p:txBody>
          <a:bodyPr anchor="b"/>
          <a:lstStyle>
            <a:lvl1pPr>
              <a:defRPr>
                <a:solidFill>
                  <a:schemeClr val="tx2"/>
                </a:solidFill>
              </a:defRPr>
            </a:lvl1pPr>
            <a:lvl2pPr>
              <a:defRPr>
                <a:solidFill>
                  <a:schemeClr val="tx2"/>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ko-KR" altLang="en-US"/>
              <a:t>마스터 텍스트 스타일을 편집하려면 클릭</a:t>
            </a:r>
          </a:p>
          <a:p>
            <a:pPr lvl="1"/>
            <a:r>
              <a:rPr lang="ko-KR" altLang="en-US"/>
              <a:t>두 번째 수준</a:t>
            </a:r>
          </a:p>
        </p:txBody>
      </p:sp>
    </p:spTree>
    <p:extLst>
      <p:ext uri="{BB962C8B-B14F-4D97-AF65-F5344CB8AC3E}">
        <p14:creationId xmlns:p14="http://schemas.microsoft.com/office/powerpoint/2010/main" val="329030480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Divider 3">
    <p:bg>
      <p:bgPr>
        <a:solidFill>
          <a:schemeClr val="accent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1634193-B107-4FAD-9EC0-E0099122CA2C}"/>
              </a:ext>
            </a:extLst>
          </p:cNvPr>
          <p:cNvSpPr>
            <a:spLocks/>
          </p:cNvSpPr>
          <p:nvPr userDrawn="1"/>
        </p:nvSpPr>
        <p:spPr>
          <a:xfrm>
            <a:off x="814388" y="1422400"/>
            <a:ext cx="5902325" cy="4099970"/>
          </a:xfrm>
          <a:prstGeom prst="rect">
            <a:avLst/>
          </a:prstGeom>
          <a:gradFill>
            <a:gsLst>
              <a:gs pos="100000">
                <a:srgbClr val="ACEAFF"/>
              </a:gs>
              <a:gs pos="0">
                <a:schemeClr val="accent4"/>
              </a:gs>
            </a:gsLst>
            <a:lin ang="0" scaled="0"/>
          </a:gradFill>
        </p:spPr>
        <p:txBody>
          <a:bodyPr vert="horz" lIns="180000" tIns="180000" rIns="180000" bIns="180000" rtlCol="0" anchor="t" anchorCtr="0">
            <a:noAutofit/>
          </a:bodyPr>
          <a:lstStyle/>
          <a:p>
            <a:pPr lvl="0">
              <a:lnSpc>
                <a:spcPct val="70000"/>
              </a:lnSpc>
              <a:spcBef>
                <a:spcPct val="0"/>
              </a:spcBef>
              <a:buNone/>
            </a:pPr>
            <a:endParaRPr lang="en-US" sz="8800" baseline="0" err="1">
              <a:solidFill>
                <a:schemeClr val="bg1"/>
              </a:solidFill>
              <a:latin typeface="KPMG Bold" panose="020B0803030202040204" pitchFamily="34" charset="0"/>
              <a:ea typeface="+mj-ea"/>
              <a:cs typeface="+mj-cs"/>
            </a:endParaRPr>
          </a:p>
        </p:txBody>
      </p:sp>
      <p:sp>
        <p:nvSpPr>
          <p:cNvPr id="7" name="Title 1">
            <a:extLst>
              <a:ext uri="{FF2B5EF4-FFF2-40B4-BE49-F238E27FC236}">
                <a16:creationId xmlns:a16="http://schemas.microsoft.com/office/drawing/2014/main" id="{52EAAA2D-0929-4E90-A676-0E7CBDA93BB5}"/>
              </a:ext>
            </a:extLst>
          </p:cNvPr>
          <p:cNvSpPr>
            <a:spLocks noGrp="1"/>
          </p:cNvSpPr>
          <p:nvPr>
            <p:ph type="ctrTitle"/>
          </p:nvPr>
        </p:nvSpPr>
        <p:spPr>
          <a:xfrm>
            <a:off x="1050977" y="2504375"/>
            <a:ext cx="4592586" cy="1623742"/>
          </a:xfrm>
        </p:spPr>
        <p:txBody>
          <a:bodyPr anchor="t" anchorCtr="0"/>
          <a:lstStyle>
            <a:lvl1pPr algn="l">
              <a:defRPr sz="6600">
                <a:solidFill>
                  <a:schemeClr val="tx2"/>
                </a:solidFill>
              </a:defRPr>
            </a:lvl1pPr>
          </a:lstStyle>
          <a:p>
            <a:r>
              <a:rPr lang="ko-KR" altLang="en-US"/>
              <a:t>마스터 제목 스타일 편집</a:t>
            </a:r>
            <a:endParaRPr lang="en-US"/>
          </a:p>
        </p:txBody>
      </p:sp>
      <p:sp>
        <p:nvSpPr>
          <p:cNvPr id="8" name="Text Placeholder 11">
            <a:extLst>
              <a:ext uri="{FF2B5EF4-FFF2-40B4-BE49-F238E27FC236}">
                <a16:creationId xmlns:a16="http://schemas.microsoft.com/office/drawing/2014/main" id="{E815A46F-898E-4769-AAC0-5EDA85F52457}"/>
              </a:ext>
            </a:extLst>
          </p:cNvPr>
          <p:cNvSpPr>
            <a:spLocks noGrp="1"/>
          </p:cNvSpPr>
          <p:nvPr>
            <p:ph type="body" sz="quarter" idx="10" hasCustomPrompt="1"/>
          </p:nvPr>
        </p:nvSpPr>
        <p:spPr>
          <a:xfrm>
            <a:off x="1050977" y="1553435"/>
            <a:ext cx="896937" cy="722312"/>
          </a:xfrm>
        </p:spPr>
        <p:txBody>
          <a:bodyPr/>
          <a:lstStyle>
            <a:lvl1pPr>
              <a:lnSpc>
                <a:spcPct val="80000"/>
              </a:lnSpc>
              <a:defRPr sz="6000">
                <a:solidFill>
                  <a:schemeClr val="tx2"/>
                </a:solidFill>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a:t>00</a:t>
            </a:r>
          </a:p>
        </p:txBody>
      </p:sp>
      <p:sp>
        <p:nvSpPr>
          <p:cNvPr id="9" name="Text Placeholder 13">
            <a:extLst>
              <a:ext uri="{FF2B5EF4-FFF2-40B4-BE49-F238E27FC236}">
                <a16:creationId xmlns:a16="http://schemas.microsoft.com/office/drawing/2014/main" id="{EA366F44-77CE-46B7-B3AD-8C862125681D}"/>
              </a:ext>
            </a:extLst>
          </p:cNvPr>
          <p:cNvSpPr>
            <a:spLocks noGrp="1"/>
          </p:cNvSpPr>
          <p:nvPr>
            <p:ph type="body" sz="quarter" idx="11"/>
          </p:nvPr>
        </p:nvSpPr>
        <p:spPr>
          <a:xfrm>
            <a:off x="1050977" y="4465785"/>
            <a:ext cx="4592586" cy="810000"/>
          </a:xfrm>
        </p:spPr>
        <p:txBody>
          <a:bodyPr anchor="b"/>
          <a:lstStyle>
            <a:lvl1pPr>
              <a:defRPr>
                <a:solidFill>
                  <a:schemeClr val="tx2"/>
                </a:solidFill>
              </a:defRPr>
            </a:lvl1pPr>
            <a:lvl2pPr>
              <a:defRPr>
                <a:solidFill>
                  <a:schemeClr val="tx2"/>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ko-KR" altLang="en-US"/>
              <a:t>마스터 텍스트 스타일을 편집하려면 클릭</a:t>
            </a:r>
          </a:p>
          <a:p>
            <a:pPr lvl="1"/>
            <a:r>
              <a:rPr lang="ko-KR" altLang="en-US"/>
              <a:t>두 번째 수준</a:t>
            </a:r>
          </a:p>
        </p:txBody>
      </p:sp>
    </p:spTree>
    <p:extLst>
      <p:ext uri="{BB962C8B-B14F-4D97-AF65-F5344CB8AC3E}">
        <p14:creationId xmlns:p14="http://schemas.microsoft.com/office/powerpoint/2010/main" val="122531407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Back Cover dark Gradient">
    <p:bg>
      <p:bgPr>
        <a:gradFill>
          <a:gsLst>
            <a:gs pos="0">
              <a:schemeClr val="accent5"/>
            </a:gs>
            <a:gs pos="100000">
              <a:schemeClr val="accent1"/>
            </a:gs>
          </a:gsLst>
          <a:lin ang="0" scaled="0"/>
        </a:gradFill>
        <a:effectLst/>
      </p:bgPr>
    </p:bg>
    <p:spTree>
      <p:nvGrpSpPr>
        <p:cNvPr id="1" name=""/>
        <p:cNvGrpSpPr/>
        <p:nvPr/>
      </p:nvGrpSpPr>
      <p:grpSpPr>
        <a:xfrm>
          <a:off x="0" y="0"/>
          <a:ext cx="0" cy="0"/>
          <a:chOff x="0" y="0"/>
          <a:chExt cx="0" cy="0"/>
        </a:xfrm>
      </p:grpSpPr>
      <p:pic>
        <p:nvPicPr>
          <p:cNvPr id="16" name="그림 15">
            <a:extLst>
              <a:ext uri="{FF2B5EF4-FFF2-40B4-BE49-F238E27FC236}">
                <a16:creationId xmlns:a16="http://schemas.microsoft.com/office/drawing/2014/main" id="{93945056-E094-433A-89FC-E404E0B02C4F}"/>
              </a:ext>
            </a:extLst>
          </p:cNvPr>
          <p:cNvPicPr>
            <a:picLocks noChangeAspect="1"/>
          </p:cNvPicPr>
          <p:nvPr userDrawn="1"/>
        </p:nvPicPr>
        <p:blipFill>
          <a:blip r:embed="rId2"/>
          <a:stretch>
            <a:fillRect/>
          </a:stretch>
        </p:blipFill>
        <p:spPr>
          <a:xfrm>
            <a:off x="814388" y="442914"/>
            <a:ext cx="1395081" cy="324000"/>
          </a:xfrm>
          <a:prstGeom prst="rect">
            <a:avLst/>
          </a:prstGeom>
        </p:spPr>
      </p:pic>
      <p:sp>
        <p:nvSpPr>
          <p:cNvPr id="17" name="Text Placeholder 39">
            <a:extLst>
              <a:ext uri="{FF2B5EF4-FFF2-40B4-BE49-F238E27FC236}">
                <a16:creationId xmlns:a16="http://schemas.microsoft.com/office/drawing/2014/main" id="{A3462999-F69C-4E06-8429-BA25E2B9F0D8}"/>
              </a:ext>
            </a:extLst>
          </p:cNvPr>
          <p:cNvSpPr txBox="1">
            <a:spLocks/>
          </p:cNvSpPr>
          <p:nvPr userDrawn="1"/>
        </p:nvSpPr>
        <p:spPr>
          <a:xfrm>
            <a:off x="814388" y="1540366"/>
            <a:ext cx="6255182" cy="389255"/>
          </a:xfrm>
          <a:prstGeom prst="rect">
            <a:avLst/>
          </a:prstGeom>
        </p:spPr>
        <p:txBody>
          <a:bodyPr vert="horz" wrap="square" lIns="0" tIns="0" rIns="0" bIns="0" rtlCol="0"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0" lang="en-US" altLang="ko-KR" sz="4000" b="0" i="0" u="none" strike="noStrike" kern="1200" cap="none" spc="0" normalizeH="0" baseline="0" noProof="0">
                <a:ln>
                  <a:solidFill>
                    <a:srgbClr val="FD349C">
                      <a:alpha val="0"/>
                    </a:srgbClr>
                  </a:solidFill>
                </a:ln>
                <a:solidFill>
                  <a:sysClr val="window" lastClr="FFFFFF"/>
                </a:solidFill>
                <a:effectLst/>
                <a:uLnTx/>
                <a:uFillTx/>
                <a:latin typeface="KPMG Bold" panose="020B0803030202040204" pitchFamily="34" charset="0"/>
                <a:ea typeface="맑은 고딕"/>
                <a:cs typeface="+mn-cs"/>
              </a:rPr>
              <a:t>Contact us</a:t>
            </a:r>
            <a:endParaRPr lang="en-US" sz="1200">
              <a:solidFill>
                <a:schemeClr val="bg1"/>
              </a:solidFill>
              <a:latin typeface="Arial" panose="020B0604020202020204" pitchFamily="34" charset="0"/>
              <a:ea typeface="Times New Roman" panose="02020603050405020304" pitchFamily="18" charset="0"/>
              <a:cs typeface="Times New Roman" panose="02020603050405020304" pitchFamily="18" charset="0"/>
            </a:endParaRPr>
          </a:p>
        </p:txBody>
      </p:sp>
      <p:sp>
        <p:nvSpPr>
          <p:cNvPr id="19" name="Text Placeholder 4">
            <a:extLst>
              <a:ext uri="{FF2B5EF4-FFF2-40B4-BE49-F238E27FC236}">
                <a16:creationId xmlns:a16="http://schemas.microsoft.com/office/drawing/2014/main" id="{8147EED6-DB69-4928-ABCD-CBF99BB25468}"/>
              </a:ext>
            </a:extLst>
          </p:cNvPr>
          <p:cNvSpPr>
            <a:spLocks noGrp="1"/>
          </p:cNvSpPr>
          <p:nvPr>
            <p:ph type="body" sz="quarter" idx="16" hasCustomPrompt="1"/>
          </p:nvPr>
        </p:nvSpPr>
        <p:spPr>
          <a:xfrm>
            <a:off x="814388" y="3735113"/>
            <a:ext cx="6371272" cy="1184498"/>
          </a:xfrm>
        </p:spPr>
        <p:txBody>
          <a:bodyPr/>
          <a:lstStyle>
            <a:lvl1pPr algn="l">
              <a:defRPr sz="1000" b="0">
                <a:solidFill>
                  <a:schemeClr val="bg1"/>
                </a:solidFill>
              </a:defRPr>
            </a:lvl1pPr>
          </a:lstStyle>
          <a:p>
            <a:r>
              <a:rPr lang="en-US"/>
              <a:t>The information contained herein is of a general nature and is not intended to address the circumstances of any                    particular individual or entity. Although we endeavor to provide accurate and timely information, there can be no                guarantee that such information is accurate as of the date it is received or that it will continue to be accurate in             the future. No one should act on such information without appropriate professional advice after a thorough                         examination of the particular situation.</a:t>
            </a:r>
          </a:p>
          <a:p>
            <a:r>
              <a:rPr lang="en-US"/>
              <a:t>The KPMG name and logo are trademarks used under license by the independent member firms of the KPMG             global organization.</a:t>
            </a:r>
          </a:p>
        </p:txBody>
      </p:sp>
      <p:sp>
        <p:nvSpPr>
          <p:cNvPr id="20" name="Text Placeholder 4">
            <a:extLst>
              <a:ext uri="{FF2B5EF4-FFF2-40B4-BE49-F238E27FC236}">
                <a16:creationId xmlns:a16="http://schemas.microsoft.com/office/drawing/2014/main" id="{3C1B0563-EED5-4856-AB83-0E8D3F500DFC}"/>
              </a:ext>
            </a:extLst>
          </p:cNvPr>
          <p:cNvSpPr txBox="1">
            <a:spLocks/>
          </p:cNvSpPr>
          <p:nvPr userDrawn="1"/>
        </p:nvSpPr>
        <p:spPr>
          <a:xfrm>
            <a:off x="814388" y="4955955"/>
            <a:ext cx="6255182" cy="922790"/>
          </a:xfrm>
          <a:prstGeom prst="rect">
            <a:avLst/>
          </a:prstGeom>
        </p:spPr>
        <p:txBody>
          <a:bodyPr vert="horz" lIns="0" tIns="0" rIns="0" bIns="0" rtlCol="0" anchor="b" anchorCtr="0">
            <a:noAutofit/>
          </a:bodyPr>
          <a:lstStyle>
            <a:lvl1pPr marL="0" indent="0" algn="l" defTabSz="914400" rtl="0" eaLnBrk="1" latinLnBrk="0" hangingPunct="1">
              <a:lnSpc>
                <a:spcPct val="100000"/>
              </a:lnSpc>
              <a:spcBef>
                <a:spcPts val="0"/>
              </a:spcBef>
              <a:spcAft>
                <a:spcPts val="1000"/>
              </a:spcAft>
              <a:buFontTx/>
              <a:buNone/>
              <a:defRPr sz="1000" b="0" kern="1200">
                <a:solidFill>
                  <a:schemeClr val="bg1"/>
                </a:solidFill>
                <a:latin typeface="+mn-lt"/>
                <a:ea typeface="+mn-ea"/>
                <a:cs typeface="+mn-cs"/>
              </a:defRPr>
            </a:lvl1pPr>
            <a:lvl2pPr marL="0" indent="0" algn="l" defTabSz="914400" rtl="0" eaLnBrk="1" latinLnBrk="0" hangingPunct="1">
              <a:lnSpc>
                <a:spcPct val="100000"/>
              </a:lnSpc>
              <a:spcBef>
                <a:spcPts val="0"/>
              </a:spcBef>
              <a:spcAft>
                <a:spcPts val="1000"/>
              </a:spcAft>
              <a:buFontTx/>
              <a:buNone/>
              <a:defRPr sz="1000" b="0" kern="1200">
                <a:solidFill>
                  <a:schemeClr val="bg1"/>
                </a:solidFill>
                <a:latin typeface="+mn-lt"/>
                <a:ea typeface="+mn-ea"/>
                <a:cs typeface="+mn-cs"/>
              </a:defRPr>
            </a:lvl2pPr>
            <a:lvl3pPr marL="180000" indent="-180000" algn="l" defTabSz="914400" rtl="0" eaLnBrk="1" latinLnBrk="0" hangingPunct="1">
              <a:lnSpc>
                <a:spcPct val="100000"/>
              </a:lnSpc>
              <a:spcBef>
                <a:spcPts val="0"/>
              </a:spcBef>
              <a:spcAft>
                <a:spcPts val="600"/>
              </a:spcAft>
              <a:buClrTx/>
              <a:buFont typeface="Arial" panose="020B0604020202020204" pitchFamily="34" charset="0"/>
              <a:buChar char="•"/>
              <a:defRPr sz="1000" kern="1200">
                <a:solidFill>
                  <a:schemeClr val="tx2"/>
                </a:solidFill>
                <a:latin typeface="+mn-lt"/>
                <a:ea typeface="+mn-ea"/>
                <a:cs typeface="+mn-cs"/>
              </a:defRPr>
            </a:lvl3pPr>
            <a:lvl4pPr marL="360000" indent="-180000" algn="l" defTabSz="914400" rtl="0" eaLnBrk="1" latinLnBrk="0" hangingPunct="1">
              <a:lnSpc>
                <a:spcPct val="100000"/>
              </a:lnSpc>
              <a:spcBef>
                <a:spcPts val="0"/>
              </a:spcBef>
              <a:spcAft>
                <a:spcPts val="600"/>
              </a:spcAft>
              <a:buClrTx/>
              <a:buFont typeface="Arial" panose="020B0604020202020204" pitchFamily="34" charset="0"/>
              <a:buChar char="-"/>
              <a:defRPr sz="1000" kern="1200">
                <a:solidFill>
                  <a:schemeClr val="tx2"/>
                </a:solidFill>
                <a:latin typeface="+mn-lt"/>
                <a:ea typeface="+mn-ea"/>
                <a:cs typeface="+mn-cs"/>
              </a:defRPr>
            </a:lvl4pPr>
            <a:lvl5pPr marL="540000" indent="-180000" algn="l" defTabSz="914400" rtl="0" eaLnBrk="1" latinLnBrk="0" hangingPunct="1">
              <a:lnSpc>
                <a:spcPct val="100000"/>
              </a:lnSpc>
              <a:spcBef>
                <a:spcPts val="0"/>
              </a:spcBef>
              <a:spcAft>
                <a:spcPts val="600"/>
              </a:spcAft>
              <a:buClrTx/>
              <a:buFont typeface="Arial" panose="020B0604020202020204" pitchFamily="34" charset="0"/>
              <a:buChar char="•"/>
              <a:defRPr sz="1000" kern="1200" baseline="0">
                <a:solidFill>
                  <a:schemeClr val="tx2"/>
                </a:solidFill>
                <a:latin typeface="+mn-lt"/>
                <a:ea typeface="+mn-ea"/>
                <a:cs typeface="+mn-cs"/>
              </a:defRPr>
            </a:lvl5pPr>
            <a:lvl6pPr marL="720000" indent="-1440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000" kern="1200">
                <a:solidFill>
                  <a:schemeClr val="tx2"/>
                </a:solidFill>
                <a:latin typeface="+mn-lt"/>
                <a:ea typeface="+mn-ea"/>
                <a:cs typeface="+mn-cs"/>
              </a:defRPr>
            </a:lvl6pPr>
            <a:lvl7pPr marL="936000" indent="-2160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000" kern="1200">
                <a:solidFill>
                  <a:schemeClr val="tx2"/>
                </a:solidFill>
                <a:latin typeface="+mn-lt"/>
                <a:ea typeface="+mn-ea"/>
                <a:cs typeface="+mn-cs"/>
              </a:defRPr>
            </a:lvl7pPr>
            <a:lvl8pPr marL="1080000" indent="-1440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000" kern="1200">
                <a:solidFill>
                  <a:schemeClr val="tx2"/>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000">
                <a:solidFill>
                  <a:schemeClr val="bg1"/>
                </a:solidFill>
              </a:rPr>
              <a:t>© 2023 KPMG </a:t>
            </a:r>
            <a:r>
              <a:rPr lang="en-US" sz="1000" err="1">
                <a:solidFill>
                  <a:schemeClr val="bg1"/>
                </a:solidFill>
              </a:rPr>
              <a:t>Samjong</a:t>
            </a:r>
            <a:r>
              <a:rPr lang="en-US" sz="1000">
                <a:solidFill>
                  <a:schemeClr val="bg1"/>
                </a:solidFill>
              </a:rPr>
              <a:t> Accounting Corp., a Korea Limited Liability Company and a member firm of the KPMG global organization of independent member firms affiliated with KPMG International Limited, a private English company limited by guarantee. All rights reserved.</a:t>
            </a:r>
          </a:p>
          <a:p>
            <a:endParaRPr lang="en-US" sz="1000">
              <a:solidFill>
                <a:schemeClr val="bg1"/>
              </a:solidFill>
            </a:endParaRPr>
          </a:p>
        </p:txBody>
      </p:sp>
    </p:spTree>
    <p:extLst>
      <p:ext uri="{BB962C8B-B14F-4D97-AF65-F5344CB8AC3E}">
        <p14:creationId xmlns:p14="http://schemas.microsoft.com/office/powerpoint/2010/main" val="326727365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Back Cover light gradient">
    <p:bg>
      <p:bgPr>
        <a:gradFill>
          <a:gsLst>
            <a:gs pos="100000">
              <a:srgbClr val="ACEAFF"/>
            </a:gs>
            <a:gs pos="0">
              <a:schemeClr val="accent4"/>
            </a:gs>
          </a:gsLst>
          <a:lin ang="0" scaled="0"/>
        </a:gradFill>
        <a:effectLst/>
      </p:bgPr>
    </p:bg>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A55D4F83-EE56-426F-AE1E-5CC7E9EECE71}"/>
              </a:ext>
            </a:extLst>
          </p:cNvPr>
          <p:cNvGrpSpPr/>
          <p:nvPr userDrawn="1"/>
        </p:nvGrpSpPr>
        <p:grpSpPr>
          <a:xfrm>
            <a:off x="814388" y="2881529"/>
            <a:ext cx="2023200" cy="367957"/>
            <a:chOff x="998476" y="2881529"/>
            <a:chExt cx="2023200" cy="367957"/>
          </a:xfrm>
        </p:grpSpPr>
        <p:sp>
          <p:nvSpPr>
            <p:cNvPr id="22" name="Rectangle 21">
              <a:extLst>
                <a:ext uri="{FF2B5EF4-FFF2-40B4-BE49-F238E27FC236}">
                  <a16:creationId xmlns:a16="http://schemas.microsoft.com/office/drawing/2014/main" id="{ABF425CB-49A0-4902-A6B4-5ADD75DB8D64}"/>
                </a:ext>
              </a:extLst>
            </p:cNvPr>
            <p:cNvSpPr/>
            <p:nvPr userDrawn="1"/>
          </p:nvSpPr>
          <p:spPr>
            <a:xfrm>
              <a:off x="1441950" y="2918577"/>
              <a:ext cx="304800" cy="2889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GB" sz="1500" err="1">
                <a:solidFill>
                  <a:schemeClr val="bg1"/>
                </a:solidFill>
              </a:endParaRPr>
            </a:p>
          </p:txBody>
        </p:sp>
        <p:sp>
          <p:nvSpPr>
            <p:cNvPr id="23" name="Rectangle 22">
              <a:extLst>
                <a:ext uri="{FF2B5EF4-FFF2-40B4-BE49-F238E27FC236}">
                  <a16:creationId xmlns:a16="http://schemas.microsoft.com/office/drawing/2014/main" id="{B799CAE1-593D-44B9-ACE6-EDCD682B6571}"/>
                </a:ext>
              </a:extLst>
            </p:cNvPr>
            <p:cNvSpPr/>
            <p:nvPr userDrawn="1"/>
          </p:nvSpPr>
          <p:spPr>
            <a:xfrm>
              <a:off x="1877844" y="2918577"/>
              <a:ext cx="281156" cy="3229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GB" sz="1500" err="1">
                <a:solidFill>
                  <a:schemeClr val="bg1"/>
                </a:solidFill>
              </a:endParaRPr>
            </a:p>
          </p:txBody>
        </p:sp>
        <p:sp>
          <p:nvSpPr>
            <p:cNvPr id="24" name="Rectangle 23">
              <a:extLst>
                <a:ext uri="{FF2B5EF4-FFF2-40B4-BE49-F238E27FC236}">
                  <a16:creationId xmlns:a16="http://schemas.microsoft.com/office/drawing/2014/main" id="{F3D3BC1A-AB6B-4C81-BFB3-D253D87C4A0A}"/>
                </a:ext>
              </a:extLst>
            </p:cNvPr>
            <p:cNvSpPr/>
            <p:nvPr userDrawn="1"/>
          </p:nvSpPr>
          <p:spPr>
            <a:xfrm>
              <a:off x="2689276" y="2924173"/>
              <a:ext cx="304800" cy="2889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GB" sz="1500" err="1">
                <a:solidFill>
                  <a:schemeClr val="bg1"/>
                </a:solidFill>
              </a:endParaRPr>
            </a:p>
          </p:txBody>
        </p:sp>
        <p:sp>
          <p:nvSpPr>
            <p:cNvPr id="25" name="Rectangle 24">
              <a:extLst>
                <a:ext uri="{FF2B5EF4-FFF2-40B4-BE49-F238E27FC236}">
                  <a16:creationId xmlns:a16="http://schemas.microsoft.com/office/drawing/2014/main" id="{E04A9C55-E916-4C14-9748-7196193F6842}"/>
                </a:ext>
              </a:extLst>
            </p:cNvPr>
            <p:cNvSpPr/>
            <p:nvPr userDrawn="1"/>
          </p:nvSpPr>
          <p:spPr>
            <a:xfrm>
              <a:off x="1025526" y="2924174"/>
              <a:ext cx="304800" cy="2889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GB" sz="1500" err="1">
                <a:solidFill>
                  <a:schemeClr val="bg1"/>
                </a:solidFill>
              </a:endParaRPr>
            </a:p>
          </p:txBody>
        </p:sp>
        <p:pic>
          <p:nvPicPr>
            <p:cNvPr id="26" name="Picture 25">
              <a:extLst>
                <a:ext uri="{FF2B5EF4-FFF2-40B4-BE49-F238E27FC236}">
                  <a16:creationId xmlns:a16="http://schemas.microsoft.com/office/drawing/2014/main" id="{4960C917-1BF7-41E9-9AA7-70AA024B5743}"/>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822950" y="2881529"/>
              <a:ext cx="360000" cy="360000"/>
            </a:xfrm>
            <a:prstGeom prst="rect">
              <a:avLst/>
            </a:prstGeom>
          </p:spPr>
        </p:pic>
        <p:pic>
          <p:nvPicPr>
            <p:cNvPr id="27" name="Picture 26" descr="Icon&#10;&#10;Description automatically generated">
              <a:extLst>
                <a:ext uri="{FF2B5EF4-FFF2-40B4-BE49-F238E27FC236}">
                  <a16:creationId xmlns:a16="http://schemas.microsoft.com/office/drawing/2014/main" id="{1CB0AAE4-23B8-49DE-BCEF-8B238EB04830}"/>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242336" y="2881529"/>
              <a:ext cx="359648" cy="360000"/>
            </a:xfrm>
            <a:prstGeom prst="rect">
              <a:avLst/>
            </a:prstGeom>
          </p:spPr>
        </p:pic>
        <p:pic>
          <p:nvPicPr>
            <p:cNvPr id="28" name="Picture 27" descr="Logo&#10;&#10;Description automatically generated">
              <a:extLst>
                <a:ext uri="{FF2B5EF4-FFF2-40B4-BE49-F238E27FC236}">
                  <a16:creationId xmlns:a16="http://schemas.microsoft.com/office/drawing/2014/main" id="{B2C0E53A-EE33-4270-B14D-B869E85C47F9}"/>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414350" y="2889486"/>
              <a:ext cx="360000" cy="360000"/>
            </a:xfrm>
            <a:prstGeom prst="rect">
              <a:avLst/>
            </a:prstGeom>
          </p:spPr>
        </p:pic>
        <p:pic>
          <p:nvPicPr>
            <p:cNvPr id="29" name="Picture 28" descr="Logo&#10;&#10;Description automatically generated">
              <a:extLst>
                <a:ext uri="{FF2B5EF4-FFF2-40B4-BE49-F238E27FC236}">
                  <a16:creationId xmlns:a16="http://schemas.microsoft.com/office/drawing/2014/main" id="{D72C2AF4-7898-4D5E-8942-28DD6446578F}"/>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998476" y="2884275"/>
              <a:ext cx="360000" cy="360000"/>
            </a:xfrm>
            <a:prstGeom prst="rect">
              <a:avLst/>
            </a:prstGeom>
          </p:spPr>
        </p:pic>
        <p:pic>
          <p:nvPicPr>
            <p:cNvPr id="30" name="Picture 29" descr="Icon&#10;&#10;Description automatically generated">
              <a:extLst>
                <a:ext uri="{FF2B5EF4-FFF2-40B4-BE49-F238E27FC236}">
                  <a16:creationId xmlns:a16="http://schemas.microsoft.com/office/drawing/2014/main" id="{6A09DBD9-8B17-436D-A512-D46DE0CFD5C5}"/>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2661676" y="2881529"/>
              <a:ext cx="360000" cy="360000"/>
            </a:xfrm>
            <a:prstGeom prst="rect">
              <a:avLst/>
            </a:prstGeom>
          </p:spPr>
        </p:pic>
      </p:grpSp>
      <p:pic>
        <p:nvPicPr>
          <p:cNvPr id="16" name="그림 15">
            <a:extLst>
              <a:ext uri="{FF2B5EF4-FFF2-40B4-BE49-F238E27FC236}">
                <a16:creationId xmlns:a16="http://schemas.microsoft.com/office/drawing/2014/main" id="{E3763A4B-B42B-4F7C-959D-5E3F2C550C4C}"/>
              </a:ext>
            </a:extLst>
          </p:cNvPr>
          <p:cNvPicPr>
            <a:picLocks noChangeAspect="1"/>
          </p:cNvPicPr>
          <p:nvPr userDrawn="1"/>
        </p:nvPicPr>
        <p:blipFill>
          <a:blip r:embed="rId8"/>
          <a:stretch>
            <a:fillRect/>
          </a:stretch>
        </p:blipFill>
        <p:spPr>
          <a:xfrm>
            <a:off x="814388" y="442914"/>
            <a:ext cx="1397794" cy="324630"/>
          </a:xfrm>
          <a:prstGeom prst="rect">
            <a:avLst/>
          </a:prstGeom>
        </p:spPr>
      </p:pic>
      <p:sp>
        <p:nvSpPr>
          <p:cNvPr id="17" name="TextBox 16">
            <a:extLst>
              <a:ext uri="{FF2B5EF4-FFF2-40B4-BE49-F238E27FC236}">
                <a16:creationId xmlns:a16="http://schemas.microsoft.com/office/drawing/2014/main" id="{589B0AD3-9A9E-46FC-8A25-D0FCBCE0DB57}"/>
              </a:ext>
            </a:extLst>
          </p:cNvPr>
          <p:cNvSpPr txBox="1"/>
          <p:nvPr userDrawn="1">
            <p:custDataLst>
              <p:tags r:id="rId1"/>
            </p:custDataLst>
          </p:nvPr>
        </p:nvSpPr>
        <p:spPr>
          <a:xfrm>
            <a:off x="814388" y="5852058"/>
            <a:ext cx="2731517"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b="1" kern="1200" noProof="0">
                <a:solidFill>
                  <a:schemeClr val="accent2"/>
                </a:solidFill>
                <a:latin typeface="+mn-lt"/>
                <a:ea typeface="+mn-ea"/>
                <a:cs typeface="+mn-cs"/>
              </a:rPr>
              <a:t>Document Classification: KPMG Confidential</a:t>
            </a:r>
            <a:endParaRPr lang="en-GB" sz="1000" b="1" kern="1200" noProof="0">
              <a:solidFill>
                <a:schemeClr val="accent2"/>
              </a:solidFill>
              <a:latin typeface="+mn-lt"/>
              <a:ea typeface="+mn-ea"/>
              <a:cs typeface="+mn-cs"/>
            </a:endParaRPr>
          </a:p>
        </p:txBody>
      </p:sp>
      <p:sp>
        <p:nvSpPr>
          <p:cNvPr id="18" name="Text Placeholder 2">
            <a:extLst>
              <a:ext uri="{FF2B5EF4-FFF2-40B4-BE49-F238E27FC236}">
                <a16:creationId xmlns:a16="http://schemas.microsoft.com/office/drawing/2014/main" id="{E6F40CAA-457D-4ACA-933B-4CA56674A584}"/>
              </a:ext>
            </a:extLst>
          </p:cNvPr>
          <p:cNvSpPr>
            <a:spLocks noGrp="1"/>
          </p:cNvSpPr>
          <p:nvPr>
            <p:ph type="body" sz="quarter" idx="14" hasCustomPrompt="1"/>
          </p:nvPr>
        </p:nvSpPr>
        <p:spPr>
          <a:xfrm>
            <a:off x="814388" y="3351965"/>
            <a:ext cx="2411738" cy="119064"/>
          </a:xfrm>
        </p:spPr>
        <p:txBody>
          <a:bodyPr/>
          <a:lstStyle>
            <a:lvl1pPr>
              <a:buFontTx/>
              <a:buNone/>
              <a:defRPr sz="1100" b="1">
                <a:solidFill>
                  <a:schemeClr val="accent2"/>
                </a:solidFill>
              </a:defRPr>
            </a:lvl1pPr>
            <a:lvl2pPr>
              <a:buFontTx/>
              <a:buNone/>
              <a:defRPr sz="900" b="0">
                <a:solidFill>
                  <a:schemeClr val="bg1">
                    <a:lumMod val="65000"/>
                  </a:schemeClr>
                </a:solidFill>
              </a:defRPr>
            </a:lvl2pPr>
            <a:lvl3pPr marL="0" indent="0">
              <a:buFontTx/>
              <a:buNone/>
              <a:defRPr sz="900" b="0">
                <a:solidFill>
                  <a:schemeClr val="bg1">
                    <a:lumMod val="65000"/>
                  </a:schemeClr>
                </a:solidFill>
              </a:defRPr>
            </a:lvl3pPr>
            <a:lvl4pPr marL="345600" indent="0">
              <a:buFontTx/>
              <a:buNone/>
              <a:defRPr sz="900" b="0">
                <a:solidFill>
                  <a:schemeClr val="bg1">
                    <a:lumMod val="65000"/>
                  </a:schemeClr>
                </a:solidFill>
              </a:defRPr>
            </a:lvl4pPr>
            <a:lvl5pPr marL="540000" indent="0">
              <a:buFontTx/>
              <a:buNone/>
              <a:defRPr sz="900" b="0">
                <a:solidFill>
                  <a:schemeClr val="bg1">
                    <a:lumMod val="65000"/>
                  </a:schemeClr>
                </a:solidFill>
              </a:defRPr>
            </a:lvl5pPr>
          </a:lstStyle>
          <a:p>
            <a:pPr marL="0" marR="0" lvl="0" indent="0" algn="l" defTabSz="914400" rtl="0" eaLnBrk="1" fontAlgn="auto" latinLnBrk="1" hangingPunct="1">
              <a:lnSpc>
                <a:spcPct val="100000"/>
              </a:lnSpc>
              <a:spcBef>
                <a:spcPts val="0"/>
              </a:spcBef>
              <a:spcAft>
                <a:spcPts val="600"/>
              </a:spcAft>
              <a:buClrTx/>
              <a:buSzTx/>
              <a:buFontTx/>
              <a:buNone/>
              <a:tabLst/>
              <a:defRPr/>
            </a:pPr>
            <a:r>
              <a:rPr lang="en-US" altLang="ko-KR"/>
              <a:t>kpmg.com/</a:t>
            </a:r>
            <a:r>
              <a:rPr lang="en-US" altLang="ko-KR" err="1"/>
              <a:t>socialmedia</a:t>
            </a:r>
            <a:endParaRPr lang="ko-KR" altLang="en-US"/>
          </a:p>
        </p:txBody>
      </p:sp>
      <p:sp>
        <p:nvSpPr>
          <p:cNvPr id="19" name="Text Placeholder 39">
            <a:extLst>
              <a:ext uri="{FF2B5EF4-FFF2-40B4-BE49-F238E27FC236}">
                <a16:creationId xmlns:a16="http://schemas.microsoft.com/office/drawing/2014/main" id="{A7D5F4CE-76D4-489C-A483-BB698EEEF38A}"/>
              </a:ext>
            </a:extLst>
          </p:cNvPr>
          <p:cNvSpPr txBox="1">
            <a:spLocks/>
          </p:cNvSpPr>
          <p:nvPr userDrawn="1"/>
        </p:nvSpPr>
        <p:spPr>
          <a:xfrm>
            <a:off x="814388" y="1540366"/>
            <a:ext cx="6255182" cy="389255"/>
          </a:xfrm>
          <a:prstGeom prst="rect">
            <a:avLst/>
          </a:prstGeom>
        </p:spPr>
        <p:txBody>
          <a:bodyPr vert="horz" wrap="square" lIns="0" tIns="0" rIns="0" bIns="0" rtlCol="0"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a:solidFill>
                  <a:schemeClr val="accent2"/>
                </a:solidFill>
                <a:latin typeface="Arial" panose="020B0604020202020204" pitchFamily="34" charset="0"/>
                <a:ea typeface="Times New Roman" panose="02020603050405020304" pitchFamily="18" charset="0"/>
                <a:cs typeface="Cordia New"/>
              </a:rPr>
              <a:t>Some or all of the services described herein may not be permissible for KPMG audit clients and their affiliates or related entities.</a:t>
            </a:r>
            <a:endParaRPr lang="en-US" sz="1200">
              <a:solidFill>
                <a:schemeClr val="accent2"/>
              </a:solidFill>
              <a:latin typeface="Arial" panose="020B0604020202020204" pitchFamily="34" charset="0"/>
              <a:ea typeface="Times New Roman" panose="02020603050405020304" pitchFamily="18" charset="0"/>
              <a:cs typeface="Times New Roman" panose="02020603050405020304" pitchFamily="18" charset="0"/>
            </a:endParaRPr>
          </a:p>
        </p:txBody>
      </p:sp>
      <p:sp>
        <p:nvSpPr>
          <p:cNvPr id="20" name="Text Placeholder 4">
            <a:extLst>
              <a:ext uri="{FF2B5EF4-FFF2-40B4-BE49-F238E27FC236}">
                <a16:creationId xmlns:a16="http://schemas.microsoft.com/office/drawing/2014/main" id="{CAF169DD-2628-4682-89A7-679DA771AEE6}"/>
              </a:ext>
            </a:extLst>
          </p:cNvPr>
          <p:cNvSpPr>
            <a:spLocks noGrp="1"/>
          </p:cNvSpPr>
          <p:nvPr>
            <p:ph type="body" sz="quarter" idx="16" hasCustomPrompt="1"/>
          </p:nvPr>
        </p:nvSpPr>
        <p:spPr>
          <a:xfrm>
            <a:off x="814388" y="3735113"/>
            <a:ext cx="6371272" cy="1184498"/>
          </a:xfrm>
        </p:spPr>
        <p:txBody>
          <a:bodyPr/>
          <a:lstStyle>
            <a:lvl1pPr algn="l">
              <a:defRPr sz="1000" b="0">
                <a:solidFill>
                  <a:schemeClr val="accent2"/>
                </a:solidFill>
              </a:defRPr>
            </a:lvl1pPr>
          </a:lstStyle>
          <a:p>
            <a:r>
              <a:rPr lang="en-US"/>
              <a:t>The information contained herein is of a general nature and is not intended to address the circumstances of any                    particular individual or entity. Although we endeavor to provide accurate and timely information, there can be no                guarantee that such information is accurate as of the date it is received or that it will continue to be accurate in             the future. No one should act on such information without appropriate professional advice after a thorough                         examination of the particular situation.</a:t>
            </a:r>
          </a:p>
          <a:p>
            <a:r>
              <a:rPr lang="en-US"/>
              <a:t>The KPMG name and logo are trademarks used under license by the independent member firms of the KPMG             global organization.</a:t>
            </a:r>
          </a:p>
        </p:txBody>
      </p:sp>
      <p:sp>
        <p:nvSpPr>
          <p:cNvPr id="21" name="Text Placeholder 4">
            <a:extLst>
              <a:ext uri="{FF2B5EF4-FFF2-40B4-BE49-F238E27FC236}">
                <a16:creationId xmlns:a16="http://schemas.microsoft.com/office/drawing/2014/main" id="{A27FA21A-626B-40C6-8761-7CC075463A00}"/>
              </a:ext>
            </a:extLst>
          </p:cNvPr>
          <p:cNvSpPr txBox="1">
            <a:spLocks/>
          </p:cNvSpPr>
          <p:nvPr userDrawn="1"/>
        </p:nvSpPr>
        <p:spPr>
          <a:xfrm>
            <a:off x="814388" y="4955955"/>
            <a:ext cx="6255182" cy="922790"/>
          </a:xfrm>
          <a:prstGeom prst="rect">
            <a:avLst/>
          </a:prstGeom>
        </p:spPr>
        <p:txBody>
          <a:bodyPr vert="horz" lIns="0" tIns="0" rIns="0" bIns="0" rtlCol="0" anchor="b" anchorCtr="0">
            <a:noAutofit/>
          </a:bodyPr>
          <a:lstStyle>
            <a:lvl1pPr marL="0" indent="0" algn="l" defTabSz="914400" rtl="0" eaLnBrk="1" latinLnBrk="0" hangingPunct="1">
              <a:lnSpc>
                <a:spcPct val="100000"/>
              </a:lnSpc>
              <a:spcBef>
                <a:spcPts val="0"/>
              </a:spcBef>
              <a:spcAft>
                <a:spcPts val="1000"/>
              </a:spcAft>
              <a:buFontTx/>
              <a:buNone/>
              <a:defRPr sz="1000" b="0" kern="1200">
                <a:solidFill>
                  <a:schemeClr val="bg1"/>
                </a:solidFill>
                <a:latin typeface="+mn-lt"/>
                <a:ea typeface="+mn-ea"/>
                <a:cs typeface="+mn-cs"/>
              </a:defRPr>
            </a:lvl1pPr>
            <a:lvl2pPr marL="0" indent="0" algn="l" defTabSz="914400" rtl="0" eaLnBrk="1" latinLnBrk="0" hangingPunct="1">
              <a:lnSpc>
                <a:spcPct val="100000"/>
              </a:lnSpc>
              <a:spcBef>
                <a:spcPts val="0"/>
              </a:spcBef>
              <a:spcAft>
                <a:spcPts val="1000"/>
              </a:spcAft>
              <a:buFontTx/>
              <a:buNone/>
              <a:defRPr sz="1000" b="0" kern="1200">
                <a:solidFill>
                  <a:schemeClr val="bg1"/>
                </a:solidFill>
                <a:latin typeface="+mn-lt"/>
                <a:ea typeface="+mn-ea"/>
                <a:cs typeface="+mn-cs"/>
              </a:defRPr>
            </a:lvl2pPr>
            <a:lvl3pPr marL="180000" indent="-180000" algn="l" defTabSz="914400" rtl="0" eaLnBrk="1" latinLnBrk="0" hangingPunct="1">
              <a:lnSpc>
                <a:spcPct val="100000"/>
              </a:lnSpc>
              <a:spcBef>
                <a:spcPts val="0"/>
              </a:spcBef>
              <a:spcAft>
                <a:spcPts val="600"/>
              </a:spcAft>
              <a:buClrTx/>
              <a:buFont typeface="Arial" panose="020B0604020202020204" pitchFamily="34" charset="0"/>
              <a:buChar char="•"/>
              <a:defRPr sz="1000" kern="1200">
                <a:solidFill>
                  <a:schemeClr val="tx2"/>
                </a:solidFill>
                <a:latin typeface="+mn-lt"/>
                <a:ea typeface="+mn-ea"/>
                <a:cs typeface="+mn-cs"/>
              </a:defRPr>
            </a:lvl3pPr>
            <a:lvl4pPr marL="360000" indent="-180000" algn="l" defTabSz="914400" rtl="0" eaLnBrk="1" latinLnBrk="0" hangingPunct="1">
              <a:lnSpc>
                <a:spcPct val="100000"/>
              </a:lnSpc>
              <a:spcBef>
                <a:spcPts val="0"/>
              </a:spcBef>
              <a:spcAft>
                <a:spcPts val="600"/>
              </a:spcAft>
              <a:buClrTx/>
              <a:buFont typeface="Arial" panose="020B0604020202020204" pitchFamily="34" charset="0"/>
              <a:buChar char="-"/>
              <a:defRPr sz="1000" kern="1200">
                <a:solidFill>
                  <a:schemeClr val="tx2"/>
                </a:solidFill>
                <a:latin typeface="+mn-lt"/>
                <a:ea typeface="+mn-ea"/>
                <a:cs typeface="+mn-cs"/>
              </a:defRPr>
            </a:lvl4pPr>
            <a:lvl5pPr marL="540000" indent="-180000" algn="l" defTabSz="914400" rtl="0" eaLnBrk="1" latinLnBrk="0" hangingPunct="1">
              <a:lnSpc>
                <a:spcPct val="100000"/>
              </a:lnSpc>
              <a:spcBef>
                <a:spcPts val="0"/>
              </a:spcBef>
              <a:spcAft>
                <a:spcPts val="600"/>
              </a:spcAft>
              <a:buClrTx/>
              <a:buFont typeface="Arial" panose="020B0604020202020204" pitchFamily="34" charset="0"/>
              <a:buChar char="•"/>
              <a:defRPr sz="1000" kern="1200" baseline="0">
                <a:solidFill>
                  <a:schemeClr val="tx2"/>
                </a:solidFill>
                <a:latin typeface="+mn-lt"/>
                <a:ea typeface="+mn-ea"/>
                <a:cs typeface="+mn-cs"/>
              </a:defRPr>
            </a:lvl5pPr>
            <a:lvl6pPr marL="720000" indent="-1440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000" kern="1200">
                <a:solidFill>
                  <a:schemeClr val="tx2"/>
                </a:solidFill>
                <a:latin typeface="+mn-lt"/>
                <a:ea typeface="+mn-ea"/>
                <a:cs typeface="+mn-cs"/>
              </a:defRPr>
            </a:lvl6pPr>
            <a:lvl7pPr marL="936000" indent="-2160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000" kern="1200">
                <a:solidFill>
                  <a:schemeClr val="tx2"/>
                </a:solidFill>
                <a:latin typeface="+mn-lt"/>
                <a:ea typeface="+mn-ea"/>
                <a:cs typeface="+mn-cs"/>
              </a:defRPr>
            </a:lvl7pPr>
            <a:lvl8pPr marL="1080000" indent="-1440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000" kern="1200">
                <a:solidFill>
                  <a:schemeClr val="tx2"/>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000">
                <a:solidFill>
                  <a:schemeClr val="accent2"/>
                </a:solidFill>
              </a:rPr>
              <a:t>© 2022 KPMG </a:t>
            </a:r>
            <a:r>
              <a:rPr lang="en-US" sz="1000" err="1">
                <a:solidFill>
                  <a:schemeClr val="accent2"/>
                </a:solidFill>
              </a:rPr>
              <a:t>Samjong</a:t>
            </a:r>
            <a:r>
              <a:rPr lang="en-US" sz="1000">
                <a:solidFill>
                  <a:schemeClr val="accent2"/>
                </a:solidFill>
              </a:rPr>
              <a:t> Accounting Corp., a Korea Limited Liability Company and a member firm of the KPMG global organization of independent member firms affiliated with KPMG International Limited, a private English company limited by guarantee. All rights reserved.</a:t>
            </a:r>
          </a:p>
          <a:p>
            <a:endParaRPr lang="en-US" sz="1000">
              <a:solidFill>
                <a:schemeClr val="accent2"/>
              </a:solidFill>
            </a:endParaRPr>
          </a:p>
        </p:txBody>
      </p:sp>
    </p:spTree>
    <p:extLst>
      <p:ext uri="{BB962C8B-B14F-4D97-AF65-F5344CB8AC3E}">
        <p14:creationId xmlns:p14="http://schemas.microsoft.com/office/powerpoint/2010/main" val="15392090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olor palet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03BEDF-35C5-4CA5-9B3E-991280392BF0}"/>
              </a:ext>
            </a:extLst>
          </p:cNvPr>
          <p:cNvSpPr>
            <a:spLocks noGrp="1"/>
          </p:cNvSpPr>
          <p:nvPr>
            <p:ph type="title"/>
          </p:nvPr>
        </p:nvSpPr>
        <p:spPr/>
        <p:txBody>
          <a:bodyPr/>
          <a:lstStyle/>
          <a:p>
            <a:r>
              <a:rPr lang="ko-KR" altLang="en-US"/>
              <a:t>마스터 제목 스타일 편집</a:t>
            </a:r>
            <a:endParaRPr lang="en-US"/>
          </a:p>
        </p:txBody>
      </p:sp>
      <p:grpSp>
        <p:nvGrpSpPr>
          <p:cNvPr id="17" name="Group 16">
            <a:extLst>
              <a:ext uri="{FF2B5EF4-FFF2-40B4-BE49-F238E27FC236}">
                <a16:creationId xmlns:a16="http://schemas.microsoft.com/office/drawing/2014/main" id="{626EF98C-751D-4F2D-9E73-1A67C86BDEB6}"/>
              </a:ext>
            </a:extLst>
          </p:cNvPr>
          <p:cNvGrpSpPr/>
          <p:nvPr userDrawn="1"/>
        </p:nvGrpSpPr>
        <p:grpSpPr>
          <a:xfrm>
            <a:off x="488950" y="1435485"/>
            <a:ext cx="1369453" cy="3862635"/>
            <a:chOff x="431800" y="1435485"/>
            <a:chExt cx="1369453" cy="3862635"/>
          </a:xfrm>
        </p:grpSpPr>
        <p:sp>
          <p:nvSpPr>
            <p:cNvPr id="18" name="TextBox 17">
              <a:extLst>
                <a:ext uri="{FF2B5EF4-FFF2-40B4-BE49-F238E27FC236}">
                  <a16:creationId xmlns:a16="http://schemas.microsoft.com/office/drawing/2014/main" id="{083A029E-F47E-4063-92DE-3F7D08D2978A}"/>
                </a:ext>
              </a:extLst>
            </p:cNvPr>
            <p:cNvSpPr txBox="1"/>
            <p:nvPr userDrawn="1"/>
          </p:nvSpPr>
          <p:spPr>
            <a:xfrm>
              <a:off x="437207" y="1435485"/>
              <a:ext cx="1364046" cy="138499"/>
            </a:xfrm>
            <a:prstGeom prst="rect">
              <a:avLst/>
            </a:prstGeom>
            <a:noFill/>
          </p:spPr>
          <p:txBody>
            <a:bodyPr wrap="square" lIns="0" tIns="0" rIns="0" bIns="0" rtlCol="0">
              <a:spAutoFit/>
            </a:bodyPr>
            <a:lstStyle/>
            <a:p>
              <a:pPr algn="l">
                <a:spcAft>
                  <a:spcPts val="600"/>
                </a:spcAft>
              </a:pPr>
              <a:r>
                <a:rPr lang="en-US" sz="900" b="1">
                  <a:solidFill>
                    <a:sysClr val="windowText" lastClr="000000"/>
                  </a:solidFill>
                </a:rPr>
                <a:t>Primary Colors</a:t>
              </a:r>
            </a:p>
          </p:txBody>
        </p:sp>
        <p:sp>
          <p:nvSpPr>
            <p:cNvPr id="19" name="Rectangle 18">
              <a:extLst>
                <a:ext uri="{FF2B5EF4-FFF2-40B4-BE49-F238E27FC236}">
                  <a16:creationId xmlns:a16="http://schemas.microsoft.com/office/drawing/2014/main" id="{B4D79E91-240E-4CE9-BD78-5046C30D1A18}"/>
                </a:ext>
              </a:extLst>
            </p:cNvPr>
            <p:cNvSpPr>
              <a:spLocks/>
            </p:cNvSpPr>
            <p:nvPr userDrawn="1"/>
          </p:nvSpPr>
          <p:spPr>
            <a:xfrm>
              <a:off x="431800" y="2323989"/>
              <a:ext cx="498229" cy="411225"/>
            </a:xfrm>
            <a:prstGeom prst="rect">
              <a:avLst/>
            </a:prstGeom>
            <a:solidFill>
              <a:srgbClr val="1E49E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a:solidFill>
                    <a:schemeClr val="bg1"/>
                  </a:solidFill>
                </a:rPr>
                <a:t>30</a:t>
              </a:r>
            </a:p>
            <a:p>
              <a:pPr algn="ctr"/>
              <a:r>
                <a:rPr lang="en-GB" sz="800">
                  <a:solidFill>
                    <a:schemeClr val="bg1"/>
                  </a:solidFill>
                </a:rPr>
                <a:t>73</a:t>
              </a:r>
            </a:p>
            <a:p>
              <a:pPr algn="ctr"/>
              <a:r>
                <a:rPr lang="en-GB" sz="800">
                  <a:solidFill>
                    <a:schemeClr val="bg1"/>
                  </a:solidFill>
                </a:rPr>
                <a:t>226</a:t>
              </a:r>
            </a:p>
          </p:txBody>
        </p:sp>
        <p:sp>
          <p:nvSpPr>
            <p:cNvPr id="20" name="Rectangle 19">
              <a:extLst>
                <a:ext uri="{FF2B5EF4-FFF2-40B4-BE49-F238E27FC236}">
                  <a16:creationId xmlns:a16="http://schemas.microsoft.com/office/drawing/2014/main" id="{2C69FA0A-5FC1-4DE0-B123-631C80946944}"/>
                </a:ext>
              </a:extLst>
            </p:cNvPr>
            <p:cNvSpPr>
              <a:spLocks/>
            </p:cNvSpPr>
            <p:nvPr userDrawn="1"/>
          </p:nvSpPr>
          <p:spPr>
            <a:xfrm>
              <a:off x="431800" y="1809427"/>
              <a:ext cx="498229" cy="411225"/>
            </a:xfrm>
            <a:prstGeom prst="rect">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a:solidFill>
                    <a:schemeClr val="bg1"/>
                  </a:solidFill>
                </a:rPr>
                <a:t>0</a:t>
              </a:r>
            </a:p>
            <a:p>
              <a:pPr algn="ctr"/>
              <a:r>
                <a:rPr lang="en-GB" sz="800">
                  <a:solidFill>
                    <a:schemeClr val="bg1"/>
                  </a:solidFill>
                </a:rPr>
                <a:t>51</a:t>
              </a:r>
            </a:p>
            <a:p>
              <a:pPr algn="ctr"/>
              <a:r>
                <a:rPr lang="en-GB" sz="800">
                  <a:solidFill>
                    <a:schemeClr val="bg1"/>
                  </a:solidFill>
                </a:rPr>
                <a:t>141</a:t>
              </a:r>
            </a:p>
          </p:txBody>
        </p:sp>
        <p:sp>
          <p:nvSpPr>
            <p:cNvPr id="21" name="Rectangle 20">
              <a:extLst>
                <a:ext uri="{FF2B5EF4-FFF2-40B4-BE49-F238E27FC236}">
                  <a16:creationId xmlns:a16="http://schemas.microsoft.com/office/drawing/2014/main" id="{16C58682-AE35-412D-9814-1AC993C40193}"/>
                </a:ext>
              </a:extLst>
            </p:cNvPr>
            <p:cNvSpPr>
              <a:spLocks/>
            </p:cNvSpPr>
            <p:nvPr userDrawn="1"/>
          </p:nvSpPr>
          <p:spPr>
            <a:xfrm>
              <a:off x="431800" y="2838550"/>
              <a:ext cx="498229" cy="411225"/>
            </a:xfrm>
            <a:prstGeom prst="rect">
              <a:avLst/>
            </a:prstGeom>
            <a:solidFill>
              <a:srgbClr val="0C233C"/>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a:solidFill>
                    <a:schemeClr val="bg1"/>
                  </a:solidFill>
                </a:rPr>
                <a:t>12</a:t>
              </a:r>
            </a:p>
            <a:p>
              <a:pPr algn="ctr"/>
              <a:r>
                <a:rPr lang="en-GB" sz="800">
                  <a:solidFill>
                    <a:schemeClr val="bg1"/>
                  </a:solidFill>
                </a:rPr>
                <a:t>35</a:t>
              </a:r>
            </a:p>
            <a:p>
              <a:pPr algn="ctr"/>
              <a:r>
                <a:rPr lang="en-GB" sz="800">
                  <a:solidFill>
                    <a:schemeClr val="bg1"/>
                  </a:solidFill>
                </a:rPr>
                <a:t>60</a:t>
              </a:r>
            </a:p>
          </p:txBody>
        </p:sp>
        <p:sp>
          <p:nvSpPr>
            <p:cNvPr id="31" name="Rectangle 30">
              <a:extLst>
                <a:ext uri="{FF2B5EF4-FFF2-40B4-BE49-F238E27FC236}">
                  <a16:creationId xmlns:a16="http://schemas.microsoft.com/office/drawing/2014/main" id="{EB84E864-7714-4B35-A11C-CEC6ACE57FDD}"/>
                </a:ext>
              </a:extLst>
            </p:cNvPr>
            <p:cNvSpPr>
              <a:spLocks/>
            </p:cNvSpPr>
            <p:nvPr userDrawn="1"/>
          </p:nvSpPr>
          <p:spPr>
            <a:xfrm>
              <a:off x="431800" y="3353112"/>
              <a:ext cx="498229" cy="411225"/>
            </a:xfrm>
            <a:prstGeom prst="rect">
              <a:avLst/>
            </a:prstGeom>
            <a:solidFill>
              <a:srgbClr val="ACEAF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a:solidFill>
                    <a:sysClr val="windowText" lastClr="000000"/>
                  </a:solidFill>
                </a:rPr>
                <a:t>172</a:t>
              </a:r>
            </a:p>
            <a:p>
              <a:pPr algn="ctr"/>
              <a:r>
                <a:rPr lang="en-GB" sz="800">
                  <a:solidFill>
                    <a:sysClr val="windowText" lastClr="000000"/>
                  </a:solidFill>
                </a:rPr>
                <a:t>234</a:t>
              </a:r>
            </a:p>
            <a:p>
              <a:pPr algn="ctr"/>
              <a:r>
                <a:rPr lang="en-GB" sz="800">
                  <a:solidFill>
                    <a:sysClr val="windowText" lastClr="000000"/>
                  </a:solidFill>
                </a:rPr>
                <a:t>255</a:t>
              </a:r>
            </a:p>
          </p:txBody>
        </p:sp>
        <p:sp>
          <p:nvSpPr>
            <p:cNvPr id="33" name="Rectangle 32">
              <a:extLst>
                <a:ext uri="{FF2B5EF4-FFF2-40B4-BE49-F238E27FC236}">
                  <a16:creationId xmlns:a16="http://schemas.microsoft.com/office/drawing/2014/main" id="{D9C9DB94-A023-463B-87CC-D56EDA60B7B2}"/>
                </a:ext>
              </a:extLst>
            </p:cNvPr>
            <p:cNvSpPr>
              <a:spLocks/>
            </p:cNvSpPr>
            <p:nvPr userDrawn="1"/>
          </p:nvSpPr>
          <p:spPr>
            <a:xfrm>
              <a:off x="431800" y="3864167"/>
              <a:ext cx="498229" cy="411225"/>
            </a:xfrm>
            <a:prstGeom prst="rect">
              <a:avLst/>
            </a:prstGeom>
            <a:solidFill>
              <a:srgbClr val="00B8F5"/>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a:solidFill>
                    <a:schemeClr val="bg1"/>
                  </a:solidFill>
                </a:rPr>
                <a:t>0</a:t>
              </a:r>
            </a:p>
            <a:p>
              <a:pPr algn="ctr"/>
              <a:r>
                <a:rPr lang="en-GB" sz="800">
                  <a:solidFill>
                    <a:schemeClr val="bg1"/>
                  </a:solidFill>
                </a:rPr>
                <a:t>184</a:t>
              </a:r>
            </a:p>
            <a:p>
              <a:pPr algn="ctr"/>
              <a:r>
                <a:rPr lang="en-GB" sz="800">
                  <a:solidFill>
                    <a:schemeClr val="bg1"/>
                  </a:solidFill>
                </a:rPr>
                <a:t>245</a:t>
              </a:r>
            </a:p>
          </p:txBody>
        </p:sp>
        <p:sp>
          <p:nvSpPr>
            <p:cNvPr id="34" name="Rectangle 33">
              <a:extLst>
                <a:ext uri="{FF2B5EF4-FFF2-40B4-BE49-F238E27FC236}">
                  <a16:creationId xmlns:a16="http://schemas.microsoft.com/office/drawing/2014/main" id="{70818289-F48A-4AAD-932A-D124C06F33CB}"/>
                </a:ext>
              </a:extLst>
            </p:cNvPr>
            <p:cNvSpPr>
              <a:spLocks/>
            </p:cNvSpPr>
            <p:nvPr userDrawn="1"/>
          </p:nvSpPr>
          <p:spPr>
            <a:xfrm>
              <a:off x="431800" y="4378727"/>
              <a:ext cx="498229" cy="411225"/>
            </a:xfrm>
            <a:prstGeom prst="rect">
              <a:avLst/>
            </a:prstGeom>
            <a:solidFill>
              <a:srgbClr val="7213EA"/>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a:solidFill>
                    <a:schemeClr val="bg1"/>
                  </a:solidFill>
                </a:rPr>
                <a:t>114</a:t>
              </a:r>
            </a:p>
            <a:p>
              <a:pPr algn="ctr"/>
              <a:r>
                <a:rPr lang="en-GB" sz="800">
                  <a:solidFill>
                    <a:schemeClr val="bg1"/>
                  </a:solidFill>
                </a:rPr>
                <a:t>19</a:t>
              </a:r>
            </a:p>
            <a:p>
              <a:pPr algn="ctr"/>
              <a:r>
                <a:rPr lang="en-GB" sz="800">
                  <a:solidFill>
                    <a:schemeClr val="bg1"/>
                  </a:solidFill>
                </a:rPr>
                <a:t>234</a:t>
              </a:r>
            </a:p>
          </p:txBody>
        </p:sp>
        <p:sp>
          <p:nvSpPr>
            <p:cNvPr id="35" name="Rectangle 34">
              <a:extLst>
                <a:ext uri="{FF2B5EF4-FFF2-40B4-BE49-F238E27FC236}">
                  <a16:creationId xmlns:a16="http://schemas.microsoft.com/office/drawing/2014/main" id="{F59E4511-F558-44E0-8DD3-D17EFB8C6E18}"/>
                </a:ext>
              </a:extLst>
            </p:cNvPr>
            <p:cNvSpPr>
              <a:spLocks/>
            </p:cNvSpPr>
            <p:nvPr userDrawn="1"/>
          </p:nvSpPr>
          <p:spPr>
            <a:xfrm>
              <a:off x="431800" y="4886895"/>
              <a:ext cx="498229" cy="411225"/>
            </a:xfrm>
            <a:prstGeom prst="rect">
              <a:avLst/>
            </a:prstGeom>
            <a:solidFill>
              <a:srgbClr val="FD349C"/>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a:solidFill>
                    <a:schemeClr val="bg1"/>
                  </a:solidFill>
                </a:rPr>
                <a:t>253</a:t>
              </a:r>
            </a:p>
            <a:p>
              <a:pPr algn="ctr"/>
              <a:r>
                <a:rPr lang="en-GB" sz="800">
                  <a:solidFill>
                    <a:schemeClr val="bg1"/>
                  </a:solidFill>
                </a:rPr>
                <a:t>52</a:t>
              </a:r>
            </a:p>
            <a:p>
              <a:pPr algn="ctr"/>
              <a:r>
                <a:rPr lang="en-GB" sz="800">
                  <a:solidFill>
                    <a:schemeClr val="bg1"/>
                  </a:solidFill>
                </a:rPr>
                <a:t>156</a:t>
              </a:r>
            </a:p>
          </p:txBody>
        </p:sp>
        <p:sp>
          <p:nvSpPr>
            <p:cNvPr id="36" name="TextBox 35">
              <a:extLst>
                <a:ext uri="{FF2B5EF4-FFF2-40B4-BE49-F238E27FC236}">
                  <a16:creationId xmlns:a16="http://schemas.microsoft.com/office/drawing/2014/main" id="{3448FA23-008F-4A21-BC6A-6185FCFC52D2}"/>
                </a:ext>
              </a:extLst>
            </p:cNvPr>
            <p:cNvSpPr txBox="1"/>
            <p:nvPr userDrawn="1"/>
          </p:nvSpPr>
          <p:spPr>
            <a:xfrm>
              <a:off x="1028090" y="2971948"/>
              <a:ext cx="561051" cy="153888"/>
            </a:xfrm>
            <a:prstGeom prst="rect">
              <a:avLst/>
            </a:prstGeom>
            <a:noFill/>
          </p:spPr>
          <p:txBody>
            <a:bodyPr wrap="none" lIns="0" tIns="0" rIns="0" bIns="0" rtlCol="0" anchor="ctr">
              <a:spAutoFit/>
            </a:bodyPr>
            <a:lstStyle/>
            <a:p>
              <a:pPr algn="l">
                <a:spcAft>
                  <a:spcPts val="600"/>
                </a:spcAft>
              </a:pPr>
              <a:r>
                <a:rPr lang="en-GB" sz="1000"/>
                <a:t>Dark Blue</a:t>
              </a:r>
            </a:p>
          </p:txBody>
        </p:sp>
        <p:sp>
          <p:nvSpPr>
            <p:cNvPr id="37" name="TextBox 36">
              <a:extLst>
                <a:ext uri="{FF2B5EF4-FFF2-40B4-BE49-F238E27FC236}">
                  <a16:creationId xmlns:a16="http://schemas.microsoft.com/office/drawing/2014/main" id="{BC720359-127E-405D-919C-083611C7A08A}"/>
                </a:ext>
              </a:extLst>
            </p:cNvPr>
            <p:cNvSpPr txBox="1"/>
            <p:nvPr userDrawn="1"/>
          </p:nvSpPr>
          <p:spPr>
            <a:xfrm>
              <a:off x="1028090" y="1949834"/>
              <a:ext cx="652423" cy="153888"/>
            </a:xfrm>
            <a:prstGeom prst="rect">
              <a:avLst/>
            </a:prstGeom>
            <a:noFill/>
          </p:spPr>
          <p:txBody>
            <a:bodyPr wrap="none" lIns="0" tIns="0" rIns="0" bIns="0" rtlCol="0" anchor="ctr">
              <a:spAutoFit/>
            </a:bodyPr>
            <a:lstStyle/>
            <a:p>
              <a:pPr algn="l">
                <a:spcAft>
                  <a:spcPts val="600"/>
                </a:spcAft>
              </a:pPr>
              <a:r>
                <a:rPr lang="en-GB" sz="1000"/>
                <a:t>KPMG blue</a:t>
              </a:r>
            </a:p>
          </p:txBody>
        </p:sp>
        <p:sp>
          <p:nvSpPr>
            <p:cNvPr id="38" name="TextBox 37">
              <a:extLst>
                <a:ext uri="{FF2B5EF4-FFF2-40B4-BE49-F238E27FC236}">
                  <a16:creationId xmlns:a16="http://schemas.microsoft.com/office/drawing/2014/main" id="{7C39E4F3-E153-4CC0-A276-C622A3204E0A}"/>
                </a:ext>
              </a:extLst>
            </p:cNvPr>
            <p:cNvSpPr txBox="1"/>
            <p:nvPr userDrawn="1"/>
          </p:nvSpPr>
          <p:spPr>
            <a:xfrm>
              <a:off x="1028090" y="3483005"/>
              <a:ext cx="565861" cy="153888"/>
            </a:xfrm>
            <a:prstGeom prst="rect">
              <a:avLst/>
            </a:prstGeom>
            <a:noFill/>
          </p:spPr>
          <p:txBody>
            <a:bodyPr wrap="none" lIns="0" tIns="0" rIns="0" bIns="0" rtlCol="0" anchor="ctr">
              <a:spAutoFit/>
            </a:bodyPr>
            <a:lstStyle/>
            <a:p>
              <a:pPr algn="l">
                <a:spcAft>
                  <a:spcPts val="600"/>
                </a:spcAft>
              </a:pPr>
              <a:r>
                <a:rPr lang="en-GB" sz="1000"/>
                <a:t>Light Blue</a:t>
              </a:r>
            </a:p>
          </p:txBody>
        </p:sp>
        <p:sp>
          <p:nvSpPr>
            <p:cNvPr id="39" name="TextBox 38">
              <a:extLst>
                <a:ext uri="{FF2B5EF4-FFF2-40B4-BE49-F238E27FC236}">
                  <a16:creationId xmlns:a16="http://schemas.microsoft.com/office/drawing/2014/main" id="{4DF54008-2462-4D42-8BCA-DA618813F8D4}"/>
                </a:ext>
              </a:extLst>
            </p:cNvPr>
            <p:cNvSpPr txBox="1"/>
            <p:nvPr userDrawn="1"/>
          </p:nvSpPr>
          <p:spPr>
            <a:xfrm>
              <a:off x="1028090" y="2460891"/>
              <a:ext cx="658835" cy="153888"/>
            </a:xfrm>
            <a:prstGeom prst="rect">
              <a:avLst/>
            </a:prstGeom>
            <a:noFill/>
          </p:spPr>
          <p:txBody>
            <a:bodyPr wrap="none" lIns="0" tIns="0" rIns="0" bIns="0" rtlCol="0" anchor="ctr">
              <a:spAutoFit/>
            </a:bodyPr>
            <a:lstStyle/>
            <a:p>
              <a:pPr algn="l">
                <a:spcAft>
                  <a:spcPts val="600"/>
                </a:spcAft>
              </a:pPr>
              <a:r>
                <a:rPr lang="en-GB" sz="1000"/>
                <a:t>Cobalt Blue</a:t>
              </a:r>
            </a:p>
          </p:txBody>
        </p:sp>
        <p:sp>
          <p:nvSpPr>
            <p:cNvPr id="40" name="TextBox 39">
              <a:extLst>
                <a:ext uri="{FF2B5EF4-FFF2-40B4-BE49-F238E27FC236}">
                  <a16:creationId xmlns:a16="http://schemas.microsoft.com/office/drawing/2014/main" id="{3F305D39-8E62-4075-BA1C-E1EB03EE2713}"/>
                </a:ext>
              </a:extLst>
            </p:cNvPr>
            <p:cNvSpPr txBox="1"/>
            <p:nvPr userDrawn="1"/>
          </p:nvSpPr>
          <p:spPr>
            <a:xfrm>
              <a:off x="1028090" y="3993446"/>
              <a:ext cx="666849" cy="153888"/>
            </a:xfrm>
            <a:prstGeom prst="rect">
              <a:avLst/>
            </a:prstGeom>
            <a:noFill/>
          </p:spPr>
          <p:txBody>
            <a:bodyPr wrap="none" lIns="0" tIns="0" rIns="0" bIns="0" rtlCol="0" anchor="ctr">
              <a:spAutoFit/>
            </a:bodyPr>
            <a:lstStyle/>
            <a:p>
              <a:pPr algn="l">
                <a:spcAft>
                  <a:spcPts val="600"/>
                </a:spcAft>
              </a:pPr>
              <a:r>
                <a:rPr lang="en-GB" sz="1000"/>
                <a:t>Pacific Blue</a:t>
              </a:r>
            </a:p>
          </p:txBody>
        </p:sp>
        <p:sp>
          <p:nvSpPr>
            <p:cNvPr id="41" name="TextBox 40">
              <a:extLst>
                <a:ext uri="{FF2B5EF4-FFF2-40B4-BE49-F238E27FC236}">
                  <a16:creationId xmlns:a16="http://schemas.microsoft.com/office/drawing/2014/main" id="{BA2CA773-E86A-4B8F-ADA0-2CB9E1BA2E5D}"/>
                </a:ext>
              </a:extLst>
            </p:cNvPr>
            <p:cNvSpPr txBox="1"/>
            <p:nvPr userDrawn="1"/>
          </p:nvSpPr>
          <p:spPr>
            <a:xfrm>
              <a:off x="1028090" y="4504503"/>
              <a:ext cx="368691" cy="153888"/>
            </a:xfrm>
            <a:prstGeom prst="rect">
              <a:avLst/>
            </a:prstGeom>
            <a:noFill/>
          </p:spPr>
          <p:txBody>
            <a:bodyPr wrap="none" lIns="0" tIns="0" rIns="0" bIns="0" rtlCol="0" anchor="ctr">
              <a:spAutoFit/>
            </a:bodyPr>
            <a:lstStyle/>
            <a:p>
              <a:pPr algn="l">
                <a:spcAft>
                  <a:spcPts val="600"/>
                </a:spcAft>
              </a:pPr>
              <a:r>
                <a:rPr lang="en-GB" sz="1000"/>
                <a:t>Purple</a:t>
              </a:r>
            </a:p>
          </p:txBody>
        </p:sp>
        <p:sp>
          <p:nvSpPr>
            <p:cNvPr id="42" name="TextBox 41">
              <a:extLst>
                <a:ext uri="{FF2B5EF4-FFF2-40B4-BE49-F238E27FC236}">
                  <a16:creationId xmlns:a16="http://schemas.microsoft.com/office/drawing/2014/main" id="{DE021187-04CC-4668-8F96-790FD0271481}"/>
                </a:ext>
              </a:extLst>
            </p:cNvPr>
            <p:cNvSpPr txBox="1"/>
            <p:nvPr userDrawn="1"/>
          </p:nvSpPr>
          <p:spPr>
            <a:xfrm>
              <a:off x="1028090" y="5015563"/>
              <a:ext cx="248466" cy="153888"/>
            </a:xfrm>
            <a:prstGeom prst="rect">
              <a:avLst/>
            </a:prstGeom>
            <a:noFill/>
          </p:spPr>
          <p:txBody>
            <a:bodyPr wrap="none" lIns="0" tIns="0" rIns="0" bIns="0" rtlCol="0" anchor="ctr">
              <a:spAutoFit/>
            </a:bodyPr>
            <a:lstStyle/>
            <a:p>
              <a:pPr algn="l">
                <a:spcAft>
                  <a:spcPts val="600"/>
                </a:spcAft>
              </a:pPr>
              <a:r>
                <a:rPr lang="en-GB" sz="1000"/>
                <a:t>Pink</a:t>
              </a:r>
            </a:p>
          </p:txBody>
        </p:sp>
      </p:grpSp>
      <p:grpSp>
        <p:nvGrpSpPr>
          <p:cNvPr id="43" name="Group 42">
            <a:extLst>
              <a:ext uri="{FF2B5EF4-FFF2-40B4-BE49-F238E27FC236}">
                <a16:creationId xmlns:a16="http://schemas.microsoft.com/office/drawing/2014/main" id="{376D7BA7-F988-4666-909E-7464B1E670A4}"/>
              </a:ext>
            </a:extLst>
          </p:cNvPr>
          <p:cNvGrpSpPr/>
          <p:nvPr userDrawn="1"/>
        </p:nvGrpSpPr>
        <p:grpSpPr>
          <a:xfrm>
            <a:off x="2237283" y="1435485"/>
            <a:ext cx="1648146" cy="4377197"/>
            <a:chOff x="2007613" y="1435485"/>
            <a:chExt cx="1648146" cy="4377197"/>
          </a:xfrm>
        </p:grpSpPr>
        <p:sp>
          <p:nvSpPr>
            <p:cNvPr id="44" name="TextBox 43">
              <a:extLst>
                <a:ext uri="{FF2B5EF4-FFF2-40B4-BE49-F238E27FC236}">
                  <a16:creationId xmlns:a16="http://schemas.microsoft.com/office/drawing/2014/main" id="{BC1060C3-3C0F-479A-93CB-2EE23BCD7FEC}"/>
                </a:ext>
              </a:extLst>
            </p:cNvPr>
            <p:cNvSpPr txBox="1"/>
            <p:nvPr userDrawn="1"/>
          </p:nvSpPr>
          <p:spPr>
            <a:xfrm>
              <a:off x="2007613" y="1435485"/>
              <a:ext cx="1648146" cy="276999"/>
            </a:xfrm>
            <a:prstGeom prst="rect">
              <a:avLst/>
            </a:prstGeom>
            <a:noFill/>
          </p:spPr>
          <p:txBody>
            <a:bodyPr wrap="square" lIns="0" tIns="0" rIns="0" bIns="0" rtlCol="0">
              <a:spAutoFit/>
            </a:bodyPr>
            <a:lstStyle/>
            <a:p>
              <a:pPr algn="l">
                <a:spcAft>
                  <a:spcPts val="600"/>
                </a:spcAft>
              </a:pPr>
              <a:r>
                <a:rPr lang="en-US" sz="900" b="1">
                  <a:solidFill>
                    <a:sysClr val="windowText" lastClr="000000"/>
                  </a:solidFill>
                </a:rPr>
                <a:t>Accent Colors for Infographics and charts only</a:t>
              </a:r>
            </a:p>
          </p:txBody>
        </p:sp>
        <p:sp>
          <p:nvSpPr>
            <p:cNvPr id="45" name="Rectangle 44">
              <a:extLst>
                <a:ext uri="{FF2B5EF4-FFF2-40B4-BE49-F238E27FC236}">
                  <a16:creationId xmlns:a16="http://schemas.microsoft.com/office/drawing/2014/main" id="{3335F361-87F0-48D7-BB28-F86DB0E6AC27}"/>
                </a:ext>
              </a:extLst>
            </p:cNvPr>
            <p:cNvSpPr>
              <a:spLocks/>
            </p:cNvSpPr>
            <p:nvPr userDrawn="1"/>
          </p:nvSpPr>
          <p:spPr>
            <a:xfrm>
              <a:off x="2007613" y="1809934"/>
              <a:ext cx="498229" cy="411225"/>
            </a:xfrm>
            <a:prstGeom prst="rect">
              <a:avLst/>
            </a:prstGeom>
            <a:solidFill>
              <a:srgbClr val="76D2F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a:solidFill>
                    <a:sysClr val="windowText" lastClr="000000"/>
                  </a:solidFill>
                </a:rPr>
                <a:t>118</a:t>
              </a:r>
            </a:p>
            <a:p>
              <a:pPr algn="ctr"/>
              <a:r>
                <a:rPr lang="en-GB" sz="800">
                  <a:solidFill>
                    <a:sysClr val="windowText" lastClr="000000"/>
                  </a:solidFill>
                </a:rPr>
                <a:t>210</a:t>
              </a:r>
            </a:p>
            <a:p>
              <a:pPr algn="ctr"/>
              <a:r>
                <a:rPr lang="en-GB" sz="800">
                  <a:solidFill>
                    <a:sysClr val="windowText" lastClr="000000"/>
                  </a:solidFill>
                </a:rPr>
                <a:t>255</a:t>
              </a:r>
            </a:p>
          </p:txBody>
        </p:sp>
        <p:sp>
          <p:nvSpPr>
            <p:cNvPr id="46" name="TextBox 45">
              <a:extLst>
                <a:ext uri="{FF2B5EF4-FFF2-40B4-BE49-F238E27FC236}">
                  <a16:creationId xmlns:a16="http://schemas.microsoft.com/office/drawing/2014/main" id="{74B604A4-6C82-4717-8A43-3F0A9CFE3675}"/>
                </a:ext>
              </a:extLst>
            </p:cNvPr>
            <p:cNvSpPr txBox="1"/>
            <p:nvPr userDrawn="1"/>
          </p:nvSpPr>
          <p:spPr>
            <a:xfrm>
              <a:off x="2657529" y="1936324"/>
              <a:ext cx="254878" cy="153888"/>
            </a:xfrm>
            <a:prstGeom prst="rect">
              <a:avLst/>
            </a:prstGeom>
            <a:noFill/>
          </p:spPr>
          <p:txBody>
            <a:bodyPr wrap="none" lIns="0" tIns="0" rIns="0" bIns="0" rtlCol="0" anchor="ctr">
              <a:spAutoFit/>
            </a:bodyPr>
            <a:lstStyle/>
            <a:p>
              <a:pPr algn="l">
                <a:spcAft>
                  <a:spcPts val="600"/>
                </a:spcAft>
              </a:pPr>
              <a:r>
                <a:rPr lang="en-GB" sz="1000"/>
                <a:t>Blue</a:t>
              </a:r>
            </a:p>
          </p:txBody>
        </p:sp>
        <p:sp>
          <p:nvSpPr>
            <p:cNvPr id="47" name="Rectangle 46">
              <a:extLst>
                <a:ext uri="{FF2B5EF4-FFF2-40B4-BE49-F238E27FC236}">
                  <a16:creationId xmlns:a16="http://schemas.microsoft.com/office/drawing/2014/main" id="{E9A7B845-E279-4827-B3F5-EE88BCD7970D}"/>
                </a:ext>
              </a:extLst>
            </p:cNvPr>
            <p:cNvSpPr>
              <a:spLocks/>
            </p:cNvSpPr>
            <p:nvPr userDrawn="1"/>
          </p:nvSpPr>
          <p:spPr>
            <a:xfrm>
              <a:off x="2007613" y="2320484"/>
              <a:ext cx="498229" cy="411225"/>
            </a:xfrm>
            <a:prstGeom prst="rect">
              <a:avLst/>
            </a:prstGeom>
            <a:solidFill>
              <a:srgbClr val="510DBC"/>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a:solidFill>
                    <a:schemeClr val="bg1"/>
                  </a:solidFill>
                </a:rPr>
                <a:t>81</a:t>
              </a:r>
            </a:p>
            <a:p>
              <a:pPr algn="ctr"/>
              <a:r>
                <a:rPr lang="en-GB" sz="800">
                  <a:solidFill>
                    <a:schemeClr val="bg1"/>
                  </a:solidFill>
                </a:rPr>
                <a:t>13</a:t>
              </a:r>
            </a:p>
            <a:p>
              <a:pPr algn="ctr"/>
              <a:r>
                <a:rPr lang="en-GB" sz="800">
                  <a:solidFill>
                    <a:schemeClr val="bg1"/>
                  </a:solidFill>
                </a:rPr>
                <a:t>188</a:t>
              </a:r>
            </a:p>
          </p:txBody>
        </p:sp>
        <p:sp>
          <p:nvSpPr>
            <p:cNvPr id="48" name="Rectangle 47">
              <a:extLst>
                <a:ext uri="{FF2B5EF4-FFF2-40B4-BE49-F238E27FC236}">
                  <a16:creationId xmlns:a16="http://schemas.microsoft.com/office/drawing/2014/main" id="{4A90F216-5807-405C-8D10-CD867A982C59}"/>
                </a:ext>
              </a:extLst>
            </p:cNvPr>
            <p:cNvSpPr>
              <a:spLocks/>
            </p:cNvSpPr>
            <p:nvPr userDrawn="1"/>
          </p:nvSpPr>
          <p:spPr>
            <a:xfrm>
              <a:off x="2007613" y="2835046"/>
              <a:ext cx="498229" cy="411225"/>
            </a:xfrm>
            <a:prstGeom prst="rect">
              <a:avLst/>
            </a:prstGeom>
            <a:solidFill>
              <a:srgbClr val="B497F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a:solidFill>
                    <a:schemeClr val="bg1"/>
                  </a:solidFill>
                </a:rPr>
                <a:t>180</a:t>
              </a:r>
            </a:p>
            <a:p>
              <a:pPr algn="ctr"/>
              <a:r>
                <a:rPr lang="en-GB" sz="800">
                  <a:solidFill>
                    <a:schemeClr val="bg1"/>
                  </a:solidFill>
                </a:rPr>
                <a:t>151</a:t>
              </a:r>
            </a:p>
            <a:p>
              <a:pPr algn="ctr"/>
              <a:r>
                <a:rPr lang="en-GB" sz="800">
                  <a:solidFill>
                    <a:schemeClr val="bg1"/>
                  </a:solidFill>
                </a:rPr>
                <a:t>255</a:t>
              </a:r>
            </a:p>
          </p:txBody>
        </p:sp>
        <p:sp>
          <p:nvSpPr>
            <p:cNvPr id="49" name="Rectangle 48">
              <a:extLst>
                <a:ext uri="{FF2B5EF4-FFF2-40B4-BE49-F238E27FC236}">
                  <a16:creationId xmlns:a16="http://schemas.microsoft.com/office/drawing/2014/main" id="{E0A2DCA7-A9C2-4CC3-89F5-2BDFBCF3D89D}"/>
                </a:ext>
              </a:extLst>
            </p:cNvPr>
            <p:cNvSpPr>
              <a:spLocks/>
            </p:cNvSpPr>
            <p:nvPr userDrawn="1"/>
          </p:nvSpPr>
          <p:spPr>
            <a:xfrm>
              <a:off x="2007613" y="3349607"/>
              <a:ext cx="498229" cy="411225"/>
            </a:xfrm>
            <a:prstGeom prst="rect">
              <a:avLst/>
            </a:prstGeom>
            <a:solidFill>
              <a:srgbClr val="AB0D8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a:solidFill>
                    <a:schemeClr val="bg1"/>
                  </a:solidFill>
                </a:rPr>
                <a:t>171</a:t>
              </a:r>
            </a:p>
            <a:p>
              <a:pPr algn="ctr"/>
              <a:r>
                <a:rPr lang="en-GB" sz="800">
                  <a:solidFill>
                    <a:schemeClr val="bg1"/>
                  </a:solidFill>
                </a:rPr>
                <a:t>13</a:t>
              </a:r>
            </a:p>
            <a:p>
              <a:pPr algn="ctr"/>
              <a:r>
                <a:rPr lang="en-GB" sz="800">
                  <a:solidFill>
                    <a:schemeClr val="bg1"/>
                  </a:solidFill>
                </a:rPr>
                <a:t>130</a:t>
              </a:r>
            </a:p>
          </p:txBody>
        </p:sp>
        <p:sp>
          <p:nvSpPr>
            <p:cNvPr id="50" name="Rectangle 49">
              <a:extLst>
                <a:ext uri="{FF2B5EF4-FFF2-40B4-BE49-F238E27FC236}">
                  <a16:creationId xmlns:a16="http://schemas.microsoft.com/office/drawing/2014/main" id="{FEEFA968-8540-4166-9452-A264FA919022}"/>
                </a:ext>
              </a:extLst>
            </p:cNvPr>
            <p:cNvSpPr>
              <a:spLocks/>
            </p:cNvSpPr>
            <p:nvPr userDrawn="1"/>
          </p:nvSpPr>
          <p:spPr>
            <a:xfrm>
              <a:off x="2007613" y="3864169"/>
              <a:ext cx="498229" cy="411225"/>
            </a:xfrm>
            <a:prstGeom prst="rect">
              <a:avLst/>
            </a:prstGeom>
            <a:solidFill>
              <a:srgbClr val="FFA3DA"/>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a:solidFill>
                    <a:sysClr val="windowText" lastClr="000000"/>
                  </a:solidFill>
                </a:rPr>
                <a:t>255</a:t>
              </a:r>
            </a:p>
            <a:p>
              <a:pPr algn="ctr"/>
              <a:r>
                <a:rPr lang="en-GB" sz="800">
                  <a:solidFill>
                    <a:sysClr val="windowText" lastClr="000000"/>
                  </a:solidFill>
                </a:rPr>
                <a:t>163</a:t>
              </a:r>
            </a:p>
            <a:p>
              <a:pPr algn="ctr"/>
              <a:r>
                <a:rPr lang="en-GB" sz="800">
                  <a:solidFill>
                    <a:sysClr val="windowText" lastClr="000000"/>
                  </a:solidFill>
                </a:rPr>
                <a:t>218</a:t>
              </a:r>
            </a:p>
          </p:txBody>
        </p:sp>
        <p:sp>
          <p:nvSpPr>
            <p:cNvPr id="51" name="Rectangle 50">
              <a:extLst>
                <a:ext uri="{FF2B5EF4-FFF2-40B4-BE49-F238E27FC236}">
                  <a16:creationId xmlns:a16="http://schemas.microsoft.com/office/drawing/2014/main" id="{3F53EE44-8E9F-4230-ADA7-72C736B7CEE6}"/>
                </a:ext>
              </a:extLst>
            </p:cNvPr>
            <p:cNvSpPr>
              <a:spLocks/>
            </p:cNvSpPr>
            <p:nvPr userDrawn="1"/>
          </p:nvSpPr>
          <p:spPr>
            <a:xfrm>
              <a:off x="2007613" y="4378729"/>
              <a:ext cx="498229" cy="411225"/>
            </a:xfrm>
            <a:prstGeom prst="rect">
              <a:avLst/>
            </a:prstGeom>
            <a:solidFill>
              <a:srgbClr val="098E7E"/>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a:solidFill>
                    <a:schemeClr val="bg1"/>
                  </a:solidFill>
                </a:rPr>
                <a:t>9</a:t>
              </a:r>
            </a:p>
            <a:p>
              <a:pPr algn="ctr"/>
              <a:r>
                <a:rPr lang="en-GB" sz="800">
                  <a:solidFill>
                    <a:schemeClr val="bg1"/>
                  </a:solidFill>
                </a:rPr>
                <a:t>142</a:t>
              </a:r>
            </a:p>
            <a:p>
              <a:pPr algn="ctr"/>
              <a:r>
                <a:rPr lang="en-GB" sz="800">
                  <a:solidFill>
                    <a:schemeClr val="bg1"/>
                  </a:solidFill>
                </a:rPr>
                <a:t>126</a:t>
              </a:r>
            </a:p>
          </p:txBody>
        </p:sp>
        <p:sp>
          <p:nvSpPr>
            <p:cNvPr id="52" name="Rectangle 51">
              <a:extLst>
                <a:ext uri="{FF2B5EF4-FFF2-40B4-BE49-F238E27FC236}">
                  <a16:creationId xmlns:a16="http://schemas.microsoft.com/office/drawing/2014/main" id="{0BDDB377-D7F9-41DE-B077-AC2F3F904393}"/>
                </a:ext>
              </a:extLst>
            </p:cNvPr>
            <p:cNvSpPr>
              <a:spLocks/>
            </p:cNvSpPr>
            <p:nvPr userDrawn="1"/>
          </p:nvSpPr>
          <p:spPr>
            <a:xfrm>
              <a:off x="2007613" y="4886897"/>
              <a:ext cx="498229" cy="411225"/>
            </a:xfrm>
            <a:prstGeom prst="rect">
              <a:avLst/>
            </a:prstGeom>
            <a:solidFill>
              <a:srgbClr val="00C0AE"/>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a:solidFill>
                    <a:schemeClr val="bg1"/>
                  </a:solidFill>
                </a:rPr>
                <a:t>0</a:t>
              </a:r>
            </a:p>
            <a:p>
              <a:pPr algn="ctr"/>
              <a:r>
                <a:rPr lang="en-GB" sz="800">
                  <a:solidFill>
                    <a:schemeClr val="bg1"/>
                  </a:solidFill>
                </a:rPr>
                <a:t>192</a:t>
              </a:r>
            </a:p>
            <a:p>
              <a:pPr algn="ctr"/>
              <a:r>
                <a:rPr lang="en-GB" sz="800">
                  <a:solidFill>
                    <a:schemeClr val="bg1"/>
                  </a:solidFill>
                </a:rPr>
                <a:t>174</a:t>
              </a:r>
            </a:p>
          </p:txBody>
        </p:sp>
        <p:sp>
          <p:nvSpPr>
            <p:cNvPr id="53" name="Rectangle 52">
              <a:extLst>
                <a:ext uri="{FF2B5EF4-FFF2-40B4-BE49-F238E27FC236}">
                  <a16:creationId xmlns:a16="http://schemas.microsoft.com/office/drawing/2014/main" id="{714BD556-167D-4EC4-8115-9FBAED75518F}"/>
                </a:ext>
              </a:extLst>
            </p:cNvPr>
            <p:cNvSpPr>
              <a:spLocks/>
            </p:cNvSpPr>
            <p:nvPr userDrawn="1"/>
          </p:nvSpPr>
          <p:spPr>
            <a:xfrm>
              <a:off x="2007613" y="5401457"/>
              <a:ext cx="498229" cy="411225"/>
            </a:xfrm>
            <a:prstGeom prst="rect">
              <a:avLst/>
            </a:prstGeom>
            <a:solidFill>
              <a:srgbClr val="63EBDA"/>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a:solidFill>
                    <a:schemeClr val="accent3"/>
                  </a:solidFill>
                </a:rPr>
                <a:t>99</a:t>
              </a:r>
            </a:p>
            <a:p>
              <a:pPr algn="ctr"/>
              <a:r>
                <a:rPr lang="en-GB" sz="800">
                  <a:solidFill>
                    <a:schemeClr val="accent3"/>
                  </a:solidFill>
                </a:rPr>
                <a:t>235</a:t>
              </a:r>
            </a:p>
            <a:p>
              <a:pPr algn="ctr"/>
              <a:r>
                <a:rPr lang="en-GB" sz="800">
                  <a:solidFill>
                    <a:schemeClr val="accent3"/>
                  </a:solidFill>
                </a:rPr>
                <a:t>218</a:t>
              </a:r>
            </a:p>
          </p:txBody>
        </p:sp>
        <p:sp>
          <p:nvSpPr>
            <p:cNvPr id="54" name="TextBox 53">
              <a:extLst>
                <a:ext uri="{FF2B5EF4-FFF2-40B4-BE49-F238E27FC236}">
                  <a16:creationId xmlns:a16="http://schemas.microsoft.com/office/drawing/2014/main" id="{99FF26D7-88CE-41A4-BB14-85032BEFA3A6}"/>
                </a:ext>
              </a:extLst>
            </p:cNvPr>
            <p:cNvSpPr txBox="1"/>
            <p:nvPr userDrawn="1"/>
          </p:nvSpPr>
          <p:spPr>
            <a:xfrm>
              <a:off x="2657529" y="3483005"/>
              <a:ext cx="554639" cy="153888"/>
            </a:xfrm>
            <a:prstGeom prst="rect">
              <a:avLst/>
            </a:prstGeom>
            <a:noFill/>
          </p:spPr>
          <p:txBody>
            <a:bodyPr wrap="none" lIns="0" tIns="0" rIns="0" bIns="0" rtlCol="0" anchor="ctr">
              <a:spAutoFit/>
            </a:bodyPr>
            <a:lstStyle/>
            <a:p>
              <a:pPr algn="l">
                <a:spcAft>
                  <a:spcPts val="600"/>
                </a:spcAft>
              </a:pPr>
              <a:r>
                <a:rPr lang="en-GB" sz="1000"/>
                <a:t>Dark Pink</a:t>
              </a:r>
            </a:p>
          </p:txBody>
        </p:sp>
        <p:sp>
          <p:nvSpPr>
            <p:cNvPr id="55" name="TextBox 54">
              <a:extLst>
                <a:ext uri="{FF2B5EF4-FFF2-40B4-BE49-F238E27FC236}">
                  <a16:creationId xmlns:a16="http://schemas.microsoft.com/office/drawing/2014/main" id="{908EAC3E-37E0-4D96-8F99-BFD1D5E7E14D}"/>
                </a:ext>
              </a:extLst>
            </p:cNvPr>
            <p:cNvSpPr txBox="1"/>
            <p:nvPr userDrawn="1"/>
          </p:nvSpPr>
          <p:spPr>
            <a:xfrm>
              <a:off x="2657529" y="2460891"/>
              <a:ext cx="674865" cy="153888"/>
            </a:xfrm>
            <a:prstGeom prst="rect">
              <a:avLst/>
            </a:prstGeom>
            <a:noFill/>
          </p:spPr>
          <p:txBody>
            <a:bodyPr wrap="none" lIns="0" tIns="0" rIns="0" bIns="0" rtlCol="0" anchor="ctr">
              <a:spAutoFit/>
            </a:bodyPr>
            <a:lstStyle/>
            <a:p>
              <a:pPr algn="l">
                <a:spcAft>
                  <a:spcPts val="600"/>
                </a:spcAft>
              </a:pPr>
              <a:r>
                <a:rPr lang="en-GB" sz="1000"/>
                <a:t>Dark Purple</a:t>
              </a:r>
            </a:p>
          </p:txBody>
        </p:sp>
        <p:sp>
          <p:nvSpPr>
            <p:cNvPr id="56" name="TextBox 55">
              <a:extLst>
                <a:ext uri="{FF2B5EF4-FFF2-40B4-BE49-F238E27FC236}">
                  <a16:creationId xmlns:a16="http://schemas.microsoft.com/office/drawing/2014/main" id="{5F77B255-8418-4436-A58A-558711D968FD}"/>
                </a:ext>
              </a:extLst>
            </p:cNvPr>
            <p:cNvSpPr txBox="1"/>
            <p:nvPr userDrawn="1"/>
          </p:nvSpPr>
          <p:spPr>
            <a:xfrm>
              <a:off x="2657529" y="3994062"/>
              <a:ext cx="559449" cy="153888"/>
            </a:xfrm>
            <a:prstGeom prst="rect">
              <a:avLst/>
            </a:prstGeom>
            <a:noFill/>
          </p:spPr>
          <p:txBody>
            <a:bodyPr wrap="none" lIns="0" tIns="0" rIns="0" bIns="0" rtlCol="0" anchor="ctr">
              <a:spAutoFit/>
            </a:bodyPr>
            <a:lstStyle/>
            <a:p>
              <a:pPr algn="l">
                <a:spcAft>
                  <a:spcPts val="600"/>
                </a:spcAft>
              </a:pPr>
              <a:r>
                <a:rPr lang="en-GB" sz="1000"/>
                <a:t>Light Pink</a:t>
              </a:r>
            </a:p>
          </p:txBody>
        </p:sp>
        <p:sp>
          <p:nvSpPr>
            <p:cNvPr id="57" name="TextBox 56">
              <a:extLst>
                <a:ext uri="{FF2B5EF4-FFF2-40B4-BE49-F238E27FC236}">
                  <a16:creationId xmlns:a16="http://schemas.microsoft.com/office/drawing/2014/main" id="{01E008D5-E3F8-4131-A8F5-831027FCB80A}"/>
                </a:ext>
              </a:extLst>
            </p:cNvPr>
            <p:cNvSpPr txBox="1"/>
            <p:nvPr userDrawn="1"/>
          </p:nvSpPr>
          <p:spPr>
            <a:xfrm>
              <a:off x="2657529" y="4505119"/>
              <a:ext cx="660437" cy="153888"/>
            </a:xfrm>
            <a:prstGeom prst="rect">
              <a:avLst/>
            </a:prstGeom>
            <a:noFill/>
          </p:spPr>
          <p:txBody>
            <a:bodyPr wrap="none" lIns="0" tIns="0" rIns="0" bIns="0" rtlCol="0" anchor="ctr">
              <a:spAutoFit/>
            </a:bodyPr>
            <a:lstStyle/>
            <a:p>
              <a:pPr algn="l">
                <a:spcAft>
                  <a:spcPts val="600"/>
                </a:spcAft>
              </a:pPr>
              <a:r>
                <a:rPr lang="en-GB" sz="1000"/>
                <a:t>Dark Green</a:t>
              </a:r>
            </a:p>
          </p:txBody>
        </p:sp>
        <p:sp>
          <p:nvSpPr>
            <p:cNvPr id="58" name="TextBox 57">
              <a:extLst>
                <a:ext uri="{FF2B5EF4-FFF2-40B4-BE49-F238E27FC236}">
                  <a16:creationId xmlns:a16="http://schemas.microsoft.com/office/drawing/2014/main" id="{3F865C62-77EC-494F-AC78-71694BD76491}"/>
                </a:ext>
              </a:extLst>
            </p:cNvPr>
            <p:cNvSpPr txBox="1"/>
            <p:nvPr userDrawn="1"/>
          </p:nvSpPr>
          <p:spPr>
            <a:xfrm>
              <a:off x="2657529" y="2971948"/>
              <a:ext cx="679673" cy="153888"/>
            </a:xfrm>
            <a:prstGeom prst="rect">
              <a:avLst/>
            </a:prstGeom>
            <a:noFill/>
          </p:spPr>
          <p:txBody>
            <a:bodyPr wrap="none" lIns="0" tIns="0" rIns="0" bIns="0" rtlCol="0" anchor="ctr">
              <a:spAutoFit/>
            </a:bodyPr>
            <a:lstStyle/>
            <a:p>
              <a:pPr algn="l">
                <a:spcAft>
                  <a:spcPts val="600"/>
                </a:spcAft>
              </a:pPr>
              <a:r>
                <a:rPr lang="en-GB" sz="1000"/>
                <a:t>Light Purple</a:t>
              </a:r>
            </a:p>
          </p:txBody>
        </p:sp>
        <p:sp>
          <p:nvSpPr>
            <p:cNvPr id="59" name="TextBox 58">
              <a:extLst>
                <a:ext uri="{FF2B5EF4-FFF2-40B4-BE49-F238E27FC236}">
                  <a16:creationId xmlns:a16="http://schemas.microsoft.com/office/drawing/2014/main" id="{AF507AF3-D767-4145-8ED2-02982BC91823}"/>
                </a:ext>
              </a:extLst>
            </p:cNvPr>
            <p:cNvSpPr txBox="1"/>
            <p:nvPr userDrawn="1"/>
          </p:nvSpPr>
          <p:spPr>
            <a:xfrm>
              <a:off x="2657529" y="5016176"/>
              <a:ext cx="354264" cy="153888"/>
            </a:xfrm>
            <a:prstGeom prst="rect">
              <a:avLst/>
            </a:prstGeom>
            <a:noFill/>
          </p:spPr>
          <p:txBody>
            <a:bodyPr wrap="none" lIns="0" tIns="0" rIns="0" bIns="0" rtlCol="0" anchor="ctr">
              <a:spAutoFit/>
            </a:bodyPr>
            <a:lstStyle/>
            <a:p>
              <a:pPr algn="l">
                <a:spcAft>
                  <a:spcPts val="600"/>
                </a:spcAft>
              </a:pPr>
              <a:r>
                <a:rPr lang="en-GB" sz="1000"/>
                <a:t>Green</a:t>
              </a:r>
            </a:p>
          </p:txBody>
        </p:sp>
        <p:sp>
          <p:nvSpPr>
            <p:cNvPr id="60" name="TextBox 59">
              <a:extLst>
                <a:ext uri="{FF2B5EF4-FFF2-40B4-BE49-F238E27FC236}">
                  <a16:creationId xmlns:a16="http://schemas.microsoft.com/office/drawing/2014/main" id="{1DDCB9E0-92E0-4DB1-A590-422C38C09273}"/>
                </a:ext>
              </a:extLst>
            </p:cNvPr>
            <p:cNvSpPr txBox="1"/>
            <p:nvPr userDrawn="1"/>
          </p:nvSpPr>
          <p:spPr>
            <a:xfrm>
              <a:off x="2657529" y="5527233"/>
              <a:ext cx="665247" cy="153888"/>
            </a:xfrm>
            <a:prstGeom prst="rect">
              <a:avLst/>
            </a:prstGeom>
            <a:noFill/>
          </p:spPr>
          <p:txBody>
            <a:bodyPr wrap="none" lIns="0" tIns="0" rIns="0" bIns="0" rtlCol="0" anchor="ctr">
              <a:spAutoFit/>
            </a:bodyPr>
            <a:lstStyle/>
            <a:p>
              <a:pPr algn="l">
                <a:spcAft>
                  <a:spcPts val="600"/>
                </a:spcAft>
              </a:pPr>
              <a:r>
                <a:rPr lang="en-GB" sz="1000"/>
                <a:t>Light Green</a:t>
              </a:r>
            </a:p>
          </p:txBody>
        </p:sp>
      </p:grpSp>
      <p:grpSp>
        <p:nvGrpSpPr>
          <p:cNvPr id="61" name="Group 60">
            <a:extLst>
              <a:ext uri="{FF2B5EF4-FFF2-40B4-BE49-F238E27FC236}">
                <a16:creationId xmlns:a16="http://schemas.microsoft.com/office/drawing/2014/main" id="{8742FD4D-73C5-4A6D-9EE3-CB45975651B2}"/>
              </a:ext>
            </a:extLst>
          </p:cNvPr>
          <p:cNvGrpSpPr/>
          <p:nvPr userDrawn="1"/>
        </p:nvGrpSpPr>
        <p:grpSpPr>
          <a:xfrm>
            <a:off x="4264308" y="1435485"/>
            <a:ext cx="1500577" cy="3357790"/>
            <a:chOff x="3842071" y="1435485"/>
            <a:chExt cx="1500577" cy="3357790"/>
          </a:xfrm>
        </p:grpSpPr>
        <p:sp>
          <p:nvSpPr>
            <p:cNvPr id="62" name="TextBox 61">
              <a:extLst>
                <a:ext uri="{FF2B5EF4-FFF2-40B4-BE49-F238E27FC236}">
                  <a16:creationId xmlns:a16="http://schemas.microsoft.com/office/drawing/2014/main" id="{1C57A480-B606-4DD1-8D3C-DE158BE7BD5C}"/>
                </a:ext>
              </a:extLst>
            </p:cNvPr>
            <p:cNvSpPr txBox="1"/>
            <p:nvPr userDrawn="1"/>
          </p:nvSpPr>
          <p:spPr>
            <a:xfrm>
              <a:off x="3842071" y="1435485"/>
              <a:ext cx="1500577" cy="276999"/>
            </a:xfrm>
            <a:prstGeom prst="rect">
              <a:avLst/>
            </a:prstGeom>
            <a:noFill/>
          </p:spPr>
          <p:txBody>
            <a:bodyPr wrap="square" lIns="0" tIns="0" rIns="0" bIns="0" rtlCol="0">
              <a:spAutoFit/>
            </a:bodyPr>
            <a:lstStyle/>
            <a:p>
              <a:pPr algn="l">
                <a:spcAft>
                  <a:spcPts val="600"/>
                </a:spcAft>
              </a:pPr>
              <a:r>
                <a:rPr lang="en-US" sz="900" b="1">
                  <a:solidFill>
                    <a:sysClr val="windowText" lastClr="000000"/>
                  </a:solidFill>
                </a:rPr>
                <a:t>Neutrals for Infographics and charts only </a:t>
              </a:r>
            </a:p>
          </p:txBody>
        </p:sp>
        <p:sp>
          <p:nvSpPr>
            <p:cNvPr id="63" name="Rectangle 62">
              <a:extLst>
                <a:ext uri="{FF2B5EF4-FFF2-40B4-BE49-F238E27FC236}">
                  <a16:creationId xmlns:a16="http://schemas.microsoft.com/office/drawing/2014/main" id="{16F784C5-C471-4F17-9339-14EAFD43619E}"/>
                </a:ext>
              </a:extLst>
            </p:cNvPr>
            <p:cNvSpPr>
              <a:spLocks/>
            </p:cNvSpPr>
            <p:nvPr userDrawn="1"/>
          </p:nvSpPr>
          <p:spPr>
            <a:xfrm>
              <a:off x="3842071" y="1809427"/>
              <a:ext cx="498229" cy="411225"/>
            </a:xfrm>
            <a:prstGeom prst="rect">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a:solidFill>
                    <a:schemeClr val="bg1"/>
                  </a:solidFill>
                </a:rPr>
                <a:t>51</a:t>
              </a:r>
            </a:p>
            <a:p>
              <a:pPr algn="ctr"/>
              <a:r>
                <a:rPr lang="en-GB" sz="800">
                  <a:solidFill>
                    <a:schemeClr val="bg1"/>
                  </a:solidFill>
                </a:rPr>
                <a:t>51</a:t>
              </a:r>
            </a:p>
            <a:p>
              <a:pPr algn="ctr"/>
              <a:r>
                <a:rPr lang="en-GB" sz="800">
                  <a:solidFill>
                    <a:schemeClr val="bg1"/>
                  </a:solidFill>
                </a:rPr>
                <a:t>51</a:t>
              </a:r>
            </a:p>
          </p:txBody>
        </p:sp>
        <p:sp>
          <p:nvSpPr>
            <p:cNvPr id="64" name="Rectangle 63">
              <a:extLst>
                <a:ext uri="{FF2B5EF4-FFF2-40B4-BE49-F238E27FC236}">
                  <a16:creationId xmlns:a16="http://schemas.microsoft.com/office/drawing/2014/main" id="{78800130-0010-43BD-9A59-D5736437F99D}"/>
                </a:ext>
              </a:extLst>
            </p:cNvPr>
            <p:cNvSpPr>
              <a:spLocks/>
            </p:cNvSpPr>
            <p:nvPr userDrawn="1"/>
          </p:nvSpPr>
          <p:spPr>
            <a:xfrm>
              <a:off x="3842071" y="2323989"/>
              <a:ext cx="498229" cy="411225"/>
            </a:xfrm>
            <a:prstGeom prst="rect">
              <a:avLst/>
            </a:prstGeom>
            <a:solidFill>
              <a:srgbClr val="666666"/>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a:solidFill>
                    <a:schemeClr val="bg1"/>
                  </a:solidFill>
                </a:rPr>
                <a:t>102</a:t>
              </a:r>
            </a:p>
            <a:p>
              <a:pPr algn="ctr"/>
              <a:r>
                <a:rPr lang="en-GB" sz="800">
                  <a:solidFill>
                    <a:schemeClr val="bg1"/>
                  </a:solidFill>
                </a:rPr>
                <a:t>102</a:t>
              </a:r>
            </a:p>
            <a:p>
              <a:pPr algn="ctr"/>
              <a:r>
                <a:rPr lang="en-GB" sz="800">
                  <a:solidFill>
                    <a:schemeClr val="bg1"/>
                  </a:solidFill>
                </a:rPr>
                <a:t>102</a:t>
              </a:r>
            </a:p>
            <a:p>
              <a:pPr algn="ctr"/>
              <a:r>
                <a:rPr lang="en-GB" sz="800">
                  <a:solidFill>
                    <a:schemeClr val="bg1"/>
                  </a:solidFill>
                </a:rPr>
                <a:t>102</a:t>
              </a:r>
            </a:p>
            <a:p>
              <a:pPr algn="ctr"/>
              <a:endParaRPr lang="en-GB" sz="800">
                <a:solidFill>
                  <a:schemeClr val="bg1"/>
                </a:solidFill>
              </a:endParaRPr>
            </a:p>
          </p:txBody>
        </p:sp>
        <p:sp>
          <p:nvSpPr>
            <p:cNvPr id="65" name="Rectangle 64">
              <a:extLst>
                <a:ext uri="{FF2B5EF4-FFF2-40B4-BE49-F238E27FC236}">
                  <a16:creationId xmlns:a16="http://schemas.microsoft.com/office/drawing/2014/main" id="{E5B3F059-6423-4220-85D1-ECEBD7452A31}"/>
                </a:ext>
              </a:extLst>
            </p:cNvPr>
            <p:cNvSpPr>
              <a:spLocks/>
            </p:cNvSpPr>
            <p:nvPr userDrawn="1"/>
          </p:nvSpPr>
          <p:spPr>
            <a:xfrm>
              <a:off x="3842071" y="2838550"/>
              <a:ext cx="498229" cy="411225"/>
            </a:xfrm>
            <a:prstGeom prst="rect">
              <a:avLst/>
            </a:prstGeom>
            <a:solidFill>
              <a:srgbClr val="989898"/>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a:solidFill>
                    <a:schemeClr val="bg1"/>
                  </a:solidFill>
                </a:rPr>
                <a:t>152</a:t>
              </a:r>
            </a:p>
            <a:p>
              <a:pPr algn="ctr"/>
              <a:r>
                <a:rPr lang="en-GB" sz="800">
                  <a:solidFill>
                    <a:schemeClr val="bg1"/>
                  </a:solidFill>
                </a:rPr>
                <a:t>152</a:t>
              </a:r>
            </a:p>
            <a:p>
              <a:pPr algn="ctr"/>
              <a:r>
                <a:rPr lang="en-GB" sz="800">
                  <a:solidFill>
                    <a:schemeClr val="bg1"/>
                  </a:solidFill>
                </a:rPr>
                <a:t>152</a:t>
              </a:r>
            </a:p>
          </p:txBody>
        </p:sp>
        <p:sp>
          <p:nvSpPr>
            <p:cNvPr id="66" name="Rectangle 65">
              <a:extLst>
                <a:ext uri="{FF2B5EF4-FFF2-40B4-BE49-F238E27FC236}">
                  <a16:creationId xmlns:a16="http://schemas.microsoft.com/office/drawing/2014/main" id="{FA0F1CED-D754-4851-9E05-0AC4EF15B853}"/>
                </a:ext>
              </a:extLst>
            </p:cNvPr>
            <p:cNvSpPr>
              <a:spLocks/>
            </p:cNvSpPr>
            <p:nvPr userDrawn="1"/>
          </p:nvSpPr>
          <p:spPr>
            <a:xfrm>
              <a:off x="3842071" y="3353112"/>
              <a:ext cx="498229" cy="411225"/>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a:solidFill>
                    <a:sysClr val="windowText" lastClr="000000"/>
                  </a:solidFill>
                </a:rPr>
                <a:t>178</a:t>
              </a:r>
            </a:p>
            <a:p>
              <a:pPr algn="ctr"/>
              <a:r>
                <a:rPr lang="en-GB" sz="800">
                  <a:solidFill>
                    <a:sysClr val="windowText" lastClr="000000"/>
                  </a:solidFill>
                </a:rPr>
                <a:t>178</a:t>
              </a:r>
            </a:p>
            <a:p>
              <a:pPr algn="ctr"/>
              <a:r>
                <a:rPr lang="en-GB" sz="800">
                  <a:solidFill>
                    <a:sysClr val="windowText" lastClr="000000"/>
                  </a:solidFill>
                </a:rPr>
                <a:t>178</a:t>
              </a:r>
            </a:p>
          </p:txBody>
        </p:sp>
        <p:sp>
          <p:nvSpPr>
            <p:cNvPr id="67" name="Rectangle 66">
              <a:extLst>
                <a:ext uri="{FF2B5EF4-FFF2-40B4-BE49-F238E27FC236}">
                  <a16:creationId xmlns:a16="http://schemas.microsoft.com/office/drawing/2014/main" id="{E0740997-FA82-48D9-9C0A-60D2ED5545CB}"/>
                </a:ext>
              </a:extLst>
            </p:cNvPr>
            <p:cNvSpPr>
              <a:spLocks/>
            </p:cNvSpPr>
            <p:nvPr userDrawn="1"/>
          </p:nvSpPr>
          <p:spPr>
            <a:xfrm>
              <a:off x="3842071" y="3867672"/>
              <a:ext cx="498229" cy="411225"/>
            </a:xfrm>
            <a:prstGeom prst="rect">
              <a:avLst/>
            </a:prstGeom>
            <a:solidFill>
              <a:srgbClr val="E5E5E5"/>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a:solidFill>
                    <a:schemeClr val="tx1"/>
                  </a:solidFill>
                </a:rPr>
                <a:t>229</a:t>
              </a:r>
            </a:p>
            <a:p>
              <a:pPr algn="ctr"/>
              <a:r>
                <a:rPr lang="en-GB" sz="800">
                  <a:solidFill>
                    <a:schemeClr val="tx1"/>
                  </a:solidFill>
                </a:rPr>
                <a:t>229</a:t>
              </a:r>
            </a:p>
            <a:p>
              <a:pPr algn="ctr"/>
              <a:r>
                <a:rPr lang="en-GB" sz="800">
                  <a:solidFill>
                    <a:schemeClr val="tx1"/>
                  </a:solidFill>
                </a:rPr>
                <a:t>229</a:t>
              </a:r>
            </a:p>
          </p:txBody>
        </p:sp>
        <p:sp>
          <p:nvSpPr>
            <p:cNvPr id="68" name="TextBox 67">
              <a:extLst>
                <a:ext uri="{FF2B5EF4-FFF2-40B4-BE49-F238E27FC236}">
                  <a16:creationId xmlns:a16="http://schemas.microsoft.com/office/drawing/2014/main" id="{6BBCECD7-F11C-4934-B786-E4D69C8D1FF5}"/>
                </a:ext>
              </a:extLst>
            </p:cNvPr>
            <p:cNvSpPr txBox="1"/>
            <p:nvPr userDrawn="1"/>
          </p:nvSpPr>
          <p:spPr>
            <a:xfrm>
              <a:off x="4455842" y="2971948"/>
              <a:ext cx="383118" cy="153888"/>
            </a:xfrm>
            <a:prstGeom prst="rect">
              <a:avLst/>
            </a:prstGeom>
            <a:noFill/>
          </p:spPr>
          <p:txBody>
            <a:bodyPr wrap="none" lIns="0" tIns="0" rIns="0" bIns="0" rtlCol="0" anchor="ctr">
              <a:spAutoFit/>
            </a:bodyPr>
            <a:lstStyle/>
            <a:p>
              <a:pPr algn="l">
                <a:spcAft>
                  <a:spcPts val="600"/>
                </a:spcAft>
              </a:pPr>
              <a:r>
                <a:rPr lang="en-GB" sz="1000"/>
                <a:t>Grey 3</a:t>
              </a:r>
            </a:p>
          </p:txBody>
        </p:sp>
        <p:sp>
          <p:nvSpPr>
            <p:cNvPr id="69" name="TextBox 68">
              <a:extLst>
                <a:ext uri="{FF2B5EF4-FFF2-40B4-BE49-F238E27FC236}">
                  <a16:creationId xmlns:a16="http://schemas.microsoft.com/office/drawing/2014/main" id="{CA72EB82-FEC0-494E-990C-FC388AFF380F}"/>
                </a:ext>
              </a:extLst>
            </p:cNvPr>
            <p:cNvSpPr txBox="1"/>
            <p:nvPr userDrawn="1"/>
          </p:nvSpPr>
          <p:spPr>
            <a:xfrm>
              <a:off x="4455842" y="1949834"/>
              <a:ext cx="383118" cy="153888"/>
            </a:xfrm>
            <a:prstGeom prst="rect">
              <a:avLst/>
            </a:prstGeom>
            <a:noFill/>
          </p:spPr>
          <p:txBody>
            <a:bodyPr wrap="none" lIns="0" tIns="0" rIns="0" bIns="0" rtlCol="0" anchor="ctr">
              <a:spAutoFit/>
            </a:bodyPr>
            <a:lstStyle/>
            <a:p>
              <a:pPr algn="l">
                <a:spcAft>
                  <a:spcPts val="600"/>
                </a:spcAft>
              </a:pPr>
              <a:r>
                <a:rPr lang="en-GB" sz="1000"/>
                <a:t>Grey 1</a:t>
              </a:r>
            </a:p>
          </p:txBody>
        </p:sp>
        <p:sp>
          <p:nvSpPr>
            <p:cNvPr id="70" name="TextBox 69">
              <a:extLst>
                <a:ext uri="{FF2B5EF4-FFF2-40B4-BE49-F238E27FC236}">
                  <a16:creationId xmlns:a16="http://schemas.microsoft.com/office/drawing/2014/main" id="{F200AEF1-A91B-4302-9237-8FAD545E8D2C}"/>
                </a:ext>
              </a:extLst>
            </p:cNvPr>
            <p:cNvSpPr txBox="1"/>
            <p:nvPr userDrawn="1"/>
          </p:nvSpPr>
          <p:spPr>
            <a:xfrm>
              <a:off x="4455842" y="3483005"/>
              <a:ext cx="383118" cy="153888"/>
            </a:xfrm>
            <a:prstGeom prst="rect">
              <a:avLst/>
            </a:prstGeom>
            <a:noFill/>
          </p:spPr>
          <p:txBody>
            <a:bodyPr wrap="none" lIns="0" tIns="0" rIns="0" bIns="0" rtlCol="0" anchor="ctr">
              <a:spAutoFit/>
            </a:bodyPr>
            <a:lstStyle/>
            <a:p>
              <a:pPr algn="l">
                <a:spcAft>
                  <a:spcPts val="600"/>
                </a:spcAft>
              </a:pPr>
              <a:r>
                <a:rPr lang="en-GB" sz="1000"/>
                <a:t>Grey 4</a:t>
              </a:r>
            </a:p>
          </p:txBody>
        </p:sp>
        <p:sp>
          <p:nvSpPr>
            <p:cNvPr id="71" name="TextBox 70">
              <a:extLst>
                <a:ext uri="{FF2B5EF4-FFF2-40B4-BE49-F238E27FC236}">
                  <a16:creationId xmlns:a16="http://schemas.microsoft.com/office/drawing/2014/main" id="{539D18EE-90FF-4E5E-A08B-B10AE2C06151}"/>
                </a:ext>
              </a:extLst>
            </p:cNvPr>
            <p:cNvSpPr txBox="1"/>
            <p:nvPr userDrawn="1"/>
          </p:nvSpPr>
          <p:spPr>
            <a:xfrm>
              <a:off x="4455842" y="3994062"/>
              <a:ext cx="383118" cy="153888"/>
            </a:xfrm>
            <a:prstGeom prst="rect">
              <a:avLst/>
            </a:prstGeom>
            <a:noFill/>
          </p:spPr>
          <p:txBody>
            <a:bodyPr wrap="none" lIns="0" tIns="0" rIns="0" bIns="0" rtlCol="0" anchor="ctr">
              <a:spAutoFit/>
            </a:bodyPr>
            <a:lstStyle/>
            <a:p>
              <a:pPr algn="l">
                <a:spcAft>
                  <a:spcPts val="600"/>
                </a:spcAft>
              </a:pPr>
              <a:r>
                <a:rPr lang="en-GB" sz="1000"/>
                <a:t>Grey 5</a:t>
              </a:r>
            </a:p>
          </p:txBody>
        </p:sp>
        <p:sp>
          <p:nvSpPr>
            <p:cNvPr id="72" name="TextBox 71">
              <a:extLst>
                <a:ext uri="{FF2B5EF4-FFF2-40B4-BE49-F238E27FC236}">
                  <a16:creationId xmlns:a16="http://schemas.microsoft.com/office/drawing/2014/main" id="{9B702DFC-3763-40E5-9D3F-F6CCA2101F9B}"/>
                </a:ext>
              </a:extLst>
            </p:cNvPr>
            <p:cNvSpPr txBox="1"/>
            <p:nvPr userDrawn="1"/>
          </p:nvSpPr>
          <p:spPr>
            <a:xfrm>
              <a:off x="4455842" y="2460891"/>
              <a:ext cx="383118" cy="153888"/>
            </a:xfrm>
            <a:prstGeom prst="rect">
              <a:avLst/>
            </a:prstGeom>
            <a:noFill/>
          </p:spPr>
          <p:txBody>
            <a:bodyPr wrap="none" lIns="0" tIns="0" rIns="0" bIns="0" rtlCol="0" anchor="ctr">
              <a:spAutoFit/>
            </a:bodyPr>
            <a:lstStyle/>
            <a:p>
              <a:pPr algn="l">
                <a:spcAft>
                  <a:spcPts val="600"/>
                </a:spcAft>
              </a:pPr>
              <a:r>
                <a:rPr lang="en-GB" sz="1000"/>
                <a:t>Grey 2</a:t>
              </a:r>
            </a:p>
          </p:txBody>
        </p:sp>
        <p:sp>
          <p:nvSpPr>
            <p:cNvPr id="73" name="Rectangle 72">
              <a:extLst>
                <a:ext uri="{FF2B5EF4-FFF2-40B4-BE49-F238E27FC236}">
                  <a16:creationId xmlns:a16="http://schemas.microsoft.com/office/drawing/2014/main" id="{B100E486-6869-4606-80CB-8DDAEC604BBA}"/>
                </a:ext>
              </a:extLst>
            </p:cNvPr>
            <p:cNvSpPr>
              <a:spLocks/>
            </p:cNvSpPr>
            <p:nvPr userDrawn="1"/>
          </p:nvSpPr>
          <p:spPr>
            <a:xfrm>
              <a:off x="3842071" y="4382050"/>
              <a:ext cx="498229" cy="411225"/>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a:solidFill>
                    <a:schemeClr val="tx1"/>
                  </a:solidFill>
                </a:rPr>
                <a:t>255</a:t>
              </a:r>
            </a:p>
            <a:p>
              <a:pPr algn="ctr"/>
              <a:r>
                <a:rPr lang="en-GB" sz="800">
                  <a:solidFill>
                    <a:schemeClr val="tx1"/>
                  </a:solidFill>
                </a:rPr>
                <a:t>255</a:t>
              </a:r>
            </a:p>
            <a:p>
              <a:pPr algn="ctr"/>
              <a:r>
                <a:rPr lang="en-GB" sz="800">
                  <a:solidFill>
                    <a:schemeClr val="tx1"/>
                  </a:solidFill>
                </a:rPr>
                <a:t>255</a:t>
              </a:r>
            </a:p>
          </p:txBody>
        </p:sp>
        <p:sp>
          <p:nvSpPr>
            <p:cNvPr id="74" name="TextBox 73">
              <a:extLst>
                <a:ext uri="{FF2B5EF4-FFF2-40B4-BE49-F238E27FC236}">
                  <a16:creationId xmlns:a16="http://schemas.microsoft.com/office/drawing/2014/main" id="{BFC5A060-16C0-437F-ABBC-D317FDE11F09}"/>
                </a:ext>
              </a:extLst>
            </p:cNvPr>
            <p:cNvSpPr txBox="1"/>
            <p:nvPr userDrawn="1"/>
          </p:nvSpPr>
          <p:spPr>
            <a:xfrm>
              <a:off x="4455842" y="4508440"/>
              <a:ext cx="327013" cy="153888"/>
            </a:xfrm>
            <a:prstGeom prst="rect">
              <a:avLst/>
            </a:prstGeom>
            <a:noFill/>
          </p:spPr>
          <p:txBody>
            <a:bodyPr wrap="none" lIns="0" tIns="0" rIns="0" bIns="0" rtlCol="0" anchor="ctr">
              <a:spAutoFit/>
            </a:bodyPr>
            <a:lstStyle/>
            <a:p>
              <a:pPr algn="l">
                <a:spcAft>
                  <a:spcPts val="600"/>
                </a:spcAft>
              </a:pPr>
              <a:r>
                <a:rPr lang="en-GB" sz="1000"/>
                <a:t>White</a:t>
              </a:r>
            </a:p>
          </p:txBody>
        </p:sp>
      </p:grpSp>
      <p:sp>
        <p:nvSpPr>
          <p:cNvPr id="75" name="Rectangle 74">
            <a:extLst>
              <a:ext uri="{FF2B5EF4-FFF2-40B4-BE49-F238E27FC236}">
                <a16:creationId xmlns:a16="http://schemas.microsoft.com/office/drawing/2014/main" id="{7C47067D-6D7D-4614-B396-55BF762EEA52}"/>
              </a:ext>
            </a:extLst>
          </p:cNvPr>
          <p:cNvSpPr/>
          <p:nvPr userDrawn="1"/>
        </p:nvSpPr>
        <p:spPr>
          <a:xfrm>
            <a:off x="6088251" y="2801733"/>
            <a:ext cx="839614" cy="411225"/>
          </a:xfrm>
          <a:prstGeom prst="rect">
            <a:avLst/>
          </a:prstGeom>
          <a:gradFill>
            <a:gsLst>
              <a:gs pos="100000">
                <a:schemeClr val="accent1"/>
              </a:gs>
              <a:gs pos="0">
                <a:schemeClr val="accent5"/>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endParaRPr lang="en-GB" sz="900">
              <a:solidFill>
                <a:schemeClr val="bg1"/>
              </a:solidFill>
            </a:endParaRPr>
          </a:p>
        </p:txBody>
      </p:sp>
      <p:sp>
        <p:nvSpPr>
          <p:cNvPr id="76" name="Rectangle 75">
            <a:extLst>
              <a:ext uri="{FF2B5EF4-FFF2-40B4-BE49-F238E27FC236}">
                <a16:creationId xmlns:a16="http://schemas.microsoft.com/office/drawing/2014/main" id="{F1E20DB8-4C5C-4EB5-B83B-D8CCBF35FBB5}"/>
              </a:ext>
            </a:extLst>
          </p:cNvPr>
          <p:cNvSpPr/>
          <p:nvPr userDrawn="1"/>
        </p:nvSpPr>
        <p:spPr>
          <a:xfrm>
            <a:off x="7686023" y="2801733"/>
            <a:ext cx="839614" cy="411225"/>
          </a:xfrm>
          <a:prstGeom prst="rect">
            <a:avLst/>
          </a:prstGeom>
          <a:gradFill>
            <a:gsLst>
              <a:gs pos="100000">
                <a:srgbClr val="ACEAFF"/>
              </a:gs>
              <a:gs pos="0">
                <a:schemeClr val="accent4"/>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endParaRPr lang="en-GB" sz="900">
              <a:solidFill>
                <a:schemeClr val="bg1"/>
              </a:solidFill>
            </a:endParaRPr>
          </a:p>
        </p:txBody>
      </p:sp>
      <p:sp>
        <p:nvSpPr>
          <p:cNvPr id="77" name="TextBox 76">
            <a:extLst>
              <a:ext uri="{FF2B5EF4-FFF2-40B4-BE49-F238E27FC236}">
                <a16:creationId xmlns:a16="http://schemas.microsoft.com/office/drawing/2014/main" id="{8CBA3CFC-8261-410A-8137-9E8FF7099DA9}"/>
              </a:ext>
            </a:extLst>
          </p:cNvPr>
          <p:cNvSpPr txBox="1"/>
          <p:nvPr userDrawn="1"/>
        </p:nvSpPr>
        <p:spPr>
          <a:xfrm>
            <a:off x="6088251" y="3257608"/>
            <a:ext cx="1147750" cy="138499"/>
          </a:xfrm>
          <a:prstGeom prst="rect">
            <a:avLst/>
          </a:prstGeom>
          <a:noFill/>
        </p:spPr>
        <p:txBody>
          <a:bodyPr wrap="square" lIns="0" tIns="0" rIns="0" bIns="0" rtlCol="0" anchor="t">
            <a:noAutofit/>
          </a:bodyPr>
          <a:lstStyle/>
          <a:p>
            <a:pPr algn="l">
              <a:spcAft>
                <a:spcPts val="600"/>
              </a:spcAft>
            </a:pPr>
            <a:r>
              <a:rPr lang="en-GB" sz="900"/>
              <a:t>Purple/Cobalt gradient</a:t>
            </a:r>
          </a:p>
        </p:txBody>
      </p:sp>
      <p:sp>
        <p:nvSpPr>
          <p:cNvPr id="78" name="TextBox 77">
            <a:extLst>
              <a:ext uri="{FF2B5EF4-FFF2-40B4-BE49-F238E27FC236}">
                <a16:creationId xmlns:a16="http://schemas.microsoft.com/office/drawing/2014/main" id="{9CFC3585-ABFA-4AE6-A10E-EEDCCDD34C22}"/>
              </a:ext>
            </a:extLst>
          </p:cNvPr>
          <p:cNvSpPr txBox="1"/>
          <p:nvPr userDrawn="1"/>
        </p:nvSpPr>
        <p:spPr>
          <a:xfrm>
            <a:off x="7671088" y="3257608"/>
            <a:ext cx="1333698" cy="138499"/>
          </a:xfrm>
          <a:prstGeom prst="rect">
            <a:avLst/>
          </a:prstGeom>
          <a:noFill/>
        </p:spPr>
        <p:txBody>
          <a:bodyPr wrap="square" lIns="0" tIns="0" rIns="0" bIns="0" rtlCol="0" anchor="t">
            <a:noAutofit/>
          </a:bodyPr>
          <a:lstStyle/>
          <a:p>
            <a:pPr algn="l">
              <a:spcAft>
                <a:spcPts val="600"/>
              </a:spcAft>
            </a:pPr>
            <a:r>
              <a:rPr lang="en-GB" sz="900"/>
              <a:t>Pacific/Light Blue gradient</a:t>
            </a:r>
          </a:p>
        </p:txBody>
      </p:sp>
      <p:sp>
        <p:nvSpPr>
          <p:cNvPr id="79" name="TextBox 78">
            <a:extLst>
              <a:ext uri="{FF2B5EF4-FFF2-40B4-BE49-F238E27FC236}">
                <a16:creationId xmlns:a16="http://schemas.microsoft.com/office/drawing/2014/main" id="{F82566FC-9890-4B72-BE08-8CFEB585DB07}"/>
              </a:ext>
            </a:extLst>
          </p:cNvPr>
          <p:cNvSpPr txBox="1"/>
          <p:nvPr userDrawn="1"/>
        </p:nvSpPr>
        <p:spPr>
          <a:xfrm>
            <a:off x="6088250" y="1404112"/>
            <a:ext cx="3318943" cy="1300356"/>
          </a:xfrm>
          <a:prstGeom prst="rect">
            <a:avLst/>
          </a:prstGeom>
          <a:noFill/>
        </p:spPr>
        <p:txBody>
          <a:bodyPr wrap="square" lIns="0" tIns="0" rIns="0" bIns="0" rtlCol="0">
            <a:spAutoFit/>
          </a:bodyPr>
          <a:lstStyle/>
          <a:p>
            <a:pPr algn="l">
              <a:spcAft>
                <a:spcPts val="300"/>
              </a:spcAft>
            </a:pPr>
            <a:r>
              <a:rPr lang="en-US" sz="900" b="1">
                <a:solidFill>
                  <a:sysClr val="windowText" lastClr="000000"/>
                </a:solidFill>
              </a:rPr>
              <a:t>Gradients</a:t>
            </a:r>
          </a:p>
          <a:p>
            <a:pPr marL="171450" indent="-171450" algn="l">
              <a:spcAft>
                <a:spcPts val="300"/>
              </a:spcAft>
              <a:buFont typeface="Arial" panose="020B0604020202020204" pitchFamily="34" charset="0"/>
              <a:buChar char="•"/>
            </a:pPr>
            <a:r>
              <a:rPr lang="en-GB" sz="900" b="0">
                <a:solidFill>
                  <a:sysClr val="windowText" lastClr="000000"/>
                </a:solidFill>
              </a:rPr>
              <a:t>The </a:t>
            </a:r>
            <a:r>
              <a:rPr lang="en-GB" sz="900" b="0" err="1">
                <a:solidFill>
                  <a:sysClr val="windowText" lastClr="000000"/>
                </a:solidFill>
              </a:rPr>
              <a:t>colors</a:t>
            </a:r>
            <a:r>
              <a:rPr lang="en-GB" sz="900" b="0">
                <a:solidFill>
                  <a:sysClr val="windowText" lastClr="000000"/>
                </a:solidFill>
              </a:rPr>
              <a:t> are applied at both ends of the gradient, at 0% and 100%locations</a:t>
            </a:r>
          </a:p>
          <a:p>
            <a:pPr marL="171450" indent="-171450" algn="l">
              <a:spcAft>
                <a:spcPts val="300"/>
              </a:spcAft>
              <a:buFont typeface="Arial" panose="020B0604020202020204" pitchFamily="34" charset="0"/>
              <a:buChar char="•"/>
            </a:pPr>
            <a:r>
              <a:rPr lang="en-GB" sz="900" b="0">
                <a:solidFill>
                  <a:sysClr val="windowText" lastClr="000000"/>
                </a:solidFill>
              </a:rPr>
              <a:t>The mid-point is at 50%</a:t>
            </a:r>
          </a:p>
          <a:p>
            <a:pPr marL="171450" indent="-171450" algn="l">
              <a:spcAft>
                <a:spcPts val="300"/>
              </a:spcAft>
              <a:buFont typeface="Arial" panose="020B0604020202020204" pitchFamily="34" charset="0"/>
              <a:buChar char="•"/>
            </a:pPr>
            <a:r>
              <a:rPr lang="en-GB" sz="900" b="0">
                <a:solidFill>
                  <a:sysClr val="windowText" lastClr="000000"/>
                </a:solidFill>
              </a:rPr>
              <a:t>The gradients are used at a 0º angle</a:t>
            </a:r>
          </a:p>
          <a:p>
            <a:pPr marL="171450" indent="-171450" algn="l">
              <a:spcAft>
                <a:spcPts val="300"/>
              </a:spcAft>
              <a:buFont typeface="Arial" panose="020B0604020202020204" pitchFamily="34" charset="0"/>
              <a:buChar char="•"/>
            </a:pPr>
            <a:r>
              <a:rPr lang="en-GB" sz="900" b="0">
                <a:solidFill>
                  <a:sysClr val="windowText" lastClr="000000"/>
                </a:solidFill>
              </a:rPr>
              <a:t>Use the linear gradient, never radial</a:t>
            </a:r>
          </a:p>
          <a:p>
            <a:pPr marL="171450" indent="-171450" algn="l">
              <a:spcAft>
                <a:spcPts val="300"/>
              </a:spcAft>
              <a:buFont typeface="Arial" panose="020B0604020202020204" pitchFamily="34" charset="0"/>
              <a:buChar char="•"/>
            </a:pPr>
            <a:r>
              <a:rPr lang="en-GB" sz="900" b="0">
                <a:solidFill>
                  <a:sysClr val="windowText" lastClr="000000"/>
                </a:solidFill>
              </a:rPr>
              <a:t>Do not create new gradients; use only the gradients shown here</a:t>
            </a:r>
            <a:endParaRPr lang="en-US" sz="900" b="0">
              <a:solidFill>
                <a:sysClr val="windowText" lastClr="000000"/>
              </a:solidFill>
            </a:endParaRPr>
          </a:p>
        </p:txBody>
      </p:sp>
      <p:sp>
        <p:nvSpPr>
          <p:cNvPr id="80" name="TextBox 79">
            <a:extLst>
              <a:ext uri="{FF2B5EF4-FFF2-40B4-BE49-F238E27FC236}">
                <a16:creationId xmlns:a16="http://schemas.microsoft.com/office/drawing/2014/main" id="{B8F5D1B3-C998-4ACA-9985-7436032C658D}"/>
              </a:ext>
            </a:extLst>
          </p:cNvPr>
          <p:cNvSpPr txBox="1"/>
          <p:nvPr userDrawn="1"/>
        </p:nvSpPr>
        <p:spPr>
          <a:xfrm>
            <a:off x="6088252" y="3614651"/>
            <a:ext cx="1077218" cy="138499"/>
          </a:xfrm>
          <a:prstGeom prst="rect">
            <a:avLst/>
          </a:prstGeom>
          <a:noFill/>
        </p:spPr>
        <p:txBody>
          <a:bodyPr wrap="square" lIns="0" tIns="0" rIns="0" bIns="0" rtlCol="0">
            <a:spAutoFit/>
          </a:bodyPr>
          <a:lstStyle/>
          <a:p>
            <a:pPr algn="l">
              <a:spcAft>
                <a:spcPts val="600"/>
              </a:spcAft>
            </a:pPr>
            <a:r>
              <a:rPr lang="en-US" sz="900" b="1">
                <a:solidFill>
                  <a:sysClr val="windowText" lastClr="000000"/>
                </a:solidFill>
              </a:rPr>
              <a:t>Traffic Light Palette</a:t>
            </a:r>
            <a:endParaRPr lang="en-US" sz="900" b="0">
              <a:solidFill>
                <a:sysClr val="windowText" lastClr="000000"/>
              </a:solidFill>
            </a:endParaRPr>
          </a:p>
        </p:txBody>
      </p:sp>
      <p:sp>
        <p:nvSpPr>
          <p:cNvPr id="81" name="Rectangle 80">
            <a:extLst>
              <a:ext uri="{FF2B5EF4-FFF2-40B4-BE49-F238E27FC236}">
                <a16:creationId xmlns:a16="http://schemas.microsoft.com/office/drawing/2014/main" id="{7A19278E-80D6-4EAE-9C16-04A195593FCD}"/>
              </a:ext>
            </a:extLst>
          </p:cNvPr>
          <p:cNvSpPr>
            <a:spLocks/>
          </p:cNvSpPr>
          <p:nvPr userDrawn="1"/>
        </p:nvSpPr>
        <p:spPr>
          <a:xfrm>
            <a:off x="7781625" y="3867251"/>
            <a:ext cx="651210" cy="411225"/>
          </a:xfrm>
          <a:prstGeom prst="rect">
            <a:avLst/>
          </a:prstGeom>
          <a:solidFill>
            <a:srgbClr val="269924"/>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a:solidFill>
                  <a:schemeClr val="bg1"/>
                </a:solidFill>
              </a:rPr>
              <a:t>38</a:t>
            </a:r>
          </a:p>
          <a:p>
            <a:pPr algn="ctr"/>
            <a:r>
              <a:rPr lang="en-GB" sz="800">
                <a:solidFill>
                  <a:schemeClr val="bg1"/>
                </a:solidFill>
              </a:rPr>
              <a:t>153</a:t>
            </a:r>
          </a:p>
          <a:p>
            <a:pPr algn="ctr"/>
            <a:r>
              <a:rPr lang="en-GB" sz="800">
                <a:solidFill>
                  <a:schemeClr val="bg1"/>
                </a:solidFill>
              </a:rPr>
              <a:t>36</a:t>
            </a:r>
          </a:p>
        </p:txBody>
      </p:sp>
      <p:sp>
        <p:nvSpPr>
          <p:cNvPr id="82" name="Rectangle 81">
            <a:extLst>
              <a:ext uri="{FF2B5EF4-FFF2-40B4-BE49-F238E27FC236}">
                <a16:creationId xmlns:a16="http://schemas.microsoft.com/office/drawing/2014/main" id="{78D6DEF7-07C8-4597-A905-842B08D28F0A}"/>
              </a:ext>
            </a:extLst>
          </p:cNvPr>
          <p:cNvSpPr>
            <a:spLocks/>
          </p:cNvSpPr>
          <p:nvPr userDrawn="1"/>
        </p:nvSpPr>
        <p:spPr>
          <a:xfrm>
            <a:off x="6934938" y="3867251"/>
            <a:ext cx="651210" cy="411225"/>
          </a:xfrm>
          <a:prstGeom prst="rect">
            <a:avLst/>
          </a:prstGeom>
          <a:solidFill>
            <a:srgbClr val="F1C44D"/>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a:solidFill>
                  <a:schemeClr val="bg1"/>
                </a:solidFill>
              </a:rPr>
              <a:t>241</a:t>
            </a:r>
          </a:p>
          <a:p>
            <a:pPr algn="ctr"/>
            <a:r>
              <a:rPr lang="en-GB" sz="800">
                <a:solidFill>
                  <a:schemeClr val="bg1"/>
                </a:solidFill>
              </a:rPr>
              <a:t>196</a:t>
            </a:r>
          </a:p>
          <a:p>
            <a:pPr algn="ctr"/>
            <a:r>
              <a:rPr lang="en-GB" sz="800">
                <a:solidFill>
                  <a:schemeClr val="bg1"/>
                </a:solidFill>
              </a:rPr>
              <a:t>77</a:t>
            </a:r>
          </a:p>
        </p:txBody>
      </p:sp>
      <p:sp>
        <p:nvSpPr>
          <p:cNvPr id="83" name="Rectangle 82">
            <a:extLst>
              <a:ext uri="{FF2B5EF4-FFF2-40B4-BE49-F238E27FC236}">
                <a16:creationId xmlns:a16="http://schemas.microsoft.com/office/drawing/2014/main" id="{809EF0A9-6427-4B0B-9951-B942321353CB}"/>
              </a:ext>
            </a:extLst>
          </p:cNvPr>
          <p:cNvSpPr>
            <a:spLocks/>
          </p:cNvSpPr>
          <p:nvPr userDrawn="1"/>
        </p:nvSpPr>
        <p:spPr>
          <a:xfrm>
            <a:off x="6088252" y="3867251"/>
            <a:ext cx="651210" cy="411225"/>
          </a:xfrm>
          <a:prstGeom prst="rect">
            <a:avLst/>
          </a:prstGeom>
          <a:solidFill>
            <a:srgbClr val="ED2124"/>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a:solidFill>
                  <a:schemeClr val="bg1"/>
                </a:solidFill>
              </a:rPr>
              <a:t>237</a:t>
            </a:r>
          </a:p>
          <a:p>
            <a:pPr algn="ctr"/>
            <a:r>
              <a:rPr lang="en-GB" sz="800">
                <a:solidFill>
                  <a:schemeClr val="bg1"/>
                </a:solidFill>
              </a:rPr>
              <a:t>33</a:t>
            </a:r>
          </a:p>
          <a:p>
            <a:pPr algn="ctr"/>
            <a:r>
              <a:rPr lang="en-GB" sz="800">
                <a:solidFill>
                  <a:schemeClr val="bg1"/>
                </a:solidFill>
              </a:rPr>
              <a:t>36</a:t>
            </a:r>
          </a:p>
        </p:txBody>
      </p:sp>
      <p:sp>
        <p:nvSpPr>
          <p:cNvPr id="84" name="TextBox 83">
            <a:extLst>
              <a:ext uri="{FF2B5EF4-FFF2-40B4-BE49-F238E27FC236}">
                <a16:creationId xmlns:a16="http://schemas.microsoft.com/office/drawing/2014/main" id="{1D8A2577-F141-44A2-B6A7-1718EF8E4ED3}"/>
              </a:ext>
            </a:extLst>
          </p:cNvPr>
          <p:cNvSpPr txBox="1"/>
          <p:nvPr userDrawn="1"/>
        </p:nvSpPr>
        <p:spPr>
          <a:xfrm>
            <a:off x="6088251" y="4442242"/>
            <a:ext cx="3318941" cy="492443"/>
          </a:xfrm>
          <a:prstGeom prst="rect">
            <a:avLst/>
          </a:prstGeom>
          <a:noFill/>
        </p:spPr>
        <p:txBody>
          <a:bodyPr wrap="square" lIns="0" tIns="0" rIns="0" bIns="0" rtlCol="0">
            <a:spAutoFit/>
          </a:bodyPr>
          <a:lstStyle/>
          <a:p>
            <a:pPr algn="l">
              <a:spcAft>
                <a:spcPts val="300"/>
              </a:spcAft>
            </a:pPr>
            <a:r>
              <a:rPr lang="en-US" sz="900" b="1">
                <a:solidFill>
                  <a:sysClr val="windowText" lastClr="000000"/>
                </a:solidFill>
              </a:rPr>
              <a:t>Potential chart color order</a:t>
            </a:r>
          </a:p>
          <a:p>
            <a:pPr marL="171450" indent="-171450" algn="l">
              <a:spcAft>
                <a:spcPts val="300"/>
              </a:spcAft>
              <a:buFont typeface="Arial" panose="020B0604020202020204" pitchFamily="34" charset="0"/>
              <a:buChar char="•"/>
            </a:pPr>
            <a:r>
              <a:rPr lang="en-US" sz="900" b="0">
                <a:solidFill>
                  <a:sysClr val="windowText" lastClr="000000"/>
                </a:solidFill>
              </a:rPr>
              <a:t>Prioritize our blues, but they don’t have to be used all at once</a:t>
            </a:r>
          </a:p>
          <a:p>
            <a:pPr marL="171450" indent="-171450" algn="l">
              <a:spcAft>
                <a:spcPts val="300"/>
              </a:spcAft>
              <a:buFont typeface="Arial" panose="020B0604020202020204" pitchFamily="34" charset="0"/>
              <a:buChar char="•"/>
            </a:pPr>
            <a:r>
              <a:rPr lang="en-US" sz="900" b="0">
                <a:solidFill>
                  <a:sysClr val="windowText" lastClr="000000"/>
                </a:solidFill>
              </a:rPr>
              <a:t>Mix light, mid and dark tones within data sets</a:t>
            </a:r>
          </a:p>
        </p:txBody>
      </p:sp>
      <p:grpSp>
        <p:nvGrpSpPr>
          <p:cNvPr id="4" name="Group 3">
            <a:extLst>
              <a:ext uri="{FF2B5EF4-FFF2-40B4-BE49-F238E27FC236}">
                <a16:creationId xmlns:a16="http://schemas.microsoft.com/office/drawing/2014/main" id="{E7F4307E-8DC7-4A94-ABA2-93BF21A194C0}"/>
              </a:ext>
            </a:extLst>
          </p:cNvPr>
          <p:cNvGrpSpPr/>
          <p:nvPr userDrawn="1"/>
        </p:nvGrpSpPr>
        <p:grpSpPr>
          <a:xfrm>
            <a:off x="6088251" y="5138763"/>
            <a:ext cx="3318941" cy="868337"/>
            <a:chOff x="6088252" y="5261186"/>
            <a:chExt cx="2681306" cy="745914"/>
          </a:xfrm>
        </p:grpSpPr>
        <p:sp>
          <p:nvSpPr>
            <p:cNvPr id="85" name="Rectangle 84">
              <a:extLst>
                <a:ext uri="{FF2B5EF4-FFF2-40B4-BE49-F238E27FC236}">
                  <a16:creationId xmlns:a16="http://schemas.microsoft.com/office/drawing/2014/main" id="{283C138C-9744-4057-B347-B658A31DF93E}"/>
                </a:ext>
              </a:extLst>
            </p:cNvPr>
            <p:cNvSpPr/>
            <p:nvPr userDrawn="1"/>
          </p:nvSpPr>
          <p:spPr>
            <a:xfrm>
              <a:off x="6875898" y="5261186"/>
              <a:ext cx="318368" cy="320103"/>
            </a:xfrm>
            <a:prstGeom prst="rect">
              <a:avLst/>
            </a:prstGeom>
            <a:solidFill>
              <a:srgbClr val="1E49E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lnSpc>
                  <a:spcPct val="90000"/>
                </a:lnSpc>
              </a:pPr>
              <a:r>
                <a:rPr lang="en-GB" sz="700">
                  <a:solidFill>
                    <a:schemeClr val="bg1"/>
                  </a:solidFill>
                </a:rPr>
                <a:t>30</a:t>
              </a:r>
            </a:p>
            <a:p>
              <a:pPr algn="ctr">
                <a:lnSpc>
                  <a:spcPct val="90000"/>
                </a:lnSpc>
              </a:pPr>
              <a:r>
                <a:rPr lang="en-GB" sz="700">
                  <a:solidFill>
                    <a:schemeClr val="bg1"/>
                  </a:solidFill>
                </a:rPr>
                <a:t>73</a:t>
              </a:r>
            </a:p>
            <a:p>
              <a:pPr algn="ctr">
                <a:lnSpc>
                  <a:spcPct val="90000"/>
                </a:lnSpc>
              </a:pPr>
              <a:r>
                <a:rPr lang="en-GB" sz="700">
                  <a:solidFill>
                    <a:schemeClr val="bg1"/>
                  </a:solidFill>
                </a:rPr>
                <a:t>226</a:t>
              </a:r>
            </a:p>
          </p:txBody>
        </p:sp>
        <p:sp>
          <p:nvSpPr>
            <p:cNvPr id="86" name="Rectangle 85">
              <a:extLst>
                <a:ext uri="{FF2B5EF4-FFF2-40B4-BE49-F238E27FC236}">
                  <a16:creationId xmlns:a16="http://schemas.microsoft.com/office/drawing/2014/main" id="{3C79581B-1628-4CDD-B36E-34EBC052AC88}"/>
                </a:ext>
              </a:extLst>
            </p:cNvPr>
            <p:cNvSpPr/>
            <p:nvPr userDrawn="1"/>
          </p:nvSpPr>
          <p:spPr>
            <a:xfrm>
              <a:off x="6088252" y="5261186"/>
              <a:ext cx="318368" cy="320103"/>
            </a:xfrm>
            <a:prstGeom prst="rect">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lnSpc>
                  <a:spcPct val="90000"/>
                </a:lnSpc>
              </a:pPr>
              <a:r>
                <a:rPr lang="en-GB" sz="700">
                  <a:solidFill>
                    <a:schemeClr val="bg1"/>
                  </a:solidFill>
                </a:rPr>
                <a:t>0</a:t>
              </a:r>
            </a:p>
            <a:p>
              <a:pPr algn="ctr">
                <a:lnSpc>
                  <a:spcPct val="90000"/>
                </a:lnSpc>
              </a:pPr>
              <a:r>
                <a:rPr lang="en-GB" sz="700">
                  <a:solidFill>
                    <a:schemeClr val="bg1"/>
                  </a:solidFill>
                </a:rPr>
                <a:t>51</a:t>
              </a:r>
            </a:p>
            <a:p>
              <a:pPr algn="ctr">
                <a:lnSpc>
                  <a:spcPct val="90000"/>
                </a:lnSpc>
              </a:pPr>
              <a:r>
                <a:rPr lang="en-GB" sz="700">
                  <a:solidFill>
                    <a:schemeClr val="bg1"/>
                  </a:solidFill>
                </a:rPr>
                <a:t>141</a:t>
              </a:r>
            </a:p>
          </p:txBody>
        </p:sp>
        <p:sp>
          <p:nvSpPr>
            <p:cNvPr id="87" name="Rectangle 86">
              <a:extLst>
                <a:ext uri="{FF2B5EF4-FFF2-40B4-BE49-F238E27FC236}">
                  <a16:creationId xmlns:a16="http://schemas.microsoft.com/office/drawing/2014/main" id="{0E4BFD7D-7B7C-42AB-BBA6-C3D81ED28AD3}"/>
                </a:ext>
              </a:extLst>
            </p:cNvPr>
            <p:cNvSpPr/>
            <p:nvPr userDrawn="1"/>
          </p:nvSpPr>
          <p:spPr>
            <a:xfrm>
              <a:off x="7269722" y="5261186"/>
              <a:ext cx="318368" cy="320103"/>
            </a:xfrm>
            <a:prstGeom prst="rect">
              <a:avLst/>
            </a:prstGeom>
            <a:solidFill>
              <a:srgbClr val="76D2F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lnSpc>
                  <a:spcPct val="90000"/>
                </a:lnSpc>
              </a:pPr>
              <a:r>
                <a:rPr lang="en-GB" sz="700">
                  <a:solidFill>
                    <a:sysClr val="windowText" lastClr="000000"/>
                  </a:solidFill>
                </a:rPr>
                <a:t>118</a:t>
              </a:r>
            </a:p>
            <a:p>
              <a:pPr algn="ctr">
                <a:lnSpc>
                  <a:spcPct val="90000"/>
                </a:lnSpc>
              </a:pPr>
              <a:r>
                <a:rPr lang="en-GB" sz="700">
                  <a:solidFill>
                    <a:sysClr val="windowText" lastClr="000000"/>
                  </a:solidFill>
                </a:rPr>
                <a:t>210</a:t>
              </a:r>
            </a:p>
            <a:p>
              <a:pPr algn="ctr">
                <a:lnSpc>
                  <a:spcPct val="90000"/>
                </a:lnSpc>
              </a:pPr>
              <a:r>
                <a:rPr lang="en-GB" sz="700">
                  <a:solidFill>
                    <a:sysClr val="windowText" lastClr="000000"/>
                  </a:solidFill>
                </a:rPr>
                <a:t>255</a:t>
              </a:r>
            </a:p>
          </p:txBody>
        </p:sp>
        <p:sp>
          <p:nvSpPr>
            <p:cNvPr id="88" name="Rectangle 87">
              <a:extLst>
                <a:ext uri="{FF2B5EF4-FFF2-40B4-BE49-F238E27FC236}">
                  <a16:creationId xmlns:a16="http://schemas.microsoft.com/office/drawing/2014/main" id="{B5D917B2-29BF-4083-AFA3-34EA48DE2D13}"/>
                </a:ext>
              </a:extLst>
            </p:cNvPr>
            <p:cNvSpPr/>
            <p:nvPr userDrawn="1"/>
          </p:nvSpPr>
          <p:spPr>
            <a:xfrm>
              <a:off x="8057367" y="5261186"/>
              <a:ext cx="318368" cy="320103"/>
            </a:xfrm>
            <a:prstGeom prst="rect">
              <a:avLst/>
            </a:prstGeom>
            <a:solidFill>
              <a:srgbClr val="B497F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lnSpc>
                  <a:spcPct val="90000"/>
                </a:lnSpc>
              </a:pPr>
              <a:r>
                <a:rPr lang="en-GB" sz="700">
                  <a:solidFill>
                    <a:schemeClr val="bg1"/>
                  </a:solidFill>
                </a:rPr>
                <a:t>180</a:t>
              </a:r>
            </a:p>
            <a:p>
              <a:pPr algn="ctr">
                <a:lnSpc>
                  <a:spcPct val="90000"/>
                </a:lnSpc>
              </a:pPr>
              <a:r>
                <a:rPr lang="en-GB" sz="700">
                  <a:solidFill>
                    <a:schemeClr val="bg1"/>
                  </a:solidFill>
                </a:rPr>
                <a:t>151</a:t>
              </a:r>
            </a:p>
            <a:p>
              <a:pPr algn="ctr">
                <a:lnSpc>
                  <a:spcPct val="90000"/>
                </a:lnSpc>
              </a:pPr>
              <a:r>
                <a:rPr lang="en-GB" sz="700">
                  <a:solidFill>
                    <a:schemeClr val="bg1"/>
                  </a:solidFill>
                </a:rPr>
                <a:t>255</a:t>
              </a:r>
            </a:p>
          </p:txBody>
        </p:sp>
        <p:sp>
          <p:nvSpPr>
            <p:cNvPr id="89" name="Rectangle 88">
              <a:extLst>
                <a:ext uri="{FF2B5EF4-FFF2-40B4-BE49-F238E27FC236}">
                  <a16:creationId xmlns:a16="http://schemas.microsoft.com/office/drawing/2014/main" id="{A2D7C73A-67D8-4FED-800A-7C73CBDB5101}"/>
                </a:ext>
              </a:extLst>
            </p:cNvPr>
            <p:cNvSpPr/>
            <p:nvPr userDrawn="1"/>
          </p:nvSpPr>
          <p:spPr>
            <a:xfrm>
              <a:off x="6875898" y="5686997"/>
              <a:ext cx="318368" cy="320103"/>
            </a:xfrm>
            <a:prstGeom prst="rect">
              <a:avLst/>
            </a:prstGeom>
            <a:solidFill>
              <a:srgbClr val="FD349C"/>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lnSpc>
                  <a:spcPct val="90000"/>
                </a:lnSpc>
              </a:pPr>
              <a:r>
                <a:rPr lang="en-GB" sz="700">
                  <a:solidFill>
                    <a:schemeClr val="bg1"/>
                  </a:solidFill>
                </a:rPr>
                <a:t>253</a:t>
              </a:r>
            </a:p>
            <a:p>
              <a:pPr algn="ctr">
                <a:lnSpc>
                  <a:spcPct val="90000"/>
                </a:lnSpc>
              </a:pPr>
              <a:r>
                <a:rPr lang="en-GB" sz="700">
                  <a:solidFill>
                    <a:schemeClr val="bg1"/>
                  </a:solidFill>
                </a:rPr>
                <a:t>52</a:t>
              </a:r>
            </a:p>
            <a:p>
              <a:pPr algn="ctr">
                <a:lnSpc>
                  <a:spcPct val="90000"/>
                </a:lnSpc>
              </a:pPr>
              <a:r>
                <a:rPr lang="en-GB" sz="700">
                  <a:solidFill>
                    <a:schemeClr val="bg1"/>
                  </a:solidFill>
                </a:rPr>
                <a:t>156</a:t>
              </a:r>
            </a:p>
          </p:txBody>
        </p:sp>
        <p:sp>
          <p:nvSpPr>
            <p:cNvPr id="90" name="Rectangle 89">
              <a:extLst>
                <a:ext uri="{FF2B5EF4-FFF2-40B4-BE49-F238E27FC236}">
                  <a16:creationId xmlns:a16="http://schemas.microsoft.com/office/drawing/2014/main" id="{EC915D2C-E7FF-48C5-88D0-A214E72825B1}"/>
                </a:ext>
              </a:extLst>
            </p:cNvPr>
            <p:cNvSpPr/>
            <p:nvPr userDrawn="1"/>
          </p:nvSpPr>
          <p:spPr>
            <a:xfrm>
              <a:off x="7663544" y="5261186"/>
              <a:ext cx="318368" cy="320103"/>
            </a:xfrm>
            <a:prstGeom prst="rect">
              <a:avLst/>
            </a:prstGeom>
            <a:solidFill>
              <a:srgbClr val="7213EA"/>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lnSpc>
                  <a:spcPct val="90000"/>
                </a:lnSpc>
              </a:pPr>
              <a:r>
                <a:rPr lang="en-GB" sz="700">
                  <a:solidFill>
                    <a:schemeClr val="bg1"/>
                  </a:solidFill>
                </a:rPr>
                <a:t>114</a:t>
              </a:r>
            </a:p>
            <a:p>
              <a:pPr algn="ctr">
                <a:lnSpc>
                  <a:spcPct val="90000"/>
                </a:lnSpc>
              </a:pPr>
              <a:r>
                <a:rPr lang="en-GB" sz="700">
                  <a:solidFill>
                    <a:schemeClr val="bg1"/>
                  </a:solidFill>
                </a:rPr>
                <a:t>19</a:t>
              </a:r>
            </a:p>
            <a:p>
              <a:pPr algn="ctr">
                <a:lnSpc>
                  <a:spcPct val="90000"/>
                </a:lnSpc>
              </a:pPr>
              <a:r>
                <a:rPr lang="en-GB" sz="700">
                  <a:solidFill>
                    <a:schemeClr val="bg1"/>
                  </a:solidFill>
                </a:rPr>
                <a:t>234</a:t>
              </a:r>
            </a:p>
          </p:txBody>
        </p:sp>
        <p:sp>
          <p:nvSpPr>
            <p:cNvPr id="91" name="Rectangle 90">
              <a:extLst>
                <a:ext uri="{FF2B5EF4-FFF2-40B4-BE49-F238E27FC236}">
                  <a16:creationId xmlns:a16="http://schemas.microsoft.com/office/drawing/2014/main" id="{8BEE1031-0F8F-4739-9C13-A5F2DC318357}"/>
                </a:ext>
              </a:extLst>
            </p:cNvPr>
            <p:cNvSpPr/>
            <p:nvPr userDrawn="1"/>
          </p:nvSpPr>
          <p:spPr>
            <a:xfrm>
              <a:off x="7269722" y="5686997"/>
              <a:ext cx="318368" cy="320103"/>
            </a:xfrm>
            <a:prstGeom prst="rect">
              <a:avLst/>
            </a:prstGeom>
            <a:solidFill>
              <a:srgbClr val="FFA3DA"/>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lnSpc>
                  <a:spcPct val="90000"/>
                </a:lnSpc>
              </a:pPr>
              <a:r>
                <a:rPr lang="en-GB" sz="700">
                  <a:solidFill>
                    <a:schemeClr val="bg1"/>
                  </a:solidFill>
                </a:rPr>
                <a:t>255</a:t>
              </a:r>
            </a:p>
            <a:p>
              <a:pPr algn="ctr">
                <a:lnSpc>
                  <a:spcPct val="90000"/>
                </a:lnSpc>
              </a:pPr>
              <a:r>
                <a:rPr lang="en-GB" sz="700">
                  <a:solidFill>
                    <a:schemeClr val="bg1"/>
                  </a:solidFill>
                </a:rPr>
                <a:t>163</a:t>
              </a:r>
            </a:p>
            <a:p>
              <a:pPr algn="ctr">
                <a:lnSpc>
                  <a:spcPct val="90000"/>
                </a:lnSpc>
              </a:pPr>
              <a:r>
                <a:rPr lang="en-GB" sz="700">
                  <a:solidFill>
                    <a:schemeClr val="bg1"/>
                  </a:solidFill>
                </a:rPr>
                <a:t>218</a:t>
              </a:r>
            </a:p>
          </p:txBody>
        </p:sp>
        <p:sp>
          <p:nvSpPr>
            <p:cNvPr id="92" name="Rectangle 91">
              <a:extLst>
                <a:ext uri="{FF2B5EF4-FFF2-40B4-BE49-F238E27FC236}">
                  <a16:creationId xmlns:a16="http://schemas.microsoft.com/office/drawing/2014/main" id="{F2066229-A6D4-425C-AC6C-C91823237793}"/>
                </a:ext>
              </a:extLst>
            </p:cNvPr>
            <p:cNvSpPr/>
            <p:nvPr userDrawn="1"/>
          </p:nvSpPr>
          <p:spPr>
            <a:xfrm>
              <a:off x="6088252" y="5686997"/>
              <a:ext cx="318368" cy="320103"/>
            </a:xfrm>
            <a:prstGeom prst="rect">
              <a:avLst/>
            </a:prstGeom>
            <a:solidFill>
              <a:srgbClr val="00C0AE"/>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lnSpc>
                  <a:spcPct val="90000"/>
                </a:lnSpc>
              </a:pPr>
              <a:r>
                <a:rPr lang="en-GB" sz="700">
                  <a:solidFill>
                    <a:schemeClr val="bg1"/>
                  </a:solidFill>
                </a:rPr>
                <a:t>0</a:t>
              </a:r>
            </a:p>
            <a:p>
              <a:pPr algn="ctr">
                <a:lnSpc>
                  <a:spcPct val="90000"/>
                </a:lnSpc>
              </a:pPr>
              <a:r>
                <a:rPr lang="en-GB" sz="700">
                  <a:solidFill>
                    <a:schemeClr val="bg1"/>
                  </a:solidFill>
                </a:rPr>
                <a:t>192</a:t>
              </a:r>
            </a:p>
            <a:p>
              <a:pPr algn="ctr">
                <a:lnSpc>
                  <a:spcPct val="90000"/>
                </a:lnSpc>
              </a:pPr>
              <a:r>
                <a:rPr lang="en-GB" sz="700">
                  <a:solidFill>
                    <a:schemeClr val="bg1"/>
                  </a:solidFill>
                </a:rPr>
                <a:t>174</a:t>
              </a:r>
            </a:p>
          </p:txBody>
        </p:sp>
        <p:sp>
          <p:nvSpPr>
            <p:cNvPr id="93" name="Rectangle 92">
              <a:extLst>
                <a:ext uri="{FF2B5EF4-FFF2-40B4-BE49-F238E27FC236}">
                  <a16:creationId xmlns:a16="http://schemas.microsoft.com/office/drawing/2014/main" id="{B1A139CB-8C9F-44CD-AD3D-19CC8D3948A1}"/>
                </a:ext>
              </a:extLst>
            </p:cNvPr>
            <p:cNvSpPr/>
            <p:nvPr userDrawn="1"/>
          </p:nvSpPr>
          <p:spPr>
            <a:xfrm>
              <a:off x="8451190" y="5686997"/>
              <a:ext cx="318368" cy="320103"/>
            </a:xfrm>
            <a:prstGeom prst="rect">
              <a:avLst/>
            </a:prstGeom>
            <a:solidFill>
              <a:srgbClr val="63EBDA"/>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lnSpc>
                  <a:spcPct val="90000"/>
                </a:lnSpc>
              </a:pPr>
              <a:r>
                <a:rPr lang="en-GB" sz="700">
                  <a:solidFill>
                    <a:sysClr val="windowText" lastClr="000000"/>
                  </a:solidFill>
                </a:rPr>
                <a:t>99</a:t>
              </a:r>
            </a:p>
            <a:p>
              <a:pPr algn="ctr">
                <a:lnSpc>
                  <a:spcPct val="90000"/>
                </a:lnSpc>
              </a:pPr>
              <a:r>
                <a:rPr lang="en-GB" sz="700">
                  <a:solidFill>
                    <a:sysClr val="windowText" lastClr="000000"/>
                  </a:solidFill>
                </a:rPr>
                <a:t>235</a:t>
              </a:r>
            </a:p>
            <a:p>
              <a:pPr algn="ctr">
                <a:lnSpc>
                  <a:spcPct val="90000"/>
                </a:lnSpc>
              </a:pPr>
              <a:r>
                <a:rPr lang="en-GB" sz="700">
                  <a:solidFill>
                    <a:sysClr val="windowText" lastClr="000000"/>
                  </a:solidFill>
                </a:rPr>
                <a:t>218</a:t>
              </a:r>
            </a:p>
          </p:txBody>
        </p:sp>
        <p:sp>
          <p:nvSpPr>
            <p:cNvPr id="94" name="Rectangle 93">
              <a:extLst>
                <a:ext uri="{FF2B5EF4-FFF2-40B4-BE49-F238E27FC236}">
                  <a16:creationId xmlns:a16="http://schemas.microsoft.com/office/drawing/2014/main" id="{A6A28226-9A3E-4DF4-A814-1F5BE4A18360}"/>
                </a:ext>
              </a:extLst>
            </p:cNvPr>
            <p:cNvSpPr/>
            <p:nvPr userDrawn="1"/>
          </p:nvSpPr>
          <p:spPr>
            <a:xfrm>
              <a:off x="6482075" y="5261186"/>
              <a:ext cx="318368" cy="320103"/>
            </a:xfrm>
            <a:prstGeom prst="rect">
              <a:avLst/>
            </a:prstGeom>
            <a:solidFill>
              <a:srgbClr val="00B8F5"/>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lnSpc>
                  <a:spcPct val="90000"/>
                </a:lnSpc>
              </a:pPr>
              <a:r>
                <a:rPr lang="en-GB" sz="700">
                  <a:solidFill>
                    <a:schemeClr val="bg1"/>
                  </a:solidFill>
                </a:rPr>
                <a:t>0</a:t>
              </a:r>
            </a:p>
            <a:p>
              <a:pPr algn="ctr">
                <a:lnSpc>
                  <a:spcPct val="90000"/>
                </a:lnSpc>
              </a:pPr>
              <a:r>
                <a:rPr lang="en-GB" sz="700">
                  <a:solidFill>
                    <a:schemeClr val="bg1"/>
                  </a:solidFill>
                </a:rPr>
                <a:t>184</a:t>
              </a:r>
            </a:p>
            <a:p>
              <a:pPr algn="ctr">
                <a:lnSpc>
                  <a:spcPct val="90000"/>
                </a:lnSpc>
              </a:pPr>
              <a:r>
                <a:rPr lang="en-GB" sz="700">
                  <a:solidFill>
                    <a:schemeClr val="bg1"/>
                  </a:solidFill>
                </a:rPr>
                <a:t>245</a:t>
              </a:r>
            </a:p>
          </p:txBody>
        </p:sp>
        <p:sp>
          <p:nvSpPr>
            <p:cNvPr id="95" name="Rectangle 94">
              <a:extLst>
                <a:ext uri="{FF2B5EF4-FFF2-40B4-BE49-F238E27FC236}">
                  <a16:creationId xmlns:a16="http://schemas.microsoft.com/office/drawing/2014/main" id="{21C44B0D-C09B-4486-995E-6FCC691F6CF2}"/>
                </a:ext>
              </a:extLst>
            </p:cNvPr>
            <p:cNvSpPr/>
            <p:nvPr userDrawn="1"/>
          </p:nvSpPr>
          <p:spPr>
            <a:xfrm>
              <a:off x="8057367" y="5686997"/>
              <a:ext cx="318368" cy="320103"/>
            </a:xfrm>
            <a:prstGeom prst="rect">
              <a:avLst/>
            </a:prstGeom>
            <a:solidFill>
              <a:srgbClr val="510DBC"/>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lnSpc>
                  <a:spcPct val="90000"/>
                </a:lnSpc>
              </a:pPr>
              <a:r>
                <a:rPr lang="en-GB" sz="700">
                  <a:solidFill>
                    <a:schemeClr val="bg1"/>
                  </a:solidFill>
                </a:rPr>
                <a:t>81</a:t>
              </a:r>
            </a:p>
            <a:p>
              <a:pPr algn="ctr">
                <a:lnSpc>
                  <a:spcPct val="90000"/>
                </a:lnSpc>
              </a:pPr>
              <a:r>
                <a:rPr lang="en-GB" sz="700">
                  <a:solidFill>
                    <a:schemeClr val="bg1"/>
                  </a:solidFill>
                </a:rPr>
                <a:t>13</a:t>
              </a:r>
            </a:p>
            <a:p>
              <a:pPr algn="ctr">
                <a:lnSpc>
                  <a:spcPct val="90000"/>
                </a:lnSpc>
              </a:pPr>
              <a:r>
                <a:rPr lang="en-GB" sz="700">
                  <a:solidFill>
                    <a:schemeClr val="bg1"/>
                  </a:solidFill>
                </a:rPr>
                <a:t>188</a:t>
              </a:r>
            </a:p>
          </p:txBody>
        </p:sp>
        <p:sp>
          <p:nvSpPr>
            <p:cNvPr id="96" name="Rectangle 95">
              <a:extLst>
                <a:ext uri="{FF2B5EF4-FFF2-40B4-BE49-F238E27FC236}">
                  <a16:creationId xmlns:a16="http://schemas.microsoft.com/office/drawing/2014/main" id="{24B14724-2B96-4A69-984B-74A5856F63C4}"/>
                </a:ext>
              </a:extLst>
            </p:cNvPr>
            <p:cNvSpPr/>
            <p:nvPr userDrawn="1"/>
          </p:nvSpPr>
          <p:spPr>
            <a:xfrm>
              <a:off x="8451190" y="5261186"/>
              <a:ext cx="318368" cy="320103"/>
            </a:xfrm>
            <a:prstGeom prst="rect">
              <a:avLst/>
            </a:prstGeom>
            <a:solidFill>
              <a:srgbClr val="098E7E"/>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lnSpc>
                  <a:spcPct val="90000"/>
                </a:lnSpc>
              </a:pPr>
              <a:r>
                <a:rPr lang="en-GB" sz="700">
                  <a:solidFill>
                    <a:schemeClr val="bg1"/>
                  </a:solidFill>
                </a:rPr>
                <a:t>9</a:t>
              </a:r>
            </a:p>
            <a:p>
              <a:pPr algn="ctr">
                <a:lnSpc>
                  <a:spcPct val="90000"/>
                </a:lnSpc>
              </a:pPr>
              <a:r>
                <a:rPr lang="en-GB" sz="700">
                  <a:solidFill>
                    <a:schemeClr val="bg1"/>
                  </a:solidFill>
                </a:rPr>
                <a:t>142</a:t>
              </a:r>
            </a:p>
            <a:p>
              <a:pPr algn="ctr">
                <a:lnSpc>
                  <a:spcPct val="90000"/>
                </a:lnSpc>
              </a:pPr>
              <a:r>
                <a:rPr lang="en-GB" sz="700">
                  <a:solidFill>
                    <a:schemeClr val="bg1"/>
                  </a:solidFill>
                </a:rPr>
                <a:t>126</a:t>
              </a:r>
            </a:p>
          </p:txBody>
        </p:sp>
        <p:sp>
          <p:nvSpPr>
            <p:cNvPr id="97" name="Rectangle 96">
              <a:extLst>
                <a:ext uri="{FF2B5EF4-FFF2-40B4-BE49-F238E27FC236}">
                  <a16:creationId xmlns:a16="http://schemas.microsoft.com/office/drawing/2014/main" id="{25A56029-E17B-4898-871B-11FD8F48CAF6}"/>
                </a:ext>
              </a:extLst>
            </p:cNvPr>
            <p:cNvSpPr/>
            <p:nvPr userDrawn="1"/>
          </p:nvSpPr>
          <p:spPr>
            <a:xfrm>
              <a:off x="7663544" y="5686997"/>
              <a:ext cx="318368" cy="320103"/>
            </a:xfrm>
            <a:prstGeom prst="rect">
              <a:avLst/>
            </a:prstGeom>
            <a:solidFill>
              <a:srgbClr val="666666"/>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lnSpc>
                  <a:spcPct val="90000"/>
                </a:lnSpc>
              </a:pPr>
              <a:r>
                <a:rPr lang="en-GB" sz="700">
                  <a:solidFill>
                    <a:schemeClr val="bg1"/>
                  </a:solidFill>
                </a:rPr>
                <a:t>102</a:t>
              </a:r>
            </a:p>
            <a:p>
              <a:pPr algn="ctr">
                <a:lnSpc>
                  <a:spcPct val="90000"/>
                </a:lnSpc>
              </a:pPr>
              <a:r>
                <a:rPr lang="en-GB" sz="700">
                  <a:solidFill>
                    <a:schemeClr val="bg1"/>
                  </a:solidFill>
                </a:rPr>
                <a:t>102</a:t>
              </a:r>
            </a:p>
            <a:p>
              <a:pPr algn="ctr">
                <a:lnSpc>
                  <a:spcPct val="90000"/>
                </a:lnSpc>
              </a:pPr>
              <a:r>
                <a:rPr lang="en-GB" sz="700">
                  <a:solidFill>
                    <a:schemeClr val="bg1"/>
                  </a:solidFill>
                </a:rPr>
                <a:t>102</a:t>
              </a:r>
            </a:p>
          </p:txBody>
        </p:sp>
        <p:sp>
          <p:nvSpPr>
            <p:cNvPr id="98" name="Rectangle 97">
              <a:extLst>
                <a:ext uri="{FF2B5EF4-FFF2-40B4-BE49-F238E27FC236}">
                  <a16:creationId xmlns:a16="http://schemas.microsoft.com/office/drawing/2014/main" id="{E91353B9-D58F-4CC4-8017-A57DFEF3A5A0}"/>
                </a:ext>
              </a:extLst>
            </p:cNvPr>
            <p:cNvSpPr/>
            <p:nvPr userDrawn="1"/>
          </p:nvSpPr>
          <p:spPr>
            <a:xfrm>
              <a:off x="6482075" y="5686997"/>
              <a:ext cx="318368" cy="320103"/>
            </a:xfrm>
            <a:prstGeom prst="rect">
              <a:avLst/>
            </a:prstGeom>
            <a:solidFill>
              <a:srgbClr val="AB0D8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lnSpc>
                  <a:spcPct val="90000"/>
                </a:lnSpc>
              </a:pPr>
              <a:r>
                <a:rPr lang="en-GB" sz="700">
                  <a:solidFill>
                    <a:schemeClr val="bg1"/>
                  </a:solidFill>
                </a:rPr>
                <a:t>171</a:t>
              </a:r>
            </a:p>
            <a:p>
              <a:pPr algn="ctr">
                <a:lnSpc>
                  <a:spcPct val="90000"/>
                </a:lnSpc>
              </a:pPr>
              <a:r>
                <a:rPr lang="en-GB" sz="700">
                  <a:solidFill>
                    <a:schemeClr val="bg1"/>
                  </a:solidFill>
                </a:rPr>
                <a:t>13</a:t>
              </a:r>
            </a:p>
            <a:p>
              <a:pPr algn="ctr">
                <a:lnSpc>
                  <a:spcPct val="90000"/>
                </a:lnSpc>
              </a:pPr>
              <a:r>
                <a:rPr lang="en-GB" sz="700">
                  <a:solidFill>
                    <a:schemeClr val="bg1"/>
                  </a:solidFill>
                </a:rPr>
                <a:t>130</a:t>
              </a:r>
            </a:p>
          </p:txBody>
        </p:sp>
      </p:grpSp>
      <p:grpSp>
        <p:nvGrpSpPr>
          <p:cNvPr id="99" name="Group 98">
            <a:extLst>
              <a:ext uri="{FF2B5EF4-FFF2-40B4-BE49-F238E27FC236}">
                <a16:creationId xmlns:a16="http://schemas.microsoft.com/office/drawing/2014/main" id="{642ECFFB-E253-47C6-9B8B-4847610FA685}"/>
              </a:ext>
            </a:extLst>
          </p:cNvPr>
          <p:cNvGrpSpPr/>
          <p:nvPr userDrawn="1"/>
        </p:nvGrpSpPr>
        <p:grpSpPr>
          <a:xfrm>
            <a:off x="6088251" y="3518776"/>
            <a:ext cx="3030263" cy="852557"/>
            <a:chOff x="5676530" y="3651946"/>
            <a:chExt cx="2681922" cy="852557"/>
          </a:xfrm>
        </p:grpSpPr>
        <p:cxnSp>
          <p:nvCxnSpPr>
            <p:cNvPr id="100" name="Straight Connector 99">
              <a:extLst>
                <a:ext uri="{FF2B5EF4-FFF2-40B4-BE49-F238E27FC236}">
                  <a16:creationId xmlns:a16="http://schemas.microsoft.com/office/drawing/2014/main" id="{88B9AC04-B2BC-4A0F-AB2E-330C8D5D1160}"/>
                </a:ext>
              </a:extLst>
            </p:cNvPr>
            <p:cNvCxnSpPr>
              <a:cxnSpLocks/>
            </p:cNvCxnSpPr>
            <p:nvPr userDrawn="1"/>
          </p:nvCxnSpPr>
          <p:spPr>
            <a:xfrm>
              <a:off x="5676530" y="4504503"/>
              <a:ext cx="2681922" cy="0"/>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874DB764-E8F7-423C-B6C3-CB9F7B30F378}"/>
                </a:ext>
              </a:extLst>
            </p:cNvPr>
            <p:cNvCxnSpPr>
              <a:cxnSpLocks/>
            </p:cNvCxnSpPr>
            <p:nvPr userDrawn="1"/>
          </p:nvCxnSpPr>
          <p:spPr>
            <a:xfrm>
              <a:off x="5676530" y="3651946"/>
              <a:ext cx="2681922" cy="0"/>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4629299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 Right Horizontal Window_Pacific Blue">
    <p:bg>
      <p:bgPr>
        <a:gradFill>
          <a:gsLst>
            <a:gs pos="100000">
              <a:srgbClr val="ACEAFF"/>
            </a:gs>
            <a:gs pos="0">
              <a:schemeClr val="accent4"/>
            </a:gs>
          </a:gsLst>
          <a:lin ang="0" scaled="0"/>
        </a:gradFill>
        <a:effectLst/>
      </p:bgPr>
    </p:bg>
    <p:spTree>
      <p:nvGrpSpPr>
        <p:cNvPr id="1" name=""/>
        <p:cNvGrpSpPr/>
        <p:nvPr/>
      </p:nvGrpSpPr>
      <p:grpSpPr>
        <a:xfrm>
          <a:off x="0" y="0"/>
          <a:ext cx="0" cy="0"/>
          <a:chOff x="0" y="0"/>
          <a:chExt cx="0" cy="0"/>
        </a:xfrm>
      </p:grpSpPr>
      <p:pic>
        <p:nvPicPr>
          <p:cNvPr id="8" name="그림 7">
            <a:extLst>
              <a:ext uri="{FF2B5EF4-FFF2-40B4-BE49-F238E27FC236}">
                <a16:creationId xmlns:a16="http://schemas.microsoft.com/office/drawing/2014/main" id="{8F469BE0-8477-4747-9993-1605C2C7E693}"/>
              </a:ext>
            </a:extLst>
          </p:cNvPr>
          <p:cNvPicPr>
            <a:picLocks noChangeAspect="1"/>
          </p:cNvPicPr>
          <p:nvPr userDrawn="1"/>
        </p:nvPicPr>
        <p:blipFill>
          <a:blip r:embed="rId2"/>
          <a:stretch>
            <a:fillRect/>
          </a:stretch>
        </p:blipFill>
        <p:spPr>
          <a:xfrm>
            <a:off x="814388" y="442914"/>
            <a:ext cx="1397794" cy="324630"/>
          </a:xfrm>
          <a:prstGeom prst="rect">
            <a:avLst/>
          </a:prstGeom>
        </p:spPr>
      </p:pic>
      <p:sp>
        <p:nvSpPr>
          <p:cNvPr id="17" name="Rectangle 4">
            <a:extLst>
              <a:ext uri="{FF2B5EF4-FFF2-40B4-BE49-F238E27FC236}">
                <a16:creationId xmlns:a16="http://schemas.microsoft.com/office/drawing/2014/main" id="{C76107EA-96B5-4B9F-B906-551432F2A63D}"/>
              </a:ext>
            </a:extLst>
          </p:cNvPr>
          <p:cNvSpPr>
            <a:spLocks noChangeAspect="1"/>
          </p:cNvSpPr>
          <p:nvPr userDrawn="1"/>
        </p:nvSpPr>
        <p:spPr>
          <a:xfrm>
            <a:off x="812846" y="1268413"/>
            <a:ext cx="6848978" cy="4752974"/>
          </a:xfrm>
          <a:prstGeom prst="rect">
            <a:avLst/>
          </a:prstGeom>
          <a:gradFill>
            <a:gsLst>
              <a:gs pos="100000">
                <a:schemeClr val="accent1"/>
              </a:gs>
              <a:gs pos="0">
                <a:schemeClr val="accent5"/>
              </a:gs>
            </a:gsLst>
            <a:lin ang="0" scaled="0"/>
          </a:gradFill>
        </p:spPr>
        <p:txBody>
          <a:bodyPr vert="horz" lIns="180000" tIns="180000" rIns="180000" bIns="180000" rtlCol="0" anchor="t" anchorCtr="0">
            <a:noAutofit/>
          </a:bodyPr>
          <a:lstStyle/>
          <a:p>
            <a:pPr lvl="0">
              <a:lnSpc>
                <a:spcPct val="70000"/>
              </a:lnSpc>
              <a:spcBef>
                <a:spcPct val="0"/>
              </a:spcBef>
              <a:buNone/>
            </a:pPr>
            <a:endParaRPr lang="en-US" sz="8800" baseline="0" err="1">
              <a:solidFill>
                <a:schemeClr val="bg1"/>
              </a:solidFill>
              <a:latin typeface="KPMG Bold" panose="020B0803030202040204" pitchFamily="34" charset="0"/>
              <a:ea typeface="+mj-ea"/>
              <a:cs typeface="+mj-cs"/>
            </a:endParaRPr>
          </a:p>
        </p:txBody>
      </p:sp>
      <p:sp>
        <p:nvSpPr>
          <p:cNvPr id="18" name="Title 1">
            <a:extLst>
              <a:ext uri="{FF2B5EF4-FFF2-40B4-BE49-F238E27FC236}">
                <a16:creationId xmlns:a16="http://schemas.microsoft.com/office/drawing/2014/main" id="{7BC13FE1-EF54-4BCF-BFD5-495271CE0EC0}"/>
              </a:ext>
            </a:extLst>
          </p:cNvPr>
          <p:cNvSpPr>
            <a:spLocks noGrp="1"/>
          </p:cNvSpPr>
          <p:nvPr>
            <p:ph type="ctrTitle" hasCustomPrompt="1"/>
          </p:nvPr>
        </p:nvSpPr>
        <p:spPr>
          <a:xfrm>
            <a:off x="1059658" y="1514884"/>
            <a:ext cx="6356889" cy="3206745"/>
          </a:xfrm>
        </p:spPr>
        <p:txBody>
          <a:bodyPr anchor="t" anchorCtr="0"/>
          <a:lstStyle>
            <a:lvl1pPr algn="l">
              <a:defRPr sz="6000" baseline="0">
                <a:solidFill>
                  <a:schemeClr val="bg1"/>
                </a:solidFill>
              </a:defRPr>
            </a:lvl1pPr>
          </a:lstStyle>
          <a:p>
            <a:r>
              <a:rPr lang="en-GB"/>
              <a:t>Title slide text only</a:t>
            </a:r>
            <a:endParaRPr lang="en-US"/>
          </a:p>
        </p:txBody>
      </p:sp>
      <p:sp>
        <p:nvSpPr>
          <p:cNvPr id="19" name="Text Placeholder 3">
            <a:extLst>
              <a:ext uri="{FF2B5EF4-FFF2-40B4-BE49-F238E27FC236}">
                <a16:creationId xmlns:a16="http://schemas.microsoft.com/office/drawing/2014/main" id="{7F5CF173-EC66-4F4A-948E-DD79DF830CFB}"/>
              </a:ext>
            </a:extLst>
          </p:cNvPr>
          <p:cNvSpPr>
            <a:spLocks noGrp="1"/>
          </p:cNvSpPr>
          <p:nvPr>
            <p:ph type="body" sz="quarter" idx="11"/>
          </p:nvPr>
        </p:nvSpPr>
        <p:spPr>
          <a:xfrm>
            <a:off x="1059658" y="4969417"/>
            <a:ext cx="6356889" cy="810000"/>
          </a:xfrm>
        </p:spPr>
        <p:txBody>
          <a:bodyPr anchor="b"/>
          <a:lstStyle>
            <a:lvl1pPr>
              <a:defRPr sz="110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ko-KR" altLang="en-US"/>
              <a:t>마스터 텍스트 스타일을 편집하려면 클릭</a:t>
            </a:r>
          </a:p>
          <a:p>
            <a:pPr lvl="1"/>
            <a:r>
              <a:rPr lang="ko-KR" altLang="en-US"/>
              <a:t>두 번째 수준</a:t>
            </a:r>
          </a:p>
        </p:txBody>
      </p:sp>
    </p:spTree>
    <p:extLst>
      <p:ext uri="{BB962C8B-B14F-4D97-AF65-F5344CB8AC3E}">
        <p14:creationId xmlns:p14="http://schemas.microsoft.com/office/powerpoint/2010/main" val="479477301"/>
      </p:ext>
    </p:extLst>
  </p:cSld>
  <p:clrMapOvr>
    <a:masterClrMapping/>
  </p:clrMapOvr>
  <p:extLst>
    <p:ext uri="{DCECCB84-F9BA-43D5-87BE-67443E8EF086}">
      <p15:sldGuideLst xmlns:p15="http://schemas.microsoft.com/office/powerpoint/2012/main">
        <p15:guide id="1" orient="horz" pos="799" userDrawn="1">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2_본문(헤딩있음)">
    <p:spTree>
      <p:nvGrpSpPr>
        <p:cNvPr id="1" name=""/>
        <p:cNvGrpSpPr/>
        <p:nvPr/>
      </p:nvGrpSpPr>
      <p:grpSpPr>
        <a:xfrm>
          <a:off x="0" y="0"/>
          <a:ext cx="0" cy="0"/>
          <a:chOff x="0" y="0"/>
          <a:chExt cx="0" cy="0"/>
        </a:xfrm>
      </p:grpSpPr>
      <p:sp>
        <p:nvSpPr>
          <p:cNvPr id="12" name="텍스트 개체 틀 11"/>
          <p:cNvSpPr>
            <a:spLocks noGrp="1"/>
          </p:cNvSpPr>
          <p:nvPr>
            <p:ph type="body" sz="quarter" idx="10" hasCustomPrompt="1"/>
          </p:nvPr>
        </p:nvSpPr>
        <p:spPr>
          <a:xfrm>
            <a:off x="488951" y="189191"/>
            <a:ext cx="8928099" cy="215444"/>
          </a:xfrm>
          <a:prstGeom prst="rect">
            <a:avLst/>
          </a:prstGeom>
        </p:spPr>
        <p:txBody>
          <a:bodyPr lIns="0" tIns="0" rIns="0" bIns="0" anchor="ctr">
            <a:noAutofit/>
          </a:bodyPr>
          <a:lstStyle>
            <a:lvl1pPr eaLnBrk="1" latinLnBrk="1" hangingPunct="1">
              <a:spcAft>
                <a:spcPts val="0"/>
              </a:spcAft>
              <a:defRPr lang="en-US" altLang="ko-KR" sz="971" b="0" i="0" baseline="0" dirty="0">
                <a:ln>
                  <a:solidFill>
                    <a:schemeClr val="bg1">
                      <a:lumMod val="65000"/>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cs typeface="Univers for KPMG" panose="020B0603020202020204" pitchFamily="34" charset="0"/>
              </a:defRPr>
            </a:lvl1pPr>
            <a:lvl2pPr>
              <a:defRPr>
                <a:solidFill>
                  <a:schemeClr val="tx1">
                    <a:lumMod val="50000"/>
                    <a:lumOff val="50000"/>
                  </a:schemeClr>
                </a:solidFill>
              </a:defRPr>
            </a:lvl2pPr>
          </a:lstStyle>
          <a:p>
            <a:pPr lvl="1"/>
            <a:r>
              <a:rPr lang="ko-KR" altLang="en-US"/>
              <a:t>문서 </a:t>
            </a:r>
            <a:r>
              <a:rPr lang="en-US" altLang="ko-KR"/>
              <a:t>OR </a:t>
            </a:r>
            <a:r>
              <a:rPr lang="ko-KR" altLang="en-US"/>
              <a:t>섹션 제목</a:t>
            </a:r>
            <a:endParaRPr lang="en-US" altLang="ko-KR"/>
          </a:p>
        </p:txBody>
      </p:sp>
      <p:sp>
        <p:nvSpPr>
          <p:cNvPr id="14" name="텍스트 개체 틀 11"/>
          <p:cNvSpPr>
            <a:spLocks noGrp="1"/>
          </p:cNvSpPr>
          <p:nvPr>
            <p:ph type="body" sz="quarter" idx="11" hasCustomPrompt="1"/>
          </p:nvPr>
        </p:nvSpPr>
        <p:spPr>
          <a:xfrm>
            <a:off x="488949" y="404222"/>
            <a:ext cx="8928099" cy="360000"/>
          </a:xfrm>
          <a:prstGeom prst="rect">
            <a:avLst/>
          </a:prstGeom>
        </p:spPr>
        <p:txBody>
          <a:bodyPr lIns="0" tIns="0" rIns="0" bIns="0" anchor="ctr"/>
          <a:lstStyle>
            <a:lvl1pPr eaLnBrk="1" latinLnBrk="1" hangingPunct="1">
              <a:spcAft>
                <a:spcPts val="0"/>
              </a:spcAft>
              <a:defRPr lang="ko-KR" altLang="en-US" sz="1748" b="1" i="0" baseline="0" dirty="0">
                <a:solidFill>
                  <a:srgbClr val="003087"/>
                </a:solidFill>
                <a:latin typeface="KoPub돋움체 Bold" panose="02020603020101020101" pitchFamily="18" charset="-127"/>
                <a:ea typeface="KoPub돋움체 Bold" panose="02020603020101020101" pitchFamily="18" charset="-127"/>
                <a:cs typeface="Univers for KPMG" panose="020B0603020202020204" pitchFamily="34" charset="0"/>
              </a:defRPr>
            </a:lvl1pPr>
          </a:lstStyle>
          <a:p>
            <a:pPr lvl="0"/>
            <a:r>
              <a:rPr lang="ko-KR" altLang="en-US"/>
              <a:t>페이지 제목</a:t>
            </a:r>
          </a:p>
        </p:txBody>
      </p:sp>
      <p:sp>
        <p:nvSpPr>
          <p:cNvPr id="17" name="텍스트 개체 틀 11"/>
          <p:cNvSpPr>
            <a:spLocks noGrp="1"/>
          </p:cNvSpPr>
          <p:nvPr>
            <p:ph type="body" sz="quarter" idx="12" hasCustomPrompt="1"/>
          </p:nvPr>
        </p:nvSpPr>
        <p:spPr>
          <a:xfrm>
            <a:off x="488951" y="764222"/>
            <a:ext cx="8928100" cy="413703"/>
          </a:xfrm>
          <a:prstGeom prst="rect">
            <a:avLst/>
          </a:prstGeom>
        </p:spPr>
        <p:txBody>
          <a:bodyPr lIns="0" tIns="0" rIns="0" bIns="0" anchor="ctr"/>
          <a:lstStyle>
            <a:lvl1pPr marL="0" marR="0" indent="0" defTabSz="888038" eaLnBrk="1" fontAlgn="auto" latinLnBrk="0" hangingPunct="1">
              <a:lnSpc>
                <a:spcPct val="110000"/>
              </a:lnSpc>
              <a:spcBef>
                <a:spcPts val="0"/>
              </a:spcBef>
              <a:spcAft>
                <a:spcPts val="0"/>
              </a:spcAft>
              <a:buClrTx/>
              <a:buSzTx/>
              <a:buFontTx/>
              <a:buNone/>
              <a:tabLst/>
              <a:defRPr lang="en-US" altLang="ko-KR" sz="1360" b="0" i="0" baseline="0" dirty="0">
                <a:ln>
                  <a:solidFill>
                    <a:schemeClr val="bg1">
                      <a:lumMod val="6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Univers for KPMG" panose="020B0603020202020204" pitchFamily="34" charset="0"/>
              </a:defRPr>
            </a:lvl1pPr>
          </a:lstStyle>
          <a:p>
            <a:pPr marL="0" marR="0" lvl="0" indent="0" defTabSz="888038" eaLnBrk="1" fontAlgn="auto" latinLnBrk="1" hangingPunct="1">
              <a:lnSpc>
                <a:spcPct val="120000"/>
              </a:lnSpc>
              <a:spcBef>
                <a:spcPts val="0"/>
              </a:spcBef>
              <a:spcAft>
                <a:spcPts val="0"/>
              </a:spcAft>
              <a:buClrTx/>
              <a:buSzTx/>
              <a:buFontTx/>
              <a:buNone/>
              <a:tabLst/>
              <a:defRPr/>
            </a:pPr>
            <a:r>
              <a:rPr lang="ko-KR" altLang="en-US"/>
              <a:t>헤딩 메시지</a:t>
            </a:r>
            <a:endParaRPr lang="en-US" altLang="ko-KR"/>
          </a:p>
        </p:txBody>
      </p:sp>
      <p:grpSp>
        <p:nvGrpSpPr>
          <p:cNvPr id="2" name="Group 16">
            <a:extLst>
              <a:ext uri="{FF2B5EF4-FFF2-40B4-BE49-F238E27FC236}">
                <a16:creationId xmlns:a16="http://schemas.microsoft.com/office/drawing/2014/main" id="{5F182803-34C9-CA60-3288-CC1485098C33}"/>
              </a:ext>
            </a:extLst>
          </p:cNvPr>
          <p:cNvGrpSpPr/>
          <p:nvPr userDrawn="1"/>
        </p:nvGrpSpPr>
        <p:grpSpPr>
          <a:xfrm>
            <a:off x="-684727" y="1138164"/>
            <a:ext cx="498229" cy="3488693"/>
            <a:chOff x="431800" y="1809427"/>
            <a:chExt cx="498229" cy="3488693"/>
          </a:xfrm>
        </p:grpSpPr>
        <p:sp>
          <p:nvSpPr>
            <p:cNvPr id="4" name="Rectangle 18">
              <a:extLst>
                <a:ext uri="{FF2B5EF4-FFF2-40B4-BE49-F238E27FC236}">
                  <a16:creationId xmlns:a16="http://schemas.microsoft.com/office/drawing/2014/main" id="{481B5BC7-197F-264B-C71E-83DE8F3287E6}"/>
                </a:ext>
              </a:extLst>
            </p:cNvPr>
            <p:cNvSpPr>
              <a:spLocks/>
            </p:cNvSpPr>
            <p:nvPr userDrawn="1"/>
          </p:nvSpPr>
          <p:spPr>
            <a:xfrm>
              <a:off x="431800" y="2323989"/>
              <a:ext cx="498229" cy="411225"/>
            </a:xfrm>
            <a:prstGeom prst="rect">
              <a:avLst/>
            </a:prstGeom>
            <a:solidFill>
              <a:srgbClr val="1E49E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a:solidFill>
                    <a:schemeClr val="bg1"/>
                  </a:solidFill>
                </a:rPr>
                <a:t>30</a:t>
              </a:r>
            </a:p>
            <a:p>
              <a:pPr algn="ctr"/>
              <a:r>
                <a:rPr lang="en-GB" sz="800">
                  <a:solidFill>
                    <a:schemeClr val="bg1"/>
                  </a:solidFill>
                </a:rPr>
                <a:t>73</a:t>
              </a:r>
            </a:p>
            <a:p>
              <a:pPr algn="ctr"/>
              <a:r>
                <a:rPr lang="en-GB" sz="800">
                  <a:solidFill>
                    <a:schemeClr val="bg1"/>
                  </a:solidFill>
                </a:rPr>
                <a:t>226</a:t>
              </a:r>
            </a:p>
          </p:txBody>
        </p:sp>
        <p:sp>
          <p:nvSpPr>
            <p:cNvPr id="5" name="Rectangle 19">
              <a:extLst>
                <a:ext uri="{FF2B5EF4-FFF2-40B4-BE49-F238E27FC236}">
                  <a16:creationId xmlns:a16="http://schemas.microsoft.com/office/drawing/2014/main" id="{64D11FA7-9EAA-E0FA-2D7A-2A48E7CA02BE}"/>
                </a:ext>
              </a:extLst>
            </p:cNvPr>
            <p:cNvSpPr>
              <a:spLocks/>
            </p:cNvSpPr>
            <p:nvPr userDrawn="1"/>
          </p:nvSpPr>
          <p:spPr>
            <a:xfrm>
              <a:off x="431800" y="1809427"/>
              <a:ext cx="498229" cy="411225"/>
            </a:xfrm>
            <a:prstGeom prst="rect">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a:solidFill>
                    <a:schemeClr val="bg1"/>
                  </a:solidFill>
                </a:rPr>
                <a:t>0</a:t>
              </a:r>
            </a:p>
            <a:p>
              <a:pPr algn="ctr"/>
              <a:r>
                <a:rPr lang="en-GB" sz="800">
                  <a:solidFill>
                    <a:schemeClr val="bg1"/>
                  </a:solidFill>
                </a:rPr>
                <a:t>51</a:t>
              </a:r>
            </a:p>
            <a:p>
              <a:pPr algn="ctr"/>
              <a:r>
                <a:rPr lang="en-GB" sz="800">
                  <a:solidFill>
                    <a:schemeClr val="bg1"/>
                  </a:solidFill>
                </a:rPr>
                <a:t>141</a:t>
              </a:r>
            </a:p>
          </p:txBody>
        </p:sp>
        <p:sp>
          <p:nvSpPr>
            <p:cNvPr id="7" name="Rectangle 20">
              <a:extLst>
                <a:ext uri="{FF2B5EF4-FFF2-40B4-BE49-F238E27FC236}">
                  <a16:creationId xmlns:a16="http://schemas.microsoft.com/office/drawing/2014/main" id="{460125E4-6376-4C97-FF9C-1283370E1357}"/>
                </a:ext>
              </a:extLst>
            </p:cNvPr>
            <p:cNvSpPr>
              <a:spLocks/>
            </p:cNvSpPr>
            <p:nvPr userDrawn="1"/>
          </p:nvSpPr>
          <p:spPr>
            <a:xfrm>
              <a:off x="431800" y="2838550"/>
              <a:ext cx="498229" cy="411225"/>
            </a:xfrm>
            <a:prstGeom prst="rect">
              <a:avLst/>
            </a:prstGeom>
            <a:solidFill>
              <a:srgbClr val="0C233C"/>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a:solidFill>
                    <a:schemeClr val="bg1"/>
                  </a:solidFill>
                </a:rPr>
                <a:t>12</a:t>
              </a:r>
            </a:p>
            <a:p>
              <a:pPr algn="ctr"/>
              <a:r>
                <a:rPr lang="en-GB" sz="800">
                  <a:solidFill>
                    <a:schemeClr val="bg1"/>
                  </a:solidFill>
                </a:rPr>
                <a:t>35</a:t>
              </a:r>
            </a:p>
            <a:p>
              <a:pPr algn="ctr"/>
              <a:r>
                <a:rPr lang="en-GB" sz="800">
                  <a:solidFill>
                    <a:schemeClr val="bg1"/>
                  </a:solidFill>
                </a:rPr>
                <a:t>60</a:t>
              </a:r>
            </a:p>
          </p:txBody>
        </p:sp>
        <p:sp>
          <p:nvSpPr>
            <p:cNvPr id="8" name="Rectangle 30">
              <a:extLst>
                <a:ext uri="{FF2B5EF4-FFF2-40B4-BE49-F238E27FC236}">
                  <a16:creationId xmlns:a16="http://schemas.microsoft.com/office/drawing/2014/main" id="{2E8C9EBF-3525-68FE-BC76-08C5397772B2}"/>
                </a:ext>
              </a:extLst>
            </p:cNvPr>
            <p:cNvSpPr>
              <a:spLocks/>
            </p:cNvSpPr>
            <p:nvPr userDrawn="1"/>
          </p:nvSpPr>
          <p:spPr>
            <a:xfrm>
              <a:off x="431800" y="3353112"/>
              <a:ext cx="498229" cy="411225"/>
            </a:xfrm>
            <a:prstGeom prst="rect">
              <a:avLst/>
            </a:prstGeom>
            <a:solidFill>
              <a:srgbClr val="ACEAF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a:solidFill>
                    <a:sysClr val="windowText" lastClr="000000"/>
                  </a:solidFill>
                </a:rPr>
                <a:t>172</a:t>
              </a:r>
            </a:p>
            <a:p>
              <a:pPr algn="ctr"/>
              <a:r>
                <a:rPr lang="en-GB" sz="800">
                  <a:solidFill>
                    <a:sysClr val="windowText" lastClr="000000"/>
                  </a:solidFill>
                </a:rPr>
                <a:t>234</a:t>
              </a:r>
            </a:p>
            <a:p>
              <a:pPr algn="ctr"/>
              <a:r>
                <a:rPr lang="en-GB" sz="800">
                  <a:solidFill>
                    <a:sysClr val="windowText" lastClr="000000"/>
                  </a:solidFill>
                </a:rPr>
                <a:t>255</a:t>
              </a:r>
            </a:p>
          </p:txBody>
        </p:sp>
        <p:sp>
          <p:nvSpPr>
            <p:cNvPr id="9" name="Rectangle 32">
              <a:extLst>
                <a:ext uri="{FF2B5EF4-FFF2-40B4-BE49-F238E27FC236}">
                  <a16:creationId xmlns:a16="http://schemas.microsoft.com/office/drawing/2014/main" id="{2927131F-5BA6-73AE-353B-E93A7ADD58A7}"/>
                </a:ext>
              </a:extLst>
            </p:cNvPr>
            <p:cNvSpPr>
              <a:spLocks/>
            </p:cNvSpPr>
            <p:nvPr userDrawn="1"/>
          </p:nvSpPr>
          <p:spPr>
            <a:xfrm>
              <a:off x="431800" y="3864167"/>
              <a:ext cx="498229" cy="411225"/>
            </a:xfrm>
            <a:prstGeom prst="rect">
              <a:avLst/>
            </a:prstGeom>
            <a:solidFill>
              <a:srgbClr val="00B8F5"/>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a:solidFill>
                    <a:schemeClr val="bg1"/>
                  </a:solidFill>
                </a:rPr>
                <a:t>0</a:t>
              </a:r>
            </a:p>
            <a:p>
              <a:pPr algn="ctr"/>
              <a:r>
                <a:rPr lang="en-GB" sz="800">
                  <a:solidFill>
                    <a:schemeClr val="bg1"/>
                  </a:solidFill>
                </a:rPr>
                <a:t>184</a:t>
              </a:r>
            </a:p>
            <a:p>
              <a:pPr algn="ctr"/>
              <a:r>
                <a:rPr lang="en-GB" sz="800">
                  <a:solidFill>
                    <a:schemeClr val="bg1"/>
                  </a:solidFill>
                </a:rPr>
                <a:t>245</a:t>
              </a:r>
            </a:p>
          </p:txBody>
        </p:sp>
        <p:sp>
          <p:nvSpPr>
            <p:cNvPr id="10" name="Rectangle 33">
              <a:extLst>
                <a:ext uri="{FF2B5EF4-FFF2-40B4-BE49-F238E27FC236}">
                  <a16:creationId xmlns:a16="http://schemas.microsoft.com/office/drawing/2014/main" id="{7B4E73B2-C218-B955-7B61-1D91874ED3D6}"/>
                </a:ext>
              </a:extLst>
            </p:cNvPr>
            <p:cNvSpPr>
              <a:spLocks/>
            </p:cNvSpPr>
            <p:nvPr userDrawn="1"/>
          </p:nvSpPr>
          <p:spPr>
            <a:xfrm>
              <a:off x="431800" y="4378727"/>
              <a:ext cx="498229" cy="411225"/>
            </a:xfrm>
            <a:prstGeom prst="rect">
              <a:avLst/>
            </a:prstGeom>
            <a:solidFill>
              <a:srgbClr val="7213EA"/>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a:solidFill>
                    <a:schemeClr val="bg1"/>
                  </a:solidFill>
                </a:rPr>
                <a:t>114</a:t>
              </a:r>
            </a:p>
            <a:p>
              <a:pPr algn="ctr"/>
              <a:r>
                <a:rPr lang="en-GB" sz="800">
                  <a:solidFill>
                    <a:schemeClr val="bg1"/>
                  </a:solidFill>
                </a:rPr>
                <a:t>19</a:t>
              </a:r>
            </a:p>
            <a:p>
              <a:pPr algn="ctr"/>
              <a:r>
                <a:rPr lang="en-GB" sz="800">
                  <a:solidFill>
                    <a:schemeClr val="bg1"/>
                  </a:solidFill>
                </a:rPr>
                <a:t>234</a:t>
              </a:r>
            </a:p>
          </p:txBody>
        </p:sp>
        <p:sp>
          <p:nvSpPr>
            <p:cNvPr id="11" name="Rectangle 34">
              <a:extLst>
                <a:ext uri="{FF2B5EF4-FFF2-40B4-BE49-F238E27FC236}">
                  <a16:creationId xmlns:a16="http://schemas.microsoft.com/office/drawing/2014/main" id="{CDCBAB9C-BA99-DAD0-1689-EA0C393AB143}"/>
                </a:ext>
              </a:extLst>
            </p:cNvPr>
            <p:cNvSpPr>
              <a:spLocks/>
            </p:cNvSpPr>
            <p:nvPr userDrawn="1"/>
          </p:nvSpPr>
          <p:spPr>
            <a:xfrm>
              <a:off x="431800" y="4886895"/>
              <a:ext cx="498229" cy="411225"/>
            </a:xfrm>
            <a:prstGeom prst="rect">
              <a:avLst/>
            </a:prstGeom>
            <a:solidFill>
              <a:srgbClr val="FD349C"/>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a:solidFill>
                    <a:schemeClr val="bg1"/>
                  </a:solidFill>
                </a:rPr>
                <a:t>253</a:t>
              </a:r>
            </a:p>
            <a:p>
              <a:pPr algn="ctr"/>
              <a:r>
                <a:rPr lang="en-GB" sz="800">
                  <a:solidFill>
                    <a:schemeClr val="bg1"/>
                  </a:solidFill>
                </a:rPr>
                <a:t>52</a:t>
              </a:r>
            </a:p>
            <a:p>
              <a:pPr algn="ctr"/>
              <a:r>
                <a:rPr lang="en-GB" sz="800">
                  <a:solidFill>
                    <a:schemeClr val="bg1"/>
                  </a:solidFill>
                </a:rPr>
                <a:t>156</a:t>
              </a:r>
            </a:p>
          </p:txBody>
        </p:sp>
      </p:grpSp>
    </p:spTree>
    <p:extLst>
      <p:ext uri="{BB962C8B-B14F-4D97-AF65-F5344CB8AC3E}">
        <p14:creationId xmlns:p14="http://schemas.microsoft.com/office/powerpoint/2010/main" val="908952195"/>
      </p:ext>
    </p:extLst>
  </p:cSld>
  <p:clrMapOvr>
    <a:masterClrMapping/>
  </p:clrMapOvr>
  <p:extLst>
    <p:ext uri="{DCECCB84-F9BA-43D5-87BE-67443E8EF086}">
      <p15:sldGuideLst xmlns:p15="http://schemas.microsoft.com/office/powerpoint/2012/main">
        <p15:guide id="2" orient="horz" pos="4020">
          <p15:clr>
            <a:srgbClr val="FBAE40"/>
          </p15:clr>
        </p15:guide>
        <p15:guide id="3" orient="horz" pos="119">
          <p15:clr>
            <a:srgbClr val="FBAE40"/>
          </p15:clr>
        </p15:guide>
        <p15:guide id="4" pos="308" userDrawn="1">
          <p15:clr>
            <a:srgbClr val="FBAE40"/>
          </p15:clr>
        </p15:guide>
        <p15:guide id="5" pos="5932" userDrawn="1">
          <p15:clr>
            <a:srgbClr val="FBAE40"/>
          </p15:clr>
        </p15:guide>
        <p15:guide id="6" orient="horz" pos="255">
          <p15:clr>
            <a:srgbClr val="FBAE40"/>
          </p15:clr>
        </p15:guide>
        <p15:guide id="8" orient="horz" pos="482">
          <p15:clr>
            <a:srgbClr val="FBAE40"/>
          </p15:clr>
        </p15:guide>
        <p15:guide id="11" orient="horz" pos="550" userDrawn="1">
          <p15:clr>
            <a:srgbClr val="FBAE40"/>
          </p15:clr>
        </p15:guide>
        <p15:guide id="13" orient="horz" pos="822" userDrawn="1">
          <p15:clr>
            <a:srgbClr val="FBAE40"/>
          </p15:clr>
        </p15:guide>
        <p15:guide id="14" orient="horz" pos="1003" userDrawn="1">
          <p15:clr>
            <a:srgbClr val="FBAE40"/>
          </p15:clr>
        </p15:guide>
        <p15:guide id="16" pos="3052">
          <p15:clr>
            <a:srgbClr val="FBAE40"/>
          </p15:clr>
        </p15:guide>
        <p15:guide id="17" pos="3188">
          <p15:clr>
            <a:srgbClr val="FBAE40"/>
          </p15:clr>
        </p15:guide>
        <p15:guide id="20" orient="horz" pos="3793">
          <p15:clr>
            <a:srgbClr val="FBAE40"/>
          </p15:clr>
        </p15:guide>
        <p15:guide id="21" orient="horz" pos="1139">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내용(Governinig)">
    <p:spTree>
      <p:nvGrpSpPr>
        <p:cNvPr id="1" name=""/>
        <p:cNvGrpSpPr/>
        <p:nvPr/>
      </p:nvGrpSpPr>
      <p:grpSpPr>
        <a:xfrm>
          <a:off x="0" y="0"/>
          <a:ext cx="0" cy="0"/>
          <a:chOff x="0" y="0"/>
          <a:chExt cx="0" cy="0"/>
        </a:xfrm>
      </p:grpSpPr>
      <p:sp>
        <p:nvSpPr>
          <p:cNvPr id="12" name="텍스트 개체 틀 11"/>
          <p:cNvSpPr>
            <a:spLocks noGrp="1"/>
          </p:cNvSpPr>
          <p:nvPr>
            <p:ph type="body" sz="quarter" idx="10" hasCustomPrompt="1"/>
          </p:nvPr>
        </p:nvSpPr>
        <p:spPr>
          <a:xfrm>
            <a:off x="452998" y="189191"/>
            <a:ext cx="9000565" cy="215444"/>
          </a:xfrm>
          <a:prstGeom prst="rect">
            <a:avLst/>
          </a:prstGeom>
        </p:spPr>
        <p:txBody>
          <a:bodyPr lIns="0" tIns="0" rIns="0" bIns="0" anchor="ctr">
            <a:noAutofit/>
          </a:bodyPr>
          <a:lstStyle>
            <a:lvl1pPr>
              <a:spcAft>
                <a:spcPts val="0"/>
              </a:spcAft>
              <a:defRPr sz="971" b="0" baseline="0">
                <a:solidFill>
                  <a:srgbClr val="7F7F7F"/>
                </a:solidFill>
                <a:latin typeface="Univers for KPMG" panose="020B0603020202020204" pitchFamily="34" charset="0"/>
                <a:ea typeface="맑은 고딕" panose="020B0503020000020004" pitchFamily="50" charset="-127"/>
              </a:defRPr>
            </a:lvl1pPr>
          </a:lstStyle>
          <a:p>
            <a:pPr lvl="0"/>
            <a:r>
              <a:rPr lang="en-US" altLang="ko-KR"/>
              <a:t>Section Title</a:t>
            </a:r>
          </a:p>
        </p:txBody>
      </p:sp>
      <p:sp>
        <p:nvSpPr>
          <p:cNvPr id="14" name="텍스트 개체 틀 11"/>
          <p:cNvSpPr>
            <a:spLocks noGrp="1"/>
          </p:cNvSpPr>
          <p:nvPr>
            <p:ph type="body" sz="quarter" idx="11" hasCustomPrompt="1"/>
          </p:nvPr>
        </p:nvSpPr>
        <p:spPr>
          <a:xfrm>
            <a:off x="452998" y="404222"/>
            <a:ext cx="9000565" cy="360000"/>
          </a:xfrm>
          <a:prstGeom prst="rect">
            <a:avLst/>
          </a:prstGeom>
        </p:spPr>
        <p:txBody>
          <a:bodyPr lIns="0" tIns="0" rIns="0" bIns="0" anchor="ctr"/>
          <a:lstStyle>
            <a:lvl1pPr>
              <a:spcAft>
                <a:spcPts val="0"/>
              </a:spcAft>
              <a:defRPr sz="1748" b="1" baseline="0">
                <a:latin typeface="Univers for KPMG" panose="020B0603020202020204" pitchFamily="34" charset="0"/>
                <a:ea typeface="맑은 고딕" panose="020B0503020000020004" pitchFamily="50" charset="-127"/>
              </a:defRPr>
            </a:lvl1pPr>
          </a:lstStyle>
          <a:p>
            <a:pPr lvl="0"/>
            <a:r>
              <a:rPr lang="en-US" altLang="ko-KR"/>
              <a:t>Page Title</a:t>
            </a:r>
            <a:endParaRPr lang="ko-KR" altLang="en-US"/>
          </a:p>
        </p:txBody>
      </p:sp>
      <p:sp>
        <p:nvSpPr>
          <p:cNvPr id="17" name="텍스트 개체 틀 11"/>
          <p:cNvSpPr>
            <a:spLocks noGrp="1"/>
          </p:cNvSpPr>
          <p:nvPr>
            <p:ph type="body" sz="quarter" idx="12" hasCustomPrompt="1"/>
          </p:nvPr>
        </p:nvSpPr>
        <p:spPr>
          <a:xfrm>
            <a:off x="452998" y="764222"/>
            <a:ext cx="9000565" cy="540000"/>
          </a:xfrm>
          <a:prstGeom prst="rect">
            <a:avLst/>
          </a:prstGeom>
        </p:spPr>
        <p:txBody>
          <a:bodyPr lIns="0" tIns="0" rIns="0" bIns="0" anchor="ctr"/>
          <a:lstStyle>
            <a:lvl1pPr marL="0" marR="0" indent="0" defTabSz="888038" eaLnBrk="1" fontAlgn="auto" latinLnBrk="0" hangingPunct="1">
              <a:lnSpc>
                <a:spcPct val="110000"/>
              </a:lnSpc>
              <a:spcBef>
                <a:spcPts val="0"/>
              </a:spcBef>
              <a:spcAft>
                <a:spcPts val="0"/>
              </a:spcAft>
              <a:buClrTx/>
              <a:buSzTx/>
              <a:buFontTx/>
              <a:buNone/>
              <a:tabLst/>
              <a:defRPr sz="1360" b="1" baseline="0">
                <a:solidFill>
                  <a:schemeClr val="tx1"/>
                </a:solidFill>
                <a:latin typeface="Univers for KPMG" panose="020B0603020202020204" pitchFamily="34" charset="0"/>
                <a:ea typeface="맑은 고딕" panose="020B0503020000020004" pitchFamily="50" charset="-127"/>
              </a:defRPr>
            </a:lvl1pPr>
          </a:lstStyle>
          <a:p>
            <a:pPr marL="0" marR="0" lvl="0" indent="0" defTabSz="888038" eaLnBrk="1" fontAlgn="auto" latinLnBrk="1" hangingPunct="1">
              <a:lnSpc>
                <a:spcPct val="120000"/>
              </a:lnSpc>
              <a:spcBef>
                <a:spcPts val="0"/>
              </a:spcBef>
              <a:spcAft>
                <a:spcPts val="0"/>
              </a:spcAft>
              <a:buClrTx/>
              <a:buSzTx/>
              <a:buFontTx/>
              <a:buNone/>
              <a:tabLst/>
              <a:defRPr/>
            </a:pPr>
            <a:r>
              <a:rPr lang="en-US" altLang="ko-KR"/>
              <a:t>Governing Message</a:t>
            </a:r>
          </a:p>
        </p:txBody>
      </p:sp>
      <p:sp>
        <p:nvSpPr>
          <p:cNvPr id="13" name="TextBox 12">
            <a:extLst>
              <a:ext uri="{FF2B5EF4-FFF2-40B4-BE49-F238E27FC236}">
                <a16:creationId xmlns:a16="http://schemas.microsoft.com/office/drawing/2014/main" id="{CF8E41FE-E812-402C-8D56-E28C2ACB995D}"/>
              </a:ext>
            </a:extLst>
          </p:cNvPr>
          <p:cNvSpPr txBox="1"/>
          <p:nvPr userDrawn="1"/>
        </p:nvSpPr>
        <p:spPr>
          <a:xfrm>
            <a:off x="8010717" y="135352"/>
            <a:ext cx="1439503" cy="186337"/>
          </a:xfrm>
          <a:prstGeom prst="rect">
            <a:avLst/>
          </a:prstGeom>
          <a:noFill/>
          <a:ln w="6350">
            <a:solidFill>
              <a:schemeClr val="bg1">
                <a:lumMod val="65000"/>
              </a:schemeClr>
            </a:solidFill>
          </a:ln>
        </p:spPr>
        <p:txBody>
          <a:bodyPr vert="horz" wrap="none" lIns="63503" tIns="31752" rIns="63503" bIns="31752" rtlCol="0" anchor="ctr" anchorCtr="0">
            <a:spAutoFit/>
          </a:bodyPr>
          <a:lstStyle/>
          <a:p>
            <a:pPr algn="ctr" defTabSz="806501"/>
            <a:r>
              <a:rPr lang="en-US" altLang="ko-KR" sz="794" b="0" kern="0">
                <a:solidFill>
                  <a:schemeClr val="bg1">
                    <a:lumMod val="65000"/>
                  </a:schemeClr>
                </a:solidFill>
                <a:latin typeface="arial" panose="020B0604020202020204" pitchFamily="34" charset="0"/>
                <a:cs typeface="arial" panose="020B0604020202020204" pitchFamily="34" charset="0"/>
              </a:rPr>
              <a:t>Strictly</a:t>
            </a:r>
            <a:r>
              <a:rPr lang="en-US" altLang="ko-KR" sz="794" b="0" kern="0" baseline="0">
                <a:solidFill>
                  <a:schemeClr val="bg1">
                    <a:lumMod val="65000"/>
                  </a:schemeClr>
                </a:solidFill>
                <a:latin typeface="arial" panose="020B0604020202020204" pitchFamily="34" charset="0"/>
                <a:cs typeface="arial" panose="020B0604020202020204" pitchFamily="34" charset="0"/>
              </a:rPr>
              <a:t> Private &amp; Confidential</a:t>
            </a:r>
            <a:endParaRPr lang="ko-KR" altLang="en-US" sz="794" b="0" kern="0">
              <a:solidFill>
                <a:schemeClr val="bg1">
                  <a:lumMod val="6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54392095"/>
      </p:ext>
    </p:extLst>
  </p:cSld>
  <p:clrMapOvr>
    <a:masterClrMapping/>
  </p:clrMapOvr>
  <p:extLst>
    <p:ext uri="{DCECCB84-F9BA-43D5-87BE-67443E8EF086}">
      <p15:sldGuideLst xmlns:p15="http://schemas.microsoft.com/office/powerpoint/2012/main">
        <p15:guide id="2" orient="horz" pos="4020">
          <p15:clr>
            <a:srgbClr val="FBAE40"/>
          </p15:clr>
        </p15:guide>
        <p15:guide id="3" orient="horz" pos="119">
          <p15:clr>
            <a:srgbClr val="FBAE40"/>
          </p15:clr>
        </p15:guide>
        <p15:guide id="4" pos="285">
          <p15:clr>
            <a:srgbClr val="FBAE40"/>
          </p15:clr>
        </p15:guide>
        <p15:guide id="5" pos="5955">
          <p15:clr>
            <a:srgbClr val="FBAE40"/>
          </p15:clr>
        </p15:guide>
        <p15:guide id="6" orient="horz" pos="255">
          <p15:clr>
            <a:srgbClr val="FBAE40"/>
          </p15:clr>
        </p15:guide>
        <p15:guide id="8" orient="horz" pos="482">
          <p15:clr>
            <a:srgbClr val="FBAE40"/>
          </p15:clr>
        </p15:guide>
        <p15:guide id="11" orient="horz" pos="822">
          <p15:clr>
            <a:srgbClr val="FBAE40"/>
          </p15:clr>
        </p15:guide>
        <p15:guide id="13" orient="horz" pos="867">
          <p15:clr>
            <a:srgbClr val="FBAE40"/>
          </p15:clr>
        </p15:guide>
        <p15:guide id="14" orient="horz" pos="1026">
          <p15:clr>
            <a:srgbClr val="FBAE40"/>
          </p15:clr>
        </p15:guide>
        <p15:guide id="16" pos="3052">
          <p15:clr>
            <a:srgbClr val="FBAE40"/>
          </p15:clr>
        </p15:guide>
        <p15:guide id="17" pos="3188">
          <p15:clr>
            <a:srgbClr val="FBAE40"/>
          </p15:clr>
        </p15:guide>
        <p15:guide id="18" orient="horz" pos="3793">
          <p15:clr>
            <a:srgbClr val="FBAE40"/>
          </p15:clr>
        </p15:guide>
        <p15:guide id="19" orient="horz" pos="1071">
          <p15:clr>
            <a:srgbClr val="FBAE40"/>
          </p15:clr>
        </p15:guide>
        <p15:guide id="20" orient="horz" pos="3748">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SLIDE Right Vertical Window_Pacific Blue">
    <p:bg>
      <p:bgPr>
        <a:gradFill>
          <a:gsLst>
            <a:gs pos="100000">
              <a:srgbClr val="ACEAFF"/>
            </a:gs>
            <a:gs pos="0">
              <a:schemeClr val="accent4"/>
            </a:gs>
          </a:gsLst>
          <a:lin ang="0" scaled="0"/>
        </a:gra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02F7677-E68A-4B9D-BD77-AED2A937FB01}"/>
              </a:ext>
            </a:extLst>
          </p:cNvPr>
          <p:cNvSpPr>
            <a:spLocks noChangeAspect="1"/>
          </p:cNvSpPr>
          <p:nvPr userDrawn="1"/>
        </p:nvSpPr>
        <p:spPr>
          <a:xfrm>
            <a:off x="4442218" y="442913"/>
            <a:ext cx="3957246" cy="5578475"/>
          </a:xfrm>
          <a:prstGeom prst="rect">
            <a:avLst/>
          </a:prstGeom>
          <a:gradFill>
            <a:gsLst>
              <a:gs pos="100000">
                <a:schemeClr val="accent1"/>
              </a:gs>
              <a:gs pos="0">
                <a:schemeClr val="accent5"/>
              </a:gs>
            </a:gsLst>
            <a:lin ang="0" scaled="0"/>
          </a:gradFill>
        </p:spPr>
        <p:txBody>
          <a:bodyPr vert="horz" lIns="180000" tIns="180000" rIns="180000" bIns="180000" rtlCol="0" anchor="t" anchorCtr="0">
            <a:noAutofit/>
          </a:bodyPr>
          <a:lstStyle/>
          <a:p>
            <a:pPr lvl="0">
              <a:lnSpc>
                <a:spcPct val="70000"/>
              </a:lnSpc>
              <a:spcBef>
                <a:spcPct val="0"/>
              </a:spcBef>
              <a:buNone/>
            </a:pPr>
            <a:endParaRPr lang="en-US" sz="8800" baseline="0" err="1">
              <a:solidFill>
                <a:schemeClr val="bg1"/>
              </a:solidFill>
              <a:latin typeface="KPMG Bold" panose="020B0803030202040204" pitchFamily="34" charset="0"/>
              <a:ea typeface="+mj-ea"/>
              <a:cs typeface="+mj-cs"/>
            </a:endParaRPr>
          </a:p>
        </p:txBody>
      </p:sp>
      <p:sp>
        <p:nvSpPr>
          <p:cNvPr id="9" name="Title 1">
            <a:extLst>
              <a:ext uri="{FF2B5EF4-FFF2-40B4-BE49-F238E27FC236}">
                <a16:creationId xmlns:a16="http://schemas.microsoft.com/office/drawing/2014/main" id="{761EF0CE-F7A1-4591-B6CC-532B64630C6A}"/>
              </a:ext>
            </a:extLst>
          </p:cNvPr>
          <p:cNvSpPr>
            <a:spLocks noGrp="1"/>
          </p:cNvSpPr>
          <p:nvPr>
            <p:ph type="ctrTitle" hasCustomPrompt="1"/>
          </p:nvPr>
        </p:nvSpPr>
        <p:spPr>
          <a:xfrm>
            <a:off x="4684266" y="685894"/>
            <a:ext cx="3471421" cy="4140000"/>
          </a:xfrm>
        </p:spPr>
        <p:txBody>
          <a:bodyPr anchor="t" anchorCtr="0"/>
          <a:lstStyle>
            <a:lvl1pPr algn="l">
              <a:defRPr sz="6000" baseline="0">
                <a:solidFill>
                  <a:schemeClr val="bg1"/>
                </a:solidFill>
              </a:defRPr>
            </a:lvl1pPr>
          </a:lstStyle>
          <a:p>
            <a:r>
              <a:rPr lang="en-GB"/>
              <a:t>Title slide text only</a:t>
            </a:r>
            <a:endParaRPr lang="en-US"/>
          </a:p>
        </p:txBody>
      </p:sp>
      <p:sp>
        <p:nvSpPr>
          <p:cNvPr id="10" name="Text Placeholder 3">
            <a:extLst>
              <a:ext uri="{FF2B5EF4-FFF2-40B4-BE49-F238E27FC236}">
                <a16:creationId xmlns:a16="http://schemas.microsoft.com/office/drawing/2014/main" id="{78731660-334C-4303-AC5A-A2D533414C83}"/>
              </a:ext>
            </a:extLst>
          </p:cNvPr>
          <p:cNvSpPr>
            <a:spLocks noGrp="1"/>
          </p:cNvSpPr>
          <p:nvPr>
            <p:ph type="body" sz="quarter" idx="11"/>
          </p:nvPr>
        </p:nvSpPr>
        <p:spPr>
          <a:xfrm>
            <a:off x="4684266" y="5004567"/>
            <a:ext cx="3471421" cy="810000"/>
          </a:xfrm>
        </p:spPr>
        <p:txBody>
          <a:bodyPr anchor="b"/>
          <a:lstStyle>
            <a:lvl1pPr>
              <a:defRPr sz="110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ko-KR" altLang="en-US"/>
              <a:t>마스터 텍스트 스타일을 편집하려면 클릭</a:t>
            </a:r>
          </a:p>
          <a:p>
            <a:pPr lvl="1"/>
            <a:r>
              <a:rPr lang="ko-KR" altLang="en-US"/>
              <a:t>두 번째 수준</a:t>
            </a:r>
          </a:p>
        </p:txBody>
      </p:sp>
      <p:pic>
        <p:nvPicPr>
          <p:cNvPr id="6" name="그림 5">
            <a:extLst>
              <a:ext uri="{FF2B5EF4-FFF2-40B4-BE49-F238E27FC236}">
                <a16:creationId xmlns:a16="http://schemas.microsoft.com/office/drawing/2014/main" id="{0088DAB6-098E-4263-9285-8C96696EF525}"/>
              </a:ext>
            </a:extLst>
          </p:cNvPr>
          <p:cNvPicPr>
            <a:picLocks noChangeAspect="1"/>
          </p:cNvPicPr>
          <p:nvPr userDrawn="1"/>
        </p:nvPicPr>
        <p:blipFill>
          <a:blip r:embed="rId2"/>
          <a:stretch>
            <a:fillRect/>
          </a:stretch>
        </p:blipFill>
        <p:spPr>
          <a:xfrm>
            <a:off x="814388" y="442914"/>
            <a:ext cx="1397794" cy="324630"/>
          </a:xfrm>
          <a:prstGeom prst="rect">
            <a:avLst/>
          </a:prstGeom>
        </p:spPr>
      </p:pic>
    </p:spTree>
    <p:extLst>
      <p:ext uri="{BB962C8B-B14F-4D97-AF65-F5344CB8AC3E}">
        <p14:creationId xmlns:p14="http://schemas.microsoft.com/office/powerpoint/2010/main" val="28010656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ITLE SLIDE Left Horizontal Window Image_KPMG Blue">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8B0275A1-4E3E-48B4-BAB9-5760028C2A89}"/>
              </a:ext>
            </a:extLst>
          </p:cNvPr>
          <p:cNvSpPr>
            <a:spLocks noGrp="1"/>
          </p:cNvSpPr>
          <p:nvPr>
            <p:ph type="ctrTitle" hasCustomPrompt="1"/>
          </p:nvPr>
        </p:nvSpPr>
        <p:spPr>
          <a:xfrm>
            <a:off x="5802562" y="1277649"/>
            <a:ext cx="3614487" cy="3022538"/>
          </a:xfrm>
        </p:spPr>
        <p:txBody>
          <a:bodyPr anchor="t" anchorCtr="0"/>
          <a:lstStyle>
            <a:lvl1pPr algn="l">
              <a:defRPr sz="6000" baseline="0">
                <a:solidFill>
                  <a:schemeClr val="bg1"/>
                </a:solidFill>
              </a:defRPr>
            </a:lvl1pPr>
          </a:lstStyle>
          <a:p>
            <a:r>
              <a:rPr lang="en-GB"/>
              <a:t>Title slide text only</a:t>
            </a:r>
            <a:endParaRPr lang="en-US"/>
          </a:p>
        </p:txBody>
      </p:sp>
      <p:sp>
        <p:nvSpPr>
          <p:cNvPr id="10" name="Text Placeholder 3">
            <a:extLst>
              <a:ext uri="{FF2B5EF4-FFF2-40B4-BE49-F238E27FC236}">
                <a16:creationId xmlns:a16="http://schemas.microsoft.com/office/drawing/2014/main" id="{AC1C3988-08A6-4286-B6AA-05D89ED8A651}"/>
              </a:ext>
            </a:extLst>
          </p:cNvPr>
          <p:cNvSpPr>
            <a:spLocks noGrp="1"/>
          </p:cNvSpPr>
          <p:nvPr>
            <p:ph type="body" sz="quarter" idx="11"/>
          </p:nvPr>
        </p:nvSpPr>
        <p:spPr>
          <a:xfrm>
            <a:off x="5802562" y="4895698"/>
            <a:ext cx="3614487" cy="810000"/>
          </a:xfrm>
        </p:spPr>
        <p:txBody>
          <a:bodyPr anchor="b"/>
          <a:lstStyle>
            <a:lvl1pPr>
              <a:defRPr sz="110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ko-KR" altLang="en-US"/>
              <a:t>마스터 텍스트 스타일을 편집하려면 클릭</a:t>
            </a:r>
          </a:p>
          <a:p>
            <a:pPr lvl="1"/>
            <a:r>
              <a:rPr lang="ko-KR" altLang="en-US"/>
              <a:t>두 번째 수준</a:t>
            </a:r>
          </a:p>
        </p:txBody>
      </p:sp>
      <p:sp>
        <p:nvSpPr>
          <p:cNvPr id="11" name="Picture Placeholder 2">
            <a:extLst>
              <a:ext uri="{FF2B5EF4-FFF2-40B4-BE49-F238E27FC236}">
                <a16:creationId xmlns:a16="http://schemas.microsoft.com/office/drawing/2014/main" id="{8F0376D9-6560-49E3-9347-981424F2A841}"/>
              </a:ext>
            </a:extLst>
          </p:cNvPr>
          <p:cNvSpPr>
            <a:spLocks noGrp="1"/>
          </p:cNvSpPr>
          <p:nvPr>
            <p:ph type="pic" sz="quarter" idx="12"/>
          </p:nvPr>
        </p:nvSpPr>
        <p:spPr>
          <a:xfrm>
            <a:off x="814388" y="1277649"/>
            <a:ext cx="4354574" cy="3022538"/>
          </a:xfrm>
          <a:solidFill>
            <a:schemeClr val="accent1"/>
          </a:solidFill>
        </p:spPr>
        <p:txBody>
          <a:bodyPr vert="horz" lIns="0" tIns="0" rIns="0" bIns="0" rtlCol="0" anchor="ctr" anchorCtr="0">
            <a:noAutofit/>
          </a:bodyPr>
          <a:lstStyle>
            <a:lvl1pPr>
              <a:defRPr lang="en-US" b="0">
                <a:solidFill>
                  <a:schemeClr val="bg1"/>
                </a:solidFill>
              </a:defRPr>
            </a:lvl1pPr>
          </a:lstStyle>
          <a:p>
            <a:pPr lvl="0" algn="ctr"/>
            <a:r>
              <a:rPr lang="ko-KR" altLang="en-US"/>
              <a:t>그림을 추가하려면 아이콘을 클릭하십시오</a:t>
            </a:r>
            <a:endParaRPr lang="en-US"/>
          </a:p>
        </p:txBody>
      </p:sp>
      <p:pic>
        <p:nvPicPr>
          <p:cNvPr id="6" name="그림 5">
            <a:extLst>
              <a:ext uri="{FF2B5EF4-FFF2-40B4-BE49-F238E27FC236}">
                <a16:creationId xmlns:a16="http://schemas.microsoft.com/office/drawing/2014/main" id="{0A0CEA71-5582-4441-A4DB-F49B962F2296}"/>
              </a:ext>
            </a:extLst>
          </p:cNvPr>
          <p:cNvPicPr>
            <a:picLocks noChangeAspect="1"/>
          </p:cNvPicPr>
          <p:nvPr userDrawn="1"/>
        </p:nvPicPr>
        <p:blipFill>
          <a:blip r:embed="rId2"/>
          <a:stretch>
            <a:fillRect/>
          </a:stretch>
        </p:blipFill>
        <p:spPr>
          <a:xfrm>
            <a:off x="5802562" y="442914"/>
            <a:ext cx="1395081" cy="324000"/>
          </a:xfrm>
          <a:prstGeom prst="rect">
            <a:avLst/>
          </a:prstGeom>
        </p:spPr>
      </p:pic>
    </p:spTree>
    <p:extLst>
      <p:ext uri="{BB962C8B-B14F-4D97-AF65-F5344CB8AC3E}">
        <p14:creationId xmlns:p14="http://schemas.microsoft.com/office/powerpoint/2010/main" val="2051539045"/>
      </p:ext>
    </p:extLst>
  </p:cSld>
  <p:clrMapOvr>
    <a:masterClrMapping/>
  </p:clrMapOvr>
  <p:extLst>
    <p:ext uri="{DCECCB84-F9BA-43D5-87BE-67443E8EF086}">
      <p15:sldGuideLst xmlns:p15="http://schemas.microsoft.com/office/powerpoint/2012/main">
        <p15:guide id="1" orient="horz" pos="799"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ITLE SLIDE Left Vertical Window Image_KPMG Blue">
    <p:bg>
      <p:bgPr>
        <a:solidFill>
          <a:schemeClr val="tx2"/>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E5682207-1C67-48E7-903C-2443D4C29A9D}"/>
              </a:ext>
            </a:extLst>
          </p:cNvPr>
          <p:cNvSpPr>
            <a:spLocks noGrp="1"/>
          </p:cNvSpPr>
          <p:nvPr>
            <p:ph type="ctrTitle" hasCustomPrompt="1"/>
          </p:nvPr>
        </p:nvSpPr>
        <p:spPr>
          <a:xfrm>
            <a:off x="4525599" y="1268413"/>
            <a:ext cx="4566013" cy="3023462"/>
          </a:xfrm>
        </p:spPr>
        <p:txBody>
          <a:bodyPr anchor="t" anchorCtr="0"/>
          <a:lstStyle>
            <a:lvl1pPr algn="l">
              <a:defRPr sz="6000" baseline="0">
                <a:solidFill>
                  <a:schemeClr val="bg1"/>
                </a:solidFill>
              </a:defRPr>
            </a:lvl1pPr>
          </a:lstStyle>
          <a:p>
            <a:r>
              <a:rPr lang="en-GB"/>
              <a:t>Title slide text only</a:t>
            </a:r>
            <a:endParaRPr lang="en-US"/>
          </a:p>
        </p:txBody>
      </p:sp>
      <p:sp>
        <p:nvSpPr>
          <p:cNvPr id="7" name="Text Placeholder 3">
            <a:extLst>
              <a:ext uri="{FF2B5EF4-FFF2-40B4-BE49-F238E27FC236}">
                <a16:creationId xmlns:a16="http://schemas.microsoft.com/office/drawing/2014/main" id="{16693FA2-0CA2-4E11-B8BD-FECD97D4C7D9}"/>
              </a:ext>
            </a:extLst>
          </p:cNvPr>
          <p:cNvSpPr>
            <a:spLocks noGrp="1"/>
          </p:cNvSpPr>
          <p:nvPr>
            <p:ph type="body" sz="quarter" idx="11"/>
          </p:nvPr>
        </p:nvSpPr>
        <p:spPr>
          <a:xfrm>
            <a:off x="4525599" y="4887385"/>
            <a:ext cx="4566013" cy="810000"/>
          </a:xfrm>
        </p:spPr>
        <p:txBody>
          <a:bodyPr anchor="b"/>
          <a:lstStyle>
            <a:lvl1pPr>
              <a:defRPr sz="110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ko-KR" altLang="en-US"/>
              <a:t>마스터 텍스트 스타일을 편집하려면 클릭</a:t>
            </a:r>
          </a:p>
          <a:p>
            <a:pPr lvl="1"/>
            <a:r>
              <a:rPr lang="ko-KR" altLang="en-US"/>
              <a:t>두 번째 수준</a:t>
            </a:r>
          </a:p>
        </p:txBody>
      </p:sp>
      <p:sp>
        <p:nvSpPr>
          <p:cNvPr id="8" name="Picture Placeholder 2">
            <a:extLst>
              <a:ext uri="{FF2B5EF4-FFF2-40B4-BE49-F238E27FC236}">
                <a16:creationId xmlns:a16="http://schemas.microsoft.com/office/drawing/2014/main" id="{246D80B7-7732-4A1A-A021-569FBF49B80E}"/>
              </a:ext>
            </a:extLst>
          </p:cNvPr>
          <p:cNvSpPr>
            <a:spLocks noGrp="1"/>
          </p:cNvSpPr>
          <p:nvPr>
            <p:ph type="pic" sz="quarter" idx="12"/>
          </p:nvPr>
        </p:nvSpPr>
        <p:spPr>
          <a:xfrm>
            <a:off x="814388" y="1268413"/>
            <a:ext cx="3077611" cy="4428972"/>
          </a:xfrm>
          <a:solidFill>
            <a:schemeClr val="accent1"/>
          </a:solidFill>
        </p:spPr>
        <p:txBody>
          <a:bodyPr vert="horz" lIns="0" tIns="0" rIns="0" bIns="0" rtlCol="0" anchor="ctr" anchorCtr="0">
            <a:noAutofit/>
          </a:bodyPr>
          <a:lstStyle>
            <a:lvl1pPr>
              <a:defRPr lang="en-US" b="0">
                <a:solidFill>
                  <a:schemeClr val="bg1"/>
                </a:solidFill>
              </a:defRPr>
            </a:lvl1pPr>
          </a:lstStyle>
          <a:p>
            <a:pPr lvl="0" algn="ctr"/>
            <a:r>
              <a:rPr lang="ko-KR" altLang="en-US"/>
              <a:t>그림을 추가하려면 아이콘을 클릭하십시오</a:t>
            </a:r>
            <a:endParaRPr lang="en-US"/>
          </a:p>
        </p:txBody>
      </p:sp>
      <p:pic>
        <p:nvPicPr>
          <p:cNvPr id="10" name="그림 9">
            <a:extLst>
              <a:ext uri="{FF2B5EF4-FFF2-40B4-BE49-F238E27FC236}">
                <a16:creationId xmlns:a16="http://schemas.microsoft.com/office/drawing/2014/main" id="{E466BC0D-AA43-4F7F-BA04-794CE397C349}"/>
              </a:ext>
            </a:extLst>
          </p:cNvPr>
          <p:cNvPicPr>
            <a:picLocks noChangeAspect="1"/>
          </p:cNvPicPr>
          <p:nvPr userDrawn="1"/>
        </p:nvPicPr>
        <p:blipFill>
          <a:blip r:embed="rId2"/>
          <a:stretch>
            <a:fillRect/>
          </a:stretch>
        </p:blipFill>
        <p:spPr>
          <a:xfrm>
            <a:off x="4507213" y="442914"/>
            <a:ext cx="1395081" cy="324000"/>
          </a:xfrm>
          <a:prstGeom prst="rect">
            <a:avLst/>
          </a:prstGeom>
        </p:spPr>
      </p:pic>
    </p:spTree>
    <p:extLst>
      <p:ext uri="{BB962C8B-B14F-4D97-AF65-F5344CB8AC3E}">
        <p14:creationId xmlns:p14="http://schemas.microsoft.com/office/powerpoint/2010/main" val="1418315470"/>
      </p:ext>
    </p:extLst>
  </p:cSld>
  <p:clrMapOvr>
    <a:masterClrMapping/>
  </p:clrMapOvr>
  <p:extLst>
    <p:ext uri="{DCECCB84-F9BA-43D5-87BE-67443E8EF086}">
      <p15:sldGuideLst xmlns:p15="http://schemas.microsoft.com/office/powerpoint/2012/main">
        <p15:guide id="1" orient="horz" pos="799"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ITLE SLIDE Right Horizontal Window Image_Cobalt Blue">
    <p:bg>
      <p:bgPr>
        <a:solidFill>
          <a:schemeClr val="accent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8B0275A1-4E3E-48B4-BAB9-5760028C2A89}"/>
              </a:ext>
            </a:extLst>
          </p:cNvPr>
          <p:cNvSpPr>
            <a:spLocks noGrp="1"/>
          </p:cNvSpPr>
          <p:nvPr>
            <p:ph type="ctrTitle" hasCustomPrompt="1"/>
          </p:nvPr>
        </p:nvSpPr>
        <p:spPr>
          <a:xfrm>
            <a:off x="5802563" y="1268413"/>
            <a:ext cx="3289049" cy="3022538"/>
          </a:xfrm>
        </p:spPr>
        <p:txBody>
          <a:bodyPr anchor="t" anchorCtr="0"/>
          <a:lstStyle>
            <a:lvl1pPr algn="l">
              <a:defRPr sz="6000" baseline="0">
                <a:solidFill>
                  <a:schemeClr val="bg1"/>
                </a:solidFill>
              </a:defRPr>
            </a:lvl1pPr>
          </a:lstStyle>
          <a:p>
            <a:r>
              <a:rPr lang="en-GB"/>
              <a:t>Title slide text only</a:t>
            </a:r>
            <a:endParaRPr lang="en-US"/>
          </a:p>
        </p:txBody>
      </p:sp>
      <p:sp>
        <p:nvSpPr>
          <p:cNvPr id="10" name="Text Placeholder 3">
            <a:extLst>
              <a:ext uri="{FF2B5EF4-FFF2-40B4-BE49-F238E27FC236}">
                <a16:creationId xmlns:a16="http://schemas.microsoft.com/office/drawing/2014/main" id="{AC1C3988-08A6-4286-B6AA-05D89ED8A651}"/>
              </a:ext>
            </a:extLst>
          </p:cNvPr>
          <p:cNvSpPr>
            <a:spLocks noGrp="1"/>
          </p:cNvSpPr>
          <p:nvPr>
            <p:ph type="body" sz="quarter" idx="11"/>
          </p:nvPr>
        </p:nvSpPr>
        <p:spPr>
          <a:xfrm>
            <a:off x="5802563" y="4886462"/>
            <a:ext cx="3289049" cy="810000"/>
          </a:xfrm>
        </p:spPr>
        <p:txBody>
          <a:bodyPr anchor="b"/>
          <a:lstStyle>
            <a:lvl1pPr>
              <a:defRPr sz="110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ko-KR" altLang="en-US"/>
              <a:t>마스터 텍스트 스타일을 편집하려면 클릭</a:t>
            </a:r>
          </a:p>
          <a:p>
            <a:pPr lvl="1"/>
            <a:r>
              <a:rPr lang="ko-KR" altLang="en-US"/>
              <a:t>두 번째 수준</a:t>
            </a:r>
          </a:p>
        </p:txBody>
      </p:sp>
      <p:sp>
        <p:nvSpPr>
          <p:cNvPr id="11" name="Picture Placeholder 2">
            <a:extLst>
              <a:ext uri="{FF2B5EF4-FFF2-40B4-BE49-F238E27FC236}">
                <a16:creationId xmlns:a16="http://schemas.microsoft.com/office/drawing/2014/main" id="{8F0376D9-6560-49E3-9347-981424F2A841}"/>
              </a:ext>
            </a:extLst>
          </p:cNvPr>
          <p:cNvSpPr>
            <a:spLocks noGrp="1"/>
          </p:cNvSpPr>
          <p:nvPr>
            <p:ph type="pic" sz="quarter" idx="12"/>
          </p:nvPr>
        </p:nvSpPr>
        <p:spPr>
          <a:xfrm>
            <a:off x="822701" y="1268413"/>
            <a:ext cx="4354574" cy="3022538"/>
          </a:xfrm>
          <a:solidFill>
            <a:schemeClr val="tx2"/>
          </a:solidFill>
        </p:spPr>
        <p:txBody>
          <a:bodyPr vert="horz" lIns="0" tIns="0" rIns="0" bIns="0" rtlCol="0" anchor="ctr" anchorCtr="0">
            <a:noAutofit/>
          </a:bodyPr>
          <a:lstStyle>
            <a:lvl1pPr>
              <a:defRPr lang="en-US" b="0">
                <a:solidFill>
                  <a:schemeClr val="bg1"/>
                </a:solidFill>
              </a:defRPr>
            </a:lvl1pPr>
          </a:lstStyle>
          <a:p>
            <a:pPr lvl="0" algn="ctr"/>
            <a:r>
              <a:rPr lang="ko-KR" altLang="en-US"/>
              <a:t>그림을 추가하려면 아이콘을 클릭하십시오</a:t>
            </a:r>
            <a:endParaRPr lang="en-US"/>
          </a:p>
        </p:txBody>
      </p:sp>
      <p:pic>
        <p:nvPicPr>
          <p:cNvPr id="6" name="그림 5">
            <a:extLst>
              <a:ext uri="{FF2B5EF4-FFF2-40B4-BE49-F238E27FC236}">
                <a16:creationId xmlns:a16="http://schemas.microsoft.com/office/drawing/2014/main" id="{81072B57-27A2-4D5D-855A-5C13597DEBC8}"/>
              </a:ext>
            </a:extLst>
          </p:cNvPr>
          <p:cNvPicPr>
            <a:picLocks noChangeAspect="1"/>
          </p:cNvPicPr>
          <p:nvPr userDrawn="1"/>
        </p:nvPicPr>
        <p:blipFill>
          <a:blip r:embed="rId2"/>
          <a:stretch>
            <a:fillRect/>
          </a:stretch>
        </p:blipFill>
        <p:spPr>
          <a:xfrm>
            <a:off x="814388" y="442914"/>
            <a:ext cx="1395081" cy="324000"/>
          </a:xfrm>
          <a:prstGeom prst="rect">
            <a:avLst/>
          </a:prstGeom>
        </p:spPr>
      </p:pic>
    </p:spTree>
    <p:extLst>
      <p:ext uri="{BB962C8B-B14F-4D97-AF65-F5344CB8AC3E}">
        <p14:creationId xmlns:p14="http://schemas.microsoft.com/office/powerpoint/2010/main" val="1488131159"/>
      </p:ext>
    </p:extLst>
  </p:cSld>
  <p:clrMapOvr>
    <a:masterClrMapping/>
  </p:clrMapOvr>
  <p:extLst>
    <p:ext uri="{DCECCB84-F9BA-43D5-87BE-67443E8EF086}">
      <p15:sldGuideLst xmlns:p15="http://schemas.microsoft.com/office/powerpoint/2012/main">
        <p15:guide id="1" orient="horz" pos="799"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ITLE SLIDE Right Vertical Window Image_Cobalt Blue">
    <p:bg>
      <p:bgPr>
        <a:solidFill>
          <a:schemeClr val="accent1"/>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E5682207-1C67-48E7-903C-2443D4C29A9D}"/>
              </a:ext>
            </a:extLst>
          </p:cNvPr>
          <p:cNvSpPr>
            <a:spLocks noGrp="1"/>
          </p:cNvSpPr>
          <p:nvPr>
            <p:ph type="ctrTitle" hasCustomPrompt="1"/>
          </p:nvPr>
        </p:nvSpPr>
        <p:spPr>
          <a:xfrm>
            <a:off x="814388" y="1268412"/>
            <a:ext cx="4645379" cy="3022537"/>
          </a:xfrm>
        </p:spPr>
        <p:txBody>
          <a:bodyPr anchor="t" anchorCtr="0"/>
          <a:lstStyle>
            <a:lvl1pPr algn="l">
              <a:defRPr sz="6000" baseline="0">
                <a:solidFill>
                  <a:schemeClr val="bg1"/>
                </a:solidFill>
              </a:defRPr>
            </a:lvl1pPr>
          </a:lstStyle>
          <a:p>
            <a:r>
              <a:rPr lang="en-GB"/>
              <a:t>Title slide text only</a:t>
            </a:r>
            <a:endParaRPr lang="en-US"/>
          </a:p>
        </p:txBody>
      </p:sp>
      <p:sp>
        <p:nvSpPr>
          <p:cNvPr id="7" name="Text Placeholder 3">
            <a:extLst>
              <a:ext uri="{FF2B5EF4-FFF2-40B4-BE49-F238E27FC236}">
                <a16:creationId xmlns:a16="http://schemas.microsoft.com/office/drawing/2014/main" id="{16693FA2-0CA2-4E11-B8BD-FECD97D4C7D9}"/>
              </a:ext>
            </a:extLst>
          </p:cNvPr>
          <p:cNvSpPr>
            <a:spLocks noGrp="1"/>
          </p:cNvSpPr>
          <p:nvPr>
            <p:ph type="body" sz="quarter" idx="11"/>
          </p:nvPr>
        </p:nvSpPr>
        <p:spPr>
          <a:xfrm>
            <a:off x="814388" y="4886461"/>
            <a:ext cx="4645379" cy="810000"/>
          </a:xfrm>
        </p:spPr>
        <p:txBody>
          <a:bodyPr anchor="b"/>
          <a:lstStyle>
            <a:lvl1pPr>
              <a:defRPr sz="110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ko-KR" altLang="en-US"/>
              <a:t>마스터 텍스트 스타일을 편집하려면 클릭</a:t>
            </a:r>
          </a:p>
          <a:p>
            <a:pPr lvl="1"/>
            <a:r>
              <a:rPr lang="ko-KR" altLang="en-US"/>
              <a:t>두 번째 수준</a:t>
            </a:r>
          </a:p>
        </p:txBody>
      </p:sp>
      <p:sp>
        <p:nvSpPr>
          <p:cNvPr id="8" name="Picture Placeholder 2">
            <a:extLst>
              <a:ext uri="{FF2B5EF4-FFF2-40B4-BE49-F238E27FC236}">
                <a16:creationId xmlns:a16="http://schemas.microsoft.com/office/drawing/2014/main" id="{246D80B7-7732-4A1A-A021-569FBF49B80E}"/>
              </a:ext>
            </a:extLst>
          </p:cNvPr>
          <p:cNvSpPr>
            <a:spLocks noGrp="1"/>
          </p:cNvSpPr>
          <p:nvPr>
            <p:ph type="pic" sz="quarter" idx="12"/>
          </p:nvPr>
        </p:nvSpPr>
        <p:spPr>
          <a:xfrm>
            <a:off x="6082266" y="1268413"/>
            <a:ext cx="3077611" cy="4428048"/>
          </a:xfrm>
          <a:solidFill>
            <a:schemeClr val="tx2"/>
          </a:solidFill>
        </p:spPr>
        <p:txBody>
          <a:bodyPr vert="horz" lIns="0" tIns="0" rIns="0" bIns="0" rtlCol="0" anchor="ctr" anchorCtr="0">
            <a:noAutofit/>
          </a:bodyPr>
          <a:lstStyle>
            <a:lvl1pPr>
              <a:defRPr lang="en-US" b="0">
                <a:solidFill>
                  <a:schemeClr val="bg1"/>
                </a:solidFill>
              </a:defRPr>
            </a:lvl1pPr>
          </a:lstStyle>
          <a:p>
            <a:pPr lvl="0" algn="ctr"/>
            <a:r>
              <a:rPr lang="ko-KR" altLang="en-US"/>
              <a:t>그림을 추가하려면 아이콘을 클릭하십시오</a:t>
            </a:r>
            <a:endParaRPr lang="en-US"/>
          </a:p>
        </p:txBody>
      </p:sp>
      <p:pic>
        <p:nvPicPr>
          <p:cNvPr id="9" name="그림 8">
            <a:extLst>
              <a:ext uri="{FF2B5EF4-FFF2-40B4-BE49-F238E27FC236}">
                <a16:creationId xmlns:a16="http://schemas.microsoft.com/office/drawing/2014/main" id="{93F10161-D263-41A5-B939-AC00EF9D0522}"/>
              </a:ext>
            </a:extLst>
          </p:cNvPr>
          <p:cNvPicPr>
            <a:picLocks noChangeAspect="1"/>
          </p:cNvPicPr>
          <p:nvPr userDrawn="1"/>
        </p:nvPicPr>
        <p:blipFill>
          <a:blip r:embed="rId2"/>
          <a:stretch>
            <a:fillRect/>
          </a:stretch>
        </p:blipFill>
        <p:spPr>
          <a:xfrm>
            <a:off x="814388" y="442914"/>
            <a:ext cx="1395081" cy="324000"/>
          </a:xfrm>
          <a:prstGeom prst="rect">
            <a:avLst/>
          </a:prstGeom>
        </p:spPr>
      </p:pic>
    </p:spTree>
    <p:extLst>
      <p:ext uri="{BB962C8B-B14F-4D97-AF65-F5344CB8AC3E}">
        <p14:creationId xmlns:p14="http://schemas.microsoft.com/office/powerpoint/2010/main" val="4256167259"/>
      </p:ext>
    </p:extLst>
  </p:cSld>
  <p:clrMapOvr>
    <a:masterClrMapping/>
  </p:clrMapOvr>
  <p:extLst>
    <p:ext uri="{DCECCB84-F9BA-43D5-87BE-67443E8EF086}">
      <p15:sldGuideLst xmlns:p15="http://schemas.microsoft.com/office/powerpoint/2012/main">
        <p15:guide id="1" orient="horz" pos="799" userDrawn="1">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tags" Target="../tags/tag2.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88950" y="451575"/>
            <a:ext cx="8918244" cy="723600"/>
          </a:xfrm>
          <a:prstGeom prst="rect">
            <a:avLst/>
          </a:prstGeom>
        </p:spPr>
        <p:txBody>
          <a:bodyPr vert="horz" lIns="0" tIns="0" rIns="0" bIns="0" rtlCol="0" anchor="t" anchorCtr="0">
            <a:noAutofit/>
          </a:bodyPr>
          <a:lstStyle/>
          <a:p>
            <a:r>
              <a:rPr lang="ko-KR" altLang="en-US"/>
              <a:t>마스터 제목 스타일 편집</a:t>
            </a:r>
            <a:endParaRPr lang="en-US"/>
          </a:p>
        </p:txBody>
      </p:sp>
      <p:sp>
        <p:nvSpPr>
          <p:cNvPr id="3" name="Text Placeholder 2"/>
          <p:cNvSpPr>
            <a:spLocks noGrp="1"/>
          </p:cNvSpPr>
          <p:nvPr>
            <p:ph type="body" idx="1"/>
          </p:nvPr>
        </p:nvSpPr>
        <p:spPr>
          <a:xfrm>
            <a:off x="488951" y="1422400"/>
            <a:ext cx="8918242" cy="4604400"/>
          </a:xfrm>
          <a:prstGeom prst="rect">
            <a:avLst/>
          </a:prstGeom>
        </p:spPr>
        <p:txBody>
          <a:bodyPr vert="horz" lIns="0" tIns="0" rIns="0" bIns="0" rtlCol="0" anchor="t" anchorCtr="0">
            <a:noAutofit/>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a:p>
        </p:txBody>
      </p:sp>
      <p:sp>
        <p:nvSpPr>
          <p:cNvPr id="13" name="Shape 8">
            <a:extLst>
              <a:ext uri="{FF2B5EF4-FFF2-40B4-BE49-F238E27FC236}">
                <a16:creationId xmlns:a16="http://schemas.microsoft.com/office/drawing/2014/main" id="{E7D6E0F2-0A37-4212-916F-A6C7F75DCD76}"/>
              </a:ext>
            </a:extLst>
          </p:cNvPr>
          <p:cNvSpPr txBox="1">
            <a:spLocks/>
          </p:cNvSpPr>
          <p:nvPr userDrawn="1"/>
        </p:nvSpPr>
        <p:spPr>
          <a:xfrm>
            <a:off x="9174564" y="6401706"/>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accent2"/>
                </a:solidFill>
                <a:latin typeface="+mn-lt"/>
                <a:ea typeface="Arial"/>
                <a:cs typeface="Arial" panose="020B0604020202020204" pitchFamily="34" charset="0"/>
              </a:rPr>
              <a:pPr algn="r"/>
              <a:t>‹#›</a:t>
            </a:fld>
            <a:endParaRPr lang="en-GB" sz="1000">
              <a:solidFill>
                <a:schemeClr val="accent2"/>
              </a:solidFill>
              <a:latin typeface="+mn-lt"/>
              <a:ea typeface="Arial"/>
              <a:cs typeface="Arial" panose="020B0604020202020204" pitchFamily="34" charset="0"/>
            </a:endParaRPr>
          </a:p>
        </p:txBody>
      </p:sp>
      <p:sp>
        <p:nvSpPr>
          <p:cNvPr id="14" name="TextBox 13">
            <a:extLst>
              <a:ext uri="{FF2B5EF4-FFF2-40B4-BE49-F238E27FC236}">
                <a16:creationId xmlns:a16="http://schemas.microsoft.com/office/drawing/2014/main" id="{895FEAE4-E8C4-4A61-BBED-D667D6DB44FE}"/>
              </a:ext>
              <a:ext uri="{C183D7F6-B498-43B3-948B-1728B52AA6E4}">
                <adec:decorative xmlns:adec="http://schemas.microsoft.com/office/drawing/2017/decorative" val="1"/>
              </a:ext>
            </a:extLst>
          </p:cNvPr>
          <p:cNvSpPr txBox="1"/>
          <p:nvPr userDrawn="1">
            <p:custDataLst>
              <p:tags r:id="rId43"/>
            </p:custDataLst>
          </p:nvPr>
        </p:nvSpPr>
        <p:spPr>
          <a:xfrm>
            <a:off x="7731459" y="6430246"/>
            <a:ext cx="1330492" cy="92333"/>
          </a:xfrm>
          <a:prstGeom prst="rect">
            <a:avLst/>
          </a:prstGeom>
          <a:noFill/>
        </p:spPr>
        <p:txBody>
          <a:bodyPr wrap="none" lIns="0" tIns="0" rIns="0" bIns="0" rtlCol="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600" b="0" kern="1200" noProof="0">
                <a:solidFill>
                  <a:schemeClr val="bg1">
                    <a:lumMod val="65000"/>
                  </a:schemeClr>
                </a:solidFill>
                <a:latin typeface="+mn-lt"/>
                <a:ea typeface="+mn-ea"/>
                <a:cs typeface="+mn-cs"/>
              </a:rPr>
              <a:t>Document Classification: KPMG Confidential</a:t>
            </a:r>
            <a:endParaRPr lang="en-GB" sz="600" b="0" kern="1200" noProof="0">
              <a:solidFill>
                <a:schemeClr val="bg1">
                  <a:lumMod val="65000"/>
                </a:schemeClr>
              </a:solidFill>
              <a:latin typeface="+mn-lt"/>
              <a:ea typeface="+mn-ea"/>
              <a:cs typeface="+mn-cs"/>
            </a:endParaRPr>
          </a:p>
        </p:txBody>
      </p:sp>
      <p:cxnSp>
        <p:nvCxnSpPr>
          <p:cNvPr id="16" name="Straight Connector 15">
            <a:extLst>
              <a:ext uri="{FF2B5EF4-FFF2-40B4-BE49-F238E27FC236}">
                <a16:creationId xmlns:a16="http://schemas.microsoft.com/office/drawing/2014/main" id="{2B4AC6CA-1CB5-4B3C-936C-11C979141293}"/>
              </a:ext>
            </a:extLst>
          </p:cNvPr>
          <p:cNvCxnSpPr/>
          <p:nvPr userDrawn="1"/>
        </p:nvCxnSpPr>
        <p:spPr>
          <a:xfrm>
            <a:off x="9156505" y="6385080"/>
            <a:ext cx="0" cy="149412"/>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9" name="그림 8">
            <a:extLst>
              <a:ext uri="{FF2B5EF4-FFF2-40B4-BE49-F238E27FC236}">
                <a16:creationId xmlns:a16="http://schemas.microsoft.com/office/drawing/2014/main" id="{C66721A2-FA35-47B3-8A24-2CAC00DBC2A3}"/>
              </a:ext>
            </a:extLst>
          </p:cNvPr>
          <p:cNvPicPr>
            <a:picLocks noChangeAspect="1"/>
          </p:cNvPicPr>
          <p:nvPr userDrawn="1"/>
        </p:nvPicPr>
        <p:blipFill>
          <a:blip r:embed="rId44"/>
          <a:stretch>
            <a:fillRect/>
          </a:stretch>
        </p:blipFill>
        <p:spPr>
          <a:xfrm>
            <a:off x="488950" y="6391627"/>
            <a:ext cx="749905" cy="174161"/>
          </a:xfrm>
          <a:prstGeom prst="rect">
            <a:avLst/>
          </a:prstGeom>
        </p:spPr>
      </p:pic>
      <p:sp>
        <p:nvSpPr>
          <p:cNvPr id="12" name="TextBox 11">
            <a:extLst>
              <a:ext uri="{FF2B5EF4-FFF2-40B4-BE49-F238E27FC236}">
                <a16:creationId xmlns:a16="http://schemas.microsoft.com/office/drawing/2014/main" id="{85723A68-5866-4B18-823B-E745C3823AB0}"/>
              </a:ext>
              <a:ext uri="{C183D7F6-B498-43B3-948B-1728B52AA6E4}">
                <adec:decorative xmlns:adec="http://schemas.microsoft.com/office/drawing/2017/decorative" val="1"/>
              </a:ext>
            </a:extLst>
          </p:cNvPr>
          <p:cNvSpPr txBox="1"/>
          <p:nvPr userDrawn="1"/>
        </p:nvSpPr>
        <p:spPr>
          <a:xfrm>
            <a:off x="1550341" y="6384079"/>
            <a:ext cx="5112311" cy="184666"/>
          </a:xfrm>
          <a:prstGeom prst="rect">
            <a:avLst/>
          </a:prstGeom>
          <a:noFill/>
        </p:spPr>
        <p:txBody>
          <a:bodyPr wrap="square" lIns="0" tIns="0" rIns="0" bIns="0" rtlCol="0">
            <a:spAutoFit/>
          </a:bodyPr>
          <a:lstStyle>
            <a:defPPr>
              <a:defRPr lang="en-US"/>
            </a:defPPr>
            <a:lvl1pPr marR="0" lvl="0" indent="0" fontAlgn="auto">
              <a:lnSpc>
                <a:spcPct val="100000"/>
              </a:lnSpc>
              <a:spcBef>
                <a:spcPts val="0"/>
              </a:spcBef>
              <a:spcAft>
                <a:spcPts val="0"/>
              </a:spcAft>
              <a:buClrTx/>
              <a:buSzTx/>
              <a:buFontTx/>
              <a:buNone/>
              <a:tabLst/>
              <a:defRPr sz="600">
                <a:solidFill>
                  <a:schemeClr val="bg1">
                    <a:lumMod val="65000"/>
                  </a:schemeClr>
                </a:solidFill>
              </a:defRPr>
            </a:lvl1pPr>
          </a:lstStyle>
          <a:p>
            <a:pPr lvl="0"/>
            <a:r>
              <a:rPr lang="en-US" sz="600" noProof="0"/>
              <a:t>© 2023 KPMG </a:t>
            </a:r>
            <a:r>
              <a:rPr lang="en-US" sz="600" noProof="0" err="1"/>
              <a:t>Samjong</a:t>
            </a:r>
            <a:r>
              <a:rPr lang="en-US" sz="600" noProof="0"/>
              <a:t> Accounting Corp., a Korea Limited Liability Company and a member firm of the KPMG global organization of independent member firms affiliated with KPMG International Limited, a private English company limited by guarantee. All rights reserved.</a:t>
            </a:r>
          </a:p>
        </p:txBody>
      </p:sp>
      <p:sp>
        <p:nvSpPr>
          <p:cNvPr id="4" name="Rectangle 6">
            <a:extLst>
              <a:ext uri="{FF2B5EF4-FFF2-40B4-BE49-F238E27FC236}">
                <a16:creationId xmlns:a16="http://schemas.microsoft.com/office/drawing/2014/main" id="{91681138-B6FF-6261-633D-B9164FA92D03}"/>
              </a:ext>
            </a:extLst>
          </p:cNvPr>
          <p:cNvSpPr>
            <a:spLocks noChangeArrowheads="1"/>
          </p:cNvSpPr>
          <p:nvPr userDrawn="1"/>
        </p:nvSpPr>
        <p:spPr bwMode="auto">
          <a:xfrm>
            <a:off x="7982596" y="272758"/>
            <a:ext cx="1655763" cy="431800"/>
          </a:xfrm>
          <a:prstGeom prst="rect">
            <a:avLst/>
          </a:prstGeom>
          <a:noFill/>
          <a:ln w="12700">
            <a:noFill/>
            <a:miter lim="800000"/>
            <a:headEnd/>
            <a:tailEnd/>
          </a:ln>
          <a:effectLst/>
        </p:spPr>
        <p:txBody>
          <a:bodyPr wrap="none" lIns="0" tIns="0" rIns="0" bIns="0" anchor="ctr"/>
          <a:lstStyle/>
          <a:p>
            <a:pPr marL="0" marR="0" lvl="0" indent="0" algn="r" defTabSz="914400" eaLnBrk="1" fontAlgn="auto" latinLnBrk="0" hangingPunct="1">
              <a:lnSpc>
                <a:spcPct val="100000"/>
              </a:lnSpc>
              <a:spcBef>
                <a:spcPct val="0"/>
              </a:spcBef>
              <a:spcAft>
                <a:spcPts val="0"/>
              </a:spcAft>
              <a:buClrTx/>
              <a:buSzTx/>
              <a:buFontTx/>
              <a:buNone/>
              <a:tabLst/>
              <a:defRPr/>
            </a:pPr>
            <a:r>
              <a:rPr kumimoji="0" lang="en-US" altLang="ko-KR" sz="1000" b="1" i="1" u="none" strike="noStrike" kern="0" cap="none" spc="0" normalizeH="0" baseline="0" noProof="0">
                <a:ln>
                  <a:noFill/>
                </a:ln>
                <a:solidFill>
                  <a:srgbClr val="747678"/>
                </a:solidFill>
                <a:effectLst/>
                <a:uLnTx/>
                <a:uFillTx/>
                <a:latin typeface="KoPub돋움체 Medium" panose="00000600000000000000" pitchFamily="2" charset="-127"/>
                <a:ea typeface="KoPub돋움체 Medium" panose="00000600000000000000" pitchFamily="2" charset="-127"/>
              </a:rPr>
              <a:t>Strictly Private and Confidential</a:t>
            </a:r>
          </a:p>
          <a:p>
            <a:pPr marL="0" marR="0" lvl="0" indent="0" algn="r" defTabSz="914400" eaLnBrk="1" fontAlgn="auto" latinLnBrk="0" hangingPunct="1">
              <a:lnSpc>
                <a:spcPct val="100000"/>
              </a:lnSpc>
              <a:spcBef>
                <a:spcPct val="0"/>
              </a:spcBef>
              <a:spcAft>
                <a:spcPts val="0"/>
              </a:spcAft>
              <a:buClrTx/>
              <a:buSzTx/>
              <a:buFontTx/>
              <a:buNone/>
              <a:tabLst/>
              <a:defRPr/>
            </a:pPr>
            <a:endParaRPr kumimoji="0" lang="en-US" altLang="ko-KR" sz="1800" b="1" i="1" u="none" strike="noStrike" kern="0" cap="none" spc="0" normalizeH="0" baseline="0" noProof="0">
              <a:ln>
                <a:noFill/>
              </a:ln>
              <a:solidFill>
                <a:srgbClr val="747678"/>
              </a:solidFill>
              <a:effectLst/>
              <a:uLnTx/>
              <a:uFillTx/>
              <a:latin typeface="KoPub돋움체 Medium" panose="00000600000000000000" pitchFamily="2" charset="-127"/>
              <a:ea typeface="KoPub돋움체 Medium" panose="00000600000000000000" pitchFamily="2" charset="-127"/>
            </a:endParaRPr>
          </a:p>
        </p:txBody>
      </p:sp>
      <p:sp>
        <p:nvSpPr>
          <p:cNvPr id="5" name="Text Box 30">
            <a:extLst>
              <a:ext uri="{FF2B5EF4-FFF2-40B4-BE49-F238E27FC236}">
                <a16:creationId xmlns:a16="http://schemas.microsoft.com/office/drawing/2014/main" id="{C6029FFF-F923-F8E5-6770-05E7719B13B0}"/>
              </a:ext>
            </a:extLst>
          </p:cNvPr>
          <p:cNvSpPr txBox="1">
            <a:spLocks noChangeArrowheads="1"/>
          </p:cNvSpPr>
          <p:nvPr userDrawn="1"/>
        </p:nvSpPr>
        <p:spPr bwMode="auto">
          <a:xfrm>
            <a:off x="7881642" y="503093"/>
            <a:ext cx="1756717" cy="215444"/>
          </a:xfrm>
          <a:prstGeom prst="rect">
            <a:avLst/>
          </a:prstGeom>
          <a:noFill/>
          <a:ln w="12700" algn="ctr">
            <a:noFill/>
            <a:miter lim="800000"/>
            <a:headEnd/>
            <a:tailEnd/>
          </a:ln>
          <a:effectLst/>
        </p:spPr>
        <p:txBody>
          <a:bodyPr wrap="square" lIns="0" tIns="0" rIns="39600" bIns="0" anchor="ctr" anchorCtr="0">
            <a:spAutoFit/>
          </a:bodyPr>
          <a:lstStyle/>
          <a:p>
            <a:pPr algn="r" fontAlgn="ctr">
              <a:spcBef>
                <a:spcPct val="50000"/>
              </a:spcBef>
              <a:buClr>
                <a:srgbClr val="0C2D83"/>
              </a:buClr>
              <a:defRPr/>
            </a:pPr>
            <a:r>
              <a:rPr lang="en-US" altLang="ko-KR" sz="1400" b="1">
                <a:solidFill>
                  <a:srgbClr val="FF0000"/>
                </a:solidFill>
                <a:latin typeface="KoPub돋움체 Medium" panose="00000600000000000000" pitchFamily="2" charset="-127"/>
                <a:ea typeface="KoPub돋움체 Medium" panose="00000600000000000000" pitchFamily="2" charset="-127"/>
              </a:rPr>
              <a:t>Draft</a:t>
            </a:r>
          </a:p>
        </p:txBody>
      </p:sp>
    </p:spTree>
    <p:extLst>
      <p:ext uri="{BB962C8B-B14F-4D97-AF65-F5344CB8AC3E}">
        <p14:creationId xmlns:p14="http://schemas.microsoft.com/office/powerpoint/2010/main" val="3521449419"/>
      </p:ext>
    </p:extLst>
  </p:cSld>
  <p:clrMap bg1="lt1" tx1="dk1" bg2="lt2" tx2="dk2" accent1="accent1" accent2="accent2" accent3="accent3" accent4="accent4" accent5="accent5" accent6="accent6" hlink="hlink" folHlink="folHlink"/>
  <p:sldLayoutIdLst>
    <p:sldLayoutId id="2147483731" r:id="rId1"/>
    <p:sldLayoutId id="2147483757" r:id="rId2"/>
    <p:sldLayoutId id="2147483732" r:id="rId3"/>
    <p:sldLayoutId id="2147483733" r:id="rId4"/>
    <p:sldLayoutId id="2147483734" r:id="rId5"/>
    <p:sldLayoutId id="2147483735" r:id="rId6"/>
    <p:sldLayoutId id="2147483736" r:id="rId7"/>
    <p:sldLayoutId id="2147483737" r:id="rId8"/>
    <p:sldLayoutId id="2147483738" r:id="rId9"/>
    <p:sldLayoutId id="2147483707" r:id="rId10"/>
    <p:sldLayoutId id="2147483729" r:id="rId11"/>
    <p:sldLayoutId id="2147483723" r:id="rId12"/>
    <p:sldLayoutId id="2147483726" r:id="rId13"/>
    <p:sldLayoutId id="2147483666" r:id="rId14"/>
    <p:sldLayoutId id="2147483739" r:id="rId15"/>
    <p:sldLayoutId id="2147483705" r:id="rId16"/>
    <p:sldLayoutId id="2147483740" r:id="rId17"/>
    <p:sldLayoutId id="2147483689" r:id="rId18"/>
    <p:sldLayoutId id="2147483741" r:id="rId19"/>
    <p:sldLayoutId id="2147483690" r:id="rId20"/>
    <p:sldLayoutId id="2147483692" r:id="rId21"/>
    <p:sldLayoutId id="2147483742" r:id="rId22"/>
    <p:sldLayoutId id="2147483693" r:id="rId23"/>
    <p:sldLayoutId id="2147483701" r:id="rId24"/>
    <p:sldLayoutId id="2147483744" r:id="rId25"/>
    <p:sldLayoutId id="2147483743" r:id="rId26"/>
    <p:sldLayoutId id="2147483745" r:id="rId27"/>
    <p:sldLayoutId id="2147483697" r:id="rId28"/>
    <p:sldLayoutId id="2147483746" r:id="rId29"/>
    <p:sldLayoutId id="2147483698" r:id="rId30"/>
    <p:sldLayoutId id="2147483699" r:id="rId31"/>
    <p:sldLayoutId id="2147483711" r:id="rId32"/>
    <p:sldLayoutId id="2147483747" r:id="rId33"/>
    <p:sldLayoutId id="2147483682" r:id="rId34"/>
    <p:sldLayoutId id="2147483748" r:id="rId35"/>
    <p:sldLayoutId id="2147483749" r:id="rId36"/>
    <p:sldLayoutId id="2147483667" r:id="rId37"/>
    <p:sldLayoutId id="2147483750" r:id="rId38"/>
    <p:sldLayoutId id="2147483751" r:id="rId39"/>
    <p:sldLayoutId id="2147483752" r:id="rId40"/>
    <p:sldLayoutId id="2147483754" r:id="rId41"/>
  </p:sldLayoutIdLst>
  <p:txStyles>
    <p:titleStyle>
      <a:lvl1pPr algn="l" defTabSz="914400" rtl="0" eaLnBrk="1" latinLnBrk="1" hangingPunct="1">
        <a:lnSpc>
          <a:spcPct val="70000"/>
        </a:lnSpc>
        <a:spcBef>
          <a:spcPct val="0"/>
        </a:spcBef>
        <a:buNone/>
        <a:defRPr sz="3800" kern="1200">
          <a:solidFill>
            <a:schemeClr val="tx2"/>
          </a:solidFill>
          <a:latin typeface="+mj-lt"/>
          <a:ea typeface="+mj-ea"/>
          <a:cs typeface="+mj-cs"/>
        </a:defRPr>
      </a:lvl1pPr>
    </p:titleStyle>
    <p:bodyStyle>
      <a:lvl1pPr marL="0" indent="0" algn="l" defTabSz="914400" rtl="0" eaLnBrk="1" latinLnBrk="1" hangingPunct="1">
        <a:lnSpc>
          <a:spcPct val="100000"/>
        </a:lnSpc>
        <a:spcBef>
          <a:spcPts val="0"/>
        </a:spcBef>
        <a:spcAft>
          <a:spcPts val="600"/>
        </a:spcAft>
        <a:buFontTx/>
        <a:buNone/>
        <a:defRPr sz="900" b="1" kern="1200">
          <a:solidFill>
            <a:schemeClr val="tx2"/>
          </a:solidFill>
          <a:latin typeface="+mn-lt"/>
          <a:ea typeface="+mn-ea"/>
          <a:cs typeface="+mn-cs"/>
        </a:defRPr>
      </a:lvl1pPr>
      <a:lvl2pPr marL="0" indent="0" algn="l" defTabSz="914400" rtl="0" eaLnBrk="1" latinLnBrk="1" hangingPunct="1">
        <a:lnSpc>
          <a:spcPct val="100000"/>
        </a:lnSpc>
        <a:spcBef>
          <a:spcPts val="0"/>
        </a:spcBef>
        <a:spcAft>
          <a:spcPts val="600"/>
        </a:spcAft>
        <a:buFontTx/>
        <a:buNone/>
        <a:defRPr sz="900" kern="1200">
          <a:solidFill>
            <a:schemeClr val="tx2"/>
          </a:solidFill>
          <a:latin typeface="+mn-lt"/>
          <a:ea typeface="+mn-ea"/>
          <a:cs typeface="+mn-cs"/>
        </a:defRPr>
      </a:lvl2pPr>
      <a:lvl3pPr marL="180000" indent="-180000" algn="l" defTabSz="914400" rtl="0" eaLnBrk="1" latinLnBrk="1" hangingPunct="1">
        <a:lnSpc>
          <a:spcPct val="100000"/>
        </a:lnSpc>
        <a:spcBef>
          <a:spcPts val="0"/>
        </a:spcBef>
        <a:spcAft>
          <a:spcPts val="600"/>
        </a:spcAft>
        <a:buClrTx/>
        <a:buFont typeface="Arial" panose="020B0604020202020204" pitchFamily="34" charset="0"/>
        <a:buChar char="•"/>
        <a:defRPr sz="900" kern="1200">
          <a:solidFill>
            <a:schemeClr val="tx2"/>
          </a:solidFill>
          <a:latin typeface="+mn-lt"/>
          <a:ea typeface="+mn-ea"/>
          <a:cs typeface="+mn-cs"/>
        </a:defRPr>
      </a:lvl3pPr>
      <a:lvl4pPr marL="360000" indent="-180000" algn="l" defTabSz="914400" rtl="0" eaLnBrk="1" latinLnBrk="1" hangingPunct="1">
        <a:lnSpc>
          <a:spcPct val="100000"/>
        </a:lnSpc>
        <a:spcBef>
          <a:spcPts val="0"/>
        </a:spcBef>
        <a:spcAft>
          <a:spcPts val="600"/>
        </a:spcAft>
        <a:buClrTx/>
        <a:buFont typeface="Arial" panose="020B0604020202020204" pitchFamily="34" charset="0"/>
        <a:buChar char="-"/>
        <a:defRPr sz="900" kern="1200">
          <a:solidFill>
            <a:schemeClr val="tx2"/>
          </a:solidFill>
          <a:latin typeface="+mn-lt"/>
          <a:ea typeface="+mn-ea"/>
          <a:cs typeface="+mn-cs"/>
        </a:defRPr>
      </a:lvl4pPr>
      <a:lvl5pPr marL="540000" indent="-180000" algn="l" defTabSz="914400" rtl="0" eaLnBrk="1" latinLnBrk="1" hangingPunct="1">
        <a:lnSpc>
          <a:spcPct val="100000"/>
        </a:lnSpc>
        <a:spcBef>
          <a:spcPts val="0"/>
        </a:spcBef>
        <a:spcAft>
          <a:spcPts val="600"/>
        </a:spcAft>
        <a:buClrTx/>
        <a:buFont typeface="Arial" panose="020B0604020202020204" pitchFamily="34" charset="0"/>
        <a:buChar char="•"/>
        <a:defRPr sz="900" kern="1200" baseline="0">
          <a:solidFill>
            <a:schemeClr val="tx2"/>
          </a:solidFill>
          <a:latin typeface="+mn-lt"/>
          <a:ea typeface="+mn-ea"/>
          <a:cs typeface="+mn-cs"/>
        </a:defRPr>
      </a:lvl5pPr>
      <a:lvl6pPr marL="1098000" indent="-2304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6pPr>
      <a:lvl7pPr marL="1371600" indent="-2844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7pPr>
      <a:lvl8pPr marL="1645200" indent="-2286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793" userDrawn="1">
          <p15:clr>
            <a:srgbClr val="F26B43"/>
          </p15:clr>
        </p15:guide>
        <p15:guide id="2" pos="308" userDrawn="1">
          <p15:clr>
            <a:srgbClr val="F26B43"/>
          </p15:clr>
        </p15:guide>
        <p15:guide id="3" pos="5932" userDrawn="1">
          <p15:clr>
            <a:srgbClr val="F26B43"/>
          </p15:clr>
        </p15:guide>
        <p15:guide id="4" orient="horz" pos="742" userDrawn="1">
          <p15:clr>
            <a:srgbClr val="F26B43"/>
          </p15:clr>
        </p15:guide>
        <p15:guide id="6" orient="horz" pos="279" userDrawn="1">
          <p15:clr>
            <a:srgbClr val="F26B43"/>
          </p15:clr>
        </p15:guide>
        <p15:guide id="7" orient="horz" pos="896"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0.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0.xml"/></Relationships>
</file>

<file path=ppt/slides/_rels/slide12.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4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png"/><Relationship Id="rId1" Type="http://schemas.openxmlformats.org/officeDocument/2006/relationships/slideLayout" Target="../slideLayouts/slideLayout40.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40.xml"/><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0.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0.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0.xml"/></Relationships>
</file>

<file path=ppt/slides/_rels/slide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0.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40.xml"/><Relationship Id="rId1" Type="http://schemas.openxmlformats.org/officeDocument/2006/relationships/tags" Target="../tags/tag10.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40.xml"/><Relationship Id="rId1" Type="http://schemas.openxmlformats.org/officeDocument/2006/relationships/tags" Target="../tags/tag11.xml"/></Relationships>
</file>

<file path=ppt/slides/_rels/slide28.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chart" Target="../charts/chart3.xml"/><Relationship Id="rId1" Type="http://schemas.openxmlformats.org/officeDocument/2006/relationships/slideLayout" Target="../slideLayouts/slideLayout4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3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png"/><Relationship Id="rId1" Type="http://schemas.openxmlformats.org/officeDocument/2006/relationships/slideLayout" Target="../slideLayouts/slideLayout40.xml"/><Relationship Id="rId4" Type="http://schemas.openxmlformats.org/officeDocument/2006/relationships/image" Target="../media/image20.jpeg"/></Relationships>
</file>

<file path=ppt/slides/_rels/slide35.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40.xml"/></Relationships>
</file>

<file path=ppt/slides/_rels/slide36.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notesSlide" Target="../notesSlides/notesSlide7.xml"/><Relationship Id="rId1" Type="http://schemas.openxmlformats.org/officeDocument/2006/relationships/slideLayout" Target="../slideLayouts/slideLayout40.xml"/><Relationship Id="rId4" Type="http://schemas.openxmlformats.org/officeDocument/2006/relationships/chart" Target="../charts/chart7.xml"/></Relationships>
</file>

<file path=ppt/slides/_rels/slide37.xml.rels><?xml version="1.0" encoding="UTF-8" standalone="yes"?>
<Relationships xmlns="http://schemas.openxmlformats.org/package/2006/relationships"><Relationship Id="rId3" Type="http://schemas.openxmlformats.org/officeDocument/2006/relationships/chart" Target="../charts/chart9.xml"/><Relationship Id="rId2" Type="http://schemas.openxmlformats.org/officeDocument/2006/relationships/chart" Target="../charts/chart8.xml"/><Relationship Id="rId1" Type="http://schemas.openxmlformats.org/officeDocument/2006/relationships/slideLayout" Target="../slideLayouts/slideLayout40.xml"/><Relationship Id="rId6" Type="http://schemas.openxmlformats.org/officeDocument/2006/relationships/image" Target="../media/image21.emf"/><Relationship Id="rId5" Type="http://schemas.openxmlformats.org/officeDocument/2006/relationships/chart" Target="../charts/chart11.xml"/><Relationship Id="rId4" Type="http://schemas.openxmlformats.org/officeDocument/2006/relationships/chart" Target="../charts/chart10.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39.xml.rels><?xml version="1.0" encoding="UTF-8" standalone="yes"?>
<Relationships xmlns="http://schemas.openxmlformats.org/package/2006/relationships"><Relationship Id="rId3" Type="http://schemas.openxmlformats.org/officeDocument/2006/relationships/chart" Target="../charts/chart13.xml"/><Relationship Id="rId2" Type="http://schemas.openxmlformats.org/officeDocument/2006/relationships/chart" Target="../charts/chart12.xml"/><Relationship Id="rId1" Type="http://schemas.openxmlformats.org/officeDocument/2006/relationships/slideLayout" Target="../slideLayouts/slideLayout40.xml"/><Relationship Id="rId5" Type="http://schemas.openxmlformats.org/officeDocument/2006/relationships/chart" Target="../charts/chart14.xml"/><Relationship Id="rId4" Type="http://schemas.openxmlformats.org/officeDocument/2006/relationships/image" Target="../media/image22.w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chart" Target="../charts/chart15.xml"/><Relationship Id="rId1" Type="http://schemas.openxmlformats.org/officeDocument/2006/relationships/slideLayout" Target="../slideLayouts/slideLayout40.xml"/><Relationship Id="rId6" Type="http://schemas.openxmlformats.org/officeDocument/2006/relationships/image" Target="../media/image22.wmf"/><Relationship Id="rId5" Type="http://schemas.openxmlformats.org/officeDocument/2006/relationships/chart" Target="../charts/chart17.xml"/><Relationship Id="rId4" Type="http://schemas.openxmlformats.org/officeDocument/2006/relationships/chart" Target="../charts/chart16.xml"/></Relationships>
</file>

<file path=ppt/slides/_rels/slide41.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chart" Target="../charts/chart20.xml"/><Relationship Id="rId2" Type="http://schemas.openxmlformats.org/officeDocument/2006/relationships/image" Target="../media/image24.png"/><Relationship Id="rId1" Type="http://schemas.openxmlformats.org/officeDocument/2006/relationships/slideLayout" Target="../slideLayouts/slideLayout40.xml"/><Relationship Id="rId6" Type="http://schemas.openxmlformats.org/officeDocument/2006/relationships/image" Target="../media/image26.png"/><Relationship Id="rId5" Type="http://schemas.openxmlformats.org/officeDocument/2006/relationships/chart" Target="../charts/chart19.xml"/><Relationship Id="rId4" Type="http://schemas.openxmlformats.org/officeDocument/2006/relationships/chart" Target="../charts/chart18.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0.xml"/></Relationships>
</file>

<file path=ppt/slides/_rels/slide4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0.xml"/></Relationships>
</file>

<file path=ppt/slides/_rels/slide4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40.xml"/></Relationships>
</file>

<file path=ppt/slides/_rels/slide4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0.xml"/></Relationships>
</file>

<file path=ppt/slides/_rels/slide4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chart" Target="../charts/chart21.xml"/><Relationship Id="rId1" Type="http://schemas.openxmlformats.org/officeDocument/2006/relationships/slideLayout" Target="../slideLayouts/slideLayout40.xml"/><Relationship Id="rId4" Type="http://schemas.openxmlformats.org/officeDocument/2006/relationships/image" Target="../media/image22.wmf"/></Relationships>
</file>

<file path=ppt/slides/_rels/slide47.xml.rels><?xml version="1.0" encoding="UTF-8" standalone="yes"?>
<Relationships xmlns="http://schemas.openxmlformats.org/package/2006/relationships"><Relationship Id="rId3" Type="http://schemas.openxmlformats.org/officeDocument/2006/relationships/image" Target="../media/image22.wmf"/><Relationship Id="rId2" Type="http://schemas.openxmlformats.org/officeDocument/2006/relationships/image" Target="../media/image32.png"/><Relationship Id="rId1" Type="http://schemas.openxmlformats.org/officeDocument/2006/relationships/slideLayout" Target="../slideLayouts/slideLayout40.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chart" Target="../charts/chart22.xml"/><Relationship Id="rId1" Type="http://schemas.openxmlformats.org/officeDocument/2006/relationships/slideLayout" Target="../slideLayouts/slideLayout40.xml"/></Relationships>
</file>

<file path=ppt/slides/_rels/slide5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chart" Target="../charts/chart23.xml"/><Relationship Id="rId1" Type="http://schemas.openxmlformats.org/officeDocument/2006/relationships/slideLayout" Target="../slideLayouts/slideLayout40.xml"/><Relationship Id="rId6" Type="http://schemas.openxmlformats.org/officeDocument/2006/relationships/chart" Target="../charts/chart24.xml"/><Relationship Id="rId5" Type="http://schemas.openxmlformats.org/officeDocument/2006/relationships/image" Target="../media/image35.png"/><Relationship Id="rId4" Type="http://schemas.openxmlformats.org/officeDocument/2006/relationships/image" Target="../media/image34.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5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9.xml"/><Relationship Id="rId1" Type="http://schemas.openxmlformats.org/officeDocument/2006/relationships/slideLayout" Target="../slideLayouts/slideLayout40.xml"/><Relationship Id="rId4" Type="http://schemas.openxmlformats.org/officeDocument/2006/relationships/image" Target="../media/image37.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0.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5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0.xml"/></Relationships>
</file>

<file path=ppt/slides/_rels/slide6.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png"/><Relationship Id="rId1" Type="http://schemas.openxmlformats.org/officeDocument/2006/relationships/slideLayout" Target="../slideLayouts/slideLayout40.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0.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0.xml"/></Relationships>
</file>

<file path=ppt/slides/_rels/slide64.xml.rels><?xml version="1.0" encoding="UTF-8" standalone="yes"?>
<Relationships xmlns="http://schemas.openxmlformats.org/package/2006/relationships"><Relationship Id="rId8" Type="http://schemas.openxmlformats.org/officeDocument/2006/relationships/image" Target="../media/image45.emf"/><Relationship Id="rId3" Type="http://schemas.openxmlformats.org/officeDocument/2006/relationships/image" Target="../media/image40.png"/><Relationship Id="rId7" Type="http://schemas.openxmlformats.org/officeDocument/2006/relationships/image" Target="../media/image44.emf"/><Relationship Id="rId12" Type="http://schemas.openxmlformats.org/officeDocument/2006/relationships/image" Target="../media/image49.png"/><Relationship Id="rId2" Type="http://schemas.openxmlformats.org/officeDocument/2006/relationships/image" Target="../media/image39.png"/><Relationship Id="rId1" Type="http://schemas.openxmlformats.org/officeDocument/2006/relationships/slideLayout" Target="../slideLayouts/slideLayout40.xml"/><Relationship Id="rId6" Type="http://schemas.openxmlformats.org/officeDocument/2006/relationships/image" Target="../media/image43.emf"/><Relationship Id="rId11" Type="http://schemas.openxmlformats.org/officeDocument/2006/relationships/image" Target="../media/image48.png"/><Relationship Id="rId5" Type="http://schemas.openxmlformats.org/officeDocument/2006/relationships/image" Target="../media/image42.emf"/><Relationship Id="rId10" Type="http://schemas.openxmlformats.org/officeDocument/2006/relationships/image" Target="../media/image47.png"/><Relationship Id="rId4" Type="http://schemas.openxmlformats.org/officeDocument/2006/relationships/image" Target="../media/image41.emf"/><Relationship Id="rId9" Type="http://schemas.openxmlformats.org/officeDocument/2006/relationships/image" Target="../media/image46.emf"/></Relationships>
</file>

<file path=ppt/slides/_rels/slide65.xml.rels><?xml version="1.0" encoding="UTF-8" standalone="yes"?>
<Relationships xmlns="http://schemas.openxmlformats.org/package/2006/relationships"><Relationship Id="rId8" Type="http://schemas.openxmlformats.org/officeDocument/2006/relationships/image" Target="../media/image55.png"/><Relationship Id="rId13" Type="http://schemas.openxmlformats.org/officeDocument/2006/relationships/image" Target="../media/image60.png"/><Relationship Id="rId18" Type="http://schemas.openxmlformats.org/officeDocument/2006/relationships/image" Target="../media/image65.png"/><Relationship Id="rId3" Type="http://schemas.openxmlformats.org/officeDocument/2006/relationships/hyperlink" Target="http://www.haechun.com/pages/business2.php" TargetMode="External"/><Relationship Id="rId7" Type="http://schemas.openxmlformats.org/officeDocument/2006/relationships/image" Target="../media/image54.png"/><Relationship Id="rId12" Type="http://schemas.openxmlformats.org/officeDocument/2006/relationships/image" Target="../media/image59.png"/><Relationship Id="rId17" Type="http://schemas.openxmlformats.org/officeDocument/2006/relationships/image" Target="../media/image64.png"/><Relationship Id="rId2" Type="http://schemas.openxmlformats.org/officeDocument/2006/relationships/image" Target="../media/image50.png"/><Relationship Id="rId16" Type="http://schemas.openxmlformats.org/officeDocument/2006/relationships/image" Target="../media/image63.png"/><Relationship Id="rId1" Type="http://schemas.openxmlformats.org/officeDocument/2006/relationships/slideLayout" Target="../slideLayouts/slideLayout40.xml"/><Relationship Id="rId6" Type="http://schemas.openxmlformats.org/officeDocument/2006/relationships/image" Target="../media/image53.png"/><Relationship Id="rId11" Type="http://schemas.openxmlformats.org/officeDocument/2006/relationships/image" Target="../media/image58.png"/><Relationship Id="rId5" Type="http://schemas.openxmlformats.org/officeDocument/2006/relationships/image" Target="../media/image52.png"/><Relationship Id="rId15" Type="http://schemas.openxmlformats.org/officeDocument/2006/relationships/image" Target="../media/image62.png"/><Relationship Id="rId10" Type="http://schemas.openxmlformats.org/officeDocument/2006/relationships/image" Target="../media/image57.png"/><Relationship Id="rId19" Type="http://schemas.openxmlformats.org/officeDocument/2006/relationships/image" Target="../media/image66.png"/><Relationship Id="rId4" Type="http://schemas.openxmlformats.org/officeDocument/2006/relationships/image" Target="../media/image51.png"/><Relationship Id="rId9" Type="http://schemas.openxmlformats.org/officeDocument/2006/relationships/image" Target="../media/image56.png"/><Relationship Id="rId14" Type="http://schemas.openxmlformats.org/officeDocument/2006/relationships/image" Target="../media/image61.pn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6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40.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40.xml"/><Relationship Id="rId4" Type="http://schemas.openxmlformats.org/officeDocument/2006/relationships/image" Target="../media/image13.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0FA339D-71EE-20A1-7613-081350837841}"/>
              </a:ext>
            </a:extLst>
          </p:cNvPr>
          <p:cNvSpPr>
            <a:spLocks noGrp="1"/>
          </p:cNvSpPr>
          <p:nvPr>
            <p:ph type="title"/>
          </p:nvPr>
        </p:nvSpPr>
        <p:spPr/>
        <p:txBody>
          <a:bodyPr/>
          <a:lstStyle/>
          <a:p>
            <a:endParaRPr lang="ko-KR" altLang="en-US"/>
          </a:p>
        </p:txBody>
      </p:sp>
    </p:spTree>
    <p:extLst>
      <p:ext uri="{BB962C8B-B14F-4D97-AF65-F5344CB8AC3E}">
        <p14:creationId xmlns:p14="http://schemas.microsoft.com/office/powerpoint/2010/main" val="32741152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텍스트 개체 틀 16">
            <a:extLst>
              <a:ext uri="{FF2B5EF4-FFF2-40B4-BE49-F238E27FC236}">
                <a16:creationId xmlns:a16="http://schemas.microsoft.com/office/drawing/2014/main" id="{5A7C73A3-8BE8-4DE6-B6AA-C52589975296}"/>
              </a:ext>
            </a:extLst>
          </p:cNvPr>
          <p:cNvSpPr>
            <a:spLocks noGrp="1"/>
          </p:cNvSpPr>
          <p:nvPr>
            <p:ph type="body" sz="quarter" idx="10"/>
          </p:nvPr>
        </p:nvSpPr>
        <p:spPr>
          <a:xfrm>
            <a:off x="502976" y="193432"/>
            <a:ext cx="8574241" cy="211381"/>
          </a:xfrm>
        </p:spPr>
        <p:txBody>
          <a:bodyPr/>
          <a:lstStyle/>
          <a:p>
            <a:r>
              <a:rPr lang="en-US" altLang="ko-KR" sz="1000">
                <a:solidFill>
                  <a:schemeClr val="tx1">
                    <a:lumMod val="50000"/>
                    <a:lumOff val="50000"/>
                  </a:schemeClr>
                </a:solidFill>
                <a:latin typeface="KoPub돋움체 Bold" panose="00000800000000000000" pitchFamily="2" charset="-127"/>
                <a:ea typeface="KoPub돋움체 Bold" panose="00000800000000000000" pitchFamily="2" charset="-127"/>
                <a:cs typeface="+mn-cs"/>
              </a:rPr>
              <a:t>01 Executive Summary</a:t>
            </a:r>
            <a:endParaRPr lang="ko-KR" altLang="en-US" sz="1000">
              <a:solidFill>
                <a:schemeClr val="tx1">
                  <a:lumMod val="50000"/>
                  <a:lumOff val="50000"/>
                </a:schemeClr>
              </a:solidFill>
              <a:latin typeface="KoPub돋움체 Bold" panose="00000800000000000000" pitchFamily="2" charset="-127"/>
              <a:ea typeface="KoPub돋움체 Bold" panose="00000800000000000000" pitchFamily="2" charset="-127"/>
              <a:cs typeface="+mn-cs"/>
            </a:endParaRPr>
          </a:p>
        </p:txBody>
      </p:sp>
      <p:sp>
        <p:nvSpPr>
          <p:cNvPr id="96" name="TextBox 95">
            <a:extLst>
              <a:ext uri="{FF2B5EF4-FFF2-40B4-BE49-F238E27FC236}">
                <a16:creationId xmlns:a16="http://schemas.microsoft.com/office/drawing/2014/main" id="{48798C3D-559E-40C9-B22A-6761007405E1}"/>
              </a:ext>
            </a:extLst>
          </p:cNvPr>
          <p:cNvSpPr txBox="1"/>
          <p:nvPr/>
        </p:nvSpPr>
        <p:spPr>
          <a:xfrm flipH="1">
            <a:off x="488950" y="874727"/>
            <a:ext cx="8928100" cy="169277"/>
          </a:xfrm>
          <a:prstGeom prst="rect">
            <a:avLst/>
          </a:prstGeom>
          <a:noFill/>
        </p:spPr>
        <p:txBody>
          <a:bodyPr wrap="square" lIns="0" tIns="0" rIns="0" bIns="0" rtlCol="0">
            <a:spAutoFit/>
          </a:bodyPr>
          <a:lstStyle/>
          <a:p>
            <a:r>
              <a:rPr lang="ko-KR" altLang="en-US"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주요 </a:t>
            </a:r>
            <a:r>
              <a:rPr lang="en-US" altLang="ko-KR"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Target </a:t>
            </a:r>
            <a:r>
              <a:rPr lang="ko-KR" altLang="en-US"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사업 중 </a:t>
            </a:r>
            <a:r>
              <a:rPr lang="en-US" altLang="ko-KR"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’25</a:t>
            </a:r>
            <a:r>
              <a:rPr lang="ko-KR" altLang="en-US"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년 상반기 착공 예정인 영광 안마 해상풍력단지의 사업구조는 다음과 같습니다</a:t>
            </a:r>
            <a:r>
              <a:rPr lang="en-US" altLang="ko-KR"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 </a:t>
            </a:r>
            <a:endParaRPr lang="ko-KR" altLang="en-US" sz="1100">
              <a:ln>
                <a:solidFill>
                  <a:schemeClr val="accent5">
                    <a:alpha val="0"/>
                  </a:schemeClr>
                </a:solidFill>
              </a:ln>
              <a:solidFill>
                <a:srgbClr val="FF0000"/>
              </a:solidFill>
              <a:latin typeface="KoPub돋움체 Bold" panose="00000800000000000000" pitchFamily="2" charset="-127"/>
              <a:ea typeface="KoPub돋움체 Bold" panose="00000800000000000000" pitchFamily="2" charset="-127"/>
            </a:endParaRPr>
          </a:p>
        </p:txBody>
      </p:sp>
      <p:sp>
        <p:nvSpPr>
          <p:cNvPr id="97" name="제목 18">
            <a:extLst>
              <a:ext uri="{FF2B5EF4-FFF2-40B4-BE49-F238E27FC236}">
                <a16:creationId xmlns:a16="http://schemas.microsoft.com/office/drawing/2014/main" id="{E577CB65-78D0-496E-8174-B9F8D9F6DC96}"/>
              </a:ext>
            </a:extLst>
          </p:cNvPr>
          <p:cNvSpPr txBox="1">
            <a:spLocks/>
          </p:cNvSpPr>
          <p:nvPr/>
        </p:nvSpPr>
        <p:spPr>
          <a:xfrm>
            <a:off x="488951" y="439978"/>
            <a:ext cx="8928100" cy="430887"/>
          </a:xfrm>
          <a:prstGeom prst="rect">
            <a:avLst/>
          </a:prstGeom>
        </p:spPr>
        <p:txBody>
          <a:bodyPr wrap="square" lIns="0" tIns="0" rIns="0" bIns="0">
            <a:spAutoFit/>
          </a:bodyPr>
          <a:lstStyle>
            <a:defPPr>
              <a:defRPr lang="en-US"/>
            </a:defPPr>
            <a:lvl1pPr marR="0" lvl="0" indent="0" defTabSz="661751" fontAlgn="auto" latinLnBrk="1">
              <a:lnSpc>
                <a:spcPct val="100000"/>
              </a:lnSpc>
              <a:spcBef>
                <a:spcPct val="0"/>
              </a:spcBef>
              <a:spcAft>
                <a:spcPts val="2000"/>
              </a:spcAft>
              <a:buClrTx/>
              <a:buSzTx/>
              <a:buFontTx/>
              <a:buNone/>
              <a:tabLst/>
              <a:defRPr kumimoji="0" sz="2800" b="0" i="0" u="none" strike="noStrike" cap="none" spc="0" normalizeH="0" baseline="0">
                <a:ln>
                  <a:solidFill>
                    <a:srgbClr val="FD349C">
                      <a:alpha val="0"/>
                    </a:srgbClr>
                  </a:solidFill>
                </a:ln>
                <a:solidFill>
                  <a:srgbClr val="00338D"/>
                </a:solidFill>
                <a:effectLst/>
                <a:uLnTx/>
                <a:uFillTx/>
                <a:latin typeface="KoPub돋움체 Bold" panose="00000800000000000000" pitchFamily="2" charset="-127"/>
                <a:ea typeface="KoPub돋움체 Bold" panose="00000800000000000000" pitchFamily="2" charset="-127"/>
                <a:cs typeface="+mj-cs"/>
              </a:defRPr>
            </a:lvl1pPr>
          </a:lstStyle>
          <a:p>
            <a:pPr>
              <a:defRPr/>
            </a:pPr>
            <a:r>
              <a:rPr lang="ko-KR" altLang="en-US"/>
              <a:t>영광 안마 해상풍력 사업구조</a:t>
            </a:r>
            <a:endParaRPr lang="en-US" altLang="ko-KR" sz="2800"/>
          </a:p>
        </p:txBody>
      </p:sp>
      <p:grpSp>
        <p:nvGrpSpPr>
          <p:cNvPr id="3" name="그룹 2">
            <a:extLst>
              <a:ext uri="{FF2B5EF4-FFF2-40B4-BE49-F238E27FC236}">
                <a16:creationId xmlns:a16="http://schemas.microsoft.com/office/drawing/2014/main" id="{F9C30FE6-4627-76EC-C700-EAF7C0E17F28}"/>
              </a:ext>
            </a:extLst>
          </p:cNvPr>
          <p:cNvGrpSpPr/>
          <p:nvPr/>
        </p:nvGrpSpPr>
        <p:grpSpPr>
          <a:xfrm>
            <a:off x="502976" y="1307321"/>
            <a:ext cx="8914074" cy="288000"/>
            <a:chOff x="452439" y="1416168"/>
            <a:chExt cx="4392613" cy="288000"/>
          </a:xfrm>
        </p:grpSpPr>
        <p:sp>
          <p:nvSpPr>
            <p:cNvPr id="4" name="TextBox 3">
              <a:extLst>
                <a:ext uri="{FF2B5EF4-FFF2-40B4-BE49-F238E27FC236}">
                  <a16:creationId xmlns:a16="http://schemas.microsoft.com/office/drawing/2014/main" id="{21CB5274-202B-1E8A-187E-A52F0758FD26}"/>
                </a:ext>
              </a:extLst>
            </p:cNvPr>
            <p:cNvSpPr txBox="1"/>
            <p:nvPr/>
          </p:nvSpPr>
          <p:spPr>
            <a:xfrm>
              <a:off x="452441" y="1416168"/>
              <a:ext cx="4392609" cy="288000"/>
            </a:xfrm>
            <a:prstGeom prst="rect">
              <a:avLst/>
            </a:prstGeom>
            <a:noFill/>
          </p:spPr>
          <p:txBody>
            <a:bodyPr vert="horz" wrap="square" lIns="0" tIns="0" rIns="0" bIns="0" rtlCol="0" anchor="ctr" anchorCtr="0">
              <a:noAutofit/>
            </a:bodyPr>
            <a:lstStyle/>
            <a:p>
              <a:pPr defTabSz="888038">
                <a:defRPr/>
              </a:pPr>
              <a:r>
                <a:rPr lang="ko-KR" altLang="en-US" sz="1100" b="1">
                  <a:ln>
                    <a:solidFill>
                      <a:srgbClr val="00338D">
                        <a:alpha val="0"/>
                      </a:srgbClr>
                    </a:solidFill>
                  </a:ln>
                  <a:solidFill>
                    <a:srgbClr val="00338D"/>
                  </a:solidFill>
                  <a:latin typeface="KoPub돋움체 Medium" panose="02020603020101020101" pitchFamily="18" charset="-127"/>
                  <a:ea typeface="KoPub돋움체 Medium" panose="02020603020101020101" pitchFamily="18" charset="-127"/>
                </a:rPr>
                <a:t>영광 안마 해상풍력 사업구조</a:t>
              </a:r>
              <a:r>
                <a:rPr lang="en-US" altLang="ko-KR" sz="1100" b="1" baseline="30000">
                  <a:ln>
                    <a:solidFill>
                      <a:srgbClr val="00338D">
                        <a:alpha val="0"/>
                      </a:srgbClr>
                    </a:solidFill>
                  </a:ln>
                  <a:solidFill>
                    <a:srgbClr val="00338D"/>
                  </a:solidFill>
                  <a:latin typeface="KoPub돋움체 Medium" panose="02020603020101020101" pitchFamily="18" charset="-127"/>
                  <a:ea typeface="KoPub돋움체 Medium" panose="02020603020101020101" pitchFamily="18" charset="-127"/>
                </a:rPr>
                <a:t>1</a:t>
              </a:r>
            </a:p>
          </p:txBody>
        </p:sp>
        <p:cxnSp>
          <p:nvCxnSpPr>
            <p:cNvPr id="5" name="직선 연결선 4">
              <a:extLst>
                <a:ext uri="{FF2B5EF4-FFF2-40B4-BE49-F238E27FC236}">
                  <a16:creationId xmlns:a16="http://schemas.microsoft.com/office/drawing/2014/main" id="{4199D483-6716-6E1A-247C-0801847B3CAA}"/>
                </a:ext>
              </a:extLst>
            </p:cNvPr>
            <p:cNvCxnSpPr/>
            <p:nvPr/>
          </p:nvCxnSpPr>
          <p:spPr>
            <a:xfrm>
              <a:off x="452439" y="1418794"/>
              <a:ext cx="4392613"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 name="직선 연결선 5">
              <a:extLst>
                <a:ext uri="{FF2B5EF4-FFF2-40B4-BE49-F238E27FC236}">
                  <a16:creationId xmlns:a16="http://schemas.microsoft.com/office/drawing/2014/main" id="{09155BD8-7B09-C6E1-470C-A40DAA8C98C3}"/>
                </a:ext>
              </a:extLst>
            </p:cNvPr>
            <p:cNvCxnSpPr/>
            <p:nvPr/>
          </p:nvCxnSpPr>
          <p:spPr>
            <a:xfrm>
              <a:off x="452439" y="1700213"/>
              <a:ext cx="4392613"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pic>
        <p:nvPicPr>
          <p:cNvPr id="10" name="그림 9">
            <a:extLst>
              <a:ext uri="{FF2B5EF4-FFF2-40B4-BE49-F238E27FC236}">
                <a16:creationId xmlns:a16="http://schemas.microsoft.com/office/drawing/2014/main" id="{BECAD7F2-29EE-96B3-06FC-5266C9F63A22}"/>
              </a:ext>
            </a:extLst>
          </p:cNvPr>
          <p:cNvPicPr>
            <a:picLocks noChangeAspect="1"/>
          </p:cNvPicPr>
          <p:nvPr/>
        </p:nvPicPr>
        <p:blipFill>
          <a:blip r:embed="rId2"/>
          <a:stretch>
            <a:fillRect/>
          </a:stretch>
        </p:blipFill>
        <p:spPr>
          <a:xfrm>
            <a:off x="10120617" y="-59743"/>
            <a:ext cx="5545082" cy="3302218"/>
          </a:xfrm>
          <a:prstGeom prst="rect">
            <a:avLst/>
          </a:prstGeom>
        </p:spPr>
      </p:pic>
      <p:sp>
        <p:nvSpPr>
          <p:cNvPr id="19" name="텍스트 개체 틀 5">
            <a:extLst>
              <a:ext uri="{FF2B5EF4-FFF2-40B4-BE49-F238E27FC236}">
                <a16:creationId xmlns:a16="http://schemas.microsoft.com/office/drawing/2014/main" id="{F731758B-7B6E-DC0E-6477-4EDE4C489374}"/>
              </a:ext>
            </a:extLst>
          </p:cNvPr>
          <p:cNvSpPr txBox="1">
            <a:spLocks/>
          </p:cNvSpPr>
          <p:nvPr/>
        </p:nvSpPr>
        <p:spPr>
          <a:xfrm>
            <a:off x="488950" y="5811322"/>
            <a:ext cx="8928100" cy="539132"/>
          </a:xfrm>
          <a:prstGeom prst="rect">
            <a:avLst/>
          </a:prstGeom>
          <a:noFill/>
        </p:spPr>
        <p:txBody>
          <a:bodyPr vert="horz" wrap="square" lIns="0" tIns="0" rIns="0" bIns="0" rtlCol="0" anchor="t" anchorCtr="0">
            <a:noAutofit/>
          </a:bodyPr>
          <a:lstStyle>
            <a:lvl1pPr eaLnBrk="1" latinLnBrk="1" hangingPunct="1">
              <a:spcAft>
                <a:spcPts val="650"/>
              </a:spcAft>
              <a:defRPr lang="ko-KR" altLang="en-US" sz="800" b="0" i="0" kern="0" baseline="0" dirty="0">
                <a:solidFill>
                  <a:srgbClr val="7F7F7F"/>
                </a:solidFill>
                <a:latin typeface="+mn-lt"/>
                <a:ea typeface="+mn-ea"/>
                <a:cs typeface="Arial" panose="020B0604020202020204" pitchFamily="34" charset="0"/>
              </a:defRPr>
            </a:lvl1pPr>
            <a:lvl2pPr marL="0" indent="0" eaLnBrk="1" latinLnBrk="1" hangingPunct="1">
              <a:spcAft>
                <a:spcPts val="650"/>
              </a:spcAft>
              <a:buFont typeface="Univers for KPMG"/>
              <a:buNone/>
              <a:defRPr sz="1400" b="0" i="0">
                <a:solidFill>
                  <a:srgbClr val="003087"/>
                </a:solidFill>
                <a:latin typeface="Univers for KPMG Light" panose="020B0403020202020204" pitchFamily="34" charset="0"/>
                <a:cs typeface="Univers for KPMG" panose="020B0603020202020204" pitchFamily="34" charset="0"/>
              </a:defRPr>
            </a:lvl2pPr>
            <a:lvl3pPr marL="307975" indent="-307975" algn="l" eaLnBrk="1" latinLnBrk="1" hangingPunct="1">
              <a:spcAft>
                <a:spcPts val="650"/>
              </a:spcAft>
              <a:buFont typeface="Univers for KPMG Light" panose="020B0403020202020204" pitchFamily="34" charset="0"/>
              <a:buChar char="—"/>
              <a:defRPr sz="1400" b="0" i="0">
                <a:solidFill>
                  <a:srgbClr val="003087"/>
                </a:solidFill>
                <a:latin typeface="Univers for KPMG Light" panose="020B0403020202020204" pitchFamily="34" charset="0"/>
                <a:cs typeface="Univers for KPMG" panose="020B0603020202020204" pitchFamily="34" charset="0"/>
              </a:defRPr>
            </a:lvl3pPr>
            <a:lvl4pPr marL="623888" indent="-248400" algn="l" eaLnBrk="1" latinLnBrk="1" hangingPunct="1">
              <a:spcAft>
                <a:spcPts val="650"/>
              </a:spcAft>
              <a:buFont typeface="Univers for KPMG Light" panose="020B0403020202020204" pitchFamily="34" charset="0"/>
              <a:buChar char="–"/>
              <a:defRPr sz="1400" b="0" i="0" baseline="0">
                <a:solidFill>
                  <a:srgbClr val="003087"/>
                </a:solidFill>
                <a:latin typeface="Univers for KPMG Light" panose="020B0403020202020204" pitchFamily="34" charset="0"/>
                <a:cs typeface="Univers for KPMG" panose="020B0603020202020204" pitchFamily="34" charset="0"/>
              </a:defRPr>
            </a:lvl4pPr>
            <a:lvl5pPr marL="982663" indent="-309563" algn="l" eaLnBrk="1" latinLnBrk="1" hangingPunct="1">
              <a:spcAft>
                <a:spcPts val="650"/>
              </a:spcAft>
              <a:buFont typeface="Univers for KPMG Light" panose="020B0403020202020204" pitchFamily="34" charset="0"/>
              <a:buChar char="—"/>
              <a:defRPr lang="en-US" sz="1400" b="0" i="0" dirty="0" smtClean="0">
                <a:solidFill>
                  <a:srgbClr val="003087"/>
                </a:solidFill>
                <a:latin typeface="Univers for KPMG Light" panose="020B0403020202020204" pitchFamily="34" charset="0"/>
                <a:cs typeface="Univers for KPMG" panose="020B0603020202020204" pitchFamily="34" charset="0"/>
              </a:defRPr>
            </a:lvl5pPr>
            <a:lvl6pPr marL="1257300" indent="-247650" algn="l" eaLnBrk="1" latinLnBrk="1" hangingPunct="1">
              <a:spcAft>
                <a:spcPts val="650"/>
              </a:spcAft>
              <a:buFont typeface="Univers for KPMG Light" panose="020B0403020202020204" pitchFamily="34" charset="0"/>
              <a:buChar char="-"/>
              <a:defRPr lang="en-US" sz="1400" b="0" i="0" baseline="0" dirty="0" smtClean="0">
                <a:solidFill>
                  <a:srgbClr val="003087"/>
                </a:solidFill>
                <a:latin typeface="Univers for KPMG Light" panose="020B0403020202020204" pitchFamily="34" charset="0"/>
              </a:defRPr>
            </a:lvl6pPr>
            <a:lvl7pPr marL="1619250" indent="-309563" algn="l" eaLnBrk="1" latinLnBrk="1" hangingPunct="1">
              <a:spcAft>
                <a:spcPts val="650"/>
              </a:spcAft>
              <a:buFont typeface="Univers for KPMG Light" panose="020B0403020202020204" pitchFamily="34" charset="0"/>
              <a:buChar char="—"/>
              <a:defRPr lang="en-US" sz="1400" b="0" i="0" dirty="0" smtClean="0">
                <a:solidFill>
                  <a:srgbClr val="003087"/>
                </a:solidFill>
                <a:latin typeface="Univers for KPMG Light" panose="020B0403020202020204" pitchFamily="34" charset="0"/>
              </a:defRPr>
            </a:lvl7pPr>
            <a:lvl8pPr marL="1885950" indent="-247650" algn="l" eaLnBrk="1" latinLnBrk="1" hangingPunct="1">
              <a:spcAft>
                <a:spcPts val="650"/>
              </a:spcAft>
              <a:buFont typeface="Univers for KPMG Light" panose="020B0403020202020204" pitchFamily="34" charset="0"/>
              <a:buChar char="-"/>
              <a:defRPr lang="en-US" sz="1400" b="0" i="0" baseline="0" dirty="0" smtClean="0">
                <a:solidFill>
                  <a:srgbClr val="003087"/>
                </a:solidFill>
                <a:latin typeface="Univers for KPMG Light" panose="020B0403020202020204" pitchFamily="34" charset="0"/>
              </a:defRPr>
            </a:lvl8pPr>
          </a:lstStyle>
          <a:p>
            <a:pPr>
              <a:spcAft>
                <a:spcPts val="0"/>
              </a:spcAft>
            </a:pPr>
            <a:r>
              <a:rPr lang="en-US" altLang="ko-KR">
                <a:latin typeface="KoPub돋움체 Medium" panose="02020603020101020101" pitchFamily="18" charset="-127"/>
                <a:ea typeface="KoPub돋움체 Medium" panose="02020603020101020101" pitchFamily="18" charset="-127"/>
              </a:rPr>
              <a:t>Source : </a:t>
            </a:r>
            <a:r>
              <a:rPr lang="ko-KR" altLang="en-US">
                <a:latin typeface="KoPub돋움체 Medium" panose="02020603020101020101" pitchFamily="18" charset="-127"/>
                <a:ea typeface="KoPub돋움체 Medium" panose="02020603020101020101" pitchFamily="18" charset="-127"/>
              </a:rPr>
              <a:t>회사제시자료</a:t>
            </a:r>
            <a:endParaRPr lang="en-US" altLang="ko-KR">
              <a:latin typeface="KoPub돋움체 Medium" panose="02020603020101020101" pitchFamily="18" charset="-127"/>
              <a:ea typeface="KoPub돋움체 Medium" panose="02020603020101020101" pitchFamily="18" charset="-127"/>
            </a:endParaRPr>
          </a:p>
          <a:p>
            <a:pPr>
              <a:spcAft>
                <a:spcPts val="0"/>
              </a:spcAft>
            </a:pPr>
            <a:r>
              <a:rPr lang="en-US" altLang="ko-KR">
                <a:latin typeface="KoPub돋움체 Medium" panose="02020603020101020101" pitchFamily="18" charset="-127"/>
                <a:ea typeface="KoPub돋움체 Medium" panose="02020603020101020101" pitchFamily="18" charset="-127"/>
              </a:rPr>
              <a:t>Note 1 : </a:t>
            </a:r>
            <a:r>
              <a:rPr lang="ko-KR" altLang="en-US">
                <a:latin typeface="KoPub돋움체 Medium" panose="02020603020101020101" pitchFamily="18" charset="-127"/>
                <a:ea typeface="KoPub돋움체 Medium" panose="02020603020101020101" pitchFamily="18" charset="-127"/>
              </a:rPr>
              <a:t>현재 기준 회사 제시 정보를 토대로 작성하였으며</a:t>
            </a:r>
            <a:r>
              <a:rPr lang="en-US" altLang="ko-KR">
                <a:latin typeface="KoPub돋움체 Medium" panose="02020603020101020101" pitchFamily="18" charset="-127"/>
                <a:ea typeface="KoPub돋움체 Medium" panose="02020603020101020101" pitchFamily="18" charset="-127"/>
              </a:rPr>
              <a:t>, </a:t>
            </a:r>
            <a:r>
              <a:rPr lang="ko-KR" altLang="en-US">
                <a:latin typeface="KoPub돋움체 Medium" panose="02020603020101020101" pitchFamily="18" charset="-127"/>
                <a:ea typeface="KoPub돋움체 Medium" panose="02020603020101020101" pitchFamily="18" charset="-127"/>
              </a:rPr>
              <a:t>구체적인 사업구조 및 사업 참여자</a:t>
            </a:r>
            <a:r>
              <a:rPr lang="en-US" altLang="ko-KR">
                <a:latin typeface="KoPub돋움체 Medium" panose="02020603020101020101" pitchFamily="18" charset="-127"/>
                <a:ea typeface="KoPub돋움체 Medium" panose="02020603020101020101" pitchFamily="18" charset="-127"/>
              </a:rPr>
              <a:t>, </a:t>
            </a:r>
            <a:r>
              <a:rPr lang="ko-KR" altLang="en-US">
                <a:latin typeface="KoPub돋움체 Medium" panose="02020603020101020101" pitchFamily="18" charset="-127"/>
                <a:ea typeface="KoPub돋움체 Medium" panose="02020603020101020101" pitchFamily="18" charset="-127"/>
              </a:rPr>
              <a:t>지분율 등은 추후 변동 가능</a:t>
            </a:r>
            <a:endParaRPr lang="en-US" altLang="ko-KR">
              <a:latin typeface="KoPub돋움체 Medium" panose="02020603020101020101" pitchFamily="18" charset="-127"/>
              <a:ea typeface="KoPub돋움체 Medium" panose="02020603020101020101" pitchFamily="18" charset="-127"/>
            </a:endParaRPr>
          </a:p>
          <a:p>
            <a:pPr>
              <a:spcAft>
                <a:spcPts val="0"/>
              </a:spcAft>
            </a:pPr>
            <a:r>
              <a:rPr lang="en-US" altLang="ko-KR">
                <a:latin typeface="KoPub돋움체 Medium" panose="02020603020101020101" pitchFamily="18" charset="-127"/>
                <a:ea typeface="KoPub돋움체 Medium" panose="02020603020101020101" pitchFamily="18" charset="-127"/>
              </a:rPr>
              <a:t>Note 2 : </a:t>
            </a:r>
            <a:r>
              <a:rPr lang="ko-KR" altLang="en-US">
                <a:latin typeface="KoPub돋움체 Medium" panose="02020603020101020101" pitchFamily="18" charset="-127"/>
                <a:ea typeface="KoPub돋움체 Medium" panose="02020603020101020101" pitchFamily="18" charset="-127"/>
              </a:rPr>
              <a:t>호주</a:t>
            </a:r>
            <a:r>
              <a:rPr lang="en-US" altLang="ko-KR">
                <a:latin typeface="KoPub돋움체 Medium" panose="02020603020101020101" pitchFamily="18" charset="-127"/>
                <a:ea typeface="KoPub돋움체 Medium" panose="02020603020101020101" pitchFamily="18" charset="-127"/>
              </a:rPr>
              <a:t>, </a:t>
            </a:r>
            <a:r>
              <a:rPr lang="ko-KR" altLang="en-US">
                <a:latin typeface="KoPub돋움체 Medium" panose="02020603020101020101" pitchFamily="18" charset="-127"/>
                <a:ea typeface="KoPub돋움체 Medium" panose="02020603020101020101" pitchFamily="18" charset="-127"/>
              </a:rPr>
              <a:t>일본</a:t>
            </a:r>
            <a:r>
              <a:rPr lang="en-US" altLang="ko-KR">
                <a:latin typeface="KoPub돋움체 Medium" panose="02020603020101020101" pitchFamily="18" charset="-127"/>
                <a:ea typeface="KoPub돋움체 Medium" panose="02020603020101020101" pitchFamily="18" charset="-127"/>
              </a:rPr>
              <a:t>, </a:t>
            </a:r>
            <a:r>
              <a:rPr lang="ko-KR" altLang="en-US">
                <a:latin typeface="KoPub돋움체 Medium" panose="02020603020101020101" pitchFamily="18" charset="-127"/>
                <a:ea typeface="KoPub돋움체 Medium" panose="02020603020101020101" pitchFamily="18" charset="-127"/>
              </a:rPr>
              <a:t>한국을 중심으로 아시아 태평양 지역에 인프라 개발 및 투자활동을 하는 자산 개발사</a:t>
            </a:r>
            <a:endParaRPr lang="en-US" altLang="ko-KR">
              <a:latin typeface="KoPub돋움체 Medium" panose="02020603020101020101" pitchFamily="18" charset="-127"/>
              <a:ea typeface="KoPub돋움체 Medium" panose="02020603020101020101" pitchFamily="18" charset="-127"/>
            </a:endParaRPr>
          </a:p>
        </p:txBody>
      </p:sp>
      <p:sp>
        <p:nvSpPr>
          <p:cNvPr id="8" name="직사각형 7">
            <a:extLst>
              <a:ext uri="{FF2B5EF4-FFF2-40B4-BE49-F238E27FC236}">
                <a16:creationId xmlns:a16="http://schemas.microsoft.com/office/drawing/2014/main" id="{8071C4A3-4CD7-BAC1-DBDF-B91114F9161D}"/>
              </a:ext>
            </a:extLst>
          </p:cNvPr>
          <p:cNvSpPr/>
          <p:nvPr/>
        </p:nvSpPr>
        <p:spPr>
          <a:xfrm>
            <a:off x="3693000" y="1874544"/>
            <a:ext cx="2520000" cy="352269"/>
          </a:xfrm>
          <a:prstGeom prst="rect">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ko-KR" altLang="en-US" sz="1100" b="1">
                <a:solidFill>
                  <a:schemeClr val="bg1"/>
                </a:solidFill>
                <a:latin typeface="KoPub돋움체 Medium" panose="00000600000000000000" pitchFamily="2" charset="-127"/>
                <a:ea typeface="KoPub돋움체 Medium" panose="00000600000000000000" pitchFamily="2" charset="-127"/>
              </a:rPr>
              <a:t>사업주 </a:t>
            </a:r>
            <a:r>
              <a:rPr lang="en-US" altLang="ko-KR" sz="1100" b="1">
                <a:solidFill>
                  <a:schemeClr val="bg1"/>
                </a:solidFill>
                <a:latin typeface="KoPub돋움체 Medium" panose="00000600000000000000" pitchFamily="2" charset="-127"/>
                <a:ea typeface="KoPub돋움체 Medium" panose="00000600000000000000" pitchFamily="2" charset="-127"/>
              </a:rPr>
              <a:t>(Sponsor)</a:t>
            </a:r>
            <a:endParaRPr lang="ko-KR" altLang="en-US" sz="1100" b="1">
              <a:solidFill>
                <a:schemeClr val="bg1"/>
              </a:solidFill>
              <a:latin typeface="KoPub돋움체 Medium" panose="00000600000000000000" pitchFamily="2" charset="-127"/>
              <a:ea typeface="KoPub돋움체 Medium" panose="00000600000000000000" pitchFamily="2" charset="-127"/>
            </a:endParaRPr>
          </a:p>
        </p:txBody>
      </p:sp>
      <p:sp>
        <p:nvSpPr>
          <p:cNvPr id="16" name="직사각형 15">
            <a:extLst>
              <a:ext uri="{FF2B5EF4-FFF2-40B4-BE49-F238E27FC236}">
                <a16:creationId xmlns:a16="http://schemas.microsoft.com/office/drawing/2014/main" id="{6A60A0E9-53BD-A37B-D463-46D853D73D85}"/>
              </a:ext>
            </a:extLst>
          </p:cNvPr>
          <p:cNvSpPr/>
          <p:nvPr/>
        </p:nvSpPr>
        <p:spPr>
          <a:xfrm>
            <a:off x="3693000" y="2271952"/>
            <a:ext cx="2520000" cy="809578"/>
          </a:xfrm>
          <a:prstGeom prst="rect">
            <a:avLst/>
          </a:prstGeom>
          <a:noFill/>
          <a:ln w="635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marL="172800" indent="-171450">
              <a:buClr>
                <a:srgbClr val="00338D"/>
              </a:buClr>
              <a:buFont typeface="Wingdings" panose="05000000000000000000" pitchFamily="2" charset="2"/>
              <a:buChar char="§"/>
            </a:pPr>
            <a:r>
              <a:rPr lang="ko-KR" altLang="en-US" sz="900">
                <a:solidFill>
                  <a:schemeClr val="tx1"/>
                </a:solidFill>
                <a:latin typeface="KoPub돋움체 Light" panose="00000300000000000000" pitchFamily="2" charset="-127"/>
                <a:ea typeface="KoPub돋움체 Light" panose="00000300000000000000" pitchFamily="2" charset="-127"/>
              </a:rPr>
              <a:t>에퀴스</a:t>
            </a:r>
            <a:r>
              <a:rPr lang="en-US" altLang="ko-KR" sz="900">
                <a:solidFill>
                  <a:schemeClr val="tx1"/>
                </a:solidFill>
                <a:latin typeface="KoPub돋움체 Light" panose="00000300000000000000" pitchFamily="2" charset="-127"/>
                <a:ea typeface="KoPub돋움체 Light" panose="00000300000000000000" pitchFamily="2" charset="-127"/>
              </a:rPr>
              <a:t>(EQUIS)</a:t>
            </a:r>
            <a:r>
              <a:rPr lang="en-US" altLang="ko-KR" sz="900" baseline="30000">
                <a:solidFill>
                  <a:schemeClr val="tx1"/>
                </a:solidFill>
                <a:latin typeface="KoPub돋움체 Light" panose="00000300000000000000" pitchFamily="2" charset="-127"/>
                <a:ea typeface="KoPub돋움체 Light" panose="00000300000000000000" pitchFamily="2" charset="-127"/>
              </a:rPr>
              <a:t>2</a:t>
            </a:r>
          </a:p>
        </p:txBody>
      </p:sp>
      <p:sp>
        <p:nvSpPr>
          <p:cNvPr id="23" name="직사각형 22">
            <a:extLst>
              <a:ext uri="{FF2B5EF4-FFF2-40B4-BE49-F238E27FC236}">
                <a16:creationId xmlns:a16="http://schemas.microsoft.com/office/drawing/2014/main" id="{989F39AD-6DEA-116D-B781-548D16779F31}"/>
              </a:ext>
            </a:extLst>
          </p:cNvPr>
          <p:cNvSpPr/>
          <p:nvPr/>
        </p:nvSpPr>
        <p:spPr>
          <a:xfrm>
            <a:off x="3693000" y="4053682"/>
            <a:ext cx="2520000" cy="461082"/>
          </a:xfrm>
          <a:prstGeom prst="rect">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ko-KR" altLang="en-US" sz="1100" b="1">
                <a:solidFill>
                  <a:schemeClr val="bg1"/>
                </a:solidFill>
                <a:latin typeface="KoPub돋움체 Medium" panose="00000600000000000000" pitchFamily="2" charset="-127"/>
                <a:ea typeface="KoPub돋움체 Medium" panose="00000600000000000000" pitchFamily="2" charset="-127"/>
              </a:rPr>
              <a:t>안마해상풍력㈜</a:t>
            </a:r>
            <a:endParaRPr lang="ko-KR" altLang="en-US" sz="1100" b="1" baseline="30000">
              <a:solidFill>
                <a:schemeClr val="bg1"/>
              </a:solidFill>
              <a:latin typeface="KoPub돋움체 Medium" panose="00000600000000000000" pitchFamily="2" charset="-127"/>
              <a:ea typeface="KoPub돋움체 Medium" panose="00000600000000000000" pitchFamily="2" charset="-127"/>
            </a:endParaRPr>
          </a:p>
        </p:txBody>
      </p:sp>
      <p:sp>
        <p:nvSpPr>
          <p:cNvPr id="25" name="직사각형 24">
            <a:extLst>
              <a:ext uri="{FF2B5EF4-FFF2-40B4-BE49-F238E27FC236}">
                <a16:creationId xmlns:a16="http://schemas.microsoft.com/office/drawing/2014/main" id="{E1A03D66-824A-6F05-6083-20252715A003}"/>
              </a:ext>
            </a:extLst>
          </p:cNvPr>
          <p:cNvSpPr/>
          <p:nvPr/>
        </p:nvSpPr>
        <p:spPr>
          <a:xfrm>
            <a:off x="489600" y="2266956"/>
            <a:ext cx="2160000" cy="352269"/>
          </a:xfrm>
          <a:prstGeom prst="rect">
            <a:avLst/>
          </a:prstGeom>
          <a:solidFill>
            <a:srgbClr val="1E49E2"/>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altLang="ko-KR" sz="1100" b="1">
                <a:solidFill>
                  <a:schemeClr val="bg1"/>
                </a:solidFill>
                <a:latin typeface="KoPub돋움체 Medium" panose="00000600000000000000" pitchFamily="2" charset="-127"/>
                <a:ea typeface="KoPub돋움체 Medium" panose="00000600000000000000" pitchFamily="2" charset="-127"/>
              </a:rPr>
              <a:t>EPC &amp; </a:t>
            </a:r>
            <a:r>
              <a:rPr lang="ko-KR" altLang="en-US" sz="1100" b="1">
                <a:solidFill>
                  <a:schemeClr val="bg1"/>
                </a:solidFill>
                <a:latin typeface="KoPub돋움체 Medium" panose="00000600000000000000" pitchFamily="2" charset="-127"/>
                <a:ea typeface="KoPub돋움체 Medium" panose="00000600000000000000" pitchFamily="2" charset="-127"/>
              </a:rPr>
              <a:t>설비 공급</a:t>
            </a:r>
            <a:r>
              <a:rPr lang="en-US" altLang="ko-KR" sz="1100" b="1">
                <a:solidFill>
                  <a:schemeClr val="bg1"/>
                </a:solidFill>
                <a:latin typeface="KoPub돋움체 Medium" panose="00000600000000000000" pitchFamily="2" charset="-127"/>
                <a:ea typeface="KoPub돋움체 Medium" panose="00000600000000000000" pitchFamily="2" charset="-127"/>
              </a:rPr>
              <a:t> </a:t>
            </a:r>
            <a:endParaRPr lang="ko-KR" altLang="en-US" sz="1100" b="1">
              <a:solidFill>
                <a:schemeClr val="bg1"/>
              </a:solidFill>
              <a:latin typeface="KoPub돋움체 Medium" panose="00000600000000000000" pitchFamily="2" charset="-127"/>
              <a:ea typeface="KoPub돋움체 Medium" panose="00000600000000000000" pitchFamily="2" charset="-127"/>
            </a:endParaRPr>
          </a:p>
        </p:txBody>
      </p:sp>
      <p:sp>
        <p:nvSpPr>
          <p:cNvPr id="29" name="직사각형 28">
            <a:extLst>
              <a:ext uri="{FF2B5EF4-FFF2-40B4-BE49-F238E27FC236}">
                <a16:creationId xmlns:a16="http://schemas.microsoft.com/office/drawing/2014/main" id="{26AE5EDF-F279-7810-3D83-5B4A3E083570}"/>
              </a:ext>
            </a:extLst>
          </p:cNvPr>
          <p:cNvSpPr/>
          <p:nvPr/>
        </p:nvSpPr>
        <p:spPr>
          <a:xfrm>
            <a:off x="489600" y="2662730"/>
            <a:ext cx="2160000" cy="1980729"/>
          </a:xfrm>
          <a:prstGeom prst="rect">
            <a:avLst/>
          </a:prstGeom>
          <a:noFill/>
          <a:ln w="635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marL="172800" indent="-171450">
              <a:spcBef>
                <a:spcPts val="100"/>
              </a:spcBef>
              <a:buClr>
                <a:srgbClr val="00338D"/>
              </a:buClr>
              <a:buFont typeface="Wingdings" panose="05000000000000000000" pitchFamily="2" charset="2"/>
              <a:buChar char="§"/>
            </a:pPr>
            <a:r>
              <a:rPr lang="en-US" altLang="ko-KR" sz="900" b="1">
                <a:solidFill>
                  <a:schemeClr val="tx1"/>
                </a:solidFill>
                <a:latin typeface="KoPub돋움체 Light" panose="00000300000000000000" pitchFamily="2" charset="-127"/>
                <a:ea typeface="KoPub돋움체 Light" panose="00000300000000000000" pitchFamily="2" charset="-127"/>
              </a:rPr>
              <a:t>EPC</a:t>
            </a:r>
          </a:p>
          <a:p>
            <a:pPr marL="259200" indent="-171450">
              <a:spcBef>
                <a:spcPts val="100"/>
              </a:spcBef>
              <a:buFont typeface="Wingdings" panose="05000000000000000000" pitchFamily="2" charset="2"/>
              <a:buChar char="ü"/>
            </a:pPr>
            <a:r>
              <a:rPr lang="ko-KR" altLang="en-US" sz="900">
                <a:solidFill>
                  <a:schemeClr val="tx1"/>
                </a:solidFill>
                <a:latin typeface="KoPub돋움체 Light" panose="00000300000000000000" pitchFamily="2" charset="-127"/>
                <a:ea typeface="KoPub돋움체 Light" panose="00000300000000000000" pitchFamily="2" charset="-127"/>
              </a:rPr>
              <a:t>분야별 </a:t>
            </a:r>
            <a:r>
              <a:rPr lang="en-US" altLang="ko-KR" sz="900">
                <a:solidFill>
                  <a:schemeClr val="tx1"/>
                </a:solidFill>
                <a:latin typeface="KoPub돋움체 Light" panose="00000300000000000000" pitchFamily="2" charset="-127"/>
                <a:ea typeface="KoPub돋움체 Light" panose="00000300000000000000" pitchFamily="2" charset="-127"/>
              </a:rPr>
              <a:t>EPC </a:t>
            </a:r>
            <a:r>
              <a:rPr lang="ko-KR" altLang="en-US" sz="900">
                <a:solidFill>
                  <a:schemeClr val="tx1"/>
                </a:solidFill>
                <a:latin typeface="KoPub돋움체 Light" panose="00000300000000000000" pitchFamily="2" charset="-127"/>
                <a:ea typeface="KoPub돋움체 Light" panose="00000300000000000000" pitchFamily="2" charset="-127"/>
              </a:rPr>
              <a:t>업체 선정중</a:t>
            </a:r>
            <a:endParaRPr lang="en-US" altLang="ko-KR" sz="900" baseline="30000">
              <a:solidFill>
                <a:schemeClr val="tx1"/>
              </a:solidFill>
              <a:latin typeface="KoPub돋움체 Light" panose="00000300000000000000" pitchFamily="2" charset="-127"/>
              <a:ea typeface="KoPub돋움체 Light" panose="00000300000000000000" pitchFamily="2" charset="-127"/>
            </a:endParaRPr>
          </a:p>
          <a:p>
            <a:pPr marL="172800" indent="-171450">
              <a:spcBef>
                <a:spcPts val="100"/>
              </a:spcBef>
              <a:buClr>
                <a:srgbClr val="00338D"/>
              </a:buClr>
              <a:buFont typeface="Wingdings" panose="05000000000000000000" pitchFamily="2" charset="2"/>
              <a:buChar char="§"/>
            </a:pPr>
            <a:r>
              <a:rPr lang="ko-KR" altLang="en-US" sz="900" b="1">
                <a:solidFill>
                  <a:schemeClr val="tx1"/>
                </a:solidFill>
                <a:latin typeface="KoPub돋움체 Light" panose="00000300000000000000" pitchFamily="2" charset="-127"/>
                <a:ea typeface="KoPub돋움체 Light" panose="00000300000000000000" pitchFamily="2" charset="-127"/>
              </a:rPr>
              <a:t>터빈</a:t>
            </a:r>
            <a:endParaRPr lang="en-US" altLang="ko-KR" sz="900" b="1">
              <a:solidFill>
                <a:schemeClr val="tx1"/>
              </a:solidFill>
              <a:latin typeface="KoPub돋움체 Light" panose="00000300000000000000" pitchFamily="2" charset="-127"/>
              <a:ea typeface="KoPub돋움체 Light" panose="00000300000000000000" pitchFamily="2" charset="-127"/>
            </a:endParaRPr>
          </a:p>
          <a:p>
            <a:pPr marL="259200" indent="-171450">
              <a:spcBef>
                <a:spcPts val="100"/>
              </a:spcBef>
              <a:buFont typeface="Wingdings" panose="05000000000000000000" pitchFamily="2" charset="2"/>
              <a:buChar char="ü"/>
            </a:pPr>
            <a:r>
              <a:rPr lang="ko-KR" altLang="en-US" sz="900">
                <a:solidFill>
                  <a:schemeClr val="tx1"/>
                </a:solidFill>
                <a:latin typeface="KoPub돋움체 Light" panose="00000300000000000000" pitchFamily="2" charset="-127"/>
                <a:ea typeface="KoPub돋움체 Light" panose="00000300000000000000" pitchFamily="2" charset="-127"/>
              </a:rPr>
              <a:t>터빈</a:t>
            </a:r>
            <a:r>
              <a:rPr lang="en-US" altLang="ko-KR" sz="900">
                <a:solidFill>
                  <a:schemeClr val="tx1"/>
                </a:solidFill>
                <a:latin typeface="KoPub돋움체 Light" panose="00000300000000000000" pitchFamily="2" charset="-127"/>
                <a:ea typeface="KoPub돋움체 Light" panose="00000300000000000000" pitchFamily="2" charset="-127"/>
              </a:rPr>
              <a:t>: </a:t>
            </a:r>
            <a:r>
              <a:rPr lang="ko-KR" altLang="en-US" sz="900">
                <a:solidFill>
                  <a:schemeClr val="tx1"/>
                </a:solidFill>
                <a:latin typeface="KoPub돋움체 Light" panose="00000300000000000000" pitchFamily="2" charset="-127"/>
                <a:ea typeface="KoPub돋움체 Light" panose="00000300000000000000" pitchFamily="2" charset="-127"/>
              </a:rPr>
              <a:t>지멘스가메사</a:t>
            </a:r>
            <a:endParaRPr lang="en-US" altLang="ko-KR" sz="900">
              <a:solidFill>
                <a:schemeClr val="tx1"/>
              </a:solidFill>
              <a:latin typeface="KoPub돋움체 Light" panose="00000300000000000000" pitchFamily="2" charset="-127"/>
              <a:ea typeface="KoPub돋움체 Light" panose="00000300000000000000" pitchFamily="2" charset="-127"/>
            </a:endParaRPr>
          </a:p>
          <a:p>
            <a:pPr marL="259200" indent="-171450">
              <a:spcBef>
                <a:spcPts val="100"/>
              </a:spcBef>
              <a:buFont typeface="Wingdings" panose="05000000000000000000" pitchFamily="2" charset="2"/>
              <a:buChar char="ü"/>
            </a:pPr>
            <a:r>
              <a:rPr lang="ko-KR" altLang="en-US" sz="900">
                <a:solidFill>
                  <a:schemeClr val="tx1"/>
                </a:solidFill>
                <a:latin typeface="KoPub돋움체 Light" panose="00000300000000000000" pitchFamily="2" charset="-127"/>
                <a:ea typeface="KoPub돋움체 Light" panose="00000300000000000000" pitchFamily="2" charset="-127"/>
              </a:rPr>
              <a:t>조립</a:t>
            </a:r>
            <a:r>
              <a:rPr lang="en-US" altLang="ko-KR" sz="900">
                <a:solidFill>
                  <a:schemeClr val="tx1"/>
                </a:solidFill>
                <a:latin typeface="KoPub돋움체 Light" panose="00000300000000000000" pitchFamily="2" charset="-127"/>
                <a:ea typeface="KoPub돋움체 Light" panose="00000300000000000000" pitchFamily="2" charset="-127"/>
              </a:rPr>
              <a:t>: </a:t>
            </a:r>
            <a:r>
              <a:rPr lang="ko-KR" altLang="en-US" sz="900">
                <a:solidFill>
                  <a:schemeClr val="tx1"/>
                </a:solidFill>
                <a:latin typeface="KoPub돋움체 Light" panose="00000300000000000000" pitchFamily="2" charset="-127"/>
                <a:ea typeface="KoPub돋움체 Light" panose="00000300000000000000" pitchFamily="2" charset="-127"/>
              </a:rPr>
              <a:t>두산에너빌리티</a:t>
            </a:r>
            <a:endParaRPr lang="en-US" altLang="ko-KR" sz="900">
              <a:solidFill>
                <a:schemeClr val="tx1"/>
              </a:solidFill>
              <a:latin typeface="KoPub돋움체 Light" panose="00000300000000000000" pitchFamily="2" charset="-127"/>
              <a:ea typeface="KoPub돋움체 Light" panose="00000300000000000000" pitchFamily="2" charset="-127"/>
            </a:endParaRPr>
          </a:p>
          <a:p>
            <a:pPr marL="172800" indent="-171450">
              <a:spcBef>
                <a:spcPts val="100"/>
              </a:spcBef>
              <a:buClr>
                <a:srgbClr val="00338D"/>
              </a:buClr>
              <a:buFont typeface="Wingdings" panose="05000000000000000000" pitchFamily="2" charset="2"/>
              <a:buChar char="§"/>
            </a:pPr>
            <a:r>
              <a:rPr lang="ko-KR" altLang="en-US" sz="900" b="1">
                <a:solidFill>
                  <a:schemeClr val="tx1"/>
                </a:solidFill>
                <a:latin typeface="KoPub돋움체 Light" panose="00000300000000000000" pitchFamily="2" charset="-127"/>
                <a:ea typeface="KoPub돋움체 Light" panose="00000300000000000000" pitchFamily="2" charset="-127"/>
              </a:rPr>
              <a:t>하부구조물</a:t>
            </a:r>
            <a:endParaRPr lang="en-US" altLang="ko-KR" sz="900" b="1">
              <a:solidFill>
                <a:schemeClr val="tx1"/>
              </a:solidFill>
              <a:latin typeface="KoPub돋움체 Light" panose="00000300000000000000" pitchFamily="2" charset="-127"/>
              <a:ea typeface="KoPub돋움체 Light" panose="00000300000000000000" pitchFamily="2" charset="-127"/>
            </a:endParaRPr>
          </a:p>
          <a:p>
            <a:pPr marL="259200" indent="-171450">
              <a:spcBef>
                <a:spcPts val="100"/>
              </a:spcBef>
              <a:buFont typeface="Wingdings" panose="05000000000000000000" pitchFamily="2" charset="2"/>
              <a:buChar char="ü"/>
            </a:pPr>
            <a:r>
              <a:rPr lang="en-US" altLang="ko-KR" sz="900">
                <a:solidFill>
                  <a:schemeClr val="tx1"/>
                </a:solidFill>
                <a:latin typeface="KoPub돋움체 Light" panose="00000300000000000000" pitchFamily="2" charset="-127"/>
                <a:ea typeface="KoPub돋움체 Light" panose="00000300000000000000" pitchFamily="2" charset="-127"/>
              </a:rPr>
              <a:t>SK</a:t>
            </a:r>
            <a:r>
              <a:rPr lang="ko-KR" altLang="en-US" sz="900">
                <a:solidFill>
                  <a:schemeClr val="tx1"/>
                </a:solidFill>
                <a:latin typeface="KoPub돋움체 Light" panose="00000300000000000000" pitchFamily="2" charset="-127"/>
                <a:ea typeface="KoPub돋움체 Light" panose="00000300000000000000" pitchFamily="2" charset="-127"/>
              </a:rPr>
              <a:t>오션플랜트</a:t>
            </a:r>
            <a:endParaRPr lang="en-US" altLang="ko-KR" sz="900">
              <a:solidFill>
                <a:schemeClr val="tx1"/>
              </a:solidFill>
              <a:latin typeface="KoPub돋움체 Light" panose="00000300000000000000" pitchFamily="2" charset="-127"/>
              <a:ea typeface="KoPub돋움체 Light" panose="00000300000000000000" pitchFamily="2" charset="-127"/>
            </a:endParaRPr>
          </a:p>
          <a:p>
            <a:pPr marL="172800" indent="-171450">
              <a:spcBef>
                <a:spcPts val="100"/>
              </a:spcBef>
              <a:buClr>
                <a:srgbClr val="00338D"/>
              </a:buClr>
              <a:buFont typeface="Wingdings" panose="05000000000000000000" pitchFamily="2" charset="2"/>
              <a:buChar char="§"/>
            </a:pPr>
            <a:r>
              <a:rPr lang="ko-KR" altLang="en-US" sz="900" b="1">
                <a:solidFill>
                  <a:schemeClr val="tx1"/>
                </a:solidFill>
                <a:latin typeface="KoPub돋움체 Light" panose="00000300000000000000" pitchFamily="2" charset="-127"/>
                <a:ea typeface="KoPub돋움체 Light" panose="00000300000000000000" pitchFamily="2" charset="-127"/>
              </a:rPr>
              <a:t>해저케이블 공급</a:t>
            </a:r>
            <a:endParaRPr lang="en-US" altLang="ko-KR" sz="900" b="1">
              <a:solidFill>
                <a:schemeClr val="tx1"/>
              </a:solidFill>
              <a:latin typeface="KoPub돋움체 Light" panose="00000300000000000000" pitchFamily="2" charset="-127"/>
              <a:ea typeface="KoPub돋움체 Light" panose="00000300000000000000" pitchFamily="2" charset="-127"/>
            </a:endParaRPr>
          </a:p>
          <a:p>
            <a:pPr marL="259200" indent="-171450">
              <a:spcBef>
                <a:spcPts val="100"/>
              </a:spcBef>
              <a:buFont typeface="Wingdings" panose="05000000000000000000" pitchFamily="2" charset="2"/>
              <a:buChar char="ü"/>
            </a:pPr>
            <a:r>
              <a:rPr lang="ko-KR" altLang="en-US" sz="900">
                <a:solidFill>
                  <a:schemeClr val="tx1"/>
                </a:solidFill>
                <a:latin typeface="KoPub돋움체 Light" panose="00000300000000000000" pitchFamily="2" charset="-127"/>
                <a:ea typeface="KoPub돋움체 Light" panose="00000300000000000000" pitchFamily="2" charset="-127"/>
              </a:rPr>
              <a:t>내부망</a:t>
            </a:r>
            <a:r>
              <a:rPr lang="en-US" altLang="ko-KR" sz="900">
                <a:solidFill>
                  <a:schemeClr val="tx1"/>
                </a:solidFill>
                <a:latin typeface="KoPub돋움체 Light" panose="00000300000000000000" pitchFamily="2" charset="-127"/>
                <a:ea typeface="KoPub돋움체 Light" panose="00000300000000000000" pitchFamily="2" charset="-127"/>
              </a:rPr>
              <a:t>: </a:t>
            </a:r>
            <a:r>
              <a:rPr lang="ko-KR" altLang="en-US" sz="900">
                <a:solidFill>
                  <a:schemeClr val="tx1"/>
                </a:solidFill>
                <a:latin typeface="KoPub돋움체 Light" panose="00000300000000000000" pitchFamily="2" charset="-127"/>
                <a:ea typeface="KoPub돋움체 Light" panose="00000300000000000000" pitchFamily="2" charset="-127"/>
              </a:rPr>
              <a:t>대한전선</a:t>
            </a:r>
            <a:endParaRPr lang="en-US" altLang="ko-KR" sz="900">
              <a:solidFill>
                <a:schemeClr val="tx1"/>
              </a:solidFill>
              <a:latin typeface="KoPub돋움체 Light" panose="00000300000000000000" pitchFamily="2" charset="-127"/>
              <a:ea typeface="KoPub돋움체 Light" panose="00000300000000000000" pitchFamily="2" charset="-127"/>
            </a:endParaRPr>
          </a:p>
          <a:p>
            <a:pPr marL="259200" indent="-171450">
              <a:spcBef>
                <a:spcPts val="100"/>
              </a:spcBef>
              <a:buFont typeface="Wingdings" panose="05000000000000000000" pitchFamily="2" charset="2"/>
              <a:buChar char="ü"/>
            </a:pPr>
            <a:r>
              <a:rPr lang="ko-KR" altLang="en-US" sz="900">
                <a:solidFill>
                  <a:schemeClr val="tx1"/>
                </a:solidFill>
                <a:latin typeface="KoPub돋움체 Light" panose="00000300000000000000" pitchFamily="2" charset="-127"/>
                <a:ea typeface="KoPub돋움체 Light" panose="00000300000000000000" pitchFamily="2" charset="-127"/>
              </a:rPr>
              <a:t>외부망</a:t>
            </a:r>
            <a:r>
              <a:rPr lang="en-US" altLang="ko-KR" sz="900">
                <a:solidFill>
                  <a:schemeClr val="tx1"/>
                </a:solidFill>
                <a:latin typeface="KoPub돋움체 Light" panose="00000300000000000000" pitchFamily="2" charset="-127"/>
                <a:ea typeface="KoPub돋움체 Light" panose="00000300000000000000" pitchFamily="2" charset="-127"/>
              </a:rPr>
              <a:t>: LS</a:t>
            </a:r>
            <a:r>
              <a:rPr lang="ko-KR" altLang="en-US" sz="900">
                <a:solidFill>
                  <a:schemeClr val="tx1"/>
                </a:solidFill>
                <a:latin typeface="KoPub돋움체 Light" panose="00000300000000000000" pitchFamily="2" charset="-127"/>
                <a:ea typeface="KoPub돋움체 Light" panose="00000300000000000000" pitchFamily="2" charset="-127"/>
              </a:rPr>
              <a:t>전선</a:t>
            </a:r>
            <a:endParaRPr lang="en-US" altLang="ko-KR" sz="900">
              <a:solidFill>
                <a:schemeClr val="tx1"/>
              </a:solidFill>
              <a:latin typeface="KoPub돋움체 Light" panose="00000300000000000000" pitchFamily="2" charset="-127"/>
              <a:ea typeface="KoPub돋움체 Light" panose="00000300000000000000" pitchFamily="2" charset="-127"/>
            </a:endParaRPr>
          </a:p>
          <a:p>
            <a:pPr marL="172800" indent="-171450">
              <a:spcBef>
                <a:spcPts val="100"/>
              </a:spcBef>
              <a:buClr>
                <a:srgbClr val="00338D"/>
              </a:buClr>
              <a:buFont typeface="Wingdings" panose="05000000000000000000" pitchFamily="2" charset="2"/>
              <a:buChar char="§"/>
            </a:pPr>
            <a:r>
              <a:rPr lang="ko-KR" altLang="en-US" sz="900" b="1">
                <a:solidFill>
                  <a:schemeClr val="tx1"/>
                </a:solidFill>
                <a:latin typeface="KoPub돋움체 Light" panose="00000300000000000000" pitchFamily="2" charset="-127"/>
                <a:ea typeface="KoPub돋움체 Light" panose="00000300000000000000" pitchFamily="2" charset="-127"/>
              </a:rPr>
              <a:t>해저케이블 시공</a:t>
            </a:r>
            <a:endParaRPr lang="en-US" altLang="ko-KR" sz="900" b="1">
              <a:solidFill>
                <a:schemeClr val="tx1"/>
              </a:solidFill>
              <a:latin typeface="KoPub돋움체 Light" panose="00000300000000000000" pitchFamily="2" charset="-127"/>
              <a:ea typeface="KoPub돋움체 Light" panose="00000300000000000000" pitchFamily="2" charset="-127"/>
            </a:endParaRPr>
          </a:p>
          <a:p>
            <a:pPr marL="259200" indent="-171450">
              <a:spcBef>
                <a:spcPts val="100"/>
              </a:spcBef>
              <a:buFont typeface="Wingdings" panose="05000000000000000000" pitchFamily="2" charset="2"/>
              <a:buChar char="ü"/>
            </a:pPr>
            <a:r>
              <a:rPr lang="ko-KR" altLang="en-US" sz="900">
                <a:solidFill>
                  <a:schemeClr val="tx1"/>
                </a:solidFill>
                <a:latin typeface="KoPub돋움체 Light" panose="00000300000000000000" pitchFamily="2" charset="-127"/>
                <a:ea typeface="KoPub돋움체 Light" panose="00000300000000000000" pitchFamily="2" charset="-127"/>
              </a:rPr>
              <a:t>내부망</a:t>
            </a:r>
            <a:r>
              <a:rPr lang="en-US" altLang="ko-KR" sz="900">
                <a:solidFill>
                  <a:schemeClr val="tx1"/>
                </a:solidFill>
                <a:latin typeface="KoPub돋움체 Light" panose="00000300000000000000" pitchFamily="2" charset="-127"/>
                <a:ea typeface="KoPub돋움체 Light" panose="00000300000000000000" pitchFamily="2" charset="-127"/>
              </a:rPr>
              <a:t>: </a:t>
            </a:r>
            <a:r>
              <a:rPr lang="ko-KR" altLang="en-US" sz="900">
                <a:solidFill>
                  <a:schemeClr val="tx1"/>
                </a:solidFill>
                <a:latin typeface="KoPub돋움체 Light" panose="00000300000000000000" pitchFamily="2" charset="-127"/>
                <a:ea typeface="KoPub돋움체 Light" panose="00000300000000000000" pitchFamily="2" charset="-127"/>
              </a:rPr>
              <a:t>대한전선 </a:t>
            </a:r>
            <a:r>
              <a:rPr lang="en-US" altLang="ko-KR" sz="900">
                <a:solidFill>
                  <a:schemeClr val="tx1"/>
                </a:solidFill>
                <a:latin typeface="KoPub돋움체 Light" panose="00000300000000000000" pitchFamily="2" charset="-127"/>
                <a:ea typeface="KoPub돋움체 Light" panose="00000300000000000000" pitchFamily="2" charset="-127"/>
              </a:rPr>
              <a:t>(</a:t>
            </a:r>
            <a:r>
              <a:rPr lang="ko-KR" altLang="en-US" sz="900" b="1" err="1">
                <a:solidFill>
                  <a:srgbClr val="1E49E2"/>
                </a:solidFill>
                <a:latin typeface="KoPub돋움체 Light" panose="00000300000000000000" pitchFamily="2" charset="-127"/>
                <a:ea typeface="KoPub돋움체 Light" panose="00000300000000000000" pitchFamily="2" charset="-127"/>
              </a:rPr>
              <a:t>해천</a:t>
            </a:r>
            <a:r>
              <a:rPr lang="ko-KR" altLang="en-US" sz="900">
                <a:solidFill>
                  <a:schemeClr val="tx1"/>
                </a:solidFill>
                <a:latin typeface="KoPub돋움체 Light" panose="00000300000000000000" pitchFamily="2" charset="-127"/>
                <a:ea typeface="KoPub돋움체 Light" panose="00000300000000000000" pitchFamily="2" charset="-127"/>
              </a:rPr>
              <a:t> 하도급</a:t>
            </a:r>
            <a:r>
              <a:rPr lang="en-US" altLang="ko-KR" sz="900">
                <a:solidFill>
                  <a:schemeClr val="tx1"/>
                </a:solidFill>
                <a:latin typeface="KoPub돋움체 Light" panose="00000300000000000000" pitchFamily="2" charset="-127"/>
                <a:ea typeface="KoPub돋움체 Light" panose="00000300000000000000" pitchFamily="2" charset="-127"/>
              </a:rPr>
              <a:t>)</a:t>
            </a:r>
          </a:p>
          <a:p>
            <a:pPr marL="259200" indent="-171450">
              <a:spcBef>
                <a:spcPts val="100"/>
              </a:spcBef>
              <a:buFont typeface="Wingdings" panose="05000000000000000000" pitchFamily="2" charset="2"/>
              <a:buChar char="ü"/>
            </a:pPr>
            <a:r>
              <a:rPr lang="ko-KR" altLang="en-US" sz="900">
                <a:solidFill>
                  <a:schemeClr val="tx1"/>
                </a:solidFill>
                <a:latin typeface="KoPub돋움체 Light" panose="00000300000000000000" pitchFamily="2" charset="-127"/>
                <a:ea typeface="KoPub돋움체 Light" panose="00000300000000000000" pitchFamily="2" charset="-127"/>
              </a:rPr>
              <a:t>외부망</a:t>
            </a:r>
            <a:r>
              <a:rPr lang="en-US" altLang="ko-KR" sz="900">
                <a:solidFill>
                  <a:schemeClr val="tx1"/>
                </a:solidFill>
                <a:latin typeface="KoPub돋움체 Light" panose="00000300000000000000" pitchFamily="2" charset="-127"/>
                <a:ea typeface="KoPub돋움체 Light" panose="00000300000000000000" pitchFamily="2" charset="-127"/>
              </a:rPr>
              <a:t>: LS</a:t>
            </a:r>
            <a:r>
              <a:rPr lang="ko-KR" altLang="en-US" sz="900">
                <a:solidFill>
                  <a:schemeClr val="tx1"/>
                </a:solidFill>
                <a:latin typeface="KoPub돋움체 Light" panose="00000300000000000000" pitchFamily="2" charset="-127"/>
                <a:ea typeface="KoPub돋움체 Light" panose="00000300000000000000" pitchFamily="2" charset="-127"/>
              </a:rPr>
              <a:t>마린솔루션</a:t>
            </a:r>
            <a:endParaRPr lang="en-US" altLang="ko-KR" sz="900">
              <a:solidFill>
                <a:schemeClr val="tx1"/>
              </a:solidFill>
              <a:latin typeface="KoPub돋움체 Light" panose="00000300000000000000" pitchFamily="2" charset="-127"/>
              <a:ea typeface="KoPub돋움체 Light" panose="00000300000000000000" pitchFamily="2" charset="-127"/>
            </a:endParaRPr>
          </a:p>
        </p:txBody>
      </p:sp>
      <p:sp>
        <p:nvSpPr>
          <p:cNvPr id="30" name="직사각형 29">
            <a:extLst>
              <a:ext uri="{FF2B5EF4-FFF2-40B4-BE49-F238E27FC236}">
                <a16:creationId xmlns:a16="http://schemas.microsoft.com/office/drawing/2014/main" id="{A6382E45-7ED6-62E0-8FEC-38A7E8FB41A6}"/>
              </a:ext>
            </a:extLst>
          </p:cNvPr>
          <p:cNvSpPr/>
          <p:nvPr/>
        </p:nvSpPr>
        <p:spPr>
          <a:xfrm>
            <a:off x="489600" y="4685862"/>
            <a:ext cx="2160000" cy="352269"/>
          </a:xfrm>
          <a:prstGeom prst="rect">
            <a:avLst/>
          </a:prstGeom>
          <a:solidFill>
            <a:srgbClr val="1E49E2"/>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altLang="ko-KR" sz="1100" b="1">
                <a:solidFill>
                  <a:schemeClr val="bg1"/>
                </a:solidFill>
                <a:latin typeface="KoPub돋움체 Medium" panose="00000600000000000000" pitchFamily="2" charset="-127"/>
                <a:ea typeface="KoPub돋움체 Medium" panose="00000600000000000000" pitchFamily="2" charset="-127"/>
              </a:rPr>
              <a:t>O &amp; M</a:t>
            </a:r>
            <a:endParaRPr lang="ko-KR" altLang="en-US" sz="1100" b="1">
              <a:solidFill>
                <a:schemeClr val="bg1"/>
              </a:solidFill>
              <a:latin typeface="KoPub돋움체 Medium" panose="00000600000000000000" pitchFamily="2" charset="-127"/>
              <a:ea typeface="KoPub돋움체 Medium" panose="00000600000000000000" pitchFamily="2" charset="-127"/>
            </a:endParaRPr>
          </a:p>
        </p:txBody>
      </p:sp>
      <p:sp>
        <p:nvSpPr>
          <p:cNvPr id="34" name="직사각형 33">
            <a:extLst>
              <a:ext uri="{FF2B5EF4-FFF2-40B4-BE49-F238E27FC236}">
                <a16:creationId xmlns:a16="http://schemas.microsoft.com/office/drawing/2014/main" id="{D9499070-4E85-2543-B6AF-BB7D8E51DAC9}"/>
              </a:ext>
            </a:extLst>
          </p:cNvPr>
          <p:cNvSpPr/>
          <p:nvPr/>
        </p:nvSpPr>
        <p:spPr>
          <a:xfrm>
            <a:off x="489600" y="5113178"/>
            <a:ext cx="2160000" cy="434875"/>
          </a:xfrm>
          <a:prstGeom prst="rect">
            <a:avLst/>
          </a:prstGeom>
          <a:noFill/>
          <a:ln w="635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marL="172800" indent="-171450">
              <a:buClr>
                <a:srgbClr val="00338D"/>
              </a:buClr>
              <a:buFont typeface="Wingdings" panose="05000000000000000000" pitchFamily="2" charset="2"/>
              <a:buChar char="§"/>
            </a:pPr>
            <a:r>
              <a:rPr lang="ko-KR" altLang="en-US" sz="900">
                <a:solidFill>
                  <a:schemeClr val="tx1"/>
                </a:solidFill>
                <a:latin typeface="KoPub돋움체 Light" panose="00000300000000000000" pitchFamily="2" charset="-127"/>
                <a:ea typeface="KoPub돋움체 Light" panose="00000300000000000000" pitchFamily="2" charset="-127"/>
              </a:rPr>
              <a:t>확인불가</a:t>
            </a:r>
            <a:endParaRPr lang="en-US" altLang="ko-KR" sz="900">
              <a:solidFill>
                <a:schemeClr val="tx1"/>
              </a:solidFill>
              <a:latin typeface="KoPub돋움체 Light" panose="00000300000000000000" pitchFamily="2" charset="-127"/>
              <a:ea typeface="KoPub돋움체 Light" panose="00000300000000000000" pitchFamily="2" charset="-127"/>
            </a:endParaRPr>
          </a:p>
        </p:txBody>
      </p:sp>
      <p:sp>
        <p:nvSpPr>
          <p:cNvPr id="36" name="직사각형 35">
            <a:extLst>
              <a:ext uri="{FF2B5EF4-FFF2-40B4-BE49-F238E27FC236}">
                <a16:creationId xmlns:a16="http://schemas.microsoft.com/office/drawing/2014/main" id="{3EA25E3F-BF21-0EFE-9EEC-B1A7C7D719C5}"/>
              </a:ext>
            </a:extLst>
          </p:cNvPr>
          <p:cNvSpPr/>
          <p:nvPr/>
        </p:nvSpPr>
        <p:spPr>
          <a:xfrm>
            <a:off x="7256400" y="3422764"/>
            <a:ext cx="2160000" cy="396000"/>
          </a:xfrm>
          <a:prstGeom prst="rect">
            <a:avLst/>
          </a:prstGeom>
          <a:solidFill>
            <a:srgbClr val="7213EA"/>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ko-KR" altLang="en-US" sz="1100" b="1">
                <a:solidFill>
                  <a:schemeClr val="bg1"/>
                </a:solidFill>
                <a:latin typeface="KoPub돋움체 Medium" panose="00000600000000000000" pitchFamily="2" charset="-127"/>
                <a:ea typeface="KoPub돋움체 Medium" panose="00000600000000000000" pitchFamily="2" charset="-127"/>
              </a:rPr>
              <a:t>전력거래소</a:t>
            </a:r>
          </a:p>
        </p:txBody>
      </p:sp>
      <p:sp>
        <p:nvSpPr>
          <p:cNvPr id="37" name="직사각형 36">
            <a:extLst>
              <a:ext uri="{FF2B5EF4-FFF2-40B4-BE49-F238E27FC236}">
                <a16:creationId xmlns:a16="http://schemas.microsoft.com/office/drawing/2014/main" id="{4DB22E91-2D00-27CA-220D-41F70F128373}"/>
              </a:ext>
            </a:extLst>
          </p:cNvPr>
          <p:cNvSpPr/>
          <p:nvPr/>
        </p:nvSpPr>
        <p:spPr>
          <a:xfrm>
            <a:off x="7256400" y="4691851"/>
            <a:ext cx="2160000" cy="396000"/>
          </a:xfrm>
          <a:prstGeom prst="rect">
            <a:avLst/>
          </a:prstGeom>
          <a:solidFill>
            <a:srgbClr val="7213EA"/>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altLang="ko-KR" sz="1100" b="1">
                <a:solidFill>
                  <a:schemeClr val="bg1"/>
                </a:solidFill>
                <a:latin typeface="KoPub돋움체 Medium" panose="00000600000000000000" pitchFamily="2" charset="-127"/>
                <a:ea typeface="KoPub돋움체 Medium" panose="00000600000000000000" pitchFamily="2" charset="-127"/>
              </a:rPr>
              <a:t>REC </a:t>
            </a:r>
            <a:r>
              <a:rPr lang="ko-KR" altLang="en-US" sz="1100" b="1">
                <a:solidFill>
                  <a:schemeClr val="bg1"/>
                </a:solidFill>
                <a:latin typeface="KoPub돋움체 Medium" panose="00000600000000000000" pitchFamily="2" charset="-127"/>
                <a:ea typeface="KoPub돋움체 Medium" panose="00000600000000000000" pitchFamily="2" charset="-127"/>
              </a:rPr>
              <a:t>현물시장 등</a:t>
            </a:r>
          </a:p>
        </p:txBody>
      </p:sp>
      <p:cxnSp>
        <p:nvCxnSpPr>
          <p:cNvPr id="41" name="직선 화살표 연결선 40">
            <a:extLst>
              <a:ext uri="{FF2B5EF4-FFF2-40B4-BE49-F238E27FC236}">
                <a16:creationId xmlns:a16="http://schemas.microsoft.com/office/drawing/2014/main" id="{B1233476-402D-47B6-258B-726213F8D59B}"/>
              </a:ext>
            </a:extLst>
          </p:cNvPr>
          <p:cNvCxnSpPr>
            <a:cxnSpLocks/>
          </p:cNvCxnSpPr>
          <p:nvPr/>
        </p:nvCxnSpPr>
        <p:spPr>
          <a:xfrm>
            <a:off x="4843272" y="3081530"/>
            <a:ext cx="0" cy="972152"/>
          </a:xfrm>
          <a:prstGeom prst="straightConnector1">
            <a:avLst/>
          </a:prstGeom>
          <a:ln>
            <a:solidFill>
              <a:srgbClr val="00338D"/>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2" name="연결선: 꺾임 41">
            <a:extLst>
              <a:ext uri="{FF2B5EF4-FFF2-40B4-BE49-F238E27FC236}">
                <a16:creationId xmlns:a16="http://schemas.microsoft.com/office/drawing/2014/main" id="{0343C6F5-6442-0AC6-ECF2-901BB545A011}"/>
              </a:ext>
            </a:extLst>
          </p:cNvPr>
          <p:cNvCxnSpPr>
            <a:cxnSpLocks/>
          </p:cNvCxnSpPr>
          <p:nvPr/>
        </p:nvCxnSpPr>
        <p:spPr>
          <a:xfrm>
            <a:off x="2649600" y="3354875"/>
            <a:ext cx="1043400" cy="848739"/>
          </a:xfrm>
          <a:prstGeom prst="bentConnector3">
            <a:avLst>
              <a:gd name="adj1" fmla="val 55258"/>
            </a:avLst>
          </a:prstGeom>
          <a:ln>
            <a:solidFill>
              <a:srgbClr val="1E49E2"/>
            </a:solidFill>
            <a:tailEnd type="triangle"/>
          </a:ln>
        </p:spPr>
        <p:style>
          <a:lnRef idx="1">
            <a:schemeClr val="accent1"/>
          </a:lnRef>
          <a:fillRef idx="0">
            <a:schemeClr val="accent1"/>
          </a:fillRef>
          <a:effectRef idx="0">
            <a:schemeClr val="accent1"/>
          </a:effectRef>
          <a:fontRef idx="minor">
            <a:schemeClr val="tx1"/>
          </a:fontRef>
        </p:style>
      </p:cxnSp>
      <p:cxnSp>
        <p:nvCxnSpPr>
          <p:cNvPr id="43" name="연결선: 꺾임 42">
            <a:extLst>
              <a:ext uri="{FF2B5EF4-FFF2-40B4-BE49-F238E27FC236}">
                <a16:creationId xmlns:a16="http://schemas.microsoft.com/office/drawing/2014/main" id="{3FB7CA07-B84A-3E00-2386-3C8F33D00651}"/>
              </a:ext>
            </a:extLst>
          </p:cNvPr>
          <p:cNvCxnSpPr>
            <a:cxnSpLocks/>
          </p:cNvCxnSpPr>
          <p:nvPr/>
        </p:nvCxnSpPr>
        <p:spPr>
          <a:xfrm flipV="1">
            <a:off x="2649599" y="4334408"/>
            <a:ext cx="1043400" cy="839843"/>
          </a:xfrm>
          <a:prstGeom prst="bentConnector3">
            <a:avLst>
              <a:gd name="adj1" fmla="val 55173"/>
            </a:avLst>
          </a:prstGeom>
          <a:ln>
            <a:solidFill>
              <a:srgbClr val="1E49E2"/>
            </a:solidFill>
            <a:tailEnd type="triangle"/>
          </a:ln>
        </p:spPr>
        <p:style>
          <a:lnRef idx="1">
            <a:schemeClr val="accent1"/>
          </a:lnRef>
          <a:fillRef idx="0">
            <a:schemeClr val="accent1"/>
          </a:fillRef>
          <a:effectRef idx="0">
            <a:schemeClr val="accent1"/>
          </a:effectRef>
          <a:fontRef idx="minor">
            <a:schemeClr val="tx1"/>
          </a:fontRef>
        </p:style>
      </p:cxnSp>
      <p:sp>
        <p:nvSpPr>
          <p:cNvPr id="45" name="직사각형 44">
            <a:extLst>
              <a:ext uri="{FF2B5EF4-FFF2-40B4-BE49-F238E27FC236}">
                <a16:creationId xmlns:a16="http://schemas.microsoft.com/office/drawing/2014/main" id="{F49E0334-BF9F-C609-BC8D-4A547659998B}"/>
              </a:ext>
            </a:extLst>
          </p:cNvPr>
          <p:cNvSpPr/>
          <p:nvPr/>
        </p:nvSpPr>
        <p:spPr>
          <a:xfrm>
            <a:off x="489599" y="4155655"/>
            <a:ext cx="2160000" cy="319968"/>
          </a:xfrm>
          <a:prstGeom prst="rect">
            <a:avLst/>
          </a:prstGeom>
          <a:noFill/>
          <a:ln w="19050">
            <a:solidFill>
              <a:srgbClr val="FD349C"/>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900" err="1">
              <a:solidFill>
                <a:schemeClr val="bg1"/>
              </a:solidFill>
            </a:endParaRPr>
          </a:p>
        </p:txBody>
      </p:sp>
      <p:cxnSp>
        <p:nvCxnSpPr>
          <p:cNvPr id="46" name="직선 화살표 연결선 45">
            <a:extLst>
              <a:ext uri="{FF2B5EF4-FFF2-40B4-BE49-F238E27FC236}">
                <a16:creationId xmlns:a16="http://schemas.microsoft.com/office/drawing/2014/main" id="{D408906D-A095-7855-2A4F-D04584076997}"/>
              </a:ext>
            </a:extLst>
          </p:cNvPr>
          <p:cNvCxnSpPr/>
          <p:nvPr/>
        </p:nvCxnSpPr>
        <p:spPr>
          <a:xfrm>
            <a:off x="7791351" y="1962111"/>
            <a:ext cx="694944" cy="0"/>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7" name="텍스트 개체 틀 5">
            <a:extLst>
              <a:ext uri="{FF2B5EF4-FFF2-40B4-BE49-F238E27FC236}">
                <a16:creationId xmlns:a16="http://schemas.microsoft.com/office/drawing/2014/main" id="{0BB9939F-216D-FE5E-41D7-028C504CFEBF}"/>
              </a:ext>
            </a:extLst>
          </p:cNvPr>
          <p:cNvSpPr txBox="1">
            <a:spLocks/>
          </p:cNvSpPr>
          <p:nvPr/>
        </p:nvSpPr>
        <p:spPr>
          <a:xfrm>
            <a:off x="2728487" y="3418883"/>
            <a:ext cx="546848" cy="287995"/>
          </a:xfrm>
          <a:prstGeom prst="rect">
            <a:avLst/>
          </a:prstGeom>
          <a:noFill/>
        </p:spPr>
        <p:txBody>
          <a:bodyPr vert="horz" wrap="square" lIns="0" tIns="0" rIns="0" bIns="0" rtlCol="0" anchor="t" anchorCtr="0">
            <a:noAutofit/>
          </a:bodyPr>
          <a:lstStyle>
            <a:lvl1pPr eaLnBrk="1" latinLnBrk="1" hangingPunct="1">
              <a:spcAft>
                <a:spcPts val="650"/>
              </a:spcAft>
              <a:defRPr lang="ko-KR" altLang="en-US" sz="800" b="0" i="0" kern="0" baseline="0" dirty="0">
                <a:solidFill>
                  <a:srgbClr val="7F7F7F"/>
                </a:solidFill>
                <a:latin typeface="+mn-lt"/>
                <a:ea typeface="+mn-ea"/>
                <a:cs typeface="Arial" panose="020B0604020202020204" pitchFamily="34" charset="0"/>
              </a:defRPr>
            </a:lvl1pPr>
            <a:lvl2pPr marL="0" indent="0" eaLnBrk="1" latinLnBrk="1" hangingPunct="1">
              <a:spcAft>
                <a:spcPts val="650"/>
              </a:spcAft>
              <a:buFont typeface="Univers for KPMG"/>
              <a:buNone/>
              <a:defRPr sz="1400" b="0" i="0">
                <a:solidFill>
                  <a:srgbClr val="003087"/>
                </a:solidFill>
                <a:latin typeface="Univers for KPMG Light" panose="020B0403020202020204" pitchFamily="34" charset="0"/>
                <a:cs typeface="Univers for KPMG" panose="020B0603020202020204" pitchFamily="34" charset="0"/>
              </a:defRPr>
            </a:lvl2pPr>
            <a:lvl3pPr marL="307975" indent="-307975" algn="l" eaLnBrk="1" latinLnBrk="1" hangingPunct="1">
              <a:spcAft>
                <a:spcPts val="650"/>
              </a:spcAft>
              <a:buFont typeface="Univers for KPMG Light" panose="020B0403020202020204" pitchFamily="34" charset="0"/>
              <a:buChar char="—"/>
              <a:defRPr sz="1400" b="0" i="0">
                <a:solidFill>
                  <a:srgbClr val="003087"/>
                </a:solidFill>
                <a:latin typeface="Univers for KPMG Light" panose="020B0403020202020204" pitchFamily="34" charset="0"/>
                <a:cs typeface="Univers for KPMG" panose="020B0603020202020204" pitchFamily="34" charset="0"/>
              </a:defRPr>
            </a:lvl3pPr>
            <a:lvl4pPr marL="623888" indent="-248400" algn="l" eaLnBrk="1" latinLnBrk="1" hangingPunct="1">
              <a:spcAft>
                <a:spcPts val="650"/>
              </a:spcAft>
              <a:buFont typeface="Univers for KPMG Light" panose="020B0403020202020204" pitchFamily="34" charset="0"/>
              <a:buChar char="–"/>
              <a:defRPr sz="1400" b="0" i="0" baseline="0">
                <a:solidFill>
                  <a:srgbClr val="003087"/>
                </a:solidFill>
                <a:latin typeface="Univers for KPMG Light" panose="020B0403020202020204" pitchFamily="34" charset="0"/>
                <a:cs typeface="Univers for KPMG" panose="020B0603020202020204" pitchFamily="34" charset="0"/>
              </a:defRPr>
            </a:lvl4pPr>
            <a:lvl5pPr marL="982663" indent="-309563" algn="l" eaLnBrk="1" latinLnBrk="1" hangingPunct="1">
              <a:spcAft>
                <a:spcPts val="650"/>
              </a:spcAft>
              <a:buFont typeface="Univers for KPMG Light" panose="020B0403020202020204" pitchFamily="34" charset="0"/>
              <a:buChar char="—"/>
              <a:defRPr lang="en-US" sz="1400" b="0" i="0" dirty="0" smtClean="0">
                <a:solidFill>
                  <a:srgbClr val="003087"/>
                </a:solidFill>
                <a:latin typeface="Univers for KPMG Light" panose="020B0403020202020204" pitchFamily="34" charset="0"/>
                <a:cs typeface="Univers for KPMG" panose="020B0603020202020204" pitchFamily="34" charset="0"/>
              </a:defRPr>
            </a:lvl5pPr>
            <a:lvl6pPr marL="1257300" indent="-247650" algn="l" eaLnBrk="1" latinLnBrk="1" hangingPunct="1">
              <a:spcAft>
                <a:spcPts val="650"/>
              </a:spcAft>
              <a:buFont typeface="Univers for KPMG Light" panose="020B0403020202020204" pitchFamily="34" charset="0"/>
              <a:buChar char="-"/>
              <a:defRPr lang="en-US" sz="1400" b="0" i="0" baseline="0" dirty="0" smtClean="0">
                <a:solidFill>
                  <a:srgbClr val="003087"/>
                </a:solidFill>
                <a:latin typeface="Univers for KPMG Light" panose="020B0403020202020204" pitchFamily="34" charset="0"/>
              </a:defRPr>
            </a:lvl6pPr>
            <a:lvl7pPr marL="1619250" indent="-309563" algn="l" eaLnBrk="1" latinLnBrk="1" hangingPunct="1">
              <a:spcAft>
                <a:spcPts val="650"/>
              </a:spcAft>
              <a:buFont typeface="Univers for KPMG Light" panose="020B0403020202020204" pitchFamily="34" charset="0"/>
              <a:buChar char="—"/>
              <a:defRPr lang="en-US" sz="1400" b="0" i="0" dirty="0" smtClean="0">
                <a:solidFill>
                  <a:srgbClr val="003087"/>
                </a:solidFill>
                <a:latin typeface="Univers for KPMG Light" panose="020B0403020202020204" pitchFamily="34" charset="0"/>
              </a:defRPr>
            </a:lvl7pPr>
            <a:lvl8pPr marL="1885950" indent="-247650" algn="l" eaLnBrk="1" latinLnBrk="1" hangingPunct="1">
              <a:spcAft>
                <a:spcPts val="650"/>
              </a:spcAft>
              <a:buFont typeface="Univers for KPMG Light" panose="020B0403020202020204" pitchFamily="34" charset="0"/>
              <a:buChar char="-"/>
              <a:defRPr lang="en-US" sz="1400" b="0" i="0" baseline="0" dirty="0" smtClean="0">
                <a:solidFill>
                  <a:srgbClr val="003087"/>
                </a:solidFill>
                <a:latin typeface="Univers for KPMG Light" panose="020B0403020202020204" pitchFamily="34" charset="0"/>
              </a:defRPr>
            </a:lvl8pPr>
          </a:lstStyle>
          <a:p>
            <a:pPr>
              <a:spcAft>
                <a:spcPts val="0"/>
              </a:spcAft>
            </a:pPr>
            <a:r>
              <a:rPr lang="ko-KR" altLang="en-US" sz="900">
                <a:solidFill>
                  <a:schemeClr val="tx1"/>
                </a:solidFill>
                <a:latin typeface="KoPub돋움체 Light" panose="00000300000000000000" pitchFamily="2" charset="-127"/>
                <a:ea typeface="KoPub돋움체 Light" panose="00000300000000000000" pitchFamily="2" charset="-127"/>
              </a:rPr>
              <a:t>설비</a:t>
            </a:r>
            <a:r>
              <a:rPr lang="en-US" altLang="ko-KR" sz="900">
                <a:solidFill>
                  <a:schemeClr val="tx1"/>
                </a:solidFill>
                <a:latin typeface="KoPub돋움체 Light" panose="00000300000000000000" pitchFamily="2" charset="-127"/>
                <a:ea typeface="KoPub돋움체 Light" panose="00000300000000000000" pitchFamily="2" charset="-127"/>
              </a:rPr>
              <a:t>/</a:t>
            </a:r>
            <a:r>
              <a:rPr lang="ko-KR" altLang="en-US" sz="900">
                <a:solidFill>
                  <a:schemeClr val="tx1"/>
                </a:solidFill>
                <a:latin typeface="KoPub돋움체 Light" panose="00000300000000000000" pitchFamily="2" charset="-127"/>
                <a:ea typeface="KoPub돋움체 Light" panose="00000300000000000000" pitchFamily="2" charset="-127"/>
              </a:rPr>
              <a:t>시공</a:t>
            </a:r>
            <a:endParaRPr lang="en-US" altLang="ko-KR" sz="900">
              <a:solidFill>
                <a:schemeClr val="tx1"/>
              </a:solidFill>
              <a:latin typeface="KoPub돋움체 Light" panose="00000300000000000000" pitchFamily="2" charset="-127"/>
              <a:ea typeface="KoPub돋움체 Light" panose="00000300000000000000" pitchFamily="2" charset="-127"/>
            </a:endParaRPr>
          </a:p>
        </p:txBody>
      </p:sp>
      <p:cxnSp>
        <p:nvCxnSpPr>
          <p:cNvPr id="52" name="직선 연결선 51">
            <a:extLst>
              <a:ext uri="{FF2B5EF4-FFF2-40B4-BE49-F238E27FC236}">
                <a16:creationId xmlns:a16="http://schemas.microsoft.com/office/drawing/2014/main" id="{35744E09-8862-8B6D-9E83-3F521559C000}"/>
              </a:ext>
            </a:extLst>
          </p:cNvPr>
          <p:cNvCxnSpPr>
            <a:cxnSpLocks/>
          </p:cNvCxnSpPr>
          <p:nvPr/>
        </p:nvCxnSpPr>
        <p:spPr>
          <a:xfrm flipH="1">
            <a:off x="3319272" y="4133260"/>
            <a:ext cx="373727" cy="0"/>
          </a:xfrm>
          <a:prstGeom prst="line">
            <a:avLst/>
          </a:prstGeom>
          <a:ln>
            <a:solidFill>
              <a:srgbClr val="1E49E2"/>
            </a:solidFill>
            <a:prstDash val="dash"/>
          </a:ln>
        </p:spPr>
        <p:style>
          <a:lnRef idx="1">
            <a:schemeClr val="accent1"/>
          </a:lnRef>
          <a:fillRef idx="0">
            <a:schemeClr val="accent1"/>
          </a:fillRef>
          <a:effectRef idx="0">
            <a:schemeClr val="accent1"/>
          </a:effectRef>
          <a:fontRef idx="minor">
            <a:schemeClr val="tx1"/>
          </a:fontRef>
        </p:style>
      </p:cxnSp>
      <p:cxnSp>
        <p:nvCxnSpPr>
          <p:cNvPr id="53" name="직선 연결선 52">
            <a:extLst>
              <a:ext uri="{FF2B5EF4-FFF2-40B4-BE49-F238E27FC236}">
                <a16:creationId xmlns:a16="http://schemas.microsoft.com/office/drawing/2014/main" id="{A8D02F5B-143C-6EBF-A3F0-2B62F6248E50}"/>
              </a:ext>
            </a:extLst>
          </p:cNvPr>
          <p:cNvCxnSpPr>
            <a:cxnSpLocks/>
          </p:cNvCxnSpPr>
          <p:nvPr/>
        </p:nvCxnSpPr>
        <p:spPr>
          <a:xfrm flipV="1">
            <a:off x="3319272" y="3274265"/>
            <a:ext cx="0" cy="858995"/>
          </a:xfrm>
          <a:prstGeom prst="line">
            <a:avLst/>
          </a:prstGeom>
          <a:ln>
            <a:solidFill>
              <a:srgbClr val="1E49E2"/>
            </a:solidFill>
            <a:prstDash val="dash"/>
          </a:ln>
        </p:spPr>
        <p:style>
          <a:lnRef idx="1">
            <a:schemeClr val="accent1"/>
          </a:lnRef>
          <a:fillRef idx="0">
            <a:schemeClr val="accent1"/>
          </a:fillRef>
          <a:effectRef idx="0">
            <a:schemeClr val="accent1"/>
          </a:effectRef>
          <a:fontRef idx="minor">
            <a:schemeClr val="tx1"/>
          </a:fontRef>
        </p:style>
      </p:cxnSp>
      <p:cxnSp>
        <p:nvCxnSpPr>
          <p:cNvPr id="54" name="직선 화살표 연결선 53">
            <a:extLst>
              <a:ext uri="{FF2B5EF4-FFF2-40B4-BE49-F238E27FC236}">
                <a16:creationId xmlns:a16="http://schemas.microsoft.com/office/drawing/2014/main" id="{37E7F634-224C-B229-D8A4-383F5BE6DB3C}"/>
              </a:ext>
            </a:extLst>
          </p:cNvPr>
          <p:cNvCxnSpPr>
            <a:cxnSpLocks/>
          </p:cNvCxnSpPr>
          <p:nvPr/>
        </p:nvCxnSpPr>
        <p:spPr>
          <a:xfrm flipH="1">
            <a:off x="2640455" y="3274265"/>
            <a:ext cx="678817" cy="0"/>
          </a:xfrm>
          <a:prstGeom prst="straightConnector1">
            <a:avLst/>
          </a:prstGeom>
          <a:ln>
            <a:solidFill>
              <a:srgbClr val="1E49E2"/>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5" name="직선 연결선 54">
            <a:extLst>
              <a:ext uri="{FF2B5EF4-FFF2-40B4-BE49-F238E27FC236}">
                <a16:creationId xmlns:a16="http://schemas.microsoft.com/office/drawing/2014/main" id="{6870C54B-EDFE-5335-F2CA-D59762784FC6}"/>
              </a:ext>
            </a:extLst>
          </p:cNvPr>
          <p:cNvCxnSpPr>
            <a:cxnSpLocks/>
          </p:cNvCxnSpPr>
          <p:nvPr/>
        </p:nvCxnSpPr>
        <p:spPr>
          <a:xfrm flipH="1">
            <a:off x="3328416" y="4388892"/>
            <a:ext cx="364583" cy="0"/>
          </a:xfrm>
          <a:prstGeom prst="line">
            <a:avLst/>
          </a:prstGeom>
          <a:ln>
            <a:solidFill>
              <a:srgbClr val="1E49E2"/>
            </a:solidFill>
            <a:prstDash val="dash"/>
          </a:ln>
        </p:spPr>
        <p:style>
          <a:lnRef idx="1">
            <a:schemeClr val="accent1"/>
          </a:lnRef>
          <a:fillRef idx="0">
            <a:schemeClr val="accent1"/>
          </a:fillRef>
          <a:effectRef idx="0">
            <a:schemeClr val="accent1"/>
          </a:effectRef>
          <a:fontRef idx="minor">
            <a:schemeClr val="tx1"/>
          </a:fontRef>
        </p:style>
      </p:cxnSp>
      <p:cxnSp>
        <p:nvCxnSpPr>
          <p:cNvPr id="56" name="직선 연결선 55">
            <a:extLst>
              <a:ext uri="{FF2B5EF4-FFF2-40B4-BE49-F238E27FC236}">
                <a16:creationId xmlns:a16="http://schemas.microsoft.com/office/drawing/2014/main" id="{F8A4ED30-C575-D9BF-11F7-8EDB324243F3}"/>
              </a:ext>
            </a:extLst>
          </p:cNvPr>
          <p:cNvCxnSpPr>
            <a:cxnSpLocks/>
          </p:cNvCxnSpPr>
          <p:nvPr/>
        </p:nvCxnSpPr>
        <p:spPr>
          <a:xfrm flipV="1">
            <a:off x="3328416" y="4398036"/>
            <a:ext cx="0" cy="888624"/>
          </a:xfrm>
          <a:prstGeom prst="line">
            <a:avLst/>
          </a:prstGeom>
          <a:ln>
            <a:solidFill>
              <a:srgbClr val="1E49E2"/>
            </a:solidFill>
            <a:prstDash val="dash"/>
          </a:ln>
        </p:spPr>
        <p:style>
          <a:lnRef idx="1">
            <a:schemeClr val="accent1"/>
          </a:lnRef>
          <a:fillRef idx="0">
            <a:schemeClr val="accent1"/>
          </a:fillRef>
          <a:effectRef idx="0">
            <a:schemeClr val="accent1"/>
          </a:effectRef>
          <a:fontRef idx="minor">
            <a:schemeClr val="tx1"/>
          </a:fontRef>
        </p:style>
      </p:cxnSp>
      <p:cxnSp>
        <p:nvCxnSpPr>
          <p:cNvPr id="57" name="직선 화살표 연결선 56">
            <a:extLst>
              <a:ext uri="{FF2B5EF4-FFF2-40B4-BE49-F238E27FC236}">
                <a16:creationId xmlns:a16="http://schemas.microsoft.com/office/drawing/2014/main" id="{263E85C2-41A5-D9AC-A075-F32E411D72C7}"/>
              </a:ext>
            </a:extLst>
          </p:cNvPr>
          <p:cNvCxnSpPr>
            <a:cxnSpLocks/>
          </p:cNvCxnSpPr>
          <p:nvPr/>
        </p:nvCxnSpPr>
        <p:spPr>
          <a:xfrm flipH="1">
            <a:off x="2649599" y="5286660"/>
            <a:ext cx="678817" cy="0"/>
          </a:xfrm>
          <a:prstGeom prst="straightConnector1">
            <a:avLst/>
          </a:prstGeom>
          <a:ln>
            <a:solidFill>
              <a:srgbClr val="1E49E2"/>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58" name="텍스트 개체 틀 5">
            <a:extLst>
              <a:ext uri="{FF2B5EF4-FFF2-40B4-BE49-F238E27FC236}">
                <a16:creationId xmlns:a16="http://schemas.microsoft.com/office/drawing/2014/main" id="{0F254E26-43AA-EF5D-6FEF-729F2D1935F2}"/>
              </a:ext>
            </a:extLst>
          </p:cNvPr>
          <p:cNvSpPr txBox="1">
            <a:spLocks/>
          </p:cNvSpPr>
          <p:nvPr/>
        </p:nvSpPr>
        <p:spPr>
          <a:xfrm>
            <a:off x="2728800" y="4964196"/>
            <a:ext cx="546848" cy="287995"/>
          </a:xfrm>
          <a:prstGeom prst="rect">
            <a:avLst/>
          </a:prstGeom>
          <a:noFill/>
        </p:spPr>
        <p:txBody>
          <a:bodyPr vert="horz" wrap="square" lIns="0" tIns="0" rIns="0" bIns="0" rtlCol="0" anchor="t" anchorCtr="0">
            <a:noAutofit/>
          </a:bodyPr>
          <a:lstStyle>
            <a:lvl1pPr eaLnBrk="1" latinLnBrk="1" hangingPunct="1">
              <a:spcAft>
                <a:spcPts val="650"/>
              </a:spcAft>
              <a:defRPr lang="ko-KR" altLang="en-US" sz="800" b="0" i="0" kern="0" baseline="0" dirty="0">
                <a:solidFill>
                  <a:srgbClr val="7F7F7F"/>
                </a:solidFill>
                <a:latin typeface="+mn-lt"/>
                <a:ea typeface="+mn-ea"/>
                <a:cs typeface="Arial" panose="020B0604020202020204" pitchFamily="34" charset="0"/>
              </a:defRPr>
            </a:lvl1pPr>
            <a:lvl2pPr marL="0" indent="0" eaLnBrk="1" latinLnBrk="1" hangingPunct="1">
              <a:spcAft>
                <a:spcPts val="650"/>
              </a:spcAft>
              <a:buFont typeface="Univers for KPMG"/>
              <a:buNone/>
              <a:defRPr sz="1400" b="0" i="0">
                <a:solidFill>
                  <a:srgbClr val="003087"/>
                </a:solidFill>
                <a:latin typeface="Univers for KPMG Light" panose="020B0403020202020204" pitchFamily="34" charset="0"/>
                <a:cs typeface="Univers for KPMG" panose="020B0603020202020204" pitchFamily="34" charset="0"/>
              </a:defRPr>
            </a:lvl2pPr>
            <a:lvl3pPr marL="307975" indent="-307975" algn="l" eaLnBrk="1" latinLnBrk="1" hangingPunct="1">
              <a:spcAft>
                <a:spcPts val="650"/>
              </a:spcAft>
              <a:buFont typeface="Univers for KPMG Light" panose="020B0403020202020204" pitchFamily="34" charset="0"/>
              <a:buChar char="—"/>
              <a:defRPr sz="1400" b="0" i="0">
                <a:solidFill>
                  <a:srgbClr val="003087"/>
                </a:solidFill>
                <a:latin typeface="Univers for KPMG Light" panose="020B0403020202020204" pitchFamily="34" charset="0"/>
                <a:cs typeface="Univers for KPMG" panose="020B0603020202020204" pitchFamily="34" charset="0"/>
              </a:defRPr>
            </a:lvl3pPr>
            <a:lvl4pPr marL="623888" indent="-248400" algn="l" eaLnBrk="1" latinLnBrk="1" hangingPunct="1">
              <a:spcAft>
                <a:spcPts val="650"/>
              </a:spcAft>
              <a:buFont typeface="Univers for KPMG Light" panose="020B0403020202020204" pitchFamily="34" charset="0"/>
              <a:buChar char="–"/>
              <a:defRPr sz="1400" b="0" i="0" baseline="0">
                <a:solidFill>
                  <a:srgbClr val="003087"/>
                </a:solidFill>
                <a:latin typeface="Univers for KPMG Light" panose="020B0403020202020204" pitchFamily="34" charset="0"/>
                <a:cs typeface="Univers for KPMG" panose="020B0603020202020204" pitchFamily="34" charset="0"/>
              </a:defRPr>
            </a:lvl4pPr>
            <a:lvl5pPr marL="982663" indent="-309563" algn="l" eaLnBrk="1" latinLnBrk="1" hangingPunct="1">
              <a:spcAft>
                <a:spcPts val="650"/>
              </a:spcAft>
              <a:buFont typeface="Univers for KPMG Light" panose="020B0403020202020204" pitchFamily="34" charset="0"/>
              <a:buChar char="—"/>
              <a:defRPr lang="en-US" sz="1400" b="0" i="0" dirty="0" smtClean="0">
                <a:solidFill>
                  <a:srgbClr val="003087"/>
                </a:solidFill>
                <a:latin typeface="Univers for KPMG Light" panose="020B0403020202020204" pitchFamily="34" charset="0"/>
                <a:cs typeface="Univers for KPMG" panose="020B0603020202020204" pitchFamily="34" charset="0"/>
              </a:defRPr>
            </a:lvl5pPr>
            <a:lvl6pPr marL="1257300" indent="-247650" algn="l" eaLnBrk="1" latinLnBrk="1" hangingPunct="1">
              <a:spcAft>
                <a:spcPts val="650"/>
              </a:spcAft>
              <a:buFont typeface="Univers for KPMG Light" panose="020B0403020202020204" pitchFamily="34" charset="0"/>
              <a:buChar char="-"/>
              <a:defRPr lang="en-US" sz="1400" b="0" i="0" baseline="0" dirty="0" smtClean="0">
                <a:solidFill>
                  <a:srgbClr val="003087"/>
                </a:solidFill>
                <a:latin typeface="Univers for KPMG Light" panose="020B0403020202020204" pitchFamily="34" charset="0"/>
              </a:defRPr>
            </a:lvl6pPr>
            <a:lvl7pPr marL="1619250" indent="-309563" algn="l" eaLnBrk="1" latinLnBrk="1" hangingPunct="1">
              <a:spcAft>
                <a:spcPts val="650"/>
              </a:spcAft>
              <a:buFont typeface="Univers for KPMG Light" panose="020B0403020202020204" pitchFamily="34" charset="0"/>
              <a:buChar char="—"/>
              <a:defRPr lang="en-US" sz="1400" b="0" i="0" dirty="0" smtClean="0">
                <a:solidFill>
                  <a:srgbClr val="003087"/>
                </a:solidFill>
                <a:latin typeface="Univers for KPMG Light" panose="020B0403020202020204" pitchFamily="34" charset="0"/>
              </a:defRPr>
            </a:lvl7pPr>
            <a:lvl8pPr marL="1885950" indent="-247650" algn="l" eaLnBrk="1" latinLnBrk="1" hangingPunct="1">
              <a:spcAft>
                <a:spcPts val="650"/>
              </a:spcAft>
              <a:buFont typeface="Univers for KPMG Light" panose="020B0403020202020204" pitchFamily="34" charset="0"/>
              <a:buChar char="-"/>
              <a:defRPr lang="en-US" sz="1400" b="0" i="0" baseline="0" dirty="0" smtClean="0">
                <a:solidFill>
                  <a:srgbClr val="003087"/>
                </a:solidFill>
                <a:latin typeface="Univers for KPMG Light" panose="020B0403020202020204" pitchFamily="34" charset="0"/>
              </a:defRPr>
            </a:lvl8pPr>
          </a:lstStyle>
          <a:p>
            <a:pPr>
              <a:spcAft>
                <a:spcPts val="0"/>
              </a:spcAft>
            </a:pPr>
            <a:r>
              <a:rPr lang="ko-KR" altLang="en-US" sz="900">
                <a:solidFill>
                  <a:schemeClr val="tx1"/>
                </a:solidFill>
                <a:latin typeface="KoPub돋움체 Light" panose="00000300000000000000" pitchFamily="2" charset="-127"/>
                <a:ea typeface="KoPub돋움체 Light" panose="00000300000000000000" pitchFamily="2" charset="-127"/>
              </a:rPr>
              <a:t>운영</a:t>
            </a:r>
            <a:r>
              <a:rPr lang="en-US" altLang="ko-KR" sz="900">
                <a:solidFill>
                  <a:schemeClr val="tx1"/>
                </a:solidFill>
                <a:latin typeface="KoPub돋움체 Light" panose="00000300000000000000" pitchFamily="2" charset="-127"/>
                <a:ea typeface="KoPub돋움체 Light" panose="00000300000000000000" pitchFamily="2" charset="-127"/>
              </a:rPr>
              <a:t>/</a:t>
            </a:r>
            <a:r>
              <a:rPr lang="ko-KR" altLang="en-US" sz="900">
                <a:solidFill>
                  <a:schemeClr val="tx1"/>
                </a:solidFill>
                <a:latin typeface="KoPub돋움체 Light" panose="00000300000000000000" pitchFamily="2" charset="-127"/>
                <a:ea typeface="KoPub돋움체 Light" panose="00000300000000000000" pitchFamily="2" charset="-127"/>
              </a:rPr>
              <a:t>관리</a:t>
            </a:r>
            <a:endParaRPr lang="en-US" altLang="ko-KR" sz="900">
              <a:solidFill>
                <a:schemeClr val="tx1"/>
              </a:solidFill>
              <a:latin typeface="KoPub돋움체 Light" panose="00000300000000000000" pitchFamily="2" charset="-127"/>
              <a:ea typeface="KoPub돋움체 Light" panose="00000300000000000000" pitchFamily="2" charset="-127"/>
            </a:endParaRPr>
          </a:p>
        </p:txBody>
      </p:sp>
      <p:sp>
        <p:nvSpPr>
          <p:cNvPr id="59" name="텍스트 개체 틀 5">
            <a:extLst>
              <a:ext uri="{FF2B5EF4-FFF2-40B4-BE49-F238E27FC236}">
                <a16:creationId xmlns:a16="http://schemas.microsoft.com/office/drawing/2014/main" id="{857C8A16-E4E1-F3A9-C497-3B258C618591}"/>
              </a:ext>
            </a:extLst>
          </p:cNvPr>
          <p:cNvSpPr txBox="1">
            <a:spLocks/>
          </p:cNvSpPr>
          <p:nvPr/>
        </p:nvSpPr>
        <p:spPr>
          <a:xfrm>
            <a:off x="3362400" y="4518401"/>
            <a:ext cx="546848" cy="287995"/>
          </a:xfrm>
          <a:prstGeom prst="rect">
            <a:avLst/>
          </a:prstGeom>
          <a:noFill/>
        </p:spPr>
        <p:txBody>
          <a:bodyPr vert="horz" wrap="square" lIns="0" tIns="0" rIns="0" bIns="0" rtlCol="0" anchor="t" anchorCtr="0">
            <a:noAutofit/>
          </a:bodyPr>
          <a:lstStyle>
            <a:lvl1pPr eaLnBrk="1" latinLnBrk="1" hangingPunct="1">
              <a:spcAft>
                <a:spcPts val="650"/>
              </a:spcAft>
              <a:defRPr lang="ko-KR" altLang="en-US" sz="800" b="0" i="0" kern="0" baseline="0" dirty="0">
                <a:solidFill>
                  <a:srgbClr val="7F7F7F"/>
                </a:solidFill>
                <a:latin typeface="+mn-lt"/>
                <a:ea typeface="+mn-ea"/>
                <a:cs typeface="Arial" panose="020B0604020202020204" pitchFamily="34" charset="0"/>
              </a:defRPr>
            </a:lvl1pPr>
            <a:lvl2pPr marL="0" indent="0" eaLnBrk="1" latinLnBrk="1" hangingPunct="1">
              <a:spcAft>
                <a:spcPts val="650"/>
              </a:spcAft>
              <a:buFont typeface="Univers for KPMG"/>
              <a:buNone/>
              <a:defRPr sz="1400" b="0" i="0">
                <a:solidFill>
                  <a:srgbClr val="003087"/>
                </a:solidFill>
                <a:latin typeface="Univers for KPMG Light" panose="020B0403020202020204" pitchFamily="34" charset="0"/>
                <a:cs typeface="Univers for KPMG" panose="020B0603020202020204" pitchFamily="34" charset="0"/>
              </a:defRPr>
            </a:lvl2pPr>
            <a:lvl3pPr marL="307975" indent="-307975" algn="l" eaLnBrk="1" latinLnBrk="1" hangingPunct="1">
              <a:spcAft>
                <a:spcPts val="650"/>
              </a:spcAft>
              <a:buFont typeface="Univers for KPMG Light" panose="020B0403020202020204" pitchFamily="34" charset="0"/>
              <a:buChar char="—"/>
              <a:defRPr sz="1400" b="0" i="0">
                <a:solidFill>
                  <a:srgbClr val="003087"/>
                </a:solidFill>
                <a:latin typeface="Univers for KPMG Light" panose="020B0403020202020204" pitchFamily="34" charset="0"/>
                <a:cs typeface="Univers for KPMG" panose="020B0603020202020204" pitchFamily="34" charset="0"/>
              </a:defRPr>
            </a:lvl3pPr>
            <a:lvl4pPr marL="623888" indent="-248400" algn="l" eaLnBrk="1" latinLnBrk="1" hangingPunct="1">
              <a:spcAft>
                <a:spcPts val="650"/>
              </a:spcAft>
              <a:buFont typeface="Univers for KPMG Light" panose="020B0403020202020204" pitchFamily="34" charset="0"/>
              <a:buChar char="–"/>
              <a:defRPr sz="1400" b="0" i="0" baseline="0">
                <a:solidFill>
                  <a:srgbClr val="003087"/>
                </a:solidFill>
                <a:latin typeface="Univers for KPMG Light" panose="020B0403020202020204" pitchFamily="34" charset="0"/>
                <a:cs typeface="Univers for KPMG" panose="020B0603020202020204" pitchFamily="34" charset="0"/>
              </a:defRPr>
            </a:lvl4pPr>
            <a:lvl5pPr marL="982663" indent="-309563" algn="l" eaLnBrk="1" latinLnBrk="1" hangingPunct="1">
              <a:spcAft>
                <a:spcPts val="650"/>
              </a:spcAft>
              <a:buFont typeface="Univers for KPMG Light" panose="020B0403020202020204" pitchFamily="34" charset="0"/>
              <a:buChar char="—"/>
              <a:defRPr lang="en-US" sz="1400" b="0" i="0" dirty="0" smtClean="0">
                <a:solidFill>
                  <a:srgbClr val="003087"/>
                </a:solidFill>
                <a:latin typeface="Univers for KPMG Light" panose="020B0403020202020204" pitchFamily="34" charset="0"/>
                <a:cs typeface="Univers for KPMG" panose="020B0603020202020204" pitchFamily="34" charset="0"/>
              </a:defRPr>
            </a:lvl5pPr>
            <a:lvl6pPr marL="1257300" indent="-247650" algn="l" eaLnBrk="1" latinLnBrk="1" hangingPunct="1">
              <a:spcAft>
                <a:spcPts val="650"/>
              </a:spcAft>
              <a:buFont typeface="Univers for KPMG Light" panose="020B0403020202020204" pitchFamily="34" charset="0"/>
              <a:buChar char="-"/>
              <a:defRPr lang="en-US" sz="1400" b="0" i="0" baseline="0" dirty="0" smtClean="0">
                <a:solidFill>
                  <a:srgbClr val="003087"/>
                </a:solidFill>
                <a:latin typeface="Univers for KPMG Light" panose="020B0403020202020204" pitchFamily="34" charset="0"/>
              </a:defRPr>
            </a:lvl6pPr>
            <a:lvl7pPr marL="1619250" indent="-309563" algn="l" eaLnBrk="1" latinLnBrk="1" hangingPunct="1">
              <a:spcAft>
                <a:spcPts val="650"/>
              </a:spcAft>
              <a:buFont typeface="Univers for KPMG Light" panose="020B0403020202020204" pitchFamily="34" charset="0"/>
              <a:buChar char="—"/>
              <a:defRPr lang="en-US" sz="1400" b="0" i="0" dirty="0" smtClean="0">
                <a:solidFill>
                  <a:srgbClr val="003087"/>
                </a:solidFill>
                <a:latin typeface="Univers for KPMG Light" panose="020B0403020202020204" pitchFamily="34" charset="0"/>
              </a:defRPr>
            </a:lvl7pPr>
            <a:lvl8pPr marL="1885950" indent="-247650" algn="l" eaLnBrk="1" latinLnBrk="1" hangingPunct="1">
              <a:spcAft>
                <a:spcPts val="650"/>
              </a:spcAft>
              <a:buFont typeface="Univers for KPMG Light" panose="020B0403020202020204" pitchFamily="34" charset="0"/>
              <a:buChar char="-"/>
              <a:defRPr lang="en-US" sz="1400" b="0" i="0" baseline="0" dirty="0" smtClean="0">
                <a:solidFill>
                  <a:srgbClr val="003087"/>
                </a:solidFill>
                <a:latin typeface="Univers for KPMG Light" panose="020B0403020202020204" pitchFamily="34" charset="0"/>
              </a:defRPr>
            </a:lvl8pPr>
          </a:lstStyle>
          <a:p>
            <a:pPr>
              <a:spcAft>
                <a:spcPts val="0"/>
              </a:spcAft>
            </a:pPr>
            <a:r>
              <a:rPr lang="ko-KR" altLang="en-US" sz="900">
                <a:solidFill>
                  <a:schemeClr val="tx1"/>
                </a:solidFill>
                <a:latin typeface="KoPub돋움체 Light" panose="00000300000000000000" pitchFamily="2" charset="-127"/>
                <a:ea typeface="KoPub돋움체 Light" panose="00000300000000000000" pitchFamily="2" charset="-127"/>
              </a:rPr>
              <a:t>용역 대금</a:t>
            </a:r>
            <a:endParaRPr lang="en-US" altLang="ko-KR" sz="900">
              <a:solidFill>
                <a:schemeClr val="tx1"/>
              </a:solidFill>
              <a:latin typeface="KoPub돋움체 Light" panose="00000300000000000000" pitchFamily="2" charset="-127"/>
              <a:ea typeface="KoPub돋움체 Light" panose="00000300000000000000" pitchFamily="2" charset="-127"/>
            </a:endParaRPr>
          </a:p>
        </p:txBody>
      </p:sp>
      <p:sp>
        <p:nvSpPr>
          <p:cNvPr id="60" name="텍스트 개체 틀 5">
            <a:extLst>
              <a:ext uri="{FF2B5EF4-FFF2-40B4-BE49-F238E27FC236}">
                <a16:creationId xmlns:a16="http://schemas.microsoft.com/office/drawing/2014/main" id="{A6980BA0-17AA-EA10-03A1-D0FBFC527EC9}"/>
              </a:ext>
            </a:extLst>
          </p:cNvPr>
          <p:cNvSpPr txBox="1">
            <a:spLocks/>
          </p:cNvSpPr>
          <p:nvPr/>
        </p:nvSpPr>
        <p:spPr>
          <a:xfrm>
            <a:off x="3363209" y="3871807"/>
            <a:ext cx="683029" cy="287995"/>
          </a:xfrm>
          <a:prstGeom prst="rect">
            <a:avLst/>
          </a:prstGeom>
          <a:noFill/>
        </p:spPr>
        <p:txBody>
          <a:bodyPr vert="horz" wrap="square" lIns="0" tIns="0" rIns="0" bIns="0" rtlCol="0" anchor="t" anchorCtr="0">
            <a:noAutofit/>
          </a:bodyPr>
          <a:lstStyle>
            <a:lvl1pPr eaLnBrk="1" latinLnBrk="1" hangingPunct="1">
              <a:spcAft>
                <a:spcPts val="650"/>
              </a:spcAft>
              <a:defRPr lang="ko-KR" altLang="en-US" sz="800" b="0" i="0" kern="0" baseline="0" dirty="0">
                <a:solidFill>
                  <a:srgbClr val="7F7F7F"/>
                </a:solidFill>
                <a:latin typeface="+mn-lt"/>
                <a:ea typeface="+mn-ea"/>
                <a:cs typeface="Arial" panose="020B0604020202020204" pitchFamily="34" charset="0"/>
              </a:defRPr>
            </a:lvl1pPr>
            <a:lvl2pPr marL="0" indent="0" eaLnBrk="1" latinLnBrk="1" hangingPunct="1">
              <a:spcAft>
                <a:spcPts val="650"/>
              </a:spcAft>
              <a:buFont typeface="Univers for KPMG"/>
              <a:buNone/>
              <a:defRPr sz="1400" b="0" i="0">
                <a:solidFill>
                  <a:srgbClr val="003087"/>
                </a:solidFill>
                <a:latin typeface="Univers for KPMG Light" panose="020B0403020202020204" pitchFamily="34" charset="0"/>
                <a:cs typeface="Univers for KPMG" panose="020B0603020202020204" pitchFamily="34" charset="0"/>
              </a:defRPr>
            </a:lvl2pPr>
            <a:lvl3pPr marL="307975" indent="-307975" algn="l" eaLnBrk="1" latinLnBrk="1" hangingPunct="1">
              <a:spcAft>
                <a:spcPts val="650"/>
              </a:spcAft>
              <a:buFont typeface="Univers for KPMG Light" panose="020B0403020202020204" pitchFamily="34" charset="0"/>
              <a:buChar char="—"/>
              <a:defRPr sz="1400" b="0" i="0">
                <a:solidFill>
                  <a:srgbClr val="003087"/>
                </a:solidFill>
                <a:latin typeface="Univers for KPMG Light" panose="020B0403020202020204" pitchFamily="34" charset="0"/>
                <a:cs typeface="Univers for KPMG" panose="020B0603020202020204" pitchFamily="34" charset="0"/>
              </a:defRPr>
            </a:lvl3pPr>
            <a:lvl4pPr marL="623888" indent="-248400" algn="l" eaLnBrk="1" latinLnBrk="1" hangingPunct="1">
              <a:spcAft>
                <a:spcPts val="650"/>
              </a:spcAft>
              <a:buFont typeface="Univers for KPMG Light" panose="020B0403020202020204" pitchFamily="34" charset="0"/>
              <a:buChar char="–"/>
              <a:defRPr sz="1400" b="0" i="0" baseline="0">
                <a:solidFill>
                  <a:srgbClr val="003087"/>
                </a:solidFill>
                <a:latin typeface="Univers for KPMG Light" panose="020B0403020202020204" pitchFamily="34" charset="0"/>
                <a:cs typeface="Univers for KPMG" panose="020B0603020202020204" pitchFamily="34" charset="0"/>
              </a:defRPr>
            </a:lvl4pPr>
            <a:lvl5pPr marL="982663" indent="-309563" algn="l" eaLnBrk="1" latinLnBrk="1" hangingPunct="1">
              <a:spcAft>
                <a:spcPts val="650"/>
              </a:spcAft>
              <a:buFont typeface="Univers for KPMG Light" panose="020B0403020202020204" pitchFamily="34" charset="0"/>
              <a:buChar char="—"/>
              <a:defRPr lang="en-US" sz="1400" b="0" i="0" dirty="0" smtClean="0">
                <a:solidFill>
                  <a:srgbClr val="003087"/>
                </a:solidFill>
                <a:latin typeface="Univers for KPMG Light" panose="020B0403020202020204" pitchFamily="34" charset="0"/>
                <a:cs typeface="Univers for KPMG" panose="020B0603020202020204" pitchFamily="34" charset="0"/>
              </a:defRPr>
            </a:lvl5pPr>
            <a:lvl6pPr marL="1257300" indent="-247650" algn="l" eaLnBrk="1" latinLnBrk="1" hangingPunct="1">
              <a:spcAft>
                <a:spcPts val="650"/>
              </a:spcAft>
              <a:buFont typeface="Univers for KPMG Light" panose="020B0403020202020204" pitchFamily="34" charset="0"/>
              <a:buChar char="-"/>
              <a:defRPr lang="en-US" sz="1400" b="0" i="0" baseline="0" dirty="0" smtClean="0">
                <a:solidFill>
                  <a:srgbClr val="003087"/>
                </a:solidFill>
                <a:latin typeface="Univers for KPMG Light" panose="020B0403020202020204" pitchFamily="34" charset="0"/>
              </a:defRPr>
            </a:lvl6pPr>
            <a:lvl7pPr marL="1619250" indent="-309563" algn="l" eaLnBrk="1" latinLnBrk="1" hangingPunct="1">
              <a:spcAft>
                <a:spcPts val="650"/>
              </a:spcAft>
              <a:buFont typeface="Univers for KPMG Light" panose="020B0403020202020204" pitchFamily="34" charset="0"/>
              <a:buChar char="—"/>
              <a:defRPr lang="en-US" sz="1400" b="0" i="0" dirty="0" smtClean="0">
                <a:solidFill>
                  <a:srgbClr val="003087"/>
                </a:solidFill>
                <a:latin typeface="Univers for KPMG Light" panose="020B0403020202020204" pitchFamily="34" charset="0"/>
              </a:defRPr>
            </a:lvl7pPr>
            <a:lvl8pPr marL="1885950" indent="-247650" algn="l" eaLnBrk="1" latinLnBrk="1" hangingPunct="1">
              <a:spcAft>
                <a:spcPts val="650"/>
              </a:spcAft>
              <a:buFont typeface="Univers for KPMG Light" panose="020B0403020202020204" pitchFamily="34" charset="0"/>
              <a:buChar char="-"/>
              <a:defRPr lang="en-US" sz="1400" b="0" i="0" baseline="0" dirty="0" smtClean="0">
                <a:solidFill>
                  <a:srgbClr val="003087"/>
                </a:solidFill>
                <a:latin typeface="Univers for KPMG Light" panose="020B0403020202020204" pitchFamily="34" charset="0"/>
              </a:defRPr>
            </a:lvl8pPr>
          </a:lstStyle>
          <a:p>
            <a:pPr>
              <a:spcAft>
                <a:spcPts val="0"/>
              </a:spcAft>
            </a:pPr>
            <a:r>
              <a:rPr lang="ko-KR" altLang="en-US" sz="900">
                <a:solidFill>
                  <a:schemeClr val="tx1"/>
                </a:solidFill>
                <a:latin typeface="KoPub돋움체 Light" panose="00000300000000000000" pitchFamily="2" charset="-127"/>
                <a:ea typeface="KoPub돋움체 Light" panose="00000300000000000000" pitchFamily="2" charset="-127"/>
              </a:rPr>
              <a:t>용역 대금</a:t>
            </a:r>
            <a:endParaRPr lang="en-US" altLang="ko-KR" sz="900">
              <a:solidFill>
                <a:schemeClr val="tx1"/>
              </a:solidFill>
              <a:latin typeface="KoPub돋움체 Light" panose="00000300000000000000" pitchFamily="2" charset="-127"/>
              <a:ea typeface="KoPub돋움체 Light" panose="00000300000000000000" pitchFamily="2" charset="-127"/>
            </a:endParaRPr>
          </a:p>
        </p:txBody>
      </p:sp>
      <p:cxnSp>
        <p:nvCxnSpPr>
          <p:cNvPr id="61" name="연결선: 꺾임 60">
            <a:extLst>
              <a:ext uri="{FF2B5EF4-FFF2-40B4-BE49-F238E27FC236}">
                <a16:creationId xmlns:a16="http://schemas.microsoft.com/office/drawing/2014/main" id="{3D1D3EDA-1DC1-AC6A-E91B-2450CBD15B98}"/>
              </a:ext>
            </a:extLst>
          </p:cNvPr>
          <p:cNvCxnSpPr>
            <a:cxnSpLocks/>
            <a:endCxn id="36" idx="1"/>
          </p:cNvCxnSpPr>
          <p:nvPr/>
        </p:nvCxnSpPr>
        <p:spPr>
          <a:xfrm flipV="1">
            <a:off x="6206239" y="3620764"/>
            <a:ext cx="1050161" cy="596257"/>
          </a:xfrm>
          <a:prstGeom prst="bentConnector3">
            <a:avLst>
              <a:gd name="adj1" fmla="val 50000"/>
            </a:avLst>
          </a:prstGeom>
          <a:ln>
            <a:solidFill>
              <a:srgbClr val="7213EA"/>
            </a:solidFill>
            <a:tailEnd type="triangle"/>
          </a:ln>
        </p:spPr>
        <p:style>
          <a:lnRef idx="1">
            <a:schemeClr val="accent1"/>
          </a:lnRef>
          <a:fillRef idx="0">
            <a:schemeClr val="accent1"/>
          </a:fillRef>
          <a:effectRef idx="0">
            <a:schemeClr val="accent1"/>
          </a:effectRef>
          <a:fontRef idx="minor">
            <a:schemeClr val="tx1"/>
          </a:fontRef>
        </p:style>
      </p:cxnSp>
      <p:cxnSp>
        <p:nvCxnSpPr>
          <p:cNvPr id="62" name="연결선: 꺾임 61">
            <a:extLst>
              <a:ext uri="{FF2B5EF4-FFF2-40B4-BE49-F238E27FC236}">
                <a16:creationId xmlns:a16="http://schemas.microsoft.com/office/drawing/2014/main" id="{1FA1C543-76E7-9960-7352-F334D8613525}"/>
              </a:ext>
            </a:extLst>
          </p:cNvPr>
          <p:cNvCxnSpPr>
            <a:cxnSpLocks/>
            <a:endCxn id="37" idx="1"/>
          </p:cNvCxnSpPr>
          <p:nvPr/>
        </p:nvCxnSpPr>
        <p:spPr>
          <a:xfrm>
            <a:off x="6213000" y="4320799"/>
            <a:ext cx="1043400" cy="569052"/>
          </a:xfrm>
          <a:prstGeom prst="bentConnector3">
            <a:avLst/>
          </a:prstGeom>
          <a:ln>
            <a:solidFill>
              <a:srgbClr val="7213EA"/>
            </a:solidFill>
            <a:tailEnd type="triangle"/>
          </a:ln>
        </p:spPr>
        <p:style>
          <a:lnRef idx="1">
            <a:schemeClr val="accent1"/>
          </a:lnRef>
          <a:fillRef idx="0">
            <a:schemeClr val="accent1"/>
          </a:fillRef>
          <a:effectRef idx="0">
            <a:schemeClr val="accent1"/>
          </a:effectRef>
          <a:fontRef idx="minor">
            <a:schemeClr val="tx1"/>
          </a:fontRef>
        </p:style>
      </p:cxnSp>
      <p:sp>
        <p:nvSpPr>
          <p:cNvPr id="63" name="텍스트 개체 틀 5">
            <a:extLst>
              <a:ext uri="{FF2B5EF4-FFF2-40B4-BE49-F238E27FC236}">
                <a16:creationId xmlns:a16="http://schemas.microsoft.com/office/drawing/2014/main" id="{296BFFFE-487A-4BC0-5FF5-114444ACC3AA}"/>
              </a:ext>
            </a:extLst>
          </p:cNvPr>
          <p:cNvSpPr txBox="1">
            <a:spLocks/>
          </p:cNvSpPr>
          <p:nvPr/>
        </p:nvSpPr>
        <p:spPr>
          <a:xfrm>
            <a:off x="6771600" y="3710548"/>
            <a:ext cx="546848" cy="287995"/>
          </a:xfrm>
          <a:prstGeom prst="rect">
            <a:avLst/>
          </a:prstGeom>
          <a:noFill/>
        </p:spPr>
        <p:txBody>
          <a:bodyPr vert="horz" wrap="square" lIns="0" tIns="0" rIns="0" bIns="0" rtlCol="0" anchor="t" anchorCtr="0">
            <a:noAutofit/>
          </a:bodyPr>
          <a:lstStyle>
            <a:lvl1pPr eaLnBrk="1" latinLnBrk="1" hangingPunct="1">
              <a:spcAft>
                <a:spcPts val="650"/>
              </a:spcAft>
              <a:defRPr lang="ko-KR" altLang="en-US" sz="800" b="0" i="0" kern="0" baseline="0" dirty="0">
                <a:solidFill>
                  <a:srgbClr val="7F7F7F"/>
                </a:solidFill>
                <a:latin typeface="+mn-lt"/>
                <a:ea typeface="+mn-ea"/>
                <a:cs typeface="Arial" panose="020B0604020202020204" pitchFamily="34" charset="0"/>
              </a:defRPr>
            </a:lvl1pPr>
            <a:lvl2pPr marL="0" indent="0" eaLnBrk="1" latinLnBrk="1" hangingPunct="1">
              <a:spcAft>
                <a:spcPts val="650"/>
              </a:spcAft>
              <a:buFont typeface="Univers for KPMG"/>
              <a:buNone/>
              <a:defRPr sz="1400" b="0" i="0">
                <a:solidFill>
                  <a:srgbClr val="003087"/>
                </a:solidFill>
                <a:latin typeface="Univers for KPMG Light" panose="020B0403020202020204" pitchFamily="34" charset="0"/>
                <a:cs typeface="Univers for KPMG" panose="020B0603020202020204" pitchFamily="34" charset="0"/>
              </a:defRPr>
            </a:lvl2pPr>
            <a:lvl3pPr marL="307975" indent="-307975" algn="l" eaLnBrk="1" latinLnBrk="1" hangingPunct="1">
              <a:spcAft>
                <a:spcPts val="650"/>
              </a:spcAft>
              <a:buFont typeface="Univers for KPMG Light" panose="020B0403020202020204" pitchFamily="34" charset="0"/>
              <a:buChar char="—"/>
              <a:defRPr sz="1400" b="0" i="0">
                <a:solidFill>
                  <a:srgbClr val="003087"/>
                </a:solidFill>
                <a:latin typeface="Univers for KPMG Light" panose="020B0403020202020204" pitchFamily="34" charset="0"/>
                <a:cs typeface="Univers for KPMG" panose="020B0603020202020204" pitchFamily="34" charset="0"/>
              </a:defRPr>
            </a:lvl3pPr>
            <a:lvl4pPr marL="623888" indent="-248400" algn="l" eaLnBrk="1" latinLnBrk="1" hangingPunct="1">
              <a:spcAft>
                <a:spcPts val="650"/>
              </a:spcAft>
              <a:buFont typeface="Univers for KPMG Light" panose="020B0403020202020204" pitchFamily="34" charset="0"/>
              <a:buChar char="–"/>
              <a:defRPr sz="1400" b="0" i="0" baseline="0">
                <a:solidFill>
                  <a:srgbClr val="003087"/>
                </a:solidFill>
                <a:latin typeface="Univers for KPMG Light" panose="020B0403020202020204" pitchFamily="34" charset="0"/>
                <a:cs typeface="Univers for KPMG" panose="020B0603020202020204" pitchFamily="34" charset="0"/>
              </a:defRPr>
            </a:lvl4pPr>
            <a:lvl5pPr marL="982663" indent="-309563" algn="l" eaLnBrk="1" latinLnBrk="1" hangingPunct="1">
              <a:spcAft>
                <a:spcPts val="650"/>
              </a:spcAft>
              <a:buFont typeface="Univers for KPMG Light" panose="020B0403020202020204" pitchFamily="34" charset="0"/>
              <a:buChar char="—"/>
              <a:defRPr lang="en-US" sz="1400" b="0" i="0" dirty="0" smtClean="0">
                <a:solidFill>
                  <a:srgbClr val="003087"/>
                </a:solidFill>
                <a:latin typeface="Univers for KPMG Light" panose="020B0403020202020204" pitchFamily="34" charset="0"/>
                <a:cs typeface="Univers for KPMG" panose="020B0603020202020204" pitchFamily="34" charset="0"/>
              </a:defRPr>
            </a:lvl5pPr>
            <a:lvl6pPr marL="1257300" indent="-247650" algn="l" eaLnBrk="1" latinLnBrk="1" hangingPunct="1">
              <a:spcAft>
                <a:spcPts val="650"/>
              </a:spcAft>
              <a:buFont typeface="Univers for KPMG Light" panose="020B0403020202020204" pitchFamily="34" charset="0"/>
              <a:buChar char="-"/>
              <a:defRPr lang="en-US" sz="1400" b="0" i="0" baseline="0" dirty="0" smtClean="0">
                <a:solidFill>
                  <a:srgbClr val="003087"/>
                </a:solidFill>
                <a:latin typeface="Univers for KPMG Light" panose="020B0403020202020204" pitchFamily="34" charset="0"/>
              </a:defRPr>
            </a:lvl6pPr>
            <a:lvl7pPr marL="1619250" indent="-309563" algn="l" eaLnBrk="1" latinLnBrk="1" hangingPunct="1">
              <a:spcAft>
                <a:spcPts val="650"/>
              </a:spcAft>
              <a:buFont typeface="Univers for KPMG Light" panose="020B0403020202020204" pitchFamily="34" charset="0"/>
              <a:buChar char="—"/>
              <a:defRPr lang="en-US" sz="1400" b="0" i="0" dirty="0" smtClean="0">
                <a:solidFill>
                  <a:srgbClr val="003087"/>
                </a:solidFill>
                <a:latin typeface="Univers for KPMG Light" panose="020B0403020202020204" pitchFamily="34" charset="0"/>
              </a:defRPr>
            </a:lvl7pPr>
            <a:lvl8pPr marL="1885950" indent="-247650" algn="l" eaLnBrk="1" latinLnBrk="1" hangingPunct="1">
              <a:spcAft>
                <a:spcPts val="650"/>
              </a:spcAft>
              <a:buFont typeface="Univers for KPMG Light" panose="020B0403020202020204" pitchFamily="34" charset="0"/>
              <a:buChar char="-"/>
              <a:defRPr lang="en-US" sz="1400" b="0" i="0" baseline="0" dirty="0" smtClean="0">
                <a:solidFill>
                  <a:srgbClr val="003087"/>
                </a:solidFill>
                <a:latin typeface="Univers for KPMG Light" panose="020B0403020202020204" pitchFamily="34" charset="0"/>
              </a:defRPr>
            </a:lvl8pPr>
          </a:lstStyle>
          <a:p>
            <a:pPr>
              <a:spcAft>
                <a:spcPts val="0"/>
              </a:spcAft>
            </a:pPr>
            <a:r>
              <a:rPr lang="ko-KR" altLang="en-US" sz="900">
                <a:solidFill>
                  <a:schemeClr val="tx1"/>
                </a:solidFill>
                <a:latin typeface="KoPub돋움체 Light" panose="00000300000000000000" pitchFamily="2" charset="-127"/>
                <a:ea typeface="KoPub돋움체 Light" panose="00000300000000000000" pitchFamily="2" charset="-127"/>
              </a:rPr>
              <a:t>전력 판매</a:t>
            </a:r>
            <a:endParaRPr lang="en-US" altLang="ko-KR" sz="900">
              <a:solidFill>
                <a:schemeClr val="tx1"/>
              </a:solidFill>
              <a:latin typeface="KoPub돋움체 Light" panose="00000300000000000000" pitchFamily="2" charset="-127"/>
              <a:ea typeface="KoPub돋움체 Light" panose="00000300000000000000" pitchFamily="2" charset="-127"/>
            </a:endParaRPr>
          </a:p>
        </p:txBody>
      </p:sp>
      <p:sp>
        <p:nvSpPr>
          <p:cNvPr id="64" name="텍스트 개체 틀 5">
            <a:extLst>
              <a:ext uri="{FF2B5EF4-FFF2-40B4-BE49-F238E27FC236}">
                <a16:creationId xmlns:a16="http://schemas.microsoft.com/office/drawing/2014/main" id="{8F30E133-A1CD-A3F2-93B9-10A06A655710}"/>
              </a:ext>
            </a:extLst>
          </p:cNvPr>
          <p:cNvSpPr txBox="1">
            <a:spLocks/>
          </p:cNvSpPr>
          <p:nvPr/>
        </p:nvSpPr>
        <p:spPr>
          <a:xfrm>
            <a:off x="6770303" y="4664411"/>
            <a:ext cx="546848" cy="287995"/>
          </a:xfrm>
          <a:prstGeom prst="rect">
            <a:avLst/>
          </a:prstGeom>
          <a:noFill/>
        </p:spPr>
        <p:txBody>
          <a:bodyPr vert="horz" wrap="square" lIns="0" tIns="0" rIns="0" bIns="0" rtlCol="0" anchor="t" anchorCtr="0">
            <a:noAutofit/>
          </a:bodyPr>
          <a:lstStyle>
            <a:lvl1pPr eaLnBrk="1" latinLnBrk="1" hangingPunct="1">
              <a:spcAft>
                <a:spcPts val="650"/>
              </a:spcAft>
              <a:defRPr lang="ko-KR" altLang="en-US" sz="800" b="0" i="0" kern="0" baseline="0" dirty="0">
                <a:solidFill>
                  <a:srgbClr val="7F7F7F"/>
                </a:solidFill>
                <a:latin typeface="+mn-lt"/>
                <a:ea typeface="+mn-ea"/>
                <a:cs typeface="Arial" panose="020B0604020202020204" pitchFamily="34" charset="0"/>
              </a:defRPr>
            </a:lvl1pPr>
            <a:lvl2pPr marL="0" indent="0" eaLnBrk="1" latinLnBrk="1" hangingPunct="1">
              <a:spcAft>
                <a:spcPts val="650"/>
              </a:spcAft>
              <a:buFont typeface="Univers for KPMG"/>
              <a:buNone/>
              <a:defRPr sz="1400" b="0" i="0">
                <a:solidFill>
                  <a:srgbClr val="003087"/>
                </a:solidFill>
                <a:latin typeface="Univers for KPMG Light" panose="020B0403020202020204" pitchFamily="34" charset="0"/>
                <a:cs typeface="Univers for KPMG" panose="020B0603020202020204" pitchFamily="34" charset="0"/>
              </a:defRPr>
            </a:lvl2pPr>
            <a:lvl3pPr marL="307975" indent="-307975" algn="l" eaLnBrk="1" latinLnBrk="1" hangingPunct="1">
              <a:spcAft>
                <a:spcPts val="650"/>
              </a:spcAft>
              <a:buFont typeface="Univers for KPMG Light" panose="020B0403020202020204" pitchFamily="34" charset="0"/>
              <a:buChar char="—"/>
              <a:defRPr sz="1400" b="0" i="0">
                <a:solidFill>
                  <a:srgbClr val="003087"/>
                </a:solidFill>
                <a:latin typeface="Univers for KPMG Light" panose="020B0403020202020204" pitchFamily="34" charset="0"/>
                <a:cs typeface="Univers for KPMG" panose="020B0603020202020204" pitchFamily="34" charset="0"/>
              </a:defRPr>
            </a:lvl3pPr>
            <a:lvl4pPr marL="623888" indent="-248400" algn="l" eaLnBrk="1" latinLnBrk="1" hangingPunct="1">
              <a:spcAft>
                <a:spcPts val="650"/>
              </a:spcAft>
              <a:buFont typeface="Univers for KPMG Light" panose="020B0403020202020204" pitchFamily="34" charset="0"/>
              <a:buChar char="–"/>
              <a:defRPr sz="1400" b="0" i="0" baseline="0">
                <a:solidFill>
                  <a:srgbClr val="003087"/>
                </a:solidFill>
                <a:latin typeface="Univers for KPMG Light" panose="020B0403020202020204" pitchFamily="34" charset="0"/>
                <a:cs typeface="Univers for KPMG" panose="020B0603020202020204" pitchFamily="34" charset="0"/>
              </a:defRPr>
            </a:lvl4pPr>
            <a:lvl5pPr marL="982663" indent="-309563" algn="l" eaLnBrk="1" latinLnBrk="1" hangingPunct="1">
              <a:spcAft>
                <a:spcPts val="650"/>
              </a:spcAft>
              <a:buFont typeface="Univers for KPMG Light" panose="020B0403020202020204" pitchFamily="34" charset="0"/>
              <a:buChar char="—"/>
              <a:defRPr lang="en-US" sz="1400" b="0" i="0" dirty="0" smtClean="0">
                <a:solidFill>
                  <a:srgbClr val="003087"/>
                </a:solidFill>
                <a:latin typeface="Univers for KPMG Light" panose="020B0403020202020204" pitchFamily="34" charset="0"/>
                <a:cs typeface="Univers for KPMG" panose="020B0603020202020204" pitchFamily="34" charset="0"/>
              </a:defRPr>
            </a:lvl5pPr>
            <a:lvl6pPr marL="1257300" indent="-247650" algn="l" eaLnBrk="1" latinLnBrk="1" hangingPunct="1">
              <a:spcAft>
                <a:spcPts val="650"/>
              </a:spcAft>
              <a:buFont typeface="Univers for KPMG Light" panose="020B0403020202020204" pitchFamily="34" charset="0"/>
              <a:buChar char="-"/>
              <a:defRPr lang="en-US" sz="1400" b="0" i="0" baseline="0" dirty="0" smtClean="0">
                <a:solidFill>
                  <a:srgbClr val="003087"/>
                </a:solidFill>
                <a:latin typeface="Univers for KPMG Light" panose="020B0403020202020204" pitchFamily="34" charset="0"/>
              </a:defRPr>
            </a:lvl6pPr>
            <a:lvl7pPr marL="1619250" indent="-309563" algn="l" eaLnBrk="1" latinLnBrk="1" hangingPunct="1">
              <a:spcAft>
                <a:spcPts val="650"/>
              </a:spcAft>
              <a:buFont typeface="Univers for KPMG Light" panose="020B0403020202020204" pitchFamily="34" charset="0"/>
              <a:buChar char="—"/>
              <a:defRPr lang="en-US" sz="1400" b="0" i="0" dirty="0" smtClean="0">
                <a:solidFill>
                  <a:srgbClr val="003087"/>
                </a:solidFill>
                <a:latin typeface="Univers for KPMG Light" panose="020B0403020202020204" pitchFamily="34" charset="0"/>
              </a:defRPr>
            </a:lvl7pPr>
            <a:lvl8pPr marL="1885950" indent="-247650" algn="l" eaLnBrk="1" latinLnBrk="1" hangingPunct="1">
              <a:spcAft>
                <a:spcPts val="650"/>
              </a:spcAft>
              <a:buFont typeface="Univers for KPMG Light" panose="020B0403020202020204" pitchFamily="34" charset="0"/>
              <a:buChar char="-"/>
              <a:defRPr lang="en-US" sz="1400" b="0" i="0" baseline="0" dirty="0" smtClean="0">
                <a:solidFill>
                  <a:srgbClr val="003087"/>
                </a:solidFill>
                <a:latin typeface="Univers for KPMG Light" panose="020B0403020202020204" pitchFamily="34" charset="0"/>
              </a:defRPr>
            </a:lvl8pPr>
          </a:lstStyle>
          <a:p>
            <a:pPr>
              <a:spcAft>
                <a:spcPts val="0"/>
              </a:spcAft>
            </a:pPr>
            <a:r>
              <a:rPr lang="en-US" altLang="ko-KR" sz="900">
                <a:solidFill>
                  <a:schemeClr val="tx1"/>
                </a:solidFill>
                <a:latin typeface="KoPub돋움체 Light" panose="00000300000000000000" pitchFamily="2" charset="-127"/>
                <a:ea typeface="KoPub돋움체 Light" panose="00000300000000000000" pitchFamily="2" charset="-127"/>
              </a:rPr>
              <a:t>REC </a:t>
            </a:r>
            <a:r>
              <a:rPr lang="ko-KR" altLang="en-US" sz="900">
                <a:solidFill>
                  <a:schemeClr val="tx1"/>
                </a:solidFill>
                <a:latin typeface="KoPub돋움체 Light" panose="00000300000000000000" pitchFamily="2" charset="-127"/>
                <a:ea typeface="KoPub돋움체 Light" panose="00000300000000000000" pitchFamily="2" charset="-127"/>
              </a:rPr>
              <a:t>판매</a:t>
            </a:r>
            <a:endParaRPr lang="en-US" altLang="ko-KR" sz="900">
              <a:solidFill>
                <a:schemeClr val="tx1"/>
              </a:solidFill>
              <a:latin typeface="KoPub돋움체 Light" panose="00000300000000000000" pitchFamily="2" charset="-127"/>
              <a:ea typeface="KoPub돋움체 Light" panose="00000300000000000000" pitchFamily="2" charset="-127"/>
            </a:endParaRPr>
          </a:p>
        </p:txBody>
      </p:sp>
      <p:cxnSp>
        <p:nvCxnSpPr>
          <p:cNvPr id="65" name="직선 화살표 연결선 64">
            <a:extLst>
              <a:ext uri="{FF2B5EF4-FFF2-40B4-BE49-F238E27FC236}">
                <a16:creationId xmlns:a16="http://schemas.microsoft.com/office/drawing/2014/main" id="{A8E48105-407A-298A-3299-F3B44F7B3C9C}"/>
              </a:ext>
            </a:extLst>
          </p:cNvPr>
          <p:cNvCxnSpPr>
            <a:cxnSpLocks/>
          </p:cNvCxnSpPr>
          <p:nvPr/>
        </p:nvCxnSpPr>
        <p:spPr>
          <a:xfrm flipH="1" flipV="1">
            <a:off x="5060950" y="3081530"/>
            <a:ext cx="1" cy="972152"/>
          </a:xfrm>
          <a:prstGeom prst="straightConnector1">
            <a:avLst/>
          </a:prstGeom>
          <a:ln>
            <a:solidFill>
              <a:srgbClr val="00338D"/>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6" name="텍스트 개체 틀 5">
            <a:extLst>
              <a:ext uri="{FF2B5EF4-FFF2-40B4-BE49-F238E27FC236}">
                <a16:creationId xmlns:a16="http://schemas.microsoft.com/office/drawing/2014/main" id="{A12C2582-F0C9-FE56-9BEA-9E9802FD0048}"/>
              </a:ext>
            </a:extLst>
          </p:cNvPr>
          <p:cNvSpPr txBox="1">
            <a:spLocks/>
          </p:cNvSpPr>
          <p:nvPr/>
        </p:nvSpPr>
        <p:spPr>
          <a:xfrm>
            <a:off x="6109572" y="3852926"/>
            <a:ext cx="546848" cy="287995"/>
          </a:xfrm>
          <a:prstGeom prst="rect">
            <a:avLst/>
          </a:prstGeom>
          <a:noFill/>
        </p:spPr>
        <p:txBody>
          <a:bodyPr vert="horz" wrap="square" lIns="0" tIns="0" rIns="0" bIns="0" rtlCol="0" anchor="t" anchorCtr="0">
            <a:noAutofit/>
          </a:bodyPr>
          <a:lstStyle>
            <a:lvl1pPr eaLnBrk="1" latinLnBrk="1" hangingPunct="1">
              <a:spcAft>
                <a:spcPts val="650"/>
              </a:spcAft>
              <a:defRPr lang="ko-KR" altLang="en-US" sz="800" b="0" i="0" kern="0" baseline="0" dirty="0">
                <a:solidFill>
                  <a:srgbClr val="7F7F7F"/>
                </a:solidFill>
                <a:latin typeface="+mn-lt"/>
                <a:ea typeface="+mn-ea"/>
                <a:cs typeface="Arial" panose="020B0604020202020204" pitchFamily="34" charset="0"/>
              </a:defRPr>
            </a:lvl1pPr>
            <a:lvl2pPr marL="0" indent="0" eaLnBrk="1" latinLnBrk="1" hangingPunct="1">
              <a:spcAft>
                <a:spcPts val="650"/>
              </a:spcAft>
              <a:buFont typeface="Univers for KPMG"/>
              <a:buNone/>
              <a:defRPr sz="1400" b="0" i="0">
                <a:solidFill>
                  <a:srgbClr val="003087"/>
                </a:solidFill>
                <a:latin typeface="Univers for KPMG Light" panose="020B0403020202020204" pitchFamily="34" charset="0"/>
                <a:cs typeface="Univers for KPMG" panose="020B0603020202020204" pitchFamily="34" charset="0"/>
              </a:defRPr>
            </a:lvl2pPr>
            <a:lvl3pPr marL="307975" indent="-307975" algn="l" eaLnBrk="1" latinLnBrk="1" hangingPunct="1">
              <a:spcAft>
                <a:spcPts val="650"/>
              </a:spcAft>
              <a:buFont typeface="Univers for KPMG Light" panose="020B0403020202020204" pitchFamily="34" charset="0"/>
              <a:buChar char="—"/>
              <a:defRPr sz="1400" b="0" i="0">
                <a:solidFill>
                  <a:srgbClr val="003087"/>
                </a:solidFill>
                <a:latin typeface="Univers for KPMG Light" panose="020B0403020202020204" pitchFamily="34" charset="0"/>
                <a:cs typeface="Univers for KPMG" panose="020B0603020202020204" pitchFamily="34" charset="0"/>
              </a:defRPr>
            </a:lvl3pPr>
            <a:lvl4pPr marL="623888" indent="-248400" algn="l" eaLnBrk="1" latinLnBrk="1" hangingPunct="1">
              <a:spcAft>
                <a:spcPts val="650"/>
              </a:spcAft>
              <a:buFont typeface="Univers for KPMG Light" panose="020B0403020202020204" pitchFamily="34" charset="0"/>
              <a:buChar char="–"/>
              <a:defRPr sz="1400" b="0" i="0" baseline="0">
                <a:solidFill>
                  <a:srgbClr val="003087"/>
                </a:solidFill>
                <a:latin typeface="Univers for KPMG Light" panose="020B0403020202020204" pitchFamily="34" charset="0"/>
                <a:cs typeface="Univers for KPMG" panose="020B0603020202020204" pitchFamily="34" charset="0"/>
              </a:defRPr>
            </a:lvl4pPr>
            <a:lvl5pPr marL="982663" indent="-309563" algn="l" eaLnBrk="1" latinLnBrk="1" hangingPunct="1">
              <a:spcAft>
                <a:spcPts val="650"/>
              </a:spcAft>
              <a:buFont typeface="Univers for KPMG Light" panose="020B0403020202020204" pitchFamily="34" charset="0"/>
              <a:buChar char="—"/>
              <a:defRPr lang="en-US" sz="1400" b="0" i="0" dirty="0" smtClean="0">
                <a:solidFill>
                  <a:srgbClr val="003087"/>
                </a:solidFill>
                <a:latin typeface="Univers for KPMG Light" panose="020B0403020202020204" pitchFamily="34" charset="0"/>
                <a:cs typeface="Univers for KPMG" panose="020B0603020202020204" pitchFamily="34" charset="0"/>
              </a:defRPr>
            </a:lvl5pPr>
            <a:lvl6pPr marL="1257300" indent="-247650" algn="l" eaLnBrk="1" latinLnBrk="1" hangingPunct="1">
              <a:spcAft>
                <a:spcPts val="650"/>
              </a:spcAft>
              <a:buFont typeface="Univers for KPMG Light" panose="020B0403020202020204" pitchFamily="34" charset="0"/>
              <a:buChar char="-"/>
              <a:defRPr lang="en-US" sz="1400" b="0" i="0" baseline="0" dirty="0" smtClean="0">
                <a:solidFill>
                  <a:srgbClr val="003087"/>
                </a:solidFill>
                <a:latin typeface="Univers for KPMG Light" panose="020B0403020202020204" pitchFamily="34" charset="0"/>
              </a:defRPr>
            </a:lvl6pPr>
            <a:lvl7pPr marL="1619250" indent="-309563" algn="l" eaLnBrk="1" latinLnBrk="1" hangingPunct="1">
              <a:spcAft>
                <a:spcPts val="650"/>
              </a:spcAft>
              <a:buFont typeface="Univers for KPMG Light" panose="020B0403020202020204" pitchFamily="34" charset="0"/>
              <a:buChar char="—"/>
              <a:defRPr lang="en-US" sz="1400" b="0" i="0" dirty="0" smtClean="0">
                <a:solidFill>
                  <a:srgbClr val="003087"/>
                </a:solidFill>
                <a:latin typeface="Univers for KPMG Light" panose="020B0403020202020204" pitchFamily="34" charset="0"/>
              </a:defRPr>
            </a:lvl7pPr>
            <a:lvl8pPr marL="1885950" indent="-247650" algn="l" eaLnBrk="1" latinLnBrk="1" hangingPunct="1">
              <a:spcAft>
                <a:spcPts val="650"/>
              </a:spcAft>
              <a:buFont typeface="Univers for KPMG Light" panose="020B0403020202020204" pitchFamily="34" charset="0"/>
              <a:buChar char="-"/>
              <a:defRPr lang="en-US" sz="1400" b="0" i="0" baseline="0" dirty="0" smtClean="0">
                <a:solidFill>
                  <a:srgbClr val="003087"/>
                </a:solidFill>
                <a:latin typeface="Univers for KPMG Light" panose="020B0403020202020204" pitchFamily="34" charset="0"/>
              </a:defRPr>
            </a:lvl8pPr>
          </a:lstStyle>
          <a:p>
            <a:pPr>
              <a:spcAft>
                <a:spcPts val="0"/>
              </a:spcAft>
            </a:pPr>
            <a:r>
              <a:rPr lang="ko-KR" altLang="en-US" sz="900">
                <a:solidFill>
                  <a:schemeClr val="tx1"/>
                </a:solidFill>
                <a:latin typeface="KoPub돋움체 Light" panose="00000300000000000000" pitchFamily="2" charset="-127"/>
                <a:ea typeface="KoPub돋움체 Light" panose="00000300000000000000" pitchFamily="2" charset="-127"/>
              </a:rPr>
              <a:t>공급 대가</a:t>
            </a:r>
            <a:endParaRPr lang="en-US" altLang="ko-KR" sz="900">
              <a:solidFill>
                <a:schemeClr val="tx1"/>
              </a:solidFill>
              <a:latin typeface="KoPub돋움체 Light" panose="00000300000000000000" pitchFamily="2" charset="-127"/>
              <a:ea typeface="KoPub돋움체 Light" panose="00000300000000000000" pitchFamily="2" charset="-127"/>
            </a:endParaRPr>
          </a:p>
        </p:txBody>
      </p:sp>
      <p:sp>
        <p:nvSpPr>
          <p:cNvPr id="67" name="텍스트 개체 틀 5">
            <a:extLst>
              <a:ext uri="{FF2B5EF4-FFF2-40B4-BE49-F238E27FC236}">
                <a16:creationId xmlns:a16="http://schemas.microsoft.com/office/drawing/2014/main" id="{0CC119A1-03AF-AF03-C56C-E539D2800878}"/>
              </a:ext>
            </a:extLst>
          </p:cNvPr>
          <p:cNvSpPr txBox="1">
            <a:spLocks/>
          </p:cNvSpPr>
          <p:nvPr/>
        </p:nvSpPr>
        <p:spPr>
          <a:xfrm>
            <a:off x="6153564" y="4553288"/>
            <a:ext cx="546848" cy="287995"/>
          </a:xfrm>
          <a:prstGeom prst="rect">
            <a:avLst/>
          </a:prstGeom>
          <a:noFill/>
        </p:spPr>
        <p:txBody>
          <a:bodyPr vert="horz" wrap="square" lIns="0" tIns="0" rIns="0" bIns="0" rtlCol="0" anchor="t" anchorCtr="0">
            <a:noAutofit/>
          </a:bodyPr>
          <a:lstStyle>
            <a:lvl1pPr eaLnBrk="1" latinLnBrk="1" hangingPunct="1">
              <a:spcAft>
                <a:spcPts val="650"/>
              </a:spcAft>
              <a:defRPr lang="ko-KR" altLang="en-US" sz="800" b="0" i="0" kern="0" baseline="0" dirty="0">
                <a:solidFill>
                  <a:srgbClr val="7F7F7F"/>
                </a:solidFill>
                <a:latin typeface="+mn-lt"/>
                <a:ea typeface="+mn-ea"/>
                <a:cs typeface="Arial" panose="020B0604020202020204" pitchFamily="34" charset="0"/>
              </a:defRPr>
            </a:lvl1pPr>
            <a:lvl2pPr marL="0" indent="0" eaLnBrk="1" latinLnBrk="1" hangingPunct="1">
              <a:spcAft>
                <a:spcPts val="650"/>
              </a:spcAft>
              <a:buFont typeface="Univers for KPMG"/>
              <a:buNone/>
              <a:defRPr sz="1400" b="0" i="0">
                <a:solidFill>
                  <a:srgbClr val="003087"/>
                </a:solidFill>
                <a:latin typeface="Univers for KPMG Light" panose="020B0403020202020204" pitchFamily="34" charset="0"/>
                <a:cs typeface="Univers for KPMG" panose="020B0603020202020204" pitchFamily="34" charset="0"/>
              </a:defRPr>
            </a:lvl2pPr>
            <a:lvl3pPr marL="307975" indent="-307975" algn="l" eaLnBrk="1" latinLnBrk="1" hangingPunct="1">
              <a:spcAft>
                <a:spcPts val="650"/>
              </a:spcAft>
              <a:buFont typeface="Univers for KPMG Light" panose="020B0403020202020204" pitchFamily="34" charset="0"/>
              <a:buChar char="—"/>
              <a:defRPr sz="1400" b="0" i="0">
                <a:solidFill>
                  <a:srgbClr val="003087"/>
                </a:solidFill>
                <a:latin typeface="Univers for KPMG Light" panose="020B0403020202020204" pitchFamily="34" charset="0"/>
                <a:cs typeface="Univers for KPMG" panose="020B0603020202020204" pitchFamily="34" charset="0"/>
              </a:defRPr>
            </a:lvl3pPr>
            <a:lvl4pPr marL="623888" indent="-248400" algn="l" eaLnBrk="1" latinLnBrk="1" hangingPunct="1">
              <a:spcAft>
                <a:spcPts val="650"/>
              </a:spcAft>
              <a:buFont typeface="Univers for KPMG Light" panose="020B0403020202020204" pitchFamily="34" charset="0"/>
              <a:buChar char="–"/>
              <a:defRPr sz="1400" b="0" i="0" baseline="0">
                <a:solidFill>
                  <a:srgbClr val="003087"/>
                </a:solidFill>
                <a:latin typeface="Univers for KPMG Light" panose="020B0403020202020204" pitchFamily="34" charset="0"/>
                <a:cs typeface="Univers for KPMG" panose="020B0603020202020204" pitchFamily="34" charset="0"/>
              </a:defRPr>
            </a:lvl4pPr>
            <a:lvl5pPr marL="982663" indent="-309563" algn="l" eaLnBrk="1" latinLnBrk="1" hangingPunct="1">
              <a:spcAft>
                <a:spcPts val="650"/>
              </a:spcAft>
              <a:buFont typeface="Univers for KPMG Light" panose="020B0403020202020204" pitchFamily="34" charset="0"/>
              <a:buChar char="—"/>
              <a:defRPr lang="en-US" sz="1400" b="0" i="0" dirty="0" smtClean="0">
                <a:solidFill>
                  <a:srgbClr val="003087"/>
                </a:solidFill>
                <a:latin typeface="Univers for KPMG Light" panose="020B0403020202020204" pitchFamily="34" charset="0"/>
                <a:cs typeface="Univers for KPMG" panose="020B0603020202020204" pitchFamily="34" charset="0"/>
              </a:defRPr>
            </a:lvl5pPr>
            <a:lvl6pPr marL="1257300" indent="-247650" algn="l" eaLnBrk="1" latinLnBrk="1" hangingPunct="1">
              <a:spcAft>
                <a:spcPts val="650"/>
              </a:spcAft>
              <a:buFont typeface="Univers for KPMG Light" panose="020B0403020202020204" pitchFamily="34" charset="0"/>
              <a:buChar char="-"/>
              <a:defRPr lang="en-US" sz="1400" b="0" i="0" baseline="0" dirty="0" smtClean="0">
                <a:solidFill>
                  <a:srgbClr val="003087"/>
                </a:solidFill>
                <a:latin typeface="Univers for KPMG Light" panose="020B0403020202020204" pitchFamily="34" charset="0"/>
              </a:defRPr>
            </a:lvl6pPr>
            <a:lvl7pPr marL="1619250" indent="-309563" algn="l" eaLnBrk="1" latinLnBrk="1" hangingPunct="1">
              <a:spcAft>
                <a:spcPts val="650"/>
              </a:spcAft>
              <a:buFont typeface="Univers for KPMG Light" panose="020B0403020202020204" pitchFamily="34" charset="0"/>
              <a:buChar char="—"/>
              <a:defRPr lang="en-US" sz="1400" b="0" i="0" dirty="0" smtClean="0">
                <a:solidFill>
                  <a:srgbClr val="003087"/>
                </a:solidFill>
                <a:latin typeface="Univers for KPMG Light" panose="020B0403020202020204" pitchFamily="34" charset="0"/>
              </a:defRPr>
            </a:lvl7pPr>
            <a:lvl8pPr marL="1885950" indent="-247650" algn="l" eaLnBrk="1" latinLnBrk="1" hangingPunct="1">
              <a:spcAft>
                <a:spcPts val="650"/>
              </a:spcAft>
              <a:buFont typeface="Univers for KPMG Light" panose="020B0403020202020204" pitchFamily="34" charset="0"/>
              <a:buChar char="-"/>
              <a:defRPr lang="en-US" sz="1400" b="0" i="0" baseline="0" dirty="0" smtClean="0">
                <a:solidFill>
                  <a:srgbClr val="003087"/>
                </a:solidFill>
                <a:latin typeface="Univers for KPMG Light" panose="020B0403020202020204" pitchFamily="34" charset="0"/>
              </a:defRPr>
            </a:lvl8pPr>
          </a:lstStyle>
          <a:p>
            <a:pPr>
              <a:spcAft>
                <a:spcPts val="0"/>
              </a:spcAft>
            </a:pPr>
            <a:r>
              <a:rPr lang="ko-KR" altLang="en-US" sz="900">
                <a:solidFill>
                  <a:schemeClr val="tx1"/>
                </a:solidFill>
                <a:latin typeface="KoPub돋움체 Light" panose="00000300000000000000" pitchFamily="2" charset="-127"/>
                <a:ea typeface="KoPub돋움체 Light" panose="00000300000000000000" pitchFamily="2" charset="-127"/>
              </a:rPr>
              <a:t>공급 대가</a:t>
            </a:r>
            <a:endParaRPr lang="en-US" altLang="ko-KR" sz="900">
              <a:solidFill>
                <a:schemeClr val="tx1"/>
              </a:solidFill>
              <a:latin typeface="KoPub돋움체 Light" panose="00000300000000000000" pitchFamily="2" charset="-127"/>
              <a:ea typeface="KoPub돋움체 Light" panose="00000300000000000000" pitchFamily="2" charset="-127"/>
            </a:endParaRPr>
          </a:p>
        </p:txBody>
      </p:sp>
      <p:sp>
        <p:nvSpPr>
          <p:cNvPr id="68" name="텍스트 개체 틀 5">
            <a:extLst>
              <a:ext uri="{FF2B5EF4-FFF2-40B4-BE49-F238E27FC236}">
                <a16:creationId xmlns:a16="http://schemas.microsoft.com/office/drawing/2014/main" id="{E5E5CA2D-78AF-65EC-609E-E5E1B9F76037}"/>
              </a:ext>
            </a:extLst>
          </p:cNvPr>
          <p:cNvSpPr txBox="1">
            <a:spLocks/>
          </p:cNvSpPr>
          <p:nvPr/>
        </p:nvSpPr>
        <p:spPr>
          <a:xfrm>
            <a:off x="4266814" y="3460066"/>
            <a:ext cx="546848" cy="287995"/>
          </a:xfrm>
          <a:prstGeom prst="rect">
            <a:avLst/>
          </a:prstGeom>
          <a:noFill/>
        </p:spPr>
        <p:txBody>
          <a:bodyPr vert="horz" wrap="square" lIns="0" tIns="0" rIns="0" bIns="0" rtlCol="0" anchor="t" anchorCtr="0">
            <a:noAutofit/>
          </a:bodyPr>
          <a:lstStyle>
            <a:lvl1pPr eaLnBrk="1" latinLnBrk="1" hangingPunct="1">
              <a:spcAft>
                <a:spcPts val="650"/>
              </a:spcAft>
              <a:defRPr lang="ko-KR" altLang="en-US" sz="800" b="0" i="0" kern="0" baseline="0" dirty="0">
                <a:solidFill>
                  <a:srgbClr val="7F7F7F"/>
                </a:solidFill>
                <a:latin typeface="+mn-lt"/>
                <a:ea typeface="+mn-ea"/>
                <a:cs typeface="Arial" panose="020B0604020202020204" pitchFamily="34" charset="0"/>
              </a:defRPr>
            </a:lvl1pPr>
            <a:lvl2pPr marL="0" indent="0" eaLnBrk="1" latinLnBrk="1" hangingPunct="1">
              <a:spcAft>
                <a:spcPts val="650"/>
              </a:spcAft>
              <a:buFont typeface="Univers for KPMG"/>
              <a:buNone/>
              <a:defRPr sz="1400" b="0" i="0">
                <a:solidFill>
                  <a:srgbClr val="003087"/>
                </a:solidFill>
                <a:latin typeface="Univers for KPMG Light" panose="020B0403020202020204" pitchFamily="34" charset="0"/>
                <a:cs typeface="Univers for KPMG" panose="020B0603020202020204" pitchFamily="34" charset="0"/>
              </a:defRPr>
            </a:lvl2pPr>
            <a:lvl3pPr marL="307975" indent="-307975" algn="l" eaLnBrk="1" latinLnBrk="1" hangingPunct="1">
              <a:spcAft>
                <a:spcPts val="650"/>
              </a:spcAft>
              <a:buFont typeface="Univers for KPMG Light" panose="020B0403020202020204" pitchFamily="34" charset="0"/>
              <a:buChar char="—"/>
              <a:defRPr sz="1400" b="0" i="0">
                <a:solidFill>
                  <a:srgbClr val="003087"/>
                </a:solidFill>
                <a:latin typeface="Univers for KPMG Light" panose="020B0403020202020204" pitchFamily="34" charset="0"/>
                <a:cs typeface="Univers for KPMG" panose="020B0603020202020204" pitchFamily="34" charset="0"/>
              </a:defRPr>
            </a:lvl3pPr>
            <a:lvl4pPr marL="623888" indent="-248400" algn="l" eaLnBrk="1" latinLnBrk="1" hangingPunct="1">
              <a:spcAft>
                <a:spcPts val="650"/>
              </a:spcAft>
              <a:buFont typeface="Univers for KPMG Light" panose="020B0403020202020204" pitchFamily="34" charset="0"/>
              <a:buChar char="–"/>
              <a:defRPr sz="1400" b="0" i="0" baseline="0">
                <a:solidFill>
                  <a:srgbClr val="003087"/>
                </a:solidFill>
                <a:latin typeface="Univers for KPMG Light" panose="020B0403020202020204" pitchFamily="34" charset="0"/>
                <a:cs typeface="Univers for KPMG" panose="020B0603020202020204" pitchFamily="34" charset="0"/>
              </a:defRPr>
            </a:lvl4pPr>
            <a:lvl5pPr marL="982663" indent="-309563" algn="l" eaLnBrk="1" latinLnBrk="1" hangingPunct="1">
              <a:spcAft>
                <a:spcPts val="650"/>
              </a:spcAft>
              <a:buFont typeface="Univers for KPMG Light" panose="020B0403020202020204" pitchFamily="34" charset="0"/>
              <a:buChar char="—"/>
              <a:defRPr lang="en-US" sz="1400" b="0" i="0" dirty="0" smtClean="0">
                <a:solidFill>
                  <a:srgbClr val="003087"/>
                </a:solidFill>
                <a:latin typeface="Univers for KPMG Light" panose="020B0403020202020204" pitchFamily="34" charset="0"/>
                <a:cs typeface="Univers for KPMG" panose="020B0603020202020204" pitchFamily="34" charset="0"/>
              </a:defRPr>
            </a:lvl5pPr>
            <a:lvl6pPr marL="1257300" indent="-247650" algn="l" eaLnBrk="1" latinLnBrk="1" hangingPunct="1">
              <a:spcAft>
                <a:spcPts val="650"/>
              </a:spcAft>
              <a:buFont typeface="Univers for KPMG Light" panose="020B0403020202020204" pitchFamily="34" charset="0"/>
              <a:buChar char="-"/>
              <a:defRPr lang="en-US" sz="1400" b="0" i="0" baseline="0" dirty="0" smtClean="0">
                <a:solidFill>
                  <a:srgbClr val="003087"/>
                </a:solidFill>
                <a:latin typeface="Univers for KPMG Light" panose="020B0403020202020204" pitchFamily="34" charset="0"/>
              </a:defRPr>
            </a:lvl6pPr>
            <a:lvl7pPr marL="1619250" indent="-309563" algn="l" eaLnBrk="1" latinLnBrk="1" hangingPunct="1">
              <a:spcAft>
                <a:spcPts val="650"/>
              </a:spcAft>
              <a:buFont typeface="Univers for KPMG Light" panose="020B0403020202020204" pitchFamily="34" charset="0"/>
              <a:buChar char="—"/>
              <a:defRPr lang="en-US" sz="1400" b="0" i="0" dirty="0" smtClean="0">
                <a:solidFill>
                  <a:srgbClr val="003087"/>
                </a:solidFill>
                <a:latin typeface="Univers for KPMG Light" panose="020B0403020202020204" pitchFamily="34" charset="0"/>
              </a:defRPr>
            </a:lvl7pPr>
            <a:lvl8pPr marL="1885950" indent="-247650" algn="l" eaLnBrk="1" latinLnBrk="1" hangingPunct="1">
              <a:spcAft>
                <a:spcPts val="650"/>
              </a:spcAft>
              <a:buFont typeface="Univers for KPMG Light" panose="020B0403020202020204" pitchFamily="34" charset="0"/>
              <a:buChar char="-"/>
              <a:defRPr lang="en-US" sz="1400" b="0" i="0" baseline="0" dirty="0" smtClean="0">
                <a:solidFill>
                  <a:srgbClr val="003087"/>
                </a:solidFill>
                <a:latin typeface="Univers for KPMG Light" panose="020B0403020202020204" pitchFamily="34" charset="0"/>
              </a:defRPr>
            </a:lvl8pPr>
          </a:lstStyle>
          <a:p>
            <a:pPr>
              <a:spcAft>
                <a:spcPts val="0"/>
              </a:spcAft>
            </a:pPr>
            <a:r>
              <a:rPr lang="ko-KR" altLang="en-US" sz="900">
                <a:solidFill>
                  <a:schemeClr val="tx1"/>
                </a:solidFill>
                <a:latin typeface="KoPub돋움체 Light" panose="00000300000000000000" pitchFamily="2" charset="-127"/>
                <a:ea typeface="KoPub돋움체 Light" panose="00000300000000000000" pitchFamily="2" charset="-127"/>
              </a:rPr>
              <a:t>투자금 지급</a:t>
            </a:r>
            <a:endParaRPr lang="en-US" altLang="ko-KR" sz="900">
              <a:solidFill>
                <a:schemeClr val="tx1"/>
              </a:solidFill>
              <a:latin typeface="KoPub돋움체 Light" panose="00000300000000000000" pitchFamily="2" charset="-127"/>
              <a:ea typeface="KoPub돋움체 Light" panose="00000300000000000000" pitchFamily="2" charset="-127"/>
            </a:endParaRPr>
          </a:p>
        </p:txBody>
      </p:sp>
      <p:sp>
        <p:nvSpPr>
          <p:cNvPr id="69" name="텍스트 개체 틀 5">
            <a:extLst>
              <a:ext uri="{FF2B5EF4-FFF2-40B4-BE49-F238E27FC236}">
                <a16:creationId xmlns:a16="http://schemas.microsoft.com/office/drawing/2014/main" id="{E2DD86AC-E69B-202E-B259-63AAF716015D}"/>
              </a:ext>
            </a:extLst>
          </p:cNvPr>
          <p:cNvSpPr txBox="1">
            <a:spLocks/>
          </p:cNvSpPr>
          <p:nvPr/>
        </p:nvSpPr>
        <p:spPr>
          <a:xfrm>
            <a:off x="5144984" y="3461798"/>
            <a:ext cx="546848" cy="287995"/>
          </a:xfrm>
          <a:prstGeom prst="rect">
            <a:avLst/>
          </a:prstGeom>
          <a:noFill/>
        </p:spPr>
        <p:txBody>
          <a:bodyPr vert="horz" wrap="square" lIns="0" tIns="0" rIns="0" bIns="0" rtlCol="0" anchor="t" anchorCtr="0">
            <a:noAutofit/>
          </a:bodyPr>
          <a:lstStyle>
            <a:lvl1pPr eaLnBrk="1" latinLnBrk="1" hangingPunct="1">
              <a:spcAft>
                <a:spcPts val="650"/>
              </a:spcAft>
              <a:defRPr lang="ko-KR" altLang="en-US" sz="800" b="0" i="0" kern="0" baseline="0" dirty="0">
                <a:solidFill>
                  <a:srgbClr val="7F7F7F"/>
                </a:solidFill>
                <a:latin typeface="+mn-lt"/>
                <a:ea typeface="+mn-ea"/>
                <a:cs typeface="Arial" panose="020B0604020202020204" pitchFamily="34" charset="0"/>
              </a:defRPr>
            </a:lvl1pPr>
            <a:lvl2pPr marL="0" indent="0" eaLnBrk="1" latinLnBrk="1" hangingPunct="1">
              <a:spcAft>
                <a:spcPts val="650"/>
              </a:spcAft>
              <a:buFont typeface="Univers for KPMG"/>
              <a:buNone/>
              <a:defRPr sz="1400" b="0" i="0">
                <a:solidFill>
                  <a:srgbClr val="003087"/>
                </a:solidFill>
                <a:latin typeface="Univers for KPMG Light" panose="020B0403020202020204" pitchFamily="34" charset="0"/>
                <a:cs typeface="Univers for KPMG" panose="020B0603020202020204" pitchFamily="34" charset="0"/>
              </a:defRPr>
            </a:lvl2pPr>
            <a:lvl3pPr marL="307975" indent="-307975" algn="l" eaLnBrk="1" latinLnBrk="1" hangingPunct="1">
              <a:spcAft>
                <a:spcPts val="650"/>
              </a:spcAft>
              <a:buFont typeface="Univers for KPMG Light" panose="020B0403020202020204" pitchFamily="34" charset="0"/>
              <a:buChar char="—"/>
              <a:defRPr sz="1400" b="0" i="0">
                <a:solidFill>
                  <a:srgbClr val="003087"/>
                </a:solidFill>
                <a:latin typeface="Univers for KPMG Light" panose="020B0403020202020204" pitchFamily="34" charset="0"/>
                <a:cs typeface="Univers for KPMG" panose="020B0603020202020204" pitchFamily="34" charset="0"/>
              </a:defRPr>
            </a:lvl3pPr>
            <a:lvl4pPr marL="623888" indent="-248400" algn="l" eaLnBrk="1" latinLnBrk="1" hangingPunct="1">
              <a:spcAft>
                <a:spcPts val="650"/>
              </a:spcAft>
              <a:buFont typeface="Univers for KPMG Light" panose="020B0403020202020204" pitchFamily="34" charset="0"/>
              <a:buChar char="–"/>
              <a:defRPr sz="1400" b="0" i="0" baseline="0">
                <a:solidFill>
                  <a:srgbClr val="003087"/>
                </a:solidFill>
                <a:latin typeface="Univers for KPMG Light" panose="020B0403020202020204" pitchFamily="34" charset="0"/>
                <a:cs typeface="Univers for KPMG" panose="020B0603020202020204" pitchFamily="34" charset="0"/>
              </a:defRPr>
            </a:lvl4pPr>
            <a:lvl5pPr marL="982663" indent="-309563" algn="l" eaLnBrk="1" latinLnBrk="1" hangingPunct="1">
              <a:spcAft>
                <a:spcPts val="650"/>
              </a:spcAft>
              <a:buFont typeface="Univers for KPMG Light" panose="020B0403020202020204" pitchFamily="34" charset="0"/>
              <a:buChar char="—"/>
              <a:defRPr lang="en-US" sz="1400" b="0" i="0" dirty="0" smtClean="0">
                <a:solidFill>
                  <a:srgbClr val="003087"/>
                </a:solidFill>
                <a:latin typeface="Univers for KPMG Light" panose="020B0403020202020204" pitchFamily="34" charset="0"/>
                <a:cs typeface="Univers for KPMG" panose="020B0603020202020204" pitchFamily="34" charset="0"/>
              </a:defRPr>
            </a:lvl5pPr>
            <a:lvl6pPr marL="1257300" indent="-247650" algn="l" eaLnBrk="1" latinLnBrk="1" hangingPunct="1">
              <a:spcAft>
                <a:spcPts val="650"/>
              </a:spcAft>
              <a:buFont typeface="Univers for KPMG Light" panose="020B0403020202020204" pitchFamily="34" charset="0"/>
              <a:buChar char="-"/>
              <a:defRPr lang="en-US" sz="1400" b="0" i="0" baseline="0" dirty="0" smtClean="0">
                <a:solidFill>
                  <a:srgbClr val="003087"/>
                </a:solidFill>
                <a:latin typeface="Univers for KPMG Light" panose="020B0403020202020204" pitchFamily="34" charset="0"/>
              </a:defRPr>
            </a:lvl6pPr>
            <a:lvl7pPr marL="1619250" indent="-309563" algn="l" eaLnBrk="1" latinLnBrk="1" hangingPunct="1">
              <a:spcAft>
                <a:spcPts val="650"/>
              </a:spcAft>
              <a:buFont typeface="Univers for KPMG Light" panose="020B0403020202020204" pitchFamily="34" charset="0"/>
              <a:buChar char="—"/>
              <a:defRPr lang="en-US" sz="1400" b="0" i="0" dirty="0" smtClean="0">
                <a:solidFill>
                  <a:srgbClr val="003087"/>
                </a:solidFill>
                <a:latin typeface="Univers for KPMG Light" panose="020B0403020202020204" pitchFamily="34" charset="0"/>
              </a:defRPr>
            </a:lvl7pPr>
            <a:lvl8pPr marL="1885950" indent="-247650" algn="l" eaLnBrk="1" latinLnBrk="1" hangingPunct="1">
              <a:spcAft>
                <a:spcPts val="650"/>
              </a:spcAft>
              <a:buFont typeface="Univers for KPMG Light" panose="020B0403020202020204" pitchFamily="34" charset="0"/>
              <a:buChar char="-"/>
              <a:defRPr lang="en-US" sz="1400" b="0" i="0" baseline="0" dirty="0" smtClean="0">
                <a:solidFill>
                  <a:srgbClr val="003087"/>
                </a:solidFill>
                <a:latin typeface="Univers for KPMG Light" panose="020B0403020202020204" pitchFamily="34" charset="0"/>
              </a:defRPr>
            </a:lvl8pPr>
          </a:lstStyle>
          <a:p>
            <a:pPr>
              <a:spcAft>
                <a:spcPts val="0"/>
              </a:spcAft>
            </a:pPr>
            <a:r>
              <a:rPr lang="ko-KR" altLang="en-US" sz="900">
                <a:solidFill>
                  <a:schemeClr val="tx1"/>
                </a:solidFill>
                <a:latin typeface="KoPub돋움체 Light" panose="00000300000000000000" pitchFamily="2" charset="-127"/>
                <a:ea typeface="KoPub돋움체 Light" panose="00000300000000000000" pitchFamily="2" charset="-127"/>
              </a:rPr>
              <a:t>투자금 회수</a:t>
            </a:r>
            <a:endParaRPr lang="en-US" altLang="ko-KR" sz="900">
              <a:solidFill>
                <a:schemeClr val="tx1"/>
              </a:solidFill>
              <a:latin typeface="KoPub돋움체 Light" panose="00000300000000000000" pitchFamily="2" charset="-127"/>
              <a:ea typeface="KoPub돋움체 Light" panose="00000300000000000000" pitchFamily="2" charset="-127"/>
            </a:endParaRPr>
          </a:p>
        </p:txBody>
      </p:sp>
      <p:cxnSp>
        <p:nvCxnSpPr>
          <p:cNvPr id="70" name="직선 연결선 69">
            <a:extLst>
              <a:ext uri="{FF2B5EF4-FFF2-40B4-BE49-F238E27FC236}">
                <a16:creationId xmlns:a16="http://schemas.microsoft.com/office/drawing/2014/main" id="{19EA81AB-D8AA-F0B0-B5B9-66F484B2E377}"/>
              </a:ext>
            </a:extLst>
          </p:cNvPr>
          <p:cNvCxnSpPr>
            <a:cxnSpLocks/>
          </p:cNvCxnSpPr>
          <p:nvPr/>
        </p:nvCxnSpPr>
        <p:spPr>
          <a:xfrm flipH="1">
            <a:off x="6638544" y="3551152"/>
            <a:ext cx="617856" cy="0"/>
          </a:xfrm>
          <a:prstGeom prst="line">
            <a:avLst/>
          </a:prstGeom>
          <a:ln>
            <a:solidFill>
              <a:srgbClr val="7213EA"/>
            </a:solidFill>
            <a:prstDash val="dash"/>
          </a:ln>
        </p:spPr>
        <p:style>
          <a:lnRef idx="1">
            <a:schemeClr val="accent1"/>
          </a:lnRef>
          <a:fillRef idx="0">
            <a:schemeClr val="accent1"/>
          </a:fillRef>
          <a:effectRef idx="0">
            <a:schemeClr val="accent1"/>
          </a:effectRef>
          <a:fontRef idx="minor">
            <a:schemeClr val="tx1"/>
          </a:fontRef>
        </p:style>
      </p:cxnSp>
      <p:cxnSp>
        <p:nvCxnSpPr>
          <p:cNvPr id="71" name="직선 연결선 70">
            <a:extLst>
              <a:ext uri="{FF2B5EF4-FFF2-40B4-BE49-F238E27FC236}">
                <a16:creationId xmlns:a16="http://schemas.microsoft.com/office/drawing/2014/main" id="{476BF25C-A79C-3C75-31D6-3AF4DC728987}"/>
              </a:ext>
            </a:extLst>
          </p:cNvPr>
          <p:cNvCxnSpPr>
            <a:cxnSpLocks/>
          </p:cNvCxnSpPr>
          <p:nvPr/>
        </p:nvCxnSpPr>
        <p:spPr>
          <a:xfrm>
            <a:off x="6638544" y="3562880"/>
            <a:ext cx="0" cy="570380"/>
          </a:xfrm>
          <a:prstGeom prst="line">
            <a:avLst/>
          </a:prstGeom>
          <a:ln>
            <a:solidFill>
              <a:srgbClr val="7213EA"/>
            </a:solidFill>
            <a:prstDash val="dash"/>
          </a:ln>
        </p:spPr>
        <p:style>
          <a:lnRef idx="1">
            <a:schemeClr val="accent1"/>
          </a:lnRef>
          <a:fillRef idx="0">
            <a:schemeClr val="accent1"/>
          </a:fillRef>
          <a:effectRef idx="0">
            <a:schemeClr val="accent1"/>
          </a:effectRef>
          <a:fontRef idx="minor">
            <a:schemeClr val="tx1"/>
          </a:fontRef>
        </p:style>
      </p:cxnSp>
      <p:cxnSp>
        <p:nvCxnSpPr>
          <p:cNvPr id="72" name="직선 화살표 연결선 71">
            <a:extLst>
              <a:ext uri="{FF2B5EF4-FFF2-40B4-BE49-F238E27FC236}">
                <a16:creationId xmlns:a16="http://schemas.microsoft.com/office/drawing/2014/main" id="{B97B7305-5ECA-00BE-42BD-7AF28CD5C3EA}"/>
              </a:ext>
            </a:extLst>
          </p:cNvPr>
          <p:cNvCxnSpPr>
            <a:cxnSpLocks/>
          </p:cNvCxnSpPr>
          <p:nvPr/>
        </p:nvCxnSpPr>
        <p:spPr>
          <a:xfrm flipH="1">
            <a:off x="6206240" y="4134998"/>
            <a:ext cx="432304" cy="0"/>
          </a:xfrm>
          <a:prstGeom prst="straightConnector1">
            <a:avLst/>
          </a:prstGeom>
          <a:ln>
            <a:solidFill>
              <a:srgbClr val="7213EA"/>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73" name="직선 연결선 72">
            <a:extLst>
              <a:ext uri="{FF2B5EF4-FFF2-40B4-BE49-F238E27FC236}">
                <a16:creationId xmlns:a16="http://schemas.microsoft.com/office/drawing/2014/main" id="{76020DF3-B8FB-2433-B7EB-247EB364407F}"/>
              </a:ext>
            </a:extLst>
          </p:cNvPr>
          <p:cNvCxnSpPr>
            <a:cxnSpLocks/>
          </p:cNvCxnSpPr>
          <p:nvPr/>
        </p:nvCxnSpPr>
        <p:spPr>
          <a:xfrm flipH="1">
            <a:off x="6638086" y="4952406"/>
            <a:ext cx="617856" cy="0"/>
          </a:xfrm>
          <a:prstGeom prst="line">
            <a:avLst/>
          </a:prstGeom>
          <a:ln>
            <a:solidFill>
              <a:srgbClr val="7213EA"/>
            </a:solidFill>
            <a:prstDash val="dash"/>
          </a:ln>
        </p:spPr>
        <p:style>
          <a:lnRef idx="1">
            <a:schemeClr val="accent1"/>
          </a:lnRef>
          <a:fillRef idx="0">
            <a:schemeClr val="accent1"/>
          </a:fillRef>
          <a:effectRef idx="0">
            <a:schemeClr val="accent1"/>
          </a:effectRef>
          <a:fontRef idx="minor">
            <a:schemeClr val="tx1"/>
          </a:fontRef>
        </p:style>
      </p:cxnSp>
      <p:cxnSp>
        <p:nvCxnSpPr>
          <p:cNvPr id="74" name="직선 연결선 73">
            <a:extLst>
              <a:ext uri="{FF2B5EF4-FFF2-40B4-BE49-F238E27FC236}">
                <a16:creationId xmlns:a16="http://schemas.microsoft.com/office/drawing/2014/main" id="{0130918F-C339-7414-9AC9-A2212C8CB2E8}"/>
              </a:ext>
            </a:extLst>
          </p:cNvPr>
          <p:cNvCxnSpPr>
            <a:cxnSpLocks/>
          </p:cNvCxnSpPr>
          <p:nvPr/>
        </p:nvCxnSpPr>
        <p:spPr>
          <a:xfrm>
            <a:off x="6647230" y="4398036"/>
            <a:ext cx="0" cy="554370"/>
          </a:xfrm>
          <a:prstGeom prst="line">
            <a:avLst/>
          </a:prstGeom>
          <a:ln>
            <a:solidFill>
              <a:srgbClr val="7213EA"/>
            </a:solidFill>
            <a:prstDash val="dash"/>
          </a:ln>
        </p:spPr>
        <p:style>
          <a:lnRef idx="1">
            <a:schemeClr val="accent1"/>
          </a:lnRef>
          <a:fillRef idx="0">
            <a:schemeClr val="accent1"/>
          </a:fillRef>
          <a:effectRef idx="0">
            <a:schemeClr val="accent1"/>
          </a:effectRef>
          <a:fontRef idx="minor">
            <a:schemeClr val="tx1"/>
          </a:fontRef>
        </p:style>
      </p:cxnSp>
      <p:cxnSp>
        <p:nvCxnSpPr>
          <p:cNvPr id="75" name="직선 화살표 연결선 74">
            <a:extLst>
              <a:ext uri="{FF2B5EF4-FFF2-40B4-BE49-F238E27FC236}">
                <a16:creationId xmlns:a16="http://schemas.microsoft.com/office/drawing/2014/main" id="{CD28402E-1AA8-A045-E82C-5851A2ECC173}"/>
              </a:ext>
            </a:extLst>
          </p:cNvPr>
          <p:cNvCxnSpPr>
            <a:cxnSpLocks/>
          </p:cNvCxnSpPr>
          <p:nvPr/>
        </p:nvCxnSpPr>
        <p:spPr>
          <a:xfrm flipH="1">
            <a:off x="6211013" y="4390598"/>
            <a:ext cx="432304" cy="0"/>
          </a:xfrm>
          <a:prstGeom prst="straightConnector1">
            <a:avLst/>
          </a:prstGeom>
          <a:ln>
            <a:solidFill>
              <a:srgbClr val="7213EA"/>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76" name="텍스트 개체 틀 5">
            <a:extLst>
              <a:ext uri="{FF2B5EF4-FFF2-40B4-BE49-F238E27FC236}">
                <a16:creationId xmlns:a16="http://schemas.microsoft.com/office/drawing/2014/main" id="{15F88C99-65BB-8469-D48A-3AFD8BC84C7C}"/>
              </a:ext>
            </a:extLst>
          </p:cNvPr>
          <p:cNvSpPr txBox="1">
            <a:spLocks/>
          </p:cNvSpPr>
          <p:nvPr/>
        </p:nvSpPr>
        <p:spPr>
          <a:xfrm>
            <a:off x="8584099" y="1889556"/>
            <a:ext cx="693098" cy="287995"/>
          </a:xfrm>
          <a:prstGeom prst="rect">
            <a:avLst/>
          </a:prstGeom>
          <a:noFill/>
        </p:spPr>
        <p:txBody>
          <a:bodyPr vert="horz" wrap="square" lIns="0" tIns="0" rIns="0" bIns="0" rtlCol="0" anchor="t" anchorCtr="0">
            <a:noAutofit/>
          </a:bodyPr>
          <a:lstStyle>
            <a:lvl1pPr eaLnBrk="1" latinLnBrk="1" hangingPunct="1">
              <a:spcAft>
                <a:spcPts val="650"/>
              </a:spcAft>
              <a:defRPr lang="ko-KR" altLang="en-US" sz="800" b="0" i="0" kern="0" baseline="0" dirty="0">
                <a:solidFill>
                  <a:srgbClr val="7F7F7F"/>
                </a:solidFill>
                <a:latin typeface="+mn-lt"/>
                <a:ea typeface="+mn-ea"/>
                <a:cs typeface="Arial" panose="020B0604020202020204" pitchFamily="34" charset="0"/>
              </a:defRPr>
            </a:lvl1pPr>
            <a:lvl2pPr marL="0" indent="0" eaLnBrk="1" latinLnBrk="1" hangingPunct="1">
              <a:spcAft>
                <a:spcPts val="650"/>
              </a:spcAft>
              <a:buFont typeface="Univers for KPMG"/>
              <a:buNone/>
              <a:defRPr sz="1400" b="0" i="0">
                <a:solidFill>
                  <a:srgbClr val="003087"/>
                </a:solidFill>
                <a:latin typeface="Univers for KPMG Light" panose="020B0403020202020204" pitchFamily="34" charset="0"/>
                <a:cs typeface="Univers for KPMG" panose="020B0603020202020204" pitchFamily="34" charset="0"/>
              </a:defRPr>
            </a:lvl2pPr>
            <a:lvl3pPr marL="307975" indent="-307975" algn="l" eaLnBrk="1" latinLnBrk="1" hangingPunct="1">
              <a:spcAft>
                <a:spcPts val="650"/>
              </a:spcAft>
              <a:buFont typeface="Univers for KPMG Light" panose="020B0403020202020204" pitchFamily="34" charset="0"/>
              <a:buChar char="—"/>
              <a:defRPr sz="1400" b="0" i="0">
                <a:solidFill>
                  <a:srgbClr val="003087"/>
                </a:solidFill>
                <a:latin typeface="Univers for KPMG Light" panose="020B0403020202020204" pitchFamily="34" charset="0"/>
                <a:cs typeface="Univers for KPMG" panose="020B0603020202020204" pitchFamily="34" charset="0"/>
              </a:defRPr>
            </a:lvl3pPr>
            <a:lvl4pPr marL="623888" indent="-248400" algn="l" eaLnBrk="1" latinLnBrk="1" hangingPunct="1">
              <a:spcAft>
                <a:spcPts val="650"/>
              </a:spcAft>
              <a:buFont typeface="Univers for KPMG Light" panose="020B0403020202020204" pitchFamily="34" charset="0"/>
              <a:buChar char="–"/>
              <a:defRPr sz="1400" b="0" i="0" baseline="0">
                <a:solidFill>
                  <a:srgbClr val="003087"/>
                </a:solidFill>
                <a:latin typeface="Univers for KPMG Light" panose="020B0403020202020204" pitchFamily="34" charset="0"/>
                <a:cs typeface="Univers for KPMG" panose="020B0603020202020204" pitchFamily="34" charset="0"/>
              </a:defRPr>
            </a:lvl4pPr>
            <a:lvl5pPr marL="982663" indent="-309563" algn="l" eaLnBrk="1" latinLnBrk="1" hangingPunct="1">
              <a:spcAft>
                <a:spcPts val="650"/>
              </a:spcAft>
              <a:buFont typeface="Univers for KPMG Light" panose="020B0403020202020204" pitchFamily="34" charset="0"/>
              <a:buChar char="—"/>
              <a:defRPr lang="en-US" sz="1400" b="0" i="0" dirty="0" smtClean="0">
                <a:solidFill>
                  <a:srgbClr val="003087"/>
                </a:solidFill>
                <a:latin typeface="Univers for KPMG Light" panose="020B0403020202020204" pitchFamily="34" charset="0"/>
                <a:cs typeface="Univers for KPMG" panose="020B0603020202020204" pitchFamily="34" charset="0"/>
              </a:defRPr>
            </a:lvl5pPr>
            <a:lvl6pPr marL="1257300" indent="-247650" algn="l" eaLnBrk="1" latinLnBrk="1" hangingPunct="1">
              <a:spcAft>
                <a:spcPts val="650"/>
              </a:spcAft>
              <a:buFont typeface="Univers for KPMG Light" panose="020B0403020202020204" pitchFamily="34" charset="0"/>
              <a:buChar char="-"/>
              <a:defRPr lang="en-US" sz="1400" b="0" i="0" baseline="0" dirty="0" smtClean="0">
                <a:solidFill>
                  <a:srgbClr val="003087"/>
                </a:solidFill>
                <a:latin typeface="Univers for KPMG Light" panose="020B0403020202020204" pitchFamily="34" charset="0"/>
              </a:defRPr>
            </a:lvl6pPr>
            <a:lvl7pPr marL="1619250" indent="-309563" algn="l" eaLnBrk="1" latinLnBrk="1" hangingPunct="1">
              <a:spcAft>
                <a:spcPts val="650"/>
              </a:spcAft>
              <a:buFont typeface="Univers for KPMG Light" panose="020B0403020202020204" pitchFamily="34" charset="0"/>
              <a:buChar char="—"/>
              <a:defRPr lang="en-US" sz="1400" b="0" i="0" dirty="0" smtClean="0">
                <a:solidFill>
                  <a:srgbClr val="003087"/>
                </a:solidFill>
                <a:latin typeface="Univers for KPMG Light" panose="020B0403020202020204" pitchFamily="34" charset="0"/>
              </a:defRPr>
            </a:lvl7pPr>
            <a:lvl8pPr marL="1885950" indent="-247650" algn="l" eaLnBrk="1" latinLnBrk="1" hangingPunct="1">
              <a:spcAft>
                <a:spcPts val="650"/>
              </a:spcAft>
              <a:buFont typeface="Univers for KPMG Light" panose="020B0403020202020204" pitchFamily="34" charset="0"/>
              <a:buChar char="-"/>
              <a:defRPr lang="en-US" sz="1400" b="0" i="0" baseline="0" dirty="0" smtClean="0">
                <a:solidFill>
                  <a:srgbClr val="003087"/>
                </a:solidFill>
                <a:latin typeface="Univers for KPMG Light" panose="020B0403020202020204" pitchFamily="34" charset="0"/>
              </a:defRPr>
            </a:lvl8pPr>
          </a:lstStyle>
          <a:p>
            <a:pPr>
              <a:spcAft>
                <a:spcPts val="0"/>
              </a:spcAft>
            </a:pPr>
            <a:r>
              <a:rPr lang="ko-KR" altLang="en-US" sz="900">
                <a:solidFill>
                  <a:schemeClr val="tx1"/>
                </a:solidFill>
                <a:latin typeface="KoPub돋움체 Light" panose="00000300000000000000" pitchFamily="2" charset="-127"/>
                <a:ea typeface="KoPub돋움체 Light" panose="00000300000000000000" pitchFamily="2" charset="-127"/>
              </a:rPr>
              <a:t>재화</a:t>
            </a:r>
            <a:r>
              <a:rPr lang="en-US" altLang="ko-KR" sz="900">
                <a:solidFill>
                  <a:schemeClr val="tx1"/>
                </a:solidFill>
                <a:latin typeface="KoPub돋움체 Light" panose="00000300000000000000" pitchFamily="2" charset="-127"/>
                <a:ea typeface="KoPub돋움체 Light" panose="00000300000000000000" pitchFamily="2" charset="-127"/>
              </a:rPr>
              <a:t>/</a:t>
            </a:r>
            <a:r>
              <a:rPr lang="ko-KR" altLang="en-US" sz="900">
                <a:solidFill>
                  <a:schemeClr val="tx1"/>
                </a:solidFill>
                <a:latin typeface="KoPub돋움체 Light" panose="00000300000000000000" pitchFamily="2" charset="-127"/>
                <a:ea typeface="KoPub돋움체 Light" panose="00000300000000000000" pitchFamily="2" charset="-127"/>
              </a:rPr>
              <a:t>용역 제공</a:t>
            </a:r>
            <a:endParaRPr lang="en-US" altLang="ko-KR" sz="900">
              <a:solidFill>
                <a:schemeClr val="tx1"/>
              </a:solidFill>
              <a:latin typeface="KoPub돋움체 Light" panose="00000300000000000000" pitchFamily="2" charset="-127"/>
              <a:ea typeface="KoPub돋움체 Light" panose="00000300000000000000" pitchFamily="2" charset="-127"/>
            </a:endParaRPr>
          </a:p>
        </p:txBody>
      </p:sp>
      <p:cxnSp>
        <p:nvCxnSpPr>
          <p:cNvPr id="77" name="직선 화살표 연결선 76">
            <a:extLst>
              <a:ext uri="{FF2B5EF4-FFF2-40B4-BE49-F238E27FC236}">
                <a16:creationId xmlns:a16="http://schemas.microsoft.com/office/drawing/2014/main" id="{E2770CB5-8A95-2D31-5832-5805F40E4A66}"/>
              </a:ext>
            </a:extLst>
          </p:cNvPr>
          <p:cNvCxnSpPr/>
          <p:nvPr/>
        </p:nvCxnSpPr>
        <p:spPr>
          <a:xfrm>
            <a:off x="7791351" y="2306505"/>
            <a:ext cx="694944" cy="0"/>
          </a:xfrm>
          <a:prstGeom prst="straightConnector1">
            <a:avLst/>
          </a:prstGeom>
          <a:ln>
            <a:solidFill>
              <a:schemeClr val="tx1">
                <a:lumMod val="50000"/>
                <a:lumOff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78" name="텍스트 개체 틀 5">
            <a:extLst>
              <a:ext uri="{FF2B5EF4-FFF2-40B4-BE49-F238E27FC236}">
                <a16:creationId xmlns:a16="http://schemas.microsoft.com/office/drawing/2014/main" id="{C56AAC20-03E7-4A52-239C-BD7450ECE5BA}"/>
              </a:ext>
            </a:extLst>
          </p:cNvPr>
          <p:cNvSpPr txBox="1">
            <a:spLocks/>
          </p:cNvSpPr>
          <p:nvPr/>
        </p:nvSpPr>
        <p:spPr>
          <a:xfrm>
            <a:off x="8584099" y="2248323"/>
            <a:ext cx="546848" cy="287995"/>
          </a:xfrm>
          <a:prstGeom prst="rect">
            <a:avLst/>
          </a:prstGeom>
          <a:noFill/>
        </p:spPr>
        <p:txBody>
          <a:bodyPr vert="horz" wrap="square" lIns="0" tIns="0" rIns="0" bIns="0" rtlCol="0" anchor="t" anchorCtr="0">
            <a:noAutofit/>
          </a:bodyPr>
          <a:lstStyle>
            <a:lvl1pPr eaLnBrk="1" latinLnBrk="1" hangingPunct="1">
              <a:spcAft>
                <a:spcPts val="650"/>
              </a:spcAft>
              <a:defRPr lang="ko-KR" altLang="en-US" sz="800" b="0" i="0" kern="0" baseline="0" dirty="0">
                <a:solidFill>
                  <a:srgbClr val="7F7F7F"/>
                </a:solidFill>
                <a:latin typeface="+mn-lt"/>
                <a:ea typeface="+mn-ea"/>
                <a:cs typeface="Arial" panose="020B0604020202020204" pitchFamily="34" charset="0"/>
              </a:defRPr>
            </a:lvl1pPr>
            <a:lvl2pPr marL="0" indent="0" eaLnBrk="1" latinLnBrk="1" hangingPunct="1">
              <a:spcAft>
                <a:spcPts val="650"/>
              </a:spcAft>
              <a:buFont typeface="Univers for KPMG"/>
              <a:buNone/>
              <a:defRPr sz="1400" b="0" i="0">
                <a:solidFill>
                  <a:srgbClr val="003087"/>
                </a:solidFill>
                <a:latin typeface="Univers for KPMG Light" panose="020B0403020202020204" pitchFamily="34" charset="0"/>
                <a:cs typeface="Univers for KPMG" panose="020B0603020202020204" pitchFamily="34" charset="0"/>
              </a:defRPr>
            </a:lvl2pPr>
            <a:lvl3pPr marL="307975" indent="-307975" algn="l" eaLnBrk="1" latinLnBrk="1" hangingPunct="1">
              <a:spcAft>
                <a:spcPts val="650"/>
              </a:spcAft>
              <a:buFont typeface="Univers for KPMG Light" panose="020B0403020202020204" pitchFamily="34" charset="0"/>
              <a:buChar char="—"/>
              <a:defRPr sz="1400" b="0" i="0">
                <a:solidFill>
                  <a:srgbClr val="003087"/>
                </a:solidFill>
                <a:latin typeface="Univers for KPMG Light" panose="020B0403020202020204" pitchFamily="34" charset="0"/>
                <a:cs typeface="Univers for KPMG" panose="020B0603020202020204" pitchFamily="34" charset="0"/>
              </a:defRPr>
            </a:lvl3pPr>
            <a:lvl4pPr marL="623888" indent="-248400" algn="l" eaLnBrk="1" latinLnBrk="1" hangingPunct="1">
              <a:spcAft>
                <a:spcPts val="650"/>
              </a:spcAft>
              <a:buFont typeface="Univers for KPMG Light" panose="020B0403020202020204" pitchFamily="34" charset="0"/>
              <a:buChar char="–"/>
              <a:defRPr sz="1400" b="0" i="0" baseline="0">
                <a:solidFill>
                  <a:srgbClr val="003087"/>
                </a:solidFill>
                <a:latin typeface="Univers for KPMG Light" panose="020B0403020202020204" pitchFamily="34" charset="0"/>
                <a:cs typeface="Univers for KPMG" panose="020B0603020202020204" pitchFamily="34" charset="0"/>
              </a:defRPr>
            </a:lvl4pPr>
            <a:lvl5pPr marL="982663" indent="-309563" algn="l" eaLnBrk="1" latinLnBrk="1" hangingPunct="1">
              <a:spcAft>
                <a:spcPts val="650"/>
              </a:spcAft>
              <a:buFont typeface="Univers for KPMG Light" panose="020B0403020202020204" pitchFamily="34" charset="0"/>
              <a:buChar char="—"/>
              <a:defRPr lang="en-US" sz="1400" b="0" i="0" dirty="0" smtClean="0">
                <a:solidFill>
                  <a:srgbClr val="003087"/>
                </a:solidFill>
                <a:latin typeface="Univers for KPMG Light" panose="020B0403020202020204" pitchFamily="34" charset="0"/>
                <a:cs typeface="Univers for KPMG" panose="020B0603020202020204" pitchFamily="34" charset="0"/>
              </a:defRPr>
            </a:lvl5pPr>
            <a:lvl6pPr marL="1257300" indent="-247650" algn="l" eaLnBrk="1" latinLnBrk="1" hangingPunct="1">
              <a:spcAft>
                <a:spcPts val="650"/>
              </a:spcAft>
              <a:buFont typeface="Univers for KPMG Light" panose="020B0403020202020204" pitchFamily="34" charset="0"/>
              <a:buChar char="-"/>
              <a:defRPr lang="en-US" sz="1400" b="0" i="0" baseline="0" dirty="0" smtClean="0">
                <a:solidFill>
                  <a:srgbClr val="003087"/>
                </a:solidFill>
                <a:latin typeface="Univers for KPMG Light" panose="020B0403020202020204" pitchFamily="34" charset="0"/>
              </a:defRPr>
            </a:lvl6pPr>
            <a:lvl7pPr marL="1619250" indent="-309563" algn="l" eaLnBrk="1" latinLnBrk="1" hangingPunct="1">
              <a:spcAft>
                <a:spcPts val="650"/>
              </a:spcAft>
              <a:buFont typeface="Univers for KPMG Light" panose="020B0403020202020204" pitchFamily="34" charset="0"/>
              <a:buChar char="—"/>
              <a:defRPr lang="en-US" sz="1400" b="0" i="0" dirty="0" smtClean="0">
                <a:solidFill>
                  <a:srgbClr val="003087"/>
                </a:solidFill>
                <a:latin typeface="Univers for KPMG Light" panose="020B0403020202020204" pitchFamily="34" charset="0"/>
              </a:defRPr>
            </a:lvl7pPr>
            <a:lvl8pPr marL="1885950" indent="-247650" algn="l" eaLnBrk="1" latinLnBrk="1" hangingPunct="1">
              <a:spcAft>
                <a:spcPts val="650"/>
              </a:spcAft>
              <a:buFont typeface="Univers for KPMG Light" panose="020B0403020202020204" pitchFamily="34" charset="0"/>
              <a:buChar char="-"/>
              <a:defRPr lang="en-US" sz="1400" b="0" i="0" baseline="0" dirty="0" smtClean="0">
                <a:solidFill>
                  <a:srgbClr val="003087"/>
                </a:solidFill>
                <a:latin typeface="Univers for KPMG Light" panose="020B0403020202020204" pitchFamily="34" charset="0"/>
              </a:defRPr>
            </a:lvl8pPr>
          </a:lstStyle>
          <a:p>
            <a:pPr>
              <a:spcAft>
                <a:spcPts val="0"/>
              </a:spcAft>
            </a:pPr>
            <a:r>
              <a:rPr lang="ko-KR" altLang="en-US" sz="900">
                <a:solidFill>
                  <a:schemeClr val="tx1"/>
                </a:solidFill>
                <a:latin typeface="KoPub돋움체 Light" panose="00000300000000000000" pitchFamily="2" charset="-127"/>
                <a:ea typeface="KoPub돋움체 Light" panose="00000300000000000000" pitchFamily="2" charset="-127"/>
              </a:rPr>
              <a:t>자금 흐름</a:t>
            </a:r>
            <a:endParaRPr lang="en-US" altLang="ko-KR" sz="900">
              <a:solidFill>
                <a:schemeClr val="tx1"/>
              </a:solidFill>
              <a:latin typeface="KoPub돋움체 Light" panose="00000300000000000000" pitchFamily="2" charset="-127"/>
              <a:ea typeface="KoPub돋움체 Light" panose="00000300000000000000" pitchFamily="2" charset="-127"/>
            </a:endParaRPr>
          </a:p>
        </p:txBody>
      </p:sp>
      <p:sp>
        <p:nvSpPr>
          <p:cNvPr id="2" name="Freeform 12">
            <a:extLst>
              <a:ext uri="{FF2B5EF4-FFF2-40B4-BE49-F238E27FC236}">
                <a16:creationId xmlns:a16="http://schemas.microsoft.com/office/drawing/2014/main" id="{CDDE1DB8-45B9-3030-A5A3-7E3EEAD09E4F}"/>
              </a:ext>
            </a:extLst>
          </p:cNvPr>
          <p:cNvSpPr>
            <a:spLocks noEditPoints="1"/>
          </p:cNvSpPr>
          <p:nvPr/>
        </p:nvSpPr>
        <p:spPr bwMode="auto">
          <a:xfrm>
            <a:off x="7397685" y="2198009"/>
            <a:ext cx="332642" cy="218732"/>
          </a:xfrm>
          <a:custGeom>
            <a:avLst/>
            <a:gdLst>
              <a:gd name="T0" fmla="*/ 32 w 230"/>
              <a:gd name="T1" fmla="*/ 0 h 161"/>
              <a:gd name="T2" fmla="*/ 230 w 230"/>
              <a:gd name="T3" fmla="*/ 56 h 161"/>
              <a:gd name="T4" fmla="*/ 211 w 230"/>
              <a:gd name="T5" fmla="*/ 120 h 161"/>
              <a:gd name="T6" fmla="*/ 211 w 230"/>
              <a:gd name="T7" fmla="*/ 52 h 161"/>
              <a:gd name="T8" fmla="*/ 169 w 230"/>
              <a:gd name="T9" fmla="*/ 52 h 161"/>
              <a:gd name="T10" fmla="*/ 135 w 230"/>
              <a:gd name="T11" fmla="*/ 42 h 161"/>
              <a:gd name="T12" fmla="*/ 143 w 230"/>
              <a:gd name="T13" fmla="*/ 52 h 161"/>
              <a:gd name="T14" fmla="*/ 97 w 230"/>
              <a:gd name="T15" fmla="*/ 52 h 161"/>
              <a:gd name="T16" fmla="*/ 120 w 230"/>
              <a:gd name="T17" fmla="*/ 38 h 161"/>
              <a:gd name="T18" fmla="*/ 54 w 230"/>
              <a:gd name="T19" fmla="*/ 19 h 161"/>
              <a:gd name="T20" fmla="*/ 37 w 230"/>
              <a:gd name="T21" fmla="*/ 29 h 161"/>
              <a:gd name="T22" fmla="*/ 31 w 230"/>
              <a:gd name="T23" fmla="*/ 52 h 161"/>
              <a:gd name="T24" fmla="*/ 17 w 230"/>
              <a:gd name="T25" fmla="*/ 52 h 161"/>
              <a:gd name="T26" fmla="*/ 32 w 230"/>
              <a:gd name="T27" fmla="*/ 0 h 161"/>
              <a:gd name="T28" fmla="*/ 111 w 230"/>
              <a:gd name="T29" fmla="*/ 148 h 161"/>
              <a:gd name="T30" fmla="*/ 181 w 230"/>
              <a:gd name="T31" fmla="*/ 148 h 161"/>
              <a:gd name="T32" fmla="*/ 194 w 230"/>
              <a:gd name="T33" fmla="*/ 135 h 161"/>
              <a:gd name="T34" fmla="*/ 194 w 230"/>
              <a:gd name="T35" fmla="*/ 83 h 161"/>
              <a:gd name="T36" fmla="*/ 181 w 230"/>
              <a:gd name="T37" fmla="*/ 70 h 161"/>
              <a:gd name="T38" fmla="*/ 111 w 230"/>
              <a:gd name="T39" fmla="*/ 70 h 161"/>
              <a:gd name="T40" fmla="*/ 134 w 230"/>
              <a:gd name="T41" fmla="*/ 109 h 161"/>
              <a:gd name="T42" fmla="*/ 134 w 230"/>
              <a:gd name="T43" fmla="*/ 109 h 161"/>
              <a:gd name="T44" fmla="*/ 111 w 230"/>
              <a:gd name="T45" fmla="*/ 148 h 161"/>
              <a:gd name="T46" fmla="*/ 100 w 230"/>
              <a:gd name="T47" fmla="*/ 133 h 161"/>
              <a:gd name="T48" fmla="*/ 106 w 230"/>
              <a:gd name="T49" fmla="*/ 133 h 161"/>
              <a:gd name="T50" fmla="*/ 106 w 230"/>
              <a:gd name="T51" fmla="*/ 129 h 161"/>
              <a:gd name="T52" fmla="*/ 119 w 230"/>
              <a:gd name="T53" fmla="*/ 110 h 161"/>
              <a:gd name="T54" fmla="*/ 101 w 230"/>
              <a:gd name="T55" fmla="*/ 100 h 161"/>
              <a:gd name="T56" fmla="*/ 100 w 230"/>
              <a:gd name="T57" fmla="*/ 99 h 161"/>
              <a:gd name="T58" fmla="*/ 100 w 230"/>
              <a:gd name="T59" fmla="*/ 96 h 161"/>
              <a:gd name="T60" fmla="*/ 104 w 230"/>
              <a:gd name="T61" fmla="*/ 95 h 161"/>
              <a:gd name="T62" fmla="*/ 105 w 230"/>
              <a:gd name="T63" fmla="*/ 100 h 161"/>
              <a:gd name="T64" fmla="*/ 120 w 230"/>
              <a:gd name="T65" fmla="*/ 100 h 161"/>
              <a:gd name="T66" fmla="*/ 106 w 230"/>
              <a:gd name="T67" fmla="*/ 88 h 161"/>
              <a:gd name="T68" fmla="*/ 106 w 230"/>
              <a:gd name="T69" fmla="*/ 85 h 161"/>
              <a:gd name="T70" fmla="*/ 100 w 230"/>
              <a:gd name="T71" fmla="*/ 85 h 161"/>
              <a:gd name="T72" fmla="*/ 100 w 230"/>
              <a:gd name="T73" fmla="*/ 88 h 161"/>
              <a:gd name="T74" fmla="*/ 88 w 230"/>
              <a:gd name="T75" fmla="*/ 105 h 161"/>
              <a:gd name="T76" fmla="*/ 105 w 230"/>
              <a:gd name="T77" fmla="*/ 121 h 161"/>
              <a:gd name="T78" fmla="*/ 100 w 230"/>
              <a:gd name="T79" fmla="*/ 114 h 161"/>
              <a:gd name="T80" fmla="*/ 86 w 230"/>
              <a:gd name="T81" fmla="*/ 114 h 161"/>
              <a:gd name="T82" fmla="*/ 100 w 230"/>
              <a:gd name="T83" fmla="*/ 129 h 161"/>
              <a:gd name="T84" fmla="*/ 100 w 230"/>
              <a:gd name="T85" fmla="*/ 133 h 161"/>
              <a:gd name="T86" fmla="*/ 96 w 230"/>
              <a:gd name="T87" fmla="*/ 148 h 161"/>
              <a:gd name="T88" fmla="*/ 96 w 230"/>
              <a:gd name="T89" fmla="*/ 70 h 161"/>
              <a:gd name="T90" fmla="*/ 27 w 230"/>
              <a:gd name="T91" fmla="*/ 70 h 161"/>
              <a:gd name="T92" fmla="*/ 13 w 230"/>
              <a:gd name="T93" fmla="*/ 83 h 161"/>
              <a:gd name="T94" fmla="*/ 13 w 230"/>
              <a:gd name="T95" fmla="*/ 135 h 161"/>
              <a:gd name="T96" fmla="*/ 27 w 230"/>
              <a:gd name="T97" fmla="*/ 148 h 161"/>
              <a:gd name="T98" fmla="*/ 27 w 230"/>
              <a:gd name="T99" fmla="*/ 148 h 161"/>
              <a:gd name="T100" fmla="*/ 96 w 230"/>
              <a:gd name="T101" fmla="*/ 148 h 161"/>
              <a:gd name="T102" fmla="*/ 207 w 230"/>
              <a:gd name="T103" fmla="*/ 161 h 161"/>
              <a:gd name="T104" fmla="*/ 0 w 230"/>
              <a:gd name="T105" fmla="*/ 161 h 161"/>
              <a:gd name="T106" fmla="*/ 0 w 230"/>
              <a:gd name="T107" fmla="*/ 57 h 161"/>
              <a:gd name="T108" fmla="*/ 207 w 230"/>
              <a:gd name="T109" fmla="*/ 57 h 161"/>
              <a:gd name="T110" fmla="*/ 207 w 230"/>
              <a:gd name="T111" fmla="*/ 161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30" h="161">
                <a:moveTo>
                  <a:pt x="32" y="0"/>
                </a:moveTo>
                <a:cubicBezTo>
                  <a:pt x="230" y="56"/>
                  <a:pt x="230" y="56"/>
                  <a:pt x="230" y="56"/>
                </a:cubicBezTo>
                <a:cubicBezTo>
                  <a:pt x="211" y="120"/>
                  <a:pt x="211" y="120"/>
                  <a:pt x="211" y="120"/>
                </a:cubicBezTo>
                <a:cubicBezTo>
                  <a:pt x="211" y="116"/>
                  <a:pt x="211" y="55"/>
                  <a:pt x="211" y="52"/>
                </a:cubicBezTo>
                <a:cubicBezTo>
                  <a:pt x="209" y="52"/>
                  <a:pt x="172" y="52"/>
                  <a:pt x="169" y="52"/>
                </a:cubicBezTo>
                <a:cubicBezTo>
                  <a:pt x="135" y="42"/>
                  <a:pt x="135" y="42"/>
                  <a:pt x="135" y="42"/>
                </a:cubicBezTo>
                <a:cubicBezTo>
                  <a:pt x="138" y="44"/>
                  <a:pt x="141" y="48"/>
                  <a:pt x="143" y="52"/>
                </a:cubicBezTo>
                <a:cubicBezTo>
                  <a:pt x="97" y="52"/>
                  <a:pt x="97" y="52"/>
                  <a:pt x="97" y="52"/>
                </a:cubicBezTo>
                <a:cubicBezTo>
                  <a:pt x="102" y="45"/>
                  <a:pt x="111" y="39"/>
                  <a:pt x="120" y="38"/>
                </a:cubicBezTo>
                <a:cubicBezTo>
                  <a:pt x="54" y="19"/>
                  <a:pt x="54" y="19"/>
                  <a:pt x="54" y="19"/>
                </a:cubicBezTo>
                <a:cubicBezTo>
                  <a:pt x="52" y="27"/>
                  <a:pt x="44" y="31"/>
                  <a:pt x="37" y="29"/>
                </a:cubicBezTo>
                <a:cubicBezTo>
                  <a:pt x="31" y="52"/>
                  <a:pt x="31" y="52"/>
                  <a:pt x="31" y="52"/>
                </a:cubicBezTo>
                <a:cubicBezTo>
                  <a:pt x="17" y="52"/>
                  <a:pt x="17" y="52"/>
                  <a:pt x="17" y="52"/>
                </a:cubicBezTo>
                <a:lnTo>
                  <a:pt x="32" y="0"/>
                </a:lnTo>
                <a:close/>
                <a:moveTo>
                  <a:pt x="111" y="148"/>
                </a:moveTo>
                <a:cubicBezTo>
                  <a:pt x="181" y="148"/>
                  <a:pt x="181" y="148"/>
                  <a:pt x="181" y="148"/>
                </a:cubicBezTo>
                <a:cubicBezTo>
                  <a:pt x="180" y="141"/>
                  <a:pt x="187" y="135"/>
                  <a:pt x="194" y="135"/>
                </a:cubicBezTo>
                <a:cubicBezTo>
                  <a:pt x="194" y="83"/>
                  <a:pt x="194" y="83"/>
                  <a:pt x="194" y="83"/>
                </a:cubicBezTo>
                <a:cubicBezTo>
                  <a:pt x="187" y="84"/>
                  <a:pt x="180" y="77"/>
                  <a:pt x="181" y="70"/>
                </a:cubicBezTo>
                <a:cubicBezTo>
                  <a:pt x="111" y="70"/>
                  <a:pt x="111" y="70"/>
                  <a:pt x="111" y="70"/>
                </a:cubicBezTo>
                <a:cubicBezTo>
                  <a:pt x="127" y="76"/>
                  <a:pt x="134" y="94"/>
                  <a:pt x="134" y="109"/>
                </a:cubicBezTo>
                <a:cubicBezTo>
                  <a:pt x="134" y="109"/>
                  <a:pt x="134" y="109"/>
                  <a:pt x="134" y="109"/>
                </a:cubicBezTo>
                <a:cubicBezTo>
                  <a:pt x="134" y="125"/>
                  <a:pt x="126" y="142"/>
                  <a:pt x="111" y="148"/>
                </a:cubicBezTo>
                <a:close/>
                <a:moveTo>
                  <a:pt x="100" y="133"/>
                </a:moveTo>
                <a:cubicBezTo>
                  <a:pt x="106" y="133"/>
                  <a:pt x="106" y="133"/>
                  <a:pt x="106" y="133"/>
                </a:cubicBezTo>
                <a:cubicBezTo>
                  <a:pt x="106" y="129"/>
                  <a:pt x="106" y="129"/>
                  <a:pt x="106" y="129"/>
                </a:cubicBezTo>
                <a:cubicBezTo>
                  <a:pt x="117" y="130"/>
                  <a:pt x="126" y="119"/>
                  <a:pt x="119" y="110"/>
                </a:cubicBezTo>
                <a:cubicBezTo>
                  <a:pt x="115" y="105"/>
                  <a:pt x="106" y="104"/>
                  <a:pt x="101" y="100"/>
                </a:cubicBezTo>
                <a:cubicBezTo>
                  <a:pt x="101" y="100"/>
                  <a:pt x="100" y="100"/>
                  <a:pt x="100" y="99"/>
                </a:cubicBezTo>
                <a:cubicBezTo>
                  <a:pt x="100" y="98"/>
                  <a:pt x="100" y="97"/>
                  <a:pt x="100" y="96"/>
                </a:cubicBezTo>
                <a:cubicBezTo>
                  <a:pt x="101" y="94"/>
                  <a:pt x="103" y="94"/>
                  <a:pt x="104" y="95"/>
                </a:cubicBezTo>
                <a:cubicBezTo>
                  <a:pt x="105" y="96"/>
                  <a:pt x="106" y="97"/>
                  <a:pt x="105" y="100"/>
                </a:cubicBezTo>
                <a:cubicBezTo>
                  <a:pt x="120" y="100"/>
                  <a:pt x="120" y="100"/>
                  <a:pt x="120" y="100"/>
                </a:cubicBezTo>
                <a:cubicBezTo>
                  <a:pt x="121" y="92"/>
                  <a:pt x="113" y="89"/>
                  <a:pt x="106" y="88"/>
                </a:cubicBezTo>
                <a:cubicBezTo>
                  <a:pt x="106" y="85"/>
                  <a:pt x="106" y="85"/>
                  <a:pt x="106" y="85"/>
                </a:cubicBezTo>
                <a:cubicBezTo>
                  <a:pt x="100" y="85"/>
                  <a:pt x="100" y="85"/>
                  <a:pt x="100" y="85"/>
                </a:cubicBezTo>
                <a:cubicBezTo>
                  <a:pt x="100" y="88"/>
                  <a:pt x="100" y="88"/>
                  <a:pt x="100" y="88"/>
                </a:cubicBezTo>
                <a:cubicBezTo>
                  <a:pt x="90" y="89"/>
                  <a:pt x="80" y="95"/>
                  <a:pt x="88" y="105"/>
                </a:cubicBezTo>
                <a:cubicBezTo>
                  <a:pt x="93" y="112"/>
                  <a:pt x="108" y="111"/>
                  <a:pt x="105" y="121"/>
                </a:cubicBezTo>
                <a:cubicBezTo>
                  <a:pt x="100" y="127"/>
                  <a:pt x="99" y="118"/>
                  <a:pt x="100" y="114"/>
                </a:cubicBezTo>
                <a:cubicBezTo>
                  <a:pt x="86" y="114"/>
                  <a:pt x="86" y="114"/>
                  <a:pt x="86" y="114"/>
                </a:cubicBezTo>
                <a:cubicBezTo>
                  <a:pt x="85" y="124"/>
                  <a:pt x="91" y="128"/>
                  <a:pt x="100" y="129"/>
                </a:cubicBezTo>
                <a:lnTo>
                  <a:pt x="100" y="133"/>
                </a:lnTo>
                <a:close/>
                <a:moveTo>
                  <a:pt x="96" y="148"/>
                </a:moveTo>
                <a:cubicBezTo>
                  <a:pt x="66" y="136"/>
                  <a:pt x="65" y="82"/>
                  <a:pt x="96" y="70"/>
                </a:cubicBezTo>
                <a:cubicBezTo>
                  <a:pt x="27" y="70"/>
                  <a:pt x="27" y="70"/>
                  <a:pt x="27" y="70"/>
                </a:cubicBezTo>
                <a:cubicBezTo>
                  <a:pt x="27" y="77"/>
                  <a:pt x="20" y="84"/>
                  <a:pt x="13" y="83"/>
                </a:cubicBezTo>
                <a:cubicBezTo>
                  <a:pt x="13" y="135"/>
                  <a:pt x="13" y="135"/>
                  <a:pt x="13" y="135"/>
                </a:cubicBezTo>
                <a:cubicBezTo>
                  <a:pt x="20" y="135"/>
                  <a:pt x="27" y="141"/>
                  <a:pt x="27" y="148"/>
                </a:cubicBezTo>
                <a:cubicBezTo>
                  <a:pt x="27" y="148"/>
                  <a:pt x="27" y="148"/>
                  <a:pt x="27" y="148"/>
                </a:cubicBezTo>
                <a:lnTo>
                  <a:pt x="96" y="148"/>
                </a:lnTo>
                <a:close/>
                <a:moveTo>
                  <a:pt x="207" y="161"/>
                </a:moveTo>
                <a:cubicBezTo>
                  <a:pt x="0" y="161"/>
                  <a:pt x="0" y="161"/>
                  <a:pt x="0" y="161"/>
                </a:cubicBezTo>
                <a:cubicBezTo>
                  <a:pt x="0" y="57"/>
                  <a:pt x="0" y="57"/>
                  <a:pt x="0" y="57"/>
                </a:cubicBezTo>
                <a:cubicBezTo>
                  <a:pt x="207" y="57"/>
                  <a:pt x="207" y="57"/>
                  <a:pt x="207" y="57"/>
                </a:cubicBezTo>
                <a:lnTo>
                  <a:pt x="207" y="161"/>
                </a:ln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7" name="Grupo 188">
            <a:extLst>
              <a:ext uri="{FF2B5EF4-FFF2-40B4-BE49-F238E27FC236}">
                <a16:creationId xmlns:a16="http://schemas.microsoft.com/office/drawing/2014/main" id="{1B6F8F4A-6174-C45C-375C-646CEF0C6445}"/>
              </a:ext>
            </a:extLst>
          </p:cNvPr>
          <p:cNvGrpSpPr/>
          <p:nvPr/>
        </p:nvGrpSpPr>
        <p:grpSpPr>
          <a:xfrm>
            <a:off x="7410652" y="1860643"/>
            <a:ext cx="240523" cy="235045"/>
            <a:chOff x="5548313" y="925513"/>
            <a:chExt cx="681038" cy="885825"/>
          </a:xfrm>
          <a:solidFill>
            <a:schemeClr val="tx1">
              <a:lumMod val="50000"/>
              <a:lumOff val="50000"/>
            </a:schemeClr>
          </a:solidFill>
        </p:grpSpPr>
        <p:sp>
          <p:nvSpPr>
            <p:cNvPr id="9" name="Freeform 97">
              <a:extLst>
                <a:ext uri="{FF2B5EF4-FFF2-40B4-BE49-F238E27FC236}">
                  <a16:creationId xmlns:a16="http://schemas.microsoft.com/office/drawing/2014/main" id="{6AD53655-8371-2A5C-0857-B674E5544724}"/>
                </a:ext>
              </a:extLst>
            </p:cNvPr>
            <p:cNvSpPr>
              <a:spLocks noEditPoints="1"/>
            </p:cNvSpPr>
            <p:nvPr/>
          </p:nvSpPr>
          <p:spPr bwMode="auto">
            <a:xfrm>
              <a:off x="5548313" y="925513"/>
              <a:ext cx="681038" cy="641350"/>
            </a:xfrm>
            <a:custGeom>
              <a:avLst/>
              <a:gdLst>
                <a:gd name="T0" fmla="*/ 181 w 181"/>
                <a:gd name="T1" fmla="*/ 167 h 170"/>
                <a:gd name="T2" fmla="*/ 178 w 181"/>
                <a:gd name="T3" fmla="*/ 170 h 170"/>
                <a:gd name="T4" fmla="*/ 109 w 181"/>
                <a:gd name="T5" fmla="*/ 109 h 170"/>
                <a:gd name="T6" fmla="*/ 97 w 181"/>
                <a:gd name="T7" fmla="*/ 113 h 170"/>
                <a:gd name="T8" fmla="*/ 95 w 181"/>
                <a:gd name="T9" fmla="*/ 115 h 170"/>
                <a:gd name="T10" fmla="*/ 80 w 181"/>
                <a:gd name="T11" fmla="*/ 132 h 170"/>
                <a:gd name="T12" fmla="*/ 77 w 181"/>
                <a:gd name="T13" fmla="*/ 134 h 170"/>
                <a:gd name="T14" fmla="*/ 12 w 181"/>
                <a:gd name="T15" fmla="*/ 135 h 170"/>
                <a:gd name="T16" fmla="*/ 4 w 181"/>
                <a:gd name="T17" fmla="*/ 136 h 170"/>
                <a:gd name="T18" fmla="*/ 0 w 181"/>
                <a:gd name="T19" fmla="*/ 132 h 170"/>
                <a:gd name="T20" fmla="*/ 88 w 181"/>
                <a:gd name="T21" fmla="*/ 105 h 170"/>
                <a:gd name="T22" fmla="*/ 91 w 181"/>
                <a:gd name="T23" fmla="*/ 92 h 170"/>
                <a:gd name="T24" fmla="*/ 91 w 181"/>
                <a:gd name="T25" fmla="*/ 90 h 170"/>
                <a:gd name="T26" fmla="*/ 84 w 181"/>
                <a:gd name="T27" fmla="*/ 68 h 170"/>
                <a:gd name="T28" fmla="*/ 84 w 181"/>
                <a:gd name="T29" fmla="*/ 65 h 170"/>
                <a:gd name="T30" fmla="*/ 122 w 181"/>
                <a:gd name="T31" fmla="*/ 0 h 170"/>
                <a:gd name="T32" fmla="*/ 123 w 181"/>
                <a:gd name="T33" fmla="*/ 0 h 170"/>
                <a:gd name="T34" fmla="*/ 127 w 181"/>
                <a:gd name="T35" fmla="*/ 1 h 170"/>
                <a:gd name="T36" fmla="*/ 103 w 181"/>
                <a:gd name="T37" fmla="*/ 89 h 170"/>
                <a:gd name="T38" fmla="*/ 112 w 181"/>
                <a:gd name="T39" fmla="*/ 97 h 170"/>
                <a:gd name="T40" fmla="*/ 114 w 181"/>
                <a:gd name="T41" fmla="*/ 99 h 170"/>
                <a:gd name="T42" fmla="*/ 135 w 181"/>
                <a:gd name="T43" fmla="*/ 101 h 170"/>
                <a:gd name="T44" fmla="*/ 140 w 181"/>
                <a:gd name="T45" fmla="*/ 104 h 170"/>
                <a:gd name="T46" fmla="*/ 180 w 181"/>
                <a:gd name="T47" fmla="*/ 165 h 170"/>
                <a:gd name="T48" fmla="*/ 181 w 181"/>
                <a:gd name="T49" fmla="*/ 167 h 170"/>
                <a:gd name="T50" fmla="*/ 104 w 181"/>
                <a:gd name="T51" fmla="*/ 101 h 170"/>
                <a:gd name="T52" fmla="*/ 100 w 181"/>
                <a:gd name="T53" fmla="*/ 97 h 170"/>
                <a:gd name="T54" fmla="*/ 95 w 181"/>
                <a:gd name="T55" fmla="*/ 101 h 170"/>
                <a:gd name="T56" fmla="*/ 100 w 181"/>
                <a:gd name="T57" fmla="*/ 106 h 170"/>
                <a:gd name="T58" fmla="*/ 104 w 181"/>
                <a:gd name="T59" fmla="*/ 101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1" h="170">
                  <a:moveTo>
                    <a:pt x="181" y="167"/>
                  </a:moveTo>
                  <a:cubicBezTo>
                    <a:pt x="180" y="168"/>
                    <a:pt x="179" y="169"/>
                    <a:pt x="178" y="170"/>
                  </a:cubicBezTo>
                  <a:cubicBezTo>
                    <a:pt x="155" y="149"/>
                    <a:pt x="132" y="130"/>
                    <a:pt x="109" y="109"/>
                  </a:cubicBezTo>
                  <a:cubicBezTo>
                    <a:pt x="106" y="113"/>
                    <a:pt x="102" y="114"/>
                    <a:pt x="97" y="113"/>
                  </a:cubicBezTo>
                  <a:cubicBezTo>
                    <a:pt x="96" y="113"/>
                    <a:pt x="95" y="114"/>
                    <a:pt x="95" y="115"/>
                  </a:cubicBezTo>
                  <a:cubicBezTo>
                    <a:pt x="90" y="120"/>
                    <a:pt x="85" y="126"/>
                    <a:pt x="80" y="132"/>
                  </a:cubicBezTo>
                  <a:cubicBezTo>
                    <a:pt x="80" y="133"/>
                    <a:pt x="78" y="134"/>
                    <a:pt x="77" y="134"/>
                  </a:cubicBezTo>
                  <a:cubicBezTo>
                    <a:pt x="55" y="134"/>
                    <a:pt x="34" y="135"/>
                    <a:pt x="12" y="135"/>
                  </a:cubicBezTo>
                  <a:cubicBezTo>
                    <a:pt x="10" y="135"/>
                    <a:pt x="7" y="135"/>
                    <a:pt x="4" y="136"/>
                  </a:cubicBezTo>
                  <a:cubicBezTo>
                    <a:pt x="1" y="136"/>
                    <a:pt x="0" y="135"/>
                    <a:pt x="0" y="132"/>
                  </a:cubicBezTo>
                  <a:cubicBezTo>
                    <a:pt x="29" y="123"/>
                    <a:pt x="58" y="114"/>
                    <a:pt x="88" y="105"/>
                  </a:cubicBezTo>
                  <a:cubicBezTo>
                    <a:pt x="87" y="100"/>
                    <a:pt x="88" y="96"/>
                    <a:pt x="91" y="92"/>
                  </a:cubicBezTo>
                  <a:cubicBezTo>
                    <a:pt x="92" y="92"/>
                    <a:pt x="91" y="90"/>
                    <a:pt x="91" y="90"/>
                  </a:cubicBezTo>
                  <a:cubicBezTo>
                    <a:pt x="89" y="83"/>
                    <a:pt x="86" y="75"/>
                    <a:pt x="84" y="68"/>
                  </a:cubicBezTo>
                  <a:cubicBezTo>
                    <a:pt x="84" y="67"/>
                    <a:pt x="84" y="66"/>
                    <a:pt x="84" y="65"/>
                  </a:cubicBezTo>
                  <a:cubicBezTo>
                    <a:pt x="97" y="44"/>
                    <a:pt x="109" y="22"/>
                    <a:pt x="122" y="0"/>
                  </a:cubicBezTo>
                  <a:cubicBezTo>
                    <a:pt x="122" y="0"/>
                    <a:pt x="123" y="0"/>
                    <a:pt x="123" y="0"/>
                  </a:cubicBezTo>
                  <a:cubicBezTo>
                    <a:pt x="124" y="0"/>
                    <a:pt x="125" y="0"/>
                    <a:pt x="127" y="1"/>
                  </a:cubicBezTo>
                  <a:cubicBezTo>
                    <a:pt x="119" y="30"/>
                    <a:pt x="111" y="60"/>
                    <a:pt x="103" y="89"/>
                  </a:cubicBezTo>
                  <a:cubicBezTo>
                    <a:pt x="107" y="91"/>
                    <a:pt x="110" y="93"/>
                    <a:pt x="112" y="97"/>
                  </a:cubicBezTo>
                  <a:cubicBezTo>
                    <a:pt x="112" y="98"/>
                    <a:pt x="113" y="98"/>
                    <a:pt x="114" y="99"/>
                  </a:cubicBezTo>
                  <a:cubicBezTo>
                    <a:pt x="121" y="99"/>
                    <a:pt x="128" y="100"/>
                    <a:pt x="135" y="101"/>
                  </a:cubicBezTo>
                  <a:cubicBezTo>
                    <a:pt x="137" y="101"/>
                    <a:pt x="139" y="102"/>
                    <a:pt x="140" y="104"/>
                  </a:cubicBezTo>
                  <a:cubicBezTo>
                    <a:pt x="153" y="124"/>
                    <a:pt x="167" y="145"/>
                    <a:pt x="180" y="165"/>
                  </a:cubicBezTo>
                  <a:cubicBezTo>
                    <a:pt x="180" y="165"/>
                    <a:pt x="181" y="166"/>
                    <a:pt x="181" y="167"/>
                  </a:cubicBezTo>
                  <a:close/>
                  <a:moveTo>
                    <a:pt x="104" y="101"/>
                  </a:moveTo>
                  <a:cubicBezTo>
                    <a:pt x="104" y="99"/>
                    <a:pt x="102" y="97"/>
                    <a:pt x="100" y="97"/>
                  </a:cubicBezTo>
                  <a:cubicBezTo>
                    <a:pt x="97" y="97"/>
                    <a:pt x="95" y="99"/>
                    <a:pt x="95" y="101"/>
                  </a:cubicBezTo>
                  <a:cubicBezTo>
                    <a:pt x="95" y="104"/>
                    <a:pt x="98" y="106"/>
                    <a:pt x="100" y="106"/>
                  </a:cubicBezTo>
                  <a:cubicBezTo>
                    <a:pt x="102" y="106"/>
                    <a:pt x="104" y="103"/>
                    <a:pt x="104"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98">
              <a:extLst>
                <a:ext uri="{FF2B5EF4-FFF2-40B4-BE49-F238E27FC236}">
                  <a16:creationId xmlns:a16="http://schemas.microsoft.com/office/drawing/2014/main" id="{F27B6CD2-3DEA-6C43-5C80-42A495CDF856}"/>
                </a:ext>
              </a:extLst>
            </p:cNvPr>
            <p:cNvSpPr>
              <a:spLocks/>
            </p:cNvSpPr>
            <p:nvPr/>
          </p:nvSpPr>
          <p:spPr bwMode="auto">
            <a:xfrm>
              <a:off x="5838825" y="1370013"/>
              <a:ext cx="184150" cy="441325"/>
            </a:xfrm>
            <a:custGeom>
              <a:avLst/>
              <a:gdLst>
                <a:gd name="T0" fmla="*/ 49 w 49"/>
                <a:gd name="T1" fmla="*/ 104 h 117"/>
                <a:gd name="T2" fmla="*/ 49 w 49"/>
                <a:gd name="T3" fmla="*/ 117 h 117"/>
                <a:gd name="T4" fmla="*/ 0 w 49"/>
                <a:gd name="T5" fmla="*/ 117 h 117"/>
                <a:gd name="T6" fmla="*/ 0 w 49"/>
                <a:gd name="T7" fmla="*/ 104 h 117"/>
                <a:gd name="T8" fmla="*/ 9 w 49"/>
                <a:gd name="T9" fmla="*/ 104 h 117"/>
                <a:gd name="T10" fmla="*/ 12 w 49"/>
                <a:gd name="T11" fmla="*/ 102 h 117"/>
                <a:gd name="T12" fmla="*/ 16 w 49"/>
                <a:gd name="T13" fmla="*/ 49 h 117"/>
                <a:gd name="T14" fmla="*/ 19 w 49"/>
                <a:gd name="T15" fmla="*/ 8 h 117"/>
                <a:gd name="T16" fmla="*/ 20 w 49"/>
                <a:gd name="T17" fmla="*/ 2 h 117"/>
                <a:gd name="T18" fmla="*/ 21 w 49"/>
                <a:gd name="T19" fmla="*/ 0 h 117"/>
                <a:gd name="T20" fmla="*/ 28 w 49"/>
                <a:gd name="T21" fmla="*/ 0 h 117"/>
                <a:gd name="T22" fmla="*/ 30 w 49"/>
                <a:gd name="T23" fmla="*/ 19 h 117"/>
                <a:gd name="T24" fmla="*/ 33 w 49"/>
                <a:gd name="T25" fmla="*/ 55 h 117"/>
                <a:gd name="T26" fmla="*/ 35 w 49"/>
                <a:gd name="T27" fmla="*/ 88 h 117"/>
                <a:gd name="T28" fmla="*/ 36 w 49"/>
                <a:gd name="T29" fmla="*/ 102 h 117"/>
                <a:gd name="T30" fmla="*/ 39 w 49"/>
                <a:gd name="T31" fmla="*/ 104 h 117"/>
                <a:gd name="T32" fmla="*/ 49 w 49"/>
                <a:gd name="T33" fmla="*/ 104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9" h="117">
                  <a:moveTo>
                    <a:pt x="49" y="104"/>
                  </a:moveTo>
                  <a:cubicBezTo>
                    <a:pt x="49" y="109"/>
                    <a:pt x="49" y="113"/>
                    <a:pt x="49" y="117"/>
                  </a:cubicBezTo>
                  <a:cubicBezTo>
                    <a:pt x="32" y="117"/>
                    <a:pt x="16" y="117"/>
                    <a:pt x="0" y="117"/>
                  </a:cubicBezTo>
                  <a:cubicBezTo>
                    <a:pt x="0" y="113"/>
                    <a:pt x="0" y="109"/>
                    <a:pt x="0" y="104"/>
                  </a:cubicBezTo>
                  <a:cubicBezTo>
                    <a:pt x="3" y="104"/>
                    <a:pt x="6" y="104"/>
                    <a:pt x="9" y="104"/>
                  </a:cubicBezTo>
                  <a:cubicBezTo>
                    <a:pt x="11" y="104"/>
                    <a:pt x="12" y="104"/>
                    <a:pt x="12" y="102"/>
                  </a:cubicBezTo>
                  <a:cubicBezTo>
                    <a:pt x="13" y="84"/>
                    <a:pt x="15" y="66"/>
                    <a:pt x="16" y="49"/>
                  </a:cubicBezTo>
                  <a:cubicBezTo>
                    <a:pt x="17" y="35"/>
                    <a:pt x="18" y="21"/>
                    <a:pt x="19" y="8"/>
                  </a:cubicBezTo>
                  <a:cubicBezTo>
                    <a:pt x="20" y="6"/>
                    <a:pt x="20" y="4"/>
                    <a:pt x="20" y="2"/>
                  </a:cubicBezTo>
                  <a:cubicBezTo>
                    <a:pt x="20" y="1"/>
                    <a:pt x="21" y="0"/>
                    <a:pt x="21" y="0"/>
                  </a:cubicBezTo>
                  <a:cubicBezTo>
                    <a:pt x="24" y="0"/>
                    <a:pt x="26" y="0"/>
                    <a:pt x="28" y="0"/>
                  </a:cubicBezTo>
                  <a:cubicBezTo>
                    <a:pt x="29" y="7"/>
                    <a:pt x="29" y="13"/>
                    <a:pt x="30" y="19"/>
                  </a:cubicBezTo>
                  <a:cubicBezTo>
                    <a:pt x="31" y="31"/>
                    <a:pt x="32" y="43"/>
                    <a:pt x="33" y="55"/>
                  </a:cubicBezTo>
                  <a:cubicBezTo>
                    <a:pt x="34" y="66"/>
                    <a:pt x="34" y="77"/>
                    <a:pt x="35" y="88"/>
                  </a:cubicBezTo>
                  <a:cubicBezTo>
                    <a:pt x="36" y="93"/>
                    <a:pt x="36" y="98"/>
                    <a:pt x="36" y="102"/>
                  </a:cubicBezTo>
                  <a:cubicBezTo>
                    <a:pt x="36" y="104"/>
                    <a:pt x="37" y="104"/>
                    <a:pt x="39" y="104"/>
                  </a:cubicBezTo>
                  <a:cubicBezTo>
                    <a:pt x="42" y="104"/>
                    <a:pt x="45" y="104"/>
                    <a:pt x="49" y="1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2" name="직사각형 11">
            <a:extLst>
              <a:ext uri="{FF2B5EF4-FFF2-40B4-BE49-F238E27FC236}">
                <a16:creationId xmlns:a16="http://schemas.microsoft.com/office/drawing/2014/main" id="{35C17566-2973-292A-A336-6C03E01ED7A4}"/>
              </a:ext>
            </a:extLst>
          </p:cNvPr>
          <p:cNvSpPr/>
          <p:nvPr/>
        </p:nvSpPr>
        <p:spPr>
          <a:xfrm>
            <a:off x="7255942" y="1808162"/>
            <a:ext cx="2160000" cy="669649"/>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marL="1350">
              <a:buClr>
                <a:srgbClr val="00338D"/>
              </a:buClr>
            </a:pPr>
            <a:endParaRPr lang="en-US" altLang="ko-KR" sz="900" baseline="30000">
              <a:solidFill>
                <a:schemeClr val="tx1"/>
              </a:solidFill>
              <a:latin typeface="KoPub돋움체 Light" panose="00000300000000000000" pitchFamily="2" charset="-127"/>
              <a:ea typeface="KoPub돋움체 Light" panose="00000300000000000000" pitchFamily="2" charset="-127"/>
            </a:endParaRPr>
          </a:p>
        </p:txBody>
      </p:sp>
      <p:sp>
        <p:nvSpPr>
          <p:cNvPr id="27" name="직사각형 26">
            <a:extLst>
              <a:ext uri="{FF2B5EF4-FFF2-40B4-BE49-F238E27FC236}">
                <a16:creationId xmlns:a16="http://schemas.microsoft.com/office/drawing/2014/main" id="{435AF01A-D59E-C5F1-9B5F-D6390207A19F}"/>
              </a:ext>
            </a:extLst>
          </p:cNvPr>
          <p:cNvSpPr/>
          <p:nvPr/>
        </p:nvSpPr>
        <p:spPr>
          <a:xfrm>
            <a:off x="10398826" y="3601522"/>
            <a:ext cx="2331038" cy="1288329"/>
          </a:xfrm>
          <a:prstGeom prst="rect">
            <a:avLst/>
          </a:prstGeom>
          <a:solidFill>
            <a:srgbClr val="FF0000"/>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r>
              <a:rPr lang="ko-KR" altLang="en-US" sz="1000" b="1" i="0">
                <a:solidFill>
                  <a:schemeClr val="bg1"/>
                </a:solidFill>
                <a:effectLst/>
                <a:latin typeface="Apple SD Gothic Neo"/>
              </a:rPr>
              <a:t>두산</a:t>
            </a:r>
            <a:r>
              <a:rPr lang="en-US" altLang="ko-KR" sz="1000" b="1" i="0">
                <a:solidFill>
                  <a:schemeClr val="bg1"/>
                </a:solidFill>
                <a:effectLst/>
                <a:latin typeface="Apple SD Gothic Neo"/>
              </a:rPr>
              <a:t>-</a:t>
            </a:r>
            <a:r>
              <a:rPr lang="ko-KR" altLang="en-US" sz="1000" b="1" i="0">
                <a:solidFill>
                  <a:schemeClr val="bg1"/>
                </a:solidFill>
                <a:effectLst/>
                <a:latin typeface="Apple SD Gothic Neo"/>
              </a:rPr>
              <a:t>지멘스 가메사</a:t>
            </a:r>
            <a:r>
              <a:rPr lang="en-US" altLang="ko-KR" sz="1000" b="1" i="0">
                <a:solidFill>
                  <a:schemeClr val="bg1"/>
                </a:solidFill>
                <a:effectLst/>
                <a:latin typeface="Apple SD Gothic Neo"/>
              </a:rPr>
              <a:t>-</a:t>
            </a:r>
            <a:r>
              <a:rPr lang="ko-KR" altLang="en-US" sz="1000" b="1" i="0">
                <a:solidFill>
                  <a:schemeClr val="bg1"/>
                </a:solidFill>
                <a:effectLst/>
                <a:latin typeface="Apple SD Gothic Neo"/>
              </a:rPr>
              <a:t>안마해상풍력㈜ 양해각서 체결</a:t>
            </a:r>
            <a:br>
              <a:rPr lang="ko-KR" altLang="en-US" sz="1000" b="1" i="0">
                <a:solidFill>
                  <a:schemeClr val="bg1"/>
                </a:solidFill>
                <a:effectLst/>
                <a:latin typeface="Apple SD Gothic Neo"/>
              </a:rPr>
            </a:br>
            <a:r>
              <a:rPr lang="ko-KR" altLang="en-US" sz="1000" b="1" i="0">
                <a:solidFill>
                  <a:schemeClr val="bg1"/>
                </a:solidFill>
                <a:effectLst/>
                <a:latin typeface="Apple SD Gothic Neo"/>
              </a:rPr>
              <a:t>전남 영광에 </a:t>
            </a:r>
            <a:r>
              <a:rPr lang="en-US" altLang="ko-KR" sz="1000" b="1" i="0">
                <a:solidFill>
                  <a:schemeClr val="bg1"/>
                </a:solidFill>
                <a:effectLst/>
                <a:latin typeface="Apple SD Gothic Neo"/>
              </a:rPr>
              <a:t>532MW </a:t>
            </a:r>
            <a:r>
              <a:rPr lang="ko-KR" altLang="en-US" sz="1000" b="1" i="0">
                <a:solidFill>
                  <a:schemeClr val="bg1"/>
                </a:solidFill>
                <a:effectLst/>
                <a:latin typeface="Apple SD Gothic Neo"/>
              </a:rPr>
              <a:t>규모 안마해상풍력발전사업 진행</a:t>
            </a:r>
          </a:p>
          <a:p>
            <a:endParaRPr lang="en-US" altLang="ko-KR" sz="1000">
              <a:solidFill>
                <a:schemeClr val="bg1"/>
              </a:solidFill>
            </a:endParaRPr>
          </a:p>
          <a:p>
            <a:r>
              <a:rPr lang="en-US" altLang="ko-KR" sz="1000">
                <a:solidFill>
                  <a:schemeClr val="bg1"/>
                </a:solidFill>
              </a:rPr>
              <a:t>https://www.theguru.co.kr/mobile/article.html?no=58075</a:t>
            </a:r>
            <a:endParaRPr lang="ko-KR" altLang="en-US" sz="1000" err="1">
              <a:solidFill>
                <a:schemeClr val="bg1"/>
              </a:solidFill>
            </a:endParaRPr>
          </a:p>
        </p:txBody>
      </p:sp>
    </p:spTree>
    <p:extLst>
      <p:ext uri="{BB962C8B-B14F-4D97-AF65-F5344CB8AC3E}">
        <p14:creationId xmlns:p14="http://schemas.microsoft.com/office/powerpoint/2010/main" val="39998258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텍스트 개체 틀 16">
            <a:extLst>
              <a:ext uri="{FF2B5EF4-FFF2-40B4-BE49-F238E27FC236}">
                <a16:creationId xmlns:a16="http://schemas.microsoft.com/office/drawing/2014/main" id="{5A7C73A3-8BE8-4DE6-B6AA-C52589975296}"/>
              </a:ext>
            </a:extLst>
          </p:cNvPr>
          <p:cNvSpPr>
            <a:spLocks noGrp="1"/>
          </p:cNvSpPr>
          <p:nvPr>
            <p:ph type="body" sz="quarter" idx="10"/>
          </p:nvPr>
        </p:nvSpPr>
        <p:spPr>
          <a:xfrm>
            <a:off x="502976" y="193432"/>
            <a:ext cx="8574241" cy="211381"/>
          </a:xfrm>
        </p:spPr>
        <p:txBody>
          <a:bodyPr/>
          <a:lstStyle/>
          <a:p>
            <a:r>
              <a:rPr lang="en-US" altLang="ko-KR" sz="1000">
                <a:solidFill>
                  <a:schemeClr val="tx1">
                    <a:lumMod val="50000"/>
                    <a:lumOff val="50000"/>
                  </a:schemeClr>
                </a:solidFill>
                <a:latin typeface="KoPub돋움체 Bold" panose="00000800000000000000" pitchFamily="2" charset="-127"/>
                <a:ea typeface="KoPub돋움체 Bold" panose="00000800000000000000" pitchFamily="2" charset="-127"/>
                <a:cs typeface="+mn-cs"/>
              </a:rPr>
              <a:t>01 Executive Summary</a:t>
            </a:r>
            <a:endParaRPr lang="ko-KR" altLang="en-US" sz="1000">
              <a:solidFill>
                <a:schemeClr val="tx1">
                  <a:lumMod val="50000"/>
                  <a:lumOff val="50000"/>
                </a:schemeClr>
              </a:solidFill>
              <a:latin typeface="KoPub돋움체 Bold" panose="00000800000000000000" pitchFamily="2" charset="-127"/>
              <a:ea typeface="KoPub돋움체 Bold" panose="00000800000000000000" pitchFamily="2" charset="-127"/>
              <a:cs typeface="+mn-cs"/>
            </a:endParaRPr>
          </a:p>
        </p:txBody>
      </p:sp>
      <p:sp>
        <p:nvSpPr>
          <p:cNvPr id="96" name="TextBox 95">
            <a:extLst>
              <a:ext uri="{FF2B5EF4-FFF2-40B4-BE49-F238E27FC236}">
                <a16:creationId xmlns:a16="http://schemas.microsoft.com/office/drawing/2014/main" id="{48798C3D-559E-40C9-B22A-6761007405E1}"/>
              </a:ext>
            </a:extLst>
          </p:cNvPr>
          <p:cNvSpPr txBox="1"/>
          <p:nvPr/>
        </p:nvSpPr>
        <p:spPr>
          <a:xfrm flipH="1">
            <a:off x="488950" y="874727"/>
            <a:ext cx="8928100" cy="169277"/>
          </a:xfrm>
          <a:prstGeom prst="rect">
            <a:avLst/>
          </a:prstGeom>
          <a:noFill/>
        </p:spPr>
        <p:txBody>
          <a:bodyPr wrap="square" lIns="0" tIns="0" rIns="0" bIns="0" rtlCol="0">
            <a:spAutoFit/>
          </a:bodyPr>
          <a:lstStyle/>
          <a:p>
            <a:r>
              <a:rPr lang="ko-KR" altLang="en-US"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주요 </a:t>
            </a:r>
            <a:r>
              <a:rPr lang="en-US" altLang="ko-KR"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Target </a:t>
            </a:r>
            <a:r>
              <a:rPr lang="ko-KR" altLang="en-US"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사업 중 </a:t>
            </a:r>
            <a:r>
              <a:rPr lang="en-US" altLang="ko-KR"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’26</a:t>
            </a:r>
            <a:r>
              <a:rPr lang="ko-KR" altLang="en-US"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년 상반기 착공 예정인 태안 해상풍력단지의 사업구조는 다음과 같습니다</a:t>
            </a:r>
            <a:r>
              <a:rPr lang="en-US" altLang="ko-KR"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 </a:t>
            </a:r>
            <a:endParaRPr lang="ko-KR" altLang="en-US"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endParaRPr>
          </a:p>
        </p:txBody>
      </p:sp>
      <p:sp>
        <p:nvSpPr>
          <p:cNvPr id="97" name="제목 18">
            <a:extLst>
              <a:ext uri="{FF2B5EF4-FFF2-40B4-BE49-F238E27FC236}">
                <a16:creationId xmlns:a16="http://schemas.microsoft.com/office/drawing/2014/main" id="{E577CB65-78D0-496E-8174-B9F8D9F6DC96}"/>
              </a:ext>
            </a:extLst>
          </p:cNvPr>
          <p:cNvSpPr txBox="1">
            <a:spLocks/>
          </p:cNvSpPr>
          <p:nvPr/>
        </p:nvSpPr>
        <p:spPr>
          <a:xfrm>
            <a:off x="488951" y="439978"/>
            <a:ext cx="8928100" cy="430887"/>
          </a:xfrm>
          <a:prstGeom prst="rect">
            <a:avLst/>
          </a:prstGeom>
        </p:spPr>
        <p:txBody>
          <a:bodyPr wrap="square" lIns="0" tIns="0" rIns="0" bIns="0">
            <a:spAutoFit/>
          </a:bodyPr>
          <a:lstStyle>
            <a:defPPr>
              <a:defRPr lang="en-US"/>
            </a:defPPr>
            <a:lvl1pPr marR="0" lvl="0" indent="0" defTabSz="661751" fontAlgn="auto" latinLnBrk="1">
              <a:lnSpc>
                <a:spcPct val="100000"/>
              </a:lnSpc>
              <a:spcBef>
                <a:spcPct val="0"/>
              </a:spcBef>
              <a:spcAft>
                <a:spcPts val="2000"/>
              </a:spcAft>
              <a:buClrTx/>
              <a:buSzTx/>
              <a:buFontTx/>
              <a:buNone/>
              <a:tabLst/>
              <a:defRPr kumimoji="0" sz="2800" b="0" i="0" u="none" strike="noStrike" cap="none" spc="0" normalizeH="0" baseline="0">
                <a:ln>
                  <a:solidFill>
                    <a:srgbClr val="FD349C">
                      <a:alpha val="0"/>
                    </a:srgbClr>
                  </a:solidFill>
                </a:ln>
                <a:solidFill>
                  <a:srgbClr val="00338D"/>
                </a:solidFill>
                <a:effectLst/>
                <a:uLnTx/>
                <a:uFillTx/>
                <a:latin typeface="KoPub돋움체 Bold" panose="00000800000000000000" pitchFamily="2" charset="-127"/>
                <a:ea typeface="KoPub돋움체 Bold" panose="00000800000000000000" pitchFamily="2" charset="-127"/>
                <a:cs typeface="+mj-cs"/>
              </a:defRPr>
            </a:lvl1pPr>
          </a:lstStyle>
          <a:p>
            <a:pPr>
              <a:defRPr/>
            </a:pPr>
            <a:r>
              <a:rPr lang="ko-KR" altLang="en-US"/>
              <a:t>태안 해상풍력 사업구조</a:t>
            </a:r>
            <a:endParaRPr lang="en-US" altLang="ko-KR" sz="2800"/>
          </a:p>
        </p:txBody>
      </p:sp>
      <p:grpSp>
        <p:nvGrpSpPr>
          <p:cNvPr id="3" name="그룹 2">
            <a:extLst>
              <a:ext uri="{FF2B5EF4-FFF2-40B4-BE49-F238E27FC236}">
                <a16:creationId xmlns:a16="http://schemas.microsoft.com/office/drawing/2014/main" id="{F9C30FE6-4627-76EC-C700-EAF7C0E17F28}"/>
              </a:ext>
            </a:extLst>
          </p:cNvPr>
          <p:cNvGrpSpPr/>
          <p:nvPr/>
        </p:nvGrpSpPr>
        <p:grpSpPr>
          <a:xfrm>
            <a:off x="502976" y="1307321"/>
            <a:ext cx="8914074" cy="288000"/>
            <a:chOff x="452439" y="1416168"/>
            <a:chExt cx="4392613" cy="288000"/>
          </a:xfrm>
        </p:grpSpPr>
        <p:sp>
          <p:nvSpPr>
            <p:cNvPr id="4" name="TextBox 3">
              <a:extLst>
                <a:ext uri="{FF2B5EF4-FFF2-40B4-BE49-F238E27FC236}">
                  <a16:creationId xmlns:a16="http://schemas.microsoft.com/office/drawing/2014/main" id="{21CB5274-202B-1E8A-187E-A52F0758FD26}"/>
                </a:ext>
              </a:extLst>
            </p:cNvPr>
            <p:cNvSpPr txBox="1"/>
            <p:nvPr/>
          </p:nvSpPr>
          <p:spPr>
            <a:xfrm>
              <a:off x="452441" y="1416168"/>
              <a:ext cx="4392609" cy="288000"/>
            </a:xfrm>
            <a:prstGeom prst="rect">
              <a:avLst/>
            </a:prstGeom>
            <a:noFill/>
          </p:spPr>
          <p:txBody>
            <a:bodyPr vert="horz" wrap="square" lIns="0" tIns="0" rIns="0" bIns="0" rtlCol="0" anchor="ctr" anchorCtr="0">
              <a:noAutofit/>
            </a:bodyPr>
            <a:lstStyle/>
            <a:p>
              <a:pPr defTabSz="888038">
                <a:defRPr/>
              </a:pPr>
              <a:r>
                <a:rPr lang="ko-KR" altLang="en-US" sz="1100" b="1">
                  <a:ln>
                    <a:solidFill>
                      <a:srgbClr val="00338D">
                        <a:alpha val="0"/>
                      </a:srgbClr>
                    </a:solidFill>
                  </a:ln>
                  <a:solidFill>
                    <a:srgbClr val="00338D"/>
                  </a:solidFill>
                  <a:latin typeface="KoPub돋움체 Medium" panose="02020603020101020101" pitchFamily="18" charset="-127"/>
                  <a:ea typeface="KoPub돋움체 Medium" panose="02020603020101020101" pitchFamily="18" charset="-127"/>
                </a:rPr>
                <a:t>태안 해상풍력 사업구조</a:t>
              </a:r>
              <a:r>
                <a:rPr lang="en-US" altLang="ko-KR" sz="1100" b="1" baseline="30000">
                  <a:ln>
                    <a:solidFill>
                      <a:srgbClr val="00338D">
                        <a:alpha val="0"/>
                      </a:srgbClr>
                    </a:solidFill>
                  </a:ln>
                  <a:solidFill>
                    <a:srgbClr val="00338D"/>
                  </a:solidFill>
                  <a:latin typeface="KoPub돋움체 Medium" panose="02020603020101020101" pitchFamily="18" charset="-127"/>
                  <a:ea typeface="KoPub돋움체 Medium" panose="02020603020101020101" pitchFamily="18" charset="-127"/>
                </a:rPr>
                <a:t>1</a:t>
              </a:r>
            </a:p>
          </p:txBody>
        </p:sp>
        <p:cxnSp>
          <p:nvCxnSpPr>
            <p:cNvPr id="5" name="직선 연결선 4">
              <a:extLst>
                <a:ext uri="{FF2B5EF4-FFF2-40B4-BE49-F238E27FC236}">
                  <a16:creationId xmlns:a16="http://schemas.microsoft.com/office/drawing/2014/main" id="{4199D483-6716-6E1A-247C-0801847B3CAA}"/>
                </a:ext>
              </a:extLst>
            </p:cNvPr>
            <p:cNvCxnSpPr/>
            <p:nvPr/>
          </p:nvCxnSpPr>
          <p:spPr>
            <a:xfrm>
              <a:off x="452439" y="1418794"/>
              <a:ext cx="4392613"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 name="직선 연결선 5">
              <a:extLst>
                <a:ext uri="{FF2B5EF4-FFF2-40B4-BE49-F238E27FC236}">
                  <a16:creationId xmlns:a16="http://schemas.microsoft.com/office/drawing/2014/main" id="{09155BD8-7B09-C6E1-470C-A40DAA8C98C3}"/>
                </a:ext>
              </a:extLst>
            </p:cNvPr>
            <p:cNvCxnSpPr/>
            <p:nvPr/>
          </p:nvCxnSpPr>
          <p:spPr>
            <a:xfrm>
              <a:off x="452439" y="1700213"/>
              <a:ext cx="4392613"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pic>
        <p:nvPicPr>
          <p:cNvPr id="10" name="그림 9">
            <a:extLst>
              <a:ext uri="{FF2B5EF4-FFF2-40B4-BE49-F238E27FC236}">
                <a16:creationId xmlns:a16="http://schemas.microsoft.com/office/drawing/2014/main" id="{BECAD7F2-29EE-96B3-06FC-5266C9F63A22}"/>
              </a:ext>
            </a:extLst>
          </p:cNvPr>
          <p:cNvPicPr>
            <a:picLocks noChangeAspect="1"/>
          </p:cNvPicPr>
          <p:nvPr/>
        </p:nvPicPr>
        <p:blipFill>
          <a:blip r:embed="rId2"/>
          <a:stretch>
            <a:fillRect/>
          </a:stretch>
        </p:blipFill>
        <p:spPr>
          <a:xfrm>
            <a:off x="10120617" y="-59743"/>
            <a:ext cx="5545082" cy="3302218"/>
          </a:xfrm>
          <a:prstGeom prst="rect">
            <a:avLst/>
          </a:prstGeom>
        </p:spPr>
      </p:pic>
      <p:sp>
        <p:nvSpPr>
          <p:cNvPr id="19" name="텍스트 개체 틀 5">
            <a:extLst>
              <a:ext uri="{FF2B5EF4-FFF2-40B4-BE49-F238E27FC236}">
                <a16:creationId xmlns:a16="http://schemas.microsoft.com/office/drawing/2014/main" id="{F731758B-7B6E-DC0E-6477-4EDE4C489374}"/>
              </a:ext>
            </a:extLst>
          </p:cNvPr>
          <p:cNvSpPr txBox="1">
            <a:spLocks/>
          </p:cNvSpPr>
          <p:nvPr/>
        </p:nvSpPr>
        <p:spPr>
          <a:xfrm>
            <a:off x="488950" y="5811322"/>
            <a:ext cx="8928100" cy="539132"/>
          </a:xfrm>
          <a:prstGeom prst="rect">
            <a:avLst/>
          </a:prstGeom>
          <a:noFill/>
        </p:spPr>
        <p:txBody>
          <a:bodyPr vert="horz" wrap="square" lIns="0" tIns="0" rIns="0" bIns="0" rtlCol="0" anchor="t" anchorCtr="0">
            <a:noAutofit/>
          </a:bodyPr>
          <a:lstStyle>
            <a:lvl1pPr eaLnBrk="1" latinLnBrk="1" hangingPunct="1">
              <a:spcAft>
                <a:spcPts val="650"/>
              </a:spcAft>
              <a:defRPr lang="ko-KR" altLang="en-US" sz="800" b="0" i="0" kern="0" baseline="0" dirty="0">
                <a:solidFill>
                  <a:srgbClr val="7F7F7F"/>
                </a:solidFill>
                <a:latin typeface="+mn-lt"/>
                <a:ea typeface="+mn-ea"/>
                <a:cs typeface="Arial" panose="020B0604020202020204" pitchFamily="34" charset="0"/>
              </a:defRPr>
            </a:lvl1pPr>
            <a:lvl2pPr marL="0" indent="0" eaLnBrk="1" latinLnBrk="1" hangingPunct="1">
              <a:spcAft>
                <a:spcPts val="650"/>
              </a:spcAft>
              <a:buFont typeface="Univers for KPMG"/>
              <a:buNone/>
              <a:defRPr sz="1400" b="0" i="0">
                <a:solidFill>
                  <a:srgbClr val="003087"/>
                </a:solidFill>
                <a:latin typeface="Univers for KPMG Light" panose="020B0403020202020204" pitchFamily="34" charset="0"/>
                <a:cs typeface="Univers for KPMG" panose="020B0603020202020204" pitchFamily="34" charset="0"/>
              </a:defRPr>
            </a:lvl2pPr>
            <a:lvl3pPr marL="307975" indent="-307975" algn="l" eaLnBrk="1" latinLnBrk="1" hangingPunct="1">
              <a:spcAft>
                <a:spcPts val="650"/>
              </a:spcAft>
              <a:buFont typeface="Univers for KPMG Light" panose="020B0403020202020204" pitchFamily="34" charset="0"/>
              <a:buChar char="—"/>
              <a:defRPr sz="1400" b="0" i="0">
                <a:solidFill>
                  <a:srgbClr val="003087"/>
                </a:solidFill>
                <a:latin typeface="Univers for KPMG Light" panose="020B0403020202020204" pitchFamily="34" charset="0"/>
                <a:cs typeface="Univers for KPMG" panose="020B0603020202020204" pitchFamily="34" charset="0"/>
              </a:defRPr>
            </a:lvl3pPr>
            <a:lvl4pPr marL="623888" indent="-248400" algn="l" eaLnBrk="1" latinLnBrk="1" hangingPunct="1">
              <a:spcAft>
                <a:spcPts val="650"/>
              </a:spcAft>
              <a:buFont typeface="Univers for KPMG Light" panose="020B0403020202020204" pitchFamily="34" charset="0"/>
              <a:buChar char="–"/>
              <a:defRPr sz="1400" b="0" i="0" baseline="0">
                <a:solidFill>
                  <a:srgbClr val="003087"/>
                </a:solidFill>
                <a:latin typeface="Univers for KPMG Light" panose="020B0403020202020204" pitchFamily="34" charset="0"/>
                <a:cs typeface="Univers for KPMG" panose="020B0603020202020204" pitchFamily="34" charset="0"/>
              </a:defRPr>
            </a:lvl4pPr>
            <a:lvl5pPr marL="982663" indent="-309563" algn="l" eaLnBrk="1" latinLnBrk="1" hangingPunct="1">
              <a:spcAft>
                <a:spcPts val="650"/>
              </a:spcAft>
              <a:buFont typeface="Univers for KPMG Light" panose="020B0403020202020204" pitchFamily="34" charset="0"/>
              <a:buChar char="—"/>
              <a:defRPr lang="en-US" sz="1400" b="0" i="0" dirty="0" smtClean="0">
                <a:solidFill>
                  <a:srgbClr val="003087"/>
                </a:solidFill>
                <a:latin typeface="Univers for KPMG Light" panose="020B0403020202020204" pitchFamily="34" charset="0"/>
                <a:cs typeface="Univers for KPMG" panose="020B0603020202020204" pitchFamily="34" charset="0"/>
              </a:defRPr>
            </a:lvl5pPr>
            <a:lvl6pPr marL="1257300" indent="-247650" algn="l" eaLnBrk="1" latinLnBrk="1" hangingPunct="1">
              <a:spcAft>
                <a:spcPts val="650"/>
              </a:spcAft>
              <a:buFont typeface="Univers for KPMG Light" panose="020B0403020202020204" pitchFamily="34" charset="0"/>
              <a:buChar char="-"/>
              <a:defRPr lang="en-US" sz="1400" b="0" i="0" baseline="0" dirty="0" smtClean="0">
                <a:solidFill>
                  <a:srgbClr val="003087"/>
                </a:solidFill>
                <a:latin typeface="Univers for KPMG Light" panose="020B0403020202020204" pitchFamily="34" charset="0"/>
              </a:defRPr>
            </a:lvl6pPr>
            <a:lvl7pPr marL="1619250" indent="-309563" algn="l" eaLnBrk="1" latinLnBrk="1" hangingPunct="1">
              <a:spcAft>
                <a:spcPts val="650"/>
              </a:spcAft>
              <a:buFont typeface="Univers for KPMG Light" panose="020B0403020202020204" pitchFamily="34" charset="0"/>
              <a:buChar char="—"/>
              <a:defRPr lang="en-US" sz="1400" b="0" i="0" dirty="0" smtClean="0">
                <a:solidFill>
                  <a:srgbClr val="003087"/>
                </a:solidFill>
                <a:latin typeface="Univers for KPMG Light" panose="020B0403020202020204" pitchFamily="34" charset="0"/>
              </a:defRPr>
            </a:lvl7pPr>
            <a:lvl8pPr marL="1885950" indent="-247650" algn="l" eaLnBrk="1" latinLnBrk="1" hangingPunct="1">
              <a:spcAft>
                <a:spcPts val="650"/>
              </a:spcAft>
              <a:buFont typeface="Univers for KPMG Light" panose="020B0403020202020204" pitchFamily="34" charset="0"/>
              <a:buChar char="-"/>
              <a:defRPr lang="en-US" sz="1400" b="0" i="0" baseline="0" dirty="0" smtClean="0">
                <a:solidFill>
                  <a:srgbClr val="003087"/>
                </a:solidFill>
                <a:latin typeface="Univers for KPMG Light" panose="020B0403020202020204" pitchFamily="34" charset="0"/>
              </a:defRPr>
            </a:lvl8pPr>
          </a:lstStyle>
          <a:p>
            <a:pPr>
              <a:spcAft>
                <a:spcPts val="0"/>
              </a:spcAft>
            </a:pPr>
            <a:r>
              <a:rPr lang="en-US" altLang="ko-KR">
                <a:latin typeface="KoPub돋움체 Medium" panose="02020603020101020101" pitchFamily="18" charset="-127"/>
                <a:ea typeface="KoPub돋움체 Medium" panose="02020603020101020101" pitchFamily="18" charset="-127"/>
              </a:rPr>
              <a:t>Source : </a:t>
            </a:r>
            <a:r>
              <a:rPr lang="ko-KR" altLang="en-US">
                <a:latin typeface="KoPub돋움체 Medium" panose="02020603020101020101" pitchFamily="18" charset="-127"/>
                <a:ea typeface="KoPub돋움체 Medium" panose="02020603020101020101" pitchFamily="18" charset="-127"/>
              </a:rPr>
              <a:t>회사제시자료</a:t>
            </a:r>
            <a:endParaRPr lang="en-US" altLang="ko-KR">
              <a:latin typeface="KoPub돋움체 Medium" panose="02020603020101020101" pitchFamily="18" charset="-127"/>
              <a:ea typeface="KoPub돋움체 Medium" panose="02020603020101020101" pitchFamily="18" charset="-127"/>
            </a:endParaRPr>
          </a:p>
          <a:p>
            <a:pPr>
              <a:spcAft>
                <a:spcPts val="0"/>
              </a:spcAft>
            </a:pPr>
            <a:r>
              <a:rPr lang="en-US" altLang="ko-KR">
                <a:latin typeface="KoPub돋움체 Medium" panose="02020603020101020101" pitchFamily="18" charset="-127"/>
                <a:ea typeface="KoPub돋움체 Medium" panose="02020603020101020101" pitchFamily="18" charset="-127"/>
              </a:rPr>
              <a:t>Note 1 : </a:t>
            </a:r>
            <a:r>
              <a:rPr lang="ko-KR" altLang="en-US">
                <a:latin typeface="KoPub돋움체 Medium" panose="02020603020101020101" pitchFamily="18" charset="-127"/>
                <a:ea typeface="KoPub돋움체 Medium" panose="02020603020101020101" pitchFamily="18" charset="-127"/>
              </a:rPr>
              <a:t>현재 기준 회사 제시 정보를 토대로 작성하였으며</a:t>
            </a:r>
            <a:r>
              <a:rPr lang="en-US" altLang="ko-KR">
                <a:latin typeface="KoPub돋움체 Medium" panose="02020603020101020101" pitchFamily="18" charset="-127"/>
                <a:ea typeface="KoPub돋움체 Medium" panose="02020603020101020101" pitchFamily="18" charset="-127"/>
              </a:rPr>
              <a:t>, </a:t>
            </a:r>
            <a:r>
              <a:rPr lang="ko-KR" altLang="en-US">
                <a:latin typeface="KoPub돋움체 Medium" panose="02020603020101020101" pitchFamily="18" charset="-127"/>
                <a:ea typeface="KoPub돋움체 Medium" panose="02020603020101020101" pitchFamily="18" charset="-127"/>
              </a:rPr>
              <a:t>구체적인 사업구조 및 사업 참여자</a:t>
            </a:r>
            <a:r>
              <a:rPr lang="en-US" altLang="ko-KR">
                <a:latin typeface="KoPub돋움체 Medium" panose="02020603020101020101" pitchFamily="18" charset="-127"/>
                <a:ea typeface="KoPub돋움체 Medium" panose="02020603020101020101" pitchFamily="18" charset="-127"/>
              </a:rPr>
              <a:t>, </a:t>
            </a:r>
            <a:r>
              <a:rPr lang="ko-KR" altLang="en-US">
                <a:latin typeface="KoPub돋움체 Medium" panose="02020603020101020101" pitchFamily="18" charset="-127"/>
                <a:ea typeface="KoPub돋움체 Medium" panose="02020603020101020101" pitchFamily="18" charset="-127"/>
              </a:rPr>
              <a:t>지분율 등은 추후 변동 가능</a:t>
            </a:r>
            <a:endParaRPr lang="en-US" altLang="ko-KR">
              <a:latin typeface="KoPub돋움체 Medium" panose="02020603020101020101" pitchFamily="18" charset="-127"/>
              <a:ea typeface="KoPub돋움체 Medium" panose="02020603020101020101" pitchFamily="18" charset="-127"/>
            </a:endParaRPr>
          </a:p>
          <a:p>
            <a:pPr>
              <a:spcAft>
                <a:spcPts val="0"/>
              </a:spcAft>
            </a:pPr>
            <a:r>
              <a:rPr lang="en-US" altLang="ko-KR">
                <a:latin typeface="KoPub돋움체 Medium" panose="02020603020101020101" pitchFamily="18" charset="-127"/>
                <a:ea typeface="KoPub돋움체 Medium" panose="02020603020101020101" pitchFamily="18" charset="-127"/>
              </a:rPr>
              <a:t>Note 2 : </a:t>
            </a:r>
            <a:r>
              <a:rPr lang="ko-KR" altLang="en-US">
                <a:latin typeface="KoPub돋움체 Medium" panose="02020603020101020101" pitchFamily="18" charset="-127"/>
                <a:ea typeface="KoPub돋움체 Medium" panose="02020603020101020101" pitchFamily="18" charset="-127"/>
              </a:rPr>
              <a:t>싱가포르에 본사를 둔 아시아태평양 지역의 재생에너지 민자발전사</a:t>
            </a:r>
            <a:r>
              <a:rPr lang="en-US" altLang="ko-KR">
                <a:latin typeface="KoPub돋움체 Medium" panose="02020603020101020101" pitchFamily="18" charset="-127"/>
                <a:ea typeface="KoPub돋움체 Medium" panose="02020603020101020101" pitchFamily="18" charset="-127"/>
              </a:rPr>
              <a:t>(IPP)</a:t>
            </a:r>
            <a:r>
              <a:rPr lang="ko-KR" altLang="en-US">
                <a:latin typeface="KoPub돋움체 Medium" panose="02020603020101020101" pitchFamily="18" charset="-127"/>
                <a:ea typeface="KoPub돋움체 Medium" panose="02020603020101020101" pitchFamily="18" charset="-127"/>
              </a:rPr>
              <a:t>로</a:t>
            </a:r>
            <a:r>
              <a:rPr lang="en-US" altLang="ko-KR">
                <a:latin typeface="KoPub돋움체 Medium" panose="02020603020101020101" pitchFamily="18" charset="-127"/>
                <a:ea typeface="KoPub돋움체 Medium" panose="02020603020101020101" pitchFamily="18" charset="-127"/>
              </a:rPr>
              <a:t>, </a:t>
            </a:r>
            <a:r>
              <a:rPr lang="ko-KR" altLang="en-US">
                <a:latin typeface="KoPub돋움체 Medium" panose="02020603020101020101" pitchFamily="18" charset="-127"/>
                <a:ea typeface="KoPub돋움체 Medium" panose="02020603020101020101" pitchFamily="18" charset="-127"/>
              </a:rPr>
              <a:t>인도</a:t>
            </a:r>
            <a:r>
              <a:rPr lang="en-US" altLang="ko-KR">
                <a:latin typeface="KoPub돋움체 Medium" panose="02020603020101020101" pitchFamily="18" charset="-127"/>
                <a:ea typeface="KoPub돋움체 Medium" panose="02020603020101020101" pitchFamily="18" charset="-127"/>
              </a:rPr>
              <a:t>, </a:t>
            </a:r>
            <a:r>
              <a:rPr lang="ko-KR" altLang="en-US">
                <a:latin typeface="KoPub돋움체 Medium" panose="02020603020101020101" pitchFamily="18" charset="-127"/>
                <a:ea typeface="KoPub돋움체 Medium" panose="02020603020101020101" pitchFamily="18" charset="-127"/>
              </a:rPr>
              <a:t>인도네시아</a:t>
            </a:r>
            <a:r>
              <a:rPr lang="en-US" altLang="ko-KR">
                <a:latin typeface="KoPub돋움체 Medium" panose="02020603020101020101" pitchFamily="18" charset="-127"/>
                <a:ea typeface="KoPub돋움체 Medium" panose="02020603020101020101" pitchFamily="18" charset="-127"/>
              </a:rPr>
              <a:t>, </a:t>
            </a:r>
            <a:r>
              <a:rPr lang="ko-KR" altLang="en-US">
                <a:latin typeface="KoPub돋움체 Medium" panose="02020603020101020101" pitchFamily="18" charset="-127"/>
                <a:ea typeface="KoPub돋움체 Medium" panose="02020603020101020101" pitchFamily="18" charset="-127"/>
              </a:rPr>
              <a:t>일본 등에서 재생에너지 발전단지를 운영</a:t>
            </a:r>
            <a:r>
              <a:rPr lang="en-US" altLang="ko-KR">
                <a:latin typeface="KoPub돋움체 Medium" panose="02020603020101020101" pitchFamily="18" charset="-127"/>
                <a:ea typeface="KoPub돋움체 Medium" panose="02020603020101020101" pitchFamily="18" charset="-127"/>
              </a:rPr>
              <a:t> </a:t>
            </a:r>
            <a:r>
              <a:rPr lang="ko-KR" altLang="en-US">
                <a:latin typeface="KoPub돋움체 Medium" panose="02020603020101020101" pitchFamily="18" charset="-127"/>
                <a:ea typeface="KoPub돋움체 Medium" panose="02020603020101020101" pitchFamily="18" charset="-127"/>
              </a:rPr>
              <a:t>및</a:t>
            </a:r>
            <a:r>
              <a:rPr lang="en-US" altLang="ko-KR">
                <a:latin typeface="KoPub돋움체 Medium" panose="02020603020101020101" pitchFamily="18" charset="-127"/>
                <a:ea typeface="KoPub돋움체 Medium" panose="02020603020101020101" pitchFamily="18" charset="-127"/>
              </a:rPr>
              <a:t> </a:t>
            </a:r>
            <a:r>
              <a:rPr lang="ko-KR" altLang="en-US">
                <a:latin typeface="KoPub돋움체 Medium" panose="02020603020101020101" pitchFamily="18" charset="-127"/>
                <a:ea typeface="KoPub돋움체 Medium" panose="02020603020101020101" pitchFamily="18" charset="-127"/>
              </a:rPr>
              <a:t>개발 중</a:t>
            </a:r>
            <a:endParaRPr lang="en-US" altLang="ko-KR">
              <a:latin typeface="KoPub돋움체 Medium" panose="02020603020101020101" pitchFamily="18" charset="-127"/>
              <a:ea typeface="KoPub돋움체 Medium" panose="02020603020101020101" pitchFamily="18" charset="-127"/>
            </a:endParaRPr>
          </a:p>
          <a:p>
            <a:pPr>
              <a:spcAft>
                <a:spcPts val="0"/>
              </a:spcAft>
            </a:pPr>
            <a:r>
              <a:rPr lang="en-US" altLang="ko-KR">
                <a:latin typeface="KoPub돋움체 Medium" panose="02020603020101020101" pitchFamily="18" charset="-127"/>
                <a:ea typeface="KoPub돋움체 Medium" panose="02020603020101020101" pitchFamily="18" charset="-127"/>
              </a:rPr>
              <a:t>Note 3 : </a:t>
            </a:r>
            <a:r>
              <a:rPr lang="ko-KR" altLang="en-US">
                <a:latin typeface="KoPub돋움체 Medium" panose="02020603020101020101" pitchFamily="18" charset="-127"/>
                <a:ea typeface="KoPub돋움체 Medium" panose="02020603020101020101" pitchFamily="18" charset="-127"/>
              </a:rPr>
              <a:t>현재 현대건설</a:t>
            </a:r>
            <a:r>
              <a:rPr lang="en-US" altLang="ko-KR">
                <a:latin typeface="KoPub돋움체 Medium" panose="02020603020101020101" pitchFamily="18" charset="-127"/>
                <a:ea typeface="KoPub돋움체 Medium" panose="02020603020101020101" pitchFamily="18" charset="-127"/>
              </a:rPr>
              <a:t>, </a:t>
            </a:r>
            <a:r>
              <a:rPr lang="ko-KR" altLang="en-US">
                <a:latin typeface="KoPub돋움체 Medium" panose="02020603020101020101" pitchFamily="18" charset="-127"/>
                <a:ea typeface="KoPub돋움체 Medium" panose="02020603020101020101" pitchFamily="18" charset="-127"/>
              </a:rPr>
              <a:t>대우건설</a:t>
            </a:r>
            <a:r>
              <a:rPr lang="en-US" altLang="ko-KR">
                <a:latin typeface="KoPub돋움체 Medium" panose="02020603020101020101" pitchFamily="18" charset="-127"/>
                <a:ea typeface="KoPub돋움체 Medium" panose="02020603020101020101" pitchFamily="18" charset="-127"/>
              </a:rPr>
              <a:t>, </a:t>
            </a:r>
            <a:r>
              <a:rPr lang="ko-KR" altLang="en-US">
                <a:latin typeface="KoPub돋움체 Medium" panose="02020603020101020101" pitchFamily="18" charset="-127"/>
                <a:ea typeface="KoPub돋움체 Medium" panose="02020603020101020101" pitchFamily="18" charset="-127"/>
              </a:rPr>
              <a:t>포스코 중 </a:t>
            </a:r>
            <a:r>
              <a:rPr lang="en-US" altLang="ko-KR">
                <a:latin typeface="KoPub돋움체 Medium" panose="02020603020101020101" pitchFamily="18" charset="-127"/>
                <a:ea typeface="KoPub돋움체 Medium" panose="02020603020101020101" pitchFamily="18" charset="-127"/>
              </a:rPr>
              <a:t>EPC </a:t>
            </a:r>
            <a:r>
              <a:rPr lang="ko-KR" altLang="en-US">
                <a:latin typeface="KoPub돋움체 Medium" panose="02020603020101020101" pitchFamily="18" charset="-127"/>
                <a:ea typeface="KoPub돋움체 Medium" panose="02020603020101020101" pitchFamily="18" charset="-127"/>
              </a:rPr>
              <a:t>업체 선정을 진행중이며</a:t>
            </a:r>
            <a:r>
              <a:rPr lang="en-US" altLang="ko-KR">
                <a:latin typeface="KoPub돋움체 Medium" panose="02020603020101020101" pitchFamily="18" charset="-127"/>
                <a:ea typeface="KoPub돋움체 Medium" panose="02020603020101020101" pitchFamily="18" charset="-127"/>
              </a:rPr>
              <a:t>, </a:t>
            </a:r>
            <a:r>
              <a:rPr lang="ko-KR" altLang="en-US">
                <a:latin typeface="KoPub돋움체 Medium" panose="02020603020101020101" pitchFamily="18" charset="-127"/>
                <a:ea typeface="KoPub돋움체 Medium" panose="02020603020101020101" pitchFamily="18" charset="-127"/>
              </a:rPr>
              <a:t>대한전선과 </a:t>
            </a:r>
            <a:r>
              <a:rPr lang="ko-KR" altLang="en-US" err="1">
                <a:latin typeface="KoPub돋움체 Medium" panose="02020603020101020101" pitchFamily="18" charset="-127"/>
                <a:ea typeface="KoPub돋움체 Medium" panose="02020603020101020101" pitchFamily="18" charset="-127"/>
              </a:rPr>
              <a:t>해천은</a:t>
            </a:r>
            <a:r>
              <a:rPr lang="ko-KR" altLang="en-US">
                <a:latin typeface="KoPub돋움체 Medium" panose="02020603020101020101" pitchFamily="18" charset="-127"/>
                <a:ea typeface="KoPub돋움체 Medium" panose="02020603020101020101" pitchFamily="18" charset="-127"/>
              </a:rPr>
              <a:t> </a:t>
            </a:r>
            <a:r>
              <a:rPr lang="en-US" altLang="ko-KR">
                <a:latin typeface="KoPub돋움체 Medium" panose="02020603020101020101" pitchFamily="18" charset="-127"/>
                <a:ea typeface="KoPub돋움체 Medium" panose="02020603020101020101" pitchFamily="18" charset="-127"/>
              </a:rPr>
              <a:t>3</a:t>
            </a:r>
            <a:r>
              <a:rPr lang="ko-KR" altLang="en-US">
                <a:latin typeface="KoPub돋움체 Medium" panose="02020603020101020101" pitchFamily="18" charset="-127"/>
                <a:ea typeface="KoPub돋움체 Medium" panose="02020603020101020101" pitchFamily="18" charset="-127"/>
              </a:rPr>
              <a:t>개의 회사에 모두 견적서를 제출한 상태임</a:t>
            </a:r>
            <a:endParaRPr lang="en-US" altLang="ko-KR">
              <a:latin typeface="KoPub돋움체 Medium" panose="02020603020101020101" pitchFamily="18" charset="-127"/>
              <a:ea typeface="KoPub돋움체 Medium" panose="02020603020101020101" pitchFamily="18" charset="-127"/>
            </a:endParaRPr>
          </a:p>
          <a:p>
            <a:pPr>
              <a:spcAft>
                <a:spcPts val="0"/>
              </a:spcAft>
            </a:pPr>
            <a:endParaRPr lang="en-US" altLang="ko-KR">
              <a:latin typeface="KoPub돋움체 Medium" panose="02020603020101020101" pitchFamily="18" charset="-127"/>
              <a:ea typeface="KoPub돋움체 Medium" panose="02020603020101020101" pitchFamily="18" charset="-127"/>
            </a:endParaRPr>
          </a:p>
        </p:txBody>
      </p:sp>
      <p:sp>
        <p:nvSpPr>
          <p:cNvPr id="8" name="직사각형 7">
            <a:extLst>
              <a:ext uri="{FF2B5EF4-FFF2-40B4-BE49-F238E27FC236}">
                <a16:creationId xmlns:a16="http://schemas.microsoft.com/office/drawing/2014/main" id="{8071C4A3-4CD7-BAC1-DBDF-B91114F9161D}"/>
              </a:ext>
            </a:extLst>
          </p:cNvPr>
          <p:cNvSpPr/>
          <p:nvPr/>
        </p:nvSpPr>
        <p:spPr>
          <a:xfrm>
            <a:off x="3693000" y="1874544"/>
            <a:ext cx="2520000" cy="352269"/>
          </a:xfrm>
          <a:prstGeom prst="rect">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ko-KR" altLang="en-US" sz="1100" b="1">
                <a:solidFill>
                  <a:schemeClr val="bg1"/>
                </a:solidFill>
                <a:latin typeface="KoPub돋움체 Medium" panose="00000600000000000000" pitchFamily="2" charset="-127"/>
                <a:ea typeface="KoPub돋움체 Medium" panose="00000600000000000000" pitchFamily="2" charset="-127"/>
              </a:rPr>
              <a:t>사업주 </a:t>
            </a:r>
            <a:r>
              <a:rPr lang="en-US" altLang="ko-KR" sz="1100" b="1">
                <a:solidFill>
                  <a:schemeClr val="bg1"/>
                </a:solidFill>
                <a:latin typeface="KoPub돋움체 Medium" panose="00000600000000000000" pitchFamily="2" charset="-127"/>
                <a:ea typeface="KoPub돋움체 Medium" panose="00000600000000000000" pitchFamily="2" charset="-127"/>
              </a:rPr>
              <a:t>(Sponsor)</a:t>
            </a:r>
            <a:endParaRPr lang="ko-KR" altLang="en-US" sz="1100" b="1">
              <a:solidFill>
                <a:schemeClr val="bg1"/>
              </a:solidFill>
              <a:latin typeface="KoPub돋움체 Medium" panose="00000600000000000000" pitchFamily="2" charset="-127"/>
              <a:ea typeface="KoPub돋움체 Medium" panose="00000600000000000000" pitchFamily="2" charset="-127"/>
            </a:endParaRPr>
          </a:p>
        </p:txBody>
      </p:sp>
      <p:sp>
        <p:nvSpPr>
          <p:cNvPr id="16" name="직사각형 15">
            <a:extLst>
              <a:ext uri="{FF2B5EF4-FFF2-40B4-BE49-F238E27FC236}">
                <a16:creationId xmlns:a16="http://schemas.microsoft.com/office/drawing/2014/main" id="{6A60A0E9-53BD-A37B-D463-46D853D73D85}"/>
              </a:ext>
            </a:extLst>
          </p:cNvPr>
          <p:cNvSpPr/>
          <p:nvPr/>
        </p:nvSpPr>
        <p:spPr>
          <a:xfrm>
            <a:off x="3693000" y="2271952"/>
            <a:ext cx="2520000" cy="809578"/>
          </a:xfrm>
          <a:prstGeom prst="rect">
            <a:avLst/>
          </a:prstGeom>
          <a:noFill/>
          <a:ln w="635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marL="172800" indent="-171450">
              <a:buClr>
                <a:srgbClr val="00338D"/>
              </a:buClr>
              <a:buFont typeface="Wingdings" panose="05000000000000000000" pitchFamily="2" charset="2"/>
              <a:buChar char="§"/>
            </a:pPr>
            <a:r>
              <a:rPr lang="ko-KR" altLang="en-US" sz="900">
                <a:solidFill>
                  <a:schemeClr val="tx1"/>
                </a:solidFill>
                <a:latin typeface="KoPub돋움체 Light" panose="00000300000000000000" pitchFamily="2" charset="-127"/>
                <a:ea typeface="KoPub돋움체 Light" panose="00000300000000000000" pitchFamily="2" charset="-127"/>
              </a:rPr>
              <a:t>뷔나에너지</a:t>
            </a:r>
            <a:r>
              <a:rPr lang="en-US" altLang="ko-KR" sz="900">
                <a:solidFill>
                  <a:schemeClr val="tx1"/>
                </a:solidFill>
                <a:latin typeface="KoPub돋움체 Light" panose="00000300000000000000" pitchFamily="2" charset="-127"/>
                <a:ea typeface="KoPub돋움체 Light" panose="00000300000000000000" pitchFamily="2" charset="-127"/>
              </a:rPr>
              <a:t>(VENA ENERGY)</a:t>
            </a:r>
            <a:r>
              <a:rPr lang="en-US" altLang="ko-KR" sz="900" baseline="30000">
                <a:solidFill>
                  <a:schemeClr val="tx1"/>
                </a:solidFill>
                <a:latin typeface="KoPub돋움체 Light" panose="00000300000000000000" pitchFamily="2" charset="-127"/>
                <a:ea typeface="KoPub돋움체 Light" panose="00000300000000000000" pitchFamily="2" charset="-127"/>
              </a:rPr>
              <a:t>2</a:t>
            </a:r>
          </a:p>
        </p:txBody>
      </p:sp>
      <p:sp>
        <p:nvSpPr>
          <p:cNvPr id="23" name="직사각형 22">
            <a:extLst>
              <a:ext uri="{FF2B5EF4-FFF2-40B4-BE49-F238E27FC236}">
                <a16:creationId xmlns:a16="http://schemas.microsoft.com/office/drawing/2014/main" id="{989F39AD-6DEA-116D-B781-548D16779F31}"/>
              </a:ext>
            </a:extLst>
          </p:cNvPr>
          <p:cNvSpPr/>
          <p:nvPr/>
        </p:nvSpPr>
        <p:spPr>
          <a:xfrm>
            <a:off x="3693000" y="4053682"/>
            <a:ext cx="2520000" cy="461082"/>
          </a:xfrm>
          <a:prstGeom prst="rect">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ko-KR" altLang="en-US" sz="1100" b="1">
                <a:solidFill>
                  <a:schemeClr val="bg1"/>
                </a:solidFill>
                <a:latin typeface="KoPub돋움체 Medium" panose="00000600000000000000" pitchFamily="2" charset="-127"/>
                <a:ea typeface="KoPub돋움체 Medium" panose="00000600000000000000" pitchFamily="2" charset="-127"/>
              </a:rPr>
              <a:t>㈜태안풍력발전</a:t>
            </a:r>
            <a:endParaRPr lang="ko-KR" altLang="en-US" sz="1100" b="1" baseline="30000">
              <a:solidFill>
                <a:schemeClr val="bg1"/>
              </a:solidFill>
              <a:latin typeface="KoPub돋움체 Medium" panose="00000600000000000000" pitchFamily="2" charset="-127"/>
              <a:ea typeface="KoPub돋움체 Medium" panose="00000600000000000000" pitchFamily="2" charset="-127"/>
            </a:endParaRPr>
          </a:p>
        </p:txBody>
      </p:sp>
      <p:sp>
        <p:nvSpPr>
          <p:cNvPr id="25" name="직사각형 24">
            <a:extLst>
              <a:ext uri="{FF2B5EF4-FFF2-40B4-BE49-F238E27FC236}">
                <a16:creationId xmlns:a16="http://schemas.microsoft.com/office/drawing/2014/main" id="{E1A03D66-824A-6F05-6083-20252715A003}"/>
              </a:ext>
            </a:extLst>
          </p:cNvPr>
          <p:cNvSpPr/>
          <p:nvPr/>
        </p:nvSpPr>
        <p:spPr>
          <a:xfrm>
            <a:off x="489600" y="2266956"/>
            <a:ext cx="2160000" cy="352269"/>
          </a:xfrm>
          <a:prstGeom prst="rect">
            <a:avLst/>
          </a:prstGeom>
          <a:solidFill>
            <a:srgbClr val="1E49E2"/>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altLang="ko-KR" sz="1100" b="1">
                <a:solidFill>
                  <a:schemeClr val="bg1"/>
                </a:solidFill>
                <a:latin typeface="KoPub돋움체 Medium" panose="00000600000000000000" pitchFamily="2" charset="-127"/>
                <a:ea typeface="KoPub돋움체 Medium" panose="00000600000000000000" pitchFamily="2" charset="-127"/>
              </a:rPr>
              <a:t>EPC &amp; </a:t>
            </a:r>
            <a:r>
              <a:rPr lang="ko-KR" altLang="en-US" sz="1100" b="1">
                <a:solidFill>
                  <a:schemeClr val="bg1"/>
                </a:solidFill>
                <a:latin typeface="KoPub돋움체 Medium" panose="00000600000000000000" pitchFamily="2" charset="-127"/>
                <a:ea typeface="KoPub돋움체 Medium" panose="00000600000000000000" pitchFamily="2" charset="-127"/>
              </a:rPr>
              <a:t>설비 공급</a:t>
            </a:r>
            <a:r>
              <a:rPr lang="en-US" altLang="ko-KR" sz="1100" b="1">
                <a:solidFill>
                  <a:schemeClr val="bg1"/>
                </a:solidFill>
                <a:latin typeface="KoPub돋움체 Medium" panose="00000600000000000000" pitchFamily="2" charset="-127"/>
                <a:ea typeface="KoPub돋움체 Medium" panose="00000600000000000000" pitchFamily="2" charset="-127"/>
              </a:rPr>
              <a:t> </a:t>
            </a:r>
            <a:endParaRPr lang="ko-KR" altLang="en-US" sz="1100" b="1">
              <a:solidFill>
                <a:schemeClr val="bg1"/>
              </a:solidFill>
              <a:latin typeface="KoPub돋움체 Medium" panose="00000600000000000000" pitchFamily="2" charset="-127"/>
              <a:ea typeface="KoPub돋움체 Medium" panose="00000600000000000000" pitchFamily="2" charset="-127"/>
            </a:endParaRPr>
          </a:p>
        </p:txBody>
      </p:sp>
      <p:sp>
        <p:nvSpPr>
          <p:cNvPr id="29" name="직사각형 28">
            <a:extLst>
              <a:ext uri="{FF2B5EF4-FFF2-40B4-BE49-F238E27FC236}">
                <a16:creationId xmlns:a16="http://schemas.microsoft.com/office/drawing/2014/main" id="{26AE5EDF-F279-7810-3D83-5B4A3E083570}"/>
              </a:ext>
            </a:extLst>
          </p:cNvPr>
          <p:cNvSpPr/>
          <p:nvPr/>
        </p:nvSpPr>
        <p:spPr>
          <a:xfrm>
            <a:off x="489600" y="2662731"/>
            <a:ext cx="2160000" cy="1512304"/>
          </a:xfrm>
          <a:prstGeom prst="rect">
            <a:avLst/>
          </a:prstGeom>
          <a:noFill/>
          <a:ln w="635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marL="172800" indent="-171450">
              <a:spcBef>
                <a:spcPts val="100"/>
              </a:spcBef>
              <a:buClr>
                <a:srgbClr val="00338D"/>
              </a:buClr>
              <a:buFont typeface="Wingdings" panose="05000000000000000000" pitchFamily="2" charset="2"/>
              <a:buChar char="§"/>
            </a:pPr>
            <a:r>
              <a:rPr lang="en-US" altLang="ko-KR" sz="900" b="1">
                <a:solidFill>
                  <a:schemeClr val="tx1"/>
                </a:solidFill>
                <a:latin typeface="KoPub돋움체 Light" panose="00000300000000000000" pitchFamily="2" charset="-127"/>
                <a:ea typeface="KoPub돋움체 Light" panose="00000300000000000000" pitchFamily="2" charset="-127"/>
              </a:rPr>
              <a:t>EPC</a:t>
            </a:r>
          </a:p>
          <a:p>
            <a:pPr marL="259200" indent="-171450">
              <a:spcBef>
                <a:spcPts val="100"/>
              </a:spcBef>
              <a:buFont typeface="Wingdings" panose="05000000000000000000" pitchFamily="2" charset="2"/>
              <a:buChar char="ü"/>
            </a:pPr>
            <a:r>
              <a:rPr lang="en-US" altLang="ko-KR" sz="900">
                <a:solidFill>
                  <a:schemeClr val="tx1"/>
                </a:solidFill>
                <a:latin typeface="KoPub돋움체 Light" panose="00000300000000000000" pitchFamily="2" charset="-127"/>
                <a:ea typeface="KoPub돋움체 Light" panose="00000300000000000000" pitchFamily="2" charset="-127"/>
              </a:rPr>
              <a:t>EPC</a:t>
            </a:r>
            <a:r>
              <a:rPr lang="ko-KR" altLang="en-US" sz="900">
                <a:solidFill>
                  <a:schemeClr val="tx1"/>
                </a:solidFill>
                <a:latin typeface="KoPub돋움체 Light" panose="00000300000000000000" pitchFamily="2" charset="-127"/>
                <a:ea typeface="KoPub돋움체 Light" panose="00000300000000000000" pitchFamily="2" charset="-127"/>
              </a:rPr>
              <a:t>업체 선정중</a:t>
            </a:r>
            <a:r>
              <a:rPr lang="en-US" altLang="ko-KR" sz="900" baseline="30000">
                <a:solidFill>
                  <a:schemeClr val="tx1"/>
                </a:solidFill>
                <a:latin typeface="KoPub돋움체 Light" panose="00000300000000000000" pitchFamily="2" charset="-127"/>
                <a:ea typeface="KoPub돋움체 Light" panose="00000300000000000000" pitchFamily="2" charset="-127"/>
              </a:rPr>
              <a:t> 3</a:t>
            </a:r>
            <a:r>
              <a:rPr lang="en-US" altLang="ko-KR" sz="900">
                <a:solidFill>
                  <a:schemeClr val="tx1"/>
                </a:solidFill>
                <a:latin typeface="KoPub돋움체 Light" panose="00000300000000000000" pitchFamily="2" charset="-127"/>
                <a:ea typeface="KoPub돋움체 Light" panose="00000300000000000000" pitchFamily="2" charset="-127"/>
              </a:rPr>
              <a:t>(</a:t>
            </a:r>
            <a:r>
              <a:rPr lang="ko-KR" altLang="en-US" sz="900">
                <a:solidFill>
                  <a:schemeClr val="tx1"/>
                </a:solidFill>
                <a:latin typeface="KoPub돋움체 Light" panose="00000300000000000000" pitchFamily="2" charset="-127"/>
                <a:ea typeface="KoPub돋움체 Light" panose="00000300000000000000" pitchFamily="2" charset="-127"/>
              </a:rPr>
              <a:t>현대건설</a:t>
            </a:r>
            <a:r>
              <a:rPr lang="en-US" altLang="ko-KR" sz="900">
                <a:solidFill>
                  <a:schemeClr val="tx1"/>
                </a:solidFill>
                <a:latin typeface="KoPub돋움체 Light" panose="00000300000000000000" pitchFamily="2" charset="-127"/>
                <a:ea typeface="KoPub돋움체 Light" panose="00000300000000000000" pitchFamily="2" charset="-127"/>
              </a:rPr>
              <a:t> </a:t>
            </a:r>
            <a:r>
              <a:rPr lang="ko-KR" altLang="en-US" sz="900">
                <a:solidFill>
                  <a:schemeClr val="tx1"/>
                </a:solidFill>
                <a:latin typeface="KoPub돋움체 Light" panose="00000300000000000000" pitchFamily="2" charset="-127"/>
                <a:ea typeface="KoPub돋움체 Light" panose="00000300000000000000" pitchFamily="2" charset="-127"/>
              </a:rPr>
              <a:t>유력</a:t>
            </a:r>
            <a:r>
              <a:rPr lang="en-US" altLang="ko-KR" sz="900">
                <a:solidFill>
                  <a:schemeClr val="tx1"/>
                </a:solidFill>
                <a:latin typeface="KoPub돋움체 Light" panose="00000300000000000000" pitchFamily="2" charset="-127"/>
                <a:ea typeface="KoPub돋움체 Light" panose="00000300000000000000" pitchFamily="2" charset="-127"/>
              </a:rPr>
              <a:t>)</a:t>
            </a:r>
            <a:endParaRPr lang="en-US" altLang="ko-KR" sz="900" baseline="30000">
              <a:solidFill>
                <a:schemeClr val="tx1"/>
              </a:solidFill>
              <a:latin typeface="KoPub돋움체 Light" panose="00000300000000000000" pitchFamily="2" charset="-127"/>
              <a:ea typeface="KoPub돋움체 Light" panose="00000300000000000000" pitchFamily="2" charset="-127"/>
            </a:endParaRPr>
          </a:p>
          <a:p>
            <a:pPr marL="172800" indent="-171450">
              <a:spcBef>
                <a:spcPts val="100"/>
              </a:spcBef>
              <a:buClr>
                <a:srgbClr val="00338D"/>
              </a:buClr>
              <a:buFont typeface="Wingdings" panose="05000000000000000000" pitchFamily="2" charset="2"/>
              <a:buChar char="§"/>
            </a:pPr>
            <a:r>
              <a:rPr lang="ko-KR" altLang="en-US" sz="900" b="1">
                <a:solidFill>
                  <a:schemeClr val="tx1"/>
                </a:solidFill>
                <a:latin typeface="KoPub돋움체 Light" panose="00000300000000000000" pitchFamily="2" charset="-127"/>
                <a:ea typeface="KoPub돋움체 Light" panose="00000300000000000000" pitchFamily="2" charset="-127"/>
              </a:rPr>
              <a:t>터빈</a:t>
            </a:r>
            <a:endParaRPr lang="en-US" altLang="ko-KR" sz="900" b="1">
              <a:solidFill>
                <a:schemeClr val="tx1"/>
              </a:solidFill>
              <a:latin typeface="KoPub돋움체 Light" panose="00000300000000000000" pitchFamily="2" charset="-127"/>
              <a:ea typeface="KoPub돋움체 Light" panose="00000300000000000000" pitchFamily="2" charset="-127"/>
            </a:endParaRPr>
          </a:p>
          <a:p>
            <a:pPr marL="259200" indent="-171450">
              <a:spcBef>
                <a:spcPts val="100"/>
              </a:spcBef>
              <a:buFont typeface="Wingdings" panose="05000000000000000000" pitchFamily="2" charset="2"/>
              <a:buChar char="ü"/>
            </a:pPr>
            <a:r>
              <a:rPr lang="ko-KR" altLang="en-US" sz="900">
                <a:solidFill>
                  <a:schemeClr val="tx1"/>
                </a:solidFill>
                <a:latin typeface="KoPub돋움체 Light" panose="00000300000000000000" pitchFamily="2" charset="-127"/>
                <a:ea typeface="KoPub돋움체 Light" panose="00000300000000000000" pitchFamily="2" charset="-127"/>
              </a:rPr>
              <a:t>확인불가</a:t>
            </a:r>
            <a:endParaRPr lang="en-US" altLang="ko-KR" sz="900">
              <a:solidFill>
                <a:schemeClr val="tx1"/>
              </a:solidFill>
              <a:latin typeface="KoPub돋움체 Light" panose="00000300000000000000" pitchFamily="2" charset="-127"/>
              <a:ea typeface="KoPub돋움체 Light" panose="00000300000000000000" pitchFamily="2" charset="-127"/>
            </a:endParaRPr>
          </a:p>
          <a:p>
            <a:pPr marL="172800" indent="-171450">
              <a:spcBef>
                <a:spcPts val="100"/>
              </a:spcBef>
              <a:buClr>
                <a:srgbClr val="00338D"/>
              </a:buClr>
              <a:buFont typeface="Wingdings" panose="05000000000000000000" pitchFamily="2" charset="2"/>
              <a:buChar char="§"/>
            </a:pPr>
            <a:r>
              <a:rPr lang="ko-KR" altLang="en-US" sz="900" b="1">
                <a:solidFill>
                  <a:schemeClr val="tx1"/>
                </a:solidFill>
                <a:latin typeface="KoPub돋움체 Light" panose="00000300000000000000" pitchFamily="2" charset="-127"/>
                <a:ea typeface="KoPub돋움체 Light" panose="00000300000000000000" pitchFamily="2" charset="-127"/>
              </a:rPr>
              <a:t>하부구조물</a:t>
            </a:r>
            <a:endParaRPr lang="en-US" altLang="ko-KR" sz="900" b="1">
              <a:solidFill>
                <a:schemeClr val="tx1"/>
              </a:solidFill>
              <a:latin typeface="KoPub돋움체 Light" panose="00000300000000000000" pitchFamily="2" charset="-127"/>
              <a:ea typeface="KoPub돋움체 Light" panose="00000300000000000000" pitchFamily="2" charset="-127"/>
            </a:endParaRPr>
          </a:p>
          <a:p>
            <a:pPr marL="259200" indent="-171450">
              <a:spcBef>
                <a:spcPts val="100"/>
              </a:spcBef>
              <a:buFont typeface="Wingdings" panose="05000000000000000000" pitchFamily="2" charset="2"/>
              <a:buChar char="ü"/>
            </a:pPr>
            <a:r>
              <a:rPr lang="ko-KR" altLang="en-US" sz="900">
                <a:solidFill>
                  <a:schemeClr val="tx1"/>
                </a:solidFill>
                <a:latin typeface="KoPub돋움체 Light" panose="00000300000000000000" pitchFamily="2" charset="-127"/>
                <a:ea typeface="KoPub돋움체 Light" panose="00000300000000000000" pitchFamily="2" charset="-127"/>
              </a:rPr>
              <a:t>확인불가</a:t>
            </a:r>
            <a:endParaRPr lang="en-US" altLang="ko-KR" sz="900">
              <a:solidFill>
                <a:schemeClr val="tx1"/>
              </a:solidFill>
              <a:latin typeface="KoPub돋움체 Light" panose="00000300000000000000" pitchFamily="2" charset="-127"/>
              <a:ea typeface="KoPub돋움체 Light" panose="00000300000000000000" pitchFamily="2" charset="-127"/>
            </a:endParaRPr>
          </a:p>
          <a:p>
            <a:pPr marL="172800" indent="-171450">
              <a:spcBef>
                <a:spcPts val="100"/>
              </a:spcBef>
              <a:buClr>
                <a:srgbClr val="00338D"/>
              </a:buClr>
              <a:buFont typeface="Wingdings" panose="05000000000000000000" pitchFamily="2" charset="2"/>
              <a:buChar char="§"/>
            </a:pPr>
            <a:r>
              <a:rPr lang="ko-KR" altLang="en-US" sz="900" b="1">
                <a:solidFill>
                  <a:schemeClr val="tx1"/>
                </a:solidFill>
                <a:latin typeface="KoPub돋움체 Light" panose="00000300000000000000" pitchFamily="2" charset="-127"/>
                <a:ea typeface="KoPub돋움체 Light" panose="00000300000000000000" pitchFamily="2" charset="-127"/>
              </a:rPr>
              <a:t>해저케이블 공급</a:t>
            </a:r>
            <a:endParaRPr lang="en-US" altLang="ko-KR" sz="900" b="1">
              <a:solidFill>
                <a:schemeClr val="tx1"/>
              </a:solidFill>
              <a:latin typeface="KoPub돋움체 Light" panose="00000300000000000000" pitchFamily="2" charset="-127"/>
              <a:ea typeface="KoPub돋움체 Light" panose="00000300000000000000" pitchFamily="2" charset="-127"/>
            </a:endParaRPr>
          </a:p>
          <a:p>
            <a:pPr marL="259200" indent="-171450">
              <a:spcBef>
                <a:spcPts val="100"/>
              </a:spcBef>
              <a:buFont typeface="Wingdings" panose="05000000000000000000" pitchFamily="2" charset="2"/>
              <a:buChar char="ü"/>
            </a:pPr>
            <a:r>
              <a:rPr lang="ko-KR" altLang="en-US" sz="900">
                <a:solidFill>
                  <a:schemeClr val="tx1"/>
                </a:solidFill>
                <a:latin typeface="KoPub돋움체 Light" panose="00000300000000000000" pitchFamily="2" charset="-127"/>
                <a:ea typeface="KoPub돋움체 Light" panose="00000300000000000000" pitchFamily="2" charset="-127"/>
              </a:rPr>
              <a:t>대한전선</a:t>
            </a:r>
            <a:r>
              <a:rPr lang="en-US" altLang="ko-KR" sz="900">
                <a:solidFill>
                  <a:schemeClr val="tx1"/>
                </a:solidFill>
                <a:latin typeface="KoPub돋움체 Light" panose="00000300000000000000" pitchFamily="2" charset="-127"/>
                <a:ea typeface="KoPub돋움체 Light" panose="00000300000000000000" pitchFamily="2" charset="-127"/>
              </a:rPr>
              <a:t> </a:t>
            </a:r>
            <a:r>
              <a:rPr lang="ko-KR" altLang="en-US" sz="900">
                <a:solidFill>
                  <a:schemeClr val="tx1"/>
                </a:solidFill>
                <a:latin typeface="KoPub돋움체 Light" panose="00000300000000000000" pitchFamily="2" charset="-127"/>
                <a:ea typeface="KoPub돋움체 Light" panose="00000300000000000000" pitchFamily="2" charset="-127"/>
              </a:rPr>
              <a:t>유력</a:t>
            </a:r>
            <a:endParaRPr lang="en-US" altLang="ko-KR" sz="900">
              <a:solidFill>
                <a:schemeClr val="tx1"/>
              </a:solidFill>
              <a:latin typeface="KoPub돋움체 Light" panose="00000300000000000000" pitchFamily="2" charset="-127"/>
              <a:ea typeface="KoPub돋움체 Light" panose="00000300000000000000" pitchFamily="2" charset="-127"/>
            </a:endParaRPr>
          </a:p>
          <a:p>
            <a:pPr marL="172800" indent="-171450">
              <a:spcBef>
                <a:spcPts val="100"/>
              </a:spcBef>
              <a:buClr>
                <a:srgbClr val="00338D"/>
              </a:buClr>
              <a:buFont typeface="Wingdings" panose="05000000000000000000" pitchFamily="2" charset="2"/>
              <a:buChar char="§"/>
            </a:pPr>
            <a:r>
              <a:rPr lang="ko-KR" altLang="en-US" sz="900" b="1">
                <a:solidFill>
                  <a:schemeClr val="tx1"/>
                </a:solidFill>
                <a:latin typeface="KoPub돋움체 Light" panose="00000300000000000000" pitchFamily="2" charset="-127"/>
                <a:ea typeface="KoPub돋움체 Light" panose="00000300000000000000" pitchFamily="2" charset="-127"/>
              </a:rPr>
              <a:t>해저케이블 시공</a:t>
            </a:r>
            <a:endParaRPr lang="en-US" altLang="ko-KR" sz="900" b="1">
              <a:solidFill>
                <a:schemeClr val="tx1"/>
              </a:solidFill>
              <a:latin typeface="KoPub돋움체 Light" panose="00000300000000000000" pitchFamily="2" charset="-127"/>
              <a:ea typeface="KoPub돋움체 Light" panose="00000300000000000000" pitchFamily="2" charset="-127"/>
            </a:endParaRPr>
          </a:p>
          <a:p>
            <a:pPr marL="259200" indent="-171450">
              <a:spcBef>
                <a:spcPts val="100"/>
              </a:spcBef>
              <a:buFont typeface="Wingdings" panose="05000000000000000000" pitchFamily="2" charset="2"/>
              <a:buChar char="ü"/>
            </a:pPr>
            <a:r>
              <a:rPr lang="ko-KR" altLang="en-US" sz="900" b="1" err="1">
                <a:solidFill>
                  <a:srgbClr val="1E49E2"/>
                </a:solidFill>
                <a:latin typeface="KoPub돋움체 Light" panose="00000300000000000000" pitchFamily="2" charset="-127"/>
                <a:ea typeface="KoPub돋움체 Light" panose="00000300000000000000" pitchFamily="2" charset="-127"/>
              </a:rPr>
              <a:t>해천</a:t>
            </a:r>
            <a:r>
              <a:rPr lang="ko-KR" altLang="en-US" sz="900">
                <a:solidFill>
                  <a:schemeClr val="tx1"/>
                </a:solidFill>
                <a:latin typeface="KoPub돋움체 Light" panose="00000300000000000000" pitchFamily="2" charset="-127"/>
                <a:ea typeface="KoPub돋움체 Light" panose="00000300000000000000" pitchFamily="2" charset="-127"/>
              </a:rPr>
              <a:t> 유력</a:t>
            </a:r>
            <a:endParaRPr lang="en-US" altLang="ko-KR" sz="900">
              <a:solidFill>
                <a:schemeClr val="tx1"/>
              </a:solidFill>
              <a:latin typeface="KoPub돋움체 Light" panose="00000300000000000000" pitchFamily="2" charset="-127"/>
              <a:ea typeface="KoPub돋움체 Light" panose="00000300000000000000" pitchFamily="2" charset="-127"/>
            </a:endParaRPr>
          </a:p>
        </p:txBody>
      </p:sp>
      <p:sp>
        <p:nvSpPr>
          <p:cNvPr id="30" name="직사각형 29">
            <a:extLst>
              <a:ext uri="{FF2B5EF4-FFF2-40B4-BE49-F238E27FC236}">
                <a16:creationId xmlns:a16="http://schemas.microsoft.com/office/drawing/2014/main" id="{A6382E45-7ED6-62E0-8FEC-38A7E8FB41A6}"/>
              </a:ext>
            </a:extLst>
          </p:cNvPr>
          <p:cNvSpPr/>
          <p:nvPr/>
        </p:nvSpPr>
        <p:spPr>
          <a:xfrm>
            <a:off x="489600" y="4328803"/>
            <a:ext cx="2160000" cy="352269"/>
          </a:xfrm>
          <a:prstGeom prst="rect">
            <a:avLst/>
          </a:prstGeom>
          <a:solidFill>
            <a:srgbClr val="1E49E2"/>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altLang="ko-KR" sz="1100" b="1">
                <a:solidFill>
                  <a:schemeClr val="bg1"/>
                </a:solidFill>
                <a:latin typeface="KoPub돋움체 Medium" panose="00000600000000000000" pitchFamily="2" charset="-127"/>
                <a:ea typeface="KoPub돋움체 Medium" panose="00000600000000000000" pitchFamily="2" charset="-127"/>
              </a:rPr>
              <a:t>O &amp; M</a:t>
            </a:r>
            <a:endParaRPr lang="ko-KR" altLang="en-US" sz="1100" b="1">
              <a:solidFill>
                <a:schemeClr val="bg1"/>
              </a:solidFill>
              <a:latin typeface="KoPub돋움체 Medium" panose="00000600000000000000" pitchFamily="2" charset="-127"/>
              <a:ea typeface="KoPub돋움체 Medium" panose="00000600000000000000" pitchFamily="2" charset="-127"/>
            </a:endParaRPr>
          </a:p>
        </p:txBody>
      </p:sp>
      <p:sp>
        <p:nvSpPr>
          <p:cNvPr id="34" name="직사각형 33">
            <a:extLst>
              <a:ext uri="{FF2B5EF4-FFF2-40B4-BE49-F238E27FC236}">
                <a16:creationId xmlns:a16="http://schemas.microsoft.com/office/drawing/2014/main" id="{D9499070-4E85-2543-B6AF-BB7D8E51DAC9}"/>
              </a:ext>
            </a:extLst>
          </p:cNvPr>
          <p:cNvSpPr/>
          <p:nvPr/>
        </p:nvSpPr>
        <p:spPr>
          <a:xfrm>
            <a:off x="489600" y="4726211"/>
            <a:ext cx="2160000" cy="643861"/>
          </a:xfrm>
          <a:prstGeom prst="rect">
            <a:avLst/>
          </a:prstGeom>
          <a:noFill/>
          <a:ln w="635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marL="172800" indent="-171450">
              <a:buClr>
                <a:srgbClr val="00338D"/>
              </a:buClr>
              <a:buFont typeface="Wingdings" panose="05000000000000000000" pitchFamily="2" charset="2"/>
              <a:buChar char="§"/>
            </a:pPr>
            <a:r>
              <a:rPr lang="ko-KR" altLang="en-US" sz="900">
                <a:solidFill>
                  <a:schemeClr val="tx1"/>
                </a:solidFill>
                <a:latin typeface="KoPub돋움체 Light" panose="00000300000000000000" pitchFamily="2" charset="-127"/>
                <a:ea typeface="KoPub돋움체 Light" panose="00000300000000000000" pitchFamily="2" charset="-127"/>
              </a:rPr>
              <a:t>확인불가</a:t>
            </a:r>
            <a:endParaRPr lang="en-US" altLang="ko-KR" sz="900">
              <a:solidFill>
                <a:schemeClr val="tx1"/>
              </a:solidFill>
              <a:latin typeface="KoPub돋움체 Light" panose="00000300000000000000" pitchFamily="2" charset="-127"/>
              <a:ea typeface="KoPub돋움체 Light" panose="00000300000000000000" pitchFamily="2" charset="-127"/>
            </a:endParaRPr>
          </a:p>
        </p:txBody>
      </p:sp>
      <p:sp>
        <p:nvSpPr>
          <p:cNvPr id="36" name="직사각형 35">
            <a:extLst>
              <a:ext uri="{FF2B5EF4-FFF2-40B4-BE49-F238E27FC236}">
                <a16:creationId xmlns:a16="http://schemas.microsoft.com/office/drawing/2014/main" id="{3EA25E3F-BF21-0EFE-9EEC-B1A7C7D719C5}"/>
              </a:ext>
            </a:extLst>
          </p:cNvPr>
          <p:cNvSpPr/>
          <p:nvPr/>
        </p:nvSpPr>
        <p:spPr>
          <a:xfrm>
            <a:off x="7256400" y="3422764"/>
            <a:ext cx="2160000" cy="396000"/>
          </a:xfrm>
          <a:prstGeom prst="rect">
            <a:avLst/>
          </a:prstGeom>
          <a:solidFill>
            <a:srgbClr val="7213EA"/>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ko-KR" altLang="en-US" sz="1100" b="1">
                <a:solidFill>
                  <a:schemeClr val="bg1"/>
                </a:solidFill>
                <a:latin typeface="KoPub돋움체 Medium" panose="00000600000000000000" pitchFamily="2" charset="-127"/>
                <a:ea typeface="KoPub돋움체 Medium" panose="00000600000000000000" pitchFamily="2" charset="-127"/>
              </a:rPr>
              <a:t>전력거래소</a:t>
            </a:r>
          </a:p>
        </p:txBody>
      </p:sp>
      <p:sp>
        <p:nvSpPr>
          <p:cNvPr id="37" name="직사각형 36">
            <a:extLst>
              <a:ext uri="{FF2B5EF4-FFF2-40B4-BE49-F238E27FC236}">
                <a16:creationId xmlns:a16="http://schemas.microsoft.com/office/drawing/2014/main" id="{4DB22E91-2D00-27CA-220D-41F70F128373}"/>
              </a:ext>
            </a:extLst>
          </p:cNvPr>
          <p:cNvSpPr/>
          <p:nvPr/>
        </p:nvSpPr>
        <p:spPr>
          <a:xfrm>
            <a:off x="7256400" y="4691851"/>
            <a:ext cx="2160000" cy="396000"/>
          </a:xfrm>
          <a:prstGeom prst="rect">
            <a:avLst/>
          </a:prstGeom>
          <a:solidFill>
            <a:srgbClr val="7213EA"/>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altLang="ko-KR" sz="1100" b="1">
                <a:solidFill>
                  <a:schemeClr val="bg1"/>
                </a:solidFill>
                <a:latin typeface="KoPub돋움체 Medium" panose="00000600000000000000" pitchFamily="2" charset="-127"/>
                <a:ea typeface="KoPub돋움체 Medium" panose="00000600000000000000" pitchFamily="2" charset="-127"/>
              </a:rPr>
              <a:t>REC </a:t>
            </a:r>
            <a:r>
              <a:rPr lang="ko-KR" altLang="en-US" sz="1100" b="1">
                <a:solidFill>
                  <a:schemeClr val="bg1"/>
                </a:solidFill>
                <a:latin typeface="KoPub돋움체 Medium" panose="00000600000000000000" pitchFamily="2" charset="-127"/>
                <a:ea typeface="KoPub돋움체 Medium" panose="00000600000000000000" pitchFamily="2" charset="-127"/>
              </a:rPr>
              <a:t>현물시장 등</a:t>
            </a:r>
          </a:p>
        </p:txBody>
      </p:sp>
      <p:cxnSp>
        <p:nvCxnSpPr>
          <p:cNvPr id="41" name="직선 화살표 연결선 40">
            <a:extLst>
              <a:ext uri="{FF2B5EF4-FFF2-40B4-BE49-F238E27FC236}">
                <a16:creationId xmlns:a16="http://schemas.microsoft.com/office/drawing/2014/main" id="{B1233476-402D-47B6-258B-726213F8D59B}"/>
              </a:ext>
            </a:extLst>
          </p:cNvPr>
          <p:cNvCxnSpPr>
            <a:cxnSpLocks/>
          </p:cNvCxnSpPr>
          <p:nvPr/>
        </p:nvCxnSpPr>
        <p:spPr>
          <a:xfrm>
            <a:off x="4843272" y="3081530"/>
            <a:ext cx="0" cy="972152"/>
          </a:xfrm>
          <a:prstGeom prst="straightConnector1">
            <a:avLst/>
          </a:prstGeom>
          <a:ln>
            <a:solidFill>
              <a:srgbClr val="00338D"/>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2" name="연결선: 꺾임 41">
            <a:extLst>
              <a:ext uri="{FF2B5EF4-FFF2-40B4-BE49-F238E27FC236}">
                <a16:creationId xmlns:a16="http://schemas.microsoft.com/office/drawing/2014/main" id="{0343C6F5-6442-0AC6-ECF2-901BB545A011}"/>
              </a:ext>
            </a:extLst>
          </p:cNvPr>
          <p:cNvCxnSpPr>
            <a:cxnSpLocks/>
          </p:cNvCxnSpPr>
          <p:nvPr/>
        </p:nvCxnSpPr>
        <p:spPr>
          <a:xfrm>
            <a:off x="2649600" y="3354875"/>
            <a:ext cx="1043400" cy="848739"/>
          </a:xfrm>
          <a:prstGeom prst="bentConnector3">
            <a:avLst>
              <a:gd name="adj1" fmla="val 55258"/>
            </a:avLst>
          </a:prstGeom>
          <a:ln>
            <a:solidFill>
              <a:srgbClr val="1E49E2"/>
            </a:solidFill>
            <a:tailEnd type="triangle"/>
          </a:ln>
        </p:spPr>
        <p:style>
          <a:lnRef idx="1">
            <a:schemeClr val="accent1"/>
          </a:lnRef>
          <a:fillRef idx="0">
            <a:schemeClr val="accent1"/>
          </a:fillRef>
          <a:effectRef idx="0">
            <a:schemeClr val="accent1"/>
          </a:effectRef>
          <a:fontRef idx="minor">
            <a:schemeClr val="tx1"/>
          </a:fontRef>
        </p:style>
      </p:cxnSp>
      <p:cxnSp>
        <p:nvCxnSpPr>
          <p:cNvPr id="43" name="연결선: 꺾임 42">
            <a:extLst>
              <a:ext uri="{FF2B5EF4-FFF2-40B4-BE49-F238E27FC236}">
                <a16:creationId xmlns:a16="http://schemas.microsoft.com/office/drawing/2014/main" id="{3FB7CA07-B84A-3E00-2386-3C8F33D00651}"/>
              </a:ext>
            </a:extLst>
          </p:cNvPr>
          <p:cNvCxnSpPr>
            <a:cxnSpLocks/>
            <a:endCxn id="23" idx="1"/>
          </p:cNvCxnSpPr>
          <p:nvPr/>
        </p:nvCxnSpPr>
        <p:spPr>
          <a:xfrm flipV="1">
            <a:off x="2649600" y="4284223"/>
            <a:ext cx="1043400" cy="691075"/>
          </a:xfrm>
          <a:prstGeom prst="bentConnector3">
            <a:avLst>
              <a:gd name="adj1" fmla="val 58444"/>
            </a:avLst>
          </a:prstGeom>
          <a:ln>
            <a:solidFill>
              <a:srgbClr val="1E49E2"/>
            </a:solidFill>
            <a:tailEnd type="triangle"/>
          </a:ln>
        </p:spPr>
        <p:style>
          <a:lnRef idx="1">
            <a:schemeClr val="accent1"/>
          </a:lnRef>
          <a:fillRef idx="0">
            <a:schemeClr val="accent1"/>
          </a:fillRef>
          <a:effectRef idx="0">
            <a:schemeClr val="accent1"/>
          </a:effectRef>
          <a:fontRef idx="minor">
            <a:schemeClr val="tx1"/>
          </a:fontRef>
        </p:style>
      </p:cxnSp>
      <p:sp>
        <p:nvSpPr>
          <p:cNvPr id="45" name="직사각형 44">
            <a:extLst>
              <a:ext uri="{FF2B5EF4-FFF2-40B4-BE49-F238E27FC236}">
                <a16:creationId xmlns:a16="http://schemas.microsoft.com/office/drawing/2014/main" id="{F49E0334-BF9F-C609-BC8D-4A547659998B}"/>
              </a:ext>
            </a:extLst>
          </p:cNvPr>
          <p:cNvSpPr/>
          <p:nvPr/>
        </p:nvSpPr>
        <p:spPr>
          <a:xfrm>
            <a:off x="489599" y="3862690"/>
            <a:ext cx="2160000" cy="316800"/>
          </a:xfrm>
          <a:prstGeom prst="rect">
            <a:avLst/>
          </a:prstGeom>
          <a:noFill/>
          <a:ln w="19050">
            <a:solidFill>
              <a:srgbClr val="FD349C"/>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900" err="1">
              <a:solidFill>
                <a:schemeClr val="bg1"/>
              </a:solidFill>
            </a:endParaRPr>
          </a:p>
        </p:txBody>
      </p:sp>
      <p:cxnSp>
        <p:nvCxnSpPr>
          <p:cNvPr id="46" name="직선 화살표 연결선 45">
            <a:extLst>
              <a:ext uri="{FF2B5EF4-FFF2-40B4-BE49-F238E27FC236}">
                <a16:creationId xmlns:a16="http://schemas.microsoft.com/office/drawing/2014/main" id="{D408906D-A095-7855-2A4F-D04584076997}"/>
              </a:ext>
            </a:extLst>
          </p:cNvPr>
          <p:cNvCxnSpPr/>
          <p:nvPr/>
        </p:nvCxnSpPr>
        <p:spPr>
          <a:xfrm>
            <a:off x="7791351" y="1962111"/>
            <a:ext cx="694944" cy="0"/>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7" name="텍스트 개체 틀 5">
            <a:extLst>
              <a:ext uri="{FF2B5EF4-FFF2-40B4-BE49-F238E27FC236}">
                <a16:creationId xmlns:a16="http://schemas.microsoft.com/office/drawing/2014/main" id="{0BB9939F-216D-FE5E-41D7-028C504CFEBF}"/>
              </a:ext>
            </a:extLst>
          </p:cNvPr>
          <p:cNvSpPr txBox="1">
            <a:spLocks/>
          </p:cNvSpPr>
          <p:nvPr/>
        </p:nvSpPr>
        <p:spPr>
          <a:xfrm>
            <a:off x="2728487" y="3418883"/>
            <a:ext cx="546848" cy="287995"/>
          </a:xfrm>
          <a:prstGeom prst="rect">
            <a:avLst/>
          </a:prstGeom>
          <a:noFill/>
        </p:spPr>
        <p:txBody>
          <a:bodyPr vert="horz" wrap="square" lIns="0" tIns="0" rIns="0" bIns="0" rtlCol="0" anchor="t" anchorCtr="0">
            <a:noAutofit/>
          </a:bodyPr>
          <a:lstStyle>
            <a:lvl1pPr eaLnBrk="1" latinLnBrk="1" hangingPunct="1">
              <a:spcAft>
                <a:spcPts val="650"/>
              </a:spcAft>
              <a:defRPr lang="ko-KR" altLang="en-US" sz="800" b="0" i="0" kern="0" baseline="0" dirty="0">
                <a:solidFill>
                  <a:srgbClr val="7F7F7F"/>
                </a:solidFill>
                <a:latin typeface="+mn-lt"/>
                <a:ea typeface="+mn-ea"/>
                <a:cs typeface="Arial" panose="020B0604020202020204" pitchFamily="34" charset="0"/>
              </a:defRPr>
            </a:lvl1pPr>
            <a:lvl2pPr marL="0" indent="0" eaLnBrk="1" latinLnBrk="1" hangingPunct="1">
              <a:spcAft>
                <a:spcPts val="650"/>
              </a:spcAft>
              <a:buFont typeface="Univers for KPMG"/>
              <a:buNone/>
              <a:defRPr sz="1400" b="0" i="0">
                <a:solidFill>
                  <a:srgbClr val="003087"/>
                </a:solidFill>
                <a:latin typeface="Univers for KPMG Light" panose="020B0403020202020204" pitchFamily="34" charset="0"/>
                <a:cs typeface="Univers for KPMG" panose="020B0603020202020204" pitchFamily="34" charset="0"/>
              </a:defRPr>
            </a:lvl2pPr>
            <a:lvl3pPr marL="307975" indent="-307975" algn="l" eaLnBrk="1" latinLnBrk="1" hangingPunct="1">
              <a:spcAft>
                <a:spcPts val="650"/>
              </a:spcAft>
              <a:buFont typeface="Univers for KPMG Light" panose="020B0403020202020204" pitchFamily="34" charset="0"/>
              <a:buChar char="—"/>
              <a:defRPr sz="1400" b="0" i="0">
                <a:solidFill>
                  <a:srgbClr val="003087"/>
                </a:solidFill>
                <a:latin typeface="Univers for KPMG Light" panose="020B0403020202020204" pitchFamily="34" charset="0"/>
                <a:cs typeface="Univers for KPMG" panose="020B0603020202020204" pitchFamily="34" charset="0"/>
              </a:defRPr>
            </a:lvl3pPr>
            <a:lvl4pPr marL="623888" indent="-248400" algn="l" eaLnBrk="1" latinLnBrk="1" hangingPunct="1">
              <a:spcAft>
                <a:spcPts val="650"/>
              </a:spcAft>
              <a:buFont typeface="Univers for KPMG Light" panose="020B0403020202020204" pitchFamily="34" charset="0"/>
              <a:buChar char="–"/>
              <a:defRPr sz="1400" b="0" i="0" baseline="0">
                <a:solidFill>
                  <a:srgbClr val="003087"/>
                </a:solidFill>
                <a:latin typeface="Univers for KPMG Light" panose="020B0403020202020204" pitchFamily="34" charset="0"/>
                <a:cs typeface="Univers for KPMG" panose="020B0603020202020204" pitchFamily="34" charset="0"/>
              </a:defRPr>
            </a:lvl4pPr>
            <a:lvl5pPr marL="982663" indent="-309563" algn="l" eaLnBrk="1" latinLnBrk="1" hangingPunct="1">
              <a:spcAft>
                <a:spcPts val="650"/>
              </a:spcAft>
              <a:buFont typeface="Univers for KPMG Light" panose="020B0403020202020204" pitchFamily="34" charset="0"/>
              <a:buChar char="—"/>
              <a:defRPr lang="en-US" sz="1400" b="0" i="0" dirty="0" smtClean="0">
                <a:solidFill>
                  <a:srgbClr val="003087"/>
                </a:solidFill>
                <a:latin typeface="Univers for KPMG Light" panose="020B0403020202020204" pitchFamily="34" charset="0"/>
                <a:cs typeface="Univers for KPMG" panose="020B0603020202020204" pitchFamily="34" charset="0"/>
              </a:defRPr>
            </a:lvl5pPr>
            <a:lvl6pPr marL="1257300" indent="-247650" algn="l" eaLnBrk="1" latinLnBrk="1" hangingPunct="1">
              <a:spcAft>
                <a:spcPts val="650"/>
              </a:spcAft>
              <a:buFont typeface="Univers for KPMG Light" panose="020B0403020202020204" pitchFamily="34" charset="0"/>
              <a:buChar char="-"/>
              <a:defRPr lang="en-US" sz="1400" b="0" i="0" baseline="0" dirty="0" smtClean="0">
                <a:solidFill>
                  <a:srgbClr val="003087"/>
                </a:solidFill>
                <a:latin typeface="Univers for KPMG Light" panose="020B0403020202020204" pitchFamily="34" charset="0"/>
              </a:defRPr>
            </a:lvl6pPr>
            <a:lvl7pPr marL="1619250" indent="-309563" algn="l" eaLnBrk="1" latinLnBrk="1" hangingPunct="1">
              <a:spcAft>
                <a:spcPts val="650"/>
              </a:spcAft>
              <a:buFont typeface="Univers for KPMG Light" panose="020B0403020202020204" pitchFamily="34" charset="0"/>
              <a:buChar char="—"/>
              <a:defRPr lang="en-US" sz="1400" b="0" i="0" dirty="0" smtClean="0">
                <a:solidFill>
                  <a:srgbClr val="003087"/>
                </a:solidFill>
                <a:latin typeface="Univers for KPMG Light" panose="020B0403020202020204" pitchFamily="34" charset="0"/>
              </a:defRPr>
            </a:lvl7pPr>
            <a:lvl8pPr marL="1885950" indent="-247650" algn="l" eaLnBrk="1" latinLnBrk="1" hangingPunct="1">
              <a:spcAft>
                <a:spcPts val="650"/>
              </a:spcAft>
              <a:buFont typeface="Univers for KPMG Light" panose="020B0403020202020204" pitchFamily="34" charset="0"/>
              <a:buChar char="-"/>
              <a:defRPr lang="en-US" sz="1400" b="0" i="0" baseline="0" dirty="0" smtClean="0">
                <a:solidFill>
                  <a:srgbClr val="003087"/>
                </a:solidFill>
                <a:latin typeface="Univers for KPMG Light" panose="020B0403020202020204" pitchFamily="34" charset="0"/>
              </a:defRPr>
            </a:lvl8pPr>
          </a:lstStyle>
          <a:p>
            <a:pPr>
              <a:spcAft>
                <a:spcPts val="0"/>
              </a:spcAft>
            </a:pPr>
            <a:r>
              <a:rPr lang="ko-KR" altLang="en-US" sz="900">
                <a:solidFill>
                  <a:schemeClr val="tx1"/>
                </a:solidFill>
                <a:latin typeface="KoPub돋움체 Light" panose="00000300000000000000" pitchFamily="2" charset="-127"/>
                <a:ea typeface="KoPub돋움체 Light" panose="00000300000000000000" pitchFamily="2" charset="-127"/>
              </a:rPr>
              <a:t>설비</a:t>
            </a:r>
            <a:r>
              <a:rPr lang="en-US" altLang="ko-KR" sz="900">
                <a:solidFill>
                  <a:schemeClr val="tx1"/>
                </a:solidFill>
                <a:latin typeface="KoPub돋움체 Light" panose="00000300000000000000" pitchFamily="2" charset="-127"/>
                <a:ea typeface="KoPub돋움체 Light" panose="00000300000000000000" pitchFamily="2" charset="-127"/>
              </a:rPr>
              <a:t>/</a:t>
            </a:r>
            <a:r>
              <a:rPr lang="ko-KR" altLang="en-US" sz="900">
                <a:solidFill>
                  <a:schemeClr val="tx1"/>
                </a:solidFill>
                <a:latin typeface="KoPub돋움체 Light" panose="00000300000000000000" pitchFamily="2" charset="-127"/>
                <a:ea typeface="KoPub돋움체 Light" panose="00000300000000000000" pitchFamily="2" charset="-127"/>
              </a:rPr>
              <a:t>시공</a:t>
            </a:r>
            <a:endParaRPr lang="en-US" altLang="ko-KR" sz="900">
              <a:solidFill>
                <a:schemeClr val="tx1"/>
              </a:solidFill>
              <a:latin typeface="KoPub돋움체 Light" panose="00000300000000000000" pitchFamily="2" charset="-127"/>
              <a:ea typeface="KoPub돋움체 Light" panose="00000300000000000000" pitchFamily="2" charset="-127"/>
            </a:endParaRPr>
          </a:p>
        </p:txBody>
      </p:sp>
      <p:cxnSp>
        <p:nvCxnSpPr>
          <p:cNvPr id="52" name="직선 연결선 51">
            <a:extLst>
              <a:ext uri="{FF2B5EF4-FFF2-40B4-BE49-F238E27FC236}">
                <a16:creationId xmlns:a16="http://schemas.microsoft.com/office/drawing/2014/main" id="{35744E09-8862-8B6D-9E83-3F521559C000}"/>
              </a:ext>
            </a:extLst>
          </p:cNvPr>
          <p:cNvCxnSpPr>
            <a:cxnSpLocks/>
          </p:cNvCxnSpPr>
          <p:nvPr/>
        </p:nvCxnSpPr>
        <p:spPr>
          <a:xfrm flipH="1">
            <a:off x="3319272" y="4133260"/>
            <a:ext cx="373727" cy="0"/>
          </a:xfrm>
          <a:prstGeom prst="line">
            <a:avLst/>
          </a:prstGeom>
          <a:ln>
            <a:solidFill>
              <a:srgbClr val="1E49E2"/>
            </a:solidFill>
            <a:prstDash val="dash"/>
          </a:ln>
        </p:spPr>
        <p:style>
          <a:lnRef idx="1">
            <a:schemeClr val="accent1"/>
          </a:lnRef>
          <a:fillRef idx="0">
            <a:schemeClr val="accent1"/>
          </a:fillRef>
          <a:effectRef idx="0">
            <a:schemeClr val="accent1"/>
          </a:effectRef>
          <a:fontRef idx="minor">
            <a:schemeClr val="tx1"/>
          </a:fontRef>
        </p:style>
      </p:cxnSp>
      <p:cxnSp>
        <p:nvCxnSpPr>
          <p:cNvPr id="53" name="직선 연결선 52">
            <a:extLst>
              <a:ext uri="{FF2B5EF4-FFF2-40B4-BE49-F238E27FC236}">
                <a16:creationId xmlns:a16="http://schemas.microsoft.com/office/drawing/2014/main" id="{A8D02F5B-143C-6EBF-A3F0-2B62F6248E50}"/>
              </a:ext>
            </a:extLst>
          </p:cNvPr>
          <p:cNvCxnSpPr>
            <a:cxnSpLocks/>
          </p:cNvCxnSpPr>
          <p:nvPr/>
        </p:nvCxnSpPr>
        <p:spPr>
          <a:xfrm flipV="1">
            <a:off x="3319272" y="3274265"/>
            <a:ext cx="0" cy="858995"/>
          </a:xfrm>
          <a:prstGeom prst="line">
            <a:avLst/>
          </a:prstGeom>
          <a:ln>
            <a:solidFill>
              <a:srgbClr val="1E49E2"/>
            </a:solidFill>
            <a:prstDash val="dash"/>
          </a:ln>
        </p:spPr>
        <p:style>
          <a:lnRef idx="1">
            <a:schemeClr val="accent1"/>
          </a:lnRef>
          <a:fillRef idx="0">
            <a:schemeClr val="accent1"/>
          </a:fillRef>
          <a:effectRef idx="0">
            <a:schemeClr val="accent1"/>
          </a:effectRef>
          <a:fontRef idx="minor">
            <a:schemeClr val="tx1"/>
          </a:fontRef>
        </p:style>
      </p:cxnSp>
      <p:cxnSp>
        <p:nvCxnSpPr>
          <p:cNvPr id="54" name="직선 화살표 연결선 53">
            <a:extLst>
              <a:ext uri="{FF2B5EF4-FFF2-40B4-BE49-F238E27FC236}">
                <a16:creationId xmlns:a16="http://schemas.microsoft.com/office/drawing/2014/main" id="{37E7F634-224C-B229-D8A4-383F5BE6DB3C}"/>
              </a:ext>
            </a:extLst>
          </p:cNvPr>
          <p:cNvCxnSpPr>
            <a:cxnSpLocks/>
          </p:cNvCxnSpPr>
          <p:nvPr/>
        </p:nvCxnSpPr>
        <p:spPr>
          <a:xfrm flipH="1">
            <a:off x="2640455" y="3274265"/>
            <a:ext cx="678817" cy="0"/>
          </a:xfrm>
          <a:prstGeom prst="straightConnector1">
            <a:avLst/>
          </a:prstGeom>
          <a:ln>
            <a:solidFill>
              <a:srgbClr val="1E49E2"/>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5" name="직선 연결선 54">
            <a:extLst>
              <a:ext uri="{FF2B5EF4-FFF2-40B4-BE49-F238E27FC236}">
                <a16:creationId xmlns:a16="http://schemas.microsoft.com/office/drawing/2014/main" id="{6870C54B-EDFE-5335-F2CA-D59762784FC6}"/>
              </a:ext>
            </a:extLst>
          </p:cNvPr>
          <p:cNvCxnSpPr>
            <a:cxnSpLocks/>
          </p:cNvCxnSpPr>
          <p:nvPr/>
        </p:nvCxnSpPr>
        <p:spPr>
          <a:xfrm flipH="1">
            <a:off x="3328416" y="4388892"/>
            <a:ext cx="364583" cy="0"/>
          </a:xfrm>
          <a:prstGeom prst="line">
            <a:avLst/>
          </a:prstGeom>
          <a:ln>
            <a:solidFill>
              <a:srgbClr val="1E49E2"/>
            </a:solidFill>
            <a:prstDash val="dash"/>
          </a:ln>
        </p:spPr>
        <p:style>
          <a:lnRef idx="1">
            <a:schemeClr val="accent1"/>
          </a:lnRef>
          <a:fillRef idx="0">
            <a:schemeClr val="accent1"/>
          </a:fillRef>
          <a:effectRef idx="0">
            <a:schemeClr val="accent1"/>
          </a:effectRef>
          <a:fontRef idx="minor">
            <a:schemeClr val="tx1"/>
          </a:fontRef>
        </p:style>
      </p:cxnSp>
      <p:cxnSp>
        <p:nvCxnSpPr>
          <p:cNvPr id="56" name="직선 연결선 55">
            <a:extLst>
              <a:ext uri="{FF2B5EF4-FFF2-40B4-BE49-F238E27FC236}">
                <a16:creationId xmlns:a16="http://schemas.microsoft.com/office/drawing/2014/main" id="{F8A4ED30-C575-D9BF-11F7-8EDB324243F3}"/>
              </a:ext>
            </a:extLst>
          </p:cNvPr>
          <p:cNvCxnSpPr>
            <a:cxnSpLocks/>
          </p:cNvCxnSpPr>
          <p:nvPr/>
        </p:nvCxnSpPr>
        <p:spPr>
          <a:xfrm flipV="1">
            <a:off x="3328416" y="4398036"/>
            <a:ext cx="0" cy="666374"/>
          </a:xfrm>
          <a:prstGeom prst="line">
            <a:avLst/>
          </a:prstGeom>
          <a:ln>
            <a:solidFill>
              <a:srgbClr val="1E49E2"/>
            </a:solidFill>
            <a:prstDash val="dash"/>
          </a:ln>
        </p:spPr>
        <p:style>
          <a:lnRef idx="1">
            <a:schemeClr val="accent1"/>
          </a:lnRef>
          <a:fillRef idx="0">
            <a:schemeClr val="accent1"/>
          </a:fillRef>
          <a:effectRef idx="0">
            <a:schemeClr val="accent1"/>
          </a:effectRef>
          <a:fontRef idx="minor">
            <a:schemeClr val="tx1"/>
          </a:fontRef>
        </p:style>
      </p:cxnSp>
      <p:cxnSp>
        <p:nvCxnSpPr>
          <p:cNvPr id="57" name="직선 화살표 연결선 56">
            <a:extLst>
              <a:ext uri="{FF2B5EF4-FFF2-40B4-BE49-F238E27FC236}">
                <a16:creationId xmlns:a16="http://schemas.microsoft.com/office/drawing/2014/main" id="{263E85C2-41A5-D9AC-A075-F32E411D72C7}"/>
              </a:ext>
            </a:extLst>
          </p:cNvPr>
          <p:cNvCxnSpPr>
            <a:cxnSpLocks/>
          </p:cNvCxnSpPr>
          <p:nvPr/>
        </p:nvCxnSpPr>
        <p:spPr>
          <a:xfrm flipH="1">
            <a:off x="2649599" y="5064410"/>
            <a:ext cx="678817" cy="0"/>
          </a:xfrm>
          <a:prstGeom prst="straightConnector1">
            <a:avLst/>
          </a:prstGeom>
          <a:ln>
            <a:solidFill>
              <a:srgbClr val="1E49E2"/>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58" name="텍스트 개체 틀 5">
            <a:extLst>
              <a:ext uri="{FF2B5EF4-FFF2-40B4-BE49-F238E27FC236}">
                <a16:creationId xmlns:a16="http://schemas.microsoft.com/office/drawing/2014/main" id="{0F254E26-43AA-EF5D-6FEF-729F2D1935F2}"/>
              </a:ext>
            </a:extLst>
          </p:cNvPr>
          <p:cNvSpPr txBox="1">
            <a:spLocks/>
          </p:cNvSpPr>
          <p:nvPr/>
        </p:nvSpPr>
        <p:spPr>
          <a:xfrm>
            <a:off x="2728800" y="4811793"/>
            <a:ext cx="546848" cy="287995"/>
          </a:xfrm>
          <a:prstGeom prst="rect">
            <a:avLst/>
          </a:prstGeom>
          <a:noFill/>
        </p:spPr>
        <p:txBody>
          <a:bodyPr vert="horz" wrap="square" lIns="0" tIns="0" rIns="0" bIns="0" rtlCol="0" anchor="t" anchorCtr="0">
            <a:noAutofit/>
          </a:bodyPr>
          <a:lstStyle>
            <a:lvl1pPr eaLnBrk="1" latinLnBrk="1" hangingPunct="1">
              <a:spcAft>
                <a:spcPts val="650"/>
              </a:spcAft>
              <a:defRPr lang="ko-KR" altLang="en-US" sz="800" b="0" i="0" kern="0" baseline="0" dirty="0">
                <a:solidFill>
                  <a:srgbClr val="7F7F7F"/>
                </a:solidFill>
                <a:latin typeface="+mn-lt"/>
                <a:ea typeface="+mn-ea"/>
                <a:cs typeface="Arial" panose="020B0604020202020204" pitchFamily="34" charset="0"/>
              </a:defRPr>
            </a:lvl1pPr>
            <a:lvl2pPr marL="0" indent="0" eaLnBrk="1" latinLnBrk="1" hangingPunct="1">
              <a:spcAft>
                <a:spcPts val="650"/>
              </a:spcAft>
              <a:buFont typeface="Univers for KPMG"/>
              <a:buNone/>
              <a:defRPr sz="1400" b="0" i="0">
                <a:solidFill>
                  <a:srgbClr val="003087"/>
                </a:solidFill>
                <a:latin typeface="Univers for KPMG Light" panose="020B0403020202020204" pitchFamily="34" charset="0"/>
                <a:cs typeface="Univers for KPMG" panose="020B0603020202020204" pitchFamily="34" charset="0"/>
              </a:defRPr>
            </a:lvl2pPr>
            <a:lvl3pPr marL="307975" indent="-307975" algn="l" eaLnBrk="1" latinLnBrk="1" hangingPunct="1">
              <a:spcAft>
                <a:spcPts val="650"/>
              </a:spcAft>
              <a:buFont typeface="Univers for KPMG Light" panose="020B0403020202020204" pitchFamily="34" charset="0"/>
              <a:buChar char="—"/>
              <a:defRPr sz="1400" b="0" i="0">
                <a:solidFill>
                  <a:srgbClr val="003087"/>
                </a:solidFill>
                <a:latin typeface="Univers for KPMG Light" panose="020B0403020202020204" pitchFamily="34" charset="0"/>
                <a:cs typeface="Univers for KPMG" panose="020B0603020202020204" pitchFamily="34" charset="0"/>
              </a:defRPr>
            </a:lvl3pPr>
            <a:lvl4pPr marL="623888" indent="-248400" algn="l" eaLnBrk="1" latinLnBrk="1" hangingPunct="1">
              <a:spcAft>
                <a:spcPts val="650"/>
              </a:spcAft>
              <a:buFont typeface="Univers for KPMG Light" panose="020B0403020202020204" pitchFamily="34" charset="0"/>
              <a:buChar char="–"/>
              <a:defRPr sz="1400" b="0" i="0" baseline="0">
                <a:solidFill>
                  <a:srgbClr val="003087"/>
                </a:solidFill>
                <a:latin typeface="Univers for KPMG Light" panose="020B0403020202020204" pitchFamily="34" charset="0"/>
                <a:cs typeface="Univers for KPMG" panose="020B0603020202020204" pitchFamily="34" charset="0"/>
              </a:defRPr>
            </a:lvl4pPr>
            <a:lvl5pPr marL="982663" indent="-309563" algn="l" eaLnBrk="1" latinLnBrk="1" hangingPunct="1">
              <a:spcAft>
                <a:spcPts val="650"/>
              </a:spcAft>
              <a:buFont typeface="Univers for KPMG Light" panose="020B0403020202020204" pitchFamily="34" charset="0"/>
              <a:buChar char="—"/>
              <a:defRPr lang="en-US" sz="1400" b="0" i="0" dirty="0" smtClean="0">
                <a:solidFill>
                  <a:srgbClr val="003087"/>
                </a:solidFill>
                <a:latin typeface="Univers for KPMG Light" panose="020B0403020202020204" pitchFamily="34" charset="0"/>
                <a:cs typeface="Univers for KPMG" panose="020B0603020202020204" pitchFamily="34" charset="0"/>
              </a:defRPr>
            </a:lvl5pPr>
            <a:lvl6pPr marL="1257300" indent="-247650" algn="l" eaLnBrk="1" latinLnBrk="1" hangingPunct="1">
              <a:spcAft>
                <a:spcPts val="650"/>
              </a:spcAft>
              <a:buFont typeface="Univers for KPMG Light" panose="020B0403020202020204" pitchFamily="34" charset="0"/>
              <a:buChar char="-"/>
              <a:defRPr lang="en-US" sz="1400" b="0" i="0" baseline="0" dirty="0" smtClean="0">
                <a:solidFill>
                  <a:srgbClr val="003087"/>
                </a:solidFill>
                <a:latin typeface="Univers for KPMG Light" panose="020B0403020202020204" pitchFamily="34" charset="0"/>
              </a:defRPr>
            </a:lvl6pPr>
            <a:lvl7pPr marL="1619250" indent="-309563" algn="l" eaLnBrk="1" latinLnBrk="1" hangingPunct="1">
              <a:spcAft>
                <a:spcPts val="650"/>
              </a:spcAft>
              <a:buFont typeface="Univers for KPMG Light" panose="020B0403020202020204" pitchFamily="34" charset="0"/>
              <a:buChar char="—"/>
              <a:defRPr lang="en-US" sz="1400" b="0" i="0" dirty="0" smtClean="0">
                <a:solidFill>
                  <a:srgbClr val="003087"/>
                </a:solidFill>
                <a:latin typeface="Univers for KPMG Light" panose="020B0403020202020204" pitchFamily="34" charset="0"/>
              </a:defRPr>
            </a:lvl7pPr>
            <a:lvl8pPr marL="1885950" indent="-247650" algn="l" eaLnBrk="1" latinLnBrk="1" hangingPunct="1">
              <a:spcAft>
                <a:spcPts val="650"/>
              </a:spcAft>
              <a:buFont typeface="Univers for KPMG Light" panose="020B0403020202020204" pitchFamily="34" charset="0"/>
              <a:buChar char="-"/>
              <a:defRPr lang="en-US" sz="1400" b="0" i="0" baseline="0" dirty="0" smtClean="0">
                <a:solidFill>
                  <a:srgbClr val="003087"/>
                </a:solidFill>
                <a:latin typeface="Univers for KPMG Light" panose="020B0403020202020204" pitchFamily="34" charset="0"/>
              </a:defRPr>
            </a:lvl8pPr>
          </a:lstStyle>
          <a:p>
            <a:pPr>
              <a:spcAft>
                <a:spcPts val="0"/>
              </a:spcAft>
            </a:pPr>
            <a:r>
              <a:rPr lang="ko-KR" altLang="en-US" sz="900">
                <a:solidFill>
                  <a:schemeClr val="tx1"/>
                </a:solidFill>
                <a:latin typeface="KoPub돋움체 Light" panose="00000300000000000000" pitchFamily="2" charset="-127"/>
                <a:ea typeface="KoPub돋움체 Light" panose="00000300000000000000" pitchFamily="2" charset="-127"/>
              </a:rPr>
              <a:t>운영</a:t>
            </a:r>
            <a:r>
              <a:rPr lang="en-US" altLang="ko-KR" sz="900">
                <a:solidFill>
                  <a:schemeClr val="tx1"/>
                </a:solidFill>
                <a:latin typeface="KoPub돋움체 Light" panose="00000300000000000000" pitchFamily="2" charset="-127"/>
                <a:ea typeface="KoPub돋움체 Light" panose="00000300000000000000" pitchFamily="2" charset="-127"/>
              </a:rPr>
              <a:t>/</a:t>
            </a:r>
            <a:r>
              <a:rPr lang="ko-KR" altLang="en-US" sz="900">
                <a:solidFill>
                  <a:schemeClr val="tx1"/>
                </a:solidFill>
                <a:latin typeface="KoPub돋움체 Light" panose="00000300000000000000" pitchFamily="2" charset="-127"/>
                <a:ea typeface="KoPub돋움체 Light" panose="00000300000000000000" pitchFamily="2" charset="-127"/>
              </a:rPr>
              <a:t>관리</a:t>
            </a:r>
            <a:endParaRPr lang="en-US" altLang="ko-KR" sz="900">
              <a:solidFill>
                <a:schemeClr val="tx1"/>
              </a:solidFill>
              <a:latin typeface="KoPub돋움체 Light" panose="00000300000000000000" pitchFamily="2" charset="-127"/>
              <a:ea typeface="KoPub돋움체 Light" panose="00000300000000000000" pitchFamily="2" charset="-127"/>
            </a:endParaRPr>
          </a:p>
        </p:txBody>
      </p:sp>
      <p:sp>
        <p:nvSpPr>
          <p:cNvPr id="59" name="텍스트 개체 틀 5">
            <a:extLst>
              <a:ext uri="{FF2B5EF4-FFF2-40B4-BE49-F238E27FC236}">
                <a16:creationId xmlns:a16="http://schemas.microsoft.com/office/drawing/2014/main" id="{857C8A16-E4E1-F3A9-C497-3B258C618591}"/>
              </a:ext>
            </a:extLst>
          </p:cNvPr>
          <p:cNvSpPr txBox="1">
            <a:spLocks/>
          </p:cNvSpPr>
          <p:nvPr/>
        </p:nvSpPr>
        <p:spPr>
          <a:xfrm>
            <a:off x="3362400" y="4518401"/>
            <a:ext cx="546848" cy="287995"/>
          </a:xfrm>
          <a:prstGeom prst="rect">
            <a:avLst/>
          </a:prstGeom>
          <a:noFill/>
        </p:spPr>
        <p:txBody>
          <a:bodyPr vert="horz" wrap="square" lIns="0" tIns="0" rIns="0" bIns="0" rtlCol="0" anchor="t" anchorCtr="0">
            <a:noAutofit/>
          </a:bodyPr>
          <a:lstStyle>
            <a:lvl1pPr eaLnBrk="1" latinLnBrk="1" hangingPunct="1">
              <a:spcAft>
                <a:spcPts val="650"/>
              </a:spcAft>
              <a:defRPr lang="ko-KR" altLang="en-US" sz="800" b="0" i="0" kern="0" baseline="0" dirty="0">
                <a:solidFill>
                  <a:srgbClr val="7F7F7F"/>
                </a:solidFill>
                <a:latin typeface="+mn-lt"/>
                <a:ea typeface="+mn-ea"/>
                <a:cs typeface="Arial" panose="020B0604020202020204" pitchFamily="34" charset="0"/>
              </a:defRPr>
            </a:lvl1pPr>
            <a:lvl2pPr marL="0" indent="0" eaLnBrk="1" latinLnBrk="1" hangingPunct="1">
              <a:spcAft>
                <a:spcPts val="650"/>
              </a:spcAft>
              <a:buFont typeface="Univers for KPMG"/>
              <a:buNone/>
              <a:defRPr sz="1400" b="0" i="0">
                <a:solidFill>
                  <a:srgbClr val="003087"/>
                </a:solidFill>
                <a:latin typeface="Univers for KPMG Light" panose="020B0403020202020204" pitchFamily="34" charset="0"/>
                <a:cs typeface="Univers for KPMG" panose="020B0603020202020204" pitchFamily="34" charset="0"/>
              </a:defRPr>
            </a:lvl2pPr>
            <a:lvl3pPr marL="307975" indent="-307975" algn="l" eaLnBrk="1" latinLnBrk="1" hangingPunct="1">
              <a:spcAft>
                <a:spcPts val="650"/>
              </a:spcAft>
              <a:buFont typeface="Univers for KPMG Light" panose="020B0403020202020204" pitchFamily="34" charset="0"/>
              <a:buChar char="—"/>
              <a:defRPr sz="1400" b="0" i="0">
                <a:solidFill>
                  <a:srgbClr val="003087"/>
                </a:solidFill>
                <a:latin typeface="Univers for KPMG Light" panose="020B0403020202020204" pitchFamily="34" charset="0"/>
                <a:cs typeface="Univers for KPMG" panose="020B0603020202020204" pitchFamily="34" charset="0"/>
              </a:defRPr>
            </a:lvl3pPr>
            <a:lvl4pPr marL="623888" indent="-248400" algn="l" eaLnBrk="1" latinLnBrk="1" hangingPunct="1">
              <a:spcAft>
                <a:spcPts val="650"/>
              </a:spcAft>
              <a:buFont typeface="Univers for KPMG Light" panose="020B0403020202020204" pitchFamily="34" charset="0"/>
              <a:buChar char="–"/>
              <a:defRPr sz="1400" b="0" i="0" baseline="0">
                <a:solidFill>
                  <a:srgbClr val="003087"/>
                </a:solidFill>
                <a:latin typeface="Univers for KPMG Light" panose="020B0403020202020204" pitchFamily="34" charset="0"/>
                <a:cs typeface="Univers for KPMG" panose="020B0603020202020204" pitchFamily="34" charset="0"/>
              </a:defRPr>
            </a:lvl4pPr>
            <a:lvl5pPr marL="982663" indent="-309563" algn="l" eaLnBrk="1" latinLnBrk="1" hangingPunct="1">
              <a:spcAft>
                <a:spcPts val="650"/>
              </a:spcAft>
              <a:buFont typeface="Univers for KPMG Light" panose="020B0403020202020204" pitchFamily="34" charset="0"/>
              <a:buChar char="—"/>
              <a:defRPr lang="en-US" sz="1400" b="0" i="0" dirty="0" smtClean="0">
                <a:solidFill>
                  <a:srgbClr val="003087"/>
                </a:solidFill>
                <a:latin typeface="Univers for KPMG Light" panose="020B0403020202020204" pitchFamily="34" charset="0"/>
                <a:cs typeface="Univers for KPMG" panose="020B0603020202020204" pitchFamily="34" charset="0"/>
              </a:defRPr>
            </a:lvl5pPr>
            <a:lvl6pPr marL="1257300" indent="-247650" algn="l" eaLnBrk="1" latinLnBrk="1" hangingPunct="1">
              <a:spcAft>
                <a:spcPts val="650"/>
              </a:spcAft>
              <a:buFont typeface="Univers for KPMG Light" panose="020B0403020202020204" pitchFamily="34" charset="0"/>
              <a:buChar char="-"/>
              <a:defRPr lang="en-US" sz="1400" b="0" i="0" baseline="0" dirty="0" smtClean="0">
                <a:solidFill>
                  <a:srgbClr val="003087"/>
                </a:solidFill>
                <a:latin typeface="Univers for KPMG Light" panose="020B0403020202020204" pitchFamily="34" charset="0"/>
              </a:defRPr>
            </a:lvl6pPr>
            <a:lvl7pPr marL="1619250" indent="-309563" algn="l" eaLnBrk="1" latinLnBrk="1" hangingPunct="1">
              <a:spcAft>
                <a:spcPts val="650"/>
              </a:spcAft>
              <a:buFont typeface="Univers for KPMG Light" panose="020B0403020202020204" pitchFamily="34" charset="0"/>
              <a:buChar char="—"/>
              <a:defRPr lang="en-US" sz="1400" b="0" i="0" dirty="0" smtClean="0">
                <a:solidFill>
                  <a:srgbClr val="003087"/>
                </a:solidFill>
                <a:latin typeface="Univers for KPMG Light" panose="020B0403020202020204" pitchFamily="34" charset="0"/>
              </a:defRPr>
            </a:lvl7pPr>
            <a:lvl8pPr marL="1885950" indent="-247650" algn="l" eaLnBrk="1" latinLnBrk="1" hangingPunct="1">
              <a:spcAft>
                <a:spcPts val="650"/>
              </a:spcAft>
              <a:buFont typeface="Univers for KPMG Light" panose="020B0403020202020204" pitchFamily="34" charset="0"/>
              <a:buChar char="-"/>
              <a:defRPr lang="en-US" sz="1400" b="0" i="0" baseline="0" dirty="0" smtClean="0">
                <a:solidFill>
                  <a:srgbClr val="003087"/>
                </a:solidFill>
                <a:latin typeface="Univers for KPMG Light" panose="020B0403020202020204" pitchFamily="34" charset="0"/>
              </a:defRPr>
            </a:lvl8pPr>
          </a:lstStyle>
          <a:p>
            <a:pPr>
              <a:spcAft>
                <a:spcPts val="0"/>
              </a:spcAft>
            </a:pPr>
            <a:r>
              <a:rPr lang="ko-KR" altLang="en-US" sz="900">
                <a:solidFill>
                  <a:schemeClr val="tx1"/>
                </a:solidFill>
                <a:latin typeface="KoPub돋움체 Light" panose="00000300000000000000" pitchFamily="2" charset="-127"/>
                <a:ea typeface="KoPub돋움체 Light" panose="00000300000000000000" pitchFamily="2" charset="-127"/>
              </a:rPr>
              <a:t>용역 대금</a:t>
            </a:r>
            <a:endParaRPr lang="en-US" altLang="ko-KR" sz="900">
              <a:solidFill>
                <a:schemeClr val="tx1"/>
              </a:solidFill>
              <a:latin typeface="KoPub돋움체 Light" panose="00000300000000000000" pitchFamily="2" charset="-127"/>
              <a:ea typeface="KoPub돋움체 Light" panose="00000300000000000000" pitchFamily="2" charset="-127"/>
            </a:endParaRPr>
          </a:p>
        </p:txBody>
      </p:sp>
      <p:sp>
        <p:nvSpPr>
          <p:cNvPr id="60" name="텍스트 개체 틀 5">
            <a:extLst>
              <a:ext uri="{FF2B5EF4-FFF2-40B4-BE49-F238E27FC236}">
                <a16:creationId xmlns:a16="http://schemas.microsoft.com/office/drawing/2014/main" id="{A6980BA0-17AA-EA10-03A1-D0FBFC527EC9}"/>
              </a:ext>
            </a:extLst>
          </p:cNvPr>
          <p:cNvSpPr txBox="1">
            <a:spLocks/>
          </p:cNvSpPr>
          <p:nvPr/>
        </p:nvSpPr>
        <p:spPr>
          <a:xfrm>
            <a:off x="3363209" y="3871807"/>
            <a:ext cx="683029" cy="287995"/>
          </a:xfrm>
          <a:prstGeom prst="rect">
            <a:avLst/>
          </a:prstGeom>
          <a:noFill/>
        </p:spPr>
        <p:txBody>
          <a:bodyPr vert="horz" wrap="square" lIns="0" tIns="0" rIns="0" bIns="0" rtlCol="0" anchor="t" anchorCtr="0">
            <a:noAutofit/>
          </a:bodyPr>
          <a:lstStyle>
            <a:lvl1pPr eaLnBrk="1" latinLnBrk="1" hangingPunct="1">
              <a:spcAft>
                <a:spcPts val="650"/>
              </a:spcAft>
              <a:defRPr lang="ko-KR" altLang="en-US" sz="800" b="0" i="0" kern="0" baseline="0" dirty="0">
                <a:solidFill>
                  <a:srgbClr val="7F7F7F"/>
                </a:solidFill>
                <a:latin typeface="+mn-lt"/>
                <a:ea typeface="+mn-ea"/>
                <a:cs typeface="Arial" panose="020B0604020202020204" pitchFamily="34" charset="0"/>
              </a:defRPr>
            </a:lvl1pPr>
            <a:lvl2pPr marL="0" indent="0" eaLnBrk="1" latinLnBrk="1" hangingPunct="1">
              <a:spcAft>
                <a:spcPts val="650"/>
              </a:spcAft>
              <a:buFont typeface="Univers for KPMG"/>
              <a:buNone/>
              <a:defRPr sz="1400" b="0" i="0">
                <a:solidFill>
                  <a:srgbClr val="003087"/>
                </a:solidFill>
                <a:latin typeface="Univers for KPMG Light" panose="020B0403020202020204" pitchFamily="34" charset="0"/>
                <a:cs typeface="Univers for KPMG" panose="020B0603020202020204" pitchFamily="34" charset="0"/>
              </a:defRPr>
            </a:lvl2pPr>
            <a:lvl3pPr marL="307975" indent="-307975" algn="l" eaLnBrk="1" latinLnBrk="1" hangingPunct="1">
              <a:spcAft>
                <a:spcPts val="650"/>
              </a:spcAft>
              <a:buFont typeface="Univers for KPMG Light" panose="020B0403020202020204" pitchFamily="34" charset="0"/>
              <a:buChar char="—"/>
              <a:defRPr sz="1400" b="0" i="0">
                <a:solidFill>
                  <a:srgbClr val="003087"/>
                </a:solidFill>
                <a:latin typeface="Univers for KPMG Light" panose="020B0403020202020204" pitchFamily="34" charset="0"/>
                <a:cs typeface="Univers for KPMG" panose="020B0603020202020204" pitchFamily="34" charset="0"/>
              </a:defRPr>
            </a:lvl3pPr>
            <a:lvl4pPr marL="623888" indent="-248400" algn="l" eaLnBrk="1" latinLnBrk="1" hangingPunct="1">
              <a:spcAft>
                <a:spcPts val="650"/>
              </a:spcAft>
              <a:buFont typeface="Univers for KPMG Light" panose="020B0403020202020204" pitchFamily="34" charset="0"/>
              <a:buChar char="–"/>
              <a:defRPr sz="1400" b="0" i="0" baseline="0">
                <a:solidFill>
                  <a:srgbClr val="003087"/>
                </a:solidFill>
                <a:latin typeface="Univers for KPMG Light" panose="020B0403020202020204" pitchFamily="34" charset="0"/>
                <a:cs typeface="Univers for KPMG" panose="020B0603020202020204" pitchFamily="34" charset="0"/>
              </a:defRPr>
            </a:lvl4pPr>
            <a:lvl5pPr marL="982663" indent="-309563" algn="l" eaLnBrk="1" latinLnBrk="1" hangingPunct="1">
              <a:spcAft>
                <a:spcPts val="650"/>
              </a:spcAft>
              <a:buFont typeface="Univers for KPMG Light" panose="020B0403020202020204" pitchFamily="34" charset="0"/>
              <a:buChar char="—"/>
              <a:defRPr lang="en-US" sz="1400" b="0" i="0" dirty="0" smtClean="0">
                <a:solidFill>
                  <a:srgbClr val="003087"/>
                </a:solidFill>
                <a:latin typeface="Univers for KPMG Light" panose="020B0403020202020204" pitchFamily="34" charset="0"/>
                <a:cs typeface="Univers for KPMG" panose="020B0603020202020204" pitchFamily="34" charset="0"/>
              </a:defRPr>
            </a:lvl5pPr>
            <a:lvl6pPr marL="1257300" indent="-247650" algn="l" eaLnBrk="1" latinLnBrk="1" hangingPunct="1">
              <a:spcAft>
                <a:spcPts val="650"/>
              </a:spcAft>
              <a:buFont typeface="Univers for KPMG Light" panose="020B0403020202020204" pitchFamily="34" charset="0"/>
              <a:buChar char="-"/>
              <a:defRPr lang="en-US" sz="1400" b="0" i="0" baseline="0" dirty="0" smtClean="0">
                <a:solidFill>
                  <a:srgbClr val="003087"/>
                </a:solidFill>
                <a:latin typeface="Univers for KPMG Light" panose="020B0403020202020204" pitchFamily="34" charset="0"/>
              </a:defRPr>
            </a:lvl6pPr>
            <a:lvl7pPr marL="1619250" indent="-309563" algn="l" eaLnBrk="1" latinLnBrk="1" hangingPunct="1">
              <a:spcAft>
                <a:spcPts val="650"/>
              </a:spcAft>
              <a:buFont typeface="Univers for KPMG Light" panose="020B0403020202020204" pitchFamily="34" charset="0"/>
              <a:buChar char="—"/>
              <a:defRPr lang="en-US" sz="1400" b="0" i="0" dirty="0" smtClean="0">
                <a:solidFill>
                  <a:srgbClr val="003087"/>
                </a:solidFill>
                <a:latin typeface="Univers for KPMG Light" panose="020B0403020202020204" pitchFamily="34" charset="0"/>
              </a:defRPr>
            </a:lvl7pPr>
            <a:lvl8pPr marL="1885950" indent="-247650" algn="l" eaLnBrk="1" latinLnBrk="1" hangingPunct="1">
              <a:spcAft>
                <a:spcPts val="650"/>
              </a:spcAft>
              <a:buFont typeface="Univers for KPMG Light" panose="020B0403020202020204" pitchFamily="34" charset="0"/>
              <a:buChar char="-"/>
              <a:defRPr lang="en-US" sz="1400" b="0" i="0" baseline="0" dirty="0" smtClean="0">
                <a:solidFill>
                  <a:srgbClr val="003087"/>
                </a:solidFill>
                <a:latin typeface="Univers for KPMG Light" panose="020B0403020202020204" pitchFamily="34" charset="0"/>
              </a:defRPr>
            </a:lvl8pPr>
          </a:lstStyle>
          <a:p>
            <a:pPr>
              <a:spcAft>
                <a:spcPts val="0"/>
              </a:spcAft>
            </a:pPr>
            <a:r>
              <a:rPr lang="ko-KR" altLang="en-US" sz="900">
                <a:solidFill>
                  <a:schemeClr val="tx1"/>
                </a:solidFill>
                <a:latin typeface="KoPub돋움체 Light" panose="00000300000000000000" pitchFamily="2" charset="-127"/>
                <a:ea typeface="KoPub돋움체 Light" panose="00000300000000000000" pitchFamily="2" charset="-127"/>
              </a:rPr>
              <a:t>용역 대금</a:t>
            </a:r>
            <a:endParaRPr lang="en-US" altLang="ko-KR" sz="900">
              <a:solidFill>
                <a:schemeClr val="tx1"/>
              </a:solidFill>
              <a:latin typeface="KoPub돋움체 Light" panose="00000300000000000000" pitchFamily="2" charset="-127"/>
              <a:ea typeface="KoPub돋움체 Light" panose="00000300000000000000" pitchFamily="2" charset="-127"/>
            </a:endParaRPr>
          </a:p>
        </p:txBody>
      </p:sp>
      <p:cxnSp>
        <p:nvCxnSpPr>
          <p:cNvPr id="61" name="연결선: 꺾임 60">
            <a:extLst>
              <a:ext uri="{FF2B5EF4-FFF2-40B4-BE49-F238E27FC236}">
                <a16:creationId xmlns:a16="http://schemas.microsoft.com/office/drawing/2014/main" id="{3D1D3EDA-1DC1-AC6A-E91B-2450CBD15B98}"/>
              </a:ext>
            </a:extLst>
          </p:cNvPr>
          <p:cNvCxnSpPr>
            <a:cxnSpLocks/>
            <a:endCxn id="36" idx="1"/>
          </p:cNvCxnSpPr>
          <p:nvPr/>
        </p:nvCxnSpPr>
        <p:spPr>
          <a:xfrm flipV="1">
            <a:off x="6206239" y="3620764"/>
            <a:ext cx="1050161" cy="596257"/>
          </a:xfrm>
          <a:prstGeom prst="bentConnector3">
            <a:avLst>
              <a:gd name="adj1" fmla="val 50000"/>
            </a:avLst>
          </a:prstGeom>
          <a:ln>
            <a:solidFill>
              <a:srgbClr val="7213EA"/>
            </a:solidFill>
            <a:tailEnd type="triangle"/>
          </a:ln>
        </p:spPr>
        <p:style>
          <a:lnRef idx="1">
            <a:schemeClr val="accent1"/>
          </a:lnRef>
          <a:fillRef idx="0">
            <a:schemeClr val="accent1"/>
          </a:fillRef>
          <a:effectRef idx="0">
            <a:schemeClr val="accent1"/>
          </a:effectRef>
          <a:fontRef idx="minor">
            <a:schemeClr val="tx1"/>
          </a:fontRef>
        </p:style>
      </p:cxnSp>
      <p:cxnSp>
        <p:nvCxnSpPr>
          <p:cNvPr id="62" name="연결선: 꺾임 61">
            <a:extLst>
              <a:ext uri="{FF2B5EF4-FFF2-40B4-BE49-F238E27FC236}">
                <a16:creationId xmlns:a16="http://schemas.microsoft.com/office/drawing/2014/main" id="{1FA1C543-76E7-9960-7352-F334D8613525}"/>
              </a:ext>
            </a:extLst>
          </p:cNvPr>
          <p:cNvCxnSpPr>
            <a:cxnSpLocks/>
            <a:endCxn id="37" idx="1"/>
          </p:cNvCxnSpPr>
          <p:nvPr/>
        </p:nvCxnSpPr>
        <p:spPr>
          <a:xfrm>
            <a:off x="6213000" y="4320799"/>
            <a:ext cx="1043400" cy="569052"/>
          </a:xfrm>
          <a:prstGeom prst="bentConnector3">
            <a:avLst/>
          </a:prstGeom>
          <a:ln>
            <a:solidFill>
              <a:srgbClr val="7213EA"/>
            </a:solidFill>
            <a:tailEnd type="triangle"/>
          </a:ln>
        </p:spPr>
        <p:style>
          <a:lnRef idx="1">
            <a:schemeClr val="accent1"/>
          </a:lnRef>
          <a:fillRef idx="0">
            <a:schemeClr val="accent1"/>
          </a:fillRef>
          <a:effectRef idx="0">
            <a:schemeClr val="accent1"/>
          </a:effectRef>
          <a:fontRef idx="minor">
            <a:schemeClr val="tx1"/>
          </a:fontRef>
        </p:style>
      </p:cxnSp>
      <p:sp>
        <p:nvSpPr>
          <p:cNvPr id="63" name="텍스트 개체 틀 5">
            <a:extLst>
              <a:ext uri="{FF2B5EF4-FFF2-40B4-BE49-F238E27FC236}">
                <a16:creationId xmlns:a16="http://schemas.microsoft.com/office/drawing/2014/main" id="{296BFFFE-487A-4BC0-5FF5-114444ACC3AA}"/>
              </a:ext>
            </a:extLst>
          </p:cNvPr>
          <p:cNvSpPr txBox="1">
            <a:spLocks/>
          </p:cNvSpPr>
          <p:nvPr/>
        </p:nvSpPr>
        <p:spPr>
          <a:xfrm>
            <a:off x="6771600" y="3710548"/>
            <a:ext cx="546848" cy="287995"/>
          </a:xfrm>
          <a:prstGeom prst="rect">
            <a:avLst/>
          </a:prstGeom>
          <a:noFill/>
        </p:spPr>
        <p:txBody>
          <a:bodyPr vert="horz" wrap="square" lIns="0" tIns="0" rIns="0" bIns="0" rtlCol="0" anchor="t" anchorCtr="0">
            <a:noAutofit/>
          </a:bodyPr>
          <a:lstStyle>
            <a:lvl1pPr eaLnBrk="1" latinLnBrk="1" hangingPunct="1">
              <a:spcAft>
                <a:spcPts val="650"/>
              </a:spcAft>
              <a:defRPr lang="ko-KR" altLang="en-US" sz="800" b="0" i="0" kern="0" baseline="0" dirty="0">
                <a:solidFill>
                  <a:srgbClr val="7F7F7F"/>
                </a:solidFill>
                <a:latin typeface="+mn-lt"/>
                <a:ea typeface="+mn-ea"/>
                <a:cs typeface="Arial" panose="020B0604020202020204" pitchFamily="34" charset="0"/>
              </a:defRPr>
            </a:lvl1pPr>
            <a:lvl2pPr marL="0" indent="0" eaLnBrk="1" latinLnBrk="1" hangingPunct="1">
              <a:spcAft>
                <a:spcPts val="650"/>
              </a:spcAft>
              <a:buFont typeface="Univers for KPMG"/>
              <a:buNone/>
              <a:defRPr sz="1400" b="0" i="0">
                <a:solidFill>
                  <a:srgbClr val="003087"/>
                </a:solidFill>
                <a:latin typeface="Univers for KPMG Light" panose="020B0403020202020204" pitchFamily="34" charset="0"/>
                <a:cs typeface="Univers for KPMG" panose="020B0603020202020204" pitchFamily="34" charset="0"/>
              </a:defRPr>
            </a:lvl2pPr>
            <a:lvl3pPr marL="307975" indent="-307975" algn="l" eaLnBrk="1" latinLnBrk="1" hangingPunct="1">
              <a:spcAft>
                <a:spcPts val="650"/>
              </a:spcAft>
              <a:buFont typeface="Univers for KPMG Light" panose="020B0403020202020204" pitchFamily="34" charset="0"/>
              <a:buChar char="—"/>
              <a:defRPr sz="1400" b="0" i="0">
                <a:solidFill>
                  <a:srgbClr val="003087"/>
                </a:solidFill>
                <a:latin typeface="Univers for KPMG Light" panose="020B0403020202020204" pitchFamily="34" charset="0"/>
                <a:cs typeface="Univers for KPMG" panose="020B0603020202020204" pitchFamily="34" charset="0"/>
              </a:defRPr>
            </a:lvl3pPr>
            <a:lvl4pPr marL="623888" indent="-248400" algn="l" eaLnBrk="1" latinLnBrk="1" hangingPunct="1">
              <a:spcAft>
                <a:spcPts val="650"/>
              </a:spcAft>
              <a:buFont typeface="Univers for KPMG Light" panose="020B0403020202020204" pitchFamily="34" charset="0"/>
              <a:buChar char="–"/>
              <a:defRPr sz="1400" b="0" i="0" baseline="0">
                <a:solidFill>
                  <a:srgbClr val="003087"/>
                </a:solidFill>
                <a:latin typeface="Univers for KPMG Light" panose="020B0403020202020204" pitchFamily="34" charset="0"/>
                <a:cs typeface="Univers for KPMG" panose="020B0603020202020204" pitchFamily="34" charset="0"/>
              </a:defRPr>
            </a:lvl4pPr>
            <a:lvl5pPr marL="982663" indent="-309563" algn="l" eaLnBrk="1" latinLnBrk="1" hangingPunct="1">
              <a:spcAft>
                <a:spcPts val="650"/>
              </a:spcAft>
              <a:buFont typeface="Univers for KPMG Light" panose="020B0403020202020204" pitchFamily="34" charset="0"/>
              <a:buChar char="—"/>
              <a:defRPr lang="en-US" sz="1400" b="0" i="0" dirty="0" smtClean="0">
                <a:solidFill>
                  <a:srgbClr val="003087"/>
                </a:solidFill>
                <a:latin typeface="Univers for KPMG Light" panose="020B0403020202020204" pitchFamily="34" charset="0"/>
                <a:cs typeface="Univers for KPMG" panose="020B0603020202020204" pitchFamily="34" charset="0"/>
              </a:defRPr>
            </a:lvl5pPr>
            <a:lvl6pPr marL="1257300" indent="-247650" algn="l" eaLnBrk="1" latinLnBrk="1" hangingPunct="1">
              <a:spcAft>
                <a:spcPts val="650"/>
              </a:spcAft>
              <a:buFont typeface="Univers for KPMG Light" panose="020B0403020202020204" pitchFamily="34" charset="0"/>
              <a:buChar char="-"/>
              <a:defRPr lang="en-US" sz="1400" b="0" i="0" baseline="0" dirty="0" smtClean="0">
                <a:solidFill>
                  <a:srgbClr val="003087"/>
                </a:solidFill>
                <a:latin typeface="Univers for KPMG Light" panose="020B0403020202020204" pitchFamily="34" charset="0"/>
              </a:defRPr>
            </a:lvl6pPr>
            <a:lvl7pPr marL="1619250" indent="-309563" algn="l" eaLnBrk="1" latinLnBrk="1" hangingPunct="1">
              <a:spcAft>
                <a:spcPts val="650"/>
              </a:spcAft>
              <a:buFont typeface="Univers for KPMG Light" panose="020B0403020202020204" pitchFamily="34" charset="0"/>
              <a:buChar char="—"/>
              <a:defRPr lang="en-US" sz="1400" b="0" i="0" dirty="0" smtClean="0">
                <a:solidFill>
                  <a:srgbClr val="003087"/>
                </a:solidFill>
                <a:latin typeface="Univers for KPMG Light" panose="020B0403020202020204" pitchFamily="34" charset="0"/>
              </a:defRPr>
            </a:lvl7pPr>
            <a:lvl8pPr marL="1885950" indent="-247650" algn="l" eaLnBrk="1" latinLnBrk="1" hangingPunct="1">
              <a:spcAft>
                <a:spcPts val="650"/>
              </a:spcAft>
              <a:buFont typeface="Univers for KPMG Light" panose="020B0403020202020204" pitchFamily="34" charset="0"/>
              <a:buChar char="-"/>
              <a:defRPr lang="en-US" sz="1400" b="0" i="0" baseline="0" dirty="0" smtClean="0">
                <a:solidFill>
                  <a:srgbClr val="003087"/>
                </a:solidFill>
                <a:latin typeface="Univers for KPMG Light" panose="020B0403020202020204" pitchFamily="34" charset="0"/>
              </a:defRPr>
            </a:lvl8pPr>
          </a:lstStyle>
          <a:p>
            <a:pPr>
              <a:spcAft>
                <a:spcPts val="0"/>
              </a:spcAft>
            </a:pPr>
            <a:r>
              <a:rPr lang="ko-KR" altLang="en-US" sz="900">
                <a:solidFill>
                  <a:schemeClr val="tx1"/>
                </a:solidFill>
                <a:latin typeface="KoPub돋움체 Light" panose="00000300000000000000" pitchFamily="2" charset="-127"/>
                <a:ea typeface="KoPub돋움체 Light" panose="00000300000000000000" pitchFamily="2" charset="-127"/>
              </a:rPr>
              <a:t>전력 판매</a:t>
            </a:r>
            <a:endParaRPr lang="en-US" altLang="ko-KR" sz="900">
              <a:solidFill>
                <a:schemeClr val="tx1"/>
              </a:solidFill>
              <a:latin typeface="KoPub돋움체 Light" panose="00000300000000000000" pitchFamily="2" charset="-127"/>
              <a:ea typeface="KoPub돋움체 Light" panose="00000300000000000000" pitchFamily="2" charset="-127"/>
            </a:endParaRPr>
          </a:p>
        </p:txBody>
      </p:sp>
      <p:sp>
        <p:nvSpPr>
          <p:cNvPr id="64" name="텍스트 개체 틀 5">
            <a:extLst>
              <a:ext uri="{FF2B5EF4-FFF2-40B4-BE49-F238E27FC236}">
                <a16:creationId xmlns:a16="http://schemas.microsoft.com/office/drawing/2014/main" id="{8F30E133-A1CD-A3F2-93B9-10A06A655710}"/>
              </a:ext>
            </a:extLst>
          </p:cNvPr>
          <p:cNvSpPr txBox="1">
            <a:spLocks/>
          </p:cNvSpPr>
          <p:nvPr/>
        </p:nvSpPr>
        <p:spPr>
          <a:xfrm>
            <a:off x="6770303" y="4664411"/>
            <a:ext cx="546848" cy="287995"/>
          </a:xfrm>
          <a:prstGeom prst="rect">
            <a:avLst/>
          </a:prstGeom>
          <a:noFill/>
        </p:spPr>
        <p:txBody>
          <a:bodyPr vert="horz" wrap="square" lIns="0" tIns="0" rIns="0" bIns="0" rtlCol="0" anchor="t" anchorCtr="0">
            <a:noAutofit/>
          </a:bodyPr>
          <a:lstStyle>
            <a:lvl1pPr eaLnBrk="1" latinLnBrk="1" hangingPunct="1">
              <a:spcAft>
                <a:spcPts val="650"/>
              </a:spcAft>
              <a:defRPr lang="ko-KR" altLang="en-US" sz="800" b="0" i="0" kern="0" baseline="0" dirty="0">
                <a:solidFill>
                  <a:srgbClr val="7F7F7F"/>
                </a:solidFill>
                <a:latin typeface="+mn-lt"/>
                <a:ea typeface="+mn-ea"/>
                <a:cs typeface="Arial" panose="020B0604020202020204" pitchFamily="34" charset="0"/>
              </a:defRPr>
            </a:lvl1pPr>
            <a:lvl2pPr marL="0" indent="0" eaLnBrk="1" latinLnBrk="1" hangingPunct="1">
              <a:spcAft>
                <a:spcPts val="650"/>
              </a:spcAft>
              <a:buFont typeface="Univers for KPMG"/>
              <a:buNone/>
              <a:defRPr sz="1400" b="0" i="0">
                <a:solidFill>
                  <a:srgbClr val="003087"/>
                </a:solidFill>
                <a:latin typeface="Univers for KPMG Light" panose="020B0403020202020204" pitchFamily="34" charset="0"/>
                <a:cs typeface="Univers for KPMG" panose="020B0603020202020204" pitchFamily="34" charset="0"/>
              </a:defRPr>
            </a:lvl2pPr>
            <a:lvl3pPr marL="307975" indent="-307975" algn="l" eaLnBrk="1" latinLnBrk="1" hangingPunct="1">
              <a:spcAft>
                <a:spcPts val="650"/>
              </a:spcAft>
              <a:buFont typeface="Univers for KPMG Light" panose="020B0403020202020204" pitchFamily="34" charset="0"/>
              <a:buChar char="—"/>
              <a:defRPr sz="1400" b="0" i="0">
                <a:solidFill>
                  <a:srgbClr val="003087"/>
                </a:solidFill>
                <a:latin typeface="Univers for KPMG Light" panose="020B0403020202020204" pitchFamily="34" charset="0"/>
                <a:cs typeface="Univers for KPMG" panose="020B0603020202020204" pitchFamily="34" charset="0"/>
              </a:defRPr>
            </a:lvl3pPr>
            <a:lvl4pPr marL="623888" indent="-248400" algn="l" eaLnBrk="1" latinLnBrk="1" hangingPunct="1">
              <a:spcAft>
                <a:spcPts val="650"/>
              </a:spcAft>
              <a:buFont typeface="Univers for KPMG Light" panose="020B0403020202020204" pitchFamily="34" charset="0"/>
              <a:buChar char="–"/>
              <a:defRPr sz="1400" b="0" i="0" baseline="0">
                <a:solidFill>
                  <a:srgbClr val="003087"/>
                </a:solidFill>
                <a:latin typeface="Univers for KPMG Light" panose="020B0403020202020204" pitchFamily="34" charset="0"/>
                <a:cs typeface="Univers for KPMG" panose="020B0603020202020204" pitchFamily="34" charset="0"/>
              </a:defRPr>
            </a:lvl4pPr>
            <a:lvl5pPr marL="982663" indent="-309563" algn="l" eaLnBrk="1" latinLnBrk="1" hangingPunct="1">
              <a:spcAft>
                <a:spcPts val="650"/>
              </a:spcAft>
              <a:buFont typeface="Univers for KPMG Light" panose="020B0403020202020204" pitchFamily="34" charset="0"/>
              <a:buChar char="—"/>
              <a:defRPr lang="en-US" sz="1400" b="0" i="0" dirty="0" smtClean="0">
                <a:solidFill>
                  <a:srgbClr val="003087"/>
                </a:solidFill>
                <a:latin typeface="Univers for KPMG Light" panose="020B0403020202020204" pitchFamily="34" charset="0"/>
                <a:cs typeface="Univers for KPMG" panose="020B0603020202020204" pitchFamily="34" charset="0"/>
              </a:defRPr>
            </a:lvl5pPr>
            <a:lvl6pPr marL="1257300" indent="-247650" algn="l" eaLnBrk="1" latinLnBrk="1" hangingPunct="1">
              <a:spcAft>
                <a:spcPts val="650"/>
              </a:spcAft>
              <a:buFont typeface="Univers for KPMG Light" panose="020B0403020202020204" pitchFamily="34" charset="0"/>
              <a:buChar char="-"/>
              <a:defRPr lang="en-US" sz="1400" b="0" i="0" baseline="0" dirty="0" smtClean="0">
                <a:solidFill>
                  <a:srgbClr val="003087"/>
                </a:solidFill>
                <a:latin typeface="Univers for KPMG Light" panose="020B0403020202020204" pitchFamily="34" charset="0"/>
              </a:defRPr>
            </a:lvl6pPr>
            <a:lvl7pPr marL="1619250" indent="-309563" algn="l" eaLnBrk="1" latinLnBrk="1" hangingPunct="1">
              <a:spcAft>
                <a:spcPts val="650"/>
              </a:spcAft>
              <a:buFont typeface="Univers for KPMG Light" panose="020B0403020202020204" pitchFamily="34" charset="0"/>
              <a:buChar char="—"/>
              <a:defRPr lang="en-US" sz="1400" b="0" i="0" dirty="0" smtClean="0">
                <a:solidFill>
                  <a:srgbClr val="003087"/>
                </a:solidFill>
                <a:latin typeface="Univers for KPMG Light" panose="020B0403020202020204" pitchFamily="34" charset="0"/>
              </a:defRPr>
            </a:lvl7pPr>
            <a:lvl8pPr marL="1885950" indent="-247650" algn="l" eaLnBrk="1" latinLnBrk="1" hangingPunct="1">
              <a:spcAft>
                <a:spcPts val="650"/>
              </a:spcAft>
              <a:buFont typeface="Univers for KPMG Light" panose="020B0403020202020204" pitchFamily="34" charset="0"/>
              <a:buChar char="-"/>
              <a:defRPr lang="en-US" sz="1400" b="0" i="0" baseline="0" dirty="0" smtClean="0">
                <a:solidFill>
                  <a:srgbClr val="003087"/>
                </a:solidFill>
                <a:latin typeface="Univers for KPMG Light" panose="020B0403020202020204" pitchFamily="34" charset="0"/>
              </a:defRPr>
            </a:lvl8pPr>
          </a:lstStyle>
          <a:p>
            <a:pPr>
              <a:spcAft>
                <a:spcPts val="0"/>
              </a:spcAft>
            </a:pPr>
            <a:r>
              <a:rPr lang="en-US" altLang="ko-KR" sz="900">
                <a:solidFill>
                  <a:schemeClr val="tx1"/>
                </a:solidFill>
                <a:latin typeface="KoPub돋움체 Light" panose="00000300000000000000" pitchFamily="2" charset="-127"/>
                <a:ea typeface="KoPub돋움체 Light" panose="00000300000000000000" pitchFamily="2" charset="-127"/>
              </a:rPr>
              <a:t>REC </a:t>
            </a:r>
            <a:r>
              <a:rPr lang="ko-KR" altLang="en-US" sz="900">
                <a:solidFill>
                  <a:schemeClr val="tx1"/>
                </a:solidFill>
                <a:latin typeface="KoPub돋움체 Light" panose="00000300000000000000" pitchFamily="2" charset="-127"/>
                <a:ea typeface="KoPub돋움체 Light" panose="00000300000000000000" pitchFamily="2" charset="-127"/>
              </a:rPr>
              <a:t>판매</a:t>
            </a:r>
            <a:endParaRPr lang="en-US" altLang="ko-KR" sz="900">
              <a:solidFill>
                <a:schemeClr val="tx1"/>
              </a:solidFill>
              <a:latin typeface="KoPub돋움체 Light" panose="00000300000000000000" pitchFamily="2" charset="-127"/>
              <a:ea typeface="KoPub돋움체 Light" panose="00000300000000000000" pitchFamily="2" charset="-127"/>
            </a:endParaRPr>
          </a:p>
        </p:txBody>
      </p:sp>
      <p:cxnSp>
        <p:nvCxnSpPr>
          <p:cNvPr id="65" name="직선 화살표 연결선 64">
            <a:extLst>
              <a:ext uri="{FF2B5EF4-FFF2-40B4-BE49-F238E27FC236}">
                <a16:creationId xmlns:a16="http://schemas.microsoft.com/office/drawing/2014/main" id="{A8E48105-407A-298A-3299-F3B44F7B3C9C}"/>
              </a:ext>
            </a:extLst>
          </p:cNvPr>
          <p:cNvCxnSpPr>
            <a:cxnSpLocks/>
          </p:cNvCxnSpPr>
          <p:nvPr/>
        </p:nvCxnSpPr>
        <p:spPr>
          <a:xfrm flipH="1" flipV="1">
            <a:off x="5060950" y="3081530"/>
            <a:ext cx="1" cy="972152"/>
          </a:xfrm>
          <a:prstGeom prst="straightConnector1">
            <a:avLst/>
          </a:prstGeom>
          <a:ln>
            <a:solidFill>
              <a:srgbClr val="00338D"/>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6" name="텍스트 개체 틀 5">
            <a:extLst>
              <a:ext uri="{FF2B5EF4-FFF2-40B4-BE49-F238E27FC236}">
                <a16:creationId xmlns:a16="http://schemas.microsoft.com/office/drawing/2014/main" id="{A12C2582-F0C9-FE56-9BEA-9E9802FD0048}"/>
              </a:ext>
            </a:extLst>
          </p:cNvPr>
          <p:cNvSpPr txBox="1">
            <a:spLocks/>
          </p:cNvSpPr>
          <p:nvPr/>
        </p:nvSpPr>
        <p:spPr>
          <a:xfrm>
            <a:off x="6109572" y="3852926"/>
            <a:ext cx="546848" cy="287995"/>
          </a:xfrm>
          <a:prstGeom prst="rect">
            <a:avLst/>
          </a:prstGeom>
          <a:noFill/>
        </p:spPr>
        <p:txBody>
          <a:bodyPr vert="horz" wrap="square" lIns="0" tIns="0" rIns="0" bIns="0" rtlCol="0" anchor="t" anchorCtr="0">
            <a:noAutofit/>
          </a:bodyPr>
          <a:lstStyle>
            <a:lvl1pPr eaLnBrk="1" latinLnBrk="1" hangingPunct="1">
              <a:spcAft>
                <a:spcPts val="650"/>
              </a:spcAft>
              <a:defRPr lang="ko-KR" altLang="en-US" sz="800" b="0" i="0" kern="0" baseline="0" dirty="0">
                <a:solidFill>
                  <a:srgbClr val="7F7F7F"/>
                </a:solidFill>
                <a:latin typeface="+mn-lt"/>
                <a:ea typeface="+mn-ea"/>
                <a:cs typeface="Arial" panose="020B0604020202020204" pitchFamily="34" charset="0"/>
              </a:defRPr>
            </a:lvl1pPr>
            <a:lvl2pPr marL="0" indent="0" eaLnBrk="1" latinLnBrk="1" hangingPunct="1">
              <a:spcAft>
                <a:spcPts val="650"/>
              </a:spcAft>
              <a:buFont typeface="Univers for KPMG"/>
              <a:buNone/>
              <a:defRPr sz="1400" b="0" i="0">
                <a:solidFill>
                  <a:srgbClr val="003087"/>
                </a:solidFill>
                <a:latin typeface="Univers for KPMG Light" panose="020B0403020202020204" pitchFamily="34" charset="0"/>
                <a:cs typeface="Univers for KPMG" panose="020B0603020202020204" pitchFamily="34" charset="0"/>
              </a:defRPr>
            </a:lvl2pPr>
            <a:lvl3pPr marL="307975" indent="-307975" algn="l" eaLnBrk="1" latinLnBrk="1" hangingPunct="1">
              <a:spcAft>
                <a:spcPts val="650"/>
              </a:spcAft>
              <a:buFont typeface="Univers for KPMG Light" panose="020B0403020202020204" pitchFamily="34" charset="0"/>
              <a:buChar char="—"/>
              <a:defRPr sz="1400" b="0" i="0">
                <a:solidFill>
                  <a:srgbClr val="003087"/>
                </a:solidFill>
                <a:latin typeface="Univers for KPMG Light" panose="020B0403020202020204" pitchFamily="34" charset="0"/>
                <a:cs typeface="Univers for KPMG" panose="020B0603020202020204" pitchFamily="34" charset="0"/>
              </a:defRPr>
            </a:lvl3pPr>
            <a:lvl4pPr marL="623888" indent="-248400" algn="l" eaLnBrk="1" latinLnBrk="1" hangingPunct="1">
              <a:spcAft>
                <a:spcPts val="650"/>
              </a:spcAft>
              <a:buFont typeface="Univers for KPMG Light" panose="020B0403020202020204" pitchFamily="34" charset="0"/>
              <a:buChar char="–"/>
              <a:defRPr sz="1400" b="0" i="0" baseline="0">
                <a:solidFill>
                  <a:srgbClr val="003087"/>
                </a:solidFill>
                <a:latin typeface="Univers for KPMG Light" panose="020B0403020202020204" pitchFamily="34" charset="0"/>
                <a:cs typeface="Univers for KPMG" panose="020B0603020202020204" pitchFamily="34" charset="0"/>
              </a:defRPr>
            </a:lvl4pPr>
            <a:lvl5pPr marL="982663" indent="-309563" algn="l" eaLnBrk="1" latinLnBrk="1" hangingPunct="1">
              <a:spcAft>
                <a:spcPts val="650"/>
              </a:spcAft>
              <a:buFont typeface="Univers for KPMG Light" panose="020B0403020202020204" pitchFamily="34" charset="0"/>
              <a:buChar char="—"/>
              <a:defRPr lang="en-US" sz="1400" b="0" i="0" dirty="0" smtClean="0">
                <a:solidFill>
                  <a:srgbClr val="003087"/>
                </a:solidFill>
                <a:latin typeface="Univers for KPMG Light" panose="020B0403020202020204" pitchFamily="34" charset="0"/>
                <a:cs typeface="Univers for KPMG" panose="020B0603020202020204" pitchFamily="34" charset="0"/>
              </a:defRPr>
            </a:lvl5pPr>
            <a:lvl6pPr marL="1257300" indent="-247650" algn="l" eaLnBrk="1" latinLnBrk="1" hangingPunct="1">
              <a:spcAft>
                <a:spcPts val="650"/>
              </a:spcAft>
              <a:buFont typeface="Univers for KPMG Light" panose="020B0403020202020204" pitchFamily="34" charset="0"/>
              <a:buChar char="-"/>
              <a:defRPr lang="en-US" sz="1400" b="0" i="0" baseline="0" dirty="0" smtClean="0">
                <a:solidFill>
                  <a:srgbClr val="003087"/>
                </a:solidFill>
                <a:latin typeface="Univers for KPMG Light" panose="020B0403020202020204" pitchFamily="34" charset="0"/>
              </a:defRPr>
            </a:lvl6pPr>
            <a:lvl7pPr marL="1619250" indent="-309563" algn="l" eaLnBrk="1" latinLnBrk="1" hangingPunct="1">
              <a:spcAft>
                <a:spcPts val="650"/>
              </a:spcAft>
              <a:buFont typeface="Univers for KPMG Light" panose="020B0403020202020204" pitchFamily="34" charset="0"/>
              <a:buChar char="—"/>
              <a:defRPr lang="en-US" sz="1400" b="0" i="0" dirty="0" smtClean="0">
                <a:solidFill>
                  <a:srgbClr val="003087"/>
                </a:solidFill>
                <a:latin typeface="Univers for KPMG Light" panose="020B0403020202020204" pitchFamily="34" charset="0"/>
              </a:defRPr>
            </a:lvl7pPr>
            <a:lvl8pPr marL="1885950" indent="-247650" algn="l" eaLnBrk="1" latinLnBrk="1" hangingPunct="1">
              <a:spcAft>
                <a:spcPts val="650"/>
              </a:spcAft>
              <a:buFont typeface="Univers for KPMG Light" panose="020B0403020202020204" pitchFamily="34" charset="0"/>
              <a:buChar char="-"/>
              <a:defRPr lang="en-US" sz="1400" b="0" i="0" baseline="0" dirty="0" smtClean="0">
                <a:solidFill>
                  <a:srgbClr val="003087"/>
                </a:solidFill>
                <a:latin typeface="Univers for KPMG Light" panose="020B0403020202020204" pitchFamily="34" charset="0"/>
              </a:defRPr>
            </a:lvl8pPr>
          </a:lstStyle>
          <a:p>
            <a:pPr>
              <a:spcAft>
                <a:spcPts val="0"/>
              </a:spcAft>
            </a:pPr>
            <a:r>
              <a:rPr lang="ko-KR" altLang="en-US" sz="900">
                <a:solidFill>
                  <a:schemeClr val="tx1"/>
                </a:solidFill>
                <a:latin typeface="KoPub돋움체 Light" panose="00000300000000000000" pitchFamily="2" charset="-127"/>
                <a:ea typeface="KoPub돋움체 Light" panose="00000300000000000000" pitchFamily="2" charset="-127"/>
              </a:rPr>
              <a:t>공급 대가</a:t>
            </a:r>
            <a:endParaRPr lang="en-US" altLang="ko-KR" sz="900">
              <a:solidFill>
                <a:schemeClr val="tx1"/>
              </a:solidFill>
              <a:latin typeface="KoPub돋움체 Light" panose="00000300000000000000" pitchFamily="2" charset="-127"/>
              <a:ea typeface="KoPub돋움체 Light" panose="00000300000000000000" pitchFamily="2" charset="-127"/>
            </a:endParaRPr>
          </a:p>
        </p:txBody>
      </p:sp>
      <p:sp>
        <p:nvSpPr>
          <p:cNvPr id="67" name="텍스트 개체 틀 5">
            <a:extLst>
              <a:ext uri="{FF2B5EF4-FFF2-40B4-BE49-F238E27FC236}">
                <a16:creationId xmlns:a16="http://schemas.microsoft.com/office/drawing/2014/main" id="{0CC119A1-03AF-AF03-C56C-E539D2800878}"/>
              </a:ext>
            </a:extLst>
          </p:cNvPr>
          <p:cNvSpPr txBox="1">
            <a:spLocks/>
          </p:cNvSpPr>
          <p:nvPr/>
        </p:nvSpPr>
        <p:spPr>
          <a:xfrm>
            <a:off x="6153564" y="4553288"/>
            <a:ext cx="546848" cy="287995"/>
          </a:xfrm>
          <a:prstGeom prst="rect">
            <a:avLst/>
          </a:prstGeom>
          <a:noFill/>
        </p:spPr>
        <p:txBody>
          <a:bodyPr vert="horz" wrap="square" lIns="0" tIns="0" rIns="0" bIns="0" rtlCol="0" anchor="t" anchorCtr="0">
            <a:noAutofit/>
          </a:bodyPr>
          <a:lstStyle>
            <a:lvl1pPr eaLnBrk="1" latinLnBrk="1" hangingPunct="1">
              <a:spcAft>
                <a:spcPts val="650"/>
              </a:spcAft>
              <a:defRPr lang="ko-KR" altLang="en-US" sz="800" b="0" i="0" kern="0" baseline="0" dirty="0">
                <a:solidFill>
                  <a:srgbClr val="7F7F7F"/>
                </a:solidFill>
                <a:latin typeface="+mn-lt"/>
                <a:ea typeface="+mn-ea"/>
                <a:cs typeface="Arial" panose="020B0604020202020204" pitchFamily="34" charset="0"/>
              </a:defRPr>
            </a:lvl1pPr>
            <a:lvl2pPr marL="0" indent="0" eaLnBrk="1" latinLnBrk="1" hangingPunct="1">
              <a:spcAft>
                <a:spcPts val="650"/>
              </a:spcAft>
              <a:buFont typeface="Univers for KPMG"/>
              <a:buNone/>
              <a:defRPr sz="1400" b="0" i="0">
                <a:solidFill>
                  <a:srgbClr val="003087"/>
                </a:solidFill>
                <a:latin typeface="Univers for KPMG Light" panose="020B0403020202020204" pitchFamily="34" charset="0"/>
                <a:cs typeface="Univers for KPMG" panose="020B0603020202020204" pitchFamily="34" charset="0"/>
              </a:defRPr>
            </a:lvl2pPr>
            <a:lvl3pPr marL="307975" indent="-307975" algn="l" eaLnBrk="1" latinLnBrk="1" hangingPunct="1">
              <a:spcAft>
                <a:spcPts val="650"/>
              </a:spcAft>
              <a:buFont typeface="Univers for KPMG Light" panose="020B0403020202020204" pitchFamily="34" charset="0"/>
              <a:buChar char="—"/>
              <a:defRPr sz="1400" b="0" i="0">
                <a:solidFill>
                  <a:srgbClr val="003087"/>
                </a:solidFill>
                <a:latin typeface="Univers for KPMG Light" panose="020B0403020202020204" pitchFamily="34" charset="0"/>
                <a:cs typeface="Univers for KPMG" panose="020B0603020202020204" pitchFamily="34" charset="0"/>
              </a:defRPr>
            </a:lvl3pPr>
            <a:lvl4pPr marL="623888" indent="-248400" algn="l" eaLnBrk="1" latinLnBrk="1" hangingPunct="1">
              <a:spcAft>
                <a:spcPts val="650"/>
              </a:spcAft>
              <a:buFont typeface="Univers for KPMG Light" panose="020B0403020202020204" pitchFamily="34" charset="0"/>
              <a:buChar char="–"/>
              <a:defRPr sz="1400" b="0" i="0" baseline="0">
                <a:solidFill>
                  <a:srgbClr val="003087"/>
                </a:solidFill>
                <a:latin typeface="Univers for KPMG Light" panose="020B0403020202020204" pitchFamily="34" charset="0"/>
                <a:cs typeface="Univers for KPMG" panose="020B0603020202020204" pitchFamily="34" charset="0"/>
              </a:defRPr>
            </a:lvl4pPr>
            <a:lvl5pPr marL="982663" indent="-309563" algn="l" eaLnBrk="1" latinLnBrk="1" hangingPunct="1">
              <a:spcAft>
                <a:spcPts val="650"/>
              </a:spcAft>
              <a:buFont typeface="Univers for KPMG Light" panose="020B0403020202020204" pitchFamily="34" charset="0"/>
              <a:buChar char="—"/>
              <a:defRPr lang="en-US" sz="1400" b="0" i="0" dirty="0" smtClean="0">
                <a:solidFill>
                  <a:srgbClr val="003087"/>
                </a:solidFill>
                <a:latin typeface="Univers for KPMG Light" panose="020B0403020202020204" pitchFamily="34" charset="0"/>
                <a:cs typeface="Univers for KPMG" panose="020B0603020202020204" pitchFamily="34" charset="0"/>
              </a:defRPr>
            </a:lvl5pPr>
            <a:lvl6pPr marL="1257300" indent="-247650" algn="l" eaLnBrk="1" latinLnBrk="1" hangingPunct="1">
              <a:spcAft>
                <a:spcPts val="650"/>
              </a:spcAft>
              <a:buFont typeface="Univers for KPMG Light" panose="020B0403020202020204" pitchFamily="34" charset="0"/>
              <a:buChar char="-"/>
              <a:defRPr lang="en-US" sz="1400" b="0" i="0" baseline="0" dirty="0" smtClean="0">
                <a:solidFill>
                  <a:srgbClr val="003087"/>
                </a:solidFill>
                <a:latin typeface="Univers for KPMG Light" panose="020B0403020202020204" pitchFamily="34" charset="0"/>
              </a:defRPr>
            </a:lvl6pPr>
            <a:lvl7pPr marL="1619250" indent="-309563" algn="l" eaLnBrk="1" latinLnBrk="1" hangingPunct="1">
              <a:spcAft>
                <a:spcPts val="650"/>
              </a:spcAft>
              <a:buFont typeface="Univers for KPMG Light" panose="020B0403020202020204" pitchFamily="34" charset="0"/>
              <a:buChar char="—"/>
              <a:defRPr lang="en-US" sz="1400" b="0" i="0" dirty="0" smtClean="0">
                <a:solidFill>
                  <a:srgbClr val="003087"/>
                </a:solidFill>
                <a:latin typeface="Univers for KPMG Light" panose="020B0403020202020204" pitchFamily="34" charset="0"/>
              </a:defRPr>
            </a:lvl7pPr>
            <a:lvl8pPr marL="1885950" indent="-247650" algn="l" eaLnBrk="1" latinLnBrk="1" hangingPunct="1">
              <a:spcAft>
                <a:spcPts val="650"/>
              </a:spcAft>
              <a:buFont typeface="Univers for KPMG Light" panose="020B0403020202020204" pitchFamily="34" charset="0"/>
              <a:buChar char="-"/>
              <a:defRPr lang="en-US" sz="1400" b="0" i="0" baseline="0" dirty="0" smtClean="0">
                <a:solidFill>
                  <a:srgbClr val="003087"/>
                </a:solidFill>
                <a:latin typeface="Univers for KPMG Light" panose="020B0403020202020204" pitchFamily="34" charset="0"/>
              </a:defRPr>
            </a:lvl8pPr>
          </a:lstStyle>
          <a:p>
            <a:pPr>
              <a:spcAft>
                <a:spcPts val="0"/>
              </a:spcAft>
            </a:pPr>
            <a:r>
              <a:rPr lang="ko-KR" altLang="en-US" sz="900">
                <a:solidFill>
                  <a:schemeClr val="tx1"/>
                </a:solidFill>
                <a:latin typeface="KoPub돋움체 Light" panose="00000300000000000000" pitchFamily="2" charset="-127"/>
                <a:ea typeface="KoPub돋움체 Light" panose="00000300000000000000" pitchFamily="2" charset="-127"/>
              </a:rPr>
              <a:t>공급 대가</a:t>
            </a:r>
            <a:endParaRPr lang="en-US" altLang="ko-KR" sz="900">
              <a:solidFill>
                <a:schemeClr val="tx1"/>
              </a:solidFill>
              <a:latin typeface="KoPub돋움체 Light" panose="00000300000000000000" pitchFamily="2" charset="-127"/>
              <a:ea typeface="KoPub돋움체 Light" panose="00000300000000000000" pitchFamily="2" charset="-127"/>
            </a:endParaRPr>
          </a:p>
        </p:txBody>
      </p:sp>
      <p:sp>
        <p:nvSpPr>
          <p:cNvPr id="68" name="텍스트 개체 틀 5">
            <a:extLst>
              <a:ext uri="{FF2B5EF4-FFF2-40B4-BE49-F238E27FC236}">
                <a16:creationId xmlns:a16="http://schemas.microsoft.com/office/drawing/2014/main" id="{E5E5CA2D-78AF-65EC-609E-E5E1B9F76037}"/>
              </a:ext>
            </a:extLst>
          </p:cNvPr>
          <p:cNvSpPr txBox="1">
            <a:spLocks/>
          </p:cNvSpPr>
          <p:nvPr/>
        </p:nvSpPr>
        <p:spPr>
          <a:xfrm>
            <a:off x="4266814" y="3460066"/>
            <a:ext cx="546848" cy="287995"/>
          </a:xfrm>
          <a:prstGeom prst="rect">
            <a:avLst/>
          </a:prstGeom>
          <a:noFill/>
        </p:spPr>
        <p:txBody>
          <a:bodyPr vert="horz" wrap="square" lIns="0" tIns="0" rIns="0" bIns="0" rtlCol="0" anchor="t" anchorCtr="0">
            <a:noAutofit/>
          </a:bodyPr>
          <a:lstStyle>
            <a:lvl1pPr eaLnBrk="1" latinLnBrk="1" hangingPunct="1">
              <a:spcAft>
                <a:spcPts val="650"/>
              </a:spcAft>
              <a:defRPr lang="ko-KR" altLang="en-US" sz="800" b="0" i="0" kern="0" baseline="0" dirty="0">
                <a:solidFill>
                  <a:srgbClr val="7F7F7F"/>
                </a:solidFill>
                <a:latin typeface="+mn-lt"/>
                <a:ea typeface="+mn-ea"/>
                <a:cs typeface="Arial" panose="020B0604020202020204" pitchFamily="34" charset="0"/>
              </a:defRPr>
            </a:lvl1pPr>
            <a:lvl2pPr marL="0" indent="0" eaLnBrk="1" latinLnBrk="1" hangingPunct="1">
              <a:spcAft>
                <a:spcPts val="650"/>
              </a:spcAft>
              <a:buFont typeface="Univers for KPMG"/>
              <a:buNone/>
              <a:defRPr sz="1400" b="0" i="0">
                <a:solidFill>
                  <a:srgbClr val="003087"/>
                </a:solidFill>
                <a:latin typeface="Univers for KPMG Light" panose="020B0403020202020204" pitchFamily="34" charset="0"/>
                <a:cs typeface="Univers for KPMG" panose="020B0603020202020204" pitchFamily="34" charset="0"/>
              </a:defRPr>
            </a:lvl2pPr>
            <a:lvl3pPr marL="307975" indent="-307975" algn="l" eaLnBrk="1" latinLnBrk="1" hangingPunct="1">
              <a:spcAft>
                <a:spcPts val="650"/>
              </a:spcAft>
              <a:buFont typeface="Univers for KPMG Light" panose="020B0403020202020204" pitchFamily="34" charset="0"/>
              <a:buChar char="—"/>
              <a:defRPr sz="1400" b="0" i="0">
                <a:solidFill>
                  <a:srgbClr val="003087"/>
                </a:solidFill>
                <a:latin typeface="Univers for KPMG Light" panose="020B0403020202020204" pitchFamily="34" charset="0"/>
                <a:cs typeface="Univers for KPMG" panose="020B0603020202020204" pitchFamily="34" charset="0"/>
              </a:defRPr>
            </a:lvl3pPr>
            <a:lvl4pPr marL="623888" indent="-248400" algn="l" eaLnBrk="1" latinLnBrk="1" hangingPunct="1">
              <a:spcAft>
                <a:spcPts val="650"/>
              </a:spcAft>
              <a:buFont typeface="Univers for KPMG Light" panose="020B0403020202020204" pitchFamily="34" charset="0"/>
              <a:buChar char="–"/>
              <a:defRPr sz="1400" b="0" i="0" baseline="0">
                <a:solidFill>
                  <a:srgbClr val="003087"/>
                </a:solidFill>
                <a:latin typeface="Univers for KPMG Light" panose="020B0403020202020204" pitchFamily="34" charset="0"/>
                <a:cs typeface="Univers for KPMG" panose="020B0603020202020204" pitchFamily="34" charset="0"/>
              </a:defRPr>
            </a:lvl4pPr>
            <a:lvl5pPr marL="982663" indent="-309563" algn="l" eaLnBrk="1" latinLnBrk="1" hangingPunct="1">
              <a:spcAft>
                <a:spcPts val="650"/>
              </a:spcAft>
              <a:buFont typeface="Univers for KPMG Light" panose="020B0403020202020204" pitchFamily="34" charset="0"/>
              <a:buChar char="—"/>
              <a:defRPr lang="en-US" sz="1400" b="0" i="0" dirty="0" smtClean="0">
                <a:solidFill>
                  <a:srgbClr val="003087"/>
                </a:solidFill>
                <a:latin typeface="Univers for KPMG Light" panose="020B0403020202020204" pitchFamily="34" charset="0"/>
                <a:cs typeface="Univers for KPMG" panose="020B0603020202020204" pitchFamily="34" charset="0"/>
              </a:defRPr>
            </a:lvl5pPr>
            <a:lvl6pPr marL="1257300" indent="-247650" algn="l" eaLnBrk="1" latinLnBrk="1" hangingPunct="1">
              <a:spcAft>
                <a:spcPts val="650"/>
              </a:spcAft>
              <a:buFont typeface="Univers for KPMG Light" panose="020B0403020202020204" pitchFamily="34" charset="0"/>
              <a:buChar char="-"/>
              <a:defRPr lang="en-US" sz="1400" b="0" i="0" baseline="0" dirty="0" smtClean="0">
                <a:solidFill>
                  <a:srgbClr val="003087"/>
                </a:solidFill>
                <a:latin typeface="Univers for KPMG Light" panose="020B0403020202020204" pitchFamily="34" charset="0"/>
              </a:defRPr>
            </a:lvl6pPr>
            <a:lvl7pPr marL="1619250" indent="-309563" algn="l" eaLnBrk="1" latinLnBrk="1" hangingPunct="1">
              <a:spcAft>
                <a:spcPts val="650"/>
              </a:spcAft>
              <a:buFont typeface="Univers for KPMG Light" panose="020B0403020202020204" pitchFamily="34" charset="0"/>
              <a:buChar char="—"/>
              <a:defRPr lang="en-US" sz="1400" b="0" i="0" dirty="0" smtClean="0">
                <a:solidFill>
                  <a:srgbClr val="003087"/>
                </a:solidFill>
                <a:latin typeface="Univers for KPMG Light" panose="020B0403020202020204" pitchFamily="34" charset="0"/>
              </a:defRPr>
            </a:lvl7pPr>
            <a:lvl8pPr marL="1885950" indent="-247650" algn="l" eaLnBrk="1" latinLnBrk="1" hangingPunct="1">
              <a:spcAft>
                <a:spcPts val="650"/>
              </a:spcAft>
              <a:buFont typeface="Univers for KPMG Light" panose="020B0403020202020204" pitchFamily="34" charset="0"/>
              <a:buChar char="-"/>
              <a:defRPr lang="en-US" sz="1400" b="0" i="0" baseline="0" dirty="0" smtClean="0">
                <a:solidFill>
                  <a:srgbClr val="003087"/>
                </a:solidFill>
                <a:latin typeface="Univers for KPMG Light" panose="020B0403020202020204" pitchFamily="34" charset="0"/>
              </a:defRPr>
            </a:lvl8pPr>
          </a:lstStyle>
          <a:p>
            <a:pPr>
              <a:spcAft>
                <a:spcPts val="0"/>
              </a:spcAft>
            </a:pPr>
            <a:r>
              <a:rPr lang="ko-KR" altLang="en-US" sz="900">
                <a:solidFill>
                  <a:schemeClr val="tx1"/>
                </a:solidFill>
                <a:latin typeface="KoPub돋움체 Light" panose="00000300000000000000" pitchFamily="2" charset="-127"/>
                <a:ea typeface="KoPub돋움체 Light" panose="00000300000000000000" pitchFamily="2" charset="-127"/>
              </a:rPr>
              <a:t>투자금 지급</a:t>
            </a:r>
            <a:endParaRPr lang="en-US" altLang="ko-KR" sz="900">
              <a:solidFill>
                <a:schemeClr val="tx1"/>
              </a:solidFill>
              <a:latin typeface="KoPub돋움체 Light" panose="00000300000000000000" pitchFamily="2" charset="-127"/>
              <a:ea typeface="KoPub돋움체 Light" panose="00000300000000000000" pitchFamily="2" charset="-127"/>
            </a:endParaRPr>
          </a:p>
        </p:txBody>
      </p:sp>
      <p:sp>
        <p:nvSpPr>
          <p:cNvPr id="69" name="텍스트 개체 틀 5">
            <a:extLst>
              <a:ext uri="{FF2B5EF4-FFF2-40B4-BE49-F238E27FC236}">
                <a16:creationId xmlns:a16="http://schemas.microsoft.com/office/drawing/2014/main" id="{E2DD86AC-E69B-202E-B259-63AAF716015D}"/>
              </a:ext>
            </a:extLst>
          </p:cNvPr>
          <p:cNvSpPr txBox="1">
            <a:spLocks/>
          </p:cNvSpPr>
          <p:nvPr/>
        </p:nvSpPr>
        <p:spPr>
          <a:xfrm>
            <a:off x="5144984" y="3461798"/>
            <a:ext cx="546848" cy="287995"/>
          </a:xfrm>
          <a:prstGeom prst="rect">
            <a:avLst/>
          </a:prstGeom>
          <a:noFill/>
        </p:spPr>
        <p:txBody>
          <a:bodyPr vert="horz" wrap="square" lIns="0" tIns="0" rIns="0" bIns="0" rtlCol="0" anchor="t" anchorCtr="0">
            <a:noAutofit/>
          </a:bodyPr>
          <a:lstStyle>
            <a:lvl1pPr eaLnBrk="1" latinLnBrk="1" hangingPunct="1">
              <a:spcAft>
                <a:spcPts val="650"/>
              </a:spcAft>
              <a:defRPr lang="ko-KR" altLang="en-US" sz="800" b="0" i="0" kern="0" baseline="0" dirty="0">
                <a:solidFill>
                  <a:srgbClr val="7F7F7F"/>
                </a:solidFill>
                <a:latin typeface="+mn-lt"/>
                <a:ea typeface="+mn-ea"/>
                <a:cs typeface="Arial" panose="020B0604020202020204" pitchFamily="34" charset="0"/>
              </a:defRPr>
            </a:lvl1pPr>
            <a:lvl2pPr marL="0" indent="0" eaLnBrk="1" latinLnBrk="1" hangingPunct="1">
              <a:spcAft>
                <a:spcPts val="650"/>
              </a:spcAft>
              <a:buFont typeface="Univers for KPMG"/>
              <a:buNone/>
              <a:defRPr sz="1400" b="0" i="0">
                <a:solidFill>
                  <a:srgbClr val="003087"/>
                </a:solidFill>
                <a:latin typeface="Univers for KPMG Light" panose="020B0403020202020204" pitchFamily="34" charset="0"/>
                <a:cs typeface="Univers for KPMG" panose="020B0603020202020204" pitchFamily="34" charset="0"/>
              </a:defRPr>
            </a:lvl2pPr>
            <a:lvl3pPr marL="307975" indent="-307975" algn="l" eaLnBrk="1" latinLnBrk="1" hangingPunct="1">
              <a:spcAft>
                <a:spcPts val="650"/>
              </a:spcAft>
              <a:buFont typeface="Univers for KPMG Light" panose="020B0403020202020204" pitchFamily="34" charset="0"/>
              <a:buChar char="—"/>
              <a:defRPr sz="1400" b="0" i="0">
                <a:solidFill>
                  <a:srgbClr val="003087"/>
                </a:solidFill>
                <a:latin typeface="Univers for KPMG Light" panose="020B0403020202020204" pitchFamily="34" charset="0"/>
                <a:cs typeface="Univers for KPMG" panose="020B0603020202020204" pitchFamily="34" charset="0"/>
              </a:defRPr>
            </a:lvl3pPr>
            <a:lvl4pPr marL="623888" indent="-248400" algn="l" eaLnBrk="1" latinLnBrk="1" hangingPunct="1">
              <a:spcAft>
                <a:spcPts val="650"/>
              </a:spcAft>
              <a:buFont typeface="Univers for KPMG Light" panose="020B0403020202020204" pitchFamily="34" charset="0"/>
              <a:buChar char="–"/>
              <a:defRPr sz="1400" b="0" i="0" baseline="0">
                <a:solidFill>
                  <a:srgbClr val="003087"/>
                </a:solidFill>
                <a:latin typeface="Univers for KPMG Light" panose="020B0403020202020204" pitchFamily="34" charset="0"/>
                <a:cs typeface="Univers for KPMG" panose="020B0603020202020204" pitchFamily="34" charset="0"/>
              </a:defRPr>
            </a:lvl4pPr>
            <a:lvl5pPr marL="982663" indent="-309563" algn="l" eaLnBrk="1" latinLnBrk="1" hangingPunct="1">
              <a:spcAft>
                <a:spcPts val="650"/>
              </a:spcAft>
              <a:buFont typeface="Univers for KPMG Light" panose="020B0403020202020204" pitchFamily="34" charset="0"/>
              <a:buChar char="—"/>
              <a:defRPr lang="en-US" sz="1400" b="0" i="0" dirty="0" smtClean="0">
                <a:solidFill>
                  <a:srgbClr val="003087"/>
                </a:solidFill>
                <a:latin typeface="Univers for KPMG Light" panose="020B0403020202020204" pitchFamily="34" charset="0"/>
                <a:cs typeface="Univers for KPMG" panose="020B0603020202020204" pitchFamily="34" charset="0"/>
              </a:defRPr>
            </a:lvl5pPr>
            <a:lvl6pPr marL="1257300" indent="-247650" algn="l" eaLnBrk="1" latinLnBrk="1" hangingPunct="1">
              <a:spcAft>
                <a:spcPts val="650"/>
              </a:spcAft>
              <a:buFont typeface="Univers for KPMG Light" panose="020B0403020202020204" pitchFamily="34" charset="0"/>
              <a:buChar char="-"/>
              <a:defRPr lang="en-US" sz="1400" b="0" i="0" baseline="0" dirty="0" smtClean="0">
                <a:solidFill>
                  <a:srgbClr val="003087"/>
                </a:solidFill>
                <a:latin typeface="Univers for KPMG Light" panose="020B0403020202020204" pitchFamily="34" charset="0"/>
              </a:defRPr>
            </a:lvl6pPr>
            <a:lvl7pPr marL="1619250" indent="-309563" algn="l" eaLnBrk="1" latinLnBrk="1" hangingPunct="1">
              <a:spcAft>
                <a:spcPts val="650"/>
              </a:spcAft>
              <a:buFont typeface="Univers for KPMG Light" panose="020B0403020202020204" pitchFamily="34" charset="0"/>
              <a:buChar char="—"/>
              <a:defRPr lang="en-US" sz="1400" b="0" i="0" dirty="0" smtClean="0">
                <a:solidFill>
                  <a:srgbClr val="003087"/>
                </a:solidFill>
                <a:latin typeface="Univers for KPMG Light" panose="020B0403020202020204" pitchFamily="34" charset="0"/>
              </a:defRPr>
            </a:lvl7pPr>
            <a:lvl8pPr marL="1885950" indent="-247650" algn="l" eaLnBrk="1" latinLnBrk="1" hangingPunct="1">
              <a:spcAft>
                <a:spcPts val="650"/>
              </a:spcAft>
              <a:buFont typeface="Univers for KPMG Light" panose="020B0403020202020204" pitchFamily="34" charset="0"/>
              <a:buChar char="-"/>
              <a:defRPr lang="en-US" sz="1400" b="0" i="0" baseline="0" dirty="0" smtClean="0">
                <a:solidFill>
                  <a:srgbClr val="003087"/>
                </a:solidFill>
                <a:latin typeface="Univers for KPMG Light" panose="020B0403020202020204" pitchFamily="34" charset="0"/>
              </a:defRPr>
            </a:lvl8pPr>
          </a:lstStyle>
          <a:p>
            <a:pPr>
              <a:spcAft>
                <a:spcPts val="0"/>
              </a:spcAft>
            </a:pPr>
            <a:r>
              <a:rPr lang="ko-KR" altLang="en-US" sz="900">
                <a:solidFill>
                  <a:schemeClr val="tx1"/>
                </a:solidFill>
                <a:latin typeface="KoPub돋움체 Light" panose="00000300000000000000" pitchFamily="2" charset="-127"/>
                <a:ea typeface="KoPub돋움체 Light" panose="00000300000000000000" pitchFamily="2" charset="-127"/>
              </a:rPr>
              <a:t>투자금 회수</a:t>
            </a:r>
            <a:endParaRPr lang="en-US" altLang="ko-KR" sz="900">
              <a:solidFill>
                <a:schemeClr val="tx1"/>
              </a:solidFill>
              <a:latin typeface="KoPub돋움체 Light" panose="00000300000000000000" pitchFamily="2" charset="-127"/>
              <a:ea typeface="KoPub돋움체 Light" panose="00000300000000000000" pitchFamily="2" charset="-127"/>
            </a:endParaRPr>
          </a:p>
        </p:txBody>
      </p:sp>
      <p:cxnSp>
        <p:nvCxnSpPr>
          <p:cNvPr id="70" name="직선 연결선 69">
            <a:extLst>
              <a:ext uri="{FF2B5EF4-FFF2-40B4-BE49-F238E27FC236}">
                <a16:creationId xmlns:a16="http://schemas.microsoft.com/office/drawing/2014/main" id="{19EA81AB-D8AA-F0B0-B5B9-66F484B2E377}"/>
              </a:ext>
            </a:extLst>
          </p:cNvPr>
          <p:cNvCxnSpPr>
            <a:cxnSpLocks/>
          </p:cNvCxnSpPr>
          <p:nvPr/>
        </p:nvCxnSpPr>
        <p:spPr>
          <a:xfrm flipH="1">
            <a:off x="6638544" y="3551152"/>
            <a:ext cx="617856" cy="0"/>
          </a:xfrm>
          <a:prstGeom prst="line">
            <a:avLst/>
          </a:prstGeom>
          <a:ln>
            <a:solidFill>
              <a:srgbClr val="7213EA"/>
            </a:solidFill>
            <a:prstDash val="dash"/>
          </a:ln>
        </p:spPr>
        <p:style>
          <a:lnRef idx="1">
            <a:schemeClr val="accent1"/>
          </a:lnRef>
          <a:fillRef idx="0">
            <a:schemeClr val="accent1"/>
          </a:fillRef>
          <a:effectRef idx="0">
            <a:schemeClr val="accent1"/>
          </a:effectRef>
          <a:fontRef idx="minor">
            <a:schemeClr val="tx1"/>
          </a:fontRef>
        </p:style>
      </p:cxnSp>
      <p:cxnSp>
        <p:nvCxnSpPr>
          <p:cNvPr id="71" name="직선 연결선 70">
            <a:extLst>
              <a:ext uri="{FF2B5EF4-FFF2-40B4-BE49-F238E27FC236}">
                <a16:creationId xmlns:a16="http://schemas.microsoft.com/office/drawing/2014/main" id="{476BF25C-A79C-3C75-31D6-3AF4DC728987}"/>
              </a:ext>
            </a:extLst>
          </p:cNvPr>
          <p:cNvCxnSpPr>
            <a:cxnSpLocks/>
          </p:cNvCxnSpPr>
          <p:nvPr/>
        </p:nvCxnSpPr>
        <p:spPr>
          <a:xfrm>
            <a:off x="6638544" y="3562880"/>
            <a:ext cx="0" cy="570380"/>
          </a:xfrm>
          <a:prstGeom prst="line">
            <a:avLst/>
          </a:prstGeom>
          <a:ln>
            <a:solidFill>
              <a:srgbClr val="7213EA"/>
            </a:solidFill>
            <a:prstDash val="dash"/>
          </a:ln>
        </p:spPr>
        <p:style>
          <a:lnRef idx="1">
            <a:schemeClr val="accent1"/>
          </a:lnRef>
          <a:fillRef idx="0">
            <a:schemeClr val="accent1"/>
          </a:fillRef>
          <a:effectRef idx="0">
            <a:schemeClr val="accent1"/>
          </a:effectRef>
          <a:fontRef idx="minor">
            <a:schemeClr val="tx1"/>
          </a:fontRef>
        </p:style>
      </p:cxnSp>
      <p:cxnSp>
        <p:nvCxnSpPr>
          <p:cNvPr id="72" name="직선 화살표 연결선 71">
            <a:extLst>
              <a:ext uri="{FF2B5EF4-FFF2-40B4-BE49-F238E27FC236}">
                <a16:creationId xmlns:a16="http://schemas.microsoft.com/office/drawing/2014/main" id="{B97B7305-5ECA-00BE-42BD-7AF28CD5C3EA}"/>
              </a:ext>
            </a:extLst>
          </p:cNvPr>
          <p:cNvCxnSpPr>
            <a:cxnSpLocks/>
          </p:cNvCxnSpPr>
          <p:nvPr/>
        </p:nvCxnSpPr>
        <p:spPr>
          <a:xfrm flipH="1">
            <a:off x="6206240" y="4134998"/>
            <a:ext cx="432304" cy="0"/>
          </a:xfrm>
          <a:prstGeom prst="straightConnector1">
            <a:avLst/>
          </a:prstGeom>
          <a:ln>
            <a:solidFill>
              <a:srgbClr val="7213EA"/>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73" name="직선 연결선 72">
            <a:extLst>
              <a:ext uri="{FF2B5EF4-FFF2-40B4-BE49-F238E27FC236}">
                <a16:creationId xmlns:a16="http://schemas.microsoft.com/office/drawing/2014/main" id="{76020DF3-B8FB-2433-B7EB-247EB364407F}"/>
              </a:ext>
            </a:extLst>
          </p:cNvPr>
          <p:cNvCxnSpPr>
            <a:cxnSpLocks/>
          </p:cNvCxnSpPr>
          <p:nvPr/>
        </p:nvCxnSpPr>
        <p:spPr>
          <a:xfrm flipH="1">
            <a:off x="6638086" y="4952406"/>
            <a:ext cx="617856" cy="0"/>
          </a:xfrm>
          <a:prstGeom prst="line">
            <a:avLst/>
          </a:prstGeom>
          <a:ln>
            <a:solidFill>
              <a:srgbClr val="7213EA"/>
            </a:solidFill>
            <a:prstDash val="dash"/>
          </a:ln>
        </p:spPr>
        <p:style>
          <a:lnRef idx="1">
            <a:schemeClr val="accent1"/>
          </a:lnRef>
          <a:fillRef idx="0">
            <a:schemeClr val="accent1"/>
          </a:fillRef>
          <a:effectRef idx="0">
            <a:schemeClr val="accent1"/>
          </a:effectRef>
          <a:fontRef idx="minor">
            <a:schemeClr val="tx1"/>
          </a:fontRef>
        </p:style>
      </p:cxnSp>
      <p:cxnSp>
        <p:nvCxnSpPr>
          <p:cNvPr id="74" name="직선 연결선 73">
            <a:extLst>
              <a:ext uri="{FF2B5EF4-FFF2-40B4-BE49-F238E27FC236}">
                <a16:creationId xmlns:a16="http://schemas.microsoft.com/office/drawing/2014/main" id="{0130918F-C339-7414-9AC9-A2212C8CB2E8}"/>
              </a:ext>
            </a:extLst>
          </p:cNvPr>
          <p:cNvCxnSpPr>
            <a:cxnSpLocks/>
          </p:cNvCxnSpPr>
          <p:nvPr/>
        </p:nvCxnSpPr>
        <p:spPr>
          <a:xfrm>
            <a:off x="6647230" y="4398036"/>
            <a:ext cx="0" cy="554370"/>
          </a:xfrm>
          <a:prstGeom prst="line">
            <a:avLst/>
          </a:prstGeom>
          <a:ln>
            <a:solidFill>
              <a:srgbClr val="7213EA"/>
            </a:solidFill>
            <a:prstDash val="dash"/>
          </a:ln>
        </p:spPr>
        <p:style>
          <a:lnRef idx="1">
            <a:schemeClr val="accent1"/>
          </a:lnRef>
          <a:fillRef idx="0">
            <a:schemeClr val="accent1"/>
          </a:fillRef>
          <a:effectRef idx="0">
            <a:schemeClr val="accent1"/>
          </a:effectRef>
          <a:fontRef idx="minor">
            <a:schemeClr val="tx1"/>
          </a:fontRef>
        </p:style>
      </p:cxnSp>
      <p:cxnSp>
        <p:nvCxnSpPr>
          <p:cNvPr id="75" name="직선 화살표 연결선 74">
            <a:extLst>
              <a:ext uri="{FF2B5EF4-FFF2-40B4-BE49-F238E27FC236}">
                <a16:creationId xmlns:a16="http://schemas.microsoft.com/office/drawing/2014/main" id="{CD28402E-1AA8-A045-E82C-5851A2ECC173}"/>
              </a:ext>
            </a:extLst>
          </p:cNvPr>
          <p:cNvCxnSpPr>
            <a:cxnSpLocks/>
          </p:cNvCxnSpPr>
          <p:nvPr/>
        </p:nvCxnSpPr>
        <p:spPr>
          <a:xfrm flipH="1">
            <a:off x="6211013" y="4390598"/>
            <a:ext cx="432304" cy="0"/>
          </a:xfrm>
          <a:prstGeom prst="straightConnector1">
            <a:avLst/>
          </a:prstGeom>
          <a:ln>
            <a:solidFill>
              <a:srgbClr val="7213EA"/>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76" name="텍스트 개체 틀 5">
            <a:extLst>
              <a:ext uri="{FF2B5EF4-FFF2-40B4-BE49-F238E27FC236}">
                <a16:creationId xmlns:a16="http://schemas.microsoft.com/office/drawing/2014/main" id="{15F88C99-65BB-8469-D48A-3AFD8BC84C7C}"/>
              </a:ext>
            </a:extLst>
          </p:cNvPr>
          <p:cNvSpPr txBox="1">
            <a:spLocks/>
          </p:cNvSpPr>
          <p:nvPr/>
        </p:nvSpPr>
        <p:spPr>
          <a:xfrm>
            <a:off x="8584099" y="1889556"/>
            <a:ext cx="693098" cy="287995"/>
          </a:xfrm>
          <a:prstGeom prst="rect">
            <a:avLst/>
          </a:prstGeom>
          <a:noFill/>
        </p:spPr>
        <p:txBody>
          <a:bodyPr vert="horz" wrap="square" lIns="0" tIns="0" rIns="0" bIns="0" rtlCol="0" anchor="t" anchorCtr="0">
            <a:noAutofit/>
          </a:bodyPr>
          <a:lstStyle>
            <a:lvl1pPr eaLnBrk="1" latinLnBrk="1" hangingPunct="1">
              <a:spcAft>
                <a:spcPts val="650"/>
              </a:spcAft>
              <a:defRPr lang="ko-KR" altLang="en-US" sz="800" b="0" i="0" kern="0" baseline="0" dirty="0">
                <a:solidFill>
                  <a:srgbClr val="7F7F7F"/>
                </a:solidFill>
                <a:latin typeface="+mn-lt"/>
                <a:ea typeface="+mn-ea"/>
                <a:cs typeface="Arial" panose="020B0604020202020204" pitchFamily="34" charset="0"/>
              </a:defRPr>
            </a:lvl1pPr>
            <a:lvl2pPr marL="0" indent="0" eaLnBrk="1" latinLnBrk="1" hangingPunct="1">
              <a:spcAft>
                <a:spcPts val="650"/>
              </a:spcAft>
              <a:buFont typeface="Univers for KPMG"/>
              <a:buNone/>
              <a:defRPr sz="1400" b="0" i="0">
                <a:solidFill>
                  <a:srgbClr val="003087"/>
                </a:solidFill>
                <a:latin typeface="Univers for KPMG Light" panose="020B0403020202020204" pitchFamily="34" charset="0"/>
                <a:cs typeface="Univers for KPMG" panose="020B0603020202020204" pitchFamily="34" charset="0"/>
              </a:defRPr>
            </a:lvl2pPr>
            <a:lvl3pPr marL="307975" indent="-307975" algn="l" eaLnBrk="1" latinLnBrk="1" hangingPunct="1">
              <a:spcAft>
                <a:spcPts val="650"/>
              </a:spcAft>
              <a:buFont typeface="Univers for KPMG Light" panose="020B0403020202020204" pitchFamily="34" charset="0"/>
              <a:buChar char="—"/>
              <a:defRPr sz="1400" b="0" i="0">
                <a:solidFill>
                  <a:srgbClr val="003087"/>
                </a:solidFill>
                <a:latin typeface="Univers for KPMG Light" panose="020B0403020202020204" pitchFamily="34" charset="0"/>
                <a:cs typeface="Univers for KPMG" panose="020B0603020202020204" pitchFamily="34" charset="0"/>
              </a:defRPr>
            </a:lvl3pPr>
            <a:lvl4pPr marL="623888" indent="-248400" algn="l" eaLnBrk="1" latinLnBrk="1" hangingPunct="1">
              <a:spcAft>
                <a:spcPts val="650"/>
              </a:spcAft>
              <a:buFont typeface="Univers for KPMG Light" panose="020B0403020202020204" pitchFamily="34" charset="0"/>
              <a:buChar char="–"/>
              <a:defRPr sz="1400" b="0" i="0" baseline="0">
                <a:solidFill>
                  <a:srgbClr val="003087"/>
                </a:solidFill>
                <a:latin typeface="Univers for KPMG Light" panose="020B0403020202020204" pitchFamily="34" charset="0"/>
                <a:cs typeface="Univers for KPMG" panose="020B0603020202020204" pitchFamily="34" charset="0"/>
              </a:defRPr>
            </a:lvl4pPr>
            <a:lvl5pPr marL="982663" indent="-309563" algn="l" eaLnBrk="1" latinLnBrk="1" hangingPunct="1">
              <a:spcAft>
                <a:spcPts val="650"/>
              </a:spcAft>
              <a:buFont typeface="Univers for KPMG Light" panose="020B0403020202020204" pitchFamily="34" charset="0"/>
              <a:buChar char="—"/>
              <a:defRPr lang="en-US" sz="1400" b="0" i="0" dirty="0" smtClean="0">
                <a:solidFill>
                  <a:srgbClr val="003087"/>
                </a:solidFill>
                <a:latin typeface="Univers for KPMG Light" panose="020B0403020202020204" pitchFamily="34" charset="0"/>
                <a:cs typeface="Univers for KPMG" panose="020B0603020202020204" pitchFamily="34" charset="0"/>
              </a:defRPr>
            </a:lvl5pPr>
            <a:lvl6pPr marL="1257300" indent="-247650" algn="l" eaLnBrk="1" latinLnBrk="1" hangingPunct="1">
              <a:spcAft>
                <a:spcPts val="650"/>
              </a:spcAft>
              <a:buFont typeface="Univers for KPMG Light" panose="020B0403020202020204" pitchFamily="34" charset="0"/>
              <a:buChar char="-"/>
              <a:defRPr lang="en-US" sz="1400" b="0" i="0" baseline="0" dirty="0" smtClean="0">
                <a:solidFill>
                  <a:srgbClr val="003087"/>
                </a:solidFill>
                <a:latin typeface="Univers for KPMG Light" panose="020B0403020202020204" pitchFamily="34" charset="0"/>
              </a:defRPr>
            </a:lvl6pPr>
            <a:lvl7pPr marL="1619250" indent="-309563" algn="l" eaLnBrk="1" latinLnBrk="1" hangingPunct="1">
              <a:spcAft>
                <a:spcPts val="650"/>
              </a:spcAft>
              <a:buFont typeface="Univers for KPMG Light" panose="020B0403020202020204" pitchFamily="34" charset="0"/>
              <a:buChar char="—"/>
              <a:defRPr lang="en-US" sz="1400" b="0" i="0" dirty="0" smtClean="0">
                <a:solidFill>
                  <a:srgbClr val="003087"/>
                </a:solidFill>
                <a:latin typeface="Univers for KPMG Light" panose="020B0403020202020204" pitchFamily="34" charset="0"/>
              </a:defRPr>
            </a:lvl7pPr>
            <a:lvl8pPr marL="1885950" indent="-247650" algn="l" eaLnBrk="1" latinLnBrk="1" hangingPunct="1">
              <a:spcAft>
                <a:spcPts val="650"/>
              </a:spcAft>
              <a:buFont typeface="Univers for KPMG Light" panose="020B0403020202020204" pitchFamily="34" charset="0"/>
              <a:buChar char="-"/>
              <a:defRPr lang="en-US" sz="1400" b="0" i="0" baseline="0" dirty="0" smtClean="0">
                <a:solidFill>
                  <a:srgbClr val="003087"/>
                </a:solidFill>
                <a:latin typeface="Univers for KPMG Light" panose="020B0403020202020204" pitchFamily="34" charset="0"/>
              </a:defRPr>
            </a:lvl8pPr>
          </a:lstStyle>
          <a:p>
            <a:pPr>
              <a:spcAft>
                <a:spcPts val="0"/>
              </a:spcAft>
            </a:pPr>
            <a:r>
              <a:rPr lang="ko-KR" altLang="en-US" sz="900">
                <a:solidFill>
                  <a:schemeClr val="tx1"/>
                </a:solidFill>
                <a:latin typeface="KoPub돋움체 Light" panose="00000300000000000000" pitchFamily="2" charset="-127"/>
                <a:ea typeface="KoPub돋움체 Light" panose="00000300000000000000" pitchFamily="2" charset="-127"/>
              </a:rPr>
              <a:t>재화</a:t>
            </a:r>
            <a:r>
              <a:rPr lang="en-US" altLang="ko-KR" sz="900">
                <a:solidFill>
                  <a:schemeClr val="tx1"/>
                </a:solidFill>
                <a:latin typeface="KoPub돋움체 Light" panose="00000300000000000000" pitchFamily="2" charset="-127"/>
                <a:ea typeface="KoPub돋움체 Light" panose="00000300000000000000" pitchFamily="2" charset="-127"/>
              </a:rPr>
              <a:t>/</a:t>
            </a:r>
            <a:r>
              <a:rPr lang="ko-KR" altLang="en-US" sz="900">
                <a:solidFill>
                  <a:schemeClr val="tx1"/>
                </a:solidFill>
                <a:latin typeface="KoPub돋움체 Light" panose="00000300000000000000" pitchFamily="2" charset="-127"/>
                <a:ea typeface="KoPub돋움체 Light" panose="00000300000000000000" pitchFamily="2" charset="-127"/>
              </a:rPr>
              <a:t>용역 제공</a:t>
            </a:r>
            <a:endParaRPr lang="en-US" altLang="ko-KR" sz="900">
              <a:solidFill>
                <a:schemeClr val="tx1"/>
              </a:solidFill>
              <a:latin typeface="KoPub돋움체 Light" panose="00000300000000000000" pitchFamily="2" charset="-127"/>
              <a:ea typeface="KoPub돋움체 Light" panose="00000300000000000000" pitchFamily="2" charset="-127"/>
            </a:endParaRPr>
          </a:p>
        </p:txBody>
      </p:sp>
      <p:cxnSp>
        <p:nvCxnSpPr>
          <p:cNvPr id="77" name="직선 화살표 연결선 76">
            <a:extLst>
              <a:ext uri="{FF2B5EF4-FFF2-40B4-BE49-F238E27FC236}">
                <a16:creationId xmlns:a16="http://schemas.microsoft.com/office/drawing/2014/main" id="{E2770CB5-8A95-2D31-5832-5805F40E4A66}"/>
              </a:ext>
            </a:extLst>
          </p:cNvPr>
          <p:cNvCxnSpPr/>
          <p:nvPr/>
        </p:nvCxnSpPr>
        <p:spPr>
          <a:xfrm>
            <a:off x="7791351" y="2306505"/>
            <a:ext cx="694944" cy="0"/>
          </a:xfrm>
          <a:prstGeom prst="straightConnector1">
            <a:avLst/>
          </a:prstGeom>
          <a:ln>
            <a:solidFill>
              <a:schemeClr val="tx1">
                <a:lumMod val="50000"/>
                <a:lumOff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78" name="텍스트 개체 틀 5">
            <a:extLst>
              <a:ext uri="{FF2B5EF4-FFF2-40B4-BE49-F238E27FC236}">
                <a16:creationId xmlns:a16="http://schemas.microsoft.com/office/drawing/2014/main" id="{C56AAC20-03E7-4A52-239C-BD7450ECE5BA}"/>
              </a:ext>
            </a:extLst>
          </p:cNvPr>
          <p:cNvSpPr txBox="1">
            <a:spLocks/>
          </p:cNvSpPr>
          <p:nvPr/>
        </p:nvSpPr>
        <p:spPr>
          <a:xfrm>
            <a:off x="8584099" y="2248323"/>
            <a:ext cx="546848" cy="287995"/>
          </a:xfrm>
          <a:prstGeom prst="rect">
            <a:avLst/>
          </a:prstGeom>
          <a:noFill/>
        </p:spPr>
        <p:txBody>
          <a:bodyPr vert="horz" wrap="square" lIns="0" tIns="0" rIns="0" bIns="0" rtlCol="0" anchor="t" anchorCtr="0">
            <a:noAutofit/>
          </a:bodyPr>
          <a:lstStyle>
            <a:lvl1pPr eaLnBrk="1" latinLnBrk="1" hangingPunct="1">
              <a:spcAft>
                <a:spcPts val="650"/>
              </a:spcAft>
              <a:defRPr lang="ko-KR" altLang="en-US" sz="800" b="0" i="0" kern="0" baseline="0" dirty="0">
                <a:solidFill>
                  <a:srgbClr val="7F7F7F"/>
                </a:solidFill>
                <a:latin typeface="+mn-lt"/>
                <a:ea typeface="+mn-ea"/>
                <a:cs typeface="Arial" panose="020B0604020202020204" pitchFamily="34" charset="0"/>
              </a:defRPr>
            </a:lvl1pPr>
            <a:lvl2pPr marL="0" indent="0" eaLnBrk="1" latinLnBrk="1" hangingPunct="1">
              <a:spcAft>
                <a:spcPts val="650"/>
              </a:spcAft>
              <a:buFont typeface="Univers for KPMG"/>
              <a:buNone/>
              <a:defRPr sz="1400" b="0" i="0">
                <a:solidFill>
                  <a:srgbClr val="003087"/>
                </a:solidFill>
                <a:latin typeface="Univers for KPMG Light" panose="020B0403020202020204" pitchFamily="34" charset="0"/>
                <a:cs typeface="Univers for KPMG" panose="020B0603020202020204" pitchFamily="34" charset="0"/>
              </a:defRPr>
            </a:lvl2pPr>
            <a:lvl3pPr marL="307975" indent="-307975" algn="l" eaLnBrk="1" latinLnBrk="1" hangingPunct="1">
              <a:spcAft>
                <a:spcPts val="650"/>
              </a:spcAft>
              <a:buFont typeface="Univers for KPMG Light" panose="020B0403020202020204" pitchFamily="34" charset="0"/>
              <a:buChar char="—"/>
              <a:defRPr sz="1400" b="0" i="0">
                <a:solidFill>
                  <a:srgbClr val="003087"/>
                </a:solidFill>
                <a:latin typeface="Univers for KPMG Light" panose="020B0403020202020204" pitchFamily="34" charset="0"/>
                <a:cs typeface="Univers for KPMG" panose="020B0603020202020204" pitchFamily="34" charset="0"/>
              </a:defRPr>
            </a:lvl3pPr>
            <a:lvl4pPr marL="623888" indent="-248400" algn="l" eaLnBrk="1" latinLnBrk="1" hangingPunct="1">
              <a:spcAft>
                <a:spcPts val="650"/>
              </a:spcAft>
              <a:buFont typeface="Univers for KPMG Light" panose="020B0403020202020204" pitchFamily="34" charset="0"/>
              <a:buChar char="–"/>
              <a:defRPr sz="1400" b="0" i="0" baseline="0">
                <a:solidFill>
                  <a:srgbClr val="003087"/>
                </a:solidFill>
                <a:latin typeface="Univers for KPMG Light" panose="020B0403020202020204" pitchFamily="34" charset="0"/>
                <a:cs typeface="Univers for KPMG" panose="020B0603020202020204" pitchFamily="34" charset="0"/>
              </a:defRPr>
            </a:lvl4pPr>
            <a:lvl5pPr marL="982663" indent="-309563" algn="l" eaLnBrk="1" latinLnBrk="1" hangingPunct="1">
              <a:spcAft>
                <a:spcPts val="650"/>
              </a:spcAft>
              <a:buFont typeface="Univers for KPMG Light" panose="020B0403020202020204" pitchFamily="34" charset="0"/>
              <a:buChar char="—"/>
              <a:defRPr lang="en-US" sz="1400" b="0" i="0" dirty="0" smtClean="0">
                <a:solidFill>
                  <a:srgbClr val="003087"/>
                </a:solidFill>
                <a:latin typeface="Univers for KPMG Light" panose="020B0403020202020204" pitchFamily="34" charset="0"/>
                <a:cs typeface="Univers for KPMG" panose="020B0603020202020204" pitchFamily="34" charset="0"/>
              </a:defRPr>
            </a:lvl5pPr>
            <a:lvl6pPr marL="1257300" indent="-247650" algn="l" eaLnBrk="1" latinLnBrk="1" hangingPunct="1">
              <a:spcAft>
                <a:spcPts val="650"/>
              </a:spcAft>
              <a:buFont typeface="Univers for KPMG Light" panose="020B0403020202020204" pitchFamily="34" charset="0"/>
              <a:buChar char="-"/>
              <a:defRPr lang="en-US" sz="1400" b="0" i="0" baseline="0" dirty="0" smtClean="0">
                <a:solidFill>
                  <a:srgbClr val="003087"/>
                </a:solidFill>
                <a:latin typeface="Univers for KPMG Light" panose="020B0403020202020204" pitchFamily="34" charset="0"/>
              </a:defRPr>
            </a:lvl6pPr>
            <a:lvl7pPr marL="1619250" indent="-309563" algn="l" eaLnBrk="1" latinLnBrk="1" hangingPunct="1">
              <a:spcAft>
                <a:spcPts val="650"/>
              </a:spcAft>
              <a:buFont typeface="Univers for KPMG Light" panose="020B0403020202020204" pitchFamily="34" charset="0"/>
              <a:buChar char="—"/>
              <a:defRPr lang="en-US" sz="1400" b="0" i="0" dirty="0" smtClean="0">
                <a:solidFill>
                  <a:srgbClr val="003087"/>
                </a:solidFill>
                <a:latin typeface="Univers for KPMG Light" panose="020B0403020202020204" pitchFamily="34" charset="0"/>
              </a:defRPr>
            </a:lvl7pPr>
            <a:lvl8pPr marL="1885950" indent="-247650" algn="l" eaLnBrk="1" latinLnBrk="1" hangingPunct="1">
              <a:spcAft>
                <a:spcPts val="650"/>
              </a:spcAft>
              <a:buFont typeface="Univers for KPMG Light" panose="020B0403020202020204" pitchFamily="34" charset="0"/>
              <a:buChar char="-"/>
              <a:defRPr lang="en-US" sz="1400" b="0" i="0" baseline="0" dirty="0" smtClean="0">
                <a:solidFill>
                  <a:srgbClr val="003087"/>
                </a:solidFill>
                <a:latin typeface="Univers for KPMG Light" panose="020B0403020202020204" pitchFamily="34" charset="0"/>
              </a:defRPr>
            </a:lvl8pPr>
          </a:lstStyle>
          <a:p>
            <a:pPr>
              <a:spcAft>
                <a:spcPts val="0"/>
              </a:spcAft>
            </a:pPr>
            <a:r>
              <a:rPr lang="ko-KR" altLang="en-US" sz="900">
                <a:solidFill>
                  <a:schemeClr val="tx1"/>
                </a:solidFill>
                <a:latin typeface="KoPub돋움체 Light" panose="00000300000000000000" pitchFamily="2" charset="-127"/>
                <a:ea typeface="KoPub돋움체 Light" panose="00000300000000000000" pitchFamily="2" charset="-127"/>
              </a:rPr>
              <a:t>자금 흐름</a:t>
            </a:r>
            <a:endParaRPr lang="en-US" altLang="ko-KR" sz="900">
              <a:solidFill>
                <a:schemeClr val="tx1"/>
              </a:solidFill>
              <a:latin typeface="KoPub돋움체 Light" panose="00000300000000000000" pitchFamily="2" charset="-127"/>
              <a:ea typeface="KoPub돋움체 Light" panose="00000300000000000000" pitchFamily="2" charset="-127"/>
            </a:endParaRPr>
          </a:p>
        </p:txBody>
      </p:sp>
      <p:sp>
        <p:nvSpPr>
          <p:cNvPr id="2" name="Freeform 12">
            <a:extLst>
              <a:ext uri="{FF2B5EF4-FFF2-40B4-BE49-F238E27FC236}">
                <a16:creationId xmlns:a16="http://schemas.microsoft.com/office/drawing/2014/main" id="{CDDE1DB8-45B9-3030-A5A3-7E3EEAD09E4F}"/>
              </a:ext>
            </a:extLst>
          </p:cNvPr>
          <p:cNvSpPr>
            <a:spLocks noEditPoints="1"/>
          </p:cNvSpPr>
          <p:nvPr/>
        </p:nvSpPr>
        <p:spPr bwMode="auto">
          <a:xfrm>
            <a:off x="7397685" y="2198009"/>
            <a:ext cx="332642" cy="218732"/>
          </a:xfrm>
          <a:custGeom>
            <a:avLst/>
            <a:gdLst>
              <a:gd name="T0" fmla="*/ 32 w 230"/>
              <a:gd name="T1" fmla="*/ 0 h 161"/>
              <a:gd name="T2" fmla="*/ 230 w 230"/>
              <a:gd name="T3" fmla="*/ 56 h 161"/>
              <a:gd name="T4" fmla="*/ 211 w 230"/>
              <a:gd name="T5" fmla="*/ 120 h 161"/>
              <a:gd name="T6" fmla="*/ 211 w 230"/>
              <a:gd name="T7" fmla="*/ 52 h 161"/>
              <a:gd name="T8" fmla="*/ 169 w 230"/>
              <a:gd name="T9" fmla="*/ 52 h 161"/>
              <a:gd name="T10" fmla="*/ 135 w 230"/>
              <a:gd name="T11" fmla="*/ 42 h 161"/>
              <a:gd name="T12" fmla="*/ 143 w 230"/>
              <a:gd name="T13" fmla="*/ 52 h 161"/>
              <a:gd name="T14" fmla="*/ 97 w 230"/>
              <a:gd name="T15" fmla="*/ 52 h 161"/>
              <a:gd name="T16" fmla="*/ 120 w 230"/>
              <a:gd name="T17" fmla="*/ 38 h 161"/>
              <a:gd name="T18" fmla="*/ 54 w 230"/>
              <a:gd name="T19" fmla="*/ 19 h 161"/>
              <a:gd name="T20" fmla="*/ 37 w 230"/>
              <a:gd name="T21" fmla="*/ 29 h 161"/>
              <a:gd name="T22" fmla="*/ 31 w 230"/>
              <a:gd name="T23" fmla="*/ 52 h 161"/>
              <a:gd name="T24" fmla="*/ 17 w 230"/>
              <a:gd name="T25" fmla="*/ 52 h 161"/>
              <a:gd name="T26" fmla="*/ 32 w 230"/>
              <a:gd name="T27" fmla="*/ 0 h 161"/>
              <a:gd name="T28" fmla="*/ 111 w 230"/>
              <a:gd name="T29" fmla="*/ 148 h 161"/>
              <a:gd name="T30" fmla="*/ 181 w 230"/>
              <a:gd name="T31" fmla="*/ 148 h 161"/>
              <a:gd name="T32" fmla="*/ 194 w 230"/>
              <a:gd name="T33" fmla="*/ 135 h 161"/>
              <a:gd name="T34" fmla="*/ 194 w 230"/>
              <a:gd name="T35" fmla="*/ 83 h 161"/>
              <a:gd name="T36" fmla="*/ 181 w 230"/>
              <a:gd name="T37" fmla="*/ 70 h 161"/>
              <a:gd name="T38" fmla="*/ 111 w 230"/>
              <a:gd name="T39" fmla="*/ 70 h 161"/>
              <a:gd name="T40" fmla="*/ 134 w 230"/>
              <a:gd name="T41" fmla="*/ 109 h 161"/>
              <a:gd name="T42" fmla="*/ 134 w 230"/>
              <a:gd name="T43" fmla="*/ 109 h 161"/>
              <a:gd name="T44" fmla="*/ 111 w 230"/>
              <a:gd name="T45" fmla="*/ 148 h 161"/>
              <a:gd name="T46" fmla="*/ 100 w 230"/>
              <a:gd name="T47" fmla="*/ 133 h 161"/>
              <a:gd name="T48" fmla="*/ 106 w 230"/>
              <a:gd name="T49" fmla="*/ 133 h 161"/>
              <a:gd name="T50" fmla="*/ 106 w 230"/>
              <a:gd name="T51" fmla="*/ 129 h 161"/>
              <a:gd name="T52" fmla="*/ 119 w 230"/>
              <a:gd name="T53" fmla="*/ 110 h 161"/>
              <a:gd name="T54" fmla="*/ 101 w 230"/>
              <a:gd name="T55" fmla="*/ 100 h 161"/>
              <a:gd name="T56" fmla="*/ 100 w 230"/>
              <a:gd name="T57" fmla="*/ 99 h 161"/>
              <a:gd name="T58" fmla="*/ 100 w 230"/>
              <a:gd name="T59" fmla="*/ 96 h 161"/>
              <a:gd name="T60" fmla="*/ 104 w 230"/>
              <a:gd name="T61" fmla="*/ 95 h 161"/>
              <a:gd name="T62" fmla="*/ 105 w 230"/>
              <a:gd name="T63" fmla="*/ 100 h 161"/>
              <a:gd name="T64" fmla="*/ 120 w 230"/>
              <a:gd name="T65" fmla="*/ 100 h 161"/>
              <a:gd name="T66" fmla="*/ 106 w 230"/>
              <a:gd name="T67" fmla="*/ 88 h 161"/>
              <a:gd name="T68" fmla="*/ 106 w 230"/>
              <a:gd name="T69" fmla="*/ 85 h 161"/>
              <a:gd name="T70" fmla="*/ 100 w 230"/>
              <a:gd name="T71" fmla="*/ 85 h 161"/>
              <a:gd name="T72" fmla="*/ 100 w 230"/>
              <a:gd name="T73" fmla="*/ 88 h 161"/>
              <a:gd name="T74" fmla="*/ 88 w 230"/>
              <a:gd name="T75" fmla="*/ 105 h 161"/>
              <a:gd name="T76" fmla="*/ 105 w 230"/>
              <a:gd name="T77" fmla="*/ 121 h 161"/>
              <a:gd name="T78" fmla="*/ 100 w 230"/>
              <a:gd name="T79" fmla="*/ 114 h 161"/>
              <a:gd name="T80" fmla="*/ 86 w 230"/>
              <a:gd name="T81" fmla="*/ 114 h 161"/>
              <a:gd name="T82" fmla="*/ 100 w 230"/>
              <a:gd name="T83" fmla="*/ 129 h 161"/>
              <a:gd name="T84" fmla="*/ 100 w 230"/>
              <a:gd name="T85" fmla="*/ 133 h 161"/>
              <a:gd name="T86" fmla="*/ 96 w 230"/>
              <a:gd name="T87" fmla="*/ 148 h 161"/>
              <a:gd name="T88" fmla="*/ 96 w 230"/>
              <a:gd name="T89" fmla="*/ 70 h 161"/>
              <a:gd name="T90" fmla="*/ 27 w 230"/>
              <a:gd name="T91" fmla="*/ 70 h 161"/>
              <a:gd name="T92" fmla="*/ 13 w 230"/>
              <a:gd name="T93" fmla="*/ 83 h 161"/>
              <a:gd name="T94" fmla="*/ 13 w 230"/>
              <a:gd name="T95" fmla="*/ 135 h 161"/>
              <a:gd name="T96" fmla="*/ 27 w 230"/>
              <a:gd name="T97" fmla="*/ 148 h 161"/>
              <a:gd name="T98" fmla="*/ 27 w 230"/>
              <a:gd name="T99" fmla="*/ 148 h 161"/>
              <a:gd name="T100" fmla="*/ 96 w 230"/>
              <a:gd name="T101" fmla="*/ 148 h 161"/>
              <a:gd name="T102" fmla="*/ 207 w 230"/>
              <a:gd name="T103" fmla="*/ 161 h 161"/>
              <a:gd name="T104" fmla="*/ 0 w 230"/>
              <a:gd name="T105" fmla="*/ 161 h 161"/>
              <a:gd name="T106" fmla="*/ 0 w 230"/>
              <a:gd name="T107" fmla="*/ 57 h 161"/>
              <a:gd name="T108" fmla="*/ 207 w 230"/>
              <a:gd name="T109" fmla="*/ 57 h 161"/>
              <a:gd name="T110" fmla="*/ 207 w 230"/>
              <a:gd name="T111" fmla="*/ 161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30" h="161">
                <a:moveTo>
                  <a:pt x="32" y="0"/>
                </a:moveTo>
                <a:cubicBezTo>
                  <a:pt x="230" y="56"/>
                  <a:pt x="230" y="56"/>
                  <a:pt x="230" y="56"/>
                </a:cubicBezTo>
                <a:cubicBezTo>
                  <a:pt x="211" y="120"/>
                  <a:pt x="211" y="120"/>
                  <a:pt x="211" y="120"/>
                </a:cubicBezTo>
                <a:cubicBezTo>
                  <a:pt x="211" y="116"/>
                  <a:pt x="211" y="55"/>
                  <a:pt x="211" y="52"/>
                </a:cubicBezTo>
                <a:cubicBezTo>
                  <a:pt x="209" y="52"/>
                  <a:pt x="172" y="52"/>
                  <a:pt x="169" y="52"/>
                </a:cubicBezTo>
                <a:cubicBezTo>
                  <a:pt x="135" y="42"/>
                  <a:pt x="135" y="42"/>
                  <a:pt x="135" y="42"/>
                </a:cubicBezTo>
                <a:cubicBezTo>
                  <a:pt x="138" y="44"/>
                  <a:pt x="141" y="48"/>
                  <a:pt x="143" y="52"/>
                </a:cubicBezTo>
                <a:cubicBezTo>
                  <a:pt x="97" y="52"/>
                  <a:pt x="97" y="52"/>
                  <a:pt x="97" y="52"/>
                </a:cubicBezTo>
                <a:cubicBezTo>
                  <a:pt x="102" y="45"/>
                  <a:pt x="111" y="39"/>
                  <a:pt x="120" y="38"/>
                </a:cubicBezTo>
                <a:cubicBezTo>
                  <a:pt x="54" y="19"/>
                  <a:pt x="54" y="19"/>
                  <a:pt x="54" y="19"/>
                </a:cubicBezTo>
                <a:cubicBezTo>
                  <a:pt x="52" y="27"/>
                  <a:pt x="44" y="31"/>
                  <a:pt x="37" y="29"/>
                </a:cubicBezTo>
                <a:cubicBezTo>
                  <a:pt x="31" y="52"/>
                  <a:pt x="31" y="52"/>
                  <a:pt x="31" y="52"/>
                </a:cubicBezTo>
                <a:cubicBezTo>
                  <a:pt x="17" y="52"/>
                  <a:pt x="17" y="52"/>
                  <a:pt x="17" y="52"/>
                </a:cubicBezTo>
                <a:lnTo>
                  <a:pt x="32" y="0"/>
                </a:lnTo>
                <a:close/>
                <a:moveTo>
                  <a:pt x="111" y="148"/>
                </a:moveTo>
                <a:cubicBezTo>
                  <a:pt x="181" y="148"/>
                  <a:pt x="181" y="148"/>
                  <a:pt x="181" y="148"/>
                </a:cubicBezTo>
                <a:cubicBezTo>
                  <a:pt x="180" y="141"/>
                  <a:pt x="187" y="135"/>
                  <a:pt x="194" y="135"/>
                </a:cubicBezTo>
                <a:cubicBezTo>
                  <a:pt x="194" y="83"/>
                  <a:pt x="194" y="83"/>
                  <a:pt x="194" y="83"/>
                </a:cubicBezTo>
                <a:cubicBezTo>
                  <a:pt x="187" y="84"/>
                  <a:pt x="180" y="77"/>
                  <a:pt x="181" y="70"/>
                </a:cubicBezTo>
                <a:cubicBezTo>
                  <a:pt x="111" y="70"/>
                  <a:pt x="111" y="70"/>
                  <a:pt x="111" y="70"/>
                </a:cubicBezTo>
                <a:cubicBezTo>
                  <a:pt x="127" y="76"/>
                  <a:pt x="134" y="94"/>
                  <a:pt x="134" y="109"/>
                </a:cubicBezTo>
                <a:cubicBezTo>
                  <a:pt x="134" y="109"/>
                  <a:pt x="134" y="109"/>
                  <a:pt x="134" y="109"/>
                </a:cubicBezTo>
                <a:cubicBezTo>
                  <a:pt x="134" y="125"/>
                  <a:pt x="126" y="142"/>
                  <a:pt x="111" y="148"/>
                </a:cubicBezTo>
                <a:close/>
                <a:moveTo>
                  <a:pt x="100" y="133"/>
                </a:moveTo>
                <a:cubicBezTo>
                  <a:pt x="106" y="133"/>
                  <a:pt x="106" y="133"/>
                  <a:pt x="106" y="133"/>
                </a:cubicBezTo>
                <a:cubicBezTo>
                  <a:pt x="106" y="129"/>
                  <a:pt x="106" y="129"/>
                  <a:pt x="106" y="129"/>
                </a:cubicBezTo>
                <a:cubicBezTo>
                  <a:pt x="117" y="130"/>
                  <a:pt x="126" y="119"/>
                  <a:pt x="119" y="110"/>
                </a:cubicBezTo>
                <a:cubicBezTo>
                  <a:pt x="115" y="105"/>
                  <a:pt x="106" y="104"/>
                  <a:pt x="101" y="100"/>
                </a:cubicBezTo>
                <a:cubicBezTo>
                  <a:pt x="101" y="100"/>
                  <a:pt x="100" y="100"/>
                  <a:pt x="100" y="99"/>
                </a:cubicBezTo>
                <a:cubicBezTo>
                  <a:pt x="100" y="98"/>
                  <a:pt x="100" y="97"/>
                  <a:pt x="100" y="96"/>
                </a:cubicBezTo>
                <a:cubicBezTo>
                  <a:pt x="101" y="94"/>
                  <a:pt x="103" y="94"/>
                  <a:pt x="104" y="95"/>
                </a:cubicBezTo>
                <a:cubicBezTo>
                  <a:pt x="105" y="96"/>
                  <a:pt x="106" y="97"/>
                  <a:pt x="105" y="100"/>
                </a:cubicBezTo>
                <a:cubicBezTo>
                  <a:pt x="120" y="100"/>
                  <a:pt x="120" y="100"/>
                  <a:pt x="120" y="100"/>
                </a:cubicBezTo>
                <a:cubicBezTo>
                  <a:pt x="121" y="92"/>
                  <a:pt x="113" y="89"/>
                  <a:pt x="106" y="88"/>
                </a:cubicBezTo>
                <a:cubicBezTo>
                  <a:pt x="106" y="85"/>
                  <a:pt x="106" y="85"/>
                  <a:pt x="106" y="85"/>
                </a:cubicBezTo>
                <a:cubicBezTo>
                  <a:pt x="100" y="85"/>
                  <a:pt x="100" y="85"/>
                  <a:pt x="100" y="85"/>
                </a:cubicBezTo>
                <a:cubicBezTo>
                  <a:pt x="100" y="88"/>
                  <a:pt x="100" y="88"/>
                  <a:pt x="100" y="88"/>
                </a:cubicBezTo>
                <a:cubicBezTo>
                  <a:pt x="90" y="89"/>
                  <a:pt x="80" y="95"/>
                  <a:pt x="88" y="105"/>
                </a:cubicBezTo>
                <a:cubicBezTo>
                  <a:pt x="93" y="112"/>
                  <a:pt x="108" y="111"/>
                  <a:pt x="105" y="121"/>
                </a:cubicBezTo>
                <a:cubicBezTo>
                  <a:pt x="100" y="127"/>
                  <a:pt x="99" y="118"/>
                  <a:pt x="100" y="114"/>
                </a:cubicBezTo>
                <a:cubicBezTo>
                  <a:pt x="86" y="114"/>
                  <a:pt x="86" y="114"/>
                  <a:pt x="86" y="114"/>
                </a:cubicBezTo>
                <a:cubicBezTo>
                  <a:pt x="85" y="124"/>
                  <a:pt x="91" y="128"/>
                  <a:pt x="100" y="129"/>
                </a:cubicBezTo>
                <a:lnTo>
                  <a:pt x="100" y="133"/>
                </a:lnTo>
                <a:close/>
                <a:moveTo>
                  <a:pt x="96" y="148"/>
                </a:moveTo>
                <a:cubicBezTo>
                  <a:pt x="66" y="136"/>
                  <a:pt x="65" y="82"/>
                  <a:pt x="96" y="70"/>
                </a:cubicBezTo>
                <a:cubicBezTo>
                  <a:pt x="27" y="70"/>
                  <a:pt x="27" y="70"/>
                  <a:pt x="27" y="70"/>
                </a:cubicBezTo>
                <a:cubicBezTo>
                  <a:pt x="27" y="77"/>
                  <a:pt x="20" y="84"/>
                  <a:pt x="13" y="83"/>
                </a:cubicBezTo>
                <a:cubicBezTo>
                  <a:pt x="13" y="135"/>
                  <a:pt x="13" y="135"/>
                  <a:pt x="13" y="135"/>
                </a:cubicBezTo>
                <a:cubicBezTo>
                  <a:pt x="20" y="135"/>
                  <a:pt x="27" y="141"/>
                  <a:pt x="27" y="148"/>
                </a:cubicBezTo>
                <a:cubicBezTo>
                  <a:pt x="27" y="148"/>
                  <a:pt x="27" y="148"/>
                  <a:pt x="27" y="148"/>
                </a:cubicBezTo>
                <a:lnTo>
                  <a:pt x="96" y="148"/>
                </a:lnTo>
                <a:close/>
                <a:moveTo>
                  <a:pt x="207" y="161"/>
                </a:moveTo>
                <a:cubicBezTo>
                  <a:pt x="0" y="161"/>
                  <a:pt x="0" y="161"/>
                  <a:pt x="0" y="161"/>
                </a:cubicBezTo>
                <a:cubicBezTo>
                  <a:pt x="0" y="57"/>
                  <a:pt x="0" y="57"/>
                  <a:pt x="0" y="57"/>
                </a:cubicBezTo>
                <a:cubicBezTo>
                  <a:pt x="207" y="57"/>
                  <a:pt x="207" y="57"/>
                  <a:pt x="207" y="57"/>
                </a:cubicBezTo>
                <a:lnTo>
                  <a:pt x="207" y="161"/>
                </a:ln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7" name="Grupo 188">
            <a:extLst>
              <a:ext uri="{FF2B5EF4-FFF2-40B4-BE49-F238E27FC236}">
                <a16:creationId xmlns:a16="http://schemas.microsoft.com/office/drawing/2014/main" id="{1B6F8F4A-6174-C45C-375C-646CEF0C6445}"/>
              </a:ext>
            </a:extLst>
          </p:cNvPr>
          <p:cNvGrpSpPr/>
          <p:nvPr/>
        </p:nvGrpSpPr>
        <p:grpSpPr>
          <a:xfrm>
            <a:off x="7410652" y="1860643"/>
            <a:ext cx="240523" cy="235045"/>
            <a:chOff x="5548313" y="925513"/>
            <a:chExt cx="681038" cy="885825"/>
          </a:xfrm>
          <a:solidFill>
            <a:schemeClr val="tx1">
              <a:lumMod val="50000"/>
              <a:lumOff val="50000"/>
            </a:schemeClr>
          </a:solidFill>
        </p:grpSpPr>
        <p:sp>
          <p:nvSpPr>
            <p:cNvPr id="9" name="Freeform 97">
              <a:extLst>
                <a:ext uri="{FF2B5EF4-FFF2-40B4-BE49-F238E27FC236}">
                  <a16:creationId xmlns:a16="http://schemas.microsoft.com/office/drawing/2014/main" id="{6AD53655-8371-2A5C-0857-B674E5544724}"/>
                </a:ext>
              </a:extLst>
            </p:cNvPr>
            <p:cNvSpPr>
              <a:spLocks noEditPoints="1"/>
            </p:cNvSpPr>
            <p:nvPr/>
          </p:nvSpPr>
          <p:spPr bwMode="auto">
            <a:xfrm>
              <a:off x="5548313" y="925513"/>
              <a:ext cx="681038" cy="641350"/>
            </a:xfrm>
            <a:custGeom>
              <a:avLst/>
              <a:gdLst>
                <a:gd name="T0" fmla="*/ 181 w 181"/>
                <a:gd name="T1" fmla="*/ 167 h 170"/>
                <a:gd name="T2" fmla="*/ 178 w 181"/>
                <a:gd name="T3" fmla="*/ 170 h 170"/>
                <a:gd name="T4" fmla="*/ 109 w 181"/>
                <a:gd name="T5" fmla="*/ 109 h 170"/>
                <a:gd name="T6" fmla="*/ 97 w 181"/>
                <a:gd name="T7" fmla="*/ 113 h 170"/>
                <a:gd name="T8" fmla="*/ 95 w 181"/>
                <a:gd name="T9" fmla="*/ 115 h 170"/>
                <a:gd name="T10" fmla="*/ 80 w 181"/>
                <a:gd name="T11" fmla="*/ 132 h 170"/>
                <a:gd name="T12" fmla="*/ 77 w 181"/>
                <a:gd name="T13" fmla="*/ 134 h 170"/>
                <a:gd name="T14" fmla="*/ 12 w 181"/>
                <a:gd name="T15" fmla="*/ 135 h 170"/>
                <a:gd name="T16" fmla="*/ 4 w 181"/>
                <a:gd name="T17" fmla="*/ 136 h 170"/>
                <a:gd name="T18" fmla="*/ 0 w 181"/>
                <a:gd name="T19" fmla="*/ 132 h 170"/>
                <a:gd name="T20" fmla="*/ 88 w 181"/>
                <a:gd name="T21" fmla="*/ 105 h 170"/>
                <a:gd name="T22" fmla="*/ 91 w 181"/>
                <a:gd name="T23" fmla="*/ 92 h 170"/>
                <a:gd name="T24" fmla="*/ 91 w 181"/>
                <a:gd name="T25" fmla="*/ 90 h 170"/>
                <a:gd name="T26" fmla="*/ 84 w 181"/>
                <a:gd name="T27" fmla="*/ 68 h 170"/>
                <a:gd name="T28" fmla="*/ 84 w 181"/>
                <a:gd name="T29" fmla="*/ 65 h 170"/>
                <a:gd name="T30" fmla="*/ 122 w 181"/>
                <a:gd name="T31" fmla="*/ 0 h 170"/>
                <a:gd name="T32" fmla="*/ 123 w 181"/>
                <a:gd name="T33" fmla="*/ 0 h 170"/>
                <a:gd name="T34" fmla="*/ 127 w 181"/>
                <a:gd name="T35" fmla="*/ 1 h 170"/>
                <a:gd name="T36" fmla="*/ 103 w 181"/>
                <a:gd name="T37" fmla="*/ 89 h 170"/>
                <a:gd name="T38" fmla="*/ 112 w 181"/>
                <a:gd name="T39" fmla="*/ 97 h 170"/>
                <a:gd name="T40" fmla="*/ 114 w 181"/>
                <a:gd name="T41" fmla="*/ 99 h 170"/>
                <a:gd name="T42" fmla="*/ 135 w 181"/>
                <a:gd name="T43" fmla="*/ 101 h 170"/>
                <a:gd name="T44" fmla="*/ 140 w 181"/>
                <a:gd name="T45" fmla="*/ 104 h 170"/>
                <a:gd name="T46" fmla="*/ 180 w 181"/>
                <a:gd name="T47" fmla="*/ 165 h 170"/>
                <a:gd name="T48" fmla="*/ 181 w 181"/>
                <a:gd name="T49" fmla="*/ 167 h 170"/>
                <a:gd name="T50" fmla="*/ 104 w 181"/>
                <a:gd name="T51" fmla="*/ 101 h 170"/>
                <a:gd name="T52" fmla="*/ 100 w 181"/>
                <a:gd name="T53" fmla="*/ 97 h 170"/>
                <a:gd name="T54" fmla="*/ 95 w 181"/>
                <a:gd name="T55" fmla="*/ 101 h 170"/>
                <a:gd name="T56" fmla="*/ 100 w 181"/>
                <a:gd name="T57" fmla="*/ 106 h 170"/>
                <a:gd name="T58" fmla="*/ 104 w 181"/>
                <a:gd name="T59" fmla="*/ 101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1" h="170">
                  <a:moveTo>
                    <a:pt x="181" y="167"/>
                  </a:moveTo>
                  <a:cubicBezTo>
                    <a:pt x="180" y="168"/>
                    <a:pt x="179" y="169"/>
                    <a:pt x="178" y="170"/>
                  </a:cubicBezTo>
                  <a:cubicBezTo>
                    <a:pt x="155" y="149"/>
                    <a:pt x="132" y="130"/>
                    <a:pt x="109" y="109"/>
                  </a:cubicBezTo>
                  <a:cubicBezTo>
                    <a:pt x="106" y="113"/>
                    <a:pt x="102" y="114"/>
                    <a:pt x="97" y="113"/>
                  </a:cubicBezTo>
                  <a:cubicBezTo>
                    <a:pt x="96" y="113"/>
                    <a:pt x="95" y="114"/>
                    <a:pt x="95" y="115"/>
                  </a:cubicBezTo>
                  <a:cubicBezTo>
                    <a:pt x="90" y="120"/>
                    <a:pt x="85" y="126"/>
                    <a:pt x="80" y="132"/>
                  </a:cubicBezTo>
                  <a:cubicBezTo>
                    <a:pt x="80" y="133"/>
                    <a:pt x="78" y="134"/>
                    <a:pt x="77" y="134"/>
                  </a:cubicBezTo>
                  <a:cubicBezTo>
                    <a:pt x="55" y="134"/>
                    <a:pt x="34" y="135"/>
                    <a:pt x="12" y="135"/>
                  </a:cubicBezTo>
                  <a:cubicBezTo>
                    <a:pt x="10" y="135"/>
                    <a:pt x="7" y="135"/>
                    <a:pt x="4" y="136"/>
                  </a:cubicBezTo>
                  <a:cubicBezTo>
                    <a:pt x="1" y="136"/>
                    <a:pt x="0" y="135"/>
                    <a:pt x="0" y="132"/>
                  </a:cubicBezTo>
                  <a:cubicBezTo>
                    <a:pt x="29" y="123"/>
                    <a:pt x="58" y="114"/>
                    <a:pt x="88" y="105"/>
                  </a:cubicBezTo>
                  <a:cubicBezTo>
                    <a:pt x="87" y="100"/>
                    <a:pt x="88" y="96"/>
                    <a:pt x="91" y="92"/>
                  </a:cubicBezTo>
                  <a:cubicBezTo>
                    <a:pt x="92" y="92"/>
                    <a:pt x="91" y="90"/>
                    <a:pt x="91" y="90"/>
                  </a:cubicBezTo>
                  <a:cubicBezTo>
                    <a:pt x="89" y="83"/>
                    <a:pt x="86" y="75"/>
                    <a:pt x="84" y="68"/>
                  </a:cubicBezTo>
                  <a:cubicBezTo>
                    <a:pt x="84" y="67"/>
                    <a:pt x="84" y="66"/>
                    <a:pt x="84" y="65"/>
                  </a:cubicBezTo>
                  <a:cubicBezTo>
                    <a:pt x="97" y="44"/>
                    <a:pt x="109" y="22"/>
                    <a:pt x="122" y="0"/>
                  </a:cubicBezTo>
                  <a:cubicBezTo>
                    <a:pt x="122" y="0"/>
                    <a:pt x="123" y="0"/>
                    <a:pt x="123" y="0"/>
                  </a:cubicBezTo>
                  <a:cubicBezTo>
                    <a:pt x="124" y="0"/>
                    <a:pt x="125" y="0"/>
                    <a:pt x="127" y="1"/>
                  </a:cubicBezTo>
                  <a:cubicBezTo>
                    <a:pt x="119" y="30"/>
                    <a:pt x="111" y="60"/>
                    <a:pt x="103" y="89"/>
                  </a:cubicBezTo>
                  <a:cubicBezTo>
                    <a:pt x="107" y="91"/>
                    <a:pt x="110" y="93"/>
                    <a:pt x="112" y="97"/>
                  </a:cubicBezTo>
                  <a:cubicBezTo>
                    <a:pt x="112" y="98"/>
                    <a:pt x="113" y="98"/>
                    <a:pt x="114" y="99"/>
                  </a:cubicBezTo>
                  <a:cubicBezTo>
                    <a:pt x="121" y="99"/>
                    <a:pt x="128" y="100"/>
                    <a:pt x="135" y="101"/>
                  </a:cubicBezTo>
                  <a:cubicBezTo>
                    <a:pt x="137" y="101"/>
                    <a:pt x="139" y="102"/>
                    <a:pt x="140" y="104"/>
                  </a:cubicBezTo>
                  <a:cubicBezTo>
                    <a:pt x="153" y="124"/>
                    <a:pt x="167" y="145"/>
                    <a:pt x="180" y="165"/>
                  </a:cubicBezTo>
                  <a:cubicBezTo>
                    <a:pt x="180" y="165"/>
                    <a:pt x="181" y="166"/>
                    <a:pt x="181" y="167"/>
                  </a:cubicBezTo>
                  <a:close/>
                  <a:moveTo>
                    <a:pt x="104" y="101"/>
                  </a:moveTo>
                  <a:cubicBezTo>
                    <a:pt x="104" y="99"/>
                    <a:pt x="102" y="97"/>
                    <a:pt x="100" y="97"/>
                  </a:cubicBezTo>
                  <a:cubicBezTo>
                    <a:pt x="97" y="97"/>
                    <a:pt x="95" y="99"/>
                    <a:pt x="95" y="101"/>
                  </a:cubicBezTo>
                  <a:cubicBezTo>
                    <a:pt x="95" y="104"/>
                    <a:pt x="98" y="106"/>
                    <a:pt x="100" y="106"/>
                  </a:cubicBezTo>
                  <a:cubicBezTo>
                    <a:pt x="102" y="106"/>
                    <a:pt x="104" y="103"/>
                    <a:pt x="104"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98">
              <a:extLst>
                <a:ext uri="{FF2B5EF4-FFF2-40B4-BE49-F238E27FC236}">
                  <a16:creationId xmlns:a16="http://schemas.microsoft.com/office/drawing/2014/main" id="{F27B6CD2-3DEA-6C43-5C80-42A495CDF856}"/>
                </a:ext>
              </a:extLst>
            </p:cNvPr>
            <p:cNvSpPr>
              <a:spLocks/>
            </p:cNvSpPr>
            <p:nvPr/>
          </p:nvSpPr>
          <p:spPr bwMode="auto">
            <a:xfrm>
              <a:off x="5838825" y="1370013"/>
              <a:ext cx="184150" cy="441325"/>
            </a:xfrm>
            <a:custGeom>
              <a:avLst/>
              <a:gdLst>
                <a:gd name="T0" fmla="*/ 49 w 49"/>
                <a:gd name="T1" fmla="*/ 104 h 117"/>
                <a:gd name="T2" fmla="*/ 49 w 49"/>
                <a:gd name="T3" fmla="*/ 117 h 117"/>
                <a:gd name="T4" fmla="*/ 0 w 49"/>
                <a:gd name="T5" fmla="*/ 117 h 117"/>
                <a:gd name="T6" fmla="*/ 0 w 49"/>
                <a:gd name="T7" fmla="*/ 104 h 117"/>
                <a:gd name="T8" fmla="*/ 9 w 49"/>
                <a:gd name="T9" fmla="*/ 104 h 117"/>
                <a:gd name="T10" fmla="*/ 12 w 49"/>
                <a:gd name="T11" fmla="*/ 102 h 117"/>
                <a:gd name="T12" fmla="*/ 16 w 49"/>
                <a:gd name="T13" fmla="*/ 49 h 117"/>
                <a:gd name="T14" fmla="*/ 19 w 49"/>
                <a:gd name="T15" fmla="*/ 8 h 117"/>
                <a:gd name="T16" fmla="*/ 20 w 49"/>
                <a:gd name="T17" fmla="*/ 2 h 117"/>
                <a:gd name="T18" fmla="*/ 21 w 49"/>
                <a:gd name="T19" fmla="*/ 0 h 117"/>
                <a:gd name="T20" fmla="*/ 28 w 49"/>
                <a:gd name="T21" fmla="*/ 0 h 117"/>
                <a:gd name="T22" fmla="*/ 30 w 49"/>
                <a:gd name="T23" fmla="*/ 19 h 117"/>
                <a:gd name="T24" fmla="*/ 33 w 49"/>
                <a:gd name="T25" fmla="*/ 55 h 117"/>
                <a:gd name="T26" fmla="*/ 35 w 49"/>
                <a:gd name="T27" fmla="*/ 88 h 117"/>
                <a:gd name="T28" fmla="*/ 36 w 49"/>
                <a:gd name="T29" fmla="*/ 102 h 117"/>
                <a:gd name="T30" fmla="*/ 39 w 49"/>
                <a:gd name="T31" fmla="*/ 104 h 117"/>
                <a:gd name="T32" fmla="*/ 49 w 49"/>
                <a:gd name="T33" fmla="*/ 104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9" h="117">
                  <a:moveTo>
                    <a:pt x="49" y="104"/>
                  </a:moveTo>
                  <a:cubicBezTo>
                    <a:pt x="49" y="109"/>
                    <a:pt x="49" y="113"/>
                    <a:pt x="49" y="117"/>
                  </a:cubicBezTo>
                  <a:cubicBezTo>
                    <a:pt x="32" y="117"/>
                    <a:pt x="16" y="117"/>
                    <a:pt x="0" y="117"/>
                  </a:cubicBezTo>
                  <a:cubicBezTo>
                    <a:pt x="0" y="113"/>
                    <a:pt x="0" y="109"/>
                    <a:pt x="0" y="104"/>
                  </a:cubicBezTo>
                  <a:cubicBezTo>
                    <a:pt x="3" y="104"/>
                    <a:pt x="6" y="104"/>
                    <a:pt x="9" y="104"/>
                  </a:cubicBezTo>
                  <a:cubicBezTo>
                    <a:pt x="11" y="104"/>
                    <a:pt x="12" y="104"/>
                    <a:pt x="12" y="102"/>
                  </a:cubicBezTo>
                  <a:cubicBezTo>
                    <a:pt x="13" y="84"/>
                    <a:pt x="15" y="66"/>
                    <a:pt x="16" y="49"/>
                  </a:cubicBezTo>
                  <a:cubicBezTo>
                    <a:pt x="17" y="35"/>
                    <a:pt x="18" y="21"/>
                    <a:pt x="19" y="8"/>
                  </a:cubicBezTo>
                  <a:cubicBezTo>
                    <a:pt x="20" y="6"/>
                    <a:pt x="20" y="4"/>
                    <a:pt x="20" y="2"/>
                  </a:cubicBezTo>
                  <a:cubicBezTo>
                    <a:pt x="20" y="1"/>
                    <a:pt x="21" y="0"/>
                    <a:pt x="21" y="0"/>
                  </a:cubicBezTo>
                  <a:cubicBezTo>
                    <a:pt x="24" y="0"/>
                    <a:pt x="26" y="0"/>
                    <a:pt x="28" y="0"/>
                  </a:cubicBezTo>
                  <a:cubicBezTo>
                    <a:pt x="29" y="7"/>
                    <a:pt x="29" y="13"/>
                    <a:pt x="30" y="19"/>
                  </a:cubicBezTo>
                  <a:cubicBezTo>
                    <a:pt x="31" y="31"/>
                    <a:pt x="32" y="43"/>
                    <a:pt x="33" y="55"/>
                  </a:cubicBezTo>
                  <a:cubicBezTo>
                    <a:pt x="34" y="66"/>
                    <a:pt x="34" y="77"/>
                    <a:pt x="35" y="88"/>
                  </a:cubicBezTo>
                  <a:cubicBezTo>
                    <a:pt x="36" y="93"/>
                    <a:pt x="36" y="98"/>
                    <a:pt x="36" y="102"/>
                  </a:cubicBezTo>
                  <a:cubicBezTo>
                    <a:pt x="36" y="104"/>
                    <a:pt x="37" y="104"/>
                    <a:pt x="39" y="104"/>
                  </a:cubicBezTo>
                  <a:cubicBezTo>
                    <a:pt x="42" y="104"/>
                    <a:pt x="45" y="104"/>
                    <a:pt x="49" y="1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2" name="직사각형 11">
            <a:extLst>
              <a:ext uri="{FF2B5EF4-FFF2-40B4-BE49-F238E27FC236}">
                <a16:creationId xmlns:a16="http://schemas.microsoft.com/office/drawing/2014/main" id="{35C17566-2973-292A-A336-6C03E01ED7A4}"/>
              </a:ext>
            </a:extLst>
          </p:cNvPr>
          <p:cNvSpPr/>
          <p:nvPr/>
        </p:nvSpPr>
        <p:spPr>
          <a:xfrm>
            <a:off x="7255942" y="1808162"/>
            <a:ext cx="2160000" cy="669649"/>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marL="1350">
              <a:buClr>
                <a:srgbClr val="00338D"/>
              </a:buClr>
            </a:pPr>
            <a:endParaRPr lang="en-US" altLang="ko-KR" sz="900" baseline="30000">
              <a:solidFill>
                <a:schemeClr val="tx1"/>
              </a:solidFill>
              <a:latin typeface="KoPub돋움체 Light" panose="00000300000000000000" pitchFamily="2" charset="-127"/>
              <a:ea typeface="KoPub돋움체 Light" panose="00000300000000000000" pitchFamily="2" charset="-127"/>
            </a:endParaRPr>
          </a:p>
        </p:txBody>
      </p:sp>
      <p:sp>
        <p:nvSpPr>
          <p:cNvPr id="18" name="직사각형 17">
            <a:extLst>
              <a:ext uri="{FF2B5EF4-FFF2-40B4-BE49-F238E27FC236}">
                <a16:creationId xmlns:a16="http://schemas.microsoft.com/office/drawing/2014/main" id="{4E05EA20-0AE0-8F32-92C9-0BD1D0A949D4}"/>
              </a:ext>
            </a:extLst>
          </p:cNvPr>
          <p:cNvSpPr/>
          <p:nvPr/>
        </p:nvSpPr>
        <p:spPr>
          <a:xfrm>
            <a:off x="10398826" y="3601522"/>
            <a:ext cx="2331038" cy="1288329"/>
          </a:xfrm>
          <a:prstGeom prst="rect">
            <a:avLst/>
          </a:prstGeom>
          <a:solidFill>
            <a:srgbClr val="FF0000"/>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r>
              <a:rPr lang="ko-KR" altLang="en-US" sz="1000" b="0" i="0">
                <a:solidFill>
                  <a:schemeClr val="bg1"/>
                </a:solidFill>
                <a:effectLst/>
                <a:latin typeface="Noto Sans KR"/>
              </a:rPr>
              <a:t>태안풍력발전은 이곳 사업을 위해 호반건설을 비롯해 한국서부발전</a:t>
            </a:r>
            <a:r>
              <a:rPr lang="en-US" altLang="ko-KR" sz="1000" b="0" i="0">
                <a:solidFill>
                  <a:schemeClr val="bg1"/>
                </a:solidFill>
                <a:effectLst/>
                <a:latin typeface="Noto Sans KR"/>
              </a:rPr>
              <a:t>, </a:t>
            </a:r>
            <a:r>
              <a:rPr lang="ko-KR" altLang="en-US" sz="1000" b="0" i="0">
                <a:solidFill>
                  <a:schemeClr val="bg1"/>
                </a:solidFill>
                <a:effectLst/>
                <a:latin typeface="Noto Sans KR"/>
              </a:rPr>
              <a:t>남동발전</a:t>
            </a:r>
            <a:r>
              <a:rPr lang="en-US" altLang="ko-KR" sz="1000" b="0" i="0">
                <a:solidFill>
                  <a:schemeClr val="bg1"/>
                </a:solidFill>
                <a:effectLst/>
                <a:latin typeface="Noto Sans KR"/>
              </a:rPr>
              <a:t>, </a:t>
            </a:r>
            <a:r>
              <a:rPr lang="ko-KR" altLang="en-US" sz="1000" b="0" i="0">
                <a:solidFill>
                  <a:schemeClr val="bg1"/>
                </a:solidFill>
                <a:effectLst/>
                <a:latin typeface="Noto Sans KR"/>
              </a:rPr>
              <a:t>두산중공업 등이 설립한 특수목적법인</a:t>
            </a:r>
            <a:r>
              <a:rPr lang="en-US" altLang="ko-KR" sz="1000" b="0" i="0">
                <a:solidFill>
                  <a:schemeClr val="bg1"/>
                </a:solidFill>
                <a:effectLst/>
                <a:latin typeface="Noto Sans KR"/>
              </a:rPr>
              <a:t>(SPC)</a:t>
            </a:r>
            <a:endParaRPr lang="ko-KR" altLang="en-US" sz="1000">
              <a:solidFill>
                <a:schemeClr val="bg1"/>
              </a:solidFill>
            </a:endParaRPr>
          </a:p>
        </p:txBody>
      </p:sp>
    </p:spTree>
    <p:extLst>
      <p:ext uri="{BB962C8B-B14F-4D97-AF65-F5344CB8AC3E}">
        <p14:creationId xmlns:p14="http://schemas.microsoft.com/office/powerpoint/2010/main" val="9827828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텍스트 개체 틀 16">
            <a:extLst>
              <a:ext uri="{FF2B5EF4-FFF2-40B4-BE49-F238E27FC236}">
                <a16:creationId xmlns:a16="http://schemas.microsoft.com/office/drawing/2014/main" id="{5A7C73A3-8BE8-4DE6-B6AA-C52589975296}"/>
              </a:ext>
            </a:extLst>
          </p:cNvPr>
          <p:cNvSpPr>
            <a:spLocks noGrp="1"/>
          </p:cNvSpPr>
          <p:nvPr>
            <p:ph type="body" sz="quarter" idx="10"/>
          </p:nvPr>
        </p:nvSpPr>
        <p:spPr>
          <a:xfrm>
            <a:off x="502976" y="193432"/>
            <a:ext cx="8574241" cy="211381"/>
          </a:xfrm>
        </p:spPr>
        <p:txBody>
          <a:bodyPr/>
          <a:lstStyle/>
          <a:p>
            <a:r>
              <a:rPr lang="en-US" altLang="ko-KR" sz="1000">
                <a:solidFill>
                  <a:schemeClr val="tx1">
                    <a:lumMod val="50000"/>
                    <a:lumOff val="50000"/>
                  </a:schemeClr>
                </a:solidFill>
                <a:latin typeface="KoPub돋움체 Bold" panose="00000800000000000000" pitchFamily="2" charset="-127"/>
                <a:ea typeface="KoPub돋움체 Bold" panose="00000800000000000000" pitchFamily="2" charset="-127"/>
                <a:cs typeface="+mn-cs"/>
              </a:rPr>
              <a:t>01 Executive Summary</a:t>
            </a:r>
            <a:endParaRPr lang="ko-KR" altLang="en-US" sz="1000">
              <a:solidFill>
                <a:schemeClr val="tx1">
                  <a:lumMod val="50000"/>
                  <a:lumOff val="50000"/>
                </a:schemeClr>
              </a:solidFill>
              <a:latin typeface="KoPub돋움체 Bold" panose="00000800000000000000" pitchFamily="2" charset="-127"/>
              <a:ea typeface="KoPub돋움체 Bold" panose="00000800000000000000" pitchFamily="2" charset="-127"/>
              <a:cs typeface="+mn-cs"/>
            </a:endParaRPr>
          </a:p>
        </p:txBody>
      </p:sp>
      <p:sp>
        <p:nvSpPr>
          <p:cNvPr id="96" name="TextBox 95">
            <a:extLst>
              <a:ext uri="{FF2B5EF4-FFF2-40B4-BE49-F238E27FC236}">
                <a16:creationId xmlns:a16="http://schemas.microsoft.com/office/drawing/2014/main" id="{48798C3D-559E-40C9-B22A-6761007405E1}"/>
              </a:ext>
            </a:extLst>
          </p:cNvPr>
          <p:cNvSpPr txBox="1"/>
          <p:nvPr/>
        </p:nvSpPr>
        <p:spPr>
          <a:xfrm flipH="1">
            <a:off x="488950" y="874727"/>
            <a:ext cx="8928100" cy="338554"/>
          </a:xfrm>
          <a:prstGeom prst="rect">
            <a:avLst/>
          </a:prstGeom>
          <a:noFill/>
        </p:spPr>
        <p:txBody>
          <a:bodyPr wrap="square" lIns="0" tIns="0" rIns="0" bIns="0" rtlCol="0">
            <a:spAutoFit/>
          </a:bodyPr>
          <a:lstStyle/>
          <a:p>
            <a:r>
              <a:rPr lang="en-US" altLang="ko-KR"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SPIRIT </a:t>
            </a:r>
            <a:r>
              <a:rPr lang="ko-KR" altLang="en-US"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선박 관련 자금수지 검토 결과 영업현금흐름을 통한 선박금융 원리금 상환이 가능할 것으로 추정됩니다</a:t>
            </a:r>
            <a:r>
              <a:rPr lang="en-US" altLang="ko-KR"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 </a:t>
            </a:r>
            <a:r>
              <a:rPr lang="ko-KR" altLang="en-US"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선박 금융 만기 시점인 </a:t>
            </a:r>
            <a:r>
              <a:rPr lang="en-US" altLang="ko-KR"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’29</a:t>
            </a:r>
            <a:r>
              <a:rPr lang="ko-KR" altLang="en-US"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년의 누적 </a:t>
            </a:r>
            <a:r>
              <a:rPr lang="en-US" altLang="ko-KR"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DSCR</a:t>
            </a:r>
            <a:r>
              <a:rPr lang="ko-KR" altLang="en-US"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은 </a:t>
            </a:r>
            <a:r>
              <a:rPr lang="en-US" altLang="ko-KR"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2.5x</a:t>
            </a:r>
            <a:r>
              <a:rPr lang="ko-KR" altLang="en-US"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 이며 </a:t>
            </a:r>
            <a:r>
              <a:rPr lang="en-US" altLang="ko-KR"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LTV</a:t>
            </a:r>
            <a:r>
              <a:rPr lang="ko-KR" altLang="en-US"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는 최초 </a:t>
            </a:r>
            <a:r>
              <a:rPr lang="en-US" altLang="ko-KR"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90%</a:t>
            </a:r>
            <a:r>
              <a:rPr lang="ko-KR" altLang="en-US"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에서 </a:t>
            </a:r>
            <a:r>
              <a:rPr lang="en-US" altLang="ko-KR"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19% </a:t>
            </a:r>
            <a:r>
              <a:rPr lang="ko-KR" altLang="en-US"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수준까지 점차 하락할 것으로 추정됩니다</a:t>
            </a:r>
            <a:r>
              <a:rPr lang="en-US" altLang="ko-KR"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a:t>
            </a:r>
            <a:r>
              <a:rPr lang="ko-KR" altLang="en-US"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 </a:t>
            </a:r>
          </a:p>
        </p:txBody>
      </p:sp>
      <p:sp>
        <p:nvSpPr>
          <p:cNvPr id="97" name="제목 18">
            <a:extLst>
              <a:ext uri="{FF2B5EF4-FFF2-40B4-BE49-F238E27FC236}">
                <a16:creationId xmlns:a16="http://schemas.microsoft.com/office/drawing/2014/main" id="{E577CB65-78D0-496E-8174-B9F8D9F6DC96}"/>
              </a:ext>
            </a:extLst>
          </p:cNvPr>
          <p:cNvSpPr txBox="1">
            <a:spLocks/>
          </p:cNvSpPr>
          <p:nvPr/>
        </p:nvSpPr>
        <p:spPr>
          <a:xfrm>
            <a:off x="488951" y="439978"/>
            <a:ext cx="8928100" cy="430887"/>
          </a:xfrm>
          <a:prstGeom prst="rect">
            <a:avLst/>
          </a:prstGeom>
        </p:spPr>
        <p:txBody>
          <a:bodyPr wrap="square" lIns="0" tIns="0" rIns="0" bIns="0">
            <a:spAutoFit/>
          </a:bodyPr>
          <a:lstStyle>
            <a:defPPr>
              <a:defRPr lang="en-US"/>
            </a:defPPr>
            <a:lvl1pPr marR="0" lvl="0" indent="0" defTabSz="661751" fontAlgn="auto" latinLnBrk="1">
              <a:lnSpc>
                <a:spcPct val="100000"/>
              </a:lnSpc>
              <a:spcBef>
                <a:spcPct val="0"/>
              </a:spcBef>
              <a:spcAft>
                <a:spcPts val="2000"/>
              </a:spcAft>
              <a:buClrTx/>
              <a:buSzTx/>
              <a:buFontTx/>
              <a:buNone/>
              <a:tabLst/>
              <a:defRPr kumimoji="0" sz="2800" b="0" i="0" u="none" strike="noStrike" cap="none" spc="0" normalizeH="0" baseline="0">
                <a:ln>
                  <a:solidFill>
                    <a:srgbClr val="FD349C">
                      <a:alpha val="0"/>
                    </a:srgbClr>
                  </a:solidFill>
                </a:ln>
                <a:solidFill>
                  <a:srgbClr val="00338D"/>
                </a:solidFill>
                <a:effectLst/>
                <a:uLnTx/>
                <a:uFillTx/>
                <a:latin typeface="KoPub돋움체 Bold" panose="00000800000000000000" pitchFamily="2" charset="-127"/>
                <a:ea typeface="KoPub돋움체 Bold" panose="00000800000000000000" pitchFamily="2" charset="-127"/>
                <a:cs typeface="+mj-cs"/>
              </a:defRPr>
            </a:lvl1pPr>
          </a:lstStyle>
          <a:p>
            <a:pPr>
              <a:defRPr/>
            </a:pPr>
            <a:r>
              <a:rPr lang="en-US" altLang="ko-KR" sz="2800"/>
              <a:t>Cash Flow Projection </a:t>
            </a:r>
            <a:r>
              <a:rPr lang="en-US" altLang="ko-KR" sz="2000"/>
              <a:t>– </a:t>
            </a:r>
            <a:r>
              <a:rPr lang="ko-KR" altLang="en-US" sz="2000"/>
              <a:t>요약</a:t>
            </a:r>
            <a:endParaRPr lang="en-US" altLang="ko-KR" sz="2000"/>
          </a:p>
        </p:txBody>
      </p:sp>
      <p:grpSp>
        <p:nvGrpSpPr>
          <p:cNvPr id="17" name="그룹 16">
            <a:extLst>
              <a:ext uri="{FF2B5EF4-FFF2-40B4-BE49-F238E27FC236}">
                <a16:creationId xmlns:a16="http://schemas.microsoft.com/office/drawing/2014/main" id="{F62A5FA8-7BAB-FB26-54C5-0C1F18B8131C}"/>
              </a:ext>
            </a:extLst>
          </p:cNvPr>
          <p:cNvGrpSpPr/>
          <p:nvPr/>
        </p:nvGrpSpPr>
        <p:grpSpPr>
          <a:xfrm>
            <a:off x="502976" y="1307321"/>
            <a:ext cx="4341963" cy="288000"/>
            <a:chOff x="452439" y="1416168"/>
            <a:chExt cx="4392613" cy="288000"/>
          </a:xfrm>
        </p:grpSpPr>
        <p:sp>
          <p:nvSpPr>
            <p:cNvPr id="18" name="TextBox 17">
              <a:extLst>
                <a:ext uri="{FF2B5EF4-FFF2-40B4-BE49-F238E27FC236}">
                  <a16:creationId xmlns:a16="http://schemas.microsoft.com/office/drawing/2014/main" id="{51872DC5-9182-1741-0816-50874E0B9B18}"/>
                </a:ext>
              </a:extLst>
            </p:cNvPr>
            <p:cNvSpPr txBox="1"/>
            <p:nvPr/>
          </p:nvSpPr>
          <p:spPr>
            <a:xfrm>
              <a:off x="452441" y="1416168"/>
              <a:ext cx="4392609" cy="288000"/>
            </a:xfrm>
            <a:prstGeom prst="rect">
              <a:avLst/>
            </a:prstGeom>
            <a:noFill/>
          </p:spPr>
          <p:txBody>
            <a:bodyPr vert="horz" wrap="square" lIns="0" tIns="0" rIns="0" bIns="0" rtlCol="0" anchor="ctr" anchorCtr="0">
              <a:noAutofit/>
            </a:bodyPr>
            <a:lstStyle/>
            <a:p>
              <a:pPr defTabSz="888038">
                <a:defRPr/>
              </a:pPr>
              <a:r>
                <a:rPr lang="ko-KR" altLang="en-US" sz="1100" b="1">
                  <a:ln>
                    <a:solidFill>
                      <a:srgbClr val="00338D">
                        <a:alpha val="0"/>
                      </a:srgbClr>
                    </a:solidFill>
                  </a:ln>
                  <a:solidFill>
                    <a:srgbClr val="00338D"/>
                  </a:solidFill>
                  <a:latin typeface="KoPub돋움체 Medium" panose="02020603020101020101" pitchFamily="18" charset="-127"/>
                  <a:ea typeface="KoPub돋움체 Medium" panose="02020603020101020101" pitchFamily="18" charset="-127"/>
                </a:rPr>
                <a:t>자금수지 요약</a:t>
              </a:r>
            </a:p>
          </p:txBody>
        </p:sp>
        <p:cxnSp>
          <p:nvCxnSpPr>
            <p:cNvPr id="19" name="직선 연결선 18">
              <a:extLst>
                <a:ext uri="{FF2B5EF4-FFF2-40B4-BE49-F238E27FC236}">
                  <a16:creationId xmlns:a16="http://schemas.microsoft.com/office/drawing/2014/main" id="{E9BB1F44-9BD2-5D5A-4A06-8F106BF4C84F}"/>
                </a:ext>
              </a:extLst>
            </p:cNvPr>
            <p:cNvCxnSpPr/>
            <p:nvPr/>
          </p:nvCxnSpPr>
          <p:spPr>
            <a:xfrm>
              <a:off x="452439" y="1418794"/>
              <a:ext cx="4392613"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0" name="직선 연결선 19">
              <a:extLst>
                <a:ext uri="{FF2B5EF4-FFF2-40B4-BE49-F238E27FC236}">
                  <a16:creationId xmlns:a16="http://schemas.microsoft.com/office/drawing/2014/main" id="{A6B323EC-6F86-71E7-16AB-856ABE999627}"/>
                </a:ext>
              </a:extLst>
            </p:cNvPr>
            <p:cNvCxnSpPr/>
            <p:nvPr/>
          </p:nvCxnSpPr>
          <p:spPr>
            <a:xfrm>
              <a:off x="452439" y="1700213"/>
              <a:ext cx="4392613"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21" name="그룹 20">
            <a:extLst>
              <a:ext uri="{FF2B5EF4-FFF2-40B4-BE49-F238E27FC236}">
                <a16:creationId xmlns:a16="http://schemas.microsoft.com/office/drawing/2014/main" id="{58DB5DD6-5CFD-9D21-7796-6A72112B5C77}"/>
              </a:ext>
            </a:extLst>
          </p:cNvPr>
          <p:cNvGrpSpPr/>
          <p:nvPr/>
        </p:nvGrpSpPr>
        <p:grpSpPr>
          <a:xfrm>
            <a:off x="5075087" y="1307321"/>
            <a:ext cx="4341963" cy="288000"/>
            <a:chOff x="452439" y="1416168"/>
            <a:chExt cx="4392613" cy="288000"/>
          </a:xfrm>
        </p:grpSpPr>
        <p:sp>
          <p:nvSpPr>
            <p:cNvPr id="22" name="TextBox 21">
              <a:extLst>
                <a:ext uri="{FF2B5EF4-FFF2-40B4-BE49-F238E27FC236}">
                  <a16:creationId xmlns:a16="http://schemas.microsoft.com/office/drawing/2014/main" id="{C30EA9DF-397F-FF13-40DB-63C1588233F7}"/>
                </a:ext>
              </a:extLst>
            </p:cNvPr>
            <p:cNvSpPr txBox="1"/>
            <p:nvPr/>
          </p:nvSpPr>
          <p:spPr>
            <a:xfrm>
              <a:off x="452441" y="1416168"/>
              <a:ext cx="4392609" cy="288000"/>
            </a:xfrm>
            <a:prstGeom prst="rect">
              <a:avLst/>
            </a:prstGeom>
            <a:noFill/>
          </p:spPr>
          <p:txBody>
            <a:bodyPr vert="horz" wrap="square" lIns="0" tIns="0" rIns="0" bIns="0" rtlCol="0" anchor="ctr" anchorCtr="0">
              <a:noAutofit/>
            </a:bodyPr>
            <a:lstStyle/>
            <a:p>
              <a:pPr defTabSz="888038">
                <a:defRPr/>
              </a:pPr>
              <a:r>
                <a:rPr lang="en-US" altLang="ko-KR" sz="1100" b="1">
                  <a:ln>
                    <a:solidFill>
                      <a:srgbClr val="00338D">
                        <a:alpha val="0"/>
                      </a:srgbClr>
                    </a:solidFill>
                  </a:ln>
                  <a:solidFill>
                    <a:srgbClr val="00338D"/>
                  </a:solidFill>
                  <a:latin typeface="KoPub돋움체 Medium" panose="02020603020101020101" pitchFamily="18" charset="-127"/>
                  <a:ea typeface="KoPub돋움체 Medium" panose="02020603020101020101" pitchFamily="18" charset="-127"/>
                </a:rPr>
                <a:t>DSCR /</a:t>
              </a:r>
              <a:r>
                <a:rPr lang="ko-KR" altLang="en-US" sz="1100" b="1">
                  <a:ln>
                    <a:solidFill>
                      <a:srgbClr val="00338D">
                        <a:alpha val="0"/>
                      </a:srgbClr>
                    </a:solidFill>
                  </a:ln>
                  <a:solidFill>
                    <a:srgbClr val="00338D"/>
                  </a:solidFill>
                  <a:latin typeface="KoPub돋움체 Medium" panose="02020603020101020101" pitchFamily="18" charset="-127"/>
                  <a:ea typeface="KoPub돋움체 Medium" panose="02020603020101020101" pitchFamily="18" charset="-127"/>
                </a:rPr>
                <a:t> </a:t>
              </a:r>
              <a:r>
                <a:rPr lang="en-US" altLang="ko-KR" sz="1100" b="1">
                  <a:ln>
                    <a:solidFill>
                      <a:srgbClr val="00338D">
                        <a:alpha val="0"/>
                      </a:srgbClr>
                    </a:solidFill>
                  </a:ln>
                  <a:solidFill>
                    <a:srgbClr val="00338D"/>
                  </a:solidFill>
                  <a:latin typeface="KoPub돋움체 Medium" panose="02020603020101020101" pitchFamily="18" charset="-127"/>
                  <a:ea typeface="KoPub돋움체 Medium" panose="02020603020101020101" pitchFamily="18" charset="-127"/>
                </a:rPr>
                <a:t>LTV</a:t>
              </a:r>
              <a:endParaRPr lang="ko-KR" altLang="en-US" sz="1100" b="1">
                <a:ln>
                  <a:solidFill>
                    <a:srgbClr val="00338D">
                      <a:alpha val="0"/>
                    </a:srgbClr>
                  </a:solidFill>
                </a:ln>
                <a:solidFill>
                  <a:srgbClr val="00338D"/>
                </a:solidFill>
                <a:latin typeface="KoPub돋움체 Medium" panose="02020603020101020101" pitchFamily="18" charset="-127"/>
                <a:ea typeface="KoPub돋움체 Medium" panose="02020603020101020101" pitchFamily="18" charset="-127"/>
              </a:endParaRPr>
            </a:p>
          </p:txBody>
        </p:sp>
        <p:cxnSp>
          <p:nvCxnSpPr>
            <p:cNvPr id="23" name="직선 연결선 22">
              <a:extLst>
                <a:ext uri="{FF2B5EF4-FFF2-40B4-BE49-F238E27FC236}">
                  <a16:creationId xmlns:a16="http://schemas.microsoft.com/office/drawing/2014/main" id="{D1862DDD-1731-EC03-5D08-09BC8B1CB788}"/>
                </a:ext>
              </a:extLst>
            </p:cNvPr>
            <p:cNvCxnSpPr/>
            <p:nvPr/>
          </p:nvCxnSpPr>
          <p:spPr>
            <a:xfrm>
              <a:off x="452439" y="1418794"/>
              <a:ext cx="4392613"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4" name="직선 연결선 23">
              <a:extLst>
                <a:ext uri="{FF2B5EF4-FFF2-40B4-BE49-F238E27FC236}">
                  <a16:creationId xmlns:a16="http://schemas.microsoft.com/office/drawing/2014/main" id="{F773F961-03DF-6DB5-E04A-8A4F064F62EC}"/>
                </a:ext>
              </a:extLst>
            </p:cNvPr>
            <p:cNvCxnSpPr/>
            <p:nvPr/>
          </p:nvCxnSpPr>
          <p:spPr>
            <a:xfrm>
              <a:off x="452439" y="1700213"/>
              <a:ext cx="4392613"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graphicFrame>
        <p:nvGraphicFramePr>
          <p:cNvPr id="4" name="표 3">
            <a:extLst>
              <a:ext uri="{FF2B5EF4-FFF2-40B4-BE49-F238E27FC236}">
                <a16:creationId xmlns:a16="http://schemas.microsoft.com/office/drawing/2014/main" id="{3E343CAB-9FC3-4BAE-9421-B065179ABE8B}"/>
              </a:ext>
            </a:extLst>
          </p:cNvPr>
          <p:cNvGraphicFramePr>
            <a:graphicFrameLocks noGrp="1"/>
          </p:cNvGraphicFramePr>
          <p:nvPr/>
        </p:nvGraphicFramePr>
        <p:xfrm>
          <a:off x="489600" y="1735198"/>
          <a:ext cx="4341959" cy="3182400"/>
        </p:xfrm>
        <a:graphic>
          <a:graphicData uri="http://schemas.openxmlformats.org/drawingml/2006/table">
            <a:tbl>
              <a:tblPr/>
              <a:tblGrid>
                <a:gridCol w="1595188">
                  <a:extLst>
                    <a:ext uri="{9D8B030D-6E8A-4147-A177-3AD203B41FA5}">
                      <a16:colId xmlns:a16="http://schemas.microsoft.com/office/drawing/2014/main" val="3112633596"/>
                    </a:ext>
                  </a:extLst>
                </a:gridCol>
                <a:gridCol w="1599669">
                  <a:extLst>
                    <a:ext uri="{9D8B030D-6E8A-4147-A177-3AD203B41FA5}">
                      <a16:colId xmlns:a16="http://schemas.microsoft.com/office/drawing/2014/main" val="1445922679"/>
                    </a:ext>
                  </a:extLst>
                </a:gridCol>
                <a:gridCol w="1147102">
                  <a:extLst>
                    <a:ext uri="{9D8B030D-6E8A-4147-A177-3AD203B41FA5}">
                      <a16:colId xmlns:a16="http://schemas.microsoft.com/office/drawing/2014/main" val="3914663611"/>
                    </a:ext>
                  </a:extLst>
                </a:gridCol>
              </a:tblGrid>
              <a:tr h="187200">
                <a:tc gridSpan="2">
                  <a:txBody>
                    <a:bodyPr/>
                    <a:lstStyle/>
                    <a:p>
                      <a:pPr marL="0" marR="0" lvl="0" indent="0" algn="l" defTabSz="914400" rtl="0" eaLnBrk="1" fontAlgn="ctr" latinLnBrk="1" hangingPunct="1">
                        <a:lnSpc>
                          <a:spcPct val="100000"/>
                        </a:lnSpc>
                        <a:spcBef>
                          <a:spcPts val="0"/>
                        </a:spcBef>
                        <a:spcAft>
                          <a:spcPts val="0"/>
                        </a:spcAft>
                        <a:buClrTx/>
                        <a:buSzTx/>
                        <a:buFontTx/>
                        <a:buNone/>
                        <a:tabLst/>
                        <a:defRPr/>
                      </a:pPr>
                      <a:r>
                        <a:rPr lang="en-US" altLang="ko-KR" sz="1000" b="1" i="0" u="none" strike="noStrike">
                          <a:solidFill>
                            <a:srgbClr val="FFFFFF"/>
                          </a:solidFill>
                          <a:effectLst/>
                          <a:latin typeface="KoPub돋움체 Medium" panose="00000600000000000000" pitchFamily="2" charset="-127"/>
                          <a:ea typeface="KoPub돋움체 Medium" panose="00000600000000000000" pitchFamily="2" charset="-127"/>
                        </a:rPr>
                        <a:t>(</a:t>
                      </a:r>
                      <a:r>
                        <a:rPr lang="ko-KR" altLang="en-US" sz="1000" b="1" i="0" u="none" strike="noStrike">
                          <a:solidFill>
                            <a:srgbClr val="FFFFFF"/>
                          </a:solidFill>
                          <a:effectLst/>
                          <a:latin typeface="KoPub돋움체 Medium" panose="00000600000000000000" pitchFamily="2" charset="-127"/>
                          <a:ea typeface="KoPub돋움체 Medium" panose="00000600000000000000" pitchFamily="2" charset="-127"/>
                        </a:rPr>
                        <a:t>단위 </a:t>
                      </a:r>
                      <a:r>
                        <a:rPr lang="en-US" altLang="ko-KR" sz="1000" b="1" i="0" u="none" strike="noStrike">
                          <a:solidFill>
                            <a:srgbClr val="FFFFFF"/>
                          </a:solidFill>
                          <a:effectLst/>
                          <a:latin typeface="KoPub돋움체 Medium" panose="00000600000000000000" pitchFamily="2" charset="-127"/>
                          <a:ea typeface="KoPub돋움체 Medium" panose="00000600000000000000" pitchFamily="2" charset="-127"/>
                        </a:rPr>
                        <a:t>: </a:t>
                      </a:r>
                      <a:r>
                        <a:rPr lang="ko-KR" altLang="en-US" sz="1000" b="1" i="0" u="none" strike="noStrike">
                          <a:solidFill>
                            <a:srgbClr val="FFFFFF"/>
                          </a:solidFill>
                          <a:effectLst/>
                          <a:latin typeface="KoPub돋움체 Medium" panose="00000600000000000000" pitchFamily="2" charset="-127"/>
                          <a:ea typeface="KoPub돋움체 Medium" panose="00000600000000000000" pitchFamily="2" charset="-127"/>
                        </a:rPr>
                        <a:t>백만원</a:t>
                      </a:r>
                      <a:r>
                        <a:rPr lang="en-US" altLang="ko-KR" sz="1000" b="1" i="0" u="none" strike="noStrike">
                          <a:solidFill>
                            <a:srgbClr val="FFFFFF"/>
                          </a:solidFill>
                          <a:effectLst/>
                          <a:latin typeface="KoPub돋움체 Medium" panose="00000600000000000000" pitchFamily="2" charset="-127"/>
                          <a:ea typeface="KoPub돋움체 Medium" panose="00000600000000000000" pitchFamily="2" charset="-127"/>
                        </a:rPr>
                        <a:t>)</a:t>
                      </a:r>
                    </a:p>
                  </a:txBody>
                  <a:tcPr marL="36000" marR="36000" marT="0" marB="0" anchor="ctr">
                    <a:lnL>
                      <a:noFill/>
                    </a:lnL>
                    <a:lnR w="6350" cap="flat" cmpd="sng" algn="ctr">
                      <a:solidFill>
                        <a:srgbClr val="0C2D83"/>
                      </a:solidFill>
                      <a:prstDash val="solid"/>
                      <a:round/>
                      <a:headEnd type="none" w="med" len="med"/>
                      <a:tailEnd type="none" w="med" len="med"/>
                    </a:lnR>
                    <a:lnT w="12700" cap="flat" cmpd="sng" algn="ctr">
                      <a:solidFill>
                        <a:srgbClr val="0C2D83"/>
                      </a:solidFill>
                      <a:prstDash val="solid"/>
                      <a:round/>
                      <a:headEnd type="none" w="med" len="med"/>
                      <a:tailEnd type="none" w="med" len="med"/>
                    </a:lnT>
                    <a:lnB w="12700" cap="flat" cmpd="sng" algn="ctr">
                      <a:solidFill>
                        <a:srgbClr val="0C2D83"/>
                      </a:solidFill>
                      <a:prstDash val="solid"/>
                      <a:round/>
                      <a:headEnd type="none" w="med" len="med"/>
                      <a:tailEnd type="none" w="med" len="med"/>
                    </a:lnB>
                    <a:solidFill>
                      <a:srgbClr val="00338D"/>
                    </a:solidFill>
                  </a:tcPr>
                </a:tc>
                <a:tc hMerge="1">
                  <a:txBody>
                    <a:bodyPr/>
                    <a:lstStyle/>
                    <a:p>
                      <a:pPr latinLnBrk="1"/>
                      <a:endParaRPr lang="ko-KR" altLang="en-US"/>
                    </a:p>
                  </a:txBody>
                  <a:tcPr/>
                </a:tc>
                <a:tc>
                  <a:txBody>
                    <a:bodyPr/>
                    <a:lstStyle/>
                    <a:p>
                      <a:pPr algn="ctr" rtl="0" fontAlgn="ctr"/>
                      <a:r>
                        <a:rPr lang="en-US" sz="1000" b="1" i="0" u="none" strike="noStrike">
                          <a:solidFill>
                            <a:srgbClr val="FFFFFF"/>
                          </a:solidFill>
                          <a:effectLst/>
                          <a:latin typeface="KoPub돋움체 Medium" panose="00000600000000000000" pitchFamily="2" charset="-127"/>
                          <a:ea typeface="KoPub돋움체 Medium" panose="00000600000000000000" pitchFamily="2" charset="-127"/>
                        </a:rPr>
                        <a:t>Total</a:t>
                      </a:r>
                    </a:p>
                  </a:txBody>
                  <a:tcPr marL="36000" marR="36000" marT="0" marB="0" anchor="ctr">
                    <a:lnL w="6350" cap="flat" cmpd="sng" algn="ctr">
                      <a:solidFill>
                        <a:srgbClr val="0C2D83"/>
                      </a:solidFill>
                      <a:prstDash val="solid"/>
                      <a:round/>
                      <a:headEnd type="none" w="med" len="med"/>
                      <a:tailEnd type="none" w="med" len="med"/>
                    </a:lnL>
                    <a:lnR>
                      <a:noFill/>
                    </a:lnR>
                    <a:lnT w="12700" cap="flat" cmpd="sng" algn="ctr">
                      <a:solidFill>
                        <a:srgbClr val="0C2D83"/>
                      </a:solidFill>
                      <a:prstDash val="solid"/>
                      <a:round/>
                      <a:headEnd type="none" w="med" len="med"/>
                      <a:tailEnd type="none" w="med" len="med"/>
                    </a:lnT>
                    <a:lnB w="12700" cap="flat" cmpd="sng" algn="ctr">
                      <a:solidFill>
                        <a:srgbClr val="0C2D83"/>
                      </a:solidFill>
                      <a:prstDash val="solid"/>
                      <a:round/>
                      <a:headEnd type="none" w="med" len="med"/>
                      <a:tailEnd type="none" w="med" len="med"/>
                    </a:lnB>
                    <a:solidFill>
                      <a:srgbClr val="00338D"/>
                    </a:solidFill>
                  </a:tcPr>
                </a:tc>
                <a:extLst>
                  <a:ext uri="{0D108BD9-81ED-4DB2-BD59-A6C34878D82A}">
                    <a16:rowId xmlns:a16="http://schemas.microsoft.com/office/drawing/2014/main" val="3850113358"/>
                  </a:ext>
                </a:extLst>
              </a:tr>
              <a:tr h="187200">
                <a:tc rowSpan="3">
                  <a:txBody>
                    <a:bodyPr/>
                    <a:lstStyle/>
                    <a:p>
                      <a:pPr algn="ctr" rtl="0" fontAlgn="ctr"/>
                      <a:r>
                        <a:rPr lang="ko-KR" altLang="en-US" sz="1000" b="1" i="0" u="none" strike="noStrike">
                          <a:solidFill>
                            <a:srgbClr val="000000"/>
                          </a:solidFill>
                          <a:effectLst/>
                          <a:latin typeface="KoPub돋움체 Medium" panose="00000600000000000000" pitchFamily="2" charset="-127"/>
                          <a:ea typeface="KoPub돋움체 Medium" panose="00000600000000000000" pitchFamily="2" charset="-127"/>
                        </a:rPr>
                        <a:t>영업 </a:t>
                      </a:r>
                      <a:r>
                        <a:rPr lang="en-US" sz="1000" b="1" i="0" u="none" strike="noStrike">
                          <a:solidFill>
                            <a:srgbClr val="000000"/>
                          </a:solidFill>
                          <a:effectLst/>
                          <a:latin typeface="KoPub돋움체 Medium" panose="00000600000000000000" pitchFamily="2" charset="-127"/>
                          <a:ea typeface="KoPub돋움체 Medium" panose="00000600000000000000" pitchFamily="2" charset="-127"/>
                        </a:rPr>
                        <a:t>CF</a:t>
                      </a:r>
                    </a:p>
                  </a:txBody>
                  <a:tcPr marL="36000" marR="36000" marT="0" marB="0" anchor="ctr">
                    <a:lnL>
                      <a:noFill/>
                    </a:lnL>
                    <a:lnR>
                      <a:noFill/>
                    </a:lnR>
                    <a:lnT w="12700" cap="flat" cmpd="sng" algn="ctr">
                      <a:solidFill>
                        <a:srgbClr val="0C2D83"/>
                      </a:solidFill>
                      <a:prstDash val="solid"/>
                      <a:round/>
                      <a:headEnd type="none" w="med" len="med"/>
                      <a:tailEnd type="none" w="med" len="med"/>
                    </a:lnT>
                    <a:lnB w="6350" cap="flat" cmpd="sng" algn="ctr">
                      <a:solidFill>
                        <a:srgbClr val="0C2D83"/>
                      </a:solidFill>
                      <a:prstDash val="solid"/>
                      <a:round/>
                      <a:headEnd type="none" w="med" len="med"/>
                      <a:tailEnd type="none" w="med" len="med"/>
                    </a:lnB>
                    <a:solidFill>
                      <a:srgbClr val="E5F4FB"/>
                    </a:solidFill>
                  </a:tcPr>
                </a:tc>
                <a:tc>
                  <a:txBody>
                    <a:bodyPr/>
                    <a:lstStyle/>
                    <a:p>
                      <a:pPr algn="ctr" rtl="0" fontAlgn="ctr"/>
                      <a:r>
                        <a:rPr lang="ko-KR" altLang="en-US" sz="1000" b="0" i="0" u="none" strike="noStrike">
                          <a:solidFill>
                            <a:srgbClr val="000000"/>
                          </a:solidFill>
                          <a:effectLst/>
                          <a:latin typeface="KoPub돋움체 Medium" panose="00000600000000000000" pitchFamily="2" charset="-127"/>
                          <a:ea typeface="KoPub돋움체 Medium" panose="00000600000000000000" pitchFamily="2" charset="-127"/>
                        </a:rPr>
                        <a:t>매출</a:t>
                      </a:r>
                    </a:p>
                  </a:txBody>
                  <a:tcPr marL="36000" marR="36000" marT="0" marB="0" anchor="ctr">
                    <a:lnL>
                      <a:noFill/>
                    </a:lnL>
                    <a:lnR w="6350" cap="flat" cmpd="sng" algn="ctr">
                      <a:solidFill>
                        <a:srgbClr val="0C2D83"/>
                      </a:solidFill>
                      <a:prstDash val="solid"/>
                      <a:round/>
                      <a:headEnd type="none" w="med" len="med"/>
                      <a:tailEnd type="none" w="med" len="med"/>
                    </a:lnR>
                    <a:lnT w="12700" cap="flat" cmpd="sng" algn="ctr">
                      <a:solidFill>
                        <a:srgbClr val="0C2D83"/>
                      </a:solidFill>
                      <a:prstDash val="solid"/>
                      <a:round/>
                      <a:headEnd type="none" w="med" len="med"/>
                      <a:tailEnd type="none" w="med" len="med"/>
                    </a:lnT>
                    <a:lnB>
                      <a:noFill/>
                    </a:lnB>
                  </a:tcPr>
                </a:tc>
                <a:tc>
                  <a:txBody>
                    <a:bodyPr/>
                    <a:lstStyle/>
                    <a:p>
                      <a:pPr algn="r" rtl="0" fontAlgn="ctr"/>
                      <a:r>
                        <a:rPr lang="en-US" altLang="ko-KR" sz="1000" b="0" i="0" u="none" strike="noStrike">
                          <a:solidFill>
                            <a:srgbClr val="000000"/>
                          </a:solidFill>
                          <a:effectLst/>
                          <a:latin typeface="KoPub돋움체 Medium" panose="00000600000000000000" pitchFamily="2" charset="-127"/>
                          <a:ea typeface="KoPub돋움체 Medium" panose="00000600000000000000" pitchFamily="2" charset="-127"/>
                        </a:rPr>
                        <a:t>665,613</a:t>
                      </a:r>
                    </a:p>
                  </a:txBody>
                  <a:tcPr marL="0" marR="36000" marT="0" marB="0" anchor="ctr">
                    <a:lnL w="6350" cap="flat" cmpd="sng" algn="ctr">
                      <a:solidFill>
                        <a:srgbClr val="0C2D83"/>
                      </a:solidFill>
                      <a:prstDash val="solid"/>
                      <a:round/>
                      <a:headEnd type="none" w="med" len="med"/>
                      <a:tailEnd type="none" w="med" len="med"/>
                    </a:lnL>
                    <a:lnR>
                      <a:noFill/>
                    </a:lnR>
                    <a:lnT w="12700" cap="flat" cmpd="sng" algn="ctr">
                      <a:solidFill>
                        <a:srgbClr val="0C2D83"/>
                      </a:solidFill>
                      <a:prstDash val="solid"/>
                      <a:round/>
                      <a:headEnd type="none" w="med" len="med"/>
                      <a:tailEnd type="none" w="med" len="med"/>
                    </a:lnT>
                    <a:lnB>
                      <a:noFill/>
                    </a:lnB>
                  </a:tcPr>
                </a:tc>
                <a:extLst>
                  <a:ext uri="{0D108BD9-81ED-4DB2-BD59-A6C34878D82A}">
                    <a16:rowId xmlns:a16="http://schemas.microsoft.com/office/drawing/2014/main" val="1404553036"/>
                  </a:ext>
                </a:extLst>
              </a:tr>
              <a:tr h="187200">
                <a:tc vMerge="1">
                  <a:txBody>
                    <a:bodyPr/>
                    <a:lstStyle/>
                    <a:p>
                      <a:pPr latinLnBrk="1"/>
                      <a:endParaRPr lang="ko-KR" altLang="en-US"/>
                    </a:p>
                  </a:txBody>
                  <a:tcPr/>
                </a:tc>
                <a:tc>
                  <a:txBody>
                    <a:bodyPr/>
                    <a:lstStyle/>
                    <a:p>
                      <a:pPr algn="ctr" rtl="0" fontAlgn="ctr"/>
                      <a:r>
                        <a:rPr lang="ko-KR" altLang="en-US" sz="1000" b="0" i="0" u="none" strike="noStrike">
                          <a:solidFill>
                            <a:srgbClr val="000000"/>
                          </a:solidFill>
                          <a:effectLst/>
                          <a:latin typeface="KoPub돋움체 Medium" panose="00000600000000000000" pitchFamily="2" charset="-127"/>
                          <a:ea typeface="KoPub돋움체 Medium" panose="00000600000000000000" pitchFamily="2" charset="-127"/>
                        </a:rPr>
                        <a:t>비용</a:t>
                      </a:r>
                    </a:p>
                  </a:txBody>
                  <a:tcPr marL="36000" marR="36000" marT="0" marB="0" anchor="ctr">
                    <a:lnL>
                      <a:noFill/>
                    </a:lnL>
                    <a:lnR w="6350" cap="flat" cmpd="sng" algn="ctr">
                      <a:solidFill>
                        <a:srgbClr val="0C2D83"/>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1000" b="0" i="0" u="none" strike="noStrike">
                          <a:solidFill>
                            <a:srgbClr val="FF0000"/>
                          </a:solidFill>
                          <a:effectLst/>
                          <a:latin typeface="KoPub돋움체 Medium" panose="00000600000000000000" pitchFamily="2" charset="-127"/>
                          <a:ea typeface="KoPub돋움체 Medium" panose="00000600000000000000" pitchFamily="2" charset="-127"/>
                        </a:rPr>
                        <a:t>(536,079)</a:t>
                      </a:r>
                    </a:p>
                  </a:txBody>
                  <a:tcPr marL="0" marR="36000" marT="0" marB="0" anchor="ctr">
                    <a:lnL w="6350" cap="flat" cmpd="sng" algn="ctr">
                      <a:solidFill>
                        <a:srgbClr val="0C2D83"/>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079536821"/>
                  </a:ext>
                </a:extLst>
              </a:tr>
              <a:tr h="187200">
                <a:tc vMerge="1">
                  <a:txBody>
                    <a:bodyPr/>
                    <a:lstStyle/>
                    <a:p>
                      <a:pPr latinLnBrk="1"/>
                      <a:endParaRPr lang="ko-KR" altLang="en-US"/>
                    </a:p>
                  </a:txBody>
                  <a:tcPr>
                    <a:lnT w="6350" cap="flat" cmpd="sng" algn="ctr">
                      <a:solidFill>
                        <a:srgbClr val="0C2D83"/>
                      </a:solidFill>
                      <a:prstDash val="solid"/>
                      <a:round/>
                      <a:headEnd type="none" w="med" len="med"/>
                      <a:tailEnd type="none" w="med" len="med"/>
                    </a:lnT>
                  </a:tcPr>
                </a:tc>
                <a:tc>
                  <a:txBody>
                    <a:bodyPr/>
                    <a:lstStyle/>
                    <a:p>
                      <a:pPr algn="ctr" rtl="0" fontAlgn="ctr"/>
                      <a:r>
                        <a:rPr lang="ko-KR" altLang="en-US" sz="1000" b="1" i="0" u="none" strike="noStrike">
                          <a:solidFill>
                            <a:srgbClr val="000000"/>
                          </a:solidFill>
                          <a:effectLst/>
                          <a:latin typeface="KoPub돋움체 Medium" panose="00000600000000000000" pitchFamily="2" charset="-127"/>
                          <a:ea typeface="KoPub돋움체 Medium" panose="00000600000000000000" pitchFamily="2" charset="-127"/>
                        </a:rPr>
                        <a:t>소계</a:t>
                      </a:r>
                    </a:p>
                  </a:txBody>
                  <a:tcPr marL="36000" marR="36000" marT="0" marB="0" anchor="ctr">
                    <a:lnL w="12700" cmpd="sng">
                      <a:noFill/>
                      <a:prstDash val="solid"/>
                    </a:lnL>
                    <a:lnR w="6350" cap="flat" cmpd="sng" algn="ctr">
                      <a:solidFill>
                        <a:srgbClr val="0C2D83"/>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C2D83"/>
                      </a:solidFill>
                      <a:prstDash val="solid"/>
                      <a:round/>
                      <a:headEnd type="none" w="med" len="med"/>
                      <a:tailEnd type="none" w="med" len="med"/>
                    </a:lnB>
                    <a:solidFill>
                      <a:srgbClr val="E5F4FB"/>
                    </a:solidFill>
                  </a:tcPr>
                </a:tc>
                <a:tc>
                  <a:txBody>
                    <a:bodyPr/>
                    <a:lstStyle/>
                    <a:p>
                      <a:pPr algn="r" rtl="0" fontAlgn="ctr"/>
                      <a:r>
                        <a:rPr lang="en-US" altLang="ko-KR" sz="1000" b="1" i="0" u="none" strike="noStrike">
                          <a:solidFill>
                            <a:srgbClr val="000000"/>
                          </a:solidFill>
                          <a:effectLst/>
                          <a:latin typeface="KoPub돋움체 Medium" panose="00000600000000000000" pitchFamily="2" charset="-127"/>
                          <a:ea typeface="KoPub돋움체 Medium" panose="00000600000000000000" pitchFamily="2" charset="-127"/>
                        </a:rPr>
                        <a:t>129,534</a:t>
                      </a:r>
                    </a:p>
                  </a:txBody>
                  <a:tcPr marL="0" marR="36000" marT="0" marB="0" anchor="ctr">
                    <a:lnL w="6350" cap="flat" cmpd="sng" algn="ctr">
                      <a:solidFill>
                        <a:srgbClr val="0C2D83"/>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C2D83"/>
                      </a:solidFill>
                      <a:prstDash val="solid"/>
                      <a:round/>
                      <a:headEnd type="none" w="med" len="med"/>
                      <a:tailEnd type="none" w="med" len="med"/>
                    </a:lnB>
                    <a:solidFill>
                      <a:srgbClr val="E5F4FB"/>
                    </a:solidFill>
                  </a:tcPr>
                </a:tc>
                <a:extLst>
                  <a:ext uri="{0D108BD9-81ED-4DB2-BD59-A6C34878D82A}">
                    <a16:rowId xmlns:a16="http://schemas.microsoft.com/office/drawing/2014/main" val="1682825914"/>
                  </a:ext>
                </a:extLst>
              </a:tr>
              <a:tr h="187200">
                <a:tc rowSpan="4">
                  <a:txBody>
                    <a:bodyPr/>
                    <a:lstStyle/>
                    <a:p>
                      <a:pPr algn="ctr" rtl="0" fontAlgn="ctr"/>
                      <a:r>
                        <a:rPr lang="ko-KR" altLang="en-US" sz="1000" b="1" i="0" u="none" strike="noStrike">
                          <a:solidFill>
                            <a:srgbClr val="000000"/>
                          </a:solidFill>
                          <a:effectLst/>
                          <a:latin typeface="KoPub돋움체 Medium" panose="00000600000000000000" pitchFamily="2" charset="-127"/>
                          <a:ea typeface="KoPub돋움체 Medium" panose="00000600000000000000" pitchFamily="2" charset="-127"/>
                        </a:rPr>
                        <a:t>투자 </a:t>
                      </a:r>
                      <a:r>
                        <a:rPr lang="en-US" sz="1000" b="1" i="0" u="none" strike="noStrike">
                          <a:solidFill>
                            <a:srgbClr val="000000"/>
                          </a:solidFill>
                          <a:effectLst/>
                          <a:latin typeface="KoPub돋움체 Medium" panose="00000600000000000000" pitchFamily="2" charset="-127"/>
                          <a:ea typeface="KoPub돋움체 Medium" panose="00000600000000000000" pitchFamily="2" charset="-127"/>
                        </a:rPr>
                        <a:t>CF</a:t>
                      </a:r>
                    </a:p>
                  </a:txBody>
                  <a:tcPr marL="36000" marR="36000" marT="0" marB="0" anchor="ctr">
                    <a:lnL>
                      <a:noFill/>
                    </a:lnL>
                    <a:lnR>
                      <a:noFill/>
                    </a:lnR>
                    <a:lnT w="6350" cap="flat" cmpd="sng" algn="ctr">
                      <a:solidFill>
                        <a:srgbClr val="0C2D83"/>
                      </a:solidFill>
                      <a:prstDash val="solid"/>
                      <a:round/>
                      <a:headEnd type="none" w="med" len="med"/>
                      <a:tailEnd type="none" w="med" len="med"/>
                    </a:lnT>
                    <a:lnB w="6350" cap="flat" cmpd="sng" algn="ctr">
                      <a:solidFill>
                        <a:srgbClr val="0C2D83"/>
                      </a:solidFill>
                      <a:prstDash val="solid"/>
                      <a:round/>
                      <a:headEnd type="none" w="med" len="med"/>
                      <a:tailEnd type="none" w="med" len="med"/>
                    </a:lnB>
                    <a:solidFill>
                      <a:srgbClr val="E5F4FB"/>
                    </a:solidFill>
                  </a:tcPr>
                </a:tc>
                <a:tc>
                  <a:txBody>
                    <a:bodyPr/>
                    <a:lstStyle/>
                    <a:p>
                      <a:pPr algn="ctr" rtl="0" fontAlgn="ctr"/>
                      <a:r>
                        <a:rPr lang="ko-KR" altLang="en-US" sz="1000" b="0" i="0" u="none" strike="noStrike">
                          <a:solidFill>
                            <a:srgbClr val="000000"/>
                          </a:solidFill>
                          <a:effectLst/>
                          <a:latin typeface="KoPub돋움체 Medium" panose="00000600000000000000" pitchFamily="2" charset="-127"/>
                          <a:ea typeface="KoPub돋움체 Medium" panose="00000600000000000000" pitchFamily="2" charset="-127"/>
                        </a:rPr>
                        <a:t>선박 인수</a:t>
                      </a:r>
                    </a:p>
                  </a:txBody>
                  <a:tcPr marL="36000" marR="36000" marT="0" marB="0" anchor="ctr">
                    <a:lnL>
                      <a:noFill/>
                    </a:lnL>
                    <a:lnR w="6350" cap="flat" cmpd="sng" algn="ctr">
                      <a:solidFill>
                        <a:srgbClr val="0C2D83"/>
                      </a:solidFill>
                      <a:prstDash val="solid"/>
                      <a:round/>
                      <a:headEnd type="none" w="med" len="med"/>
                      <a:tailEnd type="none" w="med" len="med"/>
                    </a:lnR>
                    <a:lnT w="6350" cap="flat" cmpd="sng" algn="ctr">
                      <a:solidFill>
                        <a:srgbClr val="0C2D83"/>
                      </a:solidFill>
                      <a:prstDash val="solid"/>
                      <a:round/>
                      <a:headEnd type="none" w="med" len="med"/>
                      <a:tailEnd type="none" w="med" len="med"/>
                    </a:lnT>
                    <a:lnB>
                      <a:noFill/>
                    </a:lnB>
                  </a:tcPr>
                </a:tc>
                <a:tc>
                  <a:txBody>
                    <a:bodyPr/>
                    <a:lstStyle/>
                    <a:p>
                      <a:pPr algn="r" rtl="0" fontAlgn="ctr"/>
                      <a:r>
                        <a:rPr lang="en-US" altLang="ko-KR" sz="1000" b="0" i="0" u="none" strike="noStrike">
                          <a:solidFill>
                            <a:srgbClr val="FF0000"/>
                          </a:solidFill>
                          <a:effectLst/>
                          <a:latin typeface="KoPub돋움체 Medium" panose="00000600000000000000" pitchFamily="2" charset="-127"/>
                          <a:ea typeface="KoPub돋움체 Medium" panose="00000600000000000000" pitchFamily="2" charset="-127"/>
                        </a:rPr>
                        <a:t>(41,890)</a:t>
                      </a:r>
                    </a:p>
                  </a:txBody>
                  <a:tcPr marL="0" marR="36000" marT="0" marB="0" anchor="ctr">
                    <a:lnL w="6350" cap="flat" cmpd="sng" algn="ctr">
                      <a:solidFill>
                        <a:srgbClr val="0C2D83"/>
                      </a:solidFill>
                      <a:prstDash val="solid"/>
                      <a:round/>
                      <a:headEnd type="none" w="med" len="med"/>
                      <a:tailEnd type="none" w="med" len="med"/>
                    </a:lnL>
                    <a:lnR>
                      <a:noFill/>
                    </a:lnR>
                    <a:lnT w="6350" cap="flat" cmpd="sng" algn="ctr">
                      <a:solidFill>
                        <a:srgbClr val="0C2D83"/>
                      </a:solidFill>
                      <a:prstDash val="solid"/>
                      <a:round/>
                      <a:headEnd type="none" w="med" len="med"/>
                      <a:tailEnd type="none" w="med" len="med"/>
                    </a:lnT>
                    <a:lnB>
                      <a:noFill/>
                    </a:lnB>
                  </a:tcPr>
                </a:tc>
                <a:extLst>
                  <a:ext uri="{0D108BD9-81ED-4DB2-BD59-A6C34878D82A}">
                    <a16:rowId xmlns:a16="http://schemas.microsoft.com/office/drawing/2014/main" val="4141427357"/>
                  </a:ext>
                </a:extLst>
              </a:tr>
              <a:tr h="187200">
                <a:tc vMerge="1">
                  <a:txBody>
                    <a:bodyPr/>
                    <a:lstStyle/>
                    <a:p>
                      <a:pPr latinLnBrk="1"/>
                      <a:endParaRPr lang="ko-KR" altLang="en-US"/>
                    </a:p>
                  </a:txBody>
                  <a:tcPr/>
                </a:tc>
                <a:tc>
                  <a:txBody>
                    <a:bodyPr/>
                    <a:lstStyle/>
                    <a:p>
                      <a:pPr algn="ctr" rtl="0" fontAlgn="ctr"/>
                      <a:r>
                        <a:rPr lang="ko-KR" altLang="en-US" sz="1000" b="0" i="0" u="none" strike="noStrike">
                          <a:solidFill>
                            <a:srgbClr val="000000"/>
                          </a:solidFill>
                          <a:effectLst/>
                          <a:latin typeface="KoPub돋움체 Medium" panose="00000600000000000000" pitchFamily="2" charset="-127"/>
                          <a:ea typeface="KoPub돋움체 Medium" panose="00000600000000000000" pitchFamily="2" charset="-127"/>
                        </a:rPr>
                        <a:t>인수비용</a:t>
                      </a:r>
                    </a:p>
                  </a:txBody>
                  <a:tcPr marL="36000" marR="36000" marT="0" marB="0" anchor="ctr">
                    <a:lnL>
                      <a:noFill/>
                    </a:lnL>
                    <a:lnR w="6350" cap="flat" cmpd="sng" algn="ctr">
                      <a:solidFill>
                        <a:srgbClr val="0C2D83"/>
                      </a:solidFill>
                      <a:prstDash val="solid"/>
                      <a:round/>
                      <a:headEnd type="none" w="med" len="med"/>
                      <a:tailEnd type="none" w="med" len="med"/>
                    </a:lnR>
                    <a:lnT>
                      <a:noFill/>
                    </a:lnT>
                    <a:lnB>
                      <a:noFill/>
                    </a:lnB>
                  </a:tcPr>
                </a:tc>
                <a:tc>
                  <a:txBody>
                    <a:bodyPr/>
                    <a:lstStyle/>
                    <a:p>
                      <a:pPr algn="r" rtl="0" fontAlgn="ctr"/>
                      <a:r>
                        <a:rPr lang="en-US" altLang="ko-KR" sz="1000" b="0" i="0" u="none" strike="noStrike">
                          <a:solidFill>
                            <a:srgbClr val="FF0000"/>
                          </a:solidFill>
                          <a:effectLst/>
                          <a:latin typeface="KoPub돋움체 Medium" panose="00000600000000000000" pitchFamily="2" charset="-127"/>
                          <a:ea typeface="KoPub돋움체 Medium" panose="00000600000000000000" pitchFamily="2" charset="-127"/>
                        </a:rPr>
                        <a:t>(3,525)</a:t>
                      </a:r>
                    </a:p>
                  </a:txBody>
                  <a:tcPr marL="0" marR="36000" marT="0" marB="0" anchor="ctr">
                    <a:lnL w="6350" cap="flat" cmpd="sng" algn="ctr">
                      <a:solidFill>
                        <a:srgbClr val="0C2D83"/>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3007664091"/>
                  </a:ext>
                </a:extLst>
              </a:tr>
              <a:tr h="187200">
                <a:tc vMerge="1">
                  <a:txBody>
                    <a:bodyPr/>
                    <a:lstStyle/>
                    <a:p>
                      <a:pPr latinLnBrk="1"/>
                      <a:endParaRPr lang="ko-KR" altLang="en-US"/>
                    </a:p>
                  </a:txBody>
                  <a:tcPr>
                    <a:lnT w="6350" cap="flat" cmpd="sng" algn="ctr">
                      <a:solidFill>
                        <a:srgbClr val="0C2D83"/>
                      </a:solidFill>
                      <a:prstDash val="solid"/>
                      <a:round/>
                      <a:headEnd type="none" w="med" len="med"/>
                      <a:tailEnd type="none" w="med" len="med"/>
                    </a:lnT>
                  </a:tcPr>
                </a:tc>
                <a:tc>
                  <a:txBody>
                    <a:bodyPr/>
                    <a:lstStyle/>
                    <a:p>
                      <a:pPr algn="ctr" rtl="0" fontAlgn="ctr"/>
                      <a:r>
                        <a:rPr lang="ko-KR" altLang="en-US" sz="1000" b="0" i="0" u="none" strike="noStrike">
                          <a:solidFill>
                            <a:srgbClr val="000000"/>
                          </a:solidFill>
                          <a:effectLst/>
                          <a:latin typeface="KoPub돋움체 Medium" panose="00000600000000000000" pitchFamily="2" charset="-127"/>
                          <a:ea typeface="KoPub돋움체 Medium" panose="00000600000000000000" pitchFamily="2" charset="-127"/>
                        </a:rPr>
                        <a:t>선박매각대금</a:t>
                      </a:r>
                    </a:p>
                  </a:txBody>
                  <a:tcPr marL="36000" marR="36000" marT="0" marB="0" anchor="ctr">
                    <a:lnL w="12700" cmpd="sng">
                      <a:noFill/>
                      <a:prstDash val="solid"/>
                    </a:lnL>
                    <a:lnR w="6350" cap="flat" cmpd="sng" algn="ctr">
                      <a:solidFill>
                        <a:srgbClr val="0C2D83"/>
                      </a:solidFill>
                      <a:prstDash val="solid"/>
                      <a:round/>
                      <a:headEnd type="none" w="med" len="med"/>
                      <a:tailEnd type="none" w="med" len="med"/>
                    </a:lnR>
                    <a:lnT>
                      <a:noFill/>
                    </a:lnT>
                    <a:lnB w="6350" cap="flat" cmpd="sng" algn="ctr">
                      <a:solidFill>
                        <a:srgbClr val="0C2D83"/>
                      </a:solidFill>
                      <a:prstDash val="solid"/>
                      <a:round/>
                      <a:headEnd type="none" w="med" len="med"/>
                      <a:tailEnd type="none" w="med" len="med"/>
                    </a:lnB>
                  </a:tcPr>
                </a:tc>
                <a:tc>
                  <a:txBody>
                    <a:bodyPr/>
                    <a:lstStyle/>
                    <a:p>
                      <a:pPr algn="r" rtl="0" fontAlgn="ctr"/>
                      <a:r>
                        <a:rPr lang="en-US" altLang="ko-KR" sz="1000" b="0" i="0" u="none" strike="noStrike">
                          <a:solidFill>
                            <a:srgbClr val="000000"/>
                          </a:solidFill>
                          <a:effectLst/>
                          <a:latin typeface="KoPub돋움체 Medium" panose="00000600000000000000" pitchFamily="2" charset="-127"/>
                          <a:ea typeface="KoPub돋움체 Medium" panose="00000600000000000000" pitchFamily="2" charset="-127"/>
                        </a:rPr>
                        <a:t>26,965</a:t>
                      </a:r>
                    </a:p>
                  </a:txBody>
                  <a:tcPr marL="0" marR="36000" marT="0" marB="0" anchor="ctr">
                    <a:lnL w="6350" cap="flat" cmpd="sng" algn="ctr">
                      <a:solidFill>
                        <a:srgbClr val="0C2D83"/>
                      </a:solidFill>
                      <a:prstDash val="solid"/>
                      <a:round/>
                      <a:headEnd type="none" w="med" len="med"/>
                      <a:tailEnd type="none" w="med" len="med"/>
                    </a:lnL>
                    <a:lnR>
                      <a:noFill/>
                    </a:lnR>
                    <a:lnT>
                      <a:noFill/>
                    </a:lnT>
                    <a:lnB w="6350" cap="flat" cmpd="sng" algn="ctr">
                      <a:solidFill>
                        <a:srgbClr val="0C2D83"/>
                      </a:solidFill>
                      <a:prstDash val="solid"/>
                      <a:round/>
                      <a:headEnd type="none" w="med" len="med"/>
                      <a:tailEnd type="none" w="med" len="med"/>
                    </a:lnB>
                  </a:tcPr>
                </a:tc>
                <a:extLst>
                  <a:ext uri="{0D108BD9-81ED-4DB2-BD59-A6C34878D82A}">
                    <a16:rowId xmlns:a16="http://schemas.microsoft.com/office/drawing/2014/main" val="2233105980"/>
                  </a:ext>
                </a:extLst>
              </a:tr>
              <a:tr h="187200">
                <a:tc vMerge="1">
                  <a:txBody>
                    <a:bodyPr/>
                    <a:lstStyle/>
                    <a:p>
                      <a:pPr latinLnBrk="1"/>
                      <a:endParaRPr lang="ko-KR" altLang="en-US"/>
                    </a:p>
                  </a:txBody>
                  <a:tcPr/>
                </a:tc>
                <a:tc>
                  <a:txBody>
                    <a:bodyPr/>
                    <a:lstStyle/>
                    <a:p>
                      <a:pPr algn="ctr" rtl="0" fontAlgn="ctr"/>
                      <a:r>
                        <a:rPr lang="ko-KR" altLang="en-US" sz="1000" b="1" i="0" u="none" strike="noStrike">
                          <a:solidFill>
                            <a:srgbClr val="000000"/>
                          </a:solidFill>
                          <a:effectLst/>
                          <a:latin typeface="KoPub돋움체 Medium" panose="00000600000000000000" pitchFamily="2" charset="-127"/>
                          <a:ea typeface="KoPub돋움체 Medium" panose="00000600000000000000" pitchFamily="2" charset="-127"/>
                        </a:rPr>
                        <a:t>소계</a:t>
                      </a:r>
                    </a:p>
                  </a:txBody>
                  <a:tcPr marL="36000" marR="36000" marT="0" marB="0" anchor="ctr">
                    <a:lnL>
                      <a:noFill/>
                    </a:lnL>
                    <a:lnR w="6350" cap="flat" cmpd="sng" algn="ctr">
                      <a:solidFill>
                        <a:srgbClr val="0C2D83"/>
                      </a:solidFill>
                      <a:prstDash val="solid"/>
                      <a:round/>
                      <a:headEnd type="none" w="med" len="med"/>
                      <a:tailEnd type="none" w="med" len="med"/>
                    </a:lnR>
                    <a:lnT w="6350" cap="flat" cmpd="sng" algn="ctr">
                      <a:solidFill>
                        <a:srgbClr val="0C2D83"/>
                      </a:solidFill>
                      <a:prstDash val="solid"/>
                      <a:round/>
                      <a:headEnd type="none" w="med" len="med"/>
                      <a:tailEnd type="none" w="med" len="med"/>
                    </a:lnT>
                    <a:lnB w="6350" cap="flat" cmpd="sng" algn="ctr">
                      <a:solidFill>
                        <a:srgbClr val="0C2D83"/>
                      </a:solidFill>
                      <a:prstDash val="solid"/>
                      <a:round/>
                      <a:headEnd type="none" w="med" len="med"/>
                      <a:tailEnd type="none" w="med" len="med"/>
                    </a:lnB>
                    <a:solidFill>
                      <a:srgbClr val="E5F4FB"/>
                    </a:solidFill>
                  </a:tcPr>
                </a:tc>
                <a:tc>
                  <a:txBody>
                    <a:bodyPr/>
                    <a:lstStyle/>
                    <a:p>
                      <a:pPr algn="r" rtl="0" fontAlgn="ctr"/>
                      <a:r>
                        <a:rPr lang="en-US" altLang="ko-KR" sz="1000" b="1" i="0" u="none" strike="noStrike">
                          <a:solidFill>
                            <a:srgbClr val="FF0000"/>
                          </a:solidFill>
                          <a:effectLst/>
                          <a:latin typeface="KoPub돋움체 Medium" panose="00000600000000000000" pitchFamily="2" charset="-127"/>
                          <a:ea typeface="KoPub돋움체 Medium" panose="00000600000000000000" pitchFamily="2" charset="-127"/>
                        </a:rPr>
                        <a:t>(18,450)</a:t>
                      </a:r>
                    </a:p>
                  </a:txBody>
                  <a:tcPr marL="0" marR="36000" marT="0" marB="0" anchor="ctr">
                    <a:lnL w="6350" cap="flat" cmpd="sng" algn="ctr">
                      <a:solidFill>
                        <a:srgbClr val="0C2D83"/>
                      </a:solidFill>
                      <a:prstDash val="solid"/>
                      <a:round/>
                      <a:headEnd type="none" w="med" len="med"/>
                      <a:tailEnd type="none" w="med" len="med"/>
                    </a:lnL>
                    <a:lnR>
                      <a:noFill/>
                    </a:lnR>
                    <a:lnT w="6350" cap="flat" cmpd="sng" algn="ctr">
                      <a:solidFill>
                        <a:srgbClr val="0C2D83"/>
                      </a:solidFill>
                      <a:prstDash val="solid"/>
                      <a:round/>
                      <a:headEnd type="none" w="med" len="med"/>
                      <a:tailEnd type="none" w="med" len="med"/>
                    </a:lnT>
                    <a:lnB w="6350" cap="flat" cmpd="sng" algn="ctr">
                      <a:solidFill>
                        <a:srgbClr val="0C2D83"/>
                      </a:solidFill>
                      <a:prstDash val="solid"/>
                      <a:round/>
                      <a:headEnd type="none" w="med" len="med"/>
                      <a:tailEnd type="none" w="med" len="med"/>
                    </a:lnB>
                    <a:solidFill>
                      <a:srgbClr val="E5F4FB"/>
                    </a:solidFill>
                  </a:tcPr>
                </a:tc>
                <a:extLst>
                  <a:ext uri="{0D108BD9-81ED-4DB2-BD59-A6C34878D82A}">
                    <a16:rowId xmlns:a16="http://schemas.microsoft.com/office/drawing/2014/main" val="462344356"/>
                  </a:ext>
                </a:extLst>
              </a:tr>
              <a:tr h="187200">
                <a:tc rowSpan="4">
                  <a:txBody>
                    <a:bodyPr/>
                    <a:lstStyle/>
                    <a:p>
                      <a:pPr algn="ctr" rtl="0" fontAlgn="ctr"/>
                      <a:r>
                        <a:rPr lang="ko-KR" altLang="en-US" sz="1000" b="1" i="0" u="none" strike="noStrike">
                          <a:solidFill>
                            <a:srgbClr val="000000"/>
                          </a:solidFill>
                          <a:effectLst/>
                          <a:latin typeface="KoPub돋움체 Medium" panose="00000600000000000000" pitchFamily="2" charset="-127"/>
                          <a:ea typeface="KoPub돋움체 Medium" panose="00000600000000000000" pitchFamily="2" charset="-127"/>
                        </a:rPr>
                        <a:t>재무 </a:t>
                      </a:r>
                      <a:r>
                        <a:rPr lang="en-US" sz="1000" b="1" i="0" u="none" strike="noStrike">
                          <a:solidFill>
                            <a:srgbClr val="000000"/>
                          </a:solidFill>
                          <a:effectLst/>
                          <a:latin typeface="KoPub돋움체 Medium" panose="00000600000000000000" pitchFamily="2" charset="-127"/>
                          <a:ea typeface="KoPub돋움체 Medium" panose="00000600000000000000" pitchFamily="2" charset="-127"/>
                        </a:rPr>
                        <a:t>CF</a:t>
                      </a:r>
                    </a:p>
                  </a:txBody>
                  <a:tcPr marL="36000" marR="36000" marT="0" marB="0" anchor="ctr">
                    <a:lnL>
                      <a:noFill/>
                    </a:lnL>
                    <a:lnR>
                      <a:noFill/>
                    </a:lnR>
                    <a:lnT w="6350" cap="flat" cmpd="sng" algn="ctr">
                      <a:solidFill>
                        <a:srgbClr val="0C2D83"/>
                      </a:solidFill>
                      <a:prstDash val="solid"/>
                      <a:round/>
                      <a:headEnd type="none" w="med" len="med"/>
                      <a:tailEnd type="none" w="med" len="med"/>
                    </a:lnT>
                    <a:lnB w="6350" cap="flat" cmpd="sng" algn="ctr">
                      <a:solidFill>
                        <a:srgbClr val="0C2D83"/>
                      </a:solidFill>
                      <a:prstDash val="solid"/>
                      <a:round/>
                      <a:headEnd type="none" w="med" len="med"/>
                      <a:tailEnd type="none" w="med" len="med"/>
                    </a:lnB>
                    <a:solidFill>
                      <a:srgbClr val="E5F4FB"/>
                    </a:solidFill>
                  </a:tcPr>
                </a:tc>
                <a:tc>
                  <a:txBody>
                    <a:bodyPr/>
                    <a:lstStyle/>
                    <a:p>
                      <a:pPr algn="ctr" rtl="0" fontAlgn="ctr"/>
                      <a:r>
                        <a:rPr lang="ko-KR" altLang="en-US" sz="1000" b="0" i="0" u="none" strike="noStrike">
                          <a:solidFill>
                            <a:srgbClr val="000000"/>
                          </a:solidFill>
                          <a:effectLst/>
                          <a:latin typeface="KoPub돋움체 Medium" panose="00000600000000000000" pitchFamily="2" charset="-127"/>
                          <a:ea typeface="KoPub돋움체 Medium" panose="00000600000000000000" pitchFamily="2" charset="-127"/>
                        </a:rPr>
                        <a:t>선박금융 차입</a:t>
                      </a:r>
                    </a:p>
                  </a:txBody>
                  <a:tcPr marL="36000" marR="36000" marT="0" marB="0" anchor="ctr">
                    <a:lnL>
                      <a:noFill/>
                    </a:lnL>
                    <a:lnR w="6350" cap="flat" cmpd="sng" algn="ctr">
                      <a:solidFill>
                        <a:srgbClr val="0C2D83"/>
                      </a:solidFill>
                      <a:prstDash val="solid"/>
                      <a:round/>
                      <a:headEnd type="none" w="med" len="med"/>
                      <a:tailEnd type="none" w="med" len="med"/>
                    </a:lnR>
                    <a:lnT w="6350" cap="flat" cmpd="sng" algn="ctr">
                      <a:solidFill>
                        <a:srgbClr val="0C2D83"/>
                      </a:solidFill>
                      <a:prstDash val="solid"/>
                      <a:round/>
                      <a:headEnd type="none" w="med" len="med"/>
                      <a:tailEnd type="none" w="med" len="med"/>
                    </a:lnT>
                    <a:lnB>
                      <a:noFill/>
                    </a:lnB>
                  </a:tcPr>
                </a:tc>
                <a:tc>
                  <a:txBody>
                    <a:bodyPr/>
                    <a:lstStyle/>
                    <a:p>
                      <a:pPr algn="r" rtl="0" fontAlgn="ctr"/>
                      <a:r>
                        <a:rPr lang="en-US" altLang="ko-KR" sz="1000" b="0" i="0" u="none" strike="noStrike">
                          <a:solidFill>
                            <a:srgbClr val="000000"/>
                          </a:solidFill>
                          <a:effectLst/>
                          <a:latin typeface="KoPub돋움체 Medium" panose="00000600000000000000" pitchFamily="2" charset="-127"/>
                          <a:ea typeface="KoPub돋움체 Medium" panose="00000600000000000000" pitchFamily="2" charset="-127"/>
                        </a:rPr>
                        <a:t>37,701</a:t>
                      </a:r>
                    </a:p>
                  </a:txBody>
                  <a:tcPr marL="0" marR="36000" marT="0" marB="0" anchor="ctr">
                    <a:lnL w="6350" cap="flat" cmpd="sng" algn="ctr">
                      <a:solidFill>
                        <a:srgbClr val="0C2D83"/>
                      </a:solidFill>
                      <a:prstDash val="solid"/>
                      <a:round/>
                      <a:headEnd type="none" w="med" len="med"/>
                      <a:tailEnd type="none" w="med" len="med"/>
                    </a:lnL>
                    <a:lnR>
                      <a:noFill/>
                    </a:lnR>
                    <a:lnT w="6350" cap="flat" cmpd="sng" algn="ctr">
                      <a:solidFill>
                        <a:srgbClr val="0C2D83"/>
                      </a:solidFill>
                      <a:prstDash val="solid"/>
                      <a:round/>
                      <a:headEnd type="none" w="med" len="med"/>
                      <a:tailEnd type="none" w="med" len="med"/>
                    </a:lnT>
                    <a:lnB>
                      <a:noFill/>
                    </a:lnB>
                  </a:tcPr>
                </a:tc>
                <a:extLst>
                  <a:ext uri="{0D108BD9-81ED-4DB2-BD59-A6C34878D82A}">
                    <a16:rowId xmlns:a16="http://schemas.microsoft.com/office/drawing/2014/main" val="2095450686"/>
                  </a:ext>
                </a:extLst>
              </a:tr>
              <a:tr h="187200">
                <a:tc vMerge="1">
                  <a:txBody>
                    <a:bodyPr/>
                    <a:lstStyle/>
                    <a:p>
                      <a:pPr latinLnBrk="1"/>
                      <a:endParaRPr lang="ko-KR" altLang="en-US"/>
                    </a:p>
                  </a:txBody>
                  <a:tcPr/>
                </a:tc>
                <a:tc>
                  <a:txBody>
                    <a:bodyPr/>
                    <a:lstStyle/>
                    <a:p>
                      <a:pPr algn="ctr" rtl="0" fontAlgn="ctr"/>
                      <a:r>
                        <a:rPr lang="ko-KR" altLang="en-US" sz="1000" b="0" i="0" u="none" strike="noStrike">
                          <a:solidFill>
                            <a:srgbClr val="000000"/>
                          </a:solidFill>
                          <a:effectLst/>
                          <a:latin typeface="KoPub돋움체 Medium" panose="00000600000000000000" pitchFamily="2" charset="-127"/>
                          <a:ea typeface="KoPub돋움체 Medium" panose="00000600000000000000" pitchFamily="2" charset="-127"/>
                        </a:rPr>
                        <a:t>금융 수수료</a:t>
                      </a:r>
                    </a:p>
                  </a:txBody>
                  <a:tcPr marL="36000" marR="36000" marT="0" marB="0" anchor="ctr">
                    <a:lnL>
                      <a:noFill/>
                    </a:lnL>
                    <a:lnR w="6350" cap="flat" cmpd="sng" algn="ctr">
                      <a:solidFill>
                        <a:srgbClr val="0C2D83"/>
                      </a:solidFill>
                      <a:prstDash val="solid"/>
                      <a:round/>
                      <a:headEnd type="none" w="med" len="med"/>
                      <a:tailEnd type="none" w="med" len="med"/>
                    </a:lnR>
                    <a:lnT>
                      <a:noFill/>
                    </a:lnT>
                    <a:lnB>
                      <a:noFill/>
                    </a:lnB>
                  </a:tcPr>
                </a:tc>
                <a:tc>
                  <a:txBody>
                    <a:bodyPr/>
                    <a:lstStyle/>
                    <a:p>
                      <a:pPr algn="r" rtl="0" fontAlgn="ctr"/>
                      <a:r>
                        <a:rPr lang="en-US" altLang="ko-KR" sz="1000" b="0" i="0" u="none" strike="noStrike">
                          <a:solidFill>
                            <a:srgbClr val="FF0000"/>
                          </a:solidFill>
                          <a:effectLst/>
                          <a:latin typeface="KoPub돋움체 Medium" panose="00000600000000000000" pitchFamily="2" charset="-127"/>
                          <a:ea typeface="KoPub돋움체 Medium" panose="00000600000000000000" pitchFamily="2" charset="-127"/>
                        </a:rPr>
                        <a:t>(754)</a:t>
                      </a:r>
                    </a:p>
                  </a:txBody>
                  <a:tcPr marL="0" marR="36000" marT="0" marB="0" anchor="ctr">
                    <a:lnL w="6350" cap="flat" cmpd="sng" algn="ctr">
                      <a:solidFill>
                        <a:srgbClr val="0C2D83"/>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413697668"/>
                  </a:ext>
                </a:extLst>
              </a:tr>
              <a:tr h="187200">
                <a:tc vMerge="1">
                  <a:txBody>
                    <a:bodyPr/>
                    <a:lstStyle/>
                    <a:p>
                      <a:pPr latinLnBrk="1"/>
                      <a:endParaRPr lang="ko-KR" altLang="en-US"/>
                    </a:p>
                  </a:txBody>
                  <a:tcPr/>
                </a:tc>
                <a:tc>
                  <a:txBody>
                    <a:bodyPr/>
                    <a:lstStyle/>
                    <a:p>
                      <a:pPr algn="ctr" rtl="0" fontAlgn="ctr"/>
                      <a:r>
                        <a:rPr lang="ko-KR" altLang="en-US" sz="1000" b="0" i="0" u="none" strike="noStrike">
                          <a:solidFill>
                            <a:srgbClr val="000000"/>
                          </a:solidFill>
                          <a:effectLst/>
                          <a:latin typeface="KoPub돋움체 Medium" panose="00000600000000000000" pitchFamily="2" charset="-127"/>
                          <a:ea typeface="KoPub돋움체 Medium" panose="00000600000000000000" pitchFamily="2" charset="-127"/>
                        </a:rPr>
                        <a:t>회사 투입액</a:t>
                      </a:r>
                      <a:r>
                        <a:rPr lang="en-US" altLang="ko-KR" sz="1000" b="0" i="0" u="none" strike="noStrike" baseline="30000">
                          <a:solidFill>
                            <a:srgbClr val="000000"/>
                          </a:solidFill>
                          <a:effectLst/>
                          <a:latin typeface="KoPub돋움체 Medium" panose="00000600000000000000" pitchFamily="2" charset="-127"/>
                          <a:ea typeface="KoPub돋움체 Medium" panose="00000600000000000000" pitchFamily="2" charset="-127"/>
                        </a:rPr>
                        <a:t>1</a:t>
                      </a:r>
                      <a:endParaRPr lang="ko-KR" altLang="en-US" sz="1000" b="0" i="0" u="none" strike="noStrike" baseline="30000">
                        <a:solidFill>
                          <a:srgbClr val="000000"/>
                        </a:solidFill>
                        <a:effectLst/>
                        <a:latin typeface="KoPub돋움체 Medium" panose="00000600000000000000" pitchFamily="2" charset="-127"/>
                        <a:ea typeface="KoPub돋움체 Medium" panose="00000600000000000000" pitchFamily="2" charset="-127"/>
                      </a:endParaRPr>
                    </a:p>
                  </a:txBody>
                  <a:tcPr marL="36000" marR="36000" marT="0" marB="0" anchor="ctr">
                    <a:lnL>
                      <a:noFill/>
                    </a:lnL>
                    <a:lnR w="6350" cap="flat" cmpd="sng" algn="ctr">
                      <a:solidFill>
                        <a:srgbClr val="0C2D83"/>
                      </a:solidFill>
                      <a:prstDash val="solid"/>
                      <a:round/>
                      <a:headEnd type="none" w="med" len="med"/>
                      <a:tailEnd type="none" w="med" len="med"/>
                    </a:lnR>
                    <a:lnT>
                      <a:noFill/>
                    </a:lnT>
                    <a:lnB w="6350" cap="flat" cmpd="sng" algn="ctr">
                      <a:solidFill>
                        <a:srgbClr val="0C2D83"/>
                      </a:solidFill>
                      <a:prstDash val="solid"/>
                      <a:round/>
                      <a:headEnd type="none" w="med" len="med"/>
                      <a:tailEnd type="none" w="med" len="med"/>
                    </a:lnB>
                  </a:tcPr>
                </a:tc>
                <a:tc>
                  <a:txBody>
                    <a:bodyPr/>
                    <a:lstStyle/>
                    <a:p>
                      <a:pPr algn="r" rtl="0" fontAlgn="ctr"/>
                      <a:r>
                        <a:rPr lang="en-US" altLang="ko-KR" sz="1000" b="0" i="0" u="none" strike="noStrike">
                          <a:solidFill>
                            <a:srgbClr val="000000"/>
                          </a:solidFill>
                          <a:effectLst/>
                          <a:latin typeface="KoPub돋움체 Medium" panose="00000600000000000000" pitchFamily="2" charset="-127"/>
                          <a:ea typeface="KoPub돋움체 Medium" panose="00000600000000000000" pitchFamily="2" charset="-127"/>
                        </a:rPr>
                        <a:t>11,268</a:t>
                      </a:r>
                    </a:p>
                  </a:txBody>
                  <a:tcPr marL="0" marR="36000" marT="0" marB="0" anchor="ctr">
                    <a:lnL w="6350" cap="flat" cmpd="sng" algn="ctr">
                      <a:solidFill>
                        <a:srgbClr val="0C2D83"/>
                      </a:solidFill>
                      <a:prstDash val="solid"/>
                      <a:round/>
                      <a:headEnd type="none" w="med" len="med"/>
                      <a:tailEnd type="none" w="med" len="med"/>
                    </a:lnL>
                    <a:lnR>
                      <a:noFill/>
                    </a:lnR>
                    <a:lnT>
                      <a:noFill/>
                    </a:lnT>
                    <a:lnB w="6350" cap="flat" cmpd="sng" algn="ctr">
                      <a:solidFill>
                        <a:srgbClr val="0C2D83"/>
                      </a:solidFill>
                      <a:prstDash val="solid"/>
                      <a:round/>
                      <a:headEnd type="none" w="med" len="med"/>
                      <a:tailEnd type="none" w="med" len="med"/>
                    </a:lnB>
                  </a:tcPr>
                </a:tc>
                <a:extLst>
                  <a:ext uri="{0D108BD9-81ED-4DB2-BD59-A6C34878D82A}">
                    <a16:rowId xmlns:a16="http://schemas.microsoft.com/office/drawing/2014/main" val="1681455608"/>
                  </a:ext>
                </a:extLst>
              </a:tr>
              <a:tr h="187200">
                <a:tc vMerge="1">
                  <a:txBody>
                    <a:bodyPr/>
                    <a:lstStyle/>
                    <a:p>
                      <a:pPr latinLnBrk="1"/>
                      <a:endParaRPr lang="ko-KR" altLang="en-US"/>
                    </a:p>
                  </a:txBody>
                  <a:tcPr/>
                </a:tc>
                <a:tc>
                  <a:txBody>
                    <a:bodyPr/>
                    <a:lstStyle/>
                    <a:p>
                      <a:pPr algn="ctr" rtl="0" fontAlgn="ctr"/>
                      <a:r>
                        <a:rPr lang="ko-KR" altLang="en-US" sz="1000" b="1" i="0" u="none" strike="noStrike">
                          <a:solidFill>
                            <a:srgbClr val="000000"/>
                          </a:solidFill>
                          <a:effectLst/>
                          <a:latin typeface="KoPub돋움체 Medium" panose="00000600000000000000" pitchFamily="2" charset="-127"/>
                          <a:ea typeface="KoPub돋움체 Medium" panose="00000600000000000000" pitchFamily="2" charset="-127"/>
                        </a:rPr>
                        <a:t>소계</a:t>
                      </a:r>
                    </a:p>
                  </a:txBody>
                  <a:tcPr marL="36000" marR="36000" marT="0" marB="0" anchor="ctr">
                    <a:lnL>
                      <a:noFill/>
                    </a:lnL>
                    <a:lnR w="6350" cap="flat" cmpd="sng" algn="ctr">
                      <a:solidFill>
                        <a:srgbClr val="0C2D83"/>
                      </a:solidFill>
                      <a:prstDash val="solid"/>
                      <a:round/>
                      <a:headEnd type="none" w="med" len="med"/>
                      <a:tailEnd type="none" w="med" len="med"/>
                    </a:lnR>
                    <a:lnT w="6350" cap="flat" cmpd="sng" algn="ctr">
                      <a:solidFill>
                        <a:srgbClr val="0C2D83"/>
                      </a:solidFill>
                      <a:prstDash val="solid"/>
                      <a:round/>
                      <a:headEnd type="none" w="med" len="med"/>
                      <a:tailEnd type="none" w="med" len="med"/>
                    </a:lnT>
                    <a:lnB w="6350" cap="flat" cmpd="sng" algn="ctr">
                      <a:solidFill>
                        <a:srgbClr val="0C2D83"/>
                      </a:solidFill>
                      <a:prstDash val="solid"/>
                      <a:round/>
                      <a:headEnd type="none" w="med" len="med"/>
                      <a:tailEnd type="none" w="med" len="med"/>
                    </a:lnB>
                    <a:solidFill>
                      <a:srgbClr val="E5F4FB"/>
                    </a:solidFill>
                  </a:tcPr>
                </a:tc>
                <a:tc>
                  <a:txBody>
                    <a:bodyPr/>
                    <a:lstStyle/>
                    <a:p>
                      <a:pPr algn="r" rtl="0" fontAlgn="ctr"/>
                      <a:r>
                        <a:rPr lang="en-US" altLang="ko-KR" sz="1000" b="1" i="0" u="none" strike="noStrike">
                          <a:solidFill>
                            <a:srgbClr val="000000"/>
                          </a:solidFill>
                          <a:effectLst/>
                          <a:latin typeface="KoPub돋움체 Medium" panose="00000600000000000000" pitchFamily="2" charset="-127"/>
                          <a:ea typeface="KoPub돋움체 Medium" panose="00000600000000000000" pitchFamily="2" charset="-127"/>
                        </a:rPr>
                        <a:t>48,215</a:t>
                      </a:r>
                    </a:p>
                  </a:txBody>
                  <a:tcPr marL="0" marR="36000" marT="0" marB="0" anchor="ctr">
                    <a:lnL w="6350" cap="flat" cmpd="sng" algn="ctr">
                      <a:solidFill>
                        <a:srgbClr val="0C2D83"/>
                      </a:solidFill>
                      <a:prstDash val="solid"/>
                      <a:round/>
                      <a:headEnd type="none" w="med" len="med"/>
                      <a:tailEnd type="none" w="med" len="med"/>
                    </a:lnL>
                    <a:lnR>
                      <a:noFill/>
                    </a:lnR>
                    <a:lnT w="6350" cap="flat" cmpd="sng" algn="ctr">
                      <a:solidFill>
                        <a:srgbClr val="0C2D83"/>
                      </a:solidFill>
                      <a:prstDash val="solid"/>
                      <a:round/>
                      <a:headEnd type="none" w="med" len="med"/>
                      <a:tailEnd type="none" w="med" len="med"/>
                    </a:lnT>
                    <a:lnB w="6350" cap="flat" cmpd="sng" algn="ctr">
                      <a:solidFill>
                        <a:srgbClr val="0C2D83"/>
                      </a:solidFill>
                      <a:prstDash val="solid"/>
                      <a:round/>
                      <a:headEnd type="none" w="med" len="med"/>
                      <a:tailEnd type="none" w="med" len="med"/>
                    </a:lnB>
                    <a:solidFill>
                      <a:srgbClr val="E5F4FB"/>
                    </a:solidFill>
                  </a:tcPr>
                </a:tc>
                <a:extLst>
                  <a:ext uri="{0D108BD9-81ED-4DB2-BD59-A6C34878D82A}">
                    <a16:rowId xmlns:a16="http://schemas.microsoft.com/office/drawing/2014/main" val="1758663330"/>
                  </a:ext>
                </a:extLst>
              </a:tr>
              <a:tr h="187200">
                <a:tc gridSpan="2">
                  <a:txBody>
                    <a:bodyPr/>
                    <a:lstStyle/>
                    <a:p>
                      <a:pPr algn="ctr" rtl="0" fontAlgn="ctr"/>
                      <a:r>
                        <a:rPr lang="ko-KR" altLang="en-US" sz="1000" b="1" i="0" u="none" strike="noStrike">
                          <a:solidFill>
                            <a:srgbClr val="000000"/>
                          </a:solidFill>
                          <a:effectLst/>
                          <a:latin typeface="KoPub돋움체 Medium" panose="00000600000000000000" pitchFamily="2" charset="-127"/>
                          <a:ea typeface="KoPub돋움체 Medium" panose="00000600000000000000" pitchFamily="2" charset="-127"/>
                        </a:rPr>
                        <a:t>차입금 상환재원</a:t>
                      </a:r>
                    </a:p>
                  </a:txBody>
                  <a:tcPr marL="36000" marR="36000" marT="0" marB="0" anchor="ctr">
                    <a:lnL>
                      <a:noFill/>
                    </a:lnL>
                    <a:lnR w="6350" cap="flat" cmpd="sng" algn="ctr">
                      <a:solidFill>
                        <a:srgbClr val="0C2D83"/>
                      </a:solidFill>
                      <a:prstDash val="solid"/>
                      <a:round/>
                      <a:headEnd type="none" w="med" len="med"/>
                      <a:tailEnd type="none" w="med" len="med"/>
                    </a:lnR>
                    <a:lnT w="6350" cap="flat" cmpd="sng" algn="ctr">
                      <a:solidFill>
                        <a:srgbClr val="0C2D83"/>
                      </a:solidFill>
                      <a:prstDash val="solid"/>
                      <a:round/>
                      <a:headEnd type="none" w="med" len="med"/>
                      <a:tailEnd type="none" w="med" len="med"/>
                    </a:lnT>
                    <a:lnB w="6350" cap="flat" cmpd="sng" algn="ctr">
                      <a:solidFill>
                        <a:srgbClr val="0C2D83"/>
                      </a:solidFill>
                      <a:prstDash val="solid"/>
                      <a:round/>
                      <a:headEnd type="none" w="med" len="med"/>
                      <a:tailEnd type="none" w="med" len="med"/>
                    </a:lnB>
                    <a:solidFill>
                      <a:srgbClr val="FFF2CC"/>
                    </a:solidFill>
                  </a:tcPr>
                </a:tc>
                <a:tc hMerge="1">
                  <a:txBody>
                    <a:bodyPr/>
                    <a:lstStyle/>
                    <a:p>
                      <a:pPr latinLnBrk="1"/>
                      <a:endParaRPr lang="ko-KR" altLang="en-US"/>
                    </a:p>
                  </a:txBody>
                  <a:tcPr/>
                </a:tc>
                <a:tc>
                  <a:txBody>
                    <a:bodyPr/>
                    <a:lstStyle/>
                    <a:p>
                      <a:pPr algn="r" rtl="0" fontAlgn="ctr"/>
                      <a:r>
                        <a:rPr lang="en-US" altLang="ko-KR" sz="1000" b="1" i="0" u="none" strike="noStrike">
                          <a:solidFill>
                            <a:srgbClr val="000000"/>
                          </a:solidFill>
                          <a:effectLst/>
                          <a:latin typeface="KoPub돋움체 Medium" panose="00000600000000000000" pitchFamily="2" charset="-127"/>
                          <a:ea typeface="KoPub돋움체 Medium" panose="00000600000000000000" pitchFamily="2" charset="-127"/>
                        </a:rPr>
                        <a:t>159,299</a:t>
                      </a:r>
                    </a:p>
                  </a:txBody>
                  <a:tcPr marL="0" marR="36000" marT="0" marB="0" anchor="ctr">
                    <a:lnL w="6350" cap="flat" cmpd="sng" algn="ctr">
                      <a:solidFill>
                        <a:srgbClr val="0C2D83"/>
                      </a:solidFill>
                      <a:prstDash val="solid"/>
                      <a:round/>
                      <a:headEnd type="none" w="med" len="med"/>
                      <a:tailEnd type="none" w="med" len="med"/>
                    </a:lnL>
                    <a:lnR>
                      <a:noFill/>
                    </a:lnR>
                    <a:lnT w="6350" cap="flat" cmpd="sng" algn="ctr">
                      <a:solidFill>
                        <a:srgbClr val="0C2D83"/>
                      </a:solidFill>
                      <a:prstDash val="solid"/>
                      <a:round/>
                      <a:headEnd type="none" w="med" len="med"/>
                      <a:tailEnd type="none" w="med" len="med"/>
                    </a:lnT>
                    <a:lnB w="6350" cap="flat" cmpd="sng" algn="ctr">
                      <a:solidFill>
                        <a:srgbClr val="0C2D83"/>
                      </a:solidFill>
                      <a:prstDash val="solid"/>
                      <a:round/>
                      <a:headEnd type="none" w="med" len="med"/>
                      <a:tailEnd type="none" w="med" len="med"/>
                    </a:lnB>
                    <a:solidFill>
                      <a:srgbClr val="FFF2CC"/>
                    </a:solidFill>
                  </a:tcPr>
                </a:tc>
                <a:extLst>
                  <a:ext uri="{0D108BD9-81ED-4DB2-BD59-A6C34878D82A}">
                    <a16:rowId xmlns:a16="http://schemas.microsoft.com/office/drawing/2014/main" val="3978415005"/>
                  </a:ext>
                </a:extLst>
              </a:tr>
              <a:tr h="187200">
                <a:tc rowSpan="3">
                  <a:txBody>
                    <a:bodyPr/>
                    <a:lstStyle/>
                    <a:p>
                      <a:pPr algn="ctr" rtl="0" fontAlgn="ctr"/>
                      <a:r>
                        <a:rPr lang="ko-KR" altLang="en-US" sz="1000" b="1" i="0" u="none" strike="noStrike">
                          <a:solidFill>
                            <a:srgbClr val="000000"/>
                          </a:solidFill>
                          <a:effectLst/>
                          <a:latin typeface="KoPub돋움체 Medium" panose="00000600000000000000" pitchFamily="2" charset="-127"/>
                          <a:ea typeface="KoPub돋움체 Medium" panose="00000600000000000000" pitchFamily="2" charset="-127"/>
                        </a:rPr>
                        <a:t>재무 </a:t>
                      </a:r>
                      <a:r>
                        <a:rPr lang="en-US" sz="1000" b="1" i="0" u="none" strike="noStrike">
                          <a:solidFill>
                            <a:srgbClr val="000000"/>
                          </a:solidFill>
                          <a:effectLst/>
                          <a:latin typeface="KoPub돋움체 Medium" panose="00000600000000000000" pitchFamily="2" charset="-127"/>
                          <a:ea typeface="KoPub돋움체 Medium" panose="00000600000000000000" pitchFamily="2" charset="-127"/>
                        </a:rPr>
                        <a:t>CF</a:t>
                      </a:r>
                    </a:p>
                  </a:txBody>
                  <a:tcPr marL="36000" marR="36000" marT="0" marB="0" anchor="ctr">
                    <a:lnL>
                      <a:noFill/>
                    </a:lnL>
                    <a:lnR>
                      <a:noFill/>
                    </a:lnR>
                    <a:lnT w="6350" cap="flat" cmpd="sng" algn="ctr">
                      <a:solidFill>
                        <a:srgbClr val="0C2D83"/>
                      </a:solidFill>
                      <a:prstDash val="solid"/>
                      <a:round/>
                      <a:headEnd type="none" w="med" len="med"/>
                      <a:tailEnd type="none" w="med" len="med"/>
                    </a:lnT>
                    <a:lnB w="6350" cap="flat" cmpd="sng" algn="ctr">
                      <a:solidFill>
                        <a:srgbClr val="0C2D83"/>
                      </a:solidFill>
                      <a:prstDash val="solid"/>
                      <a:round/>
                      <a:headEnd type="none" w="med" len="med"/>
                      <a:tailEnd type="none" w="med" len="med"/>
                    </a:lnB>
                    <a:solidFill>
                      <a:srgbClr val="E5F4FB"/>
                    </a:solidFill>
                  </a:tcPr>
                </a:tc>
                <a:tc>
                  <a:txBody>
                    <a:bodyPr/>
                    <a:lstStyle/>
                    <a:p>
                      <a:pPr algn="ctr" rtl="0" fontAlgn="ctr"/>
                      <a:r>
                        <a:rPr lang="ko-KR" altLang="en-US" sz="1000" b="0" i="0" u="none" strike="noStrike">
                          <a:solidFill>
                            <a:srgbClr val="000000"/>
                          </a:solidFill>
                          <a:effectLst/>
                          <a:latin typeface="KoPub돋움체 Medium" panose="00000600000000000000" pitchFamily="2" charset="-127"/>
                          <a:ea typeface="KoPub돋움체 Medium" panose="00000600000000000000" pitchFamily="2" charset="-127"/>
                        </a:rPr>
                        <a:t>선박금융 원금 상환액</a:t>
                      </a:r>
                    </a:p>
                  </a:txBody>
                  <a:tcPr marL="36000" marR="36000" marT="0" marB="0" anchor="ctr">
                    <a:lnL>
                      <a:noFill/>
                    </a:lnL>
                    <a:lnR w="6350" cap="flat" cmpd="sng" algn="ctr">
                      <a:solidFill>
                        <a:srgbClr val="0C2D83"/>
                      </a:solidFill>
                      <a:prstDash val="solid"/>
                      <a:round/>
                      <a:headEnd type="none" w="med" len="med"/>
                      <a:tailEnd type="none" w="med" len="med"/>
                    </a:lnR>
                    <a:lnT w="6350" cap="flat" cmpd="sng" algn="ctr">
                      <a:solidFill>
                        <a:srgbClr val="0C2D83"/>
                      </a:solidFill>
                      <a:prstDash val="solid"/>
                      <a:round/>
                      <a:headEnd type="none" w="med" len="med"/>
                      <a:tailEnd type="none" w="med" len="med"/>
                    </a:lnT>
                    <a:lnB>
                      <a:noFill/>
                    </a:lnB>
                  </a:tcPr>
                </a:tc>
                <a:tc>
                  <a:txBody>
                    <a:bodyPr/>
                    <a:lstStyle/>
                    <a:p>
                      <a:pPr algn="r" rtl="0" fontAlgn="ctr"/>
                      <a:r>
                        <a:rPr lang="en-US" altLang="ko-KR" sz="1000" b="0" i="0" u="none" strike="noStrike">
                          <a:solidFill>
                            <a:srgbClr val="FF0000"/>
                          </a:solidFill>
                          <a:effectLst/>
                          <a:latin typeface="KoPub돋움체 Medium" panose="00000600000000000000" pitchFamily="2" charset="-127"/>
                          <a:ea typeface="KoPub돋움체 Medium" panose="00000600000000000000" pitchFamily="2" charset="-127"/>
                        </a:rPr>
                        <a:t>(37,701)</a:t>
                      </a:r>
                    </a:p>
                  </a:txBody>
                  <a:tcPr marL="0" marR="36000" marT="0" marB="0" anchor="ctr">
                    <a:lnL w="6350" cap="flat" cmpd="sng" algn="ctr">
                      <a:solidFill>
                        <a:srgbClr val="0C2D83"/>
                      </a:solidFill>
                      <a:prstDash val="solid"/>
                      <a:round/>
                      <a:headEnd type="none" w="med" len="med"/>
                      <a:tailEnd type="none" w="med" len="med"/>
                    </a:lnL>
                    <a:lnR>
                      <a:noFill/>
                    </a:lnR>
                    <a:lnT w="6350" cap="flat" cmpd="sng" algn="ctr">
                      <a:solidFill>
                        <a:srgbClr val="0C2D83"/>
                      </a:solidFill>
                      <a:prstDash val="solid"/>
                      <a:round/>
                      <a:headEnd type="none" w="med" len="med"/>
                      <a:tailEnd type="none" w="med" len="med"/>
                    </a:lnT>
                    <a:lnB>
                      <a:noFill/>
                    </a:lnB>
                  </a:tcPr>
                </a:tc>
                <a:extLst>
                  <a:ext uri="{0D108BD9-81ED-4DB2-BD59-A6C34878D82A}">
                    <a16:rowId xmlns:a16="http://schemas.microsoft.com/office/drawing/2014/main" val="2091479572"/>
                  </a:ext>
                </a:extLst>
              </a:tr>
              <a:tr h="187200">
                <a:tc vMerge="1">
                  <a:txBody>
                    <a:bodyPr/>
                    <a:lstStyle/>
                    <a:p>
                      <a:pPr latinLnBrk="1"/>
                      <a:endParaRPr lang="ko-KR" altLang="en-US"/>
                    </a:p>
                  </a:txBody>
                  <a:tcPr/>
                </a:tc>
                <a:tc>
                  <a:txBody>
                    <a:bodyPr/>
                    <a:lstStyle/>
                    <a:p>
                      <a:pPr algn="ctr" rtl="0" fontAlgn="ctr"/>
                      <a:r>
                        <a:rPr lang="ko-KR" altLang="en-US" sz="1000" b="0" i="0" u="none" strike="noStrike">
                          <a:solidFill>
                            <a:srgbClr val="000000"/>
                          </a:solidFill>
                          <a:effectLst/>
                          <a:latin typeface="KoPub돋움체 Medium" panose="00000600000000000000" pitchFamily="2" charset="-127"/>
                          <a:ea typeface="KoPub돋움체 Medium" panose="00000600000000000000" pitchFamily="2" charset="-127"/>
                        </a:rPr>
                        <a:t>이자비용 상환액</a:t>
                      </a:r>
                    </a:p>
                  </a:txBody>
                  <a:tcPr marL="36000" marR="36000" marT="0" marB="0" anchor="ctr">
                    <a:lnL>
                      <a:noFill/>
                    </a:lnL>
                    <a:lnR w="6350" cap="flat" cmpd="sng" algn="ctr">
                      <a:solidFill>
                        <a:srgbClr val="0C2D83"/>
                      </a:solidFill>
                      <a:prstDash val="solid"/>
                      <a:round/>
                      <a:headEnd type="none" w="med" len="med"/>
                      <a:tailEnd type="none" w="med" len="med"/>
                    </a:lnR>
                    <a:lnT>
                      <a:noFill/>
                    </a:lnT>
                    <a:lnB w="6350" cap="flat" cmpd="sng" algn="ctr">
                      <a:solidFill>
                        <a:srgbClr val="0C2D83"/>
                      </a:solidFill>
                      <a:prstDash val="solid"/>
                      <a:round/>
                      <a:headEnd type="none" w="med" len="med"/>
                      <a:tailEnd type="none" w="med" len="med"/>
                    </a:lnB>
                  </a:tcPr>
                </a:tc>
                <a:tc>
                  <a:txBody>
                    <a:bodyPr/>
                    <a:lstStyle/>
                    <a:p>
                      <a:pPr algn="r" rtl="0" fontAlgn="ctr"/>
                      <a:r>
                        <a:rPr lang="en-US" altLang="ko-KR" sz="1000" b="0" i="0" u="none" strike="noStrike">
                          <a:solidFill>
                            <a:srgbClr val="FF0000"/>
                          </a:solidFill>
                          <a:effectLst/>
                          <a:latin typeface="KoPub돋움체 Medium" panose="00000600000000000000" pitchFamily="2" charset="-127"/>
                          <a:ea typeface="KoPub돋움체 Medium" panose="00000600000000000000" pitchFamily="2" charset="-127"/>
                        </a:rPr>
                        <a:t>(8,779)</a:t>
                      </a:r>
                    </a:p>
                  </a:txBody>
                  <a:tcPr marL="0" marR="36000" marT="0" marB="0" anchor="ctr">
                    <a:lnL w="6350" cap="flat" cmpd="sng" algn="ctr">
                      <a:solidFill>
                        <a:srgbClr val="0C2D83"/>
                      </a:solidFill>
                      <a:prstDash val="solid"/>
                      <a:round/>
                      <a:headEnd type="none" w="med" len="med"/>
                      <a:tailEnd type="none" w="med" len="med"/>
                    </a:lnL>
                    <a:lnR>
                      <a:noFill/>
                    </a:lnR>
                    <a:lnT>
                      <a:noFill/>
                    </a:lnT>
                    <a:lnB w="6350" cap="flat" cmpd="sng" algn="ctr">
                      <a:solidFill>
                        <a:srgbClr val="0C2D83"/>
                      </a:solidFill>
                      <a:prstDash val="solid"/>
                      <a:round/>
                      <a:headEnd type="none" w="med" len="med"/>
                      <a:tailEnd type="none" w="med" len="med"/>
                    </a:lnB>
                  </a:tcPr>
                </a:tc>
                <a:extLst>
                  <a:ext uri="{0D108BD9-81ED-4DB2-BD59-A6C34878D82A}">
                    <a16:rowId xmlns:a16="http://schemas.microsoft.com/office/drawing/2014/main" val="3408252298"/>
                  </a:ext>
                </a:extLst>
              </a:tr>
              <a:tr h="187200">
                <a:tc vMerge="1">
                  <a:txBody>
                    <a:bodyPr/>
                    <a:lstStyle/>
                    <a:p>
                      <a:pPr latinLnBrk="1"/>
                      <a:endParaRPr lang="ko-KR" altLang="en-US"/>
                    </a:p>
                  </a:txBody>
                  <a:tcPr/>
                </a:tc>
                <a:tc>
                  <a:txBody>
                    <a:bodyPr/>
                    <a:lstStyle/>
                    <a:p>
                      <a:pPr algn="ctr" rtl="0" fontAlgn="ctr"/>
                      <a:r>
                        <a:rPr lang="ko-KR" altLang="en-US" sz="1000" b="1" i="0" u="none" strike="noStrike">
                          <a:solidFill>
                            <a:srgbClr val="000000"/>
                          </a:solidFill>
                          <a:effectLst/>
                          <a:latin typeface="KoPub돋움체 Medium" panose="00000600000000000000" pitchFamily="2" charset="-127"/>
                          <a:ea typeface="KoPub돋움체 Medium" panose="00000600000000000000" pitchFamily="2" charset="-127"/>
                        </a:rPr>
                        <a:t>소계</a:t>
                      </a:r>
                    </a:p>
                  </a:txBody>
                  <a:tcPr marL="36000" marR="36000" marT="0" marB="0" anchor="ctr">
                    <a:lnL>
                      <a:noFill/>
                    </a:lnL>
                    <a:lnR w="6350" cap="flat" cmpd="sng" algn="ctr">
                      <a:solidFill>
                        <a:srgbClr val="0C2D83"/>
                      </a:solidFill>
                      <a:prstDash val="solid"/>
                      <a:round/>
                      <a:headEnd type="none" w="med" len="med"/>
                      <a:tailEnd type="none" w="med" len="med"/>
                    </a:lnR>
                    <a:lnT w="6350" cap="flat" cmpd="sng" algn="ctr">
                      <a:solidFill>
                        <a:srgbClr val="0C2D83"/>
                      </a:solidFill>
                      <a:prstDash val="solid"/>
                      <a:round/>
                      <a:headEnd type="none" w="med" len="med"/>
                      <a:tailEnd type="none" w="med" len="med"/>
                    </a:lnT>
                    <a:lnB w="6350" cap="flat" cmpd="sng" algn="ctr">
                      <a:solidFill>
                        <a:srgbClr val="0C2D83"/>
                      </a:solidFill>
                      <a:prstDash val="solid"/>
                      <a:round/>
                      <a:headEnd type="none" w="med" len="med"/>
                      <a:tailEnd type="none" w="med" len="med"/>
                    </a:lnB>
                    <a:solidFill>
                      <a:srgbClr val="E5F4FB"/>
                    </a:solidFill>
                  </a:tcPr>
                </a:tc>
                <a:tc>
                  <a:txBody>
                    <a:bodyPr/>
                    <a:lstStyle/>
                    <a:p>
                      <a:pPr algn="r" rtl="0" fontAlgn="ctr"/>
                      <a:r>
                        <a:rPr lang="en-US" altLang="ko-KR" sz="1000" b="1" i="0" u="none" strike="noStrike">
                          <a:solidFill>
                            <a:srgbClr val="FF0000"/>
                          </a:solidFill>
                          <a:effectLst/>
                          <a:latin typeface="KoPub돋움체 Medium" panose="00000600000000000000" pitchFamily="2" charset="-127"/>
                          <a:ea typeface="KoPub돋움체 Medium" panose="00000600000000000000" pitchFamily="2" charset="-127"/>
                        </a:rPr>
                        <a:t>(46,480)</a:t>
                      </a:r>
                    </a:p>
                  </a:txBody>
                  <a:tcPr marL="0" marR="36000" marT="0" marB="0" anchor="ctr">
                    <a:lnL w="6350" cap="flat" cmpd="sng" algn="ctr">
                      <a:solidFill>
                        <a:srgbClr val="0C2D83"/>
                      </a:solidFill>
                      <a:prstDash val="solid"/>
                      <a:round/>
                      <a:headEnd type="none" w="med" len="med"/>
                      <a:tailEnd type="none" w="med" len="med"/>
                    </a:lnL>
                    <a:lnR>
                      <a:noFill/>
                    </a:lnR>
                    <a:lnT w="6350" cap="flat" cmpd="sng" algn="ctr">
                      <a:solidFill>
                        <a:srgbClr val="0C2D83"/>
                      </a:solidFill>
                      <a:prstDash val="solid"/>
                      <a:round/>
                      <a:headEnd type="none" w="med" len="med"/>
                      <a:tailEnd type="none" w="med" len="med"/>
                    </a:lnT>
                    <a:lnB w="6350" cap="flat" cmpd="sng" algn="ctr">
                      <a:solidFill>
                        <a:srgbClr val="0C2D83"/>
                      </a:solidFill>
                      <a:prstDash val="solid"/>
                      <a:round/>
                      <a:headEnd type="none" w="med" len="med"/>
                      <a:tailEnd type="none" w="med" len="med"/>
                    </a:lnB>
                    <a:solidFill>
                      <a:srgbClr val="E5F4FB"/>
                    </a:solidFill>
                  </a:tcPr>
                </a:tc>
                <a:extLst>
                  <a:ext uri="{0D108BD9-81ED-4DB2-BD59-A6C34878D82A}">
                    <a16:rowId xmlns:a16="http://schemas.microsoft.com/office/drawing/2014/main" val="775968714"/>
                  </a:ext>
                </a:extLst>
              </a:tr>
              <a:tr h="187200">
                <a:tc gridSpan="2">
                  <a:txBody>
                    <a:bodyPr/>
                    <a:lstStyle/>
                    <a:p>
                      <a:pPr algn="ctr" rtl="0" fontAlgn="ctr"/>
                      <a:r>
                        <a:rPr lang="ko-KR" altLang="en-US" sz="1000" b="1" i="0" u="none" strike="noStrike">
                          <a:solidFill>
                            <a:srgbClr val="000000"/>
                          </a:solidFill>
                          <a:effectLst/>
                          <a:latin typeface="KoPub돋움체 Medium" panose="00000600000000000000" pitchFamily="2" charset="-127"/>
                          <a:ea typeface="KoPub돋움체 Medium" panose="00000600000000000000" pitchFamily="2" charset="-127"/>
                        </a:rPr>
                        <a:t>회사 투자 회수</a:t>
                      </a:r>
                    </a:p>
                  </a:txBody>
                  <a:tcPr marL="36000" marR="36000" marT="0" marB="0" anchor="ctr">
                    <a:lnL>
                      <a:noFill/>
                    </a:lnL>
                    <a:lnR w="6350" cap="flat" cmpd="sng" algn="ctr">
                      <a:solidFill>
                        <a:srgbClr val="0C2D83"/>
                      </a:solidFill>
                      <a:prstDash val="solid"/>
                      <a:round/>
                      <a:headEnd type="none" w="med" len="med"/>
                      <a:tailEnd type="none" w="med" len="med"/>
                    </a:lnR>
                    <a:lnT w="6350" cap="flat" cmpd="sng" algn="ctr">
                      <a:solidFill>
                        <a:srgbClr val="0C2D83"/>
                      </a:solidFill>
                      <a:prstDash val="solid"/>
                      <a:round/>
                      <a:headEnd type="none" w="med" len="med"/>
                      <a:tailEnd type="none" w="med" len="med"/>
                    </a:lnT>
                    <a:lnB w="12700" cap="flat" cmpd="sng" algn="ctr">
                      <a:solidFill>
                        <a:srgbClr val="0C2D83"/>
                      </a:solidFill>
                      <a:prstDash val="solid"/>
                      <a:round/>
                      <a:headEnd type="none" w="med" len="med"/>
                      <a:tailEnd type="none" w="med" len="med"/>
                    </a:lnB>
                    <a:solidFill>
                      <a:srgbClr val="FFF2CC"/>
                    </a:solidFill>
                  </a:tcPr>
                </a:tc>
                <a:tc hMerge="1">
                  <a:txBody>
                    <a:bodyPr/>
                    <a:lstStyle/>
                    <a:p>
                      <a:pPr latinLnBrk="1"/>
                      <a:endParaRPr lang="ko-KR" altLang="en-US"/>
                    </a:p>
                  </a:txBody>
                  <a:tcPr/>
                </a:tc>
                <a:tc>
                  <a:txBody>
                    <a:bodyPr/>
                    <a:lstStyle/>
                    <a:p>
                      <a:pPr algn="r" rtl="0" fontAlgn="ctr"/>
                      <a:r>
                        <a:rPr lang="en-US" altLang="ko-KR" sz="1000" b="1" i="0" u="none" strike="noStrike">
                          <a:solidFill>
                            <a:srgbClr val="000000"/>
                          </a:solidFill>
                          <a:effectLst/>
                          <a:latin typeface="KoPub돋움체 Medium" panose="00000600000000000000" pitchFamily="2" charset="-127"/>
                          <a:ea typeface="KoPub돋움체 Medium" panose="00000600000000000000" pitchFamily="2" charset="-127"/>
                        </a:rPr>
                        <a:t>112,819</a:t>
                      </a:r>
                    </a:p>
                  </a:txBody>
                  <a:tcPr marL="0" marR="36000" marT="0" marB="0" anchor="ctr">
                    <a:lnL w="6350" cap="flat" cmpd="sng" algn="ctr">
                      <a:solidFill>
                        <a:srgbClr val="0C2D83"/>
                      </a:solidFill>
                      <a:prstDash val="solid"/>
                      <a:round/>
                      <a:headEnd type="none" w="med" len="med"/>
                      <a:tailEnd type="none" w="med" len="med"/>
                    </a:lnL>
                    <a:lnR>
                      <a:noFill/>
                    </a:lnR>
                    <a:lnT w="6350" cap="flat" cmpd="sng" algn="ctr">
                      <a:solidFill>
                        <a:srgbClr val="0C2D83"/>
                      </a:solidFill>
                      <a:prstDash val="solid"/>
                      <a:round/>
                      <a:headEnd type="none" w="med" len="med"/>
                      <a:tailEnd type="none" w="med" len="med"/>
                    </a:lnT>
                    <a:lnB w="12700" cap="flat" cmpd="sng" algn="ctr">
                      <a:solidFill>
                        <a:srgbClr val="0C2D83"/>
                      </a:solidFill>
                      <a:prstDash val="solid"/>
                      <a:round/>
                      <a:headEnd type="none" w="med" len="med"/>
                      <a:tailEnd type="none" w="med" len="med"/>
                    </a:lnB>
                    <a:solidFill>
                      <a:srgbClr val="FFF2CC"/>
                    </a:solidFill>
                  </a:tcPr>
                </a:tc>
                <a:extLst>
                  <a:ext uri="{0D108BD9-81ED-4DB2-BD59-A6C34878D82A}">
                    <a16:rowId xmlns:a16="http://schemas.microsoft.com/office/drawing/2014/main" val="267123700"/>
                  </a:ext>
                </a:extLst>
              </a:tr>
            </a:tbl>
          </a:graphicData>
        </a:graphic>
      </p:graphicFrame>
      <p:sp>
        <p:nvSpPr>
          <p:cNvPr id="5" name="텍스트 개체 틀 5">
            <a:extLst>
              <a:ext uri="{FF2B5EF4-FFF2-40B4-BE49-F238E27FC236}">
                <a16:creationId xmlns:a16="http://schemas.microsoft.com/office/drawing/2014/main" id="{6E3C325E-302F-A1FF-B645-D160196C794D}"/>
              </a:ext>
            </a:extLst>
          </p:cNvPr>
          <p:cNvSpPr txBox="1">
            <a:spLocks/>
          </p:cNvSpPr>
          <p:nvPr/>
        </p:nvSpPr>
        <p:spPr>
          <a:xfrm>
            <a:off x="488951" y="4970605"/>
            <a:ext cx="4356100" cy="287999"/>
          </a:xfrm>
          <a:prstGeom prst="rect">
            <a:avLst/>
          </a:prstGeom>
          <a:solidFill>
            <a:schemeClr val="bg1"/>
          </a:solidFill>
        </p:spPr>
        <p:txBody>
          <a:bodyPr vert="horz" wrap="square" lIns="0" tIns="0" rIns="0" bIns="0" rtlCol="0" anchor="t" anchorCtr="0">
            <a:noAutofit/>
          </a:bodyPr>
          <a:lstStyle>
            <a:lvl1pPr eaLnBrk="1" latinLnBrk="1" hangingPunct="1">
              <a:spcAft>
                <a:spcPts val="650"/>
              </a:spcAft>
              <a:defRPr lang="ko-KR" altLang="en-US" sz="800" b="0" i="0" kern="0" baseline="0" dirty="0">
                <a:solidFill>
                  <a:srgbClr val="7F7F7F"/>
                </a:solidFill>
                <a:latin typeface="+mn-lt"/>
                <a:ea typeface="+mn-ea"/>
                <a:cs typeface="Arial" panose="020B0604020202020204" pitchFamily="34" charset="0"/>
              </a:defRPr>
            </a:lvl1pPr>
            <a:lvl2pPr marL="0" indent="0" eaLnBrk="1" latinLnBrk="1" hangingPunct="1">
              <a:spcAft>
                <a:spcPts val="650"/>
              </a:spcAft>
              <a:buFont typeface="Univers for KPMG"/>
              <a:buNone/>
              <a:defRPr sz="1400" b="0" i="0">
                <a:solidFill>
                  <a:srgbClr val="003087"/>
                </a:solidFill>
                <a:latin typeface="Univers for KPMG Light" panose="020B0403020202020204" pitchFamily="34" charset="0"/>
                <a:cs typeface="Univers for KPMG" panose="020B0603020202020204" pitchFamily="34" charset="0"/>
              </a:defRPr>
            </a:lvl2pPr>
            <a:lvl3pPr marL="307975" indent="-307975" algn="l" eaLnBrk="1" latinLnBrk="1" hangingPunct="1">
              <a:spcAft>
                <a:spcPts val="650"/>
              </a:spcAft>
              <a:buFont typeface="Univers for KPMG Light" panose="020B0403020202020204" pitchFamily="34" charset="0"/>
              <a:buChar char="—"/>
              <a:defRPr sz="1400" b="0" i="0">
                <a:solidFill>
                  <a:srgbClr val="003087"/>
                </a:solidFill>
                <a:latin typeface="Univers for KPMG Light" panose="020B0403020202020204" pitchFamily="34" charset="0"/>
                <a:cs typeface="Univers for KPMG" panose="020B0603020202020204" pitchFamily="34" charset="0"/>
              </a:defRPr>
            </a:lvl3pPr>
            <a:lvl4pPr marL="623888" indent="-248400" algn="l" eaLnBrk="1" latinLnBrk="1" hangingPunct="1">
              <a:spcAft>
                <a:spcPts val="650"/>
              </a:spcAft>
              <a:buFont typeface="Univers for KPMG Light" panose="020B0403020202020204" pitchFamily="34" charset="0"/>
              <a:buChar char="–"/>
              <a:defRPr sz="1400" b="0" i="0" baseline="0">
                <a:solidFill>
                  <a:srgbClr val="003087"/>
                </a:solidFill>
                <a:latin typeface="Univers for KPMG Light" panose="020B0403020202020204" pitchFamily="34" charset="0"/>
                <a:cs typeface="Univers for KPMG" panose="020B0603020202020204" pitchFamily="34" charset="0"/>
              </a:defRPr>
            </a:lvl4pPr>
            <a:lvl5pPr marL="982663" indent="-309563" algn="l" eaLnBrk="1" latinLnBrk="1" hangingPunct="1">
              <a:spcAft>
                <a:spcPts val="650"/>
              </a:spcAft>
              <a:buFont typeface="Univers for KPMG Light" panose="020B0403020202020204" pitchFamily="34" charset="0"/>
              <a:buChar char="—"/>
              <a:defRPr lang="en-US" sz="1400" b="0" i="0" dirty="0" smtClean="0">
                <a:solidFill>
                  <a:srgbClr val="003087"/>
                </a:solidFill>
                <a:latin typeface="Univers for KPMG Light" panose="020B0403020202020204" pitchFamily="34" charset="0"/>
                <a:cs typeface="Univers for KPMG" panose="020B0603020202020204" pitchFamily="34" charset="0"/>
              </a:defRPr>
            </a:lvl5pPr>
            <a:lvl6pPr marL="1257300" indent="-247650" algn="l" eaLnBrk="1" latinLnBrk="1" hangingPunct="1">
              <a:spcAft>
                <a:spcPts val="650"/>
              </a:spcAft>
              <a:buFont typeface="Univers for KPMG Light" panose="020B0403020202020204" pitchFamily="34" charset="0"/>
              <a:buChar char="-"/>
              <a:defRPr lang="en-US" sz="1400" b="0" i="0" baseline="0" dirty="0" smtClean="0">
                <a:solidFill>
                  <a:srgbClr val="003087"/>
                </a:solidFill>
                <a:latin typeface="Univers for KPMG Light" panose="020B0403020202020204" pitchFamily="34" charset="0"/>
              </a:defRPr>
            </a:lvl6pPr>
            <a:lvl7pPr marL="1619250" indent="-309563" algn="l" eaLnBrk="1" latinLnBrk="1" hangingPunct="1">
              <a:spcAft>
                <a:spcPts val="650"/>
              </a:spcAft>
              <a:buFont typeface="Univers for KPMG Light" panose="020B0403020202020204" pitchFamily="34" charset="0"/>
              <a:buChar char="—"/>
              <a:defRPr lang="en-US" sz="1400" b="0" i="0" dirty="0" smtClean="0">
                <a:solidFill>
                  <a:srgbClr val="003087"/>
                </a:solidFill>
                <a:latin typeface="Univers for KPMG Light" panose="020B0403020202020204" pitchFamily="34" charset="0"/>
              </a:defRPr>
            </a:lvl7pPr>
            <a:lvl8pPr marL="1885950" indent="-247650" algn="l" eaLnBrk="1" latinLnBrk="1" hangingPunct="1">
              <a:spcAft>
                <a:spcPts val="650"/>
              </a:spcAft>
              <a:buFont typeface="Univers for KPMG Light" panose="020B0403020202020204" pitchFamily="34" charset="0"/>
              <a:buChar char="-"/>
              <a:defRPr lang="en-US" sz="1400" b="0" i="0" baseline="0" dirty="0" smtClean="0">
                <a:solidFill>
                  <a:srgbClr val="003087"/>
                </a:solidFill>
                <a:latin typeface="Univers for KPMG Light" panose="020B0403020202020204" pitchFamily="34" charset="0"/>
              </a:defRPr>
            </a:lvl8pPr>
          </a:lstStyle>
          <a:p>
            <a:pPr>
              <a:spcAft>
                <a:spcPts val="0"/>
              </a:spcAft>
            </a:pPr>
            <a:r>
              <a:rPr lang="en-US" altLang="ko-KR">
                <a:latin typeface="KoPub돋움체 Medium" panose="02020603020101020101" pitchFamily="18" charset="-127"/>
                <a:ea typeface="KoPub돋움체 Medium" panose="02020603020101020101" pitchFamily="18" charset="-127"/>
              </a:rPr>
              <a:t>Source : KPMG Analysis</a:t>
            </a:r>
          </a:p>
          <a:p>
            <a:pPr>
              <a:spcAft>
                <a:spcPts val="0"/>
              </a:spcAft>
            </a:pPr>
            <a:r>
              <a:rPr lang="en-US" altLang="ko-KR">
                <a:latin typeface="KoPub돋움체 Medium" panose="02020603020101020101" pitchFamily="18" charset="-127"/>
                <a:ea typeface="KoPub돋움체 Medium" panose="02020603020101020101" pitchFamily="18" charset="-127"/>
              </a:rPr>
              <a:t>Note 1 : </a:t>
            </a:r>
            <a:r>
              <a:rPr lang="ko-KR" altLang="en-US">
                <a:latin typeface="KoPub돋움체 Medium" panose="02020603020101020101" pitchFamily="18" charset="-127"/>
                <a:ea typeface="KoPub돋움체 Medium" panose="02020603020101020101" pitchFamily="18" charset="-127"/>
              </a:rPr>
              <a:t>선박 인수대금 </a:t>
            </a:r>
            <a:r>
              <a:rPr lang="en-US" altLang="ko-KR">
                <a:latin typeface="KoPub돋움체 Medium" panose="02020603020101020101" pitchFamily="18" charset="-127"/>
                <a:ea typeface="KoPub돋움체 Medium" panose="02020603020101020101" pitchFamily="18" charset="-127"/>
              </a:rPr>
              <a:t>42</a:t>
            </a:r>
            <a:r>
              <a:rPr lang="ko-KR" altLang="en-US">
                <a:latin typeface="KoPub돋움체 Medium" panose="02020603020101020101" pitchFamily="18" charset="-127"/>
                <a:ea typeface="KoPub돋움체 Medium" panose="02020603020101020101" pitchFamily="18" charset="-127"/>
              </a:rPr>
              <a:t>억원</a:t>
            </a:r>
            <a:r>
              <a:rPr lang="en-US" altLang="ko-KR">
                <a:latin typeface="KoPub돋움체 Medium" panose="02020603020101020101" pitchFamily="18" charset="-127"/>
                <a:ea typeface="KoPub돋움체 Medium" panose="02020603020101020101" pitchFamily="18" charset="-127"/>
              </a:rPr>
              <a:t>(10%) </a:t>
            </a:r>
            <a:r>
              <a:rPr lang="ko-KR" altLang="en-US">
                <a:latin typeface="KoPub돋움체 Medium" panose="02020603020101020101" pitchFamily="18" charset="-127"/>
                <a:ea typeface="KoPub돋움체 Medium" panose="02020603020101020101" pitchFamily="18" charset="-127"/>
              </a:rPr>
              <a:t>및 </a:t>
            </a:r>
            <a:r>
              <a:rPr lang="en-US" altLang="ko-KR">
                <a:latin typeface="KoPub돋움체 Medium" panose="02020603020101020101" pitchFamily="18" charset="-127"/>
                <a:ea typeface="KoPub돋움체 Medium" panose="02020603020101020101" pitchFamily="18" charset="-127"/>
              </a:rPr>
              <a:t>’23</a:t>
            </a:r>
            <a:r>
              <a:rPr lang="ko-KR" altLang="en-US">
                <a:latin typeface="KoPub돋움체 Medium" panose="02020603020101020101" pitchFamily="18" charset="-127"/>
                <a:ea typeface="KoPub돋움체 Medium" panose="02020603020101020101" pitchFamily="18" charset="-127"/>
              </a:rPr>
              <a:t>년 중 지출 예정인 부대비용 및 금융비용 </a:t>
            </a:r>
            <a:r>
              <a:rPr lang="en-US" altLang="ko-KR">
                <a:latin typeface="KoPub돋움체 Medium" panose="02020603020101020101" pitchFamily="18" charset="-127"/>
                <a:ea typeface="KoPub돋움체 Medium" panose="02020603020101020101" pitchFamily="18" charset="-127"/>
              </a:rPr>
              <a:t>70</a:t>
            </a:r>
            <a:r>
              <a:rPr lang="ko-KR" altLang="en-US">
                <a:latin typeface="KoPub돋움체 Medium" panose="02020603020101020101" pitchFamily="18" charset="-127"/>
                <a:ea typeface="KoPub돋움체 Medium" panose="02020603020101020101" pitchFamily="18" charset="-127"/>
              </a:rPr>
              <a:t>억원으로 구성 </a:t>
            </a:r>
          </a:p>
        </p:txBody>
      </p:sp>
      <p:sp>
        <p:nvSpPr>
          <p:cNvPr id="6" name="직사각형 5">
            <a:extLst>
              <a:ext uri="{FF2B5EF4-FFF2-40B4-BE49-F238E27FC236}">
                <a16:creationId xmlns:a16="http://schemas.microsoft.com/office/drawing/2014/main" id="{C0A8C78F-C138-09CF-5DA0-2F35E7069794}"/>
              </a:ext>
            </a:extLst>
          </p:cNvPr>
          <p:cNvSpPr/>
          <p:nvPr/>
        </p:nvSpPr>
        <p:spPr>
          <a:xfrm>
            <a:off x="5068800" y="1735200"/>
            <a:ext cx="3007692" cy="246221"/>
          </a:xfrm>
          <a:prstGeom prst="rect">
            <a:avLst/>
          </a:prstGeom>
        </p:spPr>
        <p:txBody>
          <a:bodyPr wrap="square" lIns="36000" rIns="3600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altLang="ko-KR" sz="1000" b="1" i="0" u="none" strike="noStrike" kern="1200" cap="none" spc="0" normalizeH="0" baseline="0" noProof="0">
                <a:ln>
                  <a:solidFill>
                    <a:prstClr val="white">
                      <a:lumMod val="75000"/>
                      <a:alpha val="0"/>
                    </a:prstClr>
                  </a:solidFill>
                </a:ln>
                <a:effectLst/>
                <a:uLnTx/>
                <a:uFillTx/>
                <a:latin typeface="KoPub돋움체 Medium" panose="02020603020101020101" pitchFamily="18" charset="-127"/>
                <a:ea typeface="KoPub돋움체 Medium" panose="02020603020101020101" pitchFamily="18" charset="-127"/>
                <a:cs typeface="Univers for KPMG"/>
              </a:rPr>
              <a:t>[ </a:t>
            </a:r>
            <a:r>
              <a:rPr kumimoji="0" lang="ko-KR" altLang="en-US" sz="1000" b="1" i="0" u="none" strike="noStrike" kern="1200" cap="none" spc="0" normalizeH="0" baseline="0" noProof="0">
                <a:ln>
                  <a:solidFill>
                    <a:prstClr val="white">
                      <a:lumMod val="75000"/>
                      <a:alpha val="0"/>
                    </a:prstClr>
                  </a:solidFill>
                </a:ln>
                <a:effectLst/>
                <a:uLnTx/>
                <a:uFillTx/>
                <a:latin typeface="KoPub돋움체 Medium" panose="02020603020101020101" pitchFamily="18" charset="-127"/>
                <a:ea typeface="KoPub돋움체 Medium" panose="02020603020101020101" pitchFamily="18" charset="-127"/>
                <a:cs typeface="Univers for KPMG"/>
              </a:rPr>
              <a:t>누적 </a:t>
            </a:r>
            <a:r>
              <a:rPr kumimoji="0" lang="en-US" altLang="ko-KR" sz="1000" b="1" i="0" u="none" strike="noStrike" kern="1200" cap="none" spc="0" normalizeH="0" baseline="0" noProof="0">
                <a:ln>
                  <a:solidFill>
                    <a:prstClr val="white">
                      <a:lumMod val="75000"/>
                      <a:alpha val="0"/>
                    </a:prstClr>
                  </a:solidFill>
                </a:ln>
                <a:effectLst/>
                <a:uLnTx/>
                <a:uFillTx/>
                <a:latin typeface="KoPub돋움체 Medium" panose="02020603020101020101" pitchFamily="18" charset="-127"/>
                <a:ea typeface="KoPub돋움체 Medium" panose="02020603020101020101" pitchFamily="18" charset="-127"/>
                <a:cs typeface="Univers for KPMG"/>
              </a:rPr>
              <a:t>DSCR</a:t>
            </a:r>
            <a:r>
              <a:rPr kumimoji="0" lang="ko-KR" altLang="en-US" sz="1000" b="1" i="0" u="none" strike="noStrike" kern="1200" cap="none" spc="0" normalizeH="0" baseline="0" noProof="0">
                <a:ln>
                  <a:solidFill>
                    <a:prstClr val="white">
                      <a:lumMod val="75000"/>
                      <a:alpha val="0"/>
                    </a:prstClr>
                  </a:solidFill>
                </a:ln>
                <a:effectLst/>
                <a:uLnTx/>
                <a:uFillTx/>
                <a:latin typeface="KoPub돋움체 Medium" panose="02020603020101020101" pitchFamily="18" charset="-127"/>
                <a:ea typeface="KoPub돋움체 Medium" panose="02020603020101020101" pitchFamily="18" charset="-127"/>
                <a:cs typeface="Univers for KPMG"/>
              </a:rPr>
              <a:t> </a:t>
            </a:r>
            <a:r>
              <a:rPr kumimoji="0" lang="en-US" altLang="ko-KR" sz="1000" b="1" i="0" u="none" strike="noStrike" kern="1200" cap="none" spc="0" normalizeH="0" baseline="0" noProof="0">
                <a:ln>
                  <a:solidFill>
                    <a:prstClr val="white">
                      <a:lumMod val="75000"/>
                      <a:alpha val="0"/>
                    </a:prstClr>
                  </a:solidFill>
                </a:ln>
                <a:effectLst/>
                <a:uLnTx/>
                <a:uFillTx/>
                <a:latin typeface="KoPub돋움체 Medium" panose="02020603020101020101" pitchFamily="18" charset="-127"/>
                <a:ea typeface="KoPub돋움체 Medium" panose="02020603020101020101" pitchFamily="18" charset="-127"/>
                <a:cs typeface="Univers for KPMG"/>
              </a:rPr>
              <a:t>]</a:t>
            </a:r>
            <a:endParaRPr kumimoji="0" lang="ko-KR" altLang="en-US" sz="1000" b="1" i="0" u="none" strike="noStrike" kern="1200" cap="none" spc="0" normalizeH="0" baseline="0" noProof="0">
              <a:ln>
                <a:solidFill>
                  <a:prstClr val="white">
                    <a:lumMod val="75000"/>
                    <a:alpha val="0"/>
                  </a:prstClr>
                </a:solidFill>
              </a:ln>
              <a:effectLst/>
              <a:uLnTx/>
              <a:uFillTx/>
              <a:latin typeface="KoPub돋움체 Medium" panose="02020603020101020101" pitchFamily="18" charset="-127"/>
              <a:ea typeface="KoPub돋움체 Medium" panose="02020603020101020101" pitchFamily="18" charset="-127"/>
              <a:cs typeface="Univers for KPMG"/>
            </a:endParaRPr>
          </a:p>
        </p:txBody>
      </p:sp>
      <p:sp>
        <p:nvSpPr>
          <p:cNvPr id="10" name="직사각형 9">
            <a:extLst>
              <a:ext uri="{FF2B5EF4-FFF2-40B4-BE49-F238E27FC236}">
                <a16:creationId xmlns:a16="http://schemas.microsoft.com/office/drawing/2014/main" id="{070AE44B-789E-4AF5-B179-5E254DC955EF}"/>
              </a:ext>
            </a:extLst>
          </p:cNvPr>
          <p:cNvSpPr/>
          <p:nvPr/>
        </p:nvSpPr>
        <p:spPr>
          <a:xfrm>
            <a:off x="5068800" y="3781774"/>
            <a:ext cx="3007692" cy="246221"/>
          </a:xfrm>
          <a:prstGeom prst="rect">
            <a:avLst/>
          </a:prstGeom>
        </p:spPr>
        <p:txBody>
          <a:bodyPr wrap="square" lIns="36000" rIns="3600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altLang="ko-KR" sz="1000" b="1" i="0" u="none" strike="noStrike" kern="1200" cap="none" spc="0" normalizeH="0" baseline="0" noProof="0">
                <a:ln>
                  <a:solidFill>
                    <a:prstClr val="white">
                      <a:lumMod val="75000"/>
                      <a:alpha val="0"/>
                    </a:prstClr>
                  </a:solidFill>
                </a:ln>
                <a:effectLst/>
                <a:uLnTx/>
                <a:uFillTx/>
                <a:latin typeface="KoPub돋움체 Medium" panose="02020603020101020101" pitchFamily="18" charset="-127"/>
                <a:ea typeface="KoPub돋움체 Medium" panose="02020603020101020101" pitchFamily="18" charset="-127"/>
                <a:cs typeface="Univers for KPMG"/>
              </a:rPr>
              <a:t>[ LTV</a:t>
            </a:r>
            <a:r>
              <a:rPr kumimoji="0" lang="ko-KR" altLang="en-US" sz="1000" b="1" i="0" u="none" strike="noStrike" kern="1200" cap="none" spc="0" normalizeH="0" baseline="0" noProof="0">
                <a:ln>
                  <a:solidFill>
                    <a:prstClr val="white">
                      <a:lumMod val="75000"/>
                      <a:alpha val="0"/>
                    </a:prstClr>
                  </a:solidFill>
                </a:ln>
                <a:effectLst/>
                <a:uLnTx/>
                <a:uFillTx/>
                <a:latin typeface="KoPub돋움체 Medium" panose="02020603020101020101" pitchFamily="18" charset="-127"/>
                <a:ea typeface="KoPub돋움체 Medium" panose="02020603020101020101" pitchFamily="18" charset="-127"/>
                <a:cs typeface="Univers for KPMG"/>
              </a:rPr>
              <a:t> </a:t>
            </a:r>
            <a:r>
              <a:rPr kumimoji="0" lang="en-US" altLang="ko-KR" sz="1000" b="1" i="0" u="none" strike="noStrike" kern="1200" cap="none" spc="0" normalizeH="0" baseline="0" noProof="0">
                <a:ln>
                  <a:solidFill>
                    <a:prstClr val="white">
                      <a:lumMod val="75000"/>
                      <a:alpha val="0"/>
                    </a:prstClr>
                  </a:solidFill>
                </a:ln>
                <a:effectLst/>
                <a:uLnTx/>
                <a:uFillTx/>
                <a:latin typeface="KoPub돋움체 Medium" panose="02020603020101020101" pitchFamily="18" charset="-127"/>
                <a:ea typeface="KoPub돋움체 Medium" panose="02020603020101020101" pitchFamily="18" charset="-127"/>
                <a:cs typeface="Univers for KPMG"/>
              </a:rPr>
              <a:t>]</a:t>
            </a:r>
            <a:endParaRPr kumimoji="0" lang="ko-KR" altLang="en-US" sz="1000" b="1" i="0" u="none" strike="noStrike" kern="1200" cap="none" spc="0" normalizeH="0" baseline="0" noProof="0">
              <a:ln>
                <a:solidFill>
                  <a:prstClr val="white">
                    <a:lumMod val="75000"/>
                    <a:alpha val="0"/>
                  </a:prstClr>
                </a:solidFill>
              </a:ln>
              <a:effectLst/>
              <a:uLnTx/>
              <a:uFillTx/>
              <a:latin typeface="KoPub돋움체 Medium" panose="02020603020101020101" pitchFamily="18" charset="-127"/>
              <a:ea typeface="KoPub돋움체 Medium" panose="02020603020101020101" pitchFamily="18" charset="-127"/>
              <a:cs typeface="Univers for KPMG"/>
            </a:endParaRPr>
          </a:p>
        </p:txBody>
      </p:sp>
      <p:sp>
        <p:nvSpPr>
          <p:cNvPr id="7" name="텍스트 개체 틀 5">
            <a:extLst>
              <a:ext uri="{FF2B5EF4-FFF2-40B4-BE49-F238E27FC236}">
                <a16:creationId xmlns:a16="http://schemas.microsoft.com/office/drawing/2014/main" id="{8D4BFAD7-8795-8A4B-A25A-3990F5B9F3B4}"/>
              </a:ext>
            </a:extLst>
          </p:cNvPr>
          <p:cNvSpPr txBox="1">
            <a:spLocks/>
          </p:cNvSpPr>
          <p:nvPr/>
        </p:nvSpPr>
        <p:spPr>
          <a:xfrm>
            <a:off x="5068800" y="6032726"/>
            <a:ext cx="4356100" cy="287999"/>
          </a:xfrm>
          <a:prstGeom prst="rect">
            <a:avLst/>
          </a:prstGeom>
          <a:solidFill>
            <a:schemeClr val="bg1"/>
          </a:solidFill>
        </p:spPr>
        <p:txBody>
          <a:bodyPr vert="horz" wrap="square" lIns="0" tIns="0" rIns="0" bIns="0" rtlCol="0" anchor="t" anchorCtr="0">
            <a:noAutofit/>
          </a:bodyPr>
          <a:lstStyle>
            <a:lvl1pPr eaLnBrk="1" latinLnBrk="1" hangingPunct="1">
              <a:spcAft>
                <a:spcPts val="650"/>
              </a:spcAft>
              <a:defRPr lang="ko-KR" altLang="en-US" sz="800" b="0" i="0" kern="0" baseline="0" dirty="0">
                <a:solidFill>
                  <a:srgbClr val="7F7F7F"/>
                </a:solidFill>
                <a:latin typeface="+mn-lt"/>
                <a:ea typeface="+mn-ea"/>
                <a:cs typeface="Arial" panose="020B0604020202020204" pitchFamily="34" charset="0"/>
              </a:defRPr>
            </a:lvl1pPr>
            <a:lvl2pPr marL="0" indent="0" eaLnBrk="1" latinLnBrk="1" hangingPunct="1">
              <a:spcAft>
                <a:spcPts val="650"/>
              </a:spcAft>
              <a:buFont typeface="Univers for KPMG"/>
              <a:buNone/>
              <a:defRPr sz="1400" b="0" i="0">
                <a:solidFill>
                  <a:srgbClr val="003087"/>
                </a:solidFill>
                <a:latin typeface="Univers for KPMG Light" panose="020B0403020202020204" pitchFamily="34" charset="0"/>
                <a:cs typeface="Univers for KPMG" panose="020B0603020202020204" pitchFamily="34" charset="0"/>
              </a:defRPr>
            </a:lvl2pPr>
            <a:lvl3pPr marL="307975" indent="-307975" algn="l" eaLnBrk="1" latinLnBrk="1" hangingPunct="1">
              <a:spcAft>
                <a:spcPts val="650"/>
              </a:spcAft>
              <a:buFont typeface="Univers for KPMG Light" panose="020B0403020202020204" pitchFamily="34" charset="0"/>
              <a:buChar char="—"/>
              <a:defRPr sz="1400" b="0" i="0">
                <a:solidFill>
                  <a:srgbClr val="003087"/>
                </a:solidFill>
                <a:latin typeface="Univers for KPMG Light" panose="020B0403020202020204" pitchFamily="34" charset="0"/>
                <a:cs typeface="Univers for KPMG" panose="020B0603020202020204" pitchFamily="34" charset="0"/>
              </a:defRPr>
            </a:lvl3pPr>
            <a:lvl4pPr marL="623888" indent="-248400" algn="l" eaLnBrk="1" latinLnBrk="1" hangingPunct="1">
              <a:spcAft>
                <a:spcPts val="650"/>
              </a:spcAft>
              <a:buFont typeface="Univers for KPMG Light" panose="020B0403020202020204" pitchFamily="34" charset="0"/>
              <a:buChar char="–"/>
              <a:defRPr sz="1400" b="0" i="0" baseline="0">
                <a:solidFill>
                  <a:srgbClr val="003087"/>
                </a:solidFill>
                <a:latin typeface="Univers for KPMG Light" panose="020B0403020202020204" pitchFamily="34" charset="0"/>
                <a:cs typeface="Univers for KPMG" panose="020B0603020202020204" pitchFamily="34" charset="0"/>
              </a:defRPr>
            </a:lvl4pPr>
            <a:lvl5pPr marL="982663" indent="-309563" algn="l" eaLnBrk="1" latinLnBrk="1" hangingPunct="1">
              <a:spcAft>
                <a:spcPts val="650"/>
              </a:spcAft>
              <a:buFont typeface="Univers for KPMG Light" panose="020B0403020202020204" pitchFamily="34" charset="0"/>
              <a:buChar char="—"/>
              <a:defRPr lang="en-US" sz="1400" b="0" i="0" dirty="0" smtClean="0">
                <a:solidFill>
                  <a:srgbClr val="003087"/>
                </a:solidFill>
                <a:latin typeface="Univers for KPMG Light" panose="020B0403020202020204" pitchFamily="34" charset="0"/>
                <a:cs typeface="Univers for KPMG" panose="020B0603020202020204" pitchFamily="34" charset="0"/>
              </a:defRPr>
            </a:lvl5pPr>
            <a:lvl6pPr marL="1257300" indent="-247650" algn="l" eaLnBrk="1" latinLnBrk="1" hangingPunct="1">
              <a:spcAft>
                <a:spcPts val="650"/>
              </a:spcAft>
              <a:buFont typeface="Univers for KPMG Light" panose="020B0403020202020204" pitchFamily="34" charset="0"/>
              <a:buChar char="-"/>
              <a:defRPr lang="en-US" sz="1400" b="0" i="0" baseline="0" dirty="0" smtClean="0">
                <a:solidFill>
                  <a:srgbClr val="003087"/>
                </a:solidFill>
                <a:latin typeface="Univers for KPMG Light" panose="020B0403020202020204" pitchFamily="34" charset="0"/>
              </a:defRPr>
            </a:lvl6pPr>
            <a:lvl7pPr marL="1619250" indent="-309563" algn="l" eaLnBrk="1" latinLnBrk="1" hangingPunct="1">
              <a:spcAft>
                <a:spcPts val="650"/>
              </a:spcAft>
              <a:buFont typeface="Univers for KPMG Light" panose="020B0403020202020204" pitchFamily="34" charset="0"/>
              <a:buChar char="—"/>
              <a:defRPr lang="en-US" sz="1400" b="0" i="0" dirty="0" smtClean="0">
                <a:solidFill>
                  <a:srgbClr val="003087"/>
                </a:solidFill>
                <a:latin typeface="Univers for KPMG Light" panose="020B0403020202020204" pitchFamily="34" charset="0"/>
              </a:defRPr>
            </a:lvl7pPr>
            <a:lvl8pPr marL="1885950" indent="-247650" algn="l" eaLnBrk="1" latinLnBrk="1" hangingPunct="1">
              <a:spcAft>
                <a:spcPts val="650"/>
              </a:spcAft>
              <a:buFont typeface="Univers for KPMG Light" panose="020B0403020202020204" pitchFamily="34" charset="0"/>
              <a:buChar char="-"/>
              <a:defRPr lang="en-US" sz="1400" b="0" i="0" baseline="0" dirty="0" smtClean="0">
                <a:solidFill>
                  <a:srgbClr val="003087"/>
                </a:solidFill>
                <a:latin typeface="Univers for KPMG Light" panose="020B0403020202020204" pitchFamily="34" charset="0"/>
              </a:defRPr>
            </a:lvl8pPr>
          </a:lstStyle>
          <a:p>
            <a:pPr>
              <a:spcAft>
                <a:spcPts val="0"/>
              </a:spcAft>
            </a:pPr>
            <a:r>
              <a:rPr lang="en-US" altLang="ko-KR">
                <a:latin typeface="KoPub돋움체 Medium" panose="02020603020101020101" pitchFamily="18" charset="-127"/>
                <a:ea typeface="KoPub돋움체 Medium" panose="02020603020101020101" pitchFamily="18" charset="-127"/>
              </a:rPr>
              <a:t>Source : KPMG Analysis</a:t>
            </a:r>
            <a:endParaRPr lang="ko-KR" altLang="en-US">
              <a:latin typeface="KoPub돋움체 Medium" panose="02020603020101020101" pitchFamily="18" charset="-127"/>
              <a:ea typeface="KoPub돋움체 Medium" panose="02020603020101020101" pitchFamily="18" charset="-127"/>
            </a:endParaRPr>
          </a:p>
        </p:txBody>
      </p:sp>
      <p:sp>
        <p:nvSpPr>
          <p:cNvPr id="9" name="텍스트 개체 틀 5">
            <a:extLst>
              <a:ext uri="{FF2B5EF4-FFF2-40B4-BE49-F238E27FC236}">
                <a16:creationId xmlns:a16="http://schemas.microsoft.com/office/drawing/2014/main" id="{BC4F9628-9980-7A61-AEDB-4E2831E8E815}"/>
              </a:ext>
            </a:extLst>
          </p:cNvPr>
          <p:cNvSpPr txBox="1">
            <a:spLocks/>
          </p:cNvSpPr>
          <p:nvPr/>
        </p:nvSpPr>
        <p:spPr>
          <a:xfrm>
            <a:off x="5077346" y="5913309"/>
            <a:ext cx="4356100" cy="287999"/>
          </a:xfrm>
          <a:prstGeom prst="rect">
            <a:avLst/>
          </a:prstGeom>
          <a:solidFill>
            <a:schemeClr val="bg1"/>
          </a:solidFill>
        </p:spPr>
        <p:txBody>
          <a:bodyPr vert="horz" wrap="square" lIns="0" tIns="0" rIns="0" bIns="0" rtlCol="0" anchor="t" anchorCtr="0">
            <a:noAutofit/>
          </a:bodyPr>
          <a:lstStyle>
            <a:lvl1pPr eaLnBrk="1" latinLnBrk="1" hangingPunct="1">
              <a:spcAft>
                <a:spcPts val="650"/>
              </a:spcAft>
              <a:defRPr lang="ko-KR" altLang="en-US" sz="800" b="0" i="0" kern="0" baseline="0" dirty="0">
                <a:solidFill>
                  <a:srgbClr val="7F7F7F"/>
                </a:solidFill>
                <a:latin typeface="+mn-lt"/>
                <a:ea typeface="+mn-ea"/>
                <a:cs typeface="Arial" panose="020B0604020202020204" pitchFamily="34" charset="0"/>
              </a:defRPr>
            </a:lvl1pPr>
            <a:lvl2pPr marL="0" indent="0" eaLnBrk="1" latinLnBrk="1" hangingPunct="1">
              <a:spcAft>
                <a:spcPts val="650"/>
              </a:spcAft>
              <a:buFont typeface="Univers for KPMG"/>
              <a:buNone/>
              <a:defRPr sz="1400" b="0" i="0">
                <a:solidFill>
                  <a:srgbClr val="003087"/>
                </a:solidFill>
                <a:latin typeface="Univers for KPMG Light" panose="020B0403020202020204" pitchFamily="34" charset="0"/>
                <a:cs typeface="Univers for KPMG" panose="020B0603020202020204" pitchFamily="34" charset="0"/>
              </a:defRPr>
            </a:lvl2pPr>
            <a:lvl3pPr marL="307975" indent="-307975" algn="l" eaLnBrk="1" latinLnBrk="1" hangingPunct="1">
              <a:spcAft>
                <a:spcPts val="650"/>
              </a:spcAft>
              <a:buFont typeface="Univers for KPMG Light" panose="020B0403020202020204" pitchFamily="34" charset="0"/>
              <a:buChar char="—"/>
              <a:defRPr sz="1400" b="0" i="0">
                <a:solidFill>
                  <a:srgbClr val="003087"/>
                </a:solidFill>
                <a:latin typeface="Univers for KPMG Light" panose="020B0403020202020204" pitchFamily="34" charset="0"/>
                <a:cs typeface="Univers for KPMG" panose="020B0603020202020204" pitchFamily="34" charset="0"/>
              </a:defRPr>
            </a:lvl3pPr>
            <a:lvl4pPr marL="623888" indent="-248400" algn="l" eaLnBrk="1" latinLnBrk="1" hangingPunct="1">
              <a:spcAft>
                <a:spcPts val="650"/>
              </a:spcAft>
              <a:buFont typeface="Univers for KPMG Light" panose="020B0403020202020204" pitchFamily="34" charset="0"/>
              <a:buChar char="–"/>
              <a:defRPr sz="1400" b="0" i="0" baseline="0">
                <a:solidFill>
                  <a:srgbClr val="003087"/>
                </a:solidFill>
                <a:latin typeface="Univers for KPMG Light" panose="020B0403020202020204" pitchFamily="34" charset="0"/>
                <a:cs typeface="Univers for KPMG" panose="020B0603020202020204" pitchFamily="34" charset="0"/>
              </a:defRPr>
            </a:lvl4pPr>
            <a:lvl5pPr marL="982663" indent="-309563" algn="l" eaLnBrk="1" latinLnBrk="1" hangingPunct="1">
              <a:spcAft>
                <a:spcPts val="650"/>
              </a:spcAft>
              <a:buFont typeface="Univers for KPMG Light" panose="020B0403020202020204" pitchFamily="34" charset="0"/>
              <a:buChar char="—"/>
              <a:defRPr lang="en-US" sz="1400" b="0" i="0" dirty="0" smtClean="0">
                <a:solidFill>
                  <a:srgbClr val="003087"/>
                </a:solidFill>
                <a:latin typeface="Univers for KPMG Light" panose="020B0403020202020204" pitchFamily="34" charset="0"/>
                <a:cs typeface="Univers for KPMG" panose="020B0603020202020204" pitchFamily="34" charset="0"/>
              </a:defRPr>
            </a:lvl5pPr>
            <a:lvl6pPr marL="1257300" indent="-247650" algn="l" eaLnBrk="1" latinLnBrk="1" hangingPunct="1">
              <a:spcAft>
                <a:spcPts val="650"/>
              </a:spcAft>
              <a:buFont typeface="Univers for KPMG Light" panose="020B0403020202020204" pitchFamily="34" charset="0"/>
              <a:buChar char="-"/>
              <a:defRPr lang="en-US" sz="1400" b="0" i="0" baseline="0" dirty="0" smtClean="0">
                <a:solidFill>
                  <a:srgbClr val="003087"/>
                </a:solidFill>
                <a:latin typeface="Univers for KPMG Light" panose="020B0403020202020204" pitchFamily="34" charset="0"/>
              </a:defRPr>
            </a:lvl6pPr>
            <a:lvl7pPr marL="1619250" indent="-309563" algn="l" eaLnBrk="1" latinLnBrk="1" hangingPunct="1">
              <a:spcAft>
                <a:spcPts val="650"/>
              </a:spcAft>
              <a:buFont typeface="Univers for KPMG Light" panose="020B0403020202020204" pitchFamily="34" charset="0"/>
              <a:buChar char="—"/>
              <a:defRPr lang="en-US" sz="1400" b="0" i="0" dirty="0" smtClean="0">
                <a:solidFill>
                  <a:srgbClr val="003087"/>
                </a:solidFill>
                <a:latin typeface="Univers for KPMG Light" panose="020B0403020202020204" pitchFamily="34" charset="0"/>
              </a:defRPr>
            </a:lvl7pPr>
            <a:lvl8pPr marL="1885950" indent="-247650" algn="l" eaLnBrk="1" latinLnBrk="1" hangingPunct="1">
              <a:spcAft>
                <a:spcPts val="650"/>
              </a:spcAft>
              <a:buFont typeface="Univers for KPMG Light" panose="020B0403020202020204" pitchFamily="34" charset="0"/>
              <a:buChar char="-"/>
              <a:defRPr lang="en-US" sz="1400" b="0" i="0" baseline="0" dirty="0" smtClean="0">
                <a:solidFill>
                  <a:srgbClr val="003087"/>
                </a:solidFill>
                <a:latin typeface="Univers for KPMG Light" panose="020B0403020202020204" pitchFamily="34" charset="0"/>
              </a:defRPr>
            </a:lvl8pPr>
          </a:lstStyle>
          <a:p>
            <a:pPr>
              <a:spcAft>
                <a:spcPts val="0"/>
              </a:spcAft>
            </a:pPr>
            <a:r>
              <a:rPr lang="en-US" altLang="ko-KR">
                <a:latin typeface="KoPub돋움체 Medium" panose="02020603020101020101" pitchFamily="18" charset="-127"/>
                <a:ea typeface="KoPub돋움체 Medium" panose="02020603020101020101" pitchFamily="18" charset="-127"/>
              </a:rPr>
              <a:t>Source : KPMG Analysis</a:t>
            </a:r>
            <a:endParaRPr lang="ko-KR" altLang="en-US">
              <a:latin typeface="KoPub돋움체 Medium" panose="02020603020101020101" pitchFamily="18" charset="-127"/>
              <a:ea typeface="KoPub돋움체 Medium" panose="02020603020101020101" pitchFamily="18" charset="-127"/>
            </a:endParaRPr>
          </a:p>
        </p:txBody>
      </p:sp>
      <p:sp>
        <p:nvSpPr>
          <p:cNvPr id="3" name="직사각형 2">
            <a:extLst>
              <a:ext uri="{FF2B5EF4-FFF2-40B4-BE49-F238E27FC236}">
                <a16:creationId xmlns:a16="http://schemas.microsoft.com/office/drawing/2014/main" id="{E1243D1A-0673-C954-2798-2AA6FCCB47C6}"/>
              </a:ext>
            </a:extLst>
          </p:cNvPr>
          <p:cNvSpPr/>
          <p:nvPr/>
        </p:nvSpPr>
        <p:spPr>
          <a:xfrm>
            <a:off x="4122296" y="111152"/>
            <a:ext cx="3567660" cy="344839"/>
          </a:xfrm>
          <a:prstGeom prst="rect">
            <a:avLst/>
          </a:prstGeom>
          <a:noFill/>
          <a:ln>
            <a:solidFill>
              <a:srgbClr val="1E49E2"/>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ko-KR" altLang="en-US" sz="900" b="1">
                <a:solidFill>
                  <a:srgbClr val="1E49E2"/>
                </a:solidFill>
              </a:rPr>
              <a:t>본 추정 결과는 회사제시 사업계획을 바탕으로 작성되었으며</a:t>
            </a:r>
            <a:r>
              <a:rPr lang="en-US" altLang="ko-KR" sz="900" b="1">
                <a:solidFill>
                  <a:srgbClr val="1E49E2"/>
                </a:solidFill>
              </a:rPr>
              <a:t>, </a:t>
            </a:r>
          </a:p>
          <a:p>
            <a:pPr algn="ctr"/>
            <a:r>
              <a:rPr lang="ko-KR" altLang="en-US" sz="900" b="1">
                <a:solidFill>
                  <a:srgbClr val="1E49E2"/>
                </a:solidFill>
              </a:rPr>
              <a:t>사업계획의 이행 시기 및 이행 여부에 따라 그 결과가 달라질 수 있음</a:t>
            </a:r>
          </a:p>
        </p:txBody>
      </p:sp>
      <p:graphicFrame>
        <p:nvGraphicFramePr>
          <p:cNvPr id="12" name="차트 11">
            <a:extLst>
              <a:ext uri="{FF2B5EF4-FFF2-40B4-BE49-F238E27FC236}">
                <a16:creationId xmlns:a16="http://schemas.microsoft.com/office/drawing/2014/main" id="{C196A386-D04B-D48E-857B-16E1CB0CD714}"/>
              </a:ext>
            </a:extLst>
          </p:cNvPr>
          <p:cNvGraphicFramePr>
            <a:graphicFrameLocks/>
          </p:cNvGraphicFramePr>
          <p:nvPr/>
        </p:nvGraphicFramePr>
        <p:xfrm>
          <a:off x="4953000" y="4155560"/>
          <a:ext cx="4945200" cy="1749601"/>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 name="차트 1">
            <a:extLst>
              <a:ext uri="{FF2B5EF4-FFF2-40B4-BE49-F238E27FC236}">
                <a16:creationId xmlns:a16="http://schemas.microsoft.com/office/drawing/2014/main" id="{0E4D6E4F-39FF-CDF9-CFA6-255C74A8260A}"/>
              </a:ext>
            </a:extLst>
          </p:cNvPr>
          <p:cNvGraphicFramePr>
            <a:graphicFrameLocks/>
          </p:cNvGraphicFramePr>
          <p:nvPr/>
        </p:nvGraphicFramePr>
        <p:xfrm>
          <a:off x="5076000" y="2030400"/>
          <a:ext cx="4341600" cy="17496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4821920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텍스트 개체 틀 16">
            <a:extLst>
              <a:ext uri="{FF2B5EF4-FFF2-40B4-BE49-F238E27FC236}">
                <a16:creationId xmlns:a16="http://schemas.microsoft.com/office/drawing/2014/main" id="{5A7C73A3-8BE8-4DE6-B6AA-C52589975296}"/>
              </a:ext>
            </a:extLst>
          </p:cNvPr>
          <p:cNvSpPr>
            <a:spLocks noGrp="1"/>
          </p:cNvSpPr>
          <p:nvPr>
            <p:ph type="body" sz="quarter" idx="10"/>
          </p:nvPr>
        </p:nvSpPr>
        <p:spPr>
          <a:xfrm>
            <a:off x="502976" y="193432"/>
            <a:ext cx="8574241" cy="211381"/>
          </a:xfrm>
        </p:spPr>
        <p:txBody>
          <a:bodyPr/>
          <a:lstStyle/>
          <a:p>
            <a:r>
              <a:rPr lang="en-US" altLang="ko-KR" sz="1000">
                <a:solidFill>
                  <a:schemeClr val="tx1">
                    <a:lumMod val="50000"/>
                    <a:lumOff val="50000"/>
                  </a:schemeClr>
                </a:solidFill>
                <a:latin typeface="KoPub돋움체 Bold" panose="00000800000000000000" pitchFamily="2" charset="-127"/>
                <a:ea typeface="KoPub돋움체 Bold" panose="00000800000000000000" pitchFamily="2" charset="-127"/>
                <a:cs typeface="+mn-cs"/>
              </a:rPr>
              <a:t>01 Executive Summary</a:t>
            </a:r>
            <a:endParaRPr lang="ko-KR" altLang="en-US" sz="1000">
              <a:solidFill>
                <a:schemeClr val="tx1">
                  <a:lumMod val="50000"/>
                  <a:lumOff val="50000"/>
                </a:schemeClr>
              </a:solidFill>
              <a:latin typeface="KoPub돋움체 Bold" panose="00000800000000000000" pitchFamily="2" charset="-127"/>
              <a:ea typeface="KoPub돋움체 Bold" panose="00000800000000000000" pitchFamily="2" charset="-127"/>
              <a:cs typeface="+mn-cs"/>
            </a:endParaRPr>
          </a:p>
        </p:txBody>
      </p:sp>
      <p:sp>
        <p:nvSpPr>
          <p:cNvPr id="96" name="TextBox 95">
            <a:extLst>
              <a:ext uri="{FF2B5EF4-FFF2-40B4-BE49-F238E27FC236}">
                <a16:creationId xmlns:a16="http://schemas.microsoft.com/office/drawing/2014/main" id="{48798C3D-559E-40C9-B22A-6761007405E1}"/>
              </a:ext>
            </a:extLst>
          </p:cNvPr>
          <p:cNvSpPr txBox="1"/>
          <p:nvPr/>
        </p:nvSpPr>
        <p:spPr>
          <a:xfrm flipH="1">
            <a:off x="488950" y="874727"/>
            <a:ext cx="8928100" cy="169277"/>
          </a:xfrm>
          <a:prstGeom prst="rect">
            <a:avLst/>
          </a:prstGeom>
          <a:noFill/>
        </p:spPr>
        <p:txBody>
          <a:bodyPr wrap="square" lIns="0" tIns="0" rIns="0" bIns="0" rtlCol="0">
            <a:spAutoFit/>
          </a:bodyPr>
          <a:lstStyle/>
          <a:p>
            <a:r>
              <a:rPr lang="ko-KR" altLang="en-US"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연도별 자금수지 검토 결과 </a:t>
            </a:r>
            <a:r>
              <a:rPr lang="en-US" altLang="ko-KR"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SPIRIT </a:t>
            </a:r>
            <a:r>
              <a:rPr lang="ko-KR" altLang="en-US"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선박의 주요 </a:t>
            </a:r>
            <a:r>
              <a:rPr lang="en-US" altLang="ko-KR"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Target </a:t>
            </a:r>
            <a:r>
              <a:rPr lang="ko-KR" altLang="en-US"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사업 투입 시 영업활동 현금흐름을 통한 선박금융의 원리금 상환이 가능할 것으로 추정됩니다</a:t>
            </a:r>
            <a:r>
              <a:rPr lang="en-US" altLang="ko-KR"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a:t>
            </a:r>
            <a:r>
              <a:rPr lang="ko-KR" altLang="en-US"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 </a:t>
            </a:r>
          </a:p>
        </p:txBody>
      </p:sp>
      <p:sp>
        <p:nvSpPr>
          <p:cNvPr id="97" name="제목 18">
            <a:extLst>
              <a:ext uri="{FF2B5EF4-FFF2-40B4-BE49-F238E27FC236}">
                <a16:creationId xmlns:a16="http://schemas.microsoft.com/office/drawing/2014/main" id="{E577CB65-78D0-496E-8174-B9F8D9F6DC96}"/>
              </a:ext>
            </a:extLst>
          </p:cNvPr>
          <p:cNvSpPr txBox="1">
            <a:spLocks/>
          </p:cNvSpPr>
          <p:nvPr/>
        </p:nvSpPr>
        <p:spPr>
          <a:xfrm>
            <a:off x="488951" y="439978"/>
            <a:ext cx="8928100" cy="430887"/>
          </a:xfrm>
          <a:prstGeom prst="rect">
            <a:avLst/>
          </a:prstGeom>
        </p:spPr>
        <p:txBody>
          <a:bodyPr wrap="square" lIns="0" tIns="0" rIns="0" bIns="0">
            <a:spAutoFit/>
          </a:bodyPr>
          <a:lstStyle>
            <a:defPPr>
              <a:defRPr lang="en-US"/>
            </a:defPPr>
            <a:lvl1pPr marR="0" lvl="0" indent="0" defTabSz="661751" fontAlgn="auto" latinLnBrk="1">
              <a:lnSpc>
                <a:spcPct val="100000"/>
              </a:lnSpc>
              <a:spcBef>
                <a:spcPct val="0"/>
              </a:spcBef>
              <a:spcAft>
                <a:spcPts val="2000"/>
              </a:spcAft>
              <a:buClrTx/>
              <a:buSzTx/>
              <a:buFontTx/>
              <a:buNone/>
              <a:tabLst/>
              <a:defRPr kumimoji="0" sz="2800" b="0" i="0" u="none" strike="noStrike" cap="none" spc="0" normalizeH="0" baseline="0">
                <a:ln>
                  <a:solidFill>
                    <a:srgbClr val="FD349C">
                      <a:alpha val="0"/>
                    </a:srgbClr>
                  </a:solidFill>
                </a:ln>
                <a:solidFill>
                  <a:srgbClr val="00338D"/>
                </a:solidFill>
                <a:effectLst/>
                <a:uLnTx/>
                <a:uFillTx/>
                <a:latin typeface="KoPub돋움체 Bold" panose="00000800000000000000" pitchFamily="2" charset="-127"/>
                <a:ea typeface="KoPub돋움체 Bold" panose="00000800000000000000" pitchFamily="2" charset="-127"/>
                <a:cs typeface="+mj-cs"/>
              </a:defRPr>
            </a:lvl1pPr>
          </a:lstStyle>
          <a:p>
            <a:pPr>
              <a:defRPr/>
            </a:pPr>
            <a:r>
              <a:rPr lang="en-US" altLang="ko-KR" sz="2800"/>
              <a:t>Cash Flow Projection </a:t>
            </a:r>
            <a:r>
              <a:rPr lang="en-US" altLang="ko-KR" sz="2000"/>
              <a:t>– </a:t>
            </a:r>
            <a:r>
              <a:rPr lang="ko-KR" altLang="en-US" sz="2000"/>
              <a:t>연도별 자금수지</a:t>
            </a:r>
            <a:endParaRPr lang="en-US" altLang="ko-KR" sz="2000"/>
          </a:p>
        </p:txBody>
      </p:sp>
      <p:graphicFrame>
        <p:nvGraphicFramePr>
          <p:cNvPr id="10" name="표 9">
            <a:extLst>
              <a:ext uri="{FF2B5EF4-FFF2-40B4-BE49-F238E27FC236}">
                <a16:creationId xmlns:a16="http://schemas.microsoft.com/office/drawing/2014/main" id="{A7FB338E-EA74-9B1A-3C2D-159EA083F2AF}"/>
              </a:ext>
            </a:extLst>
          </p:cNvPr>
          <p:cNvGraphicFramePr>
            <a:graphicFrameLocks noGrp="1"/>
          </p:cNvGraphicFramePr>
          <p:nvPr/>
        </p:nvGraphicFramePr>
        <p:xfrm>
          <a:off x="488950" y="1177925"/>
          <a:ext cx="8928101" cy="4850640"/>
        </p:xfrm>
        <a:graphic>
          <a:graphicData uri="http://schemas.openxmlformats.org/drawingml/2006/table">
            <a:tbl>
              <a:tblPr/>
              <a:tblGrid>
                <a:gridCol w="207228">
                  <a:extLst>
                    <a:ext uri="{9D8B030D-6E8A-4147-A177-3AD203B41FA5}">
                      <a16:colId xmlns:a16="http://schemas.microsoft.com/office/drawing/2014/main" val="1618767161"/>
                    </a:ext>
                  </a:extLst>
                </a:gridCol>
                <a:gridCol w="646433">
                  <a:extLst>
                    <a:ext uri="{9D8B030D-6E8A-4147-A177-3AD203B41FA5}">
                      <a16:colId xmlns:a16="http://schemas.microsoft.com/office/drawing/2014/main" val="74765164"/>
                    </a:ext>
                  </a:extLst>
                </a:gridCol>
                <a:gridCol w="1484364">
                  <a:extLst>
                    <a:ext uri="{9D8B030D-6E8A-4147-A177-3AD203B41FA5}">
                      <a16:colId xmlns:a16="http://schemas.microsoft.com/office/drawing/2014/main" val="300512530"/>
                    </a:ext>
                  </a:extLst>
                </a:gridCol>
                <a:gridCol w="1003957">
                  <a:extLst>
                    <a:ext uri="{9D8B030D-6E8A-4147-A177-3AD203B41FA5}">
                      <a16:colId xmlns:a16="http://schemas.microsoft.com/office/drawing/2014/main" val="3663805280"/>
                    </a:ext>
                  </a:extLst>
                </a:gridCol>
                <a:gridCol w="798017">
                  <a:extLst>
                    <a:ext uri="{9D8B030D-6E8A-4147-A177-3AD203B41FA5}">
                      <a16:colId xmlns:a16="http://schemas.microsoft.com/office/drawing/2014/main" val="2987713027"/>
                    </a:ext>
                  </a:extLst>
                </a:gridCol>
                <a:gridCol w="798017">
                  <a:extLst>
                    <a:ext uri="{9D8B030D-6E8A-4147-A177-3AD203B41FA5}">
                      <a16:colId xmlns:a16="http://schemas.microsoft.com/office/drawing/2014/main" val="3066165237"/>
                    </a:ext>
                  </a:extLst>
                </a:gridCol>
                <a:gridCol w="798017">
                  <a:extLst>
                    <a:ext uri="{9D8B030D-6E8A-4147-A177-3AD203B41FA5}">
                      <a16:colId xmlns:a16="http://schemas.microsoft.com/office/drawing/2014/main" val="2831492229"/>
                    </a:ext>
                  </a:extLst>
                </a:gridCol>
                <a:gridCol w="798017">
                  <a:extLst>
                    <a:ext uri="{9D8B030D-6E8A-4147-A177-3AD203B41FA5}">
                      <a16:colId xmlns:a16="http://schemas.microsoft.com/office/drawing/2014/main" val="4057835173"/>
                    </a:ext>
                  </a:extLst>
                </a:gridCol>
                <a:gridCol w="798017">
                  <a:extLst>
                    <a:ext uri="{9D8B030D-6E8A-4147-A177-3AD203B41FA5}">
                      <a16:colId xmlns:a16="http://schemas.microsoft.com/office/drawing/2014/main" val="2652439995"/>
                    </a:ext>
                  </a:extLst>
                </a:gridCol>
                <a:gridCol w="798017">
                  <a:extLst>
                    <a:ext uri="{9D8B030D-6E8A-4147-A177-3AD203B41FA5}">
                      <a16:colId xmlns:a16="http://schemas.microsoft.com/office/drawing/2014/main" val="2441784304"/>
                    </a:ext>
                  </a:extLst>
                </a:gridCol>
                <a:gridCol w="798017">
                  <a:extLst>
                    <a:ext uri="{9D8B030D-6E8A-4147-A177-3AD203B41FA5}">
                      <a16:colId xmlns:a16="http://schemas.microsoft.com/office/drawing/2014/main" val="4189034210"/>
                    </a:ext>
                  </a:extLst>
                </a:gridCol>
              </a:tblGrid>
              <a:tr h="187200">
                <a:tc gridSpan="11">
                  <a:txBody>
                    <a:bodyPr/>
                    <a:lstStyle/>
                    <a:p>
                      <a:pPr algn="l" fontAlgn="ctr"/>
                      <a:r>
                        <a:rPr lang="ko-KR" altLang="en-US" sz="900" b="1" i="0" u="none" strike="noStrike">
                          <a:solidFill>
                            <a:srgbClr val="FFFFFF"/>
                          </a:solidFill>
                          <a:effectLst/>
                          <a:latin typeface="KoPub돋움체 Medium" panose="00000600000000000000" pitchFamily="2" charset="-127"/>
                          <a:ea typeface="KoPub돋움체 Medium" panose="00000600000000000000" pitchFamily="2" charset="-127"/>
                        </a:rPr>
                        <a:t>추정 자금수지</a:t>
                      </a:r>
                      <a:endPar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endParaRPr>
                    </a:p>
                  </a:txBody>
                  <a:tcPr marL="36000" marR="36000" marT="0" marB="0" anchor="ctr">
                    <a:lnL>
                      <a:noFill/>
                    </a:lnL>
                    <a:lnR>
                      <a:noFill/>
                    </a:lnR>
                    <a:lnT>
                      <a:noFill/>
                    </a:lnT>
                    <a:lnB>
                      <a:noFill/>
                    </a:lnB>
                    <a:solidFill>
                      <a:srgbClr val="00338D"/>
                    </a:solidFill>
                  </a:tcPr>
                </a:tc>
                <a:tc hMerge="1">
                  <a:txBody>
                    <a:bodyPr/>
                    <a:lstStyle/>
                    <a:p>
                      <a:pPr algn="l" fontAlgn="ctr"/>
                      <a:r>
                        <a:rPr lang="ko-KR" altLang="en-US" sz="900" b="0" i="0" u="none" strike="noStrike">
                          <a:solidFill>
                            <a:srgbClr val="000000"/>
                          </a:solidFill>
                          <a:effectLst/>
                          <a:latin typeface="KoPub돋움체 Light" panose="00000300000000000000" pitchFamily="2" charset="-127"/>
                          <a:ea typeface="KoPub돋움체 Light" panose="00000300000000000000" pitchFamily="2" charset="-127"/>
                        </a:rPr>
                        <a:t>　</a:t>
                      </a:r>
                    </a:p>
                  </a:txBody>
                  <a:tcPr marL="36000" marR="36000" marT="0" marB="0" anchor="ctr">
                    <a:lnL>
                      <a:noFill/>
                    </a:lnL>
                    <a:lnR>
                      <a:noFill/>
                    </a:lnR>
                    <a:lnT>
                      <a:noFill/>
                    </a:lnT>
                    <a:lnB>
                      <a:noFill/>
                    </a:lnB>
                    <a:solidFill>
                      <a:srgbClr val="00338D"/>
                    </a:solidFill>
                  </a:tcPr>
                </a:tc>
                <a:tc hMerge="1">
                  <a:txBody>
                    <a:bodyPr/>
                    <a:lstStyle/>
                    <a:p>
                      <a:pPr algn="l" fontAlgn="ctr"/>
                      <a:r>
                        <a:rPr lang="ko-KR" altLang="en-US" sz="900" b="0" i="0" u="none" strike="noStrike">
                          <a:solidFill>
                            <a:srgbClr val="000000"/>
                          </a:solidFill>
                          <a:effectLst/>
                          <a:latin typeface="KoPub돋움체 Light" panose="00000300000000000000" pitchFamily="2" charset="-127"/>
                          <a:ea typeface="KoPub돋움체 Light" panose="00000300000000000000" pitchFamily="2" charset="-127"/>
                        </a:rPr>
                        <a:t>　</a:t>
                      </a:r>
                    </a:p>
                  </a:txBody>
                  <a:tcPr marL="36000" marR="36000" marT="0" marB="0" anchor="ctr">
                    <a:lnL>
                      <a:noFill/>
                    </a:lnL>
                    <a:lnR>
                      <a:noFill/>
                    </a:lnR>
                    <a:lnT>
                      <a:noFill/>
                    </a:lnT>
                    <a:lnB>
                      <a:noFill/>
                    </a:lnB>
                    <a:solidFill>
                      <a:srgbClr val="00338D"/>
                    </a:solidFill>
                  </a:tcPr>
                </a:tc>
                <a:tc hMerge="1">
                  <a:txBody>
                    <a:bodyPr/>
                    <a:lstStyle/>
                    <a:p>
                      <a:pPr algn="l" fontAlgn="ctr"/>
                      <a:r>
                        <a:rPr lang="ko-KR" altLang="en-US" sz="900" b="0" i="0" u="none" strike="noStrike">
                          <a:solidFill>
                            <a:srgbClr val="000000"/>
                          </a:solidFill>
                          <a:effectLst/>
                          <a:latin typeface="KoPub돋움체 Light" panose="00000300000000000000" pitchFamily="2" charset="-127"/>
                          <a:ea typeface="KoPub돋움체 Light" panose="00000300000000000000" pitchFamily="2" charset="-127"/>
                        </a:rPr>
                        <a:t>　</a:t>
                      </a:r>
                    </a:p>
                  </a:txBody>
                  <a:tcPr marL="36000" marR="36000" marT="0" marB="0" anchor="ctr">
                    <a:lnL>
                      <a:noFill/>
                    </a:lnL>
                    <a:lnR>
                      <a:noFill/>
                    </a:lnR>
                    <a:lnT>
                      <a:noFill/>
                    </a:lnT>
                    <a:lnB>
                      <a:noFill/>
                    </a:lnB>
                    <a:solidFill>
                      <a:srgbClr val="00338D"/>
                    </a:solidFill>
                  </a:tcPr>
                </a:tc>
                <a:tc hMerge="1">
                  <a:txBody>
                    <a:bodyPr/>
                    <a:lstStyle/>
                    <a:p>
                      <a:pPr algn="l" fontAlgn="ctr"/>
                      <a:r>
                        <a:rPr lang="ko-KR" altLang="en-US" sz="900" b="0" i="0" u="none" strike="noStrike">
                          <a:solidFill>
                            <a:srgbClr val="000000"/>
                          </a:solidFill>
                          <a:effectLst/>
                          <a:latin typeface="KoPub돋움체 Light" panose="00000300000000000000" pitchFamily="2" charset="-127"/>
                          <a:ea typeface="KoPub돋움체 Light" panose="00000300000000000000" pitchFamily="2" charset="-127"/>
                        </a:rPr>
                        <a:t>　</a:t>
                      </a:r>
                    </a:p>
                  </a:txBody>
                  <a:tcPr marL="36000" marR="36000" marT="0" marB="0" anchor="ctr">
                    <a:lnL>
                      <a:noFill/>
                    </a:lnL>
                    <a:lnR>
                      <a:noFill/>
                    </a:lnR>
                    <a:lnT>
                      <a:noFill/>
                    </a:lnT>
                    <a:lnB>
                      <a:noFill/>
                    </a:lnB>
                    <a:solidFill>
                      <a:srgbClr val="00338D"/>
                    </a:solidFill>
                  </a:tcPr>
                </a:tc>
                <a:tc hMerge="1">
                  <a:txBody>
                    <a:bodyPr/>
                    <a:lstStyle/>
                    <a:p>
                      <a:pPr algn="l" fontAlgn="ctr"/>
                      <a:r>
                        <a:rPr lang="ko-KR" altLang="en-US" sz="900" b="0" i="0" u="none" strike="noStrike">
                          <a:solidFill>
                            <a:srgbClr val="000000"/>
                          </a:solidFill>
                          <a:effectLst/>
                          <a:latin typeface="KoPub돋움체 Light" panose="00000300000000000000" pitchFamily="2" charset="-127"/>
                          <a:ea typeface="KoPub돋움체 Light" panose="00000300000000000000" pitchFamily="2" charset="-127"/>
                        </a:rPr>
                        <a:t>　</a:t>
                      </a:r>
                    </a:p>
                  </a:txBody>
                  <a:tcPr marL="36000" marR="36000" marT="0" marB="0" anchor="ctr">
                    <a:lnL>
                      <a:noFill/>
                    </a:lnL>
                    <a:lnR>
                      <a:noFill/>
                    </a:lnR>
                    <a:lnT>
                      <a:noFill/>
                    </a:lnT>
                    <a:lnB>
                      <a:noFill/>
                    </a:lnB>
                    <a:solidFill>
                      <a:srgbClr val="00338D"/>
                    </a:solidFill>
                  </a:tcPr>
                </a:tc>
                <a:tc hMerge="1">
                  <a:txBody>
                    <a:bodyPr/>
                    <a:lstStyle/>
                    <a:p>
                      <a:pPr algn="l" fontAlgn="ctr"/>
                      <a:r>
                        <a:rPr lang="ko-KR" altLang="en-US" sz="900" b="0" i="0" u="none" strike="noStrike">
                          <a:solidFill>
                            <a:srgbClr val="000000"/>
                          </a:solidFill>
                          <a:effectLst/>
                          <a:latin typeface="KoPub돋움체 Light" panose="00000300000000000000" pitchFamily="2" charset="-127"/>
                          <a:ea typeface="KoPub돋움체 Light" panose="00000300000000000000" pitchFamily="2" charset="-127"/>
                        </a:rPr>
                        <a:t>　</a:t>
                      </a:r>
                    </a:p>
                  </a:txBody>
                  <a:tcPr marL="36000" marR="36000" marT="0" marB="0" anchor="ctr">
                    <a:lnL>
                      <a:noFill/>
                    </a:lnL>
                    <a:lnR>
                      <a:noFill/>
                    </a:lnR>
                    <a:lnT>
                      <a:noFill/>
                    </a:lnT>
                    <a:lnB>
                      <a:noFill/>
                    </a:lnB>
                    <a:solidFill>
                      <a:srgbClr val="00338D"/>
                    </a:solidFill>
                  </a:tcPr>
                </a:tc>
                <a:tc hMerge="1">
                  <a:txBody>
                    <a:bodyPr/>
                    <a:lstStyle/>
                    <a:p>
                      <a:pPr algn="l" fontAlgn="ctr"/>
                      <a:r>
                        <a:rPr lang="ko-KR" altLang="en-US" sz="900" b="0" i="0" u="none" strike="noStrike">
                          <a:solidFill>
                            <a:srgbClr val="000000"/>
                          </a:solidFill>
                          <a:effectLst/>
                          <a:latin typeface="KoPub돋움체 Light" panose="00000300000000000000" pitchFamily="2" charset="-127"/>
                          <a:ea typeface="KoPub돋움체 Light" panose="00000300000000000000" pitchFamily="2" charset="-127"/>
                        </a:rPr>
                        <a:t>　</a:t>
                      </a:r>
                    </a:p>
                  </a:txBody>
                  <a:tcPr marL="36000" marR="36000" marT="0" marB="0" anchor="ctr">
                    <a:lnL>
                      <a:noFill/>
                    </a:lnL>
                    <a:lnR>
                      <a:noFill/>
                    </a:lnR>
                    <a:lnT>
                      <a:noFill/>
                    </a:lnT>
                    <a:lnB>
                      <a:noFill/>
                    </a:lnB>
                    <a:solidFill>
                      <a:srgbClr val="00338D"/>
                    </a:solidFill>
                  </a:tcPr>
                </a:tc>
                <a:tc hMerge="1">
                  <a:txBody>
                    <a:bodyPr/>
                    <a:lstStyle/>
                    <a:p>
                      <a:pPr algn="l" fontAlgn="ctr"/>
                      <a:r>
                        <a:rPr lang="ko-KR" altLang="en-US" sz="900" b="0" i="0" u="none" strike="noStrike">
                          <a:solidFill>
                            <a:srgbClr val="000000"/>
                          </a:solidFill>
                          <a:effectLst/>
                          <a:latin typeface="KoPub돋움체 Light" panose="00000300000000000000" pitchFamily="2" charset="-127"/>
                          <a:ea typeface="KoPub돋움체 Light" panose="00000300000000000000" pitchFamily="2" charset="-127"/>
                        </a:rPr>
                        <a:t>　</a:t>
                      </a:r>
                    </a:p>
                  </a:txBody>
                  <a:tcPr marL="36000" marR="36000" marT="0" marB="0" anchor="ctr">
                    <a:lnL>
                      <a:noFill/>
                    </a:lnL>
                    <a:lnR>
                      <a:noFill/>
                    </a:lnR>
                    <a:lnT>
                      <a:noFill/>
                    </a:lnT>
                    <a:lnB>
                      <a:noFill/>
                    </a:lnB>
                    <a:solidFill>
                      <a:srgbClr val="00338D"/>
                    </a:solidFill>
                  </a:tcPr>
                </a:tc>
                <a:tc hMerge="1">
                  <a:txBody>
                    <a:bodyPr/>
                    <a:lstStyle/>
                    <a:p>
                      <a:pPr algn="l" fontAlgn="ctr"/>
                      <a:r>
                        <a:rPr lang="ko-KR" altLang="en-US" sz="900" b="0" i="0" u="none" strike="noStrike">
                          <a:solidFill>
                            <a:srgbClr val="000000"/>
                          </a:solidFill>
                          <a:effectLst/>
                          <a:latin typeface="KoPub돋움체 Light" panose="00000300000000000000" pitchFamily="2" charset="-127"/>
                          <a:ea typeface="KoPub돋움체 Light" panose="00000300000000000000" pitchFamily="2" charset="-127"/>
                        </a:rPr>
                        <a:t>　</a:t>
                      </a:r>
                    </a:p>
                  </a:txBody>
                  <a:tcPr marL="36000" marR="36000" marT="0" marB="0" anchor="ctr">
                    <a:lnL>
                      <a:noFill/>
                    </a:lnL>
                    <a:lnR>
                      <a:noFill/>
                    </a:lnR>
                    <a:lnT>
                      <a:noFill/>
                    </a:lnT>
                    <a:lnB>
                      <a:noFill/>
                    </a:lnB>
                    <a:solidFill>
                      <a:srgbClr val="00338D"/>
                    </a:solidFill>
                  </a:tcPr>
                </a:tc>
                <a:tc hMerge="1">
                  <a:txBody>
                    <a:bodyPr/>
                    <a:lstStyle/>
                    <a:p>
                      <a:pPr algn="l" fontAlgn="ctr"/>
                      <a:r>
                        <a:rPr lang="ko-KR" altLang="en-US" sz="900" b="0" i="0" u="none" strike="noStrike">
                          <a:solidFill>
                            <a:srgbClr val="000000"/>
                          </a:solidFill>
                          <a:effectLst/>
                          <a:latin typeface="KoPub돋움체 Light" panose="00000300000000000000" pitchFamily="2" charset="-127"/>
                          <a:ea typeface="KoPub돋움체 Light" panose="00000300000000000000" pitchFamily="2" charset="-127"/>
                        </a:rPr>
                        <a:t>　</a:t>
                      </a:r>
                    </a:p>
                  </a:txBody>
                  <a:tcPr marL="36000" marR="36000" marT="0" marB="0" anchor="ctr">
                    <a:lnL>
                      <a:noFill/>
                    </a:lnL>
                    <a:lnR>
                      <a:noFill/>
                    </a:lnR>
                    <a:lnT>
                      <a:noFill/>
                    </a:lnT>
                    <a:lnB>
                      <a:noFill/>
                    </a:lnB>
                    <a:solidFill>
                      <a:srgbClr val="00338D"/>
                    </a:solidFill>
                  </a:tcPr>
                </a:tc>
                <a:extLst>
                  <a:ext uri="{0D108BD9-81ED-4DB2-BD59-A6C34878D82A}">
                    <a16:rowId xmlns:a16="http://schemas.microsoft.com/office/drawing/2014/main" val="3325420618"/>
                  </a:ext>
                </a:extLst>
              </a:tr>
              <a:tr h="130946">
                <a:tc gridSpan="3">
                  <a:txBody>
                    <a:bodyPr/>
                    <a:lstStyle/>
                    <a:p>
                      <a:pPr algn="l" fontAlgn="ctr"/>
                      <a:r>
                        <a:rPr lang="en-US" altLang="ko-KR" sz="900" b="1" i="0" u="none" strike="noStrike">
                          <a:solidFill>
                            <a:srgbClr val="000000"/>
                          </a:solidFill>
                          <a:effectLst/>
                          <a:latin typeface="KoPub돋움체 Medium" panose="00000600000000000000" pitchFamily="2" charset="-127"/>
                          <a:ea typeface="KoPub돋움체 Medium" panose="00000600000000000000" pitchFamily="2" charset="-127"/>
                        </a:rPr>
                        <a:t>(</a:t>
                      </a:r>
                      <a:r>
                        <a:rPr lang="ko-KR" altLang="en-US" sz="900" b="1" i="0" u="none" strike="noStrike">
                          <a:solidFill>
                            <a:srgbClr val="000000"/>
                          </a:solidFill>
                          <a:effectLst/>
                          <a:latin typeface="KoPub돋움체 Medium" panose="00000600000000000000" pitchFamily="2" charset="-127"/>
                          <a:ea typeface="KoPub돋움체 Medium" panose="00000600000000000000" pitchFamily="2" charset="-127"/>
                        </a:rPr>
                        <a:t>단위 </a:t>
                      </a:r>
                      <a:r>
                        <a:rPr lang="en-US" altLang="ko-KR" sz="900" b="1" i="0" u="none" strike="noStrike">
                          <a:solidFill>
                            <a:srgbClr val="000000"/>
                          </a:solidFill>
                          <a:effectLst/>
                          <a:latin typeface="KoPub돋움체 Medium" panose="00000600000000000000" pitchFamily="2" charset="-127"/>
                          <a:ea typeface="KoPub돋움체 Medium" panose="00000600000000000000" pitchFamily="2" charset="-127"/>
                        </a:rPr>
                        <a:t>: </a:t>
                      </a:r>
                      <a:r>
                        <a:rPr lang="ko-KR" altLang="en-US" sz="900" b="1" i="0" u="none" strike="noStrike">
                          <a:solidFill>
                            <a:srgbClr val="000000"/>
                          </a:solidFill>
                          <a:effectLst/>
                          <a:latin typeface="KoPub돋움체 Medium" panose="00000600000000000000" pitchFamily="2" charset="-127"/>
                          <a:ea typeface="KoPub돋움체 Medium" panose="00000600000000000000" pitchFamily="2" charset="-127"/>
                        </a:rPr>
                        <a:t>백만원</a:t>
                      </a:r>
                      <a:r>
                        <a:rPr lang="en-US" altLang="ko-KR" sz="900" b="1" i="0" u="none" strike="noStrike">
                          <a:solidFill>
                            <a:srgbClr val="000000"/>
                          </a:solidFill>
                          <a:effectLst/>
                          <a:latin typeface="KoPub돋움체 Medium" panose="00000600000000000000" pitchFamily="2" charset="-127"/>
                          <a:ea typeface="KoPub돋움체 Medium" panose="00000600000000000000" pitchFamily="2" charset="-127"/>
                        </a:rPr>
                        <a:t>)</a:t>
                      </a:r>
                      <a:endParaRPr lang="ko-KR" altLang="en-US" sz="900" b="1" i="0" u="none" strike="noStrike">
                        <a:solidFill>
                          <a:srgbClr val="000000"/>
                        </a:solidFill>
                        <a:effectLst/>
                        <a:latin typeface="KoPub돋움체 Medium" panose="00000600000000000000" pitchFamily="2" charset="-127"/>
                        <a:ea typeface="KoPub돋움체 Medium" panose="00000600000000000000" pitchFamily="2" charset="-127"/>
                      </a:endParaRP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hMerge="1">
                  <a:txBody>
                    <a:bodyPr/>
                    <a:lstStyle/>
                    <a:p>
                      <a:pPr algn="l" fontAlgn="ctr"/>
                      <a:r>
                        <a:rPr lang="ko-KR" altLang="en-US" sz="900" b="1" i="0" u="none" strike="noStrike">
                          <a:solidFill>
                            <a:srgbClr val="000000"/>
                          </a:solidFill>
                          <a:effectLst/>
                          <a:latin typeface="KoPub돋움체 Light" panose="00000300000000000000" pitchFamily="2" charset="-127"/>
                          <a:ea typeface="KoPub돋움체 Light" panose="00000300000000000000" pitchFamily="2" charset="-127"/>
                        </a:rPr>
                        <a:t>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hMerge="1">
                  <a:txBody>
                    <a:bodyPr/>
                    <a:lstStyle/>
                    <a:p>
                      <a:pPr algn="l" fontAlgn="ctr"/>
                      <a:r>
                        <a:rPr lang="ko-KR" altLang="en-US" sz="900" b="1" i="0" u="none" strike="noStrike">
                          <a:solidFill>
                            <a:srgbClr val="000000"/>
                          </a:solidFill>
                          <a:effectLst/>
                          <a:latin typeface="KoPub돋움체 Light" panose="00000300000000000000" pitchFamily="2" charset="-127"/>
                          <a:ea typeface="KoPub돋움체 Light" panose="00000300000000000000" pitchFamily="2" charset="-127"/>
                        </a:rPr>
                        <a:t>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KoPub돋움체 Light" panose="00000300000000000000" pitchFamily="2" charset="-127"/>
                          <a:ea typeface="KoPub돋움체 Light" panose="00000300000000000000" pitchFamily="2" charset="-127"/>
                        </a:rPr>
                        <a:t>2023F</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KoPub돋움체 Light" panose="00000300000000000000" pitchFamily="2" charset="-127"/>
                          <a:ea typeface="KoPub돋움체 Light" panose="00000300000000000000" pitchFamily="2" charset="-127"/>
                        </a:rPr>
                        <a:t>2024F</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KoPub돋움체 Light" panose="00000300000000000000" pitchFamily="2" charset="-127"/>
                          <a:ea typeface="KoPub돋움체 Light" panose="00000300000000000000" pitchFamily="2" charset="-127"/>
                        </a:rPr>
                        <a:t>2025F</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KoPub돋움체 Light" panose="00000300000000000000" pitchFamily="2" charset="-127"/>
                          <a:ea typeface="KoPub돋움체 Light" panose="00000300000000000000" pitchFamily="2" charset="-127"/>
                        </a:rPr>
                        <a:t>2026F</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KoPub돋움체 Light" panose="00000300000000000000" pitchFamily="2" charset="-127"/>
                          <a:ea typeface="KoPub돋움체 Light" panose="00000300000000000000" pitchFamily="2" charset="-127"/>
                        </a:rPr>
                        <a:t>2027F</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KoPub돋움체 Light" panose="00000300000000000000" pitchFamily="2" charset="-127"/>
                          <a:ea typeface="KoPub돋움체 Light" panose="00000300000000000000" pitchFamily="2" charset="-127"/>
                        </a:rPr>
                        <a:t>2028F</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KoPub돋움체 Light" panose="00000300000000000000" pitchFamily="2" charset="-127"/>
                          <a:ea typeface="KoPub돋움체 Light" panose="00000300000000000000" pitchFamily="2" charset="-127"/>
                        </a:rPr>
                        <a:t>2029F</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KoPub돋움체 Light" panose="00000300000000000000" pitchFamily="2" charset="-127"/>
                          <a:ea typeface="KoPub돋움체 Light" panose="00000300000000000000" pitchFamily="2" charset="-127"/>
                        </a:rPr>
                        <a:t>2030F</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623244520"/>
                  </a:ext>
                </a:extLst>
              </a:tr>
              <a:tr h="130946">
                <a:tc gridSpan="3">
                  <a:txBody>
                    <a:bodyPr/>
                    <a:lstStyle/>
                    <a:p>
                      <a:pPr algn="l" rtl="0" fontAlgn="ctr"/>
                      <a:r>
                        <a:rPr lang="ko-KR" altLang="en-US" sz="900" b="1" i="0" u="none" strike="noStrike">
                          <a:solidFill>
                            <a:srgbClr val="000000"/>
                          </a:solidFill>
                          <a:effectLst/>
                          <a:latin typeface="KoPub돋움체 Medium" panose="00000600000000000000" pitchFamily="2" charset="-127"/>
                          <a:ea typeface="KoPub돋움체 Medium" panose="00000600000000000000" pitchFamily="2" charset="-127"/>
                        </a:rPr>
                        <a:t>기초 현금 </a:t>
                      </a:r>
                      <a:r>
                        <a:rPr lang="en-US" altLang="ko-KR" sz="900" b="1" i="0" u="none" strike="noStrike">
                          <a:solidFill>
                            <a:srgbClr val="000000"/>
                          </a:solidFill>
                          <a:effectLst/>
                          <a:latin typeface="KoPub돋움체 Medium" panose="00000600000000000000" pitchFamily="2" charset="-127"/>
                          <a:ea typeface="KoPub돋움체 Medium" panose="00000600000000000000" pitchFamily="2" charset="-127"/>
                        </a:rPr>
                        <a:t>(A)</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C2D83"/>
                      </a:solidFill>
                      <a:prstDash val="solid"/>
                      <a:round/>
                      <a:headEnd type="none" w="med" len="med"/>
                      <a:tailEnd type="none" w="med" len="med"/>
                    </a:lnB>
                    <a:solidFill>
                      <a:srgbClr val="E5F4FB"/>
                    </a:solidFill>
                  </a:tcPr>
                </a:tc>
                <a:tc hMerge="1">
                  <a:txBody>
                    <a:bodyPr/>
                    <a:lstStyle/>
                    <a:p>
                      <a:pPr latinLnBrk="1"/>
                      <a:endParaRPr lang="ko-KR" altLang="en-US"/>
                    </a:p>
                  </a:txBody>
                  <a:tcPr/>
                </a:tc>
                <a:tc hMerge="1">
                  <a:txBody>
                    <a:bodyPr/>
                    <a:lstStyle/>
                    <a:p>
                      <a:pPr algn="l" rtl="0" fontAlgn="ctr"/>
                      <a:r>
                        <a:rPr lang="ko-KR" altLang="en-US" sz="900" b="1" i="0" u="none" strike="noStrike">
                          <a:solidFill>
                            <a:srgbClr val="000000"/>
                          </a:solidFill>
                          <a:effectLst/>
                          <a:latin typeface="KoPub돋움체 Light" panose="00000300000000000000" pitchFamily="2" charset="-127"/>
                          <a:ea typeface="KoPub돋움체 Light" panose="00000300000000000000" pitchFamily="2"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C2D83"/>
                      </a:solidFill>
                      <a:prstDash val="solid"/>
                      <a:round/>
                      <a:headEnd type="none" w="med" len="med"/>
                      <a:tailEnd type="none" w="med" len="med"/>
                    </a:lnB>
                    <a:solidFill>
                      <a:srgbClr val="E5F4FB"/>
                    </a:solidFill>
                  </a:tcPr>
                </a:tc>
                <a:tc>
                  <a:txBody>
                    <a:bodyPr/>
                    <a:lstStyle/>
                    <a:p>
                      <a:pPr algn="r" rtl="0" fontAlgn="ctr"/>
                      <a:r>
                        <a:rPr lang="en-US" altLang="ko-KR" sz="900" b="1" i="0" u="none" strike="noStrike">
                          <a:solidFill>
                            <a:srgbClr val="000000"/>
                          </a:solidFill>
                          <a:effectLst/>
                          <a:latin typeface="KoPub돋움체 Light" panose="00000300000000000000" pitchFamily="2" charset="-127"/>
                          <a:ea typeface="KoPub돋움체 Light" panose="00000300000000000000" pitchFamily="2" charset="-127"/>
                        </a:rPr>
                        <a:t>-</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C2D83"/>
                      </a:solidFill>
                      <a:prstDash val="solid"/>
                      <a:round/>
                      <a:headEnd type="none" w="med" len="med"/>
                      <a:tailEnd type="none" w="med" len="med"/>
                    </a:lnB>
                    <a:solidFill>
                      <a:srgbClr val="E5F4FB"/>
                    </a:solidFill>
                  </a:tcPr>
                </a:tc>
                <a:tc>
                  <a:txBody>
                    <a:bodyPr/>
                    <a:lstStyle/>
                    <a:p>
                      <a:pPr algn="r" rtl="0" fontAlgn="ctr"/>
                      <a:r>
                        <a:rPr lang="en-US" altLang="ko-KR" sz="900" b="1" i="0" u="none" strike="noStrike">
                          <a:solidFill>
                            <a:srgbClr val="000000"/>
                          </a:solidFill>
                          <a:effectLst/>
                          <a:latin typeface="KoPub돋움체 Light" panose="00000300000000000000" pitchFamily="2" charset="-127"/>
                          <a:ea typeface="KoPub돋움체 Light" panose="00000300000000000000" pitchFamily="2" charset="-127"/>
                        </a:rPr>
                        <a:t>8,980</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C2D83"/>
                      </a:solidFill>
                      <a:prstDash val="solid"/>
                      <a:round/>
                      <a:headEnd type="none" w="med" len="med"/>
                      <a:tailEnd type="none" w="med" len="med"/>
                    </a:lnB>
                    <a:solidFill>
                      <a:srgbClr val="E5F4FB"/>
                    </a:solidFill>
                  </a:tcPr>
                </a:tc>
                <a:tc>
                  <a:txBody>
                    <a:bodyPr/>
                    <a:lstStyle/>
                    <a:p>
                      <a:pPr algn="r" rtl="0" fontAlgn="ctr"/>
                      <a:r>
                        <a:rPr lang="en-US" altLang="ko-KR" sz="900" b="1" i="0" u="none" strike="noStrike">
                          <a:solidFill>
                            <a:srgbClr val="000000"/>
                          </a:solidFill>
                          <a:effectLst/>
                          <a:latin typeface="KoPub돋움체 Light" panose="00000300000000000000" pitchFamily="2" charset="-127"/>
                          <a:ea typeface="KoPub돋움체 Light" panose="00000300000000000000" pitchFamily="2" charset="-127"/>
                        </a:rPr>
                        <a:t>7,070</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C2D83"/>
                      </a:solidFill>
                      <a:prstDash val="solid"/>
                      <a:round/>
                      <a:headEnd type="none" w="med" len="med"/>
                      <a:tailEnd type="none" w="med" len="med"/>
                    </a:lnB>
                    <a:solidFill>
                      <a:srgbClr val="E5F4FB"/>
                    </a:solidFill>
                  </a:tcPr>
                </a:tc>
                <a:tc>
                  <a:txBody>
                    <a:bodyPr/>
                    <a:lstStyle/>
                    <a:p>
                      <a:pPr algn="r" rtl="0" fontAlgn="ctr"/>
                      <a:r>
                        <a:rPr lang="en-US" altLang="ko-KR" sz="900" b="1" i="0" u="none" strike="noStrike">
                          <a:solidFill>
                            <a:srgbClr val="000000"/>
                          </a:solidFill>
                          <a:effectLst/>
                          <a:latin typeface="KoPub돋움체 Light" panose="00000300000000000000" pitchFamily="2" charset="-127"/>
                          <a:ea typeface="KoPub돋움체 Light" panose="00000300000000000000" pitchFamily="2" charset="-127"/>
                        </a:rPr>
                        <a:t>4,619</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C2D83"/>
                      </a:solidFill>
                      <a:prstDash val="solid"/>
                      <a:round/>
                      <a:headEnd type="none" w="med" len="med"/>
                      <a:tailEnd type="none" w="med" len="med"/>
                    </a:lnB>
                    <a:solidFill>
                      <a:srgbClr val="E5F4FB"/>
                    </a:solidFill>
                  </a:tcPr>
                </a:tc>
                <a:tc>
                  <a:txBody>
                    <a:bodyPr/>
                    <a:lstStyle/>
                    <a:p>
                      <a:pPr algn="r" rtl="0" fontAlgn="ctr"/>
                      <a:r>
                        <a:rPr lang="en-US" altLang="ko-KR" sz="900" b="1" i="0" u="none" strike="noStrike">
                          <a:solidFill>
                            <a:srgbClr val="000000"/>
                          </a:solidFill>
                          <a:effectLst/>
                          <a:latin typeface="KoPub돋움체 Light" panose="00000300000000000000" pitchFamily="2" charset="-127"/>
                          <a:ea typeface="KoPub돋움체 Light" panose="00000300000000000000" pitchFamily="2" charset="-127"/>
                        </a:rPr>
                        <a:t>5,076</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C2D83"/>
                      </a:solidFill>
                      <a:prstDash val="solid"/>
                      <a:round/>
                      <a:headEnd type="none" w="med" len="med"/>
                      <a:tailEnd type="none" w="med" len="med"/>
                    </a:lnB>
                    <a:solidFill>
                      <a:srgbClr val="E5F4FB"/>
                    </a:solidFill>
                  </a:tcPr>
                </a:tc>
                <a:tc>
                  <a:txBody>
                    <a:bodyPr/>
                    <a:lstStyle/>
                    <a:p>
                      <a:pPr algn="r" rtl="0" fontAlgn="ctr"/>
                      <a:r>
                        <a:rPr lang="en-US" altLang="ko-KR" sz="900" b="1" i="0" u="none" strike="noStrike">
                          <a:solidFill>
                            <a:srgbClr val="000000"/>
                          </a:solidFill>
                          <a:effectLst/>
                          <a:latin typeface="KoPub돋움체 Light" panose="00000300000000000000" pitchFamily="2" charset="-127"/>
                          <a:ea typeface="KoPub돋움체 Light" panose="00000300000000000000" pitchFamily="2" charset="-127"/>
                        </a:rPr>
                        <a:t>43,754</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C2D83"/>
                      </a:solidFill>
                      <a:prstDash val="solid"/>
                      <a:round/>
                      <a:headEnd type="none" w="med" len="med"/>
                      <a:tailEnd type="none" w="med" len="med"/>
                    </a:lnB>
                    <a:solidFill>
                      <a:srgbClr val="E5F4FB"/>
                    </a:solidFill>
                  </a:tcPr>
                </a:tc>
                <a:tc>
                  <a:txBody>
                    <a:bodyPr/>
                    <a:lstStyle/>
                    <a:p>
                      <a:pPr algn="r" rtl="0" fontAlgn="ctr"/>
                      <a:r>
                        <a:rPr lang="en-US" altLang="ko-KR" sz="900" b="1" i="0" u="none" strike="noStrike">
                          <a:solidFill>
                            <a:srgbClr val="000000"/>
                          </a:solidFill>
                          <a:effectLst/>
                          <a:latin typeface="KoPub돋움체 Light" panose="00000300000000000000" pitchFamily="2" charset="-127"/>
                          <a:ea typeface="KoPub돋움체 Light" panose="00000300000000000000" pitchFamily="2" charset="-127"/>
                        </a:rPr>
                        <a:t>51,457</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C2D83"/>
                      </a:solidFill>
                      <a:prstDash val="solid"/>
                      <a:round/>
                      <a:headEnd type="none" w="med" len="med"/>
                      <a:tailEnd type="none" w="med" len="med"/>
                    </a:lnB>
                    <a:solidFill>
                      <a:srgbClr val="E5F4FB"/>
                    </a:solidFill>
                  </a:tcPr>
                </a:tc>
                <a:tc>
                  <a:txBody>
                    <a:bodyPr/>
                    <a:lstStyle/>
                    <a:p>
                      <a:pPr algn="r" rtl="0" fontAlgn="ctr"/>
                      <a:r>
                        <a:rPr lang="en-US" altLang="ko-KR" sz="900" b="1" i="0" u="none" strike="noStrike">
                          <a:solidFill>
                            <a:srgbClr val="000000"/>
                          </a:solidFill>
                          <a:effectLst/>
                          <a:latin typeface="KoPub돋움체 Light" panose="00000300000000000000" pitchFamily="2" charset="-127"/>
                          <a:ea typeface="KoPub돋움체 Light" panose="00000300000000000000" pitchFamily="2" charset="-127"/>
                        </a:rPr>
                        <a:t>73,671</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C2D83"/>
                      </a:solidFill>
                      <a:prstDash val="solid"/>
                      <a:round/>
                      <a:headEnd type="none" w="med" len="med"/>
                      <a:tailEnd type="none" w="med" len="med"/>
                    </a:lnB>
                    <a:solidFill>
                      <a:srgbClr val="E5F4FB"/>
                    </a:solidFill>
                  </a:tcPr>
                </a:tc>
                <a:extLst>
                  <a:ext uri="{0D108BD9-81ED-4DB2-BD59-A6C34878D82A}">
                    <a16:rowId xmlns:a16="http://schemas.microsoft.com/office/drawing/2014/main" val="2604095313"/>
                  </a:ext>
                </a:extLst>
              </a:tr>
              <a:tr h="130946">
                <a:tc gridSpan="3">
                  <a:txBody>
                    <a:bodyPr/>
                    <a:lstStyle/>
                    <a:p>
                      <a:pPr algn="l" rtl="0" fontAlgn="ctr"/>
                      <a:r>
                        <a:rPr lang="ko-KR" altLang="en-US" sz="900" b="1" i="0" u="none" strike="noStrike">
                          <a:solidFill>
                            <a:srgbClr val="000000"/>
                          </a:solidFill>
                          <a:effectLst/>
                          <a:latin typeface="KoPub돋움체 Medium" panose="00000600000000000000" pitchFamily="2" charset="-127"/>
                          <a:ea typeface="KoPub돋움체 Medium" panose="00000600000000000000" pitchFamily="2" charset="-127"/>
                        </a:rPr>
                        <a:t>영업활동 현금흐름 </a:t>
                      </a:r>
                      <a:r>
                        <a:rPr lang="en-US" altLang="ko-KR" sz="900" b="1" i="0" u="none" strike="noStrike">
                          <a:solidFill>
                            <a:srgbClr val="000000"/>
                          </a:solidFill>
                          <a:effectLst/>
                          <a:latin typeface="KoPub돋움체 Medium" panose="00000600000000000000" pitchFamily="2" charset="-127"/>
                          <a:ea typeface="KoPub돋움체 Medium" panose="00000600000000000000" pitchFamily="2" charset="-127"/>
                        </a:rPr>
                        <a:t>(B)</a:t>
                      </a:r>
                    </a:p>
                  </a:txBody>
                  <a:tcPr marL="36000" marR="36000" marT="0" marB="0" anchor="ctr">
                    <a:lnL>
                      <a:noFill/>
                    </a:lnL>
                    <a:lnR>
                      <a:noFill/>
                    </a:lnR>
                    <a:lnT w="6350" cap="flat" cmpd="sng" algn="ctr">
                      <a:solidFill>
                        <a:srgbClr val="0C2D83"/>
                      </a:solidFill>
                      <a:prstDash val="solid"/>
                      <a:round/>
                      <a:headEnd type="none" w="med" len="med"/>
                      <a:tailEnd type="none" w="med" len="med"/>
                    </a:lnT>
                    <a:lnB w="6350" cap="flat" cmpd="sng" algn="ctr">
                      <a:solidFill>
                        <a:srgbClr val="0C2D83"/>
                      </a:solidFill>
                      <a:prstDash val="solid"/>
                      <a:round/>
                      <a:headEnd type="none" w="med" len="med"/>
                      <a:tailEnd type="none" w="med" len="med"/>
                    </a:lnB>
                    <a:solidFill>
                      <a:srgbClr val="E5F4FB"/>
                    </a:solidFill>
                  </a:tcPr>
                </a:tc>
                <a:tc hMerge="1">
                  <a:txBody>
                    <a:bodyPr/>
                    <a:lstStyle/>
                    <a:p>
                      <a:pPr latinLnBrk="1"/>
                      <a:endParaRPr lang="ko-KR" altLang="en-US"/>
                    </a:p>
                  </a:txBody>
                  <a:tcPr/>
                </a:tc>
                <a:tc hMerge="1">
                  <a:txBody>
                    <a:bodyPr/>
                    <a:lstStyle/>
                    <a:p>
                      <a:pPr algn="l" rtl="0" fontAlgn="ctr"/>
                      <a:r>
                        <a:rPr lang="ko-KR" altLang="en-US" sz="900" b="1" i="0" u="none" strike="noStrike">
                          <a:solidFill>
                            <a:srgbClr val="000000"/>
                          </a:solidFill>
                          <a:effectLst/>
                          <a:latin typeface="KoPub돋움체 Light" panose="00000300000000000000" pitchFamily="2" charset="-127"/>
                          <a:ea typeface="KoPub돋움체 Light" panose="00000300000000000000" pitchFamily="2" charset="-127"/>
                        </a:rPr>
                        <a:t>　</a:t>
                      </a:r>
                    </a:p>
                  </a:txBody>
                  <a:tcPr marL="36000" marR="36000" marT="0" marB="0" anchor="ctr">
                    <a:lnL>
                      <a:noFill/>
                    </a:lnL>
                    <a:lnR>
                      <a:noFill/>
                    </a:lnR>
                    <a:lnT w="6350" cap="flat" cmpd="sng" algn="ctr">
                      <a:solidFill>
                        <a:srgbClr val="0C2D83"/>
                      </a:solidFill>
                      <a:prstDash val="solid"/>
                      <a:round/>
                      <a:headEnd type="none" w="med" len="med"/>
                      <a:tailEnd type="none" w="med" len="med"/>
                    </a:lnT>
                    <a:lnB w="6350" cap="flat" cmpd="sng" algn="ctr">
                      <a:solidFill>
                        <a:srgbClr val="0C2D83"/>
                      </a:solidFill>
                      <a:prstDash val="solid"/>
                      <a:round/>
                      <a:headEnd type="none" w="med" len="med"/>
                      <a:tailEnd type="none" w="med" len="med"/>
                    </a:lnB>
                    <a:solidFill>
                      <a:srgbClr val="E5F4FB"/>
                    </a:solidFill>
                  </a:tcPr>
                </a:tc>
                <a:tc>
                  <a:txBody>
                    <a:bodyPr/>
                    <a:lstStyle/>
                    <a:p>
                      <a:pPr algn="r" rtl="0" fontAlgn="ctr"/>
                      <a:r>
                        <a:rPr lang="en-US" altLang="ko-KR" sz="900" b="1" i="0" u="none" strike="noStrike">
                          <a:solidFill>
                            <a:srgbClr val="000000"/>
                          </a:solidFill>
                          <a:effectLst/>
                          <a:latin typeface="KoPub돋움체 Light" panose="00000300000000000000" pitchFamily="2" charset="-127"/>
                          <a:ea typeface="KoPub돋움체 Light" panose="00000300000000000000" pitchFamily="2" charset="-127"/>
                        </a:rPr>
                        <a:t>8,530</a:t>
                      </a:r>
                    </a:p>
                  </a:txBody>
                  <a:tcPr marL="36000" marR="36000" marT="0" marB="0" anchor="ctr">
                    <a:lnL>
                      <a:noFill/>
                    </a:lnL>
                    <a:lnR>
                      <a:noFill/>
                    </a:lnR>
                    <a:lnT w="6350" cap="flat" cmpd="sng" algn="ctr">
                      <a:solidFill>
                        <a:srgbClr val="0C2D83"/>
                      </a:solidFill>
                      <a:prstDash val="solid"/>
                      <a:round/>
                      <a:headEnd type="none" w="med" len="med"/>
                      <a:tailEnd type="none" w="med" len="med"/>
                    </a:lnT>
                    <a:lnB w="6350" cap="flat" cmpd="sng" algn="ctr">
                      <a:solidFill>
                        <a:srgbClr val="0C2D83"/>
                      </a:solidFill>
                      <a:prstDash val="solid"/>
                      <a:round/>
                      <a:headEnd type="none" w="med" len="med"/>
                      <a:tailEnd type="none" w="med" len="med"/>
                    </a:lnB>
                    <a:solidFill>
                      <a:srgbClr val="E5F4FB"/>
                    </a:solidFill>
                  </a:tcPr>
                </a:tc>
                <a:tc>
                  <a:txBody>
                    <a:bodyPr/>
                    <a:lstStyle/>
                    <a:p>
                      <a:pPr algn="r" rtl="0" fontAlgn="ctr"/>
                      <a:r>
                        <a:rPr lang="en-US" altLang="ko-KR" sz="900" b="1" i="0" u="none" strike="noStrike">
                          <a:solidFill>
                            <a:srgbClr val="000000"/>
                          </a:solidFill>
                          <a:effectLst/>
                          <a:latin typeface="KoPub돋움체 Light" panose="00000300000000000000" pitchFamily="2" charset="-127"/>
                          <a:ea typeface="KoPub돋움체 Light" panose="00000300000000000000" pitchFamily="2" charset="-127"/>
                        </a:rPr>
                        <a:t>593</a:t>
                      </a:r>
                    </a:p>
                  </a:txBody>
                  <a:tcPr marL="36000" marR="36000" marT="0" marB="0" anchor="ctr">
                    <a:lnL>
                      <a:noFill/>
                    </a:lnL>
                    <a:lnR>
                      <a:noFill/>
                    </a:lnR>
                    <a:lnT w="6350" cap="flat" cmpd="sng" algn="ctr">
                      <a:solidFill>
                        <a:srgbClr val="0C2D83"/>
                      </a:solidFill>
                      <a:prstDash val="solid"/>
                      <a:round/>
                      <a:headEnd type="none" w="med" len="med"/>
                      <a:tailEnd type="none" w="med" len="med"/>
                    </a:lnT>
                    <a:lnB w="6350" cap="flat" cmpd="sng" algn="ctr">
                      <a:solidFill>
                        <a:srgbClr val="0C2D83"/>
                      </a:solidFill>
                      <a:prstDash val="solid"/>
                      <a:round/>
                      <a:headEnd type="none" w="med" len="med"/>
                      <a:tailEnd type="none" w="med" len="med"/>
                    </a:lnB>
                    <a:solidFill>
                      <a:srgbClr val="E5F4FB"/>
                    </a:solidFill>
                  </a:tcPr>
                </a:tc>
                <a:tc>
                  <a:txBody>
                    <a:bodyPr/>
                    <a:lstStyle/>
                    <a:p>
                      <a:pPr algn="r" rtl="0" fontAlgn="ctr"/>
                      <a:r>
                        <a:rPr lang="en-US" altLang="ko-KR" sz="900" b="1" i="0" u="none" strike="noStrike">
                          <a:solidFill>
                            <a:srgbClr val="000000"/>
                          </a:solidFill>
                          <a:effectLst/>
                          <a:latin typeface="KoPub돋움체 Light" panose="00000300000000000000" pitchFamily="2" charset="-127"/>
                          <a:ea typeface="KoPub돋움체 Light" panose="00000300000000000000" pitchFamily="2" charset="-127"/>
                        </a:rPr>
                        <a:t>7,232</a:t>
                      </a:r>
                    </a:p>
                  </a:txBody>
                  <a:tcPr marL="36000" marR="36000" marT="0" marB="0" anchor="ctr">
                    <a:lnL>
                      <a:noFill/>
                    </a:lnL>
                    <a:lnR>
                      <a:noFill/>
                    </a:lnR>
                    <a:lnT w="6350" cap="flat" cmpd="sng" algn="ctr">
                      <a:solidFill>
                        <a:srgbClr val="0C2D83"/>
                      </a:solidFill>
                      <a:prstDash val="solid"/>
                      <a:round/>
                      <a:headEnd type="none" w="med" len="med"/>
                      <a:tailEnd type="none" w="med" len="med"/>
                    </a:lnT>
                    <a:lnB w="6350" cap="flat" cmpd="sng" algn="ctr">
                      <a:solidFill>
                        <a:srgbClr val="0C2D83"/>
                      </a:solidFill>
                      <a:prstDash val="solid"/>
                      <a:round/>
                      <a:headEnd type="none" w="med" len="med"/>
                      <a:tailEnd type="none" w="med" len="med"/>
                    </a:lnB>
                    <a:solidFill>
                      <a:srgbClr val="E5F4FB"/>
                    </a:solidFill>
                  </a:tcPr>
                </a:tc>
                <a:tc>
                  <a:txBody>
                    <a:bodyPr/>
                    <a:lstStyle/>
                    <a:p>
                      <a:pPr algn="r" rtl="0" fontAlgn="ctr"/>
                      <a:r>
                        <a:rPr lang="en-US" altLang="ko-KR" sz="900" b="1" i="0" u="none" strike="noStrike">
                          <a:solidFill>
                            <a:srgbClr val="000000"/>
                          </a:solidFill>
                          <a:effectLst/>
                          <a:latin typeface="KoPub돋움체 Light" panose="00000300000000000000" pitchFamily="2" charset="-127"/>
                          <a:ea typeface="KoPub돋움체 Light" panose="00000300000000000000" pitchFamily="2" charset="-127"/>
                        </a:rPr>
                        <a:t>9,650</a:t>
                      </a:r>
                    </a:p>
                  </a:txBody>
                  <a:tcPr marL="36000" marR="36000" marT="0" marB="0" anchor="ctr">
                    <a:lnL>
                      <a:noFill/>
                    </a:lnL>
                    <a:lnR>
                      <a:noFill/>
                    </a:lnR>
                    <a:lnT w="6350" cap="flat" cmpd="sng" algn="ctr">
                      <a:solidFill>
                        <a:srgbClr val="0C2D83"/>
                      </a:solidFill>
                      <a:prstDash val="solid"/>
                      <a:round/>
                      <a:headEnd type="none" w="med" len="med"/>
                      <a:tailEnd type="none" w="med" len="med"/>
                    </a:lnT>
                    <a:lnB w="6350" cap="flat" cmpd="sng" algn="ctr">
                      <a:solidFill>
                        <a:srgbClr val="0C2D83"/>
                      </a:solidFill>
                      <a:prstDash val="solid"/>
                      <a:round/>
                      <a:headEnd type="none" w="med" len="med"/>
                      <a:tailEnd type="none" w="med" len="med"/>
                    </a:lnB>
                    <a:solidFill>
                      <a:srgbClr val="E5F4FB"/>
                    </a:solidFill>
                  </a:tcPr>
                </a:tc>
                <a:tc>
                  <a:txBody>
                    <a:bodyPr/>
                    <a:lstStyle/>
                    <a:p>
                      <a:pPr algn="r" rtl="0" fontAlgn="ctr"/>
                      <a:r>
                        <a:rPr lang="en-US" altLang="ko-KR" sz="900" b="1" i="0" u="none" strike="noStrike">
                          <a:solidFill>
                            <a:srgbClr val="000000"/>
                          </a:solidFill>
                          <a:effectLst/>
                          <a:latin typeface="KoPub돋움체 Light" panose="00000300000000000000" pitchFamily="2" charset="-127"/>
                          <a:ea typeface="KoPub돋움체 Light" panose="00000300000000000000" pitchFamily="2" charset="-127"/>
                        </a:rPr>
                        <a:t>47,381</a:t>
                      </a:r>
                    </a:p>
                  </a:txBody>
                  <a:tcPr marL="36000" marR="36000" marT="0" marB="0" anchor="ctr">
                    <a:lnL>
                      <a:noFill/>
                    </a:lnL>
                    <a:lnR>
                      <a:noFill/>
                    </a:lnR>
                    <a:lnT w="6350" cap="flat" cmpd="sng" algn="ctr">
                      <a:solidFill>
                        <a:srgbClr val="0C2D83"/>
                      </a:solidFill>
                      <a:prstDash val="solid"/>
                      <a:round/>
                      <a:headEnd type="none" w="med" len="med"/>
                      <a:tailEnd type="none" w="med" len="med"/>
                    </a:lnT>
                    <a:lnB w="6350" cap="flat" cmpd="sng" algn="ctr">
                      <a:solidFill>
                        <a:srgbClr val="0C2D83"/>
                      </a:solidFill>
                      <a:prstDash val="solid"/>
                      <a:round/>
                      <a:headEnd type="none" w="med" len="med"/>
                      <a:tailEnd type="none" w="med" len="med"/>
                    </a:lnB>
                    <a:solidFill>
                      <a:srgbClr val="E5F4FB"/>
                    </a:solidFill>
                  </a:tcPr>
                </a:tc>
                <a:tc>
                  <a:txBody>
                    <a:bodyPr/>
                    <a:lstStyle/>
                    <a:p>
                      <a:pPr algn="r" rtl="0" fontAlgn="ctr"/>
                      <a:r>
                        <a:rPr lang="en-US" altLang="ko-KR" sz="900" b="1" i="0" u="none" strike="noStrike">
                          <a:solidFill>
                            <a:srgbClr val="000000"/>
                          </a:solidFill>
                          <a:effectLst/>
                          <a:latin typeface="KoPub돋움체 Light" panose="00000300000000000000" pitchFamily="2" charset="-127"/>
                          <a:ea typeface="KoPub돋움체 Light" panose="00000300000000000000" pitchFamily="2" charset="-127"/>
                        </a:rPr>
                        <a:t>15,918</a:t>
                      </a:r>
                    </a:p>
                  </a:txBody>
                  <a:tcPr marL="36000" marR="36000" marT="0" marB="0" anchor="ctr">
                    <a:lnL>
                      <a:noFill/>
                    </a:lnL>
                    <a:lnR>
                      <a:noFill/>
                    </a:lnR>
                    <a:lnT w="6350" cap="flat" cmpd="sng" algn="ctr">
                      <a:solidFill>
                        <a:srgbClr val="0C2D83"/>
                      </a:solidFill>
                      <a:prstDash val="solid"/>
                      <a:round/>
                      <a:headEnd type="none" w="med" len="med"/>
                      <a:tailEnd type="none" w="med" len="med"/>
                    </a:lnT>
                    <a:lnB w="6350" cap="flat" cmpd="sng" algn="ctr">
                      <a:solidFill>
                        <a:srgbClr val="0C2D83"/>
                      </a:solidFill>
                      <a:prstDash val="solid"/>
                      <a:round/>
                      <a:headEnd type="none" w="med" len="med"/>
                      <a:tailEnd type="none" w="med" len="med"/>
                    </a:lnB>
                    <a:solidFill>
                      <a:srgbClr val="E5F4FB"/>
                    </a:solidFill>
                  </a:tcPr>
                </a:tc>
                <a:tc>
                  <a:txBody>
                    <a:bodyPr/>
                    <a:lstStyle/>
                    <a:p>
                      <a:pPr algn="r" rtl="0" fontAlgn="ctr"/>
                      <a:r>
                        <a:rPr lang="en-US" altLang="ko-KR" sz="900" b="1" i="0" u="none" strike="noStrike">
                          <a:solidFill>
                            <a:srgbClr val="000000"/>
                          </a:solidFill>
                          <a:effectLst/>
                          <a:latin typeface="KoPub돋움체 Light" panose="00000300000000000000" pitchFamily="2" charset="-127"/>
                          <a:ea typeface="KoPub돋움체 Light" panose="00000300000000000000" pitchFamily="2" charset="-127"/>
                        </a:rPr>
                        <a:t>28,047</a:t>
                      </a:r>
                    </a:p>
                  </a:txBody>
                  <a:tcPr marL="36000" marR="36000" marT="0" marB="0" anchor="ctr">
                    <a:lnL>
                      <a:noFill/>
                    </a:lnL>
                    <a:lnR>
                      <a:noFill/>
                    </a:lnR>
                    <a:lnT w="6350" cap="flat" cmpd="sng" algn="ctr">
                      <a:solidFill>
                        <a:srgbClr val="0C2D83"/>
                      </a:solidFill>
                      <a:prstDash val="solid"/>
                      <a:round/>
                      <a:headEnd type="none" w="med" len="med"/>
                      <a:tailEnd type="none" w="med" len="med"/>
                    </a:lnT>
                    <a:lnB w="6350" cap="flat" cmpd="sng" algn="ctr">
                      <a:solidFill>
                        <a:srgbClr val="0C2D83"/>
                      </a:solidFill>
                      <a:prstDash val="solid"/>
                      <a:round/>
                      <a:headEnd type="none" w="med" len="med"/>
                      <a:tailEnd type="none" w="med" len="med"/>
                    </a:lnB>
                    <a:solidFill>
                      <a:srgbClr val="E5F4FB"/>
                    </a:solidFill>
                  </a:tcPr>
                </a:tc>
                <a:tc>
                  <a:txBody>
                    <a:bodyPr/>
                    <a:lstStyle/>
                    <a:p>
                      <a:pPr algn="r" rtl="0" fontAlgn="ctr"/>
                      <a:r>
                        <a:rPr lang="en-US" altLang="ko-KR" sz="900" b="1" i="0" u="none" strike="noStrike">
                          <a:solidFill>
                            <a:srgbClr val="000000"/>
                          </a:solidFill>
                          <a:effectLst/>
                          <a:latin typeface="KoPub돋움체 Light" panose="00000300000000000000" pitchFamily="2" charset="-127"/>
                          <a:ea typeface="KoPub돋움체 Light" panose="00000300000000000000" pitchFamily="2" charset="-127"/>
                        </a:rPr>
                        <a:t>12,182</a:t>
                      </a:r>
                    </a:p>
                  </a:txBody>
                  <a:tcPr marL="36000" marR="36000" marT="0" marB="0" anchor="ctr">
                    <a:lnL>
                      <a:noFill/>
                    </a:lnL>
                    <a:lnR>
                      <a:noFill/>
                    </a:lnR>
                    <a:lnT w="6350" cap="flat" cmpd="sng" algn="ctr">
                      <a:solidFill>
                        <a:srgbClr val="0C2D83"/>
                      </a:solidFill>
                      <a:prstDash val="solid"/>
                      <a:round/>
                      <a:headEnd type="none" w="med" len="med"/>
                      <a:tailEnd type="none" w="med" len="med"/>
                    </a:lnT>
                    <a:lnB w="6350" cap="flat" cmpd="sng" algn="ctr">
                      <a:solidFill>
                        <a:srgbClr val="0C2D83"/>
                      </a:solidFill>
                      <a:prstDash val="solid"/>
                      <a:round/>
                      <a:headEnd type="none" w="med" len="med"/>
                      <a:tailEnd type="none" w="med" len="med"/>
                    </a:lnB>
                    <a:solidFill>
                      <a:srgbClr val="E5F4FB"/>
                    </a:solidFill>
                  </a:tcPr>
                </a:tc>
                <a:extLst>
                  <a:ext uri="{0D108BD9-81ED-4DB2-BD59-A6C34878D82A}">
                    <a16:rowId xmlns:a16="http://schemas.microsoft.com/office/drawing/2014/main" val="1455281138"/>
                  </a:ext>
                </a:extLst>
              </a:tr>
              <a:tr h="130946">
                <a:tc>
                  <a:txBody>
                    <a:bodyPr/>
                    <a:lstStyle/>
                    <a:p>
                      <a:pPr algn="l" fontAlgn="ctr"/>
                      <a:r>
                        <a:rPr lang="ko-KR" altLang="en-US" sz="900" b="1" i="0" u="none" strike="noStrike">
                          <a:solidFill>
                            <a:srgbClr val="000000"/>
                          </a:solidFill>
                          <a:effectLst/>
                          <a:latin typeface="KoPub돋움체 Medium" panose="00000600000000000000" pitchFamily="2" charset="-127"/>
                          <a:ea typeface="KoPub돋움체 Medium" panose="00000600000000000000" pitchFamily="2" charset="-127"/>
                        </a:rPr>
                        <a:t>　</a:t>
                      </a:r>
                    </a:p>
                  </a:txBody>
                  <a:tcPr marL="36000" marR="36000" marT="0" marB="0" anchor="ctr">
                    <a:lnL>
                      <a:noFill/>
                    </a:lnL>
                    <a:lnR>
                      <a:noFill/>
                    </a:lnR>
                    <a:lnT w="6350" cap="flat" cmpd="sng" algn="ctr">
                      <a:solidFill>
                        <a:srgbClr val="0C2D83"/>
                      </a:solidFill>
                      <a:prstDash val="solid"/>
                      <a:round/>
                      <a:headEnd type="none" w="med" len="med"/>
                      <a:tailEnd type="none" w="med" len="med"/>
                    </a:lnT>
                    <a:lnB>
                      <a:noFill/>
                    </a:lnB>
                  </a:tcPr>
                </a:tc>
                <a:tc>
                  <a:txBody>
                    <a:bodyPr/>
                    <a:lstStyle/>
                    <a:p>
                      <a:pPr algn="l" rtl="0" fontAlgn="ctr"/>
                      <a:r>
                        <a:rPr lang="en-US" sz="900" b="1" i="0" u="none" strike="noStrike">
                          <a:solidFill>
                            <a:srgbClr val="000000"/>
                          </a:solidFill>
                          <a:effectLst/>
                          <a:latin typeface="KoPub돋움체 Medium" panose="00000600000000000000" pitchFamily="2" charset="-127"/>
                          <a:ea typeface="KoPub돋움체 Medium" panose="00000600000000000000" pitchFamily="2" charset="-127"/>
                        </a:rPr>
                        <a:t>Cash in</a:t>
                      </a:r>
                    </a:p>
                  </a:txBody>
                  <a:tcPr marL="36000" marR="36000" marT="0" marB="0" anchor="ctr">
                    <a:lnL>
                      <a:noFill/>
                    </a:lnL>
                    <a:lnR>
                      <a:noFill/>
                    </a:lnR>
                    <a:lnT w="6350" cap="flat" cmpd="sng" algn="ctr">
                      <a:solidFill>
                        <a:srgbClr val="0C2D83"/>
                      </a:solidFill>
                      <a:prstDash val="solid"/>
                      <a:round/>
                      <a:headEnd type="none" w="med" len="med"/>
                      <a:tailEnd type="none" w="med" len="med"/>
                    </a:lnT>
                    <a:lnB>
                      <a:noFill/>
                    </a:lnB>
                  </a:tcPr>
                </a:tc>
                <a:tc>
                  <a:txBody>
                    <a:bodyPr/>
                    <a:lstStyle/>
                    <a:p>
                      <a:pPr algn="l" rtl="0" fontAlgn="ctr"/>
                      <a:r>
                        <a:rPr lang="ko-KR" altLang="en-US" sz="900" b="1" i="0" u="none" strike="noStrike">
                          <a:solidFill>
                            <a:srgbClr val="000000"/>
                          </a:solidFill>
                          <a:effectLst/>
                          <a:latin typeface="KoPub돋움체 Medium" panose="00000600000000000000" pitchFamily="2" charset="-127"/>
                          <a:ea typeface="KoPub돋움체 Medium" panose="00000600000000000000" pitchFamily="2" charset="-127"/>
                        </a:rPr>
                        <a:t>　</a:t>
                      </a:r>
                    </a:p>
                  </a:txBody>
                  <a:tcPr marL="36000" marR="36000" marT="0" marB="0" anchor="ctr">
                    <a:lnL>
                      <a:noFill/>
                    </a:lnL>
                    <a:lnR>
                      <a:noFill/>
                    </a:lnR>
                    <a:lnT w="6350" cap="flat" cmpd="sng" algn="ctr">
                      <a:solidFill>
                        <a:srgbClr val="0C2D83"/>
                      </a:solidFill>
                      <a:prstDash val="solid"/>
                      <a:round/>
                      <a:headEnd type="none" w="med" len="med"/>
                      <a:tailEnd type="none" w="med" len="med"/>
                    </a:lnT>
                    <a:lnB>
                      <a:noFill/>
                    </a:lnB>
                  </a:tcPr>
                </a:tc>
                <a:tc>
                  <a:txBody>
                    <a:bodyPr/>
                    <a:lstStyle/>
                    <a:p>
                      <a:pPr algn="r" rtl="0" fontAlgn="ctr"/>
                      <a:r>
                        <a:rPr lang="en-US" altLang="ko-KR" sz="900" b="1" i="0" u="none" strike="noStrike">
                          <a:solidFill>
                            <a:srgbClr val="000000"/>
                          </a:solidFill>
                          <a:effectLst/>
                          <a:latin typeface="KoPub돋움체 Light" panose="00000300000000000000" pitchFamily="2" charset="-127"/>
                          <a:ea typeface="KoPub돋움체 Light" panose="00000300000000000000" pitchFamily="2" charset="-127"/>
                        </a:rPr>
                        <a:t>8,980</a:t>
                      </a:r>
                    </a:p>
                  </a:txBody>
                  <a:tcPr marL="36000" marR="36000" marT="0" marB="0" anchor="ctr">
                    <a:lnL>
                      <a:noFill/>
                    </a:lnL>
                    <a:lnR>
                      <a:noFill/>
                    </a:lnR>
                    <a:lnT w="6350" cap="flat" cmpd="sng" algn="ctr">
                      <a:solidFill>
                        <a:srgbClr val="0C2D83"/>
                      </a:solidFill>
                      <a:prstDash val="solid"/>
                      <a:round/>
                      <a:headEnd type="none" w="med" len="med"/>
                      <a:tailEnd type="none" w="med" len="med"/>
                    </a:lnT>
                    <a:lnB w="6350" cap="flat" cmpd="sng" algn="ctr">
                      <a:solidFill>
                        <a:srgbClr val="0C2D83"/>
                      </a:solidFill>
                      <a:prstDash val="solid"/>
                      <a:round/>
                      <a:headEnd type="none" w="med" len="med"/>
                      <a:tailEnd type="none" w="med" len="med"/>
                    </a:lnB>
                  </a:tcPr>
                </a:tc>
                <a:tc>
                  <a:txBody>
                    <a:bodyPr/>
                    <a:lstStyle/>
                    <a:p>
                      <a:pPr algn="r" rtl="0" fontAlgn="ctr"/>
                      <a:r>
                        <a:rPr lang="en-US" altLang="ko-KR" sz="900" b="1" i="0" u="none" strike="noStrike">
                          <a:solidFill>
                            <a:srgbClr val="000000"/>
                          </a:solidFill>
                          <a:effectLst/>
                          <a:latin typeface="KoPub돋움체 Light" panose="00000300000000000000" pitchFamily="2" charset="-127"/>
                          <a:ea typeface="KoPub돋움체 Light" panose="00000300000000000000" pitchFamily="2" charset="-127"/>
                        </a:rPr>
                        <a:t>35,920</a:t>
                      </a:r>
                    </a:p>
                  </a:txBody>
                  <a:tcPr marL="36000" marR="36000" marT="0" marB="0" anchor="ctr">
                    <a:lnL>
                      <a:noFill/>
                    </a:lnL>
                    <a:lnR>
                      <a:noFill/>
                    </a:lnR>
                    <a:lnT w="6350" cap="flat" cmpd="sng" algn="ctr">
                      <a:solidFill>
                        <a:srgbClr val="0C2D83"/>
                      </a:solidFill>
                      <a:prstDash val="solid"/>
                      <a:round/>
                      <a:headEnd type="none" w="med" len="med"/>
                      <a:tailEnd type="none" w="med" len="med"/>
                    </a:lnT>
                    <a:lnB w="6350" cap="flat" cmpd="sng" algn="ctr">
                      <a:solidFill>
                        <a:srgbClr val="0C2D83"/>
                      </a:solidFill>
                      <a:prstDash val="solid"/>
                      <a:round/>
                      <a:headEnd type="none" w="med" len="med"/>
                      <a:tailEnd type="none" w="med" len="med"/>
                    </a:lnB>
                  </a:tcPr>
                </a:tc>
                <a:tc>
                  <a:txBody>
                    <a:bodyPr/>
                    <a:lstStyle/>
                    <a:p>
                      <a:pPr algn="r" rtl="0" fontAlgn="ctr"/>
                      <a:r>
                        <a:rPr lang="en-US" altLang="ko-KR" sz="900" b="1" i="0" u="none" strike="noStrike">
                          <a:solidFill>
                            <a:srgbClr val="000000"/>
                          </a:solidFill>
                          <a:effectLst/>
                          <a:latin typeface="KoPub돋움체 Light" panose="00000300000000000000" pitchFamily="2" charset="-127"/>
                          <a:ea typeface="KoPub돋움체 Light" panose="00000300000000000000" pitchFamily="2" charset="-127"/>
                        </a:rPr>
                        <a:t>44,900</a:t>
                      </a:r>
                    </a:p>
                  </a:txBody>
                  <a:tcPr marL="36000" marR="36000" marT="0" marB="0" anchor="ctr">
                    <a:lnL>
                      <a:noFill/>
                    </a:lnL>
                    <a:lnR>
                      <a:noFill/>
                    </a:lnR>
                    <a:lnT w="6350" cap="flat" cmpd="sng" algn="ctr">
                      <a:solidFill>
                        <a:srgbClr val="0C2D83"/>
                      </a:solidFill>
                      <a:prstDash val="solid"/>
                      <a:round/>
                      <a:headEnd type="none" w="med" len="med"/>
                      <a:tailEnd type="none" w="med" len="med"/>
                    </a:lnT>
                    <a:lnB w="6350" cap="flat" cmpd="sng" algn="ctr">
                      <a:solidFill>
                        <a:srgbClr val="0C2D83"/>
                      </a:solidFill>
                      <a:prstDash val="solid"/>
                      <a:round/>
                      <a:headEnd type="none" w="med" len="med"/>
                      <a:tailEnd type="none" w="med" len="med"/>
                    </a:lnB>
                  </a:tcPr>
                </a:tc>
                <a:tc>
                  <a:txBody>
                    <a:bodyPr/>
                    <a:lstStyle/>
                    <a:p>
                      <a:pPr algn="r" rtl="0" fontAlgn="ctr"/>
                      <a:r>
                        <a:rPr lang="en-US" altLang="ko-KR" sz="900" b="1" i="0" u="none" strike="noStrike">
                          <a:solidFill>
                            <a:srgbClr val="000000"/>
                          </a:solidFill>
                          <a:effectLst/>
                          <a:latin typeface="KoPub돋움체 Light" panose="00000300000000000000" pitchFamily="2" charset="-127"/>
                          <a:ea typeface="KoPub돋움체 Light" panose="00000300000000000000" pitchFamily="2" charset="-127"/>
                        </a:rPr>
                        <a:t>52,508</a:t>
                      </a:r>
                    </a:p>
                  </a:txBody>
                  <a:tcPr marL="36000" marR="36000" marT="0" marB="0" anchor="ctr">
                    <a:lnL>
                      <a:noFill/>
                    </a:lnL>
                    <a:lnR>
                      <a:noFill/>
                    </a:lnR>
                    <a:lnT w="6350" cap="flat" cmpd="sng" algn="ctr">
                      <a:solidFill>
                        <a:srgbClr val="0C2D83"/>
                      </a:solidFill>
                      <a:prstDash val="solid"/>
                      <a:round/>
                      <a:headEnd type="none" w="med" len="med"/>
                      <a:tailEnd type="none" w="med" len="med"/>
                    </a:lnT>
                    <a:lnB w="6350" cap="flat" cmpd="sng" algn="ctr">
                      <a:solidFill>
                        <a:srgbClr val="0C2D83"/>
                      </a:solidFill>
                      <a:prstDash val="solid"/>
                      <a:round/>
                      <a:headEnd type="none" w="med" len="med"/>
                      <a:tailEnd type="none" w="med" len="med"/>
                    </a:lnB>
                  </a:tcPr>
                </a:tc>
                <a:tc>
                  <a:txBody>
                    <a:bodyPr/>
                    <a:lstStyle/>
                    <a:p>
                      <a:pPr algn="r" rtl="0" fontAlgn="ctr"/>
                      <a:r>
                        <a:rPr lang="en-US" altLang="ko-KR" sz="900" b="1" i="0" u="none" strike="noStrike">
                          <a:solidFill>
                            <a:srgbClr val="000000"/>
                          </a:solidFill>
                          <a:effectLst/>
                          <a:latin typeface="KoPub돋움체 Light" panose="00000300000000000000" pitchFamily="2" charset="-127"/>
                          <a:ea typeface="KoPub돋움체 Light" panose="00000300000000000000" pitchFamily="2" charset="-127"/>
                        </a:rPr>
                        <a:t>201,985</a:t>
                      </a:r>
                    </a:p>
                  </a:txBody>
                  <a:tcPr marL="36000" marR="36000" marT="0" marB="0" anchor="ctr">
                    <a:lnL>
                      <a:noFill/>
                    </a:lnL>
                    <a:lnR>
                      <a:noFill/>
                    </a:lnR>
                    <a:lnT w="6350" cap="flat" cmpd="sng" algn="ctr">
                      <a:solidFill>
                        <a:srgbClr val="0C2D83"/>
                      </a:solidFill>
                      <a:prstDash val="solid"/>
                      <a:round/>
                      <a:headEnd type="none" w="med" len="med"/>
                      <a:tailEnd type="none" w="med" len="med"/>
                    </a:lnT>
                    <a:lnB w="6350" cap="flat" cmpd="sng" algn="ctr">
                      <a:solidFill>
                        <a:srgbClr val="0C2D83"/>
                      </a:solidFill>
                      <a:prstDash val="solid"/>
                      <a:round/>
                      <a:headEnd type="none" w="med" len="med"/>
                      <a:tailEnd type="none" w="med" len="med"/>
                    </a:lnB>
                  </a:tcPr>
                </a:tc>
                <a:tc>
                  <a:txBody>
                    <a:bodyPr/>
                    <a:lstStyle/>
                    <a:p>
                      <a:pPr algn="r" rtl="0" fontAlgn="ctr"/>
                      <a:r>
                        <a:rPr lang="en-US" altLang="ko-KR" sz="900" b="1" i="0" u="none" strike="noStrike">
                          <a:solidFill>
                            <a:srgbClr val="000000"/>
                          </a:solidFill>
                          <a:effectLst/>
                          <a:latin typeface="KoPub돋움체 Light" panose="00000300000000000000" pitchFamily="2" charset="-127"/>
                          <a:ea typeface="KoPub돋움체 Light" panose="00000300000000000000" pitchFamily="2" charset="-127"/>
                        </a:rPr>
                        <a:t>111,320</a:t>
                      </a:r>
                    </a:p>
                  </a:txBody>
                  <a:tcPr marL="36000" marR="36000" marT="0" marB="0" anchor="ctr">
                    <a:lnL>
                      <a:noFill/>
                    </a:lnL>
                    <a:lnR>
                      <a:noFill/>
                    </a:lnR>
                    <a:lnT w="6350" cap="flat" cmpd="sng" algn="ctr">
                      <a:solidFill>
                        <a:srgbClr val="0C2D83"/>
                      </a:solidFill>
                      <a:prstDash val="solid"/>
                      <a:round/>
                      <a:headEnd type="none" w="med" len="med"/>
                      <a:tailEnd type="none" w="med" len="med"/>
                    </a:lnT>
                    <a:lnB w="6350" cap="flat" cmpd="sng" algn="ctr">
                      <a:solidFill>
                        <a:srgbClr val="0C2D83"/>
                      </a:solidFill>
                      <a:prstDash val="solid"/>
                      <a:round/>
                      <a:headEnd type="none" w="med" len="med"/>
                      <a:tailEnd type="none" w="med" len="med"/>
                    </a:lnB>
                  </a:tcPr>
                </a:tc>
                <a:tc>
                  <a:txBody>
                    <a:bodyPr/>
                    <a:lstStyle/>
                    <a:p>
                      <a:pPr algn="r" rtl="0" fontAlgn="ctr"/>
                      <a:r>
                        <a:rPr lang="en-US" altLang="ko-KR" sz="900" b="1" i="0" u="none" strike="noStrike">
                          <a:solidFill>
                            <a:srgbClr val="000000"/>
                          </a:solidFill>
                          <a:effectLst/>
                          <a:latin typeface="KoPub돋움체 Light" panose="00000300000000000000" pitchFamily="2" charset="-127"/>
                          <a:ea typeface="KoPub돋움체 Light" panose="00000300000000000000" pitchFamily="2" charset="-127"/>
                        </a:rPr>
                        <a:t>126,000</a:t>
                      </a:r>
                    </a:p>
                  </a:txBody>
                  <a:tcPr marL="36000" marR="36000" marT="0" marB="0" anchor="ctr">
                    <a:lnL>
                      <a:noFill/>
                    </a:lnL>
                    <a:lnR>
                      <a:noFill/>
                    </a:lnR>
                    <a:lnT w="6350" cap="flat" cmpd="sng" algn="ctr">
                      <a:solidFill>
                        <a:srgbClr val="0C2D83"/>
                      </a:solidFill>
                      <a:prstDash val="solid"/>
                      <a:round/>
                      <a:headEnd type="none" w="med" len="med"/>
                      <a:tailEnd type="none" w="med" len="med"/>
                    </a:lnT>
                    <a:lnB w="6350" cap="flat" cmpd="sng" algn="ctr">
                      <a:solidFill>
                        <a:srgbClr val="0C2D83"/>
                      </a:solidFill>
                      <a:prstDash val="solid"/>
                      <a:round/>
                      <a:headEnd type="none" w="med" len="med"/>
                      <a:tailEnd type="none" w="med" len="med"/>
                    </a:lnB>
                  </a:tcPr>
                </a:tc>
                <a:tc>
                  <a:txBody>
                    <a:bodyPr/>
                    <a:lstStyle/>
                    <a:p>
                      <a:pPr algn="r" rtl="0" fontAlgn="ctr"/>
                      <a:r>
                        <a:rPr lang="en-US" altLang="ko-KR" sz="900" b="1" i="0" u="none" strike="noStrike">
                          <a:solidFill>
                            <a:srgbClr val="000000"/>
                          </a:solidFill>
                          <a:effectLst/>
                          <a:latin typeface="KoPub돋움체 Light" panose="00000300000000000000" pitchFamily="2" charset="-127"/>
                          <a:ea typeface="KoPub돋움체 Light" panose="00000300000000000000" pitchFamily="2" charset="-127"/>
                        </a:rPr>
                        <a:t>84,000</a:t>
                      </a:r>
                    </a:p>
                  </a:txBody>
                  <a:tcPr marL="36000" marR="36000" marT="0" marB="0" anchor="ctr">
                    <a:lnL>
                      <a:noFill/>
                    </a:lnL>
                    <a:lnR>
                      <a:noFill/>
                    </a:lnR>
                    <a:lnT w="6350" cap="flat" cmpd="sng" algn="ctr">
                      <a:solidFill>
                        <a:srgbClr val="0C2D83"/>
                      </a:solidFill>
                      <a:prstDash val="solid"/>
                      <a:round/>
                      <a:headEnd type="none" w="med" len="med"/>
                      <a:tailEnd type="none" w="med" len="med"/>
                    </a:lnT>
                    <a:lnB w="6350" cap="flat" cmpd="sng" algn="ctr">
                      <a:solidFill>
                        <a:srgbClr val="0C2D83"/>
                      </a:solidFill>
                      <a:prstDash val="solid"/>
                      <a:round/>
                      <a:headEnd type="none" w="med" len="med"/>
                      <a:tailEnd type="none" w="med" len="med"/>
                    </a:lnB>
                  </a:tcPr>
                </a:tc>
                <a:extLst>
                  <a:ext uri="{0D108BD9-81ED-4DB2-BD59-A6C34878D82A}">
                    <a16:rowId xmlns:a16="http://schemas.microsoft.com/office/drawing/2014/main" val="1073655403"/>
                  </a:ext>
                </a:extLst>
              </a:tr>
              <a:tr h="130946">
                <a:tc>
                  <a:txBody>
                    <a:bodyPr/>
                    <a:lstStyle/>
                    <a:p>
                      <a:pPr algn="l" fontAlgn="ctr"/>
                      <a:endPar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endParaRPr>
                    </a:p>
                  </a:txBody>
                  <a:tcPr marL="36000" marR="36000" marT="0" marB="0" anchor="ctr">
                    <a:lnL>
                      <a:noFill/>
                    </a:lnL>
                    <a:lnR>
                      <a:noFill/>
                    </a:lnR>
                    <a:lnT>
                      <a:noFill/>
                    </a:lnT>
                    <a:lnB>
                      <a:noFill/>
                    </a:lnB>
                  </a:tcPr>
                </a:tc>
                <a:tc>
                  <a:txBody>
                    <a:bodyPr/>
                    <a:lstStyle/>
                    <a:p>
                      <a:pPr algn="l" fontAlgn="ctr"/>
                      <a:endPar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endParaRPr>
                    </a:p>
                  </a:txBody>
                  <a:tcPr marL="36000" marR="36000" marT="0" marB="0" anchor="ctr">
                    <a:lnL>
                      <a:noFill/>
                    </a:lnL>
                    <a:lnR>
                      <a:noFill/>
                    </a:lnR>
                    <a:lnT>
                      <a:noFill/>
                    </a:lnT>
                    <a:lnB>
                      <a:noFill/>
                    </a:lnB>
                  </a:tcPr>
                </a:tc>
                <a:tc>
                  <a:txBody>
                    <a:bodyPr/>
                    <a:lstStyle/>
                    <a:p>
                      <a:pPr algn="l" rtl="0" fontAlgn="ct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영광낙월 해상풍력</a:t>
                      </a:r>
                    </a:p>
                  </a:txBody>
                  <a:tcPr marL="36000" marR="36000" marT="0" marB="0" anchor="ctr">
                    <a:lnL>
                      <a:noFill/>
                    </a:lnL>
                    <a:lnR w="6350" cap="flat" cmpd="sng" algn="ctr">
                      <a:solidFill>
                        <a:srgbClr val="0C2D83"/>
                      </a:solidFill>
                      <a:prstDash val="solid"/>
                      <a:round/>
                      <a:headEnd type="none" w="med" len="med"/>
                      <a:tailEnd type="none" w="med" len="med"/>
                    </a:lnR>
                    <a:lnT>
                      <a:noFill/>
                    </a:lnT>
                    <a:lnB>
                      <a:noFill/>
                    </a:lnB>
                  </a:tcPr>
                </a:tc>
                <a:tc>
                  <a:txBody>
                    <a:bodyPr/>
                    <a:lstStyle/>
                    <a:p>
                      <a:pPr algn="r" rtl="0" fontAlgn="ctr"/>
                      <a:r>
                        <a:rPr lang="en-US" altLang="ko-KR" sz="900" b="0" i="0" u="none" strike="noStrike">
                          <a:solidFill>
                            <a:srgbClr val="000000"/>
                          </a:solidFill>
                          <a:effectLst/>
                          <a:latin typeface="KoPub돋움체 Light" panose="00000300000000000000" pitchFamily="2" charset="-127"/>
                          <a:ea typeface="KoPub돋움체 Light" panose="00000300000000000000" pitchFamily="2" charset="-127"/>
                        </a:rPr>
                        <a:t>8,980</a:t>
                      </a:r>
                    </a:p>
                  </a:txBody>
                  <a:tcPr marL="36000" marR="36000" marT="0" marB="0" anchor="ctr">
                    <a:lnL w="6350" cap="flat" cmpd="sng" algn="ctr">
                      <a:solidFill>
                        <a:srgbClr val="0C2D83"/>
                      </a:solidFill>
                      <a:prstDash val="solid"/>
                      <a:round/>
                      <a:headEnd type="none" w="med" len="med"/>
                      <a:tailEnd type="none" w="med" len="med"/>
                    </a:lnL>
                    <a:lnR>
                      <a:noFill/>
                    </a:lnR>
                    <a:lnT w="6350" cap="flat" cmpd="sng" algn="ctr">
                      <a:solidFill>
                        <a:srgbClr val="0C2D83"/>
                      </a:solidFill>
                      <a:prstDash val="solid"/>
                      <a:round/>
                      <a:headEnd type="none" w="med" len="med"/>
                      <a:tailEnd type="none" w="med" len="med"/>
                    </a:lnT>
                    <a:lnB>
                      <a:noFill/>
                    </a:lnB>
                  </a:tcPr>
                </a:tc>
                <a:tc>
                  <a:txBody>
                    <a:bodyPr/>
                    <a:lstStyle/>
                    <a:p>
                      <a:pPr algn="r" rtl="0" fontAlgn="ctr"/>
                      <a:r>
                        <a:rPr lang="en-US" altLang="ko-KR" sz="900" b="0" i="0" u="none" strike="noStrike">
                          <a:solidFill>
                            <a:srgbClr val="000000"/>
                          </a:solidFill>
                          <a:effectLst/>
                          <a:latin typeface="KoPub돋움체 Light" panose="00000300000000000000" pitchFamily="2" charset="-127"/>
                          <a:ea typeface="KoPub돋움체 Light" panose="00000300000000000000" pitchFamily="2" charset="-127"/>
                        </a:rPr>
                        <a:t>35,920</a:t>
                      </a:r>
                    </a:p>
                  </a:txBody>
                  <a:tcPr marL="36000" marR="36000" marT="0" marB="0" anchor="ctr">
                    <a:lnL>
                      <a:noFill/>
                    </a:lnL>
                    <a:lnR>
                      <a:noFill/>
                    </a:lnR>
                    <a:lnT w="6350" cap="flat" cmpd="sng" algn="ctr">
                      <a:solidFill>
                        <a:srgbClr val="0C2D83"/>
                      </a:solidFill>
                      <a:prstDash val="solid"/>
                      <a:round/>
                      <a:headEnd type="none" w="med" len="med"/>
                      <a:tailEnd type="none" w="med" len="med"/>
                    </a:lnT>
                    <a:lnB>
                      <a:noFill/>
                    </a:lnB>
                  </a:tcPr>
                </a:tc>
                <a:tc>
                  <a:txBody>
                    <a:bodyPr/>
                    <a:lstStyle/>
                    <a:p>
                      <a:pPr algn="r" rtl="0" fontAlgn="ctr"/>
                      <a:r>
                        <a:rPr lang="en-US" altLang="ko-KR" sz="900" b="0" i="0" u="none" strike="noStrike">
                          <a:solidFill>
                            <a:srgbClr val="000000"/>
                          </a:solidFill>
                          <a:effectLst/>
                          <a:latin typeface="KoPub돋움체 Light" panose="00000300000000000000" pitchFamily="2" charset="-127"/>
                          <a:ea typeface="KoPub돋움체 Light" panose="00000300000000000000" pitchFamily="2" charset="-127"/>
                        </a:rPr>
                        <a:t>44,900</a:t>
                      </a:r>
                    </a:p>
                  </a:txBody>
                  <a:tcPr marL="36000" marR="36000" marT="0" marB="0" anchor="ctr">
                    <a:lnL>
                      <a:noFill/>
                    </a:lnL>
                    <a:lnR>
                      <a:noFill/>
                    </a:lnR>
                    <a:lnT w="6350" cap="flat" cmpd="sng" algn="ctr">
                      <a:solidFill>
                        <a:srgbClr val="0C2D83"/>
                      </a:solidFill>
                      <a:prstDash val="solid"/>
                      <a:round/>
                      <a:headEnd type="none" w="med" len="med"/>
                      <a:tailEnd type="none" w="med" len="med"/>
                    </a:lnT>
                    <a:lnB>
                      <a:noFill/>
                    </a:lnB>
                  </a:tcPr>
                </a:tc>
                <a:tc>
                  <a:txBody>
                    <a:bodyPr/>
                    <a:lstStyle/>
                    <a:p>
                      <a:pPr algn="r" rtl="0" fontAlgn="ctr"/>
                      <a:r>
                        <a:rPr lang="en-US" altLang="ko-KR" sz="900" b="0" i="0" u="none" strike="noStrike">
                          <a:solidFill>
                            <a:srgbClr val="000000"/>
                          </a:solidFill>
                          <a:effectLst/>
                          <a:latin typeface="KoPub돋움체 Light" panose="00000300000000000000" pitchFamily="2" charset="-127"/>
                          <a:ea typeface="KoPub돋움체 Light" panose="00000300000000000000" pitchFamily="2" charset="-127"/>
                        </a:rPr>
                        <a:t>-</a:t>
                      </a:r>
                    </a:p>
                  </a:txBody>
                  <a:tcPr marL="36000" marR="36000" marT="0" marB="0" anchor="ctr">
                    <a:lnL>
                      <a:noFill/>
                    </a:lnL>
                    <a:lnR>
                      <a:noFill/>
                    </a:lnR>
                    <a:lnT w="6350" cap="flat" cmpd="sng" algn="ctr">
                      <a:solidFill>
                        <a:srgbClr val="0C2D83"/>
                      </a:solidFill>
                      <a:prstDash val="solid"/>
                      <a:round/>
                      <a:headEnd type="none" w="med" len="med"/>
                      <a:tailEnd type="none" w="med" len="med"/>
                    </a:lnT>
                    <a:lnB>
                      <a:noFill/>
                    </a:lnB>
                  </a:tcPr>
                </a:tc>
                <a:tc>
                  <a:txBody>
                    <a:bodyPr/>
                    <a:lstStyle/>
                    <a:p>
                      <a:pPr algn="r" rtl="0" fontAlgn="ctr"/>
                      <a:r>
                        <a:rPr lang="en-US" altLang="ko-KR" sz="900" b="0" i="0" u="none" strike="noStrike">
                          <a:solidFill>
                            <a:srgbClr val="000000"/>
                          </a:solidFill>
                          <a:effectLst/>
                          <a:latin typeface="KoPub돋움체 Light" panose="00000300000000000000" pitchFamily="2" charset="-127"/>
                          <a:ea typeface="KoPub돋움체 Light" panose="00000300000000000000" pitchFamily="2" charset="-127"/>
                        </a:rPr>
                        <a:t>-</a:t>
                      </a:r>
                    </a:p>
                  </a:txBody>
                  <a:tcPr marL="36000" marR="36000" marT="0" marB="0" anchor="ctr">
                    <a:lnL>
                      <a:noFill/>
                    </a:lnL>
                    <a:lnR>
                      <a:noFill/>
                    </a:lnR>
                    <a:lnT w="6350" cap="flat" cmpd="sng" algn="ctr">
                      <a:solidFill>
                        <a:srgbClr val="0C2D83"/>
                      </a:solidFill>
                      <a:prstDash val="solid"/>
                      <a:round/>
                      <a:headEnd type="none" w="med" len="med"/>
                      <a:tailEnd type="none" w="med" len="med"/>
                    </a:lnT>
                    <a:lnB>
                      <a:noFill/>
                    </a:lnB>
                  </a:tcPr>
                </a:tc>
                <a:tc>
                  <a:txBody>
                    <a:bodyPr/>
                    <a:lstStyle/>
                    <a:p>
                      <a:pPr algn="r" rtl="0" fontAlgn="ctr"/>
                      <a:r>
                        <a:rPr lang="en-US" altLang="ko-KR" sz="900" b="0" i="0" u="none" strike="noStrike">
                          <a:solidFill>
                            <a:srgbClr val="000000"/>
                          </a:solidFill>
                          <a:effectLst/>
                          <a:latin typeface="KoPub돋움체 Light" panose="00000300000000000000" pitchFamily="2" charset="-127"/>
                          <a:ea typeface="KoPub돋움체 Light" panose="00000300000000000000" pitchFamily="2" charset="-127"/>
                        </a:rPr>
                        <a:t>-</a:t>
                      </a:r>
                    </a:p>
                  </a:txBody>
                  <a:tcPr marL="36000" marR="36000" marT="0" marB="0" anchor="ctr">
                    <a:lnL>
                      <a:noFill/>
                    </a:lnL>
                    <a:lnR>
                      <a:noFill/>
                    </a:lnR>
                    <a:lnT w="6350" cap="flat" cmpd="sng" algn="ctr">
                      <a:solidFill>
                        <a:srgbClr val="0C2D83"/>
                      </a:solidFill>
                      <a:prstDash val="solid"/>
                      <a:round/>
                      <a:headEnd type="none" w="med" len="med"/>
                      <a:tailEnd type="none" w="med" len="med"/>
                    </a:lnT>
                    <a:lnB>
                      <a:noFill/>
                    </a:lnB>
                  </a:tcPr>
                </a:tc>
                <a:tc>
                  <a:txBody>
                    <a:bodyPr/>
                    <a:lstStyle/>
                    <a:p>
                      <a:pPr algn="r" rtl="0" fontAlgn="ctr"/>
                      <a:r>
                        <a:rPr lang="en-US" altLang="ko-KR" sz="900" b="0" i="0" u="none" strike="noStrike">
                          <a:solidFill>
                            <a:srgbClr val="000000"/>
                          </a:solidFill>
                          <a:effectLst/>
                          <a:latin typeface="KoPub돋움체 Light" panose="00000300000000000000" pitchFamily="2" charset="-127"/>
                          <a:ea typeface="KoPub돋움체 Light" panose="00000300000000000000" pitchFamily="2" charset="-127"/>
                        </a:rPr>
                        <a:t>-</a:t>
                      </a:r>
                    </a:p>
                  </a:txBody>
                  <a:tcPr marL="36000" marR="36000" marT="0" marB="0" anchor="ctr">
                    <a:lnL>
                      <a:noFill/>
                    </a:lnL>
                    <a:lnR>
                      <a:noFill/>
                    </a:lnR>
                    <a:lnT w="6350" cap="flat" cmpd="sng" algn="ctr">
                      <a:solidFill>
                        <a:srgbClr val="0C2D83"/>
                      </a:solidFill>
                      <a:prstDash val="solid"/>
                      <a:round/>
                      <a:headEnd type="none" w="med" len="med"/>
                      <a:tailEnd type="none" w="med" len="med"/>
                    </a:lnT>
                    <a:lnB>
                      <a:noFill/>
                    </a:lnB>
                  </a:tcPr>
                </a:tc>
                <a:tc>
                  <a:txBody>
                    <a:bodyPr/>
                    <a:lstStyle/>
                    <a:p>
                      <a:pPr algn="r" rtl="0" fontAlgn="ctr"/>
                      <a:r>
                        <a:rPr lang="en-US" altLang="ko-KR" sz="900" b="0" i="0" u="none" strike="noStrike">
                          <a:solidFill>
                            <a:srgbClr val="000000"/>
                          </a:solidFill>
                          <a:effectLst/>
                          <a:latin typeface="KoPub돋움체 Light" panose="00000300000000000000" pitchFamily="2" charset="-127"/>
                          <a:ea typeface="KoPub돋움체 Light" panose="00000300000000000000" pitchFamily="2" charset="-127"/>
                        </a:rPr>
                        <a:t>-</a:t>
                      </a:r>
                    </a:p>
                  </a:txBody>
                  <a:tcPr marL="36000" marR="36000" marT="0" marB="0" anchor="ctr">
                    <a:lnL>
                      <a:noFill/>
                    </a:lnL>
                    <a:lnR>
                      <a:noFill/>
                    </a:lnR>
                    <a:lnT w="6350" cap="flat" cmpd="sng" algn="ctr">
                      <a:solidFill>
                        <a:srgbClr val="0C2D83"/>
                      </a:solidFill>
                      <a:prstDash val="solid"/>
                      <a:round/>
                      <a:headEnd type="none" w="med" len="med"/>
                      <a:tailEnd type="none" w="med" len="med"/>
                    </a:lnT>
                    <a:lnB>
                      <a:noFill/>
                    </a:lnB>
                  </a:tcPr>
                </a:tc>
                <a:extLst>
                  <a:ext uri="{0D108BD9-81ED-4DB2-BD59-A6C34878D82A}">
                    <a16:rowId xmlns:a16="http://schemas.microsoft.com/office/drawing/2014/main" val="3841871611"/>
                  </a:ext>
                </a:extLst>
              </a:tr>
              <a:tr h="130946">
                <a:tc>
                  <a:txBody>
                    <a:bodyPr/>
                    <a:lstStyle/>
                    <a:p>
                      <a:pPr algn="l" fontAlgn="ctr"/>
                      <a:endPar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endParaRPr>
                    </a:p>
                  </a:txBody>
                  <a:tcPr marL="36000" marR="36000" marT="0" marB="0" anchor="ctr">
                    <a:lnL>
                      <a:noFill/>
                    </a:lnL>
                    <a:lnR>
                      <a:noFill/>
                    </a:lnR>
                    <a:lnT>
                      <a:noFill/>
                    </a:lnT>
                    <a:lnB>
                      <a:noFill/>
                    </a:lnB>
                  </a:tcPr>
                </a:tc>
                <a:tc>
                  <a:txBody>
                    <a:bodyPr/>
                    <a:lstStyle/>
                    <a:p>
                      <a:pPr algn="l" fontAlgn="ctr"/>
                      <a:endPar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endParaRPr>
                    </a:p>
                  </a:txBody>
                  <a:tcPr marL="36000" marR="36000" marT="0" marB="0" anchor="ctr">
                    <a:lnL>
                      <a:noFill/>
                    </a:lnL>
                    <a:lnR>
                      <a:noFill/>
                    </a:lnR>
                    <a:lnT>
                      <a:noFill/>
                    </a:lnT>
                    <a:lnB>
                      <a:noFill/>
                    </a:lnB>
                  </a:tcPr>
                </a:tc>
                <a:tc>
                  <a:txBody>
                    <a:bodyPr/>
                    <a:lstStyle/>
                    <a:p>
                      <a:pPr algn="l" rtl="0" fontAlgn="ct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영광안마 해상풍력</a:t>
                      </a:r>
                    </a:p>
                  </a:txBody>
                  <a:tcPr marL="36000" marR="36000" marT="0" marB="0" anchor="ctr">
                    <a:lnL>
                      <a:noFill/>
                    </a:lnL>
                    <a:lnR w="6350" cap="flat" cmpd="sng" algn="ctr">
                      <a:solidFill>
                        <a:srgbClr val="0C2D83"/>
                      </a:solidFill>
                      <a:prstDash val="solid"/>
                      <a:round/>
                      <a:headEnd type="none" w="med" len="med"/>
                      <a:tailEnd type="none" w="med" len="med"/>
                    </a:lnR>
                    <a:lnT>
                      <a:noFill/>
                    </a:lnT>
                    <a:lnB>
                      <a:noFill/>
                    </a:lnB>
                  </a:tcPr>
                </a:tc>
                <a:tc>
                  <a:txBody>
                    <a:bodyPr/>
                    <a:lstStyle/>
                    <a:p>
                      <a:pPr algn="r" rtl="0" fontAlgn="ctr"/>
                      <a:r>
                        <a:rPr lang="en-US" altLang="ko-KR" sz="900" b="0" i="0" u="none" strike="noStrike">
                          <a:solidFill>
                            <a:srgbClr val="000000"/>
                          </a:solidFill>
                          <a:effectLst/>
                          <a:latin typeface="KoPub돋움체 Light" panose="00000300000000000000" pitchFamily="2" charset="-127"/>
                          <a:ea typeface="KoPub돋움체 Light" panose="00000300000000000000" pitchFamily="2" charset="-127"/>
                        </a:rPr>
                        <a:t>-</a:t>
                      </a:r>
                    </a:p>
                  </a:txBody>
                  <a:tcPr marL="36000" marR="36000" marT="0" marB="0" anchor="ctr">
                    <a:lnL w="6350" cap="flat" cmpd="sng" algn="ctr">
                      <a:solidFill>
                        <a:srgbClr val="0C2D83"/>
                      </a:solidFill>
                      <a:prstDash val="solid"/>
                      <a:round/>
                      <a:headEnd type="none" w="med" len="med"/>
                      <a:tailEnd type="none" w="med" len="med"/>
                    </a:lnL>
                    <a:lnR>
                      <a:noFill/>
                    </a:lnR>
                    <a:lnT>
                      <a:noFill/>
                    </a:lnT>
                    <a:lnB>
                      <a:noFill/>
                    </a:lnB>
                  </a:tcPr>
                </a:tc>
                <a:tc>
                  <a:txBody>
                    <a:bodyPr/>
                    <a:lstStyle/>
                    <a:p>
                      <a:pPr algn="r" rtl="0" fontAlgn="ctr"/>
                      <a:r>
                        <a:rPr lang="en-US" altLang="ko-KR" sz="900" b="0" i="0" u="none" strike="noStrike">
                          <a:solidFill>
                            <a:srgbClr val="000000"/>
                          </a:solidFill>
                          <a:effectLst/>
                          <a:latin typeface="KoPub돋움체 Light" panose="00000300000000000000" pitchFamily="2" charset="-127"/>
                          <a:ea typeface="KoPub돋움체 Light" panose="00000300000000000000" pitchFamily="2" charset="-127"/>
                        </a:rPr>
                        <a:t>-</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KoPub돋움체 Light" panose="00000300000000000000" pitchFamily="2" charset="-127"/>
                          <a:ea typeface="KoPub돋움체 Light" panose="00000300000000000000" pitchFamily="2" charset="-127"/>
                        </a:rPr>
                        <a:t>-</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KoPub돋움체 Light" panose="00000300000000000000" pitchFamily="2" charset="-127"/>
                          <a:ea typeface="KoPub돋움체 Light" panose="00000300000000000000" pitchFamily="2" charset="-127"/>
                        </a:rPr>
                        <a:t>52,508</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KoPub돋움체 Light" panose="00000300000000000000" pitchFamily="2" charset="-127"/>
                          <a:ea typeface="KoPub돋움체 Light" panose="00000300000000000000" pitchFamily="2" charset="-127"/>
                        </a:rPr>
                        <a:t>35,005</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KoPub돋움체 Light" panose="00000300000000000000" pitchFamily="2" charset="-127"/>
                          <a:ea typeface="KoPub돋움체 Light" panose="00000300000000000000" pitchFamily="2" charset="-127"/>
                        </a:rPr>
                        <a:t>-</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KoPub돋움체 Light" panose="00000300000000000000" pitchFamily="2" charset="-127"/>
                          <a:ea typeface="KoPub돋움체 Light" panose="00000300000000000000" pitchFamily="2" charset="-127"/>
                        </a:rPr>
                        <a:t>-</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KoPub돋움체 Light" panose="00000300000000000000" pitchFamily="2" charset="-127"/>
                          <a:ea typeface="KoPub돋움체 Light" panose="00000300000000000000" pitchFamily="2" charset="-127"/>
                        </a:rPr>
                        <a:t>-</a:t>
                      </a:r>
                    </a:p>
                  </a:txBody>
                  <a:tcPr marL="36000" marR="36000" marT="0" marB="0" anchor="ctr">
                    <a:lnL>
                      <a:noFill/>
                    </a:lnL>
                    <a:lnR>
                      <a:noFill/>
                    </a:lnR>
                    <a:lnT>
                      <a:noFill/>
                    </a:lnT>
                    <a:lnB>
                      <a:noFill/>
                    </a:lnB>
                  </a:tcPr>
                </a:tc>
                <a:extLst>
                  <a:ext uri="{0D108BD9-81ED-4DB2-BD59-A6C34878D82A}">
                    <a16:rowId xmlns:a16="http://schemas.microsoft.com/office/drawing/2014/main" val="3159931838"/>
                  </a:ext>
                </a:extLst>
              </a:tr>
              <a:tr h="130946">
                <a:tc>
                  <a:txBody>
                    <a:bodyPr/>
                    <a:lstStyle/>
                    <a:p>
                      <a:pPr algn="l" fontAlgn="ctr"/>
                      <a:endPar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endParaRPr>
                    </a:p>
                  </a:txBody>
                  <a:tcPr marL="36000" marR="36000" marT="0" marB="0" anchor="ctr">
                    <a:lnL>
                      <a:noFill/>
                    </a:lnL>
                    <a:lnR>
                      <a:noFill/>
                    </a:lnR>
                    <a:lnT>
                      <a:noFill/>
                    </a:lnT>
                    <a:lnB>
                      <a:noFill/>
                    </a:lnB>
                  </a:tcPr>
                </a:tc>
                <a:tc>
                  <a:txBody>
                    <a:bodyPr/>
                    <a:lstStyle/>
                    <a:p>
                      <a:pPr algn="l" fontAlgn="ctr"/>
                      <a:endPar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endParaRPr>
                    </a:p>
                  </a:txBody>
                  <a:tcPr marL="36000" marR="36000" marT="0" marB="0" anchor="ctr">
                    <a:lnL>
                      <a:noFill/>
                    </a:lnL>
                    <a:lnR>
                      <a:noFill/>
                    </a:lnR>
                    <a:lnT>
                      <a:noFill/>
                    </a:lnT>
                    <a:lnB>
                      <a:noFill/>
                    </a:lnB>
                  </a:tcPr>
                </a:tc>
                <a:tc>
                  <a:txBody>
                    <a:bodyPr/>
                    <a:lstStyle/>
                    <a:p>
                      <a:pPr algn="l" rtl="0" fontAlgn="ct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태안 해상풍력</a:t>
                      </a:r>
                    </a:p>
                  </a:txBody>
                  <a:tcPr marL="36000" marR="36000" marT="0" marB="0" anchor="ctr">
                    <a:lnL>
                      <a:noFill/>
                    </a:lnL>
                    <a:lnR w="6350" cap="flat" cmpd="sng" algn="ctr">
                      <a:solidFill>
                        <a:srgbClr val="0C2D83"/>
                      </a:solidFill>
                      <a:prstDash val="solid"/>
                      <a:round/>
                      <a:headEnd type="none" w="med" len="med"/>
                      <a:tailEnd type="none" w="med" len="med"/>
                    </a:lnR>
                    <a:lnT>
                      <a:noFill/>
                    </a:lnT>
                    <a:lnB>
                      <a:noFill/>
                    </a:lnB>
                  </a:tcPr>
                </a:tc>
                <a:tc>
                  <a:txBody>
                    <a:bodyPr/>
                    <a:lstStyle/>
                    <a:p>
                      <a:pPr algn="r" rtl="0" fontAlgn="ctr"/>
                      <a:r>
                        <a:rPr lang="en-US" altLang="ko-KR" sz="900" b="0" i="0" u="none" strike="noStrike">
                          <a:solidFill>
                            <a:srgbClr val="000000"/>
                          </a:solidFill>
                          <a:effectLst/>
                          <a:latin typeface="KoPub돋움체 Light" panose="00000300000000000000" pitchFamily="2" charset="-127"/>
                          <a:ea typeface="KoPub돋움체 Light" panose="00000300000000000000" pitchFamily="2" charset="-127"/>
                        </a:rPr>
                        <a:t>-</a:t>
                      </a:r>
                    </a:p>
                  </a:txBody>
                  <a:tcPr marL="36000" marR="36000" marT="0" marB="0" anchor="ctr">
                    <a:lnL w="6350" cap="flat" cmpd="sng" algn="ctr">
                      <a:solidFill>
                        <a:srgbClr val="0C2D83"/>
                      </a:solidFill>
                      <a:prstDash val="solid"/>
                      <a:round/>
                      <a:headEnd type="none" w="med" len="med"/>
                      <a:tailEnd type="none" w="med" len="med"/>
                    </a:lnL>
                    <a:lnR>
                      <a:noFill/>
                    </a:lnR>
                    <a:lnT>
                      <a:noFill/>
                    </a:lnT>
                    <a:lnB>
                      <a:noFill/>
                    </a:lnB>
                  </a:tcPr>
                </a:tc>
                <a:tc>
                  <a:txBody>
                    <a:bodyPr/>
                    <a:lstStyle/>
                    <a:p>
                      <a:pPr algn="r" rtl="0" fontAlgn="ctr"/>
                      <a:r>
                        <a:rPr lang="en-US" altLang="ko-KR" sz="900" b="0" i="0" u="none" strike="noStrike">
                          <a:solidFill>
                            <a:srgbClr val="000000"/>
                          </a:solidFill>
                          <a:effectLst/>
                          <a:latin typeface="KoPub돋움체 Light" panose="00000300000000000000" pitchFamily="2" charset="-127"/>
                          <a:ea typeface="KoPub돋움체 Light" panose="00000300000000000000" pitchFamily="2" charset="-127"/>
                        </a:rPr>
                        <a:t>-</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KoPub돋움체 Light" panose="00000300000000000000" pitchFamily="2" charset="-127"/>
                          <a:ea typeface="KoPub돋움체 Light" panose="00000300000000000000" pitchFamily="2" charset="-127"/>
                        </a:rPr>
                        <a:t>-</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KoPub돋움체 Light" panose="00000300000000000000" pitchFamily="2" charset="-127"/>
                          <a:ea typeface="KoPub돋움체 Light" panose="00000300000000000000" pitchFamily="2" charset="-127"/>
                        </a:rPr>
                        <a:t>-</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KoPub돋움체 Light" panose="00000300000000000000" pitchFamily="2" charset="-127"/>
                          <a:ea typeface="KoPub돋움체 Light" panose="00000300000000000000" pitchFamily="2" charset="-127"/>
                        </a:rPr>
                        <a:t>110,580</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KoPub돋움체 Light" panose="00000300000000000000" pitchFamily="2" charset="-127"/>
                          <a:ea typeface="KoPub돋움체 Light" panose="00000300000000000000" pitchFamily="2" charset="-127"/>
                        </a:rPr>
                        <a:t>73,720</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KoPub돋움체 Light" panose="00000300000000000000" pitchFamily="2" charset="-127"/>
                          <a:ea typeface="KoPub돋움체 Light" panose="00000300000000000000" pitchFamily="2" charset="-127"/>
                        </a:rPr>
                        <a:t>-</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KoPub돋움체 Light" panose="00000300000000000000" pitchFamily="2" charset="-127"/>
                          <a:ea typeface="KoPub돋움체 Light" panose="00000300000000000000" pitchFamily="2" charset="-127"/>
                        </a:rPr>
                        <a:t>-</a:t>
                      </a:r>
                    </a:p>
                  </a:txBody>
                  <a:tcPr marL="36000" marR="36000" marT="0" marB="0" anchor="ctr">
                    <a:lnL>
                      <a:noFill/>
                    </a:lnL>
                    <a:lnR>
                      <a:noFill/>
                    </a:lnR>
                    <a:lnT>
                      <a:noFill/>
                    </a:lnT>
                    <a:lnB>
                      <a:noFill/>
                    </a:lnB>
                  </a:tcPr>
                </a:tc>
                <a:extLst>
                  <a:ext uri="{0D108BD9-81ED-4DB2-BD59-A6C34878D82A}">
                    <a16:rowId xmlns:a16="http://schemas.microsoft.com/office/drawing/2014/main" val="4288901220"/>
                  </a:ext>
                </a:extLst>
              </a:tr>
              <a:tr h="130946">
                <a:tc>
                  <a:txBody>
                    <a:bodyPr/>
                    <a:lstStyle/>
                    <a:p>
                      <a:pPr algn="l" fontAlgn="ctr"/>
                      <a:endPar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endParaRPr>
                    </a:p>
                  </a:txBody>
                  <a:tcPr marL="36000" marR="36000" marT="0" marB="0" anchor="ctr">
                    <a:lnL>
                      <a:noFill/>
                    </a:lnL>
                    <a:lnR>
                      <a:noFill/>
                    </a:lnR>
                    <a:lnT>
                      <a:noFill/>
                    </a:lnT>
                    <a:lnB>
                      <a:noFill/>
                    </a:lnB>
                  </a:tcPr>
                </a:tc>
                <a:tc>
                  <a:txBody>
                    <a:bodyPr/>
                    <a:lstStyle/>
                    <a:p>
                      <a:pPr algn="l" fontAlgn="ctr"/>
                      <a:endPar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endParaRPr>
                    </a:p>
                  </a:txBody>
                  <a:tcPr marL="36000" marR="36000" marT="0" marB="0" anchor="ctr">
                    <a:lnL>
                      <a:noFill/>
                    </a:lnL>
                    <a:lnR>
                      <a:noFill/>
                    </a:lnR>
                    <a:lnT>
                      <a:noFill/>
                    </a:lnT>
                    <a:lnB>
                      <a:noFill/>
                    </a:lnB>
                  </a:tcPr>
                </a:tc>
                <a:tc>
                  <a:txBody>
                    <a:bodyPr/>
                    <a:lstStyle/>
                    <a:p>
                      <a:pPr algn="l" rtl="0" fontAlgn="ct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영광한빛 해상풍력</a:t>
                      </a:r>
                    </a:p>
                  </a:txBody>
                  <a:tcPr marL="36000" marR="36000" marT="0" marB="0" anchor="ctr">
                    <a:lnL>
                      <a:noFill/>
                    </a:lnL>
                    <a:lnR w="6350" cap="flat" cmpd="sng" algn="ctr">
                      <a:solidFill>
                        <a:srgbClr val="0C2D83"/>
                      </a:solidFill>
                      <a:prstDash val="solid"/>
                      <a:round/>
                      <a:headEnd type="none" w="med" len="med"/>
                      <a:tailEnd type="none" w="med" len="med"/>
                    </a:lnR>
                    <a:lnT>
                      <a:noFill/>
                    </a:lnT>
                    <a:lnB>
                      <a:noFill/>
                    </a:lnB>
                  </a:tcPr>
                </a:tc>
                <a:tc>
                  <a:txBody>
                    <a:bodyPr/>
                    <a:lstStyle/>
                    <a:p>
                      <a:pPr algn="r" rtl="0" fontAlgn="ctr"/>
                      <a:r>
                        <a:rPr lang="en-US" altLang="ko-KR" sz="900" b="0" i="0" u="none" strike="noStrike">
                          <a:solidFill>
                            <a:srgbClr val="000000"/>
                          </a:solidFill>
                          <a:effectLst/>
                          <a:latin typeface="KoPub돋움체 Light" panose="00000300000000000000" pitchFamily="2" charset="-127"/>
                          <a:ea typeface="KoPub돋움체 Light" panose="00000300000000000000" pitchFamily="2" charset="-127"/>
                        </a:rPr>
                        <a:t>-</a:t>
                      </a:r>
                    </a:p>
                  </a:txBody>
                  <a:tcPr marL="36000" marR="36000" marT="0" marB="0" anchor="ctr">
                    <a:lnL w="6350" cap="flat" cmpd="sng" algn="ctr">
                      <a:solidFill>
                        <a:srgbClr val="0C2D83"/>
                      </a:solidFill>
                      <a:prstDash val="solid"/>
                      <a:round/>
                      <a:headEnd type="none" w="med" len="med"/>
                      <a:tailEnd type="none" w="med" len="med"/>
                    </a:lnL>
                    <a:lnR>
                      <a:noFill/>
                    </a:lnR>
                    <a:lnT>
                      <a:noFill/>
                    </a:lnT>
                    <a:lnB>
                      <a:noFill/>
                    </a:lnB>
                  </a:tcPr>
                </a:tc>
                <a:tc>
                  <a:txBody>
                    <a:bodyPr/>
                    <a:lstStyle/>
                    <a:p>
                      <a:pPr algn="r" rtl="0" fontAlgn="ctr"/>
                      <a:r>
                        <a:rPr lang="en-US" altLang="ko-KR" sz="900" b="0" i="0" u="none" strike="noStrike">
                          <a:solidFill>
                            <a:srgbClr val="000000"/>
                          </a:solidFill>
                          <a:effectLst/>
                          <a:latin typeface="KoPub돋움체 Light" panose="00000300000000000000" pitchFamily="2" charset="-127"/>
                          <a:ea typeface="KoPub돋움체 Light" panose="00000300000000000000" pitchFamily="2" charset="-127"/>
                        </a:rPr>
                        <a:t>-</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KoPub돋움체 Light" panose="00000300000000000000" pitchFamily="2" charset="-127"/>
                          <a:ea typeface="KoPub돋움체 Light" panose="00000300000000000000" pitchFamily="2" charset="-127"/>
                        </a:rPr>
                        <a:t>-</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KoPub돋움체 Light" panose="00000300000000000000" pitchFamily="2" charset="-127"/>
                          <a:ea typeface="KoPub돋움체 Light" panose="00000300000000000000" pitchFamily="2" charset="-127"/>
                        </a:rPr>
                        <a:t>-</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KoPub돋움체 Light" panose="00000300000000000000" pitchFamily="2" charset="-127"/>
                          <a:ea typeface="KoPub돋움체 Light" panose="00000300000000000000" pitchFamily="2" charset="-127"/>
                        </a:rPr>
                        <a:t>56,400</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KoPub돋움체 Light" panose="00000300000000000000" pitchFamily="2" charset="-127"/>
                          <a:ea typeface="KoPub돋움체 Light" panose="00000300000000000000" pitchFamily="2" charset="-127"/>
                        </a:rPr>
                        <a:t>37,600</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KoPub돋움체 Light" panose="00000300000000000000" pitchFamily="2" charset="-127"/>
                          <a:ea typeface="KoPub돋움체 Light" panose="00000300000000000000" pitchFamily="2" charset="-127"/>
                        </a:rPr>
                        <a:t>-</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KoPub돋움체 Light" panose="00000300000000000000" pitchFamily="2" charset="-127"/>
                          <a:ea typeface="KoPub돋움체 Light" panose="00000300000000000000" pitchFamily="2" charset="-127"/>
                        </a:rPr>
                        <a:t>-</a:t>
                      </a:r>
                    </a:p>
                  </a:txBody>
                  <a:tcPr marL="36000" marR="36000" marT="0" marB="0" anchor="ctr">
                    <a:lnL>
                      <a:noFill/>
                    </a:lnL>
                    <a:lnR>
                      <a:noFill/>
                    </a:lnR>
                    <a:lnT>
                      <a:noFill/>
                    </a:lnT>
                    <a:lnB>
                      <a:noFill/>
                    </a:lnB>
                  </a:tcPr>
                </a:tc>
                <a:extLst>
                  <a:ext uri="{0D108BD9-81ED-4DB2-BD59-A6C34878D82A}">
                    <a16:rowId xmlns:a16="http://schemas.microsoft.com/office/drawing/2014/main" val="3280932251"/>
                  </a:ext>
                </a:extLst>
              </a:tr>
              <a:tr h="130946">
                <a:tc>
                  <a:txBody>
                    <a:bodyPr/>
                    <a:lstStyle/>
                    <a:p>
                      <a:pPr algn="l" fontAlgn="ctr"/>
                      <a:endPar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endParaRPr>
                    </a:p>
                  </a:txBody>
                  <a:tcPr marL="36000" marR="36000" marT="0" marB="0" anchor="ctr">
                    <a:lnL>
                      <a:noFill/>
                    </a:lnL>
                    <a:lnR>
                      <a:noFill/>
                    </a:lnR>
                    <a:lnT>
                      <a:noFill/>
                    </a:lnT>
                    <a:lnB>
                      <a:noFill/>
                    </a:lnB>
                  </a:tcPr>
                </a:tc>
                <a:tc>
                  <a:txBody>
                    <a:bodyPr/>
                    <a:lstStyle/>
                    <a:p>
                      <a:pPr algn="l" fontAlgn="ct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　</a:t>
                      </a:r>
                    </a:p>
                  </a:txBody>
                  <a:tcPr marL="36000" marR="36000" marT="0" marB="0" anchor="ctr">
                    <a:lnL>
                      <a:noFill/>
                    </a:lnL>
                    <a:lnR>
                      <a:noFill/>
                    </a:lnR>
                    <a:lnT>
                      <a:noFill/>
                    </a:lnT>
                    <a:lnB w="6350" cap="flat" cmpd="sng" algn="ctr">
                      <a:solidFill>
                        <a:srgbClr val="0C2D83"/>
                      </a:solidFill>
                      <a:prstDash val="solid"/>
                      <a:round/>
                      <a:headEnd type="none" w="med" len="med"/>
                      <a:tailEnd type="none" w="med" len="med"/>
                    </a:lnB>
                  </a:tcPr>
                </a:tc>
                <a:tc>
                  <a:txBody>
                    <a:bodyPr/>
                    <a:lstStyle/>
                    <a:p>
                      <a:pPr algn="l" rtl="0" fontAlgn="ct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여수광평 해상풍력</a:t>
                      </a:r>
                    </a:p>
                  </a:txBody>
                  <a:tcPr marL="36000" marR="36000" marT="0" marB="0" anchor="ctr">
                    <a:lnL>
                      <a:noFill/>
                    </a:lnL>
                    <a:lnR w="6350" cap="flat" cmpd="sng" algn="ctr">
                      <a:solidFill>
                        <a:srgbClr val="0C2D83"/>
                      </a:solidFill>
                      <a:prstDash val="solid"/>
                      <a:round/>
                      <a:headEnd type="none" w="med" len="med"/>
                      <a:tailEnd type="none" w="med" len="med"/>
                    </a:lnR>
                    <a:lnT>
                      <a:noFill/>
                    </a:lnT>
                    <a:lnB w="6350" cap="flat" cmpd="sng" algn="ctr">
                      <a:solidFill>
                        <a:srgbClr val="0C2D83"/>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KoPub돋움체 Light" panose="00000300000000000000" pitchFamily="2" charset="-127"/>
                          <a:ea typeface="KoPub돋움체 Light" panose="00000300000000000000" pitchFamily="2" charset="-127"/>
                        </a:rPr>
                        <a:t>-</a:t>
                      </a:r>
                    </a:p>
                  </a:txBody>
                  <a:tcPr marL="36000" marR="36000" marT="0" marB="0" anchor="ctr">
                    <a:lnL w="6350" cap="flat" cmpd="sng" algn="ctr">
                      <a:solidFill>
                        <a:srgbClr val="0C2D83"/>
                      </a:solidFill>
                      <a:prstDash val="solid"/>
                      <a:round/>
                      <a:headEnd type="none" w="med" len="med"/>
                      <a:tailEnd type="none" w="med" len="med"/>
                    </a:lnL>
                    <a:lnR>
                      <a:noFill/>
                    </a:lnR>
                    <a:lnT>
                      <a:noFill/>
                    </a:lnT>
                    <a:lnB w="6350" cap="flat" cmpd="sng" algn="ctr">
                      <a:solidFill>
                        <a:srgbClr val="0C2D83"/>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KoPub돋움체 Light" panose="00000300000000000000" pitchFamily="2" charset="-127"/>
                          <a:ea typeface="KoPub돋움체 Light" panose="00000300000000000000" pitchFamily="2" charset="-127"/>
                        </a:rPr>
                        <a:t>-</a:t>
                      </a:r>
                    </a:p>
                  </a:txBody>
                  <a:tcPr marL="36000" marR="36000" marT="0" marB="0" anchor="ctr">
                    <a:lnL>
                      <a:noFill/>
                    </a:lnL>
                    <a:lnR>
                      <a:noFill/>
                    </a:lnR>
                    <a:lnT>
                      <a:noFill/>
                    </a:lnT>
                    <a:lnB w="6350" cap="flat" cmpd="sng" algn="ctr">
                      <a:solidFill>
                        <a:srgbClr val="0C2D83"/>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KoPub돋움체 Light" panose="00000300000000000000" pitchFamily="2" charset="-127"/>
                          <a:ea typeface="KoPub돋움체 Light" panose="00000300000000000000" pitchFamily="2" charset="-127"/>
                        </a:rPr>
                        <a:t>-</a:t>
                      </a:r>
                    </a:p>
                  </a:txBody>
                  <a:tcPr marL="36000" marR="36000" marT="0" marB="0" anchor="ctr">
                    <a:lnL>
                      <a:noFill/>
                    </a:lnL>
                    <a:lnR>
                      <a:noFill/>
                    </a:lnR>
                    <a:lnT>
                      <a:noFill/>
                    </a:lnT>
                    <a:lnB w="6350" cap="flat" cmpd="sng" algn="ctr">
                      <a:solidFill>
                        <a:srgbClr val="0C2D83"/>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KoPub돋움체 Light" panose="00000300000000000000" pitchFamily="2" charset="-127"/>
                          <a:ea typeface="KoPub돋움체 Light" panose="00000300000000000000" pitchFamily="2" charset="-127"/>
                        </a:rPr>
                        <a:t>-</a:t>
                      </a:r>
                    </a:p>
                  </a:txBody>
                  <a:tcPr marL="36000" marR="36000" marT="0" marB="0" anchor="ctr">
                    <a:lnL>
                      <a:noFill/>
                    </a:lnL>
                    <a:lnR>
                      <a:noFill/>
                    </a:lnR>
                    <a:lnT>
                      <a:noFill/>
                    </a:lnT>
                    <a:lnB w="6350" cap="flat" cmpd="sng" algn="ctr">
                      <a:solidFill>
                        <a:srgbClr val="0C2D83"/>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KoPub돋움체 Light" panose="00000300000000000000" pitchFamily="2" charset="-127"/>
                          <a:ea typeface="KoPub돋움체 Light" panose="00000300000000000000" pitchFamily="2" charset="-127"/>
                        </a:rPr>
                        <a:t>-</a:t>
                      </a:r>
                    </a:p>
                  </a:txBody>
                  <a:tcPr marL="36000" marR="36000" marT="0" marB="0" anchor="ctr">
                    <a:lnL>
                      <a:noFill/>
                    </a:lnL>
                    <a:lnR>
                      <a:noFill/>
                    </a:lnR>
                    <a:lnT>
                      <a:noFill/>
                    </a:lnT>
                    <a:lnB w="6350" cap="flat" cmpd="sng" algn="ctr">
                      <a:solidFill>
                        <a:srgbClr val="0C2D83"/>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KoPub돋움체 Light" panose="00000300000000000000" pitchFamily="2" charset="-127"/>
                          <a:ea typeface="KoPub돋움체 Light" panose="00000300000000000000" pitchFamily="2" charset="-127"/>
                        </a:rPr>
                        <a:t>-</a:t>
                      </a:r>
                    </a:p>
                  </a:txBody>
                  <a:tcPr marL="36000" marR="36000" marT="0" marB="0" anchor="ctr">
                    <a:lnL>
                      <a:noFill/>
                    </a:lnL>
                    <a:lnR>
                      <a:noFill/>
                    </a:lnR>
                    <a:lnT>
                      <a:noFill/>
                    </a:lnT>
                    <a:lnB w="6350" cap="flat" cmpd="sng" algn="ctr">
                      <a:solidFill>
                        <a:srgbClr val="0C2D83"/>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KoPub돋움체 Light" panose="00000300000000000000" pitchFamily="2" charset="-127"/>
                          <a:ea typeface="KoPub돋움체 Light" panose="00000300000000000000" pitchFamily="2" charset="-127"/>
                        </a:rPr>
                        <a:t>126,000</a:t>
                      </a:r>
                    </a:p>
                  </a:txBody>
                  <a:tcPr marL="36000" marR="36000" marT="0" marB="0" anchor="ctr">
                    <a:lnL>
                      <a:noFill/>
                    </a:lnL>
                    <a:lnR>
                      <a:noFill/>
                    </a:lnR>
                    <a:lnT>
                      <a:noFill/>
                    </a:lnT>
                    <a:lnB w="6350" cap="flat" cmpd="sng" algn="ctr">
                      <a:solidFill>
                        <a:srgbClr val="0C2D83"/>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KoPub돋움체 Light" panose="00000300000000000000" pitchFamily="2" charset="-127"/>
                          <a:ea typeface="KoPub돋움체 Light" panose="00000300000000000000" pitchFamily="2" charset="-127"/>
                        </a:rPr>
                        <a:t>84,000</a:t>
                      </a:r>
                    </a:p>
                  </a:txBody>
                  <a:tcPr marL="36000" marR="36000" marT="0" marB="0" anchor="ctr">
                    <a:lnL>
                      <a:noFill/>
                    </a:lnL>
                    <a:lnR>
                      <a:noFill/>
                    </a:lnR>
                    <a:lnT>
                      <a:noFill/>
                    </a:lnT>
                    <a:lnB w="6350" cap="flat" cmpd="sng" algn="ctr">
                      <a:solidFill>
                        <a:srgbClr val="0C2D83"/>
                      </a:solidFill>
                      <a:prstDash val="solid"/>
                      <a:round/>
                      <a:headEnd type="none" w="med" len="med"/>
                      <a:tailEnd type="none" w="med" len="med"/>
                    </a:lnB>
                  </a:tcPr>
                </a:tc>
                <a:extLst>
                  <a:ext uri="{0D108BD9-81ED-4DB2-BD59-A6C34878D82A}">
                    <a16:rowId xmlns:a16="http://schemas.microsoft.com/office/drawing/2014/main" val="2954206742"/>
                  </a:ext>
                </a:extLst>
              </a:tr>
              <a:tr h="130946">
                <a:tc>
                  <a:txBody>
                    <a:bodyPr/>
                    <a:lstStyle/>
                    <a:p>
                      <a:pPr algn="l" fontAlgn="ctr"/>
                      <a:endParaRPr lang="ko-KR" altLang="en-US" sz="900" b="1" i="0" u="none" strike="noStrike">
                        <a:solidFill>
                          <a:srgbClr val="000000"/>
                        </a:solidFill>
                        <a:effectLst/>
                        <a:latin typeface="KoPub돋움체 Medium" panose="00000600000000000000" pitchFamily="2" charset="-127"/>
                        <a:ea typeface="KoPub돋움체 Medium" panose="00000600000000000000" pitchFamily="2" charset="-127"/>
                      </a:endParaRPr>
                    </a:p>
                  </a:txBody>
                  <a:tcPr marL="36000" marR="36000" marT="0" marB="0" anchor="ctr">
                    <a:lnL>
                      <a:noFill/>
                    </a:lnL>
                    <a:lnR>
                      <a:noFill/>
                    </a:lnR>
                    <a:lnT>
                      <a:noFill/>
                    </a:lnT>
                    <a:lnB>
                      <a:noFill/>
                    </a:lnB>
                  </a:tcPr>
                </a:tc>
                <a:tc>
                  <a:txBody>
                    <a:bodyPr/>
                    <a:lstStyle/>
                    <a:p>
                      <a:pPr algn="l" rtl="0" fontAlgn="ctr"/>
                      <a:r>
                        <a:rPr lang="en-US" sz="900" b="1" i="0" u="none" strike="noStrike">
                          <a:solidFill>
                            <a:srgbClr val="000000"/>
                          </a:solidFill>
                          <a:effectLst/>
                          <a:latin typeface="KoPub돋움체 Medium" panose="00000600000000000000" pitchFamily="2" charset="-127"/>
                          <a:ea typeface="KoPub돋움체 Medium" panose="00000600000000000000" pitchFamily="2" charset="-127"/>
                        </a:rPr>
                        <a:t>Cash out</a:t>
                      </a:r>
                    </a:p>
                  </a:txBody>
                  <a:tcPr marL="36000" marR="36000" marT="0" marB="0" anchor="ctr">
                    <a:lnL>
                      <a:noFill/>
                    </a:lnL>
                    <a:lnR>
                      <a:noFill/>
                    </a:lnR>
                    <a:lnT w="6350" cap="flat" cmpd="sng" algn="ctr">
                      <a:solidFill>
                        <a:srgbClr val="0C2D83"/>
                      </a:solidFill>
                      <a:prstDash val="solid"/>
                      <a:round/>
                      <a:headEnd type="none" w="med" len="med"/>
                      <a:tailEnd type="none" w="med" len="med"/>
                    </a:lnT>
                    <a:lnB>
                      <a:noFill/>
                    </a:lnB>
                  </a:tcPr>
                </a:tc>
                <a:tc>
                  <a:txBody>
                    <a:bodyPr/>
                    <a:lstStyle/>
                    <a:p>
                      <a:pPr algn="l" rtl="0" fontAlgn="ctr"/>
                      <a:r>
                        <a:rPr lang="ko-KR" altLang="en-US" sz="900" b="1" i="0" u="none" strike="noStrike">
                          <a:solidFill>
                            <a:srgbClr val="000000"/>
                          </a:solidFill>
                          <a:effectLst/>
                          <a:latin typeface="KoPub돋움체 Medium" panose="00000600000000000000" pitchFamily="2" charset="-127"/>
                          <a:ea typeface="KoPub돋움체 Medium" panose="00000600000000000000" pitchFamily="2" charset="-127"/>
                        </a:rPr>
                        <a:t>　</a:t>
                      </a:r>
                    </a:p>
                  </a:txBody>
                  <a:tcPr marL="36000" marR="36000" marT="0" marB="0" anchor="ctr">
                    <a:lnL>
                      <a:noFill/>
                    </a:lnL>
                    <a:lnR>
                      <a:noFill/>
                    </a:lnR>
                    <a:lnT w="6350" cap="flat" cmpd="sng" algn="ctr">
                      <a:solidFill>
                        <a:srgbClr val="0C2D83"/>
                      </a:solidFill>
                      <a:prstDash val="solid"/>
                      <a:round/>
                      <a:headEnd type="none" w="med" len="med"/>
                      <a:tailEnd type="none" w="med" len="med"/>
                    </a:lnT>
                    <a:lnB>
                      <a:noFill/>
                    </a:lnB>
                  </a:tcPr>
                </a:tc>
                <a:tc>
                  <a:txBody>
                    <a:bodyPr/>
                    <a:lstStyle/>
                    <a:p>
                      <a:pPr algn="r" rtl="0" fontAlgn="ctr"/>
                      <a:r>
                        <a:rPr lang="en-US" altLang="ko-KR" sz="900" b="1" i="0" u="none" strike="noStrike">
                          <a:solidFill>
                            <a:srgbClr val="FF0000"/>
                          </a:solidFill>
                          <a:effectLst/>
                          <a:latin typeface="KoPub돋움체 Light" panose="00000300000000000000" pitchFamily="2" charset="-127"/>
                          <a:ea typeface="KoPub돋움체 Light" panose="00000300000000000000" pitchFamily="2" charset="-127"/>
                        </a:rPr>
                        <a:t>(450)</a:t>
                      </a:r>
                    </a:p>
                  </a:txBody>
                  <a:tcPr marL="36000" marR="36000" marT="0" marB="0" anchor="ctr">
                    <a:lnL>
                      <a:noFill/>
                    </a:lnL>
                    <a:lnR>
                      <a:noFill/>
                    </a:lnR>
                    <a:lnT w="6350" cap="flat" cmpd="sng" algn="ctr">
                      <a:solidFill>
                        <a:srgbClr val="0C2D83"/>
                      </a:solidFill>
                      <a:prstDash val="solid"/>
                      <a:round/>
                      <a:headEnd type="none" w="med" len="med"/>
                      <a:tailEnd type="none" w="med" len="med"/>
                    </a:lnT>
                    <a:lnB w="6350" cap="flat" cmpd="sng" algn="ctr">
                      <a:solidFill>
                        <a:srgbClr val="0C2D83"/>
                      </a:solidFill>
                      <a:prstDash val="solid"/>
                      <a:round/>
                      <a:headEnd type="none" w="med" len="med"/>
                      <a:tailEnd type="none" w="med" len="med"/>
                    </a:lnB>
                  </a:tcPr>
                </a:tc>
                <a:tc>
                  <a:txBody>
                    <a:bodyPr/>
                    <a:lstStyle/>
                    <a:p>
                      <a:pPr algn="r" rtl="0" fontAlgn="ctr"/>
                      <a:r>
                        <a:rPr lang="en-US" altLang="ko-KR" sz="900" b="1" i="0" u="none" strike="noStrike">
                          <a:solidFill>
                            <a:srgbClr val="FF0000"/>
                          </a:solidFill>
                          <a:effectLst/>
                          <a:latin typeface="KoPub돋움체 Light" panose="00000300000000000000" pitchFamily="2" charset="-127"/>
                          <a:ea typeface="KoPub돋움체 Light" panose="00000300000000000000" pitchFamily="2" charset="-127"/>
                        </a:rPr>
                        <a:t>(35,327)</a:t>
                      </a:r>
                    </a:p>
                  </a:txBody>
                  <a:tcPr marL="36000" marR="36000" marT="0" marB="0" anchor="ctr">
                    <a:lnL>
                      <a:noFill/>
                    </a:lnL>
                    <a:lnR>
                      <a:noFill/>
                    </a:lnR>
                    <a:lnT w="6350" cap="flat" cmpd="sng" algn="ctr">
                      <a:solidFill>
                        <a:srgbClr val="0C2D83"/>
                      </a:solidFill>
                      <a:prstDash val="solid"/>
                      <a:round/>
                      <a:headEnd type="none" w="med" len="med"/>
                      <a:tailEnd type="none" w="med" len="med"/>
                    </a:lnT>
                    <a:lnB w="6350" cap="flat" cmpd="sng" algn="ctr">
                      <a:solidFill>
                        <a:srgbClr val="0C2D83"/>
                      </a:solidFill>
                      <a:prstDash val="solid"/>
                      <a:round/>
                      <a:headEnd type="none" w="med" len="med"/>
                      <a:tailEnd type="none" w="med" len="med"/>
                    </a:lnB>
                  </a:tcPr>
                </a:tc>
                <a:tc>
                  <a:txBody>
                    <a:bodyPr/>
                    <a:lstStyle/>
                    <a:p>
                      <a:pPr algn="r" rtl="0" fontAlgn="ctr"/>
                      <a:r>
                        <a:rPr lang="en-US" altLang="ko-KR" sz="900" b="1" i="0" u="none" strike="noStrike">
                          <a:solidFill>
                            <a:srgbClr val="FF0000"/>
                          </a:solidFill>
                          <a:effectLst/>
                          <a:latin typeface="KoPub돋움체 Light" panose="00000300000000000000" pitchFamily="2" charset="-127"/>
                          <a:ea typeface="KoPub돋움체 Light" panose="00000300000000000000" pitchFamily="2" charset="-127"/>
                        </a:rPr>
                        <a:t>(37,668)</a:t>
                      </a:r>
                    </a:p>
                  </a:txBody>
                  <a:tcPr marL="36000" marR="36000" marT="0" marB="0" anchor="ctr">
                    <a:lnL>
                      <a:noFill/>
                    </a:lnL>
                    <a:lnR>
                      <a:noFill/>
                    </a:lnR>
                    <a:lnT w="6350" cap="flat" cmpd="sng" algn="ctr">
                      <a:solidFill>
                        <a:srgbClr val="0C2D83"/>
                      </a:solidFill>
                      <a:prstDash val="solid"/>
                      <a:round/>
                      <a:headEnd type="none" w="med" len="med"/>
                      <a:tailEnd type="none" w="med" len="med"/>
                    </a:lnT>
                    <a:lnB w="6350" cap="flat" cmpd="sng" algn="ctr">
                      <a:solidFill>
                        <a:srgbClr val="0C2D83"/>
                      </a:solidFill>
                      <a:prstDash val="solid"/>
                      <a:round/>
                      <a:headEnd type="none" w="med" len="med"/>
                      <a:tailEnd type="none" w="med" len="med"/>
                    </a:lnB>
                  </a:tcPr>
                </a:tc>
                <a:tc>
                  <a:txBody>
                    <a:bodyPr/>
                    <a:lstStyle/>
                    <a:p>
                      <a:pPr algn="r" rtl="0" fontAlgn="ctr"/>
                      <a:r>
                        <a:rPr lang="en-US" altLang="ko-KR" sz="900" b="1" i="0" u="none" strike="noStrike">
                          <a:solidFill>
                            <a:srgbClr val="FF0000"/>
                          </a:solidFill>
                          <a:effectLst/>
                          <a:latin typeface="KoPub돋움체 Light" panose="00000300000000000000" pitchFamily="2" charset="-127"/>
                          <a:ea typeface="KoPub돋움체 Light" panose="00000300000000000000" pitchFamily="2" charset="-127"/>
                        </a:rPr>
                        <a:t>(42,857)</a:t>
                      </a:r>
                    </a:p>
                  </a:txBody>
                  <a:tcPr marL="36000" marR="36000" marT="0" marB="0" anchor="ctr">
                    <a:lnL>
                      <a:noFill/>
                    </a:lnL>
                    <a:lnR>
                      <a:noFill/>
                    </a:lnR>
                    <a:lnT w="6350" cap="flat" cmpd="sng" algn="ctr">
                      <a:solidFill>
                        <a:srgbClr val="0C2D83"/>
                      </a:solidFill>
                      <a:prstDash val="solid"/>
                      <a:round/>
                      <a:headEnd type="none" w="med" len="med"/>
                      <a:tailEnd type="none" w="med" len="med"/>
                    </a:lnT>
                    <a:lnB w="6350" cap="flat" cmpd="sng" algn="ctr">
                      <a:solidFill>
                        <a:srgbClr val="0C2D83"/>
                      </a:solidFill>
                      <a:prstDash val="solid"/>
                      <a:round/>
                      <a:headEnd type="none" w="med" len="med"/>
                      <a:tailEnd type="none" w="med" len="med"/>
                    </a:lnB>
                  </a:tcPr>
                </a:tc>
                <a:tc>
                  <a:txBody>
                    <a:bodyPr/>
                    <a:lstStyle/>
                    <a:p>
                      <a:pPr algn="r" rtl="0" fontAlgn="ctr"/>
                      <a:r>
                        <a:rPr lang="en-US" altLang="ko-KR" sz="900" b="1" i="0" u="none" strike="noStrike">
                          <a:solidFill>
                            <a:srgbClr val="FF0000"/>
                          </a:solidFill>
                          <a:effectLst/>
                          <a:latin typeface="KoPub돋움체 Light" panose="00000300000000000000" pitchFamily="2" charset="-127"/>
                          <a:ea typeface="KoPub돋움체 Light" panose="00000300000000000000" pitchFamily="2" charset="-127"/>
                        </a:rPr>
                        <a:t>(154,604)</a:t>
                      </a:r>
                    </a:p>
                  </a:txBody>
                  <a:tcPr marL="36000" marR="36000" marT="0" marB="0" anchor="ctr">
                    <a:lnL>
                      <a:noFill/>
                    </a:lnL>
                    <a:lnR>
                      <a:noFill/>
                    </a:lnR>
                    <a:lnT w="6350" cap="flat" cmpd="sng" algn="ctr">
                      <a:solidFill>
                        <a:srgbClr val="0C2D83"/>
                      </a:solidFill>
                      <a:prstDash val="solid"/>
                      <a:round/>
                      <a:headEnd type="none" w="med" len="med"/>
                      <a:tailEnd type="none" w="med" len="med"/>
                    </a:lnT>
                    <a:lnB w="6350" cap="flat" cmpd="sng" algn="ctr">
                      <a:solidFill>
                        <a:srgbClr val="0C2D83"/>
                      </a:solidFill>
                      <a:prstDash val="solid"/>
                      <a:round/>
                      <a:headEnd type="none" w="med" len="med"/>
                      <a:tailEnd type="none" w="med" len="med"/>
                    </a:lnB>
                  </a:tcPr>
                </a:tc>
                <a:tc>
                  <a:txBody>
                    <a:bodyPr/>
                    <a:lstStyle/>
                    <a:p>
                      <a:pPr algn="r" rtl="0" fontAlgn="ctr"/>
                      <a:r>
                        <a:rPr lang="en-US" altLang="ko-KR" sz="900" b="1" i="0" u="none" strike="noStrike">
                          <a:solidFill>
                            <a:srgbClr val="FF0000"/>
                          </a:solidFill>
                          <a:effectLst/>
                          <a:latin typeface="KoPub돋움체 Light" panose="00000300000000000000" pitchFamily="2" charset="-127"/>
                          <a:ea typeface="KoPub돋움체 Light" panose="00000300000000000000" pitchFamily="2" charset="-127"/>
                        </a:rPr>
                        <a:t>(95,402)</a:t>
                      </a:r>
                    </a:p>
                  </a:txBody>
                  <a:tcPr marL="36000" marR="36000" marT="0" marB="0" anchor="ctr">
                    <a:lnL>
                      <a:noFill/>
                    </a:lnL>
                    <a:lnR>
                      <a:noFill/>
                    </a:lnR>
                    <a:lnT w="6350" cap="flat" cmpd="sng" algn="ctr">
                      <a:solidFill>
                        <a:srgbClr val="0C2D83"/>
                      </a:solidFill>
                      <a:prstDash val="solid"/>
                      <a:round/>
                      <a:headEnd type="none" w="med" len="med"/>
                      <a:tailEnd type="none" w="med" len="med"/>
                    </a:lnT>
                    <a:lnB w="6350" cap="flat" cmpd="sng" algn="ctr">
                      <a:solidFill>
                        <a:srgbClr val="0C2D83"/>
                      </a:solidFill>
                      <a:prstDash val="solid"/>
                      <a:round/>
                      <a:headEnd type="none" w="med" len="med"/>
                      <a:tailEnd type="none" w="med" len="med"/>
                    </a:lnB>
                  </a:tcPr>
                </a:tc>
                <a:tc>
                  <a:txBody>
                    <a:bodyPr/>
                    <a:lstStyle/>
                    <a:p>
                      <a:pPr algn="r" rtl="0" fontAlgn="ctr"/>
                      <a:r>
                        <a:rPr lang="en-US" altLang="ko-KR" sz="900" b="1" i="0" u="none" strike="noStrike">
                          <a:solidFill>
                            <a:srgbClr val="FF0000"/>
                          </a:solidFill>
                          <a:effectLst/>
                          <a:latin typeface="KoPub돋움체 Light" panose="00000300000000000000" pitchFamily="2" charset="-127"/>
                          <a:ea typeface="KoPub돋움체 Light" panose="00000300000000000000" pitchFamily="2" charset="-127"/>
                        </a:rPr>
                        <a:t>(97,953)</a:t>
                      </a:r>
                    </a:p>
                  </a:txBody>
                  <a:tcPr marL="36000" marR="36000" marT="0" marB="0" anchor="ctr">
                    <a:lnL>
                      <a:noFill/>
                    </a:lnL>
                    <a:lnR>
                      <a:noFill/>
                    </a:lnR>
                    <a:lnT w="6350" cap="flat" cmpd="sng" algn="ctr">
                      <a:solidFill>
                        <a:srgbClr val="0C2D83"/>
                      </a:solidFill>
                      <a:prstDash val="solid"/>
                      <a:round/>
                      <a:headEnd type="none" w="med" len="med"/>
                      <a:tailEnd type="none" w="med" len="med"/>
                    </a:lnT>
                    <a:lnB w="6350" cap="flat" cmpd="sng" algn="ctr">
                      <a:solidFill>
                        <a:srgbClr val="0C2D83"/>
                      </a:solidFill>
                      <a:prstDash val="solid"/>
                      <a:round/>
                      <a:headEnd type="none" w="med" len="med"/>
                      <a:tailEnd type="none" w="med" len="med"/>
                    </a:lnB>
                  </a:tcPr>
                </a:tc>
                <a:tc>
                  <a:txBody>
                    <a:bodyPr/>
                    <a:lstStyle/>
                    <a:p>
                      <a:pPr algn="r" rtl="0" fontAlgn="ctr"/>
                      <a:r>
                        <a:rPr lang="en-US" altLang="ko-KR" sz="900" b="1" i="0" u="none" strike="noStrike">
                          <a:solidFill>
                            <a:srgbClr val="FF0000"/>
                          </a:solidFill>
                          <a:effectLst/>
                          <a:latin typeface="KoPub돋움체 Light" panose="00000300000000000000" pitchFamily="2" charset="-127"/>
                          <a:ea typeface="KoPub돋움체 Light" panose="00000300000000000000" pitchFamily="2" charset="-127"/>
                        </a:rPr>
                        <a:t>(71,818)</a:t>
                      </a:r>
                    </a:p>
                  </a:txBody>
                  <a:tcPr marL="36000" marR="36000" marT="0" marB="0" anchor="ctr">
                    <a:lnL>
                      <a:noFill/>
                    </a:lnL>
                    <a:lnR>
                      <a:noFill/>
                    </a:lnR>
                    <a:lnT w="6350" cap="flat" cmpd="sng" algn="ctr">
                      <a:solidFill>
                        <a:srgbClr val="0C2D83"/>
                      </a:solidFill>
                      <a:prstDash val="solid"/>
                      <a:round/>
                      <a:headEnd type="none" w="med" len="med"/>
                      <a:tailEnd type="none" w="med" len="med"/>
                    </a:lnT>
                    <a:lnB w="6350" cap="flat" cmpd="sng" algn="ctr">
                      <a:solidFill>
                        <a:srgbClr val="0C2D83"/>
                      </a:solidFill>
                      <a:prstDash val="solid"/>
                      <a:round/>
                      <a:headEnd type="none" w="med" len="med"/>
                      <a:tailEnd type="none" w="med" len="med"/>
                    </a:lnB>
                  </a:tcPr>
                </a:tc>
                <a:extLst>
                  <a:ext uri="{0D108BD9-81ED-4DB2-BD59-A6C34878D82A}">
                    <a16:rowId xmlns:a16="http://schemas.microsoft.com/office/drawing/2014/main" val="708836366"/>
                  </a:ext>
                </a:extLst>
              </a:tr>
              <a:tr h="130946">
                <a:tc>
                  <a:txBody>
                    <a:bodyPr/>
                    <a:lstStyle/>
                    <a:p>
                      <a:pPr algn="l" fontAlgn="ctr"/>
                      <a:endPar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endParaRPr>
                    </a:p>
                  </a:txBody>
                  <a:tcPr marL="36000" marR="36000" marT="0" marB="0" anchor="ctr">
                    <a:lnL>
                      <a:noFill/>
                    </a:lnL>
                    <a:lnR>
                      <a:noFill/>
                    </a:lnR>
                    <a:lnT>
                      <a:noFill/>
                    </a:lnT>
                    <a:lnB>
                      <a:noFill/>
                    </a:lnB>
                  </a:tcPr>
                </a:tc>
                <a:tc>
                  <a:txBody>
                    <a:bodyPr/>
                    <a:lstStyle/>
                    <a:p>
                      <a:pPr algn="l" fontAlgn="ctr"/>
                      <a:endPar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endParaRPr>
                    </a:p>
                  </a:txBody>
                  <a:tcPr marL="36000" marR="36000" marT="0" marB="0" anchor="ctr">
                    <a:lnL>
                      <a:noFill/>
                    </a:lnL>
                    <a:lnR>
                      <a:noFill/>
                    </a:lnR>
                    <a:lnT>
                      <a:noFill/>
                    </a:lnT>
                    <a:lnB>
                      <a:noFill/>
                    </a:lnB>
                  </a:tcPr>
                </a:tc>
                <a:tc>
                  <a:txBody>
                    <a:bodyPr/>
                    <a:lstStyle/>
                    <a:p>
                      <a:pPr algn="l" rtl="0" fontAlgn="ct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재료비</a:t>
                      </a:r>
                    </a:p>
                  </a:txBody>
                  <a:tcPr marL="36000" marR="36000" marT="0" marB="0" anchor="ctr">
                    <a:lnL>
                      <a:noFill/>
                    </a:lnL>
                    <a:lnR w="6350" cap="flat" cmpd="sng" algn="ctr">
                      <a:solidFill>
                        <a:srgbClr val="0C2D83"/>
                      </a:solidFill>
                      <a:prstDash val="solid"/>
                      <a:round/>
                      <a:headEnd type="none" w="med" len="med"/>
                      <a:tailEnd type="none" w="med" len="med"/>
                    </a:lnR>
                    <a:lnT>
                      <a:noFill/>
                    </a:lnT>
                    <a:lnB>
                      <a:noFill/>
                    </a:lnB>
                  </a:tcPr>
                </a:tc>
                <a:tc>
                  <a:txBody>
                    <a:bodyPr/>
                    <a:lstStyle/>
                    <a:p>
                      <a:pPr algn="r" rtl="0" fontAlgn="ctr"/>
                      <a:r>
                        <a:rPr lang="en-US" altLang="ko-KR" sz="900" b="0" i="0" u="none" strike="noStrike">
                          <a:solidFill>
                            <a:srgbClr val="000000"/>
                          </a:solidFill>
                          <a:effectLst/>
                          <a:latin typeface="KoPub돋움체 Light" panose="00000300000000000000" pitchFamily="2" charset="-127"/>
                          <a:ea typeface="KoPub돋움체 Light" panose="00000300000000000000" pitchFamily="2" charset="-127"/>
                        </a:rPr>
                        <a:t>-</a:t>
                      </a:r>
                    </a:p>
                  </a:txBody>
                  <a:tcPr marL="36000" marR="36000" marT="0" marB="0" anchor="ctr">
                    <a:lnL w="6350" cap="flat" cmpd="sng" algn="ctr">
                      <a:solidFill>
                        <a:srgbClr val="0C2D83"/>
                      </a:solidFill>
                      <a:prstDash val="solid"/>
                      <a:round/>
                      <a:headEnd type="none" w="med" len="med"/>
                      <a:tailEnd type="none" w="med" len="med"/>
                    </a:lnL>
                    <a:lnR>
                      <a:noFill/>
                    </a:lnR>
                    <a:lnT w="6350" cap="flat" cmpd="sng" algn="ctr">
                      <a:solidFill>
                        <a:srgbClr val="0C2D83"/>
                      </a:solidFill>
                      <a:prstDash val="solid"/>
                      <a:round/>
                      <a:headEnd type="none" w="med" len="med"/>
                      <a:tailEnd type="none" w="med" len="med"/>
                    </a:lnT>
                    <a:lnB>
                      <a:noFill/>
                    </a:lnB>
                  </a:tcPr>
                </a:tc>
                <a:tc>
                  <a:txBody>
                    <a:bodyPr/>
                    <a:lstStyle/>
                    <a:p>
                      <a:pPr algn="r" rtl="0" fontAlgn="ctr"/>
                      <a:r>
                        <a:rPr lang="en-US" altLang="ko-KR" sz="900" b="0" i="0" u="none" strike="noStrike">
                          <a:solidFill>
                            <a:srgbClr val="FF0000"/>
                          </a:solidFill>
                          <a:effectLst/>
                          <a:latin typeface="KoPub돋움체 Light" panose="00000300000000000000" pitchFamily="2" charset="-127"/>
                          <a:ea typeface="KoPub돋움체 Light" panose="00000300000000000000" pitchFamily="2" charset="-127"/>
                        </a:rPr>
                        <a:t>(14,817)</a:t>
                      </a:r>
                    </a:p>
                  </a:txBody>
                  <a:tcPr marL="36000" marR="36000" marT="0" marB="0" anchor="ctr">
                    <a:lnL>
                      <a:noFill/>
                    </a:lnL>
                    <a:lnR>
                      <a:noFill/>
                    </a:lnR>
                    <a:lnT w="6350" cap="flat" cmpd="sng" algn="ctr">
                      <a:solidFill>
                        <a:srgbClr val="0C2D83"/>
                      </a:solidFill>
                      <a:prstDash val="solid"/>
                      <a:round/>
                      <a:headEnd type="none" w="med" len="med"/>
                      <a:tailEnd type="none" w="med" len="med"/>
                    </a:lnT>
                    <a:lnB>
                      <a:noFill/>
                    </a:lnB>
                  </a:tcPr>
                </a:tc>
                <a:tc>
                  <a:txBody>
                    <a:bodyPr/>
                    <a:lstStyle/>
                    <a:p>
                      <a:pPr algn="r" rtl="0" fontAlgn="ctr"/>
                      <a:r>
                        <a:rPr lang="en-US" altLang="ko-KR" sz="900" b="0" i="0" u="none" strike="noStrike">
                          <a:solidFill>
                            <a:srgbClr val="FF0000"/>
                          </a:solidFill>
                          <a:effectLst/>
                          <a:latin typeface="KoPub돋움체 Light" panose="00000300000000000000" pitchFamily="2" charset="-127"/>
                          <a:ea typeface="KoPub돋움체 Light" panose="00000300000000000000" pitchFamily="2" charset="-127"/>
                        </a:rPr>
                        <a:t>(14,817)</a:t>
                      </a:r>
                    </a:p>
                  </a:txBody>
                  <a:tcPr marL="36000" marR="36000" marT="0" marB="0" anchor="ctr">
                    <a:lnL>
                      <a:noFill/>
                    </a:lnL>
                    <a:lnR>
                      <a:noFill/>
                    </a:lnR>
                    <a:lnT w="6350" cap="flat" cmpd="sng" algn="ctr">
                      <a:solidFill>
                        <a:srgbClr val="0C2D83"/>
                      </a:solidFill>
                      <a:prstDash val="solid"/>
                      <a:round/>
                      <a:headEnd type="none" w="med" len="med"/>
                      <a:tailEnd type="none" w="med" len="med"/>
                    </a:lnT>
                    <a:lnB>
                      <a:noFill/>
                    </a:lnB>
                  </a:tcPr>
                </a:tc>
                <a:tc>
                  <a:txBody>
                    <a:bodyPr/>
                    <a:lstStyle/>
                    <a:p>
                      <a:pPr algn="r" rtl="0" fontAlgn="ctr"/>
                      <a:r>
                        <a:rPr lang="en-US" altLang="ko-KR" sz="900" b="0" i="0" u="none" strike="noStrike">
                          <a:solidFill>
                            <a:srgbClr val="FF0000"/>
                          </a:solidFill>
                          <a:effectLst/>
                          <a:latin typeface="KoPub돋움체 Light" panose="00000300000000000000" pitchFamily="2" charset="-127"/>
                          <a:ea typeface="KoPub돋움체 Light" panose="00000300000000000000" pitchFamily="2" charset="-127"/>
                        </a:rPr>
                        <a:t>(17,328)</a:t>
                      </a:r>
                    </a:p>
                  </a:txBody>
                  <a:tcPr marL="36000" marR="36000" marT="0" marB="0" anchor="ctr">
                    <a:lnL>
                      <a:noFill/>
                    </a:lnL>
                    <a:lnR>
                      <a:noFill/>
                    </a:lnR>
                    <a:lnT w="6350" cap="flat" cmpd="sng" algn="ctr">
                      <a:solidFill>
                        <a:srgbClr val="0C2D83"/>
                      </a:solidFill>
                      <a:prstDash val="solid"/>
                      <a:round/>
                      <a:headEnd type="none" w="med" len="med"/>
                      <a:tailEnd type="none" w="med" len="med"/>
                    </a:lnT>
                    <a:lnB>
                      <a:noFill/>
                    </a:lnB>
                  </a:tcPr>
                </a:tc>
                <a:tc>
                  <a:txBody>
                    <a:bodyPr/>
                    <a:lstStyle/>
                    <a:p>
                      <a:pPr algn="r" rtl="0" fontAlgn="ctr"/>
                      <a:r>
                        <a:rPr lang="en-US" altLang="ko-KR" sz="900" b="0" i="0" u="none" strike="noStrike">
                          <a:solidFill>
                            <a:srgbClr val="FF0000"/>
                          </a:solidFill>
                          <a:effectLst/>
                          <a:latin typeface="KoPub돋움체 Light" panose="00000300000000000000" pitchFamily="2" charset="-127"/>
                          <a:ea typeface="KoPub돋움체 Light" panose="00000300000000000000" pitchFamily="2" charset="-127"/>
                        </a:rPr>
                        <a:t>(66,655)</a:t>
                      </a:r>
                    </a:p>
                  </a:txBody>
                  <a:tcPr marL="36000" marR="36000" marT="0" marB="0" anchor="ctr">
                    <a:lnL>
                      <a:noFill/>
                    </a:lnL>
                    <a:lnR>
                      <a:noFill/>
                    </a:lnR>
                    <a:lnT w="6350" cap="flat" cmpd="sng" algn="ctr">
                      <a:solidFill>
                        <a:srgbClr val="0C2D83"/>
                      </a:solidFill>
                      <a:prstDash val="solid"/>
                      <a:round/>
                      <a:headEnd type="none" w="med" len="med"/>
                      <a:tailEnd type="none" w="med" len="med"/>
                    </a:lnT>
                    <a:lnB>
                      <a:noFill/>
                    </a:lnB>
                  </a:tcPr>
                </a:tc>
                <a:tc>
                  <a:txBody>
                    <a:bodyPr/>
                    <a:lstStyle/>
                    <a:p>
                      <a:pPr algn="r" rtl="0" fontAlgn="ctr"/>
                      <a:r>
                        <a:rPr lang="en-US" altLang="ko-KR" sz="900" b="0" i="0" u="none" strike="noStrike">
                          <a:solidFill>
                            <a:srgbClr val="FF0000"/>
                          </a:solidFill>
                          <a:effectLst/>
                          <a:latin typeface="KoPub돋움체 Light" panose="00000300000000000000" pitchFamily="2" charset="-127"/>
                          <a:ea typeface="KoPub돋움체 Light" panose="00000300000000000000" pitchFamily="2" charset="-127"/>
                        </a:rPr>
                        <a:t>(36,736)</a:t>
                      </a:r>
                    </a:p>
                  </a:txBody>
                  <a:tcPr marL="36000" marR="36000" marT="0" marB="0" anchor="ctr">
                    <a:lnL>
                      <a:noFill/>
                    </a:lnL>
                    <a:lnR>
                      <a:noFill/>
                    </a:lnR>
                    <a:lnT w="6350" cap="flat" cmpd="sng" algn="ctr">
                      <a:solidFill>
                        <a:srgbClr val="0C2D83"/>
                      </a:solidFill>
                      <a:prstDash val="solid"/>
                      <a:round/>
                      <a:headEnd type="none" w="med" len="med"/>
                      <a:tailEnd type="none" w="med" len="med"/>
                    </a:lnT>
                    <a:lnB>
                      <a:noFill/>
                    </a:lnB>
                  </a:tcPr>
                </a:tc>
                <a:tc>
                  <a:txBody>
                    <a:bodyPr/>
                    <a:lstStyle/>
                    <a:p>
                      <a:pPr algn="r" rtl="0" fontAlgn="ctr"/>
                      <a:r>
                        <a:rPr lang="en-US" altLang="ko-KR" sz="900" b="0" i="0" u="none" strike="noStrike">
                          <a:solidFill>
                            <a:srgbClr val="FF0000"/>
                          </a:solidFill>
                          <a:effectLst/>
                          <a:latin typeface="KoPub돋움체 Light" panose="00000300000000000000" pitchFamily="2" charset="-127"/>
                          <a:ea typeface="KoPub돋움체 Light" panose="00000300000000000000" pitchFamily="2" charset="-127"/>
                        </a:rPr>
                        <a:t>(41,580)</a:t>
                      </a:r>
                    </a:p>
                  </a:txBody>
                  <a:tcPr marL="36000" marR="36000" marT="0" marB="0" anchor="ctr">
                    <a:lnL>
                      <a:noFill/>
                    </a:lnL>
                    <a:lnR>
                      <a:noFill/>
                    </a:lnR>
                    <a:lnT w="6350" cap="flat" cmpd="sng" algn="ctr">
                      <a:solidFill>
                        <a:srgbClr val="0C2D83"/>
                      </a:solidFill>
                      <a:prstDash val="solid"/>
                      <a:round/>
                      <a:headEnd type="none" w="med" len="med"/>
                      <a:tailEnd type="none" w="med" len="med"/>
                    </a:lnT>
                    <a:lnB>
                      <a:noFill/>
                    </a:lnB>
                  </a:tcPr>
                </a:tc>
                <a:tc>
                  <a:txBody>
                    <a:bodyPr/>
                    <a:lstStyle/>
                    <a:p>
                      <a:pPr algn="r" rtl="0" fontAlgn="ctr"/>
                      <a:r>
                        <a:rPr lang="en-US" altLang="ko-KR" sz="900" b="0" i="0" u="none" strike="noStrike">
                          <a:solidFill>
                            <a:srgbClr val="FF0000"/>
                          </a:solidFill>
                          <a:effectLst/>
                          <a:latin typeface="KoPub돋움체 Light" panose="00000300000000000000" pitchFamily="2" charset="-127"/>
                          <a:ea typeface="KoPub돋움체 Light" panose="00000300000000000000" pitchFamily="2" charset="-127"/>
                        </a:rPr>
                        <a:t>(27,720)</a:t>
                      </a:r>
                    </a:p>
                  </a:txBody>
                  <a:tcPr marL="36000" marR="36000" marT="0" marB="0" anchor="ctr">
                    <a:lnL>
                      <a:noFill/>
                    </a:lnL>
                    <a:lnR>
                      <a:noFill/>
                    </a:lnR>
                    <a:lnT w="6350" cap="flat" cmpd="sng" algn="ctr">
                      <a:solidFill>
                        <a:srgbClr val="0C2D83"/>
                      </a:solidFill>
                      <a:prstDash val="solid"/>
                      <a:round/>
                      <a:headEnd type="none" w="med" len="med"/>
                      <a:tailEnd type="none" w="med" len="med"/>
                    </a:lnT>
                    <a:lnB>
                      <a:noFill/>
                    </a:lnB>
                  </a:tcPr>
                </a:tc>
                <a:extLst>
                  <a:ext uri="{0D108BD9-81ED-4DB2-BD59-A6C34878D82A}">
                    <a16:rowId xmlns:a16="http://schemas.microsoft.com/office/drawing/2014/main" val="3772874648"/>
                  </a:ext>
                </a:extLst>
              </a:tr>
              <a:tr h="130946">
                <a:tc>
                  <a:txBody>
                    <a:bodyPr/>
                    <a:lstStyle/>
                    <a:p>
                      <a:pPr algn="l" fontAlgn="ctr"/>
                      <a:endPar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endParaRPr>
                    </a:p>
                  </a:txBody>
                  <a:tcPr marL="36000" marR="36000" marT="0" marB="0" anchor="ctr">
                    <a:lnL>
                      <a:noFill/>
                    </a:lnL>
                    <a:lnR>
                      <a:noFill/>
                    </a:lnR>
                    <a:lnT>
                      <a:noFill/>
                    </a:lnT>
                    <a:lnB>
                      <a:noFill/>
                    </a:lnB>
                  </a:tcPr>
                </a:tc>
                <a:tc>
                  <a:txBody>
                    <a:bodyPr/>
                    <a:lstStyle/>
                    <a:p>
                      <a:pPr algn="l" fontAlgn="ctr"/>
                      <a:endPar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endParaRPr>
                    </a:p>
                  </a:txBody>
                  <a:tcPr marL="36000" marR="36000" marT="0" marB="0" anchor="ctr">
                    <a:lnL>
                      <a:noFill/>
                    </a:lnL>
                    <a:lnR>
                      <a:noFill/>
                    </a:lnR>
                    <a:lnT>
                      <a:noFill/>
                    </a:lnT>
                    <a:lnB>
                      <a:noFill/>
                    </a:lnB>
                  </a:tcPr>
                </a:tc>
                <a:tc>
                  <a:txBody>
                    <a:bodyPr/>
                    <a:lstStyle/>
                    <a:p>
                      <a:pPr algn="l" rtl="0" fontAlgn="ct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노무비</a:t>
                      </a:r>
                    </a:p>
                  </a:txBody>
                  <a:tcPr marL="36000" marR="36000" marT="0" marB="0" anchor="ctr">
                    <a:lnL>
                      <a:noFill/>
                    </a:lnL>
                    <a:lnR w="6350" cap="flat" cmpd="sng" algn="ctr">
                      <a:solidFill>
                        <a:srgbClr val="0C2D83"/>
                      </a:solidFill>
                      <a:prstDash val="solid"/>
                      <a:round/>
                      <a:headEnd type="none" w="med" len="med"/>
                      <a:tailEnd type="none" w="med" len="med"/>
                    </a:lnR>
                    <a:lnT>
                      <a:noFill/>
                    </a:lnT>
                    <a:lnB>
                      <a:noFill/>
                    </a:lnB>
                  </a:tcPr>
                </a:tc>
                <a:tc>
                  <a:txBody>
                    <a:bodyPr/>
                    <a:lstStyle/>
                    <a:p>
                      <a:pPr algn="r" rtl="0" fontAlgn="ctr"/>
                      <a:r>
                        <a:rPr lang="en-US" altLang="ko-KR" sz="900" b="0" i="0" u="none" strike="noStrike">
                          <a:solidFill>
                            <a:srgbClr val="000000"/>
                          </a:solidFill>
                          <a:effectLst/>
                          <a:latin typeface="KoPub돋움체 Light" panose="00000300000000000000" pitchFamily="2" charset="-127"/>
                          <a:ea typeface="KoPub돋움체 Light" panose="00000300000000000000" pitchFamily="2" charset="-127"/>
                        </a:rPr>
                        <a:t>-</a:t>
                      </a:r>
                    </a:p>
                  </a:txBody>
                  <a:tcPr marL="36000" marR="36000" marT="0" marB="0" anchor="ctr">
                    <a:lnL w="6350" cap="flat" cmpd="sng" algn="ctr">
                      <a:solidFill>
                        <a:srgbClr val="0C2D83"/>
                      </a:solidFill>
                      <a:prstDash val="solid"/>
                      <a:round/>
                      <a:headEnd type="none" w="med" len="med"/>
                      <a:tailEnd type="none" w="med" len="med"/>
                    </a:lnL>
                    <a:lnR>
                      <a:noFill/>
                    </a:lnR>
                    <a:lnT>
                      <a:noFill/>
                    </a:lnT>
                    <a:lnB>
                      <a:noFill/>
                    </a:lnB>
                  </a:tcPr>
                </a:tc>
                <a:tc>
                  <a:txBody>
                    <a:bodyPr/>
                    <a:lstStyle/>
                    <a:p>
                      <a:pPr algn="r" rtl="0" fontAlgn="ctr"/>
                      <a:r>
                        <a:rPr lang="en-US" altLang="ko-KR" sz="900" b="0" i="0" u="none" strike="noStrike">
                          <a:solidFill>
                            <a:srgbClr val="FF0000"/>
                          </a:solidFill>
                          <a:effectLst/>
                          <a:latin typeface="KoPub돋움체 Light" panose="00000300000000000000" pitchFamily="2" charset="-127"/>
                          <a:ea typeface="KoPub돋움체 Light" panose="00000300000000000000" pitchFamily="2" charset="-127"/>
                        </a:rPr>
                        <a:t>(8,082)</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FF0000"/>
                          </a:solidFill>
                          <a:effectLst/>
                          <a:latin typeface="KoPub돋움체 Light" panose="00000300000000000000" pitchFamily="2" charset="-127"/>
                          <a:ea typeface="KoPub돋움체 Light" panose="00000300000000000000" pitchFamily="2" charset="-127"/>
                        </a:rPr>
                        <a:t>(8,082)</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FF0000"/>
                          </a:solidFill>
                          <a:effectLst/>
                          <a:latin typeface="KoPub돋움체 Light" panose="00000300000000000000" pitchFamily="2" charset="-127"/>
                          <a:ea typeface="KoPub돋움체 Light" panose="00000300000000000000" pitchFamily="2" charset="-127"/>
                        </a:rPr>
                        <a:t>(9,451)</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FF0000"/>
                          </a:solidFill>
                          <a:effectLst/>
                          <a:latin typeface="KoPub돋움체 Light" panose="00000300000000000000" pitchFamily="2" charset="-127"/>
                          <a:ea typeface="KoPub돋움체 Light" panose="00000300000000000000" pitchFamily="2" charset="-127"/>
                        </a:rPr>
                        <a:t>(36,357)</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FF0000"/>
                          </a:solidFill>
                          <a:effectLst/>
                          <a:latin typeface="KoPub돋움체 Light" panose="00000300000000000000" pitchFamily="2" charset="-127"/>
                          <a:ea typeface="KoPub돋움체 Light" panose="00000300000000000000" pitchFamily="2" charset="-127"/>
                        </a:rPr>
                        <a:t>(20,038)</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FF0000"/>
                          </a:solidFill>
                          <a:effectLst/>
                          <a:latin typeface="KoPub돋움체 Light" panose="00000300000000000000" pitchFamily="2" charset="-127"/>
                          <a:ea typeface="KoPub돋움체 Light" panose="00000300000000000000" pitchFamily="2" charset="-127"/>
                        </a:rPr>
                        <a:t>(22,680)</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FF0000"/>
                          </a:solidFill>
                          <a:effectLst/>
                          <a:latin typeface="KoPub돋움체 Light" panose="00000300000000000000" pitchFamily="2" charset="-127"/>
                          <a:ea typeface="KoPub돋움체 Light" panose="00000300000000000000" pitchFamily="2" charset="-127"/>
                        </a:rPr>
                        <a:t>(15,120)</a:t>
                      </a:r>
                    </a:p>
                  </a:txBody>
                  <a:tcPr marL="36000" marR="36000" marT="0" marB="0" anchor="ctr">
                    <a:lnL>
                      <a:noFill/>
                    </a:lnL>
                    <a:lnR>
                      <a:noFill/>
                    </a:lnR>
                    <a:lnT>
                      <a:noFill/>
                    </a:lnT>
                    <a:lnB>
                      <a:noFill/>
                    </a:lnB>
                  </a:tcPr>
                </a:tc>
                <a:extLst>
                  <a:ext uri="{0D108BD9-81ED-4DB2-BD59-A6C34878D82A}">
                    <a16:rowId xmlns:a16="http://schemas.microsoft.com/office/drawing/2014/main" val="1288341965"/>
                  </a:ext>
                </a:extLst>
              </a:tr>
              <a:tr h="130946">
                <a:tc>
                  <a:txBody>
                    <a:bodyPr/>
                    <a:lstStyle/>
                    <a:p>
                      <a:pPr algn="l" fontAlgn="ctr"/>
                      <a:endPar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endParaRPr>
                    </a:p>
                  </a:txBody>
                  <a:tcPr marL="36000" marR="36000" marT="0" marB="0" anchor="ctr">
                    <a:lnL>
                      <a:noFill/>
                    </a:lnL>
                    <a:lnR>
                      <a:noFill/>
                    </a:lnR>
                    <a:lnT>
                      <a:noFill/>
                    </a:lnT>
                    <a:lnB>
                      <a:noFill/>
                    </a:lnB>
                  </a:tcPr>
                </a:tc>
                <a:tc>
                  <a:txBody>
                    <a:bodyPr/>
                    <a:lstStyle/>
                    <a:p>
                      <a:pPr algn="l" fontAlgn="ctr"/>
                      <a:endPar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endParaRPr>
                    </a:p>
                  </a:txBody>
                  <a:tcPr marL="36000" marR="36000" marT="0" marB="0" anchor="ctr">
                    <a:lnL>
                      <a:noFill/>
                    </a:lnL>
                    <a:lnR>
                      <a:noFill/>
                    </a:lnR>
                    <a:lnT>
                      <a:noFill/>
                    </a:lnT>
                    <a:lnB>
                      <a:noFill/>
                    </a:lnB>
                  </a:tcPr>
                </a:tc>
                <a:tc>
                  <a:txBody>
                    <a:bodyPr/>
                    <a:lstStyle/>
                    <a:p>
                      <a:pPr algn="l" rtl="0" fontAlgn="ct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경비</a:t>
                      </a:r>
                    </a:p>
                  </a:txBody>
                  <a:tcPr marL="36000" marR="36000" marT="0" marB="0" anchor="ctr">
                    <a:lnL>
                      <a:noFill/>
                    </a:lnL>
                    <a:lnR w="6350" cap="flat" cmpd="sng" algn="ctr">
                      <a:solidFill>
                        <a:srgbClr val="0C2D83"/>
                      </a:solidFill>
                      <a:prstDash val="solid"/>
                      <a:round/>
                      <a:headEnd type="none" w="med" len="med"/>
                      <a:tailEnd type="none" w="med" len="med"/>
                    </a:lnR>
                    <a:lnT>
                      <a:noFill/>
                    </a:lnT>
                    <a:lnB>
                      <a:noFill/>
                    </a:lnB>
                  </a:tcPr>
                </a:tc>
                <a:tc>
                  <a:txBody>
                    <a:bodyPr/>
                    <a:lstStyle/>
                    <a:p>
                      <a:pPr algn="r" rtl="0" fontAlgn="ctr"/>
                      <a:r>
                        <a:rPr lang="en-US" altLang="ko-KR" sz="900" b="0" i="0" u="none" strike="noStrike">
                          <a:solidFill>
                            <a:srgbClr val="000000"/>
                          </a:solidFill>
                          <a:effectLst/>
                          <a:latin typeface="KoPub돋움체 Light" panose="00000300000000000000" pitchFamily="2" charset="-127"/>
                          <a:ea typeface="KoPub돋움체 Light" panose="00000300000000000000" pitchFamily="2" charset="-127"/>
                        </a:rPr>
                        <a:t>-</a:t>
                      </a:r>
                    </a:p>
                  </a:txBody>
                  <a:tcPr marL="36000" marR="36000" marT="0" marB="0" anchor="ctr">
                    <a:lnL w="6350" cap="flat" cmpd="sng" algn="ctr">
                      <a:solidFill>
                        <a:srgbClr val="0C2D83"/>
                      </a:solidFill>
                      <a:prstDash val="solid"/>
                      <a:round/>
                      <a:headEnd type="none" w="med" len="med"/>
                      <a:tailEnd type="none" w="med" len="med"/>
                    </a:lnL>
                    <a:lnR>
                      <a:noFill/>
                    </a:lnR>
                    <a:lnT>
                      <a:noFill/>
                    </a:lnT>
                    <a:lnB>
                      <a:noFill/>
                    </a:lnB>
                  </a:tcPr>
                </a:tc>
                <a:tc>
                  <a:txBody>
                    <a:bodyPr/>
                    <a:lstStyle/>
                    <a:p>
                      <a:pPr algn="r" rtl="0" fontAlgn="ctr"/>
                      <a:r>
                        <a:rPr lang="en-US" altLang="ko-KR" sz="900" b="0" i="0" u="none" strike="noStrike">
                          <a:solidFill>
                            <a:srgbClr val="FF0000"/>
                          </a:solidFill>
                          <a:effectLst/>
                          <a:latin typeface="KoPub돋움체 Light" panose="00000300000000000000" pitchFamily="2" charset="-127"/>
                          <a:ea typeface="KoPub돋움체 Light" panose="00000300000000000000" pitchFamily="2" charset="-127"/>
                        </a:rPr>
                        <a:t>(8,980)</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FF0000"/>
                          </a:solidFill>
                          <a:effectLst/>
                          <a:latin typeface="KoPub돋움체 Light" panose="00000300000000000000" pitchFamily="2" charset="-127"/>
                          <a:ea typeface="KoPub돋움체 Light" panose="00000300000000000000" pitchFamily="2" charset="-127"/>
                        </a:rPr>
                        <a:t>(8,980)</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FF0000"/>
                          </a:solidFill>
                          <a:effectLst/>
                          <a:latin typeface="KoPub돋움체 Light" panose="00000300000000000000" pitchFamily="2" charset="-127"/>
                          <a:ea typeface="KoPub돋움체 Light" panose="00000300000000000000" pitchFamily="2" charset="-127"/>
                        </a:rPr>
                        <a:t>(10,502)</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FF0000"/>
                          </a:solidFill>
                          <a:effectLst/>
                          <a:latin typeface="KoPub돋움체 Light" panose="00000300000000000000" pitchFamily="2" charset="-127"/>
                          <a:ea typeface="KoPub돋움체 Light" panose="00000300000000000000" pitchFamily="2" charset="-127"/>
                        </a:rPr>
                        <a:t>(40,397)</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FF0000"/>
                          </a:solidFill>
                          <a:effectLst/>
                          <a:latin typeface="KoPub돋움체 Light" panose="00000300000000000000" pitchFamily="2" charset="-127"/>
                          <a:ea typeface="KoPub돋움체 Light" panose="00000300000000000000" pitchFamily="2" charset="-127"/>
                        </a:rPr>
                        <a:t>(22,264)</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FF0000"/>
                          </a:solidFill>
                          <a:effectLst/>
                          <a:latin typeface="KoPub돋움체 Light" panose="00000300000000000000" pitchFamily="2" charset="-127"/>
                          <a:ea typeface="KoPub돋움체 Light" panose="00000300000000000000" pitchFamily="2" charset="-127"/>
                        </a:rPr>
                        <a:t>(25,200)</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FF0000"/>
                          </a:solidFill>
                          <a:effectLst/>
                          <a:latin typeface="KoPub돋움체 Light" panose="00000300000000000000" pitchFamily="2" charset="-127"/>
                          <a:ea typeface="KoPub돋움체 Light" panose="00000300000000000000" pitchFamily="2" charset="-127"/>
                        </a:rPr>
                        <a:t>(16,800)</a:t>
                      </a:r>
                    </a:p>
                  </a:txBody>
                  <a:tcPr marL="36000" marR="36000" marT="0" marB="0" anchor="ctr">
                    <a:lnL>
                      <a:noFill/>
                    </a:lnL>
                    <a:lnR>
                      <a:noFill/>
                    </a:lnR>
                    <a:lnT>
                      <a:noFill/>
                    </a:lnT>
                    <a:lnB>
                      <a:noFill/>
                    </a:lnB>
                  </a:tcPr>
                </a:tc>
                <a:extLst>
                  <a:ext uri="{0D108BD9-81ED-4DB2-BD59-A6C34878D82A}">
                    <a16:rowId xmlns:a16="http://schemas.microsoft.com/office/drawing/2014/main" val="2130420304"/>
                  </a:ext>
                </a:extLst>
              </a:tr>
              <a:tr h="130946">
                <a:tc>
                  <a:txBody>
                    <a:bodyPr/>
                    <a:lstStyle/>
                    <a:p>
                      <a:pPr algn="l" fontAlgn="ctr"/>
                      <a:endPar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endParaRPr>
                    </a:p>
                  </a:txBody>
                  <a:tcPr marL="36000" marR="36000" marT="0" marB="0" anchor="ctr">
                    <a:lnL>
                      <a:noFill/>
                    </a:lnL>
                    <a:lnR>
                      <a:noFill/>
                    </a:lnR>
                    <a:lnT>
                      <a:noFill/>
                    </a:lnT>
                    <a:lnB>
                      <a:noFill/>
                    </a:lnB>
                  </a:tcPr>
                </a:tc>
                <a:tc>
                  <a:txBody>
                    <a:bodyPr/>
                    <a:lstStyle/>
                    <a:p>
                      <a:pPr algn="l" fontAlgn="ctr"/>
                      <a:endPar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endParaRPr>
                    </a:p>
                  </a:txBody>
                  <a:tcPr marL="36000" marR="36000" marT="0" marB="0" anchor="ctr">
                    <a:lnL>
                      <a:noFill/>
                    </a:lnL>
                    <a:lnR>
                      <a:noFill/>
                    </a:lnR>
                    <a:lnT>
                      <a:noFill/>
                    </a:lnT>
                    <a:lnB>
                      <a:noFill/>
                    </a:lnB>
                  </a:tcPr>
                </a:tc>
                <a:tc>
                  <a:txBody>
                    <a:bodyPr/>
                    <a:lstStyle/>
                    <a:p>
                      <a:pPr algn="l" rtl="0" fontAlgn="ct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선박관리비용</a:t>
                      </a:r>
                    </a:p>
                  </a:txBody>
                  <a:tcPr marL="36000" marR="36000" marT="0" marB="0" anchor="ctr">
                    <a:lnL>
                      <a:noFill/>
                    </a:lnL>
                    <a:lnR w="6350" cap="flat" cmpd="sng" algn="ctr">
                      <a:solidFill>
                        <a:srgbClr val="0C2D83"/>
                      </a:solidFill>
                      <a:prstDash val="solid"/>
                      <a:round/>
                      <a:headEnd type="none" w="med" len="med"/>
                      <a:tailEnd type="none" w="med" len="med"/>
                    </a:lnR>
                    <a:lnT>
                      <a:noFill/>
                    </a:lnT>
                    <a:lnB>
                      <a:noFill/>
                    </a:lnB>
                  </a:tcPr>
                </a:tc>
                <a:tc>
                  <a:txBody>
                    <a:bodyPr/>
                    <a:lstStyle/>
                    <a:p>
                      <a:pPr algn="r" rtl="0" fontAlgn="ctr"/>
                      <a:r>
                        <a:rPr lang="en-US" altLang="ko-KR" sz="900" b="0" i="0" u="none" strike="noStrike">
                          <a:solidFill>
                            <a:srgbClr val="FF0000"/>
                          </a:solidFill>
                          <a:effectLst/>
                          <a:latin typeface="KoPub돋움체 Light" panose="00000300000000000000" pitchFamily="2" charset="-127"/>
                          <a:ea typeface="KoPub돋움체 Light" panose="00000300000000000000" pitchFamily="2" charset="-127"/>
                        </a:rPr>
                        <a:t>(450)</a:t>
                      </a:r>
                    </a:p>
                  </a:txBody>
                  <a:tcPr marL="36000" marR="36000" marT="0" marB="0" anchor="ctr">
                    <a:lnL w="6350" cap="flat" cmpd="sng" algn="ctr">
                      <a:solidFill>
                        <a:srgbClr val="0C2D83"/>
                      </a:solidFill>
                      <a:prstDash val="solid"/>
                      <a:round/>
                      <a:headEnd type="none" w="med" len="med"/>
                      <a:tailEnd type="none" w="med" len="med"/>
                    </a:lnL>
                    <a:lnR>
                      <a:noFill/>
                    </a:lnR>
                    <a:lnT>
                      <a:noFill/>
                    </a:lnT>
                    <a:lnB>
                      <a:noFill/>
                    </a:lnB>
                  </a:tcPr>
                </a:tc>
                <a:tc>
                  <a:txBody>
                    <a:bodyPr/>
                    <a:lstStyle/>
                    <a:p>
                      <a:pPr algn="r" rtl="0" fontAlgn="ctr"/>
                      <a:r>
                        <a:rPr lang="en-US" altLang="ko-KR" sz="900" b="0" i="0" u="none" strike="noStrike">
                          <a:solidFill>
                            <a:srgbClr val="FF0000"/>
                          </a:solidFill>
                          <a:effectLst/>
                          <a:latin typeface="KoPub돋움체 Light" panose="00000300000000000000" pitchFamily="2" charset="-127"/>
                          <a:ea typeface="KoPub돋움체 Light" panose="00000300000000000000" pitchFamily="2" charset="-127"/>
                        </a:rPr>
                        <a:t>(2,550)</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FF0000"/>
                          </a:solidFill>
                          <a:effectLst/>
                          <a:latin typeface="KoPub돋움체 Light" panose="00000300000000000000" pitchFamily="2" charset="-127"/>
                          <a:ea typeface="KoPub돋움체 Light" panose="00000300000000000000" pitchFamily="2" charset="-127"/>
                        </a:rPr>
                        <a:t>(3,054)</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FF0000"/>
                          </a:solidFill>
                          <a:effectLst/>
                          <a:latin typeface="KoPub돋움체 Light" panose="00000300000000000000" pitchFamily="2" charset="-127"/>
                          <a:ea typeface="KoPub돋움체 Light" panose="00000300000000000000" pitchFamily="2" charset="-127"/>
                        </a:rPr>
                        <a:t>(3,100)</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FF0000"/>
                          </a:solidFill>
                          <a:effectLst/>
                          <a:latin typeface="KoPub돋움체 Light" panose="00000300000000000000" pitchFamily="2" charset="-127"/>
                          <a:ea typeface="KoPub돋움체 Light" panose="00000300000000000000" pitchFamily="2" charset="-127"/>
                        </a:rPr>
                        <a:t>(3,143)</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FF0000"/>
                          </a:solidFill>
                          <a:effectLst/>
                          <a:latin typeface="KoPub돋움체 Light" panose="00000300000000000000" pitchFamily="2" charset="-127"/>
                          <a:ea typeface="KoPub돋움체 Light" panose="00000300000000000000" pitchFamily="2" charset="-127"/>
                        </a:rPr>
                        <a:t>(3,184)</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FF0000"/>
                          </a:solidFill>
                          <a:effectLst/>
                          <a:latin typeface="KoPub돋움체 Light" panose="00000300000000000000" pitchFamily="2" charset="-127"/>
                          <a:ea typeface="KoPub돋움체 Light" panose="00000300000000000000" pitchFamily="2" charset="-127"/>
                        </a:rPr>
                        <a:t>(3,222)</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FF0000"/>
                          </a:solidFill>
                          <a:effectLst/>
                          <a:latin typeface="KoPub돋움체 Light" panose="00000300000000000000" pitchFamily="2" charset="-127"/>
                          <a:ea typeface="KoPub돋움체 Light" panose="00000300000000000000" pitchFamily="2" charset="-127"/>
                        </a:rPr>
                        <a:t>(3,258)</a:t>
                      </a:r>
                    </a:p>
                  </a:txBody>
                  <a:tcPr marL="36000" marR="36000" marT="0" marB="0" anchor="ctr">
                    <a:lnL>
                      <a:noFill/>
                    </a:lnL>
                    <a:lnR>
                      <a:noFill/>
                    </a:lnR>
                    <a:lnT>
                      <a:noFill/>
                    </a:lnT>
                    <a:lnB>
                      <a:noFill/>
                    </a:lnB>
                  </a:tcPr>
                </a:tc>
                <a:extLst>
                  <a:ext uri="{0D108BD9-81ED-4DB2-BD59-A6C34878D82A}">
                    <a16:rowId xmlns:a16="http://schemas.microsoft.com/office/drawing/2014/main" val="4070762468"/>
                  </a:ext>
                </a:extLst>
              </a:tr>
              <a:tr h="130946">
                <a:tc>
                  <a:txBody>
                    <a:bodyPr/>
                    <a:lstStyle/>
                    <a:p>
                      <a:pPr algn="l" fontAlgn="ctr"/>
                      <a:endPar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endParaRPr>
                    </a:p>
                  </a:txBody>
                  <a:tcPr marL="36000" marR="36000" marT="0" marB="0" anchor="ctr">
                    <a:lnL>
                      <a:noFill/>
                    </a:lnL>
                    <a:lnR>
                      <a:noFill/>
                    </a:lnR>
                    <a:lnT>
                      <a:noFill/>
                    </a:lnT>
                    <a:lnB>
                      <a:noFill/>
                    </a:lnB>
                  </a:tcPr>
                </a:tc>
                <a:tc>
                  <a:txBody>
                    <a:bodyPr/>
                    <a:lstStyle/>
                    <a:p>
                      <a:pPr algn="l" fontAlgn="ctr"/>
                      <a:endPar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endParaRPr>
                    </a:p>
                  </a:txBody>
                  <a:tcPr marL="36000" marR="36000" marT="0" marB="0" anchor="ctr">
                    <a:lnL>
                      <a:noFill/>
                    </a:lnL>
                    <a:lnR>
                      <a:noFill/>
                    </a:lnR>
                    <a:lnT>
                      <a:noFill/>
                    </a:lnT>
                    <a:lnB>
                      <a:noFill/>
                    </a:lnB>
                  </a:tcPr>
                </a:tc>
                <a:tc>
                  <a:txBody>
                    <a:bodyPr/>
                    <a:lstStyle/>
                    <a:p>
                      <a:pPr algn="l" rtl="0" fontAlgn="ct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본사관리비</a:t>
                      </a:r>
                    </a:p>
                  </a:txBody>
                  <a:tcPr marL="36000" marR="36000" marT="0" marB="0" anchor="ctr">
                    <a:lnL>
                      <a:noFill/>
                    </a:lnL>
                    <a:lnR w="6350" cap="flat" cmpd="sng" algn="ctr">
                      <a:solidFill>
                        <a:srgbClr val="0C2D83"/>
                      </a:solidFill>
                      <a:prstDash val="solid"/>
                      <a:round/>
                      <a:headEnd type="none" w="med" len="med"/>
                      <a:tailEnd type="none" w="med" len="med"/>
                    </a:lnR>
                    <a:lnT>
                      <a:noFill/>
                    </a:lnT>
                    <a:lnB>
                      <a:noFill/>
                    </a:lnB>
                  </a:tcPr>
                </a:tc>
                <a:tc>
                  <a:txBody>
                    <a:bodyPr/>
                    <a:lstStyle/>
                    <a:p>
                      <a:pPr algn="r" rtl="0" fontAlgn="ctr"/>
                      <a:r>
                        <a:rPr lang="en-US" altLang="ko-KR" sz="900" b="0" i="0" u="none" strike="noStrike">
                          <a:solidFill>
                            <a:srgbClr val="000000"/>
                          </a:solidFill>
                          <a:effectLst/>
                          <a:latin typeface="KoPub돋움체 Light" panose="00000300000000000000" pitchFamily="2" charset="-127"/>
                          <a:ea typeface="KoPub돋움체 Light" panose="00000300000000000000" pitchFamily="2" charset="-127"/>
                        </a:rPr>
                        <a:t>-</a:t>
                      </a:r>
                    </a:p>
                  </a:txBody>
                  <a:tcPr marL="36000" marR="36000" marT="0" marB="0" anchor="ctr">
                    <a:lnL w="6350" cap="flat" cmpd="sng" algn="ctr">
                      <a:solidFill>
                        <a:srgbClr val="0C2D83"/>
                      </a:solidFill>
                      <a:prstDash val="solid"/>
                      <a:round/>
                      <a:headEnd type="none" w="med" len="med"/>
                      <a:tailEnd type="none" w="med" len="med"/>
                    </a:lnL>
                    <a:lnR>
                      <a:noFill/>
                    </a:lnR>
                    <a:lnT>
                      <a:noFill/>
                    </a:lnT>
                    <a:lnB>
                      <a:noFill/>
                    </a:lnB>
                  </a:tcPr>
                </a:tc>
                <a:tc>
                  <a:txBody>
                    <a:bodyPr/>
                    <a:lstStyle/>
                    <a:p>
                      <a:pPr algn="r" rtl="0" fontAlgn="ctr"/>
                      <a:r>
                        <a:rPr lang="en-US" altLang="ko-KR" sz="900" b="0" i="0" u="none" strike="noStrike">
                          <a:solidFill>
                            <a:srgbClr val="FF0000"/>
                          </a:solidFill>
                          <a:effectLst/>
                          <a:latin typeface="KoPub돋움체 Light" panose="00000300000000000000" pitchFamily="2" charset="-127"/>
                          <a:ea typeface="KoPub돋움체 Light" panose="00000300000000000000" pitchFamily="2" charset="-127"/>
                        </a:rPr>
                        <a:t>(898)</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FF0000"/>
                          </a:solidFill>
                          <a:effectLst/>
                          <a:latin typeface="KoPub돋움체 Light" panose="00000300000000000000" pitchFamily="2" charset="-127"/>
                          <a:ea typeface="KoPub돋움체 Light" panose="00000300000000000000" pitchFamily="2" charset="-127"/>
                        </a:rPr>
                        <a:t>(1,796)</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FF0000"/>
                          </a:solidFill>
                          <a:effectLst/>
                          <a:latin typeface="KoPub돋움체 Light" panose="00000300000000000000" pitchFamily="2" charset="-127"/>
                          <a:ea typeface="KoPub돋움체 Light" panose="00000300000000000000" pitchFamily="2" charset="-127"/>
                        </a:rPr>
                        <a:t>(2,029)</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FF0000"/>
                          </a:solidFill>
                          <a:effectLst/>
                          <a:latin typeface="KoPub돋움체 Light" panose="00000300000000000000" pitchFamily="2" charset="-127"/>
                          <a:ea typeface="KoPub돋움체 Light" panose="00000300000000000000" pitchFamily="2" charset="-127"/>
                        </a:rPr>
                        <a:t>(6,995)</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FF0000"/>
                          </a:solidFill>
                          <a:effectLst/>
                          <a:latin typeface="KoPub돋움체 Light" panose="00000300000000000000" pitchFamily="2" charset="-127"/>
                          <a:ea typeface="KoPub돋움체 Light" panose="00000300000000000000" pitchFamily="2" charset="-127"/>
                        </a:rPr>
                        <a:t>(3,622)</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FF0000"/>
                          </a:solidFill>
                          <a:effectLst/>
                          <a:latin typeface="KoPub돋움체 Light" panose="00000300000000000000" pitchFamily="2" charset="-127"/>
                          <a:ea typeface="KoPub돋움체 Light" panose="00000300000000000000" pitchFamily="2" charset="-127"/>
                        </a:rPr>
                        <a:t>(2,700)</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FF0000"/>
                          </a:solidFill>
                          <a:effectLst/>
                          <a:latin typeface="KoPub돋움체 Light" panose="00000300000000000000" pitchFamily="2" charset="-127"/>
                          <a:ea typeface="KoPub돋움체 Light" panose="00000300000000000000" pitchFamily="2" charset="-127"/>
                        </a:rPr>
                        <a:t>(3,600)</a:t>
                      </a:r>
                    </a:p>
                  </a:txBody>
                  <a:tcPr marL="36000" marR="36000" marT="0" marB="0" anchor="ctr">
                    <a:lnL>
                      <a:noFill/>
                    </a:lnL>
                    <a:lnR>
                      <a:noFill/>
                    </a:lnR>
                    <a:lnT>
                      <a:noFill/>
                    </a:lnT>
                    <a:lnB>
                      <a:noFill/>
                    </a:lnB>
                  </a:tcPr>
                </a:tc>
                <a:extLst>
                  <a:ext uri="{0D108BD9-81ED-4DB2-BD59-A6C34878D82A}">
                    <a16:rowId xmlns:a16="http://schemas.microsoft.com/office/drawing/2014/main" val="4100031356"/>
                  </a:ext>
                </a:extLst>
              </a:tr>
              <a:tr h="130946">
                <a:tc>
                  <a:txBody>
                    <a:bodyPr/>
                    <a:lstStyle/>
                    <a:p>
                      <a:pPr algn="l" fontAlgn="ctr"/>
                      <a:endPar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endParaRPr>
                    </a:p>
                  </a:txBody>
                  <a:tcPr marL="36000" marR="36000" marT="0" marB="0" anchor="ctr">
                    <a:lnL>
                      <a:noFill/>
                    </a:lnL>
                    <a:lnR>
                      <a:noFill/>
                    </a:lnR>
                    <a:lnT>
                      <a:noFill/>
                    </a:lnT>
                    <a:lnB w="6350" cap="flat" cmpd="sng" algn="ctr">
                      <a:solidFill>
                        <a:srgbClr val="0C2D83"/>
                      </a:solidFill>
                      <a:prstDash val="solid"/>
                      <a:round/>
                      <a:headEnd type="none" w="med" len="med"/>
                      <a:tailEnd type="none" w="med" len="med"/>
                    </a:lnB>
                  </a:tcPr>
                </a:tc>
                <a:tc>
                  <a:txBody>
                    <a:bodyPr/>
                    <a:lstStyle/>
                    <a:p>
                      <a:pPr algn="l" fontAlgn="ctr"/>
                      <a:endPar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endParaRPr>
                    </a:p>
                  </a:txBody>
                  <a:tcPr marL="36000" marR="36000" marT="0" marB="0" anchor="ctr">
                    <a:lnL>
                      <a:noFill/>
                    </a:lnL>
                    <a:lnR>
                      <a:noFill/>
                    </a:lnR>
                    <a:lnT>
                      <a:noFill/>
                    </a:lnT>
                    <a:lnB w="6350" cap="flat" cmpd="sng" algn="ctr">
                      <a:solidFill>
                        <a:srgbClr val="0C2D83"/>
                      </a:solidFill>
                      <a:prstDash val="solid"/>
                      <a:round/>
                      <a:headEnd type="none" w="med" len="med"/>
                      <a:tailEnd type="none" w="med" len="med"/>
                    </a:lnB>
                  </a:tcPr>
                </a:tc>
                <a:tc>
                  <a:txBody>
                    <a:bodyPr/>
                    <a:lstStyle/>
                    <a:p>
                      <a:pPr algn="l" rtl="0" fontAlgn="ct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법인세</a:t>
                      </a:r>
                    </a:p>
                  </a:txBody>
                  <a:tcPr marL="36000" marR="36000" marT="0" marB="0" anchor="ctr">
                    <a:lnL>
                      <a:noFill/>
                    </a:lnL>
                    <a:lnR w="6350" cap="flat" cmpd="sng" algn="ctr">
                      <a:solidFill>
                        <a:srgbClr val="0C2D83"/>
                      </a:solidFill>
                      <a:prstDash val="solid"/>
                      <a:round/>
                      <a:headEnd type="none" w="med" len="med"/>
                      <a:tailEnd type="none" w="med" len="med"/>
                    </a:lnR>
                    <a:lnT>
                      <a:noFill/>
                    </a:lnT>
                    <a:lnB w="6350" cap="flat" cmpd="sng" algn="ctr">
                      <a:solidFill>
                        <a:srgbClr val="0C2D83"/>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KoPub돋움체 Light" panose="00000300000000000000" pitchFamily="2" charset="-127"/>
                          <a:ea typeface="KoPub돋움체 Light" panose="00000300000000000000" pitchFamily="2" charset="-127"/>
                        </a:rPr>
                        <a:t>-</a:t>
                      </a:r>
                    </a:p>
                  </a:txBody>
                  <a:tcPr marL="36000" marR="36000" marT="0" marB="0" anchor="ctr">
                    <a:lnL w="6350" cap="flat" cmpd="sng" algn="ctr">
                      <a:solidFill>
                        <a:srgbClr val="0C2D83"/>
                      </a:solidFill>
                      <a:prstDash val="solid"/>
                      <a:round/>
                      <a:headEnd type="none" w="med" len="med"/>
                      <a:tailEnd type="none" w="med" len="med"/>
                    </a:lnL>
                    <a:lnR>
                      <a:noFill/>
                    </a:lnR>
                    <a:lnT>
                      <a:noFill/>
                    </a:lnT>
                    <a:lnB w="6350" cap="flat" cmpd="sng" algn="ctr">
                      <a:solidFill>
                        <a:srgbClr val="0C2D83"/>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KoPub돋움체 Light" panose="00000300000000000000" pitchFamily="2" charset="-127"/>
                          <a:ea typeface="KoPub돋움체 Light" panose="00000300000000000000" pitchFamily="2" charset="-127"/>
                        </a:rPr>
                        <a:t>-</a:t>
                      </a:r>
                    </a:p>
                  </a:txBody>
                  <a:tcPr marL="36000" marR="36000" marT="0" marB="0" anchor="ctr">
                    <a:lnL>
                      <a:noFill/>
                    </a:lnL>
                    <a:lnR>
                      <a:noFill/>
                    </a:lnR>
                    <a:lnT>
                      <a:noFill/>
                    </a:lnT>
                    <a:lnB w="6350" cap="flat" cmpd="sng" algn="ctr">
                      <a:solidFill>
                        <a:srgbClr val="0C2D83"/>
                      </a:solidFill>
                      <a:prstDash val="solid"/>
                      <a:round/>
                      <a:headEnd type="none" w="med" len="med"/>
                      <a:tailEnd type="none" w="med" len="med"/>
                    </a:lnB>
                  </a:tcPr>
                </a:tc>
                <a:tc>
                  <a:txBody>
                    <a:bodyPr/>
                    <a:lstStyle/>
                    <a:p>
                      <a:pPr algn="r" rtl="0" fontAlgn="ctr"/>
                      <a:r>
                        <a:rPr lang="en-US" altLang="ko-KR" sz="900" b="0" i="0" u="none" strike="noStrike">
                          <a:solidFill>
                            <a:srgbClr val="FF0000"/>
                          </a:solidFill>
                          <a:effectLst/>
                          <a:latin typeface="KoPub돋움체 Light" panose="00000300000000000000" pitchFamily="2" charset="-127"/>
                          <a:ea typeface="KoPub돋움체 Light" panose="00000300000000000000" pitchFamily="2" charset="-127"/>
                        </a:rPr>
                        <a:t>(939)</a:t>
                      </a:r>
                    </a:p>
                  </a:txBody>
                  <a:tcPr marL="36000" marR="36000" marT="0" marB="0" anchor="ctr">
                    <a:lnL>
                      <a:noFill/>
                    </a:lnL>
                    <a:lnR>
                      <a:noFill/>
                    </a:lnR>
                    <a:lnT>
                      <a:noFill/>
                    </a:lnT>
                    <a:lnB w="6350" cap="flat" cmpd="sng" algn="ctr">
                      <a:solidFill>
                        <a:srgbClr val="0C2D83"/>
                      </a:solidFill>
                      <a:prstDash val="solid"/>
                      <a:round/>
                      <a:headEnd type="none" w="med" len="med"/>
                      <a:tailEnd type="none" w="med" len="med"/>
                    </a:lnB>
                  </a:tcPr>
                </a:tc>
                <a:tc>
                  <a:txBody>
                    <a:bodyPr/>
                    <a:lstStyle/>
                    <a:p>
                      <a:pPr algn="r" rtl="0" fontAlgn="ctr"/>
                      <a:r>
                        <a:rPr lang="en-US" altLang="ko-KR" sz="900" b="0" i="0" u="none" strike="noStrike">
                          <a:solidFill>
                            <a:srgbClr val="FF0000"/>
                          </a:solidFill>
                          <a:effectLst/>
                          <a:latin typeface="KoPub돋움체 Light" panose="00000300000000000000" pitchFamily="2" charset="-127"/>
                          <a:ea typeface="KoPub돋움체 Light" panose="00000300000000000000" pitchFamily="2" charset="-127"/>
                        </a:rPr>
                        <a:t>(448)</a:t>
                      </a:r>
                    </a:p>
                  </a:txBody>
                  <a:tcPr marL="36000" marR="36000" marT="0" marB="0" anchor="ctr">
                    <a:lnL>
                      <a:noFill/>
                    </a:lnL>
                    <a:lnR>
                      <a:noFill/>
                    </a:lnR>
                    <a:lnT>
                      <a:noFill/>
                    </a:lnT>
                    <a:lnB w="6350" cap="flat" cmpd="sng" algn="ctr">
                      <a:solidFill>
                        <a:srgbClr val="0C2D83"/>
                      </a:solidFill>
                      <a:prstDash val="solid"/>
                      <a:round/>
                      <a:headEnd type="none" w="med" len="med"/>
                      <a:tailEnd type="none" w="med" len="med"/>
                    </a:lnB>
                  </a:tcPr>
                </a:tc>
                <a:tc>
                  <a:txBody>
                    <a:bodyPr/>
                    <a:lstStyle/>
                    <a:p>
                      <a:pPr algn="r" rtl="0" fontAlgn="ctr"/>
                      <a:r>
                        <a:rPr lang="en-US" altLang="ko-KR" sz="900" b="0" i="0" u="none" strike="noStrike">
                          <a:solidFill>
                            <a:srgbClr val="FF0000"/>
                          </a:solidFill>
                          <a:effectLst/>
                          <a:latin typeface="KoPub돋움체 Light" panose="00000300000000000000" pitchFamily="2" charset="-127"/>
                          <a:ea typeface="KoPub돋움체 Light" panose="00000300000000000000" pitchFamily="2" charset="-127"/>
                        </a:rPr>
                        <a:t>(1,056)</a:t>
                      </a:r>
                    </a:p>
                  </a:txBody>
                  <a:tcPr marL="36000" marR="36000" marT="0" marB="0" anchor="ctr">
                    <a:lnL>
                      <a:noFill/>
                    </a:lnL>
                    <a:lnR>
                      <a:noFill/>
                    </a:lnR>
                    <a:lnT>
                      <a:noFill/>
                    </a:lnT>
                    <a:lnB w="6350" cap="flat" cmpd="sng" algn="ctr">
                      <a:solidFill>
                        <a:srgbClr val="0C2D83"/>
                      </a:solidFill>
                      <a:prstDash val="solid"/>
                      <a:round/>
                      <a:headEnd type="none" w="med" len="med"/>
                      <a:tailEnd type="none" w="med" len="med"/>
                    </a:lnB>
                  </a:tcPr>
                </a:tc>
                <a:tc>
                  <a:txBody>
                    <a:bodyPr/>
                    <a:lstStyle/>
                    <a:p>
                      <a:pPr algn="r" rtl="0" fontAlgn="ctr"/>
                      <a:r>
                        <a:rPr lang="en-US" altLang="ko-KR" sz="900" b="0" i="0" u="none" strike="noStrike">
                          <a:solidFill>
                            <a:srgbClr val="FF0000"/>
                          </a:solidFill>
                          <a:effectLst/>
                          <a:latin typeface="KoPub돋움체 Light" panose="00000300000000000000" pitchFamily="2" charset="-127"/>
                          <a:ea typeface="KoPub돋움체 Light" panose="00000300000000000000" pitchFamily="2" charset="-127"/>
                        </a:rPr>
                        <a:t>(9,559)</a:t>
                      </a:r>
                    </a:p>
                  </a:txBody>
                  <a:tcPr marL="36000" marR="36000" marT="0" marB="0" anchor="ctr">
                    <a:lnL>
                      <a:noFill/>
                    </a:lnL>
                    <a:lnR>
                      <a:noFill/>
                    </a:lnR>
                    <a:lnT>
                      <a:noFill/>
                    </a:lnT>
                    <a:lnB w="6350" cap="flat" cmpd="sng" algn="ctr">
                      <a:solidFill>
                        <a:srgbClr val="0C2D83"/>
                      </a:solidFill>
                      <a:prstDash val="solid"/>
                      <a:round/>
                      <a:headEnd type="none" w="med" len="med"/>
                      <a:tailEnd type="none" w="med" len="med"/>
                    </a:lnB>
                  </a:tcPr>
                </a:tc>
                <a:tc>
                  <a:txBody>
                    <a:bodyPr/>
                    <a:lstStyle/>
                    <a:p>
                      <a:pPr algn="r" rtl="0" fontAlgn="ctr"/>
                      <a:r>
                        <a:rPr lang="en-US" altLang="ko-KR" sz="900" b="0" i="0" u="none" strike="noStrike">
                          <a:solidFill>
                            <a:srgbClr val="FF0000"/>
                          </a:solidFill>
                          <a:effectLst/>
                          <a:latin typeface="KoPub돋움체 Light" panose="00000300000000000000" pitchFamily="2" charset="-127"/>
                          <a:ea typeface="KoPub돋움체 Light" panose="00000300000000000000" pitchFamily="2" charset="-127"/>
                        </a:rPr>
                        <a:t>(2,571)</a:t>
                      </a:r>
                    </a:p>
                  </a:txBody>
                  <a:tcPr marL="36000" marR="36000" marT="0" marB="0" anchor="ctr">
                    <a:lnL>
                      <a:noFill/>
                    </a:lnL>
                    <a:lnR>
                      <a:noFill/>
                    </a:lnR>
                    <a:lnT>
                      <a:noFill/>
                    </a:lnT>
                    <a:lnB w="6350" cap="flat" cmpd="sng" algn="ctr">
                      <a:solidFill>
                        <a:srgbClr val="0C2D83"/>
                      </a:solidFill>
                      <a:prstDash val="solid"/>
                      <a:round/>
                      <a:headEnd type="none" w="med" len="med"/>
                      <a:tailEnd type="none" w="med" len="med"/>
                    </a:lnB>
                  </a:tcPr>
                </a:tc>
                <a:tc>
                  <a:txBody>
                    <a:bodyPr/>
                    <a:lstStyle/>
                    <a:p>
                      <a:pPr algn="r" rtl="0" fontAlgn="ctr"/>
                      <a:r>
                        <a:rPr lang="en-US" altLang="ko-KR" sz="900" b="0" i="0" u="none" strike="noStrike">
                          <a:solidFill>
                            <a:srgbClr val="FF0000"/>
                          </a:solidFill>
                          <a:effectLst/>
                          <a:latin typeface="KoPub돋움체 Light" panose="00000300000000000000" pitchFamily="2" charset="-127"/>
                          <a:ea typeface="KoPub돋움체 Light" panose="00000300000000000000" pitchFamily="2" charset="-127"/>
                        </a:rPr>
                        <a:t>(5,320)</a:t>
                      </a:r>
                    </a:p>
                  </a:txBody>
                  <a:tcPr marL="36000" marR="36000" marT="0" marB="0" anchor="ctr">
                    <a:lnL>
                      <a:noFill/>
                    </a:lnL>
                    <a:lnR>
                      <a:noFill/>
                    </a:lnR>
                    <a:lnT>
                      <a:noFill/>
                    </a:lnT>
                    <a:lnB w="6350" cap="flat" cmpd="sng" algn="ctr">
                      <a:solidFill>
                        <a:srgbClr val="0C2D83"/>
                      </a:solidFill>
                      <a:prstDash val="solid"/>
                      <a:round/>
                      <a:headEnd type="none" w="med" len="med"/>
                      <a:tailEnd type="none" w="med" len="med"/>
                    </a:lnB>
                  </a:tcPr>
                </a:tc>
                <a:extLst>
                  <a:ext uri="{0D108BD9-81ED-4DB2-BD59-A6C34878D82A}">
                    <a16:rowId xmlns:a16="http://schemas.microsoft.com/office/drawing/2014/main" val="3242705187"/>
                  </a:ext>
                </a:extLst>
              </a:tr>
              <a:tr h="130946">
                <a:tc gridSpan="3">
                  <a:txBody>
                    <a:bodyPr/>
                    <a:lstStyle/>
                    <a:p>
                      <a:pPr algn="l" rtl="0" fontAlgn="ctr"/>
                      <a:r>
                        <a:rPr lang="ko-KR" altLang="en-US" sz="900" b="1" i="0" u="none" strike="noStrike">
                          <a:solidFill>
                            <a:srgbClr val="000000"/>
                          </a:solidFill>
                          <a:effectLst/>
                          <a:latin typeface="KoPub돋움체 Medium" panose="00000600000000000000" pitchFamily="2" charset="-127"/>
                          <a:ea typeface="KoPub돋움체 Medium" panose="00000600000000000000" pitchFamily="2" charset="-127"/>
                        </a:rPr>
                        <a:t>투자활동 현금흐름 </a:t>
                      </a:r>
                      <a:r>
                        <a:rPr lang="en-US" altLang="ko-KR" sz="900" b="1" i="0" u="none" strike="noStrike">
                          <a:solidFill>
                            <a:srgbClr val="000000"/>
                          </a:solidFill>
                          <a:effectLst/>
                          <a:latin typeface="KoPub돋움체 Medium" panose="00000600000000000000" pitchFamily="2" charset="-127"/>
                          <a:ea typeface="KoPub돋움체 Medium" panose="00000600000000000000" pitchFamily="2" charset="-127"/>
                        </a:rPr>
                        <a:t>(C)</a:t>
                      </a:r>
                    </a:p>
                  </a:txBody>
                  <a:tcPr marL="36000" marR="36000" marT="0" marB="0" anchor="ctr">
                    <a:lnL>
                      <a:noFill/>
                    </a:lnL>
                    <a:lnR>
                      <a:noFill/>
                    </a:lnR>
                    <a:lnT w="6350" cap="flat" cmpd="sng" algn="ctr">
                      <a:solidFill>
                        <a:srgbClr val="0C2D83"/>
                      </a:solidFill>
                      <a:prstDash val="solid"/>
                      <a:round/>
                      <a:headEnd type="none" w="med" len="med"/>
                      <a:tailEnd type="none" w="med" len="med"/>
                    </a:lnT>
                    <a:lnB w="6350" cap="flat" cmpd="sng" algn="ctr">
                      <a:solidFill>
                        <a:srgbClr val="0C2D83"/>
                      </a:solidFill>
                      <a:prstDash val="solid"/>
                      <a:round/>
                      <a:headEnd type="none" w="med" len="med"/>
                      <a:tailEnd type="none" w="med" len="med"/>
                    </a:lnB>
                    <a:solidFill>
                      <a:srgbClr val="E5F4FB"/>
                    </a:solidFill>
                  </a:tcPr>
                </a:tc>
                <a:tc hMerge="1">
                  <a:txBody>
                    <a:bodyPr/>
                    <a:lstStyle/>
                    <a:p>
                      <a:pPr latinLnBrk="1"/>
                      <a:endParaRPr lang="ko-KR" altLang="en-US"/>
                    </a:p>
                  </a:txBody>
                  <a:tcPr/>
                </a:tc>
                <a:tc hMerge="1">
                  <a:txBody>
                    <a:bodyPr/>
                    <a:lstStyle/>
                    <a:p>
                      <a:pPr algn="l" rtl="0" fontAlgn="ctr"/>
                      <a:r>
                        <a:rPr lang="ko-KR" altLang="en-US" sz="900" b="1" i="0" u="none" strike="noStrike">
                          <a:solidFill>
                            <a:srgbClr val="000000"/>
                          </a:solidFill>
                          <a:effectLst/>
                          <a:latin typeface="KoPub돋움체 Light" panose="00000300000000000000" pitchFamily="2" charset="-127"/>
                          <a:ea typeface="KoPub돋움체 Light" panose="00000300000000000000" pitchFamily="2" charset="-127"/>
                        </a:rPr>
                        <a:t>　</a:t>
                      </a:r>
                    </a:p>
                  </a:txBody>
                  <a:tcPr marL="36000" marR="36000" marT="0" marB="0" anchor="ctr">
                    <a:lnL>
                      <a:noFill/>
                    </a:lnL>
                    <a:lnR>
                      <a:noFill/>
                    </a:lnR>
                    <a:lnT w="6350" cap="flat" cmpd="sng" algn="ctr">
                      <a:solidFill>
                        <a:srgbClr val="0C2D83"/>
                      </a:solidFill>
                      <a:prstDash val="solid"/>
                      <a:round/>
                      <a:headEnd type="none" w="med" len="med"/>
                      <a:tailEnd type="none" w="med" len="med"/>
                    </a:lnT>
                    <a:lnB w="6350" cap="flat" cmpd="sng" algn="ctr">
                      <a:solidFill>
                        <a:srgbClr val="0C2D83"/>
                      </a:solidFill>
                      <a:prstDash val="solid"/>
                      <a:round/>
                      <a:headEnd type="none" w="med" len="med"/>
                      <a:tailEnd type="none" w="med" len="med"/>
                    </a:lnB>
                    <a:solidFill>
                      <a:srgbClr val="E5F4FB"/>
                    </a:solidFill>
                  </a:tcPr>
                </a:tc>
                <a:tc>
                  <a:txBody>
                    <a:bodyPr/>
                    <a:lstStyle/>
                    <a:p>
                      <a:pPr algn="r" rtl="0" fontAlgn="ctr"/>
                      <a:r>
                        <a:rPr lang="en-US" altLang="ko-KR" sz="900" b="1" i="0" u="none" strike="noStrike">
                          <a:solidFill>
                            <a:srgbClr val="FF0000"/>
                          </a:solidFill>
                          <a:effectLst/>
                          <a:latin typeface="KoPub돋움체 Light" panose="00000300000000000000" pitchFamily="2" charset="-127"/>
                          <a:ea typeface="KoPub돋움체 Light" panose="00000300000000000000" pitchFamily="2" charset="-127"/>
                        </a:rPr>
                        <a:t>(45,415)</a:t>
                      </a:r>
                    </a:p>
                  </a:txBody>
                  <a:tcPr marL="36000" marR="36000" marT="0" marB="0" anchor="ctr">
                    <a:lnL>
                      <a:noFill/>
                    </a:lnL>
                    <a:lnR>
                      <a:noFill/>
                    </a:lnR>
                    <a:lnT w="6350" cap="flat" cmpd="sng" algn="ctr">
                      <a:solidFill>
                        <a:srgbClr val="0C2D83"/>
                      </a:solidFill>
                      <a:prstDash val="solid"/>
                      <a:round/>
                      <a:headEnd type="none" w="med" len="med"/>
                      <a:tailEnd type="none" w="med" len="med"/>
                    </a:lnT>
                    <a:lnB w="6350" cap="flat" cmpd="sng" algn="ctr">
                      <a:solidFill>
                        <a:srgbClr val="0C2D83"/>
                      </a:solidFill>
                      <a:prstDash val="solid"/>
                      <a:round/>
                      <a:headEnd type="none" w="med" len="med"/>
                      <a:tailEnd type="none" w="med" len="med"/>
                    </a:lnB>
                    <a:solidFill>
                      <a:srgbClr val="E5F4FB"/>
                    </a:solidFill>
                  </a:tcPr>
                </a:tc>
                <a:tc>
                  <a:txBody>
                    <a:bodyPr/>
                    <a:lstStyle/>
                    <a:p>
                      <a:pPr algn="r" rtl="0" fontAlgn="ctr"/>
                      <a:r>
                        <a:rPr lang="en-US" altLang="ko-KR" sz="900" b="1" i="0" u="none" strike="noStrike">
                          <a:solidFill>
                            <a:srgbClr val="000000"/>
                          </a:solidFill>
                          <a:effectLst/>
                          <a:latin typeface="KoPub돋움체 Light" panose="00000300000000000000" pitchFamily="2" charset="-127"/>
                          <a:ea typeface="KoPub돋움체 Light" panose="00000300000000000000" pitchFamily="2" charset="-127"/>
                        </a:rPr>
                        <a:t>-</a:t>
                      </a:r>
                    </a:p>
                  </a:txBody>
                  <a:tcPr marL="36000" marR="36000" marT="0" marB="0" anchor="ctr">
                    <a:lnL>
                      <a:noFill/>
                    </a:lnL>
                    <a:lnR>
                      <a:noFill/>
                    </a:lnR>
                    <a:lnT w="6350" cap="flat" cmpd="sng" algn="ctr">
                      <a:solidFill>
                        <a:srgbClr val="0C2D83"/>
                      </a:solidFill>
                      <a:prstDash val="solid"/>
                      <a:round/>
                      <a:headEnd type="none" w="med" len="med"/>
                      <a:tailEnd type="none" w="med" len="med"/>
                    </a:lnT>
                    <a:lnB w="6350" cap="flat" cmpd="sng" algn="ctr">
                      <a:solidFill>
                        <a:srgbClr val="0C2D83"/>
                      </a:solidFill>
                      <a:prstDash val="solid"/>
                      <a:round/>
                      <a:headEnd type="none" w="med" len="med"/>
                      <a:tailEnd type="none" w="med" len="med"/>
                    </a:lnB>
                    <a:solidFill>
                      <a:srgbClr val="E5F4FB"/>
                    </a:solidFill>
                  </a:tcPr>
                </a:tc>
                <a:tc>
                  <a:txBody>
                    <a:bodyPr/>
                    <a:lstStyle/>
                    <a:p>
                      <a:pPr algn="r" rtl="0" fontAlgn="ctr"/>
                      <a:r>
                        <a:rPr lang="en-US" altLang="ko-KR" sz="900" b="1" i="0" u="none" strike="noStrike">
                          <a:solidFill>
                            <a:srgbClr val="000000"/>
                          </a:solidFill>
                          <a:effectLst/>
                          <a:latin typeface="KoPub돋움체 Light" panose="00000300000000000000" pitchFamily="2" charset="-127"/>
                          <a:ea typeface="KoPub돋움체 Light" panose="00000300000000000000" pitchFamily="2" charset="-127"/>
                        </a:rPr>
                        <a:t>-</a:t>
                      </a:r>
                    </a:p>
                  </a:txBody>
                  <a:tcPr marL="36000" marR="36000" marT="0" marB="0" anchor="ctr">
                    <a:lnL>
                      <a:noFill/>
                    </a:lnL>
                    <a:lnR>
                      <a:noFill/>
                    </a:lnR>
                    <a:lnT w="6350" cap="flat" cmpd="sng" algn="ctr">
                      <a:solidFill>
                        <a:srgbClr val="0C2D83"/>
                      </a:solidFill>
                      <a:prstDash val="solid"/>
                      <a:round/>
                      <a:headEnd type="none" w="med" len="med"/>
                      <a:tailEnd type="none" w="med" len="med"/>
                    </a:lnT>
                    <a:lnB w="6350" cap="flat" cmpd="sng" algn="ctr">
                      <a:solidFill>
                        <a:srgbClr val="0C2D83"/>
                      </a:solidFill>
                      <a:prstDash val="solid"/>
                      <a:round/>
                      <a:headEnd type="none" w="med" len="med"/>
                      <a:tailEnd type="none" w="med" len="med"/>
                    </a:lnB>
                    <a:solidFill>
                      <a:srgbClr val="E5F4FB"/>
                    </a:solidFill>
                  </a:tcPr>
                </a:tc>
                <a:tc>
                  <a:txBody>
                    <a:bodyPr/>
                    <a:lstStyle/>
                    <a:p>
                      <a:pPr algn="r" rtl="0" fontAlgn="ctr"/>
                      <a:r>
                        <a:rPr lang="en-US" altLang="ko-KR" sz="900" b="1" i="0" u="none" strike="noStrike">
                          <a:solidFill>
                            <a:srgbClr val="000000"/>
                          </a:solidFill>
                          <a:effectLst/>
                          <a:latin typeface="KoPub돋움체 Light" panose="00000300000000000000" pitchFamily="2" charset="-127"/>
                          <a:ea typeface="KoPub돋움체 Light" panose="00000300000000000000" pitchFamily="2" charset="-127"/>
                        </a:rPr>
                        <a:t>-</a:t>
                      </a:r>
                    </a:p>
                  </a:txBody>
                  <a:tcPr marL="36000" marR="36000" marT="0" marB="0" anchor="ctr">
                    <a:lnL>
                      <a:noFill/>
                    </a:lnL>
                    <a:lnR>
                      <a:noFill/>
                    </a:lnR>
                    <a:lnT w="6350" cap="flat" cmpd="sng" algn="ctr">
                      <a:solidFill>
                        <a:srgbClr val="0C2D83"/>
                      </a:solidFill>
                      <a:prstDash val="solid"/>
                      <a:round/>
                      <a:headEnd type="none" w="med" len="med"/>
                      <a:tailEnd type="none" w="med" len="med"/>
                    </a:lnT>
                    <a:lnB w="6350" cap="flat" cmpd="sng" algn="ctr">
                      <a:solidFill>
                        <a:srgbClr val="0C2D83"/>
                      </a:solidFill>
                      <a:prstDash val="solid"/>
                      <a:round/>
                      <a:headEnd type="none" w="med" len="med"/>
                      <a:tailEnd type="none" w="med" len="med"/>
                    </a:lnB>
                    <a:solidFill>
                      <a:srgbClr val="E5F4FB"/>
                    </a:solidFill>
                  </a:tcPr>
                </a:tc>
                <a:tc>
                  <a:txBody>
                    <a:bodyPr/>
                    <a:lstStyle/>
                    <a:p>
                      <a:pPr algn="r" rtl="0" fontAlgn="ctr"/>
                      <a:r>
                        <a:rPr lang="en-US" altLang="ko-KR" sz="900" b="1" i="0" u="none" strike="noStrike">
                          <a:solidFill>
                            <a:srgbClr val="000000"/>
                          </a:solidFill>
                          <a:effectLst/>
                          <a:latin typeface="KoPub돋움체 Light" panose="00000300000000000000" pitchFamily="2" charset="-127"/>
                          <a:ea typeface="KoPub돋움체 Light" panose="00000300000000000000" pitchFamily="2" charset="-127"/>
                        </a:rPr>
                        <a:t>-</a:t>
                      </a:r>
                    </a:p>
                  </a:txBody>
                  <a:tcPr marL="36000" marR="36000" marT="0" marB="0" anchor="ctr">
                    <a:lnL>
                      <a:noFill/>
                    </a:lnL>
                    <a:lnR>
                      <a:noFill/>
                    </a:lnR>
                    <a:lnT w="6350" cap="flat" cmpd="sng" algn="ctr">
                      <a:solidFill>
                        <a:srgbClr val="0C2D83"/>
                      </a:solidFill>
                      <a:prstDash val="solid"/>
                      <a:round/>
                      <a:headEnd type="none" w="med" len="med"/>
                      <a:tailEnd type="none" w="med" len="med"/>
                    </a:lnT>
                    <a:lnB w="6350" cap="flat" cmpd="sng" algn="ctr">
                      <a:solidFill>
                        <a:srgbClr val="0C2D83"/>
                      </a:solidFill>
                      <a:prstDash val="solid"/>
                      <a:round/>
                      <a:headEnd type="none" w="med" len="med"/>
                      <a:tailEnd type="none" w="med" len="med"/>
                    </a:lnB>
                    <a:solidFill>
                      <a:srgbClr val="E5F4FB"/>
                    </a:solidFill>
                  </a:tcPr>
                </a:tc>
                <a:tc>
                  <a:txBody>
                    <a:bodyPr/>
                    <a:lstStyle/>
                    <a:p>
                      <a:pPr algn="r" rtl="0" fontAlgn="ctr"/>
                      <a:r>
                        <a:rPr lang="en-US" altLang="ko-KR" sz="900" b="1" i="0" u="none" strike="noStrike">
                          <a:solidFill>
                            <a:srgbClr val="000000"/>
                          </a:solidFill>
                          <a:effectLst/>
                          <a:latin typeface="KoPub돋움체 Light" panose="00000300000000000000" pitchFamily="2" charset="-127"/>
                          <a:ea typeface="KoPub돋움체 Light" panose="00000300000000000000" pitchFamily="2" charset="-127"/>
                        </a:rPr>
                        <a:t>-</a:t>
                      </a:r>
                    </a:p>
                  </a:txBody>
                  <a:tcPr marL="36000" marR="36000" marT="0" marB="0" anchor="ctr">
                    <a:lnL>
                      <a:noFill/>
                    </a:lnL>
                    <a:lnR>
                      <a:noFill/>
                    </a:lnR>
                    <a:lnT w="6350" cap="flat" cmpd="sng" algn="ctr">
                      <a:solidFill>
                        <a:srgbClr val="0C2D83"/>
                      </a:solidFill>
                      <a:prstDash val="solid"/>
                      <a:round/>
                      <a:headEnd type="none" w="med" len="med"/>
                      <a:tailEnd type="none" w="med" len="med"/>
                    </a:lnT>
                    <a:lnB w="6350" cap="flat" cmpd="sng" algn="ctr">
                      <a:solidFill>
                        <a:srgbClr val="0C2D83"/>
                      </a:solidFill>
                      <a:prstDash val="solid"/>
                      <a:round/>
                      <a:headEnd type="none" w="med" len="med"/>
                      <a:tailEnd type="none" w="med" len="med"/>
                    </a:lnB>
                    <a:solidFill>
                      <a:srgbClr val="E5F4FB"/>
                    </a:solidFill>
                  </a:tcPr>
                </a:tc>
                <a:tc>
                  <a:txBody>
                    <a:bodyPr/>
                    <a:lstStyle/>
                    <a:p>
                      <a:pPr algn="r" rtl="0" fontAlgn="ctr"/>
                      <a:r>
                        <a:rPr lang="en-US" altLang="ko-KR" sz="900" b="1" i="0" u="none" strike="noStrike">
                          <a:solidFill>
                            <a:srgbClr val="000000"/>
                          </a:solidFill>
                          <a:effectLst/>
                          <a:latin typeface="KoPub돋움체 Light" panose="00000300000000000000" pitchFamily="2" charset="-127"/>
                          <a:ea typeface="KoPub돋움체 Light" panose="00000300000000000000" pitchFamily="2" charset="-127"/>
                        </a:rPr>
                        <a:t>-</a:t>
                      </a:r>
                    </a:p>
                  </a:txBody>
                  <a:tcPr marL="36000" marR="36000" marT="0" marB="0" anchor="ctr">
                    <a:lnL>
                      <a:noFill/>
                    </a:lnL>
                    <a:lnR>
                      <a:noFill/>
                    </a:lnR>
                    <a:lnT w="6350" cap="flat" cmpd="sng" algn="ctr">
                      <a:solidFill>
                        <a:srgbClr val="0C2D83"/>
                      </a:solidFill>
                      <a:prstDash val="solid"/>
                      <a:round/>
                      <a:headEnd type="none" w="med" len="med"/>
                      <a:tailEnd type="none" w="med" len="med"/>
                    </a:lnT>
                    <a:lnB w="6350" cap="flat" cmpd="sng" algn="ctr">
                      <a:solidFill>
                        <a:srgbClr val="0C2D83"/>
                      </a:solidFill>
                      <a:prstDash val="solid"/>
                      <a:round/>
                      <a:headEnd type="none" w="med" len="med"/>
                      <a:tailEnd type="none" w="med" len="med"/>
                    </a:lnB>
                    <a:solidFill>
                      <a:srgbClr val="E5F4FB"/>
                    </a:solidFill>
                  </a:tcPr>
                </a:tc>
                <a:tc>
                  <a:txBody>
                    <a:bodyPr/>
                    <a:lstStyle/>
                    <a:p>
                      <a:pPr algn="r" rtl="0" fontAlgn="ctr"/>
                      <a:r>
                        <a:rPr lang="en-US" altLang="ko-KR" sz="900" b="1" i="0" u="none" strike="noStrike">
                          <a:solidFill>
                            <a:srgbClr val="000000"/>
                          </a:solidFill>
                          <a:effectLst/>
                          <a:latin typeface="KoPub돋움체 Light" panose="00000300000000000000" pitchFamily="2" charset="-127"/>
                          <a:ea typeface="KoPub돋움체 Light" panose="00000300000000000000" pitchFamily="2" charset="-127"/>
                        </a:rPr>
                        <a:t>26,965</a:t>
                      </a:r>
                    </a:p>
                  </a:txBody>
                  <a:tcPr marL="36000" marR="36000" marT="0" marB="0" anchor="ctr">
                    <a:lnL>
                      <a:noFill/>
                    </a:lnL>
                    <a:lnR>
                      <a:noFill/>
                    </a:lnR>
                    <a:lnT w="6350" cap="flat" cmpd="sng" algn="ctr">
                      <a:solidFill>
                        <a:srgbClr val="0C2D83"/>
                      </a:solidFill>
                      <a:prstDash val="solid"/>
                      <a:round/>
                      <a:headEnd type="none" w="med" len="med"/>
                      <a:tailEnd type="none" w="med" len="med"/>
                    </a:lnT>
                    <a:lnB w="6350" cap="flat" cmpd="sng" algn="ctr">
                      <a:solidFill>
                        <a:srgbClr val="0C2D83"/>
                      </a:solidFill>
                      <a:prstDash val="solid"/>
                      <a:round/>
                      <a:headEnd type="none" w="med" len="med"/>
                      <a:tailEnd type="none" w="med" len="med"/>
                    </a:lnB>
                    <a:solidFill>
                      <a:srgbClr val="E5F4FB"/>
                    </a:solidFill>
                  </a:tcPr>
                </a:tc>
                <a:extLst>
                  <a:ext uri="{0D108BD9-81ED-4DB2-BD59-A6C34878D82A}">
                    <a16:rowId xmlns:a16="http://schemas.microsoft.com/office/drawing/2014/main" val="3808077205"/>
                  </a:ext>
                </a:extLst>
              </a:tr>
              <a:tr h="130946">
                <a:tc>
                  <a:txBody>
                    <a:bodyPr/>
                    <a:lstStyle/>
                    <a:p>
                      <a:pPr algn="l" fontAlgn="ctr"/>
                      <a:r>
                        <a:rPr lang="ko-KR" altLang="en-US" sz="900" b="1" i="0" u="none" strike="noStrike">
                          <a:solidFill>
                            <a:srgbClr val="000000"/>
                          </a:solidFill>
                          <a:effectLst/>
                          <a:latin typeface="KoPub돋움체 Medium" panose="00000600000000000000" pitchFamily="2" charset="-127"/>
                          <a:ea typeface="KoPub돋움체 Medium" panose="00000600000000000000" pitchFamily="2" charset="-127"/>
                        </a:rPr>
                        <a:t>　</a:t>
                      </a:r>
                    </a:p>
                  </a:txBody>
                  <a:tcPr marL="36000" marR="36000" marT="0" marB="0" anchor="ctr">
                    <a:lnL>
                      <a:noFill/>
                    </a:lnL>
                    <a:lnR>
                      <a:noFill/>
                    </a:lnR>
                    <a:lnT w="6350" cap="flat" cmpd="sng" algn="ctr">
                      <a:solidFill>
                        <a:srgbClr val="0C2D83"/>
                      </a:solidFill>
                      <a:prstDash val="solid"/>
                      <a:round/>
                      <a:headEnd type="none" w="med" len="med"/>
                      <a:tailEnd type="none" w="med" len="med"/>
                    </a:lnT>
                    <a:lnB>
                      <a:noFill/>
                    </a:lnB>
                  </a:tcPr>
                </a:tc>
                <a:tc>
                  <a:txBody>
                    <a:bodyPr/>
                    <a:lstStyle/>
                    <a:p>
                      <a:pPr algn="l" rtl="0" fontAlgn="ctr"/>
                      <a:r>
                        <a:rPr lang="en-US" sz="900" b="1" i="0" u="none" strike="noStrike">
                          <a:solidFill>
                            <a:srgbClr val="000000"/>
                          </a:solidFill>
                          <a:effectLst/>
                          <a:latin typeface="KoPub돋움체 Medium" panose="00000600000000000000" pitchFamily="2" charset="-127"/>
                          <a:ea typeface="KoPub돋움체 Medium" panose="00000600000000000000" pitchFamily="2" charset="-127"/>
                        </a:rPr>
                        <a:t>Cash in</a:t>
                      </a:r>
                    </a:p>
                  </a:txBody>
                  <a:tcPr marL="36000" marR="36000" marT="0" marB="0" anchor="ctr">
                    <a:lnL>
                      <a:noFill/>
                    </a:lnL>
                    <a:lnR>
                      <a:noFill/>
                    </a:lnR>
                    <a:lnT w="6350" cap="flat" cmpd="sng" algn="ctr">
                      <a:solidFill>
                        <a:srgbClr val="0C2D83"/>
                      </a:solidFill>
                      <a:prstDash val="solid"/>
                      <a:round/>
                      <a:headEnd type="none" w="med" len="med"/>
                      <a:tailEnd type="none" w="med" len="med"/>
                    </a:lnT>
                    <a:lnB>
                      <a:noFill/>
                    </a:lnB>
                  </a:tcPr>
                </a:tc>
                <a:tc>
                  <a:txBody>
                    <a:bodyPr/>
                    <a:lstStyle/>
                    <a:p>
                      <a:pPr algn="l" rtl="0" fontAlgn="ctr"/>
                      <a:r>
                        <a:rPr lang="ko-KR" altLang="en-US" sz="900" b="1" i="0" u="none" strike="noStrike">
                          <a:solidFill>
                            <a:srgbClr val="000000"/>
                          </a:solidFill>
                          <a:effectLst/>
                          <a:latin typeface="KoPub돋움체 Medium" panose="00000600000000000000" pitchFamily="2" charset="-127"/>
                          <a:ea typeface="KoPub돋움체 Medium" panose="00000600000000000000" pitchFamily="2" charset="-127"/>
                        </a:rPr>
                        <a:t>　</a:t>
                      </a:r>
                    </a:p>
                  </a:txBody>
                  <a:tcPr marL="36000" marR="36000" marT="0" marB="0" anchor="ctr">
                    <a:lnL>
                      <a:noFill/>
                    </a:lnL>
                    <a:lnR>
                      <a:noFill/>
                    </a:lnR>
                    <a:lnT w="6350" cap="flat" cmpd="sng" algn="ctr">
                      <a:solidFill>
                        <a:srgbClr val="0C2D83"/>
                      </a:solidFill>
                      <a:prstDash val="solid"/>
                      <a:round/>
                      <a:headEnd type="none" w="med" len="med"/>
                      <a:tailEnd type="none" w="med" len="med"/>
                    </a:lnT>
                    <a:lnB>
                      <a:noFill/>
                    </a:lnB>
                  </a:tcPr>
                </a:tc>
                <a:tc>
                  <a:txBody>
                    <a:bodyPr/>
                    <a:lstStyle/>
                    <a:p>
                      <a:pPr algn="r" rtl="0" fontAlgn="ctr"/>
                      <a:r>
                        <a:rPr lang="en-US" altLang="ko-KR" sz="900" b="1" i="0" u="none" strike="noStrike">
                          <a:solidFill>
                            <a:srgbClr val="000000"/>
                          </a:solidFill>
                          <a:effectLst/>
                          <a:latin typeface="KoPub돋움체 Light" panose="00000300000000000000" pitchFamily="2" charset="-127"/>
                          <a:ea typeface="KoPub돋움체 Light" panose="00000300000000000000" pitchFamily="2" charset="-127"/>
                        </a:rPr>
                        <a:t>-</a:t>
                      </a:r>
                    </a:p>
                  </a:txBody>
                  <a:tcPr marL="36000" marR="36000" marT="0" marB="0" anchor="ctr">
                    <a:lnL>
                      <a:noFill/>
                    </a:lnL>
                    <a:lnR>
                      <a:noFill/>
                    </a:lnR>
                    <a:lnT w="6350" cap="flat" cmpd="sng" algn="ctr">
                      <a:solidFill>
                        <a:srgbClr val="0C2D83"/>
                      </a:solidFill>
                      <a:prstDash val="solid"/>
                      <a:round/>
                      <a:headEnd type="none" w="med" len="med"/>
                      <a:tailEnd type="none" w="med" len="med"/>
                    </a:lnT>
                    <a:lnB w="6350" cap="flat" cmpd="sng" algn="ctr">
                      <a:solidFill>
                        <a:srgbClr val="0C2D83"/>
                      </a:solidFill>
                      <a:prstDash val="solid"/>
                      <a:round/>
                      <a:headEnd type="none" w="med" len="med"/>
                      <a:tailEnd type="none" w="med" len="med"/>
                    </a:lnB>
                  </a:tcPr>
                </a:tc>
                <a:tc>
                  <a:txBody>
                    <a:bodyPr/>
                    <a:lstStyle/>
                    <a:p>
                      <a:pPr algn="r" rtl="0" fontAlgn="ctr"/>
                      <a:r>
                        <a:rPr lang="en-US" altLang="ko-KR" sz="900" b="1" i="0" u="none" strike="noStrike">
                          <a:solidFill>
                            <a:srgbClr val="000000"/>
                          </a:solidFill>
                          <a:effectLst/>
                          <a:latin typeface="KoPub돋움체 Light" panose="00000300000000000000" pitchFamily="2" charset="-127"/>
                          <a:ea typeface="KoPub돋움체 Light" panose="00000300000000000000" pitchFamily="2" charset="-127"/>
                        </a:rPr>
                        <a:t>-</a:t>
                      </a:r>
                    </a:p>
                  </a:txBody>
                  <a:tcPr marL="36000" marR="36000" marT="0" marB="0" anchor="ctr">
                    <a:lnL>
                      <a:noFill/>
                    </a:lnL>
                    <a:lnR>
                      <a:noFill/>
                    </a:lnR>
                    <a:lnT w="6350" cap="flat" cmpd="sng" algn="ctr">
                      <a:solidFill>
                        <a:srgbClr val="0C2D83"/>
                      </a:solidFill>
                      <a:prstDash val="solid"/>
                      <a:round/>
                      <a:headEnd type="none" w="med" len="med"/>
                      <a:tailEnd type="none" w="med" len="med"/>
                    </a:lnT>
                    <a:lnB w="6350" cap="flat" cmpd="sng" algn="ctr">
                      <a:solidFill>
                        <a:srgbClr val="0C2D83"/>
                      </a:solidFill>
                      <a:prstDash val="solid"/>
                      <a:round/>
                      <a:headEnd type="none" w="med" len="med"/>
                      <a:tailEnd type="none" w="med" len="med"/>
                    </a:lnB>
                  </a:tcPr>
                </a:tc>
                <a:tc>
                  <a:txBody>
                    <a:bodyPr/>
                    <a:lstStyle/>
                    <a:p>
                      <a:pPr algn="r" rtl="0" fontAlgn="ctr"/>
                      <a:r>
                        <a:rPr lang="en-US" altLang="ko-KR" sz="900" b="1" i="0" u="none" strike="noStrike">
                          <a:solidFill>
                            <a:srgbClr val="000000"/>
                          </a:solidFill>
                          <a:effectLst/>
                          <a:latin typeface="KoPub돋움체 Light" panose="00000300000000000000" pitchFamily="2" charset="-127"/>
                          <a:ea typeface="KoPub돋움체 Light" panose="00000300000000000000" pitchFamily="2" charset="-127"/>
                        </a:rPr>
                        <a:t>-</a:t>
                      </a:r>
                    </a:p>
                  </a:txBody>
                  <a:tcPr marL="36000" marR="36000" marT="0" marB="0" anchor="ctr">
                    <a:lnL>
                      <a:noFill/>
                    </a:lnL>
                    <a:lnR>
                      <a:noFill/>
                    </a:lnR>
                    <a:lnT w="6350" cap="flat" cmpd="sng" algn="ctr">
                      <a:solidFill>
                        <a:srgbClr val="0C2D83"/>
                      </a:solidFill>
                      <a:prstDash val="solid"/>
                      <a:round/>
                      <a:headEnd type="none" w="med" len="med"/>
                      <a:tailEnd type="none" w="med" len="med"/>
                    </a:lnT>
                    <a:lnB w="6350" cap="flat" cmpd="sng" algn="ctr">
                      <a:solidFill>
                        <a:srgbClr val="0C2D83"/>
                      </a:solidFill>
                      <a:prstDash val="solid"/>
                      <a:round/>
                      <a:headEnd type="none" w="med" len="med"/>
                      <a:tailEnd type="none" w="med" len="med"/>
                    </a:lnB>
                  </a:tcPr>
                </a:tc>
                <a:tc>
                  <a:txBody>
                    <a:bodyPr/>
                    <a:lstStyle/>
                    <a:p>
                      <a:pPr algn="r" rtl="0" fontAlgn="ctr"/>
                      <a:r>
                        <a:rPr lang="en-US" altLang="ko-KR" sz="900" b="1" i="0" u="none" strike="noStrike">
                          <a:solidFill>
                            <a:srgbClr val="000000"/>
                          </a:solidFill>
                          <a:effectLst/>
                          <a:latin typeface="KoPub돋움체 Light" panose="00000300000000000000" pitchFamily="2" charset="-127"/>
                          <a:ea typeface="KoPub돋움체 Light" panose="00000300000000000000" pitchFamily="2" charset="-127"/>
                        </a:rPr>
                        <a:t>-</a:t>
                      </a:r>
                    </a:p>
                  </a:txBody>
                  <a:tcPr marL="36000" marR="36000" marT="0" marB="0" anchor="ctr">
                    <a:lnL>
                      <a:noFill/>
                    </a:lnL>
                    <a:lnR>
                      <a:noFill/>
                    </a:lnR>
                    <a:lnT w="6350" cap="flat" cmpd="sng" algn="ctr">
                      <a:solidFill>
                        <a:srgbClr val="0C2D83"/>
                      </a:solidFill>
                      <a:prstDash val="solid"/>
                      <a:round/>
                      <a:headEnd type="none" w="med" len="med"/>
                      <a:tailEnd type="none" w="med" len="med"/>
                    </a:lnT>
                    <a:lnB w="6350" cap="flat" cmpd="sng" algn="ctr">
                      <a:solidFill>
                        <a:srgbClr val="0C2D83"/>
                      </a:solidFill>
                      <a:prstDash val="solid"/>
                      <a:round/>
                      <a:headEnd type="none" w="med" len="med"/>
                      <a:tailEnd type="none" w="med" len="med"/>
                    </a:lnB>
                  </a:tcPr>
                </a:tc>
                <a:tc>
                  <a:txBody>
                    <a:bodyPr/>
                    <a:lstStyle/>
                    <a:p>
                      <a:pPr algn="r" rtl="0" fontAlgn="ctr"/>
                      <a:r>
                        <a:rPr lang="en-US" altLang="ko-KR" sz="900" b="1" i="0" u="none" strike="noStrike">
                          <a:solidFill>
                            <a:srgbClr val="000000"/>
                          </a:solidFill>
                          <a:effectLst/>
                          <a:latin typeface="KoPub돋움체 Light" panose="00000300000000000000" pitchFamily="2" charset="-127"/>
                          <a:ea typeface="KoPub돋움체 Light" panose="00000300000000000000" pitchFamily="2" charset="-127"/>
                        </a:rPr>
                        <a:t>-</a:t>
                      </a:r>
                    </a:p>
                  </a:txBody>
                  <a:tcPr marL="36000" marR="36000" marT="0" marB="0" anchor="ctr">
                    <a:lnL>
                      <a:noFill/>
                    </a:lnL>
                    <a:lnR>
                      <a:noFill/>
                    </a:lnR>
                    <a:lnT w="6350" cap="flat" cmpd="sng" algn="ctr">
                      <a:solidFill>
                        <a:srgbClr val="0C2D83"/>
                      </a:solidFill>
                      <a:prstDash val="solid"/>
                      <a:round/>
                      <a:headEnd type="none" w="med" len="med"/>
                      <a:tailEnd type="none" w="med" len="med"/>
                    </a:lnT>
                    <a:lnB w="6350" cap="flat" cmpd="sng" algn="ctr">
                      <a:solidFill>
                        <a:srgbClr val="0C2D83"/>
                      </a:solidFill>
                      <a:prstDash val="solid"/>
                      <a:round/>
                      <a:headEnd type="none" w="med" len="med"/>
                      <a:tailEnd type="none" w="med" len="med"/>
                    </a:lnB>
                  </a:tcPr>
                </a:tc>
                <a:tc>
                  <a:txBody>
                    <a:bodyPr/>
                    <a:lstStyle/>
                    <a:p>
                      <a:pPr algn="r" rtl="0" fontAlgn="ctr"/>
                      <a:r>
                        <a:rPr lang="en-US" altLang="ko-KR" sz="900" b="1" i="0" u="none" strike="noStrike">
                          <a:solidFill>
                            <a:srgbClr val="000000"/>
                          </a:solidFill>
                          <a:effectLst/>
                          <a:latin typeface="KoPub돋움체 Light" panose="00000300000000000000" pitchFamily="2" charset="-127"/>
                          <a:ea typeface="KoPub돋움체 Light" panose="00000300000000000000" pitchFamily="2" charset="-127"/>
                        </a:rPr>
                        <a:t>-</a:t>
                      </a:r>
                    </a:p>
                  </a:txBody>
                  <a:tcPr marL="36000" marR="36000" marT="0" marB="0" anchor="ctr">
                    <a:lnL>
                      <a:noFill/>
                    </a:lnL>
                    <a:lnR>
                      <a:noFill/>
                    </a:lnR>
                    <a:lnT w="6350" cap="flat" cmpd="sng" algn="ctr">
                      <a:solidFill>
                        <a:srgbClr val="0C2D83"/>
                      </a:solidFill>
                      <a:prstDash val="solid"/>
                      <a:round/>
                      <a:headEnd type="none" w="med" len="med"/>
                      <a:tailEnd type="none" w="med" len="med"/>
                    </a:lnT>
                    <a:lnB w="6350" cap="flat" cmpd="sng" algn="ctr">
                      <a:solidFill>
                        <a:srgbClr val="0C2D83"/>
                      </a:solidFill>
                      <a:prstDash val="solid"/>
                      <a:round/>
                      <a:headEnd type="none" w="med" len="med"/>
                      <a:tailEnd type="none" w="med" len="med"/>
                    </a:lnB>
                  </a:tcPr>
                </a:tc>
                <a:tc>
                  <a:txBody>
                    <a:bodyPr/>
                    <a:lstStyle/>
                    <a:p>
                      <a:pPr algn="r" rtl="0" fontAlgn="ctr"/>
                      <a:r>
                        <a:rPr lang="en-US" altLang="ko-KR" sz="900" b="1" i="0" u="none" strike="noStrike">
                          <a:solidFill>
                            <a:srgbClr val="000000"/>
                          </a:solidFill>
                          <a:effectLst/>
                          <a:latin typeface="KoPub돋움체 Light" panose="00000300000000000000" pitchFamily="2" charset="-127"/>
                          <a:ea typeface="KoPub돋움체 Light" panose="00000300000000000000" pitchFamily="2" charset="-127"/>
                        </a:rPr>
                        <a:t>-</a:t>
                      </a:r>
                    </a:p>
                  </a:txBody>
                  <a:tcPr marL="36000" marR="36000" marT="0" marB="0" anchor="ctr">
                    <a:lnL>
                      <a:noFill/>
                    </a:lnL>
                    <a:lnR>
                      <a:noFill/>
                    </a:lnR>
                    <a:lnT w="6350" cap="flat" cmpd="sng" algn="ctr">
                      <a:solidFill>
                        <a:srgbClr val="0C2D83"/>
                      </a:solidFill>
                      <a:prstDash val="solid"/>
                      <a:round/>
                      <a:headEnd type="none" w="med" len="med"/>
                      <a:tailEnd type="none" w="med" len="med"/>
                    </a:lnT>
                    <a:lnB w="6350" cap="flat" cmpd="sng" algn="ctr">
                      <a:solidFill>
                        <a:srgbClr val="0C2D83"/>
                      </a:solidFill>
                      <a:prstDash val="solid"/>
                      <a:round/>
                      <a:headEnd type="none" w="med" len="med"/>
                      <a:tailEnd type="none" w="med" len="med"/>
                    </a:lnB>
                  </a:tcPr>
                </a:tc>
                <a:tc>
                  <a:txBody>
                    <a:bodyPr/>
                    <a:lstStyle/>
                    <a:p>
                      <a:pPr algn="r" rtl="0" fontAlgn="ctr"/>
                      <a:r>
                        <a:rPr lang="en-US" altLang="ko-KR" sz="900" b="1" i="0" u="none" strike="noStrike">
                          <a:solidFill>
                            <a:srgbClr val="000000"/>
                          </a:solidFill>
                          <a:effectLst/>
                          <a:latin typeface="KoPub돋움체 Light" panose="00000300000000000000" pitchFamily="2" charset="-127"/>
                          <a:ea typeface="KoPub돋움체 Light" panose="00000300000000000000" pitchFamily="2" charset="-127"/>
                        </a:rPr>
                        <a:t>26,965</a:t>
                      </a:r>
                    </a:p>
                  </a:txBody>
                  <a:tcPr marL="36000" marR="36000" marT="0" marB="0" anchor="ctr">
                    <a:lnL>
                      <a:noFill/>
                    </a:lnL>
                    <a:lnR>
                      <a:noFill/>
                    </a:lnR>
                    <a:lnT w="6350" cap="flat" cmpd="sng" algn="ctr">
                      <a:solidFill>
                        <a:srgbClr val="0C2D83"/>
                      </a:solidFill>
                      <a:prstDash val="solid"/>
                      <a:round/>
                      <a:headEnd type="none" w="med" len="med"/>
                      <a:tailEnd type="none" w="med" len="med"/>
                    </a:lnT>
                    <a:lnB w="6350" cap="flat" cmpd="sng" algn="ctr">
                      <a:solidFill>
                        <a:srgbClr val="0C2D83"/>
                      </a:solidFill>
                      <a:prstDash val="solid"/>
                      <a:round/>
                      <a:headEnd type="none" w="med" len="med"/>
                      <a:tailEnd type="none" w="med" len="med"/>
                    </a:lnB>
                  </a:tcPr>
                </a:tc>
                <a:extLst>
                  <a:ext uri="{0D108BD9-81ED-4DB2-BD59-A6C34878D82A}">
                    <a16:rowId xmlns:a16="http://schemas.microsoft.com/office/drawing/2014/main" val="2790227440"/>
                  </a:ext>
                </a:extLst>
              </a:tr>
              <a:tr h="130946">
                <a:tc>
                  <a:txBody>
                    <a:bodyPr/>
                    <a:lstStyle/>
                    <a:p>
                      <a:pPr algn="l" fontAlgn="ctr"/>
                      <a:endPar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endParaRPr>
                    </a:p>
                  </a:txBody>
                  <a:tcPr marL="36000" marR="36000" marT="0" marB="0" anchor="ctr">
                    <a:lnL>
                      <a:noFill/>
                    </a:lnL>
                    <a:lnR>
                      <a:noFill/>
                    </a:lnR>
                    <a:lnT>
                      <a:noFill/>
                    </a:lnT>
                    <a:lnB>
                      <a:noFill/>
                    </a:lnB>
                  </a:tcPr>
                </a:tc>
                <a:tc>
                  <a:txBody>
                    <a:bodyPr/>
                    <a:lstStyle/>
                    <a:p>
                      <a:pPr algn="l" fontAlgn="ct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　</a:t>
                      </a:r>
                    </a:p>
                  </a:txBody>
                  <a:tcPr marL="36000" marR="36000" marT="0" marB="0" anchor="ctr">
                    <a:lnL>
                      <a:noFill/>
                    </a:lnL>
                    <a:lnR>
                      <a:noFill/>
                    </a:lnR>
                    <a:lnT>
                      <a:noFill/>
                    </a:lnT>
                    <a:lnB w="6350" cap="flat" cmpd="sng" algn="ctr">
                      <a:solidFill>
                        <a:srgbClr val="0C2D83"/>
                      </a:solidFill>
                      <a:prstDash val="solid"/>
                      <a:round/>
                      <a:headEnd type="none" w="med" len="med"/>
                      <a:tailEnd type="none" w="med" len="med"/>
                    </a:lnB>
                  </a:tcPr>
                </a:tc>
                <a:tc>
                  <a:txBody>
                    <a:bodyPr/>
                    <a:lstStyle/>
                    <a:p>
                      <a:pPr algn="l" rtl="0" fontAlgn="ct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선박 매각</a:t>
                      </a:r>
                    </a:p>
                  </a:txBody>
                  <a:tcPr marL="36000" marR="36000" marT="0" marB="0" anchor="ctr">
                    <a:lnL>
                      <a:noFill/>
                    </a:lnL>
                    <a:lnR w="6350" cap="flat" cmpd="sng" algn="ctr">
                      <a:solidFill>
                        <a:srgbClr val="0C2D83"/>
                      </a:solidFill>
                      <a:prstDash val="solid"/>
                      <a:round/>
                      <a:headEnd type="none" w="med" len="med"/>
                      <a:tailEnd type="none" w="med" len="med"/>
                    </a:lnR>
                    <a:lnT>
                      <a:noFill/>
                    </a:lnT>
                    <a:lnB w="6350" cap="flat" cmpd="sng" algn="ctr">
                      <a:solidFill>
                        <a:srgbClr val="0C2D83"/>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KoPub돋움체 Light" panose="00000300000000000000" pitchFamily="2" charset="-127"/>
                          <a:ea typeface="KoPub돋움체 Light" panose="00000300000000000000" pitchFamily="2" charset="-127"/>
                        </a:rPr>
                        <a:t>-</a:t>
                      </a:r>
                    </a:p>
                  </a:txBody>
                  <a:tcPr marL="36000" marR="36000" marT="0" marB="0" anchor="ctr">
                    <a:lnL w="6350" cap="flat" cmpd="sng" algn="ctr">
                      <a:solidFill>
                        <a:srgbClr val="0C2D83"/>
                      </a:solidFill>
                      <a:prstDash val="solid"/>
                      <a:round/>
                      <a:headEnd type="none" w="med" len="med"/>
                      <a:tailEnd type="none" w="med" len="med"/>
                    </a:lnL>
                    <a:lnR>
                      <a:noFill/>
                    </a:lnR>
                    <a:lnT w="6350" cap="flat" cmpd="sng" algn="ctr">
                      <a:solidFill>
                        <a:srgbClr val="0C2D83"/>
                      </a:solidFill>
                      <a:prstDash val="solid"/>
                      <a:round/>
                      <a:headEnd type="none" w="med" len="med"/>
                      <a:tailEnd type="none" w="med" len="med"/>
                    </a:lnT>
                    <a:lnB w="6350" cap="flat" cmpd="sng" algn="ctr">
                      <a:solidFill>
                        <a:srgbClr val="0C2D83"/>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KoPub돋움체 Light" panose="00000300000000000000" pitchFamily="2" charset="-127"/>
                          <a:ea typeface="KoPub돋움체 Light" panose="00000300000000000000" pitchFamily="2" charset="-127"/>
                        </a:rPr>
                        <a:t>-</a:t>
                      </a:r>
                    </a:p>
                  </a:txBody>
                  <a:tcPr marL="36000" marR="36000" marT="0" marB="0" anchor="ctr">
                    <a:lnL>
                      <a:noFill/>
                    </a:lnL>
                    <a:lnR>
                      <a:noFill/>
                    </a:lnR>
                    <a:lnT w="6350" cap="flat" cmpd="sng" algn="ctr">
                      <a:solidFill>
                        <a:srgbClr val="0C2D83"/>
                      </a:solidFill>
                      <a:prstDash val="solid"/>
                      <a:round/>
                      <a:headEnd type="none" w="med" len="med"/>
                      <a:tailEnd type="none" w="med" len="med"/>
                    </a:lnT>
                    <a:lnB w="6350" cap="flat" cmpd="sng" algn="ctr">
                      <a:solidFill>
                        <a:srgbClr val="0C2D83"/>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KoPub돋움체 Light" panose="00000300000000000000" pitchFamily="2" charset="-127"/>
                          <a:ea typeface="KoPub돋움체 Light" panose="00000300000000000000" pitchFamily="2" charset="-127"/>
                        </a:rPr>
                        <a:t>-</a:t>
                      </a:r>
                    </a:p>
                  </a:txBody>
                  <a:tcPr marL="36000" marR="36000" marT="0" marB="0" anchor="ctr">
                    <a:lnL>
                      <a:noFill/>
                    </a:lnL>
                    <a:lnR>
                      <a:noFill/>
                    </a:lnR>
                    <a:lnT w="6350" cap="flat" cmpd="sng" algn="ctr">
                      <a:solidFill>
                        <a:srgbClr val="0C2D83"/>
                      </a:solidFill>
                      <a:prstDash val="solid"/>
                      <a:round/>
                      <a:headEnd type="none" w="med" len="med"/>
                      <a:tailEnd type="none" w="med" len="med"/>
                    </a:lnT>
                    <a:lnB w="6350" cap="flat" cmpd="sng" algn="ctr">
                      <a:solidFill>
                        <a:srgbClr val="0C2D83"/>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KoPub돋움체 Light" panose="00000300000000000000" pitchFamily="2" charset="-127"/>
                          <a:ea typeface="KoPub돋움체 Light" panose="00000300000000000000" pitchFamily="2" charset="-127"/>
                        </a:rPr>
                        <a:t>-</a:t>
                      </a:r>
                    </a:p>
                  </a:txBody>
                  <a:tcPr marL="36000" marR="36000" marT="0" marB="0" anchor="ctr">
                    <a:lnL>
                      <a:noFill/>
                    </a:lnL>
                    <a:lnR>
                      <a:noFill/>
                    </a:lnR>
                    <a:lnT w="6350" cap="flat" cmpd="sng" algn="ctr">
                      <a:solidFill>
                        <a:srgbClr val="0C2D83"/>
                      </a:solidFill>
                      <a:prstDash val="solid"/>
                      <a:round/>
                      <a:headEnd type="none" w="med" len="med"/>
                      <a:tailEnd type="none" w="med" len="med"/>
                    </a:lnT>
                    <a:lnB w="6350" cap="flat" cmpd="sng" algn="ctr">
                      <a:solidFill>
                        <a:srgbClr val="0C2D83"/>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KoPub돋움체 Light" panose="00000300000000000000" pitchFamily="2" charset="-127"/>
                          <a:ea typeface="KoPub돋움체 Light" panose="00000300000000000000" pitchFamily="2" charset="-127"/>
                        </a:rPr>
                        <a:t>-</a:t>
                      </a:r>
                    </a:p>
                  </a:txBody>
                  <a:tcPr marL="36000" marR="36000" marT="0" marB="0" anchor="ctr">
                    <a:lnL>
                      <a:noFill/>
                    </a:lnL>
                    <a:lnR>
                      <a:noFill/>
                    </a:lnR>
                    <a:lnT w="6350" cap="flat" cmpd="sng" algn="ctr">
                      <a:solidFill>
                        <a:srgbClr val="0C2D83"/>
                      </a:solidFill>
                      <a:prstDash val="solid"/>
                      <a:round/>
                      <a:headEnd type="none" w="med" len="med"/>
                      <a:tailEnd type="none" w="med" len="med"/>
                    </a:lnT>
                    <a:lnB w="6350" cap="flat" cmpd="sng" algn="ctr">
                      <a:solidFill>
                        <a:srgbClr val="0C2D83"/>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KoPub돋움체 Light" panose="00000300000000000000" pitchFamily="2" charset="-127"/>
                          <a:ea typeface="KoPub돋움체 Light" panose="00000300000000000000" pitchFamily="2" charset="-127"/>
                        </a:rPr>
                        <a:t>-</a:t>
                      </a:r>
                    </a:p>
                  </a:txBody>
                  <a:tcPr marL="36000" marR="36000" marT="0" marB="0" anchor="ctr">
                    <a:lnL>
                      <a:noFill/>
                    </a:lnL>
                    <a:lnR>
                      <a:noFill/>
                    </a:lnR>
                    <a:lnT w="6350" cap="flat" cmpd="sng" algn="ctr">
                      <a:solidFill>
                        <a:srgbClr val="0C2D83"/>
                      </a:solidFill>
                      <a:prstDash val="solid"/>
                      <a:round/>
                      <a:headEnd type="none" w="med" len="med"/>
                      <a:tailEnd type="none" w="med" len="med"/>
                    </a:lnT>
                    <a:lnB w="6350" cap="flat" cmpd="sng" algn="ctr">
                      <a:solidFill>
                        <a:srgbClr val="0C2D83"/>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KoPub돋움체 Light" panose="00000300000000000000" pitchFamily="2" charset="-127"/>
                          <a:ea typeface="KoPub돋움체 Light" panose="00000300000000000000" pitchFamily="2" charset="-127"/>
                        </a:rPr>
                        <a:t>-</a:t>
                      </a:r>
                    </a:p>
                  </a:txBody>
                  <a:tcPr marL="36000" marR="36000" marT="0" marB="0" anchor="ctr">
                    <a:lnL>
                      <a:noFill/>
                    </a:lnL>
                    <a:lnR>
                      <a:noFill/>
                    </a:lnR>
                    <a:lnT w="6350" cap="flat" cmpd="sng" algn="ctr">
                      <a:solidFill>
                        <a:srgbClr val="0C2D83"/>
                      </a:solidFill>
                      <a:prstDash val="solid"/>
                      <a:round/>
                      <a:headEnd type="none" w="med" len="med"/>
                      <a:tailEnd type="none" w="med" len="med"/>
                    </a:lnT>
                    <a:lnB w="6350" cap="flat" cmpd="sng" algn="ctr">
                      <a:solidFill>
                        <a:srgbClr val="0C2D83"/>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KoPub돋움체 Light" panose="00000300000000000000" pitchFamily="2" charset="-127"/>
                          <a:ea typeface="KoPub돋움체 Light" panose="00000300000000000000" pitchFamily="2" charset="-127"/>
                        </a:rPr>
                        <a:t>26,965</a:t>
                      </a:r>
                    </a:p>
                  </a:txBody>
                  <a:tcPr marL="36000" marR="36000" marT="0" marB="0" anchor="ctr">
                    <a:lnL>
                      <a:noFill/>
                    </a:lnL>
                    <a:lnR>
                      <a:noFill/>
                    </a:lnR>
                    <a:lnT w="6350" cap="flat" cmpd="sng" algn="ctr">
                      <a:solidFill>
                        <a:srgbClr val="0C2D83"/>
                      </a:solidFill>
                      <a:prstDash val="solid"/>
                      <a:round/>
                      <a:headEnd type="none" w="med" len="med"/>
                      <a:tailEnd type="none" w="med" len="med"/>
                    </a:lnT>
                    <a:lnB w="6350" cap="flat" cmpd="sng" algn="ctr">
                      <a:solidFill>
                        <a:srgbClr val="0C2D83"/>
                      </a:solidFill>
                      <a:prstDash val="solid"/>
                      <a:round/>
                      <a:headEnd type="none" w="med" len="med"/>
                      <a:tailEnd type="none" w="med" len="med"/>
                    </a:lnB>
                  </a:tcPr>
                </a:tc>
                <a:extLst>
                  <a:ext uri="{0D108BD9-81ED-4DB2-BD59-A6C34878D82A}">
                    <a16:rowId xmlns:a16="http://schemas.microsoft.com/office/drawing/2014/main" val="2760542309"/>
                  </a:ext>
                </a:extLst>
              </a:tr>
              <a:tr h="130946">
                <a:tc>
                  <a:txBody>
                    <a:bodyPr/>
                    <a:lstStyle/>
                    <a:p>
                      <a:pPr algn="l" fontAlgn="ctr"/>
                      <a:endParaRPr lang="ko-KR" altLang="en-US" sz="900" b="1" i="0" u="none" strike="noStrike">
                        <a:solidFill>
                          <a:srgbClr val="000000"/>
                        </a:solidFill>
                        <a:effectLst/>
                        <a:latin typeface="KoPub돋움체 Medium" panose="00000600000000000000" pitchFamily="2" charset="-127"/>
                        <a:ea typeface="KoPub돋움체 Medium" panose="00000600000000000000" pitchFamily="2" charset="-127"/>
                      </a:endParaRPr>
                    </a:p>
                  </a:txBody>
                  <a:tcPr marL="36000" marR="36000" marT="0" marB="0" anchor="ctr">
                    <a:lnL>
                      <a:noFill/>
                    </a:lnL>
                    <a:lnR>
                      <a:noFill/>
                    </a:lnR>
                    <a:lnT>
                      <a:noFill/>
                    </a:lnT>
                    <a:lnB>
                      <a:noFill/>
                    </a:lnB>
                  </a:tcPr>
                </a:tc>
                <a:tc>
                  <a:txBody>
                    <a:bodyPr/>
                    <a:lstStyle/>
                    <a:p>
                      <a:pPr algn="l" rtl="0" fontAlgn="ctr"/>
                      <a:r>
                        <a:rPr lang="en-US" sz="900" b="1" i="0" u="none" strike="noStrike">
                          <a:solidFill>
                            <a:srgbClr val="000000"/>
                          </a:solidFill>
                          <a:effectLst/>
                          <a:latin typeface="KoPub돋움체 Medium" panose="00000600000000000000" pitchFamily="2" charset="-127"/>
                          <a:ea typeface="KoPub돋움체 Medium" panose="00000600000000000000" pitchFamily="2" charset="-127"/>
                        </a:rPr>
                        <a:t>Cash out</a:t>
                      </a:r>
                    </a:p>
                  </a:txBody>
                  <a:tcPr marL="36000" marR="36000" marT="0" marB="0" anchor="ctr">
                    <a:lnL>
                      <a:noFill/>
                    </a:lnL>
                    <a:lnR>
                      <a:noFill/>
                    </a:lnR>
                    <a:lnT w="6350" cap="flat" cmpd="sng" algn="ctr">
                      <a:solidFill>
                        <a:srgbClr val="0C2D83"/>
                      </a:solidFill>
                      <a:prstDash val="solid"/>
                      <a:round/>
                      <a:headEnd type="none" w="med" len="med"/>
                      <a:tailEnd type="none" w="med" len="med"/>
                    </a:lnT>
                    <a:lnB>
                      <a:noFill/>
                    </a:lnB>
                  </a:tcPr>
                </a:tc>
                <a:tc>
                  <a:txBody>
                    <a:bodyPr/>
                    <a:lstStyle/>
                    <a:p>
                      <a:pPr algn="l" rtl="0" fontAlgn="ctr"/>
                      <a:r>
                        <a:rPr lang="ko-KR" altLang="en-US" sz="900" b="1" i="0" u="none" strike="noStrike">
                          <a:solidFill>
                            <a:srgbClr val="000000"/>
                          </a:solidFill>
                          <a:effectLst/>
                          <a:latin typeface="KoPub돋움체 Medium" panose="00000600000000000000" pitchFamily="2" charset="-127"/>
                          <a:ea typeface="KoPub돋움체 Medium" panose="00000600000000000000" pitchFamily="2" charset="-127"/>
                        </a:rPr>
                        <a:t>　</a:t>
                      </a:r>
                    </a:p>
                  </a:txBody>
                  <a:tcPr marL="36000" marR="36000" marT="0" marB="0" anchor="ctr">
                    <a:lnL>
                      <a:noFill/>
                    </a:lnL>
                    <a:lnR>
                      <a:noFill/>
                    </a:lnR>
                    <a:lnT w="6350" cap="flat" cmpd="sng" algn="ctr">
                      <a:solidFill>
                        <a:srgbClr val="0C2D83"/>
                      </a:solidFill>
                      <a:prstDash val="solid"/>
                      <a:round/>
                      <a:headEnd type="none" w="med" len="med"/>
                      <a:tailEnd type="none" w="med" len="med"/>
                    </a:lnT>
                    <a:lnB>
                      <a:noFill/>
                    </a:lnB>
                  </a:tcPr>
                </a:tc>
                <a:tc>
                  <a:txBody>
                    <a:bodyPr/>
                    <a:lstStyle/>
                    <a:p>
                      <a:pPr algn="r" rtl="0" fontAlgn="ctr"/>
                      <a:r>
                        <a:rPr lang="en-US" altLang="ko-KR" sz="900" b="1" i="0" u="none" strike="noStrike">
                          <a:solidFill>
                            <a:srgbClr val="FF0000"/>
                          </a:solidFill>
                          <a:effectLst/>
                          <a:latin typeface="KoPub돋움체 Light" panose="00000300000000000000" pitchFamily="2" charset="-127"/>
                          <a:ea typeface="KoPub돋움체 Light" panose="00000300000000000000" pitchFamily="2" charset="-127"/>
                        </a:rPr>
                        <a:t>(45,415)</a:t>
                      </a:r>
                    </a:p>
                  </a:txBody>
                  <a:tcPr marL="36000" marR="36000" marT="0" marB="0" anchor="ctr">
                    <a:lnL>
                      <a:noFill/>
                    </a:lnL>
                    <a:lnR>
                      <a:noFill/>
                    </a:lnR>
                    <a:lnT w="6350" cap="flat" cmpd="sng" algn="ctr">
                      <a:solidFill>
                        <a:srgbClr val="0C2D83"/>
                      </a:solidFill>
                      <a:prstDash val="solid"/>
                      <a:round/>
                      <a:headEnd type="none" w="med" len="med"/>
                      <a:tailEnd type="none" w="med" len="med"/>
                    </a:lnT>
                    <a:lnB w="6350" cap="flat" cmpd="sng" algn="ctr">
                      <a:solidFill>
                        <a:srgbClr val="0C2D83"/>
                      </a:solidFill>
                      <a:prstDash val="solid"/>
                      <a:round/>
                      <a:headEnd type="none" w="med" len="med"/>
                      <a:tailEnd type="none" w="med" len="med"/>
                    </a:lnB>
                  </a:tcPr>
                </a:tc>
                <a:tc>
                  <a:txBody>
                    <a:bodyPr/>
                    <a:lstStyle/>
                    <a:p>
                      <a:pPr algn="r" rtl="0" fontAlgn="ctr"/>
                      <a:r>
                        <a:rPr lang="en-US" altLang="ko-KR" sz="900" b="1" i="0" u="none" strike="noStrike">
                          <a:solidFill>
                            <a:srgbClr val="000000"/>
                          </a:solidFill>
                          <a:effectLst/>
                          <a:latin typeface="KoPub돋움체 Light" panose="00000300000000000000" pitchFamily="2" charset="-127"/>
                          <a:ea typeface="KoPub돋움체 Light" panose="00000300000000000000" pitchFamily="2" charset="-127"/>
                        </a:rPr>
                        <a:t>-</a:t>
                      </a:r>
                    </a:p>
                  </a:txBody>
                  <a:tcPr marL="36000" marR="36000" marT="0" marB="0" anchor="ctr">
                    <a:lnL>
                      <a:noFill/>
                    </a:lnL>
                    <a:lnR>
                      <a:noFill/>
                    </a:lnR>
                    <a:lnT w="6350" cap="flat" cmpd="sng" algn="ctr">
                      <a:solidFill>
                        <a:srgbClr val="0C2D83"/>
                      </a:solidFill>
                      <a:prstDash val="solid"/>
                      <a:round/>
                      <a:headEnd type="none" w="med" len="med"/>
                      <a:tailEnd type="none" w="med" len="med"/>
                    </a:lnT>
                    <a:lnB w="6350" cap="flat" cmpd="sng" algn="ctr">
                      <a:solidFill>
                        <a:srgbClr val="0C2D83"/>
                      </a:solidFill>
                      <a:prstDash val="solid"/>
                      <a:round/>
                      <a:headEnd type="none" w="med" len="med"/>
                      <a:tailEnd type="none" w="med" len="med"/>
                    </a:lnB>
                  </a:tcPr>
                </a:tc>
                <a:tc>
                  <a:txBody>
                    <a:bodyPr/>
                    <a:lstStyle/>
                    <a:p>
                      <a:pPr algn="r" rtl="0" fontAlgn="ctr"/>
                      <a:r>
                        <a:rPr lang="en-US" altLang="ko-KR" sz="900" b="1" i="0" u="none" strike="noStrike">
                          <a:solidFill>
                            <a:srgbClr val="000000"/>
                          </a:solidFill>
                          <a:effectLst/>
                          <a:latin typeface="KoPub돋움체 Light" panose="00000300000000000000" pitchFamily="2" charset="-127"/>
                          <a:ea typeface="KoPub돋움체 Light" panose="00000300000000000000" pitchFamily="2" charset="-127"/>
                        </a:rPr>
                        <a:t>-</a:t>
                      </a:r>
                    </a:p>
                  </a:txBody>
                  <a:tcPr marL="36000" marR="36000" marT="0" marB="0" anchor="ctr">
                    <a:lnL>
                      <a:noFill/>
                    </a:lnL>
                    <a:lnR>
                      <a:noFill/>
                    </a:lnR>
                    <a:lnT w="6350" cap="flat" cmpd="sng" algn="ctr">
                      <a:solidFill>
                        <a:srgbClr val="0C2D83"/>
                      </a:solidFill>
                      <a:prstDash val="solid"/>
                      <a:round/>
                      <a:headEnd type="none" w="med" len="med"/>
                      <a:tailEnd type="none" w="med" len="med"/>
                    </a:lnT>
                    <a:lnB w="6350" cap="flat" cmpd="sng" algn="ctr">
                      <a:solidFill>
                        <a:srgbClr val="0C2D83"/>
                      </a:solidFill>
                      <a:prstDash val="solid"/>
                      <a:round/>
                      <a:headEnd type="none" w="med" len="med"/>
                      <a:tailEnd type="none" w="med" len="med"/>
                    </a:lnB>
                  </a:tcPr>
                </a:tc>
                <a:tc>
                  <a:txBody>
                    <a:bodyPr/>
                    <a:lstStyle/>
                    <a:p>
                      <a:pPr algn="r" rtl="0" fontAlgn="ctr"/>
                      <a:r>
                        <a:rPr lang="en-US" altLang="ko-KR" sz="900" b="1" i="0" u="none" strike="noStrike">
                          <a:solidFill>
                            <a:srgbClr val="000000"/>
                          </a:solidFill>
                          <a:effectLst/>
                          <a:latin typeface="KoPub돋움체 Light" panose="00000300000000000000" pitchFamily="2" charset="-127"/>
                          <a:ea typeface="KoPub돋움체 Light" panose="00000300000000000000" pitchFamily="2" charset="-127"/>
                        </a:rPr>
                        <a:t>-</a:t>
                      </a:r>
                    </a:p>
                  </a:txBody>
                  <a:tcPr marL="36000" marR="36000" marT="0" marB="0" anchor="ctr">
                    <a:lnL>
                      <a:noFill/>
                    </a:lnL>
                    <a:lnR>
                      <a:noFill/>
                    </a:lnR>
                    <a:lnT w="6350" cap="flat" cmpd="sng" algn="ctr">
                      <a:solidFill>
                        <a:srgbClr val="0C2D83"/>
                      </a:solidFill>
                      <a:prstDash val="solid"/>
                      <a:round/>
                      <a:headEnd type="none" w="med" len="med"/>
                      <a:tailEnd type="none" w="med" len="med"/>
                    </a:lnT>
                    <a:lnB w="6350" cap="flat" cmpd="sng" algn="ctr">
                      <a:solidFill>
                        <a:srgbClr val="0C2D83"/>
                      </a:solidFill>
                      <a:prstDash val="solid"/>
                      <a:round/>
                      <a:headEnd type="none" w="med" len="med"/>
                      <a:tailEnd type="none" w="med" len="med"/>
                    </a:lnB>
                  </a:tcPr>
                </a:tc>
                <a:tc>
                  <a:txBody>
                    <a:bodyPr/>
                    <a:lstStyle/>
                    <a:p>
                      <a:pPr algn="r" rtl="0" fontAlgn="ctr"/>
                      <a:r>
                        <a:rPr lang="en-US" altLang="ko-KR" sz="900" b="1" i="0" u="none" strike="noStrike">
                          <a:solidFill>
                            <a:srgbClr val="000000"/>
                          </a:solidFill>
                          <a:effectLst/>
                          <a:latin typeface="KoPub돋움체 Light" panose="00000300000000000000" pitchFamily="2" charset="-127"/>
                          <a:ea typeface="KoPub돋움체 Light" panose="00000300000000000000" pitchFamily="2" charset="-127"/>
                        </a:rPr>
                        <a:t>-</a:t>
                      </a:r>
                    </a:p>
                  </a:txBody>
                  <a:tcPr marL="36000" marR="36000" marT="0" marB="0" anchor="ctr">
                    <a:lnL>
                      <a:noFill/>
                    </a:lnL>
                    <a:lnR>
                      <a:noFill/>
                    </a:lnR>
                    <a:lnT w="6350" cap="flat" cmpd="sng" algn="ctr">
                      <a:solidFill>
                        <a:srgbClr val="0C2D83"/>
                      </a:solidFill>
                      <a:prstDash val="solid"/>
                      <a:round/>
                      <a:headEnd type="none" w="med" len="med"/>
                      <a:tailEnd type="none" w="med" len="med"/>
                    </a:lnT>
                    <a:lnB w="6350" cap="flat" cmpd="sng" algn="ctr">
                      <a:solidFill>
                        <a:srgbClr val="0C2D83"/>
                      </a:solidFill>
                      <a:prstDash val="solid"/>
                      <a:round/>
                      <a:headEnd type="none" w="med" len="med"/>
                      <a:tailEnd type="none" w="med" len="med"/>
                    </a:lnB>
                  </a:tcPr>
                </a:tc>
                <a:tc>
                  <a:txBody>
                    <a:bodyPr/>
                    <a:lstStyle/>
                    <a:p>
                      <a:pPr algn="r" rtl="0" fontAlgn="ctr"/>
                      <a:r>
                        <a:rPr lang="en-US" altLang="ko-KR" sz="900" b="1" i="0" u="none" strike="noStrike">
                          <a:solidFill>
                            <a:srgbClr val="000000"/>
                          </a:solidFill>
                          <a:effectLst/>
                          <a:latin typeface="KoPub돋움체 Light" panose="00000300000000000000" pitchFamily="2" charset="-127"/>
                          <a:ea typeface="KoPub돋움체 Light" panose="00000300000000000000" pitchFamily="2" charset="-127"/>
                        </a:rPr>
                        <a:t>-</a:t>
                      </a:r>
                    </a:p>
                  </a:txBody>
                  <a:tcPr marL="36000" marR="36000" marT="0" marB="0" anchor="ctr">
                    <a:lnL>
                      <a:noFill/>
                    </a:lnL>
                    <a:lnR>
                      <a:noFill/>
                    </a:lnR>
                    <a:lnT w="6350" cap="flat" cmpd="sng" algn="ctr">
                      <a:solidFill>
                        <a:srgbClr val="0C2D83"/>
                      </a:solidFill>
                      <a:prstDash val="solid"/>
                      <a:round/>
                      <a:headEnd type="none" w="med" len="med"/>
                      <a:tailEnd type="none" w="med" len="med"/>
                    </a:lnT>
                    <a:lnB w="6350" cap="flat" cmpd="sng" algn="ctr">
                      <a:solidFill>
                        <a:srgbClr val="0C2D83"/>
                      </a:solidFill>
                      <a:prstDash val="solid"/>
                      <a:round/>
                      <a:headEnd type="none" w="med" len="med"/>
                      <a:tailEnd type="none" w="med" len="med"/>
                    </a:lnB>
                  </a:tcPr>
                </a:tc>
                <a:tc>
                  <a:txBody>
                    <a:bodyPr/>
                    <a:lstStyle/>
                    <a:p>
                      <a:pPr algn="r" rtl="0" fontAlgn="ctr"/>
                      <a:r>
                        <a:rPr lang="en-US" altLang="ko-KR" sz="900" b="1" i="0" u="none" strike="noStrike">
                          <a:solidFill>
                            <a:srgbClr val="000000"/>
                          </a:solidFill>
                          <a:effectLst/>
                          <a:latin typeface="KoPub돋움체 Light" panose="00000300000000000000" pitchFamily="2" charset="-127"/>
                          <a:ea typeface="KoPub돋움체 Light" panose="00000300000000000000" pitchFamily="2" charset="-127"/>
                        </a:rPr>
                        <a:t>-</a:t>
                      </a:r>
                    </a:p>
                  </a:txBody>
                  <a:tcPr marL="36000" marR="36000" marT="0" marB="0" anchor="ctr">
                    <a:lnL>
                      <a:noFill/>
                    </a:lnL>
                    <a:lnR>
                      <a:noFill/>
                    </a:lnR>
                    <a:lnT w="6350" cap="flat" cmpd="sng" algn="ctr">
                      <a:solidFill>
                        <a:srgbClr val="0C2D83"/>
                      </a:solidFill>
                      <a:prstDash val="solid"/>
                      <a:round/>
                      <a:headEnd type="none" w="med" len="med"/>
                      <a:tailEnd type="none" w="med" len="med"/>
                    </a:lnT>
                    <a:lnB w="6350" cap="flat" cmpd="sng" algn="ctr">
                      <a:solidFill>
                        <a:srgbClr val="0C2D83"/>
                      </a:solidFill>
                      <a:prstDash val="solid"/>
                      <a:round/>
                      <a:headEnd type="none" w="med" len="med"/>
                      <a:tailEnd type="none" w="med" len="med"/>
                    </a:lnB>
                  </a:tcPr>
                </a:tc>
                <a:tc>
                  <a:txBody>
                    <a:bodyPr/>
                    <a:lstStyle/>
                    <a:p>
                      <a:pPr algn="r" rtl="0" fontAlgn="ctr"/>
                      <a:r>
                        <a:rPr lang="en-US" altLang="ko-KR" sz="900" b="1" i="0" u="none" strike="noStrike">
                          <a:solidFill>
                            <a:srgbClr val="000000"/>
                          </a:solidFill>
                          <a:effectLst/>
                          <a:latin typeface="KoPub돋움체 Light" panose="00000300000000000000" pitchFamily="2" charset="-127"/>
                          <a:ea typeface="KoPub돋움체 Light" panose="00000300000000000000" pitchFamily="2" charset="-127"/>
                        </a:rPr>
                        <a:t>-</a:t>
                      </a:r>
                    </a:p>
                  </a:txBody>
                  <a:tcPr marL="36000" marR="36000" marT="0" marB="0" anchor="ctr">
                    <a:lnL>
                      <a:noFill/>
                    </a:lnL>
                    <a:lnR>
                      <a:noFill/>
                    </a:lnR>
                    <a:lnT w="6350" cap="flat" cmpd="sng" algn="ctr">
                      <a:solidFill>
                        <a:srgbClr val="0C2D83"/>
                      </a:solidFill>
                      <a:prstDash val="solid"/>
                      <a:round/>
                      <a:headEnd type="none" w="med" len="med"/>
                      <a:tailEnd type="none" w="med" len="med"/>
                    </a:lnT>
                    <a:lnB w="6350" cap="flat" cmpd="sng" algn="ctr">
                      <a:solidFill>
                        <a:srgbClr val="0C2D83"/>
                      </a:solidFill>
                      <a:prstDash val="solid"/>
                      <a:round/>
                      <a:headEnd type="none" w="med" len="med"/>
                      <a:tailEnd type="none" w="med" len="med"/>
                    </a:lnB>
                  </a:tcPr>
                </a:tc>
                <a:extLst>
                  <a:ext uri="{0D108BD9-81ED-4DB2-BD59-A6C34878D82A}">
                    <a16:rowId xmlns:a16="http://schemas.microsoft.com/office/drawing/2014/main" val="829574590"/>
                  </a:ext>
                </a:extLst>
              </a:tr>
              <a:tr h="130946">
                <a:tc>
                  <a:txBody>
                    <a:bodyPr/>
                    <a:lstStyle/>
                    <a:p>
                      <a:pPr algn="l" fontAlgn="ctr"/>
                      <a:endPar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endParaRPr>
                    </a:p>
                  </a:txBody>
                  <a:tcPr marL="36000" marR="36000" marT="0" marB="0" anchor="ctr">
                    <a:lnL>
                      <a:noFill/>
                    </a:lnL>
                    <a:lnR>
                      <a:noFill/>
                    </a:lnR>
                    <a:lnT>
                      <a:noFill/>
                    </a:lnT>
                    <a:lnB>
                      <a:noFill/>
                    </a:lnB>
                  </a:tcPr>
                </a:tc>
                <a:tc>
                  <a:txBody>
                    <a:bodyPr/>
                    <a:lstStyle/>
                    <a:p>
                      <a:pPr algn="l" fontAlgn="ctr"/>
                      <a:endPar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endParaRPr>
                    </a:p>
                  </a:txBody>
                  <a:tcPr marL="36000" marR="36000" marT="0" marB="0" anchor="ctr">
                    <a:lnL>
                      <a:noFill/>
                    </a:lnL>
                    <a:lnR>
                      <a:noFill/>
                    </a:lnR>
                    <a:lnT>
                      <a:noFill/>
                    </a:lnT>
                    <a:lnB>
                      <a:noFill/>
                    </a:lnB>
                  </a:tcPr>
                </a:tc>
                <a:tc>
                  <a:txBody>
                    <a:bodyPr/>
                    <a:lstStyle/>
                    <a:p>
                      <a:pPr algn="l" rtl="0" fontAlgn="ct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선박 인수</a:t>
                      </a:r>
                    </a:p>
                  </a:txBody>
                  <a:tcPr marL="36000" marR="36000" marT="0" marB="0" anchor="ctr">
                    <a:lnL>
                      <a:noFill/>
                    </a:lnL>
                    <a:lnR w="6350" cap="flat" cmpd="sng" algn="ctr">
                      <a:solidFill>
                        <a:srgbClr val="0C2D83"/>
                      </a:solidFill>
                      <a:prstDash val="solid"/>
                      <a:round/>
                      <a:headEnd type="none" w="med" len="med"/>
                      <a:tailEnd type="none" w="med" len="med"/>
                    </a:lnR>
                    <a:lnT>
                      <a:noFill/>
                    </a:lnT>
                    <a:lnB>
                      <a:noFill/>
                    </a:lnB>
                  </a:tcPr>
                </a:tc>
                <a:tc>
                  <a:txBody>
                    <a:bodyPr/>
                    <a:lstStyle/>
                    <a:p>
                      <a:pPr algn="r" rtl="0" fontAlgn="ctr"/>
                      <a:r>
                        <a:rPr lang="en-US" altLang="ko-KR" sz="900" b="0" i="0" u="none" strike="noStrike">
                          <a:solidFill>
                            <a:srgbClr val="FF0000"/>
                          </a:solidFill>
                          <a:effectLst/>
                          <a:latin typeface="KoPub돋움체 Light" panose="00000300000000000000" pitchFamily="2" charset="-127"/>
                          <a:ea typeface="KoPub돋움체 Light" panose="00000300000000000000" pitchFamily="2" charset="-127"/>
                        </a:rPr>
                        <a:t>(41,890)</a:t>
                      </a:r>
                    </a:p>
                  </a:txBody>
                  <a:tcPr marL="36000" marR="36000" marT="0" marB="0" anchor="ctr">
                    <a:lnL w="6350" cap="flat" cmpd="sng" algn="ctr">
                      <a:solidFill>
                        <a:srgbClr val="0C2D83"/>
                      </a:solidFill>
                      <a:prstDash val="solid"/>
                      <a:round/>
                      <a:headEnd type="none" w="med" len="med"/>
                      <a:tailEnd type="none" w="med" len="med"/>
                    </a:lnL>
                    <a:lnR>
                      <a:noFill/>
                    </a:lnR>
                    <a:lnT w="6350" cap="flat" cmpd="sng" algn="ctr">
                      <a:solidFill>
                        <a:srgbClr val="0C2D83"/>
                      </a:solidFill>
                      <a:prstDash val="solid"/>
                      <a:round/>
                      <a:headEnd type="none" w="med" len="med"/>
                      <a:tailEnd type="none" w="med" len="med"/>
                    </a:lnT>
                    <a:lnB>
                      <a:noFill/>
                    </a:lnB>
                  </a:tcPr>
                </a:tc>
                <a:tc>
                  <a:txBody>
                    <a:bodyPr/>
                    <a:lstStyle/>
                    <a:p>
                      <a:pPr algn="r" rtl="0" fontAlgn="ctr"/>
                      <a:r>
                        <a:rPr lang="en-US" altLang="ko-KR" sz="900" b="0" i="0" u="none" strike="noStrike">
                          <a:solidFill>
                            <a:srgbClr val="000000"/>
                          </a:solidFill>
                          <a:effectLst/>
                          <a:latin typeface="KoPub돋움체 Light" panose="00000300000000000000" pitchFamily="2" charset="-127"/>
                          <a:ea typeface="KoPub돋움체 Light" panose="00000300000000000000" pitchFamily="2" charset="-127"/>
                        </a:rPr>
                        <a:t>-</a:t>
                      </a:r>
                    </a:p>
                  </a:txBody>
                  <a:tcPr marL="36000" marR="36000" marT="0" marB="0" anchor="ctr">
                    <a:lnL>
                      <a:noFill/>
                    </a:lnL>
                    <a:lnR>
                      <a:noFill/>
                    </a:lnR>
                    <a:lnT w="6350" cap="flat" cmpd="sng" algn="ctr">
                      <a:solidFill>
                        <a:srgbClr val="0C2D83"/>
                      </a:solidFill>
                      <a:prstDash val="solid"/>
                      <a:round/>
                      <a:headEnd type="none" w="med" len="med"/>
                      <a:tailEnd type="none" w="med" len="med"/>
                    </a:lnT>
                    <a:lnB>
                      <a:noFill/>
                    </a:lnB>
                  </a:tcPr>
                </a:tc>
                <a:tc>
                  <a:txBody>
                    <a:bodyPr/>
                    <a:lstStyle/>
                    <a:p>
                      <a:pPr algn="r" rtl="0" fontAlgn="ctr"/>
                      <a:r>
                        <a:rPr lang="en-US" altLang="ko-KR" sz="900" b="0" i="0" u="none" strike="noStrike">
                          <a:solidFill>
                            <a:srgbClr val="000000"/>
                          </a:solidFill>
                          <a:effectLst/>
                          <a:latin typeface="KoPub돋움체 Light" panose="00000300000000000000" pitchFamily="2" charset="-127"/>
                          <a:ea typeface="KoPub돋움체 Light" panose="00000300000000000000" pitchFamily="2" charset="-127"/>
                        </a:rPr>
                        <a:t>-</a:t>
                      </a:r>
                    </a:p>
                  </a:txBody>
                  <a:tcPr marL="36000" marR="36000" marT="0" marB="0" anchor="ctr">
                    <a:lnL>
                      <a:noFill/>
                    </a:lnL>
                    <a:lnR>
                      <a:noFill/>
                    </a:lnR>
                    <a:lnT w="6350" cap="flat" cmpd="sng" algn="ctr">
                      <a:solidFill>
                        <a:srgbClr val="0C2D83"/>
                      </a:solidFill>
                      <a:prstDash val="solid"/>
                      <a:round/>
                      <a:headEnd type="none" w="med" len="med"/>
                      <a:tailEnd type="none" w="med" len="med"/>
                    </a:lnT>
                    <a:lnB>
                      <a:noFill/>
                    </a:lnB>
                  </a:tcPr>
                </a:tc>
                <a:tc>
                  <a:txBody>
                    <a:bodyPr/>
                    <a:lstStyle/>
                    <a:p>
                      <a:pPr algn="r" rtl="0" fontAlgn="ctr"/>
                      <a:r>
                        <a:rPr lang="en-US" altLang="ko-KR" sz="900" b="0" i="0" u="none" strike="noStrike">
                          <a:solidFill>
                            <a:srgbClr val="000000"/>
                          </a:solidFill>
                          <a:effectLst/>
                          <a:latin typeface="KoPub돋움체 Light" panose="00000300000000000000" pitchFamily="2" charset="-127"/>
                          <a:ea typeface="KoPub돋움체 Light" panose="00000300000000000000" pitchFamily="2" charset="-127"/>
                        </a:rPr>
                        <a:t>-</a:t>
                      </a:r>
                    </a:p>
                  </a:txBody>
                  <a:tcPr marL="36000" marR="36000" marT="0" marB="0" anchor="ctr">
                    <a:lnL>
                      <a:noFill/>
                    </a:lnL>
                    <a:lnR>
                      <a:noFill/>
                    </a:lnR>
                    <a:lnT w="6350" cap="flat" cmpd="sng" algn="ctr">
                      <a:solidFill>
                        <a:srgbClr val="0C2D83"/>
                      </a:solidFill>
                      <a:prstDash val="solid"/>
                      <a:round/>
                      <a:headEnd type="none" w="med" len="med"/>
                      <a:tailEnd type="none" w="med" len="med"/>
                    </a:lnT>
                    <a:lnB>
                      <a:noFill/>
                    </a:lnB>
                  </a:tcPr>
                </a:tc>
                <a:tc>
                  <a:txBody>
                    <a:bodyPr/>
                    <a:lstStyle/>
                    <a:p>
                      <a:pPr algn="r" rtl="0" fontAlgn="ctr"/>
                      <a:r>
                        <a:rPr lang="en-US" altLang="ko-KR" sz="900" b="0" i="0" u="none" strike="noStrike">
                          <a:solidFill>
                            <a:srgbClr val="000000"/>
                          </a:solidFill>
                          <a:effectLst/>
                          <a:latin typeface="KoPub돋움체 Light" panose="00000300000000000000" pitchFamily="2" charset="-127"/>
                          <a:ea typeface="KoPub돋움체 Light" panose="00000300000000000000" pitchFamily="2" charset="-127"/>
                        </a:rPr>
                        <a:t>-</a:t>
                      </a:r>
                    </a:p>
                  </a:txBody>
                  <a:tcPr marL="36000" marR="36000" marT="0" marB="0" anchor="ctr">
                    <a:lnL>
                      <a:noFill/>
                    </a:lnL>
                    <a:lnR>
                      <a:noFill/>
                    </a:lnR>
                    <a:lnT w="6350" cap="flat" cmpd="sng" algn="ctr">
                      <a:solidFill>
                        <a:srgbClr val="0C2D83"/>
                      </a:solidFill>
                      <a:prstDash val="solid"/>
                      <a:round/>
                      <a:headEnd type="none" w="med" len="med"/>
                      <a:tailEnd type="none" w="med" len="med"/>
                    </a:lnT>
                    <a:lnB>
                      <a:noFill/>
                    </a:lnB>
                  </a:tcPr>
                </a:tc>
                <a:tc>
                  <a:txBody>
                    <a:bodyPr/>
                    <a:lstStyle/>
                    <a:p>
                      <a:pPr algn="r" rtl="0" fontAlgn="ctr"/>
                      <a:r>
                        <a:rPr lang="en-US" altLang="ko-KR" sz="900" b="0" i="0" u="none" strike="noStrike">
                          <a:solidFill>
                            <a:srgbClr val="000000"/>
                          </a:solidFill>
                          <a:effectLst/>
                          <a:latin typeface="KoPub돋움체 Light" panose="00000300000000000000" pitchFamily="2" charset="-127"/>
                          <a:ea typeface="KoPub돋움체 Light" panose="00000300000000000000" pitchFamily="2" charset="-127"/>
                        </a:rPr>
                        <a:t>-</a:t>
                      </a:r>
                    </a:p>
                  </a:txBody>
                  <a:tcPr marL="36000" marR="36000" marT="0" marB="0" anchor="ctr">
                    <a:lnL>
                      <a:noFill/>
                    </a:lnL>
                    <a:lnR>
                      <a:noFill/>
                    </a:lnR>
                    <a:lnT w="6350" cap="flat" cmpd="sng" algn="ctr">
                      <a:solidFill>
                        <a:srgbClr val="0C2D83"/>
                      </a:solidFill>
                      <a:prstDash val="solid"/>
                      <a:round/>
                      <a:headEnd type="none" w="med" len="med"/>
                      <a:tailEnd type="none" w="med" len="med"/>
                    </a:lnT>
                    <a:lnB>
                      <a:noFill/>
                    </a:lnB>
                  </a:tcPr>
                </a:tc>
                <a:tc>
                  <a:txBody>
                    <a:bodyPr/>
                    <a:lstStyle/>
                    <a:p>
                      <a:pPr algn="r" rtl="0" fontAlgn="ctr"/>
                      <a:r>
                        <a:rPr lang="en-US" altLang="ko-KR" sz="900" b="0" i="0" u="none" strike="noStrike">
                          <a:solidFill>
                            <a:srgbClr val="000000"/>
                          </a:solidFill>
                          <a:effectLst/>
                          <a:latin typeface="KoPub돋움체 Light" panose="00000300000000000000" pitchFamily="2" charset="-127"/>
                          <a:ea typeface="KoPub돋움체 Light" panose="00000300000000000000" pitchFamily="2" charset="-127"/>
                        </a:rPr>
                        <a:t>-</a:t>
                      </a:r>
                    </a:p>
                  </a:txBody>
                  <a:tcPr marL="36000" marR="36000" marT="0" marB="0" anchor="ctr">
                    <a:lnL>
                      <a:noFill/>
                    </a:lnL>
                    <a:lnR>
                      <a:noFill/>
                    </a:lnR>
                    <a:lnT w="6350" cap="flat" cmpd="sng" algn="ctr">
                      <a:solidFill>
                        <a:srgbClr val="0C2D83"/>
                      </a:solidFill>
                      <a:prstDash val="solid"/>
                      <a:round/>
                      <a:headEnd type="none" w="med" len="med"/>
                      <a:tailEnd type="none" w="med" len="med"/>
                    </a:lnT>
                    <a:lnB>
                      <a:noFill/>
                    </a:lnB>
                  </a:tcPr>
                </a:tc>
                <a:tc>
                  <a:txBody>
                    <a:bodyPr/>
                    <a:lstStyle/>
                    <a:p>
                      <a:pPr algn="r" rtl="0" fontAlgn="ctr"/>
                      <a:r>
                        <a:rPr lang="en-US" altLang="ko-KR" sz="900" b="0" i="0" u="none" strike="noStrike">
                          <a:solidFill>
                            <a:srgbClr val="000000"/>
                          </a:solidFill>
                          <a:effectLst/>
                          <a:latin typeface="KoPub돋움체 Light" panose="00000300000000000000" pitchFamily="2" charset="-127"/>
                          <a:ea typeface="KoPub돋움체 Light" panose="00000300000000000000" pitchFamily="2" charset="-127"/>
                        </a:rPr>
                        <a:t>-</a:t>
                      </a:r>
                    </a:p>
                  </a:txBody>
                  <a:tcPr marL="36000" marR="36000" marT="0" marB="0" anchor="ctr">
                    <a:lnL>
                      <a:noFill/>
                    </a:lnL>
                    <a:lnR>
                      <a:noFill/>
                    </a:lnR>
                    <a:lnT w="6350" cap="flat" cmpd="sng" algn="ctr">
                      <a:solidFill>
                        <a:srgbClr val="0C2D83"/>
                      </a:solidFill>
                      <a:prstDash val="solid"/>
                      <a:round/>
                      <a:headEnd type="none" w="med" len="med"/>
                      <a:tailEnd type="none" w="med" len="med"/>
                    </a:lnT>
                    <a:lnB>
                      <a:noFill/>
                    </a:lnB>
                  </a:tcPr>
                </a:tc>
                <a:extLst>
                  <a:ext uri="{0D108BD9-81ED-4DB2-BD59-A6C34878D82A}">
                    <a16:rowId xmlns:a16="http://schemas.microsoft.com/office/drawing/2014/main" val="108477579"/>
                  </a:ext>
                </a:extLst>
              </a:tr>
              <a:tr h="130946">
                <a:tc>
                  <a:txBody>
                    <a:bodyPr/>
                    <a:lstStyle/>
                    <a:p>
                      <a:pPr algn="l" fontAlgn="ct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　</a:t>
                      </a:r>
                    </a:p>
                  </a:txBody>
                  <a:tcPr marL="36000" marR="36000" marT="0" marB="0" anchor="ctr">
                    <a:lnL>
                      <a:noFill/>
                    </a:lnL>
                    <a:lnR>
                      <a:noFill/>
                    </a:lnR>
                    <a:lnT>
                      <a:noFill/>
                    </a:lnT>
                    <a:lnB w="6350" cap="flat" cmpd="sng" algn="ctr">
                      <a:solidFill>
                        <a:srgbClr val="0C2D83"/>
                      </a:solidFill>
                      <a:prstDash val="solid"/>
                      <a:round/>
                      <a:headEnd type="none" w="med" len="med"/>
                      <a:tailEnd type="none" w="med" len="med"/>
                    </a:lnB>
                  </a:tcPr>
                </a:tc>
                <a:tc>
                  <a:txBody>
                    <a:bodyPr/>
                    <a:lstStyle/>
                    <a:p>
                      <a:pPr algn="l" fontAlgn="ct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　</a:t>
                      </a:r>
                    </a:p>
                  </a:txBody>
                  <a:tcPr marL="36000" marR="36000" marT="0" marB="0" anchor="ctr">
                    <a:lnL>
                      <a:noFill/>
                    </a:lnL>
                    <a:lnR>
                      <a:noFill/>
                    </a:lnR>
                    <a:lnT>
                      <a:noFill/>
                    </a:lnT>
                    <a:lnB w="6350" cap="flat" cmpd="sng" algn="ctr">
                      <a:solidFill>
                        <a:srgbClr val="0C2D83"/>
                      </a:solidFill>
                      <a:prstDash val="solid"/>
                      <a:round/>
                      <a:headEnd type="none" w="med" len="med"/>
                      <a:tailEnd type="none" w="med" len="med"/>
                    </a:lnB>
                  </a:tcPr>
                </a:tc>
                <a:tc>
                  <a:txBody>
                    <a:bodyPr/>
                    <a:lstStyle/>
                    <a:p>
                      <a:pPr algn="l" rtl="0" fontAlgn="ct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초기 인수비용</a:t>
                      </a:r>
                    </a:p>
                  </a:txBody>
                  <a:tcPr marL="36000" marR="36000" marT="0" marB="0" anchor="ctr">
                    <a:lnL>
                      <a:noFill/>
                    </a:lnL>
                    <a:lnR w="6350" cap="flat" cmpd="sng" algn="ctr">
                      <a:solidFill>
                        <a:srgbClr val="0C2D83"/>
                      </a:solidFill>
                      <a:prstDash val="solid"/>
                      <a:round/>
                      <a:headEnd type="none" w="med" len="med"/>
                      <a:tailEnd type="none" w="med" len="med"/>
                    </a:lnR>
                    <a:lnT>
                      <a:noFill/>
                    </a:lnT>
                    <a:lnB w="6350" cap="flat" cmpd="sng" algn="ctr">
                      <a:solidFill>
                        <a:srgbClr val="0C2D83"/>
                      </a:solidFill>
                      <a:prstDash val="solid"/>
                      <a:round/>
                      <a:headEnd type="none" w="med" len="med"/>
                      <a:tailEnd type="none" w="med" len="med"/>
                    </a:lnB>
                  </a:tcPr>
                </a:tc>
                <a:tc>
                  <a:txBody>
                    <a:bodyPr/>
                    <a:lstStyle/>
                    <a:p>
                      <a:pPr algn="r" rtl="0" fontAlgn="ctr"/>
                      <a:r>
                        <a:rPr lang="en-US" altLang="ko-KR" sz="900" b="0" i="0" u="none" strike="noStrike">
                          <a:solidFill>
                            <a:srgbClr val="FF0000"/>
                          </a:solidFill>
                          <a:effectLst/>
                          <a:latin typeface="KoPub돋움체 Light" panose="00000300000000000000" pitchFamily="2" charset="-127"/>
                          <a:ea typeface="KoPub돋움체 Light" panose="00000300000000000000" pitchFamily="2" charset="-127"/>
                        </a:rPr>
                        <a:t>(3,525)</a:t>
                      </a:r>
                    </a:p>
                  </a:txBody>
                  <a:tcPr marL="36000" marR="36000" marT="0" marB="0" anchor="ctr">
                    <a:lnL w="6350" cap="flat" cmpd="sng" algn="ctr">
                      <a:solidFill>
                        <a:srgbClr val="0C2D83"/>
                      </a:solidFill>
                      <a:prstDash val="solid"/>
                      <a:round/>
                      <a:headEnd type="none" w="med" len="med"/>
                      <a:tailEnd type="none" w="med" len="med"/>
                    </a:lnL>
                    <a:lnR>
                      <a:noFill/>
                    </a:lnR>
                    <a:lnT>
                      <a:noFill/>
                    </a:lnT>
                    <a:lnB w="6350" cap="flat" cmpd="sng" algn="ctr">
                      <a:solidFill>
                        <a:srgbClr val="0C2D83"/>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KoPub돋움체 Light" panose="00000300000000000000" pitchFamily="2" charset="-127"/>
                          <a:ea typeface="KoPub돋움체 Light" panose="00000300000000000000" pitchFamily="2" charset="-127"/>
                        </a:rPr>
                        <a:t>-</a:t>
                      </a:r>
                    </a:p>
                  </a:txBody>
                  <a:tcPr marL="36000" marR="36000" marT="0" marB="0" anchor="ctr">
                    <a:lnL>
                      <a:noFill/>
                    </a:lnL>
                    <a:lnR>
                      <a:noFill/>
                    </a:lnR>
                    <a:lnT>
                      <a:noFill/>
                    </a:lnT>
                    <a:lnB w="6350" cap="flat" cmpd="sng" algn="ctr">
                      <a:solidFill>
                        <a:srgbClr val="0C2D83"/>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KoPub돋움체 Light" panose="00000300000000000000" pitchFamily="2" charset="-127"/>
                          <a:ea typeface="KoPub돋움체 Light" panose="00000300000000000000" pitchFamily="2" charset="-127"/>
                        </a:rPr>
                        <a:t>-</a:t>
                      </a:r>
                    </a:p>
                  </a:txBody>
                  <a:tcPr marL="36000" marR="36000" marT="0" marB="0" anchor="ctr">
                    <a:lnL>
                      <a:noFill/>
                    </a:lnL>
                    <a:lnR>
                      <a:noFill/>
                    </a:lnR>
                    <a:lnT>
                      <a:noFill/>
                    </a:lnT>
                    <a:lnB w="6350" cap="flat" cmpd="sng" algn="ctr">
                      <a:solidFill>
                        <a:srgbClr val="0C2D83"/>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KoPub돋움체 Light" panose="00000300000000000000" pitchFamily="2" charset="-127"/>
                          <a:ea typeface="KoPub돋움체 Light" panose="00000300000000000000" pitchFamily="2" charset="-127"/>
                        </a:rPr>
                        <a:t>-</a:t>
                      </a:r>
                    </a:p>
                  </a:txBody>
                  <a:tcPr marL="36000" marR="36000" marT="0" marB="0" anchor="ctr">
                    <a:lnL>
                      <a:noFill/>
                    </a:lnL>
                    <a:lnR>
                      <a:noFill/>
                    </a:lnR>
                    <a:lnT>
                      <a:noFill/>
                    </a:lnT>
                    <a:lnB w="6350" cap="flat" cmpd="sng" algn="ctr">
                      <a:solidFill>
                        <a:srgbClr val="0C2D83"/>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KoPub돋움체 Light" panose="00000300000000000000" pitchFamily="2" charset="-127"/>
                          <a:ea typeface="KoPub돋움체 Light" panose="00000300000000000000" pitchFamily="2" charset="-127"/>
                        </a:rPr>
                        <a:t>-</a:t>
                      </a:r>
                    </a:p>
                  </a:txBody>
                  <a:tcPr marL="36000" marR="36000" marT="0" marB="0" anchor="ctr">
                    <a:lnL>
                      <a:noFill/>
                    </a:lnL>
                    <a:lnR>
                      <a:noFill/>
                    </a:lnR>
                    <a:lnT>
                      <a:noFill/>
                    </a:lnT>
                    <a:lnB w="6350" cap="flat" cmpd="sng" algn="ctr">
                      <a:solidFill>
                        <a:srgbClr val="0C2D83"/>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KoPub돋움체 Light" panose="00000300000000000000" pitchFamily="2" charset="-127"/>
                          <a:ea typeface="KoPub돋움체 Light" panose="00000300000000000000" pitchFamily="2" charset="-127"/>
                        </a:rPr>
                        <a:t>-</a:t>
                      </a:r>
                    </a:p>
                  </a:txBody>
                  <a:tcPr marL="36000" marR="36000" marT="0" marB="0" anchor="ctr">
                    <a:lnL>
                      <a:noFill/>
                    </a:lnL>
                    <a:lnR>
                      <a:noFill/>
                    </a:lnR>
                    <a:lnT>
                      <a:noFill/>
                    </a:lnT>
                    <a:lnB w="6350" cap="flat" cmpd="sng" algn="ctr">
                      <a:solidFill>
                        <a:srgbClr val="0C2D83"/>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KoPub돋움체 Light" panose="00000300000000000000" pitchFamily="2" charset="-127"/>
                          <a:ea typeface="KoPub돋움체 Light" panose="00000300000000000000" pitchFamily="2" charset="-127"/>
                        </a:rPr>
                        <a:t>-</a:t>
                      </a:r>
                    </a:p>
                  </a:txBody>
                  <a:tcPr marL="36000" marR="36000" marT="0" marB="0" anchor="ctr">
                    <a:lnL>
                      <a:noFill/>
                    </a:lnL>
                    <a:lnR>
                      <a:noFill/>
                    </a:lnR>
                    <a:lnT>
                      <a:noFill/>
                    </a:lnT>
                    <a:lnB w="6350" cap="flat" cmpd="sng" algn="ctr">
                      <a:solidFill>
                        <a:srgbClr val="0C2D83"/>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KoPub돋움체 Light" panose="00000300000000000000" pitchFamily="2" charset="-127"/>
                          <a:ea typeface="KoPub돋움체 Light" panose="00000300000000000000" pitchFamily="2" charset="-127"/>
                        </a:rPr>
                        <a:t>-</a:t>
                      </a:r>
                    </a:p>
                  </a:txBody>
                  <a:tcPr marL="36000" marR="36000" marT="0" marB="0" anchor="ctr">
                    <a:lnL>
                      <a:noFill/>
                    </a:lnL>
                    <a:lnR>
                      <a:noFill/>
                    </a:lnR>
                    <a:lnT>
                      <a:noFill/>
                    </a:lnT>
                    <a:lnB w="6350" cap="flat" cmpd="sng" algn="ctr">
                      <a:solidFill>
                        <a:srgbClr val="0C2D83"/>
                      </a:solidFill>
                      <a:prstDash val="solid"/>
                      <a:round/>
                      <a:headEnd type="none" w="med" len="med"/>
                      <a:tailEnd type="none" w="med" len="med"/>
                    </a:lnB>
                  </a:tcPr>
                </a:tc>
                <a:extLst>
                  <a:ext uri="{0D108BD9-81ED-4DB2-BD59-A6C34878D82A}">
                    <a16:rowId xmlns:a16="http://schemas.microsoft.com/office/drawing/2014/main" val="399374355"/>
                  </a:ext>
                </a:extLst>
              </a:tr>
              <a:tr h="130946">
                <a:tc gridSpan="3">
                  <a:txBody>
                    <a:bodyPr/>
                    <a:lstStyle/>
                    <a:p>
                      <a:pPr algn="l" rtl="0" fontAlgn="ctr"/>
                      <a:r>
                        <a:rPr lang="ko-KR" altLang="en-US" sz="900" b="1" i="0" u="none" strike="noStrike">
                          <a:solidFill>
                            <a:srgbClr val="000000"/>
                          </a:solidFill>
                          <a:effectLst/>
                          <a:latin typeface="KoPub돋움체 Medium" panose="00000600000000000000" pitchFamily="2" charset="-127"/>
                          <a:ea typeface="KoPub돋움체 Medium" panose="00000600000000000000" pitchFamily="2" charset="-127"/>
                        </a:rPr>
                        <a:t>재무활동 현금흐름 </a:t>
                      </a:r>
                      <a:r>
                        <a:rPr lang="en-US" altLang="ko-KR" sz="900" b="1" i="0" u="none" strike="noStrike">
                          <a:solidFill>
                            <a:srgbClr val="000000"/>
                          </a:solidFill>
                          <a:effectLst/>
                          <a:latin typeface="KoPub돋움체 Medium" panose="00000600000000000000" pitchFamily="2" charset="-127"/>
                          <a:ea typeface="KoPub돋움체 Medium" panose="00000600000000000000" pitchFamily="2" charset="-127"/>
                        </a:rPr>
                        <a:t>(D)</a:t>
                      </a:r>
                    </a:p>
                  </a:txBody>
                  <a:tcPr marL="36000" marR="36000" marT="0" marB="0" anchor="ctr">
                    <a:lnL>
                      <a:noFill/>
                    </a:lnL>
                    <a:lnR>
                      <a:noFill/>
                    </a:lnR>
                    <a:lnT w="6350" cap="flat" cmpd="sng" algn="ctr">
                      <a:solidFill>
                        <a:srgbClr val="0C2D83"/>
                      </a:solidFill>
                      <a:prstDash val="solid"/>
                      <a:round/>
                      <a:headEnd type="none" w="med" len="med"/>
                      <a:tailEnd type="none" w="med" len="med"/>
                    </a:lnT>
                    <a:lnB w="6350" cap="flat" cmpd="sng" algn="ctr">
                      <a:solidFill>
                        <a:srgbClr val="0C2D83"/>
                      </a:solidFill>
                      <a:prstDash val="solid"/>
                      <a:round/>
                      <a:headEnd type="none" w="med" len="med"/>
                      <a:tailEnd type="none" w="med" len="med"/>
                    </a:lnB>
                    <a:solidFill>
                      <a:srgbClr val="E5F4FB"/>
                    </a:solidFill>
                  </a:tcPr>
                </a:tc>
                <a:tc hMerge="1">
                  <a:txBody>
                    <a:bodyPr/>
                    <a:lstStyle/>
                    <a:p>
                      <a:pPr latinLnBrk="1"/>
                      <a:endParaRPr lang="ko-KR" altLang="en-US"/>
                    </a:p>
                  </a:txBody>
                  <a:tcPr/>
                </a:tc>
                <a:tc hMerge="1">
                  <a:txBody>
                    <a:bodyPr/>
                    <a:lstStyle/>
                    <a:p>
                      <a:pPr algn="l" rtl="0" fontAlgn="ctr"/>
                      <a:r>
                        <a:rPr lang="ko-KR" altLang="en-US" sz="900" b="1" i="0" u="none" strike="noStrike">
                          <a:solidFill>
                            <a:srgbClr val="000000"/>
                          </a:solidFill>
                          <a:effectLst/>
                          <a:latin typeface="KoPub돋움체 Light" panose="00000300000000000000" pitchFamily="2" charset="-127"/>
                          <a:ea typeface="KoPub돋움체 Light" panose="00000300000000000000" pitchFamily="2" charset="-127"/>
                        </a:rPr>
                        <a:t>　</a:t>
                      </a:r>
                    </a:p>
                  </a:txBody>
                  <a:tcPr marL="36000" marR="36000" marT="0" marB="0" anchor="ctr">
                    <a:lnL>
                      <a:noFill/>
                    </a:lnL>
                    <a:lnR>
                      <a:noFill/>
                    </a:lnR>
                    <a:lnT w="6350" cap="flat" cmpd="sng" algn="ctr">
                      <a:solidFill>
                        <a:srgbClr val="0C2D83"/>
                      </a:solidFill>
                      <a:prstDash val="solid"/>
                      <a:round/>
                      <a:headEnd type="none" w="med" len="med"/>
                      <a:tailEnd type="none" w="med" len="med"/>
                    </a:lnT>
                    <a:lnB w="6350" cap="flat" cmpd="sng" algn="ctr">
                      <a:solidFill>
                        <a:srgbClr val="0C2D83"/>
                      </a:solidFill>
                      <a:prstDash val="solid"/>
                      <a:round/>
                      <a:headEnd type="none" w="med" len="med"/>
                      <a:tailEnd type="none" w="med" len="med"/>
                    </a:lnB>
                    <a:solidFill>
                      <a:srgbClr val="E5F4FB"/>
                    </a:solidFill>
                  </a:tcPr>
                </a:tc>
                <a:tc>
                  <a:txBody>
                    <a:bodyPr/>
                    <a:lstStyle/>
                    <a:p>
                      <a:pPr algn="r" rtl="0" fontAlgn="ctr"/>
                      <a:r>
                        <a:rPr lang="en-US" altLang="ko-KR" sz="900" b="1" i="0" u="none" strike="noStrike">
                          <a:solidFill>
                            <a:srgbClr val="000000"/>
                          </a:solidFill>
                          <a:effectLst/>
                          <a:latin typeface="KoPub돋움체 Light" panose="00000300000000000000" pitchFamily="2" charset="-127"/>
                          <a:ea typeface="KoPub돋움체 Light" panose="00000300000000000000" pitchFamily="2" charset="-127"/>
                        </a:rPr>
                        <a:t>36,947</a:t>
                      </a:r>
                    </a:p>
                  </a:txBody>
                  <a:tcPr marL="36000" marR="36000" marT="0" marB="0" anchor="ctr">
                    <a:lnL>
                      <a:noFill/>
                    </a:lnL>
                    <a:lnR>
                      <a:noFill/>
                    </a:lnR>
                    <a:lnT w="6350" cap="flat" cmpd="sng" algn="ctr">
                      <a:solidFill>
                        <a:srgbClr val="0C2D83"/>
                      </a:solidFill>
                      <a:prstDash val="solid"/>
                      <a:round/>
                      <a:headEnd type="none" w="med" len="med"/>
                      <a:tailEnd type="none" w="med" len="med"/>
                    </a:lnT>
                    <a:lnB w="6350" cap="flat" cmpd="sng" algn="ctr">
                      <a:solidFill>
                        <a:srgbClr val="0C2D83"/>
                      </a:solidFill>
                      <a:prstDash val="solid"/>
                      <a:round/>
                      <a:headEnd type="none" w="med" len="med"/>
                      <a:tailEnd type="none" w="med" len="med"/>
                    </a:lnB>
                    <a:solidFill>
                      <a:srgbClr val="E5F4FB"/>
                    </a:solidFill>
                  </a:tcPr>
                </a:tc>
                <a:tc>
                  <a:txBody>
                    <a:bodyPr/>
                    <a:lstStyle/>
                    <a:p>
                      <a:pPr algn="r" rtl="0" fontAlgn="ctr"/>
                      <a:r>
                        <a:rPr lang="en-US" altLang="ko-KR" sz="900" b="1" i="0" u="none" strike="noStrike">
                          <a:solidFill>
                            <a:srgbClr val="000000"/>
                          </a:solidFill>
                          <a:effectLst/>
                          <a:latin typeface="KoPub돋움체 Light" panose="00000300000000000000" pitchFamily="2" charset="-127"/>
                          <a:ea typeface="KoPub돋움체 Light" panose="00000300000000000000" pitchFamily="2" charset="-127"/>
                        </a:rPr>
                        <a:t>-</a:t>
                      </a:r>
                    </a:p>
                  </a:txBody>
                  <a:tcPr marL="36000" marR="36000" marT="0" marB="0" anchor="ctr">
                    <a:lnL>
                      <a:noFill/>
                    </a:lnL>
                    <a:lnR>
                      <a:noFill/>
                    </a:lnR>
                    <a:lnT w="6350" cap="flat" cmpd="sng" algn="ctr">
                      <a:solidFill>
                        <a:srgbClr val="0C2D83"/>
                      </a:solidFill>
                      <a:prstDash val="solid"/>
                      <a:round/>
                      <a:headEnd type="none" w="med" len="med"/>
                      <a:tailEnd type="none" w="med" len="med"/>
                    </a:lnT>
                    <a:lnB w="6350" cap="flat" cmpd="sng" algn="ctr">
                      <a:solidFill>
                        <a:srgbClr val="0C2D83"/>
                      </a:solidFill>
                      <a:prstDash val="solid"/>
                      <a:round/>
                      <a:headEnd type="none" w="med" len="med"/>
                      <a:tailEnd type="none" w="med" len="med"/>
                    </a:lnB>
                    <a:solidFill>
                      <a:srgbClr val="E5F4FB"/>
                    </a:solidFill>
                  </a:tcPr>
                </a:tc>
                <a:tc>
                  <a:txBody>
                    <a:bodyPr/>
                    <a:lstStyle/>
                    <a:p>
                      <a:pPr algn="r" rtl="0" fontAlgn="ctr"/>
                      <a:r>
                        <a:rPr lang="en-US" altLang="ko-KR" sz="900" b="1" i="0" u="none" strike="noStrike">
                          <a:solidFill>
                            <a:srgbClr val="000000"/>
                          </a:solidFill>
                          <a:effectLst/>
                          <a:latin typeface="KoPub돋움체 Light" panose="00000300000000000000" pitchFamily="2" charset="-127"/>
                          <a:ea typeface="KoPub돋움체 Light" panose="00000300000000000000" pitchFamily="2" charset="-127"/>
                        </a:rPr>
                        <a:t>-</a:t>
                      </a:r>
                    </a:p>
                  </a:txBody>
                  <a:tcPr marL="36000" marR="36000" marT="0" marB="0" anchor="ctr">
                    <a:lnL>
                      <a:noFill/>
                    </a:lnL>
                    <a:lnR>
                      <a:noFill/>
                    </a:lnR>
                    <a:lnT w="6350" cap="flat" cmpd="sng" algn="ctr">
                      <a:solidFill>
                        <a:srgbClr val="0C2D83"/>
                      </a:solidFill>
                      <a:prstDash val="solid"/>
                      <a:round/>
                      <a:headEnd type="none" w="med" len="med"/>
                      <a:tailEnd type="none" w="med" len="med"/>
                    </a:lnT>
                    <a:lnB w="6350" cap="flat" cmpd="sng" algn="ctr">
                      <a:solidFill>
                        <a:srgbClr val="0C2D83"/>
                      </a:solidFill>
                      <a:prstDash val="solid"/>
                      <a:round/>
                      <a:headEnd type="none" w="med" len="med"/>
                      <a:tailEnd type="none" w="med" len="med"/>
                    </a:lnB>
                    <a:solidFill>
                      <a:srgbClr val="E5F4FB"/>
                    </a:solidFill>
                  </a:tcPr>
                </a:tc>
                <a:tc>
                  <a:txBody>
                    <a:bodyPr/>
                    <a:lstStyle/>
                    <a:p>
                      <a:pPr algn="r" rtl="0" fontAlgn="ctr"/>
                      <a:r>
                        <a:rPr lang="en-US" altLang="ko-KR" sz="900" b="1" i="0" u="none" strike="noStrike">
                          <a:solidFill>
                            <a:srgbClr val="000000"/>
                          </a:solidFill>
                          <a:effectLst/>
                          <a:latin typeface="KoPub돋움체 Light" panose="00000300000000000000" pitchFamily="2" charset="-127"/>
                          <a:ea typeface="KoPub돋움체 Light" panose="00000300000000000000" pitchFamily="2" charset="-127"/>
                        </a:rPr>
                        <a:t>-</a:t>
                      </a:r>
                    </a:p>
                  </a:txBody>
                  <a:tcPr marL="36000" marR="36000" marT="0" marB="0" anchor="ctr">
                    <a:lnL>
                      <a:noFill/>
                    </a:lnL>
                    <a:lnR>
                      <a:noFill/>
                    </a:lnR>
                    <a:lnT w="6350" cap="flat" cmpd="sng" algn="ctr">
                      <a:solidFill>
                        <a:srgbClr val="0C2D83"/>
                      </a:solidFill>
                      <a:prstDash val="solid"/>
                      <a:round/>
                      <a:headEnd type="none" w="med" len="med"/>
                      <a:tailEnd type="none" w="med" len="med"/>
                    </a:lnT>
                    <a:lnB w="6350" cap="flat" cmpd="sng" algn="ctr">
                      <a:solidFill>
                        <a:srgbClr val="0C2D83"/>
                      </a:solidFill>
                      <a:prstDash val="solid"/>
                      <a:round/>
                      <a:headEnd type="none" w="med" len="med"/>
                      <a:tailEnd type="none" w="med" len="med"/>
                    </a:lnB>
                    <a:solidFill>
                      <a:srgbClr val="E5F4FB"/>
                    </a:solidFill>
                  </a:tcPr>
                </a:tc>
                <a:tc>
                  <a:txBody>
                    <a:bodyPr/>
                    <a:lstStyle/>
                    <a:p>
                      <a:pPr algn="r" rtl="0" fontAlgn="ctr"/>
                      <a:r>
                        <a:rPr lang="en-US" altLang="ko-KR" sz="900" b="1" i="0" u="none" strike="noStrike">
                          <a:solidFill>
                            <a:srgbClr val="000000"/>
                          </a:solidFill>
                          <a:effectLst/>
                          <a:latin typeface="KoPub돋움체 Light" panose="00000300000000000000" pitchFamily="2" charset="-127"/>
                          <a:ea typeface="KoPub돋움체 Light" panose="00000300000000000000" pitchFamily="2" charset="-127"/>
                        </a:rPr>
                        <a:t>-</a:t>
                      </a:r>
                    </a:p>
                  </a:txBody>
                  <a:tcPr marL="36000" marR="36000" marT="0" marB="0" anchor="ctr">
                    <a:lnL>
                      <a:noFill/>
                    </a:lnL>
                    <a:lnR>
                      <a:noFill/>
                    </a:lnR>
                    <a:lnT w="6350" cap="flat" cmpd="sng" algn="ctr">
                      <a:solidFill>
                        <a:srgbClr val="0C2D83"/>
                      </a:solidFill>
                      <a:prstDash val="solid"/>
                      <a:round/>
                      <a:headEnd type="none" w="med" len="med"/>
                      <a:tailEnd type="none" w="med" len="med"/>
                    </a:lnT>
                    <a:lnB w="6350" cap="flat" cmpd="sng" algn="ctr">
                      <a:solidFill>
                        <a:srgbClr val="0C2D83"/>
                      </a:solidFill>
                      <a:prstDash val="solid"/>
                      <a:round/>
                      <a:headEnd type="none" w="med" len="med"/>
                      <a:tailEnd type="none" w="med" len="med"/>
                    </a:lnB>
                    <a:solidFill>
                      <a:srgbClr val="E5F4FB"/>
                    </a:solidFill>
                  </a:tcPr>
                </a:tc>
                <a:tc>
                  <a:txBody>
                    <a:bodyPr/>
                    <a:lstStyle/>
                    <a:p>
                      <a:pPr algn="r" rtl="0" fontAlgn="ctr"/>
                      <a:r>
                        <a:rPr lang="en-US" altLang="ko-KR" sz="900" b="1" i="0" u="none" strike="noStrike">
                          <a:solidFill>
                            <a:srgbClr val="000000"/>
                          </a:solidFill>
                          <a:effectLst/>
                          <a:latin typeface="KoPub돋움체 Light" panose="00000300000000000000" pitchFamily="2" charset="-127"/>
                          <a:ea typeface="KoPub돋움체 Light" panose="00000300000000000000" pitchFamily="2" charset="-127"/>
                        </a:rPr>
                        <a:t>-</a:t>
                      </a:r>
                    </a:p>
                  </a:txBody>
                  <a:tcPr marL="36000" marR="36000" marT="0" marB="0" anchor="ctr">
                    <a:lnL>
                      <a:noFill/>
                    </a:lnL>
                    <a:lnR>
                      <a:noFill/>
                    </a:lnR>
                    <a:lnT w="6350" cap="flat" cmpd="sng" algn="ctr">
                      <a:solidFill>
                        <a:srgbClr val="0C2D83"/>
                      </a:solidFill>
                      <a:prstDash val="solid"/>
                      <a:round/>
                      <a:headEnd type="none" w="med" len="med"/>
                      <a:tailEnd type="none" w="med" len="med"/>
                    </a:lnT>
                    <a:lnB w="6350" cap="flat" cmpd="sng" algn="ctr">
                      <a:solidFill>
                        <a:srgbClr val="0C2D83"/>
                      </a:solidFill>
                      <a:prstDash val="solid"/>
                      <a:round/>
                      <a:headEnd type="none" w="med" len="med"/>
                      <a:tailEnd type="none" w="med" len="med"/>
                    </a:lnB>
                    <a:solidFill>
                      <a:srgbClr val="E5F4FB"/>
                    </a:solidFill>
                  </a:tcPr>
                </a:tc>
                <a:tc>
                  <a:txBody>
                    <a:bodyPr/>
                    <a:lstStyle/>
                    <a:p>
                      <a:pPr algn="r" rtl="0" fontAlgn="ctr"/>
                      <a:r>
                        <a:rPr lang="en-US" altLang="ko-KR" sz="900" b="1" i="0" u="none" strike="noStrike">
                          <a:solidFill>
                            <a:srgbClr val="000000"/>
                          </a:solidFill>
                          <a:effectLst/>
                          <a:latin typeface="KoPub돋움체 Light" panose="00000300000000000000" pitchFamily="2" charset="-127"/>
                          <a:ea typeface="KoPub돋움체 Light" panose="00000300000000000000" pitchFamily="2" charset="-127"/>
                        </a:rPr>
                        <a:t>-</a:t>
                      </a:r>
                    </a:p>
                  </a:txBody>
                  <a:tcPr marL="36000" marR="36000" marT="0" marB="0" anchor="ctr">
                    <a:lnL>
                      <a:noFill/>
                    </a:lnL>
                    <a:lnR>
                      <a:noFill/>
                    </a:lnR>
                    <a:lnT w="6350" cap="flat" cmpd="sng" algn="ctr">
                      <a:solidFill>
                        <a:srgbClr val="0C2D83"/>
                      </a:solidFill>
                      <a:prstDash val="solid"/>
                      <a:round/>
                      <a:headEnd type="none" w="med" len="med"/>
                      <a:tailEnd type="none" w="med" len="med"/>
                    </a:lnT>
                    <a:lnB w="6350" cap="flat" cmpd="sng" algn="ctr">
                      <a:solidFill>
                        <a:srgbClr val="0C2D83"/>
                      </a:solidFill>
                      <a:prstDash val="solid"/>
                      <a:round/>
                      <a:headEnd type="none" w="med" len="med"/>
                      <a:tailEnd type="none" w="med" len="med"/>
                    </a:lnB>
                    <a:solidFill>
                      <a:srgbClr val="E5F4FB"/>
                    </a:solidFill>
                  </a:tcPr>
                </a:tc>
                <a:tc>
                  <a:txBody>
                    <a:bodyPr/>
                    <a:lstStyle/>
                    <a:p>
                      <a:pPr algn="r" rtl="0" fontAlgn="ctr"/>
                      <a:r>
                        <a:rPr lang="en-US" altLang="ko-KR" sz="900" b="1" i="0" u="none" strike="noStrike">
                          <a:solidFill>
                            <a:srgbClr val="000000"/>
                          </a:solidFill>
                          <a:effectLst/>
                          <a:latin typeface="KoPub돋움체 Light" panose="00000300000000000000" pitchFamily="2" charset="-127"/>
                          <a:ea typeface="KoPub돋움체 Light" panose="00000300000000000000" pitchFamily="2" charset="-127"/>
                        </a:rPr>
                        <a:t>-</a:t>
                      </a:r>
                    </a:p>
                  </a:txBody>
                  <a:tcPr marL="36000" marR="36000" marT="0" marB="0" anchor="ctr">
                    <a:lnL>
                      <a:noFill/>
                    </a:lnL>
                    <a:lnR>
                      <a:noFill/>
                    </a:lnR>
                    <a:lnT w="6350" cap="flat" cmpd="sng" algn="ctr">
                      <a:solidFill>
                        <a:srgbClr val="0C2D83"/>
                      </a:solidFill>
                      <a:prstDash val="solid"/>
                      <a:round/>
                      <a:headEnd type="none" w="med" len="med"/>
                      <a:tailEnd type="none" w="med" len="med"/>
                    </a:lnT>
                    <a:lnB w="6350" cap="flat" cmpd="sng" algn="ctr">
                      <a:solidFill>
                        <a:srgbClr val="0C2D83"/>
                      </a:solidFill>
                      <a:prstDash val="solid"/>
                      <a:round/>
                      <a:headEnd type="none" w="med" len="med"/>
                      <a:tailEnd type="none" w="med" len="med"/>
                    </a:lnB>
                    <a:solidFill>
                      <a:srgbClr val="E5F4FB"/>
                    </a:solidFill>
                  </a:tcPr>
                </a:tc>
                <a:extLst>
                  <a:ext uri="{0D108BD9-81ED-4DB2-BD59-A6C34878D82A}">
                    <a16:rowId xmlns:a16="http://schemas.microsoft.com/office/drawing/2014/main" val="4286310083"/>
                  </a:ext>
                </a:extLst>
              </a:tr>
              <a:tr h="130946">
                <a:tc>
                  <a:txBody>
                    <a:bodyPr/>
                    <a:lstStyle/>
                    <a:p>
                      <a:pPr algn="l" fontAlgn="ctr"/>
                      <a:r>
                        <a:rPr lang="ko-KR" altLang="en-US" sz="900" b="1" i="0" u="none" strike="noStrike">
                          <a:solidFill>
                            <a:srgbClr val="000000"/>
                          </a:solidFill>
                          <a:effectLst/>
                          <a:latin typeface="KoPub돋움체 Medium" panose="00000600000000000000" pitchFamily="2" charset="-127"/>
                          <a:ea typeface="KoPub돋움체 Medium" panose="00000600000000000000" pitchFamily="2" charset="-127"/>
                        </a:rPr>
                        <a:t>　</a:t>
                      </a:r>
                    </a:p>
                  </a:txBody>
                  <a:tcPr marL="36000" marR="36000" marT="0" marB="0" anchor="ctr">
                    <a:lnL>
                      <a:noFill/>
                    </a:lnL>
                    <a:lnR>
                      <a:noFill/>
                    </a:lnR>
                    <a:lnT w="6350" cap="flat" cmpd="sng" algn="ctr">
                      <a:solidFill>
                        <a:srgbClr val="0C2D83"/>
                      </a:solidFill>
                      <a:prstDash val="solid"/>
                      <a:round/>
                      <a:headEnd type="none" w="med" len="med"/>
                      <a:tailEnd type="none" w="med" len="med"/>
                    </a:lnT>
                    <a:lnB>
                      <a:noFill/>
                    </a:lnB>
                  </a:tcPr>
                </a:tc>
                <a:tc>
                  <a:txBody>
                    <a:bodyPr/>
                    <a:lstStyle/>
                    <a:p>
                      <a:pPr algn="l" rtl="0" fontAlgn="ctr"/>
                      <a:r>
                        <a:rPr lang="en-US" sz="900" b="1" i="0" u="none" strike="noStrike">
                          <a:solidFill>
                            <a:srgbClr val="000000"/>
                          </a:solidFill>
                          <a:effectLst/>
                          <a:latin typeface="KoPub돋움체 Medium" panose="00000600000000000000" pitchFamily="2" charset="-127"/>
                          <a:ea typeface="KoPub돋움체 Medium" panose="00000600000000000000" pitchFamily="2" charset="-127"/>
                        </a:rPr>
                        <a:t>Cash in</a:t>
                      </a:r>
                    </a:p>
                  </a:txBody>
                  <a:tcPr marL="36000" marR="36000" marT="0" marB="0" anchor="ctr">
                    <a:lnL>
                      <a:noFill/>
                    </a:lnL>
                    <a:lnR>
                      <a:noFill/>
                    </a:lnR>
                    <a:lnT w="6350" cap="flat" cmpd="sng" algn="ctr">
                      <a:solidFill>
                        <a:srgbClr val="0C2D83"/>
                      </a:solidFill>
                      <a:prstDash val="solid"/>
                      <a:round/>
                      <a:headEnd type="none" w="med" len="med"/>
                      <a:tailEnd type="none" w="med" len="med"/>
                    </a:lnT>
                    <a:lnB>
                      <a:noFill/>
                    </a:lnB>
                  </a:tcPr>
                </a:tc>
                <a:tc>
                  <a:txBody>
                    <a:bodyPr/>
                    <a:lstStyle/>
                    <a:p>
                      <a:pPr algn="l" rtl="0" fontAlgn="ctr"/>
                      <a:r>
                        <a:rPr lang="ko-KR" altLang="en-US" sz="900" b="1" i="0" u="none" strike="noStrike">
                          <a:solidFill>
                            <a:srgbClr val="000000"/>
                          </a:solidFill>
                          <a:effectLst/>
                          <a:latin typeface="KoPub돋움체 Medium" panose="00000600000000000000" pitchFamily="2" charset="-127"/>
                          <a:ea typeface="KoPub돋움체 Medium" panose="00000600000000000000" pitchFamily="2" charset="-127"/>
                        </a:rPr>
                        <a:t>　</a:t>
                      </a:r>
                    </a:p>
                  </a:txBody>
                  <a:tcPr marL="36000" marR="36000" marT="0" marB="0" anchor="ctr">
                    <a:lnL>
                      <a:noFill/>
                    </a:lnL>
                    <a:lnR>
                      <a:noFill/>
                    </a:lnR>
                    <a:lnT w="6350" cap="flat" cmpd="sng" algn="ctr">
                      <a:solidFill>
                        <a:srgbClr val="0C2D83"/>
                      </a:solidFill>
                      <a:prstDash val="solid"/>
                      <a:round/>
                      <a:headEnd type="none" w="med" len="med"/>
                      <a:tailEnd type="none" w="med" len="med"/>
                    </a:lnT>
                    <a:lnB>
                      <a:noFill/>
                    </a:lnB>
                  </a:tcPr>
                </a:tc>
                <a:tc>
                  <a:txBody>
                    <a:bodyPr/>
                    <a:lstStyle/>
                    <a:p>
                      <a:pPr algn="r" rtl="0" fontAlgn="ctr"/>
                      <a:r>
                        <a:rPr lang="en-US" altLang="ko-KR" sz="900" b="1" i="0" u="none" strike="noStrike">
                          <a:solidFill>
                            <a:srgbClr val="000000"/>
                          </a:solidFill>
                          <a:effectLst/>
                          <a:latin typeface="KoPub돋움체 Light" panose="00000300000000000000" pitchFamily="2" charset="-127"/>
                          <a:ea typeface="KoPub돋움체 Light" panose="00000300000000000000" pitchFamily="2" charset="-127"/>
                        </a:rPr>
                        <a:t>37,701</a:t>
                      </a:r>
                    </a:p>
                  </a:txBody>
                  <a:tcPr marL="36000" marR="36000" marT="0" marB="0" anchor="ctr">
                    <a:lnL>
                      <a:noFill/>
                    </a:lnL>
                    <a:lnR>
                      <a:noFill/>
                    </a:lnR>
                    <a:lnT w="6350" cap="flat" cmpd="sng" algn="ctr">
                      <a:solidFill>
                        <a:srgbClr val="0C2D83"/>
                      </a:solidFill>
                      <a:prstDash val="solid"/>
                      <a:round/>
                      <a:headEnd type="none" w="med" len="med"/>
                      <a:tailEnd type="none" w="med" len="med"/>
                    </a:lnT>
                    <a:lnB w="6350" cap="flat" cmpd="sng" algn="ctr">
                      <a:solidFill>
                        <a:srgbClr val="0C2D83"/>
                      </a:solidFill>
                      <a:prstDash val="solid"/>
                      <a:round/>
                      <a:headEnd type="none" w="med" len="med"/>
                      <a:tailEnd type="none" w="med" len="med"/>
                    </a:lnB>
                  </a:tcPr>
                </a:tc>
                <a:tc>
                  <a:txBody>
                    <a:bodyPr/>
                    <a:lstStyle/>
                    <a:p>
                      <a:pPr algn="r" rtl="0" fontAlgn="ctr"/>
                      <a:r>
                        <a:rPr lang="en-US" altLang="ko-KR" sz="900" b="1" i="0" u="none" strike="noStrike">
                          <a:solidFill>
                            <a:srgbClr val="000000"/>
                          </a:solidFill>
                          <a:effectLst/>
                          <a:latin typeface="KoPub돋움체 Light" panose="00000300000000000000" pitchFamily="2" charset="-127"/>
                          <a:ea typeface="KoPub돋움체 Light" panose="00000300000000000000" pitchFamily="2" charset="-127"/>
                        </a:rPr>
                        <a:t>-</a:t>
                      </a:r>
                    </a:p>
                  </a:txBody>
                  <a:tcPr marL="36000" marR="36000" marT="0" marB="0" anchor="ctr">
                    <a:lnL>
                      <a:noFill/>
                    </a:lnL>
                    <a:lnR>
                      <a:noFill/>
                    </a:lnR>
                    <a:lnT w="6350" cap="flat" cmpd="sng" algn="ctr">
                      <a:solidFill>
                        <a:srgbClr val="0C2D83"/>
                      </a:solidFill>
                      <a:prstDash val="solid"/>
                      <a:round/>
                      <a:headEnd type="none" w="med" len="med"/>
                      <a:tailEnd type="none" w="med" len="med"/>
                    </a:lnT>
                    <a:lnB w="6350" cap="flat" cmpd="sng" algn="ctr">
                      <a:solidFill>
                        <a:srgbClr val="0C2D83"/>
                      </a:solidFill>
                      <a:prstDash val="solid"/>
                      <a:round/>
                      <a:headEnd type="none" w="med" len="med"/>
                      <a:tailEnd type="none" w="med" len="med"/>
                    </a:lnB>
                  </a:tcPr>
                </a:tc>
                <a:tc>
                  <a:txBody>
                    <a:bodyPr/>
                    <a:lstStyle/>
                    <a:p>
                      <a:pPr algn="r" rtl="0" fontAlgn="ctr"/>
                      <a:r>
                        <a:rPr lang="en-US" altLang="ko-KR" sz="900" b="1" i="0" u="none" strike="noStrike">
                          <a:solidFill>
                            <a:srgbClr val="000000"/>
                          </a:solidFill>
                          <a:effectLst/>
                          <a:latin typeface="KoPub돋움체 Light" panose="00000300000000000000" pitchFamily="2" charset="-127"/>
                          <a:ea typeface="KoPub돋움체 Light" panose="00000300000000000000" pitchFamily="2" charset="-127"/>
                        </a:rPr>
                        <a:t>-</a:t>
                      </a:r>
                    </a:p>
                  </a:txBody>
                  <a:tcPr marL="36000" marR="36000" marT="0" marB="0" anchor="ctr">
                    <a:lnL>
                      <a:noFill/>
                    </a:lnL>
                    <a:lnR>
                      <a:noFill/>
                    </a:lnR>
                    <a:lnT w="6350" cap="flat" cmpd="sng" algn="ctr">
                      <a:solidFill>
                        <a:srgbClr val="0C2D83"/>
                      </a:solidFill>
                      <a:prstDash val="solid"/>
                      <a:round/>
                      <a:headEnd type="none" w="med" len="med"/>
                      <a:tailEnd type="none" w="med" len="med"/>
                    </a:lnT>
                    <a:lnB w="6350" cap="flat" cmpd="sng" algn="ctr">
                      <a:solidFill>
                        <a:srgbClr val="0C2D83"/>
                      </a:solidFill>
                      <a:prstDash val="solid"/>
                      <a:round/>
                      <a:headEnd type="none" w="med" len="med"/>
                      <a:tailEnd type="none" w="med" len="med"/>
                    </a:lnB>
                  </a:tcPr>
                </a:tc>
                <a:tc>
                  <a:txBody>
                    <a:bodyPr/>
                    <a:lstStyle/>
                    <a:p>
                      <a:pPr algn="r" rtl="0" fontAlgn="ctr"/>
                      <a:r>
                        <a:rPr lang="en-US" altLang="ko-KR" sz="900" b="1" i="0" u="none" strike="noStrike">
                          <a:solidFill>
                            <a:srgbClr val="000000"/>
                          </a:solidFill>
                          <a:effectLst/>
                          <a:latin typeface="KoPub돋움체 Light" panose="00000300000000000000" pitchFamily="2" charset="-127"/>
                          <a:ea typeface="KoPub돋움체 Light" panose="00000300000000000000" pitchFamily="2" charset="-127"/>
                        </a:rPr>
                        <a:t>-</a:t>
                      </a:r>
                    </a:p>
                  </a:txBody>
                  <a:tcPr marL="36000" marR="36000" marT="0" marB="0" anchor="ctr">
                    <a:lnL>
                      <a:noFill/>
                    </a:lnL>
                    <a:lnR>
                      <a:noFill/>
                    </a:lnR>
                    <a:lnT w="6350" cap="flat" cmpd="sng" algn="ctr">
                      <a:solidFill>
                        <a:srgbClr val="0C2D83"/>
                      </a:solidFill>
                      <a:prstDash val="solid"/>
                      <a:round/>
                      <a:headEnd type="none" w="med" len="med"/>
                      <a:tailEnd type="none" w="med" len="med"/>
                    </a:lnT>
                    <a:lnB w="6350" cap="flat" cmpd="sng" algn="ctr">
                      <a:solidFill>
                        <a:srgbClr val="0C2D83"/>
                      </a:solidFill>
                      <a:prstDash val="solid"/>
                      <a:round/>
                      <a:headEnd type="none" w="med" len="med"/>
                      <a:tailEnd type="none" w="med" len="med"/>
                    </a:lnB>
                  </a:tcPr>
                </a:tc>
                <a:tc>
                  <a:txBody>
                    <a:bodyPr/>
                    <a:lstStyle/>
                    <a:p>
                      <a:pPr algn="r" rtl="0" fontAlgn="ctr"/>
                      <a:r>
                        <a:rPr lang="en-US" altLang="ko-KR" sz="900" b="1" i="0" u="none" strike="noStrike">
                          <a:solidFill>
                            <a:srgbClr val="000000"/>
                          </a:solidFill>
                          <a:effectLst/>
                          <a:latin typeface="KoPub돋움체 Light" panose="00000300000000000000" pitchFamily="2" charset="-127"/>
                          <a:ea typeface="KoPub돋움체 Light" panose="00000300000000000000" pitchFamily="2" charset="-127"/>
                        </a:rPr>
                        <a:t>-</a:t>
                      </a:r>
                    </a:p>
                  </a:txBody>
                  <a:tcPr marL="36000" marR="36000" marT="0" marB="0" anchor="ctr">
                    <a:lnL>
                      <a:noFill/>
                    </a:lnL>
                    <a:lnR>
                      <a:noFill/>
                    </a:lnR>
                    <a:lnT w="6350" cap="flat" cmpd="sng" algn="ctr">
                      <a:solidFill>
                        <a:srgbClr val="0C2D83"/>
                      </a:solidFill>
                      <a:prstDash val="solid"/>
                      <a:round/>
                      <a:headEnd type="none" w="med" len="med"/>
                      <a:tailEnd type="none" w="med" len="med"/>
                    </a:lnT>
                    <a:lnB w="6350" cap="flat" cmpd="sng" algn="ctr">
                      <a:solidFill>
                        <a:srgbClr val="0C2D83"/>
                      </a:solidFill>
                      <a:prstDash val="solid"/>
                      <a:round/>
                      <a:headEnd type="none" w="med" len="med"/>
                      <a:tailEnd type="none" w="med" len="med"/>
                    </a:lnB>
                  </a:tcPr>
                </a:tc>
                <a:tc>
                  <a:txBody>
                    <a:bodyPr/>
                    <a:lstStyle/>
                    <a:p>
                      <a:pPr algn="r" rtl="0" fontAlgn="ctr"/>
                      <a:r>
                        <a:rPr lang="en-US" altLang="ko-KR" sz="900" b="1" i="0" u="none" strike="noStrike">
                          <a:solidFill>
                            <a:srgbClr val="000000"/>
                          </a:solidFill>
                          <a:effectLst/>
                          <a:latin typeface="KoPub돋움체 Light" panose="00000300000000000000" pitchFamily="2" charset="-127"/>
                          <a:ea typeface="KoPub돋움체 Light" panose="00000300000000000000" pitchFamily="2" charset="-127"/>
                        </a:rPr>
                        <a:t>-</a:t>
                      </a:r>
                    </a:p>
                  </a:txBody>
                  <a:tcPr marL="36000" marR="36000" marT="0" marB="0" anchor="ctr">
                    <a:lnL>
                      <a:noFill/>
                    </a:lnL>
                    <a:lnR>
                      <a:noFill/>
                    </a:lnR>
                    <a:lnT w="6350" cap="flat" cmpd="sng" algn="ctr">
                      <a:solidFill>
                        <a:srgbClr val="0C2D83"/>
                      </a:solidFill>
                      <a:prstDash val="solid"/>
                      <a:round/>
                      <a:headEnd type="none" w="med" len="med"/>
                      <a:tailEnd type="none" w="med" len="med"/>
                    </a:lnT>
                    <a:lnB w="6350" cap="flat" cmpd="sng" algn="ctr">
                      <a:solidFill>
                        <a:srgbClr val="0C2D83"/>
                      </a:solidFill>
                      <a:prstDash val="solid"/>
                      <a:round/>
                      <a:headEnd type="none" w="med" len="med"/>
                      <a:tailEnd type="none" w="med" len="med"/>
                    </a:lnB>
                  </a:tcPr>
                </a:tc>
                <a:tc>
                  <a:txBody>
                    <a:bodyPr/>
                    <a:lstStyle/>
                    <a:p>
                      <a:pPr algn="r" rtl="0" fontAlgn="ctr"/>
                      <a:r>
                        <a:rPr lang="en-US" altLang="ko-KR" sz="900" b="1" i="0" u="none" strike="noStrike">
                          <a:solidFill>
                            <a:srgbClr val="000000"/>
                          </a:solidFill>
                          <a:effectLst/>
                          <a:latin typeface="KoPub돋움체 Light" panose="00000300000000000000" pitchFamily="2" charset="-127"/>
                          <a:ea typeface="KoPub돋움체 Light" panose="00000300000000000000" pitchFamily="2" charset="-127"/>
                        </a:rPr>
                        <a:t>-</a:t>
                      </a:r>
                    </a:p>
                  </a:txBody>
                  <a:tcPr marL="36000" marR="36000" marT="0" marB="0" anchor="ctr">
                    <a:lnL>
                      <a:noFill/>
                    </a:lnL>
                    <a:lnR>
                      <a:noFill/>
                    </a:lnR>
                    <a:lnT w="6350" cap="flat" cmpd="sng" algn="ctr">
                      <a:solidFill>
                        <a:srgbClr val="0C2D83"/>
                      </a:solidFill>
                      <a:prstDash val="solid"/>
                      <a:round/>
                      <a:headEnd type="none" w="med" len="med"/>
                      <a:tailEnd type="none" w="med" len="med"/>
                    </a:lnT>
                    <a:lnB w="6350" cap="flat" cmpd="sng" algn="ctr">
                      <a:solidFill>
                        <a:srgbClr val="0C2D83"/>
                      </a:solidFill>
                      <a:prstDash val="solid"/>
                      <a:round/>
                      <a:headEnd type="none" w="med" len="med"/>
                      <a:tailEnd type="none" w="med" len="med"/>
                    </a:lnB>
                  </a:tcPr>
                </a:tc>
                <a:tc>
                  <a:txBody>
                    <a:bodyPr/>
                    <a:lstStyle/>
                    <a:p>
                      <a:pPr algn="r" rtl="0" fontAlgn="ctr"/>
                      <a:r>
                        <a:rPr lang="en-US" altLang="ko-KR" sz="900" b="1" i="0" u="none" strike="noStrike">
                          <a:solidFill>
                            <a:srgbClr val="000000"/>
                          </a:solidFill>
                          <a:effectLst/>
                          <a:latin typeface="KoPub돋움체 Light" panose="00000300000000000000" pitchFamily="2" charset="-127"/>
                          <a:ea typeface="KoPub돋움체 Light" panose="00000300000000000000" pitchFamily="2" charset="-127"/>
                        </a:rPr>
                        <a:t>-</a:t>
                      </a:r>
                    </a:p>
                  </a:txBody>
                  <a:tcPr marL="36000" marR="36000" marT="0" marB="0" anchor="ctr">
                    <a:lnL>
                      <a:noFill/>
                    </a:lnL>
                    <a:lnR>
                      <a:noFill/>
                    </a:lnR>
                    <a:lnT w="6350" cap="flat" cmpd="sng" algn="ctr">
                      <a:solidFill>
                        <a:srgbClr val="0C2D83"/>
                      </a:solidFill>
                      <a:prstDash val="solid"/>
                      <a:round/>
                      <a:headEnd type="none" w="med" len="med"/>
                      <a:tailEnd type="none" w="med" len="med"/>
                    </a:lnT>
                    <a:lnB w="6350" cap="flat" cmpd="sng" algn="ctr">
                      <a:solidFill>
                        <a:srgbClr val="0C2D83"/>
                      </a:solidFill>
                      <a:prstDash val="solid"/>
                      <a:round/>
                      <a:headEnd type="none" w="med" len="med"/>
                      <a:tailEnd type="none" w="med" len="med"/>
                    </a:lnB>
                  </a:tcPr>
                </a:tc>
                <a:extLst>
                  <a:ext uri="{0D108BD9-81ED-4DB2-BD59-A6C34878D82A}">
                    <a16:rowId xmlns:a16="http://schemas.microsoft.com/office/drawing/2014/main" val="935880123"/>
                  </a:ext>
                </a:extLst>
              </a:tr>
              <a:tr h="130946">
                <a:tc>
                  <a:txBody>
                    <a:bodyPr/>
                    <a:lstStyle/>
                    <a:p>
                      <a:pPr algn="l" fontAlgn="ctr"/>
                      <a:endPar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endParaRPr>
                    </a:p>
                  </a:txBody>
                  <a:tcPr marL="36000" marR="36000" marT="0" marB="0" anchor="ctr">
                    <a:lnL>
                      <a:noFill/>
                    </a:lnL>
                    <a:lnR>
                      <a:noFill/>
                    </a:lnR>
                    <a:lnT>
                      <a:noFill/>
                    </a:lnT>
                    <a:lnB>
                      <a:noFill/>
                    </a:lnB>
                  </a:tcPr>
                </a:tc>
                <a:tc>
                  <a:txBody>
                    <a:bodyPr/>
                    <a:lstStyle/>
                    <a:p>
                      <a:pPr algn="l" fontAlgn="ctr"/>
                      <a:endPar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endParaRPr>
                    </a:p>
                  </a:txBody>
                  <a:tcPr marL="36000" marR="36000" marT="0" marB="0" anchor="ctr">
                    <a:lnL>
                      <a:noFill/>
                    </a:lnL>
                    <a:lnR>
                      <a:noFill/>
                    </a:lnR>
                    <a:lnT>
                      <a:noFill/>
                    </a:lnT>
                    <a:lnB w="6350" cap="flat" cmpd="sng" algn="ctr">
                      <a:solidFill>
                        <a:srgbClr val="0C2D83"/>
                      </a:solidFill>
                      <a:prstDash val="solid"/>
                      <a:round/>
                      <a:headEnd type="none" w="med" len="med"/>
                      <a:tailEnd type="none" w="med" len="med"/>
                    </a:lnB>
                  </a:tcPr>
                </a:tc>
                <a:tc>
                  <a:txBody>
                    <a:bodyPr/>
                    <a:lstStyle/>
                    <a:p>
                      <a:pPr algn="l" rtl="0" fontAlgn="ct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선박금융 차입</a:t>
                      </a:r>
                    </a:p>
                  </a:txBody>
                  <a:tcPr marL="36000" marR="36000" marT="0" marB="0" anchor="ctr">
                    <a:lnL>
                      <a:noFill/>
                    </a:lnL>
                    <a:lnR w="6350" cap="flat" cmpd="sng" algn="ctr">
                      <a:solidFill>
                        <a:srgbClr val="0C2D83"/>
                      </a:solidFill>
                      <a:prstDash val="solid"/>
                      <a:round/>
                      <a:headEnd type="none" w="med" len="med"/>
                      <a:tailEnd type="none" w="med" len="med"/>
                    </a:lnR>
                    <a:lnT>
                      <a:noFill/>
                    </a:lnT>
                    <a:lnB w="6350" cap="flat" cmpd="sng" algn="ctr">
                      <a:solidFill>
                        <a:srgbClr val="0C2D83"/>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KoPub돋움체 Light" panose="00000300000000000000" pitchFamily="2" charset="-127"/>
                          <a:ea typeface="KoPub돋움체 Light" panose="00000300000000000000" pitchFamily="2" charset="-127"/>
                        </a:rPr>
                        <a:t>37,701</a:t>
                      </a:r>
                    </a:p>
                  </a:txBody>
                  <a:tcPr marL="36000" marR="36000" marT="0" marB="0" anchor="ctr">
                    <a:lnL w="6350" cap="flat" cmpd="sng" algn="ctr">
                      <a:solidFill>
                        <a:srgbClr val="0C2D83"/>
                      </a:solidFill>
                      <a:prstDash val="solid"/>
                      <a:round/>
                      <a:headEnd type="none" w="med" len="med"/>
                      <a:tailEnd type="none" w="med" len="med"/>
                    </a:lnL>
                    <a:lnR>
                      <a:noFill/>
                    </a:lnR>
                    <a:lnT w="6350" cap="flat" cmpd="sng" algn="ctr">
                      <a:solidFill>
                        <a:srgbClr val="0C2D83"/>
                      </a:solidFill>
                      <a:prstDash val="solid"/>
                      <a:round/>
                      <a:headEnd type="none" w="med" len="med"/>
                      <a:tailEnd type="none" w="med" len="med"/>
                    </a:lnT>
                    <a:lnB w="6350" cap="flat" cmpd="sng" algn="ctr">
                      <a:solidFill>
                        <a:srgbClr val="0C2D83"/>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KoPub돋움체 Light" panose="00000300000000000000" pitchFamily="2" charset="-127"/>
                          <a:ea typeface="KoPub돋움체 Light" panose="00000300000000000000" pitchFamily="2" charset="-127"/>
                        </a:rPr>
                        <a:t>-</a:t>
                      </a:r>
                    </a:p>
                  </a:txBody>
                  <a:tcPr marL="36000" marR="36000" marT="0" marB="0" anchor="ctr">
                    <a:lnL>
                      <a:noFill/>
                    </a:lnL>
                    <a:lnR>
                      <a:noFill/>
                    </a:lnR>
                    <a:lnT w="6350" cap="flat" cmpd="sng" algn="ctr">
                      <a:solidFill>
                        <a:srgbClr val="0C2D83"/>
                      </a:solidFill>
                      <a:prstDash val="solid"/>
                      <a:round/>
                      <a:headEnd type="none" w="med" len="med"/>
                      <a:tailEnd type="none" w="med" len="med"/>
                    </a:lnT>
                    <a:lnB w="6350" cap="flat" cmpd="sng" algn="ctr">
                      <a:solidFill>
                        <a:srgbClr val="0C2D83"/>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KoPub돋움체 Light" panose="00000300000000000000" pitchFamily="2" charset="-127"/>
                          <a:ea typeface="KoPub돋움체 Light" panose="00000300000000000000" pitchFamily="2" charset="-127"/>
                        </a:rPr>
                        <a:t>-</a:t>
                      </a:r>
                    </a:p>
                  </a:txBody>
                  <a:tcPr marL="36000" marR="36000" marT="0" marB="0" anchor="ctr">
                    <a:lnL>
                      <a:noFill/>
                    </a:lnL>
                    <a:lnR>
                      <a:noFill/>
                    </a:lnR>
                    <a:lnT w="6350" cap="flat" cmpd="sng" algn="ctr">
                      <a:solidFill>
                        <a:srgbClr val="0C2D83"/>
                      </a:solidFill>
                      <a:prstDash val="solid"/>
                      <a:round/>
                      <a:headEnd type="none" w="med" len="med"/>
                      <a:tailEnd type="none" w="med" len="med"/>
                    </a:lnT>
                    <a:lnB w="6350" cap="flat" cmpd="sng" algn="ctr">
                      <a:solidFill>
                        <a:srgbClr val="0C2D83"/>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KoPub돋움체 Light" panose="00000300000000000000" pitchFamily="2" charset="-127"/>
                          <a:ea typeface="KoPub돋움체 Light" panose="00000300000000000000" pitchFamily="2" charset="-127"/>
                        </a:rPr>
                        <a:t>-</a:t>
                      </a:r>
                    </a:p>
                  </a:txBody>
                  <a:tcPr marL="36000" marR="36000" marT="0" marB="0" anchor="ctr">
                    <a:lnL>
                      <a:noFill/>
                    </a:lnL>
                    <a:lnR>
                      <a:noFill/>
                    </a:lnR>
                    <a:lnT w="6350" cap="flat" cmpd="sng" algn="ctr">
                      <a:solidFill>
                        <a:srgbClr val="0C2D83"/>
                      </a:solidFill>
                      <a:prstDash val="solid"/>
                      <a:round/>
                      <a:headEnd type="none" w="med" len="med"/>
                      <a:tailEnd type="none" w="med" len="med"/>
                    </a:lnT>
                    <a:lnB w="6350" cap="flat" cmpd="sng" algn="ctr">
                      <a:solidFill>
                        <a:srgbClr val="0C2D83"/>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KoPub돋움체 Light" panose="00000300000000000000" pitchFamily="2" charset="-127"/>
                          <a:ea typeface="KoPub돋움체 Light" panose="00000300000000000000" pitchFamily="2" charset="-127"/>
                        </a:rPr>
                        <a:t>-</a:t>
                      </a:r>
                    </a:p>
                  </a:txBody>
                  <a:tcPr marL="36000" marR="36000" marT="0" marB="0" anchor="ctr">
                    <a:lnL>
                      <a:noFill/>
                    </a:lnL>
                    <a:lnR>
                      <a:noFill/>
                    </a:lnR>
                    <a:lnT w="6350" cap="flat" cmpd="sng" algn="ctr">
                      <a:solidFill>
                        <a:srgbClr val="0C2D83"/>
                      </a:solidFill>
                      <a:prstDash val="solid"/>
                      <a:round/>
                      <a:headEnd type="none" w="med" len="med"/>
                      <a:tailEnd type="none" w="med" len="med"/>
                    </a:lnT>
                    <a:lnB w="6350" cap="flat" cmpd="sng" algn="ctr">
                      <a:solidFill>
                        <a:srgbClr val="0C2D83"/>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KoPub돋움체 Light" panose="00000300000000000000" pitchFamily="2" charset="-127"/>
                          <a:ea typeface="KoPub돋움체 Light" panose="00000300000000000000" pitchFamily="2" charset="-127"/>
                        </a:rPr>
                        <a:t>-</a:t>
                      </a:r>
                    </a:p>
                  </a:txBody>
                  <a:tcPr marL="36000" marR="36000" marT="0" marB="0" anchor="ctr">
                    <a:lnL>
                      <a:noFill/>
                    </a:lnL>
                    <a:lnR>
                      <a:noFill/>
                    </a:lnR>
                    <a:lnT w="6350" cap="flat" cmpd="sng" algn="ctr">
                      <a:solidFill>
                        <a:srgbClr val="0C2D83"/>
                      </a:solidFill>
                      <a:prstDash val="solid"/>
                      <a:round/>
                      <a:headEnd type="none" w="med" len="med"/>
                      <a:tailEnd type="none" w="med" len="med"/>
                    </a:lnT>
                    <a:lnB w="6350" cap="flat" cmpd="sng" algn="ctr">
                      <a:solidFill>
                        <a:srgbClr val="0C2D83"/>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KoPub돋움체 Light" panose="00000300000000000000" pitchFamily="2" charset="-127"/>
                          <a:ea typeface="KoPub돋움체 Light" panose="00000300000000000000" pitchFamily="2" charset="-127"/>
                        </a:rPr>
                        <a:t>-</a:t>
                      </a:r>
                    </a:p>
                  </a:txBody>
                  <a:tcPr marL="36000" marR="36000" marT="0" marB="0" anchor="ctr">
                    <a:lnL>
                      <a:noFill/>
                    </a:lnL>
                    <a:lnR>
                      <a:noFill/>
                    </a:lnR>
                    <a:lnT w="6350" cap="flat" cmpd="sng" algn="ctr">
                      <a:solidFill>
                        <a:srgbClr val="0C2D83"/>
                      </a:solidFill>
                      <a:prstDash val="solid"/>
                      <a:round/>
                      <a:headEnd type="none" w="med" len="med"/>
                      <a:tailEnd type="none" w="med" len="med"/>
                    </a:lnT>
                    <a:lnB w="6350" cap="flat" cmpd="sng" algn="ctr">
                      <a:solidFill>
                        <a:srgbClr val="0C2D83"/>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KoPub돋움체 Light" panose="00000300000000000000" pitchFamily="2" charset="-127"/>
                          <a:ea typeface="KoPub돋움체 Light" panose="00000300000000000000" pitchFamily="2" charset="-127"/>
                        </a:rPr>
                        <a:t>-</a:t>
                      </a:r>
                    </a:p>
                  </a:txBody>
                  <a:tcPr marL="36000" marR="36000" marT="0" marB="0" anchor="ctr">
                    <a:lnL>
                      <a:noFill/>
                    </a:lnL>
                    <a:lnR>
                      <a:noFill/>
                    </a:lnR>
                    <a:lnT w="6350" cap="flat" cmpd="sng" algn="ctr">
                      <a:solidFill>
                        <a:srgbClr val="0C2D83"/>
                      </a:solidFill>
                      <a:prstDash val="solid"/>
                      <a:round/>
                      <a:headEnd type="none" w="med" len="med"/>
                      <a:tailEnd type="none" w="med" len="med"/>
                    </a:lnT>
                    <a:lnB w="6350" cap="flat" cmpd="sng" algn="ctr">
                      <a:solidFill>
                        <a:srgbClr val="0C2D83"/>
                      </a:solidFill>
                      <a:prstDash val="solid"/>
                      <a:round/>
                      <a:headEnd type="none" w="med" len="med"/>
                      <a:tailEnd type="none" w="med" len="med"/>
                    </a:lnB>
                  </a:tcPr>
                </a:tc>
                <a:extLst>
                  <a:ext uri="{0D108BD9-81ED-4DB2-BD59-A6C34878D82A}">
                    <a16:rowId xmlns:a16="http://schemas.microsoft.com/office/drawing/2014/main" val="2860050687"/>
                  </a:ext>
                </a:extLst>
              </a:tr>
              <a:tr h="130946">
                <a:tc>
                  <a:txBody>
                    <a:bodyPr/>
                    <a:lstStyle/>
                    <a:p>
                      <a:pPr algn="l" fontAlgn="ctr"/>
                      <a:endParaRPr lang="ko-KR" altLang="en-US" sz="900" b="1" i="0" u="none" strike="noStrike">
                        <a:solidFill>
                          <a:srgbClr val="000000"/>
                        </a:solidFill>
                        <a:effectLst/>
                        <a:latin typeface="KoPub돋움체 Medium" panose="00000600000000000000" pitchFamily="2" charset="-127"/>
                        <a:ea typeface="KoPub돋움체 Medium" panose="00000600000000000000" pitchFamily="2" charset="-127"/>
                      </a:endParaRPr>
                    </a:p>
                  </a:txBody>
                  <a:tcPr marL="36000" marR="36000" marT="0" marB="0" anchor="ctr">
                    <a:lnL>
                      <a:noFill/>
                    </a:lnL>
                    <a:lnR>
                      <a:noFill/>
                    </a:lnR>
                    <a:lnT>
                      <a:noFill/>
                    </a:lnT>
                    <a:lnB>
                      <a:noFill/>
                    </a:lnB>
                  </a:tcPr>
                </a:tc>
                <a:tc>
                  <a:txBody>
                    <a:bodyPr/>
                    <a:lstStyle/>
                    <a:p>
                      <a:pPr algn="l" rtl="0" fontAlgn="ctr"/>
                      <a:r>
                        <a:rPr lang="en-US" sz="900" b="1" i="0" u="none" strike="noStrike">
                          <a:solidFill>
                            <a:srgbClr val="000000"/>
                          </a:solidFill>
                          <a:effectLst/>
                          <a:latin typeface="KoPub돋움체 Medium" panose="00000600000000000000" pitchFamily="2" charset="-127"/>
                          <a:ea typeface="KoPub돋움체 Medium" panose="00000600000000000000" pitchFamily="2" charset="-127"/>
                        </a:rPr>
                        <a:t>Cash out</a:t>
                      </a:r>
                    </a:p>
                  </a:txBody>
                  <a:tcPr marL="36000" marR="36000" marT="0" marB="0" anchor="ctr">
                    <a:lnL>
                      <a:noFill/>
                    </a:lnL>
                    <a:lnR>
                      <a:noFill/>
                    </a:lnR>
                    <a:lnT w="6350" cap="flat" cmpd="sng" algn="ctr">
                      <a:solidFill>
                        <a:srgbClr val="0C2D83"/>
                      </a:solidFill>
                      <a:prstDash val="solid"/>
                      <a:round/>
                      <a:headEnd type="none" w="med" len="med"/>
                      <a:tailEnd type="none" w="med" len="med"/>
                    </a:lnT>
                    <a:lnB>
                      <a:noFill/>
                    </a:lnB>
                  </a:tcPr>
                </a:tc>
                <a:tc>
                  <a:txBody>
                    <a:bodyPr/>
                    <a:lstStyle/>
                    <a:p>
                      <a:pPr algn="l" rtl="0" fontAlgn="ctr"/>
                      <a:r>
                        <a:rPr lang="ko-KR" altLang="en-US" sz="900" b="1" i="0" u="none" strike="noStrike">
                          <a:solidFill>
                            <a:srgbClr val="000000"/>
                          </a:solidFill>
                          <a:effectLst/>
                          <a:latin typeface="KoPub돋움체 Medium" panose="00000600000000000000" pitchFamily="2" charset="-127"/>
                          <a:ea typeface="KoPub돋움체 Medium" panose="00000600000000000000" pitchFamily="2" charset="-127"/>
                        </a:rPr>
                        <a:t>　</a:t>
                      </a:r>
                    </a:p>
                  </a:txBody>
                  <a:tcPr marL="36000" marR="36000" marT="0" marB="0" anchor="ctr">
                    <a:lnL>
                      <a:noFill/>
                    </a:lnL>
                    <a:lnR>
                      <a:noFill/>
                    </a:lnR>
                    <a:lnT w="6350" cap="flat" cmpd="sng" algn="ctr">
                      <a:solidFill>
                        <a:srgbClr val="0C2D83"/>
                      </a:solidFill>
                      <a:prstDash val="solid"/>
                      <a:round/>
                      <a:headEnd type="none" w="med" len="med"/>
                      <a:tailEnd type="none" w="med" len="med"/>
                    </a:lnT>
                    <a:lnB>
                      <a:noFill/>
                    </a:lnB>
                  </a:tcPr>
                </a:tc>
                <a:tc>
                  <a:txBody>
                    <a:bodyPr/>
                    <a:lstStyle/>
                    <a:p>
                      <a:pPr algn="r" rtl="0" fontAlgn="ctr"/>
                      <a:r>
                        <a:rPr lang="en-US" altLang="ko-KR" sz="900" b="1" i="0" u="none" strike="noStrike">
                          <a:solidFill>
                            <a:srgbClr val="FF0000"/>
                          </a:solidFill>
                          <a:effectLst/>
                          <a:latin typeface="KoPub돋움체 Light" panose="00000300000000000000" pitchFamily="2" charset="-127"/>
                          <a:ea typeface="KoPub돋움체 Light" panose="00000300000000000000" pitchFamily="2" charset="-127"/>
                        </a:rPr>
                        <a:t>(754)</a:t>
                      </a:r>
                    </a:p>
                  </a:txBody>
                  <a:tcPr marL="36000" marR="36000" marT="0" marB="0" anchor="ctr">
                    <a:lnL>
                      <a:noFill/>
                    </a:lnL>
                    <a:lnR>
                      <a:noFill/>
                    </a:lnR>
                    <a:lnT w="6350" cap="flat" cmpd="sng" algn="ctr">
                      <a:solidFill>
                        <a:srgbClr val="0C2D83"/>
                      </a:solidFill>
                      <a:prstDash val="solid"/>
                      <a:round/>
                      <a:headEnd type="none" w="med" len="med"/>
                      <a:tailEnd type="none" w="med" len="med"/>
                    </a:lnT>
                    <a:lnB w="6350" cap="flat" cmpd="sng" algn="ctr">
                      <a:solidFill>
                        <a:srgbClr val="0C2D83"/>
                      </a:solidFill>
                      <a:prstDash val="solid"/>
                      <a:round/>
                      <a:headEnd type="none" w="med" len="med"/>
                      <a:tailEnd type="none" w="med" len="med"/>
                    </a:lnB>
                  </a:tcPr>
                </a:tc>
                <a:tc>
                  <a:txBody>
                    <a:bodyPr/>
                    <a:lstStyle/>
                    <a:p>
                      <a:pPr algn="r" rtl="0" fontAlgn="ctr"/>
                      <a:r>
                        <a:rPr lang="en-US" altLang="ko-KR" sz="900" b="1" i="0" u="none" strike="noStrike">
                          <a:solidFill>
                            <a:srgbClr val="000000"/>
                          </a:solidFill>
                          <a:effectLst/>
                          <a:latin typeface="KoPub돋움체 Light" panose="00000300000000000000" pitchFamily="2" charset="-127"/>
                          <a:ea typeface="KoPub돋움체 Light" panose="00000300000000000000" pitchFamily="2" charset="-127"/>
                        </a:rPr>
                        <a:t>-</a:t>
                      </a:r>
                    </a:p>
                  </a:txBody>
                  <a:tcPr marL="36000" marR="36000" marT="0" marB="0" anchor="ctr">
                    <a:lnL>
                      <a:noFill/>
                    </a:lnL>
                    <a:lnR>
                      <a:noFill/>
                    </a:lnR>
                    <a:lnT w="6350" cap="flat" cmpd="sng" algn="ctr">
                      <a:solidFill>
                        <a:srgbClr val="0C2D83"/>
                      </a:solidFill>
                      <a:prstDash val="solid"/>
                      <a:round/>
                      <a:headEnd type="none" w="med" len="med"/>
                      <a:tailEnd type="none" w="med" len="med"/>
                    </a:lnT>
                    <a:lnB w="6350" cap="flat" cmpd="sng" algn="ctr">
                      <a:solidFill>
                        <a:srgbClr val="0C2D83"/>
                      </a:solidFill>
                      <a:prstDash val="solid"/>
                      <a:round/>
                      <a:headEnd type="none" w="med" len="med"/>
                      <a:tailEnd type="none" w="med" len="med"/>
                    </a:lnB>
                  </a:tcPr>
                </a:tc>
                <a:tc>
                  <a:txBody>
                    <a:bodyPr/>
                    <a:lstStyle/>
                    <a:p>
                      <a:pPr algn="r" rtl="0" fontAlgn="ctr"/>
                      <a:r>
                        <a:rPr lang="en-US" altLang="ko-KR" sz="900" b="1" i="0" u="none" strike="noStrike">
                          <a:solidFill>
                            <a:srgbClr val="000000"/>
                          </a:solidFill>
                          <a:effectLst/>
                          <a:latin typeface="KoPub돋움체 Light" panose="00000300000000000000" pitchFamily="2" charset="-127"/>
                          <a:ea typeface="KoPub돋움체 Light" panose="00000300000000000000" pitchFamily="2" charset="-127"/>
                        </a:rPr>
                        <a:t>-</a:t>
                      </a:r>
                    </a:p>
                  </a:txBody>
                  <a:tcPr marL="36000" marR="36000" marT="0" marB="0" anchor="ctr">
                    <a:lnL>
                      <a:noFill/>
                    </a:lnL>
                    <a:lnR>
                      <a:noFill/>
                    </a:lnR>
                    <a:lnT w="6350" cap="flat" cmpd="sng" algn="ctr">
                      <a:solidFill>
                        <a:srgbClr val="0C2D83"/>
                      </a:solidFill>
                      <a:prstDash val="solid"/>
                      <a:round/>
                      <a:headEnd type="none" w="med" len="med"/>
                      <a:tailEnd type="none" w="med" len="med"/>
                    </a:lnT>
                    <a:lnB w="6350" cap="flat" cmpd="sng" algn="ctr">
                      <a:solidFill>
                        <a:srgbClr val="0C2D83"/>
                      </a:solidFill>
                      <a:prstDash val="solid"/>
                      <a:round/>
                      <a:headEnd type="none" w="med" len="med"/>
                      <a:tailEnd type="none" w="med" len="med"/>
                    </a:lnB>
                  </a:tcPr>
                </a:tc>
                <a:tc>
                  <a:txBody>
                    <a:bodyPr/>
                    <a:lstStyle/>
                    <a:p>
                      <a:pPr algn="r" rtl="0" fontAlgn="ctr"/>
                      <a:r>
                        <a:rPr lang="en-US" altLang="ko-KR" sz="900" b="1" i="0" u="none" strike="noStrike">
                          <a:solidFill>
                            <a:srgbClr val="000000"/>
                          </a:solidFill>
                          <a:effectLst/>
                          <a:latin typeface="KoPub돋움체 Light" panose="00000300000000000000" pitchFamily="2" charset="-127"/>
                          <a:ea typeface="KoPub돋움체 Light" panose="00000300000000000000" pitchFamily="2" charset="-127"/>
                        </a:rPr>
                        <a:t>-</a:t>
                      </a:r>
                    </a:p>
                  </a:txBody>
                  <a:tcPr marL="36000" marR="36000" marT="0" marB="0" anchor="ctr">
                    <a:lnL>
                      <a:noFill/>
                    </a:lnL>
                    <a:lnR>
                      <a:noFill/>
                    </a:lnR>
                    <a:lnT w="6350" cap="flat" cmpd="sng" algn="ctr">
                      <a:solidFill>
                        <a:srgbClr val="0C2D83"/>
                      </a:solidFill>
                      <a:prstDash val="solid"/>
                      <a:round/>
                      <a:headEnd type="none" w="med" len="med"/>
                      <a:tailEnd type="none" w="med" len="med"/>
                    </a:lnT>
                    <a:lnB w="6350" cap="flat" cmpd="sng" algn="ctr">
                      <a:solidFill>
                        <a:srgbClr val="0C2D83"/>
                      </a:solidFill>
                      <a:prstDash val="solid"/>
                      <a:round/>
                      <a:headEnd type="none" w="med" len="med"/>
                      <a:tailEnd type="none" w="med" len="med"/>
                    </a:lnB>
                  </a:tcPr>
                </a:tc>
                <a:tc>
                  <a:txBody>
                    <a:bodyPr/>
                    <a:lstStyle/>
                    <a:p>
                      <a:pPr algn="r" rtl="0" fontAlgn="ctr"/>
                      <a:r>
                        <a:rPr lang="en-US" altLang="ko-KR" sz="900" b="1" i="0" u="none" strike="noStrike">
                          <a:solidFill>
                            <a:srgbClr val="000000"/>
                          </a:solidFill>
                          <a:effectLst/>
                          <a:latin typeface="KoPub돋움체 Light" panose="00000300000000000000" pitchFamily="2" charset="-127"/>
                          <a:ea typeface="KoPub돋움체 Light" panose="00000300000000000000" pitchFamily="2" charset="-127"/>
                        </a:rPr>
                        <a:t>-</a:t>
                      </a:r>
                    </a:p>
                  </a:txBody>
                  <a:tcPr marL="36000" marR="36000" marT="0" marB="0" anchor="ctr">
                    <a:lnL>
                      <a:noFill/>
                    </a:lnL>
                    <a:lnR>
                      <a:noFill/>
                    </a:lnR>
                    <a:lnT w="6350" cap="flat" cmpd="sng" algn="ctr">
                      <a:solidFill>
                        <a:srgbClr val="0C2D83"/>
                      </a:solidFill>
                      <a:prstDash val="solid"/>
                      <a:round/>
                      <a:headEnd type="none" w="med" len="med"/>
                      <a:tailEnd type="none" w="med" len="med"/>
                    </a:lnT>
                    <a:lnB w="6350" cap="flat" cmpd="sng" algn="ctr">
                      <a:solidFill>
                        <a:srgbClr val="0C2D83"/>
                      </a:solidFill>
                      <a:prstDash val="solid"/>
                      <a:round/>
                      <a:headEnd type="none" w="med" len="med"/>
                      <a:tailEnd type="none" w="med" len="med"/>
                    </a:lnB>
                  </a:tcPr>
                </a:tc>
                <a:tc>
                  <a:txBody>
                    <a:bodyPr/>
                    <a:lstStyle/>
                    <a:p>
                      <a:pPr algn="r" rtl="0" fontAlgn="ctr"/>
                      <a:r>
                        <a:rPr lang="en-US" altLang="ko-KR" sz="900" b="1" i="0" u="none" strike="noStrike">
                          <a:solidFill>
                            <a:srgbClr val="000000"/>
                          </a:solidFill>
                          <a:effectLst/>
                          <a:latin typeface="KoPub돋움체 Light" panose="00000300000000000000" pitchFamily="2" charset="-127"/>
                          <a:ea typeface="KoPub돋움체 Light" panose="00000300000000000000" pitchFamily="2" charset="-127"/>
                        </a:rPr>
                        <a:t>-</a:t>
                      </a:r>
                    </a:p>
                  </a:txBody>
                  <a:tcPr marL="36000" marR="36000" marT="0" marB="0" anchor="ctr">
                    <a:lnL>
                      <a:noFill/>
                    </a:lnL>
                    <a:lnR>
                      <a:noFill/>
                    </a:lnR>
                    <a:lnT w="6350" cap="flat" cmpd="sng" algn="ctr">
                      <a:solidFill>
                        <a:srgbClr val="0C2D83"/>
                      </a:solidFill>
                      <a:prstDash val="solid"/>
                      <a:round/>
                      <a:headEnd type="none" w="med" len="med"/>
                      <a:tailEnd type="none" w="med" len="med"/>
                    </a:lnT>
                    <a:lnB w="6350" cap="flat" cmpd="sng" algn="ctr">
                      <a:solidFill>
                        <a:srgbClr val="0C2D83"/>
                      </a:solidFill>
                      <a:prstDash val="solid"/>
                      <a:round/>
                      <a:headEnd type="none" w="med" len="med"/>
                      <a:tailEnd type="none" w="med" len="med"/>
                    </a:lnB>
                  </a:tcPr>
                </a:tc>
                <a:tc>
                  <a:txBody>
                    <a:bodyPr/>
                    <a:lstStyle/>
                    <a:p>
                      <a:pPr algn="r" rtl="0" fontAlgn="ctr"/>
                      <a:r>
                        <a:rPr lang="en-US" altLang="ko-KR" sz="900" b="1" i="0" u="none" strike="noStrike">
                          <a:solidFill>
                            <a:srgbClr val="000000"/>
                          </a:solidFill>
                          <a:effectLst/>
                          <a:latin typeface="KoPub돋움체 Light" panose="00000300000000000000" pitchFamily="2" charset="-127"/>
                          <a:ea typeface="KoPub돋움체 Light" panose="00000300000000000000" pitchFamily="2" charset="-127"/>
                        </a:rPr>
                        <a:t>-</a:t>
                      </a:r>
                    </a:p>
                  </a:txBody>
                  <a:tcPr marL="36000" marR="36000" marT="0" marB="0" anchor="ctr">
                    <a:lnL>
                      <a:noFill/>
                    </a:lnL>
                    <a:lnR>
                      <a:noFill/>
                    </a:lnR>
                    <a:lnT w="6350" cap="flat" cmpd="sng" algn="ctr">
                      <a:solidFill>
                        <a:srgbClr val="0C2D83"/>
                      </a:solidFill>
                      <a:prstDash val="solid"/>
                      <a:round/>
                      <a:headEnd type="none" w="med" len="med"/>
                      <a:tailEnd type="none" w="med" len="med"/>
                    </a:lnT>
                    <a:lnB w="6350" cap="flat" cmpd="sng" algn="ctr">
                      <a:solidFill>
                        <a:srgbClr val="0C2D83"/>
                      </a:solidFill>
                      <a:prstDash val="solid"/>
                      <a:round/>
                      <a:headEnd type="none" w="med" len="med"/>
                      <a:tailEnd type="none" w="med" len="med"/>
                    </a:lnB>
                  </a:tcPr>
                </a:tc>
                <a:tc>
                  <a:txBody>
                    <a:bodyPr/>
                    <a:lstStyle/>
                    <a:p>
                      <a:pPr algn="r" rtl="0" fontAlgn="ctr"/>
                      <a:r>
                        <a:rPr lang="en-US" altLang="ko-KR" sz="900" b="1" i="0" u="none" strike="noStrike">
                          <a:solidFill>
                            <a:srgbClr val="000000"/>
                          </a:solidFill>
                          <a:effectLst/>
                          <a:latin typeface="KoPub돋움체 Light" panose="00000300000000000000" pitchFamily="2" charset="-127"/>
                          <a:ea typeface="KoPub돋움체 Light" panose="00000300000000000000" pitchFamily="2" charset="-127"/>
                        </a:rPr>
                        <a:t>-</a:t>
                      </a:r>
                    </a:p>
                  </a:txBody>
                  <a:tcPr marL="36000" marR="36000" marT="0" marB="0" anchor="ctr">
                    <a:lnL>
                      <a:noFill/>
                    </a:lnL>
                    <a:lnR>
                      <a:noFill/>
                    </a:lnR>
                    <a:lnT w="6350" cap="flat" cmpd="sng" algn="ctr">
                      <a:solidFill>
                        <a:srgbClr val="0C2D83"/>
                      </a:solidFill>
                      <a:prstDash val="solid"/>
                      <a:round/>
                      <a:headEnd type="none" w="med" len="med"/>
                      <a:tailEnd type="none" w="med" len="med"/>
                    </a:lnT>
                    <a:lnB w="6350" cap="flat" cmpd="sng" algn="ctr">
                      <a:solidFill>
                        <a:srgbClr val="0C2D83"/>
                      </a:solidFill>
                      <a:prstDash val="solid"/>
                      <a:round/>
                      <a:headEnd type="none" w="med" len="med"/>
                      <a:tailEnd type="none" w="med" len="med"/>
                    </a:lnB>
                  </a:tcPr>
                </a:tc>
                <a:extLst>
                  <a:ext uri="{0D108BD9-81ED-4DB2-BD59-A6C34878D82A}">
                    <a16:rowId xmlns:a16="http://schemas.microsoft.com/office/drawing/2014/main" val="476782697"/>
                  </a:ext>
                </a:extLst>
              </a:tr>
              <a:tr h="130946">
                <a:tc>
                  <a:txBody>
                    <a:bodyPr/>
                    <a:lstStyle/>
                    <a:p>
                      <a:pPr algn="l" fontAlgn="ct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　</a:t>
                      </a:r>
                    </a:p>
                  </a:txBody>
                  <a:tcPr marL="36000" marR="36000" marT="0" marB="0" anchor="ctr">
                    <a:lnL>
                      <a:noFill/>
                    </a:lnL>
                    <a:lnR>
                      <a:noFill/>
                    </a:lnR>
                    <a:lnT>
                      <a:noFill/>
                    </a:lnT>
                    <a:lnB w="6350" cap="flat" cmpd="sng" algn="ctr">
                      <a:solidFill>
                        <a:srgbClr val="0C2D83"/>
                      </a:solidFill>
                      <a:prstDash val="solid"/>
                      <a:round/>
                      <a:headEnd type="none" w="med" len="med"/>
                      <a:tailEnd type="none" w="med" len="med"/>
                    </a:lnB>
                  </a:tcPr>
                </a:tc>
                <a:tc>
                  <a:txBody>
                    <a:bodyPr/>
                    <a:lstStyle/>
                    <a:p>
                      <a:pPr algn="l" fontAlgn="ct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　</a:t>
                      </a:r>
                    </a:p>
                  </a:txBody>
                  <a:tcPr marL="36000" marR="36000" marT="0" marB="0" anchor="ctr">
                    <a:lnL>
                      <a:noFill/>
                    </a:lnL>
                    <a:lnR>
                      <a:noFill/>
                    </a:lnR>
                    <a:lnT>
                      <a:noFill/>
                    </a:lnT>
                    <a:lnB w="6350" cap="flat" cmpd="sng" algn="ctr">
                      <a:solidFill>
                        <a:srgbClr val="0C2D83"/>
                      </a:solidFill>
                      <a:prstDash val="solid"/>
                      <a:round/>
                      <a:headEnd type="none" w="med" len="med"/>
                      <a:tailEnd type="none" w="med" len="med"/>
                    </a:lnB>
                  </a:tcPr>
                </a:tc>
                <a:tc>
                  <a:txBody>
                    <a:bodyPr/>
                    <a:lstStyle/>
                    <a:p>
                      <a:pPr algn="l" rtl="0" fontAlgn="ct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금융 수수료</a:t>
                      </a:r>
                    </a:p>
                  </a:txBody>
                  <a:tcPr marL="36000" marR="36000" marT="0" marB="0" anchor="ctr">
                    <a:lnL>
                      <a:noFill/>
                    </a:lnL>
                    <a:lnR w="6350" cap="flat" cmpd="sng" algn="ctr">
                      <a:solidFill>
                        <a:srgbClr val="0C2D83"/>
                      </a:solidFill>
                      <a:prstDash val="solid"/>
                      <a:round/>
                      <a:headEnd type="none" w="med" len="med"/>
                      <a:tailEnd type="none" w="med" len="med"/>
                    </a:lnR>
                    <a:lnT>
                      <a:noFill/>
                    </a:lnT>
                    <a:lnB w="6350" cap="flat" cmpd="sng" algn="ctr">
                      <a:solidFill>
                        <a:srgbClr val="0C2D83"/>
                      </a:solidFill>
                      <a:prstDash val="solid"/>
                      <a:round/>
                      <a:headEnd type="none" w="med" len="med"/>
                      <a:tailEnd type="none" w="med" len="med"/>
                    </a:lnB>
                  </a:tcPr>
                </a:tc>
                <a:tc>
                  <a:txBody>
                    <a:bodyPr/>
                    <a:lstStyle/>
                    <a:p>
                      <a:pPr algn="r" rtl="0" fontAlgn="ctr"/>
                      <a:r>
                        <a:rPr lang="en-US" altLang="ko-KR" sz="900" b="0" i="0" u="none" strike="noStrike">
                          <a:solidFill>
                            <a:srgbClr val="FF0000"/>
                          </a:solidFill>
                          <a:effectLst/>
                          <a:latin typeface="KoPub돋움체 Light" panose="00000300000000000000" pitchFamily="2" charset="-127"/>
                          <a:ea typeface="KoPub돋움체 Light" panose="00000300000000000000" pitchFamily="2" charset="-127"/>
                        </a:rPr>
                        <a:t>(754)</a:t>
                      </a:r>
                    </a:p>
                  </a:txBody>
                  <a:tcPr marL="36000" marR="36000" marT="0" marB="0" anchor="ctr">
                    <a:lnL w="6350" cap="flat" cmpd="sng" algn="ctr">
                      <a:solidFill>
                        <a:srgbClr val="0C2D83"/>
                      </a:solidFill>
                      <a:prstDash val="solid"/>
                      <a:round/>
                      <a:headEnd type="none" w="med" len="med"/>
                      <a:tailEnd type="none" w="med" len="med"/>
                    </a:lnL>
                    <a:lnR>
                      <a:noFill/>
                    </a:lnR>
                    <a:lnT w="6350" cap="flat" cmpd="sng" algn="ctr">
                      <a:solidFill>
                        <a:srgbClr val="0C2D83"/>
                      </a:solidFill>
                      <a:prstDash val="solid"/>
                      <a:round/>
                      <a:headEnd type="none" w="med" len="med"/>
                      <a:tailEnd type="none" w="med" len="med"/>
                    </a:lnT>
                    <a:lnB w="6350" cap="flat" cmpd="sng" algn="ctr">
                      <a:solidFill>
                        <a:srgbClr val="0C2D83"/>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KoPub돋움체 Light" panose="00000300000000000000" pitchFamily="2" charset="-127"/>
                          <a:ea typeface="KoPub돋움체 Light" panose="00000300000000000000" pitchFamily="2" charset="-127"/>
                        </a:rPr>
                        <a:t>-</a:t>
                      </a:r>
                    </a:p>
                  </a:txBody>
                  <a:tcPr marL="36000" marR="36000" marT="0" marB="0" anchor="ctr">
                    <a:lnL>
                      <a:noFill/>
                    </a:lnL>
                    <a:lnR>
                      <a:noFill/>
                    </a:lnR>
                    <a:lnT w="6350" cap="flat" cmpd="sng" algn="ctr">
                      <a:solidFill>
                        <a:srgbClr val="0C2D83"/>
                      </a:solidFill>
                      <a:prstDash val="solid"/>
                      <a:round/>
                      <a:headEnd type="none" w="med" len="med"/>
                      <a:tailEnd type="none" w="med" len="med"/>
                    </a:lnT>
                    <a:lnB w="6350" cap="flat" cmpd="sng" algn="ctr">
                      <a:solidFill>
                        <a:srgbClr val="0C2D83"/>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KoPub돋움체 Light" panose="00000300000000000000" pitchFamily="2" charset="-127"/>
                          <a:ea typeface="KoPub돋움체 Light" panose="00000300000000000000" pitchFamily="2" charset="-127"/>
                        </a:rPr>
                        <a:t>-</a:t>
                      </a:r>
                    </a:p>
                  </a:txBody>
                  <a:tcPr marL="36000" marR="36000" marT="0" marB="0" anchor="ctr">
                    <a:lnL>
                      <a:noFill/>
                    </a:lnL>
                    <a:lnR>
                      <a:noFill/>
                    </a:lnR>
                    <a:lnT w="6350" cap="flat" cmpd="sng" algn="ctr">
                      <a:solidFill>
                        <a:srgbClr val="0C2D83"/>
                      </a:solidFill>
                      <a:prstDash val="solid"/>
                      <a:round/>
                      <a:headEnd type="none" w="med" len="med"/>
                      <a:tailEnd type="none" w="med" len="med"/>
                    </a:lnT>
                    <a:lnB w="6350" cap="flat" cmpd="sng" algn="ctr">
                      <a:solidFill>
                        <a:srgbClr val="0C2D83"/>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KoPub돋움체 Light" panose="00000300000000000000" pitchFamily="2" charset="-127"/>
                          <a:ea typeface="KoPub돋움체 Light" panose="00000300000000000000" pitchFamily="2" charset="-127"/>
                        </a:rPr>
                        <a:t>-</a:t>
                      </a:r>
                    </a:p>
                  </a:txBody>
                  <a:tcPr marL="36000" marR="36000" marT="0" marB="0" anchor="ctr">
                    <a:lnL>
                      <a:noFill/>
                    </a:lnL>
                    <a:lnR>
                      <a:noFill/>
                    </a:lnR>
                    <a:lnT w="6350" cap="flat" cmpd="sng" algn="ctr">
                      <a:solidFill>
                        <a:srgbClr val="0C2D83"/>
                      </a:solidFill>
                      <a:prstDash val="solid"/>
                      <a:round/>
                      <a:headEnd type="none" w="med" len="med"/>
                      <a:tailEnd type="none" w="med" len="med"/>
                    </a:lnT>
                    <a:lnB w="6350" cap="flat" cmpd="sng" algn="ctr">
                      <a:solidFill>
                        <a:srgbClr val="0C2D83"/>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KoPub돋움체 Light" panose="00000300000000000000" pitchFamily="2" charset="-127"/>
                          <a:ea typeface="KoPub돋움체 Light" panose="00000300000000000000" pitchFamily="2" charset="-127"/>
                        </a:rPr>
                        <a:t>-</a:t>
                      </a:r>
                    </a:p>
                  </a:txBody>
                  <a:tcPr marL="36000" marR="36000" marT="0" marB="0" anchor="ctr">
                    <a:lnL>
                      <a:noFill/>
                    </a:lnL>
                    <a:lnR>
                      <a:noFill/>
                    </a:lnR>
                    <a:lnT w="6350" cap="flat" cmpd="sng" algn="ctr">
                      <a:solidFill>
                        <a:srgbClr val="0C2D83"/>
                      </a:solidFill>
                      <a:prstDash val="solid"/>
                      <a:round/>
                      <a:headEnd type="none" w="med" len="med"/>
                      <a:tailEnd type="none" w="med" len="med"/>
                    </a:lnT>
                    <a:lnB w="6350" cap="flat" cmpd="sng" algn="ctr">
                      <a:solidFill>
                        <a:srgbClr val="0C2D83"/>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KoPub돋움체 Light" panose="00000300000000000000" pitchFamily="2" charset="-127"/>
                          <a:ea typeface="KoPub돋움체 Light" panose="00000300000000000000" pitchFamily="2" charset="-127"/>
                        </a:rPr>
                        <a:t>-</a:t>
                      </a:r>
                    </a:p>
                  </a:txBody>
                  <a:tcPr marL="36000" marR="36000" marT="0" marB="0" anchor="ctr">
                    <a:lnL>
                      <a:noFill/>
                    </a:lnL>
                    <a:lnR>
                      <a:noFill/>
                    </a:lnR>
                    <a:lnT w="6350" cap="flat" cmpd="sng" algn="ctr">
                      <a:solidFill>
                        <a:srgbClr val="0C2D83"/>
                      </a:solidFill>
                      <a:prstDash val="solid"/>
                      <a:round/>
                      <a:headEnd type="none" w="med" len="med"/>
                      <a:tailEnd type="none" w="med" len="med"/>
                    </a:lnT>
                    <a:lnB w="6350" cap="flat" cmpd="sng" algn="ctr">
                      <a:solidFill>
                        <a:srgbClr val="0C2D83"/>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KoPub돋움체 Light" panose="00000300000000000000" pitchFamily="2" charset="-127"/>
                          <a:ea typeface="KoPub돋움체 Light" panose="00000300000000000000" pitchFamily="2" charset="-127"/>
                        </a:rPr>
                        <a:t>-</a:t>
                      </a:r>
                    </a:p>
                  </a:txBody>
                  <a:tcPr marL="36000" marR="36000" marT="0" marB="0" anchor="ctr">
                    <a:lnL>
                      <a:noFill/>
                    </a:lnL>
                    <a:lnR>
                      <a:noFill/>
                    </a:lnR>
                    <a:lnT w="6350" cap="flat" cmpd="sng" algn="ctr">
                      <a:solidFill>
                        <a:srgbClr val="0C2D83"/>
                      </a:solidFill>
                      <a:prstDash val="solid"/>
                      <a:round/>
                      <a:headEnd type="none" w="med" len="med"/>
                      <a:tailEnd type="none" w="med" len="med"/>
                    </a:lnT>
                    <a:lnB w="6350" cap="flat" cmpd="sng" algn="ctr">
                      <a:solidFill>
                        <a:srgbClr val="0C2D83"/>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KoPub돋움체 Light" panose="00000300000000000000" pitchFamily="2" charset="-127"/>
                          <a:ea typeface="KoPub돋움체 Light" panose="00000300000000000000" pitchFamily="2" charset="-127"/>
                        </a:rPr>
                        <a:t>-</a:t>
                      </a:r>
                    </a:p>
                  </a:txBody>
                  <a:tcPr marL="36000" marR="36000" marT="0" marB="0" anchor="ctr">
                    <a:lnL>
                      <a:noFill/>
                    </a:lnL>
                    <a:lnR>
                      <a:noFill/>
                    </a:lnR>
                    <a:lnT w="6350" cap="flat" cmpd="sng" algn="ctr">
                      <a:solidFill>
                        <a:srgbClr val="0C2D83"/>
                      </a:solidFill>
                      <a:prstDash val="solid"/>
                      <a:round/>
                      <a:headEnd type="none" w="med" len="med"/>
                      <a:tailEnd type="none" w="med" len="med"/>
                    </a:lnT>
                    <a:lnB w="6350" cap="flat" cmpd="sng" algn="ctr">
                      <a:solidFill>
                        <a:srgbClr val="0C2D83"/>
                      </a:solidFill>
                      <a:prstDash val="solid"/>
                      <a:round/>
                      <a:headEnd type="none" w="med" len="med"/>
                      <a:tailEnd type="none" w="med" len="med"/>
                    </a:lnB>
                  </a:tcPr>
                </a:tc>
                <a:extLst>
                  <a:ext uri="{0D108BD9-81ED-4DB2-BD59-A6C34878D82A}">
                    <a16:rowId xmlns:a16="http://schemas.microsoft.com/office/drawing/2014/main" val="3651913151"/>
                  </a:ext>
                </a:extLst>
              </a:tr>
              <a:tr h="130946">
                <a:tc gridSpan="3">
                  <a:txBody>
                    <a:bodyPr/>
                    <a:lstStyle/>
                    <a:p>
                      <a:pPr algn="l" rtl="0" fontAlgn="ctr"/>
                      <a:r>
                        <a:rPr lang="ko-KR" altLang="en-US" sz="900" b="1" i="0" u="none" strike="noStrike">
                          <a:solidFill>
                            <a:srgbClr val="000000"/>
                          </a:solidFill>
                          <a:effectLst/>
                          <a:latin typeface="KoPub돋움체 Medium" panose="00000600000000000000" pitchFamily="2" charset="-127"/>
                          <a:ea typeface="KoPub돋움체 Medium" panose="00000600000000000000" pitchFamily="2" charset="-127"/>
                        </a:rPr>
                        <a:t>상환가능액</a:t>
                      </a:r>
                      <a:r>
                        <a:rPr lang="en-US" altLang="ko-KR" sz="900" b="1" i="0" u="none" strike="noStrike">
                          <a:solidFill>
                            <a:srgbClr val="000000"/>
                          </a:solidFill>
                          <a:effectLst/>
                          <a:latin typeface="KoPub돋움체 Medium" panose="00000600000000000000" pitchFamily="2" charset="-127"/>
                          <a:ea typeface="KoPub돋움체 Medium" panose="00000600000000000000" pitchFamily="2" charset="-127"/>
                        </a:rPr>
                        <a:t>(</a:t>
                      </a:r>
                      <a:r>
                        <a:rPr lang="en-US" sz="900" b="1" i="0" u="none" strike="noStrike">
                          <a:solidFill>
                            <a:srgbClr val="000000"/>
                          </a:solidFill>
                          <a:effectLst/>
                          <a:latin typeface="KoPub돋움체 Medium" panose="00000600000000000000" pitchFamily="2" charset="-127"/>
                          <a:ea typeface="KoPub돋움체 Medium" panose="00000600000000000000" pitchFamily="2" charset="-127"/>
                        </a:rPr>
                        <a:t>E=A+B+C+D)</a:t>
                      </a:r>
                    </a:p>
                  </a:txBody>
                  <a:tcPr marL="36000" marR="36000" marT="0" marB="0" anchor="ctr">
                    <a:lnL>
                      <a:noFill/>
                    </a:lnL>
                    <a:lnR>
                      <a:noFill/>
                    </a:lnR>
                    <a:lnT w="6350" cap="flat" cmpd="sng" algn="ctr">
                      <a:solidFill>
                        <a:srgbClr val="0C2D83"/>
                      </a:solidFill>
                      <a:prstDash val="solid"/>
                      <a:round/>
                      <a:headEnd type="none" w="med" len="med"/>
                      <a:tailEnd type="none" w="med" len="med"/>
                    </a:lnT>
                    <a:lnB w="6350" cap="flat" cmpd="sng" algn="ctr">
                      <a:solidFill>
                        <a:srgbClr val="0C2D83"/>
                      </a:solidFill>
                      <a:prstDash val="solid"/>
                      <a:round/>
                      <a:headEnd type="none" w="med" len="med"/>
                      <a:tailEnd type="none" w="med" len="med"/>
                    </a:lnB>
                    <a:solidFill>
                      <a:srgbClr val="E5F4FB"/>
                    </a:solidFill>
                  </a:tcPr>
                </a:tc>
                <a:tc hMerge="1">
                  <a:txBody>
                    <a:bodyPr/>
                    <a:lstStyle/>
                    <a:p>
                      <a:pPr latinLnBrk="1"/>
                      <a:endParaRPr lang="ko-KR" altLang="en-US"/>
                    </a:p>
                  </a:txBody>
                  <a:tcPr/>
                </a:tc>
                <a:tc hMerge="1">
                  <a:txBody>
                    <a:bodyPr/>
                    <a:lstStyle/>
                    <a:p>
                      <a:pPr algn="l" rtl="0" fontAlgn="ctr"/>
                      <a:r>
                        <a:rPr lang="ko-KR" altLang="en-US" sz="900" b="1" i="0" u="none" strike="noStrike">
                          <a:solidFill>
                            <a:srgbClr val="000000"/>
                          </a:solidFill>
                          <a:effectLst/>
                          <a:latin typeface="KoPub돋움체 Light" panose="00000300000000000000" pitchFamily="2" charset="-127"/>
                          <a:ea typeface="KoPub돋움체 Light" panose="00000300000000000000" pitchFamily="2" charset="-127"/>
                        </a:rPr>
                        <a:t>　</a:t>
                      </a:r>
                    </a:p>
                  </a:txBody>
                  <a:tcPr marL="36000" marR="36000" marT="0" marB="0" anchor="ctr">
                    <a:lnL>
                      <a:noFill/>
                    </a:lnL>
                    <a:lnR>
                      <a:noFill/>
                    </a:lnR>
                    <a:lnT w="6350" cap="flat" cmpd="sng" algn="ctr">
                      <a:solidFill>
                        <a:srgbClr val="0C2D83"/>
                      </a:solidFill>
                      <a:prstDash val="solid"/>
                      <a:round/>
                      <a:headEnd type="none" w="med" len="med"/>
                      <a:tailEnd type="none" w="med" len="med"/>
                    </a:lnT>
                    <a:lnB w="6350" cap="flat" cmpd="sng" algn="ctr">
                      <a:solidFill>
                        <a:srgbClr val="0C2D83"/>
                      </a:solidFill>
                      <a:prstDash val="solid"/>
                      <a:round/>
                      <a:headEnd type="none" w="med" len="med"/>
                      <a:tailEnd type="none" w="med" len="med"/>
                    </a:lnB>
                    <a:solidFill>
                      <a:srgbClr val="E5F4FB"/>
                    </a:solidFill>
                  </a:tcPr>
                </a:tc>
                <a:tc>
                  <a:txBody>
                    <a:bodyPr/>
                    <a:lstStyle/>
                    <a:p>
                      <a:pPr algn="r" rtl="0" fontAlgn="ctr"/>
                      <a:r>
                        <a:rPr lang="en-US" altLang="ko-KR" sz="900" b="1" i="0" u="none" strike="noStrike">
                          <a:solidFill>
                            <a:srgbClr val="000000"/>
                          </a:solidFill>
                          <a:effectLst/>
                          <a:latin typeface="KoPub돋움체 Light" panose="00000300000000000000" pitchFamily="2" charset="-127"/>
                          <a:ea typeface="KoPub돋움체 Light" panose="00000300000000000000" pitchFamily="2" charset="-127"/>
                        </a:rPr>
                        <a:t>62</a:t>
                      </a:r>
                    </a:p>
                  </a:txBody>
                  <a:tcPr marL="36000" marR="36000" marT="0" marB="0" anchor="ctr">
                    <a:lnL>
                      <a:noFill/>
                    </a:lnL>
                    <a:lnR>
                      <a:noFill/>
                    </a:lnR>
                    <a:lnT w="6350" cap="flat" cmpd="sng" algn="ctr">
                      <a:solidFill>
                        <a:srgbClr val="0C2D83"/>
                      </a:solidFill>
                      <a:prstDash val="solid"/>
                      <a:round/>
                      <a:headEnd type="none" w="med" len="med"/>
                      <a:tailEnd type="none" w="med" len="med"/>
                    </a:lnT>
                    <a:lnB w="6350" cap="flat" cmpd="sng" algn="ctr">
                      <a:solidFill>
                        <a:srgbClr val="0C2D83"/>
                      </a:solidFill>
                      <a:prstDash val="solid"/>
                      <a:round/>
                      <a:headEnd type="none" w="med" len="med"/>
                      <a:tailEnd type="none" w="med" len="med"/>
                    </a:lnB>
                    <a:solidFill>
                      <a:srgbClr val="E5F4FB"/>
                    </a:solidFill>
                  </a:tcPr>
                </a:tc>
                <a:tc>
                  <a:txBody>
                    <a:bodyPr/>
                    <a:lstStyle/>
                    <a:p>
                      <a:pPr algn="r" rtl="0" fontAlgn="ctr"/>
                      <a:r>
                        <a:rPr lang="en-US" altLang="ko-KR" sz="900" b="1" i="0" u="none" strike="noStrike">
                          <a:solidFill>
                            <a:srgbClr val="000000"/>
                          </a:solidFill>
                          <a:effectLst/>
                          <a:latin typeface="KoPub돋움체 Light" panose="00000300000000000000" pitchFamily="2" charset="-127"/>
                          <a:ea typeface="KoPub돋움체 Light" panose="00000300000000000000" pitchFamily="2" charset="-127"/>
                        </a:rPr>
                        <a:t>9,573</a:t>
                      </a:r>
                    </a:p>
                  </a:txBody>
                  <a:tcPr marL="36000" marR="36000" marT="0" marB="0" anchor="ctr">
                    <a:lnL>
                      <a:noFill/>
                    </a:lnL>
                    <a:lnR>
                      <a:noFill/>
                    </a:lnR>
                    <a:lnT w="6350" cap="flat" cmpd="sng" algn="ctr">
                      <a:solidFill>
                        <a:srgbClr val="0C2D83"/>
                      </a:solidFill>
                      <a:prstDash val="solid"/>
                      <a:round/>
                      <a:headEnd type="none" w="med" len="med"/>
                      <a:tailEnd type="none" w="med" len="med"/>
                    </a:lnT>
                    <a:lnB w="6350" cap="flat" cmpd="sng" algn="ctr">
                      <a:solidFill>
                        <a:srgbClr val="0C2D83"/>
                      </a:solidFill>
                      <a:prstDash val="solid"/>
                      <a:round/>
                      <a:headEnd type="none" w="med" len="med"/>
                      <a:tailEnd type="none" w="med" len="med"/>
                    </a:lnB>
                    <a:solidFill>
                      <a:srgbClr val="E5F4FB"/>
                    </a:solidFill>
                  </a:tcPr>
                </a:tc>
                <a:tc>
                  <a:txBody>
                    <a:bodyPr/>
                    <a:lstStyle/>
                    <a:p>
                      <a:pPr algn="r" rtl="0" fontAlgn="ctr"/>
                      <a:r>
                        <a:rPr lang="en-US" altLang="ko-KR" sz="900" b="1" i="0" u="none" strike="noStrike">
                          <a:solidFill>
                            <a:srgbClr val="000000"/>
                          </a:solidFill>
                          <a:effectLst/>
                          <a:latin typeface="KoPub돋움체 Light" panose="00000300000000000000" pitchFamily="2" charset="-127"/>
                          <a:ea typeface="KoPub돋움체 Light" panose="00000300000000000000" pitchFamily="2" charset="-127"/>
                        </a:rPr>
                        <a:t>14,302</a:t>
                      </a:r>
                    </a:p>
                  </a:txBody>
                  <a:tcPr marL="36000" marR="36000" marT="0" marB="0" anchor="ctr">
                    <a:lnL>
                      <a:noFill/>
                    </a:lnL>
                    <a:lnR>
                      <a:noFill/>
                    </a:lnR>
                    <a:lnT w="6350" cap="flat" cmpd="sng" algn="ctr">
                      <a:solidFill>
                        <a:srgbClr val="0C2D83"/>
                      </a:solidFill>
                      <a:prstDash val="solid"/>
                      <a:round/>
                      <a:headEnd type="none" w="med" len="med"/>
                      <a:tailEnd type="none" w="med" len="med"/>
                    </a:lnT>
                    <a:lnB w="6350" cap="flat" cmpd="sng" algn="ctr">
                      <a:solidFill>
                        <a:srgbClr val="0C2D83"/>
                      </a:solidFill>
                      <a:prstDash val="solid"/>
                      <a:round/>
                      <a:headEnd type="none" w="med" len="med"/>
                      <a:tailEnd type="none" w="med" len="med"/>
                    </a:lnB>
                    <a:solidFill>
                      <a:srgbClr val="E5F4FB"/>
                    </a:solidFill>
                  </a:tcPr>
                </a:tc>
                <a:tc>
                  <a:txBody>
                    <a:bodyPr/>
                    <a:lstStyle/>
                    <a:p>
                      <a:pPr algn="r" rtl="0" fontAlgn="ctr"/>
                      <a:r>
                        <a:rPr lang="en-US" altLang="ko-KR" sz="900" b="1" i="0" u="none" strike="noStrike">
                          <a:solidFill>
                            <a:srgbClr val="000000"/>
                          </a:solidFill>
                          <a:effectLst/>
                          <a:latin typeface="KoPub돋움체 Light" panose="00000300000000000000" pitchFamily="2" charset="-127"/>
                          <a:ea typeface="KoPub돋움체 Light" panose="00000300000000000000" pitchFamily="2" charset="-127"/>
                        </a:rPr>
                        <a:t>14,269</a:t>
                      </a:r>
                    </a:p>
                  </a:txBody>
                  <a:tcPr marL="36000" marR="36000" marT="0" marB="0" anchor="ctr">
                    <a:lnL>
                      <a:noFill/>
                    </a:lnL>
                    <a:lnR>
                      <a:noFill/>
                    </a:lnR>
                    <a:lnT w="6350" cap="flat" cmpd="sng" algn="ctr">
                      <a:solidFill>
                        <a:srgbClr val="0C2D83"/>
                      </a:solidFill>
                      <a:prstDash val="solid"/>
                      <a:round/>
                      <a:headEnd type="none" w="med" len="med"/>
                      <a:tailEnd type="none" w="med" len="med"/>
                    </a:lnT>
                    <a:lnB w="6350" cap="flat" cmpd="sng" algn="ctr">
                      <a:solidFill>
                        <a:srgbClr val="0C2D83"/>
                      </a:solidFill>
                      <a:prstDash val="solid"/>
                      <a:round/>
                      <a:headEnd type="none" w="med" len="med"/>
                      <a:tailEnd type="none" w="med" len="med"/>
                    </a:lnB>
                    <a:solidFill>
                      <a:srgbClr val="E5F4FB"/>
                    </a:solidFill>
                  </a:tcPr>
                </a:tc>
                <a:tc>
                  <a:txBody>
                    <a:bodyPr/>
                    <a:lstStyle/>
                    <a:p>
                      <a:pPr algn="r" rtl="0" fontAlgn="ctr"/>
                      <a:r>
                        <a:rPr lang="en-US" altLang="ko-KR" sz="900" b="1" i="0" u="none" strike="noStrike">
                          <a:solidFill>
                            <a:srgbClr val="000000"/>
                          </a:solidFill>
                          <a:effectLst/>
                          <a:latin typeface="KoPub돋움체 Light" panose="00000300000000000000" pitchFamily="2" charset="-127"/>
                          <a:ea typeface="KoPub돋움체 Light" panose="00000300000000000000" pitchFamily="2" charset="-127"/>
                        </a:rPr>
                        <a:t>52,457</a:t>
                      </a:r>
                    </a:p>
                  </a:txBody>
                  <a:tcPr marL="36000" marR="36000" marT="0" marB="0" anchor="ctr">
                    <a:lnL>
                      <a:noFill/>
                    </a:lnL>
                    <a:lnR>
                      <a:noFill/>
                    </a:lnR>
                    <a:lnT w="6350" cap="flat" cmpd="sng" algn="ctr">
                      <a:solidFill>
                        <a:srgbClr val="0C2D83"/>
                      </a:solidFill>
                      <a:prstDash val="solid"/>
                      <a:round/>
                      <a:headEnd type="none" w="med" len="med"/>
                      <a:tailEnd type="none" w="med" len="med"/>
                    </a:lnT>
                    <a:lnB w="6350" cap="flat" cmpd="sng" algn="ctr">
                      <a:solidFill>
                        <a:srgbClr val="0C2D83"/>
                      </a:solidFill>
                      <a:prstDash val="solid"/>
                      <a:round/>
                      <a:headEnd type="none" w="med" len="med"/>
                      <a:tailEnd type="none" w="med" len="med"/>
                    </a:lnB>
                    <a:solidFill>
                      <a:srgbClr val="E5F4FB"/>
                    </a:solidFill>
                  </a:tcPr>
                </a:tc>
                <a:tc>
                  <a:txBody>
                    <a:bodyPr/>
                    <a:lstStyle/>
                    <a:p>
                      <a:pPr algn="r" rtl="0" fontAlgn="ctr"/>
                      <a:r>
                        <a:rPr lang="en-US" altLang="ko-KR" sz="900" b="1" i="0" u="none" strike="noStrike">
                          <a:solidFill>
                            <a:srgbClr val="000000"/>
                          </a:solidFill>
                          <a:effectLst/>
                          <a:latin typeface="KoPub돋움체 Light" panose="00000300000000000000" pitchFamily="2" charset="-127"/>
                          <a:ea typeface="KoPub돋움체 Light" panose="00000300000000000000" pitchFamily="2" charset="-127"/>
                        </a:rPr>
                        <a:t>59,672</a:t>
                      </a:r>
                    </a:p>
                  </a:txBody>
                  <a:tcPr marL="36000" marR="36000" marT="0" marB="0" anchor="ctr">
                    <a:lnL>
                      <a:noFill/>
                    </a:lnL>
                    <a:lnR>
                      <a:noFill/>
                    </a:lnR>
                    <a:lnT w="6350" cap="flat" cmpd="sng" algn="ctr">
                      <a:solidFill>
                        <a:srgbClr val="0C2D83"/>
                      </a:solidFill>
                      <a:prstDash val="solid"/>
                      <a:round/>
                      <a:headEnd type="none" w="med" len="med"/>
                      <a:tailEnd type="none" w="med" len="med"/>
                    </a:lnT>
                    <a:lnB w="6350" cap="flat" cmpd="sng" algn="ctr">
                      <a:solidFill>
                        <a:srgbClr val="0C2D83"/>
                      </a:solidFill>
                      <a:prstDash val="solid"/>
                      <a:round/>
                      <a:headEnd type="none" w="med" len="med"/>
                      <a:tailEnd type="none" w="med" len="med"/>
                    </a:lnB>
                    <a:solidFill>
                      <a:srgbClr val="E5F4FB"/>
                    </a:solidFill>
                  </a:tcPr>
                </a:tc>
                <a:tc>
                  <a:txBody>
                    <a:bodyPr/>
                    <a:lstStyle/>
                    <a:p>
                      <a:pPr algn="r" rtl="0" fontAlgn="ctr"/>
                      <a:r>
                        <a:rPr lang="en-US" altLang="ko-KR" sz="900" b="1" i="0" u="none" strike="noStrike">
                          <a:solidFill>
                            <a:srgbClr val="000000"/>
                          </a:solidFill>
                          <a:effectLst/>
                          <a:latin typeface="KoPub돋움체 Light" panose="00000300000000000000" pitchFamily="2" charset="-127"/>
                          <a:ea typeface="KoPub돋움체 Light" panose="00000300000000000000" pitchFamily="2" charset="-127"/>
                        </a:rPr>
                        <a:t>79,504</a:t>
                      </a:r>
                    </a:p>
                  </a:txBody>
                  <a:tcPr marL="36000" marR="36000" marT="0" marB="0" anchor="ctr">
                    <a:lnL>
                      <a:noFill/>
                    </a:lnL>
                    <a:lnR>
                      <a:noFill/>
                    </a:lnR>
                    <a:lnT w="6350" cap="flat" cmpd="sng" algn="ctr">
                      <a:solidFill>
                        <a:srgbClr val="0C2D83"/>
                      </a:solidFill>
                      <a:prstDash val="solid"/>
                      <a:round/>
                      <a:headEnd type="none" w="med" len="med"/>
                      <a:tailEnd type="none" w="med" len="med"/>
                    </a:lnT>
                    <a:lnB w="6350" cap="flat" cmpd="sng" algn="ctr">
                      <a:solidFill>
                        <a:srgbClr val="0C2D83"/>
                      </a:solidFill>
                      <a:prstDash val="solid"/>
                      <a:round/>
                      <a:headEnd type="none" w="med" len="med"/>
                      <a:tailEnd type="none" w="med" len="med"/>
                    </a:lnB>
                    <a:solidFill>
                      <a:srgbClr val="E5F4FB"/>
                    </a:solidFill>
                  </a:tcPr>
                </a:tc>
                <a:tc>
                  <a:txBody>
                    <a:bodyPr/>
                    <a:lstStyle/>
                    <a:p>
                      <a:pPr algn="r" rtl="0" fontAlgn="ctr"/>
                      <a:r>
                        <a:rPr lang="en-US" altLang="ko-KR" sz="900" b="1" i="0" u="none" strike="noStrike">
                          <a:solidFill>
                            <a:srgbClr val="000000"/>
                          </a:solidFill>
                          <a:effectLst/>
                          <a:latin typeface="KoPub돋움체 Light" panose="00000300000000000000" pitchFamily="2" charset="-127"/>
                          <a:ea typeface="KoPub돋움체 Light" panose="00000300000000000000" pitchFamily="2" charset="-127"/>
                        </a:rPr>
                        <a:t>112,819</a:t>
                      </a:r>
                    </a:p>
                  </a:txBody>
                  <a:tcPr marL="36000" marR="36000" marT="0" marB="0" anchor="ctr">
                    <a:lnL>
                      <a:noFill/>
                    </a:lnL>
                    <a:lnR>
                      <a:noFill/>
                    </a:lnR>
                    <a:lnT w="6350" cap="flat" cmpd="sng" algn="ctr">
                      <a:solidFill>
                        <a:srgbClr val="0C2D83"/>
                      </a:solidFill>
                      <a:prstDash val="solid"/>
                      <a:round/>
                      <a:headEnd type="none" w="med" len="med"/>
                      <a:tailEnd type="none" w="med" len="med"/>
                    </a:lnT>
                    <a:lnB w="6350" cap="flat" cmpd="sng" algn="ctr">
                      <a:solidFill>
                        <a:srgbClr val="0C2D83"/>
                      </a:solidFill>
                      <a:prstDash val="solid"/>
                      <a:round/>
                      <a:headEnd type="none" w="med" len="med"/>
                      <a:tailEnd type="none" w="med" len="med"/>
                    </a:lnB>
                    <a:solidFill>
                      <a:srgbClr val="E5F4FB"/>
                    </a:solidFill>
                  </a:tcPr>
                </a:tc>
                <a:extLst>
                  <a:ext uri="{0D108BD9-81ED-4DB2-BD59-A6C34878D82A}">
                    <a16:rowId xmlns:a16="http://schemas.microsoft.com/office/drawing/2014/main" val="362943121"/>
                  </a:ext>
                </a:extLst>
              </a:tr>
              <a:tr h="130946">
                <a:tc gridSpan="3">
                  <a:txBody>
                    <a:bodyPr/>
                    <a:lstStyle/>
                    <a:p>
                      <a:pPr algn="l" rtl="0" fontAlgn="ctr"/>
                      <a:r>
                        <a:rPr lang="ko-KR" altLang="en-US" sz="900" b="1" i="0" u="none" strike="noStrike">
                          <a:solidFill>
                            <a:srgbClr val="000000"/>
                          </a:solidFill>
                          <a:effectLst/>
                          <a:latin typeface="KoPub돋움체 Medium" panose="00000600000000000000" pitchFamily="2" charset="-127"/>
                          <a:ea typeface="KoPub돋움체 Medium" panose="00000600000000000000" pitchFamily="2" charset="-127"/>
                        </a:rPr>
                        <a:t>원리금 상환 금액 </a:t>
                      </a:r>
                      <a:r>
                        <a:rPr lang="en-US" altLang="ko-KR" sz="900" b="1" i="0" u="none" strike="noStrike">
                          <a:solidFill>
                            <a:srgbClr val="000000"/>
                          </a:solidFill>
                          <a:effectLst/>
                          <a:latin typeface="KoPub돋움체 Medium" panose="00000600000000000000" pitchFamily="2" charset="-127"/>
                          <a:ea typeface="KoPub돋움체 Medium" panose="00000600000000000000" pitchFamily="2" charset="-127"/>
                        </a:rPr>
                        <a:t>(F)</a:t>
                      </a:r>
                    </a:p>
                  </a:txBody>
                  <a:tcPr marL="36000" marR="36000" marT="0" marB="0" anchor="ctr">
                    <a:lnL>
                      <a:noFill/>
                    </a:lnL>
                    <a:lnR>
                      <a:noFill/>
                    </a:lnR>
                    <a:lnT w="6350" cap="flat" cmpd="sng" algn="ctr">
                      <a:solidFill>
                        <a:srgbClr val="0C2D83"/>
                      </a:solidFill>
                      <a:prstDash val="solid"/>
                      <a:round/>
                      <a:headEnd type="none" w="med" len="med"/>
                      <a:tailEnd type="none" w="med" len="med"/>
                    </a:lnT>
                    <a:lnB w="6350" cap="flat" cmpd="sng" algn="ctr">
                      <a:solidFill>
                        <a:srgbClr val="0C2D83"/>
                      </a:solidFill>
                      <a:prstDash val="solid"/>
                      <a:round/>
                      <a:headEnd type="none" w="med" len="med"/>
                      <a:tailEnd type="none" w="med" len="med"/>
                    </a:lnB>
                    <a:solidFill>
                      <a:srgbClr val="E5F4FB"/>
                    </a:solidFill>
                  </a:tcPr>
                </a:tc>
                <a:tc hMerge="1">
                  <a:txBody>
                    <a:bodyPr/>
                    <a:lstStyle/>
                    <a:p>
                      <a:pPr latinLnBrk="1"/>
                      <a:endParaRPr lang="ko-KR" altLang="en-US"/>
                    </a:p>
                  </a:txBody>
                  <a:tcPr/>
                </a:tc>
                <a:tc hMerge="1">
                  <a:txBody>
                    <a:bodyPr/>
                    <a:lstStyle/>
                    <a:p>
                      <a:pPr algn="l" rtl="0" fontAlgn="ctr"/>
                      <a:r>
                        <a:rPr lang="ko-KR" altLang="en-US" sz="900" b="1" i="0" u="none" strike="noStrike">
                          <a:solidFill>
                            <a:srgbClr val="000000"/>
                          </a:solidFill>
                          <a:effectLst/>
                          <a:latin typeface="KoPub돋움체 Light" panose="00000300000000000000" pitchFamily="2" charset="-127"/>
                          <a:ea typeface="KoPub돋움체 Light" panose="00000300000000000000" pitchFamily="2" charset="-127"/>
                        </a:rPr>
                        <a:t>　</a:t>
                      </a:r>
                    </a:p>
                  </a:txBody>
                  <a:tcPr marL="36000" marR="36000" marT="0" marB="0" anchor="ctr">
                    <a:lnL>
                      <a:noFill/>
                    </a:lnL>
                    <a:lnR>
                      <a:noFill/>
                    </a:lnR>
                    <a:lnT w="6350" cap="flat" cmpd="sng" algn="ctr">
                      <a:solidFill>
                        <a:srgbClr val="0C2D83"/>
                      </a:solidFill>
                      <a:prstDash val="solid"/>
                      <a:round/>
                      <a:headEnd type="none" w="med" len="med"/>
                      <a:tailEnd type="none" w="med" len="med"/>
                    </a:lnT>
                    <a:lnB w="6350" cap="flat" cmpd="sng" algn="ctr">
                      <a:solidFill>
                        <a:srgbClr val="0C2D83"/>
                      </a:solidFill>
                      <a:prstDash val="solid"/>
                      <a:round/>
                      <a:headEnd type="none" w="med" len="med"/>
                      <a:tailEnd type="none" w="med" len="med"/>
                    </a:lnB>
                    <a:solidFill>
                      <a:srgbClr val="E5F4FB"/>
                    </a:solidFill>
                  </a:tcPr>
                </a:tc>
                <a:tc>
                  <a:txBody>
                    <a:bodyPr/>
                    <a:lstStyle/>
                    <a:p>
                      <a:pPr algn="r" rtl="0" fontAlgn="ctr"/>
                      <a:r>
                        <a:rPr lang="en-US" altLang="ko-KR" sz="900" b="1" i="0" u="none" strike="noStrike">
                          <a:solidFill>
                            <a:srgbClr val="FF0000"/>
                          </a:solidFill>
                          <a:effectLst/>
                          <a:latin typeface="KoPub돋움체 Light" panose="00000300000000000000" pitchFamily="2" charset="-127"/>
                          <a:ea typeface="KoPub돋움체 Light" panose="00000300000000000000" pitchFamily="2" charset="-127"/>
                        </a:rPr>
                        <a:t>(2,350)</a:t>
                      </a:r>
                    </a:p>
                  </a:txBody>
                  <a:tcPr marL="36000" marR="36000" marT="0" marB="0" anchor="ctr">
                    <a:lnL>
                      <a:noFill/>
                    </a:lnL>
                    <a:lnR>
                      <a:noFill/>
                    </a:lnR>
                    <a:lnT w="6350" cap="flat" cmpd="sng" algn="ctr">
                      <a:solidFill>
                        <a:srgbClr val="0C2D83"/>
                      </a:solidFill>
                      <a:prstDash val="solid"/>
                      <a:round/>
                      <a:headEnd type="none" w="med" len="med"/>
                      <a:tailEnd type="none" w="med" len="med"/>
                    </a:lnT>
                    <a:lnB w="6350" cap="flat" cmpd="sng" algn="ctr">
                      <a:solidFill>
                        <a:srgbClr val="0C2D83"/>
                      </a:solidFill>
                      <a:prstDash val="solid"/>
                      <a:round/>
                      <a:headEnd type="none" w="med" len="med"/>
                      <a:tailEnd type="none" w="med" len="med"/>
                    </a:lnB>
                    <a:solidFill>
                      <a:srgbClr val="E5F4FB"/>
                    </a:solidFill>
                  </a:tcPr>
                </a:tc>
                <a:tc>
                  <a:txBody>
                    <a:bodyPr/>
                    <a:lstStyle/>
                    <a:p>
                      <a:pPr algn="r" rtl="0" fontAlgn="ctr"/>
                      <a:r>
                        <a:rPr lang="en-US" altLang="ko-KR" sz="900" b="1" i="0" u="none" strike="noStrike">
                          <a:solidFill>
                            <a:srgbClr val="FF0000"/>
                          </a:solidFill>
                          <a:effectLst/>
                          <a:latin typeface="KoPub돋움체 Light" panose="00000300000000000000" pitchFamily="2" charset="-127"/>
                          <a:ea typeface="KoPub돋움체 Light" panose="00000300000000000000" pitchFamily="2" charset="-127"/>
                        </a:rPr>
                        <a:t>(2,503)</a:t>
                      </a:r>
                    </a:p>
                  </a:txBody>
                  <a:tcPr marL="36000" marR="36000" marT="0" marB="0" anchor="ctr">
                    <a:lnL>
                      <a:noFill/>
                    </a:lnL>
                    <a:lnR>
                      <a:noFill/>
                    </a:lnR>
                    <a:lnT w="6350" cap="flat" cmpd="sng" algn="ctr">
                      <a:solidFill>
                        <a:srgbClr val="0C2D83"/>
                      </a:solidFill>
                      <a:prstDash val="solid"/>
                      <a:round/>
                      <a:headEnd type="none" w="med" len="med"/>
                      <a:tailEnd type="none" w="med" len="med"/>
                    </a:lnT>
                    <a:lnB w="6350" cap="flat" cmpd="sng" algn="ctr">
                      <a:solidFill>
                        <a:srgbClr val="0C2D83"/>
                      </a:solidFill>
                      <a:prstDash val="solid"/>
                      <a:round/>
                      <a:headEnd type="none" w="med" len="med"/>
                      <a:tailEnd type="none" w="med" len="med"/>
                    </a:lnB>
                    <a:solidFill>
                      <a:srgbClr val="E5F4FB"/>
                    </a:solidFill>
                  </a:tcPr>
                </a:tc>
                <a:tc>
                  <a:txBody>
                    <a:bodyPr/>
                    <a:lstStyle/>
                    <a:p>
                      <a:pPr algn="r" rtl="0" fontAlgn="ctr"/>
                      <a:r>
                        <a:rPr lang="en-US" altLang="ko-KR" sz="900" b="1" i="0" u="none" strike="noStrike">
                          <a:solidFill>
                            <a:srgbClr val="FF0000"/>
                          </a:solidFill>
                          <a:effectLst/>
                          <a:latin typeface="KoPub돋움체 Light" panose="00000300000000000000" pitchFamily="2" charset="-127"/>
                          <a:ea typeface="KoPub돋움체 Light" panose="00000300000000000000" pitchFamily="2" charset="-127"/>
                        </a:rPr>
                        <a:t>(9,683)</a:t>
                      </a:r>
                    </a:p>
                  </a:txBody>
                  <a:tcPr marL="36000" marR="36000" marT="0" marB="0" anchor="ctr">
                    <a:lnL>
                      <a:noFill/>
                    </a:lnL>
                    <a:lnR>
                      <a:noFill/>
                    </a:lnR>
                    <a:lnT w="6350" cap="flat" cmpd="sng" algn="ctr">
                      <a:solidFill>
                        <a:srgbClr val="0C2D83"/>
                      </a:solidFill>
                      <a:prstDash val="solid"/>
                      <a:round/>
                      <a:headEnd type="none" w="med" len="med"/>
                      <a:tailEnd type="none" w="med" len="med"/>
                    </a:lnT>
                    <a:lnB w="6350" cap="flat" cmpd="sng" algn="ctr">
                      <a:solidFill>
                        <a:srgbClr val="0C2D83"/>
                      </a:solidFill>
                      <a:prstDash val="solid"/>
                      <a:round/>
                      <a:headEnd type="none" w="med" len="med"/>
                      <a:tailEnd type="none" w="med" len="med"/>
                    </a:lnB>
                    <a:solidFill>
                      <a:srgbClr val="E5F4FB"/>
                    </a:solidFill>
                  </a:tcPr>
                </a:tc>
                <a:tc>
                  <a:txBody>
                    <a:bodyPr/>
                    <a:lstStyle/>
                    <a:p>
                      <a:pPr algn="r" rtl="0" fontAlgn="ctr"/>
                      <a:r>
                        <a:rPr lang="en-US" altLang="ko-KR" sz="900" b="1" i="0" u="none" strike="noStrike">
                          <a:solidFill>
                            <a:srgbClr val="FF0000"/>
                          </a:solidFill>
                          <a:effectLst/>
                          <a:latin typeface="KoPub돋움체 Light" panose="00000300000000000000" pitchFamily="2" charset="-127"/>
                          <a:ea typeface="KoPub돋움체 Light" panose="00000300000000000000" pitchFamily="2" charset="-127"/>
                        </a:rPr>
                        <a:t>(9,193)</a:t>
                      </a:r>
                    </a:p>
                  </a:txBody>
                  <a:tcPr marL="36000" marR="36000" marT="0" marB="0" anchor="ctr">
                    <a:lnL>
                      <a:noFill/>
                    </a:lnL>
                    <a:lnR>
                      <a:noFill/>
                    </a:lnR>
                    <a:lnT w="6350" cap="flat" cmpd="sng" algn="ctr">
                      <a:solidFill>
                        <a:srgbClr val="0C2D83"/>
                      </a:solidFill>
                      <a:prstDash val="solid"/>
                      <a:round/>
                      <a:headEnd type="none" w="med" len="med"/>
                      <a:tailEnd type="none" w="med" len="med"/>
                    </a:lnT>
                    <a:lnB w="6350" cap="flat" cmpd="sng" algn="ctr">
                      <a:solidFill>
                        <a:srgbClr val="0C2D83"/>
                      </a:solidFill>
                      <a:prstDash val="solid"/>
                      <a:round/>
                      <a:headEnd type="none" w="med" len="med"/>
                      <a:tailEnd type="none" w="med" len="med"/>
                    </a:lnB>
                    <a:solidFill>
                      <a:srgbClr val="E5F4FB"/>
                    </a:solidFill>
                  </a:tcPr>
                </a:tc>
                <a:tc>
                  <a:txBody>
                    <a:bodyPr/>
                    <a:lstStyle/>
                    <a:p>
                      <a:pPr algn="r" rtl="0" fontAlgn="ctr"/>
                      <a:r>
                        <a:rPr lang="en-US" altLang="ko-KR" sz="900" b="1" i="0" u="none" strike="noStrike">
                          <a:solidFill>
                            <a:srgbClr val="FF0000"/>
                          </a:solidFill>
                          <a:effectLst/>
                          <a:latin typeface="KoPub돋움체 Light" panose="00000300000000000000" pitchFamily="2" charset="-127"/>
                          <a:ea typeface="KoPub돋움체 Light" panose="00000300000000000000" pitchFamily="2" charset="-127"/>
                        </a:rPr>
                        <a:t>(8,703)</a:t>
                      </a:r>
                    </a:p>
                  </a:txBody>
                  <a:tcPr marL="36000" marR="36000" marT="0" marB="0" anchor="ctr">
                    <a:lnL>
                      <a:noFill/>
                    </a:lnL>
                    <a:lnR>
                      <a:noFill/>
                    </a:lnR>
                    <a:lnT w="6350" cap="flat" cmpd="sng" algn="ctr">
                      <a:solidFill>
                        <a:srgbClr val="0C2D83"/>
                      </a:solidFill>
                      <a:prstDash val="solid"/>
                      <a:round/>
                      <a:headEnd type="none" w="med" len="med"/>
                      <a:tailEnd type="none" w="med" len="med"/>
                    </a:lnT>
                    <a:lnB w="6350" cap="flat" cmpd="sng" algn="ctr">
                      <a:solidFill>
                        <a:srgbClr val="0C2D83"/>
                      </a:solidFill>
                      <a:prstDash val="solid"/>
                      <a:round/>
                      <a:headEnd type="none" w="med" len="med"/>
                      <a:tailEnd type="none" w="med" len="med"/>
                    </a:lnB>
                    <a:solidFill>
                      <a:srgbClr val="E5F4FB"/>
                    </a:solidFill>
                  </a:tcPr>
                </a:tc>
                <a:tc>
                  <a:txBody>
                    <a:bodyPr/>
                    <a:lstStyle/>
                    <a:p>
                      <a:pPr algn="r" rtl="0" fontAlgn="ctr"/>
                      <a:r>
                        <a:rPr lang="en-US" altLang="ko-KR" sz="900" b="1" i="0" u="none" strike="noStrike">
                          <a:solidFill>
                            <a:srgbClr val="FF0000"/>
                          </a:solidFill>
                          <a:effectLst/>
                          <a:latin typeface="KoPub돋움체 Light" panose="00000300000000000000" pitchFamily="2" charset="-127"/>
                          <a:ea typeface="KoPub돋움체 Light" panose="00000300000000000000" pitchFamily="2" charset="-127"/>
                        </a:rPr>
                        <a:t>(8,215)</a:t>
                      </a:r>
                    </a:p>
                  </a:txBody>
                  <a:tcPr marL="36000" marR="36000" marT="0" marB="0" anchor="ctr">
                    <a:lnL>
                      <a:noFill/>
                    </a:lnL>
                    <a:lnR>
                      <a:noFill/>
                    </a:lnR>
                    <a:lnT w="6350" cap="flat" cmpd="sng" algn="ctr">
                      <a:solidFill>
                        <a:srgbClr val="0C2D83"/>
                      </a:solidFill>
                      <a:prstDash val="solid"/>
                      <a:round/>
                      <a:headEnd type="none" w="med" len="med"/>
                      <a:tailEnd type="none" w="med" len="med"/>
                    </a:lnT>
                    <a:lnB w="6350" cap="flat" cmpd="sng" algn="ctr">
                      <a:solidFill>
                        <a:srgbClr val="0C2D83"/>
                      </a:solidFill>
                      <a:prstDash val="solid"/>
                      <a:round/>
                      <a:headEnd type="none" w="med" len="med"/>
                      <a:tailEnd type="none" w="med" len="med"/>
                    </a:lnB>
                    <a:solidFill>
                      <a:srgbClr val="E5F4FB"/>
                    </a:solidFill>
                  </a:tcPr>
                </a:tc>
                <a:tc>
                  <a:txBody>
                    <a:bodyPr/>
                    <a:lstStyle/>
                    <a:p>
                      <a:pPr algn="r" rtl="0" fontAlgn="ctr"/>
                      <a:r>
                        <a:rPr lang="en-US" altLang="ko-KR" sz="900" b="1" i="0" u="none" strike="noStrike">
                          <a:solidFill>
                            <a:srgbClr val="FF0000"/>
                          </a:solidFill>
                          <a:effectLst/>
                          <a:latin typeface="KoPub돋움체 Light" panose="00000300000000000000" pitchFamily="2" charset="-127"/>
                          <a:ea typeface="KoPub돋움체 Light" panose="00000300000000000000" pitchFamily="2" charset="-127"/>
                        </a:rPr>
                        <a:t>(5,833)</a:t>
                      </a:r>
                    </a:p>
                  </a:txBody>
                  <a:tcPr marL="36000" marR="36000" marT="0" marB="0" anchor="ctr">
                    <a:lnL>
                      <a:noFill/>
                    </a:lnL>
                    <a:lnR>
                      <a:noFill/>
                    </a:lnR>
                    <a:lnT w="6350" cap="flat" cmpd="sng" algn="ctr">
                      <a:solidFill>
                        <a:srgbClr val="0C2D83"/>
                      </a:solidFill>
                      <a:prstDash val="solid"/>
                      <a:round/>
                      <a:headEnd type="none" w="med" len="med"/>
                      <a:tailEnd type="none" w="med" len="med"/>
                    </a:lnT>
                    <a:lnB w="6350" cap="flat" cmpd="sng" algn="ctr">
                      <a:solidFill>
                        <a:srgbClr val="0C2D83"/>
                      </a:solidFill>
                      <a:prstDash val="solid"/>
                      <a:round/>
                      <a:headEnd type="none" w="med" len="med"/>
                      <a:tailEnd type="none" w="med" len="med"/>
                    </a:lnB>
                    <a:solidFill>
                      <a:srgbClr val="E5F4FB"/>
                    </a:solidFill>
                  </a:tcPr>
                </a:tc>
                <a:tc>
                  <a:txBody>
                    <a:bodyPr/>
                    <a:lstStyle/>
                    <a:p>
                      <a:pPr algn="r" rtl="0" fontAlgn="ctr"/>
                      <a:r>
                        <a:rPr lang="en-US" altLang="ko-KR" sz="900" b="1" i="0" u="none" strike="noStrike">
                          <a:solidFill>
                            <a:srgbClr val="000000"/>
                          </a:solidFill>
                          <a:effectLst/>
                          <a:latin typeface="KoPub돋움체 Light" panose="00000300000000000000" pitchFamily="2" charset="-127"/>
                          <a:ea typeface="KoPub돋움체 Light" panose="00000300000000000000" pitchFamily="2" charset="-127"/>
                        </a:rPr>
                        <a:t>-</a:t>
                      </a:r>
                    </a:p>
                  </a:txBody>
                  <a:tcPr marL="36000" marR="36000" marT="0" marB="0" anchor="ctr">
                    <a:lnL>
                      <a:noFill/>
                    </a:lnL>
                    <a:lnR>
                      <a:noFill/>
                    </a:lnR>
                    <a:lnT w="6350" cap="flat" cmpd="sng" algn="ctr">
                      <a:solidFill>
                        <a:srgbClr val="0C2D83"/>
                      </a:solidFill>
                      <a:prstDash val="solid"/>
                      <a:round/>
                      <a:headEnd type="none" w="med" len="med"/>
                      <a:tailEnd type="none" w="med" len="med"/>
                    </a:lnT>
                    <a:lnB w="6350" cap="flat" cmpd="sng" algn="ctr">
                      <a:solidFill>
                        <a:srgbClr val="0C2D83"/>
                      </a:solidFill>
                      <a:prstDash val="solid"/>
                      <a:round/>
                      <a:headEnd type="none" w="med" len="med"/>
                      <a:tailEnd type="none" w="med" len="med"/>
                    </a:lnB>
                    <a:solidFill>
                      <a:srgbClr val="E5F4FB"/>
                    </a:solidFill>
                  </a:tcPr>
                </a:tc>
                <a:extLst>
                  <a:ext uri="{0D108BD9-81ED-4DB2-BD59-A6C34878D82A}">
                    <a16:rowId xmlns:a16="http://schemas.microsoft.com/office/drawing/2014/main" val="434031565"/>
                  </a:ext>
                </a:extLst>
              </a:tr>
              <a:tr h="130946">
                <a:tc>
                  <a:txBody>
                    <a:bodyPr/>
                    <a:lstStyle/>
                    <a:p>
                      <a:pPr algn="l" fontAlgn="ct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　</a:t>
                      </a:r>
                    </a:p>
                  </a:txBody>
                  <a:tcPr marL="36000" marR="36000" marT="0" marB="0" anchor="ctr">
                    <a:lnL>
                      <a:noFill/>
                    </a:lnL>
                    <a:lnR>
                      <a:noFill/>
                    </a:lnR>
                    <a:lnT w="6350" cap="flat" cmpd="sng" algn="ctr">
                      <a:solidFill>
                        <a:srgbClr val="0C2D83"/>
                      </a:solidFill>
                      <a:prstDash val="solid"/>
                      <a:round/>
                      <a:headEnd type="none" w="med" len="med"/>
                      <a:tailEnd type="none" w="med" len="med"/>
                    </a:lnT>
                    <a:lnB>
                      <a:noFill/>
                    </a:lnB>
                  </a:tcPr>
                </a:tc>
                <a:tc>
                  <a:txBody>
                    <a:bodyPr/>
                    <a:lstStyle/>
                    <a:p>
                      <a:pPr algn="l" fontAlgn="ct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　</a:t>
                      </a:r>
                    </a:p>
                  </a:txBody>
                  <a:tcPr marL="36000" marR="36000" marT="0" marB="0" anchor="ctr">
                    <a:lnL>
                      <a:noFill/>
                    </a:lnL>
                    <a:lnR>
                      <a:noFill/>
                    </a:lnR>
                    <a:lnT w="6350" cap="flat" cmpd="sng" algn="ctr">
                      <a:solidFill>
                        <a:srgbClr val="0C2D83"/>
                      </a:solidFill>
                      <a:prstDash val="solid"/>
                      <a:round/>
                      <a:headEnd type="none" w="med" len="med"/>
                      <a:tailEnd type="none" w="med" len="med"/>
                    </a:lnT>
                    <a:lnB>
                      <a:noFill/>
                    </a:lnB>
                  </a:tcPr>
                </a:tc>
                <a:tc>
                  <a:txBody>
                    <a:bodyPr/>
                    <a:lstStyle/>
                    <a:p>
                      <a:pPr algn="l" rtl="0" fontAlgn="ct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선박금융 원금 상환</a:t>
                      </a:r>
                    </a:p>
                  </a:txBody>
                  <a:tcPr marL="36000" marR="36000" marT="0" marB="0" anchor="ctr">
                    <a:lnL>
                      <a:noFill/>
                    </a:lnL>
                    <a:lnR>
                      <a:noFill/>
                    </a:lnR>
                    <a:lnT w="6350" cap="flat" cmpd="sng" algn="ctr">
                      <a:solidFill>
                        <a:srgbClr val="0C2D83"/>
                      </a:solidFill>
                      <a:prstDash val="solid"/>
                      <a:round/>
                      <a:headEnd type="none" w="med" len="med"/>
                      <a:tailEnd type="none" w="med" len="med"/>
                    </a:lnT>
                    <a:lnB>
                      <a:noFill/>
                    </a:lnB>
                  </a:tcPr>
                </a:tc>
                <a:tc>
                  <a:txBody>
                    <a:bodyPr/>
                    <a:lstStyle/>
                    <a:p>
                      <a:pPr algn="r" rtl="0" fontAlgn="ctr"/>
                      <a:r>
                        <a:rPr lang="en-US" altLang="ko-KR" sz="900" b="0" i="0" u="none" strike="noStrike">
                          <a:solidFill>
                            <a:srgbClr val="000000"/>
                          </a:solidFill>
                          <a:effectLst/>
                          <a:latin typeface="KoPub돋움체 Light" panose="00000300000000000000" pitchFamily="2" charset="-127"/>
                          <a:ea typeface="KoPub돋움체 Light" panose="00000300000000000000" pitchFamily="2" charset="-127"/>
                        </a:rPr>
                        <a:t>-</a:t>
                      </a:r>
                    </a:p>
                  </a:txBody>
                  <a:tcPr marL="36000" marR="36000" marT="0" marB="0" anchor="ctr">
                    <a:lnL>
                      <a:noFill/>
                    </a:lnL>
                    <a:lnR>
                      <a:noFill/>
                    </a:lnR>
                    <a:lnT w="6350" cap="flat" cmpd="sng" algn="ctr">
                      <a:solidFill>
                        <a:srgbClr val="0C2D83"/>
                      </a:solidFill>
                      <a:prstDash val="solid"/>
                      <a:round/>
                      <a:headEnd type="none" w="med" len="med"/>
                      <a:tailEnd type="none" w="med" len="med"/>
                    </a:lnT>
                    <a:lnB>
                      <a:noFill/>
                    </a:lnB>
                  </a:tcPr>
                </a:tc>
                <a:tc>
                  <a:txBody>
                    <a:bodyPr/>
                    <a:lstStyle/>
                    <a:p>
                      <a:pPr algn="r" rtl="0" fontAlgn="ctr"/>
                      <a:r>
                        <a:rPr lang="en-US" altLang="ko-KR" sz="900" b="0" i="0" u="none" strike="noStrike">
                          <a:solidFill>
                            <a:srgbClr val="FF0000"/>
                          </a:solidFill>
                          <a:effectLst/>
                          <a:latin typeface="KoPub돋움체 Light" panose="00000300000000000000" pitchFamily="2" charset="-127"/>
                          <a:ea typeface="KoPub돋움체 Light" panose="00000300000000000000" pitchFamily="2" charset="-127"/>
                        </a:rPr>
                        <a:t>(1,885)</a:t>
                      </a:r>
                    </a:p>
                  </a:txBody>
                  <a:tcPr marL="36000" marR="36000" marT="0" marB="0" anchor="ctr">
                    <a:lnL>
                      <a:noFill/>
                    </a:lnL>
                    <a:lnR>
                      <a:noFill/>
                    </a:lnR>
                    <a:lnT w="6350" cap="flat" cmpd="sng" algn="ctr">
                      <a:solidFill>
                        <a:srgbClr val="0C2D83"/>
                      </a:solidFill>
                      <a:prstDash val="solid"/>
                      <a:round/>
                      <a:headEnd type="none" w="med" len="med"/>
                      <a:tailEnd type="none" w="med" len="med"/>
                    </a:lnT>
                    <a:lnB>
                      <a:noFill/>
                    </a:lnB>
                  </a:tcPr>
                </a:tc>
                <a:tc>
                  <a:txBody>
                    <a:bodyPr/>
                    <a:lstStyle/>
                    <a:p>
                      <a:pPr algn="r" rtl="0" fontAlgn="ctr"/>
                      <a:r>
                        <a:rPr lang="en-US" altLang="ko-KR" sz="900" b="0" i="0" u="none" strike="noStrike">
                          <a:solidFill>
                            <a:srgbClr val="FF0000"/>
                          </a:solidFill>
                          <a:effectLst/>
                          <a:latin typeface="KoPub돋움체 Light" panose="00000300000000000000" pitchFamily="2" charset="-127"/>
                          <a:ea typeface="KoPub돋움체 Light" panose="00000300000000000000" pitchFamily="2" charset="-127"/>
                        </a:rPr>
                        <a:t>(7,540)</a:t>
                      </a:r>
                    </a:p>
                  </a:txBody>
                  <a:tcPr marL="36000" marR="36000" marT="0" marB="0" anchor="ctr">
                    <a:lnL>
                      <a:noFill/>
                    </a:lnL>
                    <a:lnR>
                      <a:noFill/>
                    </a:lnR>
                    <a:lnT w="6350" cap="flat" cmpd="sng" algn="ctr">
                      <a:solidFill>
                        <a:srgbClr val="0C2D83"/>
                      </a:solidFill>
                      <a:prstDash val="solid"/>
                      <a:round/>
                      <a:headEnd type="none" w="med" len="med"/>
                      <a:tailEnd type="none" w="med" len="med"/>
                    </a:lnT>
                    <a:lnB>
                      <a:noFill/>
                    </a:lnB>
                  </a:tcPr>
                </a:tc>
                <a:tc>
                  <a:txBody>
                    <a:bodyPr/>
                    <a:lstStyle/>
                    <a:p>
                      <a:pPr algn="r" rtl="0" fontAlgn="ctr"/>
                      <a:r>
                        <a:rPr lang="en-US" altLang="ko-KR" sz="900" b="0" i="0" u="none" strike="noStrike">
                          <a:solidFill>
                            <a:srgbClr val="FF0000"/>
                          </a:solidFill>
                          <a:effectLst/>
                          <a:latin typeface="KoPub돋움체 Light" panose="00000300000000000000" pitchFamily="2" charset="-127"/>
                          <a:ea typeface="KoPub돋움체 Light" panose="00000300000000000000" pitchFamily="2" charset="-127"/>
                        </a:rPr>
                        <a:t>(7,540)</a:t>
                      </a:r>
                    </a:p>
                  </a:txBody>
                  <a:tcPr marL="36000" marR="36000" marT="0" marB="0" anchor="ctr">
                    <a:lnL>
                      <a:noFill/>
                    </a:lnL>
                    <a:lnR>
                      <a:noFill/>
                    </a:lnR>
                    <a:lnT w="6350" cap="flat" cmpd="sng" algn="ctr">
                      <a:solidFill>
                        <a:srgbClr val="0C2D83"/>
                      </a:solidFill>
                      <a:prstDash val="solid"/>
                      <a:round/>
                      <a:headEnd type="none" w="med" len="med"/>
                      <a:tailEnd type="none" w="med" len="med"/>
                    </a:lnT>
                    <a:lnB>
                      <a:noFill/>
                    </a:lnB>
                  </a:tcPr>
                </a:tc>
                <a:tc>
                  <a:txBody>
                    <a:bodyPr/>
                    <a:lstStyle/>
                    <a:p>
                      <a:pPr algn="r" rtl="0" fontAlgn="ctr"/>
                      <a:r>
                        <a:rPr lang="en-US" altLang="ko-KR" sz="900" b="0" i="0" u="none" strike="noStrike">
                          <a:solidFill>
                            <a:srgbClr val="FF0000"/>
                          </a:solidFill>
                          <a:effectLst/>
                          <a:latin typeface="KoPub돋움체 Light" panose="00000300000000000000" pitchFamily="2" charset="-127"/>
                          <a:ea typeface="KoPub돋움체 Light" panose="00000300000000000000" pitchFamily="2" charset="-127"/>
                        </a:rPr>
                        <a:t>(7,540)</a:t>
                      </a:r>
                    </a:p>
                  </a:txBody>
                  <a:tcPr marL="36000" marR="36000" marT="0" marB="0" anchor="ctr">
                    <a:lnL>
                      <a:noFill/>
                    </a:lnL>
                    <a:lnR>
                      <a:noFill/>
                    </a:lnR>
                    <a:lnT w="6350" cap="flat" cmpd="sng" algn="ctr">
                      <a:solidFill>
                        <a:srgbClr val="0C2D83"/>
                      </a:solidFill>
                      <a:prstDash val="solid"/>
                      <a:round/>
                      <a:headEnd type="none" w="med" len="med"/>
                      <a:tailEnd type="none" w="med" len="med"/>
                    </a:lnT>
                    <a:lnB>
                      <a:noFill/>
                    </a:lnB>
                  </a:tcPr>
                </a:tc>
                <a:tc>
                  <a:txBody>
                    <a:bodyPr/>
                    <a:lstStyle/>
                    <a:p>
                      <a:pPr algn="r" rtl="0" fontAlgn="ctr"/>
                      <a:r>
                        <a:rPr lang="en-US" altLang="ko-KR" sz="900" b="0" i="0" u="none" strike="noStrike">
                          <a:solidFill>
                            <a:srgbClr val="FF0000"/>
                          </a:solidFill>
                          <a:effectLst/>
                          <a:latin typeface="KoPub돋움체 Light" panose="00000300000000000000" pitchFamily="2" charset="-127"/>
                          <a:ea typeface="KoPub돋움체 Light" panose="00000300000000000000" pitchFamily="2" charset="-127"/>
                        </a:rPr>
                        <a:t>(7,540)</a:t>
                      </a:r>
                    </a:p>
                  </a:txBody>
                  <a:tcPr marL="36000" marR="36000" marT="0" marB="0" anchor="ctr">
                    <a:lnL>
                      <a:noFill/>
                    </a:lnL>
                    <a:lnR>
                      <a:noFill/>
                    </a:lnR>
                    <a:lnT w="6350" cap="flat" cmpd="sng" algn="ctr">
                      <a:solidFill>
                        <a:srgbClr val="0C2D83"/>
                      </a:solidFill>
                      <a:prstDash val="solid"/>
                      <a:round/>
                      <a:headEnd type="none" w="med" len="med"/>
                      <a:tailEnd type="none" w="med" len="med"/>
                    </a:lnT>
                    <a:lnB>
                      <a:noFill/>
                    </a:lnB>
                  </a:tcPr>
                </a:tc>
                <a:tc>
                  <a:txBody>
                    <a:bodyPr/>
                    <a:lstStyle/>
                    <a:p>
                      <a:pPr algn="r" rtl="0" fontAlgn="ctr"/>
                      <a:r>
                        <a:rPr lang="en-US" altLang="ko-KR" sz="900" b="0" i="0" u="none" strike="noStrike">
                          <a:solidFill>
                            <a:srgbClr val="FF0000"/>
                          </a:solidFill>
                          <a:effectLst/>
                          <a:latin typeface="KoPub돋움체 Light" panose="00000300000000000000" pitchFamily="2" charset="-127"/>
                          <a:ea typeface="KoPub돋움체 Light" panose="00000300000000000000" pitchFamily="2" charset="-127"/>
                        </a:rPr>
                        <a:t>(5,655)</a:t>
                      </a:r>
                    </a:p>
                  </a:txBody>
                  <a:tcPr marL="36000" marR="36000" marT="0" marB="0" anchor="ctr">
                    <a:lnL>
                      <a:noFill/>
                    </a:lnL>
                    <a:lnR>
                      <a:noFill/>
                    </a:lnR>
                    <a:lnT w="6350" cap="flat" cmpd="sng" algn="ctr">
                      <a:solidFill>
                        <a:srgbClr val="0C2D83"/>
                      </a:solidFill>
                      <a:prstDash val="solid"/>
                      <a:round/>
                      <a:headEnd type="none" w="med" len="med"/>
                      <a:tailEnd type="none" w="med" len="med"/>
                    </a:lnT>
                    <a:lnB>
                      <a:noFill/>
                    </a:lnB>
                  </a:tcPr>
                </a:tc>
                <a:tc>
                  <a:txBody>
                    <a:bodyPr/>
                    <a:lstStyle/>
                    <a:p>
                      <a:pPr algn="r" rtl="0" fontAlgn="ctr"/>
                      <a:r>
                        <a:rPr lang="en-US" altLang="ko-KR" sz="900" b="0" i="0" u="none" strike="noStrike">
                          <a:solidFill>
                            <a:srgbClr val="000000"/>
                          </a:solidFill>
                          <a:effectLst/>
                          <a:latin typeface="KoPub돋움체 Light" panose="00000300000000000000" pitchFamily="2" charset="-127"/>
                          <a:ea typeface="KoPub돋움체 Light" panose="00000300000000000000" pitchFamily="2" charset="-127"/>
                        </a:rPr>
                        <a:t>-</a:t>
                      </a:r>
                    </a:p>
                  </a:txBody>
                  <a:tcPr marL="36000" marR="36000" marT="0" marB="0" anchor="ctr">
                    <a:lnL>
                      <a:noFill/>
                    </a:lnL>
                    <a:lnR>
                      <a:noFill/>
                    </a:lnR>
                    <a:lnT w="6350" cap="flat" cmpd="sng" algn="ctr">
                      <a:solidFill>
                        <a:srgbClr val="0C2D83"/>
                      </a:solidFill>
                      <a:prstDash val="solid"/>
                      <a:round/>
                      <a:headEnd type="none" w="med" len="med"/>
                      <a:tailEnd type="none" w="med" len="med"/>
                    </a:lnT>
                    <a:lnB>
                      <a:noFill/>
                    </a:lnB>
                  </a:tcPr>
                </a:tc>
                <a:extLst>
                  <a:ext uri="{0D108BD9-81ED-4DB2-BD59-A6C34878D82A}">
                    <a16:rowId xmlns:a16="http://schemas.microsoft.com/office/drawing/2014/main" val="2194141079"/>
                  </a:ext>
                </a:extLst>
              </a:tr>
              <a:tr h="130946">
                <a:tc>
                  <a:txBody>
                    <a:bodyPr/>
                    <a:lstStyle/>
                    <a:p>
                      <a:pPr algn="l" fontAlgn="ct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　</a:t>
                      </a:r>
                    </a:p>
                  </a:txBody>
                  <a:tcPr marL="36000" marR="36000" marT="0" marB="0" anchor="ctr">
                    <a:lnL>
                      <a:noFill/>
                    </a:lnL>
                    <a:lnR>
                      <a:noFill/>
                    </a:lnR>
                    <a:lnT>
                      <a:noFill/>
                    </a:lnT>
                    <a:lnB w="6350" cap="flat" cmpd="sng" algn="ctr">
                      <a:solidFill>
                        <a:srgbClr val="0C2D83"/>
                      </a:solidFill>
                      <a:prstDash val="solid"/>
                      <a:round/>
                      <a:headEnd type="none" w="med" len="med"/>
                      <a:tailEnd type="none" w="med" len="med"/>
                    </a:lnB>
                  </a:tcPr>
                </a:tc>
                <a:tc>
                  <a:txBody>
                    <a:bodyPr/>
                    <a:lstStyle/>
                    <a:p>
                      <a:pPr algn="l" fontAlgn="ct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　</a:t>
                      </a:r>
                    </a:p>
                  </a:txBody>
                  <a:tcPr marL="36000" marR="36000" marT="0" marB="0" anchor="ctr">
                    <a:lnL>
                      <a:noFill/>
                    </a:lnL>
                    <a:lnR>
                      <a:noFill/>
                    </a:lnR>
                    <a:lnT>
                      <a:noFill/>
                    </a:lnT>
                    <a:lnB w="6350" cap="flat" cmpd="sng" algn="ctr">
                      <a:solidFill>
                        <a:srgbClr val="0C2D83"/>
                      </a:solidFill>
                      <a:prstDash val="solid"/>
                      <a:round/>
                      <a:headEnd type="none" w="med" len="med"/>
                      <a:tailEnd type="none" w="med" len="med"/>
                    </a:lnB>
                  </a:tcPr>
                </a:tc>
                <a:tc>
                  <a:txBody>
                    <a:bodyPr/>
                    <a:lstStyle/>
                    <a:p>
                      <a:pPr algn="l" rtl="0" fontAlgn="ct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선박금융 이자 지급</a:t>
                      </a:r>
                    </a:p>
                  </a:txBody>
                  <a:tcPr marL="36000" marR="36000" marT="0" marB="0" anchor="ctr">
                    <a:lnL>
                      <a:noFill/>
                    </a:lnL>
                    <a:lnR>
                      <a:noFill/>
                    </a:lnR>
                    <a:lnT>
                      <a:noFill/>
                    </a:lnT>
                    <a:lnB w="6350" cap="flat" cmpd="sng" algn="ctr">
                      <a:solidFill>
                        <a:srgbClr val="0C2D83"/>
                      </a:solidFill>
                      <a:prstDash val="solid"/>
                      <a:round/>
                      <a:headEnd type="none" w="med" len="med"/>
                      <a:tailEnd type="none" w="med" len="med"/>
                    </a:lnB>
                  </a:tcPr>
                </a:tc>
                <a:tc>
                  <a:txBody>
                    <a:bodyPr/>
                    <a:lstStyle/>
                    <a:p>
                      <a:pPr algn="r" rtl="0" fontAlgn="ctr"/>
                      <a:r>
                        <a:rPr lang="en-US" altLang="ko-KR" sz="900" b="0" i="0" u="none" strike="noStrike">
                          <a:solidFill>
                            <a:srgbClr val="FF0000"/>
                          </a:solidFill>
                          <a:effectLst/>
                          <a:latin typeface="KoPub돋움체 Light" panose="00000300000000000000" pitchFamily="2" charset="-127"/>
                          <a:ea typeface="KoPub돋움체 Light" panose="00000300000000000000" pitchFamily="2" charset="-127"/>
                        </a:rPr>
                        <a:t>(2,350)</a:t>
                      </a:r>
                    </a:p>
                  </a:txBody>
                  <a:tcPr marL="36000" marR="36000" marT="0" marB="0" anchor="ctr">
                    <a:lnL>
                      <a:noFill/>
                    </a:lnL>
                    <a:lnR>
                      <a:noFill/>
                    </a:lnR>
                    <a:lnT>
                      <a:noFill/>
                    </a:lnT>
                    <a:lnB w="6350" cap="flat" cmpd="sng" algn="ctr">
                      <a:solidFill>
                        <a:srgbClr val="0C2D83"/>
                      </a:solidFill>
                      <a:prstDash val="solid"/>
                      <a:round/>
                      <a:headEnd type="none" w="med" len="med"/>
                      <a:tailEnd type="none" w="med" len="med"/>
                    </a:lnB>
                  </a:tcPr>
                </a:tc>
                <a:tc>
                  <a:txBody>
                    <a:bodyPr/>
                    <a:lstStyle/>
                    <a:p>
                      <a:pPr algn="r" rtl="0" fontAlgn="ctr"/>
                      <a:r>
                        <a:rPr lang="en-US" altLang="ko-KR" sz="900" b="0" i="0" u="none" strike="noStrike">
                          <a:solidFill>
                            <a:srgbClr val="FF0000"/>
                          </a:solidFill>
                          <a:effectLst/>
                          <a:latin typeface="KoPub돋움체 Light" panose="00000300000000000000" pitchFamily="2" charset="-127"/>
                          <a:ea typeface="KoPub돋움체 Light" panose="00000300000000000000" pitchFamily="2" charset="-127"/>
                        </a:rPr>
                        <a:t>(618)</a:t>
                      </a:r>
                    </a:p>
                  </a:txBody>
                  <a:tcPr marL="36000" marR="36000" marT="0" marB="0" anchor="ctr">
                    <a:lnL>
                      <a:noFill/>
                    </a:lnL>
                    <a:lnR>
                      <a:noFill/>
                    </a:lnR>
                    <a:lnT>
                      <a:noFill/>
                    </a:lnT>
                    <a:lnB w="6350" cap="flat" cmpd="sng" algn="ctr">
                      <a:solidFill>
                        <a:srgbClr val="0C2D83"/>
                      </a:solidFill>
                      <a:prstDash val="solid"/>
                      <a:round/>
                      <a:headEnd type="none" w="med" len="med"/>
                      <a:tailEnd type="none" w="med" len="med"/>
                    </a:lnB>
                  </a:tcPr>
                </a:tc>
                <a:tc>
                  <a:txBody>
                    <a:bodyPr/>
                    <a:lstStyle/>
                    <a:p>
                      <a:pPr algn="r" rtl="0" fontAlgn="ctr"/>
                      <a:r>
                        <a:rPr lang="en-US" altLang="ko-KR" sz="900" b="0" i="0" u="none" strike="noStrike">
                          <a:solidFill>
                            <a:srgbClr val="FF0000"/>
                          </a:solidFill>
                          <a:effectLst/>
                          <a:latin typeface="KoPub돋움체 Light" panose="00000300000000000000" pitchFamily="2" charset="-127"/>
                          <a:ea typeface="KoPub돋움체 Light" panose="00000300000000000000" pitchFamily="2" charset="-127"/>
                        </a:rPr>
                        <a:t>(2,143)</a:t>
                      </a:r>
                    </a:p>
                  </a:txBody>
                  <a:tcPr marL="36000" marR="36000" marT="0" marB="0" anchor="ctr">
                    <a:lnL>
                      <a:noFill/>
                    </a:lnL>
                    <a:lnR>
                      <a:noFill/>
                    </a:lnR>
                    <a:lnT>
                      <a:noFill/>
                    </a:lnT>
                    <a:lnB w="6350" cap="flat" cmpd="sng" algn="ctr">
                      <a:solidFill>
                        <a:srgbClr val="0C2D83"/>
                      </a:solidFill>
                      <a:prstDash val="solid"/>
                      <a:round/>
                      <a:headEnd type="none" w="med" len="med"/>
                      <a:tailEnd type="none" w="med" len="med"/>
                    </a:lnB>
                  </a:tcPr>
                </a:tc>
                <a:tc>
                  <a:txBody>
                    <a:bodyPr/>
                    <a:lstStyle/>
                    <a:p>
                      <a:pPr algn="r" rtl="0" fontAlgn="ctr"/>
                      <a:r>
                        <a:rPr lang="en-US" altLang="ko-KR" sz="900" b="0" i="0" u="none" strike="noStrike">
                          <a:solidFill>
                            <a:srgbClr val="FF0000"/>
                          </a:solidFill>
                          <a:effectLst/>
                          <a:latin typeface="KoPub돋움체 Light" panose="00000300000000000000" pitchFamily="2" charset="-127"/>
                          <a:ea typeface="KoPub돋움체 Light" panose="00000300000000000000" pitchFamily="2" charset="-127"/>
                        </a:rPr>
                        <a:t>(1,653)</a:t>
                      </a:r>
                    </a:p>
                  </a:txBody>
                  <a:tcPr marL="36000" marR="36000" marT="0" marB="0" anchor="ctr">
                    <a:lnL>
                      <a:noFill/>
                    </a:lnL>
                    <a:lnR>
                      <a:noFill/>
                    </a:lnR>
                    <a:lnT>
                      <a:noFill/>
                    </a:lnT>
                    <a:lnB w="6350" cap="flat" cmpd="sng" algn="ctr">
                      <a:solidFill>
                        <a:srgbClr val="0C2D83"/>
                      </a:solidFill>
                      <a:prstDash val="solid"/>
                      <a:round/>
                      <a:headEnd type="none" w="med" len="med"/>
                      <a:tailEnd type="none" w="med" len="med"/>
                    </a:lnB>
                  </a:tcPr>
                </a:tc>
                <a:tc>
                  <a:txBody>
                    <a:bodyPr/>
                    <a:lstStyle/>
                    <a:p>
                      <a:pPr algn="r" rtl="0" fontAlgn="ctr"/>
                      <a:r>
                        <a:rPr lang="en-US" altLang="ko-KR" sz="900" b="0" i="0" u="none" strike="noStrike">
                          <a:solidFill>
                            <a:srgbClr val="FF0000"/>
                          </a:solidFill>
                          <a:effectLst/>
                          <a:latin typeface="KoPub돋움체 Light" panose="00000300000000000000" pitchFamily="2" charset="-127"/>
                          <a:ea typeface="KoPub돋움체 Light" panose="00000300000000000000" pitchFamily="2" charset="-127"/>
                        </a:rPr>
                        <a:t>(1,163)</a:t>
                      </a:r>
                    </a:p>
                  </a:txBody>
                  <a:tcPr marL="36000" marR="36000" marT="0" marB="0" anchor="ctr">
                    <a:lnL>
                      <a:noFill/>
                    </a:lnL>
                    <a:lnR>
                      <a:noFill/>
                    </a:lnR>
                    <a:lnT>
                      <a:noFill/>
                    </a:lnT>
                    <a:lnB w="6350" cap="flat" cmpd="sng" algn="ctr">
                      <a:solidFill>
                        <a:srgbClr val="0C2D83"/>
                      </a:solidFill>
                      <a:prstDash val="solid"/>
                      <a:round/>
                      <a:headEnd type="none" w="med" len="med"/>
                      <a:tailEnd type="none" w="med" len="med"/>
                    </a:lnB>
                  </a:tcPr>
                </a:tc>
                <a:tc>
                  <a:txBody>
                    <a:bodyPr/>
                    <a:lstStyle/>
                    <a:p>
                      <a:pPr algn="r" rtl="0" fontAlgn="ctr"/>
                      <a:r>
                        <a:rPr lang="en-US" altLang="ko-KR" sz="900" b="0" i="0" u="none" strike="noStrike">
                          <a:solidFill>
                            <a:srgbClr val="FF0000"/>
                          </a:solidFill>
                          <a:effectLst/>
                          <a:latin typeface="KoPub돋움체 Light" panose="00000300000000000000" pitchFamily="2" charset="-127"/>
                          <a:ea typeface="KoPub돋움체 Light" panose="00000300000000000000" pitchFamily="2" charset="-127"/>
                        </a:rPr>
                        <a:t>(675)</a:t>
                      </a:r>
                    </a:p>
                  </a:txBody>
                  <a:tcPr marL="36000" marR="36000" marT="0" marB="0" anchor="ctr">
                    <a:lnL>
                      <a:noFill/>
                    </a:lnL>
                    <a:lnR>
                      <a:noFill/>
                    </a:lnR>
                    <a:lnT>
                      <a:noFill/>
                    </a:lnT>
                    <a:lnB w="6350" cap="flat" cmpd="sng" algn="ctr">
                      <a:solidFill>
                        <a:srgbClr val="0C2D83"/>
                      </a:solidFill>
                      <a:prstDash val="solid"/>
                      <a:round/>
                      <a:headEnd type="none" w="med" len="med"/>
                      <a:tailEnd type="none" w="med" len="med"/>
                    </a:lnB>
                  </a:tcPr>
                </a:tc>
                <a:tc>
                  <a:txBody>
                    <a:bodyPr/>
                    <a:lstStyle/>
                    <a:p>
                      <a:pPr algn="r" rtl="0" fontAlgn="ctr"/>
                      <a:r>
                        <a:rPr lang="en-US" altLang="ko-KR" sz="900" b="0" i="0" u="none" strike="noStrike">
                          <a:solidFill>
                            <a:srgbClr val="FF0000"/>
                          </a:solidFill>
                          <a:effectLst/>
                          <a:latin typeface="KoPub돋움체 Light" panose="00000300000000000000" pitchFamily="2" charset="-127"/>
                          <a:ea typeface="KoPub돋움체 Light" panose="00000300000000000000" pitchFamily="2" charset="-127"/>
                        </a:rPr>
                        <a:t>(178)</a:t>
                      </a:r>
                    </a:p>
                  </a:txBody>
                  <a:tcPr marL="36000" marR="36000" marT="0" marB="0" anchor="ctr">
                    <a:lnL>
                      <a:noFill/>
                    </a:lnL>
                    <a:lnR>
                      <a:noFill/>
                    </a:lnR>
                    <a:lnT>
                      <a:noFill/>
                    </a:lnT>
                    <a:lnB w="6350" cap="flat" cmpd="sng" algn="ctr">
                      <a:solidFill>
                        <a:srgbClr val="0C2D83"/>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KoPub돋움체 Light" panose="00000300000000000000" pitchFamily="2" charset="-127"/>
                          <a:ea typeface="KoPub돋움체 Light" panose="00000300000000000000" pitchFamily="2" charset="-127"/>
                        </a:rPr>
                        <a:t>-</a:t>
                      </a:r>
                    </a:p>
                  </a:txBody>
                  <a:tcPr marL="36000" marR="36000" marT="0" marB="0" anchor="ctr">
                    <a:lnL>
                      <a:noFill/>
                    </a:lnL>
                    <a:lnR>
                      <a:noFill/>
                    </a:lnR>
                    <a:lnT>
                      <a:noFill/>
                    </a:lnT>
                    <a:lnB w="6350" cap="flat" cmpd="sng" algn="ctr">
                      <a:solidFill>
                        <a:srgbClr val="0C2D83"/>
                      </a:solidFill>
                      <a:prstDash val="solid"/>
                      <a:round/>
                      <a:headEnd type="none" w="med" len="med"/>
                      <a:tailEnd type="none" w="med" len="med"/>
                    </a:lnB>
                  </a:tcPr>
                </a:tc>
                <a:extLst>
                  <a:ext uri="{0D108BD9-81ED-4DB2-BD59-A6C34878D82A}">
                    <a16:rowId xmlns:a16="http://schemas.microsoft.com/office/drawing/2014/main" val="2642142236"/>
                  </a:ext>
                </a:extLst>
              </a:tr>
              <a:tr h="130946">
                <a:tc gridSpan="3">
                  <a:txBody>
                    <a:bodyPr/>
                    <a:lstStyle/>
                    <a:p>
                      <a:pPr algn="l" rtl="0" fontAlgn="ctr"/>
                      <a:r>
                        <a:rPr lang="ko-KR" altLang="en-US" sz="900" b="1" i="0" u="none" strike="noStrike">
                          <a:solidFill>
                            <a:srgbClr val="000000"/>
                          </a:solidFill>
                          <a:effectLst/>
                          <a:latin typeface="KoPub돋움체 Medium" panose="00000600000000000000" pitchFamily="2" charset="-127"/>
                          <a:ea typeface="KoPub돋움체 Medium" panose="00000600000000000000" pitchFamily="2" charset="-127"/>
                        </a:rPr>
                        <a:t>상환 후 잔액 </a:t>
                      </a:r>
                      <a:r>
                        <a:rPr lang="en-US" altLang="ko-KR" sz="900" b="1" i="0" u="none" strike="noStrike">
                          <a:solidFill>
                            <a:srgbClr val="000000"/>
                          </a:solidFill>
                          <a:effectLst/>
                          <a:latin typeface="KoPub돋움체 Medium" panose="00000600000000000000" pitchFamily="2" charset="-127"/>
                          <a:ea typeface="KoPub돋움체 Medium" panose="00000600000000000000" pitchFamily="2" charset="-127"/>
                        </a:rPr>
                        <a:t>(G=E+F)</a:t>
                      </a:r>
                    </a:p>
                  </a:txBody>
                  <a:tcPr marL="36000" marR="36000" marT="0" marB="0" anchor="ctr">
                    <a:lnL>
                      <a:noFill/>
                    </a:lnL>
                    <a:lnR>
                      <a:noFill/>
                    </a:lnR>
                    <a:lnT w="6350" cap="flat" cmpd="sng" algn="ctr">
                      <a:solidFill>
                        <a:srgbClr val="0C2D83"/>
                      </a:solidFill>
                      <a:prstDash val="solid"/>
                      <a:round/>
                      <a:headEnd type="none" w="med" len="med"/>
                      <a:tailEnd type="none" w="med" len="med"/>
                    </a:lnT>
                    <a:lnB w="6350" cap="flat" cmpd="sng" algn="ctr">
                      <a:solidFill>
                        <a:srgbClr val="0C2D83"/>
                      </a:solidFill>
                      <a:prstDash val="solid"/>
                      <a:round/>
                      <a:headEnd type="none" w="med" len="med"/>
                      <a:tailEnd type="none" w="med" len="med"/>
                    </a:lnB>
                    <a:solidFill>
                      <a:srgbClr val="E5F4FB"/>
                    </a:solidFill>
                  </a:tcPr>
                </a:tc>
                <a:tc hMerge="1">
                  <a:txBody>
                    <a:bodyPr/>
                    <a:lstStyle/>
                    <a:p>
                      <a:pPr latinLnBrk="1"/>
                      <a:endParaRPr lang="ko-KR" altLang="en-US"/>
                    </a:p>
                  </a:txBody>
                  <a:tcPr/>
                </a:tc>
                <a:tc hMerge="1">
                  <a:txBody>
                    <a:bodyPr/>
                    <a:lstStyle/>
                    <a:p>
                      <a:pPr algn="l" rtl="0" fontAlgn="ctr"/>
                      <a:r>
                        <a:rPr lang="ko-KR" altLang="en-US" sz="900" b="1" i="0" u="none" strike="noStrike">
                          <a:solidFill>
                            <a:srgbClr val="000000"/>
                          </a:solidFill>
                          <a:effectLst/>
                          <a:latin typeface="KoPub돋움체 Light" panose="00000300000000000000" pitchFamily="2" charset="-127"/>
                          <a:ea typeface="KoPub돋움체 Light" panose="00000300000000000000" pitchFamily="2" charset="-127"/>
                        </a:rPr>
                        <a:t>　</a:t>
                      </a:r>
                    </a:p>
                  </a:txBody>
                  <a:tcPr marL="36000" marR="36000" marT="0" marB="0" anchor="ctr">
                    <a:lnL>
                      <a:noFill/>
                    </a:lnL>
                    <a:lnR>
                      <a:noFill/>
                    </a:lnR>
                    <a:lnT w="6350" cap="flat" cmpd="sng" algn="ctr">
                      <a:solidFill>
                        <a:srgbClr val="0C2D83"/>
                      </a:solidFill>
                      <a:prstDash val="solid"/>
                      <a:round/>
                      <a:headEnd type="none" w="med" len="med"/>
                      <a:tailEnd type="none" w="med" len="med"/>
                    </a:lnT>
                    <a:lnB w="6350" cap="flat" cmpd="sng" algn="ctr">
                      <a:solidFill>
                        <a:srgbClr val="0C2D83"/>
                      </a:solidFill>
                      <a:prstDash val="solid"/>
                      <a:round/>
                      <a:headEnd type="none" w="med" len="med"/>
                      <a:tailEnd type="none" w="med" len="med"/>
                    </a:lnB>
                    <a:solidFill>
                      <a:srgbClr val="E5F4FB"/>
                    </a:solidFill>
                  </a:tcPr>
                </a:tc>
                <a:tc>
                  <a:txBody>
                    <a:bodyPr/>
                    <a:lstStyle/>
                    <a:p>
                      <a:pPr algn="r" rtl="0" fontAlgn="ctr"/>
                      <a:r>
                        <a:rPr lang="en-US" altLang="ko-KR" sz="900" b="1" i="0" u="none" strike="noStrike">
                          <a:solidFill>
                            <a:srgbClr val="FF0000"/>
                          </a:solidFill>
                          <a:effectLst/>
                          <a:latin typeface="KoPub돋움체 Light" panose="00000300000000000000" pitchFamily="2" charset="-127"/>
                          <a:ea typeface="KoPub돋움체 Light" panose="00000300000000000000" pitchFamily="2" charset="-127"/>
                        </a:rPr>
                        <a:t>(2,288)</a:t>
                      </a:r>
                    </a:p>
                  </a:txBody>
                  <a:tcPr marL="36000" marR="36000" marT="0" marB="0" anchor="ctr">
                    <a:lnL>
                      <a:noFill/>
                    </a:lnL>
                    <a:lnR>
                      <a:noFill/>
                    </a:lnR>
                    <a:lnT w="6350" cap="flat" cmpd="sng" algn="ctr">
                      <a:solidFill>
                        <a:srgbClr val="0C2D83"/>
                      </a:solidFill>
                      <a:prstDash val="solid"/>
                      <a:round/>
                      <a:headEnd type="none" w="med" len="med"/>
                      <a:tailEnd type="none" w="med" len="med"/>
                    </a:lnT>
                    <a:lnB w="6350" cap="flat" cmpd="sng" algn="ctr">
                      <a:solidFill>
                        <a:srgbClr val="0C2D83"/>
                      </a:solidFill>
                      <a:prstDash val="solid"/>
                      <a:round/>
                      <a:headEnd type="none" w="med" len="med"/>
                      <a:tailEnd type="none" w="med" len="med"/>
                    </a:lnB>
                    <a:solidFill>
                      <a:srgbClr val="E5F4FB"/>
                    </a:solidFill>
                  </a:tcPr>
                </a:tc>
                <a:tc>
                  <a:txBody>
                    <a:bodyPr/>
                    <a:lstStyle/>
                    <a:p>
                      <a:pPr algn="r" rtl="0" fontAlgn="ctr"/>
                      <a:r>
                        <a:rPr lang="en-US" altLang="ko-KR" sz="900" b="1" i="0" u="none" strike="noStrike">
                          <a:solidFill>
                            <a:srgbClr val="000000"/>
                          </a:solidFill>
                          <a:effectLst/>
                          <a:latin typeface="KoPub돋움체 Light" panose="00000300000000000000" pitchFamily="2" charset="-127"/>
                          <a:ea typeface="KoPub돋움체 Light" panose="00000300000000000000" pitchFamily="2" charset="-127"/>
                        </a:rPr>
                        <a:t>7,070</a:t>
                      </a:r>
                    </a:p>
                  </a:txBody>
                  <a:tcPr marL="36000" marR="36000" marT="0" marB="0" anchor="ctr">
                    <a:lnL>
                      <a:noFill/>
                    </a:lnL>
                    <a:lnR>
                      <a:noFill/>
                    </a:lnR>
                    <a:lnT w="6350" cap="flat" cmpd="sng" algn="ctr">
                      <a:solidFill>
                        <a:srgbClr val="0C2D83"/>
                      </a:solidFill>
                      <a:prstDash val="solid"/>
                      <a:round/>
                      <a:headEnd type="none" w="med" len="med"/>
                      <a:tailEnd type="none" w="med" len="med"/>
                    </a:lnT>
                    <a:lnB w="6350" cap="flat" cmpd="sng" algn="ctr">
                      <a:solidFill>
                        <a:srgbClr val="0C2D83"/>
                      </a:solidFill>
                      <a:prstDash val="solid"/>
                      <a:round/>
                      <a:headEnd type="none" w="med" len="med"/>
                      <a:tailEnd type="none" w="med" len="med"/>
                    </a:lnB>
                    <a:solidFill>
                      <a:srgbClr val="E5F4FB"/>
                    </a:solidFill>
                  </a:tcPr>
                </a:tc>
                <a:tc>
                  <a:txBody>
                    <a:bodyPr/>
                    <a:lstStyle/>
                    <a:p>
                      <a:pPr algn="r" rtl="0" fontAlgn="ctr"/>
                      <a:r>
                        <a:rPr lang="en-US" altLang="ko-KR" sz="900" b="1" i="0" u="none" strike="noStrike">
                          <a:solidFill>
                            <a:srgbClr val="000000"/>
                          </a:solidFill>
                          <a:effectLst/>
                          <a:latin typeface="KoPub돋움체 Light" panose="00000300000000000000" pitchFamily="2" charset="-127"/>
                          <a:ea typeface="KoPub돋움체 Light" panose="00000300000000000000" pitchFamily="2" charset="-127"/>
                        </a:rPr>
                        <a:t>4,619</a:t>
                      </a:r>
                    </a:p>
                  </a:txBody>
                  <a:tcPr marL="36000" marR="36000" marT="0" marB="0" anchor="ctr">
                    <a:lnL>
                      <a:noFill/>
                    </a:lnL>
                    <a:lnR>
                      <a:noFill/>
                    </a:lnR>
                    <a:lnT w="6350" cap="flat" cmpd="sng" algn="ctr">
                      <a:solidFill>
                        <a:srgbClr val="0C2D83"/>
                      </a:solidFill>
                      <a:prstDash val="solid"/>
                      <a:round/>
                      <a:headEnd type="none" w="med" len="med"/>
                      <a:tailEnd type="none" w="med" len="med"/>
                    </a:lnT>
                    <a:lnB w="6350" cap="flat" cmpd="sng" algn="ctr">
                      <a:solidFill>
                        <a:srgbClr val="0C2D83"/>
                      </a:solidFill>
                      <a:prstDash val="solid"/>
                      <a:round/>
                      <a:headEnd type="none" w="med" len="med"/>
                      <a:tailEnd type="none" w="med" len="med"/>
                    </a:lnB>
                    <a:solidFill>
                      <a:srgbClr val="E5F4FB"/>
                    </a:solidFill>
                  </a:tcPr>
                </a:tc>
                <a:tc>
                  <a:txBody>
                    <a:bodyPr/>
                    <a:lstStyle/>
                    <a:p>
                      <a:pPr algn="r" rtl="0" fontAlgn="ctr"/>
                      <a:r>
                        <a:rPr lang="en-US" altLang="ko-KR" sz="900" b="1" i="0" u="none" strike="noStrike">
                          <a:solidFill>
                            <a:srgbClr val="000000"/>
                          </a:solidFill>
                          <a:effectLst/>
                          <a:latin typeface="KoPub돋움체 Light" panose="00000300000000000000" pitchFamily="2" charset="-127"/>
                          <a:ea typeface="KoPub돋움체 Light" panose="00000300000000000000" pitchFamily="2" charset="-127"/>
                        </a:rPr>
                        <a:t>5,076</a:t>
                      </a:r>
                    </a:p>
                  </a:txBody>
                  <a:tcPr marL="36000" marR="36000" marT="0" marB="0" anchor="ctr">
                    <a:lnL>
                      <a:noFill/>
                    </a:lnL>
                    <a:lnR>
                      <a:noFill/>
                    </a:lnR>
                    <a:lnT w="6350" cap="flat" cmpd="sng" algn="ctr">
                      <a:solidFill>
                        <a:srgbClr val="0C2D83"/>
                      </a:solidFill>
                      <a:prstDash val="solid"/>
                      <a:round/>
                      <a:headEnd type="none" w="med" len="med"/>
                      <a:tailEnd type="none" w="med" len="med"/>
                    </a:lnT>
                    <a:lnB w="6350" cap="flat" cmpd="sng" algn="ctr">
                      <a:solidFill>
                        <a:srgbClr val="0C2D83"/>
                      </a:solidFill>
                      <a:prstDash val="solid"/>
                      <a:round/>
                      <a:headEnd type="none" w="med" len="med"/>
                      <a:tailEnd type="none" w="med" len="med"/>
                    </a:lnB>
                    <a:solidFill>
                      <a:srgbClr val="E5F4FB"/>
                    </a:solidFill>
                  </a:tcPr>
                </a:tc>
                <a:tc>
                  <a:txBody>
                    <a:bodyPr/>
                    <a:lstStyle/>
                    <a:p>
                      <a:pPr algn="r" rtl="0" fontAlgn="ctr"/>
                      <a:r>
                        <a:rPr lang="en-US" altLang="ko-KR" sz="900" b="1" i="0" u="none" strike="noStrike">
                          <a:solidFill>
                            <a:srgbClr val="000000"/>
                          </a:solidFill>
                          <a:effectLst/>
                          <a:latin typeface="KoPub돋움체 Light" panose="00000300000000000000" pitchFamily="2" charset="-127"/>
                          <a:ea typeface="KoPub돋움체 Light" panose="00000300000000000000" pitchFamily="2" charset="-127"/>
                        </a:rPr>
                        <a:t>43,754</a:t>
                      </a:r>
                    </a:p>
                  </a:txBody>
                  <a:tcPr marL="36000" marR="36000" marT="0" marB="0" anchor="ctr">
                    <a:lnL>
                      <a:noFill/>
                    </a:lnL>
                    <a:lnR>
                      <a:noFill/>
                    </a:lnR>
                    <a:lnT w="6350" cap="flat" cmpd="sng" algn="ctr">
                      <a:solidFill>
                        <a:srgbClr val="0C2D83"/>
                      </a:solidFill>
                      <a:prstDash val="solid"/>
                      <a:round/>
                      <a:headEnd type="none" w="med" len="med"/>
                      <a:tailEnd type="none" w="med" len="med"/>
                    </a:lnT>
                    <a:lnB w="6350" cap="flat" cmpd="sng" algn="ctr">
                      <a:solidFill>
                        <a:srgbClr val="0C2D83"/>
                      </a:solidFill>
                      <a:prstDash val="solid"/>
                      <a:round/>
                      <a:headEnd type="none" w="med" len="med"/>
                      <a:tailEnd type="none" w="med" len="med"/>
                    </a:lnB>
                    <a:solidFill>
                      <a:srgbClr val="E5F4FB"/>
                    </a:solidFill>
                  </a:tcPr>
                </a:tc>
                <a:tc>
                  <a:txBody>
                    <a:bodyPr/>
                    <a:lstStyle/>
                    <a:p>
                      <a:pPr algn="r" rtl="0" fontAlgn="ctr"/>
                      <a:r>
                        <a:rPr lang="en-US" altLang="ko-KR" sz="900" b="1" i="0" u="none" strike="noStrike">
                          <a:solidFill>
                            <a:srgbClr val="000000"/>
                          </a:solidFill>
                          <a:effectLst/>
                          <a:latin typeface="KoPub돋움체 Light" panose="00000300000000000000" pitchFamily="2" charset="-127"/>
                          <a:ea typeface="KoPub돋움체 Light" panose="00000300000000000000" pitchFamily="2" charset="-127"/>
                        </a:rPr>
                        <a:t>51,457</a:t>
                      </a:r>
                    </a:p>
                  </a:txBody>
                  <a:tcPr marL="36000" marR="36000" marT="0" marB="0" anchor="ctr">
                    <a:lnL>
                      <a:noFill/>
                    </a:lnL>
                    <a:lnR>
                      <a:noFill/>
                    </a:lnR>
                    <a:lnT w="6350" cap="flat" cmpd="sng" algn="ctr">
                      <a:solidFill>
                        <a:srgbClr val="0C2D83"/>
                      </a:solidFill>
                      <a:prstDash val="solid"/>
                      <a:round/>
                      <a:headEnd type="none" w="med" len="med"/>
                      <a:tailEnd type="none" w="med" len="med"/>
                    </a:lnT>
                    <a:lnB w="6350" cap="flat" cmpd="sng" algn="ctr">
                      <a:solidFill>
                        <a:srgbClr val="0C2D83"/>
                      </a:solidFill>
                      <a:prstDash val="solid"/>
                      <a:round/>
                      <a:headEnd type="none" w="med" len="med"/>
                      <a:tailEnd type="none" w="med" len="med"/>
                    </a:lnB>
                    <a:solidFill>
                      <a:srgbClr val="E5F4FB"/>
                    </a:solidFill>
                  </a:tcPr>
                </a:tc>
                <a:tc>
                  <a:txBody>
                    <a:bodyPr/>
                    <a:lstStyle/>
                    <a:p>
                      <a:pPr algn="r" rtl="0" fontAlgn="ctr"/>
                      <a:r>
                        <a:rPr lang="en-US" altLang="ko-KR" sz="900" b="1" i="0" u="none" strike="noStrike">
                          <a:solidFill>
                            <a:srgbClr val="000000"/>
                          </a:solidFill>
                          <a:effectLst/>
                          <a:latin typeface="KoPub돋움체 Light" panose="00000300000000000000" pitchFamily="2" charset="-127"/>
                          <a:ea typeface="KoPub돋움체 Light" panose="00000300000000000000" pitchFamily="2" charset="-127"/>
                        </a:rPr>
                        <a:t>73,671</a:t>
                      </a:r>
                    </a:p>
                  </a:txBody>
                  <a:tcPr marL="36000" marR="36000" marT="0" marB="0" anchor="ctr">
                    <a:lnL>
                      <a:noFill/>
                    </a:lnL>
                    <a:lnR>
                      <a:noFill/>
                    </a:lnR>
                    <a:lnT w="6350" cap="flat" cmpd="sng" algn="ctr">
                      <a:solidFill>
                        <a:srgbClr val="0C2D83"/>
                      </a:solidFill>
                      <a:prstDash val="solid"/>
                      <a:round/>
                      <a:headEnd type="none" w="med" len="med"/>
                      <a:tailEnd type="none" w="med" len="med"/>
                    </a:lnT>
                    <a:lnB w="6350" cap="flat" cmpd="sng" algn="ctr">
                      <a:solidFill>
                        <a:srgbClr val="0C2D83"/>
                      </a:solidFill>
                      <a:prstDash val="solid"/>
                      <a:round/>
                      <a:headEnd type="none" w="med" len="med"/>
                      <a:tailEnd type="none" w="med" len="med"/>
                    </a:lnB>
                    <a:solidFill>
                      <a:srgbClr val="E5F4FB"/>
                    </a:solidFill>
                  </a:tcPr>
                </a:tc>
                <a:tc>
                  <a:txBody>
                    <a:bodyPr/>
                    <a:lstStyle/>
                    <a:p>
                      <a:pPr algn="r" rtl="0" fontAlgn="ctr"/>
                      <a:r>
                        <a:rPr lang="en-US" altLang="ko-KR" sz="900" b="1" i="0" u="none" strike="noStrike">
                          <a:solidFill>
                            <a:srgbClr val="000000"/>
                          </a:solidFill>
                          <a:effectLst/>
                          <a:latin typeface="KoPub돋움체 Light" panose="00000300000000000000" pitchFamily="2" charset="-127"/>
                          <a:ea typeface="KoPub돋움체 Light" panose="00000300000000000000" pitchFamily="2" charset="-127"/>
                        </a:rPr>
                        <a:t>112,819</a:t>
                      </a:r>
                    </a:p>
                  </a:txBody>
                  <a:tcPr marL="36000" marR="36000" marT="0" marB="0" anchor="ctr">
                    <a:lnL>
                      <a:noFill/>
                    </a:lnL>
                    <a:lnR>
                      <a:noFill/>
                    </a:lnR>
                    <a:lnT w="6350" cap="flat" cmpd="sng" algn="ctr">
                      <a:solidFill>
                        <a:srgbClr val="0C2D83"/>
                      </a:solidFill>
                      <a:prstDash val="solid"/>
                      <a:round/>
                      <a:headEnd type="none" w="med" len="med"/>
                      <a:tailEnd type="none" w="med" len="med"/>
                    </a:lnT>
                    <a:lnB w="6350" cap="flat" cmpd="sng" algn="ctr">
                      <a:solidFill>
                        <a:srgbClr val="0C2D83"/>
                      </a:solidFill>
                      <a:prstDash val="solid"/>
                      <a:round/>
                      <a:headEnd type="none" w="med" len="med"/>
                      <a:tailEnd type="none" w="med" len="med"/>
                    </a:lnB>
                    <a:solidFill>
                      <a:srgbClr val="E5F4FB"/>
                    </a:solidFill>
                  </a:tcPr>
                </a:tc>
                <a:extLst>
                  <a:ext uri="{0D108BD9-81ED-4DB2-BD59-A6C34878D82A}">
                    <a16:rowId xmlns:a16="http://schemas.microsoft.com/office/drawing/2014/main" val="1231267367"/>
                  </a:ext>
                </a:extLst>
              </a:tr>
              <a:tr h="130946">
                <a:tc gridSpan="3">
                  <a:txBody>
                    <a:bodyPr/>
                    <a:lstStyle/>
                    <a:p>
                      <a:pPr algn="l" rtl="0" fontAlgn="ctr"/>
                      <a:r>
                        <a:rPr lang="ko-KR" altLang="en-US" sz="900" b="1" i="0" u="none" strike="noStrike">
                          <a:solidFill>
                            <a:srgbClr val="000000"/>
                          </a:solidFill>
                          <a:effectLst/>
                          <a:latin typeface="KoPub돋움체 Medium" panose="00000600000000000000" pitchFamily="2" charset="-127"/>
                          <a:ea typeface="KoPub돋움체 Medium" panose="00000600000000000000" pitchFamily="2" charset="-127"/>
                        </a:rPr>
                        <a:t>회사 투입액 </a:t>
                      </a:r>
                      <a:r>
                        <a:rPr lang="en-US" altLang="ko-KR" sz="900" b="1" i="0" u="none" strike="noStrike">
                          <a:solidFill>
                            <a:srgbClr val="000000"/>
                          </a:solidFill>
                          <a:effectLst/>
                          <a:latin typeface="KoPub돋움체 Medium" panose="00000600000000000000" pitchFamily="2" charset="-127"/>
                          <a:ea typeface="KoPub돋움체 Medium" panose="00000600000000000000" pitchFamily="2" charset="-127"/>
                        </a:rPr>
                        <a:t>(H)</a:t>
                      </a:r>
                    </a:p>
                  </a:txBody>
                  <a:tcPr marL="36000" marR="36000" marT="0" marB="0" anchor="ctr">
                    <a:lnL>
                      <a:noFill/>
                    </a:lnL>
                    <a:lnR>
                      <a:noFill/>
                    </a:lnR>
                    <a:lnT w="6350" cap="flat" cmpd="sng" algn="ctr">
                      <a:solidFill>
                        <a:srgbClr val="0C2D83"/>
                      </a:solidFill>
                      <a:prstDash val="solid"/>
                      <a:round/>
                      <a:headEnd type="none" w="med" len="med"/>
                      <a:tailEnd type="none" w="med" len="med"/>
                    </a:lnT>
                    <a:lnB w="6350" cap="flat" cmpd="sng" algn="ctr">
                      <a:solidFill>
                        <a:srgbClr val="0C2D83"/>
                      </a:solidFill>
                      <a:prstDash val="solid"/>
                      <a:round/>
                      <a:headEnd type="none" w="med" len="med"/>
                      <a:tailEnd type="none" w="med" len="med"/>
                    </a:lnB>
                    <a:solidFill>
                      <a:srgbClr val="E5F4FB"/>
                    </a:solidFill>
                  </a:tcPr>
                </a:tc>
                <a:tc hMerge="1">
                  <a:txBody>
                    <a:bodyPr/>
                    <a:lstStyle/>
                    <a:p>
                      <a:pPr latinLnBrk="1"/>
                      <a:endParaRPr lang="ko-KR" altLang="en-US"/>
                    </a:p>
                  </a:txBody>
                  <a:tcPr/>
                </a:tc>
                <a:tc hMerge="1">
                  <a:txBody>
                    <a:bodyPr/>
                    <a:lstStyle/>
                    <a:p>
                      <a:pPr algn="l" rtl="0" fontAlgn="ctr"/>
                      <a:r>
                        <a:rPr lang="ko-KR" altLang="en-US" sz="900" b="1" i="0" u="none" strike="noStrike">
                          <a:solidFill>
                            <a:srgbClr val="000000"/>
                          </a:solidFill>
                          <a:effectLst/>
                          <a:latin typeface="KoPub돋움체 Light" panose="00000300000000000000" pitchFamily="2" charset="-127"/>
                          <a:ea typeface="KoPub돋움체 Light" panose="00000300000000000000" pitchFamily="2" charset="-127"/>
                        </a:rPr>
                        <a:t>　</a:t>
                      </a:r>
                    </a:p>
                  </a:txBody>
                  <a:tcPr marL="36000" marR="36000" marT="0" marB="0" anchor="ctr">
                    <a:lnL>
                      <a:noFill/>
                    </a:lnL>
                    <a:lnR>
                      <a:noFill/>
                    </a:lnR>
                    <a:lnT w="6350" cap="flat" cmpd="sng" algn="ctr">
                      <a:solidFill>
                        <a:srgbClr val="0C2D83"/>
                      </a:solidFill>
                      <a:prstDash val="solid"/>
                      <a:round/>
                      <a:headEnd type="none" w="med" len="med"/>
                      <a:tailEnd type="none" w="med" len="med"/>
                    </a:lnT>
                    <a:lnB w="6350" cap="flat" cmpd="sng" algn="ctr">
                      <a:solidFill>
                        <a:srgbClr val="0C2D83"/>
                      </a:solidFill>
                      <a:prstDash val="solid"/>
                      <a:round/>
                      <a:headEnd type="none" w="med" len="med"/>
                      <a:tailEnd type="none" w="med" len="med"/>
                    </a:lnB>
                    <a:solidFill>
                      <a:srgbClr val="E5F4FB"/>
                    </a:solidFill>
                  </a:tcPr>
                </a:tc>
                <a:tc>
                  <a:txBody>
                    <a:bodyPr/>
                    <a:lstStyle/>
                    <a:p>
                      <a:pPr algn="r" rtl="0" fontAlgn="ctr"/>
                      <a:r>
                        <a:rPr lang="en-US" altLang="ko-KR" sz="900" b="1" i="0" u="none" strike="noStrike">
                          <a:solidFill>
                            <a:srgbClr val="000000"/>
                          </a:solidFill>
                          <a:effectLst/>
                          <a:latin typeface="KoPub돋움체 Light" panose="00000300000000000000" pitchFamily="2" charset="-127"/>
                          <a:ea typeface="KoPub돋움체 Light" panose="00000300000000000000" pitchFamily="2" charset="-127"/>
                        </a:rPr>
                        <a:t>11,268</a:t>
                      </a:r>
                    </a:p>
                  </a:txBody>
                  <a:tcPr marL="36000" marR="36000" marT="0" marB="0" anchor="ctr">
                    <a:lnL>
                      <a:noFill/>
                    </a:lnL>
                    <a:lnR>
                      <a:noFill/>
                    </a:lnR>
                    <a:lnT w="6350" cap="flat" cmpd="sng" algn="ctr">
                      <a:solidFill>
                        <a:srgbClr val="0C2D83"/>
                      </a:solidFill>
                      <a:prstDash val="solid"/>
                      <a:round/>
                      <a:headEnd type="none" w="med" len="med"/>
                      <a:tailEnd type="none" w="med" len="med"/>
                    </a:lnT>
                    <a:lnB w="6350" cap="flat" cmpd="sng" algn="ctr">
                      <a:solidFill>
                        <a:srgbClr val="0C2D83"/>
                      </a:solidFill>
                      <a:prstDash val="solid"/>
                      <a:round/>
                      <a:headEnd type="none" w="med" len="med"/>
                      <a:tailEnd type="none" w="med" len="med"/>
                    </a:lnB>
                    <a:solidFill>
                      <a:srgbClr val="E5F4FB"/>
                    </a:solidFill>
                  </a:tcPr>
                </a:tc>
                <a:tc>
                  <a:txBody>
                    <a:bodyPr/>
                    <a:lstStyle/>
                    <a:p>
                      <a:pPr algn="r" rtl="0" fontAlgn="ctr"/>
                      <a:r>
                        <a:rPr lang="en-US" altLang="ko-KR" sz="900" b="1" i="0" u="none" strike="noStrike">
                          <a:solidFill>
                            <a:srgbClr val="000000"/>
                          </a:solidFill>
                          <a:effectLst/>
                          <a:latin typeface="KoPub돋움체 Light" panose="00000300000000000000" pitchFamily="2" charset="-127"/>
                          <a:ea typeface="KoPub돋움체 Light" panose="00000300000000000000" pitchFamily="2" charset="-127"/>
                        </a:rPr>
                        <a:t>-</a:t>
                      </a:r>
                    </a:p>
                  </a:txBody>
                  <a:tcPr marL="36000" marR="36000" marT="0" marB="0" anchor="ctr">
                    <a:lnL>
                      <a:noFill/>
                    </a:lnL>
                    <a:lnR>
                      <a:noFill/>
                    </a:lnR>
                    <a:lnT w="6350" cap="flat" cmpd="sng" algn="ctr">
                      <a:solidFill>
                        <a:srgbClr val="0C2D83"/>
                      </a:solidFill>
                      <a:prstDash val="solid"/>
                      <a:round/>
                      <a:headEnd type="none" w="med" len="med"/>
                      <a:tailEnd type="none" w="med" len="med"/>
                    </a:lnT>
                    <a:lnB w="6350" cap="flat" cmpd="sng" algn="ctr">
                      <a:solidFill>
                        <a:srgbClr val="0C2D83"/>
                      </a:solidFill>
                      <a:prstDash val="solid"/>
                      <a:round/>
                      <a:headEnd type="none" w="med" len="med"/>
                      <a:tailEnd type="none" w="med" len="med"/>
                    </a:lnB>
                    <a:solidFill>
                      <a:srgbClr val="E5F4FB"/>
                    </a:solidFill>
                  </a:tcPr>
                </a:tc>
                <a:tc>
                  <a:txBody>
                    <a:bodyPr/>
                    <a:lstStyle/>
                    <a:p>
                      <a:pPr algn="r" rtl="0" fontAlgn="ctr"/>
                      <a:r>
                        <a:rPr lang="en-US" altLang="ko-KR" sz="900" b="1" i="0" u="none" strike="noStrike">
                          <a:solidFill>
                            <a:srgbClr val="000000"/>
                          </a:solidFill>
                          <a:effectLst/>
                          <a:latin typeface="KoPub돋움체 Light" panose="00000300000000000000" pitchFamily="2" charset="-127"/>
                          <a:ea typeface="KoPub돋움체 Light" panose="00000300000000000000" pitchFamily="2" charset="-127"/>
                        </a:rPr>
                        <a:t>-</a:t>
                      </a:r>
                    </a:p>
                  </a:txBody>
                  <a:tcPr marL="36000" marR="36000" marT="0" marB="0" anchor="ctr">
                    <a:lnL>
                      <a:noFill/>
                    </a:lnL>
                    <a:lnR>
                      <a:noFill/>
                    </a:lnR>
                    <a:lnT w="6350" cap="flat" cmpd="sng" algn="ctr">
                      <a:solidFill>
                        <a:srgbClr val="0C2D83"/>
                      </a:solidFill>
                      <a:prstDash val="solid"/>
                      <a:round/>
                      <a:headEnd type="none" w="med" len="med"/>
                      <a:tailEnd type="none" w="med" len="med"/>
                    </a:lnT>
                    <a:lnB w="6350" cap="flat" cmpd="sng" algn="ctr">
                      <a:solidFill>
                        <a:srgbClr val="0C2D83"/>
                      </a:solidFill>
                      <a:prstDash val="solid"/>
                      <a:round/>
                      <a:headEnd type="none" w="med" len="med"/>
                      <a:tailEnd type="none" w="med" len="med"/>
                    </a:lnB>
                    <a:solidFill>
                      <a:srgbClr val="E5F4FB"/>
                    </a:solidFill>
                  </a:tcPr>
                </a:tc>
                <a:tc>
                  <a:txBody>
                    <a:bodyPr/>
                    <a:lstStyle/>
                    <a:p>
                      <a:pPr algn="r" rtl="0" fontAlgn="ctr"/>
                      <a:r>
                        <a:rPr lang="en-US" altLang="ko-KR" sz="900" b="1" i="0" u="none" strike="noStrike">
                          <a:solidFill>
                            <a:srgbClr val="000000"/>
                          </a:solidFill>
                          <a:effectLst/>
                          <a:latin typeface="KoPub돋움체 Light" panose="00000300000000000000" pitchFamily="2" charset="-127"/>
                          <a:ea typeface="KoPub돋움체 Light" panose="00000300000000000000" pitchFamily="2" charset="-127"/>
                        </a:rPr>
                        <a:t>-</a:t>
                      </a:r>
                    </a:p>
                  </a:txBody>
                  <a:tcPr marL="36000" marR="36000" marT="0" marB="0" anchor="ctr">
                    <a:lnL>
                      <a:noFill/>
                    </a:lnL>
                    <a:lnR>
                      <a:noFill/>
                    </a:lnR>
                    <a:lnT w="6350" cap="flat" cmpd="sng" algn="ctr">
                      <a:solidFill>
                        <a:srgbClr val="0C2D83"/>
                      </a:solidFill>
                      <a:prstDash val="solid"/>
                      <a:round/>
                      <a:headEnd type="none" w="med" len="med"/>
                      <a:tailEnd type="none" w="med" len="med"/>
                    </a:lnT>
                    <a:lnB w="6350" cap="flat" cmpd="sng" algn="ctr">
                      <a:solidFill>
                        <a:srgbClr val="0C2D83"/>
                      </a:solidFill>
                      <a:prstDash val="solid"/>
                      <a:round/>
                      <a:headEnd type="none" w="med" len="med"/>
                      <a:tailEnd type="none" w="med" len="med"/>
                    </a:lnB>
                    <a:solidFill>
                      <a:srgbClr val="E5F4FB"/>
                    </a:solidFill>
                  </a:tcPr>
                </a:tc>
                <a:tc>
                  <a:txBody>
                    <a:bodyPr/>
                    <a:lstStyle/>
                    <a:p>
                      <a:pPr algn="r" rtl="0" fontAlgn="ctr"/>
                      <a:r>
                        <a:rPr lang="en-US" altLang="ko-KR" sz="900" b="1" i="0" u="none" strike="noStrike">
                          <a:solidFill>
                            <a:srgbClr val="000000"/>
                          </a:solidFill>
                          <a:effectLst/>
                          <a:latin typeface="KoPub돋움체 Light" panose="00000300000000000000" pitchFamily="2" charset="-127"/>
                          <a:ea typeface="KoPub돋움체 Light" panose="00000300000000000000" pitchFamily="2" charset="-127"/>
                        </a:rPr>
                        <a:t>-</a:t>
                      </a:r>
                    </a:p>
                  </a:txBody>
                  <a:tcPr marL="36000" marR="36000" marT="0" marB="0" anchor="ctr">
                    <a:lnL>
                      <a:noFill/>
                    </a:lnL>
                    <a:lnR>
                      <a:noFill/>
                    </a:lnR>
                    <a:lnT w="6350" cap="flat" cmpd="sng" algn="ctr">
                      <a:solidFill>
                        <a:srgbClr val="0C2D83"/>
                      </a:solidFill>
                      <a:prstDash val="solid"/>
                      <a:round/>
                      <a:headEnd type="none" w="med" len="med"/>
                      <a:tailEnd type="none" w="med" len="med"/>
                    </a:lnT>
                    <a:lnB w="6350" cap="flat" cmpd="sng" algn="ctr">
                      <a:solidFill>
                        <a:srgbClr val="0C2D83"/>
                      </a:solidFill>
                      <a:prstDash val="solid"/>
                      <a:round/>
                      <a:headEnd type="none" w="med" len="med"/>
                      <a:tailEnd type="none" w="med" len="med"/>
                    </a:lnB>
                    <a:solidFill>
                      <a:srgbClr val="E5F4FB"/>
                    </a:solidFill>
                  </a:tcPr>
                </a:tc>
                <a:tc>
                  <a:txBody>
                    <a:bodyPr/>
                    <a:lstStyle/>
                    <a:p>
                      <a:pPr algn="r" rtl="0" fontAlgn="ctr"/>
                      <a:r>
                        <a:rPr lang="en-US" altLang="ko-KR" sz="900" b="1" i="0" u="none" strike="noStrike">
                          <a:solidFill>
                            <a:srgbClr val="000000"/>
                          </a:solidFill>
                          <a:effectLst/>
                          <a:latin typeface="KoPub돋움체 Light" panose="00000300000000000000" pitchFamily="2" charset="-127"/>
                          <a:ea typeface="KoPub돋움체 Light" panose="00000300000000000000" pitchFamily="2" charset="-127"/>
                        </a:rPr>
                        <a:t>-</a:t>
                      </a:r>
                    </a:p>
                  </a:txBody>
                  <a:tcPr marL="36000" marR="36000" marT="0" marB="0" anchor="ctr">
                    <a:lnL>
                      <a:noFill/>
                    </a:lnL>
                    <a:lnR>
                      <a:noFill/>
                    </a:lnR>
                    <a:lnT w="6350" cap="flat" cmpd="sng" algn="ctr">
                      <a:solidFill>
                        <a:srgbClr val="0C2D83"/>
                      </a:solidFill>
                      <a:prstDash val="solid"/>
                      <a:round/>
                      <a:headEnd type="none" w="med" len="med"/>
                      <a:tailEnd type="none" w="med" len="med"/>
                    </a:lnT>
                    <a:lnB w="6350" cap="flat" cmpd="sng" algn="ctr">
                      <a:solidFill>
                        <a:srgbClr val="0C2D83"/>
                      </a:solidFill>
                      <a:prstDash val="solid"/>
                      <a:round/>
                      <a:headEnd type="none" w="med" len="med"/>
                      <a:tailEnd type="none" w="med" len="med"/>
                    </a:lnB>
                    <a:solidFill>
                      <a:srgbClr val="E5F4FB"/>
                    </a:solidFill>
                  </a:tcPr>
                </a:tc>
                <a:tc>
                  <a:txBody>
                    <a:bodyPr/>
                    <a:lstStyle/>
                    <a:p>
                      <a:pPr algn="r" rtl="0" fontAlgn="ctr"/>
                      <a:r>
                        <a:rPr lang="en-US" altLang="ko-KR" sz="900" b="1" i="0" u="none" strike="noStrike">
                          <a:solidFill>
                            <a:srgbClr val="000000"/>
                          </a:solidFill>
                          <a:effectLst/>
                          <a:latin typeface="KoPub돋움체 Light" panose="00000300000000000000" pitchFamily="2" charset="-127"/>
                          <a:ea typeface="KoPub돋움체 Light" panose="00000300000000000000" pitchFamily="2" charset="-127"/>
                        </a:rPr>
                        <a:t>-</a:t>
                      </a:r>
                    </a:p>
                  </a:txBody>
                  <a:tcPr marL="36000" marR="36000" marT="0" marB="0" anchor="ctr">
                    <a:lnL>
                      <a:noFill/>
                    </a:lnL>
                    <a:lnR>
                      <a:noFill/>
                    </a:lnR>
                    <a:lnT w="6350" cap="flat" cmpd="sng" algn="ctr">
                      <a:solidFill>
                        <a:srgbClr val="0C2D83"/>
                      </a:solidFill>
                      <a:prstDash val="solid"/>
                      <a:round/>
                      <a:headEnd type="none" w="med" len="med"/>
                      <a:tailEnd type="none" w="med" len="med"/>
                    </a:lnT>
                    <a:lnB w="6350" cap="flat" cmpd="sng" algn="ctr">
                      <a:solidFill>
                        <a:srgbClr val="0C2D83"/>
                      </a:solidFill>
                      <a:prstDash val="solid"/>
                      <a:round/>
                      <a:headEnd type="none" w="med" len="med"/>
                      <a:tailEnd type="none" w="med" len="med"/>
                    </a:lnB>
                    <a:solidFill>
                      <a:srgbClr val="E5F4FB"/>
                    </a:solidFill>
                  </a:tcPr>
                </a:tc>
                <a:tc>
                  <a:txBody>
                    <a:bodyPr/>
                    <a:lstStyle/>
                    <a:p>
                      <a:pPr algn="r" rtl="0" fontAlgn="ctr"/>
                      <a:r>
                        <a:rPr lang="en-US" altLang="ko-KR" sz="900" b="1" i="0" u="none" strike="noStrike">
                          <a:solidFill>
                            <a:srgbClr val="000000"/>
                          </a:solidFill>
                          <a:effectLst/>
                          <a:latin typeface="KoPub돋움체 Light" panose="00000300000000000000" pitchFamily="2" charset="-127"/>
                          <a:ea typeface="KoPub돋움체 Light" panose="00000300000000000000" pitchFamily="2" charset="-127"/>
                        </a:rPr>
                        <a:t>-</a:t>
                      </a:r>
                    </a:p>
                  </a:txBody>
                  <a:tcPr marL="36000" marR="36000" marT="0" marB="0" anchor="ctr">
                    <a:lnL>
                      <a:noFill/>
                    </a:lnL>
                    <a:lnR>
                      <a:noFill/>
                    </a:lnR>
                    <a:lnT w="6350" cap="flat" cmpd="sng" algn="ctr">
                      <a:solidFill>
                        <a:srgbClr val="0C2D83"/>
                      </a:solidFill>
                      <a:prstDash val="solid"/>
                      <a:round/>
                      <a:headEnd type="none" w="med" len="med"/>
                      <a:tailEnd type="none" w="med" len="med"/>
                    </a:lnT>
                    <a:lnB w="6350" cap="flat" cmpd="sng" algn="ctr">
                      <a:solidFill>
                        <a:srgbClr val="0C2D83"/>
                      </a:solidFill>
                      <a:prstDash val="solid"/>
                      <a:round/>
                      <a:headEnd type="none" w="med" len="med"/>
                      <a:tailEnd type="none" w="med" len="med"/>
                    </a:lnB>
                    <a:solidFill>
                      <a:srgbClr val="E5F4FB"/>
                    </a:solidFill>
                  </a:tcPr>
                </a:tc>
                <a:extLst>
                  <a:ext uri="{0D108BD9-81ED-4DB2-BD59-A6C34878D82A}">
                    <a16:rowId xmlns:a16="http://schemas.microsoft.com/office/drawing/2014/main" val="3516997159"/>
                  </a:ext>
                </a:extLst>
              </a:tr>
              <a:tr h="130946">
                <a:tc gridSpan="3">
                  <a:txBody>
                    <a:bodyPr/>
                    <a:lstStyle/>
                    <a:p>
                      <a:pPr algn="l" rtl="0" fontAlgn="ctr"/>
                      <a:r>
                        <a:rPr lang="ko-KR" altLang="en-US" sz="900" b="1" i="0" u="none" strike="noStrike">
                          <a:solidFill>
                            <a:srgbClr val="000000"/>
                          </a:solidFill>
                          <a:effectLst/>
                          <a:latin typeface="KoPub돋움체 Medium" panose="00000600000000000000" pitchFamily="2" charset="-127"/>
                          <a:ea typeface="KoPub돋움체 Medium" panose="00000600000000000000" pitchFamily="2" charset="-127"/>
                        </a:rPr>
                        <a:t>기말 현금 </a:t>
                      </a:r>
                      <a:r>
                        <a:rPr lang="en-US" altLang="ko-KR" sz="900" b="1" i="0" u="none" strike="noStrike">
                          <a:solidFill>
                            <a:srgbClr val="000000"/>
                          </a:solidFill>
                          <a:effectLst/>
                          <a:latin typeface="KoPub돋움체 Medium" panose="00000600000000000000" pitchFamily="2" charset="-127"/>
                          <a:ea typeface="KoPub돋움체 Medium" panose="00000600000000000000" pitchFamily="2" charset="-127"/>
                        </a:rPr>
                        <a:t>(G+H)</a:t>
                      </a:r>
                    </a:p>
                  </a:txBody>
                  <a:tcPr marL="36000" marR="36000" marT="0" marB="0" anchor="ctr">
                    <a:lnL>
                      <a:noFill/>
                    </a:lnL>
                    <a:lnR>
                      <a:noFill/>
                    </a:lnR>
                    <a:lnT w="6350" cap="flat" cmpd="sng" algn="ctr">
                      <a:solidFill>
                        <a:srgbClr val="0C2D83"/>
                      </a:solidFill>
                      <a:prstDash val="solid"/>
                      <a:round/>
                      <a:headEnd type="none" w="med" len="med"/>
                      <a:tailEnd type="none" w="med" len="med"/>
                    </a:lnT>
                    <a:lnB w="12700" cap="flat" cmpd="sng" algn="ctr">
                      <a:solidFill>
                        <a:srgbClr val="0C2D83"/>
                      </a:solidFill>
                      <a:prstDash val="solid"/>
                      <a:round/>
                      <a:headEnd type="none" w="med" len="med"/>
                      <a:tailEnd type="none" w="med" len="med"/>
                    </a:lnB>
                    <a:solidFill>
                      <a:srgbClr val="E5F4FB"/>
                    </a:solidFill>
                  </a:tcPr>
                </a:tc>
                <a:tc hMerge="1">
                  <a:txBody>
                    <a:bodyPr/>
                    <a:lstStyle/>
                    <a:p>
                      <a:pPr latinLnBrk="1"/>
                      <a:endParaRPr lang="ko-KR" altLang="en-US"/>
                    </a:p>
                  </a:txBody>
                  <a:tcPr/>
                </a:tc>
                <a:tc hMerge="1">
                  <a:txBody>
                    <a:bodyPr/>
                    <a:lstStyle/>
                    <a:p>
                      <a:pPr algn="l" rtl="0" fontAlgn="ctr"/>
                      <a:r>
                        <a:rPr lang="ko-KR" altLang="en-US" sz="900" b="1" i="0" u="none" strike="noStrike">
                          <a:solidFill>
                            <a:srgbClr val="000000"/>
                          </a:solidFill>
                          <a:effectLst/>
                          <a:latin typeface="KoPub돋움체 Light" panose="00000300000000000000" pitchFamily="2" charset="-127"/>
                          <a:ea typeface="KoPub돋움체 Light" panose="00000300000000000000" pitchFamily="2" charset="-127"/>
                        </a:rPr>
                        <a:t>　</a:t>
                      </a:r>
                    </a:p>
                  </a:txBody>
                  <a:tcPr marL="36000" marR="36000" marT="0" marB="0" anchor="ctr">
                    <a:lnL>
                      <a:noFill/>
                    </a:lnL>
                    <a:lnR>
                      <a:noFill/>
                    </a:lnR>
                    <a:lnT w="6350" cap="flat" cmpd="sng" algn="ctr">
                      <a:solidFill>
                        <a:srgbClr val="0C2D83"/>
                      </a:solidFill>
                      <a:prstDash val="solid"/>
                      <a:round/>
                      <a:headEnd type="none" w="med" len="med"/>
                      <a:tailEnd type="none" w="med" len="med"/>
                    </a:lnT>
                    <a:lnB w="12700" cap="flat" cmpd="sng" algn="ctr">
                      <a:solidFill>
                        <a:srgbClr val="0C2D83"/>
                      </a:solidFill>
                      <a:prstDash val="solid"/>
                      <a:round/>
                      <a:headEnd type="none" w="med" len="med"/>
                      <a:tailEnd type="none" w="med" len="med"/>
                    </a:lnB>
                    <a:solidFill>
                      <a:srgbClr val="E5F4FB"/>
                    </a:solidFill>
                  </a:tcPr>
                </a:tc>
                <a:tc>
                  <a:txBody>
                    <a:bodyPr/>
                    <a:lstStyle/>
                    <a:p>
                      <a:pPr algn="r" rtl="0" fontAlgn="ctr"/>
                      <a:r>
                        <a:rPr lang="en-US" altLang="ko-KR" sz="900" b="1" i="0" u="none" strike="noStrike">
                          <a:solidFill>
                            <a:srgbClr val="000000"/>
                          </a:solidFill>
                          <a:effectLst/>
                          <a:latin typeface="KoPub돋움체 Light" panose="00000300000000000000" pitchFamily="2" charset="-127"/>
                          <a:ea typeface="KoPub돋움체 Light" panose="00000300000000000000" pitchFamily="2" charset="-127"/>
                        </a:rPr>
                        <a:t>8,980</a:t>
                      </a:r>
                    </a:p>
                  </a:txBody>
                  <a:tcPr marL="36000" marR="36000" marT="0" marB="0" anchor="ctr">
                    <a:lnL>
                      <a:noFill/>
                    </a:lnL>
                    <a:lnR>
                      <a:noFill/>
                    </a:lnR>
                    <a:lnT w="6350" cap="flat" cmpd="sng" algn="ctr">
                      <a:solidFill>
                        <a:srgbClr val="0C2D83"/>
                      </a:solidFill>
                      <a:prstDash val="solid"/>
                      <a:round/>
                      <a:headEnd type="none" w="med" len="med"/>
                      <a:tailEnd type="none" w="med" len="med"/>
                    </a:lnT>
                    <a:lnB w="12700" cap="flat" cmpd="sng" algn="ctr">
                      <a:solidFill>
                        <a:srgbClr val="0C2D83"/>
                      </a:solidFill>
                      <a:prstDash val="solid"/>
                      <a:round/>
                      <a:headEnd type="none" w="med" len="med"/>
                      <a:tailEnd type="none" w="med" len="med"/>
                    </a:lnB>
                    <a:solidFill>
                      <a:srgbClr val="E5F4FB"/>
                    </a:solidFill>
                  </a:tcPr>
                </a:tc>
                <a:tc>
                  <a:txBody>
                    <a:bodyPr/>
                    <a:lstStyle/>
                    <a:p>
                      <a:pPr algn="r" rtl="0" fontAlgn="ctr"/>
                      <a:r>
                        <a:rPr lang="en-US" altLang="ko-KR" sz="900" b="1" i="0" u="none" strike="noStrike">
                          <a:solidFill>
                            <a:srgbClr val="000000"/>
                          </a:solidFill>
                          <a:effectLst/>
                          <a:latin typeface="KoPub돋움체 Light" panose="00000300000000000000" pitchFamily="2" charset="-127"/>
                          <a:ea typeface="KoPub돋움체 Light" panose="00000300000000000000" pitchFamily="2" charset="-127"/>
                        </a:rPr>
                        <a:t>7,070</a:t>
                      </a:r>
                    </a:p>
                  </a:txBody>
                  <a:tcPr marL="36000" marR="36000" marT="0" marB="0" anchor="ctr">
                    <a:lnL>
                      <a:noFill/>
                    </a:lnL>
                    <a:lnR>
                      <a:noFill/>
                    </a:lnR>
                    <a:lnT w="6350" cap="flat" cmpd="sng" algn="ctr">
                      <a:solidFill>
                        <a:srgbClr val="0C2D83"/>
                      </a:solidFill>
                      <a:prstDash val="solid"/>
                      <a:round/>
                      <a:headEnd type="none" w="med" len="med"/>
                      <a:tailEnd type="none" w="med" len="med"/>
                    </a:lnT>
                    <a:lnB w="12700" cap="flat" cmpd="sng" algn="ctr">
                      <a:solidFill>
                        <a:srgbClr val="0C2D83"/>
                      </a:solidFill>
                      <a:prstDash val="solid"/>
                      <a:round/>
                      <a:headEnd type="none" w="med" len="med"/>
                      <a:tailEnd type="none" w="med" len="med"/>
                    </a:lnB>
                    <a:solidFill>
                      <a:srgbClr val="E5F4FB"/>
                    </a:solidFill>
                  </a:tcPr>
                </a:tc>
                <a:tc>
                  <a:txBody>
                    <a:bodyPr/>
                    <a:lstStyle/>
                    <a:p>
                      <a:pPr algn="r" rtl="0" fontAlgn="ctr"/>
                      <a:r>
                        <a:rPr lang="en-US" altLang="ko-KR" sz="900" b="1" i="0" u="none" strike="noStrike">
                          <a:solidFill>
                            <a:srgbClr val="000000"/>
                          </a:solidFill>
                          <a:effectLst/>
                          <a:latin typeface="KoPub돋움체 Light" panose="00000300000000000000" pitchFamily="2" charset="-127"/>
                          <a:ea typeface="KoPub돋움체 Light" panose="00000300000000000000" pitchFamily="2" charset="-127"/>
                        </a:rPr>
                        <a:t>4,619</a:t>
                      </a:r>
                    </a:p>
                  </a:txBody>
                  <a:tcPr marL="36000" marR="36000" marT="0" marB="0" anchor="ctr">
                    <a:lnL>
                      <a:noFill/>
                    </a:lnL>
                    <a:lnR>
                      <a:noFill/>
                    </a:lnR>
                    <a:lnT w="6350" cap="flat" cmpd="sng" algn="ctr">
                      <a:solidFill>
                        <a:srgbClr val="0C2D83"/>
                      </a:solidFill>
                      <a:prstDash val="solid"/>
                      <a:round/>
                      <a:headEnd type="none" w="med" len="med"/>
                      <a:tailEnd type="none" w="med" len="med"/>
                    </a:lnT>
                    <a:lnB w="12700" cap="flat" cmpd="sng" algn="ctr">
                      <a:solidFill>
                        <a:srgbClr val="0C2D83"/>
                      </a:solidFill>
                      <a:prstDash val="solid"/>
                      <a:round/>
                      <a:headEnd type="none" w="med" len="med"/>
                      <a:tailEnd type="none" w="med" len="med"/>
                    </a:lnB>
                    <a:solidFill>
                      <a:srgbClr val="E5F4FB"/>
                    </a:solidFill>
                  </a:tcPr>
                </a:tc>
                <a:tc>
                  <a:txBody>
                    <a:bodyPr/>
                    <a:lstStyle/>
                    <a:p>
                      <a:pPr algn="r" rtl="0" fontAlgn="ctr"/>
                      <a:r>
                        <a:rPr lang="en-US" altLang="ko-KR" sz="900" b="1" i="0" u="none" strike="noStrike">
                          <a:solidFill>
                            <a:srgbClr val="000000"/>
                          </a:solidFill>
                          <a:effectLst/>
                          <a:latin typeface="KoPub돋움체 Light" panose="00000300000000000000" pitchFamily="2" charset="-127"/>
                          <a:ea typeface="KoPub돋움체 Light" panose="00000300000000000000" pitchFamily="2" charset="-127"/>
                        </a:rPr>
                        <a:t>5,076</a:t>
                      </a:r>
                    </a:p>
                  </a:txBody>
                  <a:tcPr marL="36000" marR="36000" marT="0" marB="0" anchor="ctr">
                    <a:lnL>
                      <a:noFill/>
                    </a:lnL>
                    <a:lnR>
                      <a:noFill/>
                    </a:lnR>
                    <a:lnT w="6350" cap="flat" cmpd="sng" algn="ctr">
                      <a:solidFill>
                        <a:srgbClr val="0C2D83"/>
                      </a:solidFill>
                      <a:prstDash val="solid"/>
                      <a:round/>
                      <a:headEnd type="none" w="med" len="med"/>
                      <a:tailEnd type="none" w="med" len="med"/>
                    </a:lnT>
                    <a:lnB w="12700" cap="flat" cmpd="sng" algn="ctr">
                      <a:solidFill>
                        <a:srgbClr val="0C2D83"/>
                      </a:solidFill>
                      <a:prstDash val="solid"/>
                      <a:round/>
                      <a:headEnd type="none" w="med" len="med"/>
                      <a:tailEnd type="none" w="med" len="med"/>
                    </a:lnB>
                    <a:solidFill>
                      <a:srgbClr val="E5F4FB"/>
                    </a:solidFill>
                  </a:tcPr>
                </a:tc>
                <a:tc>
                  <a:txBody>
                    <a:bodyPr/>
                    <a:lstStyle/>
                    <a:p>
                      <a:pPr algn="r" rtl="0" fontAlgn="ctr"/>
                      <a:r>
                        <a:rPr lang="en-US" altLang="ko-KR" sz="900" b="1" i="0" u="none" strike="noStrike">
                          <a:solidFill>
                            <a:srgbClr val="000000"/>
                          </a:solidFill>
                          <a:effectLst/>
                          <a:latin typeface="KoPub돋움체 Light" panose="00000300000000000000" pitchFamily="2" charset="-127"/>
                          <a:ea typeface="KoPub돋움체 Light" panose="00000300000000000000" pitchFamily="2" charset="-127"/>
                        </a:rPr>
                        <a:t>43,754</a:t>
                      </a:r>
                    </a:p>
                  </a:txBody>
                  <a:tcPr marL="36000" marR="36000" marT="0" marB="0" anchor="ctr">
                    <a:lnL>
                      <a:noFill/>
                    </a:lnL>
                    <a:lnR>
                      <a:noFill/>
                    </a:lnR>
                    <a:lnT w="6350" cap="flat" cmpd="sng" algn="ctr">
                      <a:solidFill>
                        <a:srgbClr val="0C2D83"/>
                      </a:solidFill>
                      <a:prstDash val="solid"/>
                      <a:round/>
                      <a:headEnd type="none" w="med" len="med"/>
                      <a:tailEnd type="none" w="med" len="med"/>
                    </a:lnT>
                    <a:lnB w="12700" cap="flat" cmpd="sng" algn="ctr">
                      <a:solidFill>
                        <a:srgbClr val="0C2D83"/>
                      </a:solidFill>
                      <a:prstDash val="solid"/>
                      <a:round/>
                      <a:headEnd type="none" w="med" len="med"/>
                      <a:tailEnd type="none" w="med" len="med"/>
                    </a:lnB>
                    <a:solidFill>
                      <a:srgbClr val="E5F4FB"/>
                    </a:solidFill>
                  </a:tcPr>
                </a:tc>
                <a:tc>
                  <a:txBody>
                    <a:bodyPr/>
                    <a:lstStyle/>
                    <a:p>
                      <a:pPr algn="r" rtl="0" fontAlgn="ctr"/>
                      <a:r>
                        <a:rPr lang="en-US" altLang="ko-KR" sz="900" b="1" i="0" u="none" strike="noStrike">
                          <a:solidFill>
                            <a:srgbClr val="000000"/>
                          </a:solidFill>
                          <a:effectLst/>
                          <a:latin typeface="KoPub돋움체 Light" panose="00000300000000000000" pitchFamily="2" charset="-127"/>
                          <a:ea typeface="KoPub돋움체 Light" panose="00000300000000000000" pitchFamily="2" charset="-127"/>
                        </a:rPr>
                        <a:t>51,457</a:t>
                      </a:r>
                    </a:p>
                  </a:txBody>
                  <a:tcPr marL="36000" marR="36000" marT="0" marB="0" anchor="ctr">
                    <a:lnL>
                      <a:noFill/>
                    </a:lnL>
                    <a:lnR>
                      <a:noFill/>
                    </a:lnR>
                    <a:lnT w="6350" cap="flat" cmpd="sng" algn="ctr">
                      <a:solidFill>
                        <a:srgbClr val="0C2D83"/>
                      </a:solidFill>
                      <a:prstDash val="solid"/>
                      <a:round/>
                      <a:headEnd type="none" w="med" len="med"/>
                      <a:tailEnd type="none" w="med" len="med"/>
                    </a:lnT>
                    <a:lnB w="12700" cap="flat" cmpd="sng" algn="ctr">
                      <a:solidFill>
                        <a:srgbClr val="0C2D83"/>
                      </a:solidFill>
                      <a:prstDash val="solid"/>
                      <a:round/>
                      <a:headEnd type="none" w="med" len="med"/>
                      <a:tailEnd type="none" w="med" len="med"/>
                    </a:lnB>
                    <a:solidFill>
                      <a:srgbClr val="E5F4FB"/>
                    </a:solidFill>
                  </a:tcPr>
                </a:tc>
                <a:tc>
                  <a:txBody>
                    <a:bodyPr/>
                    <a:lstStyle/>
                    <a:p>
                      <a:pPr algn="r" rtl="0" fontAlgn="ctr"/>
                      <a:r>
                        <a:rPr lang="en-US" altLang="ko-KR" sz="900" b="1" i="0" u="none" strike="noStrike">
                          <a:solidFill>
                            <a:srgbClr val="000000"/>
                          </a:solidFill>
                          <a:effectLst/>
                          <a:latin typeface="KoPub돋움체 Light" panose="00000300000000000000" pitchFamily="2" charset="-127"/>
                          <a:ea typeface="KoPub돋움체 Light" panose="00000300000000000000" pitchFamily="2" charset="-127"/>
                        </a:rPr>
                        <a:t>73,671</a:t>
                      </a:r>
                    </a:p>
                  </a:txBody>
                  <a:tcPr marL="36000" marR="36000" marT="0" marB="0" anchor="ctr">
                    <a:lnL>
                      <a:noFill/>
                    </a:lnL>
                    <a:lnR>
                      <a:noFill/>
                    </a:lnR>
                    <a:lnT w="6350" cap="flat" cmpd="sng" algn="ctr">
                      <a:solidFill>
                        <a:srgbClr val="0C2D83"/>
                      </a:solidFill>
                      <a:prstDash val="solid"/>
                      <a:round/>
                      <a:headEnd type="none" w="med" len="med"/>
                      <a:tailEnd type="none" w="med" len="med"/>
                    </a:lnT>
                    <a:lnB w="12700" cap="flat" cmpd="sng" algn="ctr">
                      <a:solidFill>
                        <a:srgbClr val="0C2D83"/>
                      </a:solidFill>
                      <a:prstDash val="solid"/>
                      <a:round/>
                      <a:headEnd type="none" w="med" len="med"/>
                      <a:tailEnd type="none" w="med" len="med"/>
                    </a:lnB>
                    <a:solidFill>
                      <a:srgbClr val="E5F4FB"/>
                    </a:solidFill>
                  </a:tcPr>
                </a:tc>
                <a:tc>
                  <a:txBody>
                    <a:bodyPr/>
                    <a:lstStyle/>
                    <a:p>
                      <a:pPr algn="r" rtl="0" fontAlgn="ctr"/>
                      <a:r>
                        <a:rPr lang="en-US" altLang="ko-KR" sz="900" b="1" i="0" u="none" strike="noStrike">
                          <a:solidFill>
                            <a:srgbClr val="000000"/>
                          </a:solidFill>
                          <a:effectLst/>
                          <a:latin typeface="KoPub돋움체 Light" panose="00000300000000000000" pitchFamily="2" charset="-127"/>
                          <a:ea typeface="KoPub돋움체 Light" panose="00000300000000000000" pitchFamily="2" charset="-127"/>
                        </a:rPr>
                        <a:t>112,819</a:t>
                      </a:r>
                    </a:p>
                  </a:txBody>
                  <a:tcPr marL="36000" marR="36000" marT="0" marB="0" anchor="ctr">
                    <a:lnL>
                      <a:noFill/>
                    </a:lnL>
                    <a:lnR>
                      <a:noFill/>
                    </a:lnR>
                    <a:lnT w="6350" cap="flat" cmpd="sng" algn="ctr">
                      <a:solidFill>
                        <a:srgbClr val="0C2D83"/>
                      </a:solidFill>
                      <a:prstDash val="solid"/>
                      <a:round/>
                      <a:headEnd type="none" w="med" len="med"/>
                      <a:tailEnd type="none" w="med" len="med"/>
                    </a:lnT>
                    <a:lnB w="12700" cap="flat" cmpd="sng" algn="ctr">
                      <a:solidFill>
                        <a:srgbClr val="0C2D83"/>
                      </a:solidFill>
                      <a:prstDash val="solid"/>
                      <a:round/>
                      <a:headEnd type="none" w="med" len="med"/>
                      <a:tailEnd type="none" w="med" len="med"/>
                    </a:lnB>
                    <a:solidFill>
                      <a:srgbClr val="E5F4FB"/>
                    </a:solidFill>
                  </a:tcPr>
                </a:tc>
                <a:extLst>
                  <a:ext uri="{0D108BD9-81ED-4DB2-BD59-A6C34878D82A}">
                    <a16:rowId xmlns:a16="http://schemas.microsoft.com/office/drawing/2014/main" val="451229535"/>
                  </a:ext>
                </a:extLst>
              </a:tr>
            </a:tbl>
          </a:graphicData>
        </a:graphic>
      </p:graphicFrame>
      <p:sp>
        <p:nvSpPr>
          <p:cNvPr id="3" name="텍스트 개체 틀 5">
            <a:extLst>
              <a:ext uri="{FF2B5EF4-FFF2-40B4-BE49-F238E27FC236}">
                <a16:creationId xmlns:a16="http://schemas.microsoft.com/office/drawing/2014/main" id="{F89A6F76-04E1-7771-F5E8-748B65C1A385}"/>
              </a:ext>
            </a:extLst>
          </p:cNvPr>
          <p:cNvSpPr txBox="1">
            <a:spLocks/>
          </p:cNvSpPr>
          <p:nvPr/>
        </p:nvSpPr>
        <p:spPr>
          <a:xfrm>
            <a:off x="488951" y="6064331"/>
            <a:ext cx="4356100" cy="287999"/>
          </a:xfrm>
          <a:prstGeom prst="rect">
            <a:avLst/>
          </a:prstGeom>
          <a:noFill/>
        </p:spPr>
        <p:txBody>
          <a:bodyPr vert="horz" wrap="square" lIns="0" tIns="0" rIns="0" bIns="0" rtlCol="0" anchor="t" anchorCtr="0">
            <a:noAutofit/>
          </a:bodyPr>
          <a:lstStyle>
            <a:lvl1pPr eaLnBrk="1" latinLnBrk="1" hangingPunct="1">
              <a:spcAft>
                <a:spcPts val="650"/>
              </a:spcAft>
              <a:defRPr lang="ko-KR" altLang="en-US" sz="800" b="0" i="0" kern="0" baseline="0" dirty="0">
                <a:solidFill>
                  <a:srgbClr val="7F7F7F"/>
                </a:solidFill>
                <a:latin typeface="+mn-lt"/>
                <a:ea typeface="+mn-ea"/>
                <a:cs typeface="Arial" panose="020B0604020202020204" pitchFamily="34" charset="0"/>
              </a:defRPr>
            </a:lvl1pPr>
            <a:lvl2pPr marL="0" indent="0" eaLnBrk="1" latinLnBrk="1" hangingPunct="1">
              <a:spcAft>
                <a:spcPts val="650"/>
              </a:spcAft>
              <a:buFont typeface="Univers for KPMG"/>
              <a:buNone/>
              <a:defRPr sz="1400" b="0" i="0">
                <a:solidFill>
                  <a:srgbClr val="003087"/>
                </a:solidFill>
                <a:latin typeface="Univers for KPMG Light" panose="020B0403020202020204" pitchFamily="34" charset="0"/>
                <a:cs typeface="Univers for KPMG" panose="020B0603020202020204" pitchFamily="34" charset="0"/>
              </a:defRPr>
            </a:lvl2pPr>
            <a:lvl3pPr marL="307975" indent="-307975" algn="l" eaLnBrk="1" latinLnBrk="1" hangingPunct="1">
              <a:spcAft>
                <a:spcPts val="650"/>
              </a:spcAft>
              <a:buFont typeface="Univers for KPMG Light" panose="020B0403020202020204" pitchFamily="34" charset="0"/>
              <a:buChar char="—"/>
              <a:defRPr sz="1400" b="0" i="0">
                <a:solidFill>
                  <a:srgbClr val="003087"/>
                </a:solidFill>
                <a:latin typeface="Univers for KPMG Light" panose="020B0403020202020204" pitchFamily="34" charset="0"/>
                <a:cs typeface="Univers for KPMG" panose="020B0603020202020204" pitchFamily="34" charset="0"/>
              </a:defRPr>
            </a:lvl3pPr>
            <a:lvl4pPr marL="623888" indent="-248400" algn="l" eaLnBrk="1" latinLnBrk="1" hangingPunct="1">
              <a:spcAft>
                <a:spcPts val="650"/>
              </a:spcAft>
              <a:buFont typeface="Univers for KPMG Light" panose="020B0403020202020204" pitchFamily="34" charset="0"/>
              <a:buChar char="–"/>
              <a:defRPr sz="1400" b="0" i="0" baseline="0">
                <a:solidFill>
                  <a:srgbClr val="003087"/>
                </a:solidFill>
                <a:latin typeface="Univers for KPMG Light" panose="020B0403020202020204" pitchFamily="34" charset="0"/>
                <a:cs typeface="Univers for KPMG" panose="020B0603020202020204" pitchFamily="34" charset="0"/>
              </a:defRPr>
            </a:lvl4pPr>
            <a:lvl5pPr marL="982663" indent="-309563" algn="l" eaLnBrk="1" latinLnBrk="1" hangingPunct="1">
              <a:spcAft>
                <a:spcPts val="650"/>
              </a:spcAft>
              <a:buFont typeface="Univers for KPMG Light" panose="020B0403020202020204" pitchFamily="34" charset="0"/>
              <a:buChar char="—"/>
              <a:defRPr lang="en-US" sz="1400" b="0" i="0" dirty="0" smtClean="0">
                <a:solidFill>
                  <a:srgbClr val="003087"/>
                </a:solidFill>
                <a:latin typeface="Univers for KPMG Light" panose="020B0403020202020204" pitchFamily="34" charset="0"/>
                <a:cs typeface="Univers for KPMG" panose="020B0603020202020204" pitchFamily="34" charset="0"/>
              </a:defRPr>
            </a:lvl5pPr>
            <a:lvl6pPr marL="1257300" indent="-247650" algn="l" eaLnBrk="1" latinLnBrk="1" hangingPunct="1">
              <a:spcAft>
                <a:spcPts val="650"/>
              </a:spcAft>
              <a:buFont typeface="Univers for KPMG Light" panose="020B0403020202020204" pitchFamily="34" charset="0"/>
              <a:buChar char="-"/>
              <a:defRPr lang="en-US" sz="1400" b="0" i="0" baseline="0" dirty="0" smtClean="0">
                <a:solidFill>
                  <a:srgbClr val="003087"/>
                </a:solidFill>
                <a:latin typeface="Univers for KPMG Light" panose="020B0403020202020204" pitchFamily="34" charset="0"/>
              </a:defRPr>
            </a:lvl6pPr>
            <a:lvl7pPr marL="1619250" indent="-309563" algn="l" eaLnBrk="1" latinLnBrk="1" hangingPunct="1">
              <a:spcAft>
                <a:spcPts val="650"/>
              </a:spcAft>
              <a:buFont typeface="Univers for KPMG Light" panose="020B0403020202020204" pitchFamily="34" charset="0"/>
              <a:buChar char="—"/>
              <a:defRPr lang="en-US" sz="1400" b="0" i="0" dirty="0" smtClean="0">
                <a:solidFill>
                  <a:srgbClr val="003087"/>
                </a:solidFill>
                <a:latin typeface="Univers for KPMG Light" panose="020B0403020202020204" pitchFamily="34" charset="0"/>
              </a:defRPr>
            </a:lvl7pPr>
            <a:lvl8pPr marL="1885950" indent="-247650" algn="l" eaLnBrk="1" latinLnBrk="1" hangingPunct="1">
              <a:spcAft>
                <a:spcPts val="650"/>
              </a:spcAft>
              <a:buFont typeface="Univers for KPMG Light" panose="020B0403020202020204" pitchFamily="34" charset="0"/>
              <a:buChar char="-"/>
              <a:defRPr lang="en-US" sz="1400" b="0" i="0" baseline="0" dirty="0" smtClean="0">
                <a:solidFill>
                  <a:srgbClr val="003087"/>
                </a:solidFill>
                <a:latin typeface="Univers for KPMG Light" panose="020B0403020202020204" pitchFamily="34" charset="0"/>
              </a:defRPr>
            </a:lvl8pPr>
          </a:lstStyle>
          <a:p>
            <a:pPr>
              <a:spcAft>
                <a:spcPts val="0"/>
              </a:spcAft>
            </a:pPr>
            <a:r>
              <a:rPr lang="en-US" altLang="ko-KR">
                <a:latin typeface="KoPub돋움체 Medium" panose="02020603020101020101" pitchFamily="18" charset="-127"/>
                <a:ea typeface="KoPub돋움체 Medium" panose="02020603020101020101" pitchFamily="18" charset="-127"/>
              </a:rPr>
              <a:t>Source : KPMG Analysis</a:t>
            </a:r>
          </a:p>
        </p:txBody>
      </p:sp>
      <p:sp>
        <p:nvSpPr>
          <p:cNvPr id="4" name="직사각형 3">
            <a:extLst>
              <a:ext uri="{FF2B5EF4-FFF2-40B4-BE49-F238E27FC236}">
                <a16:creationId xmlns:a16="http://schemas.microsoft.com/office/drawing/2014/main" id="{435715B1-9966-535F-2F80-EC5793C7B63A}"/>
              </a:ext>
            </a:extLst>
          </p:cNvPr>
          <p:cNvSpPr/>
          <p:nvPr/>
        </p:nvSpPr>
        <p:spPr>
          <a:xfrm>
            <a:off x="4122296" y="111152"/>
            <a:ext cx="3567660" cy="344839"/>
          </a:xfrm>
          <a:prstGeom prst="rect">
            <a:avLst/>
          </a:prstGeom>
          <a:noFill/>
          <a:ln>
            <a:solidFill>
              <a:srgbClr val="1E49E2"/>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ko-KR" altLang="en-US" sz="900" b="1">
                <a:solidFill>
                  <a:srgbClr val="1E49E2"/>
                </a:solidFill>
              </a:rPr>
              <a:t>본 추정 결과는 회사제시 사업계획을 바탕으로 작성되었으며</a:t>
            </a:r>
            <a:r>
              <a:rPr lang="en-US" altLang="ko-KR" sz="900" b="1">
                <a:solidFill>
                  <a:srgbClr val="1E49E2"/>
                </a:solidFill>
              </a:rPr>
              <a:t>, </a:t>
            </a:r>
          </a:p>
          <a:p>
            <a:pPr algn="ctr"/>
            <a:r>
              <a:rPr lang="ko-KR" altLang="en-US" sz="900" b="1">
                <a:solidFill>
                  <a:srgbClr val="1E49E2"/>
                </a:solidFill>
              </a:rPr>
              <a:t>사업계획의 이행 시기 및 이행 여부에 따라 그 결과가 달라질 수 있음</a:t>
            </a:r>
          </a:p>
        </p:txBody>
      </p:sp>
    </p:spTree>
    <p:extLst>
      <p:ext uri="{BB962C8B-B14F-4D97-AF65-F5344CB8AC3E}">
        <p14:creationId xmlns:p14="http://schemas.microsoft.com/office/powerpoint/2010/main" val="33428716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텍스트 개체 틀 16">
            <a:extLst>
              <a:ext uri="{FF2B5EF4-FFF2-40B4-BE49-F238E27FC236}">
                <a16:creationId xmlns:a16="http://schemas.microsoft.com/office/drawing/2014/main" id="{5A7C73A3-8BE8-4DE6-B6AA-C52589975296}"/>
              </a:ext>
            </a:extLst>
          </p:cNvPr>
          <p:cNvSpPr>
            <a:spLocks noGrp="1"/>
          </p:cNvSpPr>
          <p:nvPr>
            <p:ph type="body" sz="quarter" idx="10"/>
          </p:nvPr>
        </p:nvSpPr>
        <p:spPr>
          <a:xfrm>
            <a:off x="502976" y="193432"/>
            <a:ext cx="8574241" cy="211381"/>
          </a:xfrm>
        </p:spPr>
        <p:txBody>
          <a:bodyPr/>
          <a:lstStyle/>
          <a:p>
            <a:r>
              <a:rPr lang="en-US" altLang="ko-KR" sz="1000">
                <a:solidFill>
                  <a:schemeClr val="tx1">
                    <a:lumMod val="50000"/>
                    <a:lumOff val="50000"/>
                  </a:schemeClr>
                </a:solidFill>
                <a:latin typeface="KoPub돋움체 Bold" panose="00000800000000000000" pitchFamily="2" charset="-127"/>
                <a:ea typeface="KoPub돋움체 Bold" panose="00000800000000000000" pitchFamily="2" charset="-127"/>
                <a:cs typeface="+mn-cs"/>
              </a:rPr>
              <a:t>01 Executive Summary</a:t>
            </a:r>
            <a:endParaRPr lang="ko-KR" altLang="en-US" sz="1000">
              <a:solidFill>
                <a:schemeClr val="tx1">
                  <a:lumMod val="50000"/>
                  <a:lumOff val="50000"/>
                </a:schemeClr>
              </a:solidFill>
              <a:latin typeface="KoPub돋움체 Bold" panose="00000800000000000000" pitchFamily="2" charset="-127"/>
              <a:ea typeface="KoPub돋움체 Bold" panose="00000800000000000000" pitchFamily="2" charset="-127"/>
              <a:cs typeface="+mn-cs"/>
            </a:endParaRPr>
          </a:p>
        </p:txBody>
      </p:sp>
      <p:sp>
        <p:nvSpPr>
          <p:cNvPr id="96" name="TextBox 95">
            <a:extLst>
              <a:ext uri="{FF2B5EF4-FFF2-40B4-BE49-F238E27FC236}">
                <a16:creationId xmlns:a16="http://schemas.microsoft.com/office/drawing/2014/main" id="{48798C3D-559E-40C9-B22A-6761007405E1}"/>
              </a:ext>
            </a:extLst>
          </p:cNvPr>
          <p:cNvSpPr txBox="1"/>
          <p:nvPr/>
        </p:nvSpPr>
        <p:spPr>
          <a:xfrm flipH="1">
            <a:off x="488950" y="874727"/>
            <a:ext cx="8928100" cy="169277"/>
          </a:xfrm>
          <a:prstGeom prst="rect">
            <a:avLst/>
          </a:prstGeom>
          <a:noFill/>
        </p:spPr>
        <p:txBody>
          <a:bodyPr wrap="square" lIns="0" tIns="0" rIns="0" bIns="0" rtlCol="0">
            <a:spAutoFit/>
          </a:bodyPr>
          <a:lstStyle/>
          <a:p>
            <a:r>
              <a:rPr lang="ko-KR" altLang="en-US"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자금수지 검토 결과에 따른 연도별 </a:t>
            </a:r>
            <a:r>
              <a:rPr lang="en-US" altLang="ko-KR"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DSCR </a:t>
            </a:r>
            <a:r>
              <a:rPr lang="ko-KR" altLang="en-US"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및 </a:t>
            </a:r>
            <a:r>
              <a:rPr lang="en-US" altLang="ko-KR"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LTV</a:t>
            </a:r>
            <a:r>
              <a:rPr lang="ko-KR" altLang="en-US"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는 다음과 같이 추정됩니다</a:t>
            </a:r>
            <a:r>
              <a:rPr lang="en-US" altLang="ko-KR"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a:t>
            </a:r>
            <a:r>
              <a:rPr lang="ko-KR" altLang="en-US"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 </a:t>
            </a:r>
          </a:p>
        </p:txBody>
      </p:sp>
      <p:sp>
        <p:nvSpPr>
          <p:cNvPr id="97" name="제목 18">
            <a:extLst>
              <a:ext uri="{FF2B5EF4-FFF2-40B4-BE49-F238E27FC236}">
                <a16:creationId xmlns:a16="http://schemas.microsoft.com/office/drawing/2014/main" id="{E577CB65-78D0-496E-8174-B9F8D9F6DC96}"/>
              </a:ext>
            </a:extLst>
          </p:cNvPr>
          <p:cNvSpPr txBox="1">
            <a:spLocks/>
          </p:cNvSpPr>
          <p:nvPr/>
        </p:nvSpPr>
        <p:spPr>
          <a:xfrm>
            <a:off x="488951" y="439978"/>
            <a:ext cx="8928100" cy="430887"/>
          </a:xfrm>
          <a:prstGeom prst="rect">
            <a:avLst/>
          </a:prstGeom>
        </p:spPr>
        <p:txBody>
          <a:bodyPr wrap="square" lIns="0" tIns="0" rIns="0" bIns="0">
            <a:spAutoFit/>
          </a:bodyPr>
          <a:lstStyle>
            <a:defPPr>
              <a:defRPr lang="en-US"/>
            </a:defPPr>
            <a:lvl1pPr marR="0" lvl="0" indent="0" defTabSz="661751" fontAlgn="auto" latinLnBrk="1">
              <a:lnSpc>
                <a:spcPct val="100000"/>
              </a:lnSpc>
              <a:spcBef>
                <a:spcPct val="0"/>
              </a:spcBef>
              <a:spcAft>
                <a:spcPts val="2000"/>
              </a:spcAft>
              <a:buClrTx/>
              <a:buSzTx/>
              <a:buFontTx/>
              <a:buNone/>
              <a:tabLst/>
              <a:defRPr kumimoji="0" sz="2800" b="0" i="0" u="none" strike="noStrike" cap="none" spc="0" normalizeH="0" baseline="0">
                <a:ln>
                  <a:solidFill>
                    <a:srgbClr val="FD349C">
                      <a:alpha val="0"/>
                    </a:srgbClr>
                  </a:solidFill>
                </a:ln>
                <a:solidFill>
                  <a:srgbClr val="00338D"/>
                </a:solidFill>
                <a:effectLst/>
                <a:uLnTx/>
                <a:uFillTx/>
                <a:latin typeface="KoPub돋움체 Bold" panose="00000800000000000000" pitchFamily="2" charset="-127"/>
                <a:ea typeface="KoPub돋움체 Bold" panose="00000800000000000000" pitchFamily="2" charset="-127"/>
                <a:cs typeface="+mj-cs"/>
              </a:defRPr>
            </a:lvl1pPr>
          </a:lstStyle>
          <a:p>
            <a:pPr>
              <a:defRPr/>
            </a:pPr>
            <a:r>
              <a:rPr lang="en-US" altLang="ko-KR" sz="2800"/>
              <a:t>Cash Flow Projection </a:t>
            </a:r>
            <a:r>
              <a:rPr lang="en-US" altLang="ko-KR" sz="2000"/>
              <a:t>– DSCR </a:t>
            </a:r>
            <a:r>
              <a:rPr lang="ko-KR" altLang="en-US" sz="2000"/>
              <a:t>및 </a:t>
            </a:r>
            <a:r>
              <a:rPr lang="en-US" altLang="ko-KR" sz="2000"/>
              <a:t>LTV</a:t>
            </a:r>
          </a:p>
        </p:txBody>
      </p:sp>
      <p:graphicFrame>
        <p:nvGraphicFramePr>
          <p:cNvPr id="2" name="표 1">
            <a:extLst>
              <a:ext uri="{FF2B5EF4-FFF2-40B4-BE49-F238E27FC236}">
                <a16:creationId xmlns:a16="http://schemas.microsoft.com/office/drawing/2014/main" id="{348F1913-8FD8-2150-0FBC-19957D1C106A}"/>
              </a:ext>
            </a:extLst>
          </p:cNvPr>
          <p:cNvGraphicFramePr>
            <a:graphicFrameLocks noGrp="1"/>
          </p:cNvGraphicFramePr>
          <p:nvPr/>
        </p:nvGraphicFramePr>
        <p:xfrm>
          <a:off x="488951" y="1177925"/>
          <a:ext cx="8918575" cy="1700184"/>
        </p:xfrm>
        <a:graphic>
          <a:graphicData uri="http://schemas.openxmlformats.org/drawingml/2006/table">
            <a:tbl>
              <a:tblPr/>
              <a:tblGrid>
                <a:gridCol w="1027861">
                  <a:extLst>
                    <a:ext uri="{9D8B030D-6E8A-4147-A177-3AD203B41FA5}">
                      <a16:colId xmlns:a16="http://schemas.microsoft.com/office/drawing/2014/main" val="1754122650"/>
                    </a:ext>
                  </a:extLst>
                </a:gridCol>
                <a:gridCol w="1306762">
                  <a:extLst>
                    <a:ext uri="{9D8B030D-6E8A-4147-A177-3AD203B41FA5}">
                      <a16:colId xmlns:a16="http://schemas.microsoft.com/office/drawing/2014/main" val="2215849796"/>
                    </a:ext>
                  </a:extLst>
                </a:gridCol>
                <a:gridCol w="822994">
                  <a:extLst>
                    <a:ext uri="{9D8B030D-6E8A-4147-A177-3AD203B41FA5}">
                      <a16:colId xmlns:a16="http://schemas.microsoft.com/office/drawing/2014/main" val="2049198649"/>
                    </a:ext>
                  </a:extLst>
                </a:gridCol>
                <a:gridCol w="822994">
                  <a:extLst>
                    <a:ext uri="{9D8B030D-6E8A-4147-A177-3AD203B41FA5}">
                      <a16:colId xmlns:a16="http://schemas.microsoft.com/office/drawing/2014/main" val="423137315"/>
                    </a:ext>
                  </a:extLst>
                </a:gridCol>
                <a:gridCol w="822994">
                  <a:extLst>
                    <a:ext uri="{9D8B030D-6E8A-4147-A177-3AD203B41FA5}">
                      <a16:colId xmlns:a16="http://schemas.microsoft.com/office/drawing/2014/main" val="3804657893"/>
                    </a:ext>
                  </a:extLst>
                </a:gridCol>
                <a:gridCol w="822994">
                  <a:extLst>
                    <a:ext uri="{9D8B030D-6E8A-4147-A177-3AD203B41FA5}">
                      <a16:colId xmlns:a16="http://schemas.microsoft.com/office/drawing/2014/main" val="3163110522"/>
                    </a:ext>
                  </a:extLst>
                </a:gridCol>
                <a:gridCol w="822994">
                  <a:extLst>
                    <a:ext uri="{9D8B030D-6E8A-4147-A177-3AD203B41FA5}">
                      <a16:colId xmlns:a16="http://schemas.microsoft.com/office/drawing/2014/main" val="22332289"/>
                    </a:ext>
                  </a:extLst>
                </a:gridCol>
                <a:gridCol w="822994">
                  <a:extLst>
                    <a:ext uri="{9D8B030D-6E8A-4147-A177-3AD203B41FA5}">
                      <a16:colId xmlns:a16="http://schemas.microsoft.com/office/drawing/2014/main" val="984692400"/>
                    </a:ext>
                  </a:extLst>
                </a:gridCol>
                <a:gridCol w="822994">
                  <a:extLst>
                    <a:ext uri="{9D8B030D-6E8A-4147-A177-3AD203B41FA5}">
                      <a16:colId xmlns:a16="http://schemas.microsoft.com/office/drawing/2014/main" val="2293306535"/>
                    </a:ext>
                  </a:extLst>
                </a:gridCol>
                <a:gridCol w="822994">
                  <a:extLst>
                    <a:ext uri="{9D8B030D-6E8A-4147-A177-3AD203B41FA5}">
                      <a16:colId xmlns:a16="http://schemas.microsoft.com/office/drawing/2014/main" val="176252015"/>
                    </a:ext>
                  </a:extLst>
                </a:gridCol>
              </a:tblGrid>
              <a:tr h="212523">
                <a:tc>
                  <a:txBody>
                    <a:bodyPr/>
                    <a:lstStyle/>
                    <a:p>
                      <a:pPr algn="l" fontAlgn="ctr"/>
                      <a:r>
                        <a:rPr lang="en-US" sz="900" b="1" i="0" u="none" strike="noStrike">
                          <a:solidFill>
                            <a:srgbClr val="FFFFFF"/>
                          </a:solidFill>
                          <a:effectLst/>
                          <a:latin typeface="KoPub돋움체 Medium" panose="00000600000000000000" pitchFamily="2" charset="-127"/>
                          <a:ea typeface="KoPub돋움체 Medium" panose="00000600000000000000" pitchFamily="2" charset="-127"/>
                        </a:rPr>
                        <a:t>DSCR</a:t>
                      </a:r>
                    </a:p>
                  </a:txBody>
                  <a:tcPr marL="36000" marR="36000" marT="0" marB="0" anchor="ctr">
                    <a:lnL>
                      <a:noFill/>
                    </a:lnL>
                    <a:lnR>
                      <a:noFill/>
                    </a:lnR>
                    <a:lnT>
                      <a:noFill/>
                    </a:lnT>
                    <a:lnB>
                      <a:noFill/>
                    </a:lnB>
                    <a:solidFill>
                      <a:srgbClr val="00338D"/>
                    </a:solidFill>
                  </a:tcPr>
                </a:tc>
                <a:tc>
                  <a:txBody>
                    <a:bodyPr/>
                    <a:lstStyle/>
                    <a:p>
                      <a:pPr algn="l" fontAlgn="ct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　</a:t>
                      </a:r>
                    </a:p>
                  </a:txBody>
                  <a:tcPr marL="36000" marR="36000" marT="0" marB="0" anchor="ctr">
                    <a:lnL>
                      <a:noFill/>
                    </a:lnL>
                    <a:lnR>
                      <a:noFill/>
                    </a:lnR>
                    <a:lnT>
                      <a:noFill/>
                    </a:lnT>
                    <a:lnB>
                      <a:noFill/>
                    </a:lnB>
                    <a:solidFill>
                      <a:srgbClr val="00338D"/>
                    </a:solidFill>
                  </a:tcPr>
                </a:tc>
                <a:tc>
                  <a:txBody>
                    <a:bodyPr/>
                    <a:lstStyle/>
                    <a:p>
                      <a:pPr algn="l" fontAlgn="ct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　</a:t>
                      </a:r>
                    </a:p>
                  </a:txBody>
                  <a:tcPr marL="36000" marR="36000" marT="0" marB="0" anchor="ctr">
                    <a:lnL>
                      <a:noFill/>
                    </a:lnL>
                    <a:lnR>
                      <a:noFill/>
                    </a:lnR>
                    <a:lnT>
                      <a:noFill/>
                    </a:lnT>
                    <a:lnB>
                      <a:noFill/>
                    </a:lnB>
                    <a:solidFill>
                      <a:srgbClr val="00338D"/>
                    </a:solidFill>
                  </a:tcPr>
                </a:tc>
                <a:tc>
                  <a:txBody>
                    <a:bodyPr/>
                    <a:lstStyle/>
                    <a:p>
                      <a:pPr algn="l" fontAlgn="ct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　</a:t>
                      </a:r>
                    </a:p>
                  </a:txBody>
                  <a:tcPr marL="36000" marR="36000" marT="0" marB="0" anchor="ctr">
                    <a:lnL>
                      <a:noFill/>
                    </a:lnL>
                    <a:lnR>
                      <a:noFill/>
                    </a:lnR>
                    <a:lnT>
                      <a:noFill/>
                    </a:lnT>
                    <a:lnB>
                      <a:noFill/>
                    </a:lnB>
                    <a:solidFill>
                      <a:srgbClr val="00338D"/>
                    </a:solidFill>
                  </a:tcPr>
                </a:tc>
                <a:tc>
                  <a:txBody>
                    <a:bodyPr/>
                    <a:lstStyle/>
                    <a:p>
                      <a:pPr algn="l" fontAlgn="ct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　</a:t>
                      </a:r>
                    </a:p>
                  </a:txBody>
                  <a:tcPr marL="36000" marR="36000" marT="0" marB="0" anchor="ctr">
                    <a:lnL>
                      <a:noFill/>
                    </a:lnL>
                    <a:lnR>
                      <a:noFill/>
                    </a:lnR>
                    <a:lnT>
                      <a:noFill/>
                    </a:lnT>
                    <a:lnB>
                      <a:noFill/>
                    </a:lnB>
                    <a:solidFill>
                      <a:srgbClr val="00338D"/>
                    </a:solidFill>
                  </a:tcPr>
                </a:tc>
                <a:tc>
                  <a:txBody>
                    <a:bodyPr/>
                    <a:lstStyle/>
                    <a:p>
                      <a:pPr algn="l" fontAlgn="ct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　</a:t>
                      </a:r>
                    </a:p>
                  </a:txBody>
                  <a:tcPr marL="36000" marR="36000" marT="0" marB="0" anchor="ctr">
                    <a:lnL>
                      <a:noFill/>
                    </a:lnL>
                    <a:lnR>
                      <a:noFill/>
                    </a:lnR>
                    <a:lnT>
                      <a:noFill/>
                    </a:lnT>
                    <a:lnB>
                      <a:noFill/>
                    </a:lnB>
                    <a:solidFill>
                      <a:srgbClr val="00338D"/>
                    </a:solidFill>
                  </a:tcPr>
                </a:tc>
                <a:tc>
                  <a:txBody>
                    <a:bodyPr/>
                    <a:lstStyle/>
                    <a:p>
                      <a:pPr algn="l" fontAlgn="ct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　</a:t>
                      </a:r>
                    </a:p>
                  </a:txBody>
                  <a:tcPr marL="36000" marR="36000" marT="0" marB="0" anchor="ctr">
                    <a:lnL>
                      <a:noFill/>
                    </a:lnL>
                    <a:lnR>
                      <a:noFill/>
                    </a:lnR>
                    <a:lnT>
                      <a:noFill/>
                    </a:lnT>
                    <a:lnB>
                      <a:noFill/>
                    </a:lnB>
                    <a:solidFill>
                      <a:srgbClr val="00338D"/>
                    </a:solidFill>
                  </a:tcPr>
                </a:tc>
                <a:tc>
                  <a:txBody>
                    <a:bodyPr/>
                    <a:lstStyle/>
                    <a:p>
                      <a:pPr algn="l" fontAlgn="ct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　</a:t>
                      </a:r>
                    </a:p>
                  </a:txBody>
                  <a:tcPr marL="36000" marR="36000" marT="0" marB="0" anchor="ctr">
                    <a:lnL>
                      <a:noFill/>
                    </a:lnL>
                    <a:lnR>
                      <a:noFill/>
                    </a:lnR>
                    <a:lnT>
                      <a:noFill/>
                    </a:lnT>
                    <a:lnB>
                      <a:noFill/>
                    </a:lnB>
                    <a:solidFill>
                      <a:srgbClr val="00338D"/>
                    </a:solidFill>
                  </a:tcPr>
                </a:tc>
                <a:tc>
                  <a:txBody>
                    <a:bodyPr/>
                    <a:lstStyle/>
                    <a:p>
                      <a:pPr algn="l" fontAlgn="ct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　</a:t>
                      </a:r>
                    </a:p>
                  </a:txBody>
                  <a:tcPr marL="36000" marR="36000" marT="0" marB="0" anchor="ctr">
                    <a:lnL>
                      <a:noFill/>
                    </a:lnL>
                    <a:lnR>
                      <a:noFill/>
                    </a:lnR>
                    <a:lnT>
                      <a:noFill/>
                    </a:lnT>
                    <a:lnB>
                      <a:noFill/>
                    </a:lnB>
                    <a:solidFill>
                      <a:srgbClr val="00338D"/>
                    </a:solidFill>
                  </a:tcPr>
                </a:tc>
                <a:tc>
                  <a:txBody>
                    <a:bodyPr/>
                    <a:lstStyle/>
                    <a:p>
                      <a:pPr algn="l" fontAlgn="ct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　</a:t>
                      </a:r>
                    </a:p>
                  </a:txBody>
                  <a:tcPr marL="36000" marR="36000" marT="0" marB="0" anchor="ctr">
                    <a:lnL>
                      <a:noFill/>
                    </a:lnL>
                    <a:lnR>
                      <a:noFill/>
                    </a:lnR>
                    <a:lnT>
                      <a:noFill/>
                    </a:lnT>
                    <a:lnB>
                      <a:noFill/>
                    </a:lnB>
                    <a:solidFill>
                      <a:srgbClr val="00338D"/>
                    </a:solidFill>
                  </a:tcPr>
                </a:tc>
                <a:extLst>
                  <a:ext uri="{0D108BD9-81ED-4DB2-BD59-A6C34878D82A}">
                    <a16:rowId xmlns:a16="http://schemas.microsoft.com/office/drawing/2014/main" val="882795517"/>
                  </a:ext>
                </a:extLst>
              </a:tr>
              <a:tr h="212523">
                <a:tc>
                  <a:txBody>
                    <a:bodyPr/>
                    <a:lstStyle/>
                    <a:p>
                      <a:pPr algn="l" fontAlgn="ctr"/>
                      <a:r>
                        <a:rPr lang="en-US" altLang="ko-KR" sz="900" b="1" i="0" u="none" strike="noStrike">
                          <a:solidFill>
                            <a:srgbClr val="000000"/>
                          </a:solidFill>
                          <a:effectLst/>
                          <a:latin typeface="KoPub돋움체 Medium" panose="00000600000000000000" pitchFamily="2" charset="-127"/>
                          <a:ea typeface="KoPub돋움체 Medium" panose="00000600000000000000" pitchFamily="2" charset="-127"/>
                        </a:rPr>
                        <a:t>(</a:t>
                      </a:r>
                      <a:r>
                        <a:rPr lang="ko-KR" altLang="en-US" sz="900" b="1" i="0" u="none" strike="noStrike">
                          <a:solidFill>
                            <a:srgbClr val="000000"/>
                          </a:solidFill>
                          <a:effectLst/>
                          <a:latin typeface="KoPub돋움체 Medium" panose="00000600000000000000" pitchFamily="2" charset="-127"/>
                          <a:ea typeface="KoPub돋움체 Medium" panose="00000600000000000000" pitchFamily="2" charset="-127"/>
                        </a:rPr>
                        <a:t>단위 </a:t>
                      </a:r>
                      <a:r>
                        <a:rPr lang="en-US" altLang="ko-KR" sz="900" b="1" i="0" u="none" strike="noStrike">
                          <a:solidFill>
                            <a:srgbClr val="000000"/>
                          </a:solidFill>
                          <a:effectLst/>
                          <a:latin typeface="KoPub돋움체 Medium" panose="00000600000000000000" pitchFamily="2" charset="-127"/>
                          <a:ea typeface="KoPub돋움체 Medium" panose="00000600000000000000" pitchFamily="2" charset="-127"/>
                        </a:rPr>
                        <a:t>: </a:t>
                      </a:r>
                      <a:r>
                        <a:rPr lang="ko-KR" altLang="en-US" sz="900" b="1" i="0" u="none" strike="noStrike">
                          <a:solidFill>
                            <a:srgbClr val="000000"/>
                          </a:solidFill>
                          <a:effectLst/>
                          <a:latin typeface="KoPub돋움체 Medium" panose="00000600000000000000" pitchFamily="2" charset="-127"/>
                          <a:ea typeface="KoPub돋움체 Medium" panose="00000600000000000000" pitchFamily="2" charset="-127"/>
                        </a:rPr>
                        <a:t>백만원</a:t>
                      </a:r>
                      <a:r>
                        <a:rPr lang="en-US" altLang="ko-KR" sz="900" b="1" i="0" u="none" strike="noStrike">
                          <a:solidFill>
                            <a:srgbClr val="000000"/>
                          </a:solidFill>
                          <a:effectLst/>
                          <a:latin typeface="KoPub돋움체 Medium" panose="00000600000000000000" pitchFamily="2" charset="-127"/>
                          <a:ea typeface="KoPub돋움체 Medium" panose="00000600000000000000" pitchFamily="2" charset="-127"/>
                        </a:rPr>
                        <a:t>)</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l" fontAlgn="ctr"/>
                      <a:r>
                        <a:rPr lang="ko-KR" altLang="en-US" sz="900" b="1" i="0" u="none" strike="noStrike">
                          <a:solidFill>
                            <a:srgbClr val="000000"/>
                          </a:solidFill>
                          <a:effectLst/>
                          <a:latin typeface="KoPub돋움체 Medium" panose="00000600000000000000" pitchFamily="2" charset="-127"/>
                          <a:ea typeface="KoPub돋움체 Medium" panose="00000600000000000000" pitchFamily="2" charset="-127"/>
                        </a:rPr>
                        <a:t>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KoPub돋움체 Medium" panose="00000600000000000000" pitchFamily="2" charset="-127"/>
                          <a:ea typeface="KoPub돋움체 Medium" panose="00000600000000000000" pitchFamily="2" charset="-127"/>
                        </a:rPr>
                        <a:t>2023F</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KoPub돋움체 Medium" panose="00000600000000000000" pitchFamily="2" charset="-127"/>
                          <a:ea typeface="KoPub돋움체 Medium" panose="00000600000000000000" pitchFamily="2" charset="-127"/>
                        </a:rPr>
                        <a:t>2024F</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KoPub돋움체 Medium" panose="00000600000000000000" pitchFamily="2" charset="-127"/>
                          <a:ea typeface="KoPub돋움체 Medium" panose="00000600000000000000" pitchFamily="2" charset="-127"/>
                        </a:rPr>
                        <a:t>2025F</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KoPub돋움체 Medium" panose="00000600000000000000" pitchFamily="2" charset="-127"/>
                          <a:ea typeface="KoPub돋움체 Medium" panose="00000600000000000000" pitchFamily="2" charset="-127"/>
                        </a:rPr>
                        <a:t>2026F</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KoPub돋움체 Medium" panose="00000600000000000000" pitchFamily="2" charset="-127"/>
                          <a:ea typeface="KoPub돋움체 Medium" panose="00000600000000000000" pitchFamily="2" charset="-127"/>
                        </a:rPr>
                        <a:t>2027F</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KoPub돋움체 Medium" panose="00000600000000000000" pitchFamily="2" charset="-127"/>
                          <a:ea typeface="KoPub돋움체 Medium" panose="00000600000000000000" pitchFamily="2" charset="-127"/>
                        </a:rPr>
                        <a:t>2028F</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KoPub돋움체 Medium" panose="00000600000000000000" pitchFamily="2" charset="-127"/>
                          <a:ea typeface="KoPub돋움체 Medium" panose="00000600000000000000" pitchFamily="2" charset="-127"/>
                        </a:rPr>
                        <a:t>2029F</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KoPub돋움체 Medium" panose="00000600000000000000" pitchFamily="2" charset="-127"/>
                          <a:ea typeface="KoPub돋움체 Medium" panose="00000600000000000000" pitchFamily="2" charset="-127"/>
                        </a:rPr>
                        <a:t>2030F</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919908088"/>
                  </a:ext>
                </a:extLst>
              </a:tr>
              <a:tr h="212523">
                <a:tc rowSpan="3">
                  <a:txBody>
                    <a:bodyPr/>
                    <a:lstStyle/>
                    <a:p>
                      <a:pPr algn="ctr" fontAlgn="ctr"/>
                      <a:r>
                        <a:rPr lang="ko-KR" altLang="en-US" sz="900" b="1" i="0" u="none" strike="noStrike">
                          <a:solidFill>
                            <a:srgbClr val="000000"/>
                          </a:solidFill>
                          <a:effectLst/>
                          <a:latin typeface="KoPub돋움체 Medium" panose="00000600000000000000" pitchFamily="2" charset="-127"/>
                          <a:ea typeface="KoPub돋움체 Medium" panose="00000600000000000000" pitchFamily="2" charset="-127"/>
                        </a:rPr>
                        <a:t>연간 </a:t>
                      </a:r>
                      <a:r>
                        <a:rPr lang="en-US" sz="900" b="1" i="0" u="none" strike="noStrike">
                          <a:solidFill>
                            <a:srgbClr val="000000"/>
                          </a:solidFill>
                          <a:effectLst/>
                          <a:latin typeface="KoPub돋움체 Medium" panose="00000600000000000000" pitchFamily="2" charset="-127"/>
                          <a:ea typeface="KoPub돋움체 Medium" panose="00000600000000000000" pitchFamily="2" charset="-127"/>
                        </a:rPr>
                        <a:t>DSCR</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C2D83"/>
                      </a:solidFill>
                      <a:prstDash val="solid"/>
                      <a:round/>
                      <a:headEnd type="none" w="med" len="med"/>
                      <a:tailEnd type="none" w="med" len="med"/>
                    </a:lnB>
                    <a:solidFill>
                      <a:srgbClr val="E5F4FB"/>
                    </a:solidFill>
                  </a:tcPr>
                </a:tc>
                <a:tc>
                  <a:txBody>
                    <a:bodyPr/>
                    <a:lstStyle/>
                    <a:p>
                      <a:pPr algn="l" fontAlgn="ct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상환 가능액</a:t>
                      </a: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a:t>
                      </a:r>
                      <a:r>
                        <a:rPr lang="en-US" sz="900" b="0" i="0" u="none" strike="noStrike">
                          <a:solidFill>
                            <a:srgbClr val="000000"/>
                          </a:solidFill>
                          <a:effectLst/>
                          <a:latin typeface="KoPub돋움체 Medium" panose="00000600000000000000" pitchFamily="2" charset="-127"/>
                          <a:ea typeface="KoPub돋움체 Medium" panose="00000600000000000000" pitchFamily="2" charset="-127"/>
                        </a:rPr>
                        <a:t>A)</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8,530</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593</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7,232</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9,650</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47,381</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15,918</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28,047</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39,147</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extLst>
                  <a:ext uri="{0D108BD9-81ED-4DB2-BD59-A6C34878D82A}">
                    <a16:rowId xmlns:a16="http://schemas.microsoft.com/office/drawing/2014/main" val="1513505025"/>
                  </a:ext>
                </a:extLst>
              </a:tr>
              <a:tr h="212523">
                <a:tc vMerge="1">
                  <a:txBody>
                    <a:bodyPr/>
                    <a:lstStyle/>
                    <a:p>
                      <a:pPr latinLnBrk="1"/>
                      <a:endParaRPr lang="ko-KR" altLang="en-US"/>
                    </a:p>
                  </a:txBody>
                  <a:tcPr/>
                </a:tc>
                <a:tc>
                  <a:txBody>
                    <a:bodyPr/>
                    <a:lstStyle/>
                    <a:p>
                      <a:pPr algn="l" fontAlgn="ct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금융 상환액</a:t>
                      </a: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a:t>
                      </a:r>
                      <a:r>
                        <a:rPr lang="en-US" sz="900" b="0" i="0" u="none" strike="noStrike">
                          <a:solidFill>
                            <a:srgbClr val="000000"/>
                          </a:solidFill>
                          <a:effectLst/>
                          <a:latin typeface="KoPub돋움체 Medium" panose="00000600000000000000" pitchFamily="2" charset="-127"/>
                          <a:ea typeface="KoPub돋움체 Medium" panose="00000600000000000000" pitchFamily="2" charset="-127"/>
                        </a:rPr>
                        <a:t>B)</a:t>
                      </a:r>
                    </a:p>
                  </a:txBody>
                  <a:tcPr marL="36000" marR="36000" marT="0" marB="0" anchor="ctr">
                    <a:lnL>
                      <a:noFill/>
                    </a:lnL>
                    <a:lnR>
                      <a:noFill/>
                    </a:lnR>
                    <a:lnT>
                      <a:noFill/>
                    </a:lnT>
                    <a:lnB w="6350" cap="flat" cmpd="sng" algn="ctr">
                      <a:solidFill>
                        <a:srgbClr val="0C2D83"/>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2,350</a:t>
                      </a:r>
                    </a:p>
                  </a:txBody>
                  <a:tcPr marL="36000" marR="36000" marT="0" marB="0" anchor="ctr">
                    <a:lnL>
                      <a:noFill/>
                    </a:lnL>
                    <a:lnR>
                      <a:noFill/>
                    </a:lnR>
                    <a:lnT>
                      <a:noFill/>
                    </a:lnT>
                    <a:lnB w="6350" cap="flat" cmpd="sng" algn="ctr">
                      <a:solidFill>
                        <a:srgbClr val="0C2D83"/>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2,503</a:t>
                      </a:r>
                    </a:p>
                  </a:txBody>
                  <a:tcPr marL="36000" marR="36000" marT="0" marB="0" anchor="ctr">
                    <a:lnL>
                      <a:noFill/>
                    </a:lnL>
                    <a:lnR>
                      <a:noFill/>
                    </a:lnR>
                    <a:lnT>
                      <a:noFill/>
                    </a:lnT>
                    <a:lnB w="6350" cap="flat" cmpd="sng" algn="ctr">
                      <a:solidFill>
                        <a:srgbClr val="0C2D83"/>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9,683</a:t>
                      </a:r>
                    </a:p>
                  </a:txBody>
                  <a:tcPr marL="36000" marR="36000" marT="0" marB="0" anchor="ctr">
                    <a:lnL>
                      <a:noFill/>
                    </a:lnL>
                    <a:lnR>
                      <a:noFill/>
                    </a:lnR>
                    <a:lnT>
                      <a:noFill/>
                    </a:lnT>
                    <a:lnB w="6350" cap="flat" cmpd="sng" algn="ctr">
                      <a:solidFill>
                        <a:srgbClr val="0C2D83"/>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9,193</a:t>
                      </a:r>
                    </a:p>
                  </a:txBody>
                  <a:tcPr marL="36000" marR="36000" marT="0" marB="0" anchor="ctr">
                    <a:lnL>
                      <a:noFill/>
                    </a:lnL>
                    <a:lnR>
                      <a:noFill/>
                    </a:lnR>
                    <a:lnT>
                      <a:noFill/>
                    </a:lnT>
                    <a:lnB w="6350" cap="flat" cmpd="sng" algn="ctr">
                      <a:solidFill>
                        <a:srgbClr val="0C2D83"/>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8,703</a:t>
                      </a:r>
                    </a:p>
                  </a:txBody>
                  <a:tcPr marL="36000" marR="36000" marT="0" marB="0" anchor="ctr">
                    <a:lnL>
                      <a:noFill/>
                    </a:lnL>
                    <a:lnR>
                      <a:noFill/>
                    </a:lnR>
                    <a:lnT>
                      <a:noFill/>
                    </a:lnT>
                    <a:lnB w="6350" cap="flat" cmpd="sng" algn="ctr">
                      <a:solidFill>
                        <a:srgbClr val="0C2D83"/>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8,215</a:t>
                      </a:r>
                    </a:p>
                  </a:txBody>
                  <a:tcPr marL="36000" marR="36000" marT="0" marB="0" anchor="ctr">
                    <a:lnL>
                      <a:noFill/>
                    </a:lnL>
                    <a:lnR>
                      <a:noFill/>
                    </a:lnR>
                    <a:lnT>
                      <a:noFill/>
                    </a:lnT>
                    <a:lnB w="6350" cap="flat" cmpd="sng" algn="ctr">
                      <a:solidFill>
                        <a:srgbClr val="0C2D83"/>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5,833</a:t>
                      </a:r>
                    </a:p>
                  </a:txBody>
                  <a:tcPr marL="36000" marR="36000" marT="0" marB="0" anchor="ctr">
                    <a:lnL>
                      <a:noFill/>
                    </a:lnL>
                    <a:lnR>
                      <a:noFill/>
                    </a:lnR>
                    <a:lnT>
                      <a:noFill/>
                    </a:lnT>
                    <a:lnB w="6350" cap="flat" cmpd="sng" algn="ctr">
                      <a:solidFill>
                        <a:srgbClr val="0C2D83"/>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a:t>
                      </a:r>
                    </a:p>
                  </a:txBody>
                  <a:tcPr marL="36000" marR="36000" marT="0" marB="0" anchor="ctr">
                    <a:lnL>
                      <a:noFill/>
                    </a:lnL>
                    <a:lnR>
                      <a:noFill/>
                    </a:lnR>
                    <a:lnT>
                      <a:noFill/>
                    </a:lnT>
                    <a:lnB w="6350" cap="flat" cmpd="sng" algn="ctr">
                      <a:solidFill>
                        <a:srgbClr val="0C2D83"/>
                      </a:solidFill>
                      <a:prstDash val="solid"/>
                      <a:round/>
                      <a:headEnd type="none" w="med" len="med"/>
                      <a:tailEnd type="none" w="med" len="med"/>
                    </a:lnB>
                  </a:tcPr>
                </a:tc>
                <a:extLst>
                  <a:ext uri="{0D108BD9-81ED-4DB2-BD59-A6C34878D82A}">
                    <a16:rowId xmlns:a16="http://schemas.microsoft.com/office/drawing/2014/main" val="142779283"/>
                  </a:ext>
                </a:extLst>
              </a:tr>
              <a:tr h="212523">
                <a:tc vMerge="1">
                  <a:txBody>
                    <a:bodyPr/>
                    <a:lstStyle/>
                    <a:p>
                      <a:pPr latinLnBrk="1"/>
                      <a:endParaRPr lang="ko-KR" altLang="en-US"/>
                    </a:p>
                  </a:txBody>
                  <a:tcPr/>
                </a:tc>
                <a:tc>
                  <a:txBody>
                    <a:bodyPr/>
                    <a:lstStyle/>
                    <a:p>
                      <a:pPr algn="l" rtl="0" fontAlgn="ctr"/>
                      <a:r>
                        <a:rPr lang="ko-KR" altLang="en-US" sz="900" b="1" i="0" u="none" strike="noStrike">
                          <a:solidFill>
                            <a:srgbClr val="000000"/>
                          </a:solidFill>
                          <a:effectLst/>
                          <a:latin typeface="KoPub돋움체 Medium" panose="00000600000000000000" pitchFamily="2" charset="-127"/>
                          <a:ea typeface="KoPub돋움체 Medium" panose="00000600000000000000" pitchFamily="2" charset="-127"/>
                        </a:rPr>
                        <a:t>연간 </a:t>
                      </a:r>
                      <a:r>
                        <a:rPr lang="en-US" sz="900" b="1" i="0" u="none" strike="noStrike">
                          <a:solidFill>
                            <a:srgbClr val="000000"/>
                          </a:solidFill>
                          <a:effectLst/>
                          <a:latin typeface="KoPub돋움체 Medium" panose="00000600000000000000" pitchFamily="2" charset="-127"/>
                          <a:ea typeface="KoPub돋움체 Medium" panose="00000600000000000000" pitchFamily="2" charset="-127"/>
                        </a:rPr>
                        <a:t>DSCR(C=A/B)</a:t>
                      </a:r>
                    </a:p>
                  </a:txBody>
                  <a:tcPr marL="36000" marR="36000" marT="0" marB="0" anchor="ctr">
                    <a:lnL>
                      <a:noFill/>
                    </a:lnL>
                    <a:lnR>
                      <a:noFill/>
                    </a:lnR>
                    <a:lnT w="6350" cap="flat" cmpd="sng" algn="ctr">
                      <a:solidFill>
                        <a:srgbClr val="0C2D83"/>
                      </a:solidFill>
                      <a:prstDash val="solid"/>
                      <a:round/>
                      <a:headEnd type="none" w="med" len="med"/>
                      <a:tailEnd type="none" w="med" len="med"/>
                    </a:lnT>
                    <a:lnB w="6350" cap="flat" cmpd="sng" algn="ctr">
                      <a:solidFill>
                        <a:srgbClr val="0C2D83"/>
                      </a:solidFill>
                      <a:prstDash val="solid"/>
                      <a:round/>
                      <a:headEnd type="none" w="med" len="med"/>
                      <a:tailEnd type="none" w="med" len="med"/>
                    </a:lnB>
                    <a:solidFill>
                      <a:srgbClr val="E5F4FB"/>
                    </a:solidFill>
                  </a:tcPr>
                </a:tc>
                <a:tc>
                  <a:txBody>
                    <a:bodyPr/>
                    <a:lstStyle/>
                    <a:p>
                      <a:pPr algn="r" rtl="0" fontAlgn="ctr"/>
                      <a:r>
                        <a:rPr lang="en-US" sz="900" b="1" i="0" u="none" strike="noStrike">
                          <a:solidFill>
                            <a:srgbClr val="000000"/>
                          </a:solidFill>
                          <a:effectLst/>
                          <a:latin typeface="KoPub돋움체 Medium" panose="00000600000000000000" pitchFamily="2" charset="-127"/>
                          <a:ea typeface="KoPub돋움체 Medium" panose="00000600000000000000" pitchFamily="2" charset="-127"/>
                        </a:rPr>
                        <a:t>3.6x</a:t>
                      </a:r>
                    </a:p>
                  </a:txBody>
                  <a:tcPr marL="36000" marR="36000" marT="0" marB="0" anchor="ctr">
                    <a:lnL>
                      <a:noFill/>
                    </a:lnL>
                    <a:lnR>
                      <a:noFill/>
                    </a:lnR>
                    <a:lnT w="6350" cap="flat" cmpd="sng" algn="ctr">
                      <a:solidFill>
                        <a:srgbClr val="0C2D83"/>
                      </a:solidFill>
                      <a:prstDash val="solid"/>
                      <a:round/>
                      <a:headEnd type="none" w="med" len="med"/>
                      <a:tailEnd type="none" w="med" len="med"/>
                    </a:lnT>
                    <a:lnB w="6350" cap="flat" cmpd="sng" algn="ctr">
                      <a:solidFill>
                        <a:srgbClr val="0C2D83"/>
                      </a:solidFill>
                      <a:prstDash val="solid"/>
                      <a:round/>
                      <a:headEnd type="none" w="med" len="med"/>
                      <a:tailEnd type="none" w="med" len="med"/>
                    </a:lnB>
                    <a:solidFill>
                      <a:srgbClr val="E5F4FB"/>
                    </a:solidFill>
                  </a:tcPr>
                </a:tc>
                <a:tc>
                  <a:txBody>
                    <a:bodyPr/>
                    <a:lstStyle/>
                    <a:p>
                      <a:pPr algn="r" rtl="0" fontAlgn="ctr"/>
                      <a:r>
                        <a:rPr lang="en-US" sz="900" b="1" i="0" u="none" strike="noStrike">
                          <a:solidFill>
                            <a:srgbClr val="000000"/>
                          </a:solidFill>
                          <a:effectLst/>
                          <a:latin typeface="KoPub돋움체 Medium" panose="00000600000000000000" pitchFamily="2" charset="-127"/>
                          <a:ea typeface="KoPub돋움체 Medium" panose="00000600000000000000" pitchFamily="2" charset="-127"/>
                        </a:rPr>
                        <a:t>0.2x</a:t>
                      </a:r>
                    </a:p>
                  </a:txBody>
                  <a:tcPr marL="36000" marR="36000" marT="0" marB="0" anchor="ctr">
                    <a:lnL>
                      <a:noFill/>
                    </a:lnL>
                    <a:lnR>
                      <a:noFill/>
                    </a:lnR>
                    <a:lnT w="6350" cap="flat" cmpd="sng" algn="ctr">
                      <a:solidFill>
                        <a:srgbClr val="0C2D83"/>
                      </a:solidFill>
                      <a:prstDash val="solid"/>
                      <a:round/>
                      <a:headEnd type="none" w="med" len="med"/>
                      <a:tailEnd type="none" w="med" len="med"/>
                    </a:lnT>
                    <a:lnB w="6350" cap="flat" cmpd="sng" algn="ctr">
                      <a:solidFill>
                        <a:srgbClr val="0C2D83"/>
                      </a:solidFill>
                      <a:prstDash val="solid"/>
                      <a:round/>
                      <a:headEnd type="none" w="med" len="med"/>
                      <a:tailEnd type="none" w="med" len="med"/>
                    </a:lnB>
                    <a:solidFill>
                      <a:srgbClr val="E5F4FB"/>
                    </a:solidFill>
                  </a:tcPr>
                </a:tc>
                <a:tc>
                  <a:txBody>
                    <a:bodyPr/>
                    <a:lstStyle/>
                    <a:p>
                      <a:pPr algn="r" rtl="0" fontAlgn="ctr"/>
                      <a:r>
                        <a:rPr lang="en-US" sz="900" b="1" i="0" u="none" strike="noStrike">
                          <a:solidFill>
                            <a:srgbClr val="000000"/>
                          </a:solidFill>
                          <a:effectLst/>
                          <a:latin typeface="KoPub돋움체 Medium" panose="00000600000000000000" pitchFamily="2" charset="-127"/>
                          <a:ea typeface="KoPub돋움체 Medium" panose="00000600000000000000" pitchFamily="2" charset="-127"/>
                        </a:rPr>
                        <a:t>0.7x</a:t>
                      </a:r>
                    </a:p>
                  </a:txBody>
                  <a:tcPr marL="36000" marR="36000" marT="0" marB="0" anchor="ctr">
                    <a:lnL>
                      <a:noFill/>
                    </a:lnL>
                    <a:lnR>
                      <a:noFill/>
                    </a:lnR>
                    <a:lnT w="6350" cap="flat" cmpd="sng" algn="ctr">
                      <a:solidFill>
                        <a:srgbClr val="0C2D83"/>
                      </a:solidFill>
                      <a:prstDash val="solid"/>
                      <a:round/>
                      <a:headEnd type="none" w="med" len="med"/>
                      <a:tailEnd type="none" w="med" len="med"/>
                    </a:lnT>
                    <a:lnB w="6350" cap="flat" cmpd="sng" algn="ctr">
                      <a:solidFill>
                        <a:srgbClr val="0C2D83"/>
                      </a:solidFill>
                      <a:prstDash val="solid"/>
                      <a:round/>
                      <a:headEnd type="none" w="med" len="med"/>
                      <a:tailEnd type="none" w="med" len="med"/>
                    </a:lnB>
                    <a:solidFill>
                      <a:srgbClr val="E5F4FB"/>
                    </a:solidFill>
                  </a:tcPr>
                </a:tc>
                <a:tc>
                  <a:txBody>
                    <a:bodyPr/>
                    <a:lstStyle/>
                    <a:p>
                      <a:pPr algn="r" rtl="0" fontAlgn="ctr"/>
                      <a:r>
                        <a:rPr lang="en-US" sz="900" b="1" i="0" u="none" strike="noStrike">
                          <a:solidFill>
                            <a:srgbClr val="000000"/>
                          </a:solidFill>
                          <a:effectLst/>
                          <a:latin typeface="KoPub돋움체 Medium" panose="00000600000000000000" pitchFamily="2" charset="-127"/>
                          <a:ea typeface="KoPub돋움체 Medium" panose="00000600000000000000" pitchFamily="2" charset="-127"/>
                        </a:rPr>
                        <a:t>1.0x</a:t>
                      </a:r>
                    </a:p>
                  </a:txBody>
                  <a:tcPr marL="36000" marR="36000" marT="0" marB="0" anchor="ctr">
                    <a:lnL>
                      <a:noFill/>
                    </a:lnL>
                    <a:lnR>
                      <a:noFill/>
                    </a:lnR>
                    <a:lnT w="6350" cap="flat" cmpd="sng" algn="ctr">
                      <a:solidFill>
                        <a:srgbClr val="0C2D83"/>
                      </a:solidFill>
                      <a:prstDash val="solid"/>
                      <a:round/>
                      <a:headEnd type="none" w="med" len="med"/>
                      <a:tailEnd type="none" w="med" len="med"/>
                    </a:lnT>
                    <a:lnB w="6350" cap="flat" cmpd="sng" algn="ctr">
                      <a:solidFill>
                        <a:srgbClr val="0C2D83"/>
                      </a:solidFill>
                      <a:prstDash val="solid"/>
                      <a:round/>
                      <a:headEnd type="none" w="med" len="med"/>
                      <a:tailEnd type="none" w="med" len="med"/>
                    </a:lnB>
                    <a:solidFill>
                      <a:srgbClr val="E5F4FB"/>
                    </a:solidFill>
                  </a:tcPr>
                </a:tc>
                <a:tc>
                  <a:txBody>
                    <a:bodyPr/>
                    <a:lstStyle/>
                    <a:p>
                      <a:pPr algn="r" rtl="0" fontAlgn="ctr"/>
                      <a:r>
                        <a:rPr lang="en-US" sz="900" b="1" i="0" u="none" strike="noStrike">
                          <a:solidFill>
                            <a:srgbClr val="000000"/>
                          </a:solidFill>
                          <a:effectLst/>
                          <a:latin typeface="KoPub돋움체 Medium" panose="00000600000000000000" pitchFamily="2" charset="-127"/>
                          <a:ea typeface="KoPub돋움체 Medium" panose="00000600000000000000" pitchFamily="2" charset="-127"/>
                        </a:rPr>
                        <a:t>5.4x</a:t>
                      </a:r>
                    </a:p>
                  </a:txBody>
                  <a:tcPr marL="36000" marR="36000" marT="0" marB="0" anchor="ctr">
                    <a:lnL>
                      <a:noFill/>
                    </a:lnL>
                    <a:lnR>
                      <a:noFill/>
                    </a:lnR>
                    <a:lnT w="6350" cap="flat" cmpd="sng" algn="ctr">
                      <a:solidFill>
                        <a:srgbClr val="0C2D83"/>
                      </a:solidFill>
                      <a:prstDash val="solid"/>
                      <a:round/>
                      <a:headEnd type="none" w="med" len="med"/>
                      <a:tailEnd type="none" w="med" len="med"/>
                    </a:lnT>
                    <a:lnB w="6350" cap="flat" cmpd="sng" algn="ctr">
                      <a:solidFill>
                        <a:srgbClr val="0C2D83"/>
                      </a:solidFill>
                      <a:prstDash val="solid"/>
                      <a:round/>
                      <a:headEnd type="none" w="med" len="med"/>
                      <a:tailEnd type="none" w="med" len="med"/>
                    </a:lnB>
                    <a:solidFill>
                      <a:srgbClr val="E5F4FB"/>
                    </a:solidFill>
                  </a:tcPr>
                </a:tc>
                <a:tc>
                  <a:txBody>
                    <a:bodyPr/>
                    <a:lstStyle/>
                    <a:p>
                      <a:pPr algn="r" rtl="0" fontAlgn="ctr"/>
                      <a:r>
                        <a:rPr lang="en-US" sz="900" b="1" i="0" u="none" strike="noStrike">
                          <a:solidFill>
                            <a:srgbClr val="000000"/>
                          </a:solidFill>
                          <a:effectLst/>
                          <a:latin typeface="KoPub돋움체 Medium" panose="00000600000000000000" pitchFamily="2" charset="-127"/>
                          <a:ea typeface="KoPub돋움체 Medium" panose="00000600000000000000" pitchFamily="2" charset="-127"/>
                        </a:rPr>
                        <a:t>1.9x</a:t>
                      </a:r>
                    </a:p>
                  </a:txBody>
                  <a:tcPr marL="36000" marR="36000" marT="0" marB="0" anchor="ctr">
                    <a:lnL>
                      <a:noFill/>
                    </a:lnL>
                    <a:lnR>
                      <a:noFill/>
                    </a:lnR>
                    <a:lnT w="6350" cap="flat" cmpd="sng" algn="ctr">
                      <a:solidFill>
                        <a:srgbClr val="0C2D83"/>
                      </a:solidFill>
                      <a:prstDash val="solid"/>
                      <a:round/>
                      <a:headEnd type="none" w="med" len="med"/>
                      <a:tailEnd type="none" w="med" len="med"/>
                    </a:lnT>
                    <a:lnB w="6350" cap="flat" cmpd="sng" algn="ctr">
                      <a:solidFill>
                        <a:srgbClr val="0C2D83"/>
                      </a:solidFill>
                      <a:prstDash val="solid"/>
                      <a:round/>
                      <a:headEnd type="none" w="med" len="med"/>
                      <a:tailEnd type="none" w="med" len="med"/>
                    </a:lnB>
                    <a:solidFill>
                      <a:srgbClr val="E5F4FB"/>
                    </a:solidFill>
                  </a:tcPr>
                </a:tc>
                <a:tc>
                  <a:txBody>
                    <a:bodyPr/>
                    <a:lstStyle/>
                    <a:p>
                      <a:pPr algn="r" rtl="0" fontAlgn="ctr"/>
                      <a:r>
                        <a:rPr lang="en-US" sz="900" b="1" i="0" u="none" strike="noStrike">
                          <a:solidFill>
                            <a:srgbClr val="000000"/>
                          </a:solidFill>
                          <a:effectLst/>
                          <a:latin typeface="KoPub돋움체 Medium" panose="00000600000000000000" pitchFamily="2" charset="-127"/>
                          <a:ea typeface="KoPub돋움체 Medium" panose="00000600000000000000" pitchFamily="2" charset="-127"/>
                        </a:rPr>
                        <a:t>4.8x</a:t>
                      </a:r>
                    </a:p>
                  </a:txBody>
                  <a:tcPr marL="36000" marR="36000" marT="0" marB="0" anchor="ctr">
                    <a:lnL>
                      <a:noFill/>
                    </a:lnL>
                    <a:lnR>
                      <a:noFill/>
                    </a:lnR>
                    <a:lnT w="6350" cap="flat" cmpd="sng" algn="ctr">
                      <a:solidFill>
                        <a:srgbClr val="0C2D83"/>
                      </a:solidFill>
                      <a:prstDash val="solid"/>
                      <a:round/>
                      <a:headEnd type="none" w="med" len="med"/>
                      <a:tailEnd type="none" w="med" len="med"/>
                    </a:lnT>
                    <a:lnB w="6350" cap="flat" cmpd="sng" algn="ctr">
                      <a:solidFill>
                        <a:srgbClr val="0C2D83"/>
                      </a:solidFill>
                      <a:prstDash val="solid"/>
                      <a:round/>
                      <a:headEnd type="none" w="med" len="med"/>
                      <a:tailEnd type="none" w="med" len="med"/>
                    </a:lnB>
                    <a:solidFill>
                      <a:srgbClr val="E5F4FB"/>
                    </a:solidFill>
                  </a:tcPr>
                </a:tc>
                <a:tc>
                  <a:txBody>
                    <a:bodyPr/>
                    <a:lstStyle/>
                    <a:p>
                      <a:pPr algn="r" rtl="0" fontAlgn="ctr"/>
                      <a:r>
                        <a:rPr lang="en-US" altLang="ko-KR" sz="900" b="1" i="0" u="none" strike="noStrike">
                          <a:solidFill>
                            <a:srgbClr val="000000"/>
                          </a:solidFill>
                          <a:effectLst/>
                          <a:latin typeface="KoPub돋움체 Medium" panose="00000600000000000000" pitchFamily="2" charset="-127"/>
                          <a:ea typeface="KoPub돋움체 Medium" panose="00000600000000000000" pitchFamily="2" charset="-127"/>
                        </a:rPr>
                        <a:t>-</a:t>
                      </a:r>
                    </a:p>
                  </a:txBody>
                  <a:tcPr marL="36000" marR="36000" marT="0" marB="0" anchor="ctr">
                    <a:lnL>
                      <a:noFill/>
                    </a:lnL>
                    <a:lnR>
                      <a:noFill/>
                    </a:lnR>
                    <a:lnT w="6350" cap="flat" cmpd="sng" algn="ctr">
                      <a:solidFill>
                        <a:srgbClr val="0C2D83"/>
                      </a:solidFill>
                      <a:prstDash val="solid"/>
                      <a:round/>
                      <a:headEnd type="none" w="med" len="med"/>
                      <a:tailEnd type="none" w="med" len="med"/>
                    </a:lnT>
                    <a:lnB w="6350" cap="flat" cmpd="sng" algn="ctr">
                      <a:solidFill>
                        <a:srgbClr val="0C2D83"/>
                      </a:solidFill>
                      <a:prstDash val="solid"/>
                      <a:round/>
                      <a:headEnd type="none" w="med" len="med"/>
                      <a:tailEnd type="none" w="med" len="med"/>
                    </a:lnB>
                    <a:solidFill>
                      <a:srgbClr val="E5F4FB"/>
                    </a:solidFill>
                  </a:tcPr>
                </a:tc>
                <a:extLst>
                  <a:ext uri="{0D108BD9-81ED-4DB2-BD59-A6C34878D82A}">
                    <a16:rowId xmlns:a16="http://schemas.microsoft.com/office/drawing/2014/main" val="3052745281"/>
                  </a:ext>
                </a:extLst>
              </a:tr>
              <a:tr h="212523">
                <a:tc rowSpan="3">
                  <a:txBody>
                    <a:bodyPr/>
                    <a:lstStyle/>
                    <a:p>
                      <a:pPr algn="ctr" fontAlgn="ctr"/>
                      <a:r>
                        <a:rPr lang="ko-KR" altLang="en-US" sz="900" b="1" i="0" u="none" strike="noStrike">
                          <a:solidFill>
                            <a:srgbClr val="000000"/>
                          </a:solidFill>
                          <a:effectLst/>
                          <a:latin typeface="KoPub돋움체 Medium" panose="00000600000000000000" pitchFamily="2" charset="-127"/>
                          <a:ea typeface="KoPub돋움체 Medium" panose="00000600000000000000" pitchFamily="2" charset="-127"/>
                        </a:rPr>
                        <a:t>누적 </a:t>
                      </a:r>
                      <a:r>
                        <a:rPr lang="en-US" sz="900" b="1" i="0" u="none" strike="noStrike">
                          <a:solidFill>
                            <a:srgbClr val="000000"/>
                          </a:solidFill>
                          <a:effectLst/>
                          <a:latin typeface="KoPub돋움체 Medium" panose="00000600000000000000" pitchFamily="2" charset="-127"/>
                          <a:ea typeface="KoPub돋움체 Medium" panose="00000600000000000000" pitchFamily="2" charset="-127"/>
                        </a:rPr>
                        <a:t>DSCR</a:t>
                      </a:r>
                    </a:p>
                  </a:txBody>
                  <a:tcPr marL="36000" marR="36000" marT="0" marB="0" anchor="ctr">
                    <a:lnL>
                      <a:noFill/>
                    </a:lnL>
                    <a:lnR>
                      <a:noFill/>
                    </a:lnR>
                    <a:lnT w="6350" cap="flat" cmpd="sng" algn="ctr">
                      <a:solidFill>
                        <a:srgbClr val="0C2D83"/>
                      </a:solidFill>
                      <a:prstDash val="solid"/>
                      <a:round/>
                      <a:headEnd type="none" w="med" len="med"/>
                      <a:tailEnd type="none" w="med" len="med"/>
                    </a:lnT>
                    <a:lnB w="6350" cap="flat" cmpd="sng" algn="ctr">
                      <a:solidFill>
                        <a:srgbClr val="0C2D83"/>
                      </a:solidFill>
                      <a:prstDash val="solid"/>
                      <a:round/>
                      <a:headEnd type="none" w="med" len="med"/>
                      <a:tailEnd type="none" w="med" len="med"/>
                    </a:lnB>
                    <a:solidFill>
                      <a:srgbClr val="E5F4FB"/>
                    </a:solidFill>
                  </a:tcPr>
                </a:tc>
                <a:tc>
                  <a:txBody>
                    <a:bodyPr/>
                    <a:lstStyle/>
                    <a:p>
                      <a:pPr algn="l" fontAlgn="ct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누적 상환 가능액</a:t>
                      </a: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(D)</a:t>
                      </a:r>
                    </a:p>
                  </a:txBody>
                  <a:tcPr marL="36000" marR="36000" marT="0" marB="0" anchor="ctr">
                    <a:lnL>
                      <a:noFill/>
                    </a:lnL>
                    <a:lnR>
                      <a:noFill/>
                    </a:lnR>
                    <a:lnT w="6350" cap="flat" cmpd="sng" algn="ctr">
                      <a:solidFill>
                        <a:srgbClr val="0C2D83"/>
                      </a:solidFill>
                      <a:prstDash val="solid"/>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8,530</a:t>
                      </a:r>
                    </a:p>
                  </a:txBody>
                  <a:tcPr marL="36000" marR="36000" marT="0" marB="0" anchor="ctr">
                    <a:lnL>
                      <a:noFill/>
                    </a:lnL>
                    <a:lnR>
                      <a:noFill/>
                    </a:lnR>
                    <a:lnT w="6350" cap="flat" cmpd="sng" algn="ctr">
                      <a:solidFill>
                        <a:srgbClr val="0C2D83"/>
                      </a:solidFill>
                      <a:prstDash val="solid"/>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9,123</a:t>
                      </a:r>
                    </a:p>
                  </a:txBody>
                  <a:tcPr marL="36000" marR="36000" marT="0" marB="0" anchor="ctr">
                    <a:lnL>
                      <a:noFill/>
                    </a:lnL>
                    <a:lnR>
                      <a:noFill/>
                    </a:lnR>
                    <a:lnT w="6350" cap="flat" cmpd="sng" algn="ctr">
                      <a:solidFill>
                        <a:srgbClr val="0C2D83"/>
                      </a:solidFill>
                      <a:prstDash val="solid"/>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16,355</a:t>
                      </a:r>
                    </a:p>
                  </a:txBody>
                  <a:tcPr marL="36000" marR="36000" marT="0" marB="0" anchor="ctr">
                    <a:lnL>
                      <a:noFill/>
                    </a:lnL>
                    <a:lnR>
                      <a:noFill/>
                    </a:lnR>
                    <a:lnT w="6350" cap="flat" cmpd="sng" algn="ctr">
                      <a:solidFill>
                        <a:srgbClr val="0C2D83"/>
                      </a:solidFill>
                      <a:prstDash val="solid"/>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26,005</a:t>
                      </a:r>
                    </a:p>
                  </a:txBody>
                  <a:tcPr marL="36000" marR="36000" marT="0" marB="0" anchor="ctr">
                    <a:lnL>
                      <a:noFill/>
                    </a:lnL>
                    <a:lnR>
                      <a:noFill/>
                    </a:lnR>
                    <a:lnT w="6350" cap="flat" cmpd="sng" algn="ctr">
                      <a:solidFill>
                        <a:srgbClr val="0C2D83"/>
                      </a:solidFill>
                      <a:prstDash val="solid"/>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73,386</a:t>
                      </a:r>
                    </a:p>
                  </a:txBody>
                  <a:tcPr marL="36000" marR="36000" marT="0" marB="0" anchor="ctr">
                    <a:lnL>
                      <a:noFill/>
                    </a:lnL>
                    <a:lnR>
                      <a:noFill/>
                    </a:lnR>
                    <a:lnT w="6350" cap="flat" cmpd="sng" algn="ctr">
                      <a:solidFill>
                        <a:srgbClr val="0C2D83"/>
                      </a:solidFill>
                      <a:prstDash val="solid"/>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89,305</a:t>
                      </a:r>
                    </a:p>
                  </a:txBody>
                  <a:tcPr marL="36000" marR="36000" marT="0" marB="0" anchor="ctr">
                    <a:lnL>
                      <a:noFill/>
                    </a:lnL>
                    <a:lnR>
                      <a:noFill/>
                    </a:lnR>
                    <a:lnT w="6350" cap="flat" cmpd="sng" algn="ctr">
                      <a:solidFill>
                        <a:srgbClr val="0C2D83"/>
                      </a:solidFill>
                      <a:prstDash val="solid"/>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117,352</a:t>
                      </a:r>
                    </a:p>
                  </a:txBody>
                  <a:tcPr marL="36000" marR="36000" marT="0" marB="0" anchor="ctr">
                    <a:lnL>
                      <a:noFill/>
                    </a:lnL>
                    <a:lnR>
                      <a:noFill/>
                    </a:lnR>
                    <a:lnT w="6350" cap="flat" cmpd="sng" algn="ctr">
                      <a:solidFill>
                        <a:srgbClr val="0C2D83"/>
                      </a:solidFill>
                      <a:prstDash val="solid"/>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156,499</a:t>
                      </a:r>
                    </a:p>
                  </a:txBody>
                  <a:tcPr marL="36000" marR="36000" marT="0" marB="0" anchor="ctr">
                    <a:lnL>
                      <a:noFill/>
                    </a:lnL>
                    <a:lnR>
                      <a:noFill/>
                    </a:lnR>
                    <a:lnT w="6350" cap="flat" cmpd="sng" algn="ctr">
                      <a:solidFill>
                        <a:srgbClr val="0C2D83"/>
                      </a:solidFill>
                      <a:prstDash val="solid"/>
                      <a:round/>
                      <a:headEnd type="none" w="med" len="med"/>
                      <a:tailEnd type="none" w="med" len="med"/>
                    </a:lnT>
                    <a:lnB>
                      <a:noFill/>
                    </a:lnB>
                  </a:tcPr>
                </a:tc>
                <a:extLst>
                  <a:ext uri="{0D108BD9-81ED-4DB2-BD59-A6C34878D82A}">
                    <a16:rowId xmlns:a16="http://schemas.microsoft.com/office/drawing/2014/main" val="2895719481"/>
                  </a:ext>
                </a:extLst>
              </a:tr>
              <a:tr h="212523">
                <a:tc vMerge="1">
                  <a:txBody>
                    <a:bodyPr/>
                    <a:lstStyle/>
                    <a:p>
                      <a:pPr latinLnBrk="1"/>
                      <a:endParaRPr lang="ko-KR" altLang="en-US"/>
                    </a:p>
                  </a:txBody>
                  <a:tcPr/>
                </a:tc>
                <a:tc>
                  <a:txBody>
                    <a:bodyPr/>
                    <a:lstStyle/>
                    <a:p>
                      <a:pPr algn="l" fontAlgn="ct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누적 금융 상환액</a:t>
                      </a: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(E)</a:t>
                      </a:r>
                    </a:p>
                  </a:txBody>
                  <a:tcPr marL="36000" marR="36000" marT="0" marB="0" anchor="ctr">
                    <a:lnL>
                      <a:noFill/>
                    </a:lnL>
                    <a:lnR>
                      <a:noFill/>
                    </a:lnR>
                    <a:lnT>
                      <a:noFill/>
                    </a:lnT>
                    <a:lnB w="6350" cap="flat" cmpd="sng" algn="ctr">
                      <a:solidFill>
                        <a:srgbClr val="0C2D83"/>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2,350</a:t>
                      </a:r>
                    </a:p>
                  </a:txBody>
                  <a:tcPr marL="36000" marR="36000" marT="0" marB="0" anchor="ctr">
                    <a:lnL>
                      <a:noFill/>
                    </a:lnL>
                    <a:lnR>
                      <a:noFill/>
                    </a:lnR>
                    <a:lnT>
                      <a:noFill/>
                    </a:lnT>
                    <a:lnB w="6350" cap="flat" cmpd="sng" algn="ctr">
                      <a:solidFill>
                        <a:srgbClr val="0C2D83"/>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4,853</a:t>
                      </a:r>
                    </a:p>
                  </a:txBody>
                  <a:tcPr marL="36000" marR="36000" marT="0" marB="0" anchor="ctr">
                    <a:lnL>
                      <a:noFill/>
                    </a:lnL>
                    <a:lnR>
                      <a:noFill/>
                    </a:lnR>
                    <a:lnT>
                      <a:noFill/>
                    </a:lnT>
                    <a:lnB w="6350" cap="flat" cmpd="sng" algn="ctr">
                      <a:solidFill>
                        <a:srgbClr val="0C2D83"/>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14,536</a:t>
                      </a:r>
                    </a:p>
                  </a:txBody>
                  <a:tcPr marL="36000" marR="36000" marT="0" marB="0" anchor="ctr">
                    <a:lnL>
                      <a:noFill/>
                    </a:lnL>
                    <a:lnR>
                      <a:noFill/>
                    </a:lnR>
                    <a:lnT>
                      <a:noFill/>
                    </a:lnT>
                    <a:lnB w="6350" cap="flat" cmpd="sng" algn="ctr">
                      <a:solidFill>
                        <a:srgbClr val="0C2D83"/>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23,729</a:t>
                      </a:r>
                    </a:p>
                  </a:txBody>
                  <a:tcPr marL="36000" marR="36000" marT="0" marB="0" anchor="ctr">
                    <a:lnL>
                      <a:noFill/>
                    </a:lnL>
                    <a:lnR>
                      <a:noFill/>
                    </a:lnR>
                    <a:lnT>
                      <a:noFill/>
                    </a:lnT>
                    <a:lnB w="6350" cap="flat" cmpd="sng" algn="ctr">
                      <a:solidFill>
                        <a:srgbClr val="0C2D83"/>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32,432</a:t>
                      </a:r>
                    </a:p>
                  </a:txBody>
                  <a:tcPr marL="36000" marR="36000" marT="0" marB="0" anchor="ctr">
                    <a:lnL>
                      <a:noFill/>
                    </a:lnL>
                    <a:lnR>
                      <a:noFill/>
                    </a:lnR>
                    <a:lnT>
                      <a:noFill/>
                    </a:lnT>
                    <a:lnB w="6350" cap="flat" cmpd="sng" algn="ctr">
                      <a:solidFill>
                        <a:srgbClr val="0C2D83"/>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40,648</a:t>
                      </a:r>
                    </a:p>
                  </a:txBody>
                  <a:tcPr marL="36000" marR="36000" marT="0" marB="0" anchor="ctr">
                    <a:lnL>
                      <a:noFill/>
                    </a:lnL>
                    <a:lnR>
                      <a:noFill/>
                    </a:lnR>
                    <a:lnT>
                      <a:noFill/>
                    </a:lnT>
                    <a:lnB w="6350" cap="flat" cmpd="sng" algn="ctr">
                      <a:solidFill>
                        <a:srgbClr val="0C2D83"/>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46,480</a:t>
                      </a:r>
                    </a:p>
                  </a:txBody>
                  <a:tcPr marL="36000" marR="36000" marT="0" marB="0" anchor="ctr">
                    <a:lnL>
                      <a:noFill/>
                    </a:lnL>
                    <a:lnR>
                      <a:noFill/>
                    </a:lnR>
                    <a:lnT>
                      <a:noFill/>
                    </a:lnT>
                    <a:lnB w="6350" cap="flat" cmpd="sng" algn="ctr">
                      <a:solidFill>
                        <a:srgbClr val="0C2D83"/>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46,480</a:t>
                      </a:r>
                    </a:p>
                  </a:txBody>
                  <a:tcPr marL="36000" marR="36000" marT="0" marB="0" anchor="ctr">
                    <a:lnL>
                      <a:noFill/>
                    </a:lnL>
                    <a:lnR>
                      <a:noFill/>
                    </a:lnR>
                    <a:lnT>
                      <a:noFill/>
                    </a:lnT>
                    <a:lnB w="6350" cap="flat" cmpd="sng" algn="ctr">
                      <a:solidFill>
                        <a:srgbClr val="0C2D83"/>
                      </a:solidFill>
                      <a:prstDash val="solid"/>
                      <a:round/>
                      <a:headEnd type="none" w="med" len="med"/>
                      <a:tailEnd type="none" w="med" len="med"/>
                    </a:lnB>
                  </a:tcPr>
                </a:tc>
                <a:extLst>
                  <a:ext uri="{0D108BD9-81ED-4DB2-BD59-A6C34878D82A}">
                    <a16:rowId xmlns:a16="http://schemas.microsoft.com/office/drawing/2014/main" val="2497597265"/>
                  </a:ext>
                </a:extLst>
              </a:tr>
              <a:tr h="212523">
                <a:tc vMerge="1">
                  <a:txBody>
                    <a:bodyPr/>
                    <a:lstStyle/>
                    <a:p>
                      <a:pPr latinLnBrk="1"/>
                      <a:endParaRPr lang="ko-KR" altLang="en-US"/>
                    </a:p>
                  </a:txBody>
                  <a:tcPr/>
                </a:tc>
                <a:tc>
                  <a:txBody>
                    <a:bodyPr/>
                    <a:lstStyle/>
                    <a:p>
                      <a:pPr algn="l" rtl="0" fontAlgn="ctr"/>
                      <a:r>
                        <a:rPr lang="ko-KR" altLang="en-US" sz="900" b="1" i="0" u="none" strike="noStrike">
                          <a:solidFill>
                            <a:srgbClr val="000000"/>
                          </a:solidFill>
                          <a:effectLst/>
                          <a:latin typeface="KoPub돋움체 Medium" panose="00000600000000000000" pitchFamily="2" charset="-127"/>
                          <a:ea typeface="KoPub돋움체 Medium" panose="00000600000000000000" pitchFamily="2" charset="-127"/>
                        </a:rPr>
                        <a:t>누적 </a:t>
                      </a:r>
                      <a:r>
                        <a:rPr lang="en-US" sz="900" b="1" i="0" u="none" strike="noStrike">
                          <a:solidFill>
                            <a:srgbClr val="000000"/>
                          </a:solidFill>
                          <a:effectLst/>
                          <a:latin typeface="KoPub돋움체 Medium" panose="00000600000000000000" pitchFamily="2" charset="-127"/>
                          <a:ea typeface="KoPub돋움체 Medium" panose="00000600000000000000" pitchFamily="2" charset="-127"/>
                        </a:rPr>
                        <a:t>DSCR(F=D/E)</a:t>
                      </a:r>
                    </a:p>
                  </a:txBody>
                  <a:tcPr marL="36000" marR="36000" marT="0" marB="0" anchor="ctr">
                    <a:lnL>
                      <a:noFill/>
                    </a:lnL>
                    <a:lnR>
                      <a:noFill/>
                    </a:lnR>
                    <a:lnT w="6350" cap="flat" cmpd="sng" algn="ctr">
                      <a:solidFill>
                        <a:srgbClr val="0C2D83"/>
                      </a:solidFill>
                      <a:prstDash val="solid"/>
                      <a:round/>
                      <a:headEnd type="none" w="med" len="med"/>
                      <a:tailEnd type="none" w="med" len="med"/>
                    </a:lnT>
                    <a:lnB w="6350" cap="flat" cmpd="sng" algn="ctr">
                      <a:solidFill>
                        <a:srgbClr val="0C2D83"/>
                      </a:solidFill>
                      <a:prstDash val="solid"/>
                      <a:round/>
                      <a:headEnd type="none" w="med" len="med"/>
                      <a:tailEnd type="none" w="med" len="med"/>
                    </a:lnB>
                    <a:solidFill>
                      <a:srgbClr val="E5F4FB"/>
                    </a:solidFill>
                  </a:tcPr>
                </a:tc>
                <a:tc>
                  <a:txBody>
                    <a:bodyPr/>
                    <a:lstStyle/>
                    <a:p>
                      <a:pPr algn="r" rtl="0" fontAlgn="ctr"/>
                      <a:r>
                        <a:rPr lang="en-US" sz="900" b="1" i="0" u="none" strike="noStrike">
                          <a:solidFill>
                            <a:srgbClr val="000000"/>
                          </a:solidFill>
                          <a:effectLst/>
                          <a:latin typeface="KoPub돋움체 Medium" panose="00000600000000000000" pitchFamily="2" charset="-127"/>
                          <a:ea typeface="KoPub돋움체 Medium" panose="00000600000000000000" pitchFamily="2" charset="-127"/>
                        </a:rPr>
                        <a:t>3.6x</a:t>
                      </a:r>
                    </a:p>
                  </a:txBody>
                  <a:tcPr marL="36000" marR="36000" marT="0" marB="0" anchor="ctr">
                    <a:lnL>
                      <a:noFill/>
                    </a:lnL>
                    <a:lnR>
                      <a:noFill/>
                    </a:lnR>
                    <a:lnT w="6350" cap="flat" cmpd="sng" algn="ctr">
                      <a:solidFill>
                        <a:srgbClr val="0C2D83"/>
                      </a:solidFill>
                      <a:prstDash val="solid"/>
                      <a:round/>
                      <a:headEnd type="none" w="med" len="med"/>
                      <a:tailEnd type="none" w="med" len="med"/>
                    </a:lnT>
                    <a:lnB w="6350" cap="flat" cmpd="sng" algn="ctr">
                      <a:solidFill>
                        <a:srgbClr val="0C2D83"/>
                      </a:solidFill>
                      <a:prstDash val="solid"/>
                      <a:round/>
                      <a:headEnd type="none" w="med" len="med"/>
                      <a:tailEnd type="none" w="med" len="med"/>
                    </a:lnB>
                    <a:solidFill>
                      <a:srgbClr val="E5F4FB"/>
                    </a:solidFill>
                  </a:tcPr>
                </a:tc>
                <a:tc>
                  <a:txBody>
                    <a:bodyPr/>
                    <a:lstStyle/>
                    <a:p>
                      <a:pPr algn="r" rtl="0" fontAlgn="ctr"/>
                      <a:r>
                        <a:rPr lang="en-US" sz="900" b="1" i="0" u="none" strike="noStrike">
                          <a:solidFill>
                            <a:srgbClr val="000000"/>
                          </a:solidFill>
                          <a:effectLst/>
                          <a:latin typeface="KoPub돋움체 Medium" panose="00000600000000000000" pitchFamily="2" charset="-127"/>
                          <a:ea typeface="KoPub돋움체 Medium" panose="00000600000000000000" pitchFamily="2" charset="-127"/>
                        </a:rPr>
                        <a:t>1.9x</a:t>
                      </a:r>
                    </a:p>
                  </a:txBody>
                  <a:tcPr marL="36000" marR="36000" marT="0" marB="0" anchor="ctr">
                    <a:lnL>
                      <a:noFill/>
                    </a:lnL>
                    <a:lnR>
                      <a:noFill/>
                    </a:lnR>
                    <a:lnT w="6350" cap="flat" cmpd="sng" algn="ctr">
                      <a:solidFill>
                        <a:srgbClr val="0C2D83"/>
                      </a:solidFill>
                      <a:prstDash val="solid"/>
                      <a:round/>
                      <a:headEnd type="none" w="med" len="med"/>
                      <a:tailEnd type="none" w="med" len="med"/>
                    </a:lnT>
                    <a:lnB w="6350" cap="flat" cmpd="sng" algn="ctr">
                      <a:solidFill>
                        <a:srgbClr val="0C2D83"/>
                      </a:solidFill>
                      <a:prstDash val="solid"/>
                      <a:round/>
                      <a:headEnd type="none" w="med" len="med"/>
                      <a:tailEnd type="none" w="med" len="med"/>
                    </a:lnB>
                    <a:solidFill>
                      <a:srgbClr val="E5F4FB"/>
                    </a:solidFill>
                  </a:tcPr>
                </a:tc>
                <a:tc>
                  <a:txBody>
                    <a:bodyPr/>
                    <a:lstStyle/>
                    <a:p>
                      <a:pPr algn="r" rtl="0" fontAlgn="ctr"/>
                      <a:r>
                        <a:rPr lang="en-US" sz="900" b="1" i="0" u="none" strike="noStrike">
                          <a:solidFill>
                            <a:srgbClr val="000000"/>
                          </a:solidFill>
                          <a:effectLst/>
                          <a:latin typeface="KoPub돋움체 Medium" panose="00000600000000000000" pitchFamily="2" charset="-127"/>
                          <a:ea typeface="KoPub돋움체 Medium" panose="00000600000000000000" pitchFamily="2" charset="-127"/>
                        </a:rPr>
                        <a:t>1.1x</a:t>
                      </a:r>
                    </a:p>
                  </a:txBody>
                  <a:tcPr marL="36000" marR="36000" marT="0" marB="0" anchor="ctr">
                    <a:lnL>
                      <a:noFill/>
                    </a:lnL>
                    <a:lnR>
                      <a:noFill/>
                    </a:lnR>
                    <a:lnT w="6350" cap="flat" cmpd="sng" algn="ctr">
                      <a:solidFill>
                        <a:srgbClr val="0C2D83"/>
                      </a:solidFill>
                      <a:prstDash val="solid"/>
                      <a:round/>
                      <a:headEnd type="none" w="med" len="med"/>
                      <a:tailEnd type="none" w="med" len="med"/>
                    </a:lnT>
                    <a:lnB w="6350" cap="flat" cmpd="sng" algn="ctr">
                      <a:solidFill>
                        <a:srgbClr val="0C2D83"/>
                      </a:solidFill>
                      <a:prstDash val="solid"/>
                      <a:round/>
                      <a:headEnd type="none" w="med" len="med"/>
                      <a:tailEnd type="none" w="med" len="med"/>
                    </a:lnB>
                    <a:solidFill>
                      <a:srgbClr val="E5F4FB"/>
                    </a:solidFill>
                  </a:tcPr>
                </a:tc>
                <a:tc>
                  <a:txBody>
                    <a:bodyPr/>
                    <a:lstStyle/>
                    <a:p>
                      <a:pPr algn="r" rtl="0" fontAlgn="ctr"/>
                      <a:r>
                        <a:rPr lang="en-US" sz="900" b="1" i="0" u="none" strike="noStrike">
                          <a:solidFill>
                            <a:srgbClr val="000000"/>
                          </a:solidFill>
                          <a:effectLst/>
                          <a:latin typeface="KoPub돋움체 Medium" panose="00000600000000000000" pitchFamily="2" charset="-127"/>
                          <a:ea typeface="KoPub돋움체 Medium" panose="00000600000000000000" pitchFamily="2" charset="-127"/>
                        </a:rPr>
                        <a:t>1.1x</a:t>
                      </a:r>
                    </a:p>
                  </a:txBody>
                  <a:tcPr marL="36000" marR="36000" marT="0" marB="0" anchor="ctr">
                    <a:lnL>
                      <a:noFill/>
                    </a:lnL>
                    <a:lnR>
                      <a:noFill/>
                    </a:lnR>
                    <a:lnT w="6350" cap="flat" cmpd="sng" algn="ctr">
                      <a:solidFill>
                        <a:srgbClr val="0C2D83"/>
                      </a:solidFill>
                      <a:prstDash val="solid"/>
                      <a:round/>
                      <a:headEnd type="none" w="med" len="med"/>
                      <a:tailEnd type="none" w="med" len="med"/>
                    </a:lnT>
                    <a:lnB w="6350" cap="flat" cmpd="sng" algn="ctr">
                      <a:solidFill>
                        <a:srgbClr val="0C2D83"/>
                      </a:solidFill>
                      <a:prstDash val="solid"/>
                      <a:round/>
                      <a:headEnd type="none" w="med" len="med"/>
                      <a:tailEnd type="none" w="med" len="med"/>
                    </a:lnB>
                    <a:solidFill>
                      <a:srgbClr val="E5F4FB"/>
                    </a:solidFill>
                  </a:tcPr>
                </a:tc>
                <a:tc>
                  <a:txBody>
                    <a:bodyPr/>
                    <a:lstStyle/>
                    <a:p>
                      <a:pPr algn="r" rtl="0" fontAlgn="ctr"/>
                      <a:r>
                        <a:rPr lang="en-US" sz="900" b="1" i="0" u="none" strike="noStrike">
                          <a:solidFill>
                            <a:srgbClr val="000000"/>
                          </a:solidFill>
                          <a:effectLst/>
                          <a:latin typeface="KoPub돋움체 Medium" panose="00000600000000000000" pitchFamily="2" charset="-127"/>
                          <a:ea typeface="KoPub돋움체 Medium" panose="00000600000000000000" pitchFamily="2" charset="-127"/>
                        </a:rPr>
                        <a:t>2.3x</a:t>
                      </a:r>
                    </a:p>
                  </a:txBody>
                  <a:tcPr marL="36000" marR="36000" marT="0" marB="0" anchor="ctr">
                    <a:lnL>
                      <a:noFill/>
                    </a:lnL>
                    <a:lnR>
                      <a:noFill/>
                    </a:lnR>
                    <a:lnT w="6350" cap="flat" cmpd="sng" algn="ctr">
                      <a:solidFill>
                        <a:srgbClr val="0C2D83"/>
                      </a:solidFill>
                      <a:prstDash val="solid"/>
                      <a:round/>
                      <a:headEnd type="none" w="med" len="med"/>
                      <a:tailEnd type="none" w="med" len="med"/>
                    </a:lnT>
                    <a:lnB w="6350" cap="flat" cmpd="sng" algn="ctr">
                      <a:solidFill>
                        <a:srgbClr val="0C2D83"/>
                      </a:solidFill>
                      <a:prstDash val="solid"/>
                      <a:round/>
                      <a:headEnd type="none" w="med" len="med"/>
                      <a:tailEnd type="none" w="med" len="med"/>
                    </a:lnB>
                    <a:solidFill>
                      <a:srgbClr val="E5F4FB"/>
                    </a:solidFill>
                  </a:tcPr>
                </a:tc>
                <a:tc>
                  <a:txBody>
                    <a:bodyPr/>
                    <a:lstStyle/>
                    <a:p>
                      <a:pPr algn="r" rtl="0" fontAlgn="ctr"/>
                      <a:r>
                        <a:rPr lang="en-US" sz="900" b="1" i="0" u="none" strike="noStrike">
                          <a:solidFill>
                            <a:srgbClr val="000000"/>
                          </a:solidFill>
                          <a:effectLst/>
                          <a:latin typeface="KoPub돋움체 Medium" panose="00000600000000000000" pitchFamily="2" charset="-127"/>
                          <a:ea typeface="KoPub돋움체 Medium" panose="00000600000000000000" pitchFamily="2" charset="-127"/>
                        </a:rPr>
                        <a:t>2.2x</a:t>
                      </a:r>
                    </a:p>
                  </a:txBody>
                  <a:tcPr marL="36000" marR="36000" marT="0" marB="0" anchor="ctr">
                    <a:lnL>
                      <a:noFill/>
                    </a:lnL>
                    <a:lnR>
                      <a:noFill/>
                    </a:lnR>
                    <a:lnT w="6350" cap="flat" cmpd="sng" algn="ctr">
                      <a:solidFill>
                        <a:srgbClr val="0C2D83"/>
                      </a:solidFill>
                      <a:prstDash val="solid"/>
                      <a:round/>
                      <a:headEnd type="none" w="med" len="med"/>
                      <a:tailEnd type="none" w="med" len="med"/>
                    </a:lnT>
                    <a:lnB w="6350" cap="flat" cmpd="sng" algn="ctr">
                      <a:solidFill>
                        <a:srgbClr val="0C2D83"/>
                      </a:solidFill>
                      <a:prstDash val="solid"/>
                      <a:round/>
                      <a:headEnd type="none" w="med" len="med"/>
                      <a:tailEnd type="none" w="med" len="med"/>
                    </a:lnB>
                    <a:solidFill>
                      <a:srgbClr val="E5F4FB"/>
                    </a:solidFill>
                  </a:tcPr>
                </a:tc>
                <a:tc>
                  <a:txBody>
                    <a:bodyPr/>
                    <a:lstStyle/>
                    <a:p>
                      <a:pPr algn="r" rtl="0" fontAlgn="ctr"/>
                      <a:r>
                        <a:rPr lang="en-US" sz="900" b="1" i="0" u="none" strike="noStrike">
                          <a:solidFill>
                            <a:srgbClr val="000000"/>
                          </a:solidFill>
                          <a:effectLst/>
                          <a:latin typeface="KoPub돋움체 Medium" panose="00000600000000000000" pitchFamily="2" charset="-127"/>
                          <a:ea typeface="KoPub돋움체 Medium" panose="00000600000000000000" pitchFamily="2" charset="-127"/>
                        </a:rPr>
                        <a:t>2.5x</a:t>
                      </a:r>
                    </a:p>
                  </a:txBody>
                  <a:tcPr marL="36000" marR="36000" marT="0" marB="0" anchor="ctr">
                    <a:lnL>
                      <a:noFill/>
                    </a:lnL>
                    <a:lnR>
                      <a:noFill/>
                    </a:lnR>
                    <a:lnT w="6350" cap="flat" cmpd="sng" algn="ctr">
                      <a:solidFill>
                        <a:srgbClr val="0C2D83"/>
                      </a:solidFill>
                      <a:prstDash val="solid"/>
                      <a:round/>
                      <a:headEnd type="none" w="med" len="med"/>
                      <a:tailEnd type="none" w="med" len="med"/>
                    </a:lnT>
                    <a:lnB w="6350" cap="flat" cmpd="sng" algn="ctr">
                      <a:solidFill>
                        <a:srgbClr val="0C2D83"/>
                      </a:solidFill>
                      <a:prstDash val="solid"/>
                      <a:round/>
                      <a:headEnd type="none" w="med" len="med"/>
                      <a:tailEnd type="none" w="med" len="med"/>
                    </a:lnB>
                    <a:solidFill>
                      <a:srgbClr val="E5F4FB"/>
                    </a:solidFill>
                  </a:tcPr>
                </a:tc>
                <a:tc>
                  <a:txBody>
                    <a:bodyPr/>
                    <a:lstStyle/>
                    <a:p>
                      <a:pPr algn="r" rtl="0" fontAlgn="ctr"/>
                      <a:r>
                        <a:rPr lang="en-US" sz="900" b="1" i="0" u="none" strike="noStrike">
                          <a:solidFill>
                            <a:srgbClr val="000000"/>
                          </a:solidFill>
                          <a:effectLst/>
                          <a:latin typeface="KoPub돋움체 Medium" panose="00000600000000000000" pitchFamily="2" charset="-127"/>
                          <a:ea typeface="KoPub돋움체 Medium" panose="00000600000000000000" pitchFamily="2" charset="-127"/>
                        </a:rPr>
                        <a:t>3.4x</a:t>
                      </a:r>
                    </a:p>
                  </a:txBody>
                  <a:tcPr marL="36000" marR="36000" marT="0" marB="0" anchor="ctr">
                    <a:lnL>
                      <a:noFill/>
                    </a:lnL>
                    <a:lnR>
                      <a:noFill/>
                    </a:lnR>
                    <a:lnT w="6350" cap="flat" cmpd="sng" algn="ctr">
                      <a:solidFill>
                        <a:srgbClr val="0C2D83"/>
                      </a:solidFill>
                      <a:prstDash val="solid"/>
                      <a:round/>
                      <a:headEnd type="none" w="med" len="med"/>
                      <a:tailEnd type="none" w="med" len="med"/>
                    </a:lnT>
                    <a:lnB w="6350" cap="flat" cmpd="sng" algn="ctr">
                      <a:solidFill>
                        <a:srgbClr val="0C2D83"/>
                      </a:solidFill>
                      <a:prstDash val="solid"/>
                      <a:round/>
                      <a:headEnd type="none" w="med" len="med"/>
                      <a:tailEnd type="none" w="med" len="med"/>
                    </a:lnB>
                    <a:solidFill>
                      <a:srgbClr val="E5F4FB"/>
                    </a:solidFill>
                  </a:tcPr>
                </a:tc>
                <a:extLst>
                  <a:ext uri="{0D108BD9-81ED-4DB2-BD59-A6C34878D82A}">
                    <a16:rowId xmlns:a16="http://schemas.microsoft.com/office/drawing/2014/main" val="1990565846"/>
                  </a:ext>
                </a:extLst>
              </a:tr>
            </a:tbl>
          </a:graphicData>
        </a:graphic>
      </p:graphicFrame>
      <p:graphicFrame>
        <p:nvGraphicFramePr>
          <p:cNvPr id="4" name="표 3">
            <a:extLst>
              <a:ext uri="{FF2B5EF4-FFF2-40B4-BE49-F238E27FC236}">
                <a16:creationId xmlns:a16="http://schemas.microsoft.com/office/drawing/2014/main" id="{680A147A-4798-90F1-ACCB-114DCDFEA92F}"/>
              </a:ext>
            </a:extLst>
          </p:cNvPr>
          <p:cNvGraphicFramePr>
            <a:graphicFrameLocks noGrp="1"/>
          </p:cNvGraphicFramePr>
          <p:nvPr/>
        </p:nvGraphicFramePr>
        <p:xfrm>
          <a:off x="488951" y="4031505"/>
          <a:ext cx="8918576" cy="945235"/>
        </p:xfrm>
        <a:graphic>
          <a:graphicData uri="http://schemas.openxmlformats.org/drawingml/2006/table">
            <a:tbl>
              <a:tblPr/>
              <a:tblGrid>
                <a:gridCol w="1027861">
                  <a:extLst>
                    <a:ext uri="{9D8B030D-6E8A-4147-A177-3AD203B41FA5}">
                      <a16:colId xmlns:a16="http://schemas.microsoft.com/office/drawing/2014/main" val="941269927"/>
                    </a:ext>
                  </a:extLst>
                </a:gridCol>
                <a:gridCol w="1306763">
                  <a:extLst>
                    <a:ext uri="{9D8B030D-6E8A-4147-A177-3AD203B41FA5}">
                      <a16:colId xmlns:a16="http://schemas.microsoft.com/office/drawing/2014/main" val="387876780"/>
                    </a:ext>
                  </a:extLst>
                </a:gridCol>
                <a:gridCol w="822994">
                  <a:extLst>
                    <a:ext uri="{9D8B030D-6E8A-4147-A177-3AD203B41FA5}">
                      <a16:colId xmlns:a16="http://schemas.microsoft.com/office/drawing/2014/main" val="1700586159"/>
                    </a:ext>
                  </a:extLst>
                </a:gridCol>
                <a:gridCol w="822994">
                  <a:extLst>
                    <a:ext uri="{9D8B030D-6E8A-4147-A177-3AD203B41FA5}">
                      <a16:colId xmlns:a16="http://schemas.microsoft.com/office/drawing/2014/main" val="3821884183"/>
                    </a:ext>
                  </a:extLst>
                </a:gridCol>
                <a:gridCol w="822994">
                  <a:extLst>
                    <a:ext uri="{9D8B030D-6E8A-4147-A177-3AD203B41FA5}">
                      <a16:colId xmlns:a16="http://schemas.microsoft.com/office/drawing/2014/main" val="2335604143"/>
                    </a:ext>
                  </a:extLst>
                </a:gridCol>
                <a:gridCol w="822994">
                  <a:extLst>
                    <a:ext uri="{9D8B030D-6E8A-4147-A177-3AD203B41FA5}">
                      <a16:colId xmlns:a16="http://schemas.microsoft.com/office/drawing/2014/main" val="3102493771"/>
                    </a:ext>
                  </a:extLst>
                </a:gridCol>
                <a:gridCol w="822994">
                  <a:extLst>
                    <a:ext uri="{9D8B030D-6E8A-4147-A177-3AD203B41FA5}">
                      <a16:colId xmlns:a16="http://schemas.microsoft.com/office/drawing/2014/main" val="1913050798"/>
                    </a:ext>
                  </a:extLst>
                </a:gridCol>
                <a:gridCol w="822994">
                  <a:extLst>
                    <a:ext uri="{9D8B030D-6E8A-4147-A177-3AD203B41FA5}">
                      <a16:colId xmlns:a16="http://schemas.microsoft.com/office/drawing/2014/main" val="2812663981"/>
                    </a:ext>
                  </a:extLst>
                </a:gridCol>
                <a:gridCol w="822994">
                  <a:extLst>
                    <a:ext uri="{9D8B030D-6E8A-4147-A177-3AD203B41FA5}">
                      <a16:colId xmlns:a16="http://schemas.microsoft.com/office/drawing/2014/main" val="3821251613"/>
                    </a:ext>
                  </a:extLst>
                </a:gridCol>
                <a:gridCol w="822994">
                  <a:extLst>
                    <a:ext uri="{9D8B030D-6E8A-4147-A177-3AD203B41FA5}">
                      <a16:colId xmlns:a16="http://schemas.microsoft.com/office/drawing/2014/main" val="2384419506"/>
                    </a:ext>
                  </a:extLst>
                </a:gridCol>
              </a:tblGrid>
              <a:tr h="189047">
                <a:tc>
                  <a:txBody>
                    <a:bodyPr/>
                    <a:lstStyle/>
                    <a:p>
                      <a:pPr algn="l" fontAlgn="ctr"/>
                      <a:r>
                        <a:rPr lang="en-US" sz="900" b="1" i="0" u="none" strike="noStrike">
                          <a:solidFill>
                            <a:srgbClr val="FFFFFF"/>
                          </a:solidFill>
                          <a:effectLst/>
                          <a:latin typeface="KoPub돋움체 Medium" panose="00000600000000000000" pitchFamily="2" charset="-127"/>
                          <a:ea typeface="KoPub돋움체 Medium" panose="00000600000000000000" pitchFamily="2" charset="-127"/>
                        </a:rPr>
                        <a:t>LTV</a:t>
                      </a:r>
                    </a:p>
                  </a:txBody>
                  <a:tcPr marL="36000" marR="36000" marT="0" marB="0" anchor="ctr">
                    <a:lnL>
                      <a:noFill/>
                    </a:lnL>
                    <a:lnR>
                      <a:noFill/>
                    </a:lnR>
                    <a:lnT>
                      <a:noFill/>
                    </a:lnT>
                    <a:lnB>
                      <a:noFill/>
                    </a:lnB>
                    <a:solidFill>
                      <a:srgbClr val="00338D"/>
                    </a:solidFill>
                  </a:tcPr>
                </a:tc>
                <a:tc>
                  <a:txBody>
                    <a:bodyPr/>
                    <a:lstStyle/>
                    <a:p>
                      <a:pPr algn="l" fontAlgn="ct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　</a:t>
                      </a:r>
                    </a:p>
                  </a:txBody>
                  <a:tcPr marL="36000" marR="36000" marT="0" marB="0" anchor="ctr">
                    <a:lnL>
                      <a:noFill/>
                    </a:lnL>
                    <a:lnR>
                      <a:noFill/>
                    </a:lnR>
                    <a:lnT>
                      <a:noFill/>
                    </a:lnT>
                    <a:lnB>
                      <a:noFill/>
                    </a:lnB>
                    <a:solidFill>
                      <a:srgbClr val="00338D"/>
                    </a:solidFill>
                  </a:tcPr>
                </a:tc>
                <a:tc>
                  <a:txBody>
                    <a:bodyPr/>
                    <a:lstStyle/>
                    <a:p>
                      <a:pPr algn="l" fontAlgn="ct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　</a:t>
                      </a:r>
                    </a:p>
                  </a:txBody>
                  <a:tcPr marL="36000" marR="36000" marT="0" marB="0" anchor="ctr">
                    <a:lnL>
                      <a:noFill/>
                    </a:lnL>
                    <a:lnR>
                      <a:noFill/>
                    </a:lnR>
                    <a:lnT>
                      <a:noFill/>
                    </a:lnT>
                    <a:lnB>
                      <a:noFill/>
                    </a:lnB>
                    <a:solidFill>
                      <a:srgbClr val="00338D"/>
                    </a:solidFill>
                  </a:tcPr>
                </a:tc>
                <a:tc>
                  <a:txBody>
                    <a:bodyPr/>
                    <a:lstStyle/>
                    <a:p>
                      <a:pPr algn="l" fontAlgn="ct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　</a:t>
                      </a:r>
                    </a:p>
                  </a:txBody>
                  <a:tcPr marL="36000" marR="36000" marT="0" marB="0" anchor="ctr">
                    <a:lnL>
                      <a:noFill/>
                    </a:lnL>
                    <a:lnR>
                      <a:noFill/>
                    </a:lnR>
                    <a:lnT>
                      <a:noFill/>
                    </a:lnT>
                    <a:lnB>
                      <a:noFill/>
                    </a:lnB>
                    <a:solidFill>
                      <a:srgbClr val="00338D"/>
                    </a:solidFill>
                  </a:tcPr>
                </a:tc>
                <a:tc>
                  <a:txBody>
                    <a:bodyPr/>
                    <a:lstStyle/>
                    <a:p>
                      <a:pPr algn="l" fontAlgn="ct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　</a:t>
                      </a:r>
                    </a:p>
                  </a:txBody>
                  <a:tcPr marL="36000" marR="36000" marT="0" marB="0" anchor="ctr">
                    <a:lnL>
                      <a:noFill/>
                    </a:lnL>
                    <a:lnR>
                      <a:noFill/>
                    </a:lnR>
                    <a:lnT>
                      <a:noFill/>
                    </a:lnT>
                    <a:lnB>
                      <a:noFill/>
                    </a:lnB>
                    <a:solidFill>
                      <a:srgbClr val="00338D"/>
                    </a:solidFill>
                  </a:tcPr>
                </a:tc>
                <a:tc>
                  <a:txBody>
                    <a:bodyPr/>
                    <a:lstStyle/>
                    <a:p>
                      <a:pPr algn="l" fontAlgn="ct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　</a:t>
                      </a:r>
                    </a:p>
                  </a:txBody>
                  <a:tcPr marL="36000" marR="36000" marT="0" marB="0" anchor="ctr">
                    <a:lnL>
                      <a:noFill/>
                    </a:lnL>
                    <a:lnR>
                      <a:noFill/>
                    </a:lnR>
                    <a:lnT>
                      <a:noFill/>
                    </a:lnT>
                    <a:lnB>
                      <a:noFill/>
                    </a:lnB>
                    <a:solidFill>
                      <a:srgbClr val="00338D"/>
                    </a:solidFill>
                  </a:tcPr>
                </a:tc>
                <a:tc>
                  <a:txBody>
                    <a:bodyPr/>
                    <a:lstStyle/>
                    <a:p>
                      <a:pPr algn="l" fontAlgn="ct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　</a:t>
                      </a:r>
                    </a:p>
                  </a:txBody>
                  <a:tcPr marL="36000" marR="36000" marT="0" marB="0" anchor="ctr">
                    <a:lnL>
                      <a:noFill/>
                    </a:lnL>
                    <a:lnR>
                      <a:noFill/>
                    </a:lnR>
                    <a:lnT>
                      <a:noFill/>
                    </a:lnT>
                    <a:lnB>
                      <a:noFill/>
                    </a:lnB>
                    <a:solidFill>
                      <a:srgbClr val="00338D"/>
                    </a:solidFill>
                  </a:tcPr>
                </a:tc>
                <a:tc>
                  <a:txBody>
                    <a:bodyPr/>
                    <a:lstStyle/>
                    <a:p>
                      <a:pPr algn="l" fontAlgn="ct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　</a:t>
                      </a:r>
                    </a:p>
                  </a:txBody>
                  <a:tcPr marL="36000" marR="36000" marT="0" marB="0" anchor="ctr">
                    <a:lnL>
                      <a:noFill/>
                    </a:lnL>
                    <a:lnR>
                      <a:noFill/>
                    </a:lnR>
                    <a:lnT>
                      <a:noFill/>
                    </a:lnT>
                    <a:lnB>
                      <a:noFill/>
                    </a:lnB>
                    <a:solidFill>
                      <a:srgbClr val="00338D"/>
                    </a:solidFill>
                  </a:tcPr>
                </a:tc>
                <a:tc>
                  <a:txBody>
                    <a:bodyPr/>
                    <a:lstStyle/>
                    <a:p>
                      <a:pPr algn="l" fontAlgn="ct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　</a:t>
                      </a:r>
                    </a:p>
                  </a:txBody>
                  <a:tcPr marL="36000" marR="36000" marT="0" marB="0" anchor="ctr">
                    <a:lnL>
                      <a:noFill/>
                    </a:lnL>
                    <a:lnR>
                      <a:noFill/>
                    </a:lnR>
                    <a:lnT>
                      <a:noFill/>
                    </a:lnT>
                    <a:lnB>
                      <a:noFill/>
                    </a:lnB>
                    <a:solidFill>
                      <a:srgbClr val="00338D"/>
                    </a:solidFill>
                  </a:tcPr>
                </a:tc>
                <a:tc>
                  <a:txBody>
                    <a:bodyPr/>
                    <a:lstStyle/>
                    <a:p>
                      <a:pPr algn="l" fontAlgn="ct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　</a:t>
                      </a:r>
                    </a:p>
                  </a:txBody>
                  <a:tcPr marL="36000" marR="36000" marT="0" marB="0" anchor="ctr">
                    <a:lnL>
                      <a:noFill/>
                    </a:lnL>
                    <a:lnR>
                      <a:noFill/>
                    </a:lnR>
                    <a:lnT>
                      <a:noFill/>
                    </a:lnT>
                    <a:lnB>
                      <a:noFill/>
                    </a:lnB>
                    <a:solidFill>
                      <a:srgbClr val="00338D"/>
                    </a:solidFill>
                  </a:tcPr>
                </a:tc>
                <a:extLst>
                  <a:ext uri="{0D108BD9-81ED-4DB2-BD59-A6C34878D82A}">
                    <a16:rowId xmlns:a16="http://schemas.microsoft.com/office/drawing/2014/main" val="3377346645"/>
                  </a:ext>
                </a:extLst>
              </a:tr>
              <a:tr h="189047">
                <a:tc>
                  <a:txBody>
                    <a:bodyPr/>
                    <a:lstStyle/>
                    <a:p>
                      <a:pPr algn="l" fontAlgn="ctr"/>
                      <a:r>
                        <a:rPr lang="en-US" altLang="ko-KR" sz="900" b="1" i="0" u="none" strike="noStrike">
                          <a:solidFill>
                            <a:srgbClr val="000000"/>
                          </a:solidFill>
                          <a:effectLst/>
                          <a:latin typeface="KoPub돋움체 Medium" panose="00000600000000000000" pitchFamily="2" charset="-127"/>
                          <a:ea typeface="KoPub돋움체 Medium" panose="00000600000000000000" pitchFamily="2" charset="-127"/>
                        </a:rPr>
                        <a:t>(</a:t>
                      </a:r>
                      <a:r>
                        <a:rPr lang="ko-KR" altLang="en-US" sz="900" b="1" i="0" u="none" strike="noStrike">
                          <a:solidFill>
                            <a:srgbClr val="000000"/>
                          </a:solidFill>
                          <a:effectLst/>
                          <a:latin typeface="KoPub돋움체 Medium" panose="00000600000000000000" pitchFamily="2" charset="-127"/>
                          <a:ea typeface="KoPub돋움체 Medium" panose="00000600000000000000" pitchFamily="2" charset="-127"/>
                        </a:rPr>
                        <a:t>단위 </a:t>
                      </a:r>
                      <a:r>
                        <a:rPr lang="en-US" altLang="ko-KR" sz="900" b="1" i="0" u="none" strike="noStrike">
                          <a:solidFill>
                            <a:srgbClr val="000000"/>
                          </a:solidFill>
                          <a:effectLst/>
                          <a:latin typeface="KoPub돋움체 Medium" panose="00000600000000000000" pitchFamily="2" charset="-127"/>
                          <a:ea typeface="KoPub돋움체 Medium" panose="00000600000000000000" pitchFamily="2" charset="-127"/>
                        </a:rPr>
                        <a:t>: </a:t>
                      </a:r>
                      <a:r>
                        <a:rPr lang="ko-KR" altLang="en-US" sz="900" b="1" i="0" u="none" strike="noStrike">
                          <a:solidFill>
                            <a:srgbClr val="000000"/>
                          </a:solidFill>
                          <a:effectLst/>
                          <a:latin typeface="KoPub돋움체 Medium" panose="00000600000000000000" pitchFamily="2" charset="-127"/>
                          <a:ea typeface="KoPub돋움체 Medium" panose="00000600000000000000" pitchFamily="2" charset="-127"/>
                        </a:rPr>
                        <a:t>백만원</a:t>
                      </a:r>
                      <a:r>
                        <a:rPr lang="en-US" altLang="ko-KR" sz="900" b="1" i="0" u="none" strike="noStrike">
                          <a:solidFill>
                            <a:srgbClr val="000000"/>
                          </a:solidFill>
                          <a:effectLst/>
                          <a:latin typeface="KoPub돋움체 Medium" panose="00000600000000000000" pitchFamily="2" charset="-127"/>
                          <a:ea typeface="KoPub돋움체 Medium" panose="00000600000000000000" pitchFamily="2" charset="-127"/>
                        </a:rPr>
                        <a:t>)</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l" fontAlgn="ctr"/>
                      <a:r>
                        <a:rPr lang="ko-KR" altLang="en-US" sz="900" b="1" i="0" u="none" strike="noStrike">
                          <a:solidFill>
                            <a:srgbClr val="000000"/>
                          </a:solidFill>
                          <a:effectLst/>
                          <a:latin typeface="KoPub돋움체 Medium" panose="00000600000000000000" pitchFamily="2" charset="-127"/>
                          <a:ea typeface="KoPub돋움체 Medium" panose="00000600000000000000" pitchFamily="2" charset="-127"/>
                        </a:rPr>
                        <a:t>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KoPub돋움체 Medium" panose="00000600000000000000" pitchFamily="2" charset="-127"/>
                          <a:ea typeface="KoPub돋움체 Medium" panose="00000600000000000000" pitchFamily="2" charset="-127"/>
                        </a:rPr>
                        <a:t>2023F</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KoPub돋움체 Medium" panose="00000600000000000000" pitchFamily="2" charset="-127"/>
                          <a:ea typeface="KoPub돋움체 Medium" panose="00000600000000000000" pitchFamily="2" charset="-127"/>
                        </a:rPr>
                        <a:t>2024F</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KoPub돋움체 Medium" panose="00000600000000000000" pitchFamily="2" charset="-127"/>
                          <a:ea typeface="KoPub돋움체 Medium" panose="00000600000000000000" pitchFamily="2" charset="-127"/>
                        </a:rPr>
                        <a:t>2025F</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KoPub돋움체 Medium" panose="00000600000000000000" pitchFamily="2" charset="-127"/>
                          <a:ea typeface="KoPub돋움체 Medium" panose="00000600000000000000" pitchFamily="2" charset="-127"/>
                        </a:rPr>
                        <a:t>2026F</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KoPub돋움체 Medium" panose="00000600000000000000" pitchFamily="2" charset="-127"/>
                          <a:ea typeface="KoPub돋움체 Medium" panose="00000600000000000000" pitchFamily="2" charset="-127"/>
                        </a:rPr>
                        <a:t>2027F</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KoPub돋움체 Medium" panose="00000600000000000000" pitchFamily="2" charset="-127"/>
                          <a:ea typeface="KoPub돋움체 Medium" panose="00000600000000000000" pitchFamily="2" charset="-127"/>
                        </a:rPr>
                        <a:t>2028F</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KoPub돋움체 Medium" panose="00000600000000000000" pitchFamily="2" charset="-127"/>
                          <a:ea typeface="KoPub돋움체 Medium" panose="00000600000000000000" pitchFamily="2" charset="-127"/>
                        </a:rPr>
                        <a:t>2029F</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KoPub돋움체 Medium" panose="00000600000000000000" pitchFamily="2" charset="-127"/>
                          <a:ea typeface="KoPub돋움체 Medium" panose="00000600000000000000" pitchFamily="2" charset="-127"/>
                        </a:rPr>
                        <a:t>2030F</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2077282167"/>
                  </a:ext>
                </a:extLst>
              </a:tr>
              <a:tr h="189047">
                <a:tc rowSpan="3">
                  <a:txBody>
                    <a:bodyPr/>
                    <a:lstStyle/>
                    <a:p>
                      <a:pPr algn="ctr" fontAlgn="ctr"/>
                      <a:r>
                        <a:rPr lang="en-US" sz="900" b="1" i="0" u="none" strike="noStrike">
                          <a:solidFill>
                            <a:srgbClr val="000000"/>
                          </a:solidFill>
                          <a:effectLst/>
                          <a:latin typeface="KoPub돋움체 Medium" panose="00000600000000000000" pitchFamily="2" charset="-127"/>
                          <a:ea typeface="KoPub돋움체 Medium" panose="00000600000000000000" pitchFamily="2" charset="-127"/>
                        </a:rPr>
                        <a:t>LTV</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C2D83"/>
                      </a:solidFill>
                      <a:prstDash val="solid"/>
                      <a:round/>
                      <a:headEnd type="none" w="med" len="med"/>
                      <a:tailEnd type="none" w="med" len="med"/>
                    </a:lnB>
                    <a:solidFill>
                      <a:srgbClr val="E5F4FB"/>
                    </a:solidFill>
                  </a:tcPr>
                </a:tc>
                <a:tc>
                  <a:txBody>
                    <a:bodyPr/>
                    <a:lstStyle/>
                    <a:p>
                      <a:pPr algn="l" fontAlgn="ct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미상환잔액</a:t>
                      </a: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a:t>
                      </a:r>
                      <a:r>
                        <a:rPr lang="en-US" sz="900" b="0" i="0" u="none" strike="noStrike">
                          <a:solidFill>
                            <a:srgbClr val="000000"/>
                          </a:solidFill>
                          <a:effectLst/>
                          <a:latin typeface="KoPub돋움체 Medium" panose="00000600000000000000" pitchFamily="2" charset="-127"/>
                          <a:ea typeface="KoPub돋움체 Medium" panose="00000600000000000000" pitchFamily="2" charset="-127"/>
                        </a:rPr>
                        <a:t>G)</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37,701</a:t>
                      </a:r>
                    </a:p>
                  </a:txBody>
                  <a:tcPr marL="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35,816</a:t>
                      </a:r>
                    </a:p>
                  </a:txBody>
                  <a:tcPr marL="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28,276</a:t>
                      </a:r>
                    </a:p>
                  </a:txBody>
                  <a:tcPr marL="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20,736</a:t>
                      </a:r>
                    </a:p>
                  </a:txBody>
                  <a:tcPr marL="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13,195</a:t>
                      </a:r>
                    </a:p>
                  </a:txBody>
                  <a:tcPr marL="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5,655</a:t>
                      </a:r>
                    </a:p>
                  </a:txBody>
                  <a:tcPr marL="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a:t>
                      </a:r>
                    </a:p>
                  </a:txBody>
                  <a:tcPr marL="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a:t>
                      </a:r>
                    </a:p>
                  </a:txBody>
                  <a:tcPr marL="0" marR="36000" marT="0" marB="0" anchor="ctr">
                    <a:lnL>
                      <a:noFill/>
                    </a:lnL>
                    <a:lnR>
                      <a:noFill/>
                    </a:lnR>
                    <a:lnT w="6350" cap="flat" cmpd="sng" algn="ctr">
                      <a:solidFill>
                        <a:srgbClr val="00338D"/>
                      </a:solidFill>
                      <a:prstDash val="solid"/>
                      <a:round/>
                      <a:headEnd type="none" w="med" len="med"/>
                      <a:tailEnd type="none" w="med" len="med"/>
                    </a:lnT>
                    <a:lnB>
                      <a:noFill/>
                    </a:lnB>
                  </a:tcPr>
                </a:tc>
                <a:extLst>
                  <a:ext uri="{0D108BD9-81ED-4DB2-BD59-A6C34878D82A}">
                    <a16:rowId xmlns:a16="http://schemas.microsoft.com/office/drawing/2014/main" val="1152128929"/>
                  </a:ext>
                </a:extLst>
              </a:tr>
              <a:tr h="189047">
                <a:tc vMerge="1">
                  <a:txBody>
                    <a:bodyPr/>
                    <a:lstStyle/>
                    <a:p>
                      <a:pPr latinLnBrk="1"/>
                      <a:endParaRPr lang="ko-KR" altLang="en-US"/>
                    </a:p>
                  </a:txBody>
                  <a:tcPr/>
                </a:tc>
                <a:tc>
                  <a:txBody>
                    <a:bodyPr/>
                    <a:lstStyle/>
                    <a:p>
                      <a:pPr algn="l" fontAlgn="ct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선박가치</a:t>
                      </a: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a:t>
                      </a: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부대비용제외</a:t>
                      </a: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)(H)</a:t>
                      </a:r>
                    </a:p>
                  </a:txBody>
                  <a:tcPr marL="36000" marR="36000" marT="0" marB="0" anchor="ctr">
                    <a:lnL>
                      <a:noFill/>
                    </a:lnL>
                    <a:lnR>
                      <a:noFill/>
                    </a:lnR>
                    <a:lnT>
                      <a:noFill/>
                    </a:lnT>
                    <a:lnB w="6350" cap="flat" cmpd="sng" algn="ctr">
                      <a:solidFill>
                        <a:srgbClr val="0C2D83"/>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41,890</a:t>
                      </a:r>
                    </a:p>
                  </a:txBody>
                  <a:tcPr marL="0" marR="36000" marT="0" marB="0" anchor="ctr">
                    <a:lnL>
                      <a:noFill/>
                    </a:lnL>
                    <a:lnR>
                      <a:noFill/>
                    </a:lnR>
                    <a:lnT>
                      <a:noFill/>
                    </a:lnT>
                    <a:lnB w="6350" cap="flat" cmpd="sng" algn="ctr">
                      <a:solidFill>
                        <a:srgbClr val="0C2D83"/>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40,581</a:t>
                      </a:r>
                    </a:p>
                  </a:txBody>
                  <a:tcPr marL="0" marR="36000" marT="0" marB="0" anchor="ctr">
                    <a:lnL>
                      <a:noFill/>
                    </a:lnL>
                    <a:lnR>
                      <a:noFill/>
                    </a:lnR>
                    <a:lnT>
                      <a:noFill/>
                    </a:lnT>
                    <a:lnB w="6350" cap="flat" cmpd="sng" algn="ctr">
                      <a:solidFill>
                        <a:srgbClr val="0C2D83"/>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37,963</a:t>
                      </a:r>
                    </a:p>
                  </a:txBody>
                  <a:tcPr marL="0" marR="36000" marT="0" marB="0" anchor="ctr">
                    <a:lnL>
                      <a:noFill/>
                    </a:lnL>
                    <a:lnR>
                      <a:noFill/>
                    </a:lnR>
                    <a:lnT>
                      <a:noFill/>
                    </a:lnT>
                    <a:lnB w="6350" cap="flat" cmpd="sng" algn="ctr">
                      <a:solidFill>
                        <a:srgbClr val="0C2D83"/>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35,345</a:t>
                      </a:r>
                    </a:p>
                  </a:txBody>
                  <a:tcPr marL="0" marR="36000" marT="0" marB="0" anchor="ctr">
                    <a:lnL>
                      <a:noFill/>
                    </a:lnL>
                    <a:lnR>
                      <a:noFill/>
                    </a:lnR>
                    <a:lnT>
                      <a:noFill/>
                    </a:lnT>
                    <a:lnB w="6350" cap="flat" cmpd="sng" algn="ctr">
                      <a:solidFill>
                        <a:srgbClr val="0C2D83"/>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32,727</a:t>
                      </a:r>
                    </a:p>
                  </a:txBody>
                  <a:tcPr marL="0" marR="36000" marT="0" marB="0" anchor="ctr">
                    <a:lnL>
                      <a:noFill/>
                    </a:lnL>
                    <a:lnR>
                      <a:noFill/>
                    </a:lnR>
                    <a:lnT>
                      <a:noFill/>
                    </a:lnT>
                    <a:lnB w="6350" cap="flat" cmpd="sng" algn="ctr">
                      <a:solidFill>
                        <a:srgbClr val="0C2D83"/>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30,109</a:t>
                      </a:r>
                    </a:p>
                  </a:txBody>
                  <a:tcPr marL="0" marR="36000" marT="0" marB="0" anchor="ctr">
                    <a:lnL>
                      <a:noFill/>
                    </a:lnL>
                    <a:lnR>
                      <a:noFill/>
                    </a:lnR>
                    <a:lnT>
                      <a:noFill/>
                    </a:lnT>
                    <a:lnB w="6350" cap="flat" cmpd="sng" algn="ctr">
                      <a:solidFill>
                        <a:srgbClr val="0C2D83"/>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27,491</a:t>
                      </a:r>
                    </a:p>
                  </a:txBody>
                  <a:tcPr marL="0" marR="36000" marT="0" marB="0" anchor="ctr">
                    <a:lnL>
                      <a:noFill/>
                    </a:lnL>
                    <a:lnR>
                      <a:noFill/>
                    </a:lnR>
                    <a:lnT>
                      <a:noFill/>
                    </a:lnT>
                    <a:lnB w="6350" cap="flat" cmpd="sng" algn="ctr">
                      <a:solidFill>
                        <a:srgbClr val="0C2D83"/>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24,872</a:t>
                      </a:r>
                    </a:p>
                  </a:txBody>
                  <a:tcPr marL="0" marR="36000" marT="0" marB="0" anchor="ctr">
                    <a:lnL>
                      <a:noFill/>
                    </a:lnL>
                    <a:lnR>
                      <a:noFill/>
                    </a:lnR>
                    <a:lnT>
                      <a:noFill/>
                    </a:lnT>
                    <a:lnB w="6350" cap="flat" cmpd="sng" algn="ctr">
                      <a:solidFill>
                        <a:srgbClr val="0C2D83"/>
                      </a:solidFill>
                      <a:prstDash val="solid"/>
                      <a:round/>
                      <a:headEnd type="none" w="med" len="med"/>
                      <a:tailEnd type="none" w="med" len="med"/>
                    </a:lnB>
                  </a:tcPr>
                </a:tc>
                <a:extLst>
                  <a:ext uri="{0D108BD9-81ED-4DB2-BD59-A6C34878D82A}">
                    <a16:rowId xmlns:a16="http://schemas.microsoft.com/office/drawing/2014/main" val="3435649963"/>
                  </a:ext>
                </a:extLst>
              </a:tr>
              <a:tr h="189047">
                <a:tc vMerge="1">
                  <a:txBody>
                    <a:bodyPr/>
                    <a:lstStyle/>
                    <a:p>
                      <a:pPr latinLnBrk="1"/>
                      <a:endParaRPr lang="ko-KR" altLang="en-US"/>
                    </a:p>
                  </a:txBody>
                  <a:tcPr/>
                </a:tc>
                <a:tc>
                  <a:txBody>
                    <a:bodyPr/>
                    <a:lstStyle/>
                    <a:p>
                      <a:pPr algn="l" rtl="0" fontAlgn="ctr"/>
                      <a:r>
                        <a:rPr lang="ko-KR" altLang="en-US" sz="900" b="1" i="0" u="none" strike="noStrike">
                          <a:solidFill>
                            <a:srgbClr val="000000"/>
                          </a:solidFill>
                          <a:effectLst/>
                          <a:latin typeface="KoPub돋움체 Medium" panose="00000600000000000000" pitchFamily="2" charset="-127"/>
                          <a:ea typeface="KoPub돋움체 Medium" panose="00000600000000000000" pitchFamily="2" charset="-127"/>
                        </a:rPr>
                        <a:t>연도별 </a:t>
                      </a:r>
                      <a:r>
                        <a:rPr lang="en-US" sz="900" b="1" i="0" u="none" strike="noStrike">
                          <a:solidFill>
                            <a:srgbClr val="000000"/>
                          </a:solidFill>
                          <a:effectLst/>
                          <a:latin typeface="KoPub돋움체 Medium" panose="00000600000000000000" pitchFamily="2" charset="-127"/>
                          <a:ea typeface="KoPub돋움체 Medium" panose="00000600000000000000" pitchFamily="2" charset="-127"/>
                        </a:rPr>
                        <a:t>LTV(I=G/H)</a:t>
                      </a:r>
                    </a:p>
                  </a:txBody>
                  <a:tcPr marL="36000" marR="36000" marT="0" marB="0" anchor="ctr">
                    <a:lnL>
                      <a:noFill/>
                    </a:lnL>
                    <a:lnR>
                      <a:noFill/>
                    </a:lnR>
                    <a:lnT w="6350" cap="flat" cmpd="sng" algn="ctr">
                      <a:solidFill>
                        <a:srgbClr val="0C2D83"/>
                      </a:solidFill>
                      <a:prstDash val="solid"/>
                      <a:round/>
                      <a:headEnd type="none" w="med" len="med"/>
                      <a:tailEnd type="none" w="med" len="med"/>
                    </a:lnT>
                    <a:lnB w="6350" cap="flat" cmpd="sng" algn="ctr">
                      <a:solidFill>
                        <a:srgbClr val="0C2D83"/>
                      </a:solidFill>
                      <a:prstDash val="solid"/>
                      <a:round/>
                      <a:headEnd type="none" w="med" len="med"/>
                      <a:tailEnd type="none" w="med" len="med"/>
                    </a:lnB>
                    <a:solidFill>
                      <a:srgbClr val="E5F4FB"/>
                    </a:solidFill>
                  </a:tcPr>
                </a:tc>
                <a:tc>
                  <a:txBody>
                    <a:bodyPr/>
                    <a:lstStyle/>
                    <a:p>
                      <a:pPr algn="r" fontAlgn="ctr"/>
                      <a:r>
                        <a:rPr lang="en-US" altLang="ko-KR" sz="900" b="1" i="1" u="none" strike="noStrike">
                          <a:solidFill>
                            <a:srgbClr val="000000"/>
                          </a:solidFill>
                          <a:effectLst/>
                          <a:latin typeface="KoPub돋움체 Medium" panose="00000600000000000000" pitchFamily="2" charset="-127"/>
                          <a:ea typeface="KoPub돋움체 Medium" panose="00000600000000000000" pitchFamily="2" charset="-127"/>
                        </a:rPr>
                        <a:t>90.0%</a:t>
                      </a:r>
                    </a:p>
                  </a:txBody>
                  <a:tcPr marL="0" marR="36000" marT="0" marB="0" anchor="ctr">
                    <a:lnL>
                      <a:noFill/>
                    </a:lnL>
                    <a:lnR>
                      <a:noFill/>
                    </a:lnR>
                    <a:lnT w="6350" cap="flat" cmpd="sng" algn="ctr">
                      <a:solidFill>
                        <a:srgbClr val="0C2D83"/>
                      </a:solidFill>
                      <a:prstDash val="solid"/>
                      <a:round/>
                      <a:headEnd type="none" w="med" len="med"/>
                      <a:tailEnd type="none" w="med" len="med"/>
                    </a:lnT>
                    <a:lnB w="6350" cap="flat" cmpd="sng" algn="ctr">
                      <a:solidFill>
                        <a:srgbClr val="0C2D83"/>
                      </a:solidFill>
                      <a:prstDash val="solid"/>
                      <a:round/>
                      <a:headEnd type="none" w="med" len="med"/>
                      <a:tailEnd type="none" w="med" len="med"/>
                    </a:lnB>
                    <a:solidFill>
                      <a:srgbClr val="E5F4FB"/>
                    </a:solidFill>
                  </a:tcPr>
                </a:tc>
                <a:tc>
                  <a:txBody>
                    <a:bodyPr/>
                    <a:lstStyle/>
                    <a:p>
                      <a:pPr algn="r" fontAlgn="ctr"/>
                      <a:r>
                        <a:rPr lang="en-US" altLang="ko-KR" sz="900" b="1" i="1" u="none" strike="noStrike">
                          <a:solidFill>
                            <a:srgbClr val="000000"/>
                          </a:solidFill>
                          <a:effectLst/>
                          <a:latin typeface="KoPub돋움체 Medium" panose="00000600000000000000" pitchFamily="2" charset="-127"/>
                          <a:ea typeface="KoPub돋움체 Medium" panose="00000600000000000000" pitchFamily="2" charset="-127"/>
                        </a:rPr>
                        <a:t>88.3%</a:t>
                      </a:r>
                    </a:p>
                  </a:txBody>
                  <a:tcPr marL="0" marR="36000" marT="0" marB="0" anchor="ctr">
                    <a:lnL>
                      <a:noFill/>
                    </a:lnL>
                    <a:lnR>
                      <a:noFill/>
                    </a:lnR>
                    <a:lnT w="6350" cap="flat" cmpd="sng" algn="ctr">
                      <a:solidFill>
                        <a:srgbClr val="0C2D83"/>
                      </a:solidFill>
                      <a:prstDash val="solid"/>
                      <a:round/>
                      <a:headEnd type="none" w="med" len="med"/>
                      <a:tailEnd type="none" w="med" len="med"/>
                    </a:lnT>
                    <a:lnB w="6350" cap="flat" cmpd="sng" algn="ctr">
                      <a:solidFill>
                        <a:srgbClr val="0C2D83"/>
                      </a:solidFill>
                      <a:prstDash val="solid"/>
                      <a:round/>
                      <a:headEnd type="none" w="med" len="med"/>
                      <a:tailEnd type="none" w="med" len="med"/>
                    </a:lnB>
                    <a:solidFill>
                      <a:srgbClr val="E5F4FB"/>
                    </a:solidFill>
                  </a:tcPr>
                </a:tc>
                <a:tc>
                  <a:txBody>
                    <a:bodyPr/>
                    <a:lstStyle/>
                    <a:p>
                      <a:pPr algn="r" fontAlgn="ctr"/>
                      <a:r>
                        <a:rPr lang="en-US" altLang="ko-KR" sz="900" b="1" i="1" u="none" strike="noStrike">
                          <a:solidFill>
                            <a:srgbClr val="000000"/>
                          </a:solidFill>
                          <a:effectLst/>
                          <a:latin typeface="KoPub돋움체 Medium" panose="00000600000000000000" pitchFamily="2" charset="-127"/>
                          <a:ea typeface="KoPub돋움체 Medium" panose="00000600000000000000" pitchFamily="2" charset="-127"/>
                        </a:rPr>
                        <a:t>74.5%</a:t>
                      </a:r>
                    </a:p>
                  </a:txBody>
                  <a:tcPr marL="0" marR="36000" marT="0" marB="0" anchor="ctr">
                    <a:lnL>
                      <a:noFill/>
                    </a:lnL>
                    <a:lnR>
                      <a:noFill/>
                    </a:lnR>
                    <a:lnT w="6350" cap="flat" cmpd="sng" algn="ctr">
                      <a:solidFill>
                        <a:srgbClr val="0C2D83"/>
                      </a:solidFill>
                      <a:prstDash val="solid"/>
                      <a:round/>
                      <a:headEnd type="none" w="med" len="med"/>
                      <a:tailEnd type="none" w="med" len="med"/>
                    </a:lnT>
                    <a:lnB w="6350" cap="flat" cmpd="sng" algn="ctr">
                      <a:solidFill>
                        <a:srgbClr val="0C2D83"/>
                      </a:solidFill>
                      <a:prstDash val="solid"/>
                      <a:round/>
                      <a:headEnd type="none" w="med" len="med"/>
                      <a:tailEnd type="none" w="med" len="med"/>
                    </a:lnB>
                    <a:solidFill>
                      <a:srgbClr val="E5F4FB"/>
                    </a:solidFill>
                  </a:tcPr>
                </a:tc>
                <a:tc>
                  <a:txBody>
                    <a:bodyPr/>
                    <a:lstStyle/>
                    <a:p>
                      <a:pPr algn="r" fontAlgn="ctr"/>
                      <a:r>
                        <a:rPr lang="en-US" altLang="ko-KR" sz="900" b="1" i="1" u="none" strike="noStrike">
                          <a:solidFill>
                            <a:srgbClr val="000000"/>
                          </a:solidFill>
                          <a:effectLst/>
                          <a:latin typeface="KoPub돋움체 Medium" panose="00000600000000000000" pitchFamily="2" charset="-127"/>
                          <a:ea typeface="KoPub돋움체 Medium" panose="00000600000000000000" pitchFamily="2" charset="-127"/>
                        </a:rPr>
                        <a:t>58.7%</a:t>
                      </a:r>
                    </a:p>
                  </a:txBody>
                  <a:tcPr marL="0" marR="36000" marT="0" marB="0" anchor="ctr">
                    <a:lnL>
                      <a:noFill/>
                    </a:lnL>
                    <a:lnR>
                      <a:noFill/>
                    </a:lnR>
                    <a:lnT w="6350" cap="flat" cmpd="sng" algn="ctr">
                      <a:solidFill>
                        <a:srgbClr val="0C2D83"/>
                      </a:solidFill>
                      <a:prstDash val="solid"/>
                      <a:round/>
                      <a:headEnd type="none" w="med" len="med"/>
                      <a:tailEnd type="none" w="med" len="med"/>
                    </a:lnT>
                    <a:lnB w="6350" cap="flat" cmpd="sng" algn="ctr">
                      <a:solidFill>
                        <a:srgbClr val="0C2D83"/>
                      </a:solidFill>
                      <a:prstDash val="solid"/>
                      <a:round/>
                      <a:headEnd type="none" w="med" len="med"/>
                      <a:tailEnd type="none" w="med" len="med"/>
                    </a:lnB>
                    <a:solidFill>
                      <a:srgbClr val="E5F4FB"/>
                    </a:solidFill>
                  </a:tcPr>
                </a:tc>
                <a:tc>
                  <a:txBody>
                    <a:bodyPr/>
                    <a:lstStyle/>
                    <a:p>
                      <a:pPr algn="r" fontAlgn="ctr"/>
                      <a:r>
                        <a:rPr lang="en-US" altLang="ko-KR" sz="900" b="1" i="1" u="none" strike="noStrike">
                          <a:solidFill>
                            <a:srgbClr val="000000"/>
                          </a:solidFill>
                          <a:effectLst/>
                          <a:latin typeface="KoPub돋움체 Medium" panose="00000600000000000000" pitchFamily="2" charset="-127"/>
                          <a:ea typeface="KoPub돋움체 Medium" panose="00000600000000000000" pitchFamily="2" charset="-127"/>
                        </a:rPr>
                        <a:t>40.3%</a:t>
                      </a:r>
                    </a:p>
                  </a:txBody>
                  <a:tcPr marL="0" marR="36000" marT="0" marB="0" anchor="ctr">
                    <a:lnL>
                      <a:noFill/>
                    </a:lnL>
                    <a:lnR>
                      <a:noFill/>
                    </a:lnR>
                    <a:lnT w="6350" cap="flat" cmpd="sng" algn="ctr">
                      <a:solidFill>
                        <a:srgbClr val="0C2D83"/>
                      </a:solidFill>
                      <a:prstDash val="solid"/>
                      <a:round/>
                      <a:headEnd type="none" w="med" len="med"/>
                      <a:tailEnd type="none" w="med" len="med"/>
                    </a:lnT>
                    <a:lnB w="6350" cap="flat" cmpd="sng" algn="ctr">
                      <a:solidFill>
                        <a:srgbClr val="0C2D83"/>
                      </a:solidFill>
                      <a:prstDash val="solid"/>
                      <a:round/>
                      <a:headEnd type="none" w="med" len="med"/>
                      <a:tailEnd type="none" w="med" len="med"/>
                    </a:lnB>
                    <a:solidFill>
                      <a:srgbClr val="E5F4FB"/>
                    </a:solidFill>
                  </a:tcPr>
                </a:tc>
                <a:tc>
                  <a:txBody>
                    <a:bodyPr/>
                    <a:lstStyle/>
                    <a:p>
                      <a:pPr algn="r" fontAlgn="ctr"/>
                      <a:r>
                        <a:rPr lang="en-US" altLang="ko-KR" sz="900" b="1" i="1" u="none" strike="noStrike">
                          <a:solidFill>
                            <a:srgbClr val="000000"/>
                          </a:solidFill>
                          <a:effectLst/>
                          <a:latin typeface="KoPub돋움체 Medium" panose="00000600000000000000" pitchFamily="2" charset="-127"/>
                          <a:ea typeface="KoPub돋움체 Medium" panose="00000600000000000000" pitchFamily="2" charset="-127"/>
                        </a:rPr>
                        <a:t>18.8%</a:t>
                      </a:r>
                    </a:p>
                  </a:txBody>
                  <a:tcPr marL="0" marR="36000" marT="0" marB="0" anchor="ctr">
                    <a:lnL>
                      <a:noFill/>
                    </a:lnL>
                    <a:lnR>
                      <a:noFill/>
                    </a:lnR>
                    <a:lnT w="6350" cap="flat" cmpd="sng" algn="ctr">
                      <a:solidFill>
                        <a:srgbClr val="0C2D83"/>
                      </a:solidFill>
                      <a:prstDash val="solid"/>
                      <a:round/>
                      <a:headEnd type="none" w="med" len="med"/>
                      <a:tailEnd type="none" w="med" len="med"/>
                    </a:lnT>
                    <a:lnB w="6350" cap="flat" cmpd="sng" algn="ctr">
                      <a:solidFill>
                        <a:srgbClr val="0C2D83"/>
                      </a:solidFill>
                      <a:prstDash val="solid"/>
                      <a:round/>
                      <a:headEnd type="none" w="med" len="med"/>
                      <a:tailEnd type="none" w="med" len="med"/>
                    </a:lnB>
                    <a:solidFill>
                      <a:srgbClr val="E5F4FB"/>
                    </a:solidFill>
                  </a:tcPr>
                </a:tc>
                <a:tc>
                  <a:txBody>
                    <a:bodyPr/>
                    <a:lstStyle/>
                    <a:p>
                      <a:pPr algn="r"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a:t>
                      </a:r>
                    </a:p>
                  </a:txBody>
                  <a:tcPr marL="36000" marR="36000" marT="0" marB="0" anchor="ctr">
                    <a:lnL>
                      <a:noFill/>
                    </a:lnL>
                    <a:lnR>
                      <a:noFill/>
                    </a:lnR>
                    <a:lnT w="6350" cap="flat" cmpd="sng" algn="ctr">
                      <a:solidFill>
                        <a:srgbClr val="0C2D83"/>
                      </a:solidFill>
                      <a:prstDash val="solid"/>
                      <a:round/>
                      <a:headEnd type="none" w="med" len="med"/>
                      <a:tailEnd type="none" w="med" len="med"/>
                    </a:lnT>
                    <a:lnB w="6350" cap="flat" cmpd="sng" algn="ctr">
                      <a:solidFill>
                        <a:srgbClr val="0C2D83"/>
                      </a:solidFill>
                      <a:prstDash val="solid"/>
                      <a:round/>
                      <a:headEnd type="none" w="med" len="med"/>
                      <a:tailEnd type="none" w="med" len="med"/>
                    </a:lnB>
                    <a:solidFill>
                      <a:srgbClr val="E5F4FB"/>
                    </a:solidFill>
                  </a:tcPr>
                </a:tc>
                <a:tc>
                  <a:txBody>
                    <a:bodyPr/>
                    <a:lstStyle/>
                    <a:p>
                      <a:pPr algn="r"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a:t>
                      </a:r>
                    </a:p>
                  </a:txBody>
                  <a:tcPr marL="36000" marR="36000" marT="0" marB="0" anchor="ctr">
                    <a:lnL>
                      <a:noFill/>
                    </a:lnL>
                    <a:lnR>
                      <a:noFill/>
                    </a:lnR>
                    <a:lnT w="6350" cap="flat" cmpd="sng" algn="ctr">
                      <a:solidFill>
                        <a:srgbClr val="0C2D83"/>
                      </a:solidFill>
                      <a:prstDash val="solid"/>
                      <a:round/>
                      <a:headEnd type="none" w="med" len="med"/>
                      <a:tailEnd type="none" w="med" len="med"/>
                    </a:lnT>
                    <a:lnB w="6350" cap="flat" cmpd="sng" algn="ctr">
                      <a:solidFill>
                        <a:srgbClr val="0C2D83"/>
                      </a:solidFill>
                      <a:prstDash val="solid"/>
                      <a:round/>
                      <a:headEnd type="none" w="med" len="med"/>
                      <a:tailEnd type="none" w="med" len="med"/>
                    </a:lnB>
                    <a:solidFill>
                      <a:srgbClr val="E5F4FB"/>
                    </a:solidFill>
                  </a:tcPr>
                </a:tc>
                <a:extLst>
                  <a:ext uri="{0D108BD9-81ED-4DB2-BD59-A6C34878D82A}">
                    <a16:rowId xmlns:a16="http://schemas.microsoft.com/office/drawing/2014/main" val="1776651879"/>
                  </a:ext>
                </a:extLst>
              </a:tr>
            </a:tbl>
          </a:graphicData>
        </a:graphic>
      </p:graphicFrame>
      <p:sp>
        <p:nvSpPr>
          <p:cNvPr id="5" name="직사각형 4">
            <a:extLst>
              <a:ext uri="{FF2B5EF4-FFF2-40B4-BE49-F238E27FC236}">
                <a16:creationId xmlns:a16="http://schemas.microsoft.com/office/drawing/2014/main" id="{2D02772C-C5CB-FECB-914A-1E0A513D69BE}"/>
              </a:ext>
            </a:extLst>
          </p:cNvPr>
          <p:cNvSpPr/>
          <p:nvPr/>
        </p:nvSpPr>
        <p:spPr>
          <a:xfrm>
            <a:off x="488949" y="3033000"/>
            <a:ext cx="8918577" cy="841958"/>
          </a:xfrm>
          <a:prstGeom prst="rect">
            <a:avLst/>
          </a:prstGeom>
          <a:noFill/>
          <a:ln w="635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t"/>
          <a:lstStyle/>
          <a:p>
            <a:pPr marL="171450" indent="-171450" latinLnBrk="1">
              <a:spcBef>
                <a:spcPts val="600"/>
              </a:spcBef>
              <a:buFont typeface="Wingdings" panose="05000000000000000000" pitchFamily="2" charset="2"/>
              <a:buChar char="§"/>
            </a:pPr>
            <a:r>
              <a:rPr lang="en-US" altLang="ko-KR" sz="900" b="1">
                <a:solidFill>
                  <a:srgbClr val="00338D"/>
                </a:solidFill>
                <a:latin typeface="KoPub돋움체 Light" panose="00000300000000000000" pitchFamily="2" charset="-127"/>
                <a:ea typeface="KoPub돋움체 Light" panose="00000300000000000000" pitchFamily="2" charset="-127"/>
              </a:rPr>
              <a:t>DSCR(</a:t>
            </a:r>
            <a:r>
              <a:rPr lang="ko-KR" altLang="en-US" sz="900" b="1">
                <a:solidFill>
                  <a:srgbClr val="00338D"/>
                </a:solidFill>
                <a:latin typeface="KoPub돋움체 Light" panose="00000300000000000000" pitchFamily="2" charset="-127"/>
                <a:ea typeface="KoPub돋움체 Light" panose="00000300000000000000" pitchFamily="2" charset="-127"/>
              </a:rPr>
              <a:t>부채상환비율</a:t>
            </a:r>
            <a:r>
              <a:rPr lang="en-US" altLang="ko-KR" sz="900" b="1">
                <a:solidFill>
                  <a:srgbClr val="00338D"/>
                </a:solidFill>
                <a:latin typeface="KoPub돋움체 Light" panose="00000300000000000000" pitchFamily="2" charset="-127"/>
                <a:ea typeface="KoPub돋움체 Light" panose="00000300000000000000" pitchFamily="2" charset="-127"/>
              </a:rPr>
              <a:t>)</a:t>
            </a:r>
            <a:endParaRPr lang="ko-KR" altLang="en-US" sz="900" b="1">
              <a:solidFill>
                <a:srgbClr val="00338D"/>
              </a:solidFill>
              <a:latin typeface="KoPub돋움체 Light" panose="00000300000000000000" pitchFamily="2" charset="-127"/>
              <a:ea typeface="KoPub돋움체 Light" panose="00000300000000000000" pitchFamily="2" charset="-127"/>
            </a:endParaRPr>
          </a:p>
          <a:p>
            <a:pPr marL="259200" indent="-171450" latinLnBrk="1">
              <a:spcBef>
                <a:spcPts val="600"/>
              </a:spcBef>
              <a:buFont typeface="Wingdings" panose="05000000000000000000" pitchFamily="2" charset="2"/>
              <a:buChar char="ü"/>
            </a:pPr>
            <a:r>
              <a:rPr lang="ko-KR" altLang="en-US" sz="900">
                <a:solidFill>
                  <a:schemeClr val="tx1"/>
                </a:solidFill>
                <a:latin typeface="KoPub돋움체 Light" panose="00000300000000000000" pitchFamily="2" charset="-127"/>
                <a:ea typeface="KoPub돋움체 Light" panose="00000300000000000000" pitchFamily="2" charset="-127"/>
                <a:sym typeface="Wingdings" panose="05000000000000000000" pitchFamily="2" charset="2"/>
              </a:rPr>
              <a:t>연간 </a:t>
            </a:r>
            <a:r>
              <a:rPr lang="en-US" altLang="ko-KR" sz="900">
                <a:solidFill>
                  <a:schemeClr val="tx1"/>
                </a:solidFill>
                <a:latin typeface="KoPub돋움체 Light" panose="00000300000000000000" pitchFamily="2" charset="-127"/>
                <a:ea typeface="KoPub돋움체 Light" panose="00000300000000000000" pitchFamily="2" charset="-127"/>
                <a:sym typeface="Wingdings" panose="05000000000000000000" pitchFamily="2" charset="2"/>
              </a:rPr>
              <a:t>DSCR : ’23</a:t>
            </a:r>
            <a:r>
              <a:rPr lang="ko-KR" altLang="en-US" sz="900">
                <a:solidFill>
                  <a:schemeClr val="tx1"/>
                </a:solidFill>
                <a:latin typeface="KoPub돋움체 Light" panose="00000300000000000000" pitchFamily="2" charset="-127"/>
                <a:ea typeface="KoPub돋움체 Light" panose="00000300000000000000" pitchFamily="2" charset="-127"/>
                <a:sym typeface="Wingdings" panose="05000000000000000000" pitchFamily="2" charset="2"/>
              </a:rPr>
              <a:t>년 하반기 영광 낙월 사업 관련 선수금을</a:t>
            </a:r>
            <a:r>
              <a:rPr lang="en-US" altLang="ko-KR" sz="900">
                <a:solidFill>
                  <a:schemeClr val="tx1"/>
                </a:solidFill>
                <a:latin typeface="KoPub돋움체 Light" panose="00000300000000000000" pitchFamily="2" charset="-127"/>
                <a:ea typeface="KoPub돋움체 Light" panose="00000300000000000000" pitchFamily="2" charset="-127"/>
                <a:sym typeface="Wingdings" panose="05000000000000000000" pitchFamily="2" charset="2"/>
              </a:rPr>
              <a:t> </a:t>
            </a:r>
            <a:r>
              <a:rPr lang="ko-KR" altLang="en-US" sz="900">
                <a:solidFill>
                  <a:schemeClr val="tx1"/>
                </a:solidFill>
                <a:latin typeface="KoPub돋움체 Light" panose="00000300000000000000" pitchFamily="2" charset="-127"/>
                <a:ea typeface="KoPub돋움체 Light" panose="00000300000000000000" pitchFamily="2" charset="-127"/>
                <a:sym typeface="Wingdings" panose="05000000000000000000" pitchFamily="2" charset="2"/>
              </a:rPr>
              <a:t>공사 시작 전 수령</a:t>
            </a:r>
            <a:r>
              <a:rPr lang="en-US" altLang="ko-KR" sz="900">
                <a:solidFill>
                  <a:schemeClr val="tx1"/>
                </a:solidFill>
                <a:latin typeface="KoPub돋움체 Light" panose="00000300000000000000" pitchFamily="2" charset="-127"/>
                <a:ea typeface="KoPub돋움체 Light" panose="00000300000000000000" pitchFamily="2" charset="-127"/>
                <a:sym typeface="Wingdings" panose="05000000000000000000" pitchFamily="2" charset="2"/>
              </a:rPr>
              <a:t>(</a:t>
            </a:r>
            <a:r>
              <a:rPr lang="ko-KR" altLang="en-US" sz="900">
                <a:solidFill>
                  <a:schemeClr val="tx1"/>
                </a:solidFill>
                <a:latin typeface="KoPub돋움체 Light" panose="00000300000000000000" pitchFamily="2" charset="-127"/>
                <a:ea typeface="KoPub돋움체 Light" panose="00000300000000000000" pitchFamily="2" charset="-127"/>
                <a:sym typeface="Wingdings" panose="05000000000000000000" pitchFamily="2" charset="2"/>
              </a:rPr>
              <a:t>해저케이블 공사 착수는 </a:t>
            </a:r>
            <a:r>
              <a:rPr lang="en-US" altLang="ko-KR" sz="900">
                <a:solidFill>
                  <a:schemeClr val="tx1"/>
                </a:solidFill>
                <a:latin typeface="KoPub돋움체 Light" panose="00000300000000000000" pitchFamily="2" charset="-127"/>
                <a:ea typeface="KoPub돋움체 Light" panose="00000300000000000000" pitchFamily="2" charset="-127"/>
                <a:sym typeface="Wingdings" panose="05000000000000000000" pitchFamily="2" charset="2"/>
              </a:rPr>
              <a:t>’24</a:t>
            </a:r>
            <a:r>
              <a:rPr lang="ko-KR" altLang="en-US" sz="900">
                <a:solidFill>
                  <a:schemeClr val="tx1"/>
                </a:solidFill>
                <a:latin typeface="KoPub돋움체 Light" panose="00000300000000000000" pitchFamily="2" charset="-127"/>
                <a:ea typeface="KoPub돋움체 Light" panose="00000300000000000000" pitchFamily="2" charset="-127"/>
                <a:sym typeface="Wingdings" panose="05000000000000000000" pitchFamily="2" charset="2"/>
              </a:rPr>
              <a:t>년 중</a:t>
            </a:r>
            <a:r>
              <a:rPr lang="en-US" altLang="ko-KR" sz="900">
                <a:solidFill>
                  <a:schemeClr val="tx1"/>
                </a:solidFill>
                <a:latin typeface="KoPub돋움체 Light" panose="00000300000000000000" pitchFamily="2" charset="-127"/>
                <a:ea typeface="KoPub돋움체 Light" panose="00000300000000000000" pitchFamily="2" charset="-127"/>
                <a:sym typeface="Wingdings" panose="05000000000000000000" pitchFamily="2" charset="2"/>
              </a:rPr>
              <a:t>)</a:t>
            </a:r>
            <a:r>
              <a:rPr lang="ko-KR" altLang="en-US" sz="900">
                <a:solidFill>
                  <a:schemeClr val="tx1"/>
                </a:solidFill>
                <a:latin typeface="KoPub돋움체 Light" panose="00000300000000000000" pitchFamily="2" charset="-127"/>
                <a:ea typeface="KoPub돋움체 Light" panose="00000300000000000000" pitchFamily="2" charset="-127"/>
                <a:sym typeface="Wingdings" panose="05000000000000000000" pitchFamily="2" charset="2"/>
              </a:rPr>
              <a:t>하여 </a:t>
            </a:r>
            <a:r>
              <a:rPr lang="en-US" altLang="ko-KR" sz="900">
                <a:solidFill>
                  <a:schemeClr val="tx1"/>
                </a:solidFill>
                <a:latin typeface="KoPub돋움체 Light" panose="00000300000000000000" pitchFamily="2" charset="-127"/>
                <a:ea typeface="KoPub돋움체 Light" panose="00000300000000000000" pitchFamily="2" charset="-127"/>
                <a:sym typeface="Wingdings" panose="05000000000000000000" pitchFamily="2" charset="2"/>
              </a:rPr>
              <a:t>’23</a:t>
            </a:r>
            <a:r>
              <a:rPr lang="ko-KR" altLang="en-US" sz="900">
                <a:solidFill>
                  <a:schemeClr val="tx1"/>
                </a:solidFill>
                <a:latin typeface="KoPub돋움체 Light" panose="00000300000000000000" pitchFamily="2" charset="-127"/>
                <a:ea typeface="KoPub돋움체 Light" panose="00000300000000000000" pitchFamily="2" charset="-127"/>
                <a:sym typeface="Wingdings" panose="05000000000000000000" pitchFamily="2" charset="2"/>
              </a:rPr>
              <a:t>년의 연간 </a:t>
            </a:r>
            <a:r>
              <a:rPr lang="en-US" altLang="ko-KR" sz="900">
                <a:solidFill>
                  <a:schemeClr val="tx1"/>
                </a:solidFill>
                <a:latin typeface="KoPub돋움체 Light" panose="00000300000000000000" pitchFamily="2" charset="-127"/>
                <a:ea typeface="KoPub돋움체 Light" panose="00000300000000000000" pitchFamily="2" charset="-127"/>
                <a:sym typeface="Wingdings" panose="05000000000000000000" pitchFamily="2" charset="2"/>
              </a:rPr>
              <a:t>DSCR</a:t>
            </a:r>
            <a:r>
              <a:rPr lang="ko-KR" altLang="en-US" sz="900">
                <a:solidFill>
                  <a:schemeClr val="tx1"/>
                </a:solidFill>
                <a:latin typeface="KoPub돋움체 Light" panose="00000300000000000000" pitchFamily="2" charset="-127"/>
                <a:ea typeface="KoPub돋움체 Light" panose="00000300000000000000" pitchFamily="2" charset="-127"/>
                <a:sym typeface="Wingdings" panose="05000000000000000000" pitchFamily="2" charset="2"/>
              </a:rPr>
              <a:t>이 </a:t>
            </a:r>
            <a:r>
              <a:rPr lang="en-US" altLang="ko-KR" sz="900">
                <a:solidFill>
                  <a:schemeClr val="tx1"/>
                </a:solidFill>
                <a:latin typeface="KoPub돋움체 Light" panose="00000300000000000000" pitchFamily="2" charset="-127"/>
                <a:ea typeface="KoPub돋움체 Light" panose="00000300000000000000" pitchFamily="2" charset="-127"/>
                <a:sym typeface="Wingdings" panose="05000000000000000000" pitchFamily="2" charset="2"/>
              </a:rPr>
              <a:t>3.6x</a:t>
            </a:r>
            <a:r>
              <a:rPr lang="ko-KR" altLang="en-US" sz="900">
                <a:solidFill>
                  <a:schemeClr val="tx1"/>
                </a:solidFill>
                <a:latin typeface="KoPub돋움체 Light" panose="00000300000000000000" pitchFamily="2" charset="-127"/>
                <a:ea typeface="KoPub돋움체 Light" panose="00000300000000000000" pitchFamily="2" charset="-127"/>
                <a:sym typeface="Wingdings" panose="05000000000000000000" pitchFamily="2" charset="2"/>
              </a:rPr>
              <a:t>로 크게 나타나며</a:t>
            </a:r>
            <a:r>
              <a:rPr lang="en-US" altLang="ko-KR" sz="900">
                <a:solidFill>
                  <a:schemeClr val="tx1"/>
                </a:solidFill>
                <a:latin typeface="KoPub돋움체 Light" panose="00000300000000000000" pitchFamily="2" charset="-127"/>
                <a:ea typeface="KoPub돋움체 Light" panose="00000300000000000000" pitchFamily="2" charset="-127"/>
                <a:sym typeface="Wingdings" panose="05000000000000000000" pitchFamily="2" charset="2"/>
              </a:rPr>
              <a:t>, ’24</a:t>
            </a:r>
            <a:r>
              <a:rPr lang="ko-KR" altLang="en-US" sz="900">
                <a:solidFill>
                  <a:schemeClr val="tx1"/>
                </a:solidFill>
                <a:latin typeface="KoPub돋움체 Light" panose="00000300000000000000" pitchFamily="2" charset="-127"/>
                <a:ea typeface="KoPub돋움체 Light" panose="00000300000000000000" pitchFamily="2" charset="-127"/>
                <a:sym typeface="Wingdings" panose="05000000000000000000" pitchFamily="2" charset="2"/>
              </a:rPr>
              <a:t>년의 연간 </a:t>
            </a:r>
            <a:r>
              <a:rPr lang="en-US" altLang="ko-KR" sz="900">
                <a:solidFill>
                  <a:schemeClr val="tx1"/>
                </a:solidFill>
                <a:latin typeface="KoPub돋움체 Light" panose="00000300000000000000" pitchFamily="2" charset="-127"/>
                <a:ea typeface="KoPub돋움체 Light" panose="00000300000000000000" pitchFamily="2" charset="-127"/>
                <a:sym typeface="Wingdings" panose="05000000000000000000" pitchFamily="2" charset="2"/>
              </a:rPr>
              <a:t>DSCR</a:t>
            </a:r>
            <a:r>
              <a:rPr lang="ko-KR" altLang="en-US" sz="900">
                <a:solidFill>
                  <a:schemeClr val="tx1"/>
                </a:solidFill>
                <a:latin typeface="KoPub돋움체 Light" panose="00000300000000000000" pitchFamily="2" charset="-127"/>
                <a:ea typeface="KoPub돋움체 Light" panose="00000300000000000000" pitchFamily="2" charset="-127"/>
                <a:sym typeface="Wingdings" panose="05000000000000000000" pitchFamily="2" charset="2"/>
              </a:rPr>
              <a:t>은 일시적으로 낮게 산정되나</a:t>
            </a:r>
            <a:r>
              <a:rPr lang="en-US" altLang="ko-KR" sz="900">
                <a:solidFill>
                  <a:schemeClr val="tx1"/>
                </a:solidFill>
                <a:latin typeface="KoPub돋움체 Light" panose="00000300000000000000" pitchFamily="2" charset="-127"/>
                <a:ea typeface="KoPub돋움체 Light" panose="00000300000000000000" pitchFamily="2" charset="-127"/>
                <a:sym typeface="Wingdings" panose="05000000000000000000" pitchFamily="2" charset="2"/>
              </a:rPr>
              <a:t>, </a:t>
            </a:r>
            <a:r>
              <a:rPr lang="ko-KR" altLang="en-US" sz="900">
                <a:solidFill>
                  <a:schemeClr val="tx1"/>
                </a:solidFill>
                <a:latin typeface="KoPub돋움체 Light" panose="00000300000000000000" pitchFamily="2" charset="-127"/>
                <a:ea typeface="KoPub돋움체 Light" panose="00000300000000000000" pitchFamily="2" charset="-127"/>
                <a:sym typeface="Wingdings" panose="05000000000000000000" pitchFamily="2" charset="2"/>
              </a:rPr>
              <a:t>이후 다른 사업을 추가로 진행하며 점차 증가함</a:t>
            </a:r>
            <a:endParaRPr lang="en-US" altLang="ko-KR" sz="900" b="1">
              <a:solidFill>
                <a:srgbClr val="FF0000"/>
              </a:solidFill>
              <a:latin typeface="KoPub돋움체 Light" panose="00000300000000000000" pitchFamily="2" charset="-127"/>
              <a:ea typeface="KoPub돋움체 Light" panose="00000300000000000000" pitchFamily="2" charset="-127"/>
              <a:sym typeface="Wingdings" panose="05000000000000000000" pitchFamily="2" charset="2"/>
            </a:endParaRPr>
          </a:p>
          <a:p>
            <a:pPr marL="259200" indent="-171450" latinLnBrk="1">
              <a:spcBef>
                <a:spcPts val="600"/>
              </a:spcBef>
              <a:buFont typeface="Wingdings" panose="05000000000000000000" pitchFamily="2" charset="2"/>
              <a:buChar char="ü"/>
            </a:pPr>
            <a:r>
              <a:rPr lang="ko-KR" altLang="en-US" sz="900">
                <a:solidFill>
                  <a:schemeClr val="tx1"/>
                </a:solidFill>
                <a:latin typeface="KoPub돋움체 Light" panose="00000300000000000000" pitchFamily="2" charset="-127"/>
                <a:ea typeface="KoPub돋움체 Light" panose="00000300000000000000" pitchFamily="2" charset="-127"/>
              </a:rPr>
              <a:t>누적 </a:t>
            </a:r>
            <a:r>
              <a:rPr lang="en-US" altLang="ko-KR" sz="900">
                <a:solidFill>
                  <a:schemeClr val="tx1"/>
                </a:solidFill>
                <a:latin typeface="KoPub돋움체 Light" panose="00000300000000000000" pitchFamily="2" charset="-127"/>
                <a:ea typeface="KoPub돋움체 Light" panose="00000300000000000000" pitchFamily="2" charset="-127"/>
              </a:rPr>
              <a:t>DSCR : </a:t>
            </a:r>
            <a:r>
              <a:rPr lang="ko-KR" altLang="en-US" sz="900">
                <a:solidFill>
                  <a:schemeClr val="tx1"/>
                </a:solidFill>
                <a:latin typeface="KoPub돋움체 Light" panose="00000300000000000000" pitchFamily="2" charset="-127"/>
                <a:ea typeface="KoPub돋움체 Light" panose="00000300000000000000" pitchFamily="2" charset="-127"/>
              </a:rPr>
              <a:t>금융기간 동안 누적 </a:t>
            </a:r>
            <a:r>
              <a:rPr lang="en-US" altLang="ko-KR" sz="900">
                <a:solidFill>
                  <a:schemeClr val="tx1"/>
                </a:solidFill>
                <a:latin typeface="KoPub돋움체 Light" panose="00000300000000000000" pitchFamily="2" charset="-127"/>
                <a:ea typeface="KoPub돋움체 Light" panose="00000300000000000000" pitchFamily="2" charset="-127"/>
              </a:rPr>
              <a:t>DSCR</a:t>
            </a:r>
            <a:r>
              <a:rPr lang="ko-KR" altLang="en-US" sz="900">
                <a:solidFill>
                  <a:schemeClr val="tx1"/>
                </a:solidFill>
                <a:latin typeface="KoPub돋움체 Light" panose="00000300000000000000" pitchFamily="2" charset="-127"/>
                <a:ea typeface="KoPub돋움체 Light" panose="00000300000000000000" pitchFamily="2" charset="-127"/>
              </a:rPr>
              <a:t>은 </a:t>
            </a:r>
            <a:r>
              <a:rPr lang="en-US" altLang="ko-KR" sz="900">
                <a:solidFill>
                  <a:schemeClr val="tx1"/>
                </a:solidFill>
                <a:latin typeface="KoPub돋움체 Light" panose="00000300000000000000" pitchFamily="2" charset="-127"/>
                <a:ea typeface="KoPub돋움체 Light" panose="00000300000000000000" pitchFamily="2" charset="-127"/>
              </a:rPr>
              <a:t>1.0x</a:t>
            </a:r>
            <a:r>
              <a:rPr lang="ko-KR" altLang="en-US" sz="900">
                <a:solidFill>
                  <a:schemeClr val="tx1"/>
                </a:solidFill>
                <a:latin typeface="KoPub돋움체 Light" panose="00000300000000000000" pitchFamily="2" charset="-127"/>
                <a:ea typeface="KoPub돋움체 Light" panose="00000300000000000000" pitchFamily="2" charset="-127"/>
              </a:rPr>
              <a:t>을 초과하며</a:t>
            </a:r>
            <a:r>
              <a:rPr lang="en-US" altLang="ko-KR" sz="900">
                <a:solidFill>
                  <a:schemeClr val="tx1"/>
                </a:solidFill>
                <a:latin typeface="KoPub돋움체 Light" panose="00000300000000000000" pitchFamily="2" charset="-127"/>
                <a:ea typeface="KoPub돋움체 Light" panose="00000300000000000000" pitchFamily="2" charset="-127"/>
              </a:rPr>
              <a:t>, </a:t>
            </a:r>
            <a:r>
              <a:rPr lang="ko-KR" altLang="en-US" sz="900">
                <a:solidFill>
                  <a:schemeClr val="tx1"/>
                </a:solidFill>
                <a:latin typeface="KoPub돋움체 Light" panose="00000300000000000000" pitchFamily="2" charset="-127"/>
                <a:ea typeface="KoPub돋움체 Light" panose="00000300000000000000" pitchFamily="2" charset="-127"/>
              </a:rPr>
              <a:t>금융 종료시점</a:t>
            </a:r>
            <a:r>
              <a:rPr lang="en-US" altLang="ko-KR" sz="900">
                <a:solidFill>
                  <a:schemeClr val="tx1"/>
                </a:solidFill>
                <a:latin typeface="KoPub돋움체 Light" panose="00000300000000000000" pitchFamily="2" charset="-127"/>
                <a:ea typeface="KoPub돋움체 Light" panose="00000300000000000000" pitchFamily="2" charset="-127"/>
              </a:rPr>
              <a:t>(2029</a:t>
            </a:r>
            <a:r>
              <a:rPr lang="ko-KR" altLang="en-US" sz="900">
                <a:solidFill>
                  <a:schemeClr val="tx1"/>
                </a:solidFill>
                <a:latin typeface="KoPub돋움체 Light" panose="00000300000000000000" pitchFamily="2" charset="-127"/>
                <a:ea typeface="KoPub돋움체 Light" panose="00000300000000000000" pitchFamily="2" charset="-127"/>
              </a:rPr>
              <a:t>년</a:t>
            </a:r>
            <a:r>
              <a:rPr lang="en-US" altLang="ko-KR" sz="900">
                <a:solidFill>
                  <a:schemeClr val="tx1"/>
                </a:solidFill>
                <a:latin typeface="KoPub돋움체 Light" panose="00000300000000000000" pitchFamily="2" charset="-127"/>
                <a:ea typeface="KoPub돋움체 Light" panose="00000300000000000000" pitchFamily="2" charset="-127"/>
              </a:rPr>
              <a:t>)</a:t>
            </a:r>
            <a:r>
              <a:rPr lang="ko-KR" altLang="en-US" sz="900">
                <a:solidFill>
                  <a:schemeClr val="tx1"/>
                </a:solidFill>
                <a:latin typeface="KoPub돋움체 Light" panose="00000300000000000000" pitchFamily="2" charset="-127"/>
                <a:ea typeface="KoPub돋움체 Light" panose="00000300000000000000" pitchFamily="2" charset="-127"/>
              </a:rPr>
              <a:t>의 누적 </a:t>
            </a:r>
            <a:r>
              <a:rPr lang="en-US" altLang="ko-KR" sz="900">
                <a:solidFill>
                  <a:schemeClr val="tx1"/>
                </a:solidFill>
                <a:latin typeface="KoPub돋움체 Light" panose="00000300000000000000" pitchFamily="2" charset="-127"/>
                <a:ea typeface="KoPub돋움체 Light" panose="00000300000000000000" pitchFamily="2" charset="-127"/>
              </a:rPr>
              <a:t>DSCR</a:t>
            </a:r>
            <a:r>
              <a:rPr lang="ko-KR" altLang="en-US" sz="900">
                <a:solidFill>
                  <a:schemeClr val="tx1"/>
                </a:solidFill>
                <a:latin typeface="KoPub돋움체 Light" panose="00000300000000000000" pitchFamily="2" charset="-127"/>
                <a:ea typeface="KoPub돋움체 Light" panose="00000300000000000000" pitchFamily="2" charset="-127"/>
              </a:rPr>
              <a:t>은 </a:t>
            </a:r>
            <a:r>
              <a:rPr lang="en-US" altLang="ko-KR" sz="900">
                <a:solidFill>
                  <a:schemeClr val="tx1"/>
                </a:solidFill>
                <a:latin typeface="KoPub돋움체 Light" panose="00000300000000000000" pitchFamily="2" charset="-127"/>
                <a:ea typeface="KoPub돋움체 Light" panose="00000300000000000000" pitchFamily="2" charset="-127"/>
              </a:rPr>
              <a:t>2.5x </a:t>
            </a:r>
            <a:r>
              <a:rPr lang="ko-KR" altLang="en-US" sz="900">
                <a:solidFill>
                  <a:schemeClr val="tx1"/>
                </a:solidFill>
                <a:latin typeface="KoPub돋움체 Light" panose="00000300000000000000" pitchFamily="2" charset="-127"/>
                <a:ea typeface="KoPub돋움체 Light" panose="00000300000000000000" pitchFamily="2" charset="-127"/>
              </a:rPr>
              <a:t>로 추정되어 원리금 상환이 가능할 것으로 예상됨</a:t>
            </a:r>
            <a:r>
              <a:rPr lang="ko-KR" altLang="en-US" sz="900">
                <a:solidFill>
                  <a:schemeClr val="tx1"/>
                </a:solidFill>
                <a:latin typeface="KoPub돋움체 Light" panose="00000300000000000000" pitchFamily="2" charset="-127"/>
                <a:ea typeface="KoPub돋움체 Light" panose="00000300000000000000" pitchFamily="2" charset="-127"/>
                <a:sym typeface="Wingdings" panose="05000000000000000000" pitchFamily="2" charset="2"/>
              </a:rPr>
              <a:t> </a:t>
            </a:r>
            <a:endParaRPr lang="en-US" altLang="ko-KR" sz="900">
              <a:solidFill>
                <a:schemeClr val="tx1"/>
              </a:solidFill>
              <a:latin typeface="KoPub돋움체 Light" panose="00000300000000000000" pitchFamily="2" charset="-127"/>
              <a:ea typeface="KoPub돋움체 Light" panose="00000300000000000000" pitchFamily="2" charset="-127"/>
              <a:sym typeface="Wingdings" panose="05000000000000000000" pitchFamily="2" charset="2"/>
            </a:endParaRPr>
          </a:p>
          <a:p>
            <a:pPr marL="87750" latinLnBrk="1">
              <a:spcBef>
                <a:spcPts val="600"/>
              </a:spcBef>
            </a:pPr>
            <a:endParaRPr lang="en-US" altLang="ko-KR" sz="900" baseline="30000">
              <a:solidFill>
                <a:schemeClr val="tx1"/>
              </a:solidFill>
              <a:latin typeface="KoPub돋움체 Light" panose="00000300000000000000" pitchFamily="2" charset="-127"/>
              <a:ea typeface="KoPub돋움체 Light" panose="00000300000000000000" pitchFamily="2" charset="-127"/>
            </a:endParaRPr>
          </a:p>
        </p:txBody>
      </p:sp>
      <p:sp>
        <p:nvSpPr>
          <p:cNvPr id="3" name="직사각형 2">
            <a:extLst>
              <a:ext uri="{FF2B5EF4-FFF2-40B4-BE49-F238E27FC236}">
                <a16:creationId xmlns:a16="http://schemas.microsoft.com/office/drawing/2014/main" id="{78FAA686-DD71-398C-212D-1FDAD6BA8081}"/>
              </a:ext>
            </a:extLst>
          </p:cNvPr>
          <p:cNvSpPr/>
          <p:nvPr/>
        </p:nvSpPr>
        <p:spPr>
          <a:xfrm>
            <a:off x="488949" y="5117304"/>
            <a:ext cx="8918577" cy="904084"/>
          </a:xfrm>
          <a:prstGeom prst="rect">
            <a:avLst/>
          </a:prstGeom>
          <a:noFill/>
          <a:ln w="635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t"/>
          <a:lstStyle/>
          <a:p>
            <a:pPr marL="171450" indent="-171450" latinLnBrk="1">
              <a:spcBef>
                <a:spcPts val="600"/>
              </a:spcBef>
              <a:buFont typeface="Wingdings" panose="05000000000000000000" pitchFamily="2" charset="2"/>
              <a:buChar char="§"/>
            </a:pPr>
            <a:r>
              <a:rPr lang="en-US" altLang="ko-KR" sz="900" b="1">
                <a:solidFill>
                  <a:srgbClr val="00338D"/>
                </a:solidFill>
                <a:latin typeface="KoPub돋움체 Light" panose="00000300000000000000" pitchFamily="2" charset="-127"/>
                <a:ea typeface="KoPub돋움체 Light" panose="00000300000000000000" pitchFamily="2" charset="-127"/>
              </a:rPr>
              <a:t>LTV</a:t>
            </a:r>
            <a:endParaRPr lang="ko-KR" altLang="en-US" sz="900" b="1">
              <a:solidFill>
                <a:srgbClr val="00338D"/>
              </a:solidFill>
              <a:latin typeface="KoPub돋움체 Light" panose="00000300000000000000" pitchFamily="2" charset="-127"/>
              <a:ea typeface="KoPub돋움체 Light" panose="00000300000000000000" pitchFamily="2" charset="-127"/>
            </a:endParaRPr>
          </a:p>
          <a:p>
            <a:pPr marL="259200" indent="-171450" latinLnBrk="1">
              <a:spcBef>
                <a:spcPts val="600"/>
              </a:spcBef>
              <a:buFont typeface="Wingdings" panose="05000000000000000000" pitchFamily="2" charset="2"/>
              <a:buChar char="ü"/>
            </a:pPr>
            <a:r>
              <a:rPr lang="ko-KR" altLang="en-US" sz="900">
                <a:solidFill>
                  <a:schemeClr val="tx1"/>
                </a:solidFill>
                <a:latin typeface="KoPub돋움체 Light" panose="00000300000000000000" pitchFamily="2" charset="-127"/>
                <a:ea typeface="KoPub돋움체 Light" panose="00000300000000000000" pitchFamily="2" charset="-127"/>
                <a:sym typeface="Wingdings" panose="05000000000000000000" pitchFamily="2" charset="2"/>
              </a:rPr>
              <a:t>미상환잔액 </a:t>
            </a:r>
            <a:r>
              <a:rPr lang="en-US" altLang="ko-KR" sz="900">
                <a:solidFill>
                  <a:schemeClr val="tx1"/>
                </a:solidFill>
                <a:latin typeface="KoPub돋움체 Light" panose="00000300000000000000" pitchFamily="2" charset="-127"/>
                <a:ea typeface="KoPub돋움체 Light" panose="00000300000000000000" pitchFamily="2" charset="-127"/>
                <a:sym typeface="Wingdings" panose="05000000000000000000" pitchFamily="2" charset="2"/>
              </a:rPr>
              <a:t>: </a:t>
            </a:r>
            <a:r>
              <a:rPr lang="ko-KR" altLang="en-US" sz="900">
                <a:solidFill>
                  <a:schemeClr val="tx1"/>
                </a:solidFill>
                <a:latin typeface="KoPub돋움체 Light" panose="00000300000000000000" pitchFamily="2" charset="-127"/>
                <a:ea typeface="KoPub돋움체 Light" panose="00000300000000000000" pitchFamily="2" charset="-127"/>
                <a:sym typeface="Wingdings" panose="05000000000000000000" pitchFamily="2" charset="2"/>
              </a:rPr>
              <a:t>선박가치에 </a:t>
            </a:r>
            <a:r>
              <a:rPr lang="en-US" altLang="ko-KR" sz="900">
                <a:solidFill>
                  <a:schemeClr val="tx1"/>
                </a:solidFill>
                <a:latin typeface="KoPub돋움체 Light" panose="00000300000000000000" pitchFamily="2" charset="-127"/>
                <a:ea typeface="KoPub돋움체 Light" panose="00000300000000000000" pitchFamily="2" charset="-127"/>
                <a:sym typeface="Wingdings" panose="05000000000000000000" pitchFamily="2" charset="2"/>
              </a:rPr>
              <a:t>LTV 90% </a:t>
            </a:r>
            <a:r>
              <a:rPr lang="ko-KR" altLang="en-US" sz="900">
                <a:solidFill>
                  <a:schemeClr val="tx1"/>
                </a:solidFill>
                <a:latin typeface="KoPub돋움체 Light" panose="00000300000000000000" pitchFamily="2" charset="-127"/>
                <a:ea typeface="KoPub돋움체 Light" panose="00000300000000000000" pitchFamily="2" charset="-127"/>
                <a:sym typeface="Wingdings" panose="05000000000000000000" pitchFamily="2" charset="2"/>
              </a:rPr>
              <a:t>적용한 최초 차입금액에서 향후 분할상환을 반영</a:t>
            </a:r>
            <a:endParaRPr lang="en-US" altLang="ko-KR" sz="900">
              <a:solidFill>
                <a:schemeClr val="tx1"/>
              </a:solidFill>
              <a:latin typeface="KoPub돋움체 Light" panose="00000300000000000000" pitchFamily="2" charset="-127"/>
              <a:ea typeface="KoPub돋움체 Light" panose="00000300000000000000" pitchFamily="2" charset="-127"/>
              <a:sym typeface="Wingdings" panose="05000000000000000000" pitchFamily="2" charset="2"/>
            </a:endParaRPr>
          </a:p>
          <a:p>
            <a:pPr marL="259200" indent="-171450" latinLnBrk="1">
              <a:spcBef>
                <a:spcPts val="600"/>
              </a:spcBef>
              <a:buFont typeface="Wingdings" panose="05000000000000000000" pitchFamily="2" charset="2"/>
              <a:buChar char="ü"/>
            </a:pPr>
            <a:r>
              <a:rPr lang="ko-KR" altLang="en-US" sz="900">
                <a:solidFill>
                  <a:schemeClr val="tx1"/>
                </a:solidFill>
                <a:latin typeface="KoPub돋움체 Light" panose="00000300000000000000" pitchFamily="2" charset="-127"/>
                <a:ea typeface="KoPub돋움체 Light" panose="00000300000000000000" pitchFamily="2" charset="-127"/>
              </a:rPr>
              <a:t>선박가치 </a:t>
            </a:r>
            <a:r>
              <a:rPr lang="en-US" altLang="ko-KR" sz="900">
                <a:solidFill>
                  <a:schemeClr val="tx1"/>
                </a:solidFill>
                <a:latin typeface="KoPub돋움체 Light" panose="00000300000000000000" pitchFamily="2" charset="-127"/>
                <a:ea typeface="KoPub돋움체 Light" panose="00000300000000000000" pitchFamily="2" charset="-127"/>
              </a:rPr>
              <a:t>: </a:t>
            </a:r>
            <a:r>
              <a:rPr lang="ko-KR" altLang="en-US" sz="900">
                <a:solidFill>
                  <a:schemeClr val="tx1"/>
                </a:solidFill>
                <a:latin typeface="KoPub돋움체 Light" panose="00000300000000000000" pitchFamily="2" charset="-127"/>
                <a:ea typeface="KoPub돋움체 Light" panose="00000300000000000000" pitchFamily="2" charset="-127"/>
              </a:rPr>
              <a:t>부대비용 제외한 선박 인수대금에 감가상각을 반영한 장부금액으로 가정</a:t>
            </a:r>
            <a:r>
              <a:rPr lang="ko-KR" altLang="en-US" sz="900">
                <a:solidFill>
                  <a:schemeClr val="tx1"/>
                </a:solidFill>
                <a:latin typeface="KoPub돋움체 Light" panose="00000300000000000000" pitchFamily="2" charset="-127"/>
                <a:ea typeface="KoPub돋움체 Light" panose="00000300000000000000" pitchFamily="2" charset="-127"/>
                <a:sym typeface="Wingdings" panose="05000000000000000000" pitchFamily="2" charset="2"/>
              </a:rPr>
              <a:t> </a:t>
            </a:r>
            <a:endParaRPr lang="en-US" altLang="ko-KR" sz="900">
              <a:solidFill>
                <a:schemeClr val="tx1"/>
              </a:solidFill>
              <a:latin typeface="KoPub돋움체 Light" panose="00000300000000000000" pitchFamily="2" charset="-127"/>
              <a:ea typeface="KoPub돋움체 Light" panose="00000300000000000000" pitchFamily="2" charset="-127"/>
              <a:sym typeface="Wingdings" panose="05000000000000000000" pitchFamily="2" charset="2"/>
            </a:endParaRPr>
          </a:p>
          <a:p>
            <a:pPr marL="259200" indent="-171450" latinLnBrk="1">
              <a:spcBef>
                <a:spcPts val="600"/>
              </a:spcBef>
              <a:buFont typeface="Wingdings" panose="05000000000000000000" pitchFamily="2" charset="2"/>
              <a:buChar char="ü"/>
            </a:pPr>
            <a:r>
              <a:rPr lang="en-US" altLang="ko-KR" sz="900">
                <a:solidFill>
                  <a:schemeClr val="tx1"/>
                </a:solidFill>
                <a:latin typeface="KoPub돋움체 Light" panose="00000300000000000000" pitchFamily="2" charset="-127"/>
                <a:ea typeface="KoPub돋움체 Light" panose="00000300000000000000" pitchFamily="2" charset="-127"/>
                <a:sym typeface="Wingdings" panose="05000000000000000000" pitchFamily="2" charset="2"/>
              </a:rPr>
              <a:t>LTV : </a:t>
            </a:r>
            <a:r>
              <a:rPr lang="ko-KR" altLang="en-US" sz="900">
                <a:solidFill>
                  <a:schemeClr val="tx1"/>
                </a:solidFill>
                <a:latin typeface="KoPub돋움체 Light" panose="00000300000000000000" pitchFamily="2" charset="-127"/>
                <a:ea typeface="KoPub돋움체 Light" panose="00000300000000000000" pitchFamily="2" charset="-127"/>
                <a:sym typeface="Wingdings" panose="05000000000000000000" pitchFamily="2" charset="2"/>
              </a:rPr>
              <a:t>금융기간 동안 </a:t>
            </a:r>
            <a:r>
              <a:rPr lang="en-US" altLang="ko-KR" sz="900">
                <a:solidFill>
                  <a:schemeClr val="tx1"/>
                </a:solidFill>
                <a:latin typeface="KoPub돋움체 Light" panose="00000300000000000000" pitchFamily="2" charset="-127"/>
                <a:ea typeface="KoPub돋움체 Light" panose="00000300000000000000" pitchFamily="2" charset="-127"/>
                <a:sym typeface="Wingdings" panose="05000000000000000000" pitchFamily="2" charset="2"/>
              </a:rPr>
              <a:t>LTV</a:t>
            </a:r>
            <a:r>
              <a:rPr lang="ko-KR" altLang="en-US" sz="900">
                <a:solidFill>
                  <a:schemeClr val="tx1"/>
                </a:solidFill>
                <a:latin typeface="KoPub돋움체 Light" panose="00000300000000000000" pitchFamily="2" charset="-127"/>
                <a:ea typeface="KoPub돋움체 Light" panose="00000300000000000000" pitchFamily="2" charset="-127"/>
                <a:sym typeface="Wingdings" panose="05000000000000000000" pitchFamily="2" charset="2"/>
              </a:rPr>
              <a:t>는 최초 </a:t>
            </a:r>
            <a:r>
              <a:rPr lang="en-US" altLang="ko-KR" sz="900">
                <a:solidFill>
                  <a:schemeClr val="tx1"/>
                </a:solidFill>
                <a:latin typeface="KoPub돋움체 Light" panose="00000300000000000000" pitchFamily="2" charset="-127"/>
                <a:ea typeface="KoPub돋움체 Light" panose="00000300000000000000" pitchFamily="2" charset="-127"/>
                <a:sym typeface="Wingdings" panose="05000000000000000000" pitchFamily="2" charset="2"/>
              </a:rPr>
              <a:t>90%</a:t>
            </a:r>
            <a:r>
              <a:rPr lang="ko-KR" altLang="en-US" sz="900">
                <a:solidFill>
                  <a:schemeClr val="tx1"/>
                </a:solidFill>
                <a:latin typeface="KoPub돋움체 Light" panose="00000300000000000000" pitchFamily="2" charset="-127"/>
                <a:ea typeface="KoPub돋움체 Light" panose="00000300000000000000" pitchFamily="2" charset="-127"/>
                <a:sym typeface="Wingdings" panose="05000000000000000000" pitchFamily="2" charset="2"/>
              </a:rPr>
              <a:t>에서 선박금융 원금분할상환으로 인해 연간 점차 감소할 것으로 예상됨 </a:t>
            </a:r>
            <a:endParaRPr lang="en-US" altLang="ko-KR" sz="900">
              <a:solidFill>
                <a:schemeClr val="tx1"/>
              </a:solidFill>
              <a:latin typeface="KoPub돋움체 Light" panose="00000300000000000000" pitchFamily="2" charset="-127"/>
              <a:ea typeface="KoPub돋움체 Light" panose="00000300000000000000" pitchFamily="2" charset="-127"/>
              <a:sym typeface="Wingdings" panose="05000000000000000000" pitchFamily="2" charset="2"/>
            </a:endParaRPr>
          </a:p>
          <a:p>
            <a:pPr marL="87750" latinLnBrk="1">
              <a:spcBef>
                <a:spcPts val="600"/>
              </a:spcBef>
            </a:pPr>
            <a:endParaRPr lang="en-US" altLang="ko-KR" sz="900" baseline="30000">
              <a:solidFill>
                <a:schemeClr val="tx1"/>
              </a:solidFill>
              <a:latin typeface="KoPub돋움체 Light" panose="00000300000000000000" pitchFamily="2" charset="-127"/>
              <a:ea typeface="KoPub돋움체 Light" panose="00000300000000000000" pitchFamily="2" charset="-127"/>
            </a:endParaRPr>
          </a:p>
        </p:txBody>
      </p:sp>
      <p:sp>
        <p:nvSpPr>
          <p:cNvPr id="6" name="텍스트 개체 틀 5">
            <a:extLst>
              <a:ext uri="{FF2B5EF4-FFF2-40B4-BE49-F238E27FC236}">
                <a16:creationId xmlns:a16="http://schemas.microsoft.com/office/drawing/2014/main" id="{A71932ED-C8AF-F285-2843-C9002A5FE3CC}"/>
              </a:ext>
            </a:extLst>
          </p:cNvPr>
          <p:cNvSpPr txBox="1">
            <a:spLocks/>
          </p:cNvSpPr>
          <p:nvPr/>
        </p:nvSpPr>
        <p:spPr>
          <a:xfrm>
            <a:off x="488950" y="6199200"/>
            <a:ext cx="8588267" cy="182550"/>
          </a:xfrm>
          <a:prstGeom prst="rect">
            <a:avLst/>
          </a:prstGeom>
          <a:noFill/>
        </p:spPr>
        <p:txBody>
          <a:bodyPr vert="horz" wrap="square" lIns="0" tIns="0" rIns="0" bIns="0" rtlCol="0" anchor="t" anchorCtr="0">
            <a:noAutofit/>
          </a:bodyPr>
          <a:lstStyle>
            <a:lvl1pPr eaLnBrk="1" latinLnBrk="1" hangingPunct="1">
              <a:spcAft>
                <a:spcPts val="650"/>
              </a:spcAft>
              <a:defRPr lang="ko-KR" altLang="en-US" sz="800" b="0" i="0" kern="0" baseline="0" dirty="0">
                <a:solidFill>
                  <a:srgbClr val="7F7F7F"/>
                </a:solidFill>
                <a:latin typeface="+mn-lt"/>
                <a:ea typeface="+mn-ea"/>
                <a:cs typeface="Arial" panose="020B0604020202020204" pitchFamily="34" charset="0"/>
              </a:defRPr>
            </a:lvl1pPr>
            <a:lvl2pPr marL="0" indent="0" eaLnBrk="1" latinLnBrk="1" hangingPunct="1">
              <a:spcAft>
                <a:spcPts val="650"/>
              </a:spcAft>
              <a:buFont typeface="Univers for KPMG"/>
              <a:buNone/>
              <a:defRPr sz="1400" b="0" i="0">
                <a:solidFill>
                  <a:srgbClr val="003087"/>
                </a:solidFill>
                <a:latin typeface="Univers for KPMG Light" panose="020B0403020202020204" pitchFamily="34" charset="0"/>
                <a:cs typeface="Univers for KPMG" panose="020B0603020202020204" pitchFamily="34" charset="0"/>
              </a:defRPr>
            </a:lvl2pPr>
            <a:lvl3pPr marL="307975" indent="-307975" algn="l" eaLnBrk="1" latinLnBrk="1" hangingPunct="1">
              <a:spcAft>
                <a:spcPts val="650"/>
              </a:spcAft>
              <a:buFont typeface="Univers for KPMG Light" panose="020B0403020202020204" pitchFamily="34" charset="0"/>
              <a:buChar char="—"/>
              <a:defRPr sz="1400" b="0" i="0">
                <a:solidFill>
                  <a:srgbClr val="003087"/>
                </a:solidFill>
                <a:latin typeface="Univers for KPMG Light" panose="020B0403020202020204" pitchFamily="34" charset="0"/>
                <a:cs typeface="Univers for KPMG" panose="020B0603020202020204" pitchFamily="34" charset="0"/>
              </a:defRPr>
            </a:lvl3pPr>
            <a:lvl4pPr marL="623888" indent="-248400" algn="l" eaLnBrk="1" latinLnBrk="1" hangingPunct="1">
              <a:spcAft>
                <a:spcPts val="650"/>
              </a:spcAft>
              <a:buFont typeface="Univers for KPMG Light" panose="020B0403020202020204" pitchFamily="34" charset="0"/>
              <a:buChar char="–"/>
              <a:defRPr sz="1400" b="0" i="0" baseline="0">
                <a:solidFill>
                  <a:srgbClr val="003087"/>
                </a:solidFill>
                <a:latin typeface="Univers for KPMG Light" panose="020B0403020202020204" pitchFamily="34" charset="0"/>
                <a:cs typeface="Univers for KPMG" panose="020B0603020202020204" pitchFamily="34" charset="0"/>
              </a:defRPr>
            </a:lvl4pPr>
            <a:lvl5pPr marL="982663" indent="-309563" algn="l" eaLnBrk="1" latinLnBrk="1" hangingPunct="1">
              <a:spcAft>
                <a:spcPts val="650"/>
              </a:spcAft>
              <a:buFont typeface="Univers for KPMG Light" panose="020B0403020202020204" pitchFamily="34" charset="0"/>
              <a:buChar char="—"/>
              <a:defRPr lang="en-US" sz="1400" b="0" i="0" dirty="0" smtClean="0">
                <a:solidFill>
                  <a:srgbClr val="003087"/>
                </a:solidFill>
                <a:latin typeface="Univers for KPMG Light" panose="020B0403020202020204" pitchFamily="34" charset="0"/>
                <a:cs typeface="Univers for KPMG" panose="020B0603020202020204" pitchFamily="34" charset="0"/>
              </a:defRPr>
            </a:lvl5pPr>
            <a:lvl6pPr marL="1257300" indent="-247650" algn="l" eaLnBrk="1" latinLnBrk="1" hangingPunct="1">
              <a:spcAft>
                <a:spcPts val="650"/>
              </a:spcAft>
              <a:buFont typeface="Univers for KPMG Light" panose="020B0403020202020204" pitchFamily="34" charset="0"/>
              <a:buChar char="-"/>
              <a:defRPr lang="en-US" sz="1400" b="0" i="0" baseline="0" dirty="0" smtClean="0">
                <a:solidFill>
                  <a:srgbClr val="003087"/>
                </a:solidFill>
                <a:latin typeface="Univers for KPMG Light" panose="020B0403020202020204" pitchFamily="34" charset="0"/>
              </a:defRPr>
            </a:lvl6pPr>
            <a:lvl7pPr marL="1619250" indent="-309563" algn="l" eaLnBrk="1" latinLnBrk="1" hangingPunct="1">
              <a:spcAft>
                <a:spcPts val="650"/>
              </a:spcAft>
              <a:buFont typeface="Univers for KPMG Light" panose="020B0403020202020204" pitchFamily="34" charset="0"/>
              <a:buChar char="—"/>
              <a:defRPr lang="en-US" sz="1400" b="0" i="0" dirty="0" smtClean="0">
                <a:solidFill>
                  <a:srgbClr val="003087"/>
                </a:solidFill>
                <a:latin typeface="Univers for KPMG Light" panose="020B0403020202020204" pitchFamily="34" charset="0"/>
              </a:defRPr>
            </a:lvl7pPr>
            <a:lvl8pPr marL="1885950" indent="-247650" algn="l" eaLnBrk="1" latinLnBrk="1" hangingPunct="1">
              <a:spcAft>
                <a:spcPts val="650"/>
              </a:spcAft>
              <a:buFont typeface="Univers for KPMG Light" panose="020B0403020202020204" pitchFamily="34" charset="0"/>
              <a:buChar char="-"/>
              <a:defRPr lang="en-US" sz="1400" b="0" i="0" baseline="0" dirty="0" smtClean="0">
                <a:solidFill>
                  <a:srgbClr val="003087"/>
                </a:solidFill>
                <a:latin typeface="Univers for KPMG Light" panose="020B0403020202020204" pitchFamily="34" charset="0"/>
              </a:defRPr>
            </a:lvl8pPr>
          </a:lstStyle>
          <a:p>
            <a:pPr>
              <a:spcAft>
                <a:spcPts val="0"/>
              </a:spcAft>
            </a:pPr>
            <a:r>
              <a:rPr lang="en-US" altLang="ko-KR">
                <a:latin typeface="KoPub돋움체 Medium" panose="02020603020101020101" pitchFamily="18" charset="-127"/>
                <a:ea typeface="KoPub돋움체 Medium" panose="02020603020101020101" pitchFamily="18" charset="-127"/>
              </a:rPr>
              <a:t>Source : KPMG Analysis</a:t>
            </a:r>
          </a:p>
        </p:txBody>
      </p:sp>
      <p:sp>
        <p:nvSpPr>
          <p:cNvPr id="8" name="직사각형 7">
            <a:extLst>
              <a:ext uri="{FF2B5EF4-FFF2-40B4-BE49-F238E27FC236}">
                <a16:creationId xmlns:a16="http://schemas.microsoft.com/office/drawing/2014/main" id="{EE5C6A91-E508-3C61-2FB8-EE56396F4F2B}"/>
              </a:ext>
            </a:extLst>
          </p:cNvPr>
          <p:cNvSpPr/>
          <p:nvPr/>
        </p:nvSpPr>
        <p:spPr>
          <a:xfrm>
            <a:off x="4122296" y="111152"/>
            <a:ext cx="3567660" cy="344839"/>
          </a:xfrm>
          <a:prstGeom prst="rect">
            <a:avLst/>
          </a:prstGeom>
          <a:noFill/>
          <a:ln>
            <a:solidFill>
              <a:srgbClr val="1E49E2"/>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ko-KR" altLang="en-US" sz="900" b="1">
                <a:solidFill>
                  <a:srgbClr val="1E49E2"/>
                </a:solidFill>
              </a:rPr>
              <a:t>본 추정 결과는 회사제시 사업계획을 바탕으로 작성되었으며</a:t>
            </a:r>
            <a:r>
              <a:rPr lang="en-US" altLang="ko-KR" sz="900" b="1">
                <a:solidFill>
                  <a:srgbClr val="1E49E2"/>
                </a:solidFill>
              </a:rPr>
              <a:t>, </a:t>
            </a:r>
          </a:p>
          <a:p>
            <a:pPr algn="ctr"/>
            <a:r>
              <a:rPr lang="ko-KR" altLang="en-US" sz="900" b="1">
                <a:solidFill>
                  <a:srgbClr val="1E49E2"/>
                </a:solidFill>
              </a:rPr>
              <a:t>사업계획의 이행 시기 및 이행 여부에 따라 그 결과가 달라질 수 있음</a:t>
            </a:r>
          </a:p>
        </p:txBody>
      </p:sp>
    </p:spTree>
    <p:extLst>
      <p:ext uri="{BB962C8B-B14F-4D97-AF65-F5344CB8AC3E}">
        <p14:creationId xmlns:p14="http://schemas.microsoft.com/office/powerpoint/2010/main" val="13586854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직사각형 4">
            <a:extLst>
              <a:ext uri="{FF2B5EF4-FFF2-40B4-BE49-F238E27FC236}">
                <a16:creationId xmlns:a16="http://schemas.microsoft.com/office/drawing/2014/main" id="{F852BE41-039E-4EBE-9D5C-658C35375C90}"/>
              </a:ext>
            </a:extLst>
          </p:cNvPr>
          <p:cNvSpPr/>
          <p:nvPr/>
        </p:nvSpPr>
        <p:spPr>
          <a:xfrm>
            <a:off x="452438" y="870948"/>
            <a:ext cx="6064740" cy="522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252000" tIns="0" rIns="54000" bIns="54000" rtlCol="0" anchor="t"/>
          <a:lstStyle/>
          <a:p>
            <a:r>
              <a:rPr lang="en-US" altLang="ko-KR" sz="4800">
                <a:ln>
                  <a:solidFill>
                    <a:schemeClr val="accent3">
                      <a:alpha val="0"/>
                    </a:schemeClr>
                  </a:solidFill>
                </a:ln>
                <a:solidFill>
                  <a:schemeClr val="tx2"/>
                </a:solidFill>
                <a:latin typeface="KPMG Bold" panose="020B0803030202040204" pitchFamily="34" charset="0"/>
              </a:rPr>
              <a:t>Contents</a:t>
            </a:r>
          </a:p>
        </p:txBody>
      </p:sp>
      <p:graphicFrame>
        <p:nvGraphicFramePr>
          <p:cNvPr id="6" name="표 9">
            <a:extLst>
              <a:ext uri="{FF2B5EF4-FFF2-40B4-BE49-F238E27FC236}">
                <a16:creationId xmlns:a16="http://schemas.microsoft.com/office/drawing/2014/main" id="{A047DA69-E3C6-4102-901C-C23F25D80092}"/>
              </a:ext>
            </a:extLst>
          </p:cNvPr>
          <p:cNvGraphicFramePr>
            <a:graphicFrameLocks noGrp="1"/>
          </p:cNvGraphicFramePr>
          <p:nvPr>
            <p:extLst>
              <p:ext uri="{D42A27DB-BD31-4B8C-83A1-F6EECF244321}">
                <p14:modId xmlns:p14="http://schemas.microsoft.com/office/powerpoint/2010/main" val="2998849637"/>
              </p:ext>
            </p:extLst>
          </p:nvPr>
        </p:nvGraphicFramePr>
        <p:xfrm>
          <a:off x="684634" y="1541209"/>
          <a:ext cx="4843711" cy="2353552"/>
        </p:xfrm>
        <a:graphic>
          <a:graphicData uri="http://schemas.openxmlformats.org/drawingml/2006/table">
            <a:tbl>
              <a:tblPr firstRow="1" bandRow="1">
                <a:tableStyleId>{5C22544A-7EE6-4342-B048-85BDC9FD1C3A}</a:tableStyleId>
              </a:tblPr>
              <a:tblGrid>
                <a:gridCol w="634639">
                  <a:extLst>
                    <a:ext uri="{9D8B030D-6E8A-4147-A177-3AD203B41FA5}">
                      <a16:colId xmlns:a16="http://schemas.microsoft.com/office/drawing/2014/main" val="2384965933"/>
                    </a:ext>
                  </a:extLst>
                </a:gridCol>
                <a:gridCol w="4209072">
                  <a:extLst>
                    <a:ext uri="{9D8B030D-6E8A-4147-A177-3AD203B41FA5}">
                      <a16:colId xmlns:a16="http://schemas.microsoft.com/office/drawing/2014/main" val="2238969443"/>
                    </a:ext>
                  </a:extLst>
                </a:gridCol>
              </a:tblGrid>
              <a:tr h="275632">
                <a:tc>
                  <a:txBody>
                    <a:bodyPr/>
                    <a:lstStyle/>
                    <a:p>
                      <a:pPr latinLnBrk="1"/>
                      <a:endParaRPr lang="ko-KR" altLang="en-US" sz="1100" baseline="0">
                        <a:latin typeface="Arial" panose="020B0604020202020204" pitchFamily="34" charset="0"/>
                        <a:ea typeface="KoPub돋움체 Medium" panose="00000600000000000000"/>
                      </a:endParaRPr>
                    </a:p>
                  </a:txBody>
                  <a:tcPr marL="72000" marR="108000" marT="36000" marB="3600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latinLnBrk="1"/>
                      <a:endParaRPr lang="ko-KR" altLang="en-US" sz="1100" baseline="0">
                        <a:latin typeface="Arial" panose="020B0604020202020204" pitchFamily="34" charset="0"/>
                        <a:ea typeface="KoPub돋움체 Medium" panose="00000600000000000000"/>
                      </a:endParaRPr>
                    </a:p>
                  </a:txBody>
                  <a:tcPr marL="72000" marR="108000" marT="36000" marB="3600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976253146"/>
                  </a:ext>
                </a:extLst>
              </a:tr>
              <a:tr h="289472">
                <a:tc>
                  <a:txBody>
                    <a:bodyPr/>
                    <a:lstStyle/>
                    <a:p>
                      <a:pPr marL="0" algn="l" defTabSz="914400" rtl="0" eaLnBrk="1" latinLnBrk="1" hangingPunct="1"/>
                      <a:r>
                        <a:rPr lang="en-US" altLang="ko-KR" sz="1800" b="0" kern="1200">
                          <a:ln>
                            <a:solidFill>
                              <a:schemeClr val="accent5">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01</a:t>
                      </a:r>
                      <a:endParaRPr lang="ko-KR" altLang="en-US" sz="1800" b="0" kern="1200">
                        <a:ln>
                          <a:solidFill>
                            <a:schemeClr val="accent5">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endParaRPr>
                    </a:p>
                  </a:txBody>
                  <a:tcPr marL="72000" marR="108000" marT="36000" marB="3600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marL="0" algn="l" defTabSz="914400" rtl="0" eaLnBrk="1" latinLnBrk="1" hangingPunct="1"/>
                      <a:r>
                        <a:rPr lang="en-US" altLang="ko-KR" sz="1800" b="0" kern="1200">
                          <a:ln>
                            <a:solidFill>
                              <a:schemeClr val="accent5">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Executive Summary</a:t>
                      </a:r>
                      <a:endParaRPr lang="ko-KR" altLang="en-US" sz="1800" b="0" kern="1200">
                        <a:ln>
                          <a:solidFill>
                            <a:schemeClr val="accent5">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endParaRPr>
                    </a:p>
                  </a:txBody>
                  <a:tcPr marL="72000" marR="108000" marT="36000" marB="3600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563149797"/>
                  </a:ext>
                </a:extLst>
              </a:tr>
              <a:tr h="289472">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800" b="1" kern="1200">
                          <a:ln>
                            <a:solidFill>
                              <a:schemeClr val="accent5">
                                <a:alpha val="0"/>
                              </a:schemeClr>
                            </a:solidFill>
                          </a:ln>
                          <a:solidFill>
                            <a:schemeClr val="bg1"/>
                          </a:solidFill>
                          <a:latin typeface="KoPub돋움체 Medium" panose="02020603020101020101" pitchFamily="18" charset="-127"/>
                          <a:ea typeface="KoPub돋움체 Medium" panose="02020603020101020101" pitchFamily="18" charset="-127"/>
                          <a:cs typeface="+mn-cs"/>
                        </a:rPr>
                        <a:t>02</a:t>
                      </a:r>
                      <a:endParaRPr lang="ko-KR" altLang="en-US" sz="1800" b="1" kern="1200">
                        <a:ln>
                          <a:solidFill>
                            <a:schemeClr val="accent5">
                              <a:alpha val="0"/>
                            </a:schemeClr>
                          </a:solidFill>
                        </a:ln>
                        <a:solidFill>
                          <a:schemeClr val="bg1"/>
                        </a:solidFill>
                        <a:latin typeface="KoPub돋움체 Medium" panose="02020603020101020101" pitchFamily="18" charset="-127"/>
                        <a:ea typeface="KoPub돋움체 Medium" panose="02020603020101020101" pitchFamily="18" charset="-127"/>
                        <a:cs typeface="+mn-cs"/>
                      </a:endParaRPr>
                    </a:p>
                  </a:txBody>
                  <a:tcPr marL="72000" marR="108000" marT="36000" marB="3600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E49E2"/>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1800" b="1" kern="1200">
                          <a:ln>
                            <a:solidFill>
                              <a:schemeClr val="accent5">
                                <a:alpha val="0"/>
                              </a:schemeClr>
                            </a:solidFill>
                          </a:ln>
                          <a:solidFill>
                            <a:schemeClr val="bg1"/>
                          </a:solidFill>
                          <a:latin typeface="KoPub돋움체 Medium" panose="02020603020101020101" pitchFamily="18" charset="-127"/>
                          <a:ea typeface="KoPub돋움체 Medium" panose="02020603020101020101" pitchFamily="18" charset="-127"/>
                          <a:cs typeface="+mn-cs"/>
                        </a:rPr>
                        <a:t>프로젝트 개요</a:t>
                      </a:r>
                      <a:endParaRPr lang="en-US" altLang="ko-KR" sz="1800" b="1" kern="1200">
                        <a:ln>
                          <a:solidFill>
                            <a:schemeClr val="accent5">
                              <a:alpha val="0"/>
                            </a:schemeClr>
                          </a:solidFill>
                        </a:ln>
                        <a:solidFill>
                          <a:schemeClr val="bg1"/>
                        </a:solidFill>
                        <a:latin typeface="KoPub돋움체 Medium" panose="02020603020101020101" pitchFamily="18" charset="-127"/>
                        <a:ea typeface="KoPub돋움체 Medium" panose="02020603020101020101" pitchFamily="18" charset="-127"/>
                        <a:cs typeface="+mn-cs"/>
                      </a:endParaRPr>
                    </a:p>
                  </a:txBody>
                  <a:tcPr marL="72000" marR="108000" marT="36000" marB="3600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E49E2"/>
                    </a:solidFill>
                  </a:tcPr>
                </a:tc>
                <a:extLst>
                  <a:ext uri="{0D108BD9-81ED-4DB2-BD59-A6C34878D82A}">
                    <a16:rowId xmlns:a16="http://schemas.microsoft.com/office/drawing/2014/main" val="1403453163"/>
                  </a:ext>
                </a:extLst>
              </a:tr>
              <a:tr h="289472">
                <a:tc>
                  <a:txBody>
                    <a:bodyPr/>
                    <a:lstStyle/>
                    <a:p>
                      <a:pPr latinLnBrk="1"/>
                      <a:r>
                        <a:rPr lang="en-US" altLang="ko-KR" sz="1800" b="0" kern="1200">
                          <a:ln>
                            <a:solidFill>
                              <a:schemeClr val="accent5">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03</a:t>
                      </a:r>
                      <a:endParaRPr lang="ko-KR" altLang="en-US" sz="1800" b="0" kern="1200">
                        <a:ln>
                          <a:solidFill>
                            <a:schemeClr val="accent5">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endParaRPr>
                    </a:p>
                  </a:txBody>
                  <a:tcPr marL="72000" marR="108000" marT="36000" marB="3600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solidFill>
                  </a:tcPr>
                </a:tc>
                <a:tc>
                  <a:txBody>
                    <a:bodyPr/>
                    <a:lstStyle/>
                    <a:p>
                      <a:pPr marL="0" algn="l" defTabSz="661751" rtl="0" eaLnBrk="1" latinLnBrk="1" hangingPunct="1"/>
                      <a:r>
                        <a:rPr lang="en-US" altLang="ko-KR" sz="1800" kern="1200">
                          <a:ln>
                            <a:solidFill>
                              <a:schemeClr val="accent5">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Projection</a:t>
                      </a:r>
                      <a:endParaRPr lang="ko-KR" altLang="en-US" sz="1800" kern="1200">
                        <a:ln>
                          <a:solidFill>
                            <a:schemeClr val="accent5">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endParaRPr>
                    </a:p>
                  </a:txBody>
                  <a:tcPr marL="72000" marR="108000" marT="36000" marB="3600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41241889"/>
                  </a:ext>
                </a:extLst>
              </a:tr>
              <a:tr h="289472">
                <a:tc>
                  <a:txBody>
                    <a:bodyPr/>
                    <a:lstStyle/>
                    <a:p>
                      <a:pPr latinLnBrk="1"/>
                      <a:r>
                        <a:rPr lang="en-US" altLang="ko-KR" sz="1800" b="0" kern="1200">
                          <a:ln>
                            <a:solidFill>
                              <a:schemeClr val="accent5">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04</a:t>
                      </a:r>
                      <a:endParaRPr lang="ko-KR" altLang="en-US" sz="1800" b="0" kern="1200">
                        <a:ln>
                          <a:solidFill>
                            <a:schemeClr val="accent5">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endParaRPr>
                    </a:p>
                  </a:txBody>
                  <a:tcPr marL="72000" marR="108000" marT="36000" marB="3600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solidFill>
                  </a:tcPr>
                </a:tc>
                <a:tc>
                  <a:txBody>
                    <a:bodyPr/>
                    <a:lstStyle/>
                    <a:p>
                      <a:pPr marL="0" algn="l" defTabSz="661751" rtl="0" eaLnBrk="1" latinLnBrk="1" hangingPunct="1"/>
                      <a:r>
                        <a:rPr lang="en-US" altLang="ko-KR" sz="1800" kern="1200">
                          <a:ln>
                            <a:solidFill>
                              <a:schemeClr val="accent5">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Industry</a:t>
                      </a:r>
                      <a:r>
                        <a:rPr lang="ko-KR" altLang="en-US" sz="1800" kern="1200">
                          <a:ln>
                            <a:solidFill>
                              <a:schemeClr val="accent5">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 </a:t>
                      </a:r>
                      <a:r>
                        <a:rPr lang="en-US" altLang="ko-KR" sz="1800" kern="1200">
                          <a:ln>
                            <a:solidFill>
                              <a:schemeClr val="accent5">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Overview</a:t>
                      </a:r>
                      <a:endParaRPr lang="ko-KR" altLang="en-US" sz="1800" kern="1200">
                        <a:ln>
                          <a:solidFill>
                            <a:schemeClr val="accent5">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endParaRPr>
                    </a:p>
                  </a:txBody>
                  <a:tcPr marL="72000" marR="108000" marT="36000" marB="3600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82874184"/>
                  </a:ext>
                </a:extLst>
              </a:tr>
              <a:tr h="289472">
                <a:tc>
                  <a:txBody>
                    <a:bodyPr/>
                    <a:lstStyle/>
                    <a:p>
                      <a:pPr latinLnBrk="1"/>
                      <a:r>
                        <a:rPr lang="en-US" altLang="ko-KR" sz="1800" b="0" kern="1200">
                          <a:ln>
                            <a:solidFill>
                              <a:schemeClr val="accent5">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05</a:t>
                      </a:r>
                      <a:endParaRPr lang="ko-KR" altLang="en-US" sz="1800" b="0" kern="1200">
                        <a:ln>
                          <a:solidFill>
                            <a:schemeClr val="accent5">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endParaRPr>
                    </a:p>
                  </a:txBody>
                  <a:tcPr marL="72000" marR="108000" marT="36000" marB="3600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solidFill>
                  </a:tcPr>
                </a:tc>
                <a:tc>
                  <a:txBody>
                    <a:bodyPr/>
                    <a:lstStyle/>
                    <a:p>
                      <a:pPr marL="0" algn="l" defTabSz="661751" rtl="0" eaLnBrk="1" latinLnBrk="1" hangingPunct="1"/>
                      <a:r>
                        <a:rPr lang="en-US" altLang="ko-KR" sz="1800" kern="1200">
                          <a:ln>
                            <a:solidFill>
                              <a:schemeClr val="accent5">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Company Overview</a:t>
                      </a:r>
                      <a:endParaRPr lang="ko-KR" altLang="en-US" sz="1800" kern="1200">
                        <a:ln>
                          <a:solidFill>
                            <a:schemeClr val="accent5">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endParaRPr>
                    </a:p>
                  </a:txBody>
                  <a:tcPr marL="72000" marR="108000" marT="36000" marB="3600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558303111"/>
                  </a:ext>
                </a:extLst>
              </a:tr>
              <a:tr h="289472">
                <a:tc>
                  <a:txBody>
                    <a:bodyPr/>
                    <a:lstStyle/>
                    <a:p>
                      <a:pPr latinLnBrk="1"/>
                      <a:r>
                        <a:rPr lang="en-US" altLang="ko-KR" sz="1800" b="0" kern="1200">
                          <a:ln>
                            <a:solidFill>
                              <a:schemeClr val="accent5">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06</a:t>
                      </a:r>
                      <a:endParaRPr lang="ko-KR" altLang="en-US" sz="1800" b="0" kern="1200">
                        <a:ln>
                          <a:solidFill>
                            <a:schemeClr val="accent5">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endParaRPr>
                    </a:p>
                  </a:txBody>
                  <a:tcPr marL="72000" marR="108000" marT="36000" marB="3600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solidFill>
                  </a:tcPr>
                </a:tc>
                <a:tc>
                  <a:txBody>
                    <a:bodyPr/>
                    <a:lstStyle/>
                    <a:p>
                      <a:pPr marL="0" algn="l" defTabSz="661751" rtl="0" eaLnBrk="1" latinLnBrk="1" hangingPunct="1"/>
                      <a:r>
                        <a:rPr lang="en-US" altLang="ko-KR" sz="1800" kern="1200">
                          <a:ln>
                            <a:solidFill>
                              <a:schemeClr val="accent5">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Appendices</a:t>
                      </a:r>
                      <a:endParaRPr lang="ko-KR" altLang="en-US" sz="1800" kern="1200">
                        <a:ln>
                          <a:solidFill>
                            <a:schemeClr val="accent5">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endParaRPr>
                    </a:p>
                  </a:txBody>
                  <a:tcPr marL="72000" marR="108000" marT="36000" marB="3600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729617756"/>
                  </a:ext>
                </a:extLst>
              </a:tr>
            </a:tbl>
          </a:graphicData>
        </a:graphic>
      </p:graphicFrame>
    </p:spTree>
    <p:extLst>
      <p:ext uri="{BB962C8B-B14F-4D97-AF65-F5344CB8AC3E}">
        <p14:creationId xmlns:p14="http://schemas.microsoft.com/office/powerpoint/2010/main" val="8793942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텍스트 개체 틀 16">
            <a:extLst>
              <a:ext uri="{FF2B5EF4-FFF2-40B4-BE49-F238E27FC236}">
                <a16:creationId xmlns:a16="http://schemas.microsoft.com/office/drawing/2014/main" id="{5A7C73A3-8BE8-4DE6-B6AA-C52589975296}"/>
              </a:ext>
            </a:extLst>
          </p:cNvPr>
          <p:cNvSpPr>
            <a:spLocks noGrp="1"/>
          </p:cNvSpPr>
          <p:nvPr>
            <p:ph type="body" sz="quarter" idx="10"/>
          </p:nvPr>
        </p:nvSpPr>
        <p:spPr>
          <a:xfrm>
            <a:off x="502976" y="193432"/>
            <a:ext cx="8574241" cy="211381"/>
          </a:xfrm>
        </p:spPr>
        <p:txBody>
          <a:bodyPr/>
          <a:lstStyle/>
          <a:p>
            <a:r>
              <a:rPr lang="en-US" altLang="ko-KR" sz="1000">
                <a:solidFill>
                  <a:schemeClr val="tx1">
                    <a:lumMod val="50000"/>
                    <a:lumOff val="50000"/>
                  </a:schemeClr>
                </a:solidFill>
                <a:latin typeface="KoPub돋움체 Bold" panose="00000800000000000000" pitchFamily="2" charset="-127"/>
                <a:ea typeface="KoPub돋움체 Bold" panose="00000800000000000000" pitchFamily="2" charset="-127"/>
                <a:cs typeface="+mn-cs"/>
              </a:rPr>
              <a:t>02 </a:t>
            </a:r>
            <a:r>
              <a:rPr lang="ko-KR" altLang="en-US" sz="1000">
                <a:solidFill>
                  <a:schemeClr val="tx1">
                    <a:lumMod val="50000"/>
                    <a:lumOff val="50000"/>
                  </a:schemeClr>
                </a:solidFill>
                <a:latin typeface="KoPub돋움체 Bold" panose="00000800000000000000" pitchFamily="2" charset="-127"/>
                <a:ea typeface="KoPub돋움체 Bold" panose="00000800000000000000" pitchFamily="2" charset="-127"/>
                <a:cs typeface="+mn-cs"/>
              </a:rPr>
              <a:t>프로젝트 개요</a:t>
            </a:r>
          </a:p>
        </p:txBody>
      </p:sp>
      <p:sp>
        <p:nvSpPr>
          <p:cNvPr id="96" name="TextBox 95">
            <a:extLst>
              <a:ext uri="{FF2B5EF4-FFF2-40B4-BE49-F238E27FC236}">
                <a16:creationId xmlns:a16="http://schemas.microsoft.com/office/drawing/2014/main" id="{48798C3D-559E-40C9-B22A-6761007405E1}"/>
              </a:ext>
            </a:extLst>
          </p:cNvPr>
          <p:cNvSpPr txBox="1"/>
          <p:nvPr/>
        </p:nvSpPr>
        <p:spPr>
          <a:xfrm flipH="1">
            <a:off x="488950" y="874727"/>
            <a:ext cx="8928100" cy="338554"/>
          </a:xfrm>
          <a:prstGeom prst="rect">
            <a:avLst/>
          </a:prstGeom>
          <a:noFill/>
        </p:spPr>
        <p:txBody>
          <a:bodyPr wrap="square" lIns="0" tIns="0" rIns="0" bIns="0" rtlCol="0">
            <a:spAutoFit/>
          </a:bodyPr>
          <a:lstStyle/>
          <a:p>
            <a:r>
              <a:rPr lang="ko-KR" altLang="en-US"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대상회사는 해상풍력 발전 해저케이블 설치 공사를 위해 해저케이블 </a:t>
            </a:r>
            <a:r>
              <a:rPr lang="ko-KR" altLang="en-US" sz="1100" err="1">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포설선</a:t>
            </a:r>
            <a:r>
              <a:rPr lang="en-US" altLang="ko-KR"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(CLV</a:t>
            </a:r>
            <a:r>
              <a:rPr lang="en-US" altLang="ko-KR" sz="1100" baseline="300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1</a:t>
            </a:r>
            <a:r>
              <a:rPr lang="en-US" altLang="ko-KR"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 </a:t>
            </a:r>
            <a:r>
              <a:rPr lang="ko-KR" altLang="en-US"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인수를 추진하고 있으며</a:t>
            </a:r>
            <a:r>
              <a:rPr lang="en-US" altLang="ko-KR"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 </a:t>
            </a:r>
            <a:r>
              <a:rPr lang="ko-KR" altLang="en-US"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인수 대상 선박인 </a:t>
            </a:r>
            <a:r>
              <a:rPr lang="en-US" altLang="ko-KR"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SPIRIT</a:t>
            </a:r>
            <a:r>
              <a:rPr lang="ko-KR" altLang="en-US"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의 기본정보는 다음과 같습니다</a:t>
            </a:r>
            <a:r>
              <a:rPr lang="en-US" altLang="ko-KR"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a:t>
            </a:r>
            <a:endParaRPr lang="ko-KR" altLang="en-US"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endParaRPr>
          </a:p>
        </p:txBody>
      </p:sp>
      <p:sp>
        <p:nvSpPr>
          <p:cNvPr id="97" name="제목 18">
            <a:extLst>
              <a:ext uri="{FF2B5EF4-FFF2-40B4-BE49-F238E27FC236}">
                <a16:creationId xmlns:a16="http://schemas.microsoft.com/office/drawing/2014/main" id="{E577CB65-78D0-496E-8174-B9F8D9F6DC96}"/>
              </a:ext>
            </a:extLst>
          </p:cNvPr>
          <p:cNvSpPr txBox="1">
            <a:spLocks/>
          </p:cNvSpPr>
          <p:nvPr/>
        </p:nvSpPr>
        <p:spPr>
          <a:xfrm>
            <a:off x="488951" y="439978"/>
            <a:ext cx="8928100" cy="430887"/>
          </a:xfrm>
          <a:prstGeom prst="rect">
            <a:avLst/>
          </a:prstGeom>
        </p:spPr>
        <p:txBody>
          <a:bodyPr wrap="square" lIns="0" tIns="0" rIns="0" bIns="0">
            <a:spAutoFit/>
          </a:bodyPr>
          <a:lstStyle>
            <a:defPPr>
              <a:defRPr lang="en-US"/>
            </a:defPPr>
            <a:lvl1pPr marR="0" lvl="0" indent="0" defTabSz="661751" fontAlgn="auto" latinLnBrk="1">
              <a:lnSpc>
                <a:spcPct val="100000"/>
              </a:lnSpc>
              <a:spcBef>
                <a:spcPct val="0"/>
              </a:spcBef>
              <a:spcAft>
                <a:spcPts val="2000"/>
              </a:spcAft>
              <a:buClrTx/>
              <a:buSzTx/>
              <a:buFontTx/>
              <a:buNone/>
              <a:tabLst/>
              <a:defRPr kumimoji="0" sz="2800" b="0" i="0" u="none" strike="noStrike" cap="none" spc="0" normalizeH="0" baseline="0">
                <a:ln>
                  <a:solidFill>
                    <a:srgbClr val="FD349C">
                      <a:alpha val="0"/>
                    </a:srgbClr>
                  </a:solidFill>
                </a:ln>
                <a:solidFill>
                  <a:srgbClr val="00338D"/>
                </a:solidFill>
                <a:effectLst/>
                <a:uLnTx/>
                <a:uFillTx/>
                <a:latin typeface="KoPub돋움체 Bold" panose="00000800000000000000" pitchFamily="2" charset="-127"/>
                <a:ea typeface="KoPub돋움체 Bold" panose="00000800000000000000" pitchFamily="2" charset="-127"/>
                <a:cs typeface="+mj-cs"/>
              </a:defRPr>
            </a:lvl1pPr>
          </a:lstStyle>
          <a:p>
            <a:pPr>
              <a:defRPr/>
            </a:pPr>
            <a:r>
              <a:rPr lang="ko-KR" altLang="en-US" sz="2800"/>
              <a:t>인수 대상 선박 </a:t>
            </a:r>
            <a:r>
              <a:rPr lang="ko-KR" altLang="en-US"/>
              <a:t>개요</a:t>
            </a:r>
            <a:r>
              <a:rPr lang="ko-KR" altLang="en-US" sz="2800"/>
              <a:t> </a:t>
            </a:r>
            <a:endParaRPr lang="en-US" altLang="ko-KR" sz="2800"/>
          </a:p>
        </p:txBody>
      </p:sp>
      <p:pic>
        <p:nvPicPr>
          <p:cNvPr id="4" name="그림 3">
            <a:extLst>
              <a:ext uri="{FF2B5EF4-FFF2-40B4-BE49-F238E27FC236}">
                <a16:creationId xmlns:a16="http://schemas.microsoft.com/office/drawing/2014/main" id="{125CC46C-FE78-2BC2-3697-364451ED82D8}"/>
              </a:ext>
            </a:extLst>
          </p:cNvPr>
          <p:cNvPicPr>
            <a:picLocks noChangeAspect="1"/>
          </p:cNvPicPr>
          <p:nvPr/>
        </p:nvPicPr>
        <p:blipFill>
          <a:blip r:embed="rId2"/>
          <a:stretch>
            <a:fillRect/>
          </a:stretch>
        </p:blipFill>
        <p:spPr>
          <a:xfrm>
            <a:off x="10249154" y="1177925"/>
            <a:ext cx="6150847" cy="3989136"/>
          </a:xfrm>
          <a:prstGeom prst="rect">
            <a:avLst/>
          </a:prstGeom>
        </p:spPr>
      </p:pic>
      <p:grpSp>
        <p:nvGrpSpPr>
          <p:cNvPr id="3" name="그룹 2">
            <a:extLst>
              <a:ext uri="{FF2B5EF4-FFF2-40B4-BE49-F238E27FC236}">
                <a16:creationId xmlns:a16="http://schemas.microsoft.com/office/drawing/2014/main" id="{158DC1DF-EC4B-D351-F5AE-7D9C86D770A0}"/>
              </a:ext>
            </a:extLst>
          </p:cNvPr>
          <p:cNvGrpSpPr/>
          <p:nvPr/>
        </p:nvGrpSpPr>
        <p:grpSpPr>
          <a:xfrm>
            <a:off x="502976" y="1307321"/>
            <a:ext cx="8914074" cy="288000"/>
            <a:chOff x="452439" y="1416168"/>
            <a:chExt cx="4392613" cy="288000"/>
          </a:xfrm>
        </p:grpSpPr>
        <p:sp>
          <p:nvSpPr>
            <p:cNvPr id="5" name="TextBox 4">
              <a:extLst>
                <a:ext uri="{FF2B5EF4-FFF2-40B4-BE49-F238E27FC236}">
                  <a16:creationId xmlns:a16="http://schemas.microsoft.com/office/drawing/2014/main" id="{87E5A070-12F2-788C-C666-53CB61466C0A}"/>
                </a:ext>
              </a:extLst>
            </p:cNvPr>
            <p:cNvSpPr txBox="1"/>
            <p:nvPr/>
          </p:nvSpPr>
          <p:spPr>
            <a:xfrm>
              <a:off x="452441" y="1416168"/>
              <a:ext cx="4392609" cy="288000"/>
            </a:xfrm>
            <a:prstGeom prst="rect">
              <a:avLst/>
            </a:prstGeom>
            <a:noFill/>
          </p:spPr>
          <p:txBody>
            <a:bodyPr vert="horz" wrap="square" lIns="0" tIns="0" rIns="0" bIns="0" rtlCol="0" anchor="ctr" anchorCtr="0">
              <a:noAutofit/>
            </a:bodyPr>
            <a:lstStyle/>
            <a:p>
              <a:pPr defTabSz="888038">
                <a:defRPr/>
              </a:pPr>
              <a:r>
                <a:rPr lang="en-US" altLang="ko-KR" sz="1100" b="1">
                  <a:ln>
                    <a:solidFill>
                      <a:srgbClr val="00338D">
                        <a:alpha val="0"/>
                      </a:srgbClr>
                    </a:solidFill>
                  </a:ln>
                  <a:solidFill>
                    <a:srgbClr val="00338D"/>
                  </a:solidFill>
                  <a:latin typeface="KoPub돋움체 Medium" panose="02020603020101020101" pitchFamily="18" charset="-127"/>
                  <a:ea typeface="KoPub돋움체 Medium" panose="02020603020101020101" pitchFamily="18" charset="-127"/>
                </a:rPr>
                <a:t>Vessel Overview</a:t>
              </a:r>
              <a:endParaRPr lang="ko-KR" altLang="en-US" sz="1100" b="1">
                <a:ln>
                  <a:solidFill>
                    <a:srgbClr val="00338D">
                      <a:alpha val="0"/>
                    </a:srgbClr>
                  </a:solidFill>
                </a:ln>
                <a:solidFill>
                  <a:srgbClr val="00338D"/>
                </a:solidFill>
                <a:latin typeface="KoPub돋움체 Medium" panose="02020603020101020101" pitchFamily="18" charset="-127"/>
                <a:ea typeface="KoPub돋움체 Medium" panose="02020603020101020101" pitchFamily="18" charset="-127"/>
              </a:endParaRPr>
            </a:p>
          </p:txBody>
        </p:sp>
        <p:cxnSp>
          <p:nvCxnSpPr>
            <p:cNvPr id="6" name="직선 연결선 5">
              <a:extLst>
                <a:ext uri="{FF2B5EF4-FFF2-40B4-BE49-F238E27FC236}">
                  <a16:creationId xmlns:a16="http://schemas.microsoft.com/office/drawing/2014/main" id="{2743B963-590E-4A50-C95F-7F9C94B0DF86}"/>
                </a:ext>
              </a:extLst>
            </p:cNvPr>
            <p:cNvCxnSpPr/>
            <p:nvPr/>
          </p:nvCxnSpPr>
          <p:spPr>
            <a:xfrm>
              <a:off x="452439" y="1418794"/>
              <a:ext cx="4392613"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 name="직선 연결선 6">
              <a:extLst>
                <a:ext uri="{FF2B5EF4-FFF2-40B4-BE49-F238E27FC236}">
                  <a16:creationId xmlns:a16="http://schemas.microsoft.com/office/drawing/2014/main" id="{1C213003-6A7B-1AC2-6301-2CCA7FB8F55F}"/>
                </a:ext>
              </a:extLst>
            </p:cNvPr>
            <p:cNvCxnSpPr/>
            <p:nvPr/>
          </p:nvCxnSpPr>
          <p:spPr>
            <a:xfrm>
              <a:off x="452439" y="1700213"/>
              <a:ext cx="4392613"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graphicFrame>
        <p:nvGraphicFramePr>
          <p:cNvPr id="13" name="표 12">
            <a:extLst>
              <a:ext uri="{FF2B5EF4-FFF2-40B4-BE49-F238E27FC236}">
                <a16:creationId xmlns:a16="http://schemas.microsoft.com/office/drawing/2014/main" id="{43483220-74F8-CCA9-3C9B-152CB204702C}"/>
              </a:ext>
            </a:extLst>
          </p:cNvPr>
          <p:cNvGraphicFramePr>
            <a:graphicFrameLocks noGrp="1"/>
          </p:cNvGraphicFramePr>
          <p:nvPr/>
        </p:nvGraphicFramePr>
        <p:xfrm>
          <a:off x="488950" y="1735200"/>
          <a:ext cx="8928098" cy="628650"/>
        </p:xfrm>
        <a:graphic>
          <a:graphicData uri="http://schemas.openxmlformats.org/drawingml/2006/table">
            <a:tbl>
              <a:tblPr>
                <a:tableStyleId>{5C22544A-7EE6-4342-B048-85BDC9FD1C3A}</a:tableStyleId>
              </a:tblPr>
              <a:tblGrid>
                <a:gridCol w="901464">
                  <a:extLst>
                    <a:ext uri="{9D8B030D-6E8A-4147-A177-3AD203B41FA5}">
                      <a16:colId xmlns:a16="http://schemas.microsoft.com/office/drawing/2014/main" val="1348461134"/>
                    </a:ext>
                  </a:extLst>
                </a:gridCol>
                <a:gridCol w="901464">
                  <a:extLst>
                    <a:ext uri="{9D8B030D-6E8A-4147-A177-3AD203B41FA5}">
                      <a16:colId xmlns:a16="http://schemas.microsoft.com/office/drawing/2014/main" val="2142451892"/>
                    </a:ext>
                  </a:extLst>
                </a:gridCol>
                <a:gridCol w="901464">
                  <a:extLst>
                    <a:ext uri="{9D8B030D-6E8A-4147-A177-3AD203B41FA5}">
                      <a16:colId xmlns:a16="http://schemas.microsoft.com/office/drawing/2014/main" val="2222351737"/>
                    </a:ext>
                  </a:extLst>
                </a:gridCol>
                <a:gridCol w="901464">
                  <a:extLst>
                    <a:ext uri="{9D8B030D-6E8A-4147-A177-3AD203B41FA5}">
                      <a16:colId xmlns:a16="http://schemas.microsoft.com/office/drawing/2014/main" val="40058923"/>
                    </a:ext>
                  </a:extLst>
                </a:gridCol>
                <a:gridCol w="901464">
                  <a:extLst>
                    <a:ext uri="{9D8B030D-6E8A-4147-A177-3AD203B41FA5}">
                      <a16:colId xmlns:a16="http://schemas.microsoft.com/office/drawing/2014/main" val="2805475148"/>
                    </a:ext>
                  </a:extLst>
                </a:gridCol>
                <a:gridCol w="901464">
                  <a:extLst>
                    <a:ext uri="{9D8B030D-6E8A-4147-A177-3AD203B41FA5}">
                      <a16:colId xmlns:a16="http://schemas.microsoft.com/office/drawing/2014/main" val="2488042699"/>
                    </a:ext>
                  </a:extLst>
                </a:gridCol>
                <a:gridCol w="3519314">
                  <a:extLst>
                    <a:ext uri="{9D8B030D-6E8A-4147-A177-3AD203B41FA5}">
                      <a16:colId xmlns:a16="http://schemas.microsoft.com/office/drawing/2014/main" val="474694075"/>
                    </a:ext>
                  </a:extLst>
                </a:gridCol>
              </a:tblGrid>
              <a:tr h="187200">
                <a:tc>
                  <a:txBody>
                    <a:bodyPr/>
                    <a:lstStyle/>
                    <a:p>
                      <a:pPr algn="ctr" fontAlgn="ctr"/>
                      <a:r>
                        <a:rPr lang="ko-KR" altLang="en-US" sz="1000" b="1" kern="1200">
                          <a:ln>
                            <a:solidFill>
                              <a:schemeClr val="bg1">
                                <a:lumMod val="75000"/>
                                <a:alpha val="0"/>
                              </a:schemeClr>
                            </a:solidFill>
                          </a:ln>
                          <a:solidFill>
                            <a:schemeClr val="bg1">
                              <a:lumMod val="95000"/>
                            </a:schemeClr>
                          </a:solidFill>
                          <a:latin typeface="KoPub돋움체 Bold" panose="00000800000000000000" pitchFamily="2" charset="-127"/>
                          <a:ea typeface="KoPub돋움체 Bold" panose="00000800000000000000" pitchFamily="2" charset="-127"/>
                          <a:cs typeface="+mn-cs"/>
                        </a:rPr>
                        <a:t>구분</a:t>
                      </a:r>
                    </a:p>
                  </a:txBody>
                  <a:tcPr marL="9525" marR="9525" marT="9525" marB="0" anchor="ctr">
                    <a:lnR w="6350" cap="flat" cmpd="sng" algn="ctr">
                      <a:solidFill>
                        <a:schemeClr val="bg1"/>
                      </a:solidFill>
                      <a:prstDash val="solid"/>
                      <a:round/>
                      <a:headEnd type="none" w="med" len="med"/>
                      <a:tailEnd type="none" w="med" len="med"/>
                    </a:lnR>
                    <a:lnB w="6350" cap="flat" cmpd="sng" algn="ctr">
                      <a:solidFill>
                        <a:srgbClr val="005EB8"/>
                      </a:solidFill>
                      <a:prstDash val="solid"/>
                      <a:round/>
                      <a:headEnd type="none" w="med" len="med"/>
                      <a:tailEnd type="none" w="med" len="med"/>
                    </a:lnB>
                    <a:solidFill>
                      <a:srgbClr val="00338D"/>
                    </a:solidFill>
                  </a:tcPr>
                </a:tc>
                <a:tc>
                  <a:txBody>
                    <a:bodyPr/>
                    <a:lstStyle/>
                    <a:p>
                      <a:pPr algn="ctr" fontAlgn="ctr"/>
                      <a:r>
                        <a:rPr lang="ko-KR" altLang="en-US" sz="1000" b="1" kern="1200">
                          <a:ln>
                            <a:solidFill>
                              <a:schemeClr val="bg1">
                                <a:lumMod val="75000"/>
                                <a:alpha val="0"/>
                              </a:schemeClr>
                            </a:solidFill>
                          </a:ln>
                          <a:solidFill>
                            <a:schemeClr val="bg1">
                              <a:lumMod val="95000"/>
                            </a:schemeClr>
                          </a:solidFill>
                          <a:latin typeface="KoPub돋움체 Bold" panose="00000800000000000000" pitchFamily="2" charset="-127"/>
                          <a:ea typeface="KoPub돋움체 Bold" panose="00000800000000000000" pitchFamily="2" charset="-127"/>
                          <a:cs typeface="+mn-cs"/>
                        </a:rPr>
                        <a:t>보유</a:t>
                      </a:r>
                    </a:p>
                  </a:txBody>
                  <a:tcPr marL="9525" marR="9525" marT="9525"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B w="6350" cap="flat" cmpd="sng" algn="ctr">
                      <a:solidFill>
                        <a:srgbClr val="005EB8"/>
                      </a:solidFill>
                      <a:prstDash val="solid"/>
                      <a:round/>
                      <a:headEnd type="none" w="med" len="med"/>
                      <a:tailEnd type="none" w="med" len="med"/>
                    </a:lnB>
                    <a:solidFill>
                      <a:srgbClr val="00338D"/>
                    </a:solidFill>
                  </a:tcPr>
                </a:tc>
                <a:tc>
                  <a:txBody>
                    <a:bodyPr/>
                    <a:lstStyle/>
                    <a:p>
                      <a:pPr algn="ctr" fontAlgn="ctr"/>
                      <a:r>
                        <a:rPr lang="ko-KR" altLang="en-US" sz="1000" b="1" kern="1200">
                          <a:ln>
                            <a:solidFill>
                              <a:schemeClr val="bg1">
                                <a:lumMod val="75000"/>
                                <a:alpha val="0"/>
                              </a:schemeClr>
                            </a:solidFill>
                          </a:ln>
                          <a:solidFill>
                            <a:schemeClr val="bg1">
                              <a:lumMod val="95000"/>
                            </a:schemeClr>
                          </a:solidFill>
                          <a:latin typeface="KoPub돋움체 Bold" panose="00000800000000000000" pitchFamily="2" charset="-127"/>
                          <a:ea typeface="KoPub돋움체 Bold" panose="00000800000000000000" pitchFamily="2" charset="-127"/>
                          <a:cs typeface="+mn-cs"/>
                        </a:rPr>
                        <a:t>용도</a:t>
                      </a:r>
                    </a:p>
                  </a:txBody>
                  <a:tcPr marL="9525" marR="9525" marT="9525"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B w="6350" cap="flat" cmpd="sng" algn="ctr">
                      <a:solidFill>
                        <a:srgbClr val="005EB8"/>
                      </a:solidFill>
                      <a:prstDash val="solid"/>
                      <a:round/>
                      <a:headEnd type="none" w="med" len="med"/>
                      <a:tailEnd type="none" w="med" len="med"/>
                    </a:lnB>
                    <a:solidFill>
                      <a:srgbClr val="00338D"/>
                    </a:solidFill>
                  </a:tcPr>
                </a:tc>
                <a:tc>
                  <a:txBody>
                    <a:bodyPr/>
                    <a:lstStyle/>
                    <a:p>
                      <a:pPr algn="ctr" fontAlgn="ctr"/>
                      <a:r>
                        <a:rPr lang="ko-KR" altLang="en-US" sz="1000" b="1" kern="1200">
                          <a:ln>
                            <a:solidFill>
                              <a:schemeClr val="bg1">
                                <a:lumMod val="75000"/>
                                <a:alpha val="0"/>
                              </a:schemeClr>
                            </a:solidFill>
                          </a:ln>
                          <a:solidFill>
                            <a:schemeClr val="bg1">
                              <a:lumMod val="95000"/>
                            </a:schemeClr>
                          </a:solidFill>
                          <a:latin typeface="KoPub돋움체 Bold" panose="00000800000000000000" pitchFamily="2" charset="-127"/>
                          <a:ea typeface="KoPub돋움체 Bold" panose="00000800000000000000" pitchFamily="2" charset="-127"/>
                          <a:cs typeface="+mn-cs"/>
                        </a:rPr>
                        <a:t>사양</a:t>
                      </a:r>
                      <a:endParaRPr lang="en-US" altLang="ko-KR" sz="1000" b="1" kern="1200">
                        <a:ln>
                          <a:solidFill>
                            <a:schemeClr val="bg1">
                              <a:lumMod val="75000"/>
                              <a:alpha val="0"/>
                            </a:schemeClr>
                          </a:solidFill>
                        </a:ln>
                        <a:solidFill>
                          <a:schemeClr val="bg1">
                            <a:lumMod val="95000"/>
                          </a:schemeClr>
                        </a:solidFill>
                        <a:latin typeface="KoPub돋움체 Bold" panose="00000800000000000000" pitchFamily="2" charset="-127"/>
                        <a:ea typeface="KoPub돋움체 Bold" panose="00000800000000000000" pitchFamily="2" charset="-127"/>
                        <a:cs typeface="+mn-cs"/>
                      </a:endParaRPr>
                    </a:p>
                    <a:p>
                      <a:pPr algn="ctr" fontAlgn="ctr"/>
                      <a:r>
                        <a:rPr lang="en-US" altLang="ko-KR" sz="1000" b="1" kern="1200">
                          <a:ln>
                            <a:solidFill>
                              <a:schemeClr val="bg1">
                                <a:lumMod val="75000"/>
                                <a:alpha val="0"/>
                              </a:schemeClr>
                            </a:solidFill>
                          </a:ln>
                          <a:solidFill>
                            <a:schemeClr val="bg1">
                              <a:lumMod val="95000"/>
                            </a:schemeClr>
                          </a:solidFill>
                          <a:latin typeface="KoPub돋움체 Bold" panose="00000800000000000000" pitchFamily="2" charset="-127"/>
                          <a:ea typeface="KoPub돋움체 Bold" panose="00000800000000000000" pitchFamily="2" charset="-127"/>
                          <a:cs typeface="+mn-cs"/>
                        </a:rPr>
                        <a:t>(DPS</a:t>
                      </a:r>
                      <a:r>
                        <a:rPr lang="en-US" altLang="ko-KR" sz="1000" b="1" kern="1200" baseline="30000">
                          <a:ln>
                            <a:solidFill>
                              <a:schemeClr val="bg1">
                                <a:lumMod val="75000"/>
                                <a:alpha val="0"/>
                              </a:schemeClr>
                            </a:solidFill>
                          </a:ln>
                          <a:solidFill>
                            <a:schemeClr val="bg1">
                              <a:lumMod val="95000"/>
                            </a:schemeClr>
                          </a:solidFill>
                          <a:latin typeface="KoPub돋움체 Bold" panose="00000800000000000000" pitchFamily="2" charset="-127"/>
                          <a:ea typeface="KoPub돋움체 Bold" panose="00000800000000000000" pitchFamily="2" charset="-127"/>
                          <a:cs typeface="+mn-cs"/>
                        </a:rPr>
                        <a:t>2</a:t>
                      </a:r>
                      <a:r>
                        <a:rPr lang="en-US" altLang="ko-KR" sz="1000" b="1" kern="1200">
                          <a:ln>
                            <a:solidFill>
                              <a:schemeClr val="bg1">
                                <a:lumMod val="75000"/>
                                <a:alpha val="0"/>
                              </a:schemeClr>
                            </a:solidFill>
                          </a:ln>
                          <a:solidFill>
                            <a:schemeClr val="bg1">
                              <a:lumMod val="95000"/>
                            </a:schemeClr>
                          </a:solidFill>
                          <a:latin typeface="KoPub돋움체 Bold" panose="00000800000000000000" pitchFamily="2" charset="-127"/>
                          <a:ea typeface="KoPub돋움체 Bold" panose="00000800000000000000" pitchFamily="2" charset="-127"/>
                          <a:cs typeface="+mn-cs"/>
                        </a:rPr>
                        <a:t> Class)</a:t>
                      </a:r>
                      <a:endParaRPr lang="ko-KR" altLang="en-US" sz="1000" b="1" kern="1200">
                        <a:ln>
                          <a:solidFill>
                            <a:schemeClr val="bg1">
                              <a:lumMod val="75000"/>
                              <a:alpha val="0"/>
                            </a:schemeClr>
                          </a:solidFill>
                        </a:ln>
                        <a:solidFill>
                          <a:schemeClr val="bg1">
                            <a:lumMod val="95000"/>
                          </a:schemeClr>
                        </a:solidFill>
                        <a:latin typeface="KoPub돋움체 Bold" panose="00000800000000000000" pitchFamily="2" charset="-127"/>
                        <a:ea typeface="KoPub돋움체 Bold" panose="00000800000000000000" pitchFamily="2" charset="-127"/>
                        <a:cs typeface="+mn-cs"/>
                      </a:endParaRPr>
                    </a:p>
                  </a:txBody>
                  <a:tcPr marL="9525" marR="9525" marT="9525"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B w="6350" cap="flat" cmpd="sng" algn="ctr">
                      <a:solidFill>
                        <a:srgbClr val="005EB8"/>
                      </a:solidFill>
                      <a:prstDash val="solid"/>
                      <a:round/>
                      <a:headEnd type="none" w="med" len="med"/>
                      <a:tailEnd type="none" w="med" len="med"/>
                    </a:lnB>
                    <a:solidFill>
                      <a:srgbClr val="00338D"/>
                    </a:solidFill>
                  </a:tcPr>
                </a:tc>
                <a:tc>
                  <a:txBody>
                    <a:bodyPr/>
                    <a:lstStyle/>
                    <a:p>
                      <a:pPr algn="ctr" fontAlgn="ctr"/>
                      <a:r>
                        <a:rPr lang="ko-KR" altLang="en-US" sz="1000" b="1" kern="1200">
                          <a:ln>
                            <a:solidFill>
                              <a:schemeClr val="bg1">
                                <a:lumMod val="75000"/>
                                <a:alpha val="0"/>
                              </a:schemeClr>
                            </a:solidFill>
                          </a:ln>
                          <a:solidFill>
                            <a:schemeClr val="bg1">
                              <a:lumMod val="95000"/>
                            </a:schemeClr>
                          </a:solidFill>
                          <a:latin typeface="KoPub돋움체 Bold" panose="00000800000000000000" pitchFamily="2" charset="-127"/>
                          <a:ea typeface="KoPub돋움체 Bold" panose="00000800000000000000" pitchFamily="2" charset="-127"/>
                          <a:cs typeface="+mn-cs"/>
                        </a:rPr>
                        <a:t>등록국</a:t>
                      </a:r>
                    </a:p>
                  </a:txBody>
                  <a:tcPr marL="9525" marR="9525" marT="9525"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B w="6350" cap="flat" cmpd="sng" algn="ctr">
                      <a:solidFill>
                        <a:srgbClr val="005EB8"/>
                      </a:solidFill>
                      <a:prstDash val="solid"/>
                      <a:round/>
                      <a:headEnd type="none" w="med" len="med"/>
                      <a:tailEnd type="none" w="med" len="med"/>
                    </a:lnB>
                    <a:solidFill>
                      <a:srgbClr val="00338D"/>
                    </a:solidFill>
                  </a:tcPr>
                </a:tc>
                <a:tc>
                  <a:txBody>
                    <a:bodyPr/>
                    <a:lstStyle/>
                    <a:p>
                      <a:pPr algn="ctr" fontAlgn="ctr"/>
                      <a:r>
                        <a:rPr lang="ko-KR" altLang="en-US" sz="1000" b="1" kern="1200">
                          <a:ln>
                            <a:solidFill>
                              <a:schemeClr val="bg1">
                                <a:lumMod val="75000"/>
                                <a:alpha val="0"/>
                              </a:schemeClr>
                            </a:solidFill>
                          </a:ln>
                          <a:solidFill>
                            <a:schemeClr val="bg1">
                              <a:lumMod val="95000"/>
                            </a:schemeClr>
                          </a:solidFill>
                          <a:latin typeface="KoPub돋움체 Bold" panose="00000800000000000000" pitchFamily="2" charset="-127"/>
                          <a:ea typeface="KoPub돋움체 Bold" panose="00000800000000000000" pitchFamily="2" charset="-127"/>
                          <a:cs typeface="+mn-cs"/>
                        </a:rPr>
                        <a:t>건조</a:t>
                      </a:r>
                    </a:p>
                  </a:txBody>
                  <a:tcPr marL="9525" marR="9525" marT="9525"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B w="6350" cap="flat" cmpd="sng" algn="ctr">
                      <a:solidFill>
                        <a:srgbClr val="005EB8"/>
                      </a:solidFill>
                      <a:prstDash val="solid"/>
                      <a:round/>
                      <a:headEnd type="none" w="med" len="med"/>
                      <a:tailEnd type="none" w="med" len="med"/>
                    </a:lnB>
                    <a:solidFill>
                      <a:srgbClr val="00338D"/>
                    </a:solidFill>
                  </a:tcPr>
                </a:tc>
                <a:tc>
                  <a:txBody>
                    <a:bodyPr/>
                    <a:lstStyle/>
                    <a:p>
                      <a:pPr algn="ctr" fontAlgn="ctr"/>
                      <a:r>
                        <a:rPr lang="ko-KR" altLang="en-US" sz="1000" b="1" kern="1200">
                          <a:ln>
                            <a:solidFill>
                              <a:schemeClr val="bg1">
                                <a:lumMod val="75000"/>
                                <a:alpha val="0"/>
                              </a:schemeClr>
                            </a:solidFill>
                          </a:ln>
                          <a:solidFill>
                            <a:schemeClr val="bg1">
                              <a:lumMod val="95000"/>
                            </a:schemeClr>
                          </a:solidFill>
                          <a:latin typeface="KoPub돋움체 Bold" panose="00000800000000000000" pitchFamily="2" charset="-127"/>
                          <a:ea typeface="KoPub돋움체 Bold" panose="00000800000000000000" pitchFamily="2" charset="-127"/>
                          <a:cs typeface="+mn-cs"/>
                        </a:rPr>
                        <a:t>선급</a:t>
                      </a:r>
                    </a:p>
                  </a:txBody>
                  <a:tcPr marL="9525" marR="9525" marT="9525" marB="0" anchor="ctr">
                    <a:lnL w="6350" cap="flat" cmpd="sng" algn="ctr">
                      <a:solidFill>
                        <a:schemeClr val="bg1"/>
                      </a:solidFill>
                      <a:prstDash val="solid"/>
                      <a:round/>
                      <a:headEnd type="none" w="med" len="med"/>
                      <a:tailEnd type="none" w="med" len="med"/>
                    </a:lnL>
                    <a:lnR w="12700" cmpd="sng">
                      <a:noFill/>
                    </a:lnR>
                    <a:lnB w="6350" cap="flat" cmpd="sng" algn="ctr">
                      <a:solidFill>
                        <a:srgbClr val="005EB8"/>
                      </a:solidFill>
                      <a:prstDash val="solid"/>
                      <a:round/>
                      <a:headEnd type="none" w="med" len="med"/>
                      <a:tailEnd type="none" w="med" len="med"/>
                    </a:lnB>
                    <a:solidFill>
                      <a:srgbClr val="00338D"/>
                    </a:solidFill>
                  </a:tcPr>
                </a:tc>
                <a:extLst>
                  <a:ext uri="{0D108BD9-81ED-4DB2-BD59-A6C34878D82A}">
                    <a16:rowId xmlns:a16="http://schemas.microsoft.com/office/drawing/2014/main" val="970090310"/>
                  </a:ext>
                </a:extLst>
              </a:tr>
              <a:tr h="187200">
                <a:tc>
                  <a:txBody>
                    <a:bodyPr/>
                    <a:lstStyle/>
                    <a:p>
                      <a:pPr algn="ctr" fontAlgn="ctr"/>
                      <a:r>
                        <a:rPr lang="en-US" sz="1000" kern="120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SPIRIT</a:t>
                      </a:r>
                    </a:p>
                  </a:txBody>
                  <a:tcPr marL="9525" marR="9525" marT="9525" marB="0" anchor="ctr">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noFill/>
                  </a:tcPr>
                </a:tc>
                <a:tc>
                  <a:txBody>
                    <a:bodyPr/>
                    <a:lstStyle/>
                    <a:p>
                      <a:pPr algn="ctr" fontAlgn="ctr"/>
                      <a:r>
                        <a:rPr lang="en-US" sz="1000" kern="120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Boskalis</a:t>
                      </a:r>
                    </a:p>
                  </a:txBody>
                  <a:tcPr marL="9525" marR="9525" marT="9525"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noFill/>
                  </a:tcPr>
                </a:tc>
                <a:tc>
                  <a:txBody>
                    <a:bodyPr/>
                    <a:lstStyle/>
                    <a:p>
                      <a:pPr algn="ctr" fontAlgn="ctr"/>
                      <a:r>
                        <a:rPr lang="ko-KR" altLang="en-US" sz="1000" kern="120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해저케이블</a:t>
                      </a:r>
                      <a:endParaRPr lang="en-US" altLang="ko-KR" sz="1000" kern="120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endParaRPr>
                    </a:p>
                    <a:p>
                      <a:pPr algn="ctr" fontAlgn="ctr"/>
                      <a:r>
                        <a:rPr lang="ko-KR" altLang="en-US" sz="1000" kern="1200" err="1">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포설</a:t>
                      </a:r>
                      <a:endParaRPr lang="en-US" sz="1000" kern="120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endParaRPr>
                    </a:p>
                  </a:txBody>
                  <a:tcPr marL="9525" marR="9525" marT="9525"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noFill/>
                  </a:tcPr>
                </a:tc>
                <a:tc>
                  <a:txBody>
                    <a:bodyPr/>
                    <a:lstStyle/>
                    <a:p>
                      <a:pPr algn="ctr" fontAlgn="ctr"/>
                      <a:r>
                        <a:rPr lang="en-US" altLang="ko-KR" sz="1000" kern="120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DP2</a:t>
                      </a:r>
                      <a:endParaRPr lang="ko-KR" altLang="en-US" sz="1000" kern="120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endParaRPr>
                    </a:p>
                  </a:txBody>
                  <a:tcPr marL="9525" marR="9525" marT="9525"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noFill/>
                  </a:tcPr>
                </a:tc>
                <a:tc>
                  <a:txBody>
                    <a:bodyPr/>
                    <a:lstStyle/>
                    <a:p>
                      <a:pPr algn="ctr" fontAlgn="ctr"/>
                      <a:r>
                        <a:rPr lang="ko-KR" altLang="en-US" sz="1000" kern="120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네덜란드</a:t>
                      </a:r>
                      <a:endParaRPr lang="en-US" sz="1000" kern="120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endParaRPr>
                    </a:p>
                  </a:txBody>
                  <a:tcPr marL="9525" marR="9525" marT="9525"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noFill/>
                  </a:tcPr>
                </a:tc>
                <a:tc>
                  <a:txBody>
                    <a:bodyPr/>
                    <a:lstStyle/>
                    <a:p>
                      <a:pPr algn="ctr" fontAlgn="ctr"/>
                      <a:r>
                        <a:rPr lang="en-US" sz="1000" kern="120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2010</a:t>
                      </a:r>
                    </a:p>
                  </a:txBody>
                  <a:tcPr marL="9525" marR="9525" marT="9525"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noFill/>
                  </a:tcPr>
                </a:tc>
                <a:tc>
                  <a:txBody>
                    <a:bodyPr/>
                    <a:lstStyle/>
                    <a:p>
                      <a:pPr algn="ctr" fontAlgn="ctr"/>
                      <a:r>
                        <a:rPr lang="en-US" sz="1000" kern="120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Bureau Veritas(</a:t>
                      </a:r>
                      <a:r>
                        <a:rPr lang="ko-KR" altLang="en-US" sz="1000" kern="120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프랑스 선급</a:t>
                      </a:r>
                      <a:r>
                        <a:rPr lang="en-US" altLang="ko-KR" sz="1000" kern="120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 + Hull</a:t>
                      </a:r>
                      <a:r>
                        <a:rPr lang="ko-KR" altLang="en-US" sz="1000" kern="120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 </a:t>
                      </a:r>
                      <a:r>
                        <a:rPr lang="en-US" altLang="ko-KR" sz="1000" kern="120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a:t>
                      </a:r>
                      <a:r>
                        <a:rPr lang="ko-KR" altLang="en-US" sz="1000" kern="120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 </a:t>
                      </a:r>
                      <a:r>
                        <a:rPr lang="en-US" altLang="ko-KR" sz="1000" kern="120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Mach</a:t>
                      </a:r>
                      <a:r>
                        <a:rPr lang="ko-KR" altLang="en-US" sz="1000" kern="120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 </a:t>
                      </a:r>
                      <a:r>
                        <a:rPr lang="en-US" altLang="ko-KR" sz="1000" kern="120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a:t>
                      </a:r>
                    </a:p>
                    <a:p>
                      <a:pPr algn="ctr" fontAlgn="ctr"/>
                      <a:r>
                        <a:rPr lang="en-US" sz="1000" kern="120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AUT UMS + </a:t>
                      </a:r>
                      <a:r>
                        <a:rPr lang="en-US" sz="1000" kern="1200" err="1">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Dynapos</a:t>
                      </a:r>
                      <a:r>
                        <a:rPr lang="en-US" sz="1000" kern="120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 AM/AT R Special Service</a:t>
                      </a:r>
                    </a:p>
                  </a:txBody>
                  <a:tcPr marL="9525" marR="9525" marT="9525" marB="0" anchor="ctr">
                    <a:lnL w="6350" cap="flat" cmpd="sng" algn="ctr">
                      <a:solidFill>
                        <a:srgbClr val="005EB8"/>
                      </a:solidFill>
                      <a:prstDash val="solid"/>
                      <a:round/>
                      <a:headEnd type="none" w="med" len="med"/>
                      <a:tailEnd type="none" w="med" len="med"/>
                    </a:lnL>
                    <a:lnR w="3175" cap="flat" cmpd="sng" algn="ctr">
                      <a:no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noFill/>
                  </a:tcPr>
                </a:tc>
                <a:extLst>
                  <a:ext uri="{0D108BD9-81ED-4DB2-BD59-A6C34878D82A}">
                    <a16:rowId xmlns:a16="http://schemas.microsoft.com/office/drawing/2014/main" val="2922061838"/>
                  </a:ext>
                </a:extLst>
              </a:tr>
            </a:tbl>
          </a:graphicData>
        </a:graphic>
      </p:graphicFrame>
      <p:graphicFrame>
        <p:nvGraphicFramePr>
          <p:cNvPr id="14" name="표 13">
            <a:extLst>
              <a:ext uri="{FF2B5EF4-FFF2-40B4-BE49-F238E27FC236}">
                <a16:creationId xmlns:a16="http://schemas.microsoft.com/office/drawing/2014/main" id="{8E7A86E6-BB55-C6E4-BE3F-264795B2DABA}"/>
              </a:ext>
            </a:extLst>
          </p:cNvPr>
          <p:cNvGraphicFramePr>
            <a:graphicFrameLocks noGrp="1"/>
          </p:cNvGraphicFramePr>
          <p:nvPr/>
        </p:nvGraphicFramePr>
        <p:xfrm>
          <a:off x="489600" y="2473248"/>
          <a:ext cx="4356000" cy="3535200"/>
        </p:xfrm>
        <a:graphic>
          <a:graphicData uri="http://schemas.openxmlformats.org/drawingml/2006/table">
            <a:tbl>
              <a:tblPr>
                <a:tableStyleId>{5C22544A-7EE6-4342-B048-85BDC9FD1C3A}</a:tableStyleId>
              </a:tblPr>
              <a:tblGrid>
                <a:gridCol w="2178000">
                  <a:extLst>
                    <a:ext uri="{9D8B030D-6E8A-4147-A177-3AD203B41FA5}">
                      <a16:colId xmlns:a16="http://schemas.microsoft.com/office/drawing/2014/main" val="1348461134"/>
                    </a:ext>
                  </a:extLst>
                </a:gridCol>
                <a:gridCol w="2178000">
                  <a:extLst>
                    <a:ext uri="{9D8B030D-6E8A-4147-A177-3AD203B41FA5}">
                      <a16:colId xmlns:a16="http://schemas.microsoft.com/office/drawing/2014/main" val="2142451892"/>
                    </a:ext>
                  </a:extLst>
                </a:gridCol>
              </a:tblGrid>
              <a:tr h="313200">
                <a:tc gridSpan="2">
                  <a:txBody>
                    <a:bodyPr/>
                    <a:lstStyle/>
                    <a:p>
                      <a:pPr algn="ctr" fontAlgn="ctr"/>
                      <a:r>
                        <a:rPr lang="en-US" altLang="ko-KR" sz="1000" b="1" kern="1200">
                          <a:ln>
                            <a:solidFill>
                              <a:schemeClr val="bg1">
                                <a:lumMod val="75000"/>
                                <a:alpha val="0"/>
                              </a:schemeClr>
                            </a:solidFill>
                          </a:ln>
                          <a:solidFill>
                            <a:schemeClr val="bg1">
                              <a:lumMod val="95000"/>
                            </a:schemeClr>
                          </a:solidFill>
                          <a:latin typeface="KoPub돋움체 Bold" panose="00000800000000000000" pitchFamily="2" charset="-127"/>
                          <a:ea typeface="KoPub돋움체 Bold" panose="00000800000000000000" pitchFamily="2" charset="-127"/>
                          <a:cs typeface="+mn-cs"/>
                        </a:rPr>
                        <a:t>SPIRIT</a:t>
                      </a:r>
                      <a:endParaRPr lang="ko-KR" altLang="en-US" sz="1000" b="1" kern="1200">
                        <a:ln>
                          <a:solidFill>
                            <a:schemeClr val="bg1">
                              <a:lumMod val="75000"/>
                              <a:alpha val="0"/>
                            </a:schemeClr>
                          </a:solidFill>
                        </a:ln>
                        <a:solidFill>
                          <a:schemeClr val="bg1">
                            <a:lumMod val="95000"/>
                          </a:schemeClr>
                        </a:solidFill>
                        <a:latin typeface="KoPub돋움체 Bold" panose="00000800000000000000" pitchFamily="2" charset="-127"/>
                        <a:ea typeface="KoPub돋움체 Bold" panose="00000800000000000000" pitchFamily="2" charset="-127"/>
                        <a:cs typeface="+mn-cs"/>
                      </a:endParaRPr>
                    </a:p>
                  </a:txBody>
                  <a:tcPr marL="9525" marR="9525" marT="9525" marB="0" anchor="ctr">
                    <a:lnL w="6350" cap="flat" cmpd="sng" algn="ctr">
                      <a:solidFill>
                        <a:srgbClr val="005EB8"/>
                      </a:solidFill>
                      <a:prstDash val="solid"/>
                      <a:round/>
                      <a:headEnd type="none" w="med" len="med"/>
                      <a:tailEnd type="none" w="med" len="med"/>
                    </a:lnL>
                    <a:lnR w="6350" cap="flat" cmpd="sng" algn="ctr">
                      <a:solidFill>
                        <a:schemeClr val="bg1"/>
                      </a:solidFill>
                      <a:prstDash val="solid"/>
                      <a:round/>
                      <a:headEnd type="none" w="med" len="med"/>
                      <a:tailEnd type="none" w="med" len="med"/>
                    </a:lnR>
                    <a:lnB w="6350" cap="flat" cmpd="sng" algn="ctr">
                      <a:solidFill>
                        <a:srgbClr val="005EB8"/>
                      </a:solidFill>
                      <a:prstDash val="solid"/>
                      <a:round/>
                      <a:headEnd type="none" w="med" len="med"/>
                      <a:tailEnd type="none" w="med" len="med"/>
                    </a:lnB>
                    <a:solidFill>
                      <a:srgbClr val="00338D"/>
                    </a:solidFill>
                  </a:tcPr>
                </a:tc>
                <a:tc hMerge="1">
                  <a:txBody>
                    <a:bodyPr/>
                    <a:lstStyle/>
                    <a:p>
                      <a:pPr algn="ctr" fontAlgn="ctr"/>
                      <a:r>
                        <a:rPr lang="ko-KR" altLang="en-US" sz="1000" kern="1200">
                          <a:ln>
                            <a:solidFill>
                              <a:schemeClr val="bg1">
                                <a:lumMod val="75000"/>
                                <a:alpha val="0"/>
                              </a:schemeClr>
                            </a:solidFill>
                          </a:ln>
                          <a:solidFill>
                            <a:schemeClr val="bg1">
                              <a:lumMod val="95000"/>
                            </a:schemeClr>
                          </a:solidFill>
                          <a:latin typeface="KoPub돋움체 Medium" panose="02020603020101020101" pitchFamily="18" charset="-127"/>
                          <a:ea typeface="KoPub돋움체 Medium" panose="02020603020101020101" pitchFamily="18" charset="-127"/>
                          <a:cs typeface="+mn-cs"/>
                        </a:rPr>
                        <a:t>보유</a:t>
                      </a:r>
                    </a:p>
                  </a:txBody>
                  <a:tcPr marL="9525" marR="9525" marT="9525"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B w="6350" cap="flat" cmpd="sng" algn="ctr">
                      <a:solidFill>
                        <a:srgbClr val="005EB8"/>
                      </a:solidFill>
                      <a:prstDash val="solid"/>
                      <a:round/>
                      <a:headEnd type="none" w="med" len="med"/>
                      <a:tailEnd type="none" w="med" len="med"/>
                    </a:lnB>
                    <a:solidFill>
                      <a:srgbClr val="00338D"/>
                    </a:solidFill>
                  </a:tcPr>
                </a:tc>
                <a:extLst>
                  <a:ext uri="{0D108BD9-81ED-4DB2-BD59-A6C34878D82A}">
                    <a16:rowId xmlns:a16="http://schemas.microsoft.com/office/drawing/2014/main" val="970090310"/>
                  </a:ext>
                </a:extLst>
              </a:tr>
              <a:tr h="2520000">
                <a:tc gridSpan="2">
                  <a:txBody>
                    <a:bodyPr/>
                    <a:lstStyle/>
                    <a:p>
                      <a:pPr algn="ctr" fontAlgn="ctr"/>
                      <a:endParaRPr lang="en-US" sz="900" kern="120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endParaRPr>
                    </a:p>
                  </a:txBody>
                  <a:tcPr marL="9525" marR="9525" marT="9525"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noFill/>
                  </a:tcPr>
                </a:tc>
                <a:tc hMerge="1">
                  <a:txBody>
                    <a:bodyPr/>
                    <a:lstStyle/>
                    <a:p>
                      <a:pPr algn="ctr" fontAlgn="ctr"/>
                      <a:endParaRPr lang="en-US" sz="900" kern="120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endParaRPr>
                    </a:p>
                  </a:txBody>
                  <a:tcPr marL="9525" marR="9525" marT="9525"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noFill/>
                  </a:tcPr>
                </a:tc>
                <a:extLst>
                  <a:ext uri="{0D108BD9-81ED-4DB2-BD59-A6C34878D82A}">
                    <a16:rowId xmlns:a16="http://schemas.microsoft.com/office/drawing/2014/main" val="2922061838"/>
                  </a:ext>
                </a:extLst>
              </a:tr>
              <a:tr h="234000">
                <a:tc>
                  <a:txBody>
                    <a:bodyPr/>
                    <a:lstStyle/>
                    <a:p>
                      <a:pPr algn="ctr" fontAlgn="ctr"/>
                      <a:r>
                        <a:rPr lang="ko-KR" altLang="en-US" sz="1000" kern="120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선체 길이</a:t>
                      </a:r>
                      <a:endParaRPr lang="en-US" sz="1000" kern="120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endParaRPr>
                    </a:p>
                  </a:txBody>
                  <a:tcPr marL="9525" marR="9525" marT="9525"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noFill/>
                  </a:tcPr>
                </a:tc>
                <a:tc>
                  <a:txBody>
                    <a:bodyPr/>
                    <a:lstStyle/>
                    <a:p>
                      <a:pPr algn="ctr" fontAlgn="ctr"/>
                      <a:r>
                        <a:rPr lang="en-US" sz="1000" kern="120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90.0 m</a:t>
                      </a:r>
                    </a:p>
                  </a:txBody>
                  <a:tcPr marL="9525" marR="9525" marT="9525"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noFill/>
                  </a:tcPr>
                </a:tc>
                <a:extLst>
                  <a:ext uri="{0D108BD9-81ED-4DB2-BD59-A6C34878D82A}">
                    <a16:rowId xmlns:a16="http://schemas.microsoft.com/office/drawing/2014/main" val="2081098346"/>
                  </a:ext>
                </a:extLst>
              </a:tr>
              <a:tr h="234000">
                <a:tc>
                  <a:txBody>
                    <a:bodyPr/>
                    <a:lstStyle/>
                    <a:p>
                      <a:pPr algn="ctr" fontAlgn="ctr"/>
                      <a:r>
                        <a:rPr lang="ko-KR" altLang="en-US" sz="1000" kern="120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선체 폭</a:t>
                      </a:r>
                      <a:endParaRPr lang="en-US" sz="1000" kern="120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endParaRPr>
                    </a:p>
                  </a:txBody>
                  <a:tcPr marL="9525" marR="9525" marT="9525"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noFill/>
                  </a:tcPr>
                </a:tc>
                <a:tc>
                  <a:txBody>
                    <a:bodyPr/>
                    <a:lstStyle/>
                    <a:p>
                      <a:pPr algn="ctr" fontAlgn="ctr"/>
                      <a:r>
                        <a:rPr lang="en-US" sz="1000" kern="120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28.0 m</a:t>
                      </a:r>
                    </a:p>
                  </a:txBody>
                  <a:tcPr marL="9525" marR="9525" marT="9525"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noFill/>
                  </a:tcPr>
                </a:tc>
                <a:extLst>
                  <a:ext uri="{0D108BD9-81ED-4DB2-BD59-A6C34878D82A}">
                    <a16:rowId xmlns:a16="http://schemas.microsoft.com/office/drawing/2014/main" val="3910996512"/>
                  </a:ext>
                </a:extLst>
              </a:tr>
              <a:tr h="234000">
                <a:tc>
                  <a:txBody>
                    <a:bodyPr/>
                    <a:lstStyle/>
                    <a:p>
                      <a:pPr algn="ctr" fontAlgn="ctr"/>
                      <a:r>
                        <a:rPr lang="ko-KR" altLang="en-US" sz="1000" kern="120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총 톤수</a:t>
                      </a:r>
                      <a:endParaRPr lang="en-US" sz="1000" kern="120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endParaRPr>
                    </a:p>
                  </a:txBody>
                  <a:tcPr marL="9525" marR="9525" marT="9525"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noFill/>
                  </a:tcPr>
                </a:tc>
                <a:tc>
                  <a:txBody>
                    <a:bodyPr/>
                    <a:lstStyle/>
                    <a:p>
                      <a:pPr algn="ctr" fontAlgn="ctr"/>
                      <a:r>
                        <a:rPr lang="en-US" sz="1000" kern="120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5,551 GT</a:t>
                      </a:r>
                    </a:p>
                  </a:txBody>
                  <a:tcPr marL="9525" marR="9525" marT="9525"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noFill/>
                  </a:tcPr>
                </a:tc>
                <a:extLst>
                  <a:ext uri="{0D108BD9-81ED-4DB2-BD59-A6C34878D82A}">
                    <a16:rowId xmlns:a16="http://schemas.microsoft.com/office/drawing/2014/main" val="1424763967"/>
                  </a:ext>
                </a:extLst>
              </a:tr>
            </a:tbl>
          </a:graphicData>
        </a:graphic>
      </p:graphicFrame>
      <p:pic>
        <p:nvPicPr>
          <p:cNvPr id="15" name="그림 14">
            <a:extLst>
              <a:ext uri="{FF2B5EF4-FFF2-40B4-BE49-F238E27FC236}">
                <a16:creationId xmlns:a16="http://schemas.microsoft.com/office/drawing/2014/main" id="{DE1831D4-0D45-303B-0CAC-DB093C2E26DE}"/>
              </a:ext>
            </a:extLst>
          </p:cNvPr>
          <p:cNvPicPr>
            <a:picLocks/>
          </p:cNvPicPr>
          <p:nvPr/>
        </p:nvPicPr>
        <p:blipFill rotWithShape="1">
          <a:blip r:embed="rId3"/>
          <a:srcRect r="1683"/>
          <a:stretch/>
        </p:blipFill>
        <p:spPr>
          <a:xfrm>
            <a:off x="489600" y="2789748"/>
            <a:ext cx="4348800" cy="2509200"/>
          </a:xfrm>
          <a:prstGeom prst="rect">
            <a:avLst/>
          </a:prstGeom>
        </p:spPr>
      </p:pic>
      <p:graphicFrame>
        <p:nvGraphicFramePr>
          <p:cNvPr id="16" name="표 15">
            <a:extLst>
              <a:ext uri="{FF2B5EF4-FFF2-40B4-BE49-F238E27FC236}">
                <a16:creationId xmlns:a16="http://schemas.microsoft.com/office/drawing/2014/main" id="{9C22022E-B608-67FA-4035-AC44E7FAD5AA}"/>
              </a:ext>
            </a:extLst>
          </p:cNvPr>
          <p:cNvGraphicFramePr>
            <a:graphicFrameLocks noGrp="1"/>
          </p:cNvGraphicFramePr>
          <p:nvPr/>
        </p:nvGraphicFramePr>
        <p:xfrm>
          <a:off x="5068800" y="2473248"/>
          <a:ext cx="4356000" cy="3538800"/>
        </p:xfrm>
        <a:graphic>
          <a:graphicData uri="http://schemas.openxmlformats.org/drawingml/2006/table">
            <a:tbl>
              <a:tblPr>
                <a:tableStyleId>{5C22544A-7EE6-4342-B048-85BDC9FD1C3A}</a:tableStyleId>
              </a:tblPr>
              <a:tblGrid>
                <a:gridCol w="2178000">
                  <a:extLst>
                    <a:ext uri="{9D8B030D-6E8A-4147-A177-3AD203B41FA5}">
                      <a16:colId xmlns:a16="http://schemas.microsoft.com/office/drawing/2014/main" val="1348461134"/>
                    </a:ext>
                  </a:extLst>
                </a:gridCol>
                <a:gridCol w="2178000">
                  <a:extLst>
                    <a:ext uri="{9D8B030D-6E8A-4147-A177-3AD203B41FA5}">
                      <a16:colId xmlns:a16="http://schemas.microsoft.com/office/drawing/2014/main" val="2142451892"/>
                    </a:ext>
                  </a:extLst>
                </a:gridCol>
              </a:tblGrid>
              <a:tr h="313200">
                <a:tc gridSpan="2">
                  <a:txBody>
                    <a:bodyPr/>
                    <a:lstStyle/>
                    <a:p>
                      <a:pPr algn="ctr" fontAlgn="ctr"/>
                      <a:r>
                        <a:rPr lang="ko-KR" altLang="en-US" sz="1000" b="1" kern="1200">
                          <a:ln>
                            <a:solidFill>
                              <a:schemeClr val="bg1">
                                <a:lumMod val="75000"/>
                                <a:alpha val="0"/>
                              </a:schemeClr>
                            </a:solidFill>
                          </a:ln>
                          <a:solidFill>
                            <a:schemeClr val="bg1">
                              <a:lumMod val="95000"/>
                            </a:schemeClr>
                          </a:solidFill>
                          <a:latin typeface="KoPub돋움체 Bold" panose="00000800000000000000" pitchFamily="2" charset="-127"/>
                          <a:ea typeface="KoPub돋움체 Bold" panose="00000800000000000000" pitchFamily="2" charset="-127"/>
                          <a:cs typeface="+mn-cs"/>
                        </a:rPr>
                        <a:t>케이블 탱크 사양</a:t>
                      </a:r>
                    </a:p>
                  </a:txBody>
                  <a:tcPr marL="9525" marR="9525" marT="9525" marB="0" anchor="ctr">
                    <a:lnL w="6350" cap="flat" cmpd="sng" algn="ctr">
                      <a:solidFill>
                        <a:srgbClr val="005EB8"/>
                      </a:solidFill>
                      <a:prstDash val="solid"/>
                      <a:round/>
                      <a:headEnd type="none" w="med" len="med"/>
                      <a:tailEnd type="none" w="med" len="med"/>
                    </a:lnL>
                    <a:lnR w="6350" cap="flat" cmpd="sng" algn="ctr">
                      <a:solidFill>
                        <a:schemeClr val="bg1"/>
                      </a:solidFill>
                      <a:prstDash val="solid"/>
                      <a:round/>
                      <a:headEnd type="none" w="med" len="med"/>
                      <a:tailEnd type="none" w="med" len="med"/>
                    </a:lnR>
                    <a:lnB w="6350" cap="flat" cmpd="sng" algn="ctr">
                      <a:solidFill>
                        <a:srgbClr val="005EB8"/>
                      </a:solidFill>
                      <a:prstDash val="solid"/>
                      <a:round/>
                      <a:headEnd type="none" w="med" len="med"/>
                      <a:tailEnd type="none" w="med" len="med"/>
                    </a:lnB>
                    <a:solidFill>
                      <a:srgbClr val="00338D"/>
                    </a:solidFill>
                  </a:tcPr>
                </a:tc>
                <a:tc hMerge="1">
                  <a:txBody>
                    <a:bodyPr/>
                    <a:lstStyle/>
                    <a:p>
                      <a:pPr algn="ctr" fontAlgn="ctr"/>
                      <a:r>
                        <a:rPr lang="ko-KR" altLang="en-US" sz="1000" kern="1200">
                          <a:ln>
                            <a:solidFill>
                              <a:schemeClr val="bg1">
                                <a:lumMod val="75000"/>
                                <a:alpha val="0"/>
                              </a:schemeClr>
                            </a:solidFill>
                          </a:ln>
                          <a:solidFill>
                            <a:schemeClr val="bg1">
                              <a:lumMod val="95000"/>
                            </a:schemeClr>
                          </a:solidFill>
                          <a:latin typeface="KoPub돋움체 Medium" panose="02020603020101020101" pitchFamily="18" charset="-127"/>
                          <a:ea typeface="KoPub돋움체 Medium" panose="02020603020101020101" pitchFamily="18" charset="-127"/>
                          <a:cs typeface="+mn-cs"/>
                        </a:rPr>
                        <a:t>보유</a:t>
                      </a:r>
                    </a:p>
                  </a:txBody>
                  <a:tcPr marL="9525" marR="9525" marT="9525"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B w="6350" cap="flat" cmpd="sng" algn="ctr">
                      <a:solidFill>
                        <a:srgbClr val="005EB8"/>
                      </a:solidFill>
                      <a:prstDash val="solid"/>
                      <a:round/>
                      <a:headEnd type="none" w="med" len="med"/>
                      <a:tailEnd type="none" w="med" len="med"/>
                    </a:lnB>
                    <a:solidFill>
                      <a:srgbClr val="00338D"/>
                    </a:solidFill>
                  </a:tcPr>
                </a:tc>
                <a:extLst>
                  <a:ext uri="{0D108BD9-81ED-4DB2-BD59-A6C34878D82A}">
                    <a16:rowId xmlns:a16="http://schemas.microsoft.com/office/drawing/2014/main" val="970090310"/>
                  </a:ext>
                </a:extLst>
              </a:tr>
              <a:tr h="403200">
                <a:tc>
                  <a:txBody>
                    <a:bodyPr/>
                    <a:lstStyle/>
                    <a:p>
                      <a:pPr algn="ctr" fontAlgn="ctr"/>
                      <a:r>
                        <a:rPr lang="ko-KR" altLang="en-US" sz="1000" kern="120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적재용량</a:t>
                      </a:r>
                      <a:endParaRPr lang="en-US" sz="1000" kern="120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endParaRPr>
                    </a:p>
                  </a:txBody>
                  <a:tcPr marL="9525" marR="9525" marT="9525"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noFill/>
                  </a:tcPr>
                </a:tc>
                <a:tc>
                  <a:txBody>
                    <a:bodyPr/>
                    <a:lstStyle/>
                    <a:p>
                      <a:pPr algn="ctr" fontAlgn="ctr"/>
                      <a:r>
                        <a:rPr lang="en-US" sz="1000" kern="120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4,400 ton</a:t>
                      </a:r>
                    </a:p>
                  </a:txBody>
                  <a:tcPr marL="9525" marR="9525" marT="9525"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noFill/>
                  </a:tcPr>
                </a:tc>
                <a:extLst>
                  <a:ext uri="{0D108BD9-81ED-4DB2-BD59-A6C34878D82A}">
                    <a16:rowId xmlns:a16="http://schemas.microsoft.com/office/drawing/2014/main" val="2922061838"/>
                  </a:ext>
                </a:extLst>
              </a:tr>
              <a:tr h="403200">
                <a:tc>
                  <a:txBody>
                    <a:bodyPr/>
                    <a:lstStyle/>
                    <a:p>
                      <a:pPr algn="ctr" fontAlgn="ctr"/>
                      <a:r>
                        <a:rPr lang="ko-KR" altLang="en-US" sz="1000" kern="120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탱크 외경</a:t>
                      </a:r>
                      <a:endParaRPr lang="en-US" sz="1000" kern="120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endParaRPr>
                    </a:p>
                  </a:txBody>
                  <a:tcPr marL="9525" marR="9525" marT="9525"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noFill/>
                  </a:tcPr>
                </a:tc>
                <a:tc>
                  <a:txBody>
                    <a:bodyPr/>
                    <a:lstStyle/>
                    <a:p>
                      <a:pPr algn="ctr" fontAlgn="ctr"/>
                      <a:r>
                        <a:rPr lang="en-US" sz="1000" kern="120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24.0 m</a:t>
                      </a:r>
                    </a:p>
                  </a:txBody>
                  <a:tcPr marL="9525" marR="9525" marT="9525"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noFill/>
                  </a:tcPr>
                </a:tc>
                <a:extLst>
                  <a:ext uri="{0D108BD9-81ED-4DB2-BD59-A6C34878D82A}">
                    <a16:rowId xmlns:a16="http://schemas.microsoft.com/office/drawing/2014/main" val="2081098346"/>
                  </a:ext>
                </a:extLst>
              </a:tr>
              <a:tr h="403200">
                <a:tc>
                  <a:txBody>
                    <a:bodyPr/>
                    <a:lstStyle/>
                    <a:p>
                      <a:pPr algn="ctr" fontAlgn="ctr"/>
                      <a:r>
                        <a:rPr lang="ko-KR" altLang="en-US" sz="1000" kern="120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내부 코어 직경</a:t>
                      </a:r>
                      <a:endParaRPr lang="en-US" sz="1000" kern="120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endParaRPr>
                    </a:p>
                  </a:txBody>
                  <a:tcPr marL="9525" marR="9525" marT="9525"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noFill/>
                  </a:tcPr>
                </a:tc>
                <a:tc>
                  <a:txBody>
                    <a:bodyPr/>
                    <a:lstStyle/>
                    <a:p>
                      <a:pPr algn="ctr" fontAlgn="ctr"/>
                      <a:r>
                        <a:rPr lang="en-US" sz="1000" kern="120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6.6 m</a:t>
                      </a:r>
                    </a:p>
                  </a:txBody>
                  <a:tcPr marL="9525" marR="9525" marT="9525"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noFill/>
                  </a:tcPr>
                </a:tc>
                <a:extLst>
                  <a:ext uri="{0D108BD9-81ED-4DB2-BD59-A6C34878D82A}">
                    <a16:rowId xmlns:a16="http://schemas.microsoft.com/office/drawing/2014/main" val="3910996512"/>
                  </a:ext>
                </a:extLst>
              </a:tr>
              <a:tr h="403200">
                <a:tc>
                  <a:txBody>
                    <a:bodyPr/>
                    <a:lstStyle/>
                    <a:p>
                      <a:pPr algn="ctr" fontAlgn="ctr"/>
                      <a:r>
                        <a:rPr lang="ko-KR" altLang="en-US" sz="1000" kern="120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높이</a:t>
                      </a:r>
                      <a:endParaRPr lang="en-US" sz="1000" kern="120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endParaRPr>
                    </a:p>
                  </a:txBody>
                  <a:tcPr marL="9525" marR="9525" marT="9525"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noFill/>
                  </a:tcPr>
                </a:tc>
                <a:tc>
                  <a:txBody>
                    <a:bodyPr/>
                    <a:lstStyle/>
                    <a:p>
                      <a:pPr algn="ctr" fontAlgn="ctr"/>
                      <a:r>
                        <a:rPr lang="en-US" sz="1000" kern="120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5.5 m</a:t>
                      </a:r>
                    </a:p>
                  </a:txBody>
                  <a:tcPr marL="9525" marR="9525" marT="9525"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noFill/>
                  </a:tcPr>
                </a:tc>
                <a:extLst>
                  <a:ext uri="{0D108BD9-81ED-4DB2-BD59-A6C34878D82A}">
                    <a16:rowId xmlns:a16="http://schemas.microsoft.com/office/drawing/2014/main" val="1424763967"/>
                  </a:ext>
                </a:extLst>
              </a:tr>
              <a:tr h="403200">
                <a:tc>
                  <a:txBody>
                    <a:bodyPr/>
                    <a:lstStyle/>
                    <a:p>
                      <a:pPr algn="ctr" fontAlgn="ctr"/>
                      <a:r>
                        <a:rPr lang="ko-KR" altLang="en-US" sz="1000" kern="120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케이블 적재 표면적</a:t>
                      </a:r>
                      <a:endParaRPr lang="en-US" sz="1000" kern="120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endParaRPr>
                    </a:p>
                  </a:txBody>
                  <a:tcPr marL="9525" marR="9525" marT="9525"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noFill/>
                  </a:tcPr>
                </a:tc>
                <a:tc>
                  <a:txBody>
                    <a:bodyPr/>
                    <a:lstStyle/>
                    <a:p>
                      <a:pPr algn="ctr" fontAlgn="ctr"/>
                      <a:r>
                        <a:rPr lang="en-US" sz="1000" kern="120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420 m</a:t>
                      </a:r>
                      <a:r>
                        <a:rPr lang="en-US" sz="1000" kern="1200" baseline="3000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2</a:t>
                      </a:r>
                    </a:p>
                  </a:txBody>
                  <a:tcPr marL="9525" marR="9525" marT="9525"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noFill/>
                  </a:tcPr>
                </a:tc>
                <a:extLst>
                  <a:ext uri="{0D108BD9-81ED-4DB2-BD59-A6C34878D82A}">
                    <a16:rowId xmlns:a16="http://schemas.microsoft.com/office/drawing/2014/main" val="2317870723"/>
                  </a:ext>
                </a:extLst>
              </a:tr>
              <a:tr h="403200">
                <a:tc>
                  <a:txBody>
                    <a:bodyPr/>
                    <a:lstStyle/>
                    <a:p>
                      <a:pPr algn="ctr" fontAlgn="ctr"/>
                      <a:r>
                        <a:rPr lang="ko-KR" altLang="en-US" sz="1000" kern="120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케이블 적재 최대 속도</a:t>
                      </a:r>
                      <a:endParaRPr lang="en-US" sz="1000" kern="120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endParaRPr>
                    </a:p>
                  </a:txBody>
                  <a:tcPr marL="9525" marR="9525" marT="9525"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noFill/>
                  </a:tcPr>
                </a:tc>
                <a:tc>
                  <a:txBody>
                    <a:bodyPr/>
                    <a:lstStyle/>
                    <a:p>
                      <a:pPr algn="ctr" fontAlgn="ctr"/>
                      <a:r>
                        <a:rPr lang="en-US" sz="1000" kern="120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0 ~ 1,000 m/</a:t>
                      </a:r>
                      <a:r>
                        <a:rPr lang="en-US" sz="1000" kern="1200" err="1">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hr</a:t>
                      </a:r>
                      <a:endParaRPr lang="en-US" sz="1000" kern="120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endParaRPr>
                    </a:p>
                  </a:txBody>
                  <a:tcPr marL="9525" marR="9525" marT="9525"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noFill/>
                  </a:tcPr>
                </a:tc>
                <a:extLst>
                  <a:ext uri="{0D108BD9-81ED-4DB2-BD59-A6C34878D82A}">
                    <a16:rowId xmlns:a16="http://schemas.microsoft.com/office/drawing/2014/main" val="2300128568"/>
                  </a:ext>
                </a:extLst>
              </a:tr>
              <a:tr h="403200">
                <a:tc>
                  <a:txBody>
                    <a:bodyPr/>
                    <a:lstStyle/>
                    <a:p>
                      <a:pPr algn="ctr" fontAlgn="ctr"/>
                      <a:r>
                        <a:rPr lang="ko-KR" altLang="en-US" sz="1000" kern="120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적재 케이블 최대 직경</a:t>
                      </a:r>
                      <a:endParaRPr lang="en-US" sz="1000" kern="120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endParaRPr>
                    </a:p>
                  </a:txBody>
                  <a:tcPr marL="9525" marR="9525" marT="9525"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noFill/>
                  </a:tcPr>
                </a:tc>
                <a:tc>
                  <a:txBody>
                    <a:bodyPr/>
                    <a:lstStyle/>
                    <a:p>
                      <a:pPr algn="ctr" fontAlgn="ctr"/>
                      <a:r>
                        <a:rPr lang="en-US" sz="1000" kern="120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450 mm</a:t>
                      </a:r>
                    </a:p>
                  </a:txBody>
                  <a:tcPr marL="9525" marR="9525" marT="9525"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noFill/>
                  </a:tcPr>
                </a:tc>
                <a:extLst>
                  <a:ext uri="{0D108BD9-81ED-4DB2-BD59-A6C34878D82A}">
                    <a16:rowId xmlns:a16="http://schemas.microsoft.com/office/drawing/2014/main" val="3920196739"/>
                  </a:ext>
                </a:extLst>
              </a:tr>
              <a:tr h="403200">
                <a:tc>
                  <a:txBody>
                    <a:bodyPr/>
                    <a:lstStyle/>
                    <a:p>
                      <a:pPr algn="ctr" fontAlgn="ctr"/>
                      <a:r>
                        <a:rPr lang="ko-KR" altLang="en-US" sz="1000" kern="120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적재 케이블 최대 무게</a:t>
                      </a:r>
                      <a:endParaRPr lang="en-US" sz="1000" kern="120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endParaRPr>
                    </a:p>
                  </a:txBody>
                  <a:tcPr marL="9525" marR="9525" marT="9525"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noFill/>
                  </a:tcPr>
                </a:tc>
                <a:tc>
                  <a:txBody>
                    <a:bodyPr/>
                    <a:lstStyle/>
                    <a:p>
                      <a:pPr algn="ctr" fontAlgn="ctr"/>
                      <a:r>
                        <a:rPr lang="en-US" sz="1000" kern="120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150 kg/m</a:t>
                      </a:r>
                    </a:p>
                  </a:txBody>
                  <a:tcPr marL="9525" marR="9525" marT="9525"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noFill/>
                  </a:tcPr>
                </a:tc>
                <a:extLst>
                  <a:ext uri="{0D108BD9-81ED-4DB2-BD59-A6C34878D82A}">
                    <a16:rowId xmlns:a16="http://schemas.microsoft.com/office/drawing/2014/main" val="3947012973"/>
                  </a:ext>
                </a:extLst>
              </a:tr>
            </a:tbl>
          </a:graphicData>
        </a:graphic>
      </p:graphicFrame>
      <p:sp>
        <p:nvSpPr>
          <p:cNvPr id="25" name="텍스트 개체 틀 5">
            <a:extLst>
              <a:ext uri="{FF2B5EF4-FFF2-40B4-BE49-F238E27FC236}">
                <a16:creationId xmlns:a16="http://schemas.microsoft.com/office/drawing/2014/main" id="{042DBC7D-2242-674F-B67F-C219691F15BB}"/>
              </a:ext>
            </a:extLst>
          </p:cNvPr>
          <p:cNvSpPr txBox="1">
            <a:spLocks/>
          </p:cNvSpPr>
          <p:nvPr/>
        </p:nvSpPr>
        <p:spPr>
          <a:xfrm>
            <a:off x="488950" y="6016734"/>
            <a:ext cx="4368796" cy="365016"/>
          </a:xfrm>
          <a:prstGeom prst="rect">
            <a:avLst/>
          </a:prstGeom>
          <a:noFill/>
        </p:spPr>
        <p:txBody>
          <a:bodyPr vert="horz" wrap="square" lIns="0" tIns="0" rIns="0" bIns="0" rtlCol="0" anchor="t" anchorCtr="0">
            <a:noAutofit/>
          </a:bodyPr>
          <a:lstStyle>
            <a:lvl1pPr eaLnBrk="1" latinLnBrk="1" hangingPunct="1">
              <a:spcAft>
                <a:spcPts val="650"/>
              </a:spcAft>
              <a:defRPr lang="ko-KR" altLang="en-US" sz="800" b="0" i="0" kern="0" baseline="0" dirty="0">
                <a:solidFill>
                  <a:srgbClr val="7F7F7F"/>
                </a:solidFill>
                <a:latin typeface="+mn-lt"/>
                <a:ea typeface="+mn-ea"/>
                <a:cs typeface="Arial" panose="020B0604020202020204" pitchFamily="34" charset="0"/>
              </a:defRPr>
            </a:lvl1pPr>
            <a:lvl2pPr marL="0" indent="0" eaLnBrk="1" latinLnBrk="1" hangingPunct="1">
              <a:spcAft>
                <a:spcPts val="650"/>
              </a:spcAft>
              <a:buFont typeface="Univers for KPMG"/>
              <a:buNone/>
              <a:defRPr sz="1400" b="0" i="0">
                <a:solidFill>
                  <a:srgbClr val="003087"/>
                </a:solidFill>
                <a:latin typeface="Univers for KPMG Light" panose="020B0403020202020204" pitchFamily="34" charset="0"/>
                <a:cs typeface="Univers for KPMG" panose="020B0603020202020204" pitchFamily="34" charset="0"/>
              </a:defRPr>
            </a:lvl2pPr>
            <a:lvl3pPr marL="307975" indent="-307975" algn="l" eaLnBrk="1" latinLnBrk="1" hangingPunct="1">
              <a:spcAft>
                <a:spcPts val="650"/>
              </a:spcAft>
              <a:buFont typeface="Univers for KPMG Light" panose="020B0403020202020204" pitchFamily="34" charset="0"/>
              <a:buChar char="—"/>
              <a:defRPr sz="1400" b="0" i="0">
                <a:solidFill>
                  <a:srgbClr val="003087"/>
                </a:solidFill>
                <a:latin typeface="Univers for KPMG Light" panose="020B0403020202020204" pitchFamily="34" charset="0"/>
                <a:cs typeface="Univers for KPMG" panose="020B0603020202020204" pitchFamily="34" charset="0"/>
              </a:defRPr>
            </a:lvl3pPr>
            <a:lvl4pPr marL="623888" indent="-248400" algn="l" eaLnBrk="1" latinLnBrk="1" hangingPunct="1">
              <a:spcAft>
                <a:spcPts val="650"/>
              </a:spcAft>
              <a:buFont typeface="Univers for KPMG Light" panose="020B0403020202020204" pitchFamily="34" charset="0"/>
              <a:buChar char="–"/>
              <a:defRPr sz="1400" b="0" i="0" baseline="0">
                <a:solidFill>
                  <a:srgbClr val="003087"/>
                </a:solidFill>
                <a:latin typeface="Univers for KPMG Light" panose="020B0403020202020204" pitchFamily="34" charset="0"/>
                <a:cs typeface="Univers for KPMG" panose="020B0603020202020204" pitchFamily="34" charset="0"/>
              </a:defRPr>
            </a:lvl4pPr>
            <a:lvl5pPr marL="982663" indent="-309563" algn="l" eaLnBrk="1" latinLnBrk="1" hangingPunct="1">
              <a:spcAft>
                <a:spcPts val="650"/>
              </a:spcAft>
              <a:buFont typeface="Univers for KPMG Light" panose="020B0403020202020204" pitchFamily="34" charset="0"/>
              <a:buChar char="—"/>
              <a:defRPr lang="en-US" sz="1400" b="0" i="0" dirty="0" smtClean="0">
                <a:solidFill>
                  <a:srgbClr val="003087"/>
                </a:solidFill>
                <a:latin typeface="Univers for KPMG Light" panose="020B0403020202020204" pitchFamily="34" charset="0"/>
                <a:cs typeface="Univers for KPMG" panose="020B0603020202020204" pitchFamily="34" charset="0"/>
              </a:defRPr>
            </a:lvl5pPr>
            <a:lvl6pPr marL="1257300" indent="-247650" algn="l" eaLnBrk="1" latinLnBrk="1" hangingPunct="1">
              <a:spcAft>
                <a:spcPts val="650"/>
              </a:spcAft>
              <a:buFont typeface="Univers for KPMG Light" panose="020B0403020202020204" pitchFamily="34" charset="0"/>
              <a:buChar char="-"/>
              <a:defRPr lang="en-US" sz="1400" b="0" i="0" baseline="0" dirty="0" smtClean="0">
                <a:solidFill>
                  <a:srgbClr val="003087"/>
                </a:solidFill>
                <a:latin typeface="Univers for KPMG Light" panose="020B0403020202020204" pitchFamily="34" charset="0"/>
              </a:defRPr>
            </a:lvl6pPr>
            <a:lvl7pPr marL="1619250" indent="-309563" algn="l" eaLnBrk="1" latinLnBrk="1" hangingPunct="1">
              <a:spcAft>
                <a:spcPts val="650"/>
              </a:spcAft>
              <a:buFont typeface="Univers for KPMG Light" panose="020B0403020202020204" pitchFamily="34" charset="0"/>
              <a:buChar char="—"/>
              <a:defRPr lang="en-US" sz="1400" b="0" i="0" dirty="0" smtClean="0">
                <a:solidFill>
                  <a:srgbClr val="003087"/>
                </a:solidFill>
                <a:latin typeface="Univers for KPMG Light" panose="020B0403020202020204" pitchFamily="34" charset="0"/>
              </a:defRPr>
            </a:lvl7pPr>
            <a:lvl8pPr marL="1885950" indent="-247650" algn="l" eaLnBrk="1" latinLnBrk="1" hangingPunct="1">
              <a:spcAft>
                <a:spcPts val="650"/>
              </a:spcAft>
              <a:buFont typeface="Univers for KPMG Light" panose="020B0403020202020204" pitchFamily="34" charset="0"/>
              <a:buChar char="-"/>
              <a:defRPr lang="en-US" sz="1400" b="0" i="0" baseline="0" dirty="0" smtClean="0">
                <a:solidFill>
                  <a:srgbClr val="003087"/>
                </a:solidFill>
                <a:latin typeface="Univers for KPMG Light" panose="020B0403020202020204" pitchFamily="34" charset="0"/>
              </a:defRPr>
            </a:lvl8pPr>
          </a:lstStyle>
          <a:p>
            <a:pPr>
              <a:spcAft>
                <a:spcPts val="0"/>
              </a:spcAft>
            </a:pPr>
            <a:r>
              <a:rPr lang="en-US" altLang="ko-KR">
                <a:latin typeface="KoPub돋움체 Medium" panose="02020603020101020101" pitchFamily="18" charset="-127"/>
                <a:ea typeface="KoPub돋움체 Medium" panose="02020603020101020101" pitchFamily="18" charset="-127"/>
              </a:rPr>
              <a:t>Source : </a:t>
            </a:r>
            <a:r>
              <a:rPr lang="ko-KR" altLang="en-US">
                <a:latin typeface="KoPub돋움체 Medium" panose="02020603020101020101" pitchFamily="18" charset="-127"/>
                <a:ea typeface="KoPub돋움체 Medium" panose="02020603020101020101" pitchFamily="18" charset="-127"/>
              </a:rPr>
              <a:t>회사제시자료</a:t>
            </a:r>
            <a:endParaRPr lang="en-US" altLang="ko-KR">
              <a:latin typeface="KoPub돋움체 Medium" panose="02020603020101020101" pitchFamily="18" charset="-127"/>
              <a:ea typeface="KoPub돋움체 Medium" panose="02020603020101020101" pitchFamily="18" charset="-127"/>
            </a:endParaRPr>
          </a:p>
          <a:p>
            <a:pPr>
              <a:spcAft>
                <a:spcPts val="0"/>
              </a:spcAft>
            </a:pPr>
            <a:r>
              <a:rPr lang="en-US" altLang="ko-KR">
                <a:latin typeface="KoPub돋움체 Medium" panose="02020603020101020101" pitchFamily="18" charset="-127"/>
                <a:ea typeface="KoPub돋움체 Medium" panose="02020603020101020101" pitchFamily="18" charset="-127"/>
              </a:rPr>
              <a:t>Note 1 : Cable Laying Vessel </a:t>
            </a:r>
          </a:p>
          <a:p>
            <a:pPr>
              <a:spcAft>
                <a:spcPts val="0"/>
              </a:spcAft>
            </a:pPr>
            <a:r>
              <a:rPr lang="en-US" altLang="ko-KR">
                <a:latin typeface="KoPub돋움체 Medium" panose="02020603020101020101" pitchFamily="18" charset="-127"/>
                <a:ea typeface="KoPub돋움체 Medium" panose="02020603020101020101" pitchFamily="18" charset="-127"/>
              </a:rPr>
              <a:t>Note 2 : Dynamic Positioning System(</a:t>
            </a:r>
            <a:r>
              <a:rPr lang="ko-KR" altLang="en-US">
                <a:latin typeface="KoPub돋움체 Medium" panose="02020603020101020101" pitchFamily="18" charset="-127"/>
                <a:ea typeface="KoPub돋움체 Medium" panose="02020603020101020101" pitchFamily="18" charset="-127"/>
              </a:rPr>
              <a:t>동적 위치제어시스템</a:t>
            </a:r>
            <a:r>
              <a:rPr lang="en-US" altLang="ko-KR">
                <a:latin typeface="KoPub돋움체 Medium" panose="02020603020101020101" pitchFamily="18" charset="-127"/>
                <a:ea typeface="KoPub돋움체 Medium" panose="02020603020101020101" pitchFamily="18" charset="-127"/>
              </a:rPr>
              <a:t>)</a:t>
            </a:r>
          </a:p>
          <a:p>
            <a:pPr>
              <a:spcAft>
                <a:spcPts val="0"/>
              </a:spcAft>
            </a:pPr>
            <a:endParaRPr lang="ko-KR" altLang="en-US">
              <a:latin typeface="KoPub돋움체 Medium" panose="02020603020101020101" pitchFamily="18" charset="-127"/>
              <a:ea typeface="KoPub돋움체 Medium" panose="02020603020101020101" pitchFamily="18" charset="-127"/>
            </a:endParaRPr>
          </a:p>
          <a:p>
            <a:pPr>
              <a:spcAft>
                <a:spcPts val="0"/>
              </a:spcAft>
            </a:pPr>
            <a:endParaRPr lang="en-US" altLang="ko-KR">
              <a:latin typeface="KoPub돋움체 Medium" panose="02020603020101020101" pitchFamily="18" charset="-127"/>
              <a:ea typeface="KoPub돋움체 Medium" panose="02020603020101020101" pitchFamily="18" charset="-127"/>
            </a:endParaRPr>
          </a:p>
        </p:txBody>
      </p:sp>
    </p:spTree>
    <p:extLst>
      <p:ext uri="{BB962C8B-B14F-4D97-AF65-F5344CB8AC3E}">
        <p14:creationId xmlns:p14="http://schemas.microsoft.com/office/powerpoint/2010/main" val="27712864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텍스트 개체 틀 16">
            <a:extLst>
              <a:ext uri="{FF2B5EF4-FFF2-40B4-BE49-F238E27FC236}">
                <a16:creationId xmlns:a16="http://schemas.microsoft.com/office/drawing/2014/main" id="{5A7C73A3-8BE8-4DE6-B6AA-C52589975296}"/>
              </a:ext>
            </a:extLst>
          </p:cNvPr>
          <p:cNvSpPr>
            <a:spLocks noGrp="1"/>
          </p:cNvSpPr>
          <p:nvPr>
            <p:ph type="body" sz="quarter" idx="10"/>
          </p:nvPr>
        </p:nvSpPr>
        <p:spPr>
          <a:xfrm>
            <a:off x="502976" y="193432"/>
            <a:ext cx="8574241" cy="211381"/>
          </a:xfrm>
        </p:spPr>
        <p:txBody>
          <a:bodyPr/>
          <a:lstStyle/>
          <a:p>
            <a:r>
              <a:rPr lang="en-US" altLang="ko-KR" sz="1000">
                <a:solidFill>
                  <a:schemeClr val="tx1">
                    <a:lumMod val="50000"/>
                    <a:lumOff val="50000"/>
                  </a:schemeClr>
                </a:solidFill>
                <a:latin typeface="KoPub돋움체 Bold" panose="00000800000000000000" pitchFamily="2" charset="-127"/>
                <a:ea typeface="KoPub돋움체 Bold" panose="00000800000000000000" pitchFamily="2" charset="-127"/>
                <a:cs typeface="+mn-cs"/>
              </a:rPr>
              <a:t>02 </a:t>
            </a:r>
            <a:r>
              <a:rPr lang="ko-KR" altLang="en-US" sz="1000">
                <a:solidFill>
                  <a:schemeClr val="tx1">
                    <a:lumMod val="50000"/>
                    <a:lumOff val="50000"/>
                  </a:schemeClr>
                </a:solidFill>
                <a:latin typeface="KoPub돋움체 Bold" panose="00000800000000000000" pitchFamily="2" charset="-127"/>
                <a:ea typeface="KoPub돋움체 Bold" panose="00000800000000000000" pitchFamily="2" charset="-127"/>
                <a:cs typeface="+mn-cs"/>
              </a:rPr>
              <a:t>프로젝트 개요</a:t>
            </a:r>
          </a:p>
        </p:txBody>
      </p:sp>
      <p:sp>
        <p:nvSpPr>
          <p:cNvPr id="96" name="TextBox 95">
            <a:extLst>
              <a:ext uri="{FF2B5EF4-FFF2-40B4-BE49-F238E27FC236}">
                <a16:creationId xmlns:a16="http://schemas.microsoft.com/office/drawing/2014/main" id="{48798C3D-559E-40C9-B22A-6761007405E1}"/>
              </a:ext>
            </a:extLst>
          </p:cNvPr>
          <p:cNvSpPr txBox="1"/>
          <p:nvPr/>
        </p:nvSpPr>
        <p:spPr>
          <a:xfrm flipH="1">
            <a:off x="488950" y="874727"/>
            <a:ext cx="8928100" cy="169277"/>
          </a:xfrm>
          <a:prstGeom prst="rect">
            <a:avLst/>
          </a:prstGeom>
          <a:noFill/>
        </p:spPr>
        <p:txBody>
          <a:bodyPr wrap="square" lIns="0" tIns="0" rIns="0" bIns="0" rtlCol="0">
            <a:spAutoFit/>
          </a:bodyPr>
          <a:lstStyle/>
          <a:p>
            <a:r>
              <a:rPr lang="en-US" altLang="ko-KR"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SPIRIT </a:t>
            </a:r>
            <a:r>
              <a:rPr lang="ko-KR" altLang="en-US"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선박 인수를 통해 해상풍력 시장의 국제 표준 규격 충족</a:t>
            </a:r>
            <a:r>
              <a:rPr lang="en-US" altLang="ko-KR"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 </a:t>
            </a:r>
            <a:r>
              <a:rPr lang="ko-KR" altLang="en-US"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사업비 절감 및 매출 증가</a:t>
            </a:r>
            <a:r>
              <a:rPr lang="en-US" altLang="ko-KR"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 </a:t>
            </a:r>
            <a:r>
              <a:rPr lang="ko-KR" altLang="en-US"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해저케이블 설치 품질 향상과 같은 효과를 기대할 수 있습니다</a:t>
            </a:r>
            <a:r>
              <a:rPr lang="en-US" altLang="ko-KR"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a:t>
            </a:r>
            <a:endParaRPr lang="ko-KR" altLang="en-US"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endParaRPr>
          </a:p>
        </p:txBody>
      </p:sp>
      <p:sp>
        <p:nvSpPr>
          <p:cNvPr id="97" name="제목 18">
            <a:extLst>
              <a:ext uri="{FF2B5EF4-FFF2-40B4-BE49-F238E27FC236}">
                <a16:creationId xmlns:a16="http://schemas.microsoft.com/office/drawing/2014/main" id="{E577CB65-78D0-496E-8174-B9F8D9F6DC96}"/>
              </a:ext>
            </a:extLst>
          </p:cNvPr>
          <p:cNvSpPr txBox="1">
            <a:spLocks/>
          </p:cNvSpPr>
          <p:nvPr/>
        </p:nvSpPr>
        <p:spPr>
          <a:xfrm>
            <a:off x="488951" y="439978"/>
            <a:ext cx="8928100" cy="430887"/>
          </a:xfrm>
          <a:prstGeom prst="rect">
            <a:avLst/>
          </a:prstGeom>
        </p:spPr>
        <p:txBody>
          <a:bodyPr wrap="square" lIns="0" tIns="0" rIns="0" bIns="0">
            <a:spAutoFit/>
          </a:bodyPr>
          <a:lstStyle>
            <a:defPPr>
              <a:defRPr lang="en-US"/>
            </a:defPPr>
            <a:lvl1pPr marR="0" lvl="0" indent="0" defTabSz="661751" fontAlgn="auto" latinLnBrk="1">
              <a:lnSpc>
                <a:spcPct val="100000"/>
              </a:lnSpc>
              <a:spcBef>
                <a:spcPct val="0"/>
              </a:spcBef>
              <a:spcAft>
                <a:spcPts val="2000"/>
              </a:spcAft>
              <a:buClrTx/>
              <a:buSzTx/>
              <a:buFontTx/>
              <a:buNone/>
              <a:tabLst/>
              <a:defRPr kumimoji="0" sz="2800" b="0" i="0" u="none" strike="noStrike" cap="none" spc="0" normalizeH="0" baseline="0">
                <a:ln>
                  <a:solidFill>
                    <a:srgbClr val="FD349C">
                      <a:alpha val="0"/>
                    </a:srgbClr>
                  </a:solidFill>
                </a:ln>
                <a:solidFill>
                  <a:srgbClr val="00338D"/>
                </a:solidFill>
                <a:effectLst/>
                <a:uLnTx/>
                <a:uFillTx/>
                <a:latin typeface="KoPub돋움체 Bold" panose="00000800000000000000" pitchFamily="2" charset="-127"/>
                <a:ea typeface="KoPub돋움체 Bold" panose="00000800000000000000" pitchFamily="2" charset="-127"/>
                <a:cs typeface="+mj-cs"/>
              </a:defRPr>
            </a:lvl1pPr>
          </a:lstStyle>
          <a:p>
            <a:pPr>
              <a:defRPr/>
            </a:pPr>
            <a:r>
              <a:rPr lang="ko-KR" altLang="en-US" sz="2800"/>
              <a:t>선박 인수 배경</a:t>
            </a:r>
            <a:endParaRPr lang="en-US" altLang="ko-KR" sz="2800"/>
          </a:p>
        </p:txBody>
      </p:sp>
      <p:grpSp>
        <p:nvGrpSpPr>
          <p:cNvPr id="3" name="그룹 2">
            <a:extLst>
              <a:ext uri="{FF2B5EF4-FFF2-40B4-BE49-F238E27FC236}">
                <a16:creationId xmlns:a16="http://schemas.microsoft.com/office/drawing/2014/main" id="{F9C30FE6-4627-76EC-C700-EAF7C0E17F28}"/>
              </a:ext>
            </a:extLst>
          </p:cNvPr>
          <p:cNvGrpSpPr/>
          <p:nvPr/>
        </p:nvGrpSpPr>
        <p:grpSpPr>
          <a:xfrm>
            <a:off x="502976" y="1307321"/>
            <a:ext cx="8914074" cy="288000"/>
            <a:chOff x="452439" y="1416168"/>
            <a:chExt cx="4392613" cy="288000"/>
          </a:xfrm>
        </p:grpSpPr>
        <p:sp>
          <p:nvSpPr>
            <p:cNvPr id="4" name="TextBox 3">
              <a:extLst>
                <a:ext uri="{FF2B5EF4-FFF2-40B4-BE49-F238E27FC236}">
                  <a16:creationId xmlns:a16="http://schemas.microsoft.com/office/drawing/2014/main" id="{21CB5274-202B-1E8A-187E-A52F0758FD26}"/>
                </a:ext>
              </a:extLst>
            </p:cNvPr>
            <p:cNvSpPr txBox="1"/>
            <p:nvPr/>
          </p:nvSpPr>
          <p:spPr>
            <a:xfrm>
              <a:off x="452441" y="1416168"/>
              <a:ext cx="4392609" cy="288000"/>
            </a:xfrm>
            <a:prstGeom prst="rect">
              <a:avLst/>
            </a:prstGeom>
            <a:noFill/>
          </p:spPr>
          <p:txBody>
            <a:bodyPr vert="horz" wrap="square" lIns="0" tIns="0" rIns="0" bIns="0" rtlCol="0" anchor="ctr" anchorCtr="0">
              <a:noAutofit/>
            </a:bodyPr>
            <a:lstStyle/>
            <a:p>
              <a:pPr defTabSz="888038">
                <a:defRPr/>
              </a:pPr>
              <a:r>
                <a:rPr lang="en-US" altLang="ko-KR" sz="1100" b="1">
                  <a:ln>
                    <a:solidFill>
                      <a:srgbClr val="00338D">
                        <a:alpha val="0"/>
                      </a:srgbClr>
                    </a:solidFill>
                  </a:ln>
                  <a:solidFill>
                    <a:srgbClr val="00338D"/>
                  </a:solidFill>
                  <a:latin typeface="KoPub돋움체 Medium" panose="02020603020101020101" pitchFamily="18" charset="-127"/>
                  <a:ea typeface="KoPub돋움체 Medium" panose="02020603020101020101" pitchFamily="18" charset="-127"/>
                </a:rPr>
                <a:t>SPIRIT</a:t>
              </a:r>
              <a:r>
                <a:rPr lang="ko-KR" altLang="en-US" sz="1100" b="1">
                  <a:ln>
                    <a:solidFill>
                      <a:srgbClr val="00338D">
                        <a:alpha val="0"/>
                      </a:srgbClr>
                    </a:solidFill>
                  </a:ln>
                  <a:solidFill>
                    <a:srgbClr val="00338D"/>
                  </a:solidFill>
                  <a:latin typeface="KoPub돋움체 Medium" panose="02020603020101020101" pitchFamily="18" charset="-127"/>
                  <a:ea typeface="KoPub돋움체 Medium" panose="02020603020101020101" pitchFamily="18" charset="-127"/>
                </a:rPr>
                <a:t> 선박 인수 배경 및 필요성</a:t>
              </a:r>
              <a:endParaRPr lang="en-US" altLang="ko-KR" sz="1100" b="1">
                <a:ln>
                  <a:solidFill>
                    <a:srgbClr val="00338D">
                      <a:alpha val="0"/>
                    </a:srgbClr>
                  </a:solidFill>
                </a:ln>
                <a:solidFill>
                  <a:srgbClr val="00338D"/>
                </a:solidFill>
                <a:latin typeface="KoPub돋움체 Medium" panose="02020603020101020101" pitchFamily="18" charset="-127"/>
                <a:ea typeface="KoPub돋움체 Medium" panose="02020603020101020101" pitchFamily="18" charset="-127"/>
              </a:endParaRPr>
            </a:p>
          </p:txBody>
        </p:sp>
        <p:cxnSp>
          <p:nvCxnSpPr>
            <p:cNvPr id="5" name="직선 연결선 4">
              <a:extLst>
                <a:ext uri="{FF2B5EF4-FFF2-40B4-BE49-F238E27FC236}">
                  <a16:creationId xmlns:a16="http://schemas.microsoft.com/office/drawing/2014/main" id="{4199D483-6716-6E1A-247C-0801847B3CAA}"/>
                </a:ext>
              </a:extLst>
            </p:cNvPr>
            <p:cNvCxnSpPr/>
            <p:nvPr/>
          </p:nvCxnSpPr>
          <p:spPr>
            <a:xfrm>
              <a:off x="452439" y="1418794"/>
              <a:ext cx="4392613"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 name="직선 연결선 5">
              <a:extLst>
                <a:ext uri="{FF2B5EF4-FFF2-40B4-BE49-F238E27FC236}">
                  <a16:creationId xmlns:a16="http://schemas.microsoft.com/office/drawing/2014/main" id="{09155BD8-7B09-C6E1-470C-A40DAA8C98C3}"/>
                </a:ext>
              </a:extLst>
            </p:cNvPr>
            <p:cNvCxnSpPr/>
            <p:nvPr/>
          </p:nvCxnSpPr>
          <p:spPr>
            <a:xfrm>
              <a:off x="452439" y="1700213"/>
              <a:ext cx="4392613"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pic>
        <p:nvPicPr>
          <p:cNvPr id="8" name="그림 7">
            <a:extLst>
              <a:ext uri="{FF2B5EF4-FFF2-40B4-BE49-F238E27FC236}">
                <a16:creationId xmlns:a16="http://schemas.microsoft.com/office/drawing/2014/main" id="{B0F1A711-49DC-B8DF-A33E-BAF1AE4AFCE1}"/>
              </a:ext>
            </a:extLst>
          </p:cNvPr>
          <p:cNvPicPr>
            <a:picLocks noChangeAspect="1"/>
          </p:cNvPicPr>
          <p:nvPr/>
        </p:nvPicPr>
        <p:blipFill>
          <a:blip r:embed="rId2"/>
          <a:stretch>
            <a:fillRect/>
          </a:stretch>
        </p:blipFill>
        <p:spPr>
          <a:xfrm>
            <a:off x="10046378" y="78738"/>
            <a:ext cx="6788094" cy="4349649"/>
          </a:xfrm>
          <a:prstGeom prst="rect">
            <a:avLst/>
          </a:prstGeom>
        </p:spPr>
      </p:pic>
      <p:pic>
        <p:nvPicPr>
          <p:cNvPr id="10" name="그림 9">
            <a:extLst>
              <a:ext uri="{FF2B5EF4-FFF2-40B4-BE49-F238E27FC236}">
                <a16:creationId xmlns:a16="http://schemas.microsoft.com/office/drawing/2014/main" id="{44C294AC-B4CE-F730-F553-0329F0908E2A}"/>
              </a:ext>
            </a:extLst>
          </p:cNvPr>
          <p:cNvPicPr>
            <a:picLocks noChangeAspect="1"/>
          </p:cNvPicPr>
          <p:nvPr/>
        </p:nvPicPr>
        <p:blipFill>
          <a:blip r:embed="rId3"/>
          <a:stretch>
            <a:fillRect/>
          </a:stretch>
        </p:blipFill>
        <p:spPr>
          <a:xfrm>
            <a:off x="10046378" y="4489347"/>
            <a:ext cx="5083345" cy="2842377"/>
          </a:xfrm>
          <a:prstGeom prst="rect">
            <a:avLst/>
          </a:prstGeom>
        </p:spPr>
      </p:pic>
      <p:sp>
        <p:nvSpPr>
          <p:cNvPr id="54" name="직사각형 53">
            <a:extLst>
              <a:ext uri="{FF2B5EF4-FFF2-40B4-BE49-F238E27FC236}">
                <a16:creationId xmlns:a16="http://schemas.microsoft.com/office/drawing/2014/main" id="{AA01C877-A677-784C-CF1E-315A7D3BC251}"/>
              </a:ext>
            </a:extLst>
          </p:cNvPr>
          <p:cNvSpPr/>
          <p:nvPr/>
        </p:nvSpPr>
        <p:spPr>
          <a:xfrm>
            <a:off x="489600" y="1735201"/>
            <a:ext cx="8914066" cy="352269"/>
          </a:xfrm>
          <a:prstGeom prst="rect">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ko-KR" altLang="en-US" sz="1100" b="1">
                <a:solidFill>
                  <a:schemeClr val="bg1"/>
                </a:solidFill>
                <a:latin typeface="KoPub돋움체 Medium" panose="00000600000000000000" pitchFamily="2" charset="-127"/>
                <a:ea typeface="KoPub돋움체 Medium" panose="00000600000000000000" pitchFamily="2" charset="-127"/>
              </a:rPr>
              <a:t>유럽 해상풍력 시장의 국제 표준 규격 충족</a:t>
            </a:r>
          </a:p>
        </p:txBody>
      </p:sp>
      <p:sp>
        <p:nvSpPr>
          <p:cNvPr id="55" name="직사각형 54">
            <a:extLst>
              <a:ext uri="{FF2B5EF4-FFF2-40B4-BE49-F238E27FC236}">
                <a16:creationId xmlns:a16="http://schemas.microsoft.com/office/drawing/2014/main" id="{2CBBB6F1-51EB-4069-AEFB-1AAFB3229F16}"/>
              </a:ext>
            </a:extLst>
          </p:cNvPr>
          <p:cNvSpPr/>
          <p:nvPr/>
        </p:nvSpPr>
        <p:spPr>
          <a:xfrm>
            <a:off x="489600" y="2166626"/>
            <a:ext cx="4107126" cy="1017899"/>
          </a:xfrm>
          <a:prstGeom prst="rect">
            <a:avLst/>
          </a:prstGeom>
          <a:noFill/>
          <a:ln w="6350">
            <a:solidFill>
              <a:srgbClr val="00338D">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marL="216000" indent="-171450">
              <a:buFont typeface="Wingdings" panose="05000000000000000000" pitchFamily="2" charset="2"/>
              <a:buChar char="§"/>
            </a:pPr>
            <a:r>
              <a:rPr lang="ko-KR" altLang="en-US" sz="900" b="1">
                <a:solidFill>
                  <a:srgbClr val="00338D"/>
                </a:solidFill>
                <a:latin typeface="KoPub돋움체 Light" panose="00000300000000000000" pitchFamily="2" charset="-127"/>
                <a:ea typeface="KoPub돋움체 Light" panose="00000300000000000000" pitchFamily="2" charset="-127"/>
              </a:rPr>
              <a:t>기존 </a:t>
            </a:r>
            <a:r>
              <a:rPr lang="ko-KR" altLang="en-US" sz="900" b="1" err="1">
                <a:solidFill>
                  <a:srgbClr val="00338D"/>
                </a:solidFill>
                <a:latin typeface="KoPub돋움체 Light" panose="00000300000000000000" pitchFamily="2" charset="-127"/>
                <a:ea typeface="KoPub돋움체 Light" panose="00000300000000000000" pitchFamily="2" charset="-127"/>
              </a:rPr>
              <a:t>해천</a:t>
            </a:r>
            <a:r>
              <a:rPr lang="ko-KR" altLang="en-US" sz="900" b="1">
                <a:solidFill>
                  <a:srgbClr val="00338D"/>
                </a:solidFill>
                <a:latin typeface="KoPub돋움체 Light" panose="00000300000000000000" pitchFamily="2" charset="-127"/>
                <a:ea typeface="KoPub돋움체 Light" panose="00000300000000000000" pitchFamily="2" charset="-127"/>
              </a:rPr>
              <a:t> </a:t>
            </a:r>
            <a:r>
              <a:rPr lang="en-US" altLang="ko-KR" sz="900" b="1">
                <a:solidFill>
                  <a:srgbClr val="00338D"/>
                </a:solidFill>
                <a:latin typeface="KoPub돋움체 Light" panose="00000300000000000000" pitchFamily="2" charset="-127"/>
                <a:ea typeface="KoPub돋움체 Light" panose="00000300000000000000" pitchFamily="2" charset="-127"/>
              </a:rPr>
              <a:t>1</a:t>
            </a:r>
            <a:r>
              <a:rPr lang="ko-KR" altLang="en-US" sz="900" b="1">
                <a:solidFill>
                  <a:srgbClr val="00338D"/>
                </a:solidFill>
                <a:latin typeface="KoPub돋움체 Light" panose="00000300000000000000" pitchFamily="2" charset="-127"/>
                <a:ea typeface="KoPub돋움체 Light" panose="00000300000000000000" pitchFamily="2" charset="-127"/>
              </a:rPr>
              <a:t>호</a:t>
            </a:r>
            <a:r>
              <a:rPr lang="en-US" altLang="ko-KR" sz="900" b="1">
                <a:solidFill>
                  <a:srgbClr val="00338D"/>
                </a:solidFill>
                <a:latin typeface="KoPub돋움체 Light" panose="00000300000000000000" pitchFamily="2" charset="-127"/>
                <a:ea typeface="KoPub돋움체 Light" panose="00000300000000000000" pitchFamily="2" charset="-127"/>
              </a:rPr>
              <a:t>(</a:t>
            </a:r>
            <a:r>
              <a:rPr lang="ko-KR" altLang="en-US" sz="900" b="1" err="1">
                <a:solidFill>
                  <a:srgbClr val="00338D"/>
                </a:solidFill>
                <a:latin typeface="KoPub돋움체 Light" panose="00000300000000000000" pitchFamily="2" charset="-127"/>
                <a:ea typeface="KoPub돋움체 Light" panose="00000300000000000000" pitchFamily="2" charset="-127"/>
              </a:rPr>
              <a:t>해천</a:t>
            </a:r>
            <a:r>
              <a:rPr lang="ko-KR" altLang="en-US" sz="900" b="1">
                <a:solidFill>
                  <a:srgbClr val="00338D"/>
                </a:solidFill>
                <a:latin typeface="KoPub돋움체 Light" panose="00000300000000000000" pitchFamily="2" charset="-127"/>
                <a:ea typeface="KoPub돋움체 Light" panose="00000300000000000000" pitchFamily="2" charset="-127"/>
              </a:rPr>
              <a:t> 보유 케이블 </a:t>
            </a:r>
            <a:r>
              <a:rPr lang="ko-KR" altLang="en-US" sz="900" b="1" err="1">
                <a:solidFill>
                  <a:srgbClr val="00338D"/>
                </a:solidFill>
                <a:latin typeface="KoPub돋움체 Light" panose="00000300000000000000" pitchFamily="2" charset="-127"/>
                <a:ea typeface="KoPub돋움체 Light" panose="00000300000000000000" pitchFamily="2" charset="-127"/>
              </a:rPr>
              <a:t>포설선</a:t>
            </a:r>
            <a:r>
              <a:rPr lang="en-US" altLang="ko-KR" sz="900" b="1">
                <a:solidFill>
                  <a:srgbClr val="00338D"/>
                </a:solidFill>
                <a:latin typeface="KoPub돋움체 Light" panose="00000300000000000000" pitchFamily="2" charset="-127"/>
                <a:ea typeface="KoPub돋움체 Light" panose="00000300000000000000" pitchFamily="2" charset="-127"/>
              </a:rPr>
              <a:t>,</a:t>
            </a:r>
            <a:r>
              <a:rPr lang="ko-KR" altLang="en-US" sz="900" b="1">
                <a:solidFill>
                  <a:srgbClr val="00338D"/>
                </a:solidFill>
                <a:latin typeface="KoPub돋움체 Light" panose="00000300000000000000" pitchFamily="2" charset="-127"/>
                <a:ea typeface="KoPub돋움체 Light" panose="00000300000000000000" pitchFamily="2" charset="-127"/>
              </a:rPr>
              <a:t> </a:t>
            </a:r>
            <a:r>
              <a:rPr lang="en-US" altLang="ko-KR" sz="900" b="1">
                <a:solidFill>
                  <a:srgbClr val="00338D"/>
                </a:solidFill>
                <a:latin typeface="KoPub돋움체 Light" panose="00000300000000000000" pitchFamily="2" charset="-127"/>
                <a:ea typeface="KoPub돋움체 Light" panose="00000300000000000000" pitchFamily="2" charset="-127"/>
              </a:rPr>
              <a:t>CLB</a:t>
            </a:r>
            <a:r>
              <a:rPr lang="en-US" altLang="ko-KR" sz="900" b="1" baseline="30000">
                <a:solidFill>
                  <a:srgbClr val="00338D"/>
                </a:solidFill>
                <a:latin typeface="KoPub돋움체 Light" panose="00000300000000000000" pitchFamily="2" charset="-127"/>
                <a:ea typeface="KoPub돋움체 Light" panose="00000300000000000000" pitchFamily="2" charset="-127"/>
              </a:rPr>
              <a:t>1</a:t>
            </a:r>
            <a:r>
              <a:rPr lang="en-US" altLang="ko-KR" sz="900" b="1">
                <a:solidFill>
                  <a:srgbClr val="00338D"/>
                </a:solidFill>
                <a:latin typeface="KoPub돋움체 Light" panose="00000300000000000000" pitchFamily="2" charset="-127"/>
                <a:ea typeface="KoPub돋움체 Light" panose="00000300000000000000" pitchFamily="2" charset="-127"/>
              </a:rPr>
              <a:t>) </a:t>
            </a:r>
            <a:r>
              <a:rPr lang="ko-KR" altLang="en-US" sz="900" b="1">
                <a:solidFill>
                  <a:srgbClr val="00338D"/>
                </a:solidFill>
                <a:latin typeface="KoPub돋움체 Light" panose="00000300000000000000" pitchFamily="2" charset="-127"/>
                <a:ea typeface="KoPub돋움체 Light" panose="00000300000000000000" pitchFamily="2" charset="-127"/>
              </a:rPr>
              <a:t>선박의 국제표준 충족의 한계</a:t>
            </a:r>
            <a:endParaRPr lang="en-US" altLang="ko-KR" sz="900" b="1">
              <a:solidFill>
                <a:srgbClr val="00338D"/>
              </a:solidFill>
              <a:latin typeface="KoPub돋움체 Light" panose="00000300000000000000" pitchFamily="2" charset="-127"/>
              <a:ea typeface="KoPub돋움체 Light" panose="00000300000000000000" pitchFamily="2" charset="-127"/>
            </a:endParaRPr>
          </a:p>
          <a:p>
            <a:pPr marL="360000" indent="-171450" latinLnBrk="1">
              <a:lnSpc>
                <a:spcPts val="1080"/>
              </a:lnSpc>
              <a:spcBef>
                <a:spcPts val="600"/>
              </a:spcBef>
              <a:buFont typeface="Wingdings" panose="05000000000000000000" pitchFamily="2" charset="2"/>
              <a:buChar char="ü"/>
            </a:pPr>
            <a:r>
              <a:rPr lang="ko-KR" altLang="en-US" sz="900">
                <a:solidFill>
                  <a:schemeClr val="tx1"/>
                </a:solidFill>
                <a:latin typeface="KoPub돋움체 Light" panose="00000300000000000000" pitchFamily="2" charset="-127"/>
                <a:ea typeface="KoPub돋움체 Light" panose="00000300000000000000" pitchFamily="2" charset="-127"/>
              </a:rPr>
              <a:t>유럽 등 해외 투자자들의 해상풍력 발전 사업 참여</a:t>
            </a:r>
            <a:r>
              <a:rPr lang="en-US" altLang="ko-KR" sz="900">
                <a:solidFill>
                  <a:schemeClr val="tx1"/>
                </a:solidFill>
                <a:latin typeface="KoPub돋움체 Light" panose="00000300000000000000" pitchFamily="2" charset="-127"/>
                <a:ea typeface="KoPub돋움체 Light" panose="00000300000000000000" pitchFamily="2" charset="-127"/>
              </a:rPr>
              <a:t>, </a:t>
            </a:r>
            <a:r>
              <a:rPr lang="ko-KR" altLang="en-US" sz="900">
                <a:solidFill>
                  <a:schemeClr val="tx1"/>
                </a:solidFill>
                <a:latin typeface="KoPub돋움체 Light" panose="00000300000000000000" pitchFamily="2" charset="-127"/>
                <a:ea typeface="KoPub돋움체 Light" panose="00000300000000000000" pitchFamily="2" charset="-127"/>
              </a:rPr>
              <a:t>국제표준 충족 요구</a:t>
            </a:r>
            <a:endParaRPr lang="en-US" altLang="ko-KR" sz="900">
              <a:solidFill>
                <a:schemeClr val="tx1"/>
              </a:solidFill>
              <a:latin typeface="KoPub돋움체 Light" panose="00000300000000000000" pitchFamily="2" charset="-127"/>
              <a:ea typeface="KoPub돋움체 Light" panose="00000300000000000000" pitchFamily="2" charset="-127"/>
            </a:endParaRPr>
          </a:p>
          <a:p>
            <a:pPr marL="360000" indent="-171450" latinLnBrk="1">
              <a:lnSpc>
                <a:spcPts val="1080"/>
              </a:lnSpc>
              <a:spcBef>
                <a:spcPts val="600"/>
              </a:spcBef>
              <a:buFont typeface="Wingdings" panose="05000000000000000000" pitchFamily="2" charset="2"/>
              <a:buChar char="ü"/>
            </a:pPr>
            <a:r>
              <a:rPr lang="ko-KR" altLang="en-US" sz="900" err="1">
                <a:solidFill>
                  <a:schemeClr val="tx1"/>
                </a:solidFill>
                <a:latin typeface="KoPub돋움체 Light" panose="00000300000000000000" pitchFamily="2" charset="-127"/>
                <a:ea typeface="KoPub돋움체 Light" panose="00000300000000000000" pitchFamily="2" charset="-127"/>
              </a:rPr>
              <a:t>해천</a:t>
            </a:r>
            <a:r>
              <a:rPr lang="ko-KR" altLang="en-US" sz="900">
                <a:solidFill>
                  <a:schemeClr val="tx1"/>
                </a:solidFill>
                <a:latin typeface="KoPub돋움체 Light" panose="00000300000000000000" pitchFamily="2" charset="-127"/>
                <a:ea typeface="KoPub돋움체 Light" panose="00000300000000000000" pitchFamily="2" charset="-127"/>
              </a:rPr>
              <a:t> </a:t>
            </a:r>
            <a:r>
              <a:rPr lang="en-US" altLang="ko-KR" sz="900">
                <a:solidFill>
                  <a:schemeClr val="tx1"/>
                </a:solidFill>
                <a:latin typeface="KoPub돋움체 Light" panose="00000300000000000000" pitchFamily="2" charset="-127"/>
                <a:ea typeface="KoPub돋움체 Light" panose="00000300000000000000" pitchFamily="2" charset="-127"/>
              </a:rPr>
              <a:t>1</a:t>
            </a:r>
            <a:r>
              <a:rPr lang="ko-KR" altLang="en-US" sz="900">
                <a:solidFill>
                  <a:schemeClr val="tx1"/>
                </a:solidFill>
                <a:latin typeface="KoPub돋움체 Light" panose="00000300000000000000" pitchFamily="2" charset="-127"/>
                <a:ea typeface="KoPub돋움체 Light" panose="00000300000000000000" pitchFamily="2" charset="-127"/>
              </a:rPr>
              <a:t>호는 </a:t>
            </a:r>
            <a:r>
              <a:rPr lang="en-US" altLang="ko-KR" sz="900">
                <a:solidFill>
                  <a:schemeClr val="tx1"/>
                </a:solidFill>
                <a:latin typeface="KoPub돋움체 Light" panose="00000300000000000000" pitchFamily="2" charset="-127"/>
                <a:ea typeface="KoPub돋움체 Light" panose="00000300000000000000" pitchFamily="2" charset="-127"/>
              </a:rPr>
              <a:t>Barge</a:t>
            </a:r>
            <a:r>
              <a:rPr lang="ko-KR" altLang="en-US" sz="900">
                <a:solidFill>
                  <a:schemeClr val="tx1"/>
                </a:solidFill>
                <a:latin typeface="KoPub돋움체 Light" panose="00000300000000000000" pitchFamily="2" charset="-127"/>
                <a:ea typeface="KoPub돋움체 Light" panose="00000300000000000000" pitchFamily="2" charset="-127"/>
              </a:rPr>
              <a:t>선으로 유럽 기준 안정성과 </a:t>
            </a:r>
            <a:r>
              <a:rPr lang="ko-KR" altLang="en-US" sz="900" err="1">
                <a:solidFill>
                  <a:schemeClr val="tx1"/>
                </a:solidFill>
                <a:latin typeface="KoPub돋움체 Light" panose="00000300000000000000" pitchFamily="2" charset="-127"/>
                <a:ea typeface="KoPub돋움체 Light" panose="00000300000000000000" pitchFamily="2" charset="-127"/>
              </a:rPr>
              <a:t>작업성</a:t>
            </a:r>
            <a:r>
              <a:rPr lang="ko-KR" altLang="en-US" sz="900">
                <a:solidFill>
                  <a:schemeClr val="tx1"/>
                </a:solidFill>
                <a:latin typeface="KoPub돋움체 Light" panose="00000300000000000000" pitchFamily="2" charset="-127"/>
                <a:ea typeface="KoPub돋움체 Light" panose="00000300000000000000" pitchFamily="2" charset="-127"/>
              </a:rPr>
              <a:t> 충족에 한계 존재</a:t>
            </a:r>
            <a:endParaRPr lang="en-US" altLang="ko-KR" sz="900">
              <a:solidFill>
                <a:schemeClr val="tx1"/>
              </a:solidFill>
              <a:latin typeface="KoPub돋움체 Light" panose="00000300000000000000" pitchFamily="2" charset="-127"/>
              <a:ea typeface="KoPub돋움체 Light" panose="00000300000000000000" pitchFamily="2" charset="-127"/>
            </a:endParaRPr>
          </a:p>
        </p:txBody>
      </p:sp>
      <p:sp>
        <p:nvSpPr>
          <p:cNvPr id="2" name="직사각형 1">
            <a:extLst>
              <a:ext uri="{FF2B5EF4-FFF2-40B4-BE49-F238E27FC236}">
                <a16:creationId xmlns:a16="http://schemas.microsoft.com/office/drawing/2014/main" id="{E5635D1E-956F-5BD8-7B20-0624A1AE048B}"/>
              </a:ext>
            </a:extLst>
          </p:cNvPr>
          <p:cNvSpPr/>
          <p:nvPr/>
        </p:nvSpPr>
        <p:spPr>
          <a:xfrm>
            <a:off x="5295902" y="2166626"/>
            <a:ext cx="4107600" cy="1017899"/>
          </a:xfrm>
          <a:prstGeom prst="rect">
            <a:avLst/>
          </a:prstGeom>
          <a:noFill/>
          <a:ln w="6350">
            <a:solidFill>
              <a:srgbClr val="00338D">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marL="216000" indent="-171450">
              <a:buFont typeface="Wingdings" panose="05000000000000000000" pitchFamily="2" charset="2"/>
              <a:buChar char="§"/>
            </a:pPr>
            <a:r>
              <a:rPr lang="en-US" altLang="ko-KR" sz="900" b="1">
                <a:solidFill>
                  <a:srgbClr val="00338D"/>
                </a:solidFill>
                <a:latin typeface="KoPub돋움체 Light" panose="00000300000000000000" pitchFamily="2" charset="-127"/>
                <a:ea typeface="KoPub돋움체 Light" panose="00000300000000000000" pitchFamily="2" charset="-127"/>
              </a:rPr>
              <a:t>SPIRIT </a:t>
            </a:r>
            <a:r>
              <a:rPr lang="ko-KR" altLang="en-US" sz="900" b="1">
                <a:solidFill>
                  <a:srgbClr val="00338D"/>
                </a:solidFill>
                <a:latin typeface="KoPub돋움체 Light" panose="00000300000000000000" pitchFamily="2" charset="-127"/>
                <a:ea typeface="KoPub돋움체 Light" panose="00000300000000000000" pitchFamily="2" charset="-127"/>
              </a:rPr>
              <a:t>선박 인수를 통해 국제표준 규격 충족</a:t>
            </a:r>
            <a:endParaRPr lang="en-US" altLang="ko-KR" sz="900" b="1">
              <a:solidFill>
                <a:srgbClr val="00338D"/>
              </a:solidFill>
              <a:latin typeface="KoPub돋움체 Light" panose="00000300000000000000" pitchFamily="2" charset="-127"/>
              <a:ea typeface="KoPub돋움체 Light" panose="00000300000000000000" pitchFamily="2" charset="-127"/>
            </a:endParaRPr>
          </a:p>
          <a:p>
            <a:pPr marL="360000" indent="-171450" latinLnBrk="1">
              <a:lnSpc>
                <a:spcPts val="1080"/>
              </a:lnSpc>
              <a:spcBef>
                <a:spcPts val="600"/>
              </a:spcBef>
              <a:buFont typeface="Wingdings" panose="05000000000000000000" pitchFamily="2" charset="2"/>
              <a:buChar char="ü"/>
            </a:pPr>
            <a:r>
              <a:rPr lang="en-US" altLang="ko-KR" sz="900">
                <a:solidFill>
                  <a:schemeClr val="tx1"/>
                </a:solidFill>
                <a:latin typeface="KoPub돋움체 Light" panose="00000300000000000000" pitchFamily="2" charset="-127"/>
                <a:ea typeface="KoPub돋움체 Light" panose="00000300000000000000" pitchFamily="2" charset="-127"/>
              </a:rPr>
              <a:t>DP2</a:t>
            </a:r>
            <a:r>
              <a:rPr lang="en-US" altLang="ko-KR" sz="900" baseline="30000">
                <a:solidFill>
                  <a:schemeClr val="tx1"/>
                </a:solidFill>
                <a:latin typeface="KoPub돋움체 Light" panose="00000300000000000000" pitchFamily="2" charset="-127"/>
                <a:ea typeface="KoPub돋움체 Light" panose="00000300000000000000" pitchFamily="2" charset="-127"/>
              </a:rPr>
              <a:t>2</a:t>
            </a:r>
            <a:r>
              <a:rPr lang="en-US" altLang="ko-KR" sz="900">
                <a:solidFill>
                  <a:schemeClr val="tx1"/>
                </a:solidFill>
                <a:latin typeface="KoPub돋움체 Light" panose="00000300000000000000" pitchFamily="2" charset="-127"/>
                <a:ea typeface="KoPub돋움체 Light" panose="00000300000000000000" pitchFamily="2" charset="-127"/>
              </a:rPr>
              <a:t> </a:t>
            </a:r>
            <a:r>
              <a:rPr lang="ko-KR" altLang="en-US" sz="900">
                <a:solidFill>
                  <a:schemeClr val="tx1"/>
                </a:solidFill>
                <a:latin typeface="KoPub돋움체 Light" panose="00000300000000000000" pitchFamily="2" charset="-127"/>
                <a:ea typeface="KoPub돋움체 Light" panose="00000300000000000000" pitchFamily="2" charset="-127"/>
              </a:rPr>
              <a:t>시스템을 적용한 </a:t>
            </a:r>
            <a:r>
              <a:rPr lang="en-US" altLang="ko-KR" sz="900">
                <a:solidFill>
                  <a:schemeClr val="tx1"/>
                </a:solidFill>
                <a:latin typeface="KoPub돋움체 Light" panose="00000300000000000000" pitchFamily="2" charset="-127"/>
                <a:ea typeface="KoPub돋움체 Light" panose="00000300000000000000" pitchFamily="2" charset="-127"/>
              </a:rPr>
              <a:t>CLV</a:t>
            </a:r>
            <a:r>
              <a:rPr lang="en-US" altLang="ko-KR" sz="900" baseline="30000">
                <a:solidFill>
                  <a:schemeClr val="tx1"/>
                </a:solidFill>
                <a:latin typeface="KoPub돋움체 Light" panose="00000300000000000000" pitchFamily="2" charset="-127"/>
                <a:ea typeface="KoPub돋움체 Light" panose="00000300000000000000" pitchFamily="2" charset="-127"/>
              </a:rPr>
              <a:t>3</a:t>
            </a:r>
            <a:r>
              <a:rPr lang="en-US" altLang="ko-KR" sz="900">
                <a:solidFill>
                  <a:schemeClr val="tx1"/>
                </a:solidFill>
                <a:latin typeface="KoPub돋움체 Light" panose="00000300000000000000" pitchFamily="2" charset="-127"/>
                <a:ea typeface="KoPub돋움체 Light" panose="00000300000000000000" pitchFamily="2" charset="-127"/>
              </a:rPr>
              <a:t> </a:t>
            </a:r>
            <a:r>
              <a:rPr lang="ko-KR" altLang="en-US" sz="900">
                <a:solidFill>
                  <a:schemeClr val="tx1"/>
                </a:solidFill>
                <a:latin typeface="KoPub돋움체 Light" panose="00000300000000000000" pitchFamily="2" charset="-127"/>
                <a:ea typeface="KoPub돋움체 Light" panose="00000300000000000000" pitchFamily="2" charset="-127"/>
              </a:rPr>
              <a:t>선박인 </a:t>
            </a:r>
            <a:r>
              <a:rPr lang="en-US" altLang="ko-KR" sz="900">
                <a:solidFill>
                  <a:schemeClr val="tx1"/>
                </a:solidFill>
                <a:latin typeface="KoPub돋움체 Light" panose="00000300000000000000" pitchFamily="2" charset="-127"/>
                <a:ea typeface="KoPub돋움체 Light" panose="00000300000000000000" pitchFamily="2" charset="-127"/>
              </a:rPr>
              <a:t>SPIRIT</a:t>
            </a:r>
            <a:r>
              <a:rPr lang="ko-KR" altLang="en-US" sz="900">
                <a:solidFill>
                  <a:schemeClr val="tx1"/>
                </a:solidFill>
                <a:latin typeface="KoPub돋움체 Light" panose="00000300000000000000" pitchFamily="2" charset="-127"/>
                <a:ea typeface="KoPub돋움체 Light" panose="00000300000000000000" pitchFamily="2" charset="-127"/>
              </a:rPr>
              <a:t>은 유럽 시장의 국제표준 규격 충족</a:t>
            </a:r>
            <a:endParaRPr lang="en-US" altLang="ko-KR" sz="900">
              <a:solidFill>
                <a:schemeClr val="tx1"/>
              </a:solidFill>
              <a:latin typeface="KoPub돋움체 Light" panose="00000300000000000000" pitchFamily="2" charset="-127"/>
              <a:ea typeface="KoPub돋움체 Light" panose="00000300000000000000" pitchFamily="2" charset="-127"/>
            </a:endParaRPr>
          </a:p>
          <a:p>
            <a:pPr marL="360000" indent="-171450" latinLnBrk="1">
              <a:lnSpc>
                <a:spcPts val="1080"/>
              </a:lnSpc>
              <a:spcBef>
                <a:spcPts val="600"/>
              </a:spcBef>
              <a:buFont typeface="Wingdings" panose="05000000000000000000" pitchFamily="2" charset="2"/>
              <a:buChar char="ü"/>
            </a:pPr>
            <a:r>
              <a:rPr lang="ko-KR" altLang="en-US" sz="900">
                <a:solidFill>
                  <a:schemeClr val="tx1"/>
                </a:solidFill>
                <a:latin typeface="KoPub돋움체 Light" panose="00000300000000000000" pitchFamily="2" charset="-127"/>
                <a:ea typeface="KoPub돋움체 Light" panose="00000300000000000000" pitchFamily="2" charset="-127"/>
              </a:rPr>
              <a:t>현재 국내 도입 된 </a:t>
            </a:r>
            <a:r>
              <a:rPr lang="en-US" altLang="ko-KR" sz="900">
                <a:solidFill>
                  <a:schemeClr val="tx1"/>
                </a:solidFill>
                <a:latin typeface="KoPub돋움체 Light" panose="00000300000000000000" pitchFamily="2" charset="-127"/>
                <a:ea typeface="KoPub돋움체 Light" panose="00000300000000000000" pitchFamily="2" charset="-127"/>
              </a:rPr>
              <a:t>CLV</a:t>
            </a:r>
            <a:r>
              <a:rPr lang="ko-KR" altLang="en-US" sz="900">
                <a:solidFill>
                  <a:schemeClr val="tx1"/>
                </a:solidFill>
                <a:latin typeface="KoPub돋움체 Light" panose="00000300000000000000" pitchFamily="2" charset="-127"/>
                <a:ea typeface="KoPub돋움체 Light" panose="00000300000000000000" pitchFamily="2" charset="-127"/>
              </a:rPr>
              <a:t>는 </a:t>
            </a:r>
            <a:r>
              <a:rPr lang="en-US" altLang="ko-KR" sz="900">
                <a:solidFill>
                  <a:schemeClr val="tx1"/>
                </a:solidFill>
                <a:latin typeface="KoPub돋움체 Light" panose="00000300000000000000" pitchFamily="2" charset="-127"/>
                <a:ea typeface="KoPub돋움체 Light" panose="00000300000000000000" pitchFamily="2" charset="-127"/>
              </a:rPr>
              <a:t>LS</a:t>
            </a:r>
            <a:r>
              <a:rPr lang="ko-KR" altLang="en-US" sz="900" err="1">
                <a:solidFill>
                  <a:schemeClr val="tx1"/>
                </a:solidFill>
                <a:latin typeface="KoPub돋움체 Light" panose="00000300000000000000" pitchFamily="2" charset="-127"/>
                <a:ea typeface="KoPub돋움체 Light" panose="00000300000000000000" pitchFamily="2" charset="-127"/>
              </a:rPr>
              <a:t>마린솔루션의</a:t>
            </a:r>
            <a:r>
              <a:rPr lang="ko-KR" altLang="en-US" sz="900">
                <a:solidFill>
                  <a:schemeClr val="tx1"/>
                </a:solidFill>
                <a:latin typeface="KoPub돋움체 Light" panose="00000300000000000000" pitchFamily="2" charset="-127"/>
                <a:ea typeface="KoPub돋움체 Light" panose="00000300000000000000" pitchFamily="2" charset="-127"/>
              </a:rPr>
              <a:t> </a:t>
            </a:r>
            <a:r>
              <a:rPr lang="en-US" altLang="ko-KR" sz="900">
                <a:solidFill>
                  <a:schemeClr val="tx1"/>
                </a:solidFill>
                <a:latin typeface="KoPub돋움체 Light" panose="00000300000000000000" pitchFamily="2" charset="-127"/>
                <a:ea typeface="KoPub돋움체 Light" panose="00000300000000000000" pitchFamily="2" charset="-127"/>
              </a:rPr>
              <a:t>GL2030</a:t>
            </a:r>
            <a:r>
              <a:rPr lang="en-US" altLang="ko-KR" sz="900" baseline="30000">
                <a:solidFill>
                  <a:schemeClr val="tx1"/>
                </a:solidFill>
                <a:latin typeface="KoPub돋움체 Light" panose="00000300000000000000" pitchFamily="2" charset="-127"/>
                <a:ea typeface="KoPub돋움체 Light" panose="00000300000000000000" pitchFamily="2" charset="-127"/>
              </a:rPr>
              <a:t>4</a:t>
            </a:r>
            <a:r>
              <a:rPr lang="en-US" altLang="ko-KR" sz="900">
                <a:solidFill>
                  <a:schemeClr val="tx1"/>
                </a:solidFill>
                <a:latin typeface="KoPub돋움체 Light" panose="00000300000000000000" pitchFamily="2" charset="-127"/>
                <a:ea typeface="KoPub돋움체 Light" panose="00000300000000000000" pitchFamily="2" charset="-127"/>
              </a:rPr>
              <a:t> </a:t>
            </a:r>
            <a:r>
              <a:rPr lang="ko-KR" altLang="en-US" sz="900">
                <a:solidFill>
                  <a:schemeClr val="tx1"/>
                </a:solidFill>
                <a:latin typeface="KoPub돋움체 Light" panose="00000300000000000000" pitchFamily="2" charset="-127"/>
                <a:ea typeface="KoPub돋움체 Light" panose="00000300000000000000" pitchFamily="2" charset="-127"/>
              </a:rPr>
              <a:t>이 유일한 상황에서 </a:t>
            </a:r>
            <a:r>
              <a:rPr lang="en-US" altLang="ko-KR" sz="900">
                <a:solidFill>
                  <a:schemeClr val="tx1"/>
                </a:solidFill>
                <a:latin typeface="KoPub돋움체 Light" panose="00000300000000000000" pitchFamily="2" charset="-127"/>
                <a:ea typeface="KoPub돋움체 Light" panose="00000300000000000000" pitchFamily="2" charset="-127"/>
              </a:rPr>
              <a:t>SPIRIT</a:t>
            </a:r>
            <a:r>
              <a:rPr lang="ko-KR" altLang="en-US" sz="900">
                <a:solidFill>
                  <a:schemeClr val="tx1"/>
                </a:solidFill>
                <a:latin typeface="KoPub돋움체 Light" panose="00000300000000000000" pitchFamily="2" charset="-127"/>
                <a:ea typeface="KoPub돋움체 Light" panose="00000300000000000000" pitchFamily="2" charset="-127"/>
              </a:rPr>
              <a:t> 선박을 인수할 경우 해저케이블 시장 선점 가능 </a:t>
            </a:r>
            <a:endParaRPr lang="en-US" altLang="ko-KR" sz="900">
              <a:solidFill>
                <a:schemeClr val="tx1"/>
              </a:solidFill>
              <a:latin typeface="KoPub돋움체 Light" panose="00000300000000000000" pitchFamily="2" charset="-127"/>
              <a:ea typeface="KoPub돋움체 Light" panose="00000300000000000000" pitchFamily="2" charset="-127"/>
            </a:endParaRPr>
          </a:p>
        </p:txBody>
      </p:sp>
      <p:sp>
        <p:nvSpPr>
          <p:cNvPr id="9" name="직사각형 8">
            <a:extLst>
              <a:ext uri="{FF2B5EF4-FFF2-40B4-BE49-F238E27FC236}">
                <a16:creationId xmlns:a16="http://schemas.microsoft.com/office/drawing/2014/main" id="{3B3A358E-BB4C-160A-445B-0C86B07BEA6E}"/>
              </a:ext>
            </a:extLst>
          </p:cNvPr>
          <p:cNvSpPr/>
          <p:nvPr/>
        </p:nvSpPr>
        <p:spPr>
          <a:xfrm>
            <a:off x="489600" y="3793930"/>
            <a:ext cx="4107126" cy="1017899"/>
          </a:xfrm>
          <a:prstGeom prst="rect">
            <a:avLst/>
          </a:prstGeom>
          <a:noFill/>
          <a:ln w="6350">
            <a:solidFill>
              <a:srgbClr val="1E49E2">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marL="216000" indent="-171450">
              <a:buFont typeface="Wingdings" panose="05000000000000000000" pitchFamily="2" charset="2"/>
              <a:buChar char="§"/>
            </a:pPr>
            <a:r>
              <a:rPr lang="ko-KR" altLang="en-US" sz="900" b="1" err="1">
                <a:solidFill>
                  <a:srgbClr val="1E49E2"/>
                </a:solidFill>
                <a:latin typeface="KoPub돋움체 Light" panose="00000300000000000000" pitchFamily="2" charset="-127"/>
                <a:ea typeface="KoPub돋움체 Light" panose="00000300000000000000" pitchFamily="2" charset="-127"/>
              </a:rPr>
              <a:t>해천</a:t>
            </a:r>
            <a:r>
              <a:rPr lang="ko-KR" altLang="en-US" sz="900" b="1">
                <a:solidFill>
                  <a:srgbClr val="1E49E2"/>
                </a:solidFill>
                <a:latin typeface="KoPub돋움체 Light" panose="00000300000000000000" pitchFamily="2" charset="-127"/>
                <a:ea typeface="KoPub돋움체 Light" panose="00000300000000000000" pitchFamily="2" charset="-127"/>
              </a:rPr>
              <a:t> </a:t>
            </a:r>
            <a:r>
              <a:rPr lang="en-US" altLang="ko-KR" sz="900" b="1">
                <a:solidFill>
                  <a:srgbClr val="1E49E2"/>
                </a:solidFill>
                <a:latin typeface="KoPub돋움체 Light" panose="00000300000000000000" pitchFamily="2" charset="-127"/>
                <a:ea typeface="KoPub돋움체 Light" panose="00000300000000000000" pitchFamily="2" charset="-127"/>
              </a:rPr>
              <a:t>1</a:t>
            </a:r>
            <a:r>
              <a:rPr lang="ko-KR" altLang="en-US" sz="900" b="1">
                <a:solidFill>
                  <a:srgbClr val="1E49E2"/>
                </a:solidFill>
                <a:latin typeface="KoPub돋움체 Light" panose="00000300000000000000" pitchFamily="2" charset="-127"/>
                <a:ea typeface="KoPub돋움체 Light" panose="00000300000000000000" pitchFamily="2" charset="-127"/>
              </a:rPr>
              <a:t>호의 낮은 생산성</a:t>
            </a:r>
            <a:endParaRPr lang="en-US" altLang="ko-KR" sz="900" b="1">
              <a:solidFill>
                <a:srgbClr val="1E49E2"/>
              </a:solidFill>
              <a:latin typeface="KoPub돋움체 Light" panose="00000300000000000000" pitchFamily="2" charset="-127"/>
              <a:ea typeface="KoPub돋움체 Light" panose="00000300000000000000" pitchFamily="2" charset="-127"/>
            </a:endParaRPr>
          </a:p>
          <a:p>
            <a:pPr marL="360000" indent="-171450" latinLnBrk="1">
              <a:lnSpc>
                <a:spcPts val="1080"/>
              </a:lnSpc>
              <a:spcBef>
                <a:spcPts val="600"/>
              </a:spcBef>
              <a:buFont typeface="Wingdings" panose="05000000000000000000" pitchFamily="2" charset="2"/>
              <a:buChar char="ü"/>
            </a:pPr>
            <a:r>
              <a:rPr lang="ko-KR" altLang="en-US" sz="900">
                <a:solidFill>
                  <a:schemeClr val="tx1"/>
                </a:solidFill>
                <a:latin typeface="KoPub돋움체 Light" panose="00000300000000000000" pitchFamily="2" charset="-127"/>
                <a:ea typeface="KoPub돋움체 Light" panose="00000300000000000000" pitchFamily="2" charset="-127"/>
              </a:rPr>
              <a:t>기존 선박의 낮은 사양으로 인해 해저케이블 운송</a:t>
            </a:r>
            <a:r>
              <a:rPr lang="en-US" altLang="ko-KR" sz="900">
                <a:solidFill>
                  <a:schemeClr val="tx1"/>
                </a:solidFill>
                <a:latin typeface="KoPub돋움체 Light" panose="00000300000000000000" pitchFamily="2" charset="-127"/>
                <a:ea typeface="KoPub돋움체 Light" panose="00000300000000000000" pitchFamily="2" charset="-127"/>
              </a:rPr>
              <a:t>, </a:t>
            </a:r>
            <a:r>
              <a:rPr lang="ko-KR" altLang="en-US" sz="900" err="1">
                <a:solidFill>
                  <a:schemeClr val="tx1"/>
                </a:solidFill>
                <a:latin typeface="KoPub돋움체 Light" panose="00000300000000000000" pitchFamily="2" charset="-127"/>
                <a:ea typeface="KoPub돋움체 Light" panose="00000300000000000000" pitchFamily="2" charset="-127"/>
              </a:rPr>
              <a:t>포설</a:t>
            </a:r>
            <a:r>
              <a:rPr lang="en-US" altLang="ko-KR" sz="900">
                <a:solidFill>
                  <a:schemeClr val="tx1"/>
                </a:solidFill>
                <a:latin typeface="KoPub돋움체 Light" panose="00000300000000000000" pitchFamily="2" charset="-127"/>
                <a:ea typeface="KoPub돋움체 Light" panose="00000300000000000000" pitchFamily="2" charset="-127"/>
              </a:rPr>
              <a:t>, </a:t>
            </a:r>
            <a:r>
              <a:rPr lang="ko-KR" altLang="en-US" sz="900">
                <a:solidFill>
                  <a:schemeClr val="tx1"/>
                </a:solidFill>
                <a:latin typeface="KoPub돋움체 Light" panose="00000300000000000000" pitchFamily="2" charset="-127"/>
                <a:ea typeface="KoPub돋움체 Light" panose="00000300000000000000" pitchFamily="2" charset="-127"/>
              </a:rPr>
              <a:t>보호 과정에서 노무비를 비롯한 원가가 크게 발생 </a:t>
            </a:r>
            <a:endParaRPr lang="en-US" altLang="ko-KR" sz="900">
              <a:solidFill>
                <a:schemeClr val="tx1"/>
              </a:solidFill>
              <a:latin typeface="KoPub돋움체 Light" panose="00000300000000000000" pitchFamily="2" charset="-127"/>
              <a:ea typeface="KoPub돋움체 Light" panose="00000300000000000000" pitchFamily="2" charset="-127"/>
            </a:endParaRPr>
          </a:p>
          <a:p>
            <a:pPr marL="360000" indent="-171450" latinLnBrk="1">
              <a:lnSpc>
                <a:spcPts val="1080"/>
              </a:lnSpc>
              <a:spcBef>
                <a:spcPts val="600"/>
              </a:spcBef>
              <a:buFont typeface="Wingdings" panose="05000000000000000000" pitchFamily="2" charset="2"/>
              <a:buChar char="ü"/>
            </a:pPr>
            <a:r>
              <a:rPr lang="ko-KR" altLang="en-US" sz="900">
                <a:solidFill>
                  <a:schemeClr val="tx1"/>
                </a:solidFill>
                <a:latin typeface="KoPub돋움체 Light" panose="00000300000000000000" pitchFamily="2" charset="-127"/>
                <a:ea typeface="KoPub돋움체 Light" panose="00000300000000000000" pitchFamily="2" charset="-127"/>
              </a:rPr>
              <a:t>낮은 사양으로 인한 시공 기간의 장기화로 추가적인 프로젝트 수주 불가능</a:t>
            </a:r>
            <a:endParaRPr lang="en-US" altLang="ko-KR" sz="900">
              <a:solidFill>
                <a:schemeClr val="tx1"/>
              </a:solidFill>
              <a:latin typeface="KoPub돋움체 Light" panose="00000300000000000000" pitchFamily="2" charset="-127"/>
              <a:ea typeface="KoPub돋움체 Light" panose="00000300000000000000" pitchFamily="2" charset="-127"/>
            </a:endParaRPr>
          </a:p>
        </p:txBody>
      </p:sp>
      <p:sp>
        <p:nvSpPr>
          <p:cNvPr id="13" name="직사각형 12">
            <a:extLst>
              <a:ext uri="{FF2B5EF4-FFF2-40B4-BE49-F238E27FC236}">
                <a16:creationId xmlns:a16="http://schemas.microsoft.com/office/drawing/2014/main" id="{02C1B8AB-72DA-C8B2-386A-04C772E7B1A2}"/>
              </a:ext>
            </a:extLst>
          </p:cNvPr>
          <p:cNvSpPr/>
          <p:nvPr/>
        </p:nvSpPr>
        <p:spPr>
          <a:xfrm>
            <a:off x="489600" y="3339025"/>
            <a:ext cx="8914066" cy="352269"/>
          </a:xfrm>
          <a:prstGeom prst="rect">
            <a:avLst/>
          </a:prstGeom>
          <a:solidFill>
            <a:srgbClr val="1E49E2"/>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ko-KR" altLang="en-US" sz="1100" b="1">
                <a:solidFill>
                  <a:schemeClr val="bg1"/>
                </a:solidFill>
                <a:latin typeface="KoPub돋움체 Medium" panose="00000600000000000000" pitchFamily="2" charset="-127"/>
                <a:ea typeface="KoPub돋움체 Medium" panose="00000600000000000000" pitchFamily="2" charset="-127"/>
              </a:rPr>
              <a:t>생산성 향상을 통한 사업비 절감 및 매출 증가</a:t>
            </a:r>
          </a:p>
        </p:txBody>
      </p:sp>
      <p:sp>
        <p:nvSpPr>
          <p:cNvPr id="14" name="직사각형 13">
            <a:extLst>
              <a:ext uri="{FF2B5EF4-FFF2-40B4-BE49-F238E27FC236}">
                <a16:creationId xmlns:a16="http://schemas.microsoft.com/office/drawing/2014/main" id="{456B59D4-5FD2-C7BB-E4DF-53C0A55226C5}"/>
              </a:ext>
            </a:extLst>
          </p:cNvPr>
          <p:cNvSpPr/>
          <p:nvPr/>
        </p:nvSpPr>
        <p:spPr>
          <a:xfrm>
            <a:off x="5295600" y="3793930"/>
            <a:ext cx="4107126" cy="1017899"/>
          </a:xfrm>
          <a:prstGeom prst="rect">
            <a:avLst/>
          </a:prstGeom>
          <a:noFill/>
          <a:ln w="6350">
            <a:solidFill>
              <a:srgbClr val="1E49E2">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marL="216000" indent="-171450">
              <a:buFont typeface="Wingdings" panose="05000000000000000000" pitchFamily="2" charset="2"/>
              <a:buChar char="§"/>
            </a:pPr>
            <a:r>
              <a:rPr lang="ko-KR" altLang="en-US" sz="900" b="1" err="1">
                <a:solidFill>
                  <a:srgbClr val="1E49E2"/>
                </a:solidFill>
                <a:latin typeface="KoPub돋움체 Light" panose="00000300000000000000" pitchFamily="2" charset="-127"/>
                <a:ea typeface="KoPub돋움체 Light" panose="00000300000000000000" pitchFamily="2" charset="-127"/>
              </a:rPr>
              <a:t>고사양</a:t>
            </a:r>
            <a:r>
              <a:rPr lang="ko-KR" altLang="en-US" sz="900" b="1">
                <a:solidFill>
                  <a:srgbClr val="1E49E2"/>
                </a:solidFill>
                <a:latin typeface="KoPub돋움체 Light" panose="00000300000000000000" pitchFamily="2" charset="-127"/>
                <a:ea typeface="KoPub돋움체 Light" panose="00000300000000000000" pitchFamily="2" charset="-127"/>
              </a:rPr>
              <a:t> </a:t>
            </a:r>
            <a:r>
              <a:rPr lang="en-US" altLang="ko-KR" sz="900" b="1">
                <a:solidFill>
                  <a:srgbClr val="1E49E2"/>
                </a:solidFill>
                <a:latin typeface="KoPub돋움체 Light" panose="00000300000000000000" pitchFamily="2" charset="-127"/>
                <a:ea typeface="KoPub돋움체 Light" panose="00000300000000000000" pitchFamily="2" charset="-127"/>
              </a:rPr>
              <a:t>CLV</a:t>
            </a:r>
            <a:r>
              <a:rPr lang="ko-KR" altLang="en-US" sz="900" b="1">
                <a:solidFill>
                  <a:srgbClr val="1E49E2"/>
                </a:solidFill>
                <a:latin typeface="KoPub돋움체 Light" panose="00000300000000000000" pitchFamily="2" charset="-127"/>
                <a:ea typeface="KoPub돋움체 Light" panose="00000300000000000000" pitchFamily="2" charset="-127"/>
              </a:rPr>
              <a:t> 도입으로 사업비 절감 및 매출 증가</a:t>
            </a:r>
            <a:endParaRPr lang="en-US" altLang="ko-KR" sz="900" b="1">
              <a:solidFill>
                <a:srgbClr val="1E49E2"/>
              </a:solidFill>
              <a:latin typeface="KoPub돋움체 Light" panose="00000300000000000000" pitchFamily="2" charset="-127"/>
              <a:ea typeface="KoPub돋움체 Light" panose="00000300000000000000" pitchFamily="2" charset="-127"/>
            </a:endParaRPr>
          </a:p>
          <a:p>
            <a:pPr marL="360000" indent="-171450" latinLnBrk="1">
              <a:lnSpc>
                <a:spcPts val="1080"/>
              </a:lnSpc>
              <a:spcBef>
                <a:spcPts val="600"/>
              </a:spcBef>
              <a:buFont typeface="Wingdings" panose="05000000000000000000" pitchFamily="2" charset="2"/>
              <a:buChar char="ü"/>
            </a:pPr>
            <a:r>
              <a:rPr lang="en-US" altLang="ko-KR" sz="900">
                <a:solidFill>
                  <a:schemeClr val="tx1"/>
                </a:solidFill>
                <a:latin typeface="KoPub돋움체 Light" panose="00000300000000000000" pitchFamily="2" charset="-127"/>
                <a:ea typeface="KoPub돋움체 Light" panose="00000300000000000000" pitchFamily="2" charset="-127"/>
              </a:rPr>
              <a:t>SPIRIT</a:t>
            </a:r>
            <a:r>
              <a:rPr lang="ko-KR" altLang="en-US" sz="900">
                <a:solidFill>
                  <a:schemeClr val="tx1"/>
                </a:solidFill>
                <a:latin typeface="KoPub돋움체 Light" panose="00000300000000000000" pitchFamily="2" charset="-127"/>
                <a:ea typeface="KoPub돋움체 Light" panose="00000300000000000000" pitchFamily="2" charset="-127"/>
              </a:rPr>
              <a:t>은 </a:t>
            </a:r>
            <a:r>
              <a:rPr lang="en-US" altLang="ko-KR" sz="900">
                <a:solidFill>
                  <a:schemeClr val="tx1"/>
                </a:solidFill>
                <a:latin typeface="KoPub돋움체 Light" panose="00000300000000000000" pitchFamily="2" charset="-127"/>
                <a:ea typeface="KoPub돋움체 Light" panose="00000300000000000000" pitchFamily="2" charset="-127"/>
              </a:rPr>
              <a:t>DP2 </a:t>
            </a:r>
            <a:r>
              <a:rPr lang="ko-KR" altLang="en-US" sz="900">
                <a:solidFill>
                  <a:schemeClr val="tx1"/>
                </a:solidFill>
                <a:latin typeface="KoPub돋움체 Light" panose="00000300000000000000" pitchFamily="2" charset="-127"/>
                <a:ea typeface="KoPub돋움체 Light" panose="00000300000000000000" pitchFamily="2" charset="-127"/>
              </a:rPr>
              <a:t>시스템 등 첨단 모니터링 시스템을 장착한 </a:t>
            </a:r>
            <a:r>
              <a:rPr lang="ko-KR" altLang="en-US" sz="900" err="1">
                <a:solidFill>
                  <a:schemeClr val="tx1"/>
                </a:solidFill>
                <a:latin typeface="KoPub돋움체 Light" panose="00000300000000000000" pitchFamily="2" charset="-127"/>
                <a:ea typeface="KoPub돋움체 Light" panose="00000300000000000000" pitchFamily="2" charset="-127"/>
              </a:rPr>
              <a:t>고사양</a:t>
            </a:r>
            <a:r>
              <a:rPr lang="ko-KR" altLang="en-US" sz="900">
                <a:solidFill>
                  <a:schemeClr val="tx1"/>
                </a:solidFill>
                <a:latin typeface="KoPub돋움체 Light" panose="00000300000000000000" pitchFamily="2" charset="-127"/>
                <a:ea typeface="KoPub돋움체 Light" panose="00000300000000000000" pitchFamily="2" charset="-127"/>
              </a:rPr>
              <a:t> 선박으로</a:t>
            </a:r>
            <a:r>
              <a:rPr lang="en-US" altLang="ko-KR" sz="900">
                <a:solidFill>
                  <a:schemeClr val="tx1"/>
                </a:solidFill>
                <a:latin typeface="KoPub돋움체 Light" panose="00000300000000000000" pitchFamily="2" charset="-127"/>
                <a:ea typeface="KoPub돋움체 Light" panose="00000300000000000000" pitchFamily="2" charset="-127"/>
              </a:rPr>
              <a:t>,</a:t>
            </a:r>
            <a:r>
              <a:rPr lang="ko-KR" altLang="en-US" sz="900">
                <a:solidFill>
                  <a:schemeClr val="tx1"/>
                </a:solidFill>
                <a:latin typeface="KoPub돋움체 Light" panose="00000300000000000000" pitchFamily="2" charset="-127"/>
                <a:ea typeface="KoPub돋움체 Light" panose="00000300000000000000" pitchFamily="2" charset="-127"/>
              </a:rPr>
              <a:t> 도입 시 사업비의 유의미한 절감 가능</a:t>
            </a:r>
            <a:endParaRPr lang="en-US" altLang="ko-KR" sz="900">
              <a:solidFill>
                <a:schemeClr val="tx1"/>
              </a:solidFill>
              <a:latin typeface="KoPub돋움체 Light" panose="00000300000000000000" pitchFamily="2" charset="-127"/>
              <a:ea typeface="KoPub돋움체 Light" panose="00000300000000000000" pitchFamily="2" charset="-127"/>
            </a:endParaRPr>
          </a:p>
          <a:p>
            <a:pPr marL="360000" indent="-171450" latinLnBrk="1">
              <a:lnSpc>
                <a:spcPts val="1080"/>
              </a:lnSpc>
              <a:spcBef>
                <a:spcPts val="600"/>
              </a:spcBef>
              <a:buFont typeface="Wingdings" panose="05000000000000000000" pitchFamily="2" charset="2"/>
              <a:buChar char="ü"/>
            </a:pPr>
            <a:r>
              <a:rPr lang="ko-KR" altLang="en-US" sz="900">
                <a:solidFill>
                  <a:schemeClr val="tx1"/>
                </a:solidFill>
                <a:latin typeface="KoPub돋움체 Light" panose="00000300000000000000" pitchFamily="2" charset="-127"/>
                <a:ea typeface="KoPub돋움체 Light" panose="00000300000000000000" pitchFamily="2" charset="-127"/>
              </a:rPr>
              <a:t>높은 생산성을 통한 시공 기간의 단축으로 다양한 프로젝트 수주</a:t>
            </a:r>
            <a:r>
              <a:rPr lang="en-US" altLang="ko-KR" sz="900">
                <a:solidFill>
                  <a:schemeClr val="tx1"/>
                </a:solidFill>
                <a:latin typeface="KoPub돋움체 Light" panose="00000300000000000000" pitchFamily="2" charset="-127"/>
                <a:ea typeface="KoPub돋움체 Light" panose="00000300000000000000" pitchFamily="2" charset="-127"/>
              </a:rPr>
              <a:t>,</a:t>
            </a:r>
            <a:r>
              <a:rPr lang="ko-KR" altLang="en-US" sz="900">
                <a:solidFill>
                  <a:schemeClr val="tx1"/>
                </a:solidFill>
                <a:latin typeface="KoPub돋움체 Light" panose="00000300000000000000" pitchFamily="2" charset="-127"/>
                <a:ea typeface="KoPub돋움체 Light" panose="00000300000000000000" pitchFamily="2" charset="-127"/>
              </a:rPr>
              <a:t> 매출 확대 가능</a:t>
            </a:r>
            <a:endParaRPr lang="en-US" altLang="ko-KR" sz="900">
              <a:solidFill>
                <a:schemeClr val="tx1"/>
              </a:solidFill>
              <a:latin typeface="KoPub돋움체 Light" panose="00000300000000000000" pitchFamily="2" charset="-127"/>
              <a:ea typeface="KoPub돋움체 Light" panose="00000300000000000000" pitchFamily="2" charset="-127"/>
            </a:endParaRPr>
          </a:p>
        </p:txBody>
      </p:sp>
      <p:sp>
        <p:nvSpPr>
          <p:cNvPr id="15" name="직사각형 14">
            <a:extLst>
              <a:ext uri="{FF2B5EF4-FFF2-40B4-BE49-F238E27FC236}">
                <a16:creationId xmlns:a16="http://schemas.microsoft.com/office/drawing/2014/main" id="{935D4D16-0EC5-5202-1D82-67A335B4D51E}"/>
              </a:ext>
            </a:extLst>
          </p:cNvPr>
          <p:cNvSpPr/>
          <p:nvPr/>
        </p:nvSpPr>
        <p:spPr>
          <a:xfrm>
            <a:off x="489600" y="4978904"/>
            <a:ext cx="8914066" cy="352269"/>
          </a:xfrm>
          <a:prstGeom prst="rect">
            <a:avLst/>
          </a:prstGeom>
          <a:solidFill>
            <a:srgbClr val="7213EA"/>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ko-KR" altLang="en-US" sz="1100" b="1">
                <a:solidFill>
                  <a:schemeClr val="bg1"/>
                </a:solidFill>
                <a:latin typeface="KoPub돋움체 Medium" panose="00000600000000000000" pitchFamily="2" charset="-127"/>
                <a:ea typeface="KoPub돋움체 Medium" panose="00000600000000000000" pitchFamily="2" charset="-127"/>
              </a:rPr>
              <a:t>해저케이블 설치 품질 향상</a:t>
            </a:r>
          </a:p>
        </p:txBody>
      </p:sp>
      <p:sp>
        <p:nvSpPr>
          <p:cNvPr id="16" name="직사각형 15">
            <a:extLst>
              <a:ext uri="{FF2B5EF4-FFF2-40B4-BE49-F238E27FC236}">
                <a16:creationId xmlns:a16="http://schemas.microsoft.com/office/drawing/2014/main" id="{8DC3628A-4D94-90D7-4086-9B9A56F9AB47}"/>
              </a:ext>
            </a:extLst>
          </p:cNvPr>
          <p:cNvSpPr/>
          <p:nvPr/>
        </p:nvSpPr>
        <p:spPr>
          <a:xfrm>
            <a:off x="488950" y="5426793"/>
            <a:ext cx="4107126" cy="594595"/>
          </a:xfrm>
          <a:prstGeom prst="rect">
            <a:avLst/>
          </a:prstGeom>
          <a:noFill/>
          <a:ln w="6350">
            <a:solidFill>
              <a:srgbClr val="7213EA">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marL="216000" indent="-171450">
              <a:buFont typeface="Wingdings" panose="05000000000000000000" pitchFamily="2" charset="2"/>
              <a:buChar char="§"/>
            </a:pPr>
            <a:r>
              <a:rPr lang="en-US" altLang="ko-KR" sz="900" b="1">
                <a:solidFill>
                  <a:srgbClr val="7213EA"/>
                </a:solidFill>
                <a:latin typeface="KoPub돋움체 Light" panose="00000300000000000000" pitchFamily="2" charset="-127"/>
                <a:ea typeface="KoPub돋움체 Light" panose="00000300000000000000" pitchFamily="2" charset="-127"/>
              </a:rPr>
              <a:t>DP</a:t>
            </a:r>
            <a:r>
              <a:rPr lang="ko-KR" altLang="en-US" sz="900" b="1">
                <a:solidFill>
                  <a:srgbClr val="7213EA"/>
                </a:solidFill>
                <a:latin typeface="KoPub돋움체 Light" panose="00000300000000000000" pitchFamily="2" charset="-127"/>
                <a:ea typeface="KoPub돋움체 Light" panose="00000300000000000000" pitchFamily="2" charset="-127"/>
              </a:rPr>
              <a:t> 시스템의 부재</a:t>
            </a:r>
            <a:endParaRPr lang="en-US" altLang="ko-KR" sz="900" b="1">
              <a:solidFill>
                <a:srgbClr val="7213EA"/>
              </a:solidFill>
              <a:latin typeface="KoPub돋움체 Light" panose="00000300000000000000" pitchFamily="2" charset="-127"/>
              <a:ea typeface="KoPub돋움체 Light" panose="00000300000000000000" pitchFamily="2" charset="-127"/>
            </a:endParaRPr>
          </a:p>
          <a:p>
            <a:pPr marL="360000" indent="-171450" latinLnBrk="1">
              <a:lnSpc>
                <a:spcPts val="1080"/>
              </a:lnSpc>
              <a:spcBef>
                <a:spcPts val="600"/>
              </a:spcBef>
              <a:buFont typeface="Wingdings" panose="05000000000000000000" pitchFamily="2" charset="2"/>
              <a:buChar char="ü"/>
            </a:pPr>
            <a:r>
              <a:rPr lang="ko-KR" altLang="en-US" sz="900">
                <a:solidFill>
                  <a:schemeClr val="tx1"/>
                </a:solidFill>
                <a:latin typeface="KoPub돋움체 Light" panose="00000300000000000000" pitchFamily="2" charset="-127"/>
                <a:ea typeface="KoPub돋움체 Light" panose="00000300000000000000" pitchFamily="2" charset="-127"/>
              </a:rPr>
              <a:t>선박의 정밀한 제어가 불가능하여 상대적으로 낮은 품질의 해저케이블 시공이 불가피</a:t>
            </a:r>
            <a:endParaRPr lang="en-US" altLang="ko-KR" sz="900">
              <a:solidFill>
                <a:schemeClr val="tx1"/>
              </a:solidFill>
              <a:latin typeface="KoPub돋움체 Light" panose="00000300000000000000" pitchFamily="2" charset="-127"/>
              <a:ea typeface="KoPub돋움체 Light" panose="00000300000000000000" pitchFamily="2" charset="-127"/>
            </a:endParaRPr>
          </a:p>
        </p:txBody>
      </p:sp>
      <p:sp>
        <p:nvSpPr>
          <p:cNvPr id="17" name="직사각형 16">
            <a:extLst>
              <a:ext uri="{FF2B5EF4-FFF2-40B4-BE49-F238E27FC236}">
                <a16:creationId xmlns:a16="http://schemas.microsoft.com/office/drawing/2014/main" id="{2AB59A09-5B7D-6339-B2FE-49F73F29A0FF}"/>
              </a:ext>
            </a:extLst>
          </p:cNvPr>
          <p:cNvSpPr/>
          <p:nvPr/>
        </p:nvSpPr>
        <p:spPr>
          <a:xfrm>
            <a:off x="5295600" y="5426793"/>
            <a:ext cx="4107126" cy="594595"/>
          </a:xfrm>
          <a:prstGeom prst="rect">
            <a:avLst/>
          </a:prstGeom>
          <a:noFill/>
          <a:ln w="6350">
            <a:solidFill>
              <a:srgbClr val="7213EA">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marL="216000" indent="-171450">
              <a:buFont typeface="Wingdings" panose="05000000000000000000" pitchFamily="2" charset="2"/>
              <a:buChar char="§"/>
            </a:pPr>
            <a:r>
              <a:rPr lang="en-US" altLang="ko-KR" sz="900" b="1">
                <a:solidFill>
                  <a:srgbClr val="7213EA"/>
                </a:solidFill>
                <a:latin typeface="KoPub돋움체 Light" panose="00000300000000000000" pitchFamily="2" charset="-127"/>
                <a:ea typeface="KoPub돋움체 Light" panose="00000300000000000000" pitchFamily="2" charset="-127"/>
              </a:rPr>
              <a:t>DP2</a:t>
            </a:r>
            <a:r>
              <a:rPr lang="ko-KR" altLang="en-US" sz="900" b="1">
                <a:solidFill>
                  <a:srgbClr val="7213EA"/>
                </a:solidFill>
                <a:latin typeface="KoPub돋움체 Light" panose="00000300000000000000" pitchFamily="2" charset="-127"/>
                <a:ea typeface="KoPub돋움체 Light" panose="00000300000000000000" pitchFamily="2" charset="-127"/>
              </a:rPr>
              <a:t> 시스템을 통한 높은 품질의 케이블 시공</a:t>
            </a:r>
            <a:endParaRPr lang="en-US" altLang="ko-KR" sz="900" b="1">
              <a:solidFill>
                <a:srgbClr val="7213EA"/>
              </a:solidFill>
              <a:latin typeface="KoPub돋움체 Light" panose="00000300000000000000" pitchFamily="2" charset="-127"/>
              <a:ea typeface="KoPub돋움체 Light" panose="00000300000000000000" pitchFamily="2" charset="-127"/>
            </a:endParaRPr>
          </a:p>
          <a:p>
            <a:pPr marL="360000" indent="-171450" latinLnBrk="1">
              <a:lnSpc>
                <a:spcPts val="1080"/>
              </a:lnSpc>
              <a:spcBef>
                <a:spcPts val="600"/>
              </a:spcBef>
              <a:buFont typeface="Wingdings" panose="05000000000000000000" pitchFamily="2" charset="2"/>
              <a:buChar char="ü"/>
            </a:pPr>
            <a:r>
              <a:rPr lang="en-US" altLang="ko-KR" sz="900">
                <a:solidFill>
                  <a:schemeClr val="tx1"/>
                </a:solidFill>
                <a:latin typeface="KoPub돋움체 Light" panose="00000300000000000000" pitchFamily="2" charset="-127"/>
                <a:ea typeface="KoPub돋움체 Light" panose="00000300000000000000" pitchFamily="2" charset="-127"/>
              </a:rPr>
              <a:t>DP2 </a:t>
            </a:r>
            <a:r>
              <a:rPr lang="ko-KR" altLang="en-US" sz="900">
                <a:solidFill>
                  <a:schemeClr val="tx1"/>
                </a:solidFill>
                <a:latin typeface="KoPub돋움체 Light" panose="00000300000000000000" pitchFamily="2" charset="-127"/>
                <a:ea typeface="KoPub돋움체 Light" panose="00000300000000000000" pitchFamily="2" charset="-127"/>
              </a:rPr>
              <a:t>시스템이 선박 위치를 정밀하게 제어함으로써 정확한 케이블 </a:t>
            </a:r>
            <a:r>
              <a:rPr lang="ko-KR" altLang="en-US" sz="900" err="1">
                <a:solidFill>
                  <a:schemeClr val="tx1"/>
                </a:solidFill>
                <a:latin typeface="KoPub돋움체 Light" panose="00000300000000000000" pitchFamily="2" charset="-127"/>
                <a:ea typeface="KoPub돋움체 Light" panose="00000300000000000000" pitchFamily="2" charset="-127"/>
              </a:rPr>
              <a:t>포설을</a:t>
            </a:r>
            <a:r>
              <a:rPr lang="ko-KR" altLang="en-US" sz="900">
                <a:solidFill>
                  <a:schemeClr val="tx1"/>
                </a:solidFill>
                <a:latin typeface="KoPub돋움체 Light" panose="00000300000000000000" pitchFamily="2" charset="-127"/>
                <a:ea typeface="KoPub돋움체 Light" panose="00000300000000000000" pitchFamily="2" charset="-127"/>
              </a:rPr>
              <a:t> 통해 설치 품질 향상 및 케이블 사후관리 비용 절감 </a:t>
            </a:r>
            <a:endParaRPr lang="en-US" altLang="ko-KR" sz="900">
              <a:solidFill>
                <a:schemeClr val="tx1"/>
              </a:solidFill>
              <a:latin typeface="KoPub돋움체 Light" panose="00000300000000000000" pitchFamily="2" charset="-127"/>
              <a:ea typeface="KoPub돋움체 Light" panose="00000300000000000000" pitchFamily="2" charset="-127"/>
            </a:endParaRPr>
          </a:p>
        </p:txBody>
      </p:sp>
      <p:sp>
        <p:nvSpPr>
          <p:cNvPr id="12" name="텍스트 개체 틀 5">
            <a:extLst>
              <a:ext uri="{FF2B5EF4-FFF2-40B4-BE49-F238E27FC236}">
                <a16:creationId xmlns:a16="http://schemas.microsoft.com/office/drawing/2014/main" id="{3F8AB35B-689F-5DAD-819D-DBC49EE1CD6E}"/>
              </a:ext>
            </a:extLst>
          </p:cNvPr>
          <p:cNvSpPr txBox="1">
            <a:spLocks/>
          </p:cNvSpPr>
          <p:nvPr/>
        </p:nvSpPr>
        <p:spPr>
          <a:xfrm>
            <a:off x="488950" y="6031974"/>
            <a:ext cx="4368796" cy="349775"/>
          </a:xfrm>
          <a:prstGeom prst="rect">
            <a:avLst/>
          </a:prstGeom>
          <a:noFill/>
        </p:spPr>
        <p:txBody>
          <a:bodyPr vert="horz" wrap="square" lIns="0" tIns="0" rIns="0" bIns="0" rtlCol="0" anchor="t" anchorCtr="0">
            <a:noAutofit/>
          </a:bodyPr>
          <a:lstStyle>
            <a:lvl1pPr eaLnBrk="1" latinLnBrk="1" hangingPunct="1">
              <a:spcAft>
                <a:spcPts val="650"/>
              </a:spcAft>
              <a:defRPr lang="ko-KR" altLang="en-US" sz="800" b="0" i="0" kern="0" baseline="0" dirty="0">
                <a:solidFill>
                  <a:srgbClr val="7F7F7F"/>
                </a:solidFill>
                <a:latin typeface="+mn-lt"/>
                <a:ea typeface="+mn-ea"/>
                <a:cs typeface="Arial" panose="020B0604020202020204" pitchFamily="34" charset="0"/>
              </a:defRPr>
            </a:lvl1pPr>
            <a:lvl2pPr marL="0" indent="0" eaLnBrk="1" latinLnBrk="1" hangingPunct="1">
              <a:spcAft>
                <a:spcPts val="650"/>
              </a:spcAft>
              <a:buFont typeface="Univers for KPMG"/>
              <a:buNone/>
              <a:defRPr sz="1400" b="0" i="0">
                <a:solidFill>
                  <a:srgbClr val="003087"/>
                </a:solidFill>
                <a:latin typeface="Univers for KPMG Light" panose="020B0403020202020204" pitchFamily="34" charset="0"/>
                <a:cs typeface="Univers for KPMG" panose="020B0603020202020204" pitchFamily="34" charset="0"/>
              </a:defRPr>
            </a:lvl2pPr>
            <a:lvl3pPr marL="307975" indent="-307975" algn="l" eaLnBrk="1" latinLnBrk="1" hangingPunct="1">
              <a:spcAft>
                <a:spcPts val="650"/>
              </a:spcAft>
              <a:buFont typeface="Univers for KPMG Light" panose="020B0403020202020204" pitchFamily="34" charset="0"/>
              <a:buChar char="—"/>
              <a:defRPr sz="1400" b="0" i="0">
                <a:solidFill>
                  <a:srgbClr val="003087"/>
                </a:solidFill>
                <a:latin typeface="Univers for KPMG Light" panose="020B0403020202020204" pitchFamily="34" charset="0"/>
                <a:cs typeface="Univers for KPMG" panose="020B0603020202020204" pitchFamily="34" charset="0"/>
              </a:defRPr>
            </a:lvl3pPr>
            <a:lvl4pPr marL="623888" indent="-248400" algn="l" eaLnBrk="1" latinLnBrk="1" hangingPunct="1">
              <a:spcAft>
                <a:spcPts val="650"/>
              </a:spcAft>
              <a:buFont typeface="Univers for KPMG Light" panose="020B0403020202020204" pitchFamily="34" charset="0"/>
              <a:buChar char="–"/>
              <a:defRPr sz="1400" b="0" i="0" baseline="0">
                <a:solidFill>
                  <a:srgbClr val="003087"/>
                </a:solidFill>
                <a:latin typeface="Univers for KPMG Light" panose="020B0403020202020204" pitchFamily="34" charset="0"/>
                <a:cs typeface="Univers for KPMG" panose="020B0603020202020204" pitchFamily="34" charset="0"/>
              </a:defRPr>
            </a:lvl4pPr>
            <a:lvl5pPr marL="982663" indent="-309563" algn="l" eaLnBrk="1" latinLnBrk="1" hangingPunct="1">
              <a:spcAft>
                <a:spcPts val="650"/>
              </a:spcAft>
              <a:buFont typeface="Univers for KPMG Light" panose="020B0403020202020204" pitchFamily="34" charset="0"/>
              <a:buChar char="—"/>
              <a:defRPr lang="en-US" sz="1400" b="0" i="0" dirty="0" smtClean="0">
                <a:solidFill>
                  <a:srgbClr val="003087"/>
                </a:solidFill>
                <a:latin typeface="Univers for KPMG Light" panose="020B0403020202020204" pitchFamily="34" charset="0"/>
                <a:cs typeface="Univers for KPMG" panose="020B0603020202020204" pitchFamily="34" charset="0"/>
              </a:defRPr>
            </a:lvl5pPr>
            <a:lvl6pPr marL="1257300" indent="-247650" algn="l" eaLnBrk="1" latinLnBrk="1" hangingPunct="1">
              <a:spcAft>
                <a:spcPts val="650"/>
              </a:spcAft>
              <a:buFont typeface="Univers for KPMG Light" panose="020B0403020202020204" pitchFamily="34" charset="0"/>
              <a:buChar char="-"/>
              <a:defRPr lang="en-US" sz="1400" b="0" i="0" baseline="0" dirty="0" smtClean="0">
                <a:solidFill>
                  <a:srgbClr val="003087"/>
                </a:solidFill>
                <a:latin typeface="Univers for KPMG Light" panose="020B0403020202020204" pitchFamily="34" charset="0"/>
              </a:defRPr>
            </a:lvl6pPr>
            <a:lvl7pPr marL="1619250" indent="-309563" algn="l" eaLnBrk="1" latinLnBrk="1" hangingPunct="1">
              <a:spcAft>
                <a:spcPts val="650"/>
              </a:spcAft>
              <a:buFont typeface="Univers for KPMG Light" panose="020B0403020202020204" pitchFamily="34" charset="0"/>
              <a:buChar char="—"/>
              <a:defRPr lang="en-US" sz="1400" b="0" i="0" dirty="0" smtClean="0">
                <a:solidFill>
                  <a:srgbClr val="003087"/>
                </a:solidFill>
                <a:latin typeface="Univers for KPMG Light" panose="020B0403020202020204" pitchFamily="34" charset="0"/>
              </a:defRPr>
            </a:lvl7pPr>
            <a:lvl8pPr marL="1885950" indent="-247650" algn="l" eaLnBrk="1" latinLnBrk="1" hangingPunct="1">
              <a:spcAft>
                <a:spcPts val="650"/>
              </a:spcAft>
              <a:buFont typeface="Univers for KPMG Light" panose="020B0403020202020204" pitchFamily="34" charset="0"/>
              <a:buChar char="-"/>
              <a:defRPr lang="en-US" sz="1400" b="0" i="0" baseline="0" dirty="0" smtClean="0">
                <a:solidFill>
                  <a:srgbClr val="003087"/>
                </a:solidFill>
                <a:latin typeface="Univers for KPMG Light" panose="020B0403020202020204" pitchFamily="34" charset="0"/>
              </a:defRPr>
            </a:lvl8pPr>
          </a:lstStyle>
          <a:p>
            <a:pPr>
              <a:spcAft>
                <a:spcPts val="0"/>
              </a:spcAft>
            </a:pPr>
            <a:r>
              <a:rPr lang="en-US" altLang="ko-KR">
                <a:latin typeface="KoPub돋움체 Medium" panose="02020603020101020101" pitchFamily="18" charset="-127"/>
                <a:ea typeface="KoPub돋움체 Medium" panose="02020603020101020101" pitchFamily="18" charset="-127"/>
              </a:rPr>
              <a:t>Note 1 : Cable Laying Barge, Note 2 : Dual DPS(Dynamic Positioning System)</a:t>
            </a:r>
          </a:p>
          <a:p>
            <a:pPr>
              <a:spcAft>
                <a:spcPts val="0"/>
              </a:spcAft>
            </a:pPr>
            <a:r>
              <a:rPr lang="en-US" altLang="ko-KR">
                <a:latin typeface="KoPub돋움체 Medium" panose="02020603020101020101" pitchFamily="18" charset="-127"/>
                <a:ea typeface="KoPub돋움체 Medium" panose="02020603020101020101" pitchFamily="18" charset="-127"/>
              </a:rPr>
              <a:t>Note 3 : Cable Laying Vessel, Note 4 : </a:t>
            </a:r>
            <a:r>
              <a:rPr lang="ko-KR" altLang="en-US">
                <a:latin typeface="KoPub돋움체 Medium" panose="02020603020101020101" pitchFamily="18" charset="-127"/>
                <a:ea typeface="KoPub돋움체 Medium" panose="02020603020101020101" pitchFamily="18" charset="-127"/>
              </a:rPr>
              <a:t>기존 </a:t>
            </a:r>
            <a:r>
              <a:rPr lang="en-US" altLang="ko-KR">
                <a:latin typeface="KoPub돋움체 Medium" panose="02020603020101020101" pitchFamily="18" charset="-127"/>
                <a:ea typeface="KoPub돋움체 Medium" panose="02020603020101020101" pitchFamily="18" charset="-127"/>
              </a:rPr>
              <a:t>Barge</a:t>
            </a:r>
            <a:r>
              <a:rPr lang="ko-KR" altLang="en-US">
                <a:latin typeface="KoPub돋움체 Medium" panose="02020603020101020101" pitchFamily="18" charset="-127"/>
                <a:ea typeface="KoPub돋움체 Medium" panose="02020603020101020101" pitchFamily="18" charset="-127"/>
              </a:rPr>
              <a:t>선을 해저 </a:t>
            </a:r>
            <a:r>
              <a:rPr lang="ko-KR" altLang="en-US" err="1">
                <a:latin typeface="KoPub돋움체 Medium" panose="02020603020101020101" pitchFamily="18" charset="-127"/>
                <a:ea typeface="KoPub돋움체 Medium" panose="02020603020101020101" pitchFamily="18" charset="-127"/>
              </a:rPr>
              <a:t>포설</a:t>
            </a:r>
            <a:r>
              <a:rPr lang="ko-KR" altLang="en-US">
                <a:latin typeface="KoPub돋움체 Medium" panose="02020603020101020101" pitchFamily="18" charset="-127"/>
                <a:ea typeface="KoPub돋움체 Medium" panose="02020603020101020101" pitchFamily="18" charset="-127"/>
              </a:rPr>
              <a:t> 전용 선박으로 개조한 선박</a:t>
            </a:r>
          </a:p>
          <a:p>
            <a:pPr>
              <a:spcAft>
                <a:spcPts val="0"/>
              </a:spcAft>
            </a:pPr>
            <a:endParaRPr lang="ko-KR" altLang="en-US">
              <a:latin typeface="KoPub돋움체 Medium" panose="02020603020101020101" pitchFamily="18" charset="-127"/>
              <a:ea typeface="KoPub돋움체 Medium" panose="02020603020101020101" pitchFamily="18" charset="-127"/>
            </a:endParaRPr>
          </a:p>
          <a:p>
            <a:pPr>
              <a:spcAft>
                <a:spcPts val="0"/>
              </a:spcAft>
            </a:pPr>
            <a:endParaRPr lang="en-US" altLang="ko-KR">
              <a:latin typeface="KoPub돋움체 Medium" panose="02020603020101020101" pitchFamily="18" charset="-127"/>
              <a:ea typeface="KoPub돋움체 Medium" panose="02020603020101020101" pitchFamily="18" charset="-127"/>
            </a:endParaRPr>
          </a:p>
          <a:p>
            <a:pPr>
              <a:spcAft>
                <a:spcPts val="0"/>
              </a:spcAft>
            </a:pPr>
            <a:endParaRPr lang="ko-KR" altLang="en-US">
              <a:latin typeface="KoPub돋움체 Medium" panose="02020603020101020101" pitchFamily="18" charset="-127"/>
              <a:ea typeface="KoPub돋움체 Medium" panose="02020603020101020101" pitchFamily="18" charset="-127"/>
            </a:endParaRPr>
          </a:p>
        </p:txBody>
      </p:sp>
      <p:cxnSp>
        <p:nvCxnSpPr>
          <p:cNvPr id="20" name="직선 화살표 연결선 19">
            <a:extLst>
              <a:ext uri="{FF2B5EF4-FFF2-40B4-BE49-F238E27FC236}">
                <a16:creationId xmlns:a16="http://schemas.microsoft.com/office/drawing/2014/main" id="{92DE903B-8B69-8FFA-2665-AD9A9503E9A1}"/>
              </a:ext>
            </a:extLst>
          </p:cNvPr>
          <p:cNvCxnSpPr>
            <a:stCxn id="55" idx="3"/>
            <a:endCxn id="2" idx="1"/>
          </p:cNvCxnSpPr>
          <p:nvPr/>
        </p:nvCxnSpPr>
        <p:spPr>
          <a:xfrm>
            <a:off x="4596726" y="2675576"/>
            <a:ext cx="699176" cy="0"/>
          </a:xfrm>
          <a:prstGeom prst="straightConnector1">
            <a:avLst/>
          </a:prstGeom>
          <a:ln w="6350">
            <a:solidFill>
              <a:srgbClr val="00338D">
                <a:alpha val="50000"/>
              </a:srgb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ACDAB106-F8B9-14C9-9706-F1CAA76C0031}"/>
              </a:ext>
            </a:extLst>
          </p:cNvPr>
          <p:cNvCxnSpPr>
            <a:cxnSpLocks/>
            <a:stCxn id="9" idx="3"/>
            <a:endCxn id="14" idx="1"/>
          </p:cNvCxnSpPr>
          <p:nvPr/>
        </p:nvCxnSpPr>
        <p:spPr>
          <a:xfrm>
            <a:off x="4596726" y="4302880"/>
            <a:ext cx="698874" cy="0"/>
          </a:xfrm>
          <a:prstGeom prst="straightConnector1">
            <a:avLst/>
          </a:prstGeom>
          <a:ln w="6350">
            <a:solidFill>
              <a:srgbClr val="1E49E2">
                <a:alpha val="50000"/>
              </a:srgb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4D45A5A3-F9F2-B5AC-2837-6E3BFE10E58F}"/>
              </a:ext>
            </a:extLst>
          </p:cNvPr>
          <p:cNvCxnSpPr>
            <a:cxnSpLocks/>
            <a:stCxn id="16" idx="3"/>
            <a:endCxn id="17" idx="1"/>
          </p:cNvCxnSpPr>
          <p:nvPr/>
        </p:nvCxnSpPr>
        <p:spPr>
          <a:xfrm>
            <a:off x="4596076" y="5724091"/>
            <a:ext cx="699524" cy="0"/>
          </a:xfrm>
          <a:prstGeom prst="straightConnector1">
            <a:avLst/>
          </a:prstGeom>
          <a:ln w="6350">
            <a:solidFill>
              <a:srgbClr val="7213EA">
                <a:alpha val="50000"/>
              </a:srgbClr>
            </a:solidFill>
            <a:tailEnd type="triangl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03672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텍스트 개체 틀 16">
            <a:extLst>
              <a:ext uri="{FF2B5EF4-FFF2-40B4-BE49-F238E27FC236}">
                <a16:creationId xmlns:a16="http://schemas.microsoft.com/office/drawing/2014/main" id="{5A7C73A3-8BE8-4DE6-B6AA-C52589975296}"/>
              </a:ext>
            </a:extLst>
          </p:cNvPr>
          <p:cNvSpPr>
            <a:spLocks noGrp="1"/>
          </p:cNvSpPr>
          <p:nvPr>
            <p:ph type="body" sz="quarter" idx="10"/>
          </p:nvPr>
        </p:nvSpPr>
        <p:spPr>
          <a:xfrm>
            <a:off x="502976" y="193432"/>
            <a:ext cx="8574241" cy="211381"/>
          </a:xfrm>
        </p:spPr>
        <p:txBody>
          <a:bodyPr/>
          <a:lstStyle/>
          <a:p>
            <a:r>
              <a:rPr lang="en-US" altLang="ko-KR" sz="1000">
                <a:solidFill>
                  <a:schemeClr val="tx1">
                    <a:lumMod val="50000"/>
                    <a:lumOff val="50000"/>
                  </a:schemeClr>
                </a:solidFill>
                <a:latin typeface="KoPub돋움체 Bold" panose="00000800000000000000" pitchFamily="2" charset="-127"/>
                <a:ea typeface="KoPub돋움체 Bold" panose="00000800000000000000" pitchFamily="2" charset="-127"/>
                <a:cs typeface="+mn-cs"/>
              </a:rPr>
              <a:t>02 </a:t>
            </a:r>
            <a:r>
              <a:rPr lang="ko-KR" altLang="en-US" sz="1000">
                <a:solidFill>
                  <a:schemeClr val="tx1">
                    <a:lumMod val="50000"/>
                    <a:lumOff val="50000"/>
                  </a:schemeClr>
                </a:solidFill>
                <a:latin typeface="KoPub돋움체 Bold" panose="00000800000000000000" pitchFamily="2" charset="-127"/>
                <a:ea typeface="KoPub돋움체 Bold" panose="00000800000000000000" pitchFamily="2" charset="-127"/>
                <a:cs typeface="+mn-cs"/>
              </a:rPr>
              <a:t>프로젝트 개요</a:t>
            </a:r>
          </a:p>
        </p:txBody>
      </p:sp>
      <p:sp>
        <p:nvSpPr>
          <p:cNvPr id="96" name="TextBox 95">
            <a:extLst>
              <a:ext uri="{FF2B5EF4-FFF2-40B4-BE49-F238E27FC236}">
                <a16:creationId xmlns:a16="http://schemas.microsoft.com/office/drawing/2014/main" id="{48798C3D-559E-40C9-B22A-6761007405E1}"/>
              </a:ext>
            </a:extLst>
          </p:cNvPr>
          <p:cNvSpPr txBox="1"/>
          <p:nvPr/>
        </p:nvSpPr>
        <p:spPr>
          <a:xfrm flipH="1">
            <a:off x="488950" y="874727"/>
            <a:ext cx="8928100" cy="169277"/>
          </a:xfrm>
          <a:prstGeom prst="rect">
            <a:avLst/>
          </a:prstGeom>
          <a:noFill/>
        </p:spPr>
        <p:txBody>
          <a:bodyPr wrap="square" lIns="0" tIns="0" rIns="0" bIns="0" rtlCol="0">
            <a:spAutoFit/>
          </a:bodyPr>
          <a:lstStyle/>
          <a:p>
            <a:r>
              <a:rPr lang="en-US" altLang="ko-KR"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SPIRIT</a:t>
            </a:r>
            <a:r>
              <a:rPr lang="ko-KR" altLang="en-US"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 선박은 </a:t>
            </a:r>
            <a:r>
              <a:rPr lang="ko-KR" altLang="en-US" sz="1100" err="1">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자항능력</a:t>
            </a:r>
            <a:r>
              <a:rPr lang="ko-KR" altLang="en-US"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 및 위치제어시스템</a:t>
            </a:r>
            <a:r>
              <a:rPr lang="en-US" altLang="ko-KR"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(DPS)</a:t>
            </a:r>
            <a:r>
              <a:rPr lang="ko-KR" altLang="en-US"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을 갖추었으며</a:t>
            </a:r>
            <a:r>
              <a:rPr lang="en-US" altLang="ko-KR"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 </a:t>
            </a:r>
            <a:r>
              <a:rPr lang="ko-KR" altLang="en-US"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운송</a:t>
            </a:r>
            <a:r>
              <a:rPr lang="en-US" altLang="ko-KR"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a:t>
            </a:r>
            <a:r>
              <a:rPr lang="ko-KR" altLang="en-US" sz="1100" err="1">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포설</a:t>
            </a:r>
            <a:r>
              <a:rPr lang="en-US" altLang="ko-KR"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a:t>
            </a:r>
            <a:r>
              <a:rPr lang="ko-KR" altLang="en-US"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보호 공정에서 </a:t>
            </a:r>
            <a:r>
              <a:rPr lang="en-US" altLang="ko-KR"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CLB</a:t>
            </a:r>
            <a:r>
              <a:rPr lang="ko-KR" altLang="en-US"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선 대비 시공속도가 향상되어 사업비가 절감될 것으로 기대됩니다</a:t>
            </a:r>
            <a:r>
              <a:rPr lang="en-US" altLang="ko-KR"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a:t>
            </a:r>
            <a:endParaRPr lang="ko-KR" altLang="en-US"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endParaRPr>
          </a:p>
        </p:txBody>
      </p:sp>
      <p:sp>
        <p:nvSpPr>
          <p:cNvPr id="97" name="제목 18">
            <a:extLst>
              <a:ext uri="{FF2B5EF4-FFF2-40B4-BE49-F238E27FC236}">
                <a16:creationId xmlns:a16="http://schemas.microsoft.com/office/drawing/2014/main" id="{E577CB65-78D0-496E-8174-B9F8D9F6DC96}"/>
              </a:ext>
            </a:extLst>
          </p:cNvPr>
          <p:cNvSpPr txBox="1">
            <a:spLocks/>
          </p:cNvSpPr>
          <p:nvPr/>
        </p:nvSpPr>
        <p:spPr>
          <a:xfrm>
            <a:off x="488951" y="439978"/>
            <a:ext cx="8928100" cy="430887"/>
          </a:xfrm>
          <a:prstGeom prst="rect">
            <a:avLst/>
          </a:prstGeom>
        </p:spPr>
        <p:txBody>
          <a:bodyPr wrap="square" lIns="0" tIns="0" rIns="0" bIns="0">
            <a:spAutoFit/>
          </a:bodyPr>
          <a:lstStyle>
            <a:defPPr>
              <a:defRPr lang="en-US"/>
            </a:defPPr>
            <a:lvl1pPr marR="0" lvl="0" indent="0" defTabSz="661751" fontAlgn="auto" latinLnBrk="1">
              <a:lnSpc>
                <a:spcPct val="100000"/>
              </a:lnSpc>
              <a:spcBef>
                <a:spcPct val="0"/>
              </a:spcBef>
              <a:spcAft>
                <a:spcPts val="2000"/>
              </a:spcAft>
              <a:buClrTx/>
              <a:buSzTx/>
              <a:buFontTx/>
              <a:buNone/>
              <a:tabLst/>
              <a:defRPr kumimoji="0" sz="2800" b="0" i="0" u="none" strike="noStrike" cap="none" spc="0" normalizeH="0" baseline="0">
                <a:ln>
                  <a:solidFill>
                    <a:srgbClr val="FD349C">
                      <a:alpha val="0"/>
                    </a:srgbClr>
                  </a:solidFill>
                </a:ln>
                <a:solidFill>
                  <a:srgbClr val="00338D"/>
                </a:solidFill>
                <a:effectLst/>
                <a:uLnTx/>
                <a:uFillTx/>
                <a:latin typeface="KoPub돋움체 Bold" panose="00000800000000000000" pitchFamily="2" charset="-127"/>
                <a:ea typeface="KoPub돋움체 Bold" panose="00000800000000000000" pitchFamily="2" charset="-127"/>
                <a:cs typeface="+mj-cs"/>
              </a:defRPr>
            </a:lvl1pPr>
          </a:lstStyle>
          <a:p>
            <a:pPr>
              <a:defRPr/>
            </a:pPr>
            <a:r>
              <a:rPr lang="ko-KR" altLang="en-US" sz="2800"/>
              <a:t>선박 인수 배경</a:t>
            </a:r>
            <a:r>
              <a:rPr lang="en-US" altLang="ko-KR" sz="2000"/>
              <a:t>, </a:t>
            </a:r>
            <a:r>
              <a:rPr lang="ko-KR" altLang="en-US" sz="2000"/>
              <a:t>계속</a:t>
            </a:r>
            <a:endParaRPr lang="en-US" altLang="ko-KR" sz="2000"/>
          </a:p>
        </p:txBody>
      </p:sp>
      <p:grpSp>
        <p:nvGrpSpPr>
          <p:cNvPr id="3" name="그룹 2">
            <a:extLst>
              <a:ext uri="{FF2B5EF4-FFF2-40B4-BE49-F238E27FC236}">
                <a16:creationId xmlns:a16="http://schemas.microsoft.com/office/drawing/2014/main" id="{F9C30FE6-4627-76EC-C700-EAF7C0E17F28}"/>
              </a:ext>
            </a:extLst>
          </p:cNvPr>
          <p:cNvGrpSpPr/>
          <p:nvPr/>
        </p:nvGrpSpPr>
        <p:grpSpPr>
          <a:xfrm>
            <a:off x="502976" y="1307321"/>
            <a:ext cx="8914074" cy="288000"/>
            <a:chOff x="452439" y="1416168"/>
            <a:chExt cx="4392613" cy="288000"/>
          </a:xfrm>
        </p:grpSpPr>
        <p:sp>
          <p:nvSpPr>
            <p:cNvPr id="4" name="TextBox 3">
              <a:extLst>
                <a:ext uri="{FF2B5EF4-FFF2-40B4-BE49-F238E27FC236}">
                  <a16:creationId xmlns:a16="http://schemas.microsoft.com/office/drawing/2014/main" id="{21CB5274-202B-1E8A-187E-A52F0758FD26}"/>
                </a:ext>
              </a:extLst>
            </p:cNvPr>
            <p:cNvSpPr txBox="1"/>
            <p:nvPr/>
          </p:nvSpPr>
          <p:spPr>
            <a:xfrm>
              <a:off x="452441" y="1416168"/>
              <a:ext cx="4392609" cy="288000"/>
            </a:xfrm>
            <a:prstGeom prst="rect">
              <a:avLst/>
            </a:prstGeom>
            <a:noFill/>
          </p:spPr>
          <p:txBody>
            <a:bodyPr vert="horz" wrap="square" lIns="0" tIns="0" rIns="0" bIns="0" rtlCol="0" anchor="ctr" anchorCtr="0">
              <a:noAutofit/>
            </a:bodyPr>
            <a:lstStyle/>
            <a:p>
              <a:pPr defTabSz="888038">
                <a:defRPr/>
              </a:pPr>
              <a:r>
                <a:rPr lang="en-US" altLang="ko-KR" sz="1100" b="1">
                  <a:ln>
                    <a:solidFill>
                      <a:srgbClr val="00338D">
                        <a:alpha val="0"/>
                      </a:srgbClr>
                    </a:solidFill>
                  </a:ln>
                  <a:solidFill>
                    <a:srgbClr val="00338D"/>
                  </a:solidFill>
                  <a:latin typeface="KoPub돋움체 Medium" panose="02020603020101020101" pitchFamily="18" charset="-127"/>
                  <a:ea typeface="KoPub돋움체 Medium" panose="02020603020101020101" pitchFamily="18" charset="-127"/>
                </a:rPr>
                <a:t>SPIRIT</a:t>
              </a:r>
              <a:r>
                <a:rPr lang="ko-KR" altLang="en-US" sz="1100" b="1">
                  <a:ln>
                    <a:solidFill>
                      <a:srgbClr val="00338D">
                        <a:alpha val="0"/>
                      </a:srgbClr>
                    </a:solidFill>
                  </a:ln>
                  <a:solidFill>
                    <a:srgbClr val="00338D"/>
                  </a:solidFill>
                  <a:latin typeface="KoPub돋움체 Medium" panose="02020603020101020101" pitchFamily="18" charset="-127"/>
                  <a:ea typeface="KoPub돋움체 Medium" panose="02020603020101020101" pitchFamily="18" charset="-127"/>
                </a:rPr>
                <a:t> 선박 인수에</a:t>
              </a:r>
              <a:r>
                <a:rPr lang="en-US" altLang="ko-KR" sz="1100" b="1">
                  <a:ln>
                    <a:solidFill>
                      <a:srgbClr val="00338D">
                        <a:alpha val="0"/>
                      </a:srgbClr>
                    </a:solidFill>
                  </a:ln>
                  <a:solidFill>
                    <a:srgbClr val="00338D"/>
                  </a:solidFill>
                  <a:latin typeface="KoPub돋움체 Medium" panose="02020603020101020101" pitchFamily="18" charset="-127"/>
                  <a:ea typeface="KoPub돋움체 Medium" panose="02020603020101020101" pitchFamily="18" charset="-127"/>
                </a:rPr>
                <a:t> </a:t>
              </a:r>
              <a:r>
                <a:rPr lang="ko-KR" altLang="en-US" sz="1100" b="1">
                  <a:ln>
                    <a:solidFill>
                      <a:srgbClr val="00338D">
                        <a:alpha val="0"/>
                      </a:srgbClr>
                    </a:solidFill>
                  </a:ln>
                  <a:solidFill>
                    <a:srgbClr val="00338D"/>
                  </a:solidFill>
                  <a:latin typeface="KoPub돋움체 Medium" panose="02020603020101020101" pitchFamily="18" charset="-127"/>
                  <a:ea typeface="KoPub돋움체 Medium" panose="02020603020101020101" pitchFamily="18" charset="-127"/>
                </a:rPr>
                <a:t>따른 사업비 절감효과</a:t>
              </a:r>
              <a:endParaRPr lang="en-US" altLang="ko-KR" sz="1100" b="1">
                <a:ln>
                  <a:solidFill>
                    <a:srgbClr val="00338D">
                      <a:alpha val="0"/>
                    </a:srgbClr>
                  </a:solidFill>
                </a:ln>
                <a:solidFill>
                  <a:srgbClr val="00338D"/>
                </a:solidFill>
                <a:latin typeface="KoPub돋움체 Medium" panose="02020603020101020101" pitchFamily="18" charset="-127"/>
                <a:ea typeface="KoPub돋움체 Medium" panose="02020603020101020101" pitchFamily="18" charset="-127"/>
              </a:endParaRPr>
            </a:p>
          </p:txBody>
        </p:sp>
        <p:cxnSp>
          <p:nvCxnSpPr>
            <p:cNvPr id="5" name="직선 연결선 4">
              <a:extLst>
                <a:ext uri="{FF2B5EF4-FFF2-40B4-BE49-F238E27FC236}">
                  <a16:creationId xmlns:a16="http://schemas.microsoft.com/office/drawing/2014/main" id="{4199D483-6716-6E1A-247C-0801847B3CAA}"/>
                </a:ext>
              </a:extLst>
            </p:cNvPr>
            <p:cNvCxnSpPr/>
            <p:nvPr/>
          </p:nvCxnSpPr>
          <p:spPr>
            <a:xfrm>
              <a:off x="452439" y="1418794"/>
              <a:ext cx="4392613"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 name="직선 연결선 5">
              <a:extLst>
                <a:ext uri="{FF2B5EF4-FFF2-40B4-BE49-F238E27FC236}">
                  <a16:creationId xmlns:a16="http://schemas.microsoft.com/office/drawing/2014/main" id="{09155BD8-7B09-C6E1-470C-A40DAA8C98C3}"/>
                </a:ext>
              </a:extLst>
            </p:cNvPr>
            <p:cNvCxnSpPr/>
            <p:nvPr/>
          </p:nvCxnSpPr>
          <p:spPr>
            <a:xfrm>
              <a:off x="452439" y="1700213"/>
              <a:ext cx="4392613"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7" name="오각형 31">
            <a:extLst>
              <a:ext uri="{FF2B5EF4-FFF2-40B4-BE49-F238E27FC236}">
                <a16:creationId xmlns:a16="http://schemas.microsoft.com/office/drawing/2014/main" id="{DFFD4CE6-2BB2-3306-80A1-967DD5F9F72E}"/>
              </a:ext>
            </a:extLst>
          </p:cNvPr>
          <p:cNvSpPr/>
          <p:nvPr/>
        </p:nvSpPr>
        <p:spPr>
          <a:xfrm>
            <a:off x="7275985" y="1777407"/>
            <a:ext cx="2232000" cy="396000"/>
          </a:xfrm>
          <a:prstGeom prst="homePlate">
            <a:avLst/>
          </a:prstGeom>
          <a:solidFill>
            <a:srgbClr val="00338D"/>
          </a:solidFill>
          <a:ln w="19050" cap="flat" cmpd="sng" algn="ctr">
            <a:solidFill>
              <a:sysClr val="window" lastClr="FFFFFF"/>
            </a:solidFill>
            <a:prstDash val="solid"/>
            <a:miter lim="800000"/>
          </a:ln>
          <a:effectLst/>
        </p:spPr>
        <p:txBody>
          <a:bodyPr lIns="54000" tIns="54000" rIns="54000" bIns="54000" rtlCol="0" anchor="ct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ko-KR" altLang="en-US" sz="1100" b="1" i="0" u="none" strike="noStrike" kern="0" cap="none" spc="0" normalizeH="0" baseline="0" noProof="0">
              <a:ln>
                <a:noFill/>
              </a:ln>
              <a:solidFill>
                <a:schemeClr val="bg1"/>
              </a:solidFill>
              <a:effectLst/>
              <a:uLnTx/>
              <a:uFillTx/>
              <a:latin typeface="+mj-ea"/>
              <a:ea typeface="+mj-ea"/>
              <a:cs typeface="Arial" panose="020B0604020202020204" pitchFamily="34" charset="0"/>
            </a:endParaRPr>
          </a:p>
        </p:txBody>
      </p:sp>
      <p:sp>
        <p:nvSpPr>
          <p:cNvPr id="9" name="오각형 33">
            <a:extLst>
              <a:ext uri="{FF2B5EF4-FFF2-40B4-BE49-F238E27FC236}">
                <a16:creationId xmlns:a16="http://schemas.microsoft.com/office/drawing/2014/main" id="{0D1568E0-E5B2-2ED7-842A-13FA133DA154}"/>
              </a:ext>
            </a:extLst>
          </p:cNvPr>
          <p:cNvSpPr/>
          <p:nvPr/>
        </p:nvSpPr>
        <p:spPr>
          <a:xfrm>
            <a:off x="5222052" y="1777407"/>
            <a:ext cx="2232000" cy="396000"/>
          </a:xfrm>
          <a:prstGeom prst="homePlate">
            <a:avLst/>
          </a:prstGeom>
          <a:solidFill>
            <a:srgbClr val="00338D"/>
          </a:solidFill>
          <a:ln w="19050" cap="flat" cmpd="sng" algn="ctr">
            <a:solidFill>
              <a:sysClr val="window" lastClr="FFFFFF"/>
            </a:solidFill>
            <a:prstDash val="solid"/>
            <a:miter lim="800000"/>
          </a:ln>
          <a:effectLst/>
        </p:spPr>
        <p:txBody>
          <a:bodyPr lIns="54000" tIns="54000" rIns="54000" bIns="54000" rtlCol="0" anchor="ct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ko-KR" altLang="en-US" sz="1100" b="1" i="0" u="none" strike="noStrike" kern="0" cap="none" spc="0" normalizeH="0" baseline="0" noProof="0">
              <a:ln>
                <a:noFill/>
              </a:ln>
              <a:solidFill>
                <a:schemeClr val="bg1"/>
              </a:solidFill>
              <a:effectLst/>
              <a:uLnTx/>
              <a:uFillTx/>
              <a:latin typeface="+mj-ea"/>
              <a:ea typeface="+mj-ea"/>
              <a:cs typeface="Arial" panose="020B0604020202020204" pitchFamily="34" charset="0"/>
            </a:endParaRPr>
          </a:p>
        </p:txBody>
      </p:sp>
      <p:sp>
        <p:nvSpPr>
          <p:cNvPr id="34" name="Rectangle 12">
            <a:extLst>
              <a:ext uri="{FF2B5EF4-FFF2-40B4-BE49-F238E27FC236}">
                <a16:creationId xmlns:a16="http://schemas.microsoft.com/office/drawing/2014/main" id="{C51AC2C5-1103-4C0B-930D-3CF1F6D407C2}"/>
              </a:ext>
            </a:extLst>
          </p:cNvPr>
          <p:cNvSpPr>
            <a:spLocks noChangeArrowheads="1"/>
          </p:cNvSpPr>
          <p:nvPr/>
        </p:nvSpPr>
        <p:spPr bwMode="gray">
          <a:xfrm>
            <a:off x="489600" y="2725203"/>
            <a:ext cx="595804" cy="1502575"/>
          </a:xfrm>
          <a:prstGeom prst="rect">
            <a:avLst/>
          </a:prstGeom>
          <a:solidFill>
            <a:srgbClr val="00338D">
              <a:alpha val="20000"/>
            </a:srgbClr>
          </a:solidFill>
          <a:ln w="6350" algn="ctr">
            <a:solidFill>
              <a:srgbClr val="00338D">
                <a:alpha val="20000"/>
              </a:srgbClr>
            </a:solidFill>
            <a:miter lim="800000"/>
            <a:headEnd/>
            <a:tailEnd/>
          </a:ln>
        </p:spPr>
        <p:txBody>
          <a:bodyPr lIns="36000" tIns="54000" rIns="36000" bIns="54000" anchor="ctr"/>
          <a:lstStyle/>
          <a:p>
            <a:pPr algn="ctr" defTabSz="914400">
              <a:lnSpc>
                <a:spcPct val="110000"/>
              </a:lnSpc>
              <a:spcBef>
                <a:spcPct val="20000"/>
              </a:spcBef>
              <a:buClr>
                <a:srgbClr val="00338D"/>
              </a:buClr>
              <a:buSzPct val="85000"/>
              <a:defRPr/>
            </a:pPr>
            <a:r>
              <a:rPr lang="en-US" altLang="ko-KR" sz="1100" b="1" kern="0" spc="-80">
                <a:latin typeface="KoPub돋움체 Bold" panose="00000800000000000000" pitchFamily="2" charset="-127"/>
                <a:ea typeface="KoPub돋움체 Bold" panose="00000800000000000000" pitchFamily="2" charset="-127"/>
              </a:rPr>
              <a:t>CLB</a:t>
            </a:r>
            <a:r>
              <a:rPr lang="en-US" altLang="ko-KR" sz="1100" b="1" kern="0" spc="-80" baseline="30000">
                <a:latin typeface="KoPub돋움체 Bold" panose="00000800000000000000" pitchFamily="2" charset="-127"/>
                <a:ea typeface="KoPub돋움체 Bold" panose="00000800000000000000" pitchFamily="2" charset="-127"/>
              </a:rPr>
              <a:t>1</a:t>
            </a:r>
          </a:p>
        </p:txBody>
      </p:sp>
      <p:sp>
        <p:nvSpPr>
          <p:cNvPr id="40" name="오각형 33">
            <a:extLst>
              <a:ext uri="{FF2B5EF4-FFF2-40B4-BE49-F238E27FC236}">
                <a16:creationId xmlns:a16="http://schemas.microsoft.com/office/drawing/2014/main" id="{0E8F7E90-1753-36DA-7A14-11B836B125CB}"/>
              </a:ext>
            </a:extLst>
          </p:cNvPr>
          <p:cNvSpPr/>
          <p:nvPr/>
        </p:nvSpPr>
        <p:spPr>
          <a:xfrm>
            <a:off x="3168119" y="1777407"/>
            <a:ext cx="2232000" cy="396000"/>
          </a:xfrm>
          <a:prstGeom prst="homePlate">
            <a:avLst/>
          </a:prstGeom>
          <a:solidFill>
            <a:srgbClr val="00338D"/>
          </a:solidFill>
          <a:ln w="19050" cap="flat" cmpd="sng" algn="ctr">
            <a:solidFill>
              <a:sysClr val="window" lastClr="FFFFFF"/>
            </a:solidFill>
            <a:prstDash val="solid"/>
            <a:miter lim="800000"/>
          </a:ln>
          <a:effectLst/>
        </p:spPr>
        <p:txBody>
          <a:bodyPr lIns="54000" tIns="54000" rIns="54000" bIns="54000" rtlCol="0" anchor="ct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ko-KR" altLang="en-US" sz="1100" b="1" i="0" u="none" strike="noStrike" kern="0" cap="none" spc="0" normalizeH="0" baseline="0" noProof="0">
              <a:ln>
                <a:noFill/>
              </a:ln>
              <a:solidFill>
                <a:schemeClr val="bg1"/>
              </a:solidFill>
              <a:effectLst/>
              <a:uLnTx/>
              <a:uFillTx/>
              <a:latin typeface="+mj-ea"/>
              <a:ea typeface="+mj-ea"/>
              <a:cs typeface="Arial" panose="020B0604020202020204" pitchFamily="34" charset="0"/>
            </a:endParaRPr>
          </a:p>
        </p:txBody>
      </p:sp>
      <p:sp>
        <p:nvSpPr>
          <p:cNvPr id="42" name="오각형 33">
            <a:extLst>
              <a:ext uri="{FF2B5EF4-FFF2-40B4-BE49-F238E27FC236}">
                <a16:creationId xmlns:a16="http://schemas.microsoft.com/office/drawing/2014/main" id="{EB88809A-7809-485D-0394-06DF78F51070}"/>
              </a:ext>
            </a:extLst>
          </p:cNvPr>
          <p:cNvSpPr/>
          <p:nvPr/>
        </p:nvSpPr>
        <p:spPr>
          <a:xfrm>
            <a:off x="1148400" y="1777407"/>
            <a:ext cx="2232000" cy="396000"/>
          </a:xfrm>
          <a:prstGeom prst="homePlate">
            <a:avLst/>
          </a:prstGeom>
          <a:solidFill>
            <a:srgbClr val="00338D"/>
          </a:solidFill>
          <a:ln w="19050" cap="flat" cmpd="sng" algn="ctr">
            <a:solidFill>
              <a:sysClr val="window" lastClr="FFFFFF"/>
            </a:solidFill>
            <a:prstDash val="solid"/>
            <a:miter lim="800000"/>
          </a:ln>
          <a:effectLst/>
        </p:spPr>
        <p:txBody>
          <a:bodyPr lIns="54000" tIns="54000" rIns="54000" bIns="54000" rtlCol="0" anchor="ct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ko-KR" altLang="en-US" sz="1100" b="1" i="0" u="none" strike="noStrike" kern="0" cap="none" spc="0" normalizeH="0" baseline="0" noProof="0">
              <a:ln>
                <a:noFill/>
              </a:ln>
              <a:solidFill>
                <a:schemeClr val="bg1"/>
              </a:solidFill>
              <a:effectLst/>
              <a:uLnTx/>
              <a:uFillTx/>
              <a:latin typeface="+mj-ea"/>
              <a:ea typeface="+mj-ea"/>
              <a:cs typeface="Arial" panose="020B0604020202020204" pitchFamily="34" charset="0"/>
            </a:endParaRPr>
          </a:p>
        </p:txBody>
      </p:sp>
      <p:sp>
        <p:nvSpPr>
          <p:cNvPr id="43" name="TextBox 42">
            <a:extLst>
              <a:ext uri="{FF2B5EF4-FFF2-40B4-BE49-F238E27FC236}">
                <a16:creationId xmlns:a16="http://schemas.microsoft.com/office/drawing/2014/main" id="{59669883-8FCF-DC90-86A5-68FFE0E3394F}"/>
              </a:ext>
            </a:extLst>
          </p:cNvPr>
          <p:cNvSpPr txBox="1"/>
          <p:nvPr/>
        </p:nvSpPr>
        <p:spPr>
          <a:xfrm>
            <a:off x="1164514" y="1887923"/>
            <a:ext cx="2178377" cy="169277"/>
          </a:xfrm>
          <a:prstGeom prst="rect">
            <a:avLst/>
          </a:prstGeom>
          <a:noFill/>
        </p:spPr>
        <p:txBody>
          <a:bodyPr wrap="square" lIns="0" tIns="0" rIns="0" bIns="0" rtlCol="0">
            <a:spAutoFit/>
          </a:bodyPr>
          <a:lstStyle/>
          <a:p>
            <a:pPr algn="ctr" defTabSz="914400"/>
            <a:r>
              <a:rPr lang="ko-KR" altLang="en-US" sz="1100" b="1">
                <a:solidFill>
                  <a:schemeClr val="bg1"/>
                </a:solidFill>
                <a:latin typeface="KoPub돋움체 Bold" panose="00000800000000000000" pitchFamily="2" charset="-127"/>
                <a:ea typeface="KoPub돋움체 Bold" panose="00000800000000000000" pitchFamily="2" charset="-127"/>
              </a:rPr>
              <a:t>케이블 선적</a:t>
            </a:r>
            <a:endParaRPr lang="en-US" altLang="ko-KR" sz="1100" b="1">
              <a:solidFill>
                <a:schemeClr val="bg1"/>
              </a:solidFill>
              <a:latin typeface="KoPub돋움체 Bold" panose="00000800000000000000" pitchFamily="2" charset="-127"/>
              <a:ea typeface="KoPub돋움체 Bold" panose="00000800000000000000" pitchFamily="2" charset="-127"/>
            </a:endParaRPr>
          </a:p>
        </p:txBody>
      </p:sp>
      <p:sp>
        <p:nvSpPr>
          <p:cNvPr id="44" name="TextBox 43">
            <a:extLst>
              <a:ext uri="{FF2B5EF4-FFF2-40B4-BE49-F238E27FC236}">
                <a16:creationId xmlns:a16="http://schemas.microsoft.com/office/drawing/2014/main" id="{68FD7157-39D3-C795-C1F6-2DCBB6F7CD4B}"/>
              </a:ext>
            </a:extLst>
          </p:cNvPr>
          <p:cNvSpPr txBox="1"/>
          <p:nvPr/>
        </p:nvSpPr>
        <p:spPr>
          <a:xfrm>
            <a:off x="3261161" y="1887923"/>
            <a:ext cx="2178377" cy="169277"/>
          </a:xfrm>
          <a:prstGeom prst="rect">
            <a:avLst/>
          </a:prstGeom>
          <a:noFill/>
        </p:spPr>
        <p:txBody>
          <a:bodyPr wrap="square" lIns="0" tIns="0" rIns="0" bIns="0" rtlCol="0">
            <a:spAutoFit/>
          </a:bodyPr>
          <a:lstStyle/>
          <a:p>
            <a:pPr algn="ctr" defTabSz="914400"/>
            <a:r>
              <a:rPr lang="ko-KR" altLang="en-US" sz="1100" b="1">
                <a:solidFill>
                  <a:schemeClr val="bg1"/>
                </a:solidFill>
                <a:latin typeface="KoPub돋움체 Bold" panose="00000800000000000000" pitchFamily="2" charset="-127"/>
                <a:ea typeface="KoPub돋움체 Bold" panose="00000800000000000000" pitchFamily="2" charset="-127"/>
              </a:rPr>
              <a:t>케이블 운송</a:t>
            </a:r>
            <a:endParaRPr lang="en-US" altLang="ko-KR" sz="1100" b="1">
              <a:solidFill>
                <a:schemeClr val="bg1"/>
              </a:solidFill>
              <a:latin typeface="KoPub돋움체 Bold" panose="00000800000000000000" pitchFamily="2" charset="-127"/>
              <a:ea typeface="KoPub돋움체 Bold" panose="00000800000000000000" pitchFamily="2" charset="-127"/>
            </a:endParaRPr>
          </a:p>
        </p:txBody>
      </p:sp>
      <p:sp>
        <p:nvSpPr>
          <p:cNvPr id="45" name="TextBox 44">
            <a:extLst>
              <a:ext uri="{FF2B5EF4-FFF2-40B4-BE49-F238E27FC236}">
                <a16:creationId xmlns:a16="http://schemas.microsoft.com/office/drawing/2014/main" id="{9F00A9D9-EB56-BBE1-B064-080AB3DEB99F}"/>
              </a:ext>
            </a:extLst>
          </p:cNvPr>
          <p:cNvSpPr txBox="1"/>
          <p:nvPr/>
        </p:nvSpPr>
        <p:spPr>
          <a:xfrm>
            <a:off x="5244960" y="1887923"/>
            <a:ext cx="2178377" cy="169277"/>
          </a:xfrm>
          <a:prstGeom prst="rect">
            <a:avLst/>
          </a:prstGeom>
          <a:noFill/>
        </p:spPr>
        <p:txBody>
          <a:bodyPr wrap="square" lIns="0" tIns="0" rIns="0" bIns="0" rtlCol="0">
            <a:spAutoFit/>
          </a:bodyPr>
          <a:lstStyle/>
          <a:p>
            <a:pPr algn="ctr" defTabSz="914400"/>
            <a:r>
              <a:rPr lang="ko-KR" altLang="en-US" sz="1100" b="1">
                <a:solidFill>
                  <a:schemeClr val="bg1"/>
                </a:solidFill>
                <a:latin typeface="KoPub돋움체 Bold" panose="00000800000000000000" pitchFamily="2" charset="-127"/>
                <a:ea typeface="KoPub돋움체 Bold" panose="00000800000000000000" pitchFamily="2" charset="-127"/>
              </a:rPr>
              <a:t>해저케이블 포설</a:t>
            </a:r>
            <a:endParaRPr lang="en-US" altLang="ko-KR" sz="1100" b="1">
              <a:solidFill>
                <a:schemeClr val="bg1"/>
              </a:solidFill>
              <a:latin typeface="KoPub돋움체 Bold" panose="00000800000000000000" pitchFamily="2" charset="-127"/>
              <a:ea typeface="KoPub돋움체 Bold" panose="00000800000000000000" pitchFamily="2" charset="-127"/>
            </a:endParaRPr>
          </a:p>
        </p:txBody>
      </p:sp>
      <p:sp>
        <p:nvSpPr>
          <p:cNvPr id="46" name="TextBox 45">
            <a:extLst>
              <a:ext uri="{FF2B5EF4-FFF2-40B4-BE49-F238E27FC236}">
                <a16:creationId xmlns:a16="http://schemas.microsoft.com/office/drawing/2014/main" id="{152C038D-8D92-5F6E-2D9B-5526B3546F6D}"/>
              </a:ext>
            </a:extLst>
          </p:cNvPr>
          <p:cNvSpPr txBox="1"/>
          <p:nvPr/>
        </p:nvSpPr>
        <p:spPr>
          <a:xfrm>
            <a:off x="7536872" y="1887923"/>
            <a:ext cx="1665880" cy="169277"/>
          </a:xfrm>
          <a:prstGeom prst="rect">
            <a:avLst/>
          </a:prstGeom>
          <a:noFill/>
        </p:spPr>
        <p:txBody>
          <a:bodyPr wrap="square" lIns="0" tIns="0" rIns="0" bIns="0" rtlCol="0">
            <a:spAutoFit/>
          </a:bodyPr>
          <a:lstStyle/>
          <a:p>
            <a:pPr algn="ctr" defTabSz="914400"/>
            <a:r>
              <a:rPr lang="ko-KR" altLang="en-US" sz="1100" b="1">
                <a:solidFill>
                  <a:schemeClr val="bg1"/>
                </a:solidFill>
                <a:latin typeface="KoPub돋움체 Bold" panose="00000800000000000000" pitchFamily="2" charset="-127"/>
                <a:ea typeface="KoPub돋움체 Bold" panose="00000800000000000000" pitchFamily="2" charset="-127"/>
              </a:rPr>
              <a:t>해저케이블 보호</a:t>
            </a:r>
            <a:endParaRPr lang="en-US" altLang="ko-KR" sz="1100" b="1">
              <a:solidFill>
                <a:schemeClr val="bg1"/>
              </a:solidFill>
              <a:latin typeface="KoPub돋움체 Bold" panose="00000800000000000000" pitchFamily="2" charset="-127"/>
              <a:ea typeface="KoPub돋움체 Bold" panose="00000800000000000000" pitchFamily="2" charset="-127"/>
            </a:endParaRPr>
          </a:p>
        </p:txBody>
      </p:sp>
      <p:sp>
        <p:nvSpPr>
          <p:cNvPr id="50" name="Rectangle 12">
            <a:extLst>
              <a:ext uri="{FF2B5EF4-FFF2-40B4-BE49-F238E27FC236}">
                <a16:creationId xmlns:a16="http://schemas.microsoft.com/office/drawing/2014/main" id="{8D4FFDFE-643E-F73F-942A-3C7401281278}"/>
              </a:ext>
            </a:extLst>
          </p:cNvPr>
          <p:cNvSpPr>
            <a:spLocks noChangeArrowheads="1"/>
          </p:cNvSpPr>
          <p:nvPr/>
        </p:nvSpPr>
        <p:spPr bwMode="gray">
          <a:xfrm>
            <a:off x="489600" y="4302387"/>
            <a:ext cx="595804" cy="1440000"/>
          </a:xfrm>
          <a:prstGeom prst="rect">
            <a:avLst/>
          </a:prstGeom>
          <a:solidFill>
            <a:srgbClr val="1E49E2"/>
          </a:solidFill>
          <a:ln w="6350" algn="ctr">
            <a:solidFill>
              <a:srgbClr val="00338D">
                <a:alpha val="20000"/>
              </a:srgbClr>
            </a:solidFill>
            <a:miter lim="800000"/>
            <a:headEnd/>
            <a:tailEnd/>
          </a:ln>
        </p:spPr>
        <p:txBody>
          <a:bodyPr lIns="36000" tIns="54000" rIns="36000" bIns="54000" anchor="ctr"/>
          <a:lstStyle/>
          <a:p>
            <a:pPr algn="ctr" defTabSz="914400">
              <a:lnSpc>
                <a:spcPct val="110000"/>
              </a:lnSpc>
              <a:spcBef>
                <a:spcPct val="20000"/>
              </a:spcBef>
              <a:buClr>
                <a:srgbClr val="00338D"/>
              </a:buClr>
              <a:buSzPct val="85000"/>
              <a:defRPr/>
            </a:pPr>
            <a:r>
              <a:rPr lang="en-US" altLang="ko-KR" sz="1100" b="1" kern="0" spc="-80">
                <a:solidFill>
                  <a:schemeClr val="bg1"/>
                </a:solidFill>
                <a:latin typeface="KoPub돋움체 Bold" panose="00000800000000000000" pitchFamily="2" charset="-127"/>
                <a:ea typeface="KoPub돋움체 Bold" panose="00000800000000000000" pitchFamily="2" charset="-127"/>
              </a:rPr>
              <a:t>CLV </a:t>
            </a:r>
            <a:r>
              <a:rPr lang="en-US" altLang="ko-KR" sz="1100" b="1" kern="0" spc="-80" baseline="30000">
                <a:solidFill>
                  <a:schemeClr val="bg1"/>
                </a:solidFill>
                <a:latin typeface="KoPub돋움체 Bold" panose="00000800000000000000" pitchFamily="2" charset="-127"/>
                <a:ea typeface="KoPub돋움체 Bold" panose="00000800000000000000" pitchFamily="2" charset="-127"/>
              </a:rPr>
              <a:t>2</a:t>
            </a:r>
          </a:p>
        </p:txBody>
      </p:sp>
      <p:sp>
        <p:nvSpPr>
          <p:cNvPr id="52" name="Rectangle 12">
            <a:extLst>
              <a:ext uri="{FF2B5EF4-FFF2-40B4-BE49-F238E27FC236}">
                <a16:creationId xmlns:a16="http://schemas.microsoft.com/office/drawing/2014/main" id="{D76E83A2-DBB3-336B-E8B8-5E3D64ABCDE3}"/>
              </a:ext>
            </a:extLst>
          </p:cNvPr>
          <p:cNvSpPr>
            <a:spLocks noChangeArrowheads="1"/>
          </p:cNvSpPr>
          <p:nvPr/>
        </p:nvSpPr>
        <p:spPr bwMode="gray">
          <a:xfrm>
            <a:off x="3224809" y="4302388"/>
            <a:ext cx="1980220" cy="1440000"/>
          </a:xfrm>
          <a:prstGeom prst="rect">
            <a:avLst/>
          </a:prstGeom>
          <a:solidFill>
            <a:schemeClr val="bg1"/>
          </a:solidFill>
          <a:ln w="6350" algn="ctr">
            <a:solidFill>
              <a:srgbClr val="1E49E2"/>
            </a:solidFill>
            <a:miter lim="800000"/>
            <a:headEnd/>
            <a:tailEnd/>
          </a:ln>
        </p:spPr>
        <p:txBody>
          <a:bodyPr lIns="72000" tIns="54000" rIns="54000" bIns="54000" anchor="ctr"/>
          <a:lstStyle/>
          <a:p>
            <a:pPr marL="108000" marR="0" lvl="0" indent="-108000" algn="l" defTabSz="914400" rtl="0" eaLnBrk="1" fontAlgn="base" latinLnBrk="1" hangingPunct="1">
              <a:lnSpc>
                <a:spcPct val="110000"/>
              </a:lnSpc>
              <a:spcBef>
                <a:spcPts val="300"/>
              </a:spcBef>
              <a:spcAft>
                <a:spcPct val="0"/>
              </a:spcAft>
              <a:buClr>
                <a:srgbClr val="00338D"/>
              </a:buClr>
              <a:buSzTx/>
              <a:buFont typeface="Wingdings" panose="05000000000000000000" pitchFamily="2" charset="2"/>
              <a:buChar char="§"/>
              <a:tabLst/>
              <a:defRPr/>
            </a:pPr>
            <a:r>
              <a:rPr lang="ko-KR" altLang="en-US" sz="1050" b="1">
                <a:latin typeface="KoPub돋움체 Light" panose="00000300000000000000" pitchFamily="2" charset="-127"/>
                <a:ea typeface="KoPub돋움체 Light" panose="00000300000000000000" pitchFamily="2" charset="-127"/>
              </a:rPr>
              <a:t>평균속도 </a:t>
            </a:r>
            <a:r>
              <a:rPr lang="en-US" altLang="ko-KR" sz="1050" b="1">
                <a:latin typeface="KoPub돋움체 Light" panose="00000300000000000000" pitchFamily="2" charset="-127"/>
                <a:ea typeface="KoPub돋움체 Light" panose="00000300000000000000" pitchFamily="2" charset="-127"/>
              </a:rPr>
              <a:t>: 9knot</a:t>
            </a:r>
          </a:p>
          <a:p>
            <a:pPr marL="108000" marR="0" lvl="0" indent="-108000" algn="l" defTabSz="914400" rtl="0" eaLnBrk="1" fontAlgn="base" latinLnBrk="1" hangingPunct="1">
              <a:lnSpc>
                <a:spcPct val="110000"/>
              </a:lnSpc>
              <a:spcBef>
                <a:spcPts val="300"/>
              </a:spcBef>
              <a:spcAft>
                <a:spcPct val="0"/>
              </a:spcAft>
              <a:buClr>
                <a:srgbClr val="00338D"/>
              </a:buClr>
              <a:buSzTx/>
              <a:buFont typeface="Wingdings" panose="05000000000000000000" pitchFamily="2" charset="2"/>
              <a:buChar char="§"/>
              <a:tabLst/>
              <a:defRPr/>
            </a:pPr>
            <a:r>
              <a:rPr lang="ko-KR" altLang="en-US" sz="1050" err="1">
                <a:latin typeface="KoPub돋움체 Light" panose="00000300000000000000" pitchFamily="2" charset="-127"/>
                <a:ea typeface="KoPub돋움체 Light" panose="00000300000000000000" pitchFamily="2" charset="-127"/>
              </a:rPr>
              <a:t>자항능력이</a:t>
            </a:r>
            <a:r>
              <a:rPr lang="ko-KR" altLang="en-US" sz="1050">
                <a:latin typeface="KoPub돋움체 Light" panose="00000300000000000000" pitchFamily="2" charset="-127"/>
                <a:ea typeface="KoPub돋움체 Light" panose="00000300000000000000" pitchFamily="2" charset="-127"/>
              </a:rPr>
              <a:t> 있어 자체 능력으로 이동속도 및 운송기간이 결정됨</a:t>
            </a:r>
            <a:endParaRPr lang="en-US" altLang="ko-KR" sz="1050">
              <a:latin typeface="KoPub돋움체 Light" panose="00000300000000000000" pitchFamily="2" charset="-127"/>
              <a:ea typeface="KoPub돋움체 Light" panose="00000300000000000000" pitchFamily="2" charset="-127"/>
            </a:endParaRPr>
          </a:p>
          <a:p>
            <a:pPr marL="108000" marR="0" lvl="0" indent="-108000" algn="l" defTabSz="914400" rtl="0" eaLnBrk="1" fontAlgn="base" latinLnBrk="1" hangingPunct="1">
              <a:lnSpc>
                <a:spcPct val="110000"/>
              </a:lnSpc>
              <a:spcBef>
                <a:spcPts val="300"/>
              </a:spcBef>
              <a:spcAft>
                <a:spcPct val="0"/>
              </a:spcAft>
              <a:buClr>
                <a:srgbClr val="00338D"/>
              </a:buClr>
              <a:buSzTx/>
              <a:buFont typeface="Wingdings" panose="05000000000000000000" pitchFamily="2" charset="2"/>
              <a:buChar char="§"/>
              <a:tabLst/>
              <a:defRPr/>
            </a:pPr>
            <a:r>
              <a:rPr lang="ko-KR" altLang="en-US" sz="1050">
                <a:latin typeface="KoPub돋움체 Light" panose="00000300000000000000" pitchFamily="2" charset="-127"/>
                <a:ea typeface="KoPub돋움체 Light" panose="00000300000000000000" pitchFamily="2" charset="-127"/>
              </a:rPr>
              <a:t>진행방향의 선수부가 유선형의 구조로 저항력이 낮아 이동속도가 상대적으로 빠름</a:t>
            </a:r>
            <a:endParaRPr lang="en-US" altLang="ko-KR" sz="1050">
              <a:latin typeface="KoPub돋움체 Light" panose="00000300000000000000" pitchFamily="2" charset="-127"/>
              <a:ea typeface="KoPub돋움체 Light" panose="00000300000000000000" pitchFamily="2" charset="-127"/>
            </a:endParaRPr>
          </a:p>
        </p:txBody>
      </p:sp>
      <p:sp>
        <p:nvSpPr>
          <p:cNvPr id="53" name="Rectangle 12">
            <a:extLst>
              <a:ext uri="{FF2B5EF4-FFF2-40B4-BE49-F238E27FC236}">
                <a16:creationId xmlns:a16="http://schemas.microsoft.com/office/drawing/2014/main" id="{A64C6B77-C707-CB0C-A397-62BCAB7581CE}"/>
              </a:ext>
            </a:extLst>
          </p:cNvPr>
          <p:cNvSpPr>
            <a:spLocks noChangeArrowheads="1"/>
          </p:cNvSpPr>
          <p:nvPr/>
        </p:nvSpPr>
        <p:spPr bwMode="gray">
          <a:xfrm>
            <a:off x="5261719" y="4302388"/>
            <a:ext cx="2014266" cy="1440000"/>
          </a:xfrm>
          <a:prstGeom prst="rect">
            <a:avLst/>
          </a:prstGeom>
          <a:solidFill>
            <a:schemeClr val="bg1"/>
          </a:solidFill>
          <a:ln w="6350" algn="ctr">
            <a:solidFill>
              <a:srgbClr val="1E49E2"/>
            </a:solidFill>
            <a:miter lim="800000"/>
            <a:headEnd/>
            <a:tailEnd/>
          </a:ln>
        </p:spPr>
        <p:txBody>
          <a:bodyPr lIns="72000" tIns="54000" rIns="54000" bIns="54000" anchor="ctr"/>
          <a:lstStyle/>
          <a:p>
            <a:pPr marL="108000" indent="-108000" fontAlgn="base" latinLnBrk="1">
              <a:lnSpc>
                <a:spcPct val="110000"/>
              </a:lnSpc>
              <a:spcBef>
                <a:spcPts val="300"/>
              </a:spcBef>
              <a:spcAft>
                <a:spcPct val="0"/>
              </a:spcAft>
              <a:buClr>
                <a:srgbClr val="00338D"/>
              </a:buClr>
              <a:buFont typeface="Wingdings" panose="05000000000000000000" pitchFamily="2" charset="2"/>
              <a:buChar char="§"/>
            </a:pPr>
            <a:r>
              <a:rPr lang="ko-KR" altLang="en-US" sz="1050" b="1">
                <a:latin typeface="KoPub돋움체 Light" panose="00000300000000000000" pitchFamily="2" charset="-127"/>
                <a:ea typeface="KoPub돋움체 Light" panose="00000300000000000000" pitchFamily="2" charset="-127"/>
              </a:rPr>
              <a:t>평균시공속도 </a:t>
            </a:r>
            <a:r>
              <a:rPr lang="en-US" altLang="ko-KR" sz="1050" b="1">
                <a:latin typeface="KoPub돋움체 Light" panose="00000300000000000000" pitchFamily="2" charset="-127"/>
                <a:ea typeface="KoPub돋움체 Light" panose="00000300000000000000" pitchFamily="2" charset="-127"/>
              </a:rPr>
              <a:t>: 7km/day</a:t>
            </a:r>
          </a:p>
          <a:p>
            <a:pPr marL="108000" indent="-108000" fontAlgn="base" latinLnBrk="1">
              <a:lnSpc>
                <a:spcPct val="110000"/>
              </a:lnSpc>
              <a:spcBef>
                <a:spcPts val="300"/>
              </a:spcBef>
              <a:spcAft>
                <a:spcPct val="0"/>
              </a:spcAft>
              <a:buClr>
                <a:srgbClr val="00338D"/>
              </a:buClr>
              <a:buFont typeface="Wingdings" panose="05000000000000000000" pitchFamily="2" charset="2"/>
              <a:buChar char="§"/>
            </a:pPr>
            <a:r>
              <a:rPr lang="ko-KR" altLang="en-US" sz="1050" err="1">
                <a:latin typeface="KoPub돋움체 Light" panose="00000300000000000000" pitchFamily="2" charset="-127"/>
                <a:ea typeface="KoPub돋움체 Light" panose="00000300000000000000" pitchFamily="2" charset="-127"/>
              </a:rPr>
              <a:t>자항능력</a:t>
            </a:r>
            <a:r>
              <a:rPr lang="ko-KR" altLang="en-US" sz="1050">
                <a:latin typeface="KoPub돋움체 Light" panose="00000300000000000000" pitchFamily="2" charset="-127"/>
                <a:ea typeface="KoPub돋움체 Light" panose="00000300000000000000" pitchFamily="2" charset="-127"/>
              </a:rPr>
              <a:t> 및 위치제어시스템</a:t>
            </a:r>
            <a:r>
              <a:rPr lang="en-US" altLang="ko-KR" sz="1050">
                <a:latin typeface="KoPub돋움체 Light" panose="00000300000000000000" pitchFamily="2" charset="-127"/>
                <a:ea typeface="KoPub돋움체 Light" panose="00000300000000000000" pitchFamily="2" charset="-127"/>
              </a:rPr>
              <a:t>(DPS)</a:t>
            </a:r>
            <a:r>
              <a:rPr lang="ko-KR" altLang="en-US" sz="1050">
                <a:latin typeface="KoPub돋움체 Light" panose="00000300000000000000" pitchFamily="2" charset="-127"/>
                <a:ea typeface="KoPub돋움체 Light" panose="00000300000000000000" pitchFamily="2" charset="-127"/>
              </a:rPr>
              <a:t>이 장착되어 빠른 속도로 </a:t>
            </a:r>
            <a:r>
              <a:rPr lang="ko-KR" altLang="en-US" sz="1050" err="1">
                <a:latin typeface="KoPub돋움체 Light" panose="00000300000000000000" pitchFamily="2" charset="-127"/>
                <a:ea typeface="KoPub돋움체 Light" panose="00000300000000000000" pitchFamily="2" charset="-127"/>
              </a:rPr>
              <a:t>포설공사</a:t>
            </a:r>
            <a:r>
              <a:rPr lang="ko-KR" altLang="en-US" sz="1050">
                <a:latin typeface="KoPub돋움체 Light" panose="00000300000000000000" pitchFamily="2" charset="-127"/>
                <a:ea typeface="KoPub돋움체 Light" panose="00000300000000000000" pitchFamily="2" charset="-127"/>
              </a:rPr>
              <a:t> 수행 가능</a:t>
            </a:r>
            <a:r>
              <a:rPr lang="en-US" altLang="ko-KR" sz="1050">
                <a:latin typeface="KoPub돋움체 Light" panose="00000300000000000000" pitchFamily="2" charset="-127"/>
                <a:ea typeface="KoPub돋움체 Light" panose="00000300000000000000" pitchFamily="2" charset="-127"/>
              </a:rPr>
              <a:t> </a:t>
            </a:r>
          </a:p>
          <a:p>
            <a:pPr marL="108000" indent="-108000" fontAlgn="base" latinLnBrk="1">
              <a:lnSpc>
                <a:spcPct val="110000"/>
              </a:lnSpc>
              <a:spcBef>
                <a:spcPts val="300"/>
              </a:spcBef>
              <a:spcAft>
                <a:spcPct val="0"/>
              </a:spcAft>
              <a:buClr>
                <a:srgbClr val="00338D"/>
              </a:buClr>
              <a:buFont typeface="Wingdings" panose="05000000000000000000" pitchFamily="2" charset="2"/>
              <a:buChar char="§"/>
            </a:pPr>
            <a:r>
              <a:rPr lang="ko-KR" altLang="en-US" sz="1050" err="1">
                <a:latin typeface="KoPub돋움체 Light" panose="00000300000000000000" pitchFamily="2" charset="-127"/>
                <a:ea typeface="KoPub돋움체 Light" panose="00000300000000000000" pitchFamily="2" charset="-127"/>
              </a:rPr>
              <a:t>양묘선</a:t>
            </a:r>
            <a:r>
              <a:rPr lang="ko-KR" altLang="en-US" sz="1050">
                <a:latin typeface="KoPub돋움체 Light" panose="00000300000000000000" pitchFamily="2" charset="-127"/>
                <a:ea typeface="KoPub돋움체 Light" panose="00000300000000000000" pitchFamily="2" charset="-127"/>
              </a:rPr>
              <a:t> 등 별도의 지원선박 없이 단독 시공 가능</a:t>
            </a:r>
            <a:endParaRPr lang="en-US" altLang="ko-KR" sz="1050">
              <a:latin typeface="KoPub돋움체 Light" panose="00000300000000000000" pitchFamily="2" charset="-127"/>
              <a:ea typeface="KoPub돋움체 Light" panose="00000300000000000000" pitchFamily="2" charset="-127"/>
            </a:endParaRPr>
          </a:p>
        </p:txBody>
      </p:sp>
      <p:sp>
        <p:nvSpPr>
          <p:cNvPr id="54" name="Rectangle 12">
            <a:extLst>
              <a:ext uri="{FF2B5EF4-FFF2-40B4-BE49-F238E27FC236}">
                <a16:creationId xmlns:a16="http://schemas.microsoft.com/office/drawing/2014/main" id="{8B23ED8D-05F4-BA01-A9EE-784D277BD4A7}"/>
              </a:ext>
            </a:extLst>
          </p:cNvPr>
          <p:cNvSpPr>
            <a:spLocks noChangeArrowheads="1"/>
          </p:cNvSpPr>
          <p:nvPr/>
        </p:nvSpPr>
        <p:spPr bwMode="gray">
          <a:xfrm>
            <a:off x="7332675" y="4302388"/>
            <a:ext cx="2014266" cy="1440000"/>
          </a:xfrm>
          <a:prstGeom prst="rect">
            <a:avLst/>
          </a:prstGeom>
          <a:solidFill>
            <a:schemeClr val="bg1"/>
          </a:solidFill>
          <a:ln w="6350" algn="ctr">
            <a:solidFill>
              <a:srgbClr val="1E49E2"/>
            </a:solidFill>
            <a:miter lim="800000"/>
            <a:headEnd/>
            <a:tailEnd/>
          </a:ln>
        </p:spPr>
        <p:txBody>
          <a:bodyPr lIns="72000" tIns="54000" rIns="54000" bIns="54000" anchor="ctr"/>
          <a:lstStyle/>
          <a:p>
            <a:pPr marL="108000" indent="-108000" fontAlgn="base" latinLnBrk="1">
              <a:lnSpc>
                <a:spcPct val="110000"/>
              </a:lnSpc>
              <a:spcBef>
                <a:spcPts val="300"/>
              </a:spcBef>
              <a:spcAft>
                <a:spcPct val="0"/>
              </a:spcAft>
              <a:buClr>
                <a:srgbClr val="00338D"/>
              </a:buClr>
              <a:buFont typeface="Wingdings" panose="05000000000000000000" pitchFamily="2" charset="2"/>
              <a:buChar char="§"/>
            </a:pPr>
            <a:endParaRPr lang="en-US" altLang="ko-KR" sz="1050" b="1">
              <a:latin typeface="KoPub돋움체 Light" panose="00000300000000000000" pitchFamily="2" charset="-127"/>
              <a:ea typeface="KoPub돋움체 Light" panose="00000300000000000000" pitchFamily="2" charset="-127"/>
            </a:endParaRPr>
          </a:p>
          <a:p>
            <a:pPr marL="108000" indent="-108000" fontAlgn="base" latinLnBrk="1">
              <a:lnSpc>
                <a:spcPct val="110000"/>
              </a:lnSpc>
              <a:spcBef>
                <a:spcPts val="300"/>
              </a:spcBef>
              <a:spcAft>
                <a:spcPct val="0"/>
              </a:spcAft>
              <a:buClr>
                <a:srgbClr val="00338D"/>
              </a:buClr>
              <a:buFont typeface="Wingdings" panose="05000000000000000000" pitchFamily="2" charset="2"/>
              <a:buChar char="§"/>
            </a:pPr>
            <a:r>
              <a:rPr lang="ko-KR" altLang="en-US" sz="1050" b="1">
                <a:latin typeface="KoPub돋움체 Light" panose="00000300000000000000" pitchFamily="2" charset="-127"/>
                <a:ea typeface="KoPub돋움체 Light" panose="00000300000000000000" pitchFamily="2" charset="-127"/>
              </a:rPr>
              <a:t>매설장비 작업속도 </a:t>
            </a:r>
            <a:r>
              <a:rPr lang="en-US" altLang="ko-KR" sz="1050" b="1">
                <a:latin typeface="KoPub돋움체 Light" panose="00000300000000000000" pitchFamily="2" charset="-127"/>
                <a:ea typeface="KoPub돋움체 Light" panose="00000300000000000000" pitchFamily="2" charset="-127"/>
              </a:rPr>
              <a:t>: 70m/h</a:t>
            </a:r>
          </a:p>
          <a:p>
            <a:pPr marL="108000" indent="-108000" fontAlgn="base" latinLnBrk="1">
              <a:lnSpc>
                <a:spcPct val="110000"/>
              </a:lnSpc>
              <a:spcBef>
                <a:spcPts val="300"/>
              </a:spcBef>
              <a:spcAft>
                <a:spcPct val="0"/>
              </a:spcAft>
              <a:buClr>
                <a:srgbClr val="00338D"/>
              </a:buClr>
              <a:buFont typeface="Wingdings" panose="05000000000000000000" pitchFamily="2" charset="2"/>
              <a:buChar char="§"/>
            </a:pPr>
            <a:r>
              <a:rPr lang="ko-KR" altLang="en-US" sz="1050" err="1">
                <a:latin typeface="KoPub돋움체 Light" panose="00000300000000000000" pitchFamily="2" charset="-127"/>
                <a:ea typeface="KoPub돋움체 Light" panose="00000300000000000000" pitchFamily="2" charset="-127"/>
              </a:rPr>
              <a:t>자항능력</a:t>
            </a:r>
            <a:r>
              <a:rPr lang="ko-KR" altLang="en-US" sz="1050">
                <a:latin typeface="KoPub돋움체 Light" panose="00000300000000000000" pitchFamily="2" charset="-127"/>
                <a:ea typeface="KoPub돋움체 Light" panose="00000300000000000000" pitchFamily="2" charset="-127"/>
              </a:rPr>
              <a:t> 및 위치제어시스템</a:t>
            </a:r>
            <a:r>
              <a:rPr lang="en-US" altLang="ko-KR" sz="1050">
                <a:latin typeface="KoPub돋움체 Light" panose="00000300000000000000" pitchFamily="2" charset="-127"/>
                <a:ea typeface="KoPub돋움체 Light" panose="00000300000000000000" pitchFamily="2" charset="-127"/>
              </a:rPr>
              <a:t>(DPS)</a:t>
            </a:r>
            <a:r>
              <a:rPr lang="ko-KR" altLang="en-US" sz="1050">
                <a:latin typeface="KoPub돋움체 Light" panose="00000300000000000000" pitchFamily="2" charset="-127"/>
                <a:ea typeface="KoPub돋움체 Light" panose="00000300000000000000" pitchFamily="2" charset="-127"/>
              </a:rPr>
              <a:t>이 장착되어 매설장비의 작업속도가 전체 보호공사기간을 결정</a:t>
            </a:r>
            <a:endParaRPr lang="en-US" altLang="ko-KR" sz="1050">
              <a:latin typeface="KoPub돋움체 Light" panose="00000300000000000000" pitchFamily="2" charset="-127"/>
              <a:ea typeface="KoPub돋움체 Light" panose="00000300000000000000" pitchFamily="2" charset="-127"/>
            </a:endParaRPr>
          </a:p>
        </p:txBody>
      </p:sp>
      <p:sp>
        <p:nvSpPr>
          <p:cNvPr id="55" name="Rectangle 12">
            <a:extLst>
              <a:ext uri="{FF2B5EF4-FFF2-40B4-BE49-F238E27FC236}">
                <a16:creationId xmlns:a16="http://schemas.microsoft.com/office/drawing/2014/main" id="{6880ACA0-0A01-4EA6-F8BE-964D538535F8}"/>
              </a:ext>
            </a:extLst>
          </p:cNvPr>
          <p:cNvSpPr>
            <a:spLocks noChangeArrowheads="1"/>
          </p:cNvSpPr>
          <p:nvPr/>
        </p:nvSpPr>
        <p:spPr bwMode="gray">
          <a:xfrm>
            <a:off x="1157091" y="2725203"/>
            <a:ext cx="2011028" cy="3017184"/>
          </a:xfrm>
          <a:prstGeom prst="rect">
            <a:avLst/>
          </a:prstGeom>
          <a:solidFill>
            <a:schemeClr val="bg1"/>
          </a:solidFill>
          <a:ln w="6350" algn="ctr">
            <a:solidFill>
              <a:srgbClr val="00338D">
                <a:alpha val="50000"/>
              </a:srgbClr>
            </a:solidFill>
            <a:miter lim="800000"/>
            <a:headEnd/>
            <a:tailEnd/>
          </a:ln>
        </p:spPr>
        <p:txBody>
          <a:bodyPr lIns="72000" tIns="54000" rIns="54000" bIns="54000" anchor="ctr"/>
          <a:lstStyle/>
          <a:p>
            <a:pPr marL="108000" marR="0" lvl="0" indent="-108000" algn="l" defTabSz="914400" rtl="0" eaLnBrk="1" fontAlgn="base" latinLnBrk="1" hangingPunct="1">
              <a:lnSpc>
                <a:spcPct val="110000"/>
              </a:lnSpc>
              <a:spcBef>
                <a:spcPts val="300"/>
              </a:spcBef>
              <a:spcAft>
                <a:spcPct val="0"/>
              </a:spcAft>
              <a:buClr>
                <a:srgbClr val="00338D"/>
              </a:buClr>
              <a:buSzTx/>
              <a:buFont typeface="Wingdings" panose="05000000000000000000" pitchFamily="2" charset="2"/>
              <a:buChar char="§"/>
              <a:tabLst/>
              <a:defRPr/>
            </a:pPr>
            <a:r>
              <a:rPr lang="ko-KR" altLang="en-US" sz="1050" b="1">
                <a:latin typeface="KoPub돋움체 Light" panose="00000300000000000000" pitchFamily="2" charset="-127"/>
                <a:ea typeface="KoPub돋움체 Light" panose="00000300000000000000" pitchFamily="2" charset="-127"/>
              </a:rPr>
              <a:t>선적속도 </a:t>
            </a:r>
            <a:r>
              <a:rPr lang="en-US" altLang="ko-KR" sz="1050" b="1">
                <a:latin typeface="KoPub돋움체 Light" panose="00000300000000000000" pitchFamily="2" charset="-127"/>
                <a:ea typeface="KoPub돋움체 Light" panose="00000300000000000000" pitchFamily="2" charset="-127"/>
              </a:rPr>
              <a:t>: 2km/day</a:t>
            </a:r>
          </a:p>
          <a:p>
            <a:pPr marL="108000" marR="0" lvl="0" indent="-108000" algn="l" defTabSz="914400" rtl="0" eaLnBrk="1" fontAlgn="base" latinLnBrk="1" hangingPunct="1">
              <a:lnSpc>
                <a:spcPct val="110000"/>
              </a:lnSpc>
              <a:spcBef>
                <a:spcPts val="300"/>
              </a:spcBef>
              <a:spcAft>
                <a:spcPct val="0"/>
              </a:spcAft>
              <a:buClr>
                <a:srgbClr val="00338D"/>
              </a:buClr>
              <a:buSzTx/>
              <a:buFont typeface="Wingdings" panose="05000000000000000000" pitchFamily="2" charset="2"/>
              <a:buChar char="§"/>
              <a:tabLst/>
              <a:defRPr/>
            </a:pPr>
            <a:r>
              <a:rPr lang="ko-KR" altLang="en-US" sz="1050">
                <a:latin typeface="KoPub돋움체 Light" panose="00000300000000000000" pitchFamily="2" charset="-127"/>
                <a:ea typeface="KoPub돋움체 Light" panose="00000300000000000000" pitchFamily="2" charset="-127"/>
              </a:rPr>
              <a:t>케이블 선적은 </a:t>
            </a:r>
            <a:r>
              <a:rPr lang="ko-KR" altLang="en-US" sz="1050" err="1">
                <a:latin typeface="KoPub돋움체 Light" panose="00000300000000000000" pitchFamily="2" charset="-127"/>
                <a:ea typeface="KoPub돋움체 Light" panose="00000300000000000000" pitchFamily="2" charset="-127"/>
              </a:rPr>
              <a:t>포설선박의</a:t>
            </a:r>
            <a:r>
              <a:rPr lang="ko-KR" altLang="en-US" sz="1050">
                <a:latin typeface="KoPub돋움체 Light" panose="00000300000000000000" pitchFamily="2" charset="-127"/>
                <a:ea typeface="KoPub돋움체 Light" panose="00000300000000000000" pitchFamily="2" charset="-127"/>
              </a:rPr>
              <a:t> 종류</a:t>
            </a:r>
            <a:r>
              <a:rPr lang="en-US" altLang="ko-KR" sz="1050">
                <a:latin typeface="KoPub돋움체 Light" panose="00000300000000000000" pitchFamily="2" charset="-127"/>
                <a:ea typeface="KoPub돋움체 Light" panose="00000300000000000000" pitchFamily="2" charset="-127"/>
              </a:rPr>
              <a:t>(CLV, CLB)</a:t>
            </a:r>
            <a:r>
              <a:rPr lang="ko-KR" altLang="en-US" sz="1050">
                <a:latin typeface="KoPub돋움체 Light" panose="00000300000000000000" pitchFamily="2" charset="-127"/>
                <a:ea typeface="KoPub돋움체 Light" panose="00000300000000000000" pitchFamily="2" charset="-127"/>
              </a:rPr>
              <a:t>에 관계없이 케이블 제조사의 선적 장비 성능의 영향을 받음</a:t>
            </a:r>
            <a:endParaRPr lang="en-US" altLang="ko-KR" sz="1050">
              <a:latin typeface="KoPub돋움체 Light" panose="00000300000000000000" pitchFamily="2" charset="-127"/>
              <a:ea typeface="KoPub돋움체 Light" panose="00000300000000000000" pitchFamily="2" charset="-127"/>
            </a:endParaRPr>
          </a:p>
        </p:txBody>
      </p:sp>
      <p:sp>
        <p:nvSpPr>
          <p:cNvPr id="56" name="Rectangle 12">
            <a:extLst>
              <a:ext uri="{FF2B5EF4-FFF2-40B4-BE49-F238E27FC236}">
                <a16:creationId xmlns:a16="http://schemas.microsoft.com/office/drawing/2014/main" id="{40274D26-1BFC-F8D9-D580-D845D76B3944}"/>
              </a:ext>
            </a:extLst>
          </p:cNvPr>
          <p:cNvSpPr>
            <a:spLocks noChangeArrowheads="1"/>
          </p:cNvSpPr>
          <p:nvPr/>
        </p:nvSpPr>
        <p:spPr bwMode="gray">
          <a:xfrm>
            <a:off x="3224809" y="2725203"/>
            <a:ext cx="1980220" cy="1528589"/>
          </a:xfrm>
          <a:prstGeom prst="rect">
            <a:avLst/>
          </a:prstGeom>
          <a:solidFill>
            <a:schemeClr val="bg1"/>
          </a:solidFill>
          <a:ln w="6350" algn="ctr">
            <a:solidFill>
              <a:srgbClr val="00338D">
                <a:alpha val="50000"/>
              </a:srgbClr>
            </a:solidFill>
            <a:miter lim="800000"/>
            <a:headEnd/>
            <a:tailEnd/>
          </a:ln>
        </p:spPr>
        <p:txBody>
          <a:bodyPr lIns="72000" tIns="54000" rIns="54000" bIns="54000" anchor="ctr"/>
          <a:lstStyle/>
          <a:p>
            <a:pPr marL="108000" marR="0" lvl="0" indent="-108000" algn="l" defTabSz="914400" rtl="0" eaLnBrk="1" fontAlgn="base" latinLnBrk="1" hangingPunct="1">
              <a:lnSpc>
                <a:spcPct val="110000"/>
              </a:lnSpc>
              <a:spcBef>
                <a:spcPts val="300"/>
              </a:spcBef>
              <a:spcAft>
                <a:spcPct val="0"/>
              </a:spcAft>
              <a:buClr>
                <a:srgbClr val="00338D"/>
              </a:buClr>
              <a:buSzTx/>
              <a:buFont typeface="Wingdings" panose="05000000000000000000" pitchFamily="2" charset="2"/>
              <a:buChar char="§"/>
              <a:tabLst/>
              <a:defRPr/>
            </a:pPr>
            <a:r>
              <a:rPr lang="ko-KR" altLang="en-US" sz="1050" b="1">
                <a:latin typeface="KoPub돋움체 Light" panose="00000300000000000000" pitchFamily="2" charset="-127"/>
                <a:ea typeface="KoPub돋움체 Light" panose="00000300000000000000" pitchFamily="2" charset="-127"/>
              </a:rPr>
              <a:t>평균속도 </a:t>
            </a:r>
            <a:r>
              <a:rPr lang="en-US" altLang="ko-KR" sz="1050" b="1">
                <a:latin typeface="KoPub돋움체 Light" panose="00000300000000000000" pitchFamily="2" charset="-127"/>
                <a:ea typeface="KoPub돋움체 Light" panose="00000300000000000000" pitchFamily="2" charset="-127"/>
              </a:rPr>
              <a:t>: 3knot</a:t>
            </a:r>
          </a:p>
          <a:p>
            <a:pPr marL="108000" marR="0" lvl="0" indent="-108000" algn="l" defTabSz="914400" rtl="0" eaLnBrk="1" fontAlgn="base" latinLnBrk="1" hangingPunct="1">
              <a:lnSpc>
                <a:spcPct val="110000"/>
              </a:lnSpc>
              <a:spcBef>
                <a:spcPts val="300"/>
              </a:spcBef>
              <a:spcAft>
                <a:spcPct val="0"/>
              </a:spcAft>
              <a:buClr>
                <a:srgbClr val="00338D"/>
              </a:buClr>
              <a:buSzTx/>
              <a:buFont typeface="Wingdings" panose="05000000000000000000" pitchFamily="2" charset="2"/>
              <a:buChar char="§"/>
              <a:tabLst/>
              <a:defRPr/>
            </a:pPr>
            <a:r>
              <a:rPr lang="ko-KR" altLang="en-US" sz="1050" err="1">
                <a:latin typeface="KoPub돋움체 Light" panose="00000300000000000000" pitchFamily="2" charset="-127"/>
                <a:ea typeface="KoPub돋움체 Light" panose="00000300000000000000" pitchFamily="2" charset="-127"/>
              </a:rPr>
              <a:t>자항능력이</a:t>
            </a:r>
            <a:r>
              <a:rPr lang="ko-KR" altLang="en-US" sz="1050">
                <a:latin typeface="KoPub돋움체 Light" panose="00000300000000000000" pitchFamily="2" charset="-127"/>
                <a:ea typeface="KoPub돋움체 Light" panose="00000300000000000000" pitchFamily="2" charset="-127"/>
              </a:rPr>
              <a:t> 없어 기타 예인선의 예인속도에 운송기간이 결정됨</a:t>
            </a:r>
            <a:endParaRPr lang="en-US" altLang="ko-KR" sz="1050">
              <a:latin typeface="KoPub돋움체 Light" panose="00000300000000000000" pitchFamily="2" charset="-127"/>
              <a:ea typeface="KoPub돋움체 Light" panose="00000300000000000000" pitchFamily="2" charset="-127"/>
            </a:endParaRPr>
          </a:p>
          <a:p>
            <a:pPr marL="108000" marR="0" lvl="0" indent="-108000" algn="l" defTabSz="914400" rtl="0" eaLnBrk="1" fontAlgn="base" latinLnBrk="1" hangingPunct="1">
              <a:lnSpc>
                <a:spcPct val="110000"/>
              </a:lnSpc>
              <a:spcBef>
                <a:spcPts val="300"/>
              </a:spcBef>
              <a:spcAft>
                <a:spcPct val="0"/>
              </a:spcAft>
              <a:buClr>
                <a:srgbClr val="00338D"/>
              </a:buClr>
              <a:buSzTx/>
              <a:buFont typeface="Wingdings" panose="05000000000000000000" pitchFamily="2" charset="2"/>
              <a:buChar char="§"/>
              <a:tabLst/>
              <a:defRPr/>
            </a:pPr>
            <a:r>
              <a:rPr lang="ko-KR" altLang="en-US" sz="1050">
                <a:latin typeface="KoPub돋움체 Light" panose="00000300000000000000" pitchFamily="2" charset="-127"/>
                <a:ea typeface="KoPub돋움체 Light" panose="00000300000000000000" pitchFamily="2" charset="-127"/>
              </a:rPr>
              <a:t>중량물인 해저케이블이 선적되면 저항력이 높아져 이동속도가 저하됨</a:t>
            </a:r>
            <a:endParaRPr lang="en-US" altLang="ko-KR" sz="1050">
              <a:latin typeface="KoPub돋움체 Light" panose="00000300000000000000" pitchFamily="2" charset="-127"/>
              <a:ea typeface="KoPub돋움체 Light" panose="00000300000000000000" pitchFamily="2" charset="-127"/>
            </a:endParaRPr>
          </a:p>
        </p:txBody>
      </p:sp>
      <p:sp>
        <p:nvSpPr>
          <p:cNvPr id="57" name="Rectangle 12">
            <a:extLst>
              <a:ext uri="{FF2B5EF4-FFF2-40B4-BE49-F238E27FC236}">
                <a16:creationId xmlns:a16="http://schemas.microsoft.com/office/drawing/2014/main" id="{0BEC39A2-E87E-AD4A-D659-F0E7D8251A77}"/>
              </a:ext>
            </a:extLst>
          </p:cNvPr>
          <p:cNvSpPr>
            <a:spLocks noChangeArrowheads="1"/>
          </p:cNvSpPr>
          <p:nvPr/>
        </p:nvSpPr>
        <p:spPr bwMode="gray">
          <a:xfrm>
            <a:off x="5261719" y="2725203"/>
            <a:ext cx="2014266" cy="1528589"/>
          </a:xfrm>
          <a:prstGeom prst="rect">
            <a:avLst/>
          </a:prstGeom>
          <a:solidFill>
            <a:schemeClr val="bg1"/>
          </a:solidFill>
          <a:ln w="6350" algn="ctr">
            <a:solidFill>
              <a:srgbClr val="00338D">
                <a:alpha val="50000"/>
              </a:srgbClr>
            </a:solidFill>
            <a:miter lim="800000"/>
            <a:headEnd/>
            <a:tailEnd/>
          </a:ln>
        </p:spPr>
        <p:txBody>
          <a:bodyPr lIns="72000" tIns="54000" rIns="54000" bIns="54000" anchor="ctr"/>
          <a:lstStyle/>
          <a:p>
            <a:pPr marL="108000" marR="0" lvl="0" indent="-108000" algn="l" defTabSz="914400" rtl="0" eaLnBrk="1" fontAlgn="base" latinLnBrk="1" hangingPunct="1">
              <a:lnSpc>
                <a:spcPct val="110000"/>
              </a:lnSpc>
              <a:spcBef>
                <a:spcPts val="300"/>
              </a:spcBef>
              <a:spcAft>
                <a:spcPct val="0"/>
              </a:spcAft>
              <a:buClr>
                <a:srgbClr val="00338D"/>
              </a:buClr>
              <a:buSzTx/>
              <a:buFont typeface="Wingdings" panose="05000000000000000000" pitchFamily="2" charset="2"/>
              <a:buChar char="§"/>
              <a:tabLst/>
              <a:defRPr/>
            </a:pPr>
            <a:r>
              <a:rPr lang="ko-KR" altLang="en-US" sz="1050" b="1">
                <a:latin typeface="KoPub돋움체 Light" panose="00000300000000000000" pitchFamily="2" charset="-127"/>
                <a:ea typeface="KoPub돋움체 Light" panose="00000300000000000000" pitchFamily="2" charset="-127"/>
              </a:rPr>
              <a:t>평균시공속도 </a:t>
            </a:r>
            <a:r>
              <a:rPr lang="en-US" altLang="ko-KR" sz="1050" b="1">
                <a:latin typeface="KoPub돋움체 Light" panose="00000300000000000000" pitchFamily="2" charset="-127"/>
                <a:ea typeface="KoPub돋움체 Light" panose="00000300000000000000" pitchFamily="2" charset="-127"/>
              </a:rPr>
              <a:t>: 2km/day</a:t>
            </a:r>
          </a:p>
          <a:p>
            <a:pPr marL="108000" marR="0" lvl="0" indent="-108000" algn="l" defTabSz="914400" rtl="0" eaLnBrk="1" fontAlgn="base" latinLnBrk="1" hangingPunct="1">
              <a:lnSpc>
                <a:spcPct val="110000"/>
              </a:lnSpc>
              <a:spcBef>
                <a:spcPts val="300"/>
              </a:spcBef>
              <a:spcAft>
                <a:spcPct val="0"/>
              </a:spcAft>
              <a:buClr>
                <a:srgbClr val="00338D"/>
              </a:buClr>
              <a:buSzTx/>
              <a:buFont typeface="Wingdings" panose="05000000000000000000" pitchFamily="2" charset="2"/>
              <a:buChar char="§"/>
              <a:tabLst/>
              <a:defRPr/>
            </a:pPr>
            <a:r>
              <a:rPr lang="ko-KR" altLang="en-US" sz="1050" err="1">
                <a:latin typeface="KoPub돋움체 Light" panose="00000300000000000000" pitchFamily="2" charset="-127"/>
                <a:ea typeface="KoPub돋움체 Light" panose="00000300000000000000" pitchFamily="2" charset="-127"/>
              </a:rPr>
              <a:t>자항능력</a:t>
            </a:r>
            <a:r>
              <a:rPr lang="ko-KR" altLang="en-US" sz="1050">
                <a:latin typeface="KoPub돋움체 Light" panose="00000300000000000000" pitchFamily="2" charset="-127"/>
                <a:ea typeface="KoPub돋움체 Light" panose="00000300000000000000" pitchFamily="2" charset="-127"/>
              </a:rPr>
              <a:t> 및 위치제어시스템</a:t>
            </a:r>
            <a:r>
              <a:rPr lang="en-US" altLang="ko-KR" sz="1050">
                <a:latin typeface="KoPub돋움체 Light" panose="00000300000000000000" pitchFamily="2" charset="-127"/>
                <a:ea typeface="KoPub돋움체 Light" panose="00000300000000000000" pitchFamily="2" charset="-127"/>
              </a:rPr>
              <a:t>(DPS)</a:t>
            </a:r>
            <a:r>
              <a:rPr lang="ko-KR" altLang="en-US" sz="1050">
                <a:latin typeface="KoPub돋움체 Light" panose="00000300000000000000" pitchFamily="2" charset="-127"/>
                <a:ea typeface="KoPub돋움체 Light" panose="00000300000000000000" pitchFamily="2" charset="-127"/>
              </a:rPr>
              <a:t>이 없으며</a:t>
            </a:r>
            <a:r>
              <a:rPr lang="en-US" altLang="ko-KR" sz="1050">
                <a:latin typeface="KoPub돋움체 Light" panose="00000300000000000000" pitchFamily="2" charset="-127"/>
                <a:ea typeface="KoPub돋움체 Light" panose="00000300000000000000" pitchFamily="2" charset="-127"/>
              </a:rPr>
              <a:t>, Anchor Mooring</a:t>
            </a:r>
            <a:r>
              <a:rPr lang="ko-KR" altLang="en-US" sz="1050">
                <a:latin typeface="KoPub돋움체 Light" panose="00000300000000000000" pitchFamily="2" charset="-127"/>
                <a:ea typeface="KoPub돋움체 Light" panose="00000300000000000000" pitchFamily="2" charset="-127"/>
              </a:rPr>
              <a:t>을 통해 위치제어 및 이동을 함</a:t>
            </a:r>
            <a:endParaRPr lang="en-US" altLang="ko-KR" sz="1050">
              <a:latin typeface="KoPub돋움체 Light" panose="00000300000000000000" pitchFamily="2" charset="-127"/>
              <a:ea typeface="KoPub돋움체 Light" panose="00000300000000000000" pitchFamily="2" charset="-127"/>
            </a:endParaRPr>
          </a:p>
          <a:p>
            <a:pPr marL="108000" marR="0" lvl="0" indent="-108000" algn="l" defTabSz="914400" rtl="0" eaLnBrk="1" fontAlgn="base" latinLnBrk="1" hangingPunct="1">
              <a:lnSpc>
                <a:spcPct val="110000"/>
              </a:lnSpc>
              <a:spcBef>
                <a:spcPts val="300"/>
              </a:spcBef>
              <a:spcAft>
                <a:spcPct val="0"/>
              </a:spcAft>
              <a:buClr>
                <a:srgbClr val="00338D"/>
              </a:buClr>
              <a:buSzTx/>
              <a:buFont typeface="Wingdings" panose="05000000000000000000" pitchFamily="2" charset="2"/>
              <a:buChar char="§"/>
              <a:tabLst/>
              <a:defRPr/>
            </a:pPr>
            <a:r>
              <a:rPr lang="en-US" altLang="ko-KR" sz="1050">
                <a:latin typeface="KoPub돋움체 Light" panose="00000300000000000000" pitchFamily="2" charset="-127"/>
                <a:ea typeface="KoPub돋움체 Light" panose="00000300000000000000" pitchFamily="2" charset="-127"/>
              </a:rPr>
              <a:t>Anchor Mooring</a:t>
            </a:r>
            <a:r>
              <a:rPr lang="ko-KR" altLang="en-US" sz="1050">
                <a:latin typeface="KoPub돋움체 Light" panose="00000300000000000000" pitchFamily="2" charset="-127"/>
                <a:ea typeface="KoPub돋움체 Light" panose="00000300000000000000" pitchFamily="2" charset="-127"/>
              </a:rPr>
              <a:t>을 위해 </a:t>
            </a:r>
            <a:r>
              <a:rPr lang="ko-KR" altLang="en-US" sz="1050" err="1">
                <a:latin typeface="KoPub돋움체 Light" panose="00000300000000000000" pitchFamily="2" charset="-127"/>
                <a:ea typeface="KoPub돋움체 Light" panose="00000300000000000000" pitchFamily="2" charset="-127"/>
              </a:rPr>
              <a:t>양묘선등을</a:t>
            </a:r>
            <a:r>
              <a:rPr lang="ko-KR" altLang="en-US" sz="1050">
                <a:latin typeface="KoPub돋움체 Light" panose="00000300000000000000" pitchFamily="2" charset="-127"/>
                <a:ea typeface="KoPub돋움체 Light" panose="00000300000000000000" pitchFamily="2" charset="-127"/>
              </a:rPr>
              <a:t> 이용해 </a:t>
            </a:r>
            <a:r>
              <a:rPr lang="en-US" altLang="ko-KR" sz="1050">
                <a:latin typeface="KoPub돋움체 Light" panose="00000300000000000000" pitchFamily="2" charset="-127"/>
                <a:ea typeface="KoPub돋움체 Light" panose="00000300000000000000" pitchFamily="2" charset="-127"/>
              </a:rPr>
              <a:t>Anchor</a:t>
            </a:r>
            <a:r>
              <a:rPr lang="ko-KR" altLang="en-US" sz="1050">
                <a:latin typeface="KoPub돋움체 Light" panose="00000300000000000000" pitchFamily="2" charset="-127"/>
                <a:ea typeface="KoPub돋움체 Light" panose="00000300000000000000" pitchFamily="2" charset="-127"/>
              </a:rPr>
              <a:t>를 이동설치해야 하며 이때 소요되는 시간비중이 약 </a:t>
            </a:r>
            <a:r>
              <a:rPr lang="en-US" altLang="ko-KR" sz="1050">
                <a:latin typeface="KoPub돋움체 Light" panose="00000300000000000000" pitchFamily="2" charset="-127"/>
                <a:ea typeface="KoPub돋움체 Light" panose="00000300000000000000" pitchFamily="2" charset="-127"/>
              </a:rPr>
              <a:t>42%</a:t>
            </a:r>
          </a:p>
        </p:txBody>
      </p:sp>
      <p:sp>
        <p:nvSpPr>
          <p:cNvPr id="58" name="Rectangle 12">
            <a:extLst>
              <a:ext uri="{FF2B5EF4-FFF2-40B4-BE49-F238E27FC236}">
                <a16:creationId xmlns:a16="http://schemas.microsoft.com/office/drawing/2014/main" id="{3A4F2F14-FEBD-DB81-0A00-04CA528F0A7E}"/>
              </a:ext>
            </a:extLst>
          </p:cNvPr>
          <p:cNvSpPr>
            <a:spLocks noChangeArrowheads="1"/>
          </p:cNvSpPr>
          <p:nvPr/>
        </p:nvSpPr>
        <p:spPr bwMode="gray">
          <a:xfrm>
            <a:off x="7332675" y="2725203"/>
            <a:ext cx="2014266" cy="1528589"/>
          </a:xfrm>
          <a:prstGeom prst="rect">
            <a:avLst/>
          </a:prstGeom>
          <a:solidFill>
            <a:schemeClr val="bg1"/>
          </a:solidFill>
          <a:ln w="6350" algn="ctr">
            <a:solidFill>
              <a:srgbClr val="00338D">
                <a:alpha val="50000"/>
              </a:srgbClr>
            </a:solidFill>
            <a:miter lim="800000"/>
            <a:headEnd/>
            <a:tailEnd/>
          </a:ln>
        </p:spPr>
        <p:txBody>
          <a:bodyPr lIns="72000" tIns="54000" rIns="54000" bIns="54000" anchor="ctr"/>
          <a:lstStyle/>
          <a:p>
            <a:pPr marL="108000" marR="0" lvl="0" indent="-108000" algn="l" defTabSz="914400" rtl="0" eaLnBrk="1" fontAlgn="base" latinLnBrk="1" hangingPunct="1">
              <a:lnSpc>
                <a:spcPct val="110000"/>
              </a:lnSpc>
              <a:spcBef>
                <a:spcPts val="300"/>
              </a:spcBef>
              <a:spcAft>
                <a:spcPct val="0"/>
              </a:spcAft>
              <a:buClr>
                <a:srgbClr val="00338D"/>
              </a:buClr>
              <a:buSzTx/>
              <a:buFont typeface="Wingdings" panose="05000000000000000000" pitchFamily="2" charset="2"/>
              <a:buChar char="§"/>
              <a:tabLst/>
              <a:defRPr/>
            </a:pPr>
            <a:r>
              <a:rPr lang="ko-KR" altLang="en-US" sz="1050" b="1">
                <a:latin typeface="KoPub돋움체 Light" panose="00000300000000000000" pitchFamily="2" charset="-127"/>
                <a:ea typeface="KoPub돋움체 Light" panose="00000300000000000000" pitchFamily="2" charset="-127"/>
              </a:rPr>
              <a:t>매설장비 작업속도 </a:t>
            </a:r>
            <a:r>
              <a:rPr lang="en-US" altLang="ko-KR" sz="1050" b="1">
                <a:latin typeface="KoPub돋움체 Light" panose="00000300000000000000" pitchFamily="2" charset="-127"/>
                <a:ea typeface="KoPub돋움체 Light" panose="00000300000000000000" pitchFamily="2" charset="-127"/>
              </a:rPr>
              <a:t>: 70m/h</a:t>
            </a:r>
          </a:p>
          <a:p>
            <a:pPr marL="108000" marR="0" lvl="0" indent="-108000" algn="l" defTabSz="914400" rtl="0" eaLnBrk="1" fontAlgn="base" latinLnBrk="1" hangingPunct="1">
              <a:lnSpc>
                <a:spcPct val="110000"/>
              </a:lnSpc>
              <a:spcBef>
                <a:spcPts val="300"/>
              </a:spcBef>
              <a:spcAft>
                <a:spcPct val="0"/>
              </a:spcAft>
              <a:buClr>
                <a:srgbClr val="00338D"/>
              </a:buClr>
              <a:buSzTx/>
              <a:buFont typeface="Wingdings" panose="05000000000000000000" pitchFamily="2" charset="2"/>
              <a:buChar char="§"/>
              <a:tabLst/>
              <a:defRPr/>
            </a:pPr>
            <a:r>
              <a:rPr lang="en-US" altLang="ko-KR" sz="1050" b="1">
                <a:latin typeface="KoPub돋움체 Light" panose="00000300000000000000" pitchFamily="2" charset="-127"/>
                <a:ea typeface="KoPub돋움체 Light" panose="00000300000000000000" pitchFamily="2" charset="-127"/>
              </a:rPr>
              <a:t>Anchor </a:t>
            </a:r>
            <a:r>
              <a:rPr lang="ko-KR" altLang="en-US" sz="1050" b="1">
                <a:latin typeface="KoPub돋움체 Light" panose="00000300000000000000" pitchFamily="2" charset="-127"/>
                <a:ea typeface="KoPub돋움체 Light" panose="00000300000000000000" pitchFamily="2" charset="-127"/>
              </a:rPr>
              <a:t>이동설치 </a:t>
            </a:r>
            <a:r>
              <a:rPr lang="en-US" altLang="ko-KR" sz="1050" b="1">
                <a:latin typeface="KoPub돋움체 Light" panose="00000300000000000000" pitchFamily="2" charset="-127"/>
                <a:ea typeface="KoPub돋움체 Light" panose="00000300000000000000" pitchFamily="2" charset="-127"/>
              </a:rPr>
              <a:t>: 7h/1cycle</a:t>
            </a:r>
          </a:p>
          <a:p>
            <a:pPr marL="108000" marR="0" lvl="0" indent="-108000" algn="l" defTabSz="914400" rtl="0" eaLnBrk="1" fontAlgn="base" latinLnBrk="1" hangingPunct="1">
              <a:lnSpc>
                <a:spcPct val="110000"/>
              </a:lnSpc>
              <a:spcBef>
                <a:spcPts val="300"/>
              </a:spcBef>
              <a:spcAft>
                <a:spcPct val="0"/>
              </a:spcAft>
              <a:buClr>
                <a:srgbClr val="00338D"/>
              </a:buClr>
              <a:buSzTx/>
              <a:buFont typeface="Wingdings" panose="05000000000000000000" pitchFamily="2" charset="2"/>
              <a:buChar char="§"/>
              <a:tabLst/>
              <a:defRPr/>
            </a:pPr>
            <a:r>
              <a:rPr lang="en-US" altLang="ko-KR" sz="1050">
                <a:latin typeface="KoPub돋움체 Light" panose="00000300000000000000" pitchFamily="2" charset="-127"/>
                <a:ea typeface="KoPub돋움체 Light" panose="00000300000000000000" pitchFamily="2" charset="-127"/>
              </a:rPr>
              <a:t>Anchor Mooring</a:t>
            </a:r>
            <a:r>
              <a:rPr lang="ko-KR" altLang="en-US" sz="1050">
                <a:latin typeface="KoPub돋움체 Light" panose="00000300000000000000" pitchFamily="2" charset="-127"/>
                <a:ea typeface="KoPub돋움체 Light" panose="00000300000000000000" pitchFamily="2" charset="-127"/>
              </a:rPr>
              <a:t>을 위해 </a:t>
            </a:r>
            <a:r>
              <a:rPr lang="ko-KR" altLang="en-US" sz="1050" err="1">
                <a:latin typeface="KoPub돋움체 Light" panose="00000300000000000000" pitchFamily="2" charset="-127"/>
                <a:ea typeface="KoPub돋움체 Light" panose="00000300000000000000" pitchFamily="2" charset="-127"/>
              </a:rPr>
              <a:t>양묘선등을</a:t>
            </a:r>
            <a:r>
              <a:rPr lang="ko-KR" altLang="en-US" sz="1050">
                <a:latin typeface="KoPub돋움체 Light" panose="00000300000000000000" pitchFamily="2" charset="-127"/>
                <a:ea typeface="KoPub돋움체 Light" panose="00000300000000000000" pitchFamily="2" charset="-127"/>
              </a:rPr>
              <a:t> 이용해 </a:t>
            </a:r>
            <a:r>
              <a:rPr lang="en-US" altLang="ko-KR" sz="1050">
                <a:latin typeface="KoPub돋움체 Light" panose="00000300000000000000" pitchFamily="2" charset="-127"/>
                <a:ea typeface="KoPub돋움체 Light" panose="00000300000000000000" pitchFamily="2" charset="-127"/>
              </a:rPr>
              <a:t>Anchor</a:t>
            </a:r>
            <a:r>
              <a:rPr lang="ko-KR" altLang="en-US" sz="1050">
                <a:latin typeface="KoPub돋움체 Light" panose="00000300000000000000" pitchFamily="2" charset="-127"/>
                <a:ea typeface="KoPub돋움체 Light" panose="00000300000000000000" pitchFamily="2" charset="-127"/>
              </a:rPr>
              <a:t>를 이동 설치해야 하며</a:t>
            </a:r>
            <a:r>
              <a:rPr lang="en-US" altLang="ko-KR" sz="1050">
                <a:latin typeface="KoPub돋움체 Light" panose="00000300000000000000" pitchFamily="2" charset="-127"/>
                <a:ea typeface="KoPub돋움체 Light" panose="00000300000000000000" pitchFamily="2" charset="-127"/>
              </a:rPr>
              <a:t>, 350m(1cycle) </a:t>
            </a:r>
            <a:r>
              <a:rPr lang="ko-KR" altLang="en-US" sz="1050">
                <a:latin typeface="KoPub돋움체 Light" panose="00000300000000000000" pitchFamily="2" charset="-127"/>
                <a:ea typeface="KoPub돋움체 Light" panose="00000300000000000000" pitchFamily="2" charset="-127"/>
              </a:rPr>
              <a:t>작업을 위해 약 </a:t>
            </a:r>
            <a:r>
              <a:rPr lang="en-US" altLang="ko-KR" sz="1050">
                <a:latin typeface="KoPub돋움체 Light" panose="00000300000000000000" pitchFamily="2" charset="-127"/>
                <a:ea typeface="KoPub돋움체 Light" panose="00000300000000000000" pitchFamily="2" charset="-127"/>
              </a:rPr>
              <a:t>7</a:t>
            </a:r>
            <a:r>
              <a:rPr lang="ko-KR" altLang="en-US" sz="1050">
                <a:latin typeface="KoPub돋움체 Light" panose="00000300000000000000" pitchFamily="2" charset="-127"/>
                <a:ea typeface="KoPub돋움체 Light" panose="00000300000000000000" pitchFamily="2" charset="-127"/>
              </a:rPr>
              <a:t>시간 소요 </a:t>
            </a:r>
            <a:endParaRPr lang="en-US" altLang="ko-KR" sz="1050">
              <a:latin typeface="KoPub돋움체 Light" panose="00000300000000000000" pitchFamily="2" charset="-127"/>
              <a:ea typeface="KoPub돋움체 Light" panose="00000300000000000000" pitchFamily="2" charset="-127"/>
            </a:endParaRPr>
          </a:p>
        </p:txBody>
      </p:sp>
      <p:sp>
        <p:nvSpPr>
          <p:cNvPr id="59" name="Rectangle 12">
            <a:extLst>
              <a:ext uri="{FF2B5EF4-FFF2-40B4-BE49-F238E27FC236}">
                <a16:creationId xmlns:a16="http://schemas.microsoft.com/office/drawing/2014/main" id="{E689CA98-FBF3-6EBC-9287-76BC4ACA5935}"/>
              </a:ext>
            </a:extLst>
          </p:cNvPr>
          <p:cNvSpPr>
            <a:spLocks noChangeArrowheads="1"/>
          </p:cNvSpPr>
          <p:nvPr/>
        </p:nvSpPr>
        <p:spPr bwMode="gray">
          <a:xfrm>
            <a:off x="489600" y="2231144"/>
            <a:ext cx="595804" cy="432000"/>
          </a:xfrm>
          <a:prstGeom prst="rect">
            <a:avLst/>
          </a:prstGeom>
          <a:solidFill>
            <a:srgbClr val="00338D">
              <a:alpha val="20000"/>
            </a:srgbClr>
          </a:solidFill>
          <a:ln w="6350" algn="ctr">
            <a:solidFill>
              <a:srgbClr val="00338D">
                <a:alpha val="20000"/>
              </a:srgbClr>
            </a:solidFill>
            <a:miter lim="800000"/>
            <a:headEnd/>
            <a:tailEnd/>
          </a:ln>
        </p:spPr>
        <p:txBody>
          <a:bodyPr lIns="36000" tIns="54000" rIns="36000" bIns="54000" anchor="ctr"/>
          <a:lstStyle/>
          <a:p>
            <a:pPr algn="ctr" defTabSz="914400">
              <a:lnSpc>
                <a:spcPct val="110000"/>
              </a:lnSpc>
              <a:spcBef>
                <a:spcPct val="20000"/>
              </a:spcBef>
              <a:buClr>
                <a:srgbClr val="00338D"/>
              </a:buClr>
              <a:buSzPct val="85000"/>
              <a:defRPr/>
            </a:pPr>
            <a:r>
              <a:rPr lang="ko-KR" altLang="en-US" sz="1100" b="1" kern="0" spc="-80">
                <a:latin typeface="KoPub돋움체 Bold" panose="00000800000000000000" pitchFamily="2" charset="-127"/>
                <a:ea typeface="KoPub돋움체 Bold" panose="00000800000000000000" pitchFamily="2" charset="-127"/>
              </a:rPr>
              <a:t>총공사비</a:t>
            </a:r>
            <a:endParaRPr lang="en-US" altLang="ko-KR" sz="1100" b="1" kern="0" spc="-80">
              <a:latin typeface="KoPub돋움체 Bold" panose="00000800000000000000" pitchFamily="2" charset="-127"/>
              <a:ea typeface="KoPub돋움체 Bold" panose="00000800000000000000" pitchFamily="2" charset="-127"/>
            </a:endParaRPr>
          </a:p>
          <a:p>
            <a:pPr algn="ctr" defTabSz="914400">
              <a:lnSpc>
                <a:spcPct val="110000"/>
              </a:lnSpc>
              <a:spcBef>
                <a:spcPct val="20000"/>
              </a:spcBef>
              <a:buClr>
                <a:srgbClr val="00338D"/>
              </a:buClr>
              <a:buSzPct val="85000"/>
              <a:defRPr/>
            </a:pPr>
            <a:r>
              <a:rPr lang="ko-KR" altLang="en-US" sz="1100" b="1" kern="0" spc="-80">
                <a:latin typeface="KoPub돋움체 Bold" panose="00000800000000000000" pitchFamily="2" charset="-127"/>
                <a:ea typeface="KoPub돋움체 Bold" panose="00000800000000000000" pitchFamily="2" charset="-127"/>
              </a:rPr>
              <a:t>비중</a:t>
            </a:r>
            <a:endParaRPr lang="en-US" altLang="ko-KR" sz="1100" b="1" kern="0" spc="-80">
              <a:latin typeface="KoPub돋움체 Bold" panose="00000800000000000000" pitchFamily="2" charset="-127"/>
              <a:ea typeface="KoPub돋움체 Bold" panose="00000800000000000000" pitchFamily="2" charset="-127"/>
            </a:endParaRPr>
          </a:p>
        </p:txBody>
      </p:sp>
      <p:sp>
        <p:nvSpPr>
          <p:cNvPr id="60" name="Rectangle 12">
            <a:extLst>
              <a:ext uri="{FF2B5EF4-FFF2-40B4-BE49-F238E27FC236}">
                <a16:creationId xmlns:a16="http://schemas.microsoft.com/office/drawing/2014/main" id="{F42F11A6-0F87-AB5C-3C2C-6F6B168219C9}"/>
              </a:ext>
            </a:extLst>
          </p:cNvPr>
          <p:cNvSpPr>
            <a:spLocks noChangeArrowheads="1"/>
          </p:cNvSpPr>
          <p:nvPr/>
        </p:nvSpPr>
        <p:spPr bwMode="gray">
          <a:xfrm>
            <a:off x="1157091" y="2231144"/>
            <a:ext cx="2011028" cy="432000"/>
          </a:xfrm>
          <a:prstGeom prst="rect">
            <a:avLst/>
          </a:prstGeom>
          <a:solidFill>
            <a:schemeClr val="bg1"/>
          </a:solidFill>
          <a:ln w="6350" algn="ctr">
            <a:solidFill>
              <a:srgbClr val="00338D">
                <a:alpha val="50000"/>
              </a:srgbClr>
            </a:solidFill>
            <a:miter lim="800000"/>
            <a:headEnd/>
            <a:tailEnd/>
          </a:ln>
        </p:spPr>
        <p:txBody>
          <a:bodyPr lIns="72000" tIns="54000" rIns="54000" bIns="54000" anchor="ctr"/>
          <a:lstStyle/>
          <a:p>
            <a:pPr marR="0" lvl="0" algn="ctr" defTabSz="914400" rtl="0" eaLnBrk="1" fontAlgn="base" latinLnBrk="1" hangingPunct="1">
              <a:lnSpc>
                <a:spcPct val="110000"/>
              </a:lnSpc>
              <a:spcBef>
                <a:spcPts val="300"/>
              </a:spcBef>
              <a:spcAft>
                <a:spcPct val="0"/>
              </a:spcAft>
              <a:buClr>
                <a:srgbClr val="1E3C4C"/>
              </a:buClr>
              <a:buSzTx/>
              <a:tabLst/>
              <a:defRPr/>
            </a:pPr>
            <a:r>
              <a:rPr lang="en-US" altLang="ko-KR" sz="1050">
                <a:latin typeface="KoPub돋움체 Light" panose="00000300000000000000" pitchFamily="2" charset="-127"/>
                <a:ea typeface="KoPub돋움체 Light" panose="00000300000000000000" pitchFamily="2" charset="-127"/>
              </a:rPr>
              <a:t>5%</a:t>
            </a:r>
          </a:p>
        </p:txBody>
      </p:sp>
      <p:sp>
        <p:nvSpPr>
          <p:cNvPr id="61" name="Rectangle 12">
            <a:extLst>
              <a:ext uri="{FF2B5EF4-FFF2-40B4-BE49-F238E27FC236}">
                <a16:creationId xmlns:a16="http://schemas.microsoft.com/office/drawing/2014/main" id="{0E58E025-A87C-BF00-6108-1DCD40580B9A}"/>
              </a:ext>
            </a:extLst>
          </p:cNvPr>
          <p:cNvSpPr>
            <a:spLocks noChangeArrowheads="1"/>
          </p:cNvSpPr>
          <p:nvPr/>
        </p:nvSpPr>
        <p:spPr bwMode="gray">
          <a:xfrm>
            <a:off x="3224809" y="2231144"/>
            <a:ext cx="1980220" cy="432000"/>
          </a:xfrm>
          <a:prstGeom prst="rect">
            <a:avLst/>
          </a:prstGeom>
          <a:solidFill>
            <a:schemeClr val="bg1"/>
          </a:solidFill>
          <a:ln w="6350" algn="ctr">
            <a:solidFill>
              <a:srgbClr val="00338D">
                <a:alpha val="50000"/>
              </a:srgbClr>
            </a:solidFill>
            <a:miter lim="800000"/>
            <a:headEnd/>
            <a:tailEnd/>
          </a:ln>
        </p:spPr>
        <p:txBody>
          <a:bodyPr lIns="72000" tIns="54000" rIns="54000" bIns="54000" anchor="ctr"/>
          <a:lstStyle/>
          <a:p>
            <a:pPr marR="0" lvl="0" algn="ctr" defTabSz="914400" rtl="0" eaLnBrk="1" fontAlgn="base" latinLnBrk="1" hangingPunct="1">
              <a:lnSpc>
                <a:spcPct val="110000"/>
              </a:lnSpc>
              <a:spcBef>
                <a:spcPts val="300"/>
              </a:spcBef>
              <a:spcAft>
                <a:spcPct val="0"/>
              </a:spcAft>
              <a:buClr>
                <a:srgbClr val="1E3C4C"/>
              </a:buClr>
              <a:buSzTx/>
              <a:tabLst/>
              <a:defRPr/>
            </a:pPr>
            <a:r>
              <a:rPr lang="en-US" altLang="ko-KR" sz="1050">
                <a:latin typeface="KoPub돋움체 Light" panose="00000300000000000000" pitchFamily="2" charset="-127"/>
                <a:ea typeface="KoPub돋움체 Light" panose="00000300000000000000" pitchFamily="2" charset="-127"/>
              </a:rPr>
              <a:t>5%</a:t>
            </a:r>
          </a:p>
        </p:txBody>
      </p:sp>
      <p:sp>
        <p:nvSpPr>
          <p:cNvPr id="62" name="Rectangle 12">
            <a:extLst>
              <a:ext uri="{FF2B5EF4-FFF2-40B4-BE49-F238E27FC236}">
                <a16:creationId xmlns:a16="http://schemas.microsoft.com/office/drawing/2014/main" id="{02BF908E-1637-4377-1222-628E49105784}"/>
              </a:ext>
            </a:extLst>
          </p:cNvPr>
          <p:cNvSpPr>
            <a:spLocks noChangeArrowheads="1"/>
          </p:cNvSpPr>
          <p:nvPr/>
        </p:nvSpPr>
        <p:spPr bwMode="gray">
          <a:xfrm>
            <a:off x="5261719" y="2231144"/>
            <a:ext cx="2014266" cy="432000"/>
          </a:xfrm>
          <a:prstGeom prst="rect">
            <a:avLst/>
          </a:prstGeom>
          <a:solidFill>
            <a:schemeClr val="bg1"/>
          </a:solidFill>
          <a:ln w="6350" algn="ctr">
            <a:solidFill>
              <a:srgbClr val="00338D">
                <a:alpha val="50000"/>
              </a:srgbClr>
            </a:solidFill>
            <a:miter lim="800000"/>
            <a:headEnd/>
            <a:tailEnd/>
          </a:ln>
        </p:spPr>
        <p:txBody>
          <a:bodyPr lIns="72000" tIns="54000" rIns="54000" bIns="54000" anchor="ctr"/>
          <a:lstStyle/>
          <a:p>
            <a:pPr marR="0" lvl="0" algn="ctr" defTabSz="914400" rtl="0" eaLnBrk="1" fontAlgn="base" latinLnBrk="1" hangingPunct="1">
              <a:lnSpc>
                <a:spcPct val="110000"/>
              </a:lnSpc>
              <a:spcBef>
                <a:spcPts val="300"/>
              </a:spcBef>
              <a:spcAft>
                <a:spcPct val="0"/>
              </a:spcAft>
              <a:buClr>
                <a:srgbClr val="1E3C4C"/>
              </a:buClr>
              <a:buSzTx/>
              <a:tabLst/>
              <a:defRPr/>
            </a:pPr>
            <a:r>
              <a:rPr lang="en-US" altLang="ko-KR" sz="1050">
                <a:latin typeface="KoPub돋움체 Light" panose="00000300000000000000" pitchFamily="2" charset="-127"/>
                <a:ea typeface="KoPub돋움체 Light" panose="00000300000000000000" pitchFamily="2" charset="-127"/>
              </a:rPr>
              <a:t>32%</a:t>
            </a:r>
          </a:p>
        </p:txBody>
      </p:sp>
      <p:sp>
        <p:nvSpPr>
          <p:cNvPr id="63" name="Rectangle 12">
            <a:extLst>
              <a:ext uri="{FF2B5EF4-FFF2-40B4-BE49-F238E27FC236}">
                <a16:creationId xmlns:a16="http://schemas.microsoft.com/office/drawing/2014/main" id="{0FB71192-FA36-AC5C-1ED5-D2DE1DD43814}"/>
              </a:ext>
            </a:extLst>
          </p:cNvPr>
          <p:cNvSpPr>
            <a:spLocks noChangeArrowheads="1"/>
          </p:cNvSpPr>
          <p:nvPr/>
        </p:nvSpPr>
        <p:spPr bwMode="gray">
          <a:xfrm>
            <a:off x="7332675" y="2231144"/>
            <a:ext cx="2014266" cy="432000"/>
          </a:xfrm>
          <a:prstGeom prst="rect">
            <a:avLst/>
          </a:prstGeom>
          <a:solidFill>
            <a:schemeClr val="bg1"/>
          </a:solidFill>
          <a:ln w="6350" algn="ctr">
            <a:solidFill>
              <a:srgbClr val="00338D">
                <a:alpha val="50000"/>
              </a:srgbClr>
            </a:solidFill>
            <a:miter lim="800000"/>
            <a:headEnd/>
            <a:tailEnd/>
          </a:ln>
        </p:spPr>
        <p:txBody>
          <a:bodyPr lIns="72000" tIns="54000" rIns="54000" bIns="54000" anchor="ctr"/>
          <a:lstStyle/>
          <a:p>
            <a:pPr marR="0" lvl="0" algn="ctr" defTabSz="914400" rtl="0" eaLnBrk="1" fontAlgn="base" latinLnBrk="1" hangingPunct="1">
              <a:lnSpc>
                <a:spcPct val="110000"/>
              </a:lnSpc>
              <a:spcBef>
                <a:spcPts val="300"/>
              </a:spcBef>
              <a:spcAft>
                <a:spcPct val="0"/>
              </a:spcAft>
              <a:buClr>
                <a:srgbClr val="1E3C4C"/>
              </a:buClr>
              <a:buSzTx/>
              <a:tabLst/>
              <a:defRPr/>
            </a:pPr>
            <a:r>
              <a:rPr lang="en-US" altLang="ko-KR" sz="1050">
                <a:latin typeface="KoPub돋움체 Light" panose="00000300000000000000" pitchFamily="2" charset="-127"/>
                <a:ea typeface="KoPub돋움체 Light" panose="00000300000000000000" pitchFamily="2" charset="-127"/>
              </a:rPr>
              <a:t>40%</a:t>
            </a:r>
          </a:p>
        </p:txBody>
      </p:sp>
      <p:sp>
        <p:nvSpPr>
          <p:cNvPr id="88" name="텍스트 개체 틀 5">
            <a:extLst>
              <a:ext uri="{FF2B5EF4-FFF2-40B4-BE49-F238E27FC236}">
                <a16:creationId xmlns:a16="http://schemas.microsoft.com/office/drawing/2014/main" id="{FD41809B-F5FB-0880-1FE6-CD2C3DD5DBF6}"/>
              </a:ext>
            </a:extLst>
          </p:cNvPr>
          <p:cNvSpPr txBox="1">
            <a:spLocks/>
          </p:cNvSpPr>
          <p:nvPr/>
        </p:nvSpPr>
        <p:spPr>
          <a:xfrm>
            <a:off x="488950" y="6009934"/>
            <a:ext cx="4368796" cy="371815"/>
          </a:xfrm>
          <a:prstGeom prst="rect">
            <a:avLst/>
          </a:prstGeom>
          <a:noFill/>
        </p:spPr>
        <p:txBody>
          <a:bodyPr vert="horz" wrap="square" lIns="0" tIns="0" rIns="0" bIns="0" rtlCol="0" anchor="t" anchorCtr="0">
            <a:noAutofit/>
          </a:bodyPr>
          <a:lstStyle>
            <a:lvl1pPr eaLnBrk="1" latinLnBrk="1" hangingPunct="1">
              <a:spcAft>
                <a:spcPts val="650"/>
              </a:spcAft>
              <a:defRPr lang="ko-KR" altLang="en-US" sz="800" b="0" i="0" kern="0" baseline="0" dirty="0">
                <a:solidFill>
                  <a:srgbClr val="7F7F7F"/>
                </a:solidFill>
                <a:latin typeface="+mn-lt"/>
                <a:ea typeface="+mn-ea"/>
                <a:cs typeface="Arial" panose="020B0604020202020204" pitchFamily="34" charset="0"/>
              </a:defRPr>
            </a:lvl1pPr>
            <a:lvl2pPr marL="0" indent="0" eaLnBrk="1" latinLnBrk="1" hangingPunct="1">
              <a:spcAft>
                <a:spcPts val="650"/>
              </a:spcAft>
              <a:buFont typeface="Univers for KPMG"/>
              <a:buNone/>
              <a:defRPr sz="1400" b="0" i="0">
                <a:solidFill>
                  <a:srgbClr val="003087"/>
                </a:solidFill>
                <a:latin typeface="Univers for KPMG Light" panose="020B0403020202020204" pitchFamily="34" charset="0"/>
                <a:cs typeface="Univers for KPMG" panose="020B0603020202020204" pitchFamily="34" charset="0"/>
              </a:defRPr>
            </a:lvl2pPr>
            <a:lvl3pPr marL="307975" indent="-307975" algn="l" eaLnBrk="1" latinLnBrk="1" hangingPunct="1">
              <a:spcAft>
                <a:spcPts val="650"/>
              </a:spcAft>
              <a:buFont typeface="Univers for KPMG Light" panose="020B0403020202020204" pitchFamily="34" charset="0"/>
              <a:buChar char="—"/>
              <a:defRPr sz="1400" b="0" i="0">
                <a:solidFill>
                  <a:srgbClr val="003087"/>
                </a:solidFill>
                <a:latin typeface="Univers for KPMG Light" panose="020B0403020202020204" pitchFamily="34" charset="0"/>
                <a:cs typeface="Univers for KPMG" panose="020B0603020202020204" pitchFamily="34" charset="0"/>
              </a:defRPr>
            </a:lvl3pPr>
            <a:lvl4pPr marL="623888" indent="-248400" algn="l" eaLnBrk="1" latinLnBrk="1" hangingPunct="1">
              <a:spcAft>
                <a:spcPts val="650"/>
              </a:spcAft>
              <a:buFont typeface="Univers for KPMG Light" panose="020B0403020202020204" pitchFamily="34" charset="0"/>
              <a:buChar char="–"/>
              <a:defRPr sz="1400" b="0" i="0" baseline="0">
                <a:solidFill>
                  <a:srgbClr val="003087"/>
                </a:solidFill>
                <a:latin typeface="Univers for KPMG Light" panose="020B0403020202020204" pitchFamily="34" charset="0"/>
                <a:cs typeface="Univers for KPMG" panose="020B0603020202020204" pitchFamily="34" charset="0"/>
              </a:defRPr>
            </a:lvl4pPr>
            <a:lvl5pPr marL="982663" indent="-309563" algn="l" eaLnBrk="1" latinLnBrk="1" hangingPunct="1">
              <a:spcAft>
                <a:spcPts val="650"/>
              </a:spcAft>
              <a:buFont typeface="Univers for KPMG Light" panose="020B0403020202020204" pitchFamily="34" charset="0"/>
              <a:buChar char="—"/>
              <a:defRPr lang="en-US" sz="1400" b="0" i="0" dirty="0" smtClean="0">
                <a:solidFill>
                  <a:srgbClr val="003087"/>
                </a:solidFill>
                <a:latin typeface="Univers for KPMG Light" panose="020B0403020202020204" pitchFamily="34" charset="0"/>
                <a:cs typeface="Univers for KPMG" panose="020B0603020202020204" pitchFamily="34" charset="0"/>
              </a:defRPr>
            </a:lvl5pPr>
            <a:lvl6pPr marL="1257300" indent="-247650" algn="l" eaLnBrk="1" latinLnBrk="1" hangingPunct="1">
              <a:spcAft>
                <a:spcPts val="650"/>
              </a:spcAft>
              <a:buFont typeface="Univers for KPMG Light" panose="020B0403020202020204" pitchFamily="34" charset="0"/>
              <a:buChar char="-"/>
              <a:defRPr lang="en-US" sz="1400" b="0" i="0" baseline="0" dirty="0" smtClean="0">
                <a:solidFill>
                  <a:srgbClr val="003087"/>
                </a:solidFill>
                <a:latin typeface="Univers for KPMG Light" panose="020B0403020202020204" pitchFamily="34" charset="0"/>
              </a:defRPr>
            </a:lvl6pPr>
            <a:lvl7pPr marL="1619250" indent="-309563" algn="l" eaLnBrk="1" latinLnBrk="1" hangingPunct="1">
              <a:spcAft>
                <a:spcPts val="650"/>
              </a:spcAft>
              <a:buFont typeface="Univers for KPMG Light" panose="020B0403020202020204" pitchFamily="34" charset="0"/>
              <a:buChar char="—"/>
              <a:defRPr lang="en-US" sz="1400" b="0" i="0" dirty="0" smtClean="0">
                <a:solidFill>
                  <a:srgbClr val="003087"/>
                </a:solidFill>
                <a:latin typeface="Univers for KPMG Light" panose="020B0403020202020204" pitchFamily="34" charset="0"/>
              </a:defRPr>
            </a:lvl7pPr>
            <a:lvl8pPr marL="1885950" indent="-247650" algn="l" eaLnBrk="1" latinLnBrk="1" hangingPunct="1">
              <a:spcAft>
                <a:spcPts val="650"/>
              </a:spcAft>
              <a:buFont typeface="Univers for KPMG Light" panose="020B0403020202020204" pitchFamily="34" charset="0"/>
              <a:buChar char="-"/>
              <a:defRPr lang="en-US" sz="1400" b="0" i="0" baseline="0" dirty="0" smtClean="0">
                <a:solidFill>
                  <a:srgbClr val="003087"/>
                </a:solidFill>
                <a:latin typeface="Univers for KPMG Light" panose="020B0403020202020204" pitchFamily="34" charset="0"/>
              </a:defRPr>
            </a:lvl8pPr>
          </a:lstStyle>
          <a:p>
            <a:pPr>
              <a:spcAft>
                <a:spcPts val="0"/>
              </a:spcAft>
            </a:pPr>
            <a:r>
              <a:rPr lang="en-US" altLang="ko-KR">
                <a:latin typeface="KoPub돋움체 Medium" panose="02020603020101020101" pitchFamily="18" charset="-127"/>
                <a:ea typeface="KoPub돋움체 Medium" panose="02020603020101020101" pitchFamily="18" charset="-127"/>
              </a:rPr>
              <a:t>Source : </a:t>
            </a:r>
            <a:r>
              <a:rPr lang="ko-KR" altLang="en-US">
                <a:latin typeface="KoPub돋움체 Medium" panose="02020603020101020101" pitchFamily="18" charset="-127"/>
                <a:ea typeface="KoPub돋움체 Medium" panose="02020603020101020101" pitchFamily="18" charset="-127"/>
              </a:rPr>
              <a:t>회사제시자료</a:t>
            </a:r>
            <a:endParaRPr lang="en-US" altLang="ko-KR">
              <a:latin typeface="KoPub돋움체 Medium" panose="02020603020101020101" pitchFamily="18" charset="-127"/>
              <a:ea typeface="KoPub돋움체 Medium" panose="02020603020101020101" pitchFamily="18" charset="-127"/>
            </a:endParaRPr>
          </a:p>
          <a:p>
            <a:pPr>
              <a:spcAft>
                <a:spcPts val="0"/>
              </a:spcAft>
            </a:pPr>
            <a:r>
              <a:rPr lang="en-US" altLang="ko-KR">
                <a:latin typeface="KoPub돋움체 Medium" panose="02020603020101020101" pitchFamily="18" charset="-127"/>
                <a:ea typeface="KoPub돋움체 Medium" panose="02020603020101020101" pitchFamily="18" charset="-127"/>
              </a:rPr>
              <a:t>Note 1 : Cable Laying Barge</a:t>
            </a:r>
          </a:p>
          <a:p>
            <a:pPr>
              <a:spcAft>
                <a:spcPts val="0"/>
              </a:spcAft>
            </a:pPr>
            <a:r>
              <a:rPr lang="en-US" altLang="ko-KR">
                <a:latin typeface="KoPub돋움체 Medium" panose="02020603020101020101" pitchFamily="18" charset="-127"/>
                <a:ea typeface="KoPub돋움체 Medium" panose="02020603020101020101" pitchFamily="18" charset="-127"/>
              </a:rPr>
              <a:t>Note 2 : Cable Laying Vessel</a:t>
            </a:r>
          </a:p>
          <a:p>
            <a:endParaRPr lang="en-US" altLang="ko-KR">
              <a:solidFill>
                <a:schemeClr val="bg1">
                  <a:lumMod val="50000"/>
                </a:schemeClr>
              </a:solidFill>
            </a:endParaRPr>
          </a:p>
        </p:txBody>
      </p:sp>
    </p:spTree>
    <p:extLst>
      <p:ext uri="{BB962C8B-B14F-4D97-AF65-F5344CB8AC3E}">
        <p14:creationId xmlns:p14="http://schemas.microsoft.com/office/powerpoint/2010/main" val="4730806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텍스트 개체 틀 16">
            <a:extLst>
              <a:ext uri="{FF2B5EF4-FFF2-40B4-BE49-F238E27FC236}">
                <a16:creationId xmlns:a16="http://schemas.microsoft.com/office/drawing/2014/main" id="{5A7C73A3-8BE8-4DE6-B6AA-C52589975296}"/>
              </a:ext>
            </a:extLst>
          </p:cNvPr>
          <p:cNvSpPr>
            <a:spLocks noGrp="1"/>
          </p:cNvSpPr>
          <p:nvPr>
            <p:ph type="body" sz="quarter" idx="10"/>
          </p:nvPr>
        </p:nvSpPr>
        <p:spPr>
          <a:xfrm>
            <a:off x="502976" y="193432"/>
            <a:ext cx="8574241" cy="211381"/>
          </a:xfrm>
        </p:spPr>
        <p:txBody>
          <a:bodyPr/>
          <a:lstStyle/>
          <a:p>
            <a:r>
              <a:rPr lang="en-US" altLang="ko-KR" sz="1000">
                <a:solidFill>
                  <a:schemeClr val="tx1">
                    <a:lumMod val="50000"/>
                    <a:lumOff val="50000"/>
                  </a:schemeClr>
                </a:solidFill>
                <a:latin typeface="KoPub돋움체 Bold" panose="00000800000000000000" pitchFamily="2" charset="-127"/>
                <a:ea typeface="KoPub돋움체 Bold" panose="00000800000000000000" pitchFamily="2" charset="-127"/>
                <a:cs typeface="+mn-cs"/>
              </a:rPr>
              <a:t>02 </a:t>
            </a:r>
            <a:r>
              <a:rPr lang="ko-KR" altLang="en-US" sz="1000">
                <a:solidFill>
                  <a:schemeClr val="tx1">
                    <a:lumMod val="50000"/>
                    <a:lumOff val="50000"/>
                  </a:schemeClr>
                </a:solidFill>
                <a:latin typeface="KoPub돋움체 Bold" panose="00000800000000000000" pitchFamily="2" charset="-127"/>
                <a:ea typeface="KoPub돋움체 Bold" panose="00000800000000000000" pitchFamily="2" charset="-127"/>
                <a:cs typeface="+mn-cs"/>
              </a:rPr>
              <a:t>프로젝트 개요</a:t>
            </a:r>
          </a:p>
        </p:txBody>
      </p:sp>
      <p:sp>
        <p:nvSpPr>
          <p:cNvPr id="96" name="TextBox 95">
            <a:extLst>
              <a:ext uri="{FF2B5EF4-FFF2-40B4-BE49-F238E27FC236}">
                <a16:creationId xmlns:a16="http://schemas.microsoft.com/office/drawing/2014/main" id="{48798C3D-559E-40C9-B22A-6761007405E1}"/>
              </a:ext>
            </a:extLst>
          </p:cNvPr>
          <p:cNvSpPr txBox="1"/>
          <p:nvPr/>
        </p:nvSpPr>
        <p:spPr>
          <a:xfrm flipH="1">
            <a:off x="488950" y="874727"/>
            <a:ext cx="8928100" cy="338554"/>
          </a:xfrm>
          <a:prstGeom prst="rect">
            <a:avLst/>
          </a:prstGeom>
          <a:noFill/>
        </p:spPr>
        <p:txBody>
          <a:bodyPr wrap="square" lIns="0" tIns="0" rIns="0" bIns="0" rtlCol="0">
            <a:spAutoFit/>
          </a:bodyPr>
          <a:lstStyle/>
          <a:p>
            <a:r>
              <a:rPr lang="ko-KR" altLang="en-US"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회사는 선박금융을 통해 선박 대금의 </a:t>
            </a:r>
            <a:r>
              <a:rPr lang="en-US" altLang="ko-KR"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90%</a:t>
            </a:r>
            <a:r>
              <a:rPr lang="ko-KR" altLang="en-US"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인 약 </a:t>
            </a:r>
            <a:r>
              <a:rPr lang="en-US" altLang="ko-KR"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377</a:t>
            </a:r>
            <a:r>
              <a:rPr lang="ko-KR" altLang="en-US"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억원을 조달하여 </a:t>
            </a:r>
            <a:r>
              <a:rPr lang="en-US" altLang="ko-KR"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Boskalis</a:t>
            </a:r>
            <a:r>
              <a:rPr lang="ko-KR" altLang="en-US"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사로부터 </a:t>
            </a:r>
            <a:r>
              <a:rPr lang="en-US" altLang="ko-KR"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SPIRIT </a:t>
            </a:r>
            <a:r>
              <a:rPr lang="ko-KR" altLang="en-US"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선박을 인수할 계획입니다</a:t>
            </a:r>
            <a:r>
              <a:rPr lang="en-US" altLang="ko-KR"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 CLV</a:t>
            </a:r>
            <a:r>
              <a:rPr lang="ko-KR" altLang="en-US"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 선제 도입으로 해저케이블 설치 시장 선점 시 향후 진행될 해상풍력 프로젝트의 케이블 설치 수주에 성공할 것으로 예상되며 주요 </a:t>
            </a:r>
            <a:r>
              <a:rPr lang="en-US" altLang="ko-KR"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Target</a:t>
            </a:r>
            <a:r>
              <a:rPr lang="ko-KR" altLang="en-US"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 사업의 총 수주금액은 약 </a:t>
            </a:r>
            <a:r>
              <a:rPr lang="en-US" altLang="ko-KR"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6,656</a:t>
            </a:r>
            <a:r>
              <a:rPr lang="ko-KR" altLang="en-US"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억원 수준입니다</a:t>
            </a:r>
            <a:r>
              <a:rPr lang="en-US" altLang="ko-KR"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a:t>
            </a:r>
            <a:endParaRPr lang="ko-KR" altLang="en-US"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endParaRPr>
          </a:p>
        </p:txBody>
      </p:sp>
      <p:sp>
        <p:nvSpPr>
          <p:cNvPr id="97" name="제목 18">
            <a:extLst>
              <a:ext uri="{FF2B5EF4-FFF2-40B4-BE49-F238E27FC236}">
                <a16:creationId xmlns:a16="http://schemas.microsoft.com/office/drawing/2014/main" id="{E577CB65-78D0-496E-8174-B9F8D9F6DC96}"/>
              </a:ext>
            </a:extLst>
          </p:cNvPr>
          <p:cNvSpPr txBox="1">
            <a:spLocks/>
          </p:cNvSpPr>
          <p:nvPr/>
        </p:nvSpPr>
        <p:spPr>
          <a:xfrm>
            <a:off x="488951" y="439978"/>
            <a:ext cx="8928100" cy="430887"/>
          </a:xfrm>
          <a:prstGeom prst="rect">
            <a:avLst/>
          </a:prstGeom>
        </p:spPr>
        <p:txBody>
          <a:bodyPr wrap="square" lIns="0" tIns="0" rIns="0" bIns="0">
            <a:spAutoFit/>
          </a:bodyPr>
          <a:lstStyle>
            <a:defPPr>
              <a:defRPr lang="en-US"/>
            </a:defPPr>
            <a:lvl1pPr marR="0" lvl="0" indent="0" defTabSz="661751" fontAlgn="auto" latinLnBrk="1">
              <a:lnSpc>
                <a:spcPct val="100000"/>
              </a:lnSpc>
              <a:spcBef>
                <a:spcPct val="0"/>
              </a:spcBef>
              <a:spcAft>
                <a:spcPts val="2000"/>
              </a:spcAft>
              <a:buClrTx/>
              <a:buSzTx/>
              <a:buFontTx/>
              <a:buNone/>
              <a:tabLst/>
              <a:defRPr kumimoji="0" sz="2800" b="0" i="0" u="none" strike="noStrike" cap="none" spc="0" normalizeH="0" baseline="0">
                <a:ln>
                  <a:solidFill>
                    <a:srgbClr val="FD349C">
                      <a:alpha val="0"/>
                    </a:srgbClr>
                  </a:solidFill>
                </a:ln>
                <a:solidFill>
                  <a:srgbClr val="00338D"/>
                </a:solidFill>
                <a:effectLst/>
                <a:uLnTx/>
                <a:uFillTx/>
                <a:latin typeface="KoPub돋움체 Bold" panose="00000800000000000000" pitchFamily="2" charset="-127"/>
                <a:ea typeface="KoPub돋움체 Bold" panose="00000800000000000000" pitchFamily="2" charset="-127"/>
                <a:cs typeface="+mj-cs"/>
              </a:defRPr>
            </a:lvl1pPr>
          </a:lstStyle>
          <a:p>
            <a:pPr>
              <a:defRPr/>
            </a:pPr>
            <a:r>
              <a:rPr lang="ko-KR" altLang="en-US"/>
              <a:t>선박 인수 투자구조</a:t>
            </a:r>
            <a:endParaRPr lang="en-US" altLang="ko-KR" sz="2800"/>
          </a:p>
        </p:txBody>
      </p:sp>
      <p:pic>
        <p:nvPicPr>
          <p:cNvPr id="33" name="그림 32">
            <a:extLst>
              <a:ext uri="{FF2B5EF4-FFF2-40B4-BE49-F238E27FC236}">
                <a16:creationId xmlns:a16="http://schemas.microsoft.com/office/drawing/2014/main" id="{FCFBA3E4-55C4-6DA1-F790-1E3EBFC64F5F}"/>
              </a:ext>
            </a:extLst>
          </p:cNvPr>
          <p:cNvPicPr>
            <a:picLocks noChangeAspect="1"/>
          </p:cNvPicPr>
          <p:nvPr/>
        </p:nvPicPr>
        <p:blipFill>
          <a:blip r:embed="rId2"/>
          <a:stretch>
            <a:fillRect/>
          </a:stretch>
        </p:blipFill>
        <p:spPr>
          <a:xfrm>
            <a:off x="10278064" y="-112387"/>
            <a:ext cx="6150847" cy="3409299"/>
          </a:xfrm>
          <a:prstGeom prst="rect">
            <a:avLst/>
          </a:prstGeom>
        </p:spPr>
      </p:pic>
      <p:sp>
        <p:nvSpPr>
          <p:cNvPr id="2" name="직사각형 1">
            <a:extLst>
              <a:ext uri="{FF2B5EF4-FFF2-40B4-BE49-F238E27FC236}">
                <a16:creationId xmlns:a16="http://schemas.microsoft.com/office/drawing/2014/main" id="{99DF4D83-3E89-32A4-6EFF-34DC2665497F}"/>
              </a:ext>
            </a:extLst>
          </p:cNvPr>
          <p:cNvSpPr/>
          <p:nvPr/>
        </p:nvSpPr>
        <p:spPr>
          <a:xfrm>
            <a:off x="10539734" y="2446340"/>
            <a:ext cx="3433515" cy="85057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r>
              <a:rPr lang="ko-KR" altLang="en-US" sz="1000">
                <a:solidFill>
                  <a:schemeClr val="bg1"/>
                </a:solidFill>
                <a:latin typeface="KoPub돋움체 Light" panose="00000300000000000000" pitchFamily="2" charset="-127"/>
                <a:ea typeface="KoPub돋움체 Light" panose="00000300000000000000" pitchFamily="2" charset="-127"/>
              </a:rPr>
              <a:t>예시</a:t>
            </a:r>
            <a:endParaRPr lang="en-US" altLang="ko-KR" sz="1000">
              <a:solidFill>
                <a:schemeClr val="bg1"/>
              </a:solidFill>
              <a:latin typeface="KoPub돋움체 Light" panose="00000300000000000000" pitchFamily="2" charset="-127"/>
              <a:ea typeface="KoPub돋움체 Light" panose="00000300000000000000" pitchFamily="2" charset="-127"/>
            </a:endParaRPr>
          </a:p>
        </p:txBody>
      </p:sp>
      <p:pic>
        <p:nvPicPr>
          <p:cNvPr id="37" name="그림 36">
            <a:extLst>
              <a:ext uri="{FF2B5EF4-FFF2-40B4-BE49-F238E27FC236}">
                <a16:creationId xmlns:a16="http://schemas.microsoft.com/office/drawing/2014/main" id="{5E64BBDD-9D25-C126-9886-E7F26C5D737C}"/>
              </a:ext>
            </a:extLst>
          </p:cNvPr>
          <p:cNvPicPr>
            <a:picLocks noChangeAspect="1"/>
          </p:cNvPicPr>
          <p:nvPr/>
        </p:nvPicPr>
        <p:blipFill>
          <a:blip r:embed="rId3"/>
          <a:stretch>
            <a:fillRect/>
          </a:stretch>
        </p:blipFill>
        <p:spPr>
          <a:xfrm>
            <a:off x="10278063" y="3694020"/>
            <a:ext cx="6150847" cy="1646212"/>
          </a:xfrm>
          <a:prstGeom prst="rect">
            <a:avLst/>
          </a:prstGeom>
        </p:spPr>
      </p:pic>
      <p:grpSp>
        <p:nvGrpSpPr>
          <p:cNvPr id="34" name="그룹 33">
            <a:extLst>
              <a:ext uri="{FF2B5EF4-FFF2-40B4-BE49-F238E27FC236}">
                <a16:creationId xmlns:a16="http://schemas.microsoft.com/office/drawing/2014/main" id="{448E4785-8268-1C69-AF6C-5A439EB08C4E}"/>
              </a:ext>
            </a:extLst>
          </p:cNvPr>
          <p:cNvGrpSpPr/>
          <p:nvPr/>
        </p:nvGrpSpPr>
        <p:grpSpPr>
          <a:xfrm>
            <a:off x="502976" y="1307321"/>
            <a:ext cx="8914074" cy="288000"/>
            <a:chOff x="452439" y="1416168"/>
            <a:chExt cx="4392613" cy="288000"/>
          </a:xfrm>
        </p:grpSpPr>
        <p:sp>
          <p:nvSpPr>
            <p:cNvPr id="35" name="TextBox 34">
              <a:extLst>
                <a:ext uri="{FF2B5EF4-FFF2-40B4-BE49-F238E27FC236}">
                  <a16:creationId xmlns:a16="http://schemas.microsoft.com/office/drawing/2014/main" id="{DF1BAEE4-B234-3C98-5264-CB9CF3C7BCD2}"/>
                </a:ext>
              </a:extLst>
            </p:cNvPr>
            <p:cNvSpPr txBox="1"/>
            <p:nvPr/>
          </p:nvSpPr>
          <p:spPr>
            <a:xfrm>
              <a:off x="452441" y="1416168"/>
              <a:ext cx="4392609" cy="288000"/>
            </a:xfrm>
            <a:prstGeom prst="rect">
              <a:avLst/>
            </a:prstGeom>
            <a:noFill/>
          </p:spPr>
          <p:txBody>
            <a:bodyPr vert="horz" wrap="square" lIns="0" tIns="0" rIns="0" bIns="0" rtlCol="0" anchor="ctr" anchorCtr="0">
              <a:noAutofit/>
            </a:bodyPr>
            <a:lstStyle/>
            <a:p>
              <a:pPr defTabSz="888038">
                <a:defRPr/>
              </a:pPr>
              <a:r>
                <a:rPr lang="ko-KR" altLang="en-US" sz="1100" b="1">
                  <a:ln>
                    <a:solidFill>
                      <a:srgbClr val="00338D">
                        <a:alpha val="0"/>
                      </a:srgbClr>
                    </a:solidFill>
                  </a:ln>
                  <a:solidFill>
                    <a:srgbClr val="00338D"/>
                  </a:solidFill>
                  <a:latin typeface="KoPub돋움체 Medium" panose="02020603020101020101" pitchFamily="18" charset="-127"/>
                  <a:ea typeface="KoPub돋움체 Medium" panose="02020603020101020101" pitchFamily="18" charset="-127"/>
                </a:rPr>
                <a:t>선박 인수 관련 투자구조</a:t>
              </a:r>
              <a:endParaRPr lang="en-US" altLang="ko-KR" sz="1100" b="1">
                <a:ln>
                  <a:solidFill>
                    <a:srgbClr val="00338D">
                      <a:alpha val="0"/>
                    </a:srgbClr>
                  </a:solidFill>
                </a:ln>
                <a:solidFill>
                  <a:srgbClr val="00338D"/>
                </a:solidFill>
                <a:latin typeface="KoPub돋움체 Medium" panose="02020603020101020101" pitchFamily="18" charset="-127"/>
                <a:ea typeface="KoPub돋움체 Medium" panose="02020603020101020101" pitchFamily="18" charset="-127"/>
              </a:endParaRPr>
            </a:p>
          </p:txBody>
        </p:sp>
        <p:cxnSp>
          <p:nvCxnSpPr>
            <p:cNvPr id="36" name="직선 연결선 35">
              <a:extLst>
                <a:ext uri="{FF2B5EF4-FFF2-40B4-BE49-F238E27FC236}">
                  <a16:creationId xmlns:a16="http://schemas.microsoft.com/office/drawing/2014/main" id="{3B45E9D4-50BD-2606-CC2E-51A9AA4B52AF}"/>
                </a:ext>
              </a:extLst>
            </p:cNvPr>
            <p:cNvCxnSpPr/>
            <p:nvPr/>
          </p:nvCxnSpPr>
          <p:spPr>
            <a:xfrm>
              <a:off x="452439" y="1418794"/>
              <a:ext cx="4392613"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8" name="직선 연결선 37">
              <a:extLst>
                <a:ext uri="{FF2B5EF4-FFF2-40B4-BE49-F238E27FC236}">
                  <a16:creationId xmlns:a16="http://schemas.microsoft.com/office/drawing/2014/main" id="{303D19ED-5E7C-8DF9-E988-6D47491CF906}"/>
                </a:ext>
              </a:extLst>
            </p:cNvPr>
            <p:cNvCxnSpPr/>
            <p:nvPr/>
          </p:nvCxnSpPr>
          <p:spPr>
            <a:xfrm>
              <a:off x="452439" y="1700213"/>
              <a:ext cx="4392613"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39" name="TextBox 38">
            <a:extLst>
              <a:ext uri="{FF2B5EF4-FFF2-40B4-BE49-F238E27FC236}">
                <a16:creationId xmlns:a16="http://schemas.microsoft.com/office/drawing/2014/main" id="{0F89B7A5-33FD-8542-4426-FBB0887AB934}"/>
              </a:ext>
            </a:extLst>
          </p:cNvPr>
          <p:cNvSpPr txBox="1">
            <a:spLocks/>
          </p:cNvSpPr>
          <p:nvPr/>
        </p:nvSpPr>
        <p:spPr>
          <a:xfrm>
            <a:off x="489600" y="1735200"/>
            <a:ext cx="4356000" cy="4286188"/>
          </a:xfrm>
          <a:prstGeom prst="rect">
            <a:avLst/>
          </a:prstGeom>
          <a:noFill/>
          <a:ln w="6350">
            <a:solidFill>
              <a:srgbClr val="00338D"/>
            </a:solidFill>
          </a:ln>
        </p:spPr>
        <p:txBody>
          <a:bodyPr wrap="square" lIns="36000" tIns="36000" rIns="36000" bIns="36000" rtlCol="0" anchor="t" anchorCtr="0">
            <a:noAutofit/>
          </a:bodyPr>
          <a:lstStyle/>
          <a:p>
            <a:pPr marL="95250" lvl="2" fontAlgn="base">
              <a:lnSpc>
                <a:spcPct val="120000"/>
              </a:lnSpc>
              <a:spcAft>
                <a:spcPts val="300"/>
              </a:spcAft>
              <a:buClr>
                <a:srgbClr val="00338D"/>
              </a:buClr>
              <a:buSzPct val="100000"/>
              <a:defRPr/>
            </a:pPr>
            <a:endParaRPr lang="en-US" altLang="ko-KR" sz="900">
              <a:solidFill>
                <a:srgbClr val="000000"/>
              </a:solidFill>
              <a:latin typeface="맑은 고딕" panose="020B0503020000020004" pitchFamily="50" charset="-127"/>
              <a:ea typeface="맑은 고딕" panose="020B0503020000020004" pitchFamily="50" charset="-127"/>
            </a:endParaRPr>
          </a:p>
        </p:txBody>
      </p:sp>
      <p:sp>
        <p:nvSpPr>
          <p:cNvPr id="40" name="텍스트 개체 틀 5">
            <a:extLst>
              <a:ext uri="{FF2B5EF4-FFF2-40B4-BE49-F238E27FC236}">
                <a16:creationId xmlns:a16="http://schemas.microsoft.com/office/drawing/2014/main" id="{34B8C8F4-DF4D-8F23-5B3B-BE998C737735}"/>
              </a:ext>
            </a:extLst>
          </p:cNvPr>
          <p:cNvSpPr txBox="1">
            <a:spLocks/>
          </p:cNvSpPr>
          <p:nvPr/>
        </p:nvSpPr>
        <p:spPr>
          <a:xfrm>
            <a:off x="1624971" y="3142800"/>
            <a:ext cx="862014" cy="287999"/>
          </a:xfrm>
          <a:prstGeom prst="rect">
            <a:avLst/>
          </a:prstGeom>
          <a:noFill/>
        </p:spPr>
        <p:txBody>
          <a:bodyPr vert="horz" wrap="square" lIns="0" tIns="0" rIns="0" bIns="0" rtlCol="0" anchor="t" anchorCtr="0">
            <a:noAutofit/>
          </a:bodyPr>
          <a:lstStyle>
            <a:lvl1pPr eaLnBrk="1" latinLnBrk="1" hangingPunct="1">
              <a:spcAft>
                <a:spcPts val="650"/>
              </a:spcAft>
              <a:defRPr lang="ko-KR" altLang="en-US" sz="800" b="0" i="0" kern="0" baseline="0" dirty="0">
                <a:solidFill>
                  <a:srgbClr val="7F7F7F"/>
                </a:solidFill>
                <a:latin typeface="+mn-lt"/>
                <a:ea typeface="+mn-ea"/>
                <a:cs typeface="Arial" panose="020B0604020202020204" pitchFamily="34" charset="0"/>
              </a:defRPr>
            </a:lvl1pPr>
            <a:lvl2pPr marL="0" indent="0" eaLnBrk="1" latinLnBrk="1" hangingPunct="1">
              <a:spcAft>
                <a:spcPts val="650"/>
              </a:spcAft>
              <a:buFont typeface="Univers for KPMG"/>
              <a:buNone/>
              <a:defRPr sz="1400" b="0" i="0">
                <a:solidFill>
                  <a:srgbClr val="003087"/>
                </a:solidFill>
                <a:latin typeface="Univers for KPMG Light" panose="020B0403020202020204" pitchFamily="34" charset="0"/>
                <a:cs typeface="Univers for KPMG" panose="020B0603020202020204" pitchFamily="34" charset="0"/>
              </a:defRPr>
            </a:lvl2pPr>
            <a:lvl3pPr marL="307975" indent="-307975" algn="l" eaLnBrk="1" latinLnBrk="1" hangingPunct="1">
              <a:spcAft>
                <a:spcPts val="650"/>
              </a:spcAft>
              <a:buFont typeface="Univers for KPMG Light" panose="020B0403020202020204" pitchFamily="34" charset="0"/>
              <a:buChar char="—"/>
              <a:defRPr sz="1400" b="0" i="0">
                <a:solidFill>
                  <a:srgbClr val="003087"/>
                </a:solidFill>
                <a:latin typeface="Univers for KPMG Light" panose="020B0403020202020204" pitchFamily="34" charset="0"/>
                <a:cs typeface="Univers for KPMG" panose="020B0603020202020204" pitchFamily="34" charset="0"/>
              </a:defRPr>
            </a:lvl3pPr>
            <a:lvl4pPr marL="623888" indent="-248400" algn="l" eaLnBrk="1" latinLnBrk="1" hangingPunct="1">
              <a:spcAft>
                <a:spcPts val="650"/>
              </a:spcAft>
              <a:buFont typeface="Univers for KPMG Light" panose="020B0403020202020204" pitchFamily="34" charset="0"/>
              <a:buChar char="–"/>
              <a:defRPr sz="1400" b="0" i="0" baseline="0">
                <a:solidFill>
                  <a:srgbClr val="003087"/>
                </a:solidFill>
                <a:latin typeface="Univers for KPMG Light" panose="020B0403020202020204" pitchFamily="34" charset="0"/>
                <a:cs typeface="Univers for KPMG" panose="020B0603020202020204" pitchFamily="34" charset="0"/>
              </a:defRPr>
            </a:lvl4pPr>
            <a:lvl5pPr marL="982663" indent="-309563" algn="l" eaLnBrk="1" latinLnBrk="1" hangingPunct="1">
              <a:spcAft>
                <a:spcPts val="650"/>
              </a:spcAft>
              <a:buFont typeface="Univers for KPMG Light" panose="020B0403020202020204" pitchFamily="34" charset="0"/>
              <a:buChar char="—"/>
              <a:defRPr lang="en-US" sz="1400" b="0" i="0" dirty="0" smtClean="0">
                <a:solidFill>
                  <a:srgbClr val="003087"/>
                </a:solidFill>
                <a:latin typeface="Univers for KPMG Light" panose="020B0403020202020204" pitchFamily="34" charset="0"/>
                <a:cs typeface="Univers for KPMG" panose="020B0603020202020204" pitchFamily="34" charset="0"/>
              </a:defRPr>
            </a:lvl5pPr>
            <a:lvl6pPr marL="1257300" indent="-247650" algn="l" eaLnBrk="1" latinLnBrk="1" hangingPunct="1">
              <a:spcAft>
                <a:spcPts val="650"/>
              </a:spcAft>
              <a:buFont typeface="Univers for KPMG Light" panose="020B0403020202020204" pitchFamily="34" charset="0"/>
              <a:buChar char="-"/>
              <a:defRPr lang="en-US" sz="1400" b="0" i="0" baseline="0" dirty="0" smtClean="0">
                <a:solidFill>
                  <a:srgbClr val="003087"/>
                </a:solidFill>
                <a:latin typeface="Univers for KPMG Light" panose="020B0403020202020204" pitchFamily="34" charset="0"/>
              </a:defRPr>
            </a:lvl6pPr>
            <a:lvl7pPr marL="1619250" indent="-309563" algn="l" eaLnBrk="1" latinLnBrk="1" hangingPunct="1">
              <a:spcAft>
                <a:spcPts val="650"/>
              </a:spcAft>
              <a:buFont typeface="Univers for KPMG Light" panose="020B0403020202020204" pitchFamily="34" charset="0"/>
              <a:buChar char="—"/>
              <a:defRPr lang="en-US" sz="1400" b="0" i="0" dirty="0" smtClean="0">
                <a:solidFill>
                  <a:srgbClr val="003087"/>
                </a:solidFill>
                <a:latin typeface="Univers for KPMG Light" panose="020B0403020202020204" pitchFamily="34" charset="0"/>
              </a:defRPr>
            </a:lvl7pPr>
            <a:lvl8pPr marL="1885950" indent="-247650" algn="l" eaLnBrk="1" latinLnBrk="1" hangingPunct="1">
              <a:spcAft>
                <a:spcPts val="650"/>
              </a:spcAft>
              <a:buFont typeface="Univers for KPMG Light" panose="020B0403020202020204" pitchFamily="34" charset="0"/>
              <a:buChar char="-"/>
              <a:defRPr lang="en-US" sz="1400" b="0" i="0" baseline="0" dirty="0" smtClean="0">
                <a:solidFill>
                  <a:srgbClr val="003087"/>
                </a:solidFill>
                <a:latin typeface="Univers for KPMG Light" panose="020B0403020202020204" pitchFamily="34" charset="0"/>
              </a:defRPr>
            </a:lvl8pPr>
          </a:lstStyle>
          <a:p>
            <a:pPr>
              <a:spcAft>
                <a:spcPts val="0"/>
              </a:spcAft>
            </a:pPr>
            <a:r>
              <a:rPr lang="ko-KR" altLang="en-US" sz="900">
                <a:solidFill>
                  <a:schemeClr val="tx1"/>
                </a:solidFill>
                <a:latin typeface="KoPub돋움체 Medium" panose="00000600000000000000" pitchFamily="2" charset="-127"/>
                <a:ea typeface="KoPub돋움체 Medium" panose="00000600000000000000" pitchFamily="2" charset="-127"/>
              </a:rPr>
              <a:t>선박 대금</a:t>
            </a:r>
            <a:endParaRPr lang="en-US" altLang="ko-KR" sz="900">
              <a:solidFill>
                <a:schemeClr val="tx1"/>
              </a:solidFill>
              <a:latin typeface="KoPub돋움체 Medium" panose="00000600000000000000" pitchFamily="2" charset="-127"/>
              <a:ea typeface="KoPub돋움체 Medium" panose="00000600000000000000" pitchFamily="2" charset="-127"/>
            </a:endParaRPr>
          </a:p>
        </p:txBody>
      </p:sp>
      <p:pic>
        <p:nvPicPr>
          <p:cNvPr id="41" name="Picture 35">
            <a:extLst>
              <a:ext uri="{FF2B5EF4-FFF2-40B4-BE49-F238E27FC236}">
                <a16:creationId xmlns:a16="http://schemas.microsoft.com/office/drawing/2014/main" id="{71984C5F-FB79-CDBD-A562-7393E516AC9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60161" y="3404477"/>
            <a:ext cx="391705" cy="364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 name="사각형: 둥근 모서리 41">
            <a:extLst>
              <a:ext uri="{FF2B5EF4-FFF2-40B4-BE49-F238E27FC236}">
                <a16:creationId xmlns:a16="http://schemas.microsoft.com/office/drawing/2014/main" id="{19B30980-4101-1D88-CE41-CB3E84412E25}"/>
              </a:ext>
            </a:extLst>
          </p:cNvPr>
          <p:cNvSpPr/>
          <p:nvPr/>
        </p:nvSpPr>
        <p:spPr>
          <a:xfrm>
            <a:off x="2199600" y="1958585"/>
            <a:ext cx="946800" cy="439200"/>
          </a:xfrm>
          <a:prstGeom prst="roundRect">
            <a:avLst/>
          </a:prstGeom>
          <a:solidFill>
            <a:srgbClr val="7213EA"/>
          </a:solidFill>
          <a:ln>
            <a:solidFill>
              <a:srgbClr val="7213EA"/>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ko-KR" altLang="en-US" sz="1000" b="1">
                <a:solidFill>
                  <a:schemeClr val="bg1"/>
                </a:solidFill>
                <a:latin typeface="KoPub돋움체 Medium" panose="00000600000000000000" pitchFamily="2" charset="-127"/>
                <a:ea typeface="KoPub돋움체 Medium" panose="00000600000000000000" pitchFamily="2" charset="-127"/>
              </a:rPr>
              <a:t>부산은행</a:t>
            </a:r>
          </a:p>
        </p:txBody>
      </p:sp>
      <p:sp>
        <p:nvSpPr>
          <p:cNvPr id="43" name="사각형: 둥근 모서리 42">
            <a:extLst>
              <a:ext uri="{FF2B5EF4-FFF2-40B4-BE49-F238E27FC236}">
                <a16:creationId xmlns:a16="http://schemas.microsoft.com/office/drawing/2014/main" id="{47A86CFD-3119-D382-4FB2-A4456F505515}"/>
              </a:ext>
            </a:extLst>
          </p:cNvPr>
          <p:cNvSpPr/>
          <p:nvPr/>
        </p:nvSpPr>
        <p:spPr>
          <a:xfrm>
            <a:off x="2200561" y="3135021"/>
            <a:ext cx="946800" cy="439200"/>
          </a:xfrm>
          <a:prstGeom prst="roundRect">
            <a:avLst/>
          </a:prstGeom>
          <a:solidFill>
            <a:srgbClr val="00338D"/>
          </a:solidFill>
          <a:ln>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ko-KR" altLang="en-US" sz="1000" b="1" err="1">
                <a:solidFill>
                  <a:schemeClr val="bg1"/>
                </a:solidFill>
                <a:latin typeface="KoPub돋움체 Medium" panose="00000600000000000000" pitchFamily="2" charset="-127"/>
                <a:ea typeface="KoPub돋움체 Medium" panose="00000600000000000000" pitchFamily="2" charset="-127"/>
              </a:rPr>
              <a:t>해천</a:t>
            </a:r>
            <a:endParaRPr lang="ko-KR" altLang="en-US" sz="1000" b="1">
              <a:solidFill>
                <a:schemeClr val="bg1"/>
              </a:solidFill>
              <a:latin typeface="KoPub돋움체 Medium" panose="00000600000000000000" pitchFamily="2" charset="-127"/>
              <a:ea typeface="KoPub돋움체 Medium" panose="00000600000000000000" pitchFamily="2" charset="-127"/>
            </a:endParaRPr>
          </a:p>
        </p:txBody>
      </p:sp>
      <p:sp>
        <p:nvSpPr>
          <p:cNvPr id="44" name="사각형: 둥근 모서리 43">
            <a:extLst>
              <a:ext uri="{FF2B5EF4-FFF2-40B4-BE49-F238E27FC236}">
                <a16:creationId xmlns:a16="http://schemas.microsoft.com/office/drawing/2014/main" id="{112A8780-0A92-40E5-DE77-BA01EB2F4502}"/>
              </a:ext>
            </a:extLst>
          </p:cNvPr>
          <p:cNvSpPr/>
          <p:nvPr/>
        </p:nvSpPr>
        <p:spPr>
          <a:xfrm>
            <a:off x="532879" y="3125064"/>
            <a:ext cx="946107" cy="438603"/>
          </a:xfrm>
          <a:prstGeom prst="roundRect">
            <a:avLst/>
          </a:prstGeom>
          <a:solidFill>
            <a:srgbClr val="666666"/>
          </a:solidFill>
          <a:ln>
            <a:solidFill>
              <a:srgbClr val="666666"/>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altLang="ko-KR" sz="1000" b="1">
                <a:solidFill>
                  <a:schemeClr val="bg1"/>
                </a:solidFill>
                <a:latin typeface="KoPub돋움체 Medium" panose="00000600000000000000" pitchFamily="2" charset="-127"/>
                <a:ea typeface="KoPub돋움체 Medium" panose="00000600000000000000" pitchFamily="2" charset="-127"/>
              </a:rPr>
              <a:t>Boskalis</a:t>
            </a:r>
            <a:endParaRPr lang="ko-KR" altLang="en-US" sz="1000" b="1">
              <a:solidFill>
                <a:schemeClr val="bg1"/>
              </a:solidFill>
              <a:latin typeface="KoPub돋움체 Medium" panose="00000600000000000000" pitchFamily="2" charset="-127"/>
              <a:ea typeface="KoPub돋움체 Medium" panose="00000600000000000000" pitchFamily="2" charset="-127"/>
            </a:endParaRPr>
          </a:p>
        </p:txBody>
      </p:sp>
      <p:cxnSp>
        <p:nvCxnSpPr>
          <p:cNvPr id="45" name="직선 화살표 연결선 44">
            <a:extLst>
              <a:ext uri="{FF2B5EF4-FFF2-40B4-BE49-F238E27FC236}">
                <a16:creationId xmlns:a16="http://schemas.microsoft.com/office/drawing/2014/main" id="{E754CA03-A0DC-E1FA-1141-663A2E7EE186}"/>
              </a:ext>
            </a:extLst>
          </p:cNvPr>
          <p:cNvCxnSpPr>
            <a:cxnSpLocks/>
          </p:cNvCxnSpPr>
          <p:nvPr/>
        </p:nvCxnSpPr>
        <p:spPr>
          <a:xfrm>
            <a:off x="1569227" y="3420000"/>
            <a:ext cx="586998" cy="0"/>
          </a:xfrm>
          <a:prstGeom prst="straightConnector1">
            <a:avLst/>
          </a:prstGeom>
          <a:ln>
            <a:solidFill>
              <a:srgbClr val="005EB8"/>
            </a:solidFill>
            <a:tailEnd type="triangle"/>
          </a:ln>
        </p:spPr>
        <p:style>
          <a:lnRef idx="1">
            <a:schemeClr val="accent1"/>
          </a:lnRef>
          <a:fillRef idx="0">
            <a:schemeClr val="accent1"/>
          </a:fillRef>
          <a:effectRef idx="0">
            <a:schemeClr val="accent1"/>
          </a:effectRef>
          <a:fontRef idx="minor">
            <a:schemeClr val="tx1"/>
          </a:fontRef>
        </p:style>
      </p:cxnSp>
      <p:cxnSp>
        <p:nvCxnSpPr>
          <p:cNvPr id="46" name="직선 화살표 연결선 45">
            <a:extLst>
              <a:ext uri="{FF2B5EF4-FFF2-40B4-BE49-F238E27FC236}">
                <a16:creationId xmlns:a16="http://schemas.microsoft.com/office/drawing/2014/main" id="{64E517DB-E005-2CAA-52E0-62BEE070E95B}"/>
              </a:ext>
            </a:extLst>
          </p:cNvPr>
          <p:cNvCxnSpPr>
            <a:cxnSpLocks/>
          </p:cNvCxnSpPr>
          <p:nvPr/>
        </p:nvCxnSpPr>
        <p:spPr>
          <a:xfrm flipH="1">
            <a:off x="1555244" y="3290400"/>
            <a:ext cx="542872" cy="0"/>
          </a:xfrm>
          <a:prstGeom prst="straightConnector1">
            <a:avLst/>
          </a:prstGeom>
          <a:ln>
            <a:solidFill>
              <a:srgbClr val="005EB8"/>
            </a:solidFill>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C212CC7B-838C-F6D9-EFCA-E95A7450827B}"/>
              </a:ext>
            </a:extLst>
          </p:cNvPr>
          <p:cNvCxnSpPr>
            <a:cxnSpLocks/>
          </p:cNvCxnSpPr>
          <p:nvPr/>
        </p:nvCxnSpPr>
        <p:spPr>
          <a:xfrm>
            <a:off x="2641004" y="2478854"/>
            <a:ext cx="0" cy="626225"/>
          </a:xfrm>
          <a:prstGeom prst="straightConnector1">
            <a:avLst/>
          </a:prstGeom>
          <a:ln>
            <a:solidFill>
              <a:srgbClr val="005EB8"/>
            </a:solidFill>
            <a:tailEnd type="triangle"/>
          </a:ln>
        </p:spPr>
        <p:style>
          <a:lnRef idx="1">
            <a:schemeClr val="accent1"/>
          </a:lnRef>
          <a:fillRef idx="0">
            <a:schemeClr val="accent1"/>
          </a:fillRef>
          <a:effectRef idx="0">
            <a:schemeClr val="accent1"/>
          </a:effectRef>
          <a:fontRef idx="minor">
            <a:schemeClr val="tx1"/>
          </a:fontRef>
        </p:style>
      </p:cxnSp>
      <p:sp>
        <p:nvSpPr>
          <p:cNvPr id="49" name="텍스트 개체 틀 5">
            <a:extLst>
              <a:ext uri="{FF2B5EF4-FFF2-40B4-BE49-F238E27FC236}">
                <a16:creationId xmlns:a16="http://schemas.microsoft.com/office/drawing/2014/main" id="{BC1E00D3-B446-36BF-9010-13AE8BA9755D}"/>
              </a:ext>
            </a:extLst>
          </p:cNvPr>
          <p:cNvSpPr txBox="1">
            <a:spLocks/>
          </p:cNvSpPr>
          <p:nvPr/>
        </p:nvSpPr>
        <p:spPr>
          <a:xfrm>
            <a:off x="1782290" y="2757646"/>
            <a:ext cx="976907" cy="287999"/>
          </a:xfrm>
          <a:prstGeom prst="rect">
            <a:avLst/>
          </a:prstGeom>
          <a:noFill/>
        </p:spPr>
        <p:txBody>
          <a:bodyPr vert="horz" wrap="square" lIns="0" tIns="0" rIns="0" bIns="0" rtlCol="0" anchor="t" anchorCtr="0">
            <a:noAutofit/>
          </a:bodyPr>
          <a:lstStyle>
            <a:lvl1pPr eaLnBrk="1" latinLnBrk="1" hangingPunct="1">
              <a:spcAft>
                <a:spcPts val="650"/>
              </a:spcAft>
              <a:defRPr lang="ko-KR" altLang="en-US" sz="800" b="0" i="0" kern="0" baseline="0" dirty="0">
                <a:solidFill>
                  <a:srgbClr val="7F7F7F"/>
                </a:solidFill>
                <a:latin typeface="+mn-lt"/>
                <a:ea typeface="+mn-ea"/>
                <a:cs typeface="Arial" panose="020B0604020202020204" pitchFamily="34" charset="0"/>
              </a:defRPr>
            </a:lvl1pPr>
            <a:lvl2pPr marL="0" indent="0" eaLnBrk="1" latinLnBrk="1" hangingPunct="1">
              <a:spcAft>
                <a:spcPts val="650"/>
              </a:spcAft>
              <a:buFont typeface="Univers for KPMG"/>
              <a:buNone/>
              <a:defRPr sz="1400" b="0" i="0">
                <a:solidFill>
                  <a:srgbClr val="003087"/>
                </a:solidFill>
                <a:latin typeface="Univers for KPMG Light" panose="020B0403020202020204" pitchFamily="34" charset="0"/>
                <a:cs typeface="Univers for KPMG" panose="020B0603020202020204" pitchFamily="34" charset="0"/>
              </a:defRPr>
            </a:lvl2pPr>
            <a:lvl3pPr marL="307975" indent="-307975" algn="l" eaLnBrk="1" latinLnBrk="1" hangingPunct="1">
              <a:spcAft>
                <a:spcPts val="650"/>
              </a:spcAft>
              <a:buFont typeface="Univers for KPMG Light" panose="020B0403020202020204" pitchFamily="34" charset="0"/>
              <a:buChar char="—"/>
              <a:defRPr sz="1400" b="0" i="0">
                <a:solidFill>
                  <a:srgbClr val="003087"/>
                </a:solidFill>
                <a:latin typeface="Univers for KPMG Light" panose="020B0403020202020204" pitchFamily="34" charset="0"/>
                <a:cs typeface="Univers for KPMG" panose="020B0603020202020204" pitchFamily="34" charset="0"/>
              </a:defRPr>
            </a:lvl3pPr>
            <a:lvl4pPr marL="623888" indent="-248400" algn="l" eaLnBrk="1" latinLnBrk="1" hangingPunct="1">
              <a:spcAft>
                <a:spcPts val="650"/>
              </a:spcAft>
              <a:buFont typeface="Univers for KPMG Light" panose="020B0403020202020204" pitchFamily="34" charset="0"/>
              <a:buChar char="–"/>
              <a:defRPr sz="1400" b="0" i="0" baseline="0">
                <a:solidFill>
                  <a:srgbClr val="003087"/>
                </a:solidFill>
                <a:latin typeface="Univers for KPMG Light" panose="020B0403020202020204" pitchFamily="34" charset="0"/>
                <a:cs typeface="Univers for KPMG" panose="020B0603020202020204" pitchFamily="34" charset="0"/>
              </a:defRPr>
            </a:lvl4pPr>
            <a:lvl5pPr marL="982663" indent="-309563" algn="l" eaLnBrk="1" latinLnBrk="1" hangingPunct="1">
              <a:spcAft>
                <a:spcPts val="650"/>
              </a:spcAft>
              <a:buFont typeface="Univers for KPMG Light" panose="020B0403020202020204" pitchFamily="34" charset="0"/>
              <a:buChar char="—"/>
              <a:defRPr lang="en-US" sz="1400" b="0" i="0" dirty="0" smtClean="0">
                <a:solidFill>
                  <a:srgbClr val="003087"/>
                </a:solidFill>
                <a:latin typeface="Univers for KPMG Light" panose="020B0403020202020204" pitchFamily="34" charset="0"/>
                <a:cs typeface="Univers for KPMG" panose="020B0603020202020204" pitchFamily="34" charset="0"/>
              </a:defRPr>
            </a:lvl5pPr>
            <a:lvl6pPr marL="1257300" indent="-247650" algn="l" eaLnBrk="1" latinLnBrk="1" hangingPunct="1">
              <a:spcAft>
                <a:spcPts val="650"/>
              </a:spcAft>
              <a:buFont typeface="Univers for KPMG Light" panose="020B0403020202020204" pitchFamily="34" charset="0"/>
              <a:buChar char="-"/>
              <a:defRPr lang="en-US" sz="1400" b="0" i="0" baseline="0" dirty="0" smtClean="0">
                <a:solidFill>
                  <a:srgbClr val="003087"/>
                </a:solidFill>
                <a:latin typeface="Univers for KPMG Light" panose="020B0403020202020204" pitchFamily="34" charset="0"/>
              </a:defRPr>
            </a:lvl6pPr>
            <a:lvl7pPr marL="1619250" indent="-309563" algn="l" eaLnBrk="1" latinLnBrk="1" hangingPunct="1">
              <a:spcAft>
                <a:spcPts val="650"/>
              </a:spcAft>
              <a:buFont typeface="Univers for KPMG Light" panose="020B0403020202020204" pitchFamily="34" charset="0"/>
              <a:buChar char="—"/>
              <a:defRPr lang="en-US" sz="1400" b="0" i="0" dirty="0" smtClean="0">
                <a:solidFill>
                  <a:srgbClr val="003087"/>
                </a:solidFill>
                <a:latin typeface="Univers for KPMG Light" panose="020B0403020202020204" pitchFamily="34" charset="0"/>
              </a:defRPr>
            </a:lvl7pPr>
            <a:lvl8pPr marL="1885950" indent="-247650" algn="l" eaLnBrk="1" latinLnBrk="1" hangingPunct="1">
              <a:spcAft>
                <a:spcPts val="650"/>
              </a:spcAft>
              <a:buFont typeface="Univers for KPMG Light" panose="020B0403020202020204" pitchFamily="34" charset="0"/>
              <a:buChar char="-"/>
              <a:defRPr lang="en-US" sz="1400" b="0" i="0" baseline="0" dirty="0" smtClean="0">
                <a:solidFill>
                  <a:srgbClr val="003087"/>
                </a:solidFill>
                <a:latin typeface="Univers for KPMG Light" panose="020B0403020202020204" pitchFamily="34" charset="0"/>
              </a:defRPr>
            </a:lvl8pPr>
          </a:lstStyle>
          <a:p>
            <a:pPr>
              <a:spcAft>
                <a:spcPts val="0"/>
              </a:spcAft>
            </a:pPr>
            <a:r>
              <a:rPr lang="ko-KR" altLang="en-US" sz="900">
                <a:solidFill>
                  <a:schemeClr val="tx1"/>
                </a:solidFill>
                <a:latin typeface="KoPub돋움체 Medium" panose="00000600000000000000" pitchFamily="2" charset="-127"/>
                <a:ea typeface="KoPub돋움체 Medium" panose="00000600000000000000" pitchFamily="2" charset="-127"/>
              </a:rPr>
              <a:t>선가의 </a:t>
            </a:r>
            <a:r>
              <a:rPr lang="en-US" altLang="ko-KR" sz="900">
                <a:solidFill>
                  <a:schemeClr val="tx1"/>
                </a:solidFill>
                <a:latin typeface="KoPub돋움체 Medium" panose="00000600000000000000" pitchFamily="2" charset="-127"/>
                <a:ea typeface="KoPub돋움체 Medium" panose="00000600000000000000" pitchFamily="2" charset="-127"/>
              </a:rPr>
              <a:t>90% </a:t>
            </a:r>
            <a:r>
              <a:rPr lang="ko-KR" altLang="en-US" sz="900">
                <a:solidFill>
                  <a:schemeClr val="tx1"/>
                </a:solidFill>
                <a:latin typeface="KoPub돋움체 Medium" panose="00000600000000000000" pitchFamily="2" charset="-127"/>
                <a:ea typeface="KoPub돋움체 Medium" panose="00000600000000000000" pitchFamily="2" charset="-127"/>
              </a:rPr>
              <a:t>차입</a:t>
            </a:r>
            <a:endParaRPr lang="en-US" altLang="ko-KR" sz="900">
              <a:solidFill>
                <a:schemeClr val="tx1"/>
              </a:solidFill>
              <a:latin typeface="KoPub돋움체 Medium" panose="00000600000000000000" pitchFamily="2" charset="-127"/>
              <a:ea typeface="KoPub돋움체 Medium" panose="00000600000000000000" pitchFamily="2" charset="-127"/>
            </a:endParaRPr>
          </a:p>
        </p:txBody>
      </p:sp>
      <p:sp>
        <p:nvSpPr>
          <p:cNvPr id="50" name="텍스트 개체 틀 5">
            <a:extLst>
              <a:ext uri="{FF2B5EF4-FFF2-40B4-BE49-F238E27FC236}">
                <a16:creationId xmlns:a16="http://schemas.microsoft.com/office/drawing/2014/main" id="{4F36D0E6-C9B1-F1CC-C63C-9920B475F262}"/>
              </a:ext>
            </a:extLst>
          </p:cNvPr>
          <p:cNvSpPr txBox="1">
            <a:spLocks/>
          </p:cNvSpPr>
          <p:nvPr/>
        </p:nvSpPr>
        <p:spPr>
          <a:xfrm>
            <a:off x="1769766" y="3509691"/>
            <a:ext cx="551129" cy="287999"/>
          </a:xfrm>
          <a:prstGeom prst="rect">
            <a:avLst/>
          </a:prstGeom>
          <a:noFill/>
        </p:spPr>
        <p:txBody>
          <a:bodyPr vert="horz" wrap="square" lIns="0" tIns="0" rIns="0" bIns="0" rtlCol="0" anchor="t" anchorCtr="0">
            <a:noAutofit/>
          </a:bodyPr>
          <a:lstStyle>
            <a:lvl1pPr eaLnBrk="1" latinLnBrk="1" hangingPunct="1">
              <a:spcAft>
                <a:spcPts val="650"/>
              </a:spcAft>
              <a:defRPr lang="ko-KR" altLang="en-US" sz="800" b="0" i="0" kern="0" baseline="0" dirty="0">
                <a:solidFill>
                  <a:srgbClr val="7F7F7F"/>
                </a:solidFill>
                <a:latin typeface="+mn-lt"/>
                <a:ea typeface="+mn-ea"/>
                <a:cs typeface="Arial" panose="020B0604020202020204" pitchFamily="34" charset="0"/>
              </a:defRPr>
            </a:lvl1pPr>
            <a:lvl2pPr marL="0" indent="0" eaLnBrk="1" latinLnBrk="1" hangingPunct="1">
              <a:spcAft>
                <a:spcPts val="650"/>
              </a:spcAft>
              <a:buFont typeface="Univers for KPMG"/>
              <a:buNone/>
              <a:defRPr sz="1400" b="0" i="0">
                <a:solidFill>
                  <a:srgbClr val="003087"/>
                </a:solidFill>
                <a:latin typeface="Univers for KPMG Light" panose="020B0403020202020204" pitchFamily="34" charset="0"/>
                <a:cs typeface="Univers for KPMG" panose="020B0603020202020204" pitchFamily="34" charset="0"/>
              </a:defRPr>
            </a:lvl2pPr>
            <a:lvl3pPr marL="307975" indent="-307975" algn="l" eaLnBrk="1" latinLnBrk="1" hangingPunct="1">
              <a:spcAft>
                <a:spcPts val="650"/>
              </a:spcAft>
              <a:buFont typeface="Univers for KPMG Light" panose="020B0403020202020204" pitchFamily="34" charset="0"/>
              <a:buChar char="—"/>
              <a:defRPr sz="1400" b="0" i="0">
                <a:solidFill>
                  <a:srgbClr val="003087"/>
                </a:solidFill>
                <a:latin typeface="Univers for KPMG Light" panose="020B0403020202020204" pitchFamily="34" charset="0"/>
                <a:cs typeface="Univers for KPMG" panose="020B0603020202020204" pitchFamily="34" charset="0"/>
              </a:defRPr>
            </a:lvl3pPr>
            <a:lvl4pPr marL="623888" indent="-248400" algn="l" eaLnBrk="1" latinLnBrk="1" hangingPunct="1">
              <a:spcAft>
                <a:spcPts val="650"/>
              </a:spcAft>
              <a:buFont typeface="Univers for KPMG Light" panose="020B0403020202020204" pitchFamily="34" charset="0"/>
              <a:buChar char="–"/>
              <a:defRPr sz="1400" b="0" i="0" baseline="0">
                <a:solidFill>
                  <a:srgbClr val="003087"/>
                </a:solidFill>
                <a:latin typeface="Univers for KPMG Light" panose="020B0403020202020204" pitchFamily="34" charset="0"/>
                <a:cs typeface="Univers for KPMG" panose="020B0603020202020204" pitchFamily="34" charset="0"/>
              </a:defRPr>
            </a:lvl4pPr>
            <a:lvl5pPr marL="982663" indent="-309563" algn="l" eaLnBrk="1" latinLnBrk="1" hangingPunct="1">
              <a:spcAft>
                <a:spcPts val="650"/>
              </a:spcAft>
              <a:buFont typeface="Univers for KPMG Light" panose="020B0403020202020204" pitchFamily="34" charset="0"/>
              <a:buChar char="—"/>
              <a:defRPr lang="en-US" sz="1400" b="0" i="0" dirty="0" smtClean="0">
                <a:solidFill>
                  <a:srgbClr val="003087"/>
                </a:solidFill>
                <a:latin typeface="Univers for KPMG Light" panose="020B0403020202020204" pitchFamily="34" charset="0"/>
                <a:cs typeface="Univers for KPMG" panose="020B0603020202020204" pitchFamily="34" charset="0"/>
              </a:defRPr>
            </a:lvl5pPr>
            <a:lvl6pPr marL="1257300" indent="-247650" algn="l" eaLnBrk="1" latinLnBrk="1" hangingPunct="1">
              <a:spcAft>
                <a:spcPts val="650"/>
              </a:spcAft>
              <a:buFont typeface="Univers for KPMG Light" panose="020B0403020202020204" pitchFamily="34" charset="0"/>
              <a:buChar char="-"/>
              <a:defRPr lang="en-US" sz="1400" b="0" i="0" baseline="0" dirty="0" smtClean="0">
                <a:solidFill>
                  <a:srgbClr val="003087"/>
                </a:solidFill>
                <a:latin typeface="Univers for KPMG Light" panose="020B0403020202020204" pitchFamily="34" charset="0"/>
              </a:defRPr>
            </a:lvl6pPr>
            <a:lvl7pPr marL="1619250" indent="-309563" algn="l" eaLnBrk="1" latinLnBrk="1" hangingPunct="1">
              <a:spcAft>
                <a:spcPts val="650"/>
              </a:spcAft>
              <a:buFont typeface="Univers for KPMG Light" panose="020B0403020202020204" pitchFamily="34" charset="0"/>
              <a:buChar char="—"/>
              <a:defRPr lang="en-US" sz="1400" b="0" i="0" dirty="0" smtClean="0">
                <a:solidFill>
                  <a:srgbClr val="003087"/>
                </a:solidFill>
                <a:latin typeface="Univers for KPMG Light" panose="020B0403020202020204" pitchFamily="34" charset="0"/>
              </a:defRPr>
            </a:lvl7pPr>
            <a:lvl8pPr marL="1885950" indent="-247650" algn="l" eaLnBrk="1" latinLnBrk="1" hangingPunct="1">
              <a:spcAft>
                <a:spcPts val="650"/>
              </a:spcAft>
              <a:buFont typeface="Univers for KPMG Light" panose="020B0403020202020204" pitchFamily="34" charset="0"/>
              <a:buChar char="-"/>
              <a:defRPr lang="en-US" sz="1400" b="0" i="0" baseline="0" dirty="0" smtClean="0">
                <a:solidFill>
                  <a:srgbClr val="003087"/>
                </a:solidFill>
                <a:latin typeface="Univers for KPMG Light" panose="020B0403020202020204" pitchFamily="34" charset="0"/>
              </a:defRPr>
            </a:lvl8pPr>
          </a:lstStyle>
          <a:p>
            <a:pPr>
              <a:spcAft>
                <a:spcPts val="0"/>
              </a:spcAft>
            </a:pPr>
            <a:r>
              <a:rPr lang="en-US" altLang="ko-KR" sz="900">
                <a:solidFill>
                  <a:schemeClr val="tx1"/>
                </a:solidFill>
                <a:latin typeface="KoPub돋움체 Medium" panose="00000600000000000000" pitchFamily="2" charset="-127"/>
                <a:ea typeface="KoPub돋움체 Medium" panose="00000600000000000000" pitchFamily="2" charset="-127"/>
              </a:rPr>
              <a:t>SPIRIT</a:t>
            </a:r>
          </a:p>
        </p:txBody>
      </p:sp>
      <p:sp>
        <p:nvSpPr>
          <p:cNvPr id="51" name="사각형: 둥근 모서리 50">
            <a:extLst>
              <a:ext uri="{FF2B5EF4-FFF2-40B4-BE49-F238E27FC236}">
                <a16:creationId xmlns:a16="http://schemas.microsoft.com/office/drawing/2014/main" id="{C6CA89B9-0CCC-B505-1A1F-ADF01DE935E8}"/>
              </a:ext>
            </a:extLst>
          </p:cNvPr>
          <p:cNvSpPr/>
          <p:nvPr/>
        </p:nvSpPr>
        <p:spPr>
          <a:xfrm>
            <a:off x="3868935" y="3158798"/>
            <a:ext cx="946800" cy="439200"/>
          </a:xfrm>
          <a:prstGeom prst="roundRect">
            <a:avLst/>
          </a:prstGeom>
          <a:solidFill>
            <a:srgbClr val="666666"/>
          </a:solidFill>
          <a:ln>
            <a:solidFill>
              <a:srgbClr val="666666"/>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ko-KR" altLang="en-US" sz="1000" b="1">
                <a:solidFill>
                  <a:schemeClr val="bg1"/>
                </a:solidFill>
                <a:latin typeface="KoPub돋움체 Medium" panose="00000600000000000000" pitchFamily="2" charset="-127"/>
                <a:ea typeface="KoPub돋움체 Medium" panose="00000600000000000000" pitchFamily="2" charset="-127"/>
              </a:rPr>
              <a:t>해상풍력 프로젝트 사업자</a:t>
            </a:r>
          </a:p>
        </p:txBody>
      </p:sp>
      <p:cxnSp>
        <p:nvCxnSpPr>
          <p:cNvPr id="52" name="직선 화살표 연결선 51">
            <a:extLst>
              <a:ext uri="{FF2B5EF4-FFF2-40B4-BE49-F238E27FC236}">
                <a16:creationId xmlns:a16="http://schemas.microsoft.com/office/drawing/2014/main" id="{B4DE0685-31FE-3CA4-F6C2-BE9347816104}"/>
              </a:ext>
            </a:extLst>
          </p:cNvPr>
          <p:cNvCxnSpPr>
            <a:cxnSpLocks/>
          </p:cNvCxnSpPr>
          <p:nvPr/>
        </p:nvCxnSpPr>
        <p:spPr>
          <a:xfrm flipV="1">
            <a:off x="2746496" y="2469285"/>
            <a:ext cx="0" cy="592400"/>
          </a:xfrm>
          <a:prstGeom prst="straightConnector1">
            <a:avLst/>
          </a:prstGeom>
          <a:ln>
            <a:solidFill>
              <a:srgbClr val="005EB8"/>
            </a:solidFill>
            <a:tailEnd type="triangle"/>
          </a:ln>
        </p:spPr>
        <p:style>
          <a:lnRef idx="1">
            <a:schemeClr val="accent1"/>
          </a:lnRef>
          <a:fillRef idx="0">
            <a:schemeClr val="accent1"/>
          </a:fillRef>
          <a:effectRef idx="0">
            <a:schemeClr val="accent1"/>
          </a:effectRef>
          <a:fontRef idx="minor">
            <a:schemeClr val="tx1"/>
          </a:fontRef>
        </p:style>
      </p:cxnSp>
      <p:sp>
        <p:nvSpPr>
          <p:cNvPr id="53" name="텍스트 개체 틀 5">
            <a:extLst>
              <a:ext uri="{FF2B5EF4-FFF2-40B4-BE49-F238E27FC236}">
                <a16:creationId xmlns:a16="http://schemas.microsoft.com/office/drawing/2014/main" id="{1A8E8D10-CF38-F1D7-BF1A-58735DCBBF16}"/>
              </a:ext>
            </a:extLst>
          </p:cNvPr>
          <p:cNvSpPr txBox="1">
            <a:spLocks/>
          </p:cNvSpPr>
          <p:nvPr/>
        </p:nvSpPr>
        <p:spPr>
          <a:xfrm>
            <a:off x="2791807" y="2757567"/>
            <a:ext cx="815231" cy="287999"/>
          </a:xfrm>
          <a:prstGeom prst="rect">
            <a:avLst/>
          </a:prstGeom>
          <a:noFill/>
        </p:spPr>
        <p:txBody>
          <a:bodyPr vert="horz" wrap="square" lIns="0" tIns="0" rIns="0" bIns="0" rtlCol="0" anchor="t" anchorCtr="0">
            <a:noAutofit/>
          </a:bodyPr>
          <a:lstStyle>
            <a:lvl1pPr eaLnBrk="1" latinLnBrk="1" hangingPunct="1">
              <a:spcAft>
                <a:spcPts val="650"/>
              </a:spcAft>
              <a:defRPr lang="ko-KR" altLang="en-US" sz="800" b="0" i="0" kern="0" baseline="0" dirty="0">
                <a:solidFill>
                  <a:srgbClr val="7F7F7F"/>
                </a:solidFill>
                <a:latin typeface="+mn-lt"/>
                <a:ea typeface="+mn-ea"/>
                <a:cs typeface="Arial" panose="020B0604020202020204" pitchFamily="34" charset="0"/>
              </a:defRPr>
            </a:lvl1pPr>
            <a:lvl2pPr marL="0" indent="0" eaLnBrk="1" latinLnBrk="1" hangingPunct="1">
              <a:spcAft>
                <a:spcPts val="650"/>
              </a:spcAft>
              <a:buFont typeface="Univers for KPMG"/>
              <a:buNone/>
              <a:defRPr sz="1400" b="0" i="0">
                <a:solidFill>
                  <a:srgbClr val="003087"/>
                </a:solidFill>
                <a:latin typeface="Univers for KPMG Light" panose="020B0403020202020204" pitchFamily="34" charset="0"/>
                <a:cs typeface="Univers for KPMG" panose="020B0603020202020204" pitchFamily="34" charset="0"/>
              </a:defRPr>
            </a:lvl2pPr>
            <a:lvl3pPr marL="307975" indent="-307975" algn="l" eaLnBrk="1" latinLnBrk="1" hangingPunct="1">
              <a:spcAft>
                <a:spcPts val="650"/>
              </a:spcAft>
              <a:buFont typeface="Univers for KPMG Light" panose="020B0403020202020204" pitchFamily="34" charset="0"/>
              <a:buChar char="—"/>
              <a:defRPr sz="1400" b="0" i="0">
                <a:solidFill>
                  <a:srgbClr val="003087"/>
                </a:solidFill>
                <a:latin typeface="Univers for KPMG Light" panose="020B0403020202020204" pitchFamily="34" charset="0"/>
                <a:cs typeface="Univers for KPMG" panose="020B0603020202020204" pitchFamily="34" charset="0"/>
              </a:defRPr>
            </a:lvl3pPr>
            <a:lvl4pPr marL="623888" indent="-248400" algn="l" eaLnBrk="1" latinLnBrk="1" hangingPunct="1">
              <a:spcAft>
                <a:spcPts val="650"/>
              </a:spcAft>
              <a:buFont typeface="Univers for KPMG Light" panose="020B0403020202020204" pitchFamily="34" charset="0"/>
              <a:buChar char="–"/>
              <a:defRPr sz="1400" b="0" i="0" baseline="0">
                <a:solidFill>
                  <a:srgbClr val="003087"/>
                </a:solidFill>
                <a:latin typeface="Univers for KPMG Light" panose="020B0403020202020204" pitchFamily="34" charset="0"/>
                <a:cs typeface="Univers for KPMG" panose="020B0603020202020204" pitchFamily="34" charset="0"/>
              </a:defRPr>
            </a:lvl4pPr>
            <a:lvl5pPr marL="982663" indent="-309563" algn="l" eaLnBrk="1" latinLnBrk="1" hangingPunct="1">
              <a:spcAft>
                <a:spcPts val="650"/>
              </a:spcAft>
              <a:buFont typeface="Univers for KPMG Light" panose="020B0403020202020204" pitchFamily="34" charset="0"/>
              <a:buChar char="—"/>
              <a:defRPr lang="en-US" sz="1400" b="0" i="0" dirty="0" smtClean="0">
                <a:solidFill>
                  <a:srgbClr val="003087"/>
                </a:solidFill>
                <a:latin typeface="Univers for KPMG Light" panose="020B0403020202020204" pitchFamily="34" charset="0"/>
                <a:cs typeface="Univers for KPMG" panose="020B0603020202020204" pitchFamily="34" charset="0"/>
              </a:defRPr>
            </a:lvl5pPr>
            <a:lvl6pPr marL="1257300" indent="-247650" algn="l" eaLnBrk="1" latinLnBrk="1" hangingPunct="1">
              <a:spcAft>
                <a:spcPts val="650"/>
              </a:spcAft>
              <a:buFont typeface="Univers for KPMG Light" panose="020B0403020202020204" pitchFamily="34" charset="0"/>
              <a:buChar char="-"/>
              <a:defRPr lang="en-US" sz="1400" b="0" i="0" baseline="0" dirty="0" smtClean="0">
                <a:solidFill>
                  <a:srgbClr val="003087"/>
                </a:solidFill>
                <a:latin typeface="Univers for KPMG Light" panose="020B0403020202020204" pitchFamily="34" charset="0"/>
              </a:defRPr>
            </a:lvl6pPr>
            <a:lvl7pPr marL="1619250" indent="-309563" algn="l" eaLnBrk="1" latinLnBrk="1" hangingPunct="1">
              <a:spcAft>
                <a:spcPts val="650"/>
              </a:spcAft>
              <a:buFont typeface="Univers for KPMG Light" panose="020B0403020202020204" pitchFamily="34" charset="0"/>
              <a:buChar char="—"/>
              <a:defRPr lang="en-US" sz="1400" b="0" i="0" dirty="0" smtClean="0">
                <a:solidFill>
                  <a:srgbClr val="003087"/>
                </a:solidFill>
                <a:latin typeface="Univers for KPMG Light" panose="020B0403020202020204" pitchFamily="34" charset="0"/>
              </a:defRPr>
            </a:lvl7pPr>
            <a:lvl8pPr marL="1885950" indent="-247650" algn="l" eaLnBrk="1" latinLnBrk="1" hangingPunct="1">
              <a:spcAft>
                <a:spcPts val="650"/>
              </a:spcAft>
              <a:buFont typeface="Univers for KPMG Light" panose="020B0403020202020204" pitchFamily="34" charset="0"/>
              <a:buChar char="-"/>
              <a:defRPr lang="en-US" sz="1400" b="0" i="0" baseline="0" dirty="0" smtClean="0">
                <a:solidFill>
                  <a:srgbClr val="003087"/>
                </a:solidFill>
                <a:latin typeface="Univers for KPMG Light" panose="020B0403020202020204" pitchFamily="34" charset="0"/>
              </a:defRPr>
            </a:lvl8pPr>
          </a:lstStyle>
          <a:p>
            <a:pPr>
              <a:spcAft>
                <a:spcPts val="0"/>
              </a:spcAft>
            </a:pPr>
            <a:r>
              <a:rPr lang="ko-KR" altLang="en-US" sz="900">
                <a:solidFill>
                  <a:schemeClr val="tx1"/>
                </a:solidFill>
                <a:latin typeface="KoPub돋움체 Medium" panose="00000600000000000000" pitchFamily="2" charset="-127"/>
                <a:ea typeface="KoPub돋움체 Medium" panose="00000600000000000000" pitchFamily="2" charset="-127"/>
              </a:rPr>
              <a:t>원리금 상환</a:t>
            </a:r>
            <a:endParaRPr lang="en-US" altLang="ko-KR" sz="900">
              <a:solidFill>
                <a:schemeClr val="tx1"/>
              </a:solidFill>
              <a:latin typeface="KoPub돋움체 Medium" panose="00000600000000000000" pitchFamily="2" charset="-127"/>
              <a:ea typeface="KoPub돋움체 Medium" panose="00000600000000000000" pitchFamily="2" charset="-127"/>
            </a:endParaRPr>
          </a:p>
        </p:txBody>
      </p:sp>
      <p:sp>
        <p:nvSpPr>
          <p:cNvPr id="54" name="텍스트 개체 틀 5">
            <a:extLst>
              <a:ext uri="{FF2B5EF4-FFF2-40B4-BE49-F238E27FC236}">
                <a16:creationId xmlns:a16="http://schemas.microsoft.com/office/drawing/2014/main" id="{04C7FC78-8023-74D1-B3C1-8C069BA97AB9}"/>
              </a:ext>
            </a:extLst>
          </p:cNvPr>
          <p:cNvSpPr txBox="1">
            <a:spLocks/>
          </p:cNvSpPr>
          <p:nvPr/>
        </p:nvSpPr>
        <p:spPr>
          <a:xfrm>
            <a:off x="488950" y="6062454"/>
            <a:ext cx="4368796" cy="287999"/>
          </a:xfrm>
          <a:prstGeom prst="rect">
            <a:avLst/>
          </a:prstGeom>
          <a:noFill/>
        </p:spPr>
        <p:txBody>
          <a:bodyPr vert="horz" wrap="square" lIns="0" tIns="0" rIns="0" bIns="0" rtlCol="0" anchor="t" anchorCtr="0">
            <a:noAutofit/>
          </a:bodyPr>
          <a:lstStyle>
            <a:lvl1pPr eaLnBrk="1" latinLnBrk="1" hangingPunct="1">
              <a:spcAft>
                <a:spcPts val="650"/>
              </a:spcAft>
              <a:defRPr lang="ko-KR" altLang="en-US" sz="800" b="0" i="0" kern="0" baseline="0" dirty="0">
                <a:solidFill>
                  <a:srgbClr val="7F7F7F"/>
                </a:solidFill>
                <a:latin typeface="+mn-lt"/>
                <a:ea typeface="+mn-ea"/>
                <a:cs typeface="Arial" panose="020B0604020202020204" pitchFamily="34" charset="0"/>
              </a:defRPr>
            </a:lvl1pPr>
            <a:lvl2pPr marL="0" indent="0" eaLnBrk="1" latinLnBrk="1" hangingPunct="1">
              <a:spcAft>
                <a:spcPts val="650"/>
              </a:spcAft>
              <a:buFont typeface="Univers for KPMG"/>
              <a:buNone/>
              <a:defRPr sz="1400" b="0" i="0">
                <a:solidFill>
                  <a:srgbClr val="003087"/>
                </a:solidFill>
                <a:latin typeface="Univers for KPMG Light" panose="020B0403020202020204" pitchFamily="34" charset="0"/>
                <a:cs typeface="Univers for KPMG" panose="020B0603020202020204" pitchFamily="34" charset="0"/>
              </a:defRPr>
            </a:lvl2pPr>
            <a:lvl3pPr marL="307975" indent="-307975" algn="l" eaLnBrk="1" latinLnBrk="1" hangingPunct="1">
              <a:spcAft>
                <a:spcPts val="650"/>
              </a:spcAft>
              <a:buFont typeface="Univers for KPMG Light" panose="020B0403020202020204" pitchFamily="34" charset="0"/>
              <a:buChar char="—"/>
              <a:defRPr sz="1400" b="0" i="0">
                <a:solidFill>
                  <a:srgbClr val="003087"/>
                </a:solidFill>
                <a:latin typeface="Univers for KPMG Light" panose="020B0403020202020204" pitchFamily="34" charset="0"/>
                <a:cs typeface="Univers for KPMG" panose="020B0603020202020204" pitchFamily="34" charset="0"/>
              </a:defRPr>
            </a:lvl3pPr>
            <a:lvl4pPr marL="623888" indent="-248400" algn="l" eaLnBrk="1" latinLnBrk="1" hangingPunct="1">
              <a:spcAft>
                <a:spcPts val="650"/>
              </a:spcAft>
              <a:buFont typeface="Univers for KPMG Light" panose="020B0403020202020204" pitchFamily="34" charset="0"/>
              <a:buChar char="–"/>
              <a:defRPr sz="1400" b="0" i="0" baseline="0">
                <a:solidFill>
                  <a:srgbClr val="003087"/>
                </a:solidFill>
                <a:latin typeface="Univers for KPMG Light" panose="020B0403020202020204" pitchFamily="34" charset="0"/>
                <a:cs typeface="Univers for KPMG" panose="020B0603020202020204" pitchFamily="34" charset="0"/>
              </a:defRPr>
            </a:lvl4pPr>
            <a:lvl5pPr marL="982663" indent="-309563" algn="l" eaLnBrk="1" latinLnBrk="1" hangingPunct="1">
              <a:spcAft>
                <a:spcPts val="650"/>
              </a:spcAft>
              <a:buFont typeface="Univers for KPMG Light" panose="020B0403020202020204" pitchFamily="34" charset="0"/>
              <a:buChar char="—"/>
              <a:defRPr lang="en-US" sz="1400" b="0" i="0" dirty="0" smtClean="0">
                <a:solidFill>
                  <a:srgbClr val="003087"/>
                </a:solidFill>
                <a:latin typeface="Univers for KPMG Light" panose="020B0403020202020204" pitchFamily="34" charset="0"/>
                <a:cs typeface="Univers for KPMG" panose="020B0603020202020204" pitchFamily="34" charset="0"/>
              </a:defRPr>
            </a:lvl5pPr>
            <a:lvl6pPr marL="1257300" indent="-247650" algn="l" eaLnBrk="1" latinLnBrk="1" hangingPunct="1">
              <a:spcAft>
                <a:spcPts val="650"/>
              </a:spcAft>
              <a:buFont typeface="Univers for KPMG Light" panose="020B0403020202020204" pitchFamily="34" charset="0"/>
              <a:buChar char="-"/>
              <a:defRPr lang="en-US" sz="1400" b="0" i="0" baseline="0" dirty="0" smtClean="0">
                <a:solidFill>
                  <a:srgbClr val="003087"/>
                </a:solidFill>
                <a:latin typeface="Univers for KPMG Light" panose="020B0403020202020204" pitchFamily="34" charset="0"/>
              </a:defRPr>
            </a:lvl6pPr>
            <a:lvl7pPr marL="1619250" indent="-309563" algn="l" eaLnBrk="1" latinLnBrk="1" hangingPunct="1">
              <a:spcAft>
                <a:spcPts val="650"/>
              </a:spcAft>
              <a:buFont typeface="Univers for KPMG Light" panose="020B0403020202020204" pitchFamily="34" charset="0"/>
              <a:buChar char="—"/>
              <a:defRPr lang="en-US" sz="1400" b="0" i="0" dirty="0" smtClean="0">
                <a:solidFill>
                  <a:srgbClr val="003087"/>
                </a:solidFill>
                <a:latin typeface="Univers for KPMG Light" panose="020B0403020202020204" pitchFamily="34" charset="0"/>
              </a:defRPr>
            </a:lvl7pPr>
            <a:lvl8pPr marL="1885950" indent="-247650" algn="l" eaLnBrk="1" latinLnBrk="1" hangingPunct="1">
              <a:spcAft>
                <a:spcPts val="650"/>
              </a:spcAft>
              <a:buFont typeface="Univers for KPMG Light" panose="020B0403020202020204" pitchFamily="34" charset="0"/>
              <a:buChar char="-"/>
              <a:defRPr lang="en-US" sz="1400" b="0" i="0" baseline="0" dirty="0" smtClean="0">
                <a:solidFill>
                  <a:srgbClr val="003087"/>
                </a:solidFill>
                <a:latin typeface="Univers for KPMG Light" panose="020B0403020202020204" pitchFamily="34" charset="0"/>
              </a:defRPr>
            </a:lvl8pPr>
          </a:lstStyle>
          <a:p>
            <a:pPr>
              <a:spcAft>
                <a:spcPts val="0"/>
              </a:spcAft>
            </a:pPr>
            <a:r>
              <a:rPr lang="en-US" altLang="ko-KR">
                <a:latin typeface="KoPub돋움체 Medium" panose="02020603020101020101" pitchFamily="18" charset="-127"/>
                <a:ea typeface="KoPub돋움체 Medium" panose="02020603020101020101" pitchFamily="18" charset="-127"/>
              </a:rPr>
              <a:t>Source : </a:t>
            </a:r>
            <a:r>
              <a:rPr lang="ko-KR" altLang="en-US">
                <a:latin typeface="KoPub돋움체 Medium" panose="02020603020101020101" pitchFamily="18" charset="-127"/>
                <a:ea typeface="KoPub돋움체 Medium" panose="02020603020101020101" pitchFamily="18" charset="-127"/>
              </a:rPr>
              <a:t>회사제시자료</a:t>
            </a:r>
            <a:endParaRPr lang="en-US" altLang="ko-KR">
              <a:latin typeface="KoPub돋움체 Medium" panose="02020603020101020101" pitchFamily="18" charset="-127"/>
              <a:ea typeface="KoPub돋움체 Medium" panose="02020603020101020101" pitchFamily="18" charset="-127"/>
            </a:endParaRPr>
          </a:p>
          <a:p>
            <a:pPr>
              <a:spcAft>
                <a:spcPts val="0"/>
              </a:spcAft>
            </a:pPr>
            <a:r>
              <a:rPr lang="en-US" altLang="ko-KR">
                <a:latin typeface="KoPub돋움체 Medium" panose="02020603020101020101" pitchFamily="18" charset="-127"/>
                <a:ea typeface="KoPub돋움체 Medium" panose="02020603020101020101" pitchFamily="18" charset="-127"/>
              </a:rPr>
              <a:t>Note 1 : </a:t>
            </a:r>
            <a:r>
              <a:rPr lang="ko-KR" altLang="en-US">
                <a:latin typeface="KoPub돋움체 Medium" panose="02020603020101020101" pitchFamily="18" charset="-127"/>
                <a:ea typeface="KoPub돋움체 Medium" panose="02020603020101020101" pitchFamily="18" charset="-127"/>
              </a:rPr>
              <a:t>회사제시 </a:t>
            </a:r>
            <a:r>
              <a:rPr lang="ko-KR" altLang="en-US" err="1">
                <a:latin typeface="KoPub돋움체 Medium" panose="02020603020101020101" pitchFamily="18" charset="-127"/>
                <a:ea typeface="KoPub돋움체 Medium" panose="02020603020101020101" pitchFamily="18" charset="-127"/>
              </a:rPr>
              <a:t>예정안이며</a:t>
            </a:r>
            <a:r>
              <a:rPr lang="en-US" altLang="ko-KR">
                <a:latin typeface="KoPub돋움체 Medium" panose="02020603020101020101" pitchFamily="18" charset="-127"/>
                <a:ea typeface="KoPub돋움체 Medium" panose="02020603020101020101" pitchFamily="18" charset="-127"/>
              </a:rPr>
              <a:t>, </a:t>
            </a:r>
            <a:r>
              <a:rPr lang="ko-KR" altLang="en-US">
                <a:latin typeface="KoPub돋움체 Medium" panose="02020603020101020101" pitchFamily="18" charset="-127"/>
                <a:ea typeface="KoPub돋움체 Medium" panose="02020603020101020101" pitchFamily="18" charset="-127"/>
              </a:rPr>
              <a:t>구체적인 금융조건은 추후 변동 가능</a:t>
            </a:r>
            <a:endParaRPr lang="en-US" altLang="ko-KR">
              <a:latin typeface="KoPub돋움체 Medium" panose="02020603020101020101" pitchFamily="18" charset="-127"/>
              <a:ea typeface="KoPub돋움체 Medium" panose="02020603020101020101" pitchFamily="18" charset="-127"/>
            </a:endParaRPr>
          </a:p>
        </p:txBody>
      </p:sp>
      <p:sp>
        <p:nvSpPr>
          <p:cNvPr id="55" name="텍스트 개체 틀 5">
            <a:extLst>
              <a:ext uri="{FF2B5EF4-FFF2-40B4-BE49-F238E27FC236}">
                <a16:creationId xmlns:a16="http://schemas.microsoft.com/office/drawing/2014/main" id="{861DADD9-2F97-505A-A539-87B0B805B022}"/>
              </a:ext>
            </a:extLst>
          </p:cNvPr>
          <p:cNvSpPr txBox="1">
            <a:spLocks/>
          </p:cNvSpPr>
          <p:nvPr/>
        </p:nvSpPr>
        <p:spPr>
          <a:xfrm>
            <a:off x="3316564" y="3144129"/>
            <a:ext cx="862014" cy="287999"/>
          </a:xfrm>
          <a:prstGeom prst="rect">
            <a:avLst/>
          </a:prstGeom>
          <a:noFill/>
        </p:spPr>
        <p:txBody>
          <a:bodyPr vert="horz" wrap="square" lIns="0" tIns="0" rIns="0" bIns="0" rtlCol="0" anchor="t" anchorCtr="0">
            <a:noAutofit/>
          </a:bodyPr>
          <a:lstStyle>
            <a:lvl1pPr eaLnBrk="1" latinLnBrk="1" hangingPunct="1">
              <a:spcAft>
                <a:spcPts val="650"/>
              </a:spcAft>
              <a:defRPr lang="ko-KR" altLang="en-US" sz="800" b="0" i="0" kern="0" baseline="0" dirty="0">
                <a:solidFill>
                  <a:srgbClr val="7F7F7F"/>
                </a:solidFill>
                <a:latin typeface="+mn-lt"/>
                <a:ea typeface="+mn-ea"/>
                <a:cs typeface="Arial" panose="020B0604020202020204" pitchFamily="34" charset="0"/>
              </a:defRPr>
            </a:lvl1pPr>
            <a:lvl2pPr marL="0" indent="0" eaLnBrk="1" latinLnBrk="1" hangingPunct="1">
              <a:spcAft>
                <a:spcPts val="650"/>
              </a:spcAft>
              <a:buFont typeface="Univers for KPMG"/>
              <a:buNone/>
              <a:defRPr sz="1400" b="0" i="0">
                <a:solidFill>
                  <a:srgbClr val="003087"/>
                </a:solidFill>
                <a:latin typeface="Univers for KPMG Light" panose="020B0403020202020204" pitchFamily="34" charset="0"/>
                <a:cs typeface="Univers for KPMG" panose="020B0603020202020204" pitchFamily="34" charset="0"/>
              </a:defRPr>
            </a:lvl2pPr>
            <a:lvl3pPr marL="307975" indent="-307975" algn="l" eaLnBrk="1" latinLnBrk="1" hangingPunct="1">
              <a:spcAft>
                <a:spcPts val="650"/>
              </a:spcAft>
              <a:buFont typeface="Univers for KPMG Light" panose="020B0403020202020204" pitchFamily="34" charset="0"/>
              <a:buChar char="—"/>
              <a:defRPr sz="1400" b="0" i="0">
                <a:solidFill>
                  <a:srgbClr val="003087"/>
                </a:solidFill>
                <a:latin typeface="Univers for KPMG Light" panose="020B0403020202020204" pitchFamily="34" charset="0"/>
                <a:cs typeface="Univers for KPMG" panose="020B0603020202020204" pitchFamily="34" charset="0"/>
              </a:defRPr>
            </a:lvl3pPr>
            <a:lvl4pPr marL="623888" indent="-248400" algn="l" eaLnBrk="1" latinLnBrk="1" hangingPunct="1">
              <a:spcAft>
                <a:spcPts val="650"/>
              </a:spcAft>
              <a:buFont typeface="Univers for KPMG Light" panose="020B0403020202020204" pitchFamily="34" charset="0"/>
              <a:buChar char="–"/>
              <a:defRPr sz="1400" b="0" i="0" baseline="0">
                <a:solidFill>
                  <a:srgbClr val="003087"/>
                </a:solidFill>
                <a:latin typeface="Univers for KPMG Light" panose="020B0403020202020204" pitchFamily="34" charset="0"/>
                <a:cs typeface="Univers for KPMG" panose="020B0603020202020204" pitchFamily="34" charset="0"/>
              </a:defRPr>
            </a:lvl4pPr>
            <a:lvl5pPr marL="982663" indent="-309563" algn="l" eaLnBrk="1" latinLnBrk="1" hangingPunct="1">
              <a:spcAft>
                <a:spcPts val="650"/>
              </a:spcAft>
              <a:buFont typeface="Univers for KPMG Light" panose="020B0403020202020204" pitchFamily="34" charset="0"/>
              <a:buChar char="—"/>
              <a:defRPr lang="en-US" sz="1400" b="0" i="0" dirty="0" smtClean="0">
                <a:solidFill>
                  <a:srgbClr val="003087"/>
                </a:solidFill>
                <a:latin typeface="Univers for KPMG Light" panose="020B0403020202020204" pitchFamily="34" charset="0"/>
                <a:cs typeface="Univers for KPMG" panose="020B0603020202020204" pitchFamily="34" charset="0"/>
              </a:defRPr>
            </a:lvl5pPr>
            <a:lvl6pPr marL="1257300" indent="-247650" algn="l" eaLnBrk="1" latinLnBrk="1" hangingPunct="1">
              <a:spcAft>
                <a:spcPts val="650"/>
              </a:spcAft>
              <a:buFont typeface="Univers for KPMG Light" panose="020B0403020202020204" pitchFamily="34" charset="0"/>
              <a:buChar char="-"/>
              <a:defRPr lang="en-US" sz="1400" b="0" i="0" baseline="0" dirty="0" smtClean="0">
                <a:solidFill>
                  <a:srgbClr val="003087"/>
                </a:solidFill>
                <a:latin typeface="Univers for KPMG Light" panose="020B0403020202020204" pitchFamily="34" charset="0"/>
              </a:defRPr>
            </a:lvl6pPr>
            <a:lvl7pPr marL="1619250" indent="-309563" algn="l" eaLnBrk="1" latinLnBrk="1" hangingPunct="1">
              <a:spcAft>
                <a:spcPts val="650"/>
              </a:spcAft>
              <a:buFont typeface="Univers for KPMG Light" panose="020B0403020202020204" pitchFamily="34" charset="0"/>
              <a:buChar char="—"/>
              <a:defRPr lang="en-US" sz="1400" b="0" i="0" dirty="0" smtClean="0">
                <a:solidFill>
                  <a:srgbClr val="003087"/>
                </a:solidFill>
                <a:latin typeface="Univers for KPMG Light" panose="020B0403020202020204" pitchFamily="34" charset="0"/>
              </a:defRPr>
            </a:lvl7pPr>
            <a:lvl8pPr marL="1885950" indent="-247650" algn="l" eaLnBrk="1" latinLnBrk="1" hangingPunct="1">
              <a:spcAft>
                <a:spcPts val="650"/>
              </a:spcAft>
              <a:buFont typeface="Univers for KPMG Light" panose="020B0403020202020204" pitchFamily="34" charset="0"/>
              <a:buChar char="-"/>
              <a:defRPr lang="en-US" sz="1400" b="0" i="0" baseline="0" dirty="0" smtClean="0">
                <a:solidFill>
                  <a:srgbClr val="003087"/>
                </a:solidFill>
                <a:latin typeface="Univers for KPMG Light" panose="020B0403020202020204" pitchFamily="34" charset="0"/>
              </a:defRPr>
            </a:lvl8pPr>
          </a:lstStyle>
          <a:p>
            <a:pPr>
              <a:spcAft>
                <a:spcPts val="0"/>
              </a:spcAft>
            </a:pPr>
            <a:r>
              <a:rPr lang="ko-KR" altLang="en-US" sz="900">
                <a:solidFill>
                  <a:schemeClr val="tx1"/>
                </a:solidFill>
                <a:latin typeface="KoPub돋움체 Medium" panose="00000600000000000000" pitchFamily="2" charset="-127"/>
                <a:ea typeface="KoPub돋움체 Medium" panose="00000600000000000000" pitchFamily="2" charset="-127"/>
              </a:rPr>
              <a:t>수주금액</a:t>
            </a:r>
            <a:endParaRPr lang="en-US" altLang="ko-KR" sz="900">
              <a:solidFill>
                <a:schemeClr val="tx1"/>
              </a:solidFill>
              <a:latin typeface="KoPub돋움체 Medium" panose="00000600000000000000" pitchFamily="2" charset="-127"/>
              <a:ea typeface="KoPub돋움체 Medium" panose="00000600000000000000" pitchFamily="2" charset="-127"/>
            </a:endParaRPr>
          </a:p>
        </p:txBody>
      </p:sp>
      <p:sp>
        <p:nvSpPr>
          <p:cNvPr id="56" name="텍스트 개체 틀 5">
            <a:extLst>
              <a:ext uri="{FF2B5EF4-FFF2-40B4-BE49-F238E27FC236}">
                <a16:creationId xmlns:a16="http://schemas.microsoft.com/office/drawing/2014/main" id="{38F1B538-611C-E214-6A28-4DA41246C573}"/>
              </a:ext>
            </a:extLst>
          </p:cNvPr>
          <p:cNvSpPr txBox="1">
            <a:spLocks/>
          </p:cNvSpPr>
          <p:nvPr/>
        </p:nvSpPr>
        <p:spPr>
          <a:xfrm>
            <a:off x="3257167" y="3510000"/>
            <a:ext cx="551129" cy="287999"/>
          </a:xfrm>
          <a:prstGeom prst="rect">
            <a:avLst/>
          </a:prstGeom>
          <a:noFill/>
        </p:spPr>
        <p:txBody>
          <a:bodyPr vert="horz" wrap="square" lIns="0" tIns="0" rIns="0" bIns="0" rtlCol="0" anchor="t" anchorCtr="0">
            <a:noAutofit/>
          </a:bodyPr>
          <a:lstStyle>
            <a:lvl1pPr eaLnBrk="1" latinLnBrk="1" hangingPunct="1">
              <a:spcAft>
                <a:spcPts val="650"/>
              </a:spcAft>
              <a:defRPr lang="ko-KR" altLang="en-US" sz="800" b="0" i="0" kern="0" baseline="0" dirty="0">
                <a:solidFill>
                  <a:srgbClr val="7F7F7F"/>
                </a:solidFill>
                <a:latin typeface="+mn-lt"/>
                <a:ea typeface="+mn-ea"/>
                <a:cs typeface="Arial" panose="020B0604020202020204" pitchFamily="34" charset="0"/>
              </a:defRPr>
            </a:lvl1pPr>
            <a:lvl2pPr marL="0" indent="0" eaLnBrk="1" latinLnBrk="1" hangingPunct="1">
              <a:spcAft>
                <a:spcPts val="650"/>
              </a:spcAft>
              <a:buFont typeface="Univers for KPMG"/>
              <a:buNone/>
              <a:defRPr sz="1400" b="0" i="0">
                <a:solidFill>
                  <a:srgbClr val="003087"/>
                </a:solidFill>
                <a:latin typeface="Univers for KPMG Light" panose="020B0403020202020204" pitchFamily="34" charset="0"/>
                <a:cs typeface="Univers for KPMG" panose="020B0603020202020204" pitchFamily="34" charset="0"/>
              </a:defRPr>
            </a:lvl2pPr>
            <a:lvl3pPr marL="307975" indent="-307975" algn="l" eaLnBrk="1" latinLnBrk="1" hangingPunct="1">
              <a:spcAft>
                <a:spcPts val="650"/>
              </a:spcAft>
              <a:buFont typeface="Univers for KPMG Light" panose="020B0403020202020204" pitchFamily="34" charset="0"/>
              <a:buChar char="—"/>
              <a:defRPr sz="1400" b="0" i="0">
                <a:solidFill>
                  <a:srgbClr val="003087"/>
                </a:solidFill>
                <a:latin typeface="Univers for KPMG Light" panose="020B0403020202020204" pitchFamily="34" charset="0"/>
                <a:cs typeface="Univers for KPMG" panose="020B0603020202020204" pitchFamily="34" charset="0"/>
              </a:defRPr>
            </a:lvl3pPr>
            <a:lvl4pPr marL="623888" indent="-248400" algn="l" eaLnBrk="1" latinLnBrk="1" hangingPunct="1">
              <a:spcAft>
                <a:spcPts val="650"/>
              </a:spcAft>
              <a:buFont typeface="Univers for KPMG Light" panose="020B0403020202020204" pitchFamily="34" charset="0"/>
              <a:buChar char="–"/>
              <a:defRPr sz="1400" b="0" i="0" baseline="0">
                <a:solidFill>
                  <a:srgbClr val="003087"/>
                </a:solidFill>
                <a:latin typeface="Univers for KPMG Light" panose="020B0403020202020204" pitchFamily="34" charset="0"/>
                <a:cs typeface="Univers for KPMG" panose="020B0603020202020204" pitchFamily="34" charset="0"/>
              </a:defRPr>
            </a:lvl4pPr>
            <a:lvl5pPr marL="982663" indent="-309563" algn="l" eaLnBrk="1" latinLnBrk="1" hangingPunct="1">
              <a:spcAft>
                <a:spcPts val="650"/>
              </a:spcAft>
              <a:buFont typeface="Univers for KPMG Light" panose="020B0403020202020204" pitchFamily="34" charset="0"/>
              <a:buChar char="—"/>
              <a:defRPr lang="en-US" sz="1400" b="0" i="0" dirty="0" smtClean="0">
                <a:solidFill>
                  <a:srgbClr val="003087"/>
                </a:solidFill>
                <a:latin typeface="Univers for KPMG Light" panose="020B0403020202020204" pitchFamily="34" charset="0"/>
                <a:cs typeface="Univers for KPMG" panose="020B0603020202020204" pitchFamily="34" charset="0"/>
              </a:defRPr>
            </a:lvl5pPr>
            <a:lvl6pPr marL="1257300" indent="-247650" algn="l" eaLnBrk="1" latinLnBrk="1" hangingPunct="1">
              <a:spcAft>
                <a:spcPts val="650"/>
              </a:spcAft>
              <a:buFont typeface="Univers for KPMG Light" panose="020B0403020202020204" pitchFamily="34" charset="0"/>
              <a:buChar char="-"/>
              <a:defRPr lang="en-US" sz="1400" b="0" i="0" baseline="0" dirty="0" smtClean="0">
                <a:solidFill>
                  <a:srgbClr val="003087"/>
                </a:solidFill>
                <a:latin typeface="Univers for KPMG Light" panose="020B0403020202020204" pitchFamily="34" charset="0"/>
              </a:defRPr>
            </a:lvl6pPr>
            <a:lvl7pPr marL="1619250" indent="-309563" algn="l" eaLnBrk="1" latinLnBrk="1" hangingPunct="1">
              <a:spcAft>
                <a:spcPts val="650"/>
              </a:spcAft>
              <a:buFont typeface="Univers for KPMG Light" panose="020B0403020202020204" pitchFamily="34" charset="0"/>
              <a:buChar char="—"/>
              <a:defRPr lang="en-US" sz="1400" b="0" i="0" dirty="0" smtClean="0">
                <a:solidFill>
                  <a:srgbClr val="003087"/>
                </a:solidFill>
                <a:latin typeface="Univers for KPMG Light" panose="020B0403020202020204" pitchFamily="34" charset="0"/>
              </a:defRPr>
            </a:lvl7pPr>
            <a:lvl8pPr marL="1885950" indent="-247650" algn="l" eaLnBrk="1" latinLnBrk="1" hangingPunct="1">
              <a:spcAft>
                <a:spcPts val="650"/>
              </a:spcAft>
              <a:buFont typeface="Univers for KPMG Light" panose="020B0403020202020204" pitchFamily="34" charset="0"/>
              <a:buChar char="-"/>
              <a:defRPr lang="en-US" sz="1400" b="0" i="0" baseline="0" dirty="0" smtClean="0">
                <a:solidFill>
                  <a:srgbClr val="003087"/>
                </a:solidFill>
                <a:latin typeface="Univers for KPMG Light" panose="020B0403020202020204" pitchFamily="34" charset="0"/>
              </a:defRPr>
            </a:lvl8pPr>
          </a:lstStyle>
          <a:p>
            <a:pPr>
              <a:spcAft>
                <a:spcPts val="0"/>
              </a:spcAft>
            </a:pPr>
            <a:r>
              <a:rPr lang="ko-KR" altLang="en-US" sz="900">
                <a:solidFill>
                  <a:schemeClr val="tx1"/>
                </a:solidFill>
                <a:latin typeface="KoPub돋움체 Medium" panose="00000600000000000000" pitchFamily="2" charset="-127"/>
                <a:ea typeface="KoPub돋움체 Medium" panose="00000600000000000000" pitchFamily="2" charset="-127"/>
              </a:rPr>
              <a:t>케이블 설치</a:t>
            </a:r>
            <a:endParaRPr lang="en-US" altLang="ko-KR" sz="900">
              <a:solidFill>
                <a:schemeClr val="tx1"/>
              </a:solidFill>
              <a:latin typeface="KoPub돋움체 Medium" panose="00000600000000000000" pitchFamily="2" charset="-127"/>
              <a:ea typeface="KoPub돋움체 Medium" panose="00000600000000000000" pitchFamily="2" charset="-127"/>
            </a:endParaRPr>
          </a:p>
        </p:txBody>
      </p:sp>
      <p:sp>
        <p:nvSpPr>
          <p:cNvPr id="57" name="직사각형 56">
            <a:extLst>
              <a:ext uri="{FF2B5EF4-FFF2-40B4-BE49-F238E27FC236}">
                <a16:creationId xmlns:a16="http://schemas.microsoft.com/office/drawing/2014/main" id="{3E69A501-9328-307E-6BC0-BC9A32373D2E}"/>
              </a:ext>
            </a:extLst>
          </p:cNvPr>
          <p:cNvSpPr/>
          <p:nvPr/>
        </p:nvSpPr>
        <p:spPr>
          <a:xfrm>
            <a:off x="5068800" y="1735200"/>
            <a:ext cx="4356000" cy="4293388"/>
          </a:xfrm>
          <a:prstGeom prst="rect">
            <a:avLst/>
          </a:prstGeom>
          <a:noFill/>
          <a:ln w="635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t"/>
          <a:lstStyle/>
          <a:p>
            <a:pPr marL="171450" indent="-171450" latinLnBrk="1">
              <a:spcBef>
                <a:spcPts val="600"/>
              </a:spcBef>
              <a:buFont typeface="Wingdings" panose="05000000000000000000" pitchFamily="2" charset="2"/>
              <a:buChar char="§"/>
            </a:pPr>
            <a:r>
              <a:rPr lang="en-US" altLang="ko-KR" sz="900" b="1">
                <a:solidFill>
                  <a:srgbClr val="00338D"/>
                </a:solidFill>
                <a:latin typeface="KoPub돋움체 Light" panose="00000300000000000000" pitchFamily="2" charset="-127"/>
                <a:ea typeface="KoPub돋움체 Light" panose="00000300000000000000" pitchFamily="2" charset="-127"/>
              </a:rPr>
              <a:t>SPIRIT </a:t>
            </a:r>
            <a:r>
              <a:rPr lang="ko-KR" altLang="en-US" sz="900" b="1">
                <a:solidFill>
                  <a:srgbClr val="00338D"/>
                </a:solidFill>
                <a:latin typeface="KoPub돋움체 Light" panose="00000300000000000000" pitchFamily="2" charset="-127"/>
                <a:ea typeface="KoPub돋움체 Light" panose="00000300000000000000" pitchFamily="2" charset="-127"/>
              </a:rPr>
              <a:t>선가의 </a:t>
            </a:r>
            <a:r>
              <a:rPr lang="en-US" altLang="ko-KR" sz="900" b="1">
                <a:solidFill>
                  <a:srgbClr val="00338D"/>
                </a:solidFill>
                <a:latin typeface="KoPub돋움체 Light" panose="00000300000000000000" pitchFamily="2" charset="-127"/>
                <a:ea typeface="KoPub돋움체 Light" panose="00000300000000000000" pitchFamily="2" charset="-127"/>
              </a:rPr>
              <a:t>90% </a:t>
            </a:r>
            <a:r>
              <a:rPr lang="ko-KR" altLang="en-US" sz="900" b="1">
                <a:solidFill>
                  <a:srgbClr val="00338D"/>
                </a:solidFill>
                <a:latin typeface="KoPub돋움체 Light" panose="00000300000000000000" pitchFamily="2" charset="-127"/>
                <a:ea typeface="KoPub돋움체 Light" panose="00000300000000000000" pitchFamily="2" charset="-127"/>
              </a:rPr>
              <a:t>선박금융 차입</a:t>
            </a:r>
            <a:endParaRPr lang="en-US" altLang="ko-KR" sz="900" b="1">
              <a:solidFill>
                <a:srgbClr val="00338D"/>
              </a:solidFill>
              <a:latin typeface="KoPub돋움체 Light" panose="00000300000000000000" pitchFamily="2" charset="-127"/>
              <a:ea typeface="KoPub돋움체 Light" panose="00000300000000000000" pitchFamily="2" charset="-127"/>
            </a:endParaRPr>
          </a:p>
          <a:p>
            <a:pPr marL="259200" indent="-171450" latinLnBrk="1">
              <a:spcBef>
                <a:spcPts val="600"/>
              </a:spcBef>
              <a:buFont typeface="Wingdings" panose="05000000000000000000" pitchFamily="2" charset="2"/>
              <a:buChar char="ü"/>
            </a:pPr>
            <a:r>
              <a:rPr lang="ko-KR" altLang="en-US" sz="900">
                <a:solidFill>
                  <a:schemeClr val="tx1"/>
                </a:solidFill>
                <a:latin typeface="KoPub돋움체 Light" panose="00000300000000000000" pitchFamily="2" charset="-127"/>
                <a:ea typeface="KoPub돋움체 Light" panose="00000300000000000000" pitchFamily="2" charset="-127"/>
              </a:rPr>
              <a:t>회사는 </a:t>
            </a:r>
            <a:r>
              <a:rPr lang="en-US" altLang="ko-KR" sz="900">
                <a:solidFill>
                  <a:schemeClr val="tx1"/>
                </a:solidFill>
                <a:latin typeface="KoPub돋움체 Light" panose="00000300000000000000" pitchFamily="2" charset="-127"/>
                <a:ea typeface="KoPub돋움체 Light" panose="00000300000000000000" pitchFamily="2" charset="-127"/>
              </a:rPr>
              <a:t>Boskalis</a:t>
            </a:r>
            <a:r>
              <a:rPr lang="ko-KR" altLang="en-US" sz="900">
                <a:solidFill>
                  <a:schemeClr val="tx1"/>
                </a:solidFill>
                <a:latin typeface="KoPub돋움체 Light" panose="00000300000000000000" pitchFamily="2" charset="-127"/>
                <a:ea typeface="KoPub돋움체 Light" panose="00000300000000000000" pitchFamily="2" charset="-127"/>
              </a:rPr>
              <a:t>사로부터 구매할 </a:t>
            </a:r>
            <a:r>
              <a:rPr lang="en-US" altLang="ko-KR" sz="900">
                <a:solidFill>
                  <a:schemeClr val="tx1"/>
                </a:solidFill>
                <a:latin typeface="KoPub돋움체 Light" panose="00000300000000000000" pitchFamily="2" charset="-127"/>
                <a:ea typeface="KoPub돋움체 Light" panose="00000300000000000000" pitchFamily="2" charset="-127"/>
              </a:rPr>
              <a:t>SPIRIT </a:t>
            </a:r>
            <a:r>
              <a:rPr lang="ko-KR" altLang="en-US" sz="900">
                <a:solidFill>
                  <a:schemeClr val="tx1"/>
                </a:solidFill>
                <a:latin typeface="KoPub돋움체 Light" panose="00000300000000000000" pitchFamily="2" charset="-127"/>
                <a:ea typeface="KoPub돋움체 Light" panose="00000300000000000000" pitchFamily="2" charset="-127"/>
              </a:rPr>
              <a:t>선박의 인수대금에 대해 부산은행으로부터 선박금융</a:t>
            </a:r>
            <a:r>
              <a:rPr lang="en-US" altLang="ko-KR" sz="900">
                <a:solidFill>
                  <a:schemeClr val="tx1"/>
                </a:solidFill>
                <a:latin typeface="KoPub돋움체 Light" panose="00000300000000000000" pitchFamily="2" charset="-127"/>
                <a:ea typeface="KoPub돋움체 Light" panose="00000300000000000000" pitchFamily="2" charset="-127"/>
              </a:rPr>
              <a:t>(LTV 90%) </a:t>
            </a:r>
            <a:r>
              <a:rPr lang="ko-KR" altLang="en-US" sz="900">
                <a:solidFill>
                  <a:schemeClr val="tx1"/>
                </a:solidFill>
                <a:latin typeface="KoPub돋움체 Light" panose="00000300000000000000" pitchFamily="2" charset="-127"/>
                <a:ea typeface="KoPub돋움체 Light" panose="00000300000000000000" pitchFamily="2" charset="-127"/>
              </a:rPr>
              <a:t>차입 예정</a:t>
            </a:r>
            <a:endParaRPr lang="en-US" altLang="ko-KR" sz="900">
              <a:solidFill>
                <a:schemeClr val="tx1"/>
              </a:solidFill>
              <a:latin typeface="KoPub돋움체 Light" panose="00000300000000000000" pitchFamily="2" charset="-127"/>
              <a:ea typeface="KoPub돋움체 Light" panose="00000300000000000000" pitchFamily="2" charset="-127"/>
            </a:endParaRPr>
          </a:p>
          <a:p>
            <a:pPr marL="259200" indent="-171450" latinLnBrk="1">
              <a:spcBef>
                <a:spcPts val="600"/>
              </a:spcBef>
              <a:buFont typeface="Wingdings" panose="05000000000000000000" pitchFamily="2" charset="2"/>
              <a:buChar char="ü"/>
            </a:pPr>
            <a:endParaRPr lang="en-US" altLang="ko-KR" sz="900">
              <a:solidFill>
                <a:schemeClr val="tx1"/>
              </a:solidFill>
              <a:latin typeface="KoPub돋움체 Light" panose="00000300000000000000" pitchFamily="2" charset="-127"/>
              <a:ea typeface="KoPub돋움체 Light" panose="00000300000000000000" pitchFamily="2" charset="-127"/>
            </a:endParaRPr>
          </a:p>
          <a:p>
            <a:pPr marL="172800" indent="-171450" latinLnBrk="1">
              <a:spcBef>
                <a:spcPts val="600"/>
              </a:spcBef>
              <a:buClr>
                <a:srgbClr val="00338D"/>
              </a:buClr>
              <a:buFont typeface="Wingdings" panose="05000000000000000000" pitchFamily="2" charset="2"/>
              <a:buChar char="§"/>
            </a:pPr>
            <a:r>
              <a:rPr lang="en-US" altLang="ko-KR" sz="900" b="1">
                <a:solidFill>
                  <a:srgbClr val="00338D"/>
                </a:solidFill>
                <a:latin typeface="KoPub돋움체 Light" panose="00000300000000000000" pitchFamily="2" charset="-127"/>
                <a:ea typeface="KoPub돋움체 Light" panose="00000300000000000000" pitchFamily="2" charset="-127"/>
              </a:rPr>
              <a:t>2023</a:t>
            </a:r>
            <a:r>
              <a:rPr lang="ko-KR" altLang="en-US" sz="900" b="1">
                <a:solidFill>
                  <a:srgbClr val="00338D"/>
                </a:solidFill>
                <a:latin typeface="KoPub돋움체 Light" panose="00000300000000000000" pitchFamily="2" charset="-127"/>
                <a:ea typeface="KoPub돋움체 Light" panose="00000300000000000000" pitchFamily="2" charset="-127"/>
              </a:rPr>
              <a:t>년 중 선박대금 </a:t>
            </a:r>
            <a:r>
              <a:rPr lang="en-US" altLang="ko-KR" sz="900" b="1">
                <a:solidFill>
                  <a:srgbClr val="00338D"/>
                </a:solidFill>
                <a:latin typeface="KoPub돋움체 Light" panose="00000300000000000000" pitchFamily="2" charset="-127"/>
                <a:ea typeface="KoPub돋움체 Light" panose="00000300000000000000" pitchFamily="2" charset="-127"/>
              </a:rPr>
              <a:t>USD 31,000,000 </a:t>
            </a:r>
            <a:r>
              <a:rPr lang="ko-KR" altLang="en-US" sz="900" b="1">
                <a:solidFill>
                  <a:srgbClr val="00338D"/>
                </a:solidFill>
                <a:latin typeface="KoPub돋움체 Light" panose="00000300000000000000" pitchFamily="2" charset="-127"/>
                <a:ea typeface="KoPub돋움체 Light" panose="00000300000000000000" pitchFamily="2" charset="-127"/>
              </a:rPr>
              <a:t>지급 예정</a:t>
            </a:r>
            <a:endParaRPr lang="en-US" altLang="ko-KR" sz="900" b="1">
              <a:solidFill>
                <a:srgbClr val="00338D"/>
              </a:solidFill>
              <a:latin typeface="KoPub돋움체 Light" panose="00000300000000000000" pitchFamily="2" charset="-127"/>
              <a:ea typeface="KoPub돋움체 Light" panose="00000300000000000000" pitchFamily="2" charset="-127"/>
            </a:endParaRPr>
          </a:p>
          <a:p>
            <a:pPr marL="259200" indent="-171450" latinLnBrk="1">
              <a:spcBef>
                <a:spcPts val="600"/>
              </a:spcBef>
              <a:buFont typeface="Wingdings" panose="05000000000000000000" pitchFamily="2" charset="2"/>
              <a:buChar char="ü"/>
            </a:pPr>
            <a:r>
              <a:rPr lang="ko-KR" altLang="en-US" sz="900">
                <a:solidFill>
                  <a:schemeClr val="tx1"/>
                </a:solidFill>
                <a:latin typeface="KoPub돋움체 Light" panose="00000300000000000000" pitchFamily="2" charset="-127"/>
                <a:ea typeface="KoPub돋움체 Light" panose="00000300000000000000" pitchFamily="2" charset="-127"/>
              </a:rPr>
              <a:t>선박대금의 </a:t>
            </a:r>
            <a:r>
              <a:rPr lang="en-US" altLang="ko-KR" sz="900">
                <a:solidFill>
                  <a:schemeClr val="tx1"/>
                </a:solidFill>
                <a:latin typeface="KoPub돋움체 Light" panose="00000300000000000000" pitchFamily="2" charset="-127"/>
                <a:ea typeface="KoPub돋움체 Light" panose="00000300000000000000" pitchFamily="2" charset="-127"/>
              </a:rPr>
              <a:t>10%</a:t>
            </a:r>
            <a:r>
              <a:rPr lang="ko-KR" altLang="en-US" sz="900">
                <a:solidFill>
                  <a:schemeClr val="tx1"/>
                </a:solidFill>
                <a:latin typeface="KoPub돋움체 Light" panose="00000300000000000000" pitchFamily="2" charset="-127"/>
                <a:ea typeface="KoPub돋움체 Light" panose="00000300000000000000" pitchFamily="2" charset="-127"/>
              </a:rPr>
              <a:t>는 </a:t>
            </a:r>
            <a:r>
              <a:rPr lang="en-US" altLang="ko-KR" sz="900">
                <a:solidFill>
                  <a:schemeClr val="tx1"/>
                </a:solidFill>
                <a:latin typeface="KoPub돋움체 Light" panose="00000300000000000000" pitchFamily="2" charset="-127"/>
                <a:ea typeface="KoPub돋움체 Light" panose="00000300000000000000" pitchFamily="2" charset="-127"/>
              </a:rPr>
              <a:t>‘23</a:t>
            </a:r>
            <a:r>
              <a:rPr lang="ko-KR" altLang="en-US" sz="900">
                <a:solidFill>
                  <a:schemeClr val="tx1"/>
                </a:solidFill>
                <a:latin typeface="KoPub돋움체 Light" panose="00000300000000000000" pitchFamily="2" charset="-127"/>
                <a:ea typeface="KoPub돋움체 Light" panose="00000300000000000000" pitchFamily="2" charset="-127"/>
              </a:rPr>
              <a:t>년 </a:t>
            </a:r>
            <a:r>
              <a:rPr lang="en-US" altLang="ko-KR" sz="900">
                <a:solidFill>
                  <a:schemeClr val="tx1"/>
                </a:solidFill>
                <a:latin typeface="KoPub돋움체 Light" panose="00000300000000000000" pitchFamily="2" charset="-127"/>
                <a:ea typeface="KoPub돋움체 Light" panose="00000300000000000000" pitchFamily="2" charset="-127"/>
              </a:rPr>
              <a:t>8</a:t>
            </a:r>
            <a:r>
              <a:rPr lang="ko-KR" altLang="en-US" sz="900">
                <a:solidFill>
                  <a:schemeClr val="tx1"/>
                </a:solidFill>
                <a:latin typeface="KoPub돋움체 Light" panose="00000300000000000000" pitchFamily="2" charset="-127"/>
                <a:ea typeface="KoPub돋움체 Light" panose="00000300000000000000" pitchFamily="2" charset="-127"/>
              </a:rPr>
              <a:t>월 지급하였으며 잔금 </a:t>
            </a:r>
            <a:r>
              <a:rPr lang="en-US" altLang="ko-KR" sz="900">
                <a:solidFill>
                  <a:schemeClr val="tx1"/>
                </a:solidFill>
                <a:latin typeface="KoPub돋움체 Light" panose="00000300000000000000" pitchFamily="2" charset="-127"/>
                <a:ea typeface="KoPub돋움체 Light" panose="00000300000000000000" pitchFamily="2" charset="-127"/>
              </a:rPr>
              <a:t>90%</a:t>
            </a:r>
            <a:r>
              <a:rPr lang="ko-KR" altLang="en-US" sz="900">
                <a:solidFill>
                  <a:schemeClr val="tx1"/>
                </a:solidFill>
                <a:latin typeface="KoPub돋움체 Light" panose="00000300000000000000" pitchFamily="2" charset="-127"/>
                <a:ea typeface="KoPub돋움체 Light" panose="00000300000000000000" pitchFamily="2" charset="-127"/>
              </a:rPr>
              <a:t>는 </a:t>
            </a:r>
            <a:r>
              <a:rPr lang="en-US" altLang="ko-KR" sz="900">
                <a:solidFill>
                  <a:schemeClr val="tx1"/>
                </a:solidFill>
                <a:latin typeface="KoPub돋움체 Light" panose="00000300000000000000" pitchFamily="2" charset="-127"/>
                <a:ea typeface="KoPub돋움체 Light" panose="00000300000000000000" pitchFamily="2" charset="-127"/>
              </a:rPr>
              <a:t>‘23</a:t>
            </a:r>
            <a:r>
              <a:rPr lang="ko-KR" altLang="en-US" sz="900">
                <a:solidFill>
                  <a:schemeClr val="tx1"/>
                </a:solidFill>
                <a:latin typeface="KoPub돋움체 Light" panose="00000300000000000000" pitchFamily="2" charset="-127"/>
                <a:ea typeface="KoPub돋움체 Light" panose="00000300000000000000" pitchFamily="2" charset="-127"/>
              </a:rPr>
              <a:t>년 </a:t>
            </a:r>
            <a:r>
              <a:rPr lang="en-US" altLang="ko-KR" sz="900">
                <a:solidFill>
                  <a:schemeClr val="tx1"/>
                </a:solidFill>
                <a:latin typeface="KoPub돋움체 Light" panose="00000300000000000000" pitchFamily="2" charset="-127"/>
                <a:ea typeface="KoPub돋움체 Light" panose="00000300000000000000" pitchFamily="2" charset="-127"/>
              </a:rPr>
              <a:t>11</a:t>
            </a:r>
            <a:r>
              <a:rPr lang="ko-KR" altLang="en-US" sz="900">
                <a:solidFill>
                  <a:schemeClr val="tx1"/>
                </a:solidFill>
                <a:latin typeface="KoPub돋움체 Light" panose="00000300000000000000" pitchFamily="2" charset="-127"/>
                <a:ea typeface="KoPub돋움체 Light" panose="00000300000000000000" pitchFamily="2" charset="-127"/>
              </a:rPr>
              <a:t>월 </a:t>
            </a:r>
            <a:r>
              <a:rPr lang="en-US" altLang="ko-KR" sz="900">
                <a:solidFill>
                  <a:schemeClr val="tx1"/>
                </a:solidFill>
                <a:latin typeface="KoPub돋움체 Light" panose="00000300000000000000" pitchFamily="2" charset="-127"/>
                <a:ea typeface="KoPub돋움체 Light" panose="00000300000000000000" pitchFamily="2" charset="-127"/>
              </a:rPr>
              <a:t>1</a:t>
            </a:r>
            <a:r>
              <a:rPr lang="ko-KR" altLang="en-US" sz="900">
                <a:solidFill>
                  <a:schemeClr val="tx1"/>
                </a:solidFill>
                <a:latin typeface="KoPub돋움체 Light" panose="00000300000000000000" pitchFamily="2" charset="-127"/>
                <a:ea typeface="KoPub돋움체 Light" panose="00000300000000000000" pitchFamily="2" charset="-127"/>
              </a:rPr>
              <a:t>일 지급 예정</a:t>
            </a:r>
            <a:endParaRPr lang="en-US" altLang="ko-KR" sz="900">
              <a:solidFill>
                <a:schemeClr val="tx1"/>
              </a:solidFill>
              <a:latin typeface="KoPub돋움체 Light" panose="00000300000000000000" pitchFamily="2" charset="-127"/>
              <a:ea typeface="KoPub돋움체 Light" panose="00000300000000000000" pitchFamily="2" charset="-127"/>
            </a:endParaRPr>
          </a:p>
          <a:p>
            <a:pPr marL="259200" indent="-171450" latinLnBrk="1">
              <a:spcBef>
                <a:spcPts val="600"/>
              </a:spcBef>
              <a:buFont typeface="Wingdings" panose="05000000000000000000" pitchFamily="2" charset="2"/>
              <a:buChar char="ü"/>
            </a:pPr>
            <a:r>
              <a:rPr lang="ko-KR" altLang="en-US" sz="900">
                <a:solidFill>
                  <a:schemeClr val="tx1"/>
                </a:solidFill>
                <a:latin typeface="KoPub돋움체 Light" panose="00000300000000000000" pitchFamily="2" charset="-127"/>
                <a:ea typeface="KoPub돋움체 Light" panose="00000300000000000000" pitchFamily="2" charset="-127"/>
              </a:rPr>
              <a:t>기타 운송비</a:t>
            </a:r>
            <a:r>
              <a:rPr lang="en-US" altLang="ko-KR" sz="900">
                <a:solidFill>
                  <a:schemeClr val="tx1"/>
                </a:solidFill>
                <a:latin typeface="KoPub돋움체 Light" panose="00000300000000000000" pitchFamily="2" charset="-127"/>
                <a:ea typeface="KoPub돋움체 Light" panose="00000300000000000000" pitchFamily="2" charset="-127"/>
              </a:rPr>
              <a:t>, </a:t>
            </a:r>
            <a:r>
              <a:rPr lang="ko-KR" altLang="en-US" sz="900">
                <a:solidFill>
                  <a:schemeClr val="tx1"/>
                </a:solidFill>
                <a:latin typeface="KoPub돋움체 Light" panose="00000300000000000000" pitchFamily="2" charset="-127"/>
                <a:ea typeface="KoPub돋움체 Light" panose="00000300000000000000" pitchFamily="2" charset="-127"/>
              </a:rPr>
              <a:t>수수료 등 취득 부대비용으로 </a:t>
            </a:r>
            <a:r>
              <a:rPr lang="en-US" altLang="ko-KR" sz="900">
                <a:solidFill>
                  <a:schemeClr val="tx1"/>
                </a:solidFill>
                <a:latin typeface="KoPub돋움체 Light" panose="00000300000000000000" pitchFamily="2" charset="-127"/>
                <a:ea typeface="KoPub돋움체 Light" panose="00000300000000000000" pitchFamily="2" charset="-127"/>
              </a:rPr>
              <a:t>35</a:t>
            </a:r>
            <a:r>
              <a:rPr lang="ko-KR" altLang="en-US" sz="900">
                <a:solidFill>
                  <a:schemeClr val="tx1"/>
                </a:solidFill>
                <a:latin typeface="KoPub돋움체 Light" panose="00000300000000000000" pitchFamily="2" charset="-127"/>
                <a:ea typeface="KoPub돋움체 Light" panose="00000300000000000000" pitchFamily="2" charset="-127"/>
              </a:rPr>
              <a:t>억원 지출 예정</a:t>
            </a:r>
            <a:endParaRPr lang="en-US" altLang="ko-KR" sz="900">
              <a:solidFill>
                <a:schemeClr val="tx1"/>
              </a:solidFill>
              <a:latin typeface="KoPub돋움체 Light" panose="00000300000000000000" pitchFamily="2" charset="-127"/>
              <a:ea typeface="KoPub돋움체 Light" panose="00000300000000000000" pitchFamily="2" charset="-127"/>
            </a:endParaRPr>
          </a:p>
          <a:p>
            <a:pPr marL="259200" indent="-171450" latinLnBrk="1">
              <a:spcBef>
                <a:spcPts val="600"/>
              </a:spcBef>
              <a:buFont typeface="Wingdings" panose="05000000000000000000" pitchFamily="2" charset="2"/>
              <a:buChar char="ü"/>
            </a:pPr>
            <a:r>
              <a:rPr lang="ko-KR" altLang="en-US" sz="900">
                <a:solidFill>
                  <a:schemeClr val="tx1"/>
                </a:solidFill>
                <a:latin typeface="KoPub돋움체 Light" panose="00000300000000000000" pitchFamily="2" charset="-127"/>
                <a:ea typeface="KoPub돋움체 Light" panose="00000300000000000000" pitchFamily="2" charset="-127"/>
              </a:rPr>
              <a:t>선박금융</a:t>
            </a:r>
            <a:r>
              <a:rPr lang="en-US" altLang="ko-KR" sz="900">
                <a:solidFill>
                  <a:schemeClr val="tx1"/>
                </a:solidFill>
                <a:latin typeface="KoPub돋움체 Light" panose="00000300000000000000" pitchFamily="2" charset="-127"/>
                <a:ea typeface="KoPub돋움체 Light" panose="00000300000000000000" pitchFamily="2" charset="-127"/>
              </a:rPr>
              <a:t>(90%) </a:t>
            </a:r>
            <a:r>
              <a:rPr lang="ko-KR" altLang="en-US" sz="900">
                <a:solidFill>
                  <a:schemeClr val="tx1"/>
                </a:solidFill>
                <a:latin typeface="KoPub돋움체 Light" panose="00000300000000000000" pitchFamily="2" charset="-127"/>
                <a:ea typeface="KoPub돋움체 Light" panose="00000300000000000000" pitchFamily="2" charset="-127"/>
              </a:rPr>
              <a:t>차입 후 나머지 선가의 </a:t>
            </a:r>
            <a:r>
              <a:rPr lang="en-US" altLang="ko-KR" sz="900">
                <a:solidFill>
                  <a:schemeClr val="tx1"/>
                </a:solidFill>
                <a:latin typeface="KoPub돋움체 Light" panose="00000300000000000000" pitchFamily="2" charset="-127"/>
                <a:ea typeface="KoPub돋움체 Light" panose="00000300000000000000" pitchFamily="2" charset="-127"/>
              </a:rPr>
              <a:t>10% </a:t>
            </a:r>
            <a:r>
              <a:rPr lang="ko-KR" altLang="en-US" sz="900">
                <a:solidFill>
                  <a:schemeClr val="tx1"/>
                </a:solidFill>
                <a:latin typeface="KoPub돋움체 Light" panose="00000300000000000000" pitchFamily="2" charset="-127"/>
                <a:ea typeface="KoPub돋움체 Light" panose="00000300000000000000" pitchFamily="2" charset="-127"/>
              </a:rPr>
              <a:t>및 인수 부대비용 등에 대해서는 회사의 자체자금</a:t>
            </a:r>
            <a:r>
              <a:rPr lang="en-US" altLang="ko-KR" sz="900">
                <a:solidFill>
                  <a:schemeClr val="tx1"/>
                </a:solidFill>
                <a:latin typeface="KoPub돋움체 Light" panose="00000300000000000000" pitchFamily="2" charset="-127"/>
                <a:ea typeface="KoPub돋움체 Light" panose="00000300000000000000" pitchFamily="2" charset="-127"/>
              </a:rPr>
              <a:t> </a:t>
            </a:r>
            <a:r>
              <a:rPr lang="ko-KR" altLang="en-US" sz="900">
                <a:solidFill>
                  <a:schemeClr val="tx1"/>
                </a:solidFill>
                <a:latin typeface="KoPub돋움체 Light" panose="00000300000000000000" pitchFamily="2" charset="-127"/>
                <a:ea typeface="KoPub돋움체 Light" panose="00000300000000000000" pitchFamily="2" charset="-127"/>
              </a:rPr>
              <a:t>및 추가 자금조달을 통해 지급할 예정</a:t>
            </a:r>
            <a:endParaRPr lang="en-US" altLang="ko-KR" sz="900">
              <a:solidFill>
                <a:schemeClr val="tx1"/>
              </a:solidFill>
              <a:latin typeface="KoPub돋움체 Light" panose="00000300000000000000" pitchFamily="2" charset="-127"/>
              <a:ea typeface="KoPub돋움체 Light" panose="00000300000000000000" pitchFamily="2" charset="-127"/>
            </a:endParaRPr>
          </a:p>
          <a:p>
            <a:pPr marL="87750" latinLnBrk="1">
              <a:spcBef>
                <a:spcPts val="600"/>
              </a:spcBef>
            </a:pPr>
            <a:r>
              <a:rPr lang="en-US" altLang="ko-KR" sz="900">
                <a:solidFill>
                  <a:schemeClr val="tx1"/>
                </a:solidFill>
                <a:latin typeface="KoPub돋움체 Light" panose="00000300000000000000" pitchFamily="2" charset="-127"/>
                <a:ea typeface="KoPub돋움체 Light" panose="00000300000000000000" pitchFamily="2" charset="-127"/>
              </a:rPr>
              <a:t>     (</a:t>
            </a:r>
            <a:r>
              <a:rPr lang="ko-KR" altLang="en-US" sz="900">
                <a:solidFill>
                  <a:schemeClr val="tx1"/>
                </a:solidFill>
                <a:latin typeface="KoPub돋움체 Light" panose="00000300000000000000" pitchFamily="2" charset="-127"/>
                <a:ea typeface="KoPub돋움체 Light" panose="00000300000000000000" pitchFamily="2" charset="-127"/>
              </a:rPr>
              <a:t>선가의 </a:t>
            </a:r>
            <a:r>
              <a:rPr lang="en-US" altLang="ko-KR" sz="900">
                <a:solidFill>
                  <a:schemeClr val="tx1"/>
                </a:solidFill>
                <a:latin typeface="KoPub돋움체 Light" panose="00000300000000000000" pitchFamily="2" charset="-127"/>
                <a:ea typeface="KoPub돋움체 Light" panose="00000300000000000000" pitchFamily="2" charset="-127"/>
              </a:rPr>
              <a:t>10%</a:t>
            </a:r>
            <a:r>
              <a:rPr lang="ko-KR" altLang="en-US" sz="900">
                <a:solidFill>
                  <a:schemeClr val="tx1"/>
                </a:solidFill>
                <a:latin typeface="KoPub돋움체 Light" panose="00000300000000000000" pitchFamily="2" charset="-127"/>
                <a:ea typeface="KoPub돋움체 Light" panose="00000300000000000000" pitchFamily="2" charset="-127"/>
              </a:rPr>
              <a:t>에 해당하는 인수 계약금 약 </a:t>
            </a:r>
            <a:r>
              <a:rPr lang="en-US" altLang="ko-KR" sz="900">
                <a:solidFill>
                  <a:schemeClr val="tx1"/>
                </a:solidFill>
                <a:latin typeface="KoPub돋움체 Light" panose="00000300000000000000" pitchFamily="2" charset="-127"/>
                <a:ea typeface="KoPub돋움체 Light" panose="00000300000000000000" pitchFamily="2" charset="-127"/>
              </a:rPr>
              <a:t>41</a:t>
            </a:r>
            <a:r>
              <a:rPr lang="ko-KR" altLang="en-US" sz="900">
                <a:solidFill>
                  <a:schemeClr val="tx1"/>
                </a:solidFill>
                <a:latin typeface="KoPub돋움체 Light" panose="00000300000000000000" pitchFamily="2" charset="-127"/>
                <a:ea typeface="KoPub돋움체 Light" panose="00000300000000000000" pitchFamily="2" charset="-127"/>
              </a:rPr>
              <a:t>억원은 </a:t>
            </a:r>
            <a:r>
              <a:rPr lang="en-US" altLang="ko-KR" sz="900">
                <a:solidFill>
                  <a:schemeClr val="tx1"/>
                </a:solidFill>
                <a:latin typeface="KoPub돋움체 Light" panose="00000300000000000000" pitchFamily="2" charset="-127"/>
                <a:ea typeface="KoPub돋움체 Light" panose="00000300000000000000" pitchFamily="2" charset="-127"/>
              </a:rPr>
              <a:t>’23</a:t>
            </a:r>
            <a:r>
              <a:rPr lang="ko-KR" altLang="en-US" sz="900">
                <a:solidFill>
                  <a:schemeClr val="tx1"/>
                </a:solidFill>
                <a:latin typeface="KoPub돋움체 Light" panose="00000300000000000000" pitchFamily="2" charset="-127"/>
                <a:ea typeface="KoPub돋움체 Light" panose="00000300000000000000" pitchFamily="2" charset="-127"/>
              </a:rPr>
              <a:t>년 </a:t>
            </a:r>
            <a:r>
              <a:rPr lang="en-US" altLang="ko-KR" sz="900">
                <a:solidFill>
                  <a:schemeClr val="tx1"/>
                </a:solidFill>
                <a:latin typeface="KoPub돋움체 Light" panose="00000300000000000000" pitchFamily="2" charset="-127"/>
                <a:ea typeface="KoPub돋움체 Light" panose="00000300000000000000" pitchFamily="2" charset="-127"/>
              </a:rPr>
              <a:t>8</a:t>
            </a:r>
            <a:r>
              <a:rPr lang="ko-KR" altLang="en-US" sz="900">
                <a:solidFill>
                  <a:schemeClr val="tx1"/>
                </a:solidFill>
                <a:latin typeface="KoPub돋움체 Light" panose="00000300000000000000" pitchFamily="2" charset="-127"/>
                <a:ea typeface="KoPub돋움체 Light" panose="00000300000000000000" pitchFamily="2" charset="-127"/>
              </a:rPr>
              <a:t>월 </a:t>
            </a:r>
            <a:r>
              <a:rPr lang="ko-KR" altLang="en-US" sz="900" err="1">
                <a:solidFill>
                  <a:schemeClr val="tx1"/>
                </a:solidFill>
                <a:latin typeface="KoPub돋움체 Light" panose="00000300000000000000" pitchFamily="2" charset="-127"/>
                <a:ea typeface="KoPub돋움체 Light" panose="00000300000000000000" pitchFamily="2" charset="-127"/>
              </a:rPr>
              <a:t>기지급</a:t>
            </a:r>
            <a:r>
              <a:rPr lang="ko-KR" altLang="en-US" sz="900">
                <a:solidFill>
                  <a:schemeClr val="tx1"/>
                </a:solidFill>
                <a:latin typeface="KoPub돋움체 Light" panose="00000300000000000000" pitchFamily="2" charset="-127"/>
                <a:ea typeface="KoPub돋움체 Light" panose="00000300000000000000" pitchFamily="2" charset="-127"/>
              </a:rPr>
              <a:t> 완료</a:t>
            </a:r>
            <a:r>
              <a:rPr lang="en-US" altLang="ko-KR" sz="900">
                <a:solidFill>
                  <a:schemeClr val="tx1"/>
                </a:solidFill>
                <a:latin typeface="KoPub돋움체 Light" panose="00000300000000000000" pitchFamily="2" charset="-127"/>
                <a:ea typeface="KoPub돋움체 Light" panose="00000300000000000000" pitchFamily="2" charset="-127"/>
              </a:rPr>
              <a:t>)</a:t>
            </a:r>
          </a:p>
          <a:p>
            <a:pPr marL="259200" indent="-171450" latinLnBrk="1">
              <a:spcBef>
                <a:spcPts val="600"/>
              </a:spcBef>
              <a:buFont typeface="Wingdings" panose="05000000000000000000" pitchFamily="2" charset="2"/>
              <a:buChar char="ü"/>
            </a:pPr>
            <a:endParaRPr lang="en-US" altLang="ko-KR" sz="900">
              <a:solidFill>
                <a:schemeClr val="tx1"/>
              </a:solidFill>
              <a:latin typeface="KoPub돋움체 Light" panose="00000300000000000000" pitchFamily="2" charset="-127"/>
              <a:ea typeface="KoPub돋움체 Light" panose="00000300000000000000" pitchFamily="2" charset="-127"/>
            </a:endParaRPr>
          </a:p>
          <a:p>
            <a:pPr marL="171450" indent="-171450" latinLnBrk="1">
              <a:spcBef>
                <a:spcPts val="600"/>
              </a:spcBef>
              <a:buFont typeface="Wingdings" panose="05000000000000000000" pitchFamily="2" charset="2"/>
              <a:buChar char="§"/>
            </a:pPr>
            <a:r>
              <a:rPr lang="en-US" altLang="ko-KR" sz="900" b="1">
                <a:solidFill>
                  <a:srgbClr val="00338D"/>
                </a:solidFill>
                <a:latin typeface="KoPub돋움체 Light" panose="00000300000000000000" pitchFamily="2" charset="-127"/>
                <a:ea typeface="KoPub돋움체 Light" panose="00000300000000000000" pitchFamily="2" charset="-127"/>
              </a:rPr>
              <a:t>2024~2030</a:t>
            </a:r>
            <a:r>
              <a:rPr lang="ko-KR" altLang="en-US" sz="900" b="1">
                <a:solidFill>
                  <a:srgbClr val="00338D"/>
                </a:solidFill>
                <a:latin typeface="KoPub돋움체 Light" panose="00000300000000000000" pitchFamily="2" charset="-127"/>
                <a:ea typeface="KoPub돋움체 Light" panose="00000300000000000000" pitchFamily="2" charset="-127"/>
              </a:rPr>
              <a:t>년 주요 </a:t>
            </a:r>
            <a:r>
              <a:rPr lang="en-US" altLang="ko-KR" sz="900" b="1">
                <a:solidFill>
                  <a:srgbClr val="00338D"/>
                </a:solidFill>
                <a:latin typeface="KoPub돋움체 Light" panose="00000300000000000000" pitchFamily="2" charset="-127"/>
                <a:ea typeface="KoPub돋움체 Light" panose="00000300000000000000" pitchFamily="2" charset="-127"/>
              </a:rPr>
              <a:t>Target</a:t>
            </a:r>
            <a:r>
              <a:rPr lang="ko-KR" altLang="en-US" sz="900" b="1">
                <a:solidFill>
                  <a:srgbClr val="00338D"/>
                </a:solidFill>
                <a:latin typeface="KoPub돋움체 Light" panose="00000300000000000000" pitchFamily="2" charset="-127"/>
                <a:ea typeface="KoPub돋움체 Light" panose="00000300000000000000" pitchFamily="2" charset="-127"/>
              </a:rPr>
              <a:t> 사업에 </a:t>
            </a:r>
            <a:r>
              <a:rPr lang="en-US" altLang="ko-KR" sz="900" b="1">
                <a:solidFill>
                  <a:srgbClr val="00338D"/>
                </a:solidFill>
                <a:latin typeface="KoPub돋움체 Light" panose="00000300000000000000" pitchFamily="2" charset="-127"/>
                <a:ea typeface="KoPub돋움체 Light" panose="00000300000000000000" pitchFamily="2" charset="-127"/>
              </a:rPr>
              <a:t>SPIRIT </a:t>
            </a:r>
            <a:r>
              <a:rPr lang="ko-KR" altLang="en-US" sz="900" b="1">
                <a:solidFill>
                  <a:srgbClr val="00338D"/>
                </a:solidFill>
                <a:latin typeface="KoPub돋움체 Light" panose="00000300000000000000" pitchFamily="2" charset="-127"/>
                <a:ea typeface="KoPub돋움체 Light" panose="00000300000000000000" pitchFamily="2" charset="-127"/>
              </a:rPr>
              <a:t>선박 투입하여 원리금 상환액 마련</a:t>
            </a:r>
            <a:endParaRPr lang="en-US" altLang="ko-KR" sz="900" b="1">
              <a:solidFill>
                <a:srgbClr val="00338D"/>
              </a:solidFill>
              <a:latin typeface="KoPub돋움체 Light" panose="00000300000000000000" pitchFamily="2" charset="-127"/>
              <a:ea typeface="KoPub돋움체 Light" panose="00000300000000000000" pitchFamily="2" charset="-127"/>
            </a:endParaRPr>
          </a:p>
          <a:p>
            <a:pPr marL="259200" indent="-171450" latinLnBrk="1">
              <a:spcBef>
                <a:spcPts val="600"/>
              </a:spcBef>
              <a:buFont typeface="Wingdings" panose="05000000000000000000" pitchFamily="2" charset="2"/>
              <a:buChar char="ü"/>
            </a:pPr>
            <a:r>
              <a:rPr lang="ko-KR" altLang="en-US" sz="900">
                <a:solidFill>
                  <a:schemeClr val="tx1"/>
                </a:solidFill>
                <a:latin typeface="KoPub돋움체 Light" panose="00000300000000000000" pitchFamily="2" charset="-127"/>
                <a:ea typeface="KoPub돋움체 Light" panose="00000300000000000000" pitchFamily="2" charset="-127"/>
              </a:rPr>
              <a:t>회사의 </a:t>
            </a:r>
            <a:r>
              <a:rPr lang="en-US" altLang="ko-KR" sz="900">
                <a:solidFill>
                  <a:schemeClr val="tx1"/>
                </a:solidFill>
                <a:latin typeface="KoPub돋움체 Light" panose="00000300000000000000" pitchFamily="2" charset="-127"/>
                <a:ea typeface="KoPub돋움체 Light" panose="00000300000000000000" pitchFamily="2" charset="-127"/>
              </a:rPr>
              <a:t>’24~’30</a:t>
            </a:r>
            <a:r>
              <a:rPr lang="ko-KR" altLang="en-US" sz="900">
                <a:solidFill>
                  <a:schemeClr val="tx1"/>
                </a:solidFill>
                <a:latin typeface="KoPub돋움체 Light" panose="00000300000000000000" pitchFamily="2" charset="-127"/>
                <a:ea typeface="KoPub돋움체 Light" panose="00000300000000000000" pitchFamily="2" charset="-127"/>
              </a:rPr>
              <a:t>년 </a:t>
            </a:r>
            <a:r>
              <a:rPr lang="en-US" altLang="ko-KR" sz="900">
                <a:solidFill>
                  <a:schemeClr val="tx1"/>
                </a:solidFill>
                <a:latin typeface="KoPub돋움체 Light" panose="00000300000000000000" pitchFamily="2" charset="-127"/>
                <a:ea typeface="KoPub돋움체 Light" panose="00000300000000000000" pitchFamily="2" charset="-127"/>
              </a:rPr>
              <a:t>SPIRIT </a:t>
            </a:r>
            <a:r>
              <a:rPr lang="ko-KR" altLang="en-US" sz="900">
                <a:solidFill>
                  <a:schemeClr val="tx1"/>
                </a:solidFill>
                <a:latin typeface="KoPub돋움체 Light" panose="00000300000000000000" pitchFamily="2" charset="-127"/>
                <a:ea typeface="KoPub돋움체 Light" panose="00000300000000000000" pitchFamily="2" charset="-127"/>
              </a:rPr>
              <a:t>선박 투입 예정인 주요 </a:t>
            </a:r>
            <a:r>
              <a:rPr lang="en-US" altLang="ko-KR" sz="900">
                <a:solidFill>
                  <a:schemeClr val="tx1"/>
                </a:solidFill>
                <a:latin typeface="KoPub돋움체 Light" panose="00000300000000000000" pitchFamily="2" charset="-127"/>
                <a:ea typeface="KoPub돋움체 Light" panose="00000300000000000000" pitchFamily="2" charset="-127"/>
              </a:rPr>
              <a:t>Target</a:t>
            </a:r>
            <a:r>
              <a:rPr lang="ko-KR" altLang="en-US" sz="900">
                <a:solidFill>
                  <a:schemeClr val="tx1"/>
                </a:solidFill>
                <a:latin typeface="KoPub돋움체 Light" panose="00000300000000000000" pitchFamily="2" charset="-127"/>
                <a:ea typeface="KoPub돋움체 Light" panose="00000300000000000000" pitchFamily="2" charset="-127"/>
              </a:rPr>
              <a:t> 사업은 영광 낙월 및 안마</a:t>
            </a:r>
            <a:r>
              <a:rPr lang="en-US" altLang="ko-KR" sz="900">
                <a:solidFill>
                  <a:schemeClr val="tx1"/>
                </a:solidFill>
                <a:latin typeface="KoPub돋움체 Light" panose="00000300000000000000" pitchFamily="2" charset="-127"/>
                <a:ea typeface="KoPub돋움체 Light" panose="00000300000000000000" pitchFamily="2" charset="-127"/>
              </a:rPr>
              <a:t>, </a:t>
            </a:r>
            <a:r>
              <a:rPr lang="ko-KR" altLang="en-US" sz="900">
                <a:solidFill>
                  <a:schemeClr val="tx1"/>
                </a:solidFill>
                <a:latin typeface="KoPub돋움체 Light" panose="00000300000000000000" pitchFamily="2" charset="-127"/>
                <a:ea typeface="KoPub돋움체 Light" panose="00000300000000000000" pitchFamily="2" charset="-127"/>
              </a:rPr>
              <a:t>태안 등 총 </a:t>
            </a:r>
            <a:r>
              <a:rPr lang="en-US" altLang="ko-KR" sz="900">
                <a:solidFill>
                  <a:schemeClr val="tx1"/>
                </a:solidFill>
                <a:latin typeface="KoPub돋움체 Light" panose="00000300000000000000" pitchFamily="2" charset="-127"/>
                <a:ea typeface="KoPub돋움체 Light" panose="00000300000000000000" pitchFamily="2" charset="-127"/>
              </a:rPr>
              <a:t>5</a:t>
            </a:r>
            <a:r>
              <a:rPr lang="ko-KR" altLang="en-US" sz="900">
                <a:solidFill>
                  <a:schemeClr val="tx1"/>
                </a:solidFill>
                <a:latin typeface="KoPub돋움체 Light" panose="00000300000000000000" pitchFamily="2" charset="-127"/>
                <a:ea typeface="KoPub돋움체 Light" panose="00000300000000000000" pitchFamily="2" charset="-127"/>
              </a:rPr>
              <a:t>개 사업이며</a:t>
            </a:r>
            <a:r>
              <a:rPr lang="en-US" altLang="ko-KR" sz="900">
                <a:solidFill>
                  <a:schemeClr val="tx1"/>
                </a:solidFill>
                <a:latin typeface="KoPub돋움체 Light" panose="00000300000000000000" pitchFamily="2" charset="-127"/>
                <a:ea typeface="KoPub돋움체 Light" panose="00000300000000000000" pitchFamily="2" charset="-127"/>
              </a:rPr>
              <a:t>, </a:t>
            </a:r>
            <a:r>
              <a:rPr lang="ko-KR" altLang="en-US" sz="900">
                <a:solidFill>
                  <a:schemeClr val="tx1"/>
                </a:solidFill>
                <a:latin typeface="KoPub돋움체 Light" panose="00000300000000000000" pitchFamily="2" charset="-127"/>
                <a:ea typeface="KoPub돋움체 Light" panose="00000300000000000000" pitchFamily="2" charset="-127"/>
              </a:rPr>
              <a:t>해당 사업의 해저케이블 공사 수주금액은 총 </a:t>
            </a:r>
            <a:r>
              <a:rPr lang="en-US" altLang="ko-KR" sz="900">
                <a:solidFill>
                  <a:schemeClr val="tx1"/>
                </a:solidFill>
                <a:latin typeface="KoPub돋움체 Light" panose="00000300000000000000" pitchFamily="2" charset="-127"/>
                <a:ea typeface="KoPub돋움체 Light" panose="00000300000000000000" pitchFamily="2" charset="-127"/>
              </a:rPr>
              <a:t>6,656</a:t>
            </a:r>
            <a:r>
              <a:rPr lang="ko-KR" altLang="en-US" sz="900">
                <a:solidFill>
                  <a:schemeClr val="tx1"/>
                </a:solidFill>
                <a:latin typeface="KoPub돋움체 Light" panose="00000300000000000000" pitchFamily="2" charset="-127"/>
                <a:ea typeface="KoPub돋움체 Light" panose="00000300000000000000" pitchFamily="2" charset="-127"/>
              </a:rPr>
              <a:t>억원 수준</a:t>
            </a:r>
            <a:endParaRPr lang="en-US" altLang="ko-KR" sz="900">
              <a:solidFill>
                <a:schemeClr val="tx1"/>
              </a:solidFill>
              <a:latin typeface="KoPub돋움체 Light" panose="00000300000000000000" pitchFamily="2" charset="-127"/>
              <a:ea typeface="KoPub돋움체 Light" panose="00000300000000000000" pitchFamily="2" charset="-127"/>
            </a:endParaRPr>
          </a:p>
          <a:p>
            <a:pPr marL="259200" indent="-171450" latinLnBrk="1">
              <a:spcBef>
                <a:spcPts val="600"/>
              </a:spcBef>
              <a:buFont typeface="Wingdings" panose="05000000000000000000" pitchFamily="2" charset="2"/>
              <a:buChar char="ü"/>
            </a:pPr>
            <a:r>
              <a:rPr lang="en-US" altLang="ko-KR" sz="900">
                <a:solidFill>
                  <a:schemeClr val="tx1"/>
                </a:solidFill>
                <a:latin typeface="KoPub돋움체 Light" panose="00000300000000000000" pitchFamily="2" charset="-127"/>
                <a:ea typeface="KoPub돋움체 Light" panose="00000300000000000000" pitchFamily="2" charset="-127"/>
              </a:rPr>
              <a:t>’23</a:t>
            </a:r>
            <a:r>
              <a:rPr lang="ko-KR" altLang="en-US" sz="900">
                <a:solidFill>
                  <a:schemeClr val="tx1"/>
                </a:solidFill>
                <a:latin typeface="KoPub돋움체 Light" panose="00000300000000000000" pitchFamily="2" charset="-127"/>
                <a:ea typeface="KoPub돋움체 Light" panose="00000300000000000000" pitchFamily="2" charset="-127"/>
              </a:rPr>
              <a:t>년 착공 예정인 영광 낙월 해상풍력 케이블 수주 예상액은 약 </a:t>
            </a:r>
            <a:r>
              <a:rPr lang="en-US" altLang="ko-KR" sz="900">
                <a:solidFill>
                  <a:schemeClr val="tx1"/>
                </a:solidFill>
                <a:latin typeface="KoPub돋움체 Light" panose="00000300000000000000" pitchFamily="2" charset="-127"/>
                <a:ea typeface="KoPub돋움체 Light" panose="00000300000000000000" pitchFamily="2" charset="-127"/>
              </a:rPr>
              <a:t>898</a:t>
            </a:r>
            <a:r>
              <a:rPr lang="ko-KR" altLang="en-US" sz="900">
                <a:solidFill>
                  <a:schemeClr val="tx1"/>
                </a:solidFill>
                <a:latin typeface="KoPub돋움체 Light" panose="00000300000000000000" pitchFamily="2" charset="-127"/>
                <a:ea typeface="KoPub돋움체 Light" panose="00000300000000000000" pitchFamily="2" charset="-127"/>
              </a:rPr>
              <a:t>억원이며</a:t>
            </a:r>
            <a:r>
              <a:rPr lang="en-US" altLang="ko-KR" sz="900">
                <a:solidFill>
                  <a:schemeClr val="tx1"/>
                </a:solidFill>
                <a:latin typeface="KoPub돋움체 Light" panose="00000300000000000000" pitchFamily="2" charset="-127"/>
                <a:ea typeface="KoPub돋움체 Light" panose="00000300000000000000" pitchFamily="2" charset="-127"/>
              </a:rPr>
              <a:t>, </a:t>
            </a:r>
            <a:r>
              <a:rPr lang="ko-KR" altLang="en-US" sz="900">
                <a:solidFill>
                  <a:schemeClr val="tx1"/>
                </a:solidFill>
                <a:latin typeface="KoPub돋움체 Light" panose="00000300000000000000" pitchFamily="2" charset="-127"/>
                <a:ea typeface="KoPub돋움체 Light" panose="00000300000000000000" pitchFamily="2" charset="-127"/>
              </a:rPr>
              <a:t>이후 </a:t>
            </a:r>
            <a:r>
              <a:rPr lang="en-US" altLang="ko-KR" sz="900">
                <a:solidFill>
                  <a:schemeClr val="tx1"/>
                </a:solidFill>
                <a:latin typeface="KoPub돋움체 Light" panose="00000300000000000000" pitchFamily="2" charset="-127"/>
                <a:ea typeface="KoPub돋움체 Light" panose="00000300000000000000" pitchFamily="2" charset="-127"/>
              </a:rPr>
              <a:t>’26</a:t>
            </a:r>
            <a:r>
              <a:rPr lang="ko-KR" altLang="en-US" sz="900">
                <a:solidFill>
                  <a:schemeClr val="tx1"/>
                </a:solidFill>
                <a:latin typeface="KoPub돋움체 Light" panose="00000300000000000000" pitchFamily="2" charset="-127"/>
                <a:ea typeface="KoPub돋움체 Light" panose="00000300000000000000" pitchFamily="2" charset="-127"/>
              </a:rPr>
              <a:t>년부터 다수의 </a:t>
            </a:r>
            <a:r>
              <a:rPr lang="en-US" altLang="ko-KR" sz="900">
                <a:solidFill>
                  <a:schemeClr val="tx1"/>
                </a:solidFill>
                <a:latin typeface="KoPub돋움체 Light" panose="00000300000000000000" pitchFamily="2" charset="-127"/>
                <a:ea typeface="KoPub돋움체 Light" panose="00000300000000000000" pitchFamily="2" charset="-127"/>
              </a:rPr>
              <a:t>Target </a:t>
            </a:r>
            <a:r>
              <a:rPr lang="ko-KR" altLang="en-US" sz="900">
                <a:solidFill>
                  <a:schemeClr val="tx1"/>
                </a:solidFill>
                <a:latin typeface="KoPub돋움체 Light" panose="00000300000000000000" pitchFamily="2" charset="-127"/>
                <a:ea typeface="KoPub돋움체 Light" panose="00000300000000000000" pitchFamily="2" charset="-127"/>
              </a:rPr>
              <a:t>사업이 예정되어 있어 영업현금을 통해 차입금 상환 재원을 마련할 계획임 </a:t>
            </a:r>
            <a:endParaRPr lang="en-US" altLang="ko-KR" sz="900">
              <a:solidFill>
                <a:schemeClr val="tx1"/>
              </a:solidFill>
              <a:latin typeface="KoPub돋움체 Light" panose="00000300000000000000" pitchFamily="2" charset="-127"/>
              <a:ea typeface="KoPub돋움체 Light" panose="00000300000000000000" pitchFamily="2" charset="-127"/>
            </a:endParaRPr>
          </a:p>
          <a:p>
            <a:pPr marL="259200" indent="-171450" latinLnBrk="1">
              <a:spcBef>
                <a:spcPts val="600"/>
              </a:spcBef>
              <a:buFont typeface="Wingdings" panose="05000000000000000000" pitchFamily="2" charset="2"/>
              <a:buChar char="ü"/>
            </a:pPr>
            <a:r>
              <a:rPr lang="en-US" altLang="ko-KR" sz="900">
                <a:solidFill>
                  <a:schemeClr val="tx1"/>
                </a:solidFill>
                <a:latin typeface="KoPub돋움체 Light" panose="00000300000000000000" pitchFamily="2" charset="-127"/>
                <a:ea typeface="KoPub돋움체 Light" panose="00000300000000000000" pitchFamily="2" charset="-127"/>
              </a:rPr>
              <a:t>CLB </a:t>
            </a:r>
            <a:r>
              <a:rPr lang="ko-KR" altLang="en-US" sz="900">
                <a:solidFill>
                  <a:schemeClr val="tx1"/>
                </a:solidFill>
                <a:latin typeface="KoPub돋움체 Light" panose="00000300000000000000" pitchFamily="2" charset="-127"/>
                <a:ea typeface="KoPub돋움체 Light" panose="00000300000000000000" pitchFamily="2" charset="-127"/>
              </a:rPr>
              <a:t>대비 기능적으로 우월한 </a:t>
            </a:r>
            <a:r>
              <a:rPr lang="en-US" altLang="ko-KR" sz="900">
                <a:solidFill>
                  <a:schemeClr val="tx1"/>
                </a:solidFill>
                <a:latin typeface="KoPub돋움체 Light" panose="00000300000000000000" pitchFamily="2" charset="-127"/>
                <a:ea typeface="KoPub돋움체 Light" panose="00000300000000000000" pitchFamily="2" charset="-127"/>
              </a:rPr>
              <a:t>CLV</a:t>
            </a:r>
            <a:r>
              <a:rPr lang="ko-KR" altLang="en-US" sz="900">
                <a:solidFill>
                  <a:schemeClr val="tx1"/>
                </a:solidFill>
                <a:latin typeface="KoPub돋움체 Light" panose="00000300000000000000" pitchFamily="2" charset="-127"/>
                <a:ea typeface="KoPub돋움체 Light" panose="00000300000000000000" pitchFamily="2" charset="-127"/>
              </a:rPr>
              <a:t>를</a:t>
            </a:r>
            <a:r>
              <a:rPr lang="en-US" altLang="ko-KR" sz="900">
                <a:solidFill>
                  <a:schemeClr val="tx1"/>
                </a:solidFill>
                <a:latin typeface="KoPub돋움체 Light" panose="00000300000000000000" pitchFamily="2" charset="-127"/>
                <a:ea typeface="KoPub돋움체 Light" panose="00000300000000000000" pitchFamily="2" charset="-127"/>
              </a:rPr>
              <a:t> </a:t>
            </a:r>
            <a:r>
              <a:rPr lang="ko-KR" altLang="en-US" sz="900">
                <a:solidFill>
                  <a:schemeClr val="tx1"/>
                </a:solidFill>
                <a:latin typeface="KoPub돋움체 Light" panose="00000300000000000000" pitchFamily="2" charset="-127"/>
                <a:ea typeface="KoPub돋움체 Light" panose="00000300000000000000" pitchFamily="2" charset="-127"/>
              </a:rPr>
              <a:t>선제 도입할 경우 향후 급 성장할 해저케이블 건설 시장 선점 가능할 것으로 예상됨</a:t>
            </a:r>
            <a:endParaRPr lang="en-US" altLang="ko-KR" sz="900">
              <a:solidFill>
                <a:schemeClr val="tx1"/>
              </a:solidFill>
              <a:latin typeface="KoPub돋움체 Light" panose="00000300000000000000" pitchFamily="2" charset="-127"/>
              <a:ea typeface="KoPub돋움체 Light" panose="00000300000000000000" pitchFamily="2" charset="-127"/>
            </a:endParaRPr>
          </a:p>
        </p:txBody>
      </p:sp>
      <p:graphicFrame>
        <p:nvGraphicFramePr>
          <p:cNvPr id="58" name="표 57">
            <a:extLst>
              <a:ext uri="{FF2B5EF4-FFF2-40B4-BE49-F238E27FC236}">
                <a16:creationId xmlns:a16="http://schemas.microsoft.com/office/drawing/2014/main" id="{DAEF2D5D-2937-BAD7-C49C-95E609BF2507}"/>
              </a:ext>
            </a:extLst>
          </p:cNvPr>
          <p:cNvGraphicFramePr>
            <a:graphicFrameLocks noGrp="1"/>
          </p:cNvGraphicFramePr>
          <p:nvPr>
            <p:extLst>
              <p:ext uri="{D42A27DB-BD31-4B8C-83A1-F6EECF244321}">
                <p14:modId xmlns:p14="http://schemas.microsoft.com/office/powerpoint/2010/main" val="385303538"/>
              </p:ext>
            </p:extLst>
          </p:nvPr>
        </p:nvGraphicFramePr>
        <p:xfrm>
          <a:off x="542096" y="4026077"/>
          <a:ext cx="4248000" cy="1872000"/>
        </p:xfrm>
        <a:graphic>
          <a:graphicData uri="http://schemas.openxmlformats.org/drawingml/2006/table">
            <a:tbl>
              <a:tblPr>
                <a:tableStyleId>{5C22544A-7EE6-4342-B048-85BDC9FD1C3A}</a:tableStyleId>
              </a:tblPr>
              <a:tblGrid>
                <a:gridCol w="1080000">
                  <a:extLst>
                    <a:ext uri="{9D8B030D-6E8A-4147-A177-3AD203B41FA5}">
                      <a16:colId xmlns:a16="http://schemas.microsoft.com/office/drawing/2014/main" val="1348461134"/>
                    </a:ext>
                  </a:extLst>
                </a:gridCol>
                <a:gridCol w="3168000">
                  <a:extLst>
                    <a:ext uri="{9D8B030D-6E8A-4147-A177-3AD203B41FA5}">
                      <a16:colId xmlns:a16="http://schemas.microsoft.com/office/drawing/2014/main" val="2142451892"/>
                    </a:ext>
                  </a:extLst>
                </a:gridCol>
              </a:tblGrid>
              <a:tr h="187200">
                <a:tc>
                  <a:txBody>
                    <a:bodyPr/>
                    <a:lstStyle/>
                    <a:p>
                      <a:pPr algn="ctr" fontAlgn="ctr"/>
                      <a:r>
                        <a:rPr lang="ko-KR" altLang="en-US" sz="900" b="1" kern="1200">
                          <a:ln>
                            <a:solidFill>
                              <a:schemeClr val="bg1">
                                <a:lumMod val="75000"/>
                                <a:alpha val="0"/>
                              </a:schemeClr>
                            </a:solidFill>
                          </a:ln>
                          <a:solidFill>
                            <a:schemeClr val="bg1"/>
                          </a:solidFill>
                          <a:latin typeface="KoPub돋움체 Medium" panose="02020603020101020101" pitchFamily="18" charset="-127"/>
                          <a:ea typeface="KoPub돋움체 Medium" panose="02020603020101020101" pitchFamily="18" charset="-127"/>
                          <a:cs typeface="+mn-cs"/>
                        </a:rPr>
                        <a:t>구분</a:t>
                      </a:r>
                      <a:endParaRPr lang="en-US" sz="900" b="1" kern="1200">
                        <a:ln>
                          <a:solidFill>
                            <a:schemeClr val="bg1">
                              <a:lumMod val="75000"/>
                              <a:alpha val="0"/>
                            </a:schemeClr>
                          </a:solidFill>
                        </a:ln>
                        <a:solidFill>
                          <a:schemeClr val="bg1"/>
                        </a:solidFill>
                        <a:latin typeface="KoPub돋움체 Medium" panose="02020603020101020101" pitchFamily="18" charset="-127"/>
                        <a:ea typeface="KoPub돋움체 Medium" panose="02020603020101020101" pitchFamily="18" charset="-127"/>
                        <a:cs typeface="+mn-cs"/>
                      </a:endParaRP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ctr" fontAlgn="ctr"/>
                      <a:r>
                        <a:rPr lang="ko-KR" altLang="en-US" sz="900" b="1" kern="1200">
                          <a:ln>
                            <a:solidFill>
                              <a:schemeClr val="bg1">
                                <a:lumMod val="75000"/>
                                <a:alpha val="0"/>
                              </a:schemeClr>
                            </a:solidFill>
                          </a:ln>
                          <a:solidFill>
                            <a:schemeClr val="bg1"/>
                          </a:solidFill>
                          <a:latin typeface="KoPub돋움체 Medium" panose="02020603020101020101" pitchFamily="18" charset="-127"/>
                          <a:ea typeface="KoPub돋움체 Medium" panose="02020603020101020101" pitchFamily="18" charset="-127"/>
                          <a:cs typeface="+mn-cs"/>
                        </a:rPr>
                        <a:t>내용</a:t>
                      </a:r>
                      <a:endParaRPr lang="en-US" sz="900" b="1" kern="1200">
                        <a:ln>
                          <a:solidFill>
                            <a:schemeClr val="bg1">
                              <a:lumMod val="75000"/>
                              <a:alpha val="0"/>
                            </a:schemeClr>
                          </a:solidFill>
                        </a:ln>
                        <a:solidFill>
                          <a:schemeClr val="bg1"/>
                        </a:solidFill>
                        <a:latin typeface="KoPub돋움체 Medium" panose="02020603020101020101" pitchFamily="18" charset="-127"/>
                        <a:ea typeface="KoPub돋움체 Medium" panose="02020603020101020101" pitchFamily="18" charset="-127"/>
                        <a:cs typeface="+mn-cs"/>
                      </a:endParaRP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extLst>
                  <a:ext uri="{0D108BD9-81ED-4DB2-BD59-A6C34878D82A}">
                    <a16:rowId xmlns:a16="http://schemas.microsoft.com/office/drawing/2014/main" val="2922061838"/>
                  </a:ext>
                </a:extLst>
              </a:tr>
              <a:tr h="187200">
                <a:tc>
                  <a:txBody>
                    <a:bodyPr/>
                    <a:lstStyle/>
                    <a:p>
                      <a:pPr algn="ctr" fontAlgn="ctr"/>
                      <a:r>
                        <a:rPr lang="ko-KR" altLang="en-US" sz="900" kern="120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금융기관</a:t>
                      </a:r>
                      <a:endParaRPr lang="en-US" sz="900" kern="120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endParaRP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noFill/>
                  </a:tcPr>
                </a:tc>
                <a:tc>
                  <a:txBody>
                    <a:bodyPr/>
                    <a:lstStyle/>
                    <a:p>
                      <a:pPr algn="ctr" fontAlgn="ctr"/>
                      <a:r>
                        <a:rPr lang="en-US" altLang="ko-KR" sz="900" kern="120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BNK </a:t>
                      </a:r>
                      <a:r>
                        <a:rPr lang="ko-KR" altLang="en-US" sz="900" kern="120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부산은행</a:t>
                      </a:r>
                      <a:endParaRPr lang="en-US" sz="900" kern="120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endParaRP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noFill/>
                  </a:tcPr>
                </a:tc>
                <a:extLst>
                  <a:ext uri="{0D108BD9-81ED-4DB2-BD59-A6C34878D82A}">
                    <a16:rowId xmlns:a16="http://schemas.microsoft.com/office/drawing/2014/main" val="2081098346"/>
                  </a:ext>
                </a:extLst>
              </a:tr>
              <a:tr h="187200">
                <a:tc>
                  <a:txBody>
                    <a:bodyPr/>
                    <a:lstStyle/>
                    <a:p>
                      <a:pPr algn="ctr" fontAlgn="ctr"/>
                      <a:r>
                        <a:rPr lang="ko-KR" altLang="en-US" sz="900" kern="120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자금용도</a:t>
                      </a:r>
                      <a:endParaRPr lang="en-US" sz="900" kern="120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endParaRP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noFill/>
                  </a:tcPr>
                </a:tc>
                <a:tc>
                  <a:txBody>
                    <a:bodyPr/>
                    <a:lstStyle/>
                    <a:p>
                      <a:pPr algn="ctr" fontAlgn="ctr"/>
                      <a:r>
                        <a:rPr lang="ko-KR" altLang="en-US" sz="900" kern="120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선박</a:t>
                      </a:r>
                      <a:r>
                        <a:rPr lang="en-US" altLang="ko-KR" sz="900" kern="120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(SPIRIT) </a:t>
                      </a:r>
                      <a:r>
                        <a:rPr lang="ko-KR" altLang="en-US" sz="900" kern="120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인수 대금</a:t>
                      </a:r>
                      <a:endParaRPr lang="en-US" sz="900" kern="120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endParaRP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noFill/>
                  </a:tcPr>
                </a:tc>
                <a:extLst>
                  <a:ext uri="{0D108BD9-81ED-4DB2-BD59-A6C34878D82A}">
                    <a16:rowId xmlns:a16="http://schemas.microsoft.com/office/drawing/2014/main" val="3910996512"/>
                  </a:ext>
                </a:extLst>
              </a:tr>
              <a:tr h="187200">
                <a:tc>
                  <a:txBody>
                    <a:bodyPr/>
                    <a:lstStyle/>
                    <a:p>
                      <a:pPr algn="ctr" fontAlgn="ctr"/>
                      <a:r>
                        <a:rPr lang="ko-KR" altLang="en-US" sz="900" kern="120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차입금</a:t>
                      </a:r>
                      <a:endParaRPr lang="en-US" sz="900" kern="120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endParaRP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noFill/>
                  </a:tcPr>
                </a:tc>
                <a:tc>
                  <a:txBody>
                    <a:bodyPr/>
                    <a:lstStyle/>
                    <a:p>
                      <a:pPr algn="ctr" fontAlgn="ctr"/>
                      <a:r>
                        <a:rPr lang="en-US" sz="900" kern="120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377</a:t>
                      </a:r>
                      <a:r>
                        <a:rPr lang="ko-KR" altLang="en-US" sz="900" kern="120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억원 </a:t>
                      </a:r>
                      <a:r>
                        <a:rPr lang="en-US" altLang="ko-KR" sz="900" kern="120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(LTV 90%)</a:t>
                      </a:r>
                      <a:endParaRPr lang="en-US" sz="900" kern="120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endParaRP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noFill/>
                  </a:tcPr>
                </a:tc>
                <a:extLst>
                  <a:ext uri="{0D108BD9-81ED-4DB2-BD59-A6C34878D82A}">
                    <a16:rowId xmlns:a16="http://schemas.microsoft.com/office/drawing/2014/main" val="1424763967"/>
                  </a:ext>
                </a:extLst>
              </a:tr>
              <a:tr h="187200">
                <a:tc>
                  <a:txBody>
                    <a:bodyPr/>
                    <a:lstStyle/>
                    <a:p>
                      <a:pPr algn="ctr" fontAlgn="ctr"/>
                      <a:r>
                        <a:rPr lang="ko-KR" altLang="en-US" sz="900" kern="120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차입일</a:t>
                      </a:r>
                      <a:endParaRPr lang="en-US" sz="900" kern="120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endParaRP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noFill/>
                  </a:tcPr>
                </a:tc>
                <a:tc>
                  <a:txBody>
                    <a:bodyPr/>
                    <a:lstStyle/>
                    <a:p>
                      <a:pPr algn="ctr" fontAlgn="ctr"/>
                      <a:r>
                        <a:rPr lang="en-US" sz="900" kern="120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2023</a:t>
                      </a:r>
                      <a:r>
                        <a:rPr lang="ko-KR" altLang="en-US" sz="900" kern="120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년 </a:t>
                      </a:r>
                      <a:r>
                        <a:rPr lang="en-US" altLang="ko-KR" sz="900" kern="120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11</a:t>
                      </a:r>
                      <a:r>
                        <a:rPr lang="ko-KR" altLang="en-US" sz="900" kern="120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월 </a:t>
                      </a:r>
                      <a:r>
                        <a:rPr lang="en-US" altLang="ko-KR" sz="900" kern="120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1</a:t>
                      </a:r>
                      <a:r>
                        <a:rPr lang="ko-KR" altLang="en-US" sz="900" kern="120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일</a:t>
                      </a:r>
                      <a:endParaRPr lang="en-US" sz="900" kern="120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endParaRP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noFill/>
                  </a:tcPr>
                </a:tc>
                <a:extLst>
                  <a:ext uri="{0D108BD9-81ED-4DB2-BD59-A6C34878D82A}">
                    <a16:rowId xmlns:a16="http://schemas.microsoft.com/office/drawing/2014/main" val="1001935993"/>
                  </a:ext>
                </a:extLst>
              </a:tr>
              <a:tr h="187200">
                <a:tc>
                  <a:txBody>
                    <a:bodyPr/>
                    <a:lstStyle/>
                    <a:p>
                      <a:pPr algn="ctr" fontAlgn="ctr"/>
                      <a:r>
                        <a:rPr lang="ko-KR" altLang="en-US" sz="900" kern="120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대출만기</a:t>
                      </a:r>
                      <a:endParaRPr lang="en-US" sz="900" kern="120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endParaRP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noFill/>
                  </a:tcPr>
                </a:tc>
                <a:tc>
                  <a:txBody>
                    <a:bodyPr/>
                    <a:lstStyle/>
                    <a:p>
                      <a:pPr algn="ctr" fontAlgn="ctr"/>
                      <a:r>
                        <a:rPr lang="ko-KR" altLang="en-US" sz="900" kern="120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차입일로부터 </a:t>
                      </a:r>
                      <a:r>
                        <a:rPr lang="en-US" altLang="ko-KR" sz="900" kern="120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6</a:t>
                      </a:r>
                      <a:r>
                        <a:rPr lang="ko-KR" altLang="en-US" sz="900" kern="120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년</a:t>
                      </a:r>
                      <a:endParaRPr lang="en-US" sz="900" kern="120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endParaRP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noFill/>
                  </a:tcPr>
                </a:tc>
                <a:extLst>
                  <a:ext uri="{0D108BD9-81ED-4DB2-BD59-A6C34878D82A}">
                    <a16:rowId xmlns:a16="http://schemas.microsoft.com/office/drawing/2014/main" val="2678776"/>
                  </a:ext>
                </a:extLst>
              </a:tr>
              <a:tr h="187200">
                <a:tc>
                  <a:txBody>
                    <a:bodyPr/>
                    <a:lstStyle/>
                    <a:p>
                      <a:pPr algn="ctr" fontAlgn="ctr"/>
                      <a:r>
                        <a:rPr lang="ko-KR" altLang="en-US" sz="900" kern="120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상환조건</a:t>
                      </a:r>
                      <a:endParaRPr lang="en-US" sz="900" kern="120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endParaRP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noFill/>
                  </a:tcPr>
                </a:tc>
                <a:tc>
                  <a:txBody>
                    <a:bodyPr/>
                    <a:lstStyle/>
                    <a:p>
                      <a:pPr algn="ctr" fontAlgn="ctr"/>
                      <a:r>
                        <a:rPr lang="en-US" sz="900" kern="1200" baseline="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1</a:t>
                      </a:r>
                      <a:r>
                        <a:rPr lang="ko-KR" altLang="en-US" sz="900" kern="1200" baseline="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년 거치 </a:t>
                      </a:r>
                      <a:r>
                        <a:rPr lang="en-US" altLang="ko-KR" sz="900" kern="1200" baseline="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5</a:t>
                      </a:r>
                      <a:r>
                        <a:rPr lang="ko-KR" altLang="en-US" sz="900" kern="1200" baseline="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년 원금분할상환</a:t>
                      </a:r>
                      <a:r>
                        <a:rPr lang="en-US" altLang="ko-KR" sz="900" kern="1200" baseline="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a:t>
                      </a:r>
                      <a:r>
                        <a:rPr lang="ko-KR" altLang="en-US" sz="900" kern="1200" baseline="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분기별</a:t>
                      </a:r>
                      <a:r>
                        <a:rPr lang="en-US" altLang="ko-KR" sz="900" kern="1200" baseline="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a:t>
                      </a:r>
                      <a:endParaRPr lang="en-US" sz="900" kern="1200" baseline="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endParaRP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noFill/>
                  </a:tcPr>
                </a:tc>
                <a:extLst>
                  <a:ext uri="{0D108BD9-81ED-4DB2-BD59-A6C34878D82A}">
                    <a16:rowId xmlns:a16="http://schemas.microsoft.com/office/drawing/2014/main" val="2300128568"/>
                  </a:ext>
                </a:extLst>
              </a:tr>
              <a:tr h="187200">
                <a:tc>
                  <a:txBody>
                    <a:bodyPr/>
                    <a:lstStyle/>
                    <a:p>
                      <a:pPr algn="ctr" fontAlgn="ctr"/>
                      <a:r>
                        <a:rPr lang="ko-KR" altLang="en-US" sz="900" kern="120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대출금리</a:t>
                      </a:r>
                      <a:endParaRPr lang="en-US" sz="900" kern="120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endParaRP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noFill/>
                  </a:tcPr>
                </a:tc>
                <a:tc>
                  <a:txBody>
                    <a:bodyPr/>
                    <a:lstStyle/>
                    <a:p>
                      <a:pPr algn="ctr" fontAlgn="ctr"/>
                      <a:r>
                        <a:rPr lang="en-US" sz="900" kern="120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6.5%(</a:t>
                      </a:r>
                      <a:r>
                        <a:rPr lang="ko-KR" altLang="en-US" sz="900" kern="120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예상</a:t>
                      </a:r>
                      <a:r>
                        <a:rPr lang="en-US" altLang="ko-KR" sz="900" kern="120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a:t>
                      </a:r>
                      <a:endParaRPr lang="en-US" sz="900" kern="120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endParaRP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noFill/>
                  </a:tcPr>
                </a:tc>
                <a:extLst>
                  <a:ext uri="{0D108BD9-81ED-4DB2-BD59-A6C34878D82A}">
                    <a16:rowId xmlns:a16="http://schemas.microsoft.com/office/drawing/2014/main" val="3920196739"/>
                  </a:ext>
                </a:extLst>
              </a:tr>
              <a:tr h="187200">
                <a:tc>
                  <a:txBody>
                    <a:bodyPr/>
                    <a:lstStyle/>
                    <a:p>
                      <a:pPr algn="ctr" fontAlgn="ctr"/>
                      <a:r>
                        <a:rPr lang="ko-KR" altLang="en-US" sz="900" kern="120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이자 지급 조건</a:t>
                      </a:r>
                      <a:endParaRPr lang="en-US" sz="900" kern="120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endParaRP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noFill/>
                  </a:tcPr>
                </a:tc>
                <a:tc>
                  <a:txBody>
                    <a:bodyPr/>
                    <a:lstStyle/>
                    <a:p>
                      <a:pPr algn="ctr" fontAlgn="ctr"/>
                      <a:r>
                        <a:rPr lang="ko-KR" altLang="en-US" sz="900" kern="120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최초 </a:t>
                      </a:r>
                      <a:r>
                        <a:rPr lang="en-US" sz="900" kern="120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1</a:t>
                      </a:r>
                      <a:r>
                        <a:rPr lang="ko-KR" altLang="en-US" sz="900" kern="120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년 선이자 지급 후 잔여기간 </a:t>
                      </a:r>
                      <a:r>
                        <a:rPr lang="en-US" altLang="ko-KR" sz="900" kern="120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3</a:t>
                      </a:r>
                      <a:r>
                        <a:rPr lang="ko-KR" altLang="en-US" sz="900" kern="120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개월마다 지급</a:t>
                      </a:r>
                      <a:endParaRPr lang="en-US" sz="900" kern="120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endParaRP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noFill/>
                  </a:tcPr>
                </a:tc>
                <a:extLst>
                  <a:ext uri="{0D108BD9-81ED-4DB2-BD59-A6C34878D82A}">
                    <a16:rowId xmlns:a16="http://schemas.microsoft.com/office/drawing/2014/main" val="2406392766"/>
                  </a:ext>
                </a:extLst>
              </a:tr>
              <a:tr h="187200">
                <a:tc>
                  <a:txBody>
                    <a:bodyPr/>
                    <a:lstStyle/>
                    <a:p>
                      <a:pPr algn="ctr" fontAlgn="ctr"/>
                      <a:r>
                        <a:rPr lang="ko-KR" altLang="en-US" sz="900" kern="120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선취 수수료</a:t>
                      </a:r>
                      <a:endParaRPr lang="en-US" sz="900" kern="120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endParaRP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noFill/>
                  </a:tcPr>
                </a:tc>
                <a:tc>
                  <a:txBody>
                    <a:bodyPr/>
                    <a:lstStyle/>
                    <a:p>
                      <a:pPr algn="ctr" fontAlgn="ctr"/>
                      <a:r>
                        <a:rPr lang="ko-KR" altLang="en-US" sz="900" kern="120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차입금액의 </a:t>
                      </a:r>
                      <a:r>
                        <a:rPr lang="en-US" altLang="ko-KR" sz="900" kern="120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2%(</a:t>
                      </a:r>
                      <a:r>
                        <a:rPr lang="ko-KR" altLang="en-US" sz="900" kern="120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예상</a:t>
                      </a:r>
                      <a:r>
                        <a:rPr lang="en-US" altLang="ko-KR" sz="900" kern="120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a:t>
                      </a:r>
                      <a:endParaRPr lang="en-US" sz="900" kern="120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endParaRP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noFill/>
                  </a:tcPr>
                </a:tc>
                <a:extLst>
                  <a:ext uri="{0D108BD9-81ED-4DB2-BD59-A6C34878D82A}">
                    <a16:rowId xmlns:a16="http://schemas.microsoft.com/office/drawing/2014/main" val="633034031"/>
                  </a:ext>
                </a:extLst>
              </a:tr>
            </a:tbl>
          </a:graphicData>
        </a:graphic>
      </p:graphicFrame>
      <p:sp>
        <p:nvSpPr>
          <p:cNvPr id="59" name="직사각형 58">
            <a:extLst>
              <a:ext uri="{FF2B5EF4-FFF2-40B4-BE49-F238E27FC236}">
                <a16:creationId xmlns:a16="http://schemas.microsoft.com/office/drawing/2014/main" id="{5B0ED10C-DE15-9954-901C-51F611C74B96}"/>
              </a:ext>
            </a:extLst>
          </p:cNvPr>
          <p:cNvSpPr/>
          <p:nvPr/>
        </p:nvSpPr>
        <p:spPr>
          <a:xfrm>
            <a:off x="504000" y="3779163"/>
            <a:ext cx="3007692" cy="246221"/>
          </a:xfrm>
          <a:prstGeom prst="rect">
            <a:avLst/>
          </a:prstGeom>
        </p:spPr>
        <p:txBody>
          <a:bodyPr wrap="square" lIns="36000" rIns="3600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altLang="ko-KR" sz="1000" b="1" i="0" u="none" strike="noStrike" kern="1200" cap="none" spc="0" normalizeH="0" baseline="0" noProof="0">
                <a:ln>
                  <a:solidFill>
                    <a:prstClr val="white">
                      <a:lumMod val="75000"/>
                      <a:alpha val="0"/>
                    </a:prstClr>
                  </a:solidFill>
                </a:ln>
                <a:effectLst/>
                <a:uLnTx/>
                <a:uFillTx/>
                <a:latin typeface="KoPub돋움체 Medium" panose="00000600000000000000" pitchFamily="2" charset="-127"/>
                <a:ea typeface="KoPub돋움체 Medium" panose="00000600000000000000" pitchFamily="2" charset="-127"/>
                <a:cs typeface="Univers for KPMG"/>
              </a:rPr>
              <a:t>[ </a:t>
            </a:r>
            <a:r>
              <a:rPr kumimoji="0" lang="ko-KR" altLang="en-US" sz="1000" b="1" i="0" u="none" strike="noStrike" kern="1200" cap="none" spc="0" normalizeH="0" baseline="0" noProof="0">
                <a:ln>
                  <a:solidFill>
                    <a:prstClr val="white">
                      <a:lumMod val="75000"/>
                      <a:alpha val="0"/>
                    </a:prstClr>
                  </a:solidFill>
                </a:ln>
                <a:effectLst/>
                <a:uLnTx/>
                <a:uFillTx/>
                <a:latin typeface="KoPub돋움체 Medium" panose="00000600000000000000" pitchFamily="2" charset="-127"/>
                <a:ea typeface="KoPub돋움체 Medium" panose="00000600000000000000" pitchFamily="2" charset="-127"/>
                <a:cs typeface="Univers for KPMG"/>
              </a:rPr>
              <a:t>자금조달 계획</a:t>
            </a:r>
            <a:r>
              <a:rPr kumimoji="0" lang="en-US" altLang="ko-KR" sz="1000" b="1" i="0" u="none" strike="noStrike" kern="1200" cap="none" spc="0" normalizeH="0" baseline="0" noProof="0">
                <a:ln>
                  <a:solidFill>
                    <a:prstClr val="white">
                      <a:lumMod val="75000"/>
                      <a:alpha val="0"/>
                    </a:prstClr>
                  </a:solidFill>
                </a:ln>
                <a:effectLst/>
                <a:uLnTx/>
                <a:uFillTx/>
                <a:latin typeface="KoPub돋움체 Medium" panose="00000600000000000000" pitchFamily="2" charset="-127"/>
                <a:ea typeface="KoPub돋움체 Medium" panose="00000600000000000000" pitchFamily="2" charset="-127"/>
                <a:cs typeface="Univers for KPMG"/>
              </a:rPr>
              <a:t>(</a:t>
            </a:r>
            <a:r>
              <a:rPr kumimoji="0" lang="ko-KR" altLang="en-US" sz="1000" b="1" i="0" u="none" strike="noStrike" kern="1200" cap="none" spc="0" normalizeH="0" baseline="0" noProof="0">
                <a:ln>
                  <a:solidFill>
                    <a:prstClr val="white">
                      <a:lumMod val="75000"/>
                      <a:alpha val="0"/>
                    </a:prstClr>
                  </a:solidFill>
                </a:ln>
                <a:effectLst/>
                <a:uLnTx/>
                <a:uFillTx/>
                <a:latin typeface="KoPub돋움체 Medium" panose="00000600000000000000" pitchFamily="2" charset="-127"/>
                <a:ea typeface="KoPub돋움체 Medium" panose="00000600000000000000" pitchFamily="2" charset="-127"/>
                <a:cs typeface="Univers for KPMG"/>
              </a:rPr>
              <a:t>안</a:t>
            </a:r>
            <a:r>
              <a:rPr kumimoji="0" lang="en-US" altLang="ko-KR" sz="1000" b="1" i="0" u="none" strike="noStrike" kern="1200" cap="none" spc="0" normalizeH="0" baseline="0" noProof="0">
                <a:ln>
                  <a:solidFill>
                    <a:prstClr val="white">
                      <a:lumMod val="75000"/>
                      <a:alpha val="0"/>
                    </a:prstClr>
                  </a:solidFill>
                </a:ln>
                <a:effectLst/>
                <a:uLnTx/>
                <a:uFillTx/>
                <a:latin typeface="KoPub돋움체 Medium" panose="00000600000000000000" pitchFamily="2" charset="-127"/>
                <a:ea typeface="KoPub돋움체 Medium" panose="00000600000000000000" pitchFamily="2" charset="-127"/>
                <a:cs typeface="Univers for KPMG"/>
              </a:rPr>
              <a:t>)</a:t>
            </a:r>
            <a:r>
              <a:rPr kumimoji="0" lang="en-US" altLang="ko-KR" sz="1000" b="1" i="0" u="none" strike="noStrike" kern="1200" cap="none" spc="0" normalizeH="0" baseline="30000" noProof="0">
                <a:ln>
                  <a:solidFill>
                    <a:prstClr val="white">
                      <a:lumMod val="75000"/>
                      <a:alpha val="0"/>
                    </a:prstClr>
                  </a:solidFill>
                </a:ln>
                <a:effectLst/>
                <a:uLnTx/>
                <a:uFillTx/>
                <a:latin typeface="KoPub돋움체 Medium" panose="00000600000000000000" pitchFamily="2" charset="-127"/>
                <a:ea typeface="KoPub돋움체 Medium" panose="00000600000000000000" pitchFamily="2" charset="-127"/>
                <a:cs typeface="Univers for KPMG"/>
              </a:rPr>
              <a:t>1</a:t>
            </a:r>
            <a:r>
              <a:rPr kumimoji="0" lang="ko-KR" altLang="en-US" sz="1000" b="1" i="0" u="none" strike="noStrike" kern="1200" cap="none" spc="0" normalizeH="0" baseline="0" noProof="0">
                <a:ln>
                  <a:solidFill>
                    <a:prstClr val="white">
                      <a:lumMod val="75000"/>
                      <a:alpha val="0"/>
                    </a:prstClr>
                  </a:solidFill>
                </a:ln>
                <a:effectLst/>
                <a:uLnTx/>
                <a:uFillTx/>
                <a:latin typeface="KoPub돋움체 Medium" panose="00000600000000000000" pitchFamily="2" charset="-127"/>
                <a:ea typeface="KoPub돋움체 Medium" panose="00000600000000000000" pitchFamily="2" charset="-127"/>
                <a:cs typeface="Univers for KPMG"/>
              </a:rPr>
              <a:t> </a:t>
            </a:r>
            <a:r>
              <a:rPr kumimoji="0" lang="en-US" altLang="ko-KR" sz="1000" b="1" i="0" u="none" strike="noStrike" kern="1200" cap="none" spc="0" normalizeH="0" baseline="0" noProof="0">
                <a:ln>
                  <a:solidFill>
                    <a:prstClr val="white">
                      <a:lumMod val="75000"/>
                      <a:alpha val="0"/>
                    </a:prstClr>
                  </a:solidFill>
                </a:ln>
                <a:effectLst/>
                <a:uLnTx/>
                <a:uFillTx/>
                <a:latin typeface="KoPub돋움체 Medium" panose="00000600000000000000" pitchFamily="2" charset="-127"/>
                <a:ea typeface="KoPub돋움체 Medium" panose="00000600000000000000" pitchFamily="2" charset="-127"/>
                <a:cs typeface="Univers for KPMG"/>
              </a:rPr>
              <a:t>]</a:t>
            </a:r>
            <a:endParaRPr kumimoji="0" lang="ko-KR" altLang="en-US" sz="1000" b="1" i="0" u="none" strike="noStrike" kern="1200" cap="none" spc="0" normalizeH="0" baseline="0" noProof="0">
              <a:ln>
                <a:solidFill>
                  <a:prstClr val="white">
                    <a:lumMod val="75000"/>
                    <a:alpha val="0"/>
                  </a:prstClr>
                </a:solidFill>
              </a:ln>
              <a:effectLst/>
              <a:uLnTx/>
              <a:uFillTx/>
              <a:latin typeface="KoPub돋움체 Medium" panose="00000600000000000000" pitchFamily="2" charset="-127"/>
              <a:ea typeface="KoPub돋움체 Medium" panose="00000600000000000000" pitchFamily="2" charset="-127"/>
              <a:cs typeface="Univers for KPMG"/>
            </a:endParaRPr>
          </a:p>
        </p:txBody>
      </p:sp>
      <p:sp>
        <p:nvSpPr>
          <p:cNvPr id="60" name="직사각형 59">
            <a:extLst>
              <a:ext uri="{FF2B5EF4-FFF2-40B4-BE49-F238E27FC236}">
                <a16:creationId xmlns:a16="http://schemas.microsoft.com/office/drawing/2014/main" id="{8D32B0DE-75F3-D380-57C2-0F18B512C421}"/>
              </a:ext>
            </a:extLst>
          </p:cNvPr>
          <p:cNvSpPr/>
          <p:nvPr/>
        </p:nvSpPr>
        <p:spPr>
          <a:xfrm>
            <a:off x="504000" y="1773490"/>
            <a:ext cx="3007692" cy="246221"/>
          </a:xfrm>
          <a:prstGeom prst="rect">
            <a:avLst/>
          </a:prstGeom>
        </p:spPr>
        <p:txBody>
          <a:bodyPr wrap="square" lIns="36000" rIns="3600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altLang="ko-KR" sz="1000" b="1" i="0" u="none" strike="noStrike" kern="1200" cap="none" spc="0" normalizeH="0" baseline="0" noProof="0">
                <a:ln>
                  <a:solidFill>
                    <a:prstClr val="white">
                      <a:lumMod val="75000"/>
                      <a:alpha val="0"/>
                    </a:prstClr>
                  </a:solidFill>
                </a:ln>
                <a:effectLst/>
                <a:uLnTx/>
                <a:uFillTx/>
                <a:latin typeface="KoPub돋움체 Medium" panose="02020603020101020101" pitchFamily="18" charset="-127"/>
                <a:ea typeface="KoPub돋움체 Medium" panose="02020603020101020101" pitchFamily="18" charset="-127"/>
                <a:cs typeface="Univers for KPMG"/>
              </a:rPr>
              <a:t>[ </a:t>
            </a:r>
            <a:r>
              <a:rPr lang="ko-KR" altLang="en-US" sz="1000" b="1">
                <a:ln>
                  <a:solidFill>
                    <a:prstClr val="white">
                      <a:lumMod val="75000"/>
                      <a:alpha val="0"/>
                    </a:prstClr>
                  </a:solidFill>
                </a:ln>
                <a:latin typeface="KoPub돋움체 Medium" panose="02020603020101020101" pitchFamily="18" charset="-127"/>
                <a:ea typeface="KoPub돋움체 Medium" panose="02020603020101020101" pitchFamily="18" charset="-127"/>
                <a:cs typeface="Univers for KPMG"/>
              </a:rPr>
              <a:t>투자구조</a:t>
            </a:r>
            <a:r>
              <a:rPr kumimoji="0" lang="en-US" altLang="ko-KR" sz="1000" b="1" i="0" u="none" strike="noStrike" kern="1200" cap="none" spc="0" normalizeH="0" baseline="0" noProof="0">
                <a:ln>
                  <a:solidFill>
                    <a:prstClr val="white">
                      <a:lumMod val="75000"/>
                      <a:alpha val="0"/>
                    </a:prstClr>
                  </a:solidFill>
                </a:ln>
                <a:effectLst/>
                <a:uLnTx/>
                <a:uFillTx/>
                <a:latin typeface="KoPub돋움체 Medium" panose="02020603020101020101" pitchFamily="18" charset="-127"/>
                <a:ea typeface="KoPub돋움체 Medium" panose="02020603020101020101" pitchFamily="18" charset="-127"/>
                <a:cs typeface="Univers for KPMG"/>
              </a:rPr>
              <a:t>]</a:t>
            </a:r>
            <a:endParaRPr kumimoji="0" lang="ko-KR" altLang="en-US" sz="1000" b="1" i="0" u="none" strike="noStrike" kern="1200" cap="none" spc="0" normalizeH="0" baseline="0" noProof="0">
              <a:ln>
                <a:solidFill>
                  <a:prstClr val="white">
                    <a:lumMod val="75000"/>
                    <a:alpha val="0"/>
                  </a:prstClr>
                </a:solidFill>
              </a:ln>
              <a:effectLst/>
              <a:uLnTx/>
              <a:uFillTx/>
              <a:latin typeface="KoPub돋움체 Medium" panose="02020603020101020101" pitchFamily="18" charset="-127"/>
              <a:ea typeface="KoPub돋움체 Medium" panose="02020603020101020101" pitchFamily="18" charset="-127"/>
              <a:cs typeface="Univers for KPMG"/>
            </a:endParaRPr>
          </a:p>
        </p:txBody>
      </p:sp>
      <p:cxnSp>
        <p:nvCxnSpPr>
          <p:cNvPr id="61" name="직선 화살표 연결선 60">
            <a:extLst>
              <a:ext uri="{FF2B5EF4-FFF2-40B4-BE49-F238E27FC236}">
                <a16:creationId xmlns:a16="http://schemas.microsoft.com/office/drawing/2014/main" id="{2BEBC668-284D-04AA-51C6-0ACA299BA1ED}"/>
              </a:ext>
            </a:extLst>
          </p:cNvPr>
          <p:cNvCxnSpPr>
            <a:cxnSpLocks/>
          </p:cNvCxnSpPr>
          <p:nvPr/>
        </p:nvCxnSpPr>
        <p:spPr>
          <a:xfrm>
            <a:off x="3236664" y="3420000"/>
            <a:ext cx="586998" cy="0"/>
          </a:xfrm>
          <a:prstGeom prst="straightConnector1">
            <a:avLst/>
          </a:prstGeom>
          <a:ln>
            <a:solidFill>
              <a:srgbClr val="005EB8"/>
            </a:solidFill>
            <a:tailEnd type="triangle"/>
          </a:ln>
        </p:spPr>
        <p:style>
          <a:lnRef idx="1">
            <a:schemeClr val="accent1"/>
          </a:lnRef>
          <a:fillRef idx="0">
            <a:schemeClr val="accent1"/>
          </a:fillRef>
          <a:effectRef idx="0">
            <a:schemeClr val="accent1"/>
          </a:effectRef>
          <a:fontRef idx="minor">
            <a:schemeClr val="tx1"/>
          </a:fontRef>
        </p:style>
      </p:cxnSp>
      <p:cxnSp>
        <p:nvCxnSpPr>
          <p:cNvPr id="62" name="직선 화살표 연결선 61">
            <a:extLst>
              <a:ext uri="{FF2B5EF4-FFF2-40B4-BE49-F238E27FC236}">
                <a16:creationId xmlns:a16="http://schemas.microsoft.com/office/drawing/2014/main" id="{A9C9E496-1312-3616-D0D2-02CC9A73137D}"/>
              </a:ext>
            </a:extLst>
          </p:cNvPr>
          <p:cNvCxnSpPr>
            <a:cxnSpLocks/>
          </p:cNvCxnSpPr>
          <p:nvPr/>
        </p:nvCxnSpPr>
        <p:spPr>
          <a:xfrm flipH="1">
            <a:off x="3222681" y="3290400"/>
            <a:ext cx="542872" cy="0"/>
          </a:xfrm>
          <a:prstGeom prst="straightConnector1">
            <a:avLst/>
          </a:prstGeom>
          <a:ln>
            <a:solidFill>
              <a:srgbClr val="005EB8"/>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241888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텍스트 개체 틀 16">
            <a:extLst>
              <a:ext uri="{FF2B5EF4-FFF2-40B4-BE49-F238E27FC236}">
                <a16:creationId xmlns:a16="http://schemas.microsoft.com/office/drawing/2014/main" id="{5A7C73A3-8BE8-4DE6-B6AA-C52589975296}"/>
              </a:ext>
            </a:extLst>
          </p:cNvPr>
          <p:cNvSpPr>
            <a:spLocks noGrp="1"/>
          </p:cNvSpPr>
          <p:nvPr>
            <p:ph type="body" sz="quarter" idx="10"/>
          </p:nvPr>
        </p:nvSpPr>
        <p:spPr>
          <a:xfrm>
            <a:off x="502976" y="193432"/>
            <a:ext cx="8574241" cy="211381"/>
          </a:xfrm>
        </p:spPr>
        <p:txBody>
          <a:bodyPr/>
          <a:lstStyle/>
          <a:p>
            <a:r>
              <a:rPr lang="en-US" altLang="ko-KR" sz="1000">
                <a:solidFill>
                  <a:schemeClr val="tx1">
                    <a:lumMod val="50000"/>
                    <a:lumOff val="50000"/>
                  </a:schemeClr>
                </a:solidFill>
                <a:latin typeface="KoPub돋움체 Bold" panose="00000800000000000000" pitchFamily="2" charset="-127"/>
                <a:ea typeface="KoPub돋움체 Bold" panose="00000800000000000000" pitchFamily="2" charset="-127"/>
                <a:cs typeface="+mn-cs"/>
              </a:rPr>
              <a:t>01 Executive Summary</a:t>
            </a:r>
            <a:endParaRPr lang="ko-KR" altLang="en-US" sz="1000">
              <a:solidFill>
                <a:schemeClr val="tx1">
                  <a:lumMod val="50000"/>
                  <a:lumOff val="50000"/>
                </a:schemeClr>
              </a:solidFill>
              <a:latin typeface="KoPub돋움체 Bold" panose="00000800000000000000" pitchFamily="2" charset="-127"/>
              <a:ea typeface="KoPub돋움체 Bold" panose="00000800000000000000" pitchFamily="2" charset="-127"/>
              <a:cs typeface="+mn-cs"/>
            </a:endParaRPr>
          </a:p>
        </p:txBody>
      </p:sp>
      <p:sp>
        <p:nvSpPr>
          <p:cNvPr id="50" name="텍스트 개체 틀 5">
            <a:extLst>
              <a:ext uri="{FF2B5EF4-FFF2-40B4-BE49-F238E27FC236}">
                <a16:creationId xmlns:a16="http://schemas.microsoft.com/office/drawing/2014/main" id="{47DC6F31-2DCC-4A15-BF45-EF4866DBDE61}"/>
              </a:ext>
            </a:extLst>
          </p:cNvPr>
          <p:cNvSpPr txBox="1">
            <a:spLocks/>
          </p:cNvSpPr>
          <p:nvPr/>
        </p:nvSpPr>
        <p:spPr>
          <a:xfrm>
            <a:off x="488950" y="6062454"/>
            <a:ext cx="4368796" cy="287999"/>
          </a:xfrm>
          <a:prstGeom prst="rect">
            <a:avLst/>
          </a:prstGeom>
          <a:noFill/>
        </p:spPr>
        <p:txBody>
          <a:bodyPr vert="horz" wrap="square" lIns="0" tIns="0" rIns="0" bIns="0" rtlCol="0" anchor="t" anchorCtr="0">
            <a:noAutofit/>
          </a:bodyPr>
          <a:lstStyle>
            <a:lvl1pPr eaLnBrk="1" latinLnBrk="1" hangingPunct="1">
              <a:spcAft>
                <a:spcPts val="650"/>
              </a:spcAft>
              <a:defRPr lang="ko-KR" altLang="en-US" sz="800" b="0" i="0" kern="0" baseline="0" dirty="0">
                <a:solidFill>
                  <a:srgbClr val="7F7F7F"/>
                </a:solidFill>
                <a:latin typeface="+mn-lt"/>
                <a:ea typeface="+mn-ea"/>
                <a:cs typeface="Arial" panose="020B0604020202020204" pitchFamily="34" charset="0"/>
              </a:defRPr>
            </a:lvl1pPr>
            <a:lvl2pPr marL="0" indent="0" eaLnBrk="1" latinLnBrk="1" hangingPunct="1">
              <a:spcAft>
                <a:spcPts val="650"/>
              </a:spcAft>
              <a:buFont typeface="Univers for KPMG"/>
              <a:buNone/>
              <a:defRPr sz="1400" b="0" i="0">
                <a:solidFill>
                  <a:srgbClr val="003087"/>
                </a:solidFill>
                <a:latin typeface="Univers for KPMG Light" panose="020B0403020202020204" pitchFamily="34" charset="0"/>
                <a:cs typeface="Univers for KPMG" panose="020B0603020202020204" pitchFamily="34" charset="0"/>
              </a:defRPr>
            </a:lvl2pPr>
            <a:lvl3pPr marL="307975" indent="-307975" algn="l" eaLnBrk="1" latinLnBrk="1" hangingPunct="1">
              <a:spcAft>
                <a:spcPts val="650"/>
              </a:spcAft>
              <a:buFont typeface="Univers for KPMG Light" panose="020B0403020202020204" pitchFamily="34" charset="0"/>
              <a:buChar char="—"/>
              <a:defRPr sz="1400" b="0" i="0">
                <a:solidFill>
                  <a:srgbClr val="003087"/>
                </a:solidFill>
                <a:latin typeface="Univers for KPMG Light" panose="020B0403020202020204" pitchFamily="34" charset="0"/>
                <a:cs typeface="Univers for KPMG" panose="020B0603020202020204" pitchFamily="34" charset="0"/>
              </a:defRPr>
            </a:lvl3pPr>
            <a:lvl4pPr marL="623888" indent="-248400" algn="l" eaLnBrk="1" latinLnBrk="1" hangingPunct="1">
              <a:spcAft>
                <a:spcPts val="650"/>
              </a:spcAft>
              <a:buFont typeface="Univers for KPMG Light" panose="020B0403020202020204" pitchFamily="34" charset="0"/>
              <a:buChar char="–"/>
              <a:defRPr sz="1400" b="0" i="0" baseline="0">
                <a:solidFill>
                  <a:srgbClr val="003087"/>
                </a:solidFill>
                <a:latin typeface="Univers for KPMG Light" panose="020B0403020202020204" pitchFamily="34" charset="0"/>
                <a:cs typeface="Univers for KPMG" panose="020B0603020202020204" pitchFamily="34" charset="0"/>
              </a:defRPr>
            </a:lvl4pPr>
            <a:lvl5pPr marL="982663" indent="-309563" algn="l" eaLnBrk="1" latinLnBrk="1" hangingPunct="1">
              <a:spcAft>
                <a:spcPts val="650"/>
              </a:spcAft>
              <a:buFont typeface="Univers for KPMG Light" panose="020B0403020202020204" pitchFamily="34" charset="0"/>
              <a:buChar char="—"/>
              <a:defRPr lang="en-US" sz="1400" b="0" i="0" dirty="0" smtClean="0">
                <a:solidFill>
                  <a:srgbClr val="003087"/>
                </a:solidFill>
                <a:latin typeface="Univers for KPMG Light" panose="020B0403020202020204" pitchFamily="34" charset="0"/>
                <a:cs typeface="Univers for KPMG" panose="020B0603020202020204" pitchFamily="34" charset="0"/>
              </a:defRPr>
            </a:lvl5pPr>
            <a:lvl6pPr marL="1257300" indent="-247650" algn="l" eaLnBrk="1" latinLnBrk="1" hangingPunct="1">
              <a:spcAft>
                <a:spcPts val="650"/>
              </a:spcAft>
              <a:buFont typeface="Univers for KPMG Light" panose="020B0403020202020204" pitchFamily="34" charset="0"/>
              <a:buChar char="-"/>
              <a:defRPr lang="en-US" sz="1400" b="0" i="0" baseline="0" dirty="0" smtClean="0">
                <a:solidFill>
                  <a:srgbClr val="003087"/>
                </a:solidFill>
                <a:latin typeface="Univers for KPMG Light" panose="020B0403020202020204" pitchFamily="34" charset="0"/>
              </a:defRPr>
            </a:lvl6pPr>
            <a:lvl7pPr marL="1619250" indent="-309563" algn="l" eaLnBrk="1" latinLnBrk="1" hangingPunct="1">
              <a:spcAft>
                <a:spcPts val="650"/>
              </a:spcAft>
              <a:buFont typeface="Univers for KPMG Light" panose="020B0403020202020204" pitchFamily="34" charset="0"/>
              <a:buChar char="—"/>
              <a:defRPr lang="en-US" sz="1400" b="0" i="0" dirty="0" smtClean="0">
                <a:solidFill>
                  <a:srgbClr val="003087"/>
                </a:solidFill>
                <a:latin typeface="Univers for KPMG Light" panose="020B0403020202020204" pitchFamily="34" charset="0"/>
              </a:defRPr>
            </a:lvl7pPr>
            <a:lvl8pPr marL="1885950" indent="-247650" algn="l" eaLnBrk="1" latinLnBrk="1" hangingPunct="1">
              <a:spcAft>
                <a:spcPts val="650"/>
              </a:spcAft>
              <a:buFont typeface="Univers for KPMG Light" panose="020B0403020202020204" pitchFamily="34" charset="0"/>
              <a:buChar char="-"/>
              <a:defRPr lang="en-US" sz="1400" b="0" i="0" baseline="0" dirty="0" smtClean="0">
                <a:solidFill>
                  <a:srgbClr val="003087"/>
                </a:solidFill>
                <a:latin typeface="Univers for KPMG Light" panose="020B0403020202020204" pitchFamily="34" charset="0"/>
              </a:defRPr>
            </a:lvl8pPr>
          </a:lstStyle>
          <a:p>
            <a:pPr>
              <a:spcAft>
                <a:spcPts val="0"/>
              </a:spcAft>
            </a:pPr>
            <a:r>
              <a:rPr lang="en-US" altLang="ko-KR">
                <a:latin typeface="KoPub돋움체 Medium" panose="02020603020101020101" pitchFamily="18" charset="-127"/>
                <a:ea typeface="KoPub돋움체 Medium" panose="02020603020101020101" pitchFamily="18" charset="-127"/>
              </a:rPr>
              <a:t>Source : </a:t>
            </a:r>
            <a:r>
              <a:rPr lang="ko-KR" altLang="en-US">
                <a:latin typeface="KoPub돋움체 Medium" panose="02020603020101020101" pitchFamily="18" charset="-127"/>
                <a:ea typeface="KoPub돋움체 Medium" panose="02020603020101020101" pitchFamily="18" charset="-127"/>
              </a:rPr>
              <a:t>회사제시자료</a:t>
            </a:r>
            <a:endParaRPr lang="en-US" altLang="ko-KR">
              <a:latin typeface="KoPub돋움체 Medium" panose="02020603020101020101" pitchFamily="18" charset="-127"/>
              <a:ea typeface="KoPub돋움체 Medium" panose="02020603020101020101" pitchFamily="18" charset="-127"/>
            </a:endParaRPr>
          </a:p>
          <a:p>
            <a:pPr>
              <a:spcAft>
                <a:spcPts val="0"/>
              </a:spcAft>
            </a:pPr>
            <a:r>
              <a:rPr lang="en-US" altLang="ko-KR">
                <a:latin typeface="KoPub돋움체 Medium" panose="02020603020101020101" pitchFamily="18" charset="-127"/>
                <a:ea typeface="KoPub돋움체 Medium" panose="02020603020101020101" pitchFamily="18" charset="-127"/>
              </a:rPr>
              <a:t>Note 1 : XXXX</a:t>
            </a:r>
            <a:endParaRPr lang="ko-KR" altLang="en-US">
              <a:latin typeface="KoPub돋움체 Medium" panose="02020603020101020101" pitchFamily="18" charset="-127"/>
              <a:ea typeface="KoPub돋움체 Medium" panose="02020603020101020101" pitchFamily="18" charset="-127"/>
            </a:endParaRPr>
          </a:p>
        </p:txBody>
      </p:sp>
      <p:sp>
        <p:nvSpPr>
          <p:cNvPr id="96" name="TextBox 95">
            <a:extLst>
              <a:ext uri="{FF2B5EF4-FFF2-40B4-BE49-F238E27FC236}">
                <a16:creationId xmlns:a16="http://schemas.microsoft.com/office/drawing/2014/main" id="{48798C3D-559E-40C9-B22A-6761007405E1}"/>
              </a:ext>
            </a:extLst>
          </p:cNvPr>
          <p:cNvSpPr txBox="1"/>
          <p:nvPr/>
        </p:nvSpPr>
        <p:spPr>
          <a:xfrm flipH="1">
            <a:off x="488950" y="874727"/>
            <a:ext cx="8928100" cy="169277"/>
          </a:xfrm>
          <a:prstGeom prst="rect">
            <a:avLst/>
          </a:prstGeom>
          <a:noFill/>
        </p:spPr>
        <p:txBody>
          <a:bodyPr wrap="square" lIns="0" tIns="0" rIns="0" bIns="0" rtlCol="0">
            <a:spAutoFit/>
          </a:bodyPr>
          <a:lstStyle/>
          <a:p>
            <a:r>
              <a:rPr lang="en-US" altLang="ko-KR"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XXXXXXX</a:t>
            </a:r>
            <a:r>
              <a:rPr lang="ko-KR" altLang="en-US"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 </a:t>
            </a:r>
            <a:endParaRPr lang="en-US" altLang="ko-KR"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endParaRPr>
          </a:p>
        </p:txBody>
      </p:sp>
      <p:sp>
        <p:nvSpPr>
          <p:cNvPr id="97" name="제목 18">
            <a:extLst>
              <a:ext uri="{FF2B5EF4-FFF2-40B4-BE49-F238E27FC236}">
                <a16:creationId xmlns:a16="http://schemas.microsoft.com/office/drawing/2014/main" id="{E577CB65-78D0-496E-8174-B9F8D9F6DC96}"/>
              </a:ext>
            </a:extLst>
          </p:cNvPr>
          <p:cNvSpPr txBox="1">
            <a:spLocks/>
          </p:cNvSpPr>
          <p:nvPr/>
        </p:nvSpPr>
        <p:spPr>
          <a:xfrm>
            <a:off x="488951" y="439978"/>
            <a:ext cx="8928100" cy="430887"/>
          </a:xfrm>
          <a:prstGeom prst="rect">
            <a:avLst/>
          </a:prstGeom>
        </p:spPr>
        <p:txBody>
          <a:bodyPr wrap="square" lIns="0" tIns="0" rIns="0" bIns="0">
            <a:spAutoFit/>
          </a:bodyPr>
          <a:lstStyle>
            <a:defPPr>
              <a:defRPr lang="en-US"/>
            </a:defPPr>
            <a:lvl1pPr marR="0" lvl="0" indent="0" defTabSz="661751" fontAlgn="auto" latinLnBrk="1">
              <a:lnSpc>
                <a:spcPct val="100000"/>
              </a:lnSpc>
              <a:spcBef>
                <a:spcPct val="0"/>
              </a:spcBef>
              <a:spcAft>
                <a:spcPts val="2000"/>
              </a:spcAft>
              <a:buClrTx/>
              <a:buSzTx/>
              <a:buFontTx/>
              <a:buNone/>
              <a:tabLst/>
              <a:defRPr kumimoji="0" sz="2800" b="0" i="0" u="none" strike="noStrike" cap="none" spc="0" normalizeH="0" baseline="0">
                <a:ln>
                  <a:solidFill>
                    <a:srgbClr val="FD349C">
                      <a:alpha val="0"/>
                    </a:srgbClr>
                  </a:solidFill>
                </a:ln>
                <a:solidFill>
                  <a:srgbClr val="00338D"/>
                </a:solidFill>
                <a:effectLst/>
                <a:uLnTx/>
                <a:uFillTx/>
                <a:latin typeface="KoPub돋움체 Bold" panose="00000800000000000000" pitchFamily="2" charset="-127"/>
                <a:ea typeface="KoPub돋움체 Bold" panose="00000800000000000000" pitchFamily="2" charset="-127"/>
                <a:cs typeface="+mj-cs"/>
              </a:defRPr>
            </a:lvl1pPr>
          </a:lstStyle>
          <a:p>
            <a:pPr>
              <a:defRPr/>
            </a:pPr>
            <a:r>
              <a:rPr lang="en-US" altLang="ko-KR" sz="2800"/>
              <a:t>XXXX </a:t>
            </a:r>
            <a:r>
              <a:rPr lang="en-US" altLang="ko-KR" sz="2000"/>
              <a:t>- XXXX</a:t>
            </a:r>
            <a:endParaRPr lang="ko-KR" altLang="en-US" sz="2000"/>
          </a:p>
        </p:txBody>
      </p:sp>
      <p:sp>
        <p:nvSpPr>
          <p:cNvPr id="7" name="직사각형 6">
            <a:extLst>
              <a:ext uri="{FF2B5EF4-FFF2-40B4-BE49-F238E27FC236}">
                <a16:creationId xmlns:a16="http://schemas.microsoft.com/office/drawing/2014/main" id="{F7675959-4228-3CF3-A394-927AD92D635E}"/>
              </a:ext>
            </a:extLst>
          </p:cNvPr>
          <p:cNvSpPr/>
          <p:nvPr/>
        </p:nvSpPr>
        <p:spPr>
          <a:xfrm>
            <a:off x="4815847" y="18381"/>
            <a:ext cx="4803706" cy="1257889"/>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marL="228600" indent="-228600">
              <a:buAutoNum type="arabicPeriod"/>
            </a:pPr>
            <a:r>
              <a:rPr lang="ko-KR" altLang="en-US" sz="1000" err="1">
                <a:solidFill>
                  <a:schemeClr val="bg1"/>
                </a:solidFill>
                <a:latin typeface="KoPub돋움체 Light" panose="00000300000000000000" pitchFamily="2" charset="-127"/>
                <a:ea typeface="KoPub돋움체 Light" panose="00000300000000000000" pitchFamily="2" charset="-127"/>
              </a:rPr>
              <a:t>셀여백</a:t>
            </a:r>
            <a:r>
              <a:rPr lang="ko-KR" altLang="en-US" sz="1000">
                <a:solidFill>
                  <a:schemeClr val="bg1"/>
                </a:solidFill>
                <a:latin typeface="KoPub돋움체 Light" panose="00000300000000000000" pitchFamily="2" charset="-127"/>
                <a:ea typeface="KoPub돋움체 Light" panose="00000300000000000000" pitchFamily="2" charset="-127"/>
              </a:rPr>
              <a:t> </a:t>
            </a:r>
            <a:r>
              <a:rPr lang="en-US" altLang="ko-KR" sz="1000">
                <a:solidFill>
                  <a:schemeClr val="bg1"/>
                </a:solidFill>
                <a:latin typeface="KoPub돋움체 Light" panose="00000300000000000000" pitchFamily="2" charset="-127"/>
                <a:ea typeface="KoPub돋움체 Light" panose="00000300000000000000" pitchFamily="2" charset="-127"/>
              </a:rPr>
              <a:t>: </a:t>
            </a:r>
            <a:r>
              <a:rPr lang="ko-KR" altLang="en-US" sz="1000">
                <a:solidFill>
                  <a:schemeClr val="bg1"/>
                </a:solidFill>
                <a:latin typeface="KoPub돋움체 Light" panose="00000300000000000000" pitchFamily="2" charset="-127"/>
                <a:ea typeface="KoPub돋움체 Light" panose="00000300000000000000" pitchFamily="2" charset="-127"/>
              </a:rPr>
              <a:t>왼쪽 </a:t>
            </a:r>
            <a:r>
              <a:rPr lang="en-US" altLang="ko-KR" sz="1000">
                <a:solidFill>
                  <a:schemeClr val="bg1"/>
                </a:solidFill>
                <a:latin typeface="KoPub돋움체 Light" panose="00000300000000000000" pitchFamily="2" charset="-127"/>
                <a:ea typeface="KoPub돋움체 Light" panose="00000300000000000000" pitchFamily="2" charset="-127"/>
              </a:rPr>
              <a:t>0.1 / </a:t>
            </a:r>
            <a:r>
              <a:rPr lang="ko-KR" altLang="en-US" sz="1000">
                <a:solidFill>
                  <a:schemeClr val="bg1"/>
                </a:solidFill>
                <a:latin typeface="KoPub돋움체 Light" panose="00000300000000000000" pitchFamily="2" charset="-127"/>
                <a:ea typeface="KoPub돋움체 Light" panose="00000300000000000000" pitchFamily="2" charset="-127"/>
              </a:rPr>
              <a:t>오른쪽 </a:t>
            </a:r>
            <a:r>
              <a:rPr lang="en-US" altLang="ko-KR" sz="1000">
                <a:solidFill>
                  <a:schemeClr val="bg1"/>
                </a:solidFill>
                <a:latin typeface="KoPub돋움체 Light" panose="00000300000000000000" pitchFamily="2" charset="-127"/>
                <a:ea typeface="KoPub돋움체 Light" panose="00000300000000000000" pitchFamily="2" charset="-127"/>
              </a:rPr>
              <a:t>0.1</a:t>
            </a:r>
          </a:p>
          <a:p>
            <a:pPr marL="228600" indent="-228600">
              <a:buAutoNum type="arabicPeriod"/>
            </a:pPr>
            <a:r>
              <a:rPr lang="ko-KR" altLang="en-US" sz="1000">
                <a:solidFill>
                  <a:schemeClr val="bg1"/>
                </a:solidFill>
                <a:latin typeface="KoPub돋움체 Light" panose="00000300000000000000" pitchFamily="2" charset="-127"/>
                <a:ea typeface="KoPub돋움체 Light" panose="00000300000000000000" pitchFamily="2" charset="-127"/>
              </a:rPr>
              <a:t>표 음수 </a:t>
            </a:r>
            <a:r>
              <a:rPr lang="en-US" altLang="ko-KR" sz="1000">
                <a:solidFill>
                  <a:schemeClr val="bg1"/>
                </a:solidFill>
                <a:latin typeface="KoPub돋움체 Light" panose="00000300000000000000" pitchFamily="2" charset="-127"/>
                <a:ea typeface="KoPub돋움체 Light" panose="00000300000000000000" pitchFamily="2" charset="-127"/>
              </a:rPr>
              <a:t>: [</a:t>
            </a:r>
            <a:r>
              <a:rPr lang="ko-KR" altLang="en-US" sz="1000">
                <a:solidFill>
                  <a:schemeClr val="bg1"/>
                </a:solidFill>
                <a:latin typeface="KoPub돋움체 Light" panose="00000300000000000000" pitchFamily="2" charset="-127"/>
                <a:ea typeface="KoPub돋움체 Light" panose="00000300000000000000" pitchFamily="2" charset="-127"/>
              </a:rPr>
              <a:t>빨강</a:t>
            </a:r>
            <a:r>
              <a:rPr lang="en-US" altLang="ko-KR" sz="1000">
                <a:solidFill>
                  <a:schemeClr val="bg1"/>
                </a:solidFill>
                <a:latin typeface="KoPub돋움체 Light" panose="00000300000000000000" pitchFamily="2" charset="-127"/>
                <a:ea typeface="KoPub돋움체 Light" panose="00000300000000000000" pitchFamily="2" charset="-127"/>
              </a:rPr>
              <a:t>] (X,XXX) /</a:t>
            </a:r>
          </a:p>
          <a:p>
            <a:pPr marL="228600" indent="-228600">
              <a:buAutoNum type="arabicPeriod"/>
            </a:pPr>
            <a:r>
              <a:rPr lang="ko-KR" altLang="en-US" sz="1000">
                <a:solidFill>
                  <a:schemeClr val="bg1"/>
                </a:solidFill>
                <a:latin typeface="KoPub돋움체 Light" panose="00000300000000000000" pitchFamily="2" charset="-127"/>
                <a:ea typeface="KoPub돋움체 Light" panose="00000300000000000000" pitchFamily="2" charset="-127"/>
              </a:rPr>
              <a:t>표 윤곽선 </a:t>
            </a:r>
            <a:r>
              <a:rPr lang="en-US" altLang="ko-KR" sz="1000">
                <a:solidFill>
                  <a:schemeClr val="bg1"/>
                </a:solidFill>
                <a:latin typeface="KoPub돋움체 Light" panose="00000300000000000000" pitchFamily="2" charset="-127"/>
                <a:ea typeface="KoPub돋움체 Light" panose="00000300000000000000" pitchFamily="2" charset="-127"/>
              </a:rPr>
              <a:t>: 0 / 94 / 184</a:t>
            </a:r>
          </a:p>
          <a:p>
            <a:pPr marL="228600" indent="-228600">
              <a:buAutoNum type="arabicPeriod"/>
            </a:pPr>
            <a:r>
              <a:rPr lang="ko-KR" altLang="en-US" sz="1000">
                <a:solidFill>
                  <a:schemeClr val="bg1"/>
                </a:solidFill>
                <a:latin typeface="KoPub돋움체 Light" panose="00000300000000000000" pitchFamily="2" charset="-127"/>
                <a:ea typeface="KoPub돋움체 Light" panose="00000300000000000000" pitchFamily="2" charset="-127"/>
              </a:rPr>
              <a:t>표 헤더 음영 </a:t>
            </a:r>
            <a:r>
              <a:rPr lang="en-US" altLang="ko-KR" sz="1000">
                <a:solidFill>
                  <a:schemeClr val="bg1"/>
                </a:solidFill>
                <a:latin typeface="KoPub돋움체 Light" panose="00000300000000000000" pitchFamily="2" charset="-127"/>
                <a:ea typeface="KoPub돋움체 Light" panose="00000300000000000000" pitchFamily="2" charset="-127"/>
              </a:rPr>
              <a:t>: 0 / 51 / 141</a:t>
            </a:r>
          </a:p>
          <a:p>
            <a:pPr marL="228600" indent="-228600">
              <a:buAutoNum type="arabicPeriod"/>
            </a:pPr>
            <a:r>
              <a:rPr lang="ko-KR" altLang="en-US" sz="1000">
                <a:solidFill>
                  <a:schemeClr val="bg1"/>
                </a:solidFill>
                <a:latin typeface="KoPub돋움체 Light" panose="00000300000000000000" pitchFamily="2" charset="-127"/>
                <a:ea typeface="KoPub돋움체 Light" panose="00000300000000000000" pitchFamily="2" charset="-127"/>
              </a:rPr>
              <a:t>각종 비율 </a:t>
            </a:r>
            <a:r>
              <a:rPr lang="en-US" altLang="ko-KR" sz="1000">
                <a:solidFill>
                  <a:schemeClr val="bg1"/>
                </a:solidFill>
                <a:latin typeface="KoPub돋움체 Light" panose="00000300000000000000" pitchFamily="2" charset="-127"/>
                <a:ea typeface="KoPub돋움체 Light" panose="00000300000000000000" pitchFamily="2" charset="-127"/>
              </a:rPr>
              <a:t>: </a:t>
            </a:r>
            <a:r>
              <a:rPr lang="ko-KR" altLang="en-US" sz="1000">
                <a:solidFill>
                  <a:schemeClr val="bg1"/>
                </a:solidFill>
                <a:latin typeface="KoPub돋움체 Light" panose="00000300000000000000" pitchFamily="2" charset="-127"/>
                <a:ea typeface="KoPub돋움체 Light" panose="00000300000000000000" pitchFamily="2" charset="-127"/>
              </a:rPr>
              <a:t>소수점 첫째자리 </a:t>
            </a:r>
            <a:r>
              <a:rPr lang="en-US" altLang="ko-KR" sz="1000">
                <a:solidFill>
                  <a:schemeClr val="bg1"/>
                </a:solidFill>
                <a:latin typeface="KoPub돋움체 Light" panose="00000300000000000000" pitchFamily="2" charset="-127"/>
                <a:ea typeface="KoPub돋움체 Light" panose="00000300000000000000" pitchFamily="2" charset="-127"/>
              </a:rPr>
              <a:t>&amp; </a:t>
            </a:r>
            <a:r>
              <a:rPr lang="ko-KR" altLang="en-US" sz="1000">
                <a:solidFill>
                  <a:schemeClr val="bg1"/>
                </a:solidFill>
                <a:latin typeface="KoPub돋움체 Light" panose="00000300000000000000" pitchFamily="2" charset="-127"/>
                <a:ea typeface="KoPub돋움체 Light" panose="00000300000000000000" pitchFamily="2" charset="-127"/>
              </a:rPr>
              <a:t>이탤릭체 </a:t>
            </a:r>
            <a:r>
              <a:rPr lang="en-US" altLang="ko-KR" sz="1000">
                <a:solidFill>
                  <a:schemeClr val="bg1"/>
                </a:solidFill>
                <a:latin typeface="KoPub돋움체 Light" panose="00000300000000000000" pitchFamily="2" charset="-127"/>
                <a:ea typeface="KoPub돋움체 Light" panose="00000300000000000000" pitchFamily="2" charset="-127"/>
              </a:rPr>
              <a:t>&amp; KPMG Blue (0/51/141)</a:t>
            </a:r>
          </a:p>
          <a:p>
            <a:pPr marL="228600" indent="-228600">
              <a:buAutoNum type="arabicPeriod"/>
            </a:pPr>
            <a:r>
              <a:rPr lang="ko-KR" altLang="en-US" sz="1000">
                <a:solidFill>
                  <a:schemeClr val="bg1"/>
                </a:solidFill>
                <a:latin typeface="KoPub돋움체 Light" panose="00000300000000000000" pitchFamily="2" charset="-127"/>
                <a:ea typeface="KoPub돋움체 Light" panose="00000300000000000000" pitchFamily="2" charset="-127"/>
              </a:rPr>
              <a:t>폰트 </a:t>
            </a:r>
            <a:r>
              <a:rPr lang="en-US" altLang="ko-KR" sz="1000">
                <a:solidFill>
                  <a:schemeClr val="bg1"/>
                </a:solidFill>
                <a:latin typeface="KoPub돋움체 Light" panose="00000300000000000000" pitchFamily="2" charset="-127"/>
                <a:ea typeface="KoPub돋움체 Light" panose="00000300000000000000" pitchFamily="2" charset="-127"/>
              </a:rPr>
              <a:t>: </a:t>
            </a:r>
            <a:r>
              <a:rPr lang="ko-KR" altLang="en-US" sz="1000">
                <a:solidFill>
                  <a:schemeClr val="bg1"/>
                </a:solidFill>
                <a:latin typeface="KoPub돋움체 Light" panose="00000300000000000000" pitchFamily="2" charset="-127"/>
                <a:ea typeface="KoPub돋움체 Light" panose="00000300000000000000" pitchFamily="2" charset="-127"/>
              </a:rPr>
              <a:t>맑은 고딕 </a:t>
            </a:r>
            <a:r>
              <a:rPr lang="en-US" altLang="ko-KR" sz="1000">
                <a:solidFill>
                  <a:schemeClr val="bg1"/>
                </a:solidFill>
                <a:latin typeface="KoPub돋움체 Light" panose="00000300000000000000" pitchFamily="2" charset="-127"/>
                <a:ea typeface="KoPub돋움체 Light" panose="00000300000000000000" pitchFamily="2" charset="-127"/>
              </a:rPr>
              <a:t>&amp; </a:t>
            </a:r>
            <a:r>
              <a:rPr lang="ko-KR" altLang="en-US" sz="1000">
                <a:solidFill>
                  <a:schemeClr val="bg1"/>
                </a:solidFill>
                <a:latin typeface="KoPub돋움체 Light" panose="00000300000000000000" pitchFamily="2" charset="-127"/>
                <a:ea typeface="KoPub돋움체 Light" panose="00000300000000000000" pitchFamily="2" charset="-127"/>
              </a:rPr>
              <a:t>글자크기 </a:t>
            </a:r>
            <a:r>
              <a:rPr lang="en-US" altLang="ko-KR" sz="1000">
                <a:solidFill>
                  <a:schemeClr val="bg1"/>
                </a:solidFill>
                <a:latin typeface="KoPub돋움체 Light" panose="00000300000000000000" pitchFamily="2" charset="-127"/>
                <a:ea typeface="KoPub돋움체 Light" panose="00000300000000000000" pitchFamily="2" charset="-127"/>
              </a:rPr>
              <a:t>9 (</a:t>
            </a:r>
            <a:r>
              <a:rPr lang="ko-KR" altLang="en-US" sz="1000">
                <a:solidFill>
                  <a:schemeClr val="bg1"/>
                </a:solidFill>
                <a:latin typeface="KoPub돋움체 Light" panose="00000300000000000000" pitchFamily="2" charset="-127"/>
                <a:ea typeface="KoPub돋움체 Light" panose="00000300000000000000" pitchFamily="2" charset="-127"/>
              </a:rPr>
              <a:t>크기 </a:t>
            </a:r>
            <a:r>
              <a:rPr lang="ko-KR" altLang="en-US" sz="1000" err="1">
                <a:solidFill>
                  <a:schemeClr val="bg1"/>
                </a:solidFill>
                <a:latin typeface="KoPub돋움체 Light" panose="00000300000000000000" pitchFamily="2" charset="-127"/>
                <a:ea typeface="KoPub돋움체 Light" panose="00000300000000000000" pitchFamily="2" charset="-127"/>
              </a:rPr>
              <a:t>안맞으면</a:t>
            </a:r>
            <a:r>
              <a:rPr lang="ko-KR" altLang="en-US" sz="1000">
                <a:solidFill>
                  <a:schemeClr val="bg1"/>
                </a:solidFill>
                <a:latin typeface="KoPub돋움체 Light" panose="00000300000000000000" pitchFamily="2" charset="-127"/>
                <a:ea typeface="KoPub돋움체 Light" panose="00000300000000000000" pitchFamily="2" charset="-127"/>
              </a:rPr>
              <a:t> 협의 후 축소 가능</a:t>
            </a:r>
            <a:r>
              <a:rPr lang="en-US" altLang="ko-KR" sz="1000">
                <a:solidFill>
                  <a:schemeClr val="bg1"/>
                </a:solidFill>
                <a:latin typeface="KoPub돋움체 Light" panose="00000300000000000000" pitchFamily="2" charset="-127"/>
                <a:ea typeface="KoPub돋움체 Light" panose="00000300000000000000" pitchFamily="2" charset="-127"/>
              </a:rPr>
              <a:t>)</a:t>
            </a:r>
          </a:p>
          <a:p>
            <a:pPr marL="228600" indent="-228600">
              <a:buAutoNum type="arabicPeriod"/>
            </a:pPr>
            <a:r>
              <a:rPr lang="ko-KR" altLang="en-US" sz="1000">
                <a:solidFill>
                  <a:schemeClr val="bg1"/>
                </a:solidFill>
                <a:latin typeface="KoPub돋움체 Light" panose="00000300000000000000" pitchFamily="2" charset="-127"/>
                <a:ea typeface="KoPub돋움체 Light" panose="00000300000000000000" pitchFamily="2" charset="-127"/>
              </a:rPr>
              <a:t>주기 </a:t>
            </a:r>
            <a:r>
              <a:rPr lang="en-US" altLang="ko-KR" sz="1000">
                <a:solidFill>
                  <a:schemeClr val="bg1"/>
                </a:solidFill>
                <a:latin typeface="KoPub돋움체 Light" panose="00000300000000000000" pitchFamily="2" charset="-127"/>
                <a:ea typeface="KoPub돋움체 Light" panose="00000300000000000000" pitchFamily="2" charset="-127"/>
              </a:rPr>
              <a:t>: </a:t>
            </a:r>
            <a:r>
              <a:rPr lang="ko-KR" altLang="en-US" sz="1000">
                <a:solidFill>
                  <a:schemeClr val="bg1"/>
                </a:solidFill>
                <a:latin typeface="KoPub돋움체 Light" panose="00000300000000000000" pitchFamily="2" charset="-127"/>
                <a:ea typeface="KoPub돋움체 Light" panose="00000300000000000000" pitchFamily="2" charset="-127"/>
              </a:rPr>
              <a:t>아래 표 참조</a:t>
            </a:r>
            <a:endParaRPr lang="en-US" altLang="ko-KR" sz="1000">
              <a:solidFill>
                <a:schemeClr val="bg1"/>
              </a:solidFill>
              <a:latin typeface="KoPub돋움체 Light" panose="00000300000000000000" pitchFamily="2" charset="-127"/>
              <a:ea typeface="KoPub돋움체 Light" panose="00000300000000000000" pitchFamily="2" charset="-127"/>
            </a:endParaRPr>
          </a:p>
        </p:txBody>
      </p:sp>
      <p:sp>
        <p:nvSpPr>
          <p:cNvPr id="9" name="직사각형 8">
            <a:extLst>
              <a:ext uri="{FF2B5EF4-FFF2-40B4-BE49-F238E27FC236}">
                <a16:creationId xmlns:a16="http://schemas.microsoft.com/office/drawing/2014/main" id="{B629BBD8-65F2-7689-C9CF-3DB0A2A9EA0D}"/>
              </a:ext>
            </a:extLst>
          </p:cNvPr>
          <p:cNvSpPr/>
          <p:nvPr/>
        </p:nvSpPr>
        <p:spPr>
          <a:xfrm>
            <a:off x="5068496" y="1727999"/>
            <a:ext cx="4353747" cy="4293389"/>
          </a:xfrm>
          <a:prstGeom prst="rect">
            <a:avLst/>
          </a:prstGeom>
          <a:noFill/>
          <a:ln w="635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t"/>
          <a:lstStyle/>
          <a:p>
            <a:pPr marL="171450" indent="-171450" latinLnBrk="1">
              <a:spcBef>
                <a:spcPts val="600"/>
              </a:spcBef>
              <a:buFont typeface="Wingdings" panose="05000000000000000000" pitchFamily="2" charset="2"/>
              <a:buChar char="§"/>
            </a:pPr>
            <a:r>
              <a:rPr lang="en-US" altLang="ko-KR" sz="900" b="1">
                <a:solidFill>
                  <a:srgbClr val="00338D"/>
                </a:solidFill>
                <a:latin typeface="KoPub돋움체 Light" panose="00000300000000000000" pitchFamily="2" charset="-127"/>
                <a:ea typeface="KoPub돋움체 Light" panose="00000300000000000000" pitchFamily="2" charset="-127"/>
              </a:rPr>
              <a:t>XXXX</a:t>
            </a:r>
          </a:p>
          <a:p>
            <a:pPr marL="259200" indent="-171450" latinLnBrk="1">
              <a:spcBef>
                <a:spcPts val="600"/>
              </a:spcBef>
              <a:buFont typeface="Wingdings" panose="05000000000000000000" pitchFamily="2" charset="2"/>
              <a:buChar char="ü"/>
            </a:pPr>
            <a:r>
              <a:rPr lang="en-US" altLang="ko-KR" sz="900">
                <a:solidFill>
                  <a:schemeClr val="tx1"/>
                </a:solidFill>
                <a:latin typeface="KoPub돋움체 Light" panose="00000300000000000000" pitchFamily="2" charset="-127"/>
                <a:ea typeface="KoPub돋움체 Light" panose="00000300000000000000" pitchFamily="2" charset="-127"/>
              </a:rPr>
              <a:t>XXXX</a:t>
            </a:r>
          </a:p>
          <a:p>
            <a:pPr marL="259200" indent="-171450" latinLnBrk="1">
              <a:spcBef>
                <a:spcPts val="600"/>
              </a:spcBef>
              <a:buFont typeface="Wingdings" panose="05000000000000000000" pitchFamily="2" charset="2"/>
              <a:buChar char="ü"/>
            </a:pPr>
            <a:endParaRPr lang="en-US" altLang="ko-KR" sz="900">
              <a:solidFill>
                <a:schemeClr val="tx1"/>
              </a:solidFill>
              <a:latin typeface="KoPub돋움체 Light" panose="00000300000000000000" pitchFamily="2" charset="-127"/>
              <a:ea typeface="KoPub돋움체 Light" panose="00000300000000000000" pitchFamily="2" charset="-127"/>
            </a:endParaRPr>
          </a:p>
          <a:p>
            <a:pPr marL="171450" indent="-171450" latinLnBrk="1">
              <a:spcBef>
                <a:spcPts val="600"/>
              </a:spcBef>
              <a:buFont typeface="Wingdings" panose="05000000000000000000" pitchFamily="2" charset="2"/>
              <a:buChar char="§"/>
            </a:pPr>
            <a:r>
              <a:rPr lang="en-US" altLang="ko-KR" sz="900" b="1">
                <a:solidFill>
                  <a:srgbClr val="00338D"/>
                </a:solidFill>
                <a:latin typeface="KoPub돋움체 Light" panose="00000300000000000000" pitchFamily="2" charset="-127"/>
                <a:ea typeface="KoPub돋움체 Light" panose="00000300000000000000" pitchFamily="2" charset="-127"/>
              </a:rPr>
              <a:t>XXXX</a:t>
            </a:r>
          </a:p>
          <a:p>
            <a:pPr marL="259200" indent="-171450" latinLnBrk="1">
              <a:spcBef>
                <a:spcPts val="600"/>
              </a:spcBef>
              <a:buFont typeface="Wingdings" panose="05000000000000000000" pitchFamily="2" charset="2"/>
              <a:buChar char="ü"/>
            </a:pPr>
            <a:r>
              <a:rPr lang="en-US" altLang="ko-KR" sz="900">
                <a:solidFill>
                  <a:schemeClr val="tx1"/>
                </a:solidFill>
                <a:latin typeface="KoPub돋움체 Light" panose="00000300000000000000" pitchFamily="2" charset="-127"/>
                <a:ea typeface="KoPub돋움체 Light" panose="00000300000000000000" pitchFamily="2" charset="-127"/>
              </a:rPr>
              <a:t>XXXX</a:t>
            </a:r>
          </a:p>
          <a:p>
            <a:pPr marL="259200" indent="-171450" latinLnBrk="1">
              <a:spcBef>
                <a:spcPts val="600"/>
              </a:spcBef>
              <a:buFont typeface="Wingdings" panose="05000000000000000000" pitchFamily="2" charset="2"/>
              <a:buChar char="ü"/>
            </a:pPr>
            <a:endParaRPr lang="en-US" altLang="ko-KR" sz="900">
              <a:solidFill>
                <a:schemeClr val="tx1"/>
              </a:solidFill>
              <a:latin typeface="KoPub돋움체 Light" panose="00000300000000000000" pitchFamily="2" charset="-127"/>
              <a:ea typeface="KoPub돋움체 Light" panose="00000300000000000000" pitchFamily="2" charset="-127"/>
            </a:endParaRPr>
          </a:p>
          <a:p>
            <a:pPr marL="259200" indent="-171450" latinLnBrk="1">
              <a:spcBef>
                <a:spcPts val="600"/>
              </a:spcBef>
              <a:buFont typeface="Wingdings" panose="05000000000000000000" pitchFamily="2" charset="2"/>
              <a:buChar char="ü"/>
            </a:pPr>
            <a:endParaRPr lang="en-US" altLang="ko-KR" sz="900">
              <a:solidFill>
                <a:schemeClr val="tx1"/>
              </a:solidFill>
              <a:latin typeface="KoPub돋움체 Light" panose="00000300000000000000" pitchFamily="2" charset="-127"/>
              <a:ea typeface="KoPub돋움체 Light" panose="00000300000000000000" pitchFamily="2" charset="-127"/>
            </a:endParaRPr>
          </a:p>
          <a:p>
            <a:pPr marL="259200" indent="-171450" latinLnBrk="1">
              <a:spcBef>
                <a:spcPts val="600"/>
              </a:spcBef>
              <a:buFont typeface="Wingdings" panose="05000000000000000000" pitchFamily="2" charset="2"/>
              <a:buChar char="ü"/>
            </a:pPr>
            <a:endParaRPr lang="en-US" altLang="ko-KR" sz="900">
              <a:solidFill>
                <a:schemeClr val="tx1"/>
              </a:solidFill>
              <a:latin typeface="KoPub돋움체 Light" panose="00000300000000000000" pitchFamily="2" charset="-127"/>
              <a:ea typeface="KoPub돋움체 Light" panose="00000300000000000000" pitchFamily="2" charset="-127"/>
            </a:endParaRPr>
          </a:p>
        </p:txBody>
      </p:sp>
      <p:sp>
        <p:nvSpPr>
          <p:cNvPr id="11" name="직사각형 10">
            <a:extLst>
              <a:ext uri="{FF2B5EF4-FFF2-40B4-BE49-F238E27FC236}">
                <a16:creationId xmlns:a16="http://schemas.microsoft.com/office/drawing/2014/main" id="{4056A733-8EC0-FBCD-8366-084764D423BE}"/>
              </a:ext>
            </a:extLst>
          </p:cNvPr>
          <p:cNvSpPr/>
          <p:nvPr/>
        </p:nvSpPr>
        <p:spPr>
          <a:xfrm>
            <a:off x="5817333" y="2124712"/>
            <a:ext cx="3433515" cy="1257889"/>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r>
              <a:rPr lang="en-US" altLang="ko-KR" sz="1000">
                <a:solidFill>
                  <a:schemeClr val="bg1"/>
                </a:solidFill>
                <a:latin typeface="KoPub돋움체 Light" panose="00000300000000000000" pitchFamily="2" charset="-127"/>
                <a:ea typeface="KoPub돋움체 Light" panose="00000300000000000000" pitchFamily="2" charset="-127"/>
              </a:rPr>
              <a:t>Text</a:t>
            </a:r>
            <a:r>
              <a:rPr lang="ko-KR" altLang="en-US" sz="1000">
                <a:solidFill>
                  <a:schemeClr val="bg1"/>
                </a:solidFill>
                <a:latin typeface="KoPub돋움체 Light" panose="00000300000000000000" pitchFamily="2" charset="-127"/>
                <a:ea typeface="KoPub돋움체 Light" panose="00000300000000000000" pitchFamily="2" charset="-127"/>
              </a:rPr>
              <a:t> </a:t>
            </a:r>
            <a:r>
              <a:rPr lang="en-US" altLang="ko-KR" sz="1000">
                <a:solidFill>
                  <a:schemeClr val="bg1"/>
                </a:solidFill>
                <a:latin typeface="KoPub돋움체 Light" panose="00000300000000000000" pitchFamily="2" charset="-127"/>
                <a:ea typeface="KoPub돋움체 Light" panose="00000300000000000000" pitchFamily="2" charset="-127"/>
              </a:rPr>
              <a:t>box</a:t>
            </a:r>
            <a:r>
              <a:rPr lang="ko-KR" altLang="en-US" sz="1000">
                <a:solidFill>
                  <a:schemeClr val="bg1"/>
                </a:solidFill>
                <a:latin typeface="KoPub돋움체 Light" panose="00000300000000000000" pitchFamily="2" charset="-127"/>
                <a:ea typeface="KoPub돋움체 Light" panose="00000300000000000000" pitchFamily="2" charset="-127"/>
              </a:rPr>
              <a:t> 폰트 </a:t>
            </a:r>
            <a:r>
              <a:rPr lang="en-US" altLang="ko-KR" sz="1000">
                <a:solidFill>
                  <a:schemeClr val="bg1"/>
                </a:solidFill>
                <a:latin typeface="KoPub돋움체 Light" panose="00000300000000000000" pitchFamily="2" charset="-127"/>
                <a:ea typeface="KoPub돋움체 Light" panose="00000300000000000000" pitchFamily="2" charset="-127"/>
              </a:rPr>
              <a:t>: </a:t>
            </a:r>
            <a:r>
              <a:rPr lang="en-US" altLang="ko-KR" sz="1000" err="1">
                <a:solidFill>
                  <a:schemeClr val="bg1"/>
                </a:solidFill>
                <a:latin typeface="KoPub돋움체 Light" panose="00000300000000000000" pitchFamily="2" charset="-127"/>
                <a:ea typeface="KoPub돋움체 Light" panose="00000300000000000000" pitchFamily="2" charset="-127"/>
              </a:rPr>
              <a:t>KoPub</a:t>
            </a:r>
            <a:r>
              <a:rPr lang="ko-KR" altLang="en-US" sz="1000">
                <a:solidFill>
                  <a:schemeClr val="bg1"/>
                </a:solidFill>
                <a:latin typeface="KoPub돋움체 Light" panose="00000300000000000000" pitchFamily="2" charset="-127"/>
                <a:ea typeface="KoPub돋움체 Light" panose="00000300000000000000" pitchFamily="2" charset="-127"/>
              </a:rPr>
              <a:t>돋움체 </a:t>
            </a:r>
            <a:r>
              <a:rPr lang="en-US" altLang="ko-KR" sz="1000">
                <a:solidFill>
                  <a:schemeClr val="bg1"/>
                </a:solidFill>
                <a:latin typeface="KoPub돋움체 Light" panose="00000300000000000000" pitchFamily="2" charset="-127"/>
                <a:ea typeface="KoPub돋움체 Light" panose="00000300000000000000" pitchFamily="2" charset="-127"/>
              </a:rPr>
              <a:t>Light</a:t>
            </a:r>
          </a:p>
        </p:txBody>
      </p:sp>
      <p:graphicFrame>
        <p:nvGraphicFramePr>
          <p:cNvPr id="12" name="표 11">
            <a:extLst>
              <a:ext uri="{FF2B5EF4-FFF2-40B4-BE49-F238E27FC236}">
                <a16:creationId xmlns:a16="http://schemas.microsoft.com/office/drawing/2014/main" id="{0B54ED67-734B-28D6-BC8E-5320B96F0071}"/>
              </a:ext>
            </a:extLst>
          </p:cNvPr>
          <p:cNvGraphicFramePr>
            <a:graphicFrameLocks noGrp="1"/>
          </p:cNvGraphicFramePr>
          <p:nvPr>
            <p:extLst>
              <p:ext uri="{D42A27DB-BD31-4B8C-83A1-F6EECF244321}">
                <p14:modId xmlns:p14="http://schemas.microsoft.com/office/powerpoint/2010/main" val="947930115"/>
              </p:ext>
            </p:extLst>
          </p:nvPr>
        </p:nvGraphicFramePr>
        <p:xfrm>
          <a:off x="489600" y="1735200"/>
          <a:ext cx="4355339" cy="4293387"/>
        </p:xfrm>
        <a:graphic>
          <a:graphicData uri="http://schemas.openxmlformats.org/drawingml/2006/table">
            <a:tbl>
              <a:tblPr/>
              <a:tblGrid>
                <a:gridCol w="1381840">
                  <a:extLst>
                    <a:ext uri="{9D8B030D-6E8A-4147-A177-3AD203B41FA5}">
                      <a16:colId xmlns:a16="http://schemas.microsoft.com/office/drawing/2014/main" val="547920814"/>
                    </a:ext>
                  </a:extLst>
                </a:gridCol>
                <a:gridCol w="703636">
                  <a:extLst>
                    <a:ext uri="{9D8B030D-6E8A-4147-A177-3AD203B41FA5}">
                      <a16:colId xmlns:a16="http://schemas.microsoft.com/office/drawing/2014/main" val="945299894"/>
                    </a:ext>
                  </a:extLst>
                </a:gridCol>
                <a:gridCol w="756621">
                  <a:extLst>
                    <a:ext uri="{9D8B030D-6E8A-4147-A177-3AD203B41FA5}">
                      <a16:colId xmlns:a16="http://schemas.microsoft.com/office/drawing/2014/main" val="1590418034"/>
                    </a:ext>
                  </a:extLst>
                </a:gridCol>
                <a:gridCol w="756621">
                  <a:extLst>
                    <a:ext uri="{9D8B030D-6E8A-4147-A177-3AD203B41FA5}">
                      <a16:colId xmlns:a16="http://schemas.microsoft.com/office/drawing/2014/main" val="1767520212"/>
                    </a:ext>
                  </a:extLst>
                </a:gridCol>
                <a:gridCol w="756621">
                  <a:extLst>
                    <a:ext uri="{9D8B030D-6E8A-4147-A177-3AD203B41FA5}">
                      <a16:colId xmlns:a16="http://schemas.microsoft.com/office/drawing/2014/main" val="3578341166"/>
                    </a:ext>
                  </a:extLst>
                </a:gridCol>
              </a:tblGrid>
              <a:tr h="186669">
                <a:tc>
                  <a:txBody>
                    <a:bodyPr/>
                    <a:lstStyle/>
                    <a:p>
                      <a:pPr algn="l" rtl="0" fontAlgn="ctr"/>
                      <a:r>
                        <a:rPr lang="en-US" altLang="ko-KR" sz="900" b="1" i="0" u="none" strike="noStrike">
                          <a:solidFill>
                            <a:srgbClr val="FFFFFF"/>
                          </a:solidFill>
                          <a:effectLst/>
                          <a:latin typeface="KoPub돋움체 Medium" panose="00000600000000000000" pitchFamily="2" charset="-127"/>
                          <a:ea typeface="KoPub돋움체 Medium" panose="00000600000000000000" pitchFamily="2" charset="-127"/>
                        </a:rPr>
                        <a:t>(</a:t>
                      </a:r>
                      <a:r>
                        <a:rPr lang="ko-KR" altLang="en-US" sz="900" b="1" i="0" u="none" strike="noStrike">
                          <a:solidFill>
                            <a:srgbClr val="FFFFFF"/>
                          </a:solidFill>
                          <a:effectLst/>
                          <a:latin typeface="KoPub돋움체 Medium" panose="00000600000000000000" pitchFamily="2" charset="-127"/>
                          <a:ea typeface="KoPub돋움체 Medium" panose="00000600000000000000" pitchFamily="2" charset="-127"/>
                        </a:rPr>
                        <a:t>단위</a:t>
                      </a:r>
                      <a:r>
                        <a:rPr lang="en-US" altLang="ko-KR" sz="900" b="1" i="0" u="none" strike="noStrike">
                          <a:solidFill>
                            <a:srgbClr val="FFFFFF"/>
                          </a:solidFill>
                          <a:effectLst/>
                          <a:latin typeface="KoPub돋움체 Medium" panose="00000600000000000000" pitchFamily="2" charset="-127"/>
                          <a:ea typeface="KoPub돋움체 Medium" panose="00000600000000000000" pitchFamily="2" charset="-127"/>
                        </a:rPr>
                        <a:t>: </a:t>
                      </a:r>
                      <a:r>
                        <a:rPr lang="ko-KR" altLang="en-US" sz="900" b="1" i="0" u="none" strike="noStrike">
                          <a:solidFill>
                            <a:srgbClr val="FFFFFF"/>
                          </a:solidFill>
                          <a:effectLst/>
                          <a:latin typeface="KoPub돋움체 Medium" panose="00000600000000000000" pitchFamily="2" charset="-127"/>
                          <a:ea typeface="KoPub돋움체 Medium" panose="00000600000000000000" pitchFamily="2" charset="-127"/>
                        </a:rPr>
                        <a:t>백만원</a:t>
                      </a:r>
                      <a:r>
                        <a:rPr lang="en-US" sz="900" b="1" i="0" u="none" strike="noStrike">
                          <a:solidFill>
                            <a:srgbClr val="FFFFFF"/>
                          </a:solidFill>
                          <a:effectLst/>
                          <a:latin typeface="KoPub돋움체 Medium" panose="00000600000000000000" pitchFamily="2" charset="-127"/>
                          <a:ea typeface="KoPub돋움체 Medium" panose="00000600000000000000" pitchFamily="2" charset="-127"/>
                        </a:rPr>
                        <a:t>)</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ctr" rtl="0" fontAlgn="ctr"/>
                      <a:r>
                        <a:rPr lang="en-US" altLang="ko-KR" sz="900" b="1" i="0" u="none" strike="noStrike">
                          <a:solidFill>
                            <a:srgbClr val="FFFFFF"/>
                          </a:solidFill>
                          <a:effectLst/>
                          <a:latin typeface="KoPub돋움체 Medium" panose="00000600000000000000" pitchFamily="2" charset="-127"/>
                          <a:ea typeface="KoPub돋움체 Medium" panose="00000600000000000000" pitchFamily="2" charset="-127"/>
                        </a:rPr>
                        <a:t>2020</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ctr" rtl="0" fontAlgn="ctr"/>
                      <a:r>
                        <a:rPr lang="en-US" altLang="ko-KR" sz="900" b="1" i="0" u="none" strike="noStrike">
                          <a:solidFill>
                            <a:srgbClr val="FFFFFF"/>
                          </a:solidFill>
                          <a:effectLst/>
                          <a:latin typeface="KoPub돋움체 Medium" panose="00000600000000000000" pitchFamily="2" charset="-127"/>
                          <a:ea typeface="KoPub돋움체 Medium" panose="00000600000000000000" pitchFamily="2" charset="-127"/>
                        </a:rPr>
                        <a:t>2021</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ctr" rtl="0" fontAlgn="ctr"/>
                      <a:r>
                        <a:rPr lang="en-US" altLang="ko-KR" sz="900" b="1" i="0" u="none" strike="noStrike">
                          <a:solidFill>
                            <a:srgbClr val="FFFFFF"/>
                          </a:solidFill>
                          <a:effectLst/>
                          <a:latin typeface="KoPub돋움체 Medium" panose="00000600000000000000" pitchFamily="2" charset="-127"/>
                          <a:ea typeface="KoPub돋움체 Medium" panose="00000600000000000000" pitchFamily="2" charset="-127"/>
                        </a:rPr>
                        <a:t>2022</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ctr" rtl="0" fontAlgn="ctr"/>
                      <a:r>
                        <a:rPr lang="en-US" sz="900" b="1" i="0" u="none" strike="noStrike">
                          <a:solidFill>
                            <a:srgbClr val="FFFFFF"/>
                          </a:solidFill>
                          <a:effectLst/>
                          <a:latin typeface="KoPub돋움체 Medium" panose="00000600000000000000" pitchFamily="2" charset="-127"/>
                          <a:ea typeface="KoPub돋움체 Medium" panose="00000600000000000000" pitchFamily="2" charset="-127"/>
                        </a:rPr>
                        <a:t>2023.1Q</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extLst>
                  <a:ext uri="{0D108BD9-81ED-4DB2-BD59-A6C34878D82A}">
                    <a16:rowId xmlns:a16="http://schemas.microsoft.com/office/drawing/2014/main" val="2423589603"/>
                  </a:ext>
                </a:extLst>
              </a:tr>
              <a:tr h="186669">
                <a:tc>
                  <a:txBody>
                    <a:bodyPr/>
                    <a:lstStyle/>
                    <a:p>
                      <a:pPr algn="l" rtl="0" fontAlgn="ctr"/>
                      <a:r>
                        <a:rPr lang="ko-KR" altLang="en-US" sz="900" b="1" i="0" u="none" strike="noStrike">
                          <a:solidFill>
                            <a:srgbClr val="000000"/>
                          </a:solidFill>
                          <a:effectLst/>
                          <a:latin typeface="KoPub돋움체 Medium" panose="00000600000000000000" pitchFamily="2" charset="-127"/>
                          <a:ea typeface="KoPub돋움체 Medium" panose="00000600000000000000" pitchFamily="2" charset="-127"/>
                        </a:rPr>
                        <a:t>매출액</a:t>
                      </a:r>
                      <a:r>
                        <a:rPr lang="en-US" altLang="ko-KR" sz="900" b="1" i="0" u="none" strike="noStrike" baseline="30000">
                          <a:solidFill>
                            <a:srgbClr val="000000"/>
                          </a:solidFill>
                          <a:effectLst/>
                          <a:latin typeface="KoPub돋움체 Medium" panose="00000600000000000000" pitchFamily="2" charset="-127"/>
                          <a:ea typeface="KoPub돋움체 Medium" panose="00000600000000000000" pitchFamily="2" charset="-127"/>
                        </a:rPr>
                        <a:t>1</a:t>
                      </a:r>
                      <a:endParaRPr lang="ko-KR" altLang="en-US" sz="900" b="1" i="0" u="none" strike="noStrike" baseline="30000">
                        <a:solidFill>
                          <a:srgbClr val="000000"/>
                        </a:solidFill>
                        <a:effectLst/>
                        <a:latin typeface="KoPub돋움체 Medium" panose="00000600000000000000" pitchFamily="2" charset="-127"/>
                        <a:ea typeface="KoPub돋움체 Medium" panose="00000600000000000000" pitchFamily="2" charset="-127"/>
                      </a:endParaRP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E5F4FB"/>
                    </a:solidFill>
                  </a:tcPr>
                </a:tc>
                <a:tc>
                  <a:txBody>
                    <a:bodyPr/>
                    <a:lstStyle/>
                    <a:p>
                      <a:pPr algn="r" rtl="0" fontAlgn="ctr"/>
                      <a:r>
                        <a:rPr lang="en-US" altLang="ko-KR" sz="900" b="1" i="0" u="none" strike="noStrike">
                          <a:solidFill>
                            <a:srgbClr val="000000"/>
                          </a:solidFill>
                          <a:effectLst/>
                          <a:latin typeface="KoPub돋움체 Medium" panose="00000600000000000000" pitchFamily="2" charset="-127"/>
                          <a:ea typeface="KoPub돋움체 Medium" panose="00000600000000000000" pitchFamily="2" charset="-127"/>
                        </a:rPr>
                        <a:t>3,678</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E5F4FB"/>
                    </a:solidFill>
                  </a:tcPr>
                </a:tc>
                <a:tc>
                  <a:txBody>
                    <a:bodyPr/>
                    <a:lstStyle/>
                    <a:p>
                      <a:pPr algn="r" rtl="0" fontAlgn="ctr"/>
                      <a:r>
                        <a:rPr lang="en-US" altLang="ko-KR" sz="900" b="1" i="0" u="none" strike="noStrike">
                          <a:solidFill>
                            <a:srgbClr val="000000"/>
                          </a:solidFill>
                          <a:effectLst/>
                          <a:latin typeface="KoPub돋움체 Medium" panose="00000600000000000000" pitchFamily="2" charset="-127"/>
                          <a:ea typeface="KoPub돋움체 Medium" panose="00000600000000000000" pitchFamily="2" charset="-127"/>
                        </a:rPr>
                        <a:t>18,886</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E5F4FB"/>
                    </a:solidFill>
                  </a:tcPr>
                </a:tc>
                <a:tc>
                  <a:txBody>
                    <a:bodyPr/>
                    <a:lstStyle/>
                    <a:p>
                      <a:pPr algn="r" rtl="0" fontAlgn="ctr"/>
                      <a:r>
                        <a:rPr lang="en-US" altLang="ko-KR" sz="900" b="1" i="0" u="none" strike="noStrike">
                          <a:solidFill>
                            <a:srgbClr val="000000"/>
                          </a:solidFill>
                          <a:effectLst/>
                          <a:latin typeface="KoPub돋움체 Medium" panose="00000600000000000000" pitchFamily="2" charset="-127"/>
                          <a:ea typeface="KoPub돋움체 Medium" panose="00000600000000000000" pitchFamily="2" charset="-127"/>
                        </a:rPr>
                        <a:t>17,602</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E5F4FB"/>
                    </a:solidFill>
                  </a:tcPr>
                </a:tc>
                <a:tc>
                  <a:txBody>
                    <a:bodyPr/>
                    <a:lstStyle/>
                    <a:p>
                      <a:pPr algn="r" rtl="0" fontAlgn="ctr"/>
                      <a:r>
                        <a:rPr lang="en-US" altLang="ko-KR" sz="900" b="1" i="0" u="none" strike="noStrike">
                          <a:solidFill>
                            <a:srgbClr val="000000"/>
                          </a:solidFill>
                          <a:effectLst/>
                          <a:latin typeface="KoPub돋움체 Medium" panose="00000600000000000000" pitchFamily="2" charset="-127"/>
                          <a:ea typeface="KoPub돋움체 Medium" panose="00000600000000000000" pitchFamily="2" charset="-127"/>
                        </a:rPr>
                        <a:t>36,690</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E5F4FB"/>
                    </a:solidFill>
                  </a:tcPr>
                </a:tc>
                <a:extLst>
                  <a:ext uri="{0D108BD9-81ED-4DB2-BD59-A6C34878D82A}">
                    <a16:rowId xmlns:a16="http://schemas.microsoft.com/office/drawing/2014/main" val="651652512"/>
                  </a:ext>
                </a:extLst>
              </a:tr>
              <a:tr h="186669">
                <a:tc>
                  <a:txBody>
                    <a:bodyPr/>
                    <a:lstStyle/>
                    <a:p>
                      <a:pPr algn="l" rtl="0" fontAlgn="ctr"/>
                      <a:r>
                        <a:rPr lang="ko-KR" altLang="en-US" sz="900" b="1" i="0" u="none" strike="noStrike">
                          <a:solidFill>
                            <a:srgbClr val="000000"/>
                          </a:solidFill>
                          <a:effectLst/>
                          <a:latin typeface="KoPub돋움체 Medium" panose="00000600000000000000" pitchFamily="2" charset="-127"/>
                          <a:ea typeface="KoPub돋움체 Medium" panose="00000600000000000000" pitchFamily="2" charset="-127"/>
                        </a:rPr>
                        <a:t>매출원가</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E5F4FB"/>
                    </a:solidFill>
                  </a:tcPr>
                </a:tc>
                <a:tc>
                  <a:txBody>
                    <a:bodyPr/>
                    <a:lstStyle/>
                    <a:p>
                      <a:pPr algn="r" rtl="0" fontAlgn="ctr"/>
                      <a:r>
                        <a:rPr lang="en-US" altLang="ko-KR" sz="900" b="1" i="0" u="none" strike="noStrike">
                          <a:solidFill>
                            <a:srgbClr val="000000"/>
                          </a:solidFill>
                          <a:effectLst/>
                          <a:latin typeface="KoPub돋움체 Medium" panose="00000600000000000000" pitchFamily="2" charset="-127"/>
                          <a:ea typeface="KoPub돋움체 Medium" panose="00000600000000000000" pitchFamily="2" charset="-127"/>
                        </a:rPr>
                        <a:t>5,582</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E5F4FB"/>
                    </a:solidFill>
                  </a:tcPr>
                </a:tc>
                <a:tc>
                  <a:txBody>
                    <a:bodyPr/>
                    <a:lstStyle/>
                    <a:p>
                      <a:pPr algn="r" rtl="0" fontAlgn="ctr"/>
                      <a:r>
                        <a:rPr lang="en-US" altLang="ko-KR" sz="900" b="1" i="0" u="none" strike="noStrike">
                          <a:solidFill>
                            <a:srgbClr val="000000"/>
                          </a:solidFill>
                          <a:effectLst/>
                          <a:latin typeface="KoPub돋움체 Medium" panose="00000600000000000000" pitchFamily="2" charset="-127"/>
                          <a:ea typeface="KoPub돋움체 Medium" panose="00000600000000000000" pitchFamily="2" charset="-127"/>
                        </a:rPr>
                        <a:t>22,646</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E5F4FB"/>
                    </a:solidFill>
                  </a:tcPr>
                </a:tc>
                <a:tc>
                  <a:txBody>
                    <a:bodyPr/>
                    <a:lstStyle/>
                    <a:p>
                      <a:pPr algn="r" rtl="0" fontAlgn="ctr"/>
                      <a:r>
                        <a:rPr lang="en-US" altLang="ko-KR" sz="900" b="1" i="0" u="none" strike="noStrike">
                          <a:solidFill>
                            <a:srgbClr val="000000"/>
                          </a:solidFill>
                          <a:effectLst/>
                          <a:latin typeface="KoPub돋움체 Medium" panose="00000600000000000000" pitchFamily="2" charset="-127"/>
                          <a:ea typeface="KoPub돋움체 Medium" panose="00000600000000000000" pitchFamily="2" charset="-127"/>
                        </a:rPr>
                        <a:t>30,399</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E5F4FB"/>
                    </a:solidFill>
                  </a:tcPr>
                </a:tc>
                <a:tc>
                  <a:txBody>
                    <a:bodyPr/>
                    <a:lstStyle/>
                    <a:p>
                      <a:pPr algn="r" rtl="0" fontAlgn="ctr"/>
                      <a:r>
                        <a:rPr lang="en-US" altLang="ko-KR" sz="900" b="1" i="0" u="none" strike="noStrike">
                          <a:solidFill>
                            <a:srgbClr val="000000"/>
                          </a:solidFill>
                          <a:effectLst/>
                          <a:latin typeface="KoPub돋움체 Medium" panose="00000600000000000000" pitchFamily="2" charset="-127"/>
                          <a:ea typeface="KoPub돋움체 Medium" panose="00000600000000000000" pitchFamily="2" charset="-127"/>
                        </a:rPr>
                        <a:t>35,974</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E5F4FB"/>
                    </a:solidFill>
                  </a:tcPr>
                </a:tc>
                <a:extLst>
                  <a:ext uri="{0D108BD9-81ED-4DB2-BD59-A6C34878D82A}">
                    <a16:rowId xmlns:a16="http://schemas.microsoft.com/office/drawing/2014/main" val="3498943959"/>
                  </a:ext>
                </a:extLst>
              </a:tr>
              <a:tr h="186669">
                <a:tc>
                  <a:txBody>
                    <a:bodyPr/>
                    <a:lstStyle/>
                    <a:p>
                      <a:pPr algn="l" rtl="0" fontAlgn="ct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  재료비</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a:noFill/>
                    </a:lnB>
                  </a:tcPr>
                </a:tc>
                <a:tc>
                  <a:txBody>
                    <a:bodyPr/>
                    <a:lstStyle/>
                    <a:p>
                      <a:pPr algn="r" rtl="0" fontAlgn="ct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　</a:t>
                      </a:r>
                    </a:p>
                  </a:txBody>
                  <a:tcPr marL="36000" marR="36000" marT="0" marB="0" anchor="ctr">
                    <a:lnL>
                      <a:noFill/>
                    </a:lnL>
                    <a:lnR>
                      <a:noFill/>
                    </a:lnR>
                    <a:lnT w="6350" cap="flat" cmpd="sng" algn="ctr">
                      <a:solidFill>
                        <a:srgbClr val="005EB8"/>
                      </a:solidFill>
                      <a:prstDash val="solid"/>
                      <a:round/>
                      <a:headEnd type="none" w="med" len="med"/>
                      <a:tailEnd type="none" w="med" len="med"/>
                    </a:lnT>
                    <a:lnB>
                      <a:noFill/>
                    </a:lnB>
                    <a:solidFill>
                      <a:srgbClr val="F2F2F2"/>
                    </a:solidFill>
                  </a:tcPr>
                </a:tc>
                <a:tc>
                  <a:txBody>
                    <a:bodyPr/>
                    <a:lstStyle/>
                    <a:p>
                      <a:pPr algn="r" rtl="0" fontAlgn="ct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　</a:t>
                      </a:r>
                    </a:p>
                  </a:txBody>
                  <a:tcPr marL="36000" marR="36000" marT="0" marB="0" anchor="ctr">
                    <a:lnL>
                      <a:noFill/>
                    </a:lnL>
                    <a:lnR>
                      <a:noFill/>
                    </a:lnR>
                    <a:lnT w="6350" cap="flat" cmpd="sng" algn="ctr">
                      <a:solidFill>
                        <a:srgbClr val="005EB8"/>
                      </a:solidFill>
                      <a:prstDash val="solid"/>
                      <a:round/>
                      <a:headEnd type="none" w="med" len="med"/>
                      <a:tailEnd type="none" w="med" len="med"/>
                    </a:lnT>
                    <a:lnB>
                      <a:noFill/>
                    </a:lnB>
                    <a:solidFill>
                      <a:srgbClr val="F2F2F2"/>
                    </a:solidFill>
                  </a:tcPr>
                </a:tc>
                <a:tc>
                  <a:txBody>
                    <a:bodyPr/>
                    <a:lstStyle/>
                    <a:p>
                      <a:pPr algn="r" rtl="0" fontAlgn="ct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　</a:t>
                      </a:r>
                    </a:p>
                  </a:txBody>
                  <a:tcPr marL="36000" marR="36000" marT="0" marB="0" anchor="ctr">
                    <a:lnL>
                      <a:noFill/>
                    </a:lnL>
                    <a:lnR>
                      <a:noFill/>
                    </a:lnR>
                    <a:lnT w="6350" cap="flat" cmpd="sng" algn="ctr">
                      <a:solidFill>
                        <a:srgbClr val="005EB8"/>
                      </a:solidFill>
                      <a:prstDash val="solid"/>
                      <a:round/>
                      <a:headEnd type="none" w="med" len="med"/>
                      <a:tailEnd type="none" w="med" len="med"/>
                    </a:lnT>
                    <a:lnB>
                      <a:noFill/>
                    </a:lnB>
                    <a:solidFill>
                      <a:srgbClr val="F2F2F2"/>
                    </a:solidFill>
                  </a:tcPr>
                </a:tc>
                <a:tc>
                  <a:txBody>
                    <a:bodyPr/>
                    <a:lstStyle/>
                    <a:p>
                      <a:pPr algn="r" rtl="0"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21,286</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a:noFill/>
                    </a:lnB>
                  </a:tcPr>
                </a:tc>
                <a:extLst>
                  <a:ext uri="{0D108BD9-81ED-4DB2-BD59-A6C34878D82A}">
                    <a16:rowId xmlns:a16="http://schemas.microsoft.com/office/drawing/2014/main" val="353436890"/>
                  </a:ext>
                </a:extLst>
              </a:tr>
              <a:tr h="186669">
                <a:tc>
                  <a:txBody>
                    <a:bodyPr/>
                    <a:lstStyle/>
                    <a:p>
                      <a:pPr algn="l" rtl="0" fontAlgn="ct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  노무비</a:t>
                      </a:r>
                    </a:p>
                  </a:txBody>
                  <a:tcPr marL="36000" marR="36000" marT="0" marB="0" anchor="ctr">
                    <a:lnL w="6350" cap="flat" cmpd="sng" algn="ctr">
                      <a:solidFill>
                        <a:srgbClr val="005EB8"/>
                      </a:solidFill>
                      <a:prstDash val="solid"/>
                      <a:round/>
                      <a:headEnd type="none" w="med" len="med"/>
                      <a:tailEnd type="none" w="med" len="med"/>
                    </a:lnL>
                    <a:lnR>
                      <a:noFill/>
                    </a:lnR>
                    <a:lnT>
                      <a:noFill/>
                    </a:lnT>
                    <a:lnB>
                      <a:noFill/>
                    </a:lnB>
                  </a:tcPr>
                </a:tc>
                <a:tc>
                  <a:txBody>
                    <a:bodyPr/>
                    <a:lstStyle/>
                    <a:p>
                      <a:pPr algn="r" rtl="0" fontAlgn="ct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　</a:t>
                      </a:r>
                    </a:p>
                  </a:txBody>
                  <a:tcPr marL="36000" marR="36000" marT="0" marB="0" anchor="ctr">
                    <a:lnL>
                      <a:noFill/>
                    </a:lnL>
                    <a:lnR>
                      <a:noFill/>
                    </a:lnR>
                    <a:lnT>
                      <a:noFill/>
                    </a:lnT>
                    <a:lnB>
                      <a:noFill/>
                    </a:lnB>
                    <a:solidFill>
                      <a:srgbClr val="F2F2F2"/>
                    </a:solidFill>
                  </a:tcPr>
                </a:tc>
                <a:tc>
                  <a:txBody>
                    <a:bodyPr/>
                    <a:lstStyle/>
                    <a:p>
                      <a:pPr algn="r" rtl="0" fontAlgn="ct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　</a:t>
                      </a:r>
                    </a:p>
                  </a:txBody>
                  <a:tcPr marL="36000" marR="36000" marT="0" marB="0" anchor="ctr">
                    <a:lnL>
                      <a:noFill/>
                    </a:lnL>
                    <a:lnR>
                      <a:noFill/>
                    </a:lnR>
                    <a:lnT>
                      <a:noFill/>
                    </a:lnT>
                    <a:lnB>
                      <a:noFill/>
                    </a:lnB>
                    <a:solidFill>
                      <a:srgbClr val="F2F2F2"/>
                    </a:solidFill>
                  </a:tcPr>
                </a:tc>
                <a:tc>
                  <a:txBody>
                    <a:bodyPr/>
                    <a:lstStyle/>
                    <a:p>
                      <a:pPr algn="r" rtl="0" fontAlgn="ct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　</a:t>
                      </a:r>
                    </a:p>
                  </a:txBody>
                  <a:tcPr marL="36000" marR="36000" marT="0" marB="0" anchor="ctr">
                    <a:lnL>
                      <a:noFill/>
                    </a:lnL>
                    <a:lnR>
                      <a:noFill/>
                    </a:lnR>
                    <a:lnT>
                      <a:noFill/>
                    </a:lnT>
                    <a:lnB>
                      <a:noFill/>
                    </a:lnB>
                    <a:solidFill>
                      <a:srgbClr val="F2F2F2"/>
                    </a:solidFill>
                  </a:tcPr>
                </a:tc>
                <a:tc>
                  <a:txBody>
                    <a:bodyPr/>
                    <a:lstStyle/>
                    <a:p>
                      <a:pPr algn="r" rtl="0"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5,444</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217897723"/>
                  </a:ext>
                </a:extLst>
              </a:tr>
              <a:tr h="186669">
                <a:tc>
                  <a:txBody>
                    <a:bodyPr/>
                    <a:lstStyle/>
                    <a:p>
                      <a:pPr algn="l" rtl="0" fontAlgn="ct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  기타매출원가</a:t>
                      </a:r>
                    </a:p>
                  </a:txBody>
                  <a:tcPr marL="36000" marR="36000" marT="0" marB="0" anchor="ctr">
                    <a:lnL w="6350" cap="flat" cmpd="sng" algn="ctr">
                      <a:solidFill>
                        <a:srgbClr val="005EB8"/>
                      </a:solidFill>
                      <a:prstDash val="solid"/>
                      <a:round/>
                      <a:headEnd type="none" w="med" len="med"/>
                      <a:tailEnd type="none" w="med" len="med"/>
                    </a:lnL>
                    <a:lnR>
                      <a:noFill/>
                    </a:lnR>
                    <a:lnT>
                      <a:noFill/>
                    </a:lnT>
                    <a:lnB w="6350" cap="flat" cmpd="sng" algn="ctr">
                      <a:solidFill>
                        <a:srgbClr val="005EB8"/>
                      </a:solidFill>
                      <a:prstDash val="solid"/>
                      <a:round/>
                      <a:headEnd type="none" w="med" len="med"/>
                      <a:tailEnd type="none" w="med" len="med"/>
                    </a:lnB>
                  </a:tcPr>
                </a:tc>
                <a:tc>
                  <a:txBody>
                    <a:bodyPr/>
                    <a:lstStyle/>
                    <a:p>
                      <a:pPr algn="r" rtl="0" fontAlgn="ct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　</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solidFill>
                      <a:srgbClr val="F2F2F2"/>
                    </a:solidFill>
                  </a:tcPr>
                </a:tc>
                <a:tc>
                  <a:txBody>
                    <a:bodyPr/>
                    <a:lstStyle/>
                    <a:p>
                      <a:pPr algn="r" rtl="0" fontAlgn="ct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　</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solidFill>
                      <a:srgbClr val="F2F2F2"/>
                    </a:solidFill>
                  </a:tcPr>
                </a:tc>
                <a:tc>
                  <a:txBody>
                    <a:bodyPr/>
                    <a:lstStyle/>
                    <a:p>
                      <a:pPr algn="r" rtl="0" fontAlgn="ct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　</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solidFill>
                      <a:srgbClr val="F2F2F2"/>
                    </a:solidFill>
                  </a:tcPr>
                </a:tc>
                <a:tc>
                  <a:txBody>
                    <a:bodyPr/>
                    <a:lstStyle/>
                    <a:p>
                      <a:pPr algn="r" rtl="0"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9,244</a:t>
                      </a:r>
                    </a:p>
                  </a:txBody>
                  <a:tcPr marL="36000" marR="36000" marT="0" marB="0" anchor="ctr">
                    <a:lnL>
                      <a:noFill/>
                    </a:lnL>
                    <a:lnR w="6350" cap="flat" cmpd="sng" algn="ctr">
                      <a:solidFill>
                        <a:srgbClr val="005EB8"/>
                      </a:solidFill>
                      <a:prstDash val="solid"/>
                      <a:round/>
                      <a:headEnd type="none" w="med" len="med"/>
                      <a:tailEnd type="none" w="med" len="med"/>
                    </a:lnR>
                    <a:lnT>
                      <a:noFill/>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2244189840"/>
                  </a:ext>
                </a:extLst>
              </a:tr>
              <a:tr h="186669">
                <a:tc>
                  <a:txBody>
                    <a:bodyPr/>
                    <a:lstStyle/>
                    <a:p>
                      <a:pPr algn="l" rtl="0" fontAlgn="ctr"/>
                      <a:r>
                        <a:rPr lang="ko-KR" altLang="en-US" sz="900" b="1" i="0" u="none" strike="noStrike">
                          <a:solidFill>
                            <a:srgbClr val="000000"/>
                          </a:solidFill>
                          <a:effectLst/>
                          <a:latin typeface="KoPub돋움체 Medium" panose="00000600000000000000" pitchFamily="2" charset="-127"/>
                          <a:ea typeface="KoPub돋움체 Medium" panose="00000600000000000000" pitchFamily="2" charset="-127"/>
                        </a:rPr>
                        <a:t>매출총이익</a:t>
                      </a:r>
                      <a:r>
                        <a:rPr lang="en-US" altLang="ko-KR" sz="900" b="1" i="0" u="none" strike="noStrike">
                          <a:solidFill>
                            <a:srgbClr val="000000"/>
                          </a:solidFill>
                          <a:effectLst/>
                          <a:latin typeface="KoPub돋움체 Medium" panose="00000600000000000000" pitchFamily="2" charset="-127"/>
                          <a:ea typeface="KoPub돋움체 Medium" panose="00000600000000000000" pitchFamily="2" charset="-127"/>
                        </a:rPr>
                        <a:t>(</a:t>
                      </a:r>
                      <a:r>
                        <a:rPr lang="ko-KR" altLang="en-US" sz="900" b="1" i="0" u="none" strike="noStrike">
                          <a:solidFill>
                            <a:srgbClr val="000000"/>
                          </a:solidFill>
                          <a:effectLst/>
                          <a:latin typeface="KoPub돋움체 Medium" panose="00000600000000000000" pitchFamily="2" charset="-127"/>
                          <a:ea typeface="KoPub돋움체 Medium" panose="00000600000000000000" pitchFamily="2" charset="-127"/>
                        </a:rPr>
                        <a:t>손실</a:t>
                      </a:r>
                      <a:r>
                        <a:rPr lang="en-US" altLang="ko-KR" sz="900" b="1" i="0" u="none" strike="noStrike">
                          <a:solidFill>
                            <a:srgbClr val="000000"/>
                          </a:solidFill>
                          <a:effectLst/>
                          <a:latin typeface="KoPub돋움체 Medium" panose="00000600000000000000" pitchFamily="2" charset="-127"/>
                          <a:ea typeface="KoPub돋움체 Medium" panose="00000600000000000000" pitchFamily="2" charset="-127"/>
                        </a:rPr>
                        <a:t>)</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a:noFill/>
                    </a:lnB>
                    <a:solidFill>
                      <a:srgbClr val="E5F4FB"/>
                    </a:solidFill>
                  </a:tcPr>
                </a:tc>
                <a:tc>
                  <a:txBody>
                    <a:bodyPr/>
                    <a:lstStyle/>
                    <a:p>
                      <a:pPr algn="r" rtl="0" fontAlgn="ctr"/>
                      <a:r>
                        <a:rPr lang="en-US" altLang="ko-KR" sz="900" b="1" i="0" u="none" strike="noStrike">
                          <a:solidFill>
                            <a:srgbClr val="FF0000"/>
                          </a:solidFill>
                          <a:effectLst/>
                          <a:latin typeface="KoPub돋움체 Medium" panose="00000600000000000000" pitchFamily="2" charset="-127"/>
                          <a:ea typeface="KoPub돋움체 Medium" panose="00000600000000000000" pitchFamily="2" charset="-127"/>
                        </a:rPr>
                        <a:t>(1,903)</a:t>
                      </a:r>
                    </a:p>
                  </a:txBody>
                  <a:tcPr marL="36000" marR="36000" marT="0" marB="0" anchor="ctr">
                    <a:lnL>
                      <a:noFill/>
                    </a:lnL>
                    <a:lnR>
                      <a:noFill/>
                    </a:lnR>
                    <a:lnT w="6350" cap="flat" cmpd="sng" algn="ctr">
                      <a:solidFill>
                        <a:srgbClr val="005EB8"/>
                      </a:solidFill>
                      <a:prstDash val="solid"/>
                      <a:round/>
                      <a:headEnd type="none" w="med" len="med"/>
                      <a:tailEnd type="none" w="med" len="med"/>
                    </a:lnT>
                    <a:lnB>
                      <a:noFill/>
                    </a:lnB>
                    <a:solidFill>
                      <a:srgbClr val="E5F4FB"/>
                    </a:solidFill>
                  </a:tcPr>
                </a:tc>
                <a:tc>
                  <a:txBody>
                    <a:bodyPr/>
                    <a:lstStyle/>
                    <a:p>
                      <a:pPr algn="r" rtl="0" fontAlgn="ctr"/>
                      <a:r>
                        <a:rPr lang="en-US" altLang="ko-KR" sz="900" b="1" i="0" u="none" strike="noStrike">
                          <a:solidFill>
                            <a:srgbClr val="FF0000"/>
                          </a:solidFill>
                          <a:effectLst/>
                          <a:latin typeface="KoPub돋움체 Medium" panose="00000600000000000000" pitchFamily="2" charset="-127"/>
                          <a:ea typeface="KoPub돋움체 Medium" panose="00000600000000000000" pitchFamily="2" charset="-127"/>
                        </a:rPr>
                        <a:t>(3,760)</a:t>
                      </a:r>
                    </a:p>
                  </a:txBody>
                  <a:tcPr marL="36000" marR="36000" marT="0" marB="0" anchor="ctr">
                    <a:lnL>
                      <a:noFill/>
                    </a:lnL>
                    <a:lnR>
                      <a:noFill/>
                    </a:lnR>
                    <a:lnT w="6350" cap="flat" cmpd="sng" algn="ctr">
                      <a:solidFill>
                        <a:srgbClr val="005EB8"/>
                      </a:solidFill>
                      <a:prstDash val="solid"/>
                      <a:round/>
                      <a:headEnd type="none" w="med" len="med"/>
                      <a:tailEnd type="none" w="med" len="med"/>
                    </a:lnT>
                    <a:lnB>
                      <a:noFill/>
                    </a:lnB>
                    <a:solidFill>
                      <a:srgbClr val="E5F4FB"/>
                    </a:solidFill>
                  </a:tcPr>
                </a:tc>
                <a:tc>
                  <a:txBody>
                    <a:bodyPr/>
                    <a:lstStyle/>
                    <a:p>
                      <a:pPr algn="r" rtl="0" fontAlgn="ctr"/>
                      <a:r>
                        <a:rPr lang="en-US" altLang="ko-KR" sz="900" b="1" i="0" u="none" strike="noStrike">
                          <a:solidFill>
                            <a:srgbClr val="FF0000"/>
                          </a:solidFill>
                          <a:effectLst/>
                          <a:latin typeface="KoPub돋움체 Medium" panose="00000600000000000000" pitchFamily="2" charset="-127"/>
                          <a:ea typeface="KoPub돋움체 Medium" panose="00000600000000000000" pitchFamily="2" charset="-127"/>
                        </a:rPr>
                        <a:t>(12,797)</a:t>
                      </a:r>
                    </a:p>
                  </a:txBody>
                  <a:tcPr marL="36000" marR="36000" marT="0" marB="0" anchor="ctr">
                    <a:lnL>
                      <a:noFill/>
                    </a:lnL>
                    <a:lnR>
                      <a:noFill/>
                    </a:lnR>
                    <a:lnT w="6350" cap="flat" cmpd="sng" algn="ctr">
                      <a:solidFill>
                        <a:srgbClr val="005EB8"/>
                      </a:solidFill>
                      <a:prstDash val="solid"/>
                      <a:round/>
                      <a:headEnd type="none" w="med" len="med"/>
                      <a:tailEnd type="none" w="med" len="med"/>
                    </a:lnT>
                    <a:lnB>
                      <a:noFill/>
                    </a:lnB>
                    <a:solidFill>
                      <a:srgbClr val="E5F4FB"/>
                    </a:solidFill>
                  </a:tcPr>
                </a:tc>
                <a:tc>
                  <a:txBody>
                    <a:bodyPr/>
                    <a:lstStyle/>
                    <a:p>
                      <a:pPr algn="r" rtl="0" fontAlgn="ctr"/>
                      <a:r>
                        <a:rPr lang="en-US" altLang="ko-KR" sz="900" b="1" i="0" u="none" strike="noStrike">
                          <a:solidFill>
                            <a:srgbClr val="000000"/>
                          </a:solidFill>
                          <a:effectLst/>
                          <a:latin typeface="KoPub돋움체 Medium" panose="00000600000000000000" pitchFamily="2" charset="-127"/>
                          <a:ea typeface="KoPub돋움체 Medium" panose="00000600000000000000" pitchFamily="2" charset="-127"/>
                        </a:rPr>
                        <a:t>716</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a:noFill/>
                    </a:lnB>
                    <a:solidFill>
                      <a:srgbClr val="E5F4FB"/>
                    </a:solidFill>
                  </a:tcPr>
                </a:tc>
                <a:extLst>
                  <a:ext uri="{0D108BD9-81ED-4DB2-BD59-A6C34878D82A}">
                    <a16:rowId xmlns:a16="http://schemas.microsoft.com/office/drawing/2014/main" val="2661116550"/>
                  </a:ext>
                </a:extLst>
              </a:tr>
              <a:tr h="186669">
                <a:tc>
                  <a:txBody>
                    <a:bodyPr/>
                    <a:lstStyle/>
                    <a:p>
                      <a:pPr algn="l" rtl="0" fontAlgn="ctr"/>
                      <a:r>
                        <a:rPr lang="ko-KR" altLang="en-US" sz="900" b="0" i="1" u="none" strike="noStrike">
                          <a:solidFill>
                            <a:srgbClr val="005EB8"/>
                          </a:solidFill>
                          <a:effectLst/>
                          <a:latin typeface="KoPub돋움체 Medium" panose="00000600000000000000" pitchFamily="2" charset="-127"/>
                          <a:ea typeface="KoPub돋움체 Medium" panose="00000600000000000000" pitchFamily="2" charset="-127"/>
                        </a:rPr>
                        <a:t>매출총이익 </a:t>
                      </a:r>
                      <a:r>
                        <a:rPr lang="en-US" altLang="ko-KR" sz="900" b="0" i="1" u="none" strike="noStrike">
                          <a:solidFill>
                            <a:srgbClr val="005EB8"/>
                          </a:solidFill>
                          <a:effectLst/>
                          <a:latin typeface="KoPub돋움체 Medium" panose="00000600000000000000" pitchFamily="2" charset="-127"/>
                          <a:ea typeface="KoPub돋움체 Medium" panose="00000600000000000000" pitchFamily="2" charset="-127"/>
                        </a:rPr>
                        <a:t>%</a:t>
                      </a:r>
                    </a:p>
                  </a:txBody>
                  <a:tcPr marL="36000" marR="36000" marT="0" marB="0" anchor="ctr">
                    <a:lnL w="6350" cap="flat" cmpd="sng" algn="ctr">
                      <a:solidFill>
                        <a:srgbClr val="005EB8"/>
                      </a:solidFill>
                      <a:prstDash val="solid"/>
                      <a:round/>
                      <a:headEnd type="none" w="med" len="med"/>
                      <a:tailEnd type="none" w="med" len="med"/>
                    </a:lnL>
                    <a:lnR>
                      <a:noFill/>
                    </a:lnR>
                    <a:lnT>
                      <a:noFill/>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0" i="1" u="none" strike="noStrike">
                          <a:solidFill>
                            <a:srgbClr val="005EB8"/>
                          </a:solidFill>
                          <a:effectLst/>
                          <a:latin typeface="KoPub돋움체 Medium" panose="00000600000000000000" pitchFamily="2" charset="-127"/>
                          <a:ea typeface="KoPub돋움체 Medium" panose="00000600000000000000" pitchFamily="2" charset="-127"/>
                        </a:rPr>
                        <a:t>-51.75%</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0" i="1" u="none" strike="noStrike">
                          <a:solidFill>
                            <a:srgbClr val="005EB8"/>
                          </a:solidFill>
                          <a:effectLst/>
                          <a:latin typeface="KoPub돋움체 Medium" panose="00000600000000000000" pitchFamily="2" charset="-127"/>
                          <a:ea typeface="KoPub돋움체 Medium" panose="00000600000000000000" pitchFamily="2" charset="-127"/>
                        </a:rPr>
                        <a:t>-19.91%</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0" i="1" u="none" strike="noStrike">
                          <a:solidFill>
                            <a:srgbClr val="005EB8"/>
                          </a:solidFill>
                          <a:effectLst/>
                          <a:latin typeface="KoPub돋움체 Medium" panose="00000600000000000000" pitchFamily="2" charset="-127"/>
                          <a:ea typeface="KoPub돋움체 Medium" panose="00000600000000000000" pitchFamily="2" charset="-127"/>
                        </a:rPr>
                        <a:t>-72.70%</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0" i="1" u="none" strike="noStrike">
                          <a:solidFill>
                            <a:srgbClr val="005EB8"/>
                          </a:solidFill>
                          <a:effectLst/>
                          <a:latin typeface="KoPub돋움체 Medium" panose="00000600000000000000" pitchFamily="2" charset="-127"/>
                          <a:ea typeface="KoPub돋움체 Medium" panose="00000600000000000000" pitchFamily="2" charset="-127"/>
                        </a:rPr>
                        <a:t>1.95%</a:t>
                      </a:r>
                    </a:p>
                  </a:txBody>
                  <a:tcPr marL="36000" marR="36000" marT="0" marB="0" anchor="ctr">
                    <a:lnL>
                      <a:noFill/>
                    </a:lnL>
                    <a:lnR w="6350" cap="flat" cmpd="sng" algn="ctr">
                      <a:solidFill>
                        <a:srgbClr val="005EB8"/>
                      </a:solidFill>
                      <a:prstDash val="solid"/>
                      <a:round/>
                      <a:headEnd type="none" w="med" len="med"/>
                      <a:tailEnd type="none" w="med" len="med"/>
                    </a:lnR>
                    <a:lnT>
                      <a:noFill/>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1359684239"/>
                  </a:ext>
                </a:extLst>
              </a:tr>
              <a:tr h="186669">
                <a:tc>
                  <a:txBody>
                    <a:bodyPr/>
                    <a:lstStyle/>
                    <a:p>
                      <a:pPr algn="l" rtl="0" fontAlgn="ctr"/>
                      <a:r>
                        <a:rPr lang="ko-KR" altLang="en-US" sz="900" b="1" i="0" u="none" strike="noStrike">
                          <a:solidFill>
                            <a:srgbClr val="000000"/>
                          </a:solidFill>
                          <a:effectLst/>
                          <a:latin typeface="KoPub돋움체 Medium" panose="00000600000000000000" pitchFamily="2" charset="-127"/>
                          <a:ea typeface="KoPub돋움체 Medium" panose="00000600000000000000" pitchFamily="2" charset="-127"/>
                        </a:rPr>
                        <a:t>판관비</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1" i="0" u="none" strike="noStrike">
                          <a:solidFill>
                            <a:srgbClr val="000000"/>
                          </a:solidFill>
                          <a:effectLst/>
                          <a:latin typeface="KoPub돋움체 Medium" panose="00000600000000000000" pitchFamily="2" charset="-127"/>
                          <a:ea typeface="KoPub돋움체 Medium" panose="00000600000000000000" pitchFamily="2" charset="-127"/>
                        </a:rPr>
                        <a:t>2,377</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1" i="0" u="none" strike="noStrike">
                          <a:solidFill>
                            <a:srgbClr val="000000"/>
                          </a:solidFill>
                          <a:effectLst/>
                          <a:latin typeface="KoPub돋움체 Medium" panose="00000600000000000000" pitchFamily="2" charset="-127"/>
                          <a:ea typeface="KoPub돋움체 Medium" panose="00000600000000000000" pitchFamily="2" charset="-127"/>
                        </a:rPr>
                        <a:t>1,952</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1" i="0" u="none" strike="noStrike">
                          <a:solidFill>
                            <a:srgbClr val="000000"/>
                          </a:solidFill>
                          <a:effectLst/>
                          <a:latin typeface="KoPub돋움체 Medium" panose="00000600000000000000" pitchFamily="2" charset="-127"/>
                          <a:ea typeface="KoPub돋움체 Medium" panose="00000600000000000000" pitchFamily="2" charset="-127"/>
                        </a:rPr>
                        <a:t>4,884</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1" i="0" u="none" strike="noStrike">
                          <a:solidFill>
                            <a:srgbClr val="000000"/>
                          </a:solidFill>
                          <a:effectLst/>
                          <a:latin typeface="KoPub돋움체 Medium" panose="00000600000000000000" pitchFamily="2" charset="-127"/>
                          <a:ea typeface="KoPub돋움체 Medium" panose="00000600000000000000" pitchFamily="2" charset="-127"/>
                        </a:rPr>
                        <a:t>1,053</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3037975974"/>
                  </a:ext>
                </a:extLst>
              </a:tr>
              <a:tr h="186669">
                <a:tc>
                  <a:txBody>
                    <a:bodyPr/>
                    <a:lstStyle/>
                    <a:p>
                      <a:pPr algn="l" rtl="0" fontAlgn="ct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  노무비</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a:noFill/>
                    </a:lnB>
                  </a:tcPr>
                </a:tc>
                <a:tc>
                  <a:txBody>
                    <a:bodyPr/>
                    <a:lstStyle/>
                    <a:p>
                      <a:pPr algn="r" rtl="0"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573</a:t>
                      </a:r>
                    </a:p>
                  </a:txBody>
                  <a:tcPr marL="36000" marR="36000" marT="0" marB="0" anchor="ctr">
                    <a:lnL>
                      <a:noFill/>
                    </a:lnL>
                    <a:lnR>
                      <a:noFill/>
                    </a:lnR>
                    <a:lnT w="6350" cap="flat" cmpd="sng" algn="ctr">
                      <a:solidFill>
                        <a:srgbClr val="005EB8"/>
                      </a:solidFill>
                      <a:prstDash val="solid"/>
                      <a:round/>
                      <a:headEnd type="none" w="med" len="med"/>
                      <a:tailEnd type="none" w="med" len="med"/>
                    </a:lnT>
                    <a:lnB>
                      <a:noFill/>
                    </a:lnB>
                  </a:tcPr>
                </a:tc>
                <a:tc>
                  <a:txBody>
                    <a:bodyPr/>
                    <a:lstStyle/>
                    <a:p>
                      <a:pPr algn="r" rtl="0"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971</a:t>
                      </a:r>
                    </a:p>
                  </a:txBody>
                  <a:tcPr marL="36000" marR="36000" marT="0" marB="0" anchor="ctr">
                    <a:lnL>
                      <a:noFill/>
                    </a:lnL>
                    <a:lnR>
                      <a:noFill/>
                    </a:lnR>
                    <a:lnT w="6350" cap="flat" cmpd="sng" algn="ctr">
                      <a:solidFill>
                        <a:srgbClr val="005EB8"/>
                      </a:solidFill>
                      <a:prstDash val="solid"/>
                      <a:round/>
                      <a:headEnd type="none" w="med" len="med"/>
                      <a:tailEnd type="none" w="med" len="med"/>
                    </a:lnT>
                    <a:lnB>
                      <a:noFill/>
                    </a:lnB>
                  </a:tcPr>
                </a:tc>
                <a:tc>
                  <a:txBody>
                    <a:bodyPr/>
                    <a:lstStyle/>
                    <a:p>
                      <a:pPr algn="r" rtl="0"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1,664</a:t>
                      </a:r>
                    </a:p>
                  </a:txBody>
                  <a:tcPr marL="36000" marR="36000" marT="0" marB="0" anchor="ctr">
                    <a:lnL>
                      <a:noFill/>
                    </a:lnL>
                    <a:lnR>
                      <a:noFill/>
                    </a:lnR>
                    <a:lnT w="6350" cap="flat" cmpd="sng" algn="ctr">
                      <a:solidFill>
                        <a:srgbClr val="005EB8"/>
                      </a:solidFill>
                      <a:prstDash val="solid"/>
                      <a:round/>
                      <a:headEnd type="none" w="med" len="med"/>
                      <a:tailEnd type="none" w="med" len="med"/>
                    </a:lnT>
                    <a:lnB>
                      <a:noFill/>
                    </a:lnB>
                  </a:tcPr>
                </a:tc>
                <a:tc>
                  <a:txBody>
                    <a:bodyPr/>
                    <a:lstStyle/>
                    <a:p>
                      <a:pPr algn="r" rtl="0"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388</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a:noFill/>
                    </a:lnB>
                  </a:tcPr>
                </a:tc>
                <a:extLst>
                  <a:ext uri="{0D108BD9-81ED-4DB2-BD59-A6C34878D82A}">
                    <a16:rowId xmlns:a16="http://schemas.microsoft.com/office/drawing/2014/main" val="3276520199"/>
                  </a:ext>
                </a:extLst>
              </a:tr>
              <a:tr h="186669">
                <a:tc>
                  <a:txBody>
                    <a:bodyPr/>
                    <a:lstStyle/>
                    <a:p>
                      <a:pPr algn="l" rtl="0" fontAlgn="ct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  기타판관비</a:t>
                      </a:r>
                    </a:p>
                  </a:txBody>
                  <a:tcPr marL="36000" marR="36000" marT="0" marB="0" anchor="ctr">
                    <a:lnL w="6350" cap="flat" cmpd="sng" algn="ctr">
                      <a:solidFill>
                        <a:srgbClr val="005EB8"/>
                      </a:solidFill>
                      <a:prstDash val="solid"/>
                      <a:round/>
                      <a:headEnd type="none" w="med" len="med"/>
                      <a:tailEnd type="none" w="med" len="med"/>
                    </a:lnL>
                    <a:lnR>
                      <a:noFill/>
                    </a:lnR>
                    <a:lnT>
                      <a:noFill/>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1,804</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982</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3,220</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666</a:t>
                      </a:r>
                    </a:p>
                  </a:txBody>
                  <a:tcPr marL="36000" marR="36000" marT="0" marB="0" anchor="ctr">
                    <a:lnL>
                      <a:noFill/>
                    </a:lnL>
                    <a:lnR w="6350" cap="flat" cmpd="sng" algn="ctr">
                      <a:solidFill>
                        <a:srgbClr val="005EB8"/>
                      </a:solidFill>
                      <a:prstDash val="solid"/>
                      <a:round/>
                      <a:headEnd type="none" w="med" len="med"/>
                      <a:tailEnd type="none" w="med" len="med"/>
                    </a:lnR>
                    <a:lnT>
                      <a:noFill/>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3812625386"/>
                  </a:ext>
                </a:extLst>
              </a:tr>
              <a:tr h="186669">
                <a:tc>
                  <a:txBody>
                    <a:bodyPr/>
                    <a:lstStyle/>
                    <a:p>
                      <a:pPr algn="l" rtl="0" fontAlgn="ctr"/>
                      <a:r>
                        <a:rPr lang="ko-KR" altLang="en-US" sz="900" b="1" i="0" u="none" strike="noStrike">
                          <a:solidFill>
                            <a:srgbClr val="000000"/>
                          </a:solidFill>
                          <a:effectLst/>
                          <a:latin typeface="KoPub돋움체 Medium" panose="00000600000000000000" pitchFamily="2" charset="-127"/>
                          <a:ea typeface="KoPub돋움체 Medium" panose="00000600000000000000" pitchFamily="2" charset="-127"/>
                        </a:rPr>
                        <a:t>영업이익</a:t>
                      </a:r>
                      <a:r>
                        <a:rPr lang="en-US" altLang="ko-KR" sz="900" b="1" i="0" u="none" strike="noStrike">
                          <a:solidFill>
                            <a:srgbClr val="000000"/>
                          </a:solidFill>
                          <a:effectLst/>
                          <a:latin typeface="KoPub돋움체 Medium" panose="00000600000000000000" pitchFamily="2" charset="-127"/>
                          <a:ea typeface="KoPub돋움체 Medium" panose="00000600000000000000" pitchFamily="2" charset="-127"/>
                        </a:rPr>
                        <a:t>(</a:t>
                      </a:r>
                      <a:r>
                        <a:rPr lang="ko-KR" altLang="en-US" sz="900" b="1" i="0" u="none" strike="noStrike">
                          <a:solidFill>
                            <a:srgbClr val="000000"/>
                          </a:solidFill>
                          <a:effectLst/>
                          <a:latin typeface="KoPub돋움체 Medium" panose="00000600000000000000" pitchFamily="2" charset="-127"/>
                          <a:ea typeface="KoPub돋움체 Medium" panose="00000600000000000000" pitchFamily="2" charset="-127"/>
                        </a:rPr>
                        <a:t>손실</a:t>
                      </a:r>
                      <a:r>
                        <a:rPr lang="en-US" altLang="ko-KR" sz="900" b="1" i="0" u="none" strike="noStrike">
                          <a:solidFill>
                            <a:srgbClr val="000000"/>
                          </a:solidFill>
                          <a:effectLst/>
                          <a:latin typeface="KoPub돋움체 Medium" panose="00000600000000000000" pitchFamily="2" charset="-127"/>
                          <a:ea typeface="KoPub돋움체 Medium" panose="00000600000000000000" pitchFamily="2" charset="-127"/>
                        </a:rPr>
                        <a:t>)</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a:noFill/>
                    </a:lnB>
                    <a:solidFill>
                      <a:srgbClr val="E5F4FB"/>
                    </a:solidFill>
                  </a:tcPr>
                </a:tc>
                <a:tc>
                  <a:txBody>
                    <a:bodyPr/>
                    <a:lstStyle/>
                    <a:p>
                      <a:pPr algn="r" rtl="0" fontAlgn="ctr"/>
                      <a:r>
                        <a:rPr lang="en-US" altLang="ko-KR" sz="900" b="1" i="0" u="none" strike="noStrike">
                          <a:solidFill>
                            <a:srgbClr val="FF0000"/>
                          </a:solidFill>
                          <a:effectLst/>
                          <a:latin typeface="KoPub돋움체 Medium" panose="00000600000000000000" pitchFamily="2" charset="-127"/>
                          <a:ea typeface="KoPub돋움체 Medium" panose="00000600000000000000" pitchFamily="2" charset="-127"/>
                        </a:rPr>
                        <a:t>(4,280)</a:t>
                      </a:r>
                    </a:p>
                  </a:txBody>
                  <a:tcPr marL="36000" marR="36000" marT="0" marB="0" anchor="ctr">
                    <a:lnL>
                      <a:noFill/>
                    </a:lnL>
                    <a:lnR>
                      <a:noFill/>
                    </a:lnR>
                    <a:lnT w="6350" cap="flat" cmpd="sng" algn="ctr">
                      <a:solidFill>
                        <a:srgbClr val="005EB8"/>
                      </a:solidFill>
                      <a:prstDash val="solid"/>
                      <a:round/>
                      <a:headEnd type="none" w="med" len="med"/>
                      <a:tailEnd type="none" w="med" len="med"/>
                    </a:lnT>
                    <a:lnB>
                      <a:noFill/>
                    </a:lnB>
                    <a:solidFill>
                      <a:srgbClr val="E5F4FB"/>
                    </a:solidFill>
                  </a:tcPr>
                </a:tc>
                <a:tc>
                  <a:txBody>
                    <a:bodyPr/>
                    <a:lstStyle/>
                    <a:p>
                      <a:pPr algn="r" rtl="0" fontAlgn="ctr"/>
                      <a:r>
                        <a:rPr lang="en-US" altLang="ko-KR" sz="900" b="1" i="0" u="none" strike="noStrike">
                          <a:solidFill>
                            <a:srgbClr val="FF0000"/>
                          </a:solidFill>
                          <a:effectLst/>
                          <a:latin typeface="KoPub돋움체 Medium" panose="00000600000000000000" pitchFamily="2" charset="-127"/>
                          <a:ea typeface="KoPub돋움체 Medium" panose="00000600000000000000" pitchFamily="2" charset="-127"/>
                        </a:rPr>
                        <a:t>(5,712)</a:t>
                      </a:r>
                    </a:p>
                  </a:txBody>
                  <a:tcPr marL="36000" marR="36000" marT="0" marB="0" anchor="ctr">
                    <a:lnL>
                      <a:noFill/>
                    </a:lnL>
                    <a:lnR>
                      <a:noFill/>
                    </a:lnR>
                    <a:lnT w="6350" cap="flat" cmpd="sng" algn="ctr">
                      <a:solidFill>
                        <a:srgbClr val="005EB8"/>
                      </a:solidFill>
                      <a:prstDash val="solid"/>
                      <a:round/>
                      <a:headEnd type="none" w="med" len="med"/>
                      <a:tailEnd type="none" w="med" len="med"/>
                    </a:lnT>
                    <a:lnB>
                      <a:noFill/>
                    </a:lnB>
                    <a:solidFill>
                      <a:srgbClr val="E5F4FB"/>
                    </a:solidFill>
                  </a:tcPr>
                </a:tc>
                <a:tc>
                  <a:txBody>
                    <a:bodyPr/>
                    <a:lstStyle/>
                    <a:p>
                      <a:pPr algn="r" rtl="0" fontAlgn="ctr"/>
                      <a:r>
                        <a:rPr lang="en-US" altLang="ko-KR" sz="900" b="1" i="0" u="none" strike="noStrike">
                          <a:solidFill>
                            <a:srgbClr val="FF0000"/>
                          </a:solidFill>
                          <a:effectLst/>
                          <a:latin typeface="KoPub돋움체 Medium" panose="00000600000000000000" pitchFamily="2" charset="-127"/>
                          <a:ea typeface="KoPub돋움체 Medium" panose="00000600000000000000" pitchFamily="2" charset="-127"/>
                        </a:rPr>
                        <a:t>(17,681)</a:t>
                      </a:r>
                    </a:p>
                  </a:txBody>
                  <a:tcPr marL="36000" marR="36000" marT="0" marB="0" anchor="ctr">
                    <a:lnL>
                      <a:noFill/>
                    </a:lnL>
                    <a:lnR>
                      <a:noFill/>
                    </a:lnR>
                    <a:lnT w="6350" cap="flat" cmpd="sng" algn="ctr">
                      <a:solidFill>
                        <a:srgbClr val="005EB8"/>
                      </a:solidFill>
                      <a:prstDash val="solid"/>
                      <a:round/>
                      <a:headEnd type="none" w="med" len="med"/>
                      <a:tailEnd type="none" w="med" len="med"/>
                    </a:lnT>
                    <a:lnB>
                      <a:noFill/>
                    </a:lnB>
                    <a:solidFill>
                      <a:srgbClr val="E5F4FB"/>
                    </a:solidFill>
                  </a:tcPr>
                </a:tc>
                <a:tc>
                  <a:txBody>
                    <a:bodyPr/>
                    <a:lstStyle/>
                    <a:p>
                      <a:pPr algn="r" rtl="0" fontAlgn="ctr"/>
                      <a:r>
                        <a:rPr lang="en-US" altLang="ko-KR" sz="900" b="1" i="0" u="none" strike="noStrike">
                          <a:solidFill>
                            <a:srgbClr val="FF0000"/>
                          </a:solidFill>
                          <a:effectLst/>
                          <a:latin typeface="KoPub돋움체 Medium" panose="00000600000000000000" pitchFamily="2" charset="-127"/>
                          <a:ea typeface="KoPub돋움체 Medium" panose="00000600000000000000" pitchFamily="2" charset="-127"/>
                        </a:rPr>
                        <a:t>(337)</a:t>
                      </a:r>
                    </a:p>
                  </a:txBody>
                  <a:tcPr marL="36000" marR="36000" marT="0" marB="0" anchor="ctr">
                    <a:lnL>
                      <a:noFill/>
                    </a:lnL>
                    <a:lnR w="6350" cap="flat" cmpd="sng" algn="ctr">
                      <a:solidFill>
                        <a:srgbClr val="000000"/>
                      </a:solidFill>
                      <a:prstDash val="solid"/>
                      <a:round/>
                      <a:headEnd type="none" w="med" len="med"/>
                      <a:tailEnd type="none" w="med" len="med"/>
                    </a:lnR>
                    <a:lnT w="6350" cap="flat" cmpd="sng" algn="ctr">
                      <a:solidFill>
                        <a:srgbClr val="005EB8"/>
                      </a:solidFill>
                      <a:prstDash val="solid"/>
                      <a:round/>
                      <a:headEnd type="none" w="med" len="med"/>
                      <a:tailEnd type="none" w="med" len="med"/>
                    </a:lnT>
                    <a:lnB>
                      <a:noFill/>
                    </a:lnB>
                    <a:solidFill>
                      <a:srgbClr val="E5F4FB"/>
                    </a:solidFill>
                  </a:tcPr>
                </a:tc>
                <a:extLst>
                  <a:ext uri="{0D108BD9-81ED-4DB2-BD59-A6C34878D82A}">
                    <a16:rowId xmlns:a16="http://schemas.microsoft.com/office/drawing/2014/main" val="43202505"/>
                  </a:ext>
                </a:extLst>
              </a:tr>
              <a:tr h="186669">
                <a:tc>
                  <a:txBody>
                    <a:bodyPr/>
                    <a:lstStyle/>
                    <a:p>
                      <a:pPr algn="l" rtl="0" fontAlgn="ctr"/>
                      <a:r>
                        <a:rPr lang="ko-KR" altLang="en-US" sz="900" b="0" i="1" u="none" strike="noStrike">
                          <a:solidFill>
                            <a:srgbClr val="005EB8"/>
                          </a:solidFill>
                          <a:effectLst/>
                          <a:latin typeface="KoPub돋움체 Medium" panose="00000600000000000000" pitchFamily="2" charset="-127"/>
                          <a:ea typeface="KoPub돋움체 Medium" panose="00000600000000000000" pitchFamily="2" charset="-127"/>
                        </a:rPr>
                        <a:t>영업이익 </a:t>
                      </a:r>
                      <a:r>
                        <a:rPr lang="en-US" altLang="ko-KR" sz="900" b="0" i="1" u="none" strike="noStrike">
                          <a:solidFill>
                            <a:srgbClr val="005EB8"/>
                          </a:solidFill>
                          <a:effectLst/>
                          <a:latin typeface="KoPub돋움체 Medium" panose="00000600000000000000" pitchFamily="2" charset="-127"/>
                          <a:ea typeface="KoPub돋움체 Medium" panose="00000600000000000000" pitchFamily="2" charset="-127"/>
                        </a:rPr>
                        <a:t>%</a:t>
                      </a:r>
                    </a:p>
                  </a:txBody>
                  <a:tcPr marL="36000" marR="36000" marT="0" marB="0" anchor="ctr">
                    <a:lnL w="6350" cap="flat" cmpd="sng" algn="ctr">
                      <a:solidFill>
                        <a:srgbClr val="005EB8"/>
                      </a:solidFill>
                      <a:prstDash val="solid"/>
                      <a:round/>
                      <a:headEnd type="none" w="med" len="med"/>
                      <a:tailEnd type="none" w="med" len="med"/>
                    </a:lnL>
                    <a:lnR>
                      <a:noFill/>
                    </a:lnR>
                    <a:lnT>
                      <a:noFill/>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0" i="1" u="none" strike="noStrike">
                          <a:solidFill>
                            <a:srgbClr val="005EB8"/>
                          </a:solidFill>
                          <a:effectLst/>
                          <a:latin typeface="KoPub돋움체 Medium" panose="00000600000000000000" pitchFamily="2" charset="-127"/>
                          <a:ea typeface="KoPub돋움체 Medium" panose="00000600000000000000" pitchFamily="2" charset="-127"/>
                        </a:rPr>
                        <a:t>-116.36%</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0" i="1" u="none" strike="noStrike">
                          <a:solidFill>
                            <a:srgbClr val="005EB8"/>
                          </a:solidFill>
                          <a:effectLst/>
                          <a:latin typeface="KoPub돋움체 Medium" panose="00000600000000000000" pitchFamily="2" charset="-127"/>
                          <a:ea typeface="KoPub돋움체 Medium" panose="00000600000000000000" pitchFamily="2" charset="-127"/>
                        </a:rPr>
                        <a:t>-30.25%</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0" i="1" u="none" strike="noStrike">
                          <a:solidFill>
                            <a:srgbClr val="005EB8"/>
                          </a:solidFill>
                          <a:effectLst/>
                          <a:latin typeface="KoPub돋움체 Medium" panose="00000600000000000000" pitchFamily="2" charset="-127"/>
                          <a:ea typeface="KoPub돋움체 Medium" panose="00000600000000000000" pitchFamily="2" charset="-127"/>
                        </a:rPr>
                        <a:t>-100.45%</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0" i="1" u="none" strike="noStrike">
                          <a:solidFill>
                            <a:srgbClr val="005EB8"/>
                          </a:solidFill>
                          <a:effectLst/>
                          <a:latin typeface="KoPub돋움체 Medium" panose="00000600000000000000" pitchFamily="2" charset="-127"/>
                          <a:ea typeface="KoPub돋움체 Medium" panose="00000600000000000000" pitchFamily="2" charset="-127"/>
                        </a:rPr>
                        <a:t>-0.92%</a:t>
                      </a:r>
                    </a:p>
                  </a:txBody>
                  <a:tcPr marL="36000" marR="36000" marT="0" marB="0" anchor="ctr">
                    <a:lnL>
                      <a:noFill/>
                    </a:lnL>
                    <a:lnR w="6350" cap="flat" cmpd="sng" algn="ctr">
                      <a:solidFill>
                        <a:srgbClr val="005EB8"/>
                      </a:solidFill>
                      <a:prstDash val="solid"/>
                      <a:round/>
                      <a:headEnd type="none" w="med" len="med"/>
                      <a:tailEnd type="none" w="med" len="med"/>
                    </a:lnR>
                    <a:lnT>
                      <a:noFill/>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1605319966"/>
                  </a:ext>
                </a:extLst>
              </a:tr>
              <a:tr h="186669">
                <a:tc>
                  <a:txBody>
                    <a:bodyPr/>
                    <a:lstStyle/>
                    <a:p>
                      <a:pPr algn="l" rtl="0" fontAlgn="ctr"/>
                      <a:r>
                        <a:rPr lang="en-US" sz="900" b="0" i="0" u="none" strike="noStrike">
                          <a:solidFill>
                            <a:srgbClr val="000000"/>
                          </a:solidFill>
                          <a:effectLst/>
                          <a:latin typeface="KoPub돋움체 Medium" panose="00000600000000000000" pitchFamily="2" charset="-127"/>
                          <a:ea typeface="KoPub돋움체 Medium" panose="00000600000000000000" pitchFamily="2" charset="-127"/>
                        </a:rPr>
                        <a:t>D&amp;A</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2,854</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4,397</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4,983</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4,933</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552165015"/>
                  </a:ext>
                </a:extLst>
              </a:tr>
              <a:tr h="186669">
                <a:tc>
                  <a:txBody>
                    <a:bodyPr/>
                    <a:lstStyle/>
                    <a:p>
                      <a:pPr algn="l" rtl="0" fontAlgn="ctr"/>
                      <a:r>
                        <a:rPr lang="en-US" sz="900" b="1" i="0" u="none" strike="noStrike">
                          <a:solidFill>
                            <a:srgbClr val="000000"/>
                          </a:solidFill>
                          <a:effectLst/>
                          <a:latin typeface="KoPub돋움체 Medium" panose="00000600000000000000" pitchFamily="2" charset="-127"/>
                          <a:ea typeface="KoPub돋움체 Medium" panose="00000600000000000000" pitchFamily="2" charset="-127"/>
                        </a:rPr>
                        <a:t>EBITDA</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a:noFill/>
                    </a:lnB>
                    <a:solidFill>
                      <a:srgbClr val="E5F4FB"/>
                    </a:solidFill>
                  </a:tcPr>
                </a:tc>
                <a:tc>
                  <a:txBody>
                    <a:bodyPr/>
                    <a:lstStyle/>
                    <a:p>
                      <a:pPr algn="r" rtl="0" fontAlgn="ctr"/>
                      <a:r>
                        <a:rPr lang="en-US" altLang="ko-KR" sz="900" b="1" i="0" u="none" strike="noStrike">
                          <a:solidFill>
                            <a:srgbClr val="FF0000"/>
                          </a:solidFill>
                          <a:effectLst/>
                          <a:latin typeface="KoPub돋움체 Medium" panose="00000600000000000000" pitchFamily="2" charset="-127"/>
                          <a:ea typeface="KoPub돋움체 Medium" panose="00000600000000000000" pitchFamily="2" charset="-127"/>
                        </a:rPr>
                        <a:t>(1,426)</a:t>
                      </a:r>
                    </a:p>
                  </a:txBody>
                  <a:tcPr marL="36000" marR="36000" marT="0" marB="0" anchor="ctr">
                    <a:lnL>
                      <a:noFill/>
                    </a:lnL>
                    <a:lnR>
                      <a:noFill/>
                    </a:lnR>
                    <a:lnT w="6350" cap="flat" cmpd="sng" algn="ctr">
                      <a:solidFill>
                        <a:srgbClr val="005EB8"/>
                      </a:solidFill>
                      <a:prstDash val="solid"/>
                      <a:round/>
                      <a:headEnd type="none" w="med" len="med"/>
                      <a:tailEnd type="none" w="med" len="med"/>
                    </a:lnT>
                    <a:lnB>
                      <a:noFill/>
                    </a:lnB>
                    <a:solidFill>
                      <a:srgbClr val="E5F4FB"/>
                    </a:solidFill>
                  </a:tcPr>
                </a:tc>
                <a:tc>
                  <a:txBody>
                    <a:bodyPr/>
                    <a:lstStyle/>
                    <a:p>
                      <a:pPr algn="r" rtl="0" fontAlgn="ctr"/>
                      <a:r>
                        <a:rPr lang="en-US" altLang="ko-KR" sz="900" b="1" i="0" u="none" strike="noStrike">
                          <a:solidFill>
                            <a:srgbClr val="FF0000"/>
                          </a:solidFill>
                          <a:effectLst/>
                          <a:latin typeface="KoPub돋움체 Medium" panose="00000600000000000000" pitchFamily="2" charset="-127"/>
                          <a:ea typeface="KoPub돋움체 Medium" panose="00000600000000000000" pitchFamily="2" charset="-127"/>
                        </a:rPr>
                        <a:t>(1,315)</a:t>
                      </a:r>
                    </a:p>
                  </a:txBody>
                  <a:tcPr marL="36000" marR="36000" marT="0" marB="0" anchor="ctr">
                    <a:lnL>
                      <a:noFill/>
                    </a:lnL>
                    <a:lnR>
                      <a:noFill/>
                    </a:lnR>
                    <a:lnT w="6350" cap="flat" cmpd="sng" algn="ctr">
                      <a:solidFill>
                        <a:srgbClr val="005EB8"/>
                      </a:solidFill>
                      <a:prstDash val="solid"/>
                      <a:round/>
                      <a:headEnd type="none" w="med" len="med"/>
                      <a:tailEnd type="none" w="med" len="med"/>
                    </a:lnT>
                    <a:lnB>
                      <a:noFill/>
                    </a:lnB>
                    <a:solidFill>
                      <a:srgbClr val="E5F4FB"/>
                    </a:solidFill>
                  </a:tcPr>
                </a:tc>
                <a:tc>
                  <a:txBody>
                    <a:bodyPr/>
                    <a:lstStyle/>
                    <a:p>
                      <a:pPr algn="r" rtl="0" fontAlgn="ctr"/>
                      <a:r>
                        <a:rPr lang="en-US" altLang="ko-KR" sz="900" b="1" i="0" u="none" strike="noStrike">
                          <a:solidFill>
                            <a:srgbClr val="FF0000"/>
                          </a:solidFill>
                          <a:effectLst/>
                          <a:latin typeface="KoPub돋움체 Medium" panose="00000600000000000000" pitchFamily="2" charset="-127"/>
                          <a:ea typeface="KoPub돋움체 Medium" panose="00000600000000000000" pitchFamily="2" charset="-127"/>
                        </a:rPr>
                        <a:t>(12,697)</a:t>
                      </a:r>
                    </a:p>
                  </a:txBody>
                  <a:tcPr marL="36000" marR="36000" marT="0" marB="0" anchor="ctr">
                    <a:lnL>
                      <a:noFill/>
                    </a:lnL>
                    <a:lnR>
                      <a:noFill/>
                    </a:lnR>
                    <a:lnT w="6350" cap="flat" cmpd="sng" algn="ctr">
                      <a:solidFill>
                        <a:srgbClr val="005EB8"/>
                      </a:solidFill>
                      <a:prstDash val="solid"/>
                      <a:round/>
                      <a:headEnd type="none" w="med" len="med"/>
                      <a:tailEnd type="none" w="med" len="med"/>
                    </a:lnT>
                    <a:lnB>
                      <a:noFill/>
                    </a:lnB>
                    <a:solidFill>
                      <a:srgbClr val="E5F4FB"/>
                    </a:solidFill>
                  </a:tcPr>
                </a:tc>
                <a:tc>
                  <a:txBody>
                    <a:bodyPr/>
                    <a:lstStyle/>
                    <a:p>
                      <a:pPr algn="r" rtl="0" fontAlgn="ctr"/>
                      <a:r>
                        <a:rPr lang="en-US" altLang="ko-KR" sz="900" b="1" i="0" u="none" strike="noStrike">
                          <a:solidFill>
                            <a:srgbClr val="000000"/>
                          </a:solidFill>
                          <a:effectLst/>
                          <a:latin typeface="KoPub돋움체 Medium" panose="00000600000000000000" pitchFamily="2" charset="-127"/>
                          <a:ea typeface="KoPub돋움체 Medium" panose="00000600000000000000" pitchFamily="2" charset="-127"/>
                        </a:rPr>
                        <a:t>4,596</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a:noFill/>
                    </a:lnB>
                    <a:solidFill>
                      <a:srgbClr val="E5F4FB"/>
                    </a:solidFill>
                  </a:tcPr>
                </a:tc>
                <a:extLst>
                  <a:ext uri="{0D108BD9-81ED-4DB2-BD59-A6C34878D82A}">
                    <a16:rowId xmlns:a16="http://schemas.microsoft.com/office/drawing/2014/main" val="1947836213"/>
                  </a:ext>
                </a:extLst>
              </a:tr>
              <a:tr h="186669">
                <a:tc>
                  <a:txBody>
                    <a:bodyPr/>
                    <a:lstStyle/>
                    <a:p>
                      <a:pPr algn="l" rtl="0" fontAlgn="ctr"/>
                      <a:r>
                        <a:rPr lang="en-US" sz="900" b="0" i="1" u="none" strike="noStrike">
                          <a:solidFill>
                            <a:srgbClr val="005EB8"/>
                          </a:solidFill>
                          <a:effectLst/>
                          <a:latin typeface="KoPub돋움체 Medium" panose="00000600000000000000" pitchFamily="2" charset="-127"/>
                          <a:ea typeface="KoPub돋움체 Medium" panose="00000600000000000000" pitchFamily="2" charset="-127"/>
                        </a:rPr>
                        <a:t>EBITDA %</a:t>
                      </a:r>
                    </a:p>
                  </a:txBody>
                  <a:tcPr marL="36000" marR="36000" marT="0" marB="0" anchor="ctr">
                    <a:lnL w="6350" cap="flat" cmpd="sng" algn="ctr">
                      <a:solidFill>
                        <a:srgbClr val="005EB8"/>
                      </a:solidFill>
                      <a:prstDash val="solid"/>
                      <a:round/>
                      <a:headEnd type="none" w="med" len="med"/>
                      <a:tailEnd type="none" w="med" len="med"/>
                    </a:lnL>
                    <a:lnR>
                      <a:noFill/>
                    </a:lnR>
                    <a:lnT>
                      <a:noFill/>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0" i="1" u="none" strike="noStrike">
                          <a:solidFill>
                            <a:srgbClr val="005EB8"/>
                          </a:solidFill>
                          <a:effectLst/>
                          <a:latin typeface="KoPub돋움체 Medium" panose="00000600000000000000" pitchFamily="2" charset="-127"/>
                          <a:ea typeface="KoPub돋움체 Medium" panose="00000600000000000000" pitchFamily="2" charset="-127"/>
                        </a:rPr>
                        <a:t>-38.77%</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0" i="1" u="none" strike="noStrike">
                          <a:solidFill>
                            <a:srgbClr val="005EB8"/>
                          </a:solidFill>
                          <a:effectLst/>
                          <a:latin typeface="KoPub돋움체 Medium" panose="00000600000000000000" pitchFamily="2" charset="-127"/>
                          <a:ea typeface="KoPub돋움체 Medium" panose="00000600000000000000" pitchFamily="2" charset="-127"/>
                        </a:rPr>
                        <a:t>-6.96%</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0" i="1" u="none" strike="noStrike">
                          <a:solidFill>
                            <a:srgbClr val="005EB8"/>
                          </a:solidFill>
                          <a:effectLst/>
                          <a:latin typeface="KoPub돋움체 Medium" panose="00000600000000000000" pitchFamily="2" charset="-127"/>
                          <a:ea typeface="KoPub돋움체 Medium" panose="00000600000000000000" pitchFamily="2" charset="-127"/>
                        </a:rPr>
                        <a:t>-72.13%</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0" i="1" u="none" strike="noStrike">
                          <a:solidFill>
                            <a:srgbClr val="005EB8"/>
                          </a:solidFill>
                          <a:effectLst/>
                          <a:latin typeface="KoPub돋움체 Medium" panose="00000600000000000000" pitchFamily="2" charset="-127"/>
                          <a:ea typeface="KoPub돋움체 Medium" panose="00000600000000000000" pitchFamily="2" charset="-127"/>
                        </a:rPr>
                        <a:t>12.53%</a:t>
                      </a:r>
                    </a:p>
                  </a:txBody>
                  <a:tcPr marL="36000" marR="36000" marT="0" marB="0" anchor="ctr">
                    <a:lnL>
                      <a:noFill/>
                    </a:lnL>
                    <a:lnR w="6350" cap="flat" cmpd="sng" algn="ctr">
                      <a:solidFill>
                        <a:srgbClr val="005EB8"/>
                      </a:solidFill>
                      <a:prstDash val="solid"/>
                      <a:round/>
                      <a:headEnd type="none" w="med" len="med"/>
                      <a:tailEnd type="none" w="med" len="med"/>
                    </a:lnR>
                    <a:lnT>
                      <a:noFill/>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3597167560"/>
                  </a:ext>
                </a:extLst>
              </a:tr>
              <a:tr h="186669">
                <a:tc>
                  <a:txBody>
                    <a:bodyPr/>
                    <a:lstStyle/>
                    <a:p>
                      <a:pPr algn="l" rtl="0" fontAlgn="ctr"/>
                      <a:r>
                        <a:rPr lang="ko-KR" altLang="en-US" sz="900" b="1" i="0" u="none" strike="noStrike">
                          <a:solidFill>
                            <a:srgbClr val="000000"/>
                          </a:solidFill>
                          <a:effectLst/>
                          <a:latin typeface="KoPub돋움체 Medium" panose="00000600000000000000" pitchFamily="2" charset="-127"/>
                          <a:ea typeface="KoPub돋움체 Medium" panose="00000600000000000000" pitchFamily="2" charset="-127"/>
                        </a:rPr>
                        <a:t>영업외손익</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1" i="0" u="none" strike="noStrike">
                          <a:solidFill>
                            <a:srgbClr val="FF0000"/>
                          </a:solidFill>
                          <a:effectLst/>
                          <a:latin typeface="KoPub돋움체 Medium" panose="00000600000000000000" pitchFamily="2" charset="-127"/>
                          <a:ea typeface="KoPub돋움체 Medium" panose="00000600000000000000" pitchFamily="2" charset="-127"/>
                        </a:rPr>
                        <a:t>(1,576)</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1" i="0" u="none" strike="noStrike">
                          <a:solidFill>
                            <a:srgbClr val="FF0000"/>
                          </a:solidFill>
                          <a:effectLst/>
                          <a:latin typeface="KoPub돋움체 Medium" panose="00000600000000000000" pitchFamily="2" charset="-127"/>
                          <a:ea typeface="KoPub돋움체 Medium" panose="00000600000000000000" pitchFamily="2" charset="-127"/>
                        </a:rPr>
                        <a:t>(1,127)</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1" i="0" u="none" strike="noStrike">
                          <a:solidFill>
                            <a:srgbClr val="FF0000"/>
                          </a:solidFill>
                          <a:effectLst/>
                          <a:latin typeface="KoPub돋움체 Medium" panose="00000600000000000000" pitchFamily="2" charset="-127"/>
                          <a:ea typeface="KoPub돋움체 Medium" panose="00000600000000000000" pitchFamily="2" charset="-127"/>
                        </a:rPr>
                        <a:t>(405)</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1" i="0" u="none" strike="noStrike">
                          <a:solidFill>
                            <a:srgbClr val="FF0000"/>
                          </a:solidFill>
                          <a:effectLst/>
                          <a:latin typeface="KoPub돋움체 Medium" panose="00000600000000000000" pitchFamily="2" charset="-127"/>
                          <a:ea typeface="KoPub돋움체 Medium" panose="00000600000000000000" pitchFamily="2" charset="-127"/>
                        </a:rPr>
                        <a:t>(1,601)</a:t>
                      </a:r>
                    </a:p>
                  </a:txBody>
                  <a:tcPr marL="36000" marR="36000" marT="0" marB="0" anchor="ctr">
                    <a:lnL>
                      <a:noFill/>
                    </a:lnL>
                    <a:lnR w="6350" cap="flat" cmpd="sng" algn="ctr">
                      <a:solidFill>
                        <a:srgbClr val="000000"/>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3684543403"/>
                  </a:ext>
                </a:extLst>
              </a:tr>
              <a:tr h="186669">
                <a:tc>
                  <a:txBody>
                    <a:bodyPr/>
                    <a:lstStyle/>
                    <a:p>
                      <a:pPr algn="l" rtl="0" fontAlgn="ct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  이자비용</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a:noFill/>
                    </a:lnB>
                  </a:tcPr>
                </a:tc>
                <a:tc>
                  <a:txBody>
                    <a:bodyPr/>
                    <a:lstStyle/>
                    <a:p>
                      <a:pPr algn="r" rtl="0" fontAlgn="ctr"/>
                      <a:r>
                        <a:rPr lang="en-US" altLang="ko-KR" sz="900" b="0" i="0" u="none" strike="noStrike">
                          <a:solidFill>
                            <a:srgbClr val="FF0000"/>
                          </a:solidFill>
                          <a:effectLst/>
                          <a:latin typeface="KoPub돋움체 Medium" panose="00000600000000000000" pitchFamily="2" charset="-127"/>
                          <a:ea typeface="KoPub돋움체 Medium" panose="00000600000000000000" pitchFamily="2" charset="-127"/>
                        </a:rPr>
                        <a:t>(1,799)</a:t>
                      </a:r>
                    </a:p>
                  </a:txBody>
                  <a:tcPr marL="36000" marR="36000" marT="0" marB="0" anchor="ctr">
                    <a:lnL>
                      <a:noFill/>
                    </a:lnL>
                    <a:lnR>
                      <a:noFill/>
                    </a:lnR>
                    <a:lnT w="6350" cap="flat" cmpd="sng" algn="ctr">
                      <a:solidFill>
                        <a:srgbClr val="005EB8"/>
                      </a:solidFill>
                      <a:prstDash val="solid"/>
                      <a:round/>
                      <a:headEnd type="none" w="med" len="med"/>
                      <a:tailEnd type="none" w="med" len="med"/>
                    </a:lnT>
                    <a:lnB>
                      <a:noFill/>
                    </a:lnB>
                  </a:tcPr>
                </a:tc>
                <a:tc>
                  <a:txBody>
                    <a:bodyPr/>
                    <a:lstStyle/>
                    <a:p>
                      <a:pPr algn="r" rtl="0" fontAlgn="ctr"/>
                      <a:r>
                        <a:rPr lang="en-US" altLang="ko-KR" sz="900" b="0" i="0" u="none" strike="noStrike">
                          <a:solidFill>
                            <a:srgbClr val="FF0000"/>
                          </a:solidFill>
                          <a:effectLst/>
                          <a:latin typeface="KoPub돋움체 Medium" panose="00000600000000000000" pitchFamily="2" charset="-127"/>
                          <a:ea typeface="KoPub돋움체 Medium" panose="00000600000000000000" pitchFamily="2" charset="-127"/>
                        </a:rPr>
                        <a:t>(1,735)</a:t>
                      </a:r>
                    </a:p>
                  </a:txBody>
                  <a:tcPr marL="36000" marR="36000" marT="0" marB="0" anchor="ctr">
                    <a:lnL>
                      <a:noFill/>
                    </a:lnL>
                    <a:lnR>
                      <a:noFill/>
                    </a:lnR>
                    <a:lnT w="6350" cap="flat" cmpd="sng" algn="ctr">
                      <a:solidFill>
                        <a:srgbClr val="005EB8"/>
                      </a:solidFill>
                      <a:prstDash val="solid"/>
                      <a:round/>
                      <a:headEnd type="none" w="med" len="med"/>
                      <a:tailEnd type="none" w="med" len="med"/>
                    </a:lnT>
                    <a:lnB>
                      <a:noFill/>
                    </a:lnB>
                  </a:tcPr>
                </a:tc>
                <a:tc>
                  <a:txBody>
                    <a:bodyPr/>
                    <a:lstStyle/>
                    <a:p>
                      <a:pPr algn="r" rtl="0" fontAlgn="ctr"/>
                      <a:r>
                        <a:rPr lang="en-US" altLang="ko-KR" sz="900" b="0" i="0" u="none" strike="noStrike">
                          <a:solidFill>
                            <a:srgbClr val="FF0000"/>
                          </a:solidFill>
                          <a:effectLst/>
                          <a:latin typeface="KoPub돋움체 Medium" panose="00000600000000000000" pitchFamily="2" charset="-127"/>
                          <a:ea typeface="KoPub돋움체 Medium" panose="00000600000000000000" pitchFamily="2" charset="-127"/>
                        </a:rPr>
                        <a:t>(1,150)</a:t>
                      </a:r>
                    </a:p>
                  </a:txBody>
                  <a:tcPr marL="36000" marR="36000" marT="0" marB="0" anchor="ctr">
                    <a:lnL>
                      <a:noFill/>
                    </a:lnL>
                    <a:lnR>
                      <a:noFill/>
                    </a:lnR>
                    <a:lnT w="6350" cap="flat" cmpd="sng" algn="ctr">
                      <a:solidFill>
                        <a:srgbClr val="005EB8"/>
                      </a:solidFill>
                      <a:prstDash val="solid"/>
                      <a:round/>
                      <a:headEnd type="none" w="med" len="med"/>
                      <a:tailEnd type="none" w="med" len="med"/>
                    </a:lnT>
                    <a:lnB>
                      <a:noFill/>
                    </a:lnB>
                  </a:tcPr>
                </a:tc>
                <a:tc>
                  <a:txBody>
                    <a:bodyPr/>
                    <a:lstStyle/>
                    <a:p>
                      <a:pPr algn="r" rtl="0" fontAlgn="ctr"/>
                      <a:r>
                        <a:rPr lang="en-US" altLang="ko-KR" sz="900" b="0" i="0" u="none" strike="noStrike">
                          <a:solidFill>
                            <a:srgbClr val="FF0000"/>
                          </a:solidFill>
                          <a:effectLst/>
                          <a:latin typeface="KoPub돋움체 Medium" panose="00000600000000000000" pitchFamily="2" charset="-127"/>
                          <a:ea typeface="KoPub돋움체 Medium" panose="00000600000000000000" pitchFamily="2" charset="-127"/>
                        </a:rPr>
                        <a:t>(1,891)</a:t>
                      </a:r>
                    </a:p>
                  </a:txBody>
                  <a:tcPr marL="36000" marR="36000" marT="0" marB="0" anchor="ctr">
                    <a:lnL>
                      <a:noFill/>
                    </a:lnL>
                    <a:lnR w="6350" cap="flat" cmpd="sng" algn="ctr">
                      <a:solidFill>
                        <a:srgbClr val="000000"/>
                      </a:solidFill>
                      <a:prstDash val="solid"/>
                      <a:round/>
                      <a:headEnd type="none" w="med" len="med"/>
                      <a:tailEnd type="none" w="med" len="med"/>
                    </a:lnR>
                    <a:lnT w="6350" cap="flat" cmpd="sng" algn="ctr">
                      <a:solidFill>
                        <a:srgbClr val="005EB8"/>
                      </a:solidFill>
                      <a:prstDash val="solid"/>
                      <a:round/>
                      <a:headEnd type="none" w="med" len="med"/>
                      <a:tailEnd type="none" w="med" len="med"/>
                    </a:lnT>
                    <a:lnB>
                      <a:noFill/>
                    </a:lnB>
                  </a:tcPr>
                </a:tc>
                <a:extLst>
                  <a:ext uri="{0D108BD9-81ED-4DB2-BD59-A6C34878D82A}">
                    <a16:rowId xmlns:a16="http://schemas.microsoft.com/office/drawing/2014/main" val="4098988263"/>
                  </a:ext>
                </a:extLst>
              </a:tr>
              <a:tr h="186669">
                <a:tc>
                  <a:txBody>
                    <a:bodyPr/>
                    <a:lstStyle/>
                    <a:p>
                      <a:pPr algn="l" rtl="0" fontAlgn="ct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  기타</a:t>
                      </a:r>
                    </a:p>
                  </a:txBody>
                  <a:tcPr marL="36000" marR="36000" marT="0" marB="0" anchor="ctr">
                    <a:lnL w="6350" cap="flat" cmpd="sng" algn="ctr">
                      <a:solidFill>
                        <a:srgbClr val="005EB8"/>
                      </a:solidFill>
                      <a:prstDash val="solid"/>
                      <a:round/>
                      <a:headEnd type="none" w="med" len="med"/>
                      <a:tailEnd type="none" w="med" len="med"/>
                    </a:lnL>
                    <a:lnR>
                      <a:noFill/>
                    </a:lnR>
                    <a:lnT>
                      <a:noFill/>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223</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608</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745</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290</a:t>
                      </a:r>
                    </a:p>
                  </a:txBody>
                  <a:tcPr marL="36000" marR="36000" marT="0"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2640776492"/>
                  </a:ext>
                </a:extLst>
              </a:tr>
              <a:tr h="186669">
                <a:tc>
                  <a:txBody>
                    <a:bodyPr/>
                    <a:lstStyle/>
                    <a:p>
                      <a:pPr algn="l" rtl="0" fontAlgn="ctr"/>
                      <a:r>
                        <a:rPr lang="ko-KR" altLang="en-US" sz="900" b="1" i="0" u="none" strike="noStrike">
                          <a:solidFill>
                            <a:srgbClr val="000000"/>
                          </a:solidFill>
                          <a:effectLst/>
                          <a:latin typeface="KoPub돋움체 Medium" panose="00000600000000000000" pitchFamily="2" charset="-127"/>
                          <a:ea typeface="KoPub돋움체 Medium" panose="00000600000000000000" pitchFamily="2" charset="-127"/>
                        </a:rPr>
                        <a:t>세전순이익</a:t>
                      </a:r>
                      <a:r>
                        <a:rPr lang="en-US" altLang="ko-KR" sz="900" b="1" i="0" u="none" strike="noStrike">
                          <a:solidFill>
                            <a:srgbClr val="000000"/>
                          </a:solidFill>
                          <a:effectLst/>
                          <a:latin typeface="KoPub돋움체 Medium" panose="00000600000000000000" pitchFamily="2" charset="-127"/>
                          <a:ea typeface="KoPub돋움체 Medium" panose="00000600000000000000" pitchFamily="2" charset="-127"/>
                        </a:rPr>
                        <a:t>(</a:t>
                      </a:r>
                      <a:r>
                        <a:rPr lang="ko-KR" altLang="en-US" sz="900" b="1" i="0" u="none" strike="noStrike">
                          <a:solidFill>
                            <a:srgbClr val="000000"/>
                          </a:solidFill>
                          <a:effectLst/>
                          <a:latin typeface="KoPub돋움체 Medium" panose="00000600000000000000" pitchFamily="2" charset="-127"/>
                          <a:ea typeface="KoPub돋움체 Medium" panose="00000600000000000000" pitchFamily="2" charset="-127"/>
                        </a:rPr>
                        <a:t>손실</a:t>
                      </a:r>
                      <a:r>
                        <a:rPr lang="en-US" altLang="ko-KR" sz="900" b="1" i="0" u="none" strike="noStrike">
                          <a:solidFill>
                            <a:srgbClr val="000000"/>
                          </a:solidFill>
                          <a:effectLst/>
                          <a:latin typeface="KoPub돋움체 Medium" panose="00000600000000000000" pitchFamily="2" charset="-127"/>
                          <a:ea typeface="KoPub돋움체 Medium" panose="00000600000000000000" pitchFamily="2" charset="-127"/>
                        </a:rPr>
                        <a:t>)</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1" i="0" u="none" strike="noStrike">
                          <a:solidFill>
                            <a:srgbClr val="FF0000"/>
                          </a:solidFill>
                          <a:effectLst/>
                          <a:latin typeface="KoPub돋움체 Medium" panose="00000600000000000000" pitchFamily="2" charset="-127"/>
                          <a:ea typeface="KoPub돋움체 Medium" panose="00000600000000000000" pitchFamily="2" charset="-127"/>
                        </a:rPr>
                        <a:t>(5,856)</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1" i="0" u="none" strike="noStrike">
                          <a:solidFill>
                            <a:srgbClr val="FF0000"/>
                          </a:solidFill>
                          <a:effectLst/>
                          <a:latin typeface="KoPub돋움체 Medium" panose="00000600000000000000" pitchFamily="2" charset="-127"/>
                          <a:ea typeface="KoPub돋움체 Medium" panose="00000600000000000000" pitchFamily="2" charset="-127"/>
                        </a:rPr>
                        <a:t>(6,839)</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1" i="0" u="none" strike="noStrike">
                          <a:solidFill>
                            <a:srgbClr val="FF0000"/>
                          </a:solidFill>
                          <a:effectLst/>
                          <a:latin typeface="KoPub돋움체 Medium" panose="00000600000000000000" pitchFamily="2" charset="-127"/>
                          <a:ea typeface="KoPub돋움체 Medium" panose="00000600000000000000" pitchFamily="2" charset="-127"/>
                        </a:rPr>
                        <a:t>(18,085)</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1" i="0" u="none" strike="noStrike">
                          <a:solidFill>
                            <a:srgbClr val="FF0000"/>
                          </a:solidFill>
                          <a:effectLst/>
                          <a:latin typeface="KoPub돋움체 Medium" panose="00000600000000000000" pitchFamily="2" charset="-127"/>
                          <a:ea typeface="KoPub돋움체 Medium" panose="00000600000000000000" pitchFamily="2" charset="-127"/>
                        </a:rPr>
                        <a:t>(1,938)</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4006246629"/>
                  </a:ext>
                </a:extLst>
              </a:tr>
              <a:tr h="186669">
                <a:tc>
                  <a:txBody>
                    <a:bodyPr/>
                    <a:lstStyle/>
                    <a:p>
                      <a:pPr algn="l" rtl="0" fontAlgn="ct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법인세비용</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8</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1444559874"/>
                  </a:ext>
                </a:extLst>
              </a:tr>
              <a:tr h="186669">
                <a:tc>
                  <a:txBody>
                    <a:bodyPr/>
                    <a:lstStyle/>
                    <a:p>
                      <a:pPr algn="l" rtl="0" fontAlgn="ctr"/>
                      <a:r>
                        <a:rPr lang="ko-KR" altLang="en-US" sz="900" b="1" i="0" u="none" strike="noStrike">
                          <a:solidFill>
                            <a:srgbClr val="000000"/>
                          </a:solidFill>
                          <a:effectLst/>
                          <a:latin typeface="KoPub돋움체 Medium" panose="00000600000000000000" pitchFamily="2" charset="-127"/>
                          <a:ea typeface="KoPub돋움체 Medium" panose="00000600000000000000" pitchFamily="2" charset="-127"/>
                        </a:rPr>
                        <a:t>당기순이익</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a:noFill/>
                    </a:lnB>
                    <a:solidFill>
                      <a:srgbClr val="E5F4FB"/>
                    </a:solidFill>
                  </a:tcPr>
                </a:tc>
                <a:tc>
                  <a:txBody>
                    <a:bodyPr/>
                    <a:lstStyle/>
                    <a:p>
                      <a:pPr algn="r" rtl="0" fontAlgn="ctr"/>
                      <a:r>
                        <a:rPr lang="en-US" altLang="ko-KR" sz="900" b="1" i="0" u="none" strike="noStrike">
                          <a:solidFill>
                            <a:srgbClr val="FF0000"/>
                          </a:solidFill>
                          <a:effectLst/>
                          <a:latin typeface="KoPub돋움체 Medium" panose="00000600000000000000" pitchFamily="2" charset="-127"/>
                          <a:ea typeface="KoPub돋움체 Medium" panose="00000600000000000000" pitchFamily="2" charset="-127"/>
                        </a:rPr>
                        <a:t>(5,856)</a:t>
                      </a:r>
                    </a:p>
                  </a:txBody>
                  <a:tcPr marL="36000" marR="36000" marT="0" marB="0" anchor="ctr">
                    <a:lnL>
                      <a:noFill/>
                    </a:lnL>
                    <a:lnR>
                      <a:noFill/>
                    </a:lnR>
                    <a:lnT w="6350" cap="flat" cmpd="sng" algn="ctr">
                      <a:solidFill>
                        <a:srgbClr val="005EB8"/>
                      </a:solidFill>
                      <a:prstDash val="solid"/>
                      <a:round/>
                      <a:headEnd type="none" w="med" len="med"/>
                      <a:tailEnd type="none" w="med" len="med"/>
                    </a:lnT>
                    <a:lnB>
                      <a:noFill/>
                    </a:lnB>
                    <a:solidFill>
                      <a:srgbClr val="E5F4FB"/>
                    </a:solidFill>
                  </a:tcPr>
                </a:tc>
                <a:tc>
                  <a:txBody>
                    <a:bodyPr/>
                    <a:lstStyle/>
                    <a:p>
                      <a:pPr algn="r" rtl="0" fontAlgn="ctr"/>
                      <a:r>
                        <a:rPr lang="en-US" altLang="ko-KR" sz="900" b="1" i="0" u="none" strike="noStrike">
                          <a:solidFill>
                            <a:srgbClr val="FF0000"/>
                          </a:solidFill>
                          <a:effectLst/>
                          <a:latin typeface="KoPub돋움체 Medium" panose="00000600000000000000" pitchFamily="2" charset="-127"/>
                          <a:ea typeface="KoPub돋움체 Medium" panose="00000600000000000000" pitchFamily="2" charset="-127"/>
                        </a:rPr>
                        <a:t>(6,847)</a:t>
                      </a:r>
                    </a:p>
                  </a:txBody>
                  <a:tcPr marL="36000" marR="36000" marT="0" marB="0" anchor="ctr">
                    <a:lnL>
                      <a:noFill/>
                    </a:lnL>
                    <a:lnR>
                      <a:noFill/>
                    </a:lnR>
                    <a:lnT w="6350" cap="flat" cmpd="sng" algn="ctr">
                      <a:solidFill>
                        <a:srgbClr val="005EB8"/>
                      </a:solidFill>
                      <a:prstDash val="solid"/>
                      <a:round/>
                      <a:headEnd type="none" w="med" len="med"/>
                      <a:tailEnd type="none" w="med" len="med"/>
                    </a:lnT>
                    <a:lnB>
                      <a:noFill/>
                    </a:lnB>
                    <a:solidFill>
                      <a:srgbClr val="E5F4FB"/>
                    </a:solidFill>
                  </a:tcPr>
                </a:tc>
                <a:tc>
                  <a:txBody>
                    <a:bodyPr/>
                    <a:lstStyle/>
                    <a:p>
                      <a:pPr algn="r" rtl="0" fontAlgn="ctr"/>
                      <a:r>
                        <a:rPr lang="en-US" altLang="ko-KR" sz="900" b="1" i="0" u="none" strike="noStrike">
                          <a:solidFill>
                            <a:srgbClr val="FF0000"/>
                          </a:solidFill>
                          <a:effectLst/>
                          <a:latin typeface="KoPub돋움체 Medium" panose="00000600000000000000" pitchFamily="2" charset="-127"/>
                          <a:ea typeface="KoPub돋움체 Medium" panose="00000600000000000000" pitchFamily="2" charset="-127"/>
                        </a:rPr>
                        <a:t>(18,085)</a:t>
                      </a:r>
                    </a:p>
                  </a:txBody>
                  <a:tcPr marL="36000" marR="36000" marT="0" marB="0" anchor="ctr">
                    <a:lnL>
                      <a:noFill/>
                    </a:lnL>
                    <a:lnR>
                      <a:noFill/>
                    </a:lnR>
                    <a:lnT w="6350" cap="flat" cmpd="sng" algn="ctr">
                      <a:solidFill>
                        <a:srgbClr val="005EB8"/>
                      </a:solidFill>
                      <a:prstDash val="solid"/>
                      <a:round/>
                      <a:headEnd type="none" w="med" len="med"/>
                      <a:tailEnd type="none" w="med" len="med"/>
                    </a:lnT>
                    <a:lnB>
                      <a:noFill/>
                    </a:lnB>
                    <a:solidFill>
                      <a:srgbClr val="E5F4FB"/>
                    </a:solidFill>
                  </a:tcPr>
                </a:tc>
                <a:tc>
                  <a:txBody>
                    <a:bodyPr/>
                    <a:lstStyle/>
                    <a:p>
                      <a:pPr algn="r" rtl="0" fontAlgn="ctr"/>
                      <a:r>
                        <a:rPr lang="en-US" altLang="ko-KR" sz="900" b="1" i="0" u="none" strike="noStrike">
                          <a:solidFill>
                            <a:srgbClr val="FF0000"/>
                          </a:solidFill>
                          <a:effectLst/>
                          <a:latin typeface="KoPub돋움체 Medium" panose="00000600000000000000" pitchFamily="2" charset="-127"/>
                          <a:ea typeface="KoPub돋움체 Medium" panose="00000600000000000000" pitchFamily="2" charset="-127"/>
                        </a:rPr>
                        <a:t>(1,938)</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a:noFill/>
                    </a:lnB>
                    <a:solidFill>
                      <a:srgbClr val="E5F4FB"/>
                    </a:solidFill>
                  </a:tcPr>
                </a:tc>
                <a:extLst>
                  <a:ext uri="{0D108BD9-81ED-4DB2-BD59-A6C34878D82A}">
                    <a16:rowId xmlns:a16="http://schemas.microsoft.com/office/drawing/2014/main" val="441972808"/>
                  </a:ext>
                </a:extLst>
              </a:tr>
              <a:tr h="186669">
                <a:tc>
                  <a:txBody>
                    <a:bodyPr/>
                    <a:lstStyle/>
                    <a:p>
                      <a:pPr algn="l" rtl="0" fontAlgn="ctr"/>
                      <a:r>
                        <a:rPr lang="ko-KR" altLang="en-US" sz="900" b="0" i="1" u="none" strike="noStrike">
                          <a:solidFill>
                            <a:srgbClr val="005EB8"/>
                          </a:solidFill>
                          <a:effectLst/>
                          <a:latin typeface="KoPub돋움체 Medium" panose="00000600000000000000" pitchFamily="2" charset="-127"/>
                          <a:ea typeface="KoPub돋움체 Medium" panose="00000600000000000000" pitchFamily="2" charset="-127"/>
                        </a:rPr>
                        <a:t>당기순이익 </a:t>
                      </a:r>
                      <a:r>
                        <a:rPr lang="en-US" altLang="ko-KR" sz="900" b="0" i="1" u="none" strike="noStrike">
                          <a:solidFill>
                            <a:srgbClr val="005EB8"/>
                          </a:solidFill>
                          <a:effectLst/>
                          <a:latin typeface="KoPub돋움체 Medium" panose="00000600000000000000" pitchFamily="2" charset="-127"/>
                          <a:ea typeface="KoPub돋움체 Medium" panose="00000600000000000000" pitchFamily="2" charset="-127"/>
                        </a:rPr>
                        <a:t>%</a:t>
                      </a:r>
                    </a:p>
                  </a:txBody>
                  <a:tcPr marL="36000" marR="36000" marT="0" marB="0" anchor="ctr">
                    <a:lnL w="6350" cap="flat" cmpd="sng" algn="ctr">
                      <a:solidFill>
                        <a:srgbClr val="005EB8"/>
                      </a:solidFill>
                      <a:prstDash val="solid"/>
                      <a:round/>
                      <a:headEnd type="none" w="med" len="med"/>
                      <a:tailEnd type="none" w="med" len="med"/>
                    </a:lnL>
                    <a:lnR>
                      <a:noFill/>
                    </a:lnR>
                    <a:lnT>
                      <a:noFill/>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0" i="1" u="none" strike="noStrike">
                          <a:solidFill>
                            <a:srgbClr val="005EB8"/>
                          </a:solidFill>
                          <a:effectLst/>
                          <a:latin typeface="KoPub돋움체 Medium" panose="00000600000000000000" pitchFamily="2" charset="-127"/>
                          <a:ea typeface="KoPub돋움체 Medium" panose="00000600000000000000" pitchFamily="2" charset="-127"/>
                        </a:rPr>
                        <a:t>-159.21%</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0" i="1" u="none" strike="noStrike">
                          <a:solidFill>
                            <a:srgbClr val="005EB8"/>
                          </a:solidFill>
                          <a:effectLst/>
                          <a:latin typeface="KoPub돋움체 Medium" panose="00000600000000000000" pitchFamily="2" charset="-127"/>
                          <a:ea typeface="KoPub돋움체 Medium" panose="00000600000000000000" pitchFamily="2" charset="-127"/>
                        </a:rPr>
                        <a:t>-36.26%</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0" i="1" u="none" strike="noStrike">
                          <a:solidFill>
                            <a:srgbClr val="005EB8"/>
                          </a:solidFill>
                          <a:effectLst/>
                          <a:latin typeface="KoPub돋움체 Medium" panose="00000600000000000000" pitchFamily="2" charset="-127"/>
                          <a:ea typeface="KoPub돋움체 Medium" panose="00000600000000000000" pitchFamily="2" charset="-127"/>
                        </a:rPr>
                        <a:t>-102.75%</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0" i="1" u="none" strike="noStrike">
                          <a:solidFill>
                            <a:srgbClr val="005EB8"/>
                          </a:solidFill>
                          <a:effectLst/>
                          <a:latin typeface="KoPub돋움체 Medium" panose="00000600000000000000" pitchFamily="2" charset="-127"/>
                          <a:ea typeface="KoPub돋움체 Medium" panose="00000600000000000000" pitchFamily="2" charset="-127"/>
                        </a:rPr>
                        <a:t>-5.28%</a:t>
                      </a:r>
                    </a:p>
                  </a:txBody>
                  <a:tcPr marL="36000" marR="36000" marT="0" marB="0" anchor="ctr">
                    <a:lnL>
                      <a:noFill/>
                    </a:lnL>
                    <a:lnR w="6350" cap="flat" cmpd="sng" algn="ctr">
                      <a:solidFill>
                        <a:srgbClr val="005EB8"/>
                      </a:solidFill>
                      <a:prstDash val="solid"/>
                      <a:round/>
                      <a:headEnd type="none" w="med" len="med"/>
                      <a:tailEnd type="none" w="med" len="med"/>
                    </a:lnR>
                    <a:lnT>
                      <a:noFill/>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4268100740"/>
                  </a:ext>
                </a:extLst>
              </a:tr>
            </a:tbl>
          </a:graphicData>
        </a:graphic>
      </p:graphicFrame>
      <p:sp>
        <p:nvSpPr>
          <p:cNvPr id="10" name="직사각형 9">
            <a:extLst>
              <a:ext uri="{FF2B5EF4-FFF2-40B4-BE49-F238E27FC236}">
                <a16:creationId xmlns:a16="http://schemas.microsoft.com/office/drawing/2014/main" id="{CB535F3F-047F-4DE6-1618-B1B87AAA5096}"/>
              </a:ext>
            </a:extLst>
          </p:cNvPr>
          <p:cNvSpPr/>
          <p:nvPr/>
        </p:nvSpPr>
        <p:spPr>
          <a:xfrm>
            <a:off x="668524" y="3605673"/>
            <a:ext cx="3433515" cy="1257889"/>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r>
              <a:rPr lang="ko-KR" altLang="en-US" sz="1000">
                <a:solidFill>
                  <a:schemeClr val="bg1"/>
                </a:solidFill>
                <a:latin typeface="KoPub돋움체 Light" panose="00000300000000000000" pitchFamily="2" charset="-127"/>
                <a:ea typeface="KoPub돋움체 Light" panose="00000300000000000000" pitchFamily="2" charset="-127"/>
              </a:rPr>
              <a:t>표 폰트 </a:t>
            </a:r>
            <a:r>
              <a:rPr lang="en-US" altLang="ko-KR" sz="1000">
                <a:solidFill>
                  <a:schemeClr val="bg1"/>
                </a:solidFill>
                <a:latin typeface="KoPub돋움체 Light" panose="00000300000000000000" pitchFamily="2" charset="-127"/>
                <a:ea typeface="KoPub돋움체 Light" panose="00000300000000000000" pitchFamily="2" charset="-127"/>
              </a:rPr>
              <a:t>: </a:t>
            </a:r>
            <a:r>
              <a:rPr lang="en-US" altLang="ko-KR" sz="1000" err="1">
                <a:solidFill>
                  <a:schemeClr val="bg1"/>
                </a:solidFill>
                <a:latin typeface="KoPub돋움체 Light" panose="00000300000000000000" pitchFamily="2" charset="-127"/>
                <a:ea typeface="KoPub돋움체 Light" panose="00000300000000000000" pitchFamily="2" charset="-127"/>
              </a:rPr>
              <a:t>KoPub</a:t>
            </a:r>
            <a:r>
              <a:rPr lang="ko-KR" altLang="en-US" sz="1000">
                <a:solidFill>
                  <a:schemeClr val="bg1"/>
                </a:solidFill>
                <a:latin typeface="KoPub돋움체 Light" panose="00000300000000000000" pitchFamily="2" charset="-127"/>
                <a:ea typeface="KoPub돋움체 Light" panose="00000300000000000000" pitchFamily="2" charset="-127"/>
              </a:rPr>
              <a:t>돋움체 </a:t>
            </a:r>
            <a:r>
              <a:rPr lang="en-US" altLang="ko-KR" sz="1000">
                <a:solidFill>
                  <a:schemeClr val="bg1"/>
                </a:solidFill>
                <a:latin typeface="KoPub돋움체 Light" panose="00000300000000000000" pitchFamily="2" charset="-127"/>
                <a:ea typeface="KoPub돋움체 Light" panose="00000300000000000000" pitchFamily="2" charset="-127"/>
              </a:rPr>
              <a:t>Medium </a:t>
            </a:r>
          </a:p>
        </p:txBody>
      </p:sp>
      <p:grpSp>
        <p:nvGrpSpPr>
          <p:cNvPr id="17" name="그룹 16">
            <a:extLst>
              <a:ext uri="{FF2B5EF4-FFF2-40B4-BE49-F238E27FC236}">
                <a16:creationId xmlns:a16="http://schemas.microsoft.com/office/drawing/2014/main" id="{F62A5FA8-7BAB-FB26-54C5-0C1F18B8131C}"/>
              </a:ext>
            </a:extLst>
          </p:cNvPr>
          <p:cNvGrpSpPr/>
          <p:nvPr/>
        </p:nvGrpSpPr>
        <p:grpSpPr>
          <a:xfrm>
            <a:off x="502976" y="1307321"/>
            <a:ext cx="4341963" cy="288000"/>
            <a:chOff x="452439" y="1416168"/>
            <a:chExt cx="4392613" cy="288000"/>
          </a:xfrm>
        </p:grpSpPr>
        <p:sp>
          <p:nvSpPr>
            <p:cNvPr id="18" name="TextBox 17">
              <a:extLst>
                <a:ext uri="{FF2B5EF4-FFF2-40B4-BE49-F238E27FC236}">
                  <a16:creationId xmlns:a16="http://schemas.microsoft.com/office/drawing/2014/main" id="{51872DC5-9182-1741-0816-50874E0B9B18}"/>
                </a:ext>
              </a:extLst>
            </p:cNvPr>
            <p:cNvSpPr txBox="1"/>
            <p:nvPr/>
          </p:nvSpPr>
          <p:spPr>
            <a:xfrm>
              <a:off x="452441" y="1416168"/>
              <a:ext cx="4392609" cy="288000"/>
            </a:xfrm>
            <a:prstGeom prst="rect">
              <a:avLst/>
            </a:prstGeom>
            <a:noFill/>
          </p:spPr>
          <p:txBody>
            <a:bodyPr vert="horz" wrap="square" lIns="0" tIns="0" rIns="0" bIns="0" rtlCol="0" anchor="ctr" anchorCtr="0">
              <a:noAutofit/>
            </a:bodyPr>
            <a:lstStyle/>
            <a:p>
              <a:pPr defTabSz="888038">
                <a:defRPr/>
              </a:pPr>
              <a:r>
                <a:rPr lang="en-US" altLang="ko-KR" sz="1100" b="1">
                  <a:ln>
                    <a:solidFill>
                      <a:srgbClr val="00338D">
                        <a:alpha val="0"/>
                      </a:srgbClr>
                    </a:solidFill>
                  </a:ln>
                  <a:solidFill>
                    <a:srgbClr val="00338D"/>
                  </a:solidFill>
                  <a:latin typeface="KoPub돋움체 Medium" panose="02020603020101020101" pitchFamily="18" charset="-127"/>
                  <a:ea typeface="KoPub돋움체 Medium" panose="02020603020101020101" pitchFamily="18" charset="-127"/>
                </a:rPr>
                <a:t>XXXXX</a:t>
              </a:r>
            </a:p>
          </p:txBody>
        </p:sp>
        <p:cxnSp>
          <p:nvCxnSpPr>
            <p:cNvPr id="19" name="직선 연결선 18">
              <a:extLst>
                <a:ext uri="{FF2B5EF4-FFF2-40B4-BE49-F238E27FC236}">
                  <a16:creationId xmlns:a16="http://schemas.microsoft.com/office/drawing/2014/main" id="{E9BB1F44-9BD2-5D5A-4A06-8F106BF4C84F}"/>
                </a:ext>
              </a:extLst>
            </p:cNvPr>
            <p:cNvCxnSpPr/>
            <p:nvPr/>
          </p:nvCxnSpPr>
          <p:spPr>
            <a:xfrm>
              <a:off x="452439" y="1418794"/>
              <a:ext cx="4392613"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0" name="직선 연결선 19">
              <a:extLst>
                <a:ext uri="{FF2B5EF4-FFF2-40B4-BE49-F238E27FC236}">
                  <a16:creationId xmlns:a16="http://schemas.microsoft.com/office/drawing/2014/main" id="{A6B323EC-6F86-71E7-16AB-856ABE999627}"/>
                </a:ext>
              </a:extLst>
            </p:cNvPr>
            <p:cNvCxnSpPr/>
            <p:nvPr/>
          </p:nvCxnSpPr>
          <p:spPr>
            <a:xfrm>
              <a:off x="452439" y="1700213"/>
              <a:ext cx="4392613"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21" name="그룹 20">
            <a:extLst>
              <a:ext uri="{FF2B5EF4-FFF2-40B4-BE49-F238E27FC236}">
                <a16:creationId xmlns:a16="http://schemas.microsoft.com/office/drawing/2014/main" id="{58DB5DD6-5CFD-9D21-7796-6A72112B5C77}"/>
              </a:ext>
            </a:extLst>
          </p:cNvPr>
          <p:cNvGrpSpPr/>
          <p:nvPr/>
        </p:nvGrpSpPr>
        <p:grpSpPr>
          <a:xfrm>
            <a:off x="5075087" y="1307321"/>
            <a:ext cx="4341963" cy="288000"/>
            <a:chOff x="452439" y="1416168"/>
            <a:chExt cx="4392613" cy="288000"/>
          </a:xfrm>
        </p:grpSpPr>
        <p:sp>
          <p:nvSpPr>
            <p:cNvPr id="22" name="TextBox 21">
              <a:extLst>
                <a:ext uri="{FF2B5EF4-FFF2-40B4-BE49-F238E27FC236}">
                  <a16:creationId xmlns:a16="http://schemas.microsoft.com/office/drawing/2014/main" id="{C30EA9DF-397F-FF13-40DB-63C1588233F7}"/>
                </a:ext>
              </a:extLst>
            </p:cNvPr>
            <p:cNvSpPr txBox="1"/>
            <p:nvPr/>
          </p:nvSpPr>
          <p:spPr>
            <a:xfrm>
              <a:off x="452441" y="1416168"/>
              <a:ext cx="4392609" cy="288000"/>
            </a:xfrm>
            <a:prstGeom prst="rect">
              <a:avLst/>
            </a:prstGeom>
            <a:noFill/>
          </p:spPr>
          <p:txBody>
            <a:bodyPr vert="horz" wrap="square" lIns="0" tIns="0" rIns="0" bIns="0" rtlCol="0" anchor="ctr" anchorCtr="0">
              <a:noAutofit/>
            </a:bodyPr>
            <a:lstStyle/>
            <a:p>
              <a:pPr defTabSz="888038">
                <a:defRPr/>
              </a:pPr>
              <a:r>
                <a:rPr lang="en-US" altLang="ko-KR" sz="1100" b="1">
                  <a:ln>
                    <a:solidFill>
                      <a:srgbClr val="00338D">
                        <a:alpha val="0"/>
                      </a:srgbClr>
                    </a:solidFill>
                  </a:ln>
                  <a:solidFill>
                    <a:srgbClr val="00338D"/>
                  </a:solidFill>
                  <a:latin typeface="KoPub돋움체 Medium" panose="02020603020101020101" pitchFamily="18" charset="-127"/>
                  <a:ea typeface="KoPub돋움체 Medium" panose="02020603020101020101" pitchFamily="18" charset="-127"/>
                </a:rPr>
                <a:t>XXXXX</a:t>
              </a:r>
            </a:p>
          </p:txBody>
        </p:sp>
        <p:cxnSp>
          <p:nvCxnSpPr>
            <p:cNvPr id="23" name="직선 연결선 22">
              <a:extLst>
                <a:ext uri="{FF2B5EF4-FFF2-40B4-BE49-F238E27FC236}">
                  <a16:creationId xmlns:a16="http://schemas.microsoft.com/office/drawing/2014/main" id="{D1862DDD-1731-EC03-5D08-09BC8B1CB788}"/>
                </a:ext>
              </a:extLst>
            </p:cNvPr>
            <p:cNvCxnSpPr/>
            <p:nvPr/>
          </p:nvCxnSpPr>
          <p:spPr>
            <a:xfrm>
              <a:off x="452439" y="1418794"/>
              <a:ext cx="4392613"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4" name="직선 연결선 23">
              <a:extLst>
                <a:ext uri="{FF2B5EF4-FFF2-40B4-BE49-F238E27FC236}">
                  <a16:creationId xmlns:a16="http://schemas.microsoft.com/office/drawing/2014/main" id="{F773F961-03DF-6DB5-E04A-8A4F064F62EC}"/>
                </a:ext>
              </a:extLst>
            </p:cNvPr>
            <p:cNvCxnSpPr/>
            <p:nvPr/>
          </p:nvCxnSpPr>
          <p:spPr>
            <a:xfrm>
              <a:off x="452439" y="1700213"/>
              <a:ext cx="4392613"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007984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텍스트 개체 틀 16">
            <a:extLst>
              <a:ext uri="{FF2B5EF4-FFF2-40B4-BE49-F238E27FC236}">
                <a16:creationId xmlns:a16="http://schemas.microsoft.com/office/drawing/2014/main" id="{5A7C73A3-8BE8-4DE6-B6AA-C52589975296}"/>
              </a:ext>
            </a:extLst>
          </p:cNvPr>
          <p:cNvSpPr>
            <a:spLocks noGrp="1"/>
          </p:cNvSpPr>
          <p:nvPr>
            <p:ph type="body" sz="quarter" idx="10"/>
          </p:nvPr>
        </p:nvSpPr>
        <p:spPr>
          <a:xfrm>
            <a:off x="502976" y="193432"/>
            <a:ext cx="8574241" cy="211381"/>
          </a:xfrm>
        </p:spPr>
        <p:txBody>
          <a:bodyPr/>
          <a:lstStyle/>
          <a:p>
            <a:r>
              <a:rPr lang="en-US" altLang="ko-KR" sz="1000">
                <a:solidFill>
                  <a:schemeClr val="tx1">
                    <a:lumMod val="50000"/>
                    <a:lumOff val="50000"/>
                  </a:schemeClr>
                </a:solidFill>
                <a:latin typeface="KoPub돋움체 Bold" panose="00000800000000000000" pitchFamily="2" charset="-127"/>
                <a:ea typeface="KoPub돋움체 Bold" panose="00000800000000000000" pitchFamily="2" charset="-127"/>
                <a:cs typeface="+mn-cs"/>
              </a:rPr>
              <a:t>02 </a:t>
            </a:r>
            <a:r>
              <a:rPr lang="ko-KR" altLang="en-US" sz="1000">
                <a:solidFill>
                  <a:schemeClr val="tx1">
                    <a:lumMod val="50000"/>
                    <a:lumOff val="50000"/>
                  </a:schemeClr>
                </a:solidFill>
                <a:latin typeface="KoPub돋움체 Bold" panose="00000800000000000000" pitchFamily="2" charset="-127"/>
                <a:ea typeface="KoPub돋움체 Bold" panose="00000800000000000000" pitchFamily="2" charset="-127"/>
                <a:cs typeface="+mn-cs"/>
              </a:rPr>
              <a:t>프로젝트 개요</a:t>
            </a:r>
          </a:p>
        </p:txBody>
      </p:sp>
      <p:sp>
        <p:nvSpPr>
          <p:cNvPr id="96" name="TextBox 95">
            <a:extLst>
              <a:ext uri="{FF2B5EF4-FFF2-40B4-BE49-F238E27FC236}">
                <a16:creationId xmlns:a16="http://schemas.microsoft.com/office/drawing/2014/main" id="{48798C3D-559E-40C9-B22A-6761007405E1}"/>
              </a:ext>
            </a:extLst>
          </p:cNvPr>
          <p:cNvSpPr txBox="1"/>
          <p:nvPr/>
        </p:nvSpPr>
        <p:spPr>
          <a:xfrm flipH="1">
            <a:off x="488950" y="874727"/>
            <a:ext cx="8928100" cy="169277"/>
          </a:xfrm>
          <a:prstGeom prst="rect">
            <a:avLst/>
          </a:prstGeom>
          <a:noFill/>
        </p:spPr>
        <p:txBody>
          <a:bodyPr wrap="square" lIns="0" tIns="0" rIns="0" bIns="0" rtlCol="0">
            <a:spAutoFit/>
          </a:bodyPr>
          <a:lstStyle/>
          <a:p>
            <a:r>
              <a:rPr lang="ko-KR" altLang="en-US"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인수 대상 선박인 </a:t>
            </a:r>
            <a:r>
              <a:rPr lang="en-US" altLang="ko-KR"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SPIRIT</a:t>
            </a:r>
            <a:r>
              <a:rPr lang="ko-KR" altLang="en-US"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의 주요 </a:t>
            </a:r>
            <a:r>
              <a:rPr lang="en-US" altLang="ko-KR"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Target </a:t>
            </a:r>
            <a:r>
              <a:rPr lang="ko-KR" altLang="en-US"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사업의 개요는 다음과 같습니다</a:t>
            </a:r>
            <a:r>
              <a:rPr lang="en-US" altLang="ko-KR"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a:t>
            </a:r>
            <a:r>
              <a:rPr lang="ko-KR" altLang="en-US"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 </a:t>
            </a:r>
          </a:p>
        </p:txBody>
      </p:sp>
      <p:sp>
        <p:nvSpPr>
          <p:cNvPr id="97" name="제목 18">
            <a:extLst>
              <a:ext uri="{FF2B5EF4-FFF2-40B4-BE49-F238E27FC236}">
                <a16:creationId xmlns:a16="http://schemas.microsoft.com/office/drawing/2014/main" id="{E577CB65-78D0-496E-8174-B9F8D9F6DC96}"/>
              </a:ext>
            </a:extLst>
          </p:cNvPr>
          <p:cNvSpPr txBox="1">
            <a:spLocks/>
          </p:cNvSpPr>
          <p:nvPr/>
        </p:nvSpPr>
        <p:spPr>
          <a:xfrm>
            <a:off x="488951" y="439978"/>
            <a:ext cx="8928100" cy="430887"/>
          </a:xfrm>
          <a:prstGeom prst="rect">
            <a:avLst/>
          </a:prstGeom>
        </p:spPr>
        <p:txBody>
          <a:bodyPr wrap="square" lIns="0" tIns="0" rIns="0" bIns="0">
            <a:spAutoFit/>
          </a:bodyPr>
          <a:lstStyle>
            <a:defPPr>
              <a:defRPr lang="en-US"/>
            </a:defPPr>
            <a:lvl1pPr marR="0" lvl="0" indent="0" defTabSz="661751" fontAlgn="auto" latinLnBrk="1">
              <a:lnSpc>
                <a:spcPct val="100000"/>
              </a:lnSpc>
              <a:spcBef>
                <a:spcPct val="0"/>
              </a:spcBef>
              <a:spcAft>
                <a:spcPts val="2000"/>
              </a:spcAft>
              <a:buClrTx/>
              <a:buSzTx/>
              <a:buFontTx/>
              <a:buNone/>
              <a:tabLst/>
              <a:defRPr kumimoji="0" sz="2800" b="0" i="0" u="none" strike="noStrike" cap="none" spc="0" normalizeH="0" baseline="0">
                <a:ln>
                  <a:solidFill>
                    <a:srgbClr val="FD349C">
                      <a:alpha val="0"/>
                    </a:srgbClr>
                  </a:solidFill>
                </a:ln>
                <a:solidFill>
                  <a:srgbClr val="00338D"/>
                </a:solidFill>
                <a:effectLst/>
                <a:uLnTx/>
                <a:uFillTx/>
                <a:latin typeface="KoPub돋움체 Bold" panose="00000800000000000000" pitchFamily="2" charset="-127"/>
                <a:ea typeface="KoPub돋움체 Bold" panose="00000800000000000000" pitchFamily="2" charset="-127"/>
                <a:cs typeface="+mj-cs"/>
              </a:defRPr>
            </a:lvl1pPr>
          </a:lstStyle>
          <a:p>
            <a:pPr>
              <a:defRPr/>
            </a:pPr>
            <a:r>
              <a:rPr lang="en-US" altLang="ko-KR" sz="2800"/>
              <a:t>SPIRIT </a:t>
            </a:r>
            <a:r>
              <a:rPr lang="ko-KR" altLang="en-US" sz="2800"/>
              <a:t>선박 </a:t>
            </a:r>
            <a:r>
              <a:rPr lang="ko-KR" altLang="en-US"/>
              <a:t>주요 </a:t>
            </a:r>
            <a:r>
              <a:rPr lang="en-US" altLang="ko-KR"/>
              <a:t>Target </a:t>
            </a:r>
            <a:r>
              <a:rPr lang="ko-KR" altLang="en-US" sz="2800"/>
              <a:t>사업 개요</a:t>
            </a:r>
          </a:p>
        </p:txBody>
      </p:sp>
      <p:grpSp>
        <p:nvGrpSpPr>
          <p:cNvPr id="3" name="그룹 2">
            <a:extLst>
              <a:ext uri="{FF2B5EF4-FFF2-40B4-BE49-F238E27FC236}">
                <a16:creationId xmlns:a16="http://schemas.microsoft.com/office/drawing/2014/main" id="{F9C30FE6-4627-76EC-C700-EAF7C0E17F28}"/>
              </a:ext>
            </a:extLst>
          </p:cNvPr>
          <p:cNvGrpSpPr/>
          <p:nvPr/>
        </p:nvGrpSpPr>
        <p:grpSpPr>
          <a:xfrm>
            <a:off x="502976" y="1307321"/>
            <a:ext cx="8914074" cy="288000"/>
            <a:chOff x="452439" y="1416168"/>
            <a:chExt cx="4392613" cy="288000"/>
          </a:xfrm>
        </p:grpSpPr>
        <p:sp>
          <p:nvSpPr>
            <p:cNvPr id="4" name="TextBox 3">
              <a:extLst>
                <a:ext uri="{FF2B5EF4-FFF2-40B4-BE49-F238E27FC236}">
                  <a16:creationId xmlns:a16="http://schemas.microsoft.com/office/drawing/2014/main" id="{21CB5274-202B-1E8A-187E-A52F0758FD26}"/>
                </a:ext>
              </a:extLst>
            </p:cNvPr>
            <p:cNvSpPr txBox="1"/>
            <p:nvPr/>
          </p:nvSpPr>
          <p:spPr>
            <a:xfrm>
              <a:off x="452441" y="1416168"/>
              <a:ext cx="4392609" cy="288000"/>
            </a:xfrm>
            <a:prstGeom prst="rect">
              <a:avLst/>
            </a:prstGeom>
            <a:noFill/>
          </p:spPr>
          <p:txBody>
            <a:bodyPr vert="horz" wrap="square" lIns="0" tIns="0" rIns="0" bIns="0" rtlCol="0" anchor="ctr" anchorCtr="0">
              <a:noAutofit/>
            </a:bodyPr>
            <a:lstStyle/>
            <a:p>
              <a:pPr defTabSz="888038">
                <a:defRPr/>
              </a:pPr>
              <a:r>
                <a:rPr lang="en-US" altLang="ko-KR" sz="1100" b="1">
                  <a:ln>
                    <a:solidFill>
                      <a:srgbClr val="00338D">
                        <a:alpha val="0"/>
                      </a:srgbClr>
                    </a:solidFill>
                  </a:ln>
                  <a:solidFill>
                    <a:srgbClr val="00338D"/>
                  </a:solidFill>
                  <a:latin typeface="KoPub돋움체 Medium" panose="02020603020101020101" pitchFamily="18" charset="-127"/>
                  <a:ea typeface="KoPub돋움체 Medium" panose="02020603020101020101" pitchFamily="18" charset="-127"/>
                </a:rPr>
                <a:t>SPIRIT</a:t>
              </a:r>
              <a:r>
                <a:rPr lang="ko-KR" altLang="en-US" sz="1100" b="1">
                  <a:ln>
                    <a:solidFill>
                      <a:srgbClr val="00338D">
                        <a:alpha val="0"/>
                      </a:srgbClr>
                    </a:solidFill>
                  </a:ln>
                  <a:solidFill>
                    <a:srgbClr val="00338D"/>
                  </a:solidFill>
                  <a:latin typeface="KoPub돋움체 Medium" panose="02020603020101020101" pitchFamily="18" charset="-127"/>
                  <a:ea typeface="KoPub돋움체 Medium" panose="02020603020101020101" pitchFamily="18" charset="-127"/>
                </a:rPr>
                <a:t> 선박 주요 </a:t>
              </a:r>
              <a:r>
                <a:rPr lang="en-US" altLang="ko-KR" sz="1100" b="1">
                  <a:ln>
                    <a:solidFill>
                      <a:srgbClr val="00338D">
                        <a:alpha val="0"/>
                      </a:srgbClr>
                    </a:solidFill>
                  </a:ln>
                  <a:solidFill>
                    <a:srgbClr val="00338D"/>
                  </a:solidFill>
                  <a:latin typeface="KoPub돋움체 Medium" panose="02020603020101020101" pitchFamily="18" charset="-127"/>
                  <a:ea typeface="KoPub돋움체 Medium" panose="02020603020101020101" pitchFamily="18" charset="-127"/>
                </a:rPr>
                <a:t>Target </a:t>
              </a:r>
              <a:r>
                <a:rPr lang="ko-KR" altLang="en-US" sz="1100" b="1">
                  <a:ln>
                    <a:solidFill>
                      <a:srgbClr val="00338D">
                        <a:alpha val="0"/>
                      </a:srgbClr>
                    </a:solidFill>
                  </a:ln>
                  <a:solidFill>
                    <a:srgbClr val="00338D"/>
                  </a:solidFill>
                  <a:latin typeface="KoPub돋움체 Medium" panose="02020603020101020101" pitchFamily="18" charset="-127"/>
                  <a:ea typeface="KoPub돋움체 Medium" panose="02020603020101020101" pitchFamily="18" charset="-127"/>
                </a:rPr>
                <a:t>사업</a:t>
              </a:r>
              <a:r>
                <a:rPr lang="en-US" altLang="ko-KR" sz="1100" b="1" baseline="30000">
                  <a:ln>
                    <a:solidFill>
                      <a:srgbClr val="00338D">
                        <a:alpha val="0"/>
                      </a:srgbClr>
                    </a:solidFill>
                  </a:ln>
                  <a:solidFill>
                    <a:srgbClr val="00338D"/>
                  </a:solidFill>
                  <a:latin typeface="KoPub돋움체 Medium" panose="02020603020101020101" pitchFamily="18" charset="-127"/>
                  <a:ea typeface="KoPub돋움체 Medium" panose="02020603020101020101" pitchFamily="18" charset="-127"/>
                </a:rPr>
                <a:t>1</a:t>
              </a:r>
            </a:p>
          </p:txBody>
        </p:sp>
        <p:cxnSp>
          <p:nvCxnSpPr>
            <p:cNvPr id="5" name="직선 연결선 4">
              <a:extLst>
                <a:ext uri="{FF2B5EF4-FFF2-40B4-BE49-F238E27FC236}">
                  <a16:creationId xmlns:a16="http://schemas.microsoft.com/office/drawing/2014/main" id="{4199D483-6716-6E1A-247C-0801847B3CAA}"/>
                </a:ext>
              </a:extLst>
            </p:cNvPr>
            <p:cNvCxnSpPr/>
            <p:nvPr/>
          </p:nvCxnSpPr>
          <p:spPr>
            <a:xfrm>
              <a:off x="452439" y="1418794"/>
              <a:ext cx="4392613"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 name="직선 연결선 5">
              <a:extLst>
                <a:ext uri="{FF2B5EF4-FFF2-40B4-BE49-F238E27FC236}">
                  <a16:creationId xmlns:a16="http://schemas.microsoft.com/office/drawing/2014/main" id="{09155BD8-7B09-C6E1-470C-A40DAA8C98C3}"/>
                </a:ext>
              </a:extLst>
            </p:cNvPr>
            <p:cNvCxnSpPr/>
            <p:nvPr/>
          </p:nvCxnSpPr>
          <p:spPr>
            <a:xfrm>
              <a:off x="452439" y="1700213"/>
              <a:ext cx="4392613"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graphicFrame>
        <p:nvGraphicFramePr>
          <p:cNvPr id="8" name="표 7">
            <a:extLst>
              <a:ext uri="{FF2B5EF4-FFF2-40B4-BE49-F238E27FC236}">
                <a16:creationId xmlns:a16="http://schemas.microsoft.com/office/drawing/2014/main" id="{625B2454-9227-681E-FB6F-C10225FA996D}"/>
              </a:ext>
            </a:extLst>
          </p:cNvPr>
          <p:cNvGraphicFramePr>
            <a:graphicFrameLocks noGrp="1"/>
          </p:cNvGraphicFramePr>
          <p:nvPr>
            <p:extLst>
              <p:ext uri="{D42A27DB-BD31-4B8C-83A1-F6EECF244321}">
                <p14:modId xmlns:p14="http://schemas.microsoft.com/office/powerpoint/2010/main" val="2443855382"/>
              </p:ext>
            </p:extLst>
          </p:nvPr>
        </p:nvGraphicFramePr>
        <p:xfrm>
          <a:off x="488950" y="1735201"/>
          <a:ext cx="8939635" cy="2815327"/>
        </p:xfrm>
        <a:graphic>
          <a:graphicData uri="http://schemas.openxmlformats.org/drawingml/2006/table">
            <a:tbl>
              <a:tblPr/>
              <a:tblGrid>
                <a:gridCol w="745490">
                  <a:extLst>
                    <a:ext uri="{9D8B030D-6E8A-4147-A177-3AD203B41FA5}">
                      <a16:colId xmlns:a16="http://schemas.microsoft.com/office/drawing/2014/main" val="2814454423"/>
                    </a:ext>
                  </a:extLst>
                </a:gridCol>
                <a:gridCol w="457200">
                  <a:extLst>
                    <a:ext uri="{9D8B030D-6E8A-4147-A177-3AD203B41FA5}">
                      <a16:colId xmlns:a16="http://schemas.microsoft.com/office/drawing/2014/main" val="1096046368"/>
                    </a:ext>
                  </a:extLst>
                </a:gridCol>
                <a:gridCol w="487680">
                  <a:extLst>
                    <a:ext uri="{9D8B030D-6E8A-4147-A177-3AD203B41FA5}">
                      <a16:colId xmlns:a16="http://schemas.microsoft.com/office/drawing/2014/main" val="4053998646"/>
                    </a:ext>
                  </a:extLst>
                </a:gridCol>
                <a:gridCol w="426720">
                  <a:extLst>
                    <a:ext uri="{9D8B030D-6E8A-4147-A177-3AD203B41FA5}">
                      <a16:colId xmlns:a16="http://schemas.microsoft.com/office/drawing/2014/main" val="925645917"/>
                    </a:ext>
                  </a:extLst>
                </a:gridCol>
                <a:gridCol w="257123">
                  <a:extLst>
                    <a:ext uri="{9D8B030D-6E8A-4147-A177-3AD203B41FA5}">
                      <a16:colId xmlns:a16="http://schemas.microsoft.com/office/drawing/2014/main" val="975847877"/>
                    </a:ext>
                  </a:extLst>
                </a:gridCol>
                <a:gridCol w="257123">
                  <a:extLst>
                    <a:ext uri="{9D8B030D-6E8A-4147-A177-3AD203B41FA5}">
                      <a16:colId xmlns:a16="http://schemas.microsoft.com/office/drawing/2014/main" val="3401913990"/>
                    </a:ext>
                  </a:extLst>
                </a:gridCol>
                <a:gridCol w="257123">
                  <a:extLst>
                    <a:ext uri="{9D8B030D-6E8A-4147-A177-3AD203B41FA5}">
                      <a16:colId xmlns:a16="http://schemas.microsoft.com/office/drawing/2014/main" val="1414901099"/>
                    </a:ext>
                  </a:extLst>
                </a:gridCol>
                <a:gridCol w="257123">
                  <a:extLst>
                    <a:ext uri="{9D8B030D-6E8A-4147-A177-3AD203B41FA5}">
                      <a16:colId xmlns:a16="http://schemas.microsoft.com/office/drawing/2014/main" val="614876722"/>
                    </a:ext>
                  </a:extLst>
                </a:gridCol>
                <a:gridCol w="594568">
                  <a:extLst>
                    <a:ext uri="{9D8B030D-6E8A-4147-A177-3AD203B41FA5}">
                      <a16:colId xmlns:a16="http://schemas.microsoft.com/office/drawing/2014/main" val="3576342373"/>
                    </a:ext>
                  </a:extLst>
                </a:gridCol>
                <a:gridCol w="784355">
                  <a:extLst>
                    <a:ext uri="{9D8B030D-6E8A-4147-A177-3AD203B41FA5}">
                      <a16:colId xmlns:a16="http://schemas.microsoft.com/office/drawing/2014/main" val="1438261585"/>
                    </a:ext>
                  </a:extLst>
                </a:gridCol>
                <a:gridCol w="709165">
                  <a:extLst>
                    <a:ext uri="{9D8B030D-6E8A-4147-A177-3AD203B41FA5}">
                      <a16:colId xmlns:a16="http://schemas.microsoft.com/office/drawing/2014/main" val="2335724325"/>
                    </a:ext>
                  </a:extLst>
                </a:gridCol>
                <a:gridCol w="853440">
                  <a:extLst>
                    <a:ext uri="{9D8B030D-6E8A-4147-A177-3AD203B41FA5}">
                      <a16:colId xmlns:a16="http://schemas.microsoft.com/office/drawing/2014/main" val="136331951"/>
                    </a:ext>
                  </a:extLst>
                </a:gridCol>
                <a:gridCol w="739140">
                  <a:extLst>
                    <a:ext uri="{9D8B030D-6E8A-4147-A177-3AD203B41FA5}">
                      <a16:colId xmlns:a16="http://schemas.microsoft.com/office/drawing/2014/main" val="3277820595"/>
                    </a:ext>
                  </a:extLst>
                </a:gridCol>
                <a:gridCol w="861060">
                  <a:extLst>
                    <a:ext uri="{9D8B030D-6E8A-4147-A177-3AD203B41FA5}">
                      <a16:colId xmlns:a16="http://schemas.microsoft.com/office/drawing/2014/main" val="1072584329"/>
                    </a:ext>
                  </a:extLst>
                </a:gridCol>
                <a:gridCol w="647700">
                  <a:extLst>
                    <a:ext uri="{9D8B030D-6E8A-4147-A177-3AD203B41FA5}">
                      <a16:colId xmlns:a16="http://schemas.microsoft.com/office/drawing/2014/main" val="2882165927"/>
                    </a:ext>
                  </a:extLst>
                </a:gridCol>
                <a:gridCol w="604625">
                  <a:extLst>
                    <a:ext uri="{9D8B030D-6E8A-4147-A177-3AD203B41FA5}">
                      <a16:colId xmlns:a16="http://schemas.microsoft.com/office/drawing/2014/main" val="3423013016"/>
                    </a:ext>
                  </a:extLst>
                </a:gridCol>
              </a:tblGrid>
              <a:tr h="216510">
                <a:tc rowSpan="3">
                  <a:txBody>
                    <a:bodyPr/>
                    <a:lstStyle/>
                    <a:p>
                      <a:pPr algn="ctr" rtl="0" fontAlgn="ctr"/>
                      <a:r>
                        <a:rPr lang="ko-KR" altLang="en-US" sz="900" b="1" i="0" u="none" strike="noStrike">
                          <a:solidFill>
                            <a:srgbClr val="FFFFFF"/>
                          </a:solidFill>
                          <a:effectLst/>
                          <a:latin typeface="KoPub돋움체 Medium" panose="00000600000000000000" pitchFamily="2" charset="-127"/>
                          <a:ea typeface="KoPub돋움체 Medium" panose="00000600000000000000" pitchFamily="2" charset="-127"/>
                        </a:rPr>
                        <a:t>사업명</a:t>
                      </a:r>
                    </a:p>
                  </a:txBody>
                  <a:tcPr marL="36000" marR="36000" marT="0" marB="0" anchor="ctr">
                    <a:lnL w="6350" cap="flat" cmpd="sng" algn="ctr">
                      <a:solidFill>
                        <a:srgbClr val="1E49E2"/>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rgbClr val="1E49E2"/>
                      </a:solidFill>
                      <a:prstDash val="solid"/>
                      <a:round/>
                      <a:headEnd type="none" w="med" len="med"/>
                      <a:tailEnd type="none" w="med" len="med"/>
                    </a:lnT>
                    <a:lnB w="6350" cap="flat" cmpd="sng" algn="ctr">
                      <a:solidFill>
                        <a:srgbClr val="1E49E2"/>
                      </a:solidFill>
                      <a:prstDash val="solid"/>
                      <a:round/>
                      <a:headEnd type="none" w="med" len="med"/>
                      <a:tailEnd type="none" w="med" len="med"/>
                    </a:lnB>
                    <a:solidFill>
                      <a:srgbClr val="00338D"/>
                    </a:solidFill>
                  </a:tcPr>
                </a:tc>
                <a:tc rowSpan="3">
                  <a:txBody>
                    <a:bodyPr/>
                    <a:lstStyle/>
                    <a:p>
                      <a:pPr algn="ctr" rtl="0" fontAlgn="ctr"/>
                      <a:r>
                        <a:rPr lang="ko-KR" altLang="en-US" sz="900" b="1" i="0" u="none" strike="noStrike">
                          <a:solidFill>
                            <a:srgbClr val="FFFFFF"/>
                          </a:solidFill>
                          <a:effectLst/>
                          <a:latin typeface="KoPub돋움체 Medium" panose="00000600000000000000" pitchFamily="2" charset="-127"/>
                          <a:ea typeface="KoPub돋움체 Medium" panose="00000600000000000000" pitchFamily="2" charset="-127"/>
                        </a:rPr>
                        <a:t>지역</a:t>
                      </a:r>
                    </a:p>
                  </a:txBody>
                  <a:tcPr marL="36000" marR="3600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rgbClr val="1E49E2"/>
                      </a:solidFill>
                      <a:prstDash val="solid"/>
                      <a:round/>
                      <a:headEnd type="none" w="med" len="med"/>
                      <a:tailEnd type="none" w="med" len="med"/>
                    </a:lnT>
                    <a:lnB w="6350" cap="flat" cmpd="sng" algn="ctr">
                      <a:solidFill>
                        <a:srgbClr val="1E49E2"/>
                      </a:solidFill>
                      <a:prstDash val="solid"/>
                      <a:round/>
                      <a:headEnd type="none" w="med" len="med"/>
                      <a:tailEnd type="none" w="med" len="med"/>
                    </a:lnB>
                    <a:solidFill>
                      <a:srgbClr val="00338D"/>
                    </a:solidFill>
                  </a:tcPr>
                </a:tc>
                <a:tc rowSpan="3">
                  <a:txBody>
                    <a:bodyPr/>
                    <a:lstStyle/>
                    <a:p>
                      <a:pPr algn="ctr" rtl="0" fontAlgn="ctr"/>
                      <a:r>
                        <a:rPr lang="ko-KR" altLang="en-US" sz="900" b="1" i="0" u="none" strike="noStrike">
                          <a:solidFill>
                            <a:srgbClr val="FFFFFF"/>
                          </a:solidFill>
                          <a:effectLst/>
                          <a:latin typeface="KoPub돋움체 Medium" panose="00000600000000000000" pitchFamily="2" charset="-127"/>
                          <a:ea typeface="KoPub돋움체 Medium" panose="00000600000000000000" pitchFamily="2" charset="-127"/>
                        </a:rPr>
                        <a:t>발전</a:t>
                      </a:r>
                      <a:endParaRPr lang="en-US" altLang="ko-KR" sz="900" b="1" i="0" u="none" strike="noStrike">
                        <a:solidFill>
                          <a:srgbClr val="FFFFFF"/>
                        </a:solidFill>
                        <a:effectLst/>
                        <a:latin typeface="KoPub돋움체 Medium" panose="00000600000000000000" pitchFamily="2" charset="-127"/>
                        <a:ea typeface="KoPub돋움체 Medium" panose="00000600000000000000" pitchFamily="2" charset="-127"/>
                      </a:endParaRPr>
                    </a:p>
                    <a:p>
                      <a:pPr algn="ctr" rtl="0" fontAlgn="ctr"/>
                      <a:r>
                        <a:rPr lang="ko-KR" altLang="en-US" sz="900" b="1" i="0" u="none" strike="noStrike">
                          <a:solidFill>
                            <a:srgbClr val="FFFFFF"/>
                          </a:solidFill>
                          <a:effectLst/>
                          <a:latin typeface="KoPub돋움체 Medium" panose="00000600000000000000" pitchFamily="2" charset="-127"/>
                          <a:ea typeface="KoPub돋움체 Medium" panose="00000600000000000000" pitchFamily="2" charset="-127"/>
                        </a:rPr>
                        <a:t>허가일</a:t>
                      </a:r>
                    </a:p>
                  </a:txBody>
                  <a:tcPr marL="36000" marR="3600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rgbClr val="1E49E2"/>
                      </a:solidFill>
                      <a:prstDash val="solid"/>
                      <a:round/>
                      <a:headEnd type="none" w="med" len="med"/>
                      <a:tailEnd type="none" w="med" len="med"/>
                    </a:lnT>
                    <a:lnB w="6350" cap="flat" cmpd="sng" algn="ctr">
                      <a:solidFill>
                        <a:srgbClr val="1E49E2"/>
                      </a:solidFill>
                      <a:prstDash val="solid"/>
                      <a:round/>
                      <a:headEnd type="none" w="med" len="med"/>
                      <a:tailEnd type="none" w="med" len="med"/>
                    </a:lnB>
                    <a:solidFill>
                      <a:srgbClr val="00338D"/>
                    </a:solidFill>
                  </a:tcPr>
                </a:tc>
                <a:tc rowSpan="3">
                  <a:txBody>
                    <a:bodyPr/>
                    <a:lstStyle/>
                    <a:p>
                      <a:pPr algn="ctr" rtl="0" fontAlgn="ctr"/>
                      <a:r>
                        <a:rPr lang="ko-KR" altLang="en-US" sz="900" b="1" i="0" u="none" strike="noStrike">
                          <a:solidFill>
                            <a:srgbClr val="FFFFFF"/>
                          </a:solidFill>
                          <a:effectLst/>
                          <a:latin typeface="KoPub돋움체 Medium" panose="00000600000000000000" pitchFamily="2" charset="-127"/>
                          <a:ea typeface="KoPub돋움체 Medium" panose="00000600000000000000" pitchFamily="2" charset="-127"/>
                        </a:rPr>
                        <a:t>착공</a:t>
                      </a:r>
                      <a:endParaRPr lang="en-US" altLang="ko-KR" sz="900" b="1" i="0" u="none" strike="noStrike">
                        <a:solidFill>
                          <a:srgbClr val="FFFFFF"/>
                        </a:solidFill>
                        <a:effectLst/>
                        <a:latin typeface="KoPub돋움체 Medium" panose="00000600000000000000" pitchFamily="2" charset="-127"/>
                        <a:ea typeface="KoPub돋움체 Medium" panose="00000600000000000000" pitchFamily="2" charset="-127"/>
                      </a:endParaRPr>
                    </a:p>
                    <a:p>
                      <a:pPr algn="ctr" rtl="0" fontAlgn="ctr"/>
                      <a:r>
                        <a:rPr lang="ko-KR" altLang="en-US" sz="900" b="1" i="0" u="none" strike="noStrike">
                          <a:solidFill>
                            <a:srgbClr val="FFFFFF"/>
                          </a:solidFill>
                          <a:effectLst/>
                          <a:latin typeface="KoPub돋움체 Medium" panose="00000600000000000000" pitchFamily="2" charset="-127"/>
                          <a:ea typeface="KoPub돋움체 Medium" panose="00000600000000000000" pitchFamily="2" charset="-127"/>
                        </a:rPr>
                        <a:t>예정일</a:t>
                      </a:r>
                    </a:p>
                  </a:txBody>
                  <a:tcPr marL="36000" marR="3600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rgbClr val="1E49E2"/>
                      </a:solidFill>
                      <a:prstDash val="solid"/>
                      <a:round/>
                      <a:headEnd type="none" w="med" len="med"/>
                      <a:tailEnd type="none" w="med" len="med"/>
                    </a:lnT>
                    <a:lnB w="6350" cap="flat" cmpd="sng" algn="ctr">
                      <a:solidFill>
                        <a:srgbClr val="1E49E2"/>
                      </a:solidFill>
                      <a:prstDash val="solid"/>
                      <a:round/>
                      <a:headEnd type="none" w="med" len="med"/>
                      <a:tailEnd type="none" w="med" len="med"/>
                    </a:lnB>
                    <a:solidFill>
                      <a:srgbClr val="00338D"/>
                    </a:solidFill>
                  </a:tcPr>
                </a:tc>
                <a:tc gridSpan="4">
                  <a:txBody>
                    <a:bodyPr/>
                    <a:lstStyle/>
                    <a:p>
                      <a:pPr algn="ctr" rtl="0" fontAlgn="ctr"/>
                      <a:r>
                        <a:rPr lang="ko-KR" altLang="en-US" sz="900" b="1" i="0" u="none" strike="noStrike">
                          <a:solidFill>
                            <a:srgbClr val="FFFFFF"/>
                          </a:solidFill>
                          <a:effectLst/>
                          <a:latin typeface="KoPub돋움체 Medium" panose="00000600000000000000" pitchFamily="2" charset="-127"/>
                          <a:ea typeface="KoPub돋움체 Medium" panose="00000600000000000000" pitchFamily="2" charset="-127"/>
                        </a:rPr>
                        <a:t>사업 진행 단계</a:t>
                      </a:r>
                    </a:p>
                  </a:txBody>
                  <a:tcPr marL="36000" marR="3600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rgbClr val="1E49E2"/>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00338D"/>
                    </a:solidFill>
                  </a:tcPr>
                </a:tc>
                <a:tc hMerge="1">
                  <a:txBody>
                    <a:bodyPr/>
                    <a:lstStyle/>
                    <a:p>
                      <a:pPr algn="ctr" rtl="0" fontAlgn="ctr"/>
                      <a:endParaRPr lang="ko-KR" altLang="en-US" sz="900" b="1" i="0" u="none" strike="noStrike">
                        <a:solidFill>
                          <a:srgbClr val="FFFFFF"/>
                        </a:solidFill>
                        <a:effectLst/>
                        <a:latin typeface="KoPub돋움체 Medium" panose="00000600000000000000" pitchFamily="2" charset="-127"/>
                        <a:ea typeface="KoPub돋움체 Medium" panose="00000600000000000000" pitchFamily="2" charset="-127"/>
                      </a:endParaRPr>
                    </a:p>
                  </a:txBody>
                  <a:tcPr marL="36000" marR="3600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rgbClr val="1E49E2"/>
                      </a:solidFill>
                      <a:prstDash val="solid"/>
                      <a:round/>
                      <a:headEnd type="none" w="med" len="med"/>
                      <a:tailEnd type="none" w="med" len="med"/>
                    </a:lnT>
                    <a:lnB w="6350" cap="flat" cmpd="sng" algn="ctr">
                      <a:solidFill>
                        <a:srgbClr val="1E49E2"/>
                      </a:solidFill>
                      <a:prstDash val="solid"/>
                      <a:round/>
                      <a:headEnd type="none" w="med" len="med"/>
                      <a:tailEnd type="none" w="med" len="med"/>
                    </a:lnB>
                    <a:solidFill>
                      <a:srgbClr val="00338D"/>
                    </a:solidFill>
                  </a:tcPr>
                </a:tc>
                <a:tc hMerge="1">
                  <a:txBody>
                    <a:bodyPr/>
                    <a:lstStyle/>
                    <a:p>
                      <a:pPr algn="ctr" rtl="0" fontAlgn="ctr"/>
                      <a:endParaRPr lang="ko-KR" altLang="en-US" sz="900" b="1" i="0" u="none" strike="noStrike">
                        <a:solidFill>
                          <a:srgbClr val="FFFFFF"/>
                        </a:solidFill>
                        <a:effectLst/>
                        <a:latin typeface="KoPub돋움체 Medium" panose="00000600000000000000" pitchFamily="2" charset="-127"/>
                        <a:ea typeface="KoPub돋움체 Medium" panose="00000600000000000000" pitchFamily="2" charset="-127"/>
                      </a:endParaRPr>
                    </a:p>
                  </a:txBody>
                  <a:tcPr marL="36000" marR="3600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rgbClr val="1E49E2"/>
                      </a:solidFill>
                      <a:prstDash val="solid"/>
                      <a:round/>
                      <a:headEnd type="none" w="med" len="med"/>
                      <a:tailEnd type="none" w="med" len="med"/>
                    </a:lnT>
                    <a:lnB w="6350" cap="flat" cmpd="sng" algn="ctr">
                      <a:solidFill>
                        <a:srgbClr val="1E49E2"/>
                      </a:solidFill>
                      <a:prstDash val="solid"/>
                      <a:round/>
                      <a:headEnd type="none" w="med" len="med"/>
                      <a:tailEnd type="none" w="med" len="med"/>
                    </a:lnB>
                    <a:solidFill>
                      <a:srgbClr val="00338D"/>
                    </a:solidFill>
                  </a:tcPr>
                </a:tc>
                <a:tc hMerge="1">
                  <a:txBody>
                    <a:bodyPr/>
                    <a:lstStyle/>
                    <a:p>
                      <a:pPr algn="ctr" rtl="0" fontAlgn="ctr"/>
                      <a:endParaRPr lang="ko-KR" altLang="en-US" sz="900" b="1" i="0" u="none" strike="noStrike">
                        <a:solidFill>
                          <a:srgbClr val="FFFFFF"/>
                        </a:solidFill>
                        <a:effectLst/>
                        <a:latin typeface="KoPub돋움체 Medium" panose="00000600000000000000" pitchFamily="2" charset="-127"/>
                        <a:ea typeface="KoPub돋움체 Medium" panose="00000600000000000000" pitchFamily="2" charset="-127"/>
                      </a:endParaRPr>
                    </a:p>
                  </a:txBody>
                  <a:tcPr marL="36000" marR="3600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rgbClr val="1E49E2"/>
                      </a:solidFill>
                      <a:prstDash val="solid"/>
                      <a:round/>
                      <a:headEnd type="none" w="med" len="med"/>
                      <a:tailEnd type="none" w="med" len="med"/>
                    </a:lnT>
                    <a:lnB w="6350" cap="flat" cmpd="sng" algn="ctr">
                      <a:solidFill>
                        <a:srgbClr val="1E49E2"/>
                      </a:solidFill>
                      <a:prstDash val="solid"/>
                      <a:round/>
                      <a:headEnd type="none" w="med" len="med"/>
                      <a:tailEnd type="none" w="med" len="med"/>
                    </a:lnB>
                    <a:solidFill>
                      <a:srgbClr val="00338D"/>
                    </a:solidFill>
                  </a:tcPr>
                </a:tc>
                <a:tc rowSpan="3">
                  <a:txBody>
                    <a:bodyPr/>
                    <a:lstStyle/>
                    <a:p>
                      <a:pPr algn="ctr" rtl="0" fontAlgn="ctr"/>
                      <a:r>
                        <a:rPr lang="ko-KR" altLang="en-US" sz="900" b="1" i="0" u="none" strike="noStrike">
                          <a:solidFill>
                            <a:srgbClr val="FFFFFF"/>
                          </a:solidFill>
                          <a:effectLst/>
                          <a:latin typeface="KoPub돋움체 Medium" panose="00000600000000000000" pitchFamily="2" charset="-127"/>
                          <a:ea typeface="KoPub돋움체 Medium" panose="00000600000000000000" pitchFamily="2" charset="-127"/>
                        </a:rPr>
                        <a:t>용량</a:t>
                      </a:r>
                    </a:p>
                  </a:txBody>
                  <a:tcPr marL="36000" marR="3600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rgbClr val="1E49E2"/>
                      </a:solidFill>
                      <a:prstDash val="solid"/>
                      <a:round/>
                      <a:headEnd type="none" w="med" len="med"/>
                      <a:tailEnd type="none" w="med" len="med"/>
                    </a:lnT>
                    <a:lnB w="6350" cap="flat" cmpd="sng" algn="ctr">
                      <a:solidFill>
                        <a:srgbClr val="1E49E2"/>
                      </a:solidFill>
                      <a:prstDash val="solid"/>
                      <a:round/>
                      <a:headEnd type="none" w="med" len="med"/>
                      <a:tailEnd type="none" w="med" len="med"/>
                    </a:lnB>
                    <a:solidFill>
                      <a:srgbClr val="00338D"/>
                    </a:solidFill>
                  </a:tcPr>
                </a:tc>
                <a:tc rowSpan="3">
                  <a:txBody>
                    <a:bodyPr/>
                    <a:lstStyle/>
                    <a:p>
                      <a:pPr algn="ctr" rtl="0" fontAlgn="ctr"/>
                      <a:r>
                        <a:rPr lang="ko-KR" altLang="en-US" sz="900" b="1" i="0" u="none" strike="noStrike">
                          <a:solidFill>
                            <a:srgbClr val="FFFFFF"/>
                          </a:solidFill>
                          <a:effectLst/>
                          <a:latin typeface="KoPub돋움체 Medium" panose="00000600000000000000" pitchFamily="2" charset="-127"/>
                          <a:ea typeface="KoPub돋움체 Medium" panose="00000600000000000000" pitchFamily="2" charset="-127"/>
                        </a:rPr>
                        <a:t>사업내용</a:t>
                      </a:r>
                    </a:p>
                  </a:txBody>
                  <a:tcPr marL="36000" marR="3600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rgbClr val="1E49E2"/>
                      </a:solidFill>
                      <a:prstDash val="solid"/>
                      <a:round/>
                      <a:headEnd type="none" w="med" len="med"/>
                      <a:tailEnd type="none" w="med" len="med"/>
                    </a:lnT>
                    <a:lnB w="6350" cap="flat" cmpd="sng" algn="ctr">
                      <a:solidFill>
                        <a:srgbClr val="1E49E2"/>
                      </a:solidFill>
                      <a:prstDash val="solid"/>
                      <a:round/>
                      <a:headEnd type="none" w="med" len="med"/>
                      <a:tailEnd type="none" w="med" len="med"/>
                    </a:lnB>
                    <a:solidFill>
                      <a:srgbClr val="00338D"/>
                    </a:solidFill>
                  </a:tcPr>
                </a:tc>
                <a:tc rowSpan="3">
                  <a:txBody>
                    <a:bodyPr/>
                    <a:lstStyle/>
                    <a:p>
                      <a:pPr algn="ctr" rtl="0" fontAlgn="ctr"/>
                      <a:r>
                        <a:rPr lang="ko-KR" altLang="en-US" sz="900" b="1" i="0" u="none" strike="noStrike">
                          <a:solidFill>
                            <a:srgbClr val="FFFFFF"/>
                          </a:solidFill>
                          <a:effectLst/>
                          <a:latin typeface="KoPub돋움체 Medium" panose="00000600000000000000" pitchFamily="2" charset="-127"/>
                          <a:ea typeface="KoPub돋움체 Medium" panose="00000600000000000000" pitchFamily="2" charset="-127"/>
                        </a:rPr>
                        <a:t>사업자</a:t>
                      </a:r>
                    </a:p>
                  </a:txBody>
                  <a:tcPr marL="36000" marR="3600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rgbClr val="1E49E2"/>
                      </a:solidFill>
                      <a:prstDash val="solid"/>
                      <a:round/>
                      <a:headEnd type="none" w="med" len="med"/>
                      <a:tailEnd type="none" w="med" len="med"/>
                    </a:lnT>
                    <a:lnB w="6350" cap="flat" cmpd="sng" algn="ctr">
                      <a:solidFill>
                        <a:srgbClr val="1E49E2"/>
                      </a:solidFill>
                      <a:prstDash val="solid"/>
                      <a:round/>
                      <a:headEnd type="none" w="med" len="med"/>
                      <a:tailEnd type="none" w="med" len="med"/>
                    </a:lnB>
                    <a:solidFill>
                      <a:srgbClr val="00338D"/>
                    </a:solidFill>
                  </a:tcPr>
                </a:tc>
                <a:tc rowSpan="3">
                  <a:txBody>
                    <a:bodyPr/>
                    <a:lstStyle/>
                    <a:p>
                      <a:pPr algn="ctr" rtl="0" fontAlgn="ctr"/>
                      <a:r>
                        <a:rPr lang="ko-KR" altLang="en-US" sz="900" b="1" i="0" u="none" strike="noStrike">
                          <a:solidFill>
                            <a:srgbClr val="FFFFFF"/>
                          </a:solidFill>
                          <a:effectLst/>
                          <a:latin typeface="KoPub돋움체 Medium" panose="00000600000000000000" pitchFamily="2" charset="-127"/>
                          <a:ea typeface="KoPub돋움체 Medium" panose="00000600000000000000" pitchFamily="2" charset="-127"/>
                        </a:rPr>
                        <a:t>총사업비</a:t>
                      </a:r>
                    </a:p>
                  </a:txBody>
                  <a:tcPr marL="36000" marR="3600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rgbClr val="1E49E2"/>
                      </a:solidFill>
                      <a:prstDash val="solid"/>
                      <a:round/>
                      <a:headEnd type="none" w="med" len="med"/>
                      <a:tailEnd type="none" w="med" len="med"/>
                    </a:lnT>
                    <a:lnB w="6350" cap="flat" cmpd="sng" algn="ctr">
                      <a:solidFill>
                        <a:srgbClr val="1E49E2"/>
                      </a:solidFill>
                      <a:prstDash val="solid"/>
                      <a:round/>
                      <a:headEnd type="none" w="med" len="med"/>
                      <a:tailEnd type="none" w="med" len="med"/>
                    </a:lnB>
                    <a:solidFill>
                      <a:srgbClr val="00338D"/>
                    </a:solidFill>
                  </a:tcPr>
                </a:tc>
                <a:tc rowSpan="2" gridSpan="4">
                  <a:txBody>
                    <a:bodyPr/>
                    <a:lstStyle/>
                    <a:p>
                      <a:pPr algn="ctr" rtl="0" fontAlgn="ctr"/>
                      <a:r>
                        <a:rPr lang="ko-KR" altLang="en-US" sz="900" b="1" i="0" u="none" strike="noStrike">
                          <a:solidFill>
                            <a:srgbClr val="FFFFFF"/>
                          </a:solidFill>
                          <a:effectLst/>
                          <a:latin typeface="KoPub돋움체 Medium" panose="00000600000000000000" pitchFamily="2" charset="-127"/>
                          <a:ea typeface="KoPub돋움체 Medium" panose="00000600000000000000" pitchFamily="2" charset="-127"/>
                        </a:rPr>
                        <a:t>대상회사 </a:t>
                      </a:r>
                      <a:r>
                        <a:rPr lang="en-US" altLang="ko-KR" sz="900" b="1" i="0" u="none" strike="noStrike">
                          <a:solidFill>
                            <a:srgbClr val="FFFFFF"/>
                          </a:solidFill>
                          <a:effectLst/>
                          <a:latin typeface="KoPub돋움체 Medium" panose="00000600000000000000" pitchFamily="2" charset="-127"/>
                          <a:ea typeface="KoPub돋움체 Medium" panose="00000600000000000000" pitchFamily="2" charset="-127"/>
                        </a:rPr>
                        <a:t>- </a:t>
                      </a:r>
                      <a:r>
                        <a:rPr lang="ko-KR" altLang="en-US" sz="900" b="1" i="0" u="none" strike="noStrike">
                          <a:solidFill>
                            <a:srgbClr val="FFFFFF"/>
                          </a:solidFill>
                          <a:effectLst/>
                          <a:latin typeface="KoPub돋움체 Medium" panose="00000600000000000000" pitchFamily="2" charset="-127"/>
                          <a:ea typeface="KoPub돋움체 Medium" panose="00000600000000000000" pitchFamily="2" charset="-127"/>
                        </a:rPr>
                        <a:t>해저케이블</a:t>
                      </a:r>
                      <a:r>
                        <a:rPr lang="en-US" altLang="ko-KR" sz="900" b="1" i="0" u="none" strike="noStrike">
                          <a:solidFill>
                            <a:srgbClr val="FFFFFF"/>
                          </a:solidFill>
                          <a:effectLst/>
                          <a:latin typeface="KoPub돋움체 Medium" panose="00000600000000000000" pitchFamily="2" charset="-127"/>
                          <a:ea typeface="KoPub돋움체 Medium" panose="00000600000000000000" pitchFamily="2" charset="-127"/>
                        </a:rPr>
                        <a:t> </a:t>
                      </a:r>
                      <a:r>
                        <a:rPr lang="ko-KR" altLang="en-US" sz="900" b="1" i="0" u="none" strike="noStrike">
                          <a:solidFill>
                            <a:srgbClr val="FFFFFF"/>
                          </a:solidFill>
                          <a:effectLst/>
                          <a:latin typeface="KoPub돋움체 Medium" panose="00000600000000000000" pitchFamily="2" charset="-127"/>
                          <a:ea typeface="KoPub돋움체 Medium" panose="00000600000000000000" pitchFamily="2" charset="-127"/>
                        </a:rPr>
                        <a:t>설치</a:t>
                      </a:r>
                    </a:p>
                  </a:txBody>
                  <a:tcPr marL="36000" marR="36000" marT="0" marB="0" anchor="ctr">
                    <a:lnL w="6350" cap="flat" cmpd="sng" algn="ctr">
                      <a:solidFill>
                        <a:schemeClr val="bg1"/>
                      </a:solidFill>
                      <a:prstDash val="solid"/>
                      <a:round/>
                      <a:headEnd type="none" w="med" len="med"/>
                      <a:tailEnd type="none" w="med" len="med"/>
                    </a:lnL>
                    <a:lnR w="6350" cap="flat" cmpd="sng" algn="ctr">
                      <a:solidFill>
                        <a:srgbClr val="1E49E2"/>
                      </a:solidFill>
                      <a:prstDash val="solid"/>
                      <a:round/>
                      <a:headEnd type="none" w="med" len="med"/>
                      <a:tailEnd type="none" w="med" len="med"/>
                    </a:lnR>
                    <a:lnT w="6350" cap="flat" cmpd="sng" algn="ctr">
                      <a:solidFill>
                        <a:srgbClr val="1E49E2"/>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1E49E2"/>
                    </a:solidFill>
                  </a:tcPr>
                </a:tc>
                <a:tc rowSpan="2" hMerge="1">
                  <a:txBody>
                    <a:bodyPr/>
                    <a:lstStyle/>
                    <a:p>
                      <a:pPr latinLnBrk="1"/>
                      <a:endParaRPr lang="ko-KR" altLang="en-US"/>
                    </a:p>
                  </a:txBody>
                  <a:tcPr/>
                </a:tc>
                <a:tc rowSpan="2" hMerge="1">
                  <a:txBody>
                    <a:bodyPr/>
                    <a:lstStyle/>
                    <a:p>
                      <a:pPr latinLnBrk="1"/>
                      <a:endParaRPr lang="ko-KR" altLang="en-US"/>
                    </a:p>
                  </a:txBody>
                  <a:tcPr/>
                </a:tc>
                <a:tc rowSpan="2" hMerge="1">
                  <a:txBody>
                    <a:bodyPr/>
                    <a:lstStyle/>
                    <a:p>
                      <a:pPr algn="ctr" rtl="0" fontAlgn="ctr"/>
                      <a:r>
                        <a:rPr lang="ko-KR" altLang="en-US" sz="900" b="1" i="0" u="none" strike="noStrike">
                          <a:solidFill>
                            <a:srgbClr val="FFFFFF"/>
                          </a:solidFill>
                          <a:effectLst/>
                          <a:latin typeface="KoPub돋움체 Medium" panose="00000600000000000000" pitchFamily="2" charset="-127"/>
                          <a:ea typeface="KoPub돋움체 Medium" panose="00000600000000000000" pitchFamily="2" charset="-127"/>
                        </a:rPr>
                        <a:t>해저케이블</a:t>
                      </a:r>
                      <a:endParaRPr lang="en-US" altLang="ko-KR" sz="900" b="1" i="0" u="none" strike="noStrike">
                        <a:solidFill>
                          <a:srgbClr val="FFFFFF"/>
                        </a:solidFill>
                        <a:effectLst/>
                        <a:latin typeface="KoPub돋움체 Medium" panose="00000600000000000000" pitchFamily="2" charset="-127"/>
                        <a:ea typeface="KoPub돋움체 Medium" panose="00000600000000000000" pitchFamily="2" charset="-127"/>
                      </a:endParaRPr>
                    </a:p>
                    <a:p>
                      <a:pPr algn="ctr" rtl="0" fontAlgn="ctr"/>
                      <a:r>
                        <a:rPr lang="ko-KR" altLang="en-US" sz="900" b="1" i="0" u="none" strike="noStrike">
                          <a:solidFill>
                            <a:srgbClr val="FFFFFF"/>
                          </a:solidFill>
                          <a:effectLst/>
                          <a:latin typeface="KoPub돋움체 Medium" panose="00000600000000000000" pitchFamily="2" charset="-127"/>
                          <a:ea typeface="KoPub돋움체 Medium" panose="00000600000000000000" pitchFamily="2" charset="-127"/>
                        </a:rPr>
                        <a:t>설치</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extLst>
                  <a:ext uri="{0D108BD9-81ED-4DB2-BD59-A6C34878D82A}">
                    <a16:rowId xmlns:a16="http://schemas.microsoft.com/office/drawing/2014/main" val="775358077"/>
                  </a:ext>
                </a:extLst>
              </a:tr>
              <a:tr h="123464">
                <a:tc vMerge="1">
                  <a:txBody>
                    <a:bodyPr/>
                    <a:lstStyle/>
                    <a:p>
                      <a:pPr latinLnBrk="1"/>
                      <a:endParaRPr lang="ko-KR" altLang="en-US"/>
                    </a:p>
                  </a:txBody>
                  <a:tcPr/>
                </a:tc>
                <a:tc vMerge="1">
                  <a:txBody>
                    <a:bodyPr/>
                    <a:lstStyle/>
                    <a:p>
                      <a:pPr latinLnBrk="1"/>
                      <a:endParaRPr lang="ko-KR" altLang="en-US"/>
                    </a:p>
                  </a:txBody>
                  <a:tcPr/>
                </a:tc>
                <a:tc vMerge="1">
                  <a:txBody>
                    <a:bodyPr/>
                    <a:lstStyle/>
                    <a:p>
                      <a:pPr latinLnBrk="1"/>
                      <a:endParaRPr lang="ko-KR" altLang="en-US"/>
                    </a:p>
                  </a:txBody>
                  <a:tcPr/>
                </a:tc>
                <a:tc vMerge="1">
                  <a:txBody>
                    <a:bodyPr/>
                    <a:lstStyle/>
                    <a:p>
                      <a:pPr latinLnBrk="1"/>
                      <a:endParaRPr lang="ko-KR" altLang="en-US"/>
                    </a:p>
                  </a:txBody>
                  <a:tcPr/>
                </a:tc>
                <a:tc rowSpan="2">
                  <a:txBody>
                    <a:bodyPr/>
                    <a:lstStyle/>
                    <a:p>
                      <a:pPr algn="ctr" rtl="0" fontAlgn="ctr"/>
                      <a:r>
                        <a:rPr lang="ko-KR" altLang="en-US" sz="800" b="1" i="0" u="none" strike="noStrike">
                          <a:solidFill>
                            <a:srgbClr val="FFFFFF"/>
                          </a:solidFill>
                          <a:effectLst/>
                          <a:latin typeface="KoPub돋움체 Medium" panose="00000600000000000000" pitchFamily="2" charset="-127"/>
                          <a:ea typeface="KoPub돋움체 Medium" panose="00000600000000000000" pitchFamily="2" charset="-127"/>
                        </a:rPr>
                        <a:t>발전</a:t>
                      </a:r>
                      <a:endParaRPr lang="en-US" altLang="ko-KR" sz="800" b="1" i="0" u="none" strike="noStrike">
                        <a:solidFill>
                          <a:srgbClr val="FFFFFF"/>
                        </a:solidFill>
                        <a:effectLst/>
                        <a:latin typeface="KoPub돋움체 Medium" panose="00000600000000000000" pitchFamily="2" charset="-127"/>
                        <a:ea typeface="KoPub돋움체 Medium" panose="00000600000000000000" pitchFamily="2" charset="-127"/>
                      </a:endParaRPr>
                    </a:p>
                    <a:p>
                      <a:pPr algn="ctr" rtl="0" fontAlgn="ctr"/>
                      <a:r>
                        <a:rPr lang="ko-KR" altLang="en-US" sz="800" b="1" i="0" u="none" strike="noStrike">
                          <a:solidFill>
                            <a:srgbClr val="FFFFFF"/>
                          </a:solidFill>
                          <a:effectLst/>
                          <a:latin typeface="KoPub돋움체 Medium" panose="00000600000000000000" pitchFamily="2" charset="-127"/>
                          <a:ea typeface="KoPub돋움체 Medium" panose="00000600000000000000" pitchFamily="2" charset="-127"/>
                        </a:rPr>
                        <a:t>사업</a:t>
                      </a:r>
                      <a:endParaRPr lang="en-US" altLang="ko-KR" sz="800" b="1" i="0" u="none" strike="noStrike">
                        <a:solidFill>
                          <a:srgbClr val="FFFFFF"/>
                        </a:solidFill>
                        <a:effectLst/>
                        <a:latin typeface="KoPub돋움체 Medium" panose="00000600000000000000" pitchFamily="2" charset="-127"/>
                        <a:ea typeface="KoPub돋움체 Medium" panose="00000600000000000000" pitchFamily="2" charset="-127"/>
                      </a:endParaRPr>
                    </a:p>
                    <a:p>
                      <a:pPr algn="ctr" rtl="0" fontAlgn="ctr"/>
                      <a:r>
                        <a:rPr lang="ko-KR" altLang="en-US" sz="800" b="1" i="0" u="none" strike="noStrike">
                          <a:solidFill>
                            <a:srgbClr val="FFFFFF"/>
                          </a:solidFill>
                          <a:effectLst/>
                          <a:latin typeface="KoPub돋움체 Medium" panose="00000600000000000000" pitchFamily="2" charset="-127"/>
                          <a:ea typeface="KoPub돋움체 Medium" panose="00000600000000000000" pitchFamily="2" charset="-127"/>
                        </a:rPr>
                        <a:t>허가</a:t>
                      </a: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rgbClr val="1E49E2"/>
                      </a:solidFill>
                      <a:prstDash val="solid"/>
                      <a:round/>
                      <a:headEnd type="none" w="med" len="med"/>
                      <a:tailEnd type="none" w="med" len="med"/>
                    </a:lnB>
                    <a:solidFill>
                      <a:srgbClr val="00338D"/>
                    </a:solidFill>
                  </a:tcPr>
                </a:tc>
                <a:tc rowSpan="2">
                  <a:txBody>
                    <a:bodyPr/>
                    <a:lstStyle/>
                    <a:p>
                      <a:pPr algn="ctr" latinLnBrk="1"/>
                      <a:r>
                        <a:rPr lang="ko-KR" altLang="en-US" sz="800" b="1" i="0" u="none" strike="noStrike">
                          <a:solidFill>
                            <a:srgbClr val="FFFFFF"/>
                          </a:solidFill>
                          <a:effectLst/>
                          <a:latin typeface="KoPub돋움체 Medium" panose="00000600000000000000" pitchFamily="2" charset="-127"/>
                          <a:ea typeface="KoPub돋움체 Medium" panose="00000600000000000000" pitchFamily="2" charset="-127"/>
                        </a:rPr>
                        <a:t>환경</a:t>
                      </a:r>
                      <a:endParaRPr lang="en-US" altLang="ko-KR" sz="800" b="1" i="0" u="none" strike="noStrike">
                        <a:solidFill>
                          <a:srgbClr val="FFFFFF"/>
                        </a:solidFill>
                        <a:effectLst/>
                        <a:latin typeface="KoPub돋움체 Medium" panose="00000600000000000000" pitchFamily="2" charset="-127"/>
                        <a:ea typeface="KoPub돋움체 Medium" panose="00000600000000000000" pitchFamily="2" charset="-127"/>
                      </a:endParaRPr>
                    </a:p>
                    <a:p>
                      <a:pPr algn="ctr" latinLnBrk="1"/>
                      <a:r>
                        <a:rPr lang="ko-KR" altLang="en-US" sz="800" b="1" i="0" u="none" strike="noStrike">
                          <a:solidFill>
                            <a:srgbClr val="FFFFFF"/>
                          </a:solidFill>
                          <a:effectLst/>
                          <a:latin typeface="KoPub돋움체 Medium" panose="00000600000000000000" pitchFamily="2" charset="-127"/>
                          <a:ea typeface="KoPub돋움체 Medium" panose="00000600000000000000" pitchFamily="2" charset="-127"/>
                        </a:rPr>
                        <a:t>영향</a:t>
                      </a:r>
                      <a:endParaRPr lang="en-US" altLang="ko-KR" sz="800" b="1" i="0" u="none" strike="noStrike">
                        <a:solidFill>
                          <a:srgbClr val="FFFFFF"/>
                        </a:solidFill>
                        <a:effectLst/>
                        <a:latin typeface="KoPub돋움체 Medium" panose="00000600000000000000" pitchFamily="2" charset="-127"/>
                        <a:ea typeface="KoPub돋움체 Medium" panose="00000600000000000000" pitchFamily="2" charset="-127"/>
                      </a:endParaRPr>
                    </a:p>
                    <a:p>
                      <a:pPr algn="ctr" latinLnBrk="1"/>
                      <a:r>
                        <a:rPr lang="ko-KR" altLang="en-US" sz="800" b="1" i="0" u="none" strike="noStrike">
                          <a:solidFill>
                            <a:srgbClr val="FFFFFF"/>
                          </a:solidFill>
                          <a:effectLst/>
                          <a:latin typeface="KoPub돋움체 Medium" panose="00000600000000000000" pitchFamily="2" charset="-127"/>
                          <a:ea typeface="KoPub돋움체 Medium" panose="00000600000000000000" pitchFamily="2" charset="-127"/>
                        </a:rPr>
                        <a:t>평가</a:t>
                      </a:r>
                      <a:endParaRPr lang="ko-KR" altLang="en-US" sz="1600"/>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rgbClr val="1E49E2"/>
                      </a:solidFill>
                      <a:prstDash val="solid"/>
                      <a:round/>
                      <a:headEnd type="none" w="med" len="med"/>
                      <a:tailEnd type="none" w="med" len="med"/>
                    </a:lnB>
                    <a:solidFill>
                      <a:srgbClr val="00338D"/>
                    </a:solidFill>
                  </a:tcPr>
                </a:tc>
                <a:tc rowSpan="2">
                  <a:txBody>
                    <a:bodyPr/>
                    <a:lstStyle/>
                    <a:p>
                      <a:pPr algn="ctr" latinLnBrk="1"/>
                      <a:r>
                        <a:rPr lang="ko-KR" altLang="en-US" sz="800" b="1" i="0" u="none" strike="noStrike">
                          <a:solidFill>
                            <a:srgbClr val="FFFFFF"/>
                          </a:solidFill>
                          <a:effectLst/>
                          <a:latin typeface="KoPub돋움체 Medium" panose="00000600000000000000" pitchFamily="2" charset="-127"/>
                          <a:ea typeface="KoPub돋움체 Medium" panose="00000600000000000000" pitchFamily="2" charset="-127"/>
                        </a:rPr>
                        <a:t>공사</a:t>
                      </a:r>
                      <a:endParaRPr lang="en-US" altLang="ko-KR" sz="800" b="1" i="0" u="none" strike="noStrike">
                        <a:solidFill>
                          <a:srgbClr val="FFFFFF"/>
                        </a:solidFill>
                        <a:effectLst/>
                        <a:latin typeface="KoPub돋움체 Medium" panose="00000600000000000000" pitchFamily="2" charset="-127"/>
                        <a:ea typeface="KoPub돋움체 Medium" panose="00000600000000000000" pitchFamily="2" charset="-127"/>
                      </a:endParaRPr>
                    </a:p>
                    <a:p>
                      <a:pPr algn="ctr" latinLnBrk="1"/>
                      <a:r>
                        <a:rPr lang="ko-KR" altLang="en-US" sz="800" b="1" i="0" u="none" strike="noStrike">
                          <a:solidFill>
                            <a:srgbClr val="FFFFFF"/>
                          </a:solidFill>
                          <a:effectLst/>
                          <a:latin typeface="KoPub돋움체 Medium" panose="00000600000000000000" pitchFamily="2" charset="-127"/>
                          <a:ea typeface="KoPub돋움체 Medium" panose="00000600000000000000" pitchFamily="2" charset="-127"/>
                        </a:rPr>
                        <a:t>계획</a:t>
                      </a:r>
                      <a:endParaRPr lang="en-US" altLang="ko-KR" sz="800" b="1" i="0" u="none" strike="noStrike">
                        <a:solidFill>
                          <a:srgbClr val="FFFFFF"/>
                        </a:solidFill>
                        <a:effectLst/>
                        <a:latin typeface="KoPub돋움체 Medium" panose="00000600000000000000" pitchFamily="2" charset="-127"/>
                        <a:ea typeface="KoPub돋움체 Medium" panose="00000600000000000000" pitchFamily="2" charset="-127"/>
                      </a:endParaRPr>
                    </a:p>
                    <a:p>
                      <a:pPr algn="ctr" latinLnBrk="1"/>
                      <a:r>
                        <a:rPr lang="ko-KR" altLang="en-US" sz="800" b="1" i="0" u="none" strike="noStrike">
                          <a:solidFill>
                            <a:srgbClr val="FFFFFF"/>
                          </a:solidFill>
                          <a:effectLst/>
                          <a:latin typeface="KoPub돋움체 Medium" panose="00000600000000000000" pitchFamily="2" charset="-127"/>
                          <a:ea typeface="KoPub돋움체 Medium" panose="00000600000000000000" pitchFamily="2" charset="-127"/>
                        </a:rPr>
                        <a:t>인가</a:t>
                      </a:r>
                      <a:endParaRPr lang="ko-KR" altLang="en-US" sz="1600"/>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rgbClr val="1E49E2"/>
                      </a:solidFill>
                      <a:prstDash val="solid"/>
                      <a:round/>
                      <a:headEnd type="none" w="med" len="med"/>
                      <a:tailEnd type="none" w="med" len="med"/>
                    </a:lnB>
                    <a:solidFill>
                      <a:srgbClr val="00338D"/>
                    </a:solidFill>
                  </a:tcPr>
                </a:tc>
                <a:tc rowSpan="2">
                  <a:txBody>
                    <a:bodyPr/>
                    <a:lstStyle/>
                    <a:p>
                      <a:pPr algn="ctr" latinLnBrk="1"/>
                      <a:r>
                        <a:rPr lang="ko-KR" altLang="en-US" sz="800" b="1" i="0" u="none" strike="noStrike">
                          <a:solidFill>
                            <a:srgbClr val="FFFFFF"/>
                          </a:solidFill>
                          <a:effectLst/>
                          <a:latin typeface="KoPub돋움체 Medium" panose="00000600000000000000" pitchFamily="2" charset="-127"/>
                          <a:ea typeface="KoPub돋움체 Medium" panose="00000600000000000000" pitchFamily="2" charset="-127"/>
                        </a:rPr>
                        <a:t>착공</a:t>
                      </a:r>
                      <a:endParaRPr lang="ko-KR" altLang="en-US" sz="1600"/>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rgbClr val="1E49E2"/>
                      </a:solidFill>
                      <a:prstDash val="solid"/>
                      <a:round/>
                      <a:headEnd type="none" w="med" len="med"/>
                      <a:tailEnd type="none" w="med" len="med"/>
                    </a:lnB>
                    <a:solidFill>
                      <a:srgbClr val="00338D"/>
                    </a:solidFill>
                  </a:tcPr>
                </a:tc>
                <a:tc vMerge="1">
                  <a:txBody>
                    <a:bodyPr/>
                    <a:lstStyle/>
                    <a:p>
                      <a:pPr latinLnBrk="1"/>
                      <a:endParaRPr lang="ko-KR" altLang="en-US"/>
                    </a:p>
                  </a:txBody>
                  <a:tcPr/>
                </a:tc>
                <a:tc vMerge="1">
                  <a:txBody>
                    <a:bodyPr/>
                    <a:lstStyle/>
                    <a:p>
                      <a:pPr latinLnBrk="1"/>
                      <a:endParaRPr lang="ko-KR" altLang="en-US"/>
                    </a:p>
                  </a:txBody>
                  <a:tcPr/>
                </a:tc>
                <a:tc vMerge="1">
                  <a:txBody>
                    <a:bodyPr/>
                    <a:lstStyle/>
                    <a:p>
                      <a:pPr latinLnBrk="1"/>
                      <a:endParaRPr lang="ko-KR" altLang="en-US"/>
                    </a:p>
                  </a:txBody>
                  <a:tcPr/>
                </a:tc>
                <a:tc vMerge="1">
                  <a:txBody>
                    <a:bodyPr/>
                    <a:lstStyle/>
                    <a:p>
                      <a:pPr latinLnBrk="1"/>
                      <a:endParaRPr lang="ko-KR" altLang="en-US"/>
                    </a:p>
                  </a:txBody>
                  <a:tcPr/>
                </a:tc>
                <a:tc gridSpan="4" vMerge="1">
                  <a:txBody>
                    <a:bodyPr/>
                    <a:lstStyle/>
                    <a:p>
                      <a:pPr algn="ctr" rtl="0" fontAlgn="ctr"/>
                      <a:endParaRPr lang="ko-KR" altLang="en-US" sz="900" b="1" i="0" u="none" strike="noStrike">
                        <a:solidFill>
                          <a:srgbClr val="FFFFFF"/>
                        </a:solidFill>
                        <a:effectLst/>
                        <a:latin typeface="KoPub돋움체 Medium" panose="00000600000000000000" pitchFamily="2" charset="-127"/>
                        <a:ea typeface="KoPub돋움체 Medium" panose="00000600000000000000" pitchFamily="2" charset="-127"/>
                      </a:endParaRPr>
                    </a:p>
                  </a:txBody>
                  <a:tcPr marL="36000" marR="36000" marT="0" marB="0" anchor="ctr">
                    <a:lnL w="6350" cap="flat" cmpd="sng" algn="ctr">
                      <a:solidFill>
                        <a:schemeClr val="bg1"/>
                      </a:solidFill>
                      <a:prstDash val="solid"/>
                      <a:round/>
                      <a:headEnd type="none" w="med" len="med"/>
                      <a:tailEnd type="none" w="med" len="med"/>
                    </a:lnL>
                    <a:lnR w="6350" cap="flat" cmpd="sng" algn="ctr">
                      <a:solidFill>
                        <a:srgbClr val="1E49E2"/>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1E49E2"/>
                    </a:solidFill>
                  </a:tcPr>
                </a:tc>
                <a:tc hMerge="1" vMerge="1">
                  <a:txBody>
                    <a:bodyPr/>
                    <a:lstStyle/>
                    <a:p>
                      <a:pPr latinLnBrk="1"/>
                      <a:endParaRPr lang="ko-KR" altLang="en-US"/>
                    </a:p>
                  </a:txBody>
                  <a:tcPr/>
                </a:tc>
                <a:tc hMerge="1" vMerge="1">
                  <a:txBody>
                    <a:bodyPr/>
                    <a:lstStyle/>
                    <a:p>
                      <a:pPr latinLnBrk="1"/>
                      <a:endParaRPr lang="ko-KR" altLang="en-US"/>
                    </a:p>
                  </a:txBody>
                  <a:tcPr/>
                </a:tc>
                <a:tc hMerge="1" vMerge="1">
                  <a:txBody>
                    <a:bodyPr/>
                    <a:lstStyle/>
                    <a:p>
                      <a:pPr latinLnBrk="1"/>
                      <a:endParaRPr lang="ko-KR" altLang="en-US"/>
                    </a:p>
                  </a:txBody>
                  <a:tcPr/>
                </a:tc>
                <a:extLst>
                  <a:ext uri="{0D108BD9-81ED-4DB2-BD59-A6C34878D82A}">
                    <a16:rowId xmlns:a16="http://schemas.microsoft.com/office/drawing/2014/main" val="1130836610"/>
                  </a:ext>
                </a:extLst>
              </a:tr>
              <a:tr h="339973">
                <a:tc vMerge="1">
                  <a:txBody>
                    <a:bodyPr/>
                    <a:lstStyle/>
                    <a:p>
                      <a:pPr algn="ctr" rtl="0" fontAlgn="ctr"/>
                      <a:endParaRPr lang="ko-KR" altLang="en-US" sz="900" b="1" i="0" u="none" strike="noStrike">
                        <a:solidFill>
                          <a:srgbClr val="FFFFFF"/>
                        </a:solidFill>
                        <a:effectLst/>
                        <a:latin typeface="KoPub돋움체 Medium" panose="00000600000000000000" pitchFamily="2" charset="-127"/>
                        <a:ea typeface="KoPub돋움체 Medium" panose="00000600000000000000" pitchFamily="2" charset="-127"/>
                      </a:endParaRP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vMerge="1">
                  <a:txBody>
                    <a:bodyPr/>
                    <a:lstStyle/>
                    <a:p>
                      <a:pPr algn="ctr" rtl="0" fontAlgn="ctr"/>
                      <a:endParaRPr lang="ko-KR" altLang="en-US" sz="900" b="1" i="0" u="none" strike="noStrike">
                        <a:solidFill>
                          <a:srgbClr val="FFFFFF"/>
                        </a:solidFill>
                        <a:effectLst/>
                        <a:latin typeface="KoPub돋움체 Medium" panose="00000600000000000000" pitchFamily="2" charset="-127"/>
                        <a:ea typeface="KoPub돋움체 Medium" panose="00000600000000000000" pitchFamily="2" charset="-127"/>
                      </a:endParaRP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vMerge="1">
                  <a:txBody>
                    <a:bodyPr/>
                    <a:lstStyle/>
                    <a:p>
                      <a:pPr algn="ctr" rtl="0" fontAlgn="ctr"/>
                      <a:endParaRPr lang="ko-KR" altLang="en-US" sz="900" b="1" i="0" u="none" strike="noStrike">
                        <a:solidFill>
                          <a:srgbClr val="FFFFFF"/>
                        </a:solidFill>
                        <a:effectLst/>
                        <a:latin typeface="KoPub돋움체 Medium" panose="00000600000000000000" pitchFamily="2" charset="-127"/>
                        <a:ea typeface="KoPub돋움체 Medium" panose="00000600000000000000" pitchFamily="2" charset="-127"/>
                      </a:endParaRP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vMerge="1">
                  <a:txBody>
                    <a:bodyPr/>
                    <a:lstStyle/>
                    <a:p>
                      <a:pPr algn="ctr" rtl="0" fontAlgn="ctr"/>
                      <a:endParaRPr lang="ko-KR" altLang="en-US" sz="900" b="1" i="0" u="none" strike="noStrike">
                        <a:solidFill>
                          <a:srgbClr val="FFFFFF"/>
                        </a:solidFill>
                        <a:effectLst/>
                        <a:latin typeface="KoPub돋움체 Medium" panose="00000600000000000000" pitchFamily="2" charset="-127"/>
                        <a:ea typeface="KoPub돋움체 Medium" panose="00000600000000000000" pitchFamily="2" charset="-127"/>
                      </a:endParaRP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vMerge="1">
                  <a:txBody>
                    <a:bodyPr/>
                    <a:lstStyle/>
                    <a:p>
                      <a:pPr algn="ctr" rtl="0" fontAlgn="ctr"/>
                      <a:r>
                        <a:rPr lang="ko-KR" altLang="en-US" sz="900" b="1" i="0" u="none" strike="noStrike">
                          <a:solidFill>
                            <a:srgbClr val="FFFFFF"/>
                          </a:solidFill>
                          <a:effectLst/>
                          <a:latin typeface="KoPub돋움체 Medium" panose="00000600000000000000" pitchFamily="2" charset="-127"/>
                          <a:ea typeface="KoPub돋움체 Medium" panose="00000600000000000000" pitchFamily="2" charset="-127"/>
                        </a:rPr>
                        <a:t>발전사업허가</a:t>
                      </a:r>
                    </a:p>
                  </a:txBody>
                  <a:tcPr marL="36000" marR="3600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rgbClr val="1E49E2"/>
                      </a:solidFill>
                      <a:prstDash val="solid"/>
                      <a:round/>
                      <a:headEnd type="none" w="med" len="med"/>
                      <a:tailEnd type="none" w="med" len="med"/>
                    </a:lnT>
                    <a:lnB w="6350" cap="flat" cmpd="sng" algn="ctr">
                      <a:solidFill>
                        <a:srgbClr val="1E49E2"/>
                      </a:solidFill>
                      <a:prstDash val="solid"/>
                      <a:round/>
                      <a:headEnd type="none" w="med" len="med"/>
                      <a:tailEnd type="none" w="med" len="med"/>
                    </a:lnB>
                    <a:solidFill>
                      <a:srgbClr val="00338D"/>
                    </a:solidFill>
                  </a:tcPr>
                </a:tc>
                <a:tc vMerge="1">
                  <a:txBody>
                    <a:bodyPr/>
                    <a:lstStyle/>
                    <a:p>
                      <a:pPr algn="ctr" rtl="0" fontAlgn="ctr"/>
                      <a:r>
                        <a:rPr lang="ko-KR" altLang="en-US" sz="900" b="1" i="0" u="none" strike="noStrike">
                          <a:solidFill>
                            <a:srgbClr val="FFFFFF"/>
                          </a:solidFill>
                          <a:effectLst/>
                          <a:latin typeface="KoPub돋움체 Medium" panose="00000600000000000000" pitchFamily="2" charset="-127"/>
                          <a:ea typeface="KoPub돋움체 Medium" panose="00000600000000000000" pitchFamily="2" charset="-127"/>
                        </a:rPr>
                        <a:t>환경영향평가</a:t>
                      </a:r>
                    </a:p>
                  </a:txBody>
                  <a:tcPr marL="36000" marR="3600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rgbClr val="1E49E2"/>
                      </a:solidFill>
                      <a:prstDash val="solid"/>
                      <a:round/>
                      <a:headEnd type="none" w="med" len="med"/>
                      <a:tailEnd type="none" w="med" len="med"/>
                    </a:lnT>
                    <a:lnB w="6350" cap="flat" cmpd="sng" algn="ctr">
                      <a:solidFill>
                        <a:srgbClr val="1E49E2"/>
                      </a:solidFill>
                      <a:prstDash val="solid"/>
                      <a:round/>
                      <a:headEnd type="none" w="med" len="med"/>
                      <a:tailEnd type="none" w="med" len="med"/>
                    </a:lnB>
                    <a:solidFill>
                      <a:srgbClr val="00338D"/>
                    </a:solidFill>
                  </a:tcPr>
                </a:tc>
                <a:tc vMerge="1">
                  <a:txBody>
                    <a:bodyPr/>
                    <a:lstStyle/>
                    <a:p>
                      <a:pPr algn="ctr" rtl="0" fontAlgn="ctr"/>
                      <a:r>
                        <a:rPr lang="ko-KR" altLang="en-US" sz="900" b="1" i="0" u="none" strike="noStrike">
                          <a:solidFill>
                            <a:srgbClr val="FFFFFF"/>
                          </a:solidFill>
                          <a:effectLst/>
                          <a:latin typeface="KoPub돋움체 Medium" panose="00000600000000000000" pitchFamily="2" charset="-127"/>
                          <a:ea typeface="KoPub돋움체 Medium" panose="00000600000000000000" pitchFamily="2" charset="-127"/>
                        </a:rPr>
                        <a:t>공사계획인가</a:t>
                      </a:r>
                    </a:p>
                  </a:txBody>
                  <a:tcPr marL="36000" marR="3600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rgbClr val="1E49E2"/>
                      </a:solidFill>
                      <a:prstDash val="solid"/>
                      <a:round/>
                      <a:headEnd type="none" w="med" len="med"/>
                      <a:tailEnd type="none" w="med" len="med"/>
                    </a:lnT>
                    <a:lnB w="6350" cap="flat" cmpd="sng" algn="ctr">
                      <a:solidFill>
                        <a:srgbClr val="1E49E2"/>
                      </a:solidFill>
                      <a:prstDash val="solid"/>
                      <a:round/>
                      <a:headEnd type="none" w="med" len="med"/>
                      <a:tailEnd type="none" w="med" len="med"/>
                    </a:lnB>
                    <a:solidFill>
                      <a:srgbClr val="00338D"/>
                    </a:solidFill>
                  </a:tcPr>
                </a:tc>
                <a:tc vMerge="1">
                  <a:txBody>
                    <a:bodyPr/>
                    <a:lstStyle/>
                    <a:p>
                      <a:pPr algn="ctr" rtl="0" fontAlgn="ctr"/>
                      <a:r>
                        <a:rPr lang="ko-KR" altLang="en-US" sz="900" b="1" i="0" u="none" strike="noStrike">
                          <a:solidFill>
                            <a:srgbClr val="FFFFFF"/>
                          </a:solidFill>
                          <a:effectLst/>
                          <a:latin typeface="KoPub돋움체 Medium" panose="00000600000000000000" pitchFamily="2" charset="-127"/>
                          <a:ea typeface="KoPub돋움체 Medium" panose="00000600000000000000" pitchFamily="2" charset="-127"/>
                        </a:rPr>
                        <a:t>착공</a:t>
                      </a:r>
                    </a:p>
                  </a:txBody>
                  <a:tcPr marL="36000" marR="3600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rgbClr val="1E49E2"/>
                      </a:solidFill>
                      <a:prstDash val="solid"/>
                      <a:round/>
                      <a:headEnd type="none" w="med" len="med"/>
                      <a:tailEnd type="none" w="med" len="med"/>
                    </a:lnT>
                    <a:lnB w="6350" cap="flat" cmpd="sng" algn="ctr">
                      <a:solidFill>
                        <a:srgbClr val="1E49E2"/>
                      </a:solidFill>
                      <a:prstDash val="solid"/>
                      <a:round/>
                      <a:headEnd type="none" w="med" len="med"/>
                      <a:tailEnd type="none" w="med" len="med"/>
                    </a:lnB>
                    <a:solidFill>
                      <a:srgbClr val="00338D"/>
                    </a:solidFill>
                  </a:tcPr>
                </a:tc>
                <a:tc vMerge="1">
                  <a:txBody>
                    <a:bodyPr/>
                    <a:lstStyle/>
                    <a:p>
                      <a:pPr algn="ctr" rtl="0" fontAlgn="ctr"/>
                      <a:endParaRPr lang="ko-KR" altLang="en-US" sz="900" b="1" i="0" u="none" strike="noStrike">
                        <a:solidFill>
                          <a:srgbClr val="FFFFFF"/>
                        </a:solidFill>
                        <a:effectLst/>
                        <a:latin typeface="KoPub돋움체 Medium" panose="00000600000000000000" pitchFamily="2" charset="-127"/>
                        <a:ea typeface="KoPub돋움체 Medium" panose="00000600000000000000" pitchFamily="2" charset="-127"/>
                      </a:endParaRP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vMerge="1">
                  <a:txBody>
                    <a:bodyPr/>
                    <a:lstStyle/>
                    <a:p>
                      <a:pPr algn="ctr" rtl="0" fontAlgn="ctr"/>
                      <a:endParaRPr lang="ko-KR" altLang="en-US" sz="900" b="1" i="0" u="none" strike="noStrike">
                        <a:solidFill>
                          <a:srgbClr val="FFFFFF"/>
                        </a:solidFill>
                        <a:effectLst/>
                        <a:latin typeface="KoPub돋움체 Medium" panose="00000600000000000000" pitchFamily="2" charset="-127"/>
                        <a:ea typeface="KoPub돋움체 Medium" panose="00000600000000000000" pitchFamily="2" charset="-127"/>
                      </a:endParaRP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vMerge="1">
                  <a:txBody>
                    <a:bodyPr/>
                    <a:lstStyle/>
                    <a:p>
                      <a:pPr algn="ctr" rtl="0" fontAlgn="ctr"/>
                      <a:endParaRPr lang="ko-KR" altLang="en-US" sz="900" b="1" i="0" u="none" strike="noStrike">
                        <a:solidFill>
                          <a:srgbClr val="FFFFFF"/>
                        </a:solidFill>
                        <a:effectLst/>
                        <a:latin typeface="KoPub돋움체 Medium" panose="00000600000000000000" pitchFamily="2" charset="-127"/>
                        <a:ea typeface="KoPub돋움체 Medium" panose="00000600000000000000" pitchFamily="2" charset="-127"/>
                      </a:endParaRP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vMerge="1">
                  <a:txBody>
                    <a:bodyPr/>
                    <a:lstStyle/>
                    <a:p>
                      <a:pPr algn="ctr" rtl="0" fontAlgn="ctr"/>
                      <a:endParaRPr lang="ko-KR" altLang="en-US" sz="900" b="1" i="0" u="none" strike="noStrike">
                        <a:solidFill>
                          <a:srgbClr val="FFFFFF"/>
                        </a:solidFill>
                        <a:effectLst/>
                        <a:latin typeface="KoPub돋움체 Medium" panose="00000600000000000000" pitchFamily="2" charset="-127"/>
                        <a:ea typeface="KoPub돋움체 Medium" panose="00000600000000000000" pitchFamily="2" charset="-127"/>
                      </a:endParaRP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ctr" rtl="0" fontAlgn="ctr"/>
                      <a:r>
                        <a:rPr lang="ko-KR" altLang="en-US" sz="900" b="1" i="0" u="none" strike="noStrike">
                          <a:solidFill>
                            <a:srgbClr val="FFFFFF"/>
                          </a:solidFill>
                          <a:effectLst/>
                          <a:latin typeface="KoPub돋움체 Medium" panose="00000600000000000000" pitchFamily="2" charset="-127"/>
                          <a:ea typeface="KoPub돋움체 Medium" panose="00000600000000000000" pitchFamily="2" charset="-127"/>
                        </a:rPr>
                        <a:t>사업참여 단계</a:t>
                      </a:r>
                    </a:p>
                  </a:txBody>
                  <a:tcPr marL="36000" marR="3600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rgbClr val="1E49E2"/>
                      </a:solidFill>
                      <a:prstDash val="solid"/>
                      <a:round/>
                      <a:headEnd type="none" w="med" len="med"/>
                      <a:tailEnd type="none" w="med" len="med"/>
                    </a:lnB>
                    <a:solidFill>
                      <a:srgbClr val="1E49E2"/>
                    </a:solidFill>
                  </a:tcPr>
                </a:tc>
                <a:tc>
                  <a:txBody>
                    <a:bodyPr/>
                    <a:lstStyle/>
                    <a:p>
                      <a:pPr algn="ctr" rtl="0" fontAlgn="ctr"/>
                      <a:r>
                        <a:rPr lang="ko-KR" altLang="en-US" sz="900" b="1" i="0" u="none" strike="noStrike">
                          <a:solidFill>
                            <a:srgbClr val="FFFFFF"/>
                          </a:solidFill>
                          <a:effectLst/>
                          <a:latin typeface="KoPub돋움체 Medium" panose="00000600000000000000" pitchFamily="2" charset="-127"/>
                          <a:ea typeface="KoPub돋움체 Medium" panose="00000600000000000000" pitchFamily="2" charset="-127"/>
                        </a:rPr>
                        <a:t>공사 내용</a:t>
                      </a:r>
                    </a:p>
                  </a:txBody>
                  <a:tcPr marL="36000" marR="3600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rgbClr val="1E49E2"/>
                      </a:solidFill>
                      <a:prstDash val="solid"/>
                      <a:round/>
                      <a:headEnd type="none" w="med" len="med"/>
                      <a:tailEnd type="none" w="med" len="med"/>
                    </a:lnB>
                    <a:solidFill>
                      <a:srgbClr val="1E49E2"/>
                    </a:solidFill>
                  </a:tcPr>
                </a:tc>
                <a:tc>
                  <a:txBody>
                    <a:bodyPr/>
                    <a:lstStyle/>
                    <a:p>
                      <a:pPr algn="ctr" rtl="0" fontAlgn="ctr"/>
                      <a:r>
                        <a:rPr lang="ko-KR" altLang="en-US" sz="900" b="1" i="0" u="none" strike="noStrike">
                          <a:solidFill>
                            <a:srgbClr val="FFFFFF"/>
                          </a:solidFill>
                          <a:effectLst/>
                          <a:latin typeface="KoPub돋움체 Medium" panose="00000600000000000000" pitchFamily="2" charset="-127"/>
                          <a:ea typeface="KoPub돋움체 Medium" panose="00000600000000000000" pitchFamily="2" charset="-127"/>
                        </a:rPr>
                        <a:t>공사기간</a:t>
                      </a:r>
                    </a:p>
                  </a:txBody>
                  <a:tcPr marL="36000" marR="3600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rgbClr val="1E49E2"/>
                      </a:solidFill>
                      <a:prstDash val="solid"/>
                      <a:round/>
                      <a:headEnd type="none" w="med" len="med"/>
                      <a:tailEnd type="none" w="med" len="med"/>
                    </a:lnB>
                    <a:solidFill>
                      <a:srgbClr val="1E49E2"/>
                    </a:solidFill>
                  </a:tcPr>
                </a:tc>
                <a:tc>
                  <a:txBody>
                    <a:bodyPr/>
                    <a:lstStyle/>
                    <a:p>
                      <a:pPr algn="ctr" rtl="0" fontAlgn="ctr"/>
                      <a:r>
                        <a:rPr lang="ko-KR" altLang="en-US" sz="900" b="1" i="0" u="none" strike="noStrike">
                          <a:solidFill>
                            <a:srgbClr val="FFFFFF"/>
                          </a:solidFill>
                          <a:effectLst/>
                          <a:latin typeface="KoPub돋움체 Medium" panose="00000600000000000000" pitchFamily="2" charset="-127"/>
                          <a:ea typeface="KoPub돋움체 Medium" panose="00000600000000000000" pitchFamily="2" charset="-127"/>
                        </a:rPr>
                        <a:t>수주금액</a:t>
                      </a:r>
                    </a:p>
                  </a:txBody>
                  <a:tcPr marL="36000" marR="36000" marT="0" marB="0" anchor="ctr">
                    <a:lnL w="6350" cap="flat" cmpd="sng" algn="ctr">
                      <a:solidFill>
                        <a:schemeClr val="bg1"/>
                      </a:solidFill>
                      <a:prstDash val="solid"/>
                      <a:round/>
                      <a:headEnd type="none" w="med" len="med"/>
                      <a:tailEnd type="none" w="med" len="med"/>
                    </a:lnL>
                    <a:lnR w="6350" cap="flat" cmpd="sng" algn="ctr">
                      <a:solidFill>
                        <a:srgbClr val="1E49E2"/>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rgbClr val="1E49E2"/>
                      </a:solidFill>
                      <a:prstDash val="solid"/>
                      <a:round/>
                      <a:headEnd type="none" w="med" len="med"/>
                      <a:tailEnd type="none" w="med" len="med"/>
                    </a:lnB>
                    <a:solidFill>
                      <a:srgbClr val="1E49E2"/>
                    </a:solidFill>
                  </a:tcPr>
                </a:tc>
                <a:extLst>
                  <a:ext uri="{0D108BD9-81ED-4DB2-BD59-A6C34878D82A}">
                    <a16:rowId xmlns:a16="http://schemas.microsoft.com/office/drawing/2014/main" val="202037023"/>
                  </a:ext>
                </a:extLst>
              </a:tr>
              <a:tr h="427076">
                <a:tc>
                  <a:txBody>
                    <a:bodyPr/>
                    <a:lstStyle/>
                    <a:p>
                      <a:pPr algn="ctr" rtl="0" fontAlgn="ctr"/>
                      <a:r>
                        <a:rPr lang="ko-KR" altLang="en-US" sz="900" b="0" i="0" u="none" strike="noStrike" err="1">
                          <a:solidFill>
                            <a:srgbClr val="000000"/>
                          </a:solidFill>
                          <a:effectLst/>
                          <a:latin typeface="KoPub돋움체 Medium" panose="00000600000000000000" pitchFamily="2" charset="-127"/>
                          <a:ea typeface="KoPub돋움체 Medium" panose="00000600000000000000" pitchFamily="2" charset="-127"/>
                        </a:rPr>
                        <a:t>영광낙월</a:t>
                      </a:r>
                      <a:endPar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endParaRPr>
                    </a:p>
                    <a:p>
                      <a:pPr algn="ctr" rtl="0" fontAlgn="ct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해상풍력</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1E49E2"/>
                      </a:solidFill>
                      <a:prstDash val="solid"/>
                      <a:round/>
                      <a:headEnd type="none" w="med" len="med"/>
                      <a:tailEnd type="none" w="med" len="med"/>
                    </a:lnT>
                    <a:lnB>
                      <a:noFill/>
                    </a:lnB>
                  </a:tcPr>
                </a:tc>
                <a:tc>
                  <a:txBody>
                    <a:bodyPr/>
                    <a:lstStyle/>
                    <a:p>
                      <a:pPr algn="ctr" rtl="0" fontAlgn="ct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전남</a:t>
                      </a:r>
                      <a:endPar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endParaRPr>
                    </a:p>
                    <a:p>
                      <a:pPr algn="ctr" rtl="0" fontAlgn="ct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서부권</a:t>
                      </a:r>
                    </a:p>
                  </a:txBody>
                  <a:tcPr marL="36000" marR="36000" marT="0" marB="0" anchor="ctr">
                    <a:lnL>
                      <a:noFill/>
                    </a:lnL>
                    <a:lnR>
                      <a:noFill/>
                    </a:lnR>
                    <a:lnT w="6350" cap="flat" cmpd="sng" algn="ctr">
                      <a:solidFill>
                        <a:srgbClr val="1E49E2"/>
                      </a:solidFill>
                      <a:prstDash val="solid"/>
                      <a:round/>
                      <a:headEnd type="none" w="med" len="med"/>
                      <a:tailEnd type="none" w="med" len="med"/>
                    </a:lnT>
                    <a:lnB>
                      <a:noFill/>
                    </a:lnB>
                  </a:tcPr>
                </a:tc>
                <a:tc>
                  <a:txBody>
                    <a:bodyPr/>
                    <a:lstStyle/>
                    <a:p>
                      <a:pPr algn="ctr" rtl="0" fontAlgn="ct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a:t>
                      </a: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19.01</a:t>
                      </a:r>
                    </a:p>
                  </a:txBody>
                  <a:tcPr marL="36000" marR="36000" marT="0" marB="0" anchor="ctr">
                    <a:lnL>
                      <a:noFill/>
                    </a:lnL>
                    <a:lnR>
                      <a:noFill/>
                    </a:lnR>
                    <a:lnT w="6350" cap="flat" cmpd="sng" algn="ctr">
                      <a:solidFill>
                        <a:srgbClr val="1E49E2"/>
                      </a:solidFill>
                      <a:prstDash val="solid"/>
                      <a:round/>
                      <a:headEnd type="none" w="med" len="med"/>
                      <a:tailEnd type="none" w="med" len="med"/>
                    </a:lnT>
                    <a:lnB>
                      <a:noFill/>
                    </a:lnB>
                  </a:tcPr>
                </a:tc>
                <a:tc>
                  <a:txBody>
                    <a:bodyPr/>
                    <a:lstStyle/>
                    <a:p>
                      <a:pPr algn="ctr" rtl="0" fontAlgn="ct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a:t>
                      </a: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23.12</a:t>
                      </a:r>
                    </a:p>
                  </a:txBody>
                  <a:tcPr marL="36000" marR="36000" marT="0" marB="0" anchor="ctr">
                    <a:lnL>
                      <a:noFill/>
                    </a:lnL>
                    <a:lnR w="6350" cap="flat" cmpd="sng" algn="ctr">
                      <a:solidFill>
                        <a:srgbClr val="1E49E2"/>
                      </a:solidFill>
                      <a:prstDash val="solid"/>
                      <a:round/>
                      <a:headEnd type="none" w="med" len="med"/>
                      <a:tailEnd type="none" w="med" len="med"/>
                    </a:lnR>
                    <a:lnT w="6350" cap="flat" cmpd="sng" algn="ctr">
                      <a:solidFill>
                        <a:srgbClr val="1E49E2"/>
                      </a:solidFill>
                      <a:prstDash val="solid"/>
                      <a:round/>
                      <a:headEnd type="none" w="med" len="med"/>
                      <a:tailEnd type="none" w="med" len="med"/>
                    </a:lnT>
                    <a:lnB>
                      <a:noFill/>
                    </a:lnB>
                  </a:tcPr>
                </a:tc>
                <a:tc>
                  <a:txBody>
                    <a:bodyPr/>
                    <a:lstStyle/>
                    <a:p>
                      <a:pPr algn="ctr" rtl="0" fontAlgn="ctr"/>
                      <a:endPar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endParaRPr>
                    </a:p>
                  </a:txBody>
                  <a:tcPr marL="36000" marR="36000" marT="0" marB="0" anchor="ctr">
                    <a:lnL w="6350" cap="flat" cmpd="sng" algn="ctr">
                      <a:solidFill>
                        <a:srgbClr val="1E49E2"/>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rgbClr val="1E49E2"/>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rtl="0" fontAlgn="ctr"/>
                      <a:endPar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endParaRPr>
                    </a:p>
                  </a:txBody>
                  <a:tcPr marL="36000" marR="3600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rgbClr val="1E49E2"/>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rtl="0" fontAlgn="ctr"/>
                      <a:endPar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endParaRPr>
                    </a:p>
                  </a:txBody>
                  <a:tcPr marL="36000" marR="3600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rgbClr val="1E49E2"/>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rtl="0" fontAlgn="ctr"/>
                      <a:endPar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endParaRPr>
                    </a:p>
                  </a:txBody>
                  <a:tcPr marL="36000" marR="36000" marT="0" marB="0" anchor="ctr">
                    <a:lnL w="6350" cap="flat" cmpd="sng" algn="ctr">
                      <a:solidFill>
                        <a:schemeClr val="bg1"/>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1E49E2"/>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rtl="0" fontAlgn="ctr"/>
                      <a:r>
                        <a:rPr lang="en-US" sz="900" b="0" i="0" u="none" strike="noStrike">
                          <a:solidFill>
                            <a:srgbClr val="000000"/>
                          </a:solidFill>
                          <a:effectLst/>
                          <a:latin typeface="KoPub돋움체 Medium" panose="00000600000000000000" pitchFamily="2" charset="-127"/>
                          <a:ea typeface="KoPub돋움체 Medium" panose="00000600000000000000" pitchFamily="2" charset="-127"/>
                        </a:rPr>
                        <a:t>364.8MW</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1E49E2"/>
                      </a:solidFill>
                      <a:prstDash val="solid"/>
                      <a:round/>
                      <a:headEnd type="none" w="med" len="med"/>
                      <a:tailEnd type="none" w="med" len="med"/>
                    </a:lnT>
                    <a:lnB>
                      <a:noFill/>
                    </a:lnB>
                  </a:tcPr>
                </a:tc>
                <a:tc>
                  <a:txBody>
                    <a:bodyPr/>
                    <a:lstStyle/>
                    <a:p>
                      <a:pPr algn="ctr" rtl="0" fontAlgn="ctr"/>
                      <a:r>
                        <a:rPr lang="ko-KR" altLang="en-US" sz="900" b="0" i="0" u="none" strike="noStrike" err="1">
                          <a:solidFill>
                            <a:srgbClr val="000000"/>
                          </a:solidFill>
                          <a:effectLst/>
                          <a:latin typeface="KoPub돋움체 Medium" panose="00000600000000000000" pitchFamily="2" charset="-127"/>
                          <a:ea typeface="KoPub돋움체 Medium" panose="00000600000000000000" pitchFamily="2" charset="-127"/>
                        </a:rPr>
                        <a:t>외부망</a:t>
                      </a: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 </a:t>
                      </a: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56km, </a:t>
                      </a:r>
                    </a:p>
                    <a:p>
                      <a:pPr algn="ctr" rtl="0" fontAlgn="ctr"/>
                      <a:r>
                        <a:rPr lang="ko-KR" altLang="en-US" sz="900" b="0" i="0" u="none" strike="noStrike" err="1">
                          <a:solidFill>
                            <a:srgbClr val="000000"/>
                          </a:solidFill>
                          <a:effectLst/>
                          <a:latin typeface="KoPub돋움체 Medium" panose="00000600000000000000" pitchFamily="2" charset="-127"/>
                          <a:ea typeface="KoPub돋움체 Medium" panose="00000600000000000000" pitchFamily="2" charset="-127"/>
                        </a:rPr>
                        <a:t>내부망</a:t>
                      </a: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 </a:t>
                      </a: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164km</a:t>
                      </a:r>
                    </a:p>
                  </a:txBody>
                  <a:tcPr marL="36000" marR="36000" marT="0" marB="0" anchor="ctr">
                    <a:lnL>
                      <a:noFill/>
                    </a:lnL>
                    <a:lnR>
                      <a:noFill/>
                    </a:lnR>
                    <a:lnT w="6350" cap="flat" cmpd="sng" algn="ctr">
                      <a:solidFill>
                        <a:srgbClr val="1E49E2"/>
                      </a:solidFill>
                      <a:prstDash val="solid"/>
                      <a:round/>
                      <a:headEnd type="none" w="med" len="med"/>
                      <a:tailEnd type="none" w="med" len="med"/>
                    </a:lnT>
                    <a:lnB>
                      <a:noFill/>
                    </a:lnB>
                  </a:tcPr>
                </a:tc>
                <a:tc>
                  <a:txBody>
                    <a:bodyPr/>
                    <a:lstStyle/>
                    <a:p>
                      <a:pPr algn="ctr" rtl="0" fontAlgn="ct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명운산업개발</a:t>
                      </a:r>
                    </a:p>
                  </a:txBody>
                  <a:tcPr marL="36000" marR="36000" marT="0" marB="0" anchor="ctr">
                    <a:lnL>
                      <a:noFill/>
                    </a:lnL>
                    <a:lnR>
                      <a:noFill/>
                    </a:lnR>
                    <a:lnT w="6350" cap="flat" cmpd="sng" algn="ctr">
                      <a:solidFill>
                        <a:srgbClr val="1E49E2"/>
                      </a:solidFill>
                      <a:prstDash val="solid"/>
                      <a:round/>
                      <a:headEnd type="none" w="med" len="med"/>
                      <a:tailEnd type="none" w="med" len="med"/>
                    </a:lnT>
                    <a:lnB>
                      <a:noFill/>
                    </a:lnB>
                  </a:tcPr>
                </a:tc>
                <a:tc>
                  <a:txBody>
                    <a:bodyPr/>
                    <a:lstStyle/>
                    <a:p>
                      <a:pPr algn="ctr" rtl="0"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1</a:t>
                      </a: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조 </a:t>
                      </a: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8,000</a:t>
                      </a: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억원</a:t>
                      </a:r>
                      <a:endParaRPr lang="ko-KR" altLang="en-US" sz="900" b="0" i="0" u="none" strike="noStrike" baseline="30000">
                        <a:solidFill>
                          <a:srgbClr val="000000"/>
                        </a:solidFill>
                        <a:effectLst/>
                        <a:latin typeface="KoPub돋움체 Medium" panose="00000600000000000000" pitchFamily="2" charset="-127"/>
                        <a:ea typeface="KoPub돋움체 Medium" panose="00000600000000000000" pitchFamily="2" charset="-127"/>
                      </a:endParaRPr>
                    </a:p>
                  </a:txBody>
                  <a:tcPr marL="36000" marR="36000" marT="0" marB="0" anchor="ctr">
                    <a:lnL>
                      <a:noFill/>
                    </a:lnL>
                    <a:lnR>
                      <a:noFill/>
                    </a:lnR>
                    <a:lnT w="6350" cap="flat" cmpd="sng" algn="ctr">
                      <a:solidFill>
                        <a:srgbClr val="1E49E2"/>
                      </a:solidFill>
                      <a:prstDash val="solid"/>
                      <a:round/>
                      <a:headEnd type="none" w="med" len="med"/>
                      <a:tailEnd type="none" w="med" len="med"/>
                    </a:lnT>
                    <a:lnB>
                      <a:noFill/>
                    </a:lnB>
                  </a:tcPr>
                </a:tc>
                <a:tc>
                  <a:txBody>
                    <a:bodyPr/>
                    <a:lstStyle/>
                    <a:p>
                      <a:pPr algn="ctr" rtl="0" fontAlgn="ct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우협 선정</a:t>
                      </a: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a:t>
                      </a:r>
                    </a:p>
                    <a:p>
                      <a:pPr algn="ctr" rtl="0" fontAlgn="ct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계약 진행중</a:t>
                      </a: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a:t>
                      </a: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호반산업</a:t>
                      </a: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a:t>
                      </a:r>
                      <a:r>
                        <a:rPr lang="en-US" altLang="ko-KR" sz="900" b="0" i="0" u="none" strike="noStrike" baseline="30000">
                          <a:solidFill>
                            <a:srgbClr val="000000"/>
                          </a:solidFill>
                          <a:effectLst/>
                          <a:latin typeface="KoPub돋움체 Medium" panose="00000600000000000000" pitchFamily="2" charset="-127"/>
                          <a:ea typeface="KoPub돋움체 Medium" panose="00000600000000000000" pitchFamily="2" charset="-127"/>
                        </a:rPr>
                        <a:t>3</a:t>
                      </a:r>
                    </a:p>
                  </a:txBody>
                  <a:tcPr marL="36000" marR="36000" marT="0" marB="0" anchor="ctr">
                    <a:lnL>
                      <a:noFill/>
                    </a:lnL>
                    <a:lnR>
                      <a:noFill/>
                    </a:lnR>
                    <a:lnT w="6350" cap="flat" cmpd="sng" algn="ctr">
                      <a:solidFill>
                        <a:srgbClr val="1E49E2"/>
                      </a:solidFill>
                      <a:prstDash val="solid"/>
                      <a:round/>
                      <a:headEnd type="none" w="med" len="med"/>
                      <a:tailEnd type="none" w="med" len="med"/>
                    </a:lnT>
                    <a:lnB>
                      <a:noFill/>
                    </a:lnB>
                  </a:tcPr>
                </a:tc>
                <a:tc>
                  <a:txBody>
                    <a:bodyPr/>
                    <a:lstStyle/>
                    <a:p>
                      <a:pPr algn="ctr" rtl="0" fontAlgn="ctr"/>
                      <a:r>
                        <a:rPr lang="ko-KR" altLang="en-US" sz="900" b="0" i="0" u="none" strike="noStrike" err="1">
                          <a:solidFill>
                            <a:srgbClr val="000000"/>
                          </a:solidFill>
                          <a:effectLst/>
                          <a:latin typeface="KoPub돋움체 Medium" panose="00000600000000000000" pitchFamily="2" charset="-127"/>
                          <a:ea typeface="KoPub돋움체 Medium" panose="00000600000000000000" pitchFamily="2" charset="-127"/>
                        </a:rPr>
                        <a:t>외부망</a:t>
                      </a: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 </a:t>
                      </a: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56km, </a:t>
                      </a:r>
                    </a:p>
                    <a:p>
                      <a:pPr algn="ctr" rtl="0" fontAlgn="ctr"/>
                      <a:r>
                        <a:rPr lang="ko-KR" altLang="en-US" sz="900" b="0" i="0" u="none" strike="noStrike" err="1">
                          <a:solidFill>
                            <a:srgbClr val="000000"/>
                          </a:solidFill>
                          <a:effectLst/>
                          <a:latin typeface="KoPub돋움체 Medium" panose="00000600000000000000" pitchFamily="2" charset="-127"/>
                          <a:ea typeface="KoPub돋움체 Medium" panose="00000600000000000000" pitchFamily="2" charset="-127"/>
                        </a:rPr>
                        <a:t>내부망</a:t>
                      </a: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 </a:t>
                      </a: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164km</a:t>
                      </a:r>
                    </a:p>
                  </a:txBody>
                  <a:tcPr marL="36000" marR="36000" marT="0" marB="0" anchor="ctr">
                    <a:lnL>
                      <a:noFill/>
                    </a:lnL>
                    <a:lnR>
                      <a:noFill/>
                    </a:lnR>
                    <a:lnT w="6350" cap="flat" cmpd="sng" algn="ctr">
                      <a:solidFill>
                        <a:srgbClr val="1E49E2"/>
                      </a:solidFill>
                      <a:prstDash val="solid"/>
                      <a:round/>
                      <a:headEnd type="none" w="med" len="med"/>
                      <a:tailEnd type="none" w="med" len="med"/>
                    </a:lnT>
                    <a:lnB>
                      <a:noFill/>
                    </a:lnB>
                  </a:tcPr>
                </a:tc>
                <a:tc>
                  <a:txBody>
                    <a:bodyPr/>
                    <a:lstStyle/>
                    <a:p>
                      <a:pPr algn="ctr" rtl="0" fontAlgn="ctr"/>
                      <a:r>
                        <a:rPr lang="en-US" sz="900" b="0" i="0" u="none" strike="noStrike">
                          <a:solidFill>
                            <a:srgbClr val="000000"/>
                          </a:solidFill>
                          <a:effectLst/>
                          <a:latin typeface="KoPub돋움체 Medium" panose="00000600000000000000" pitchFamily="2" charset="-127"/>
                          <a:ea typeface="KoPub돋움체 Medium" panose="00000600000000000000" pitchFamily="2" charset="-127"/>
                        </a:rPr>
                        <a:t>2024.3Q ~ </a:t>
                      </a:r>
                    </a:p>
                    <a:p>
                      <a:pPr algn="ctr" rtl="0" fontAlgn="ctr"/>
                      <a:r>
                        <a:rPr lang="en-US" sz="900" b="0" i="0" u="none" strike="noStrike">
                          <a:solidFill>
                            <a:srgbClr val="000000"/>
                          </a:solidFill>
                          <a:effectLst/>
                          <a:latin typeface="KoPub돋움체 Medium" panose="00000600000000000000" pitchFamily="2" charset="-127"/>
                          <a:ea typeface="KoPub돋움체 Medium" panose="00000600000000000000" pitchFamily="2" charset="-127"/>
                        </a:rPr>
                        <a:t>2025.4Q</a:t>
                      </a:r>
                    </a:p>
                  </a:txBody>
                  <a:tcPr marL="36000" marR="36000" marT="0" marB="0" anchor="ctr">
                    <a:lnL>
                      <a:noFill/>
                    </a:lnL>
                    <a:lnR>
                      <a:noFill/>
                    </a:lnR>
                    <a:lnT w="6350" cap="flat" cmpd="sng" algn="ctr">
                      <a:solidFill>
                        <a:srgbClr val="1E49E2"/>
                      </a:solidFill>
                      <a:prstDash val="solid"/>
                      <a:round/>
                      <a:headEnd type="none" w="med" len="med"/>
                      <a:tailEnd type="none" w="med" len="med"/>
                    </a:lnT>
                    <a:lnB>
                      <a:noFill/>
                    </a:lnB>
                  </a:tcPr>
                </a:tc>
                <a:tc>
                  <a:txBody>
                    <a:bodyPr/>
                    <a:lstStyle/>
                    <a:p>
                      <a:pPr algn="ctr" rtl="0"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898</a:t>
                      </a: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억원</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1E49E2"/>
                      </a:solidFill>
                      <a:prstDash val="solid"/>
                      <a:round/>
                      <a:headEnd type="none" w="med" len="med"/>
                      <a:tailEnd type="none" w="med" len="med"/>
                    </a:lnT>
                    <a:lnB>
                      <a:noFill/>
                    </a:lnB>
                  </a:tcPr>
                </a:tc>
                <a:extLst>
                  <a:ext uri="{0D108BD9-81ED-4DB2-BD59-A6C34878D82A}">
                    <a16:rowId xmlns:a16="http://schemas.microsoft.com/office/drawing/2014/main" val="1874620167"/>
                  </a:ext>
                </a:extLst>
              </a:tr>
              <a:tr h="427076">
                <a:tc>
                  <a:txBody>
                    <a:bodyPr/>
                    <a:lstStyle/>
                    <a:p>
                      <a:pPr algn="ctr" rtl="0" fontAlgn="ctr"/>
                      <a:r>
                        <a:rPr lang="ko-KR" altLang="en-US" sz="900" b="0" i="0" u="none" strike="noStrike" err="1">
                          <a:solidFill>
                            <a:srgbClr val="000000"/>
                          </a:solidFill>
                          <a:effectLst/>
                          <a:latin typeface="KoPub돋움체 Medium" panose="00000600000000000000" pitchFamily="2" charset="-127"/>
                          <a:ea typeface="KoPub돋움체 Medium" panose="00000600000000000000" pitchFamily="2" charset="-127"/>
                        </a:rPr>
                        <a:t>영광안마</a:t>
                      </a:r>
                      <a:endPar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endParaRPr>
                    </a:p>
                    <a:p>
                      <a:pPr algn="ctr" rtl="0" fontAlgn="ct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해상풍력</a:t>
                      </a:r>
                    </a:p>
                  </a:txBody>
                  <a:tcPr marL="36000" marR="36000" marT="0" marB="0" anchor="ctr">
                    <a:lnL w="6350" cap="flat" cmpd="sng" algn="ctr">
                      <a:solidFill>
                        <a:srgbClr val="005EB8"/>
                      </a:solidFill>
                      <a:prstDash val="solid"/>
                      <a:round/>
                      <a:headEnd type="none" w="med" len="med"/>
                      <a:tailEnd type="none" w="med" len="med"/>
                    </a:lnL>
                    <a:lnR>
                      <a:noFill/>
                    </a:lnR>
                    <a:lnT>
                      <a:noFill/>
                    </a:lnT>
                    <a:lnB>
                      <a:noFill/>
                    </a:lnB>
                  </a:tcPr>
                </a:tc>
                <a:tc>
                  <a:txBody>
                    <a:bodyPr/>
                    <a:lstStyle/>
                    <a:p>
                      <a:pPr algn="ctr" rtl="0" fontAlgn="ct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전남</a:t>
                      </a:r>
                      <a:endPar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endParaRPr>
                    </a:p>
                    <a:p>
                      <a:pPr algn="ctr" rtl="0" fontAlgn="ct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서부권</a:t>
                      </a:r>
                    </a:p>
                  </a:txBody>
                  <a:tcPr marL="36000" marR="36000" marT="0" marB="0" anchor="ctr">
                    <a:lnL>
                      <a:noFill/>
                    </a:lnL>
                    <a:lnR>
                      <a:noFill/>
                    </a:lnR>
                    <a:lnT>
                      <a:noFill/>
                    </a:lnT>
                    <a:lnB>
                      <a:noFill/>
                    </a:lnB>
                  </a:tcPr>
                </a:tc>
                <a:tc>
                  <a:txBody>
                    <a:bodyPr/>
                    <a:lstStyle/>
                    <a:p>
                      <a:pPr algn="ctr" rtl="0" fontAlgn="ct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a:t>
                      </a: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19.04 /‘20.07</a:t>
                      </a:r>
                    </a:p>
                  </a:txBody>
                  <a:tcPr marL="36000" marR="36000" marT="0" marB="0" anchor="ctr">
                    <a:lnL>
                      <a:noFill/>
                    </a:lnL>
                    <a:lnR>
                      <a:noFill/>
                    </a:lnR>
                    <a:lnT>
                      <a:noFill/>
                    </a:lnT>
                    <a:lnB>
                      <a:noFill/>
                    </a:lnB>
                  </a:tcPr>
                </a:tc>
                <a:tc>
                  <a:txBody>
                    <a:bodyPr/>
                    <a:lstStyle/>
                    <a:p>
                      <a:pPr algn="ctr" rtl="0" fontAlgn="ct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a:t>
                      </a: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25.04</a:t>
                      </a:r>
                    </a:p>
                  </a:txBody>
                  <a:tcPr marL="36000" marR="36000" marT="0" marB="0" anchor="ctr">
                    <a:lnL>
                      <a:noFill/>
                    </a:lnL>
                    <a:lnR w="6350" cap="flat" cmpd="sng" algn="ctr">
                      <a:solidFill>
                        <a:srgbClr val="1E49E2"/>
                      </a:solidFill>
                      <a:prstDash val="solid"/>
                      <a:round/>
                      <a:headEnd type="none" w="med" len="med"/>
                      <a:tailEnd type="none" w="med" len="med"/>
                    </a:lnR>
                    <a:lnT>
                      <a:noFill/>
                    </a:lnT>
                    <a:lnB>
                      <a:noFill/>
                    </a:lnB>
                  </a:tcPr>
                </a:tc>
                <a:tc>
                  <a:txBody>
                    <a:bodyPr/>
                    <a:lstStyle/>
                    <a:p>
                      <a:pPr algn="ctr" rtl="0" fontAlgn="ctr"/>
                      <a:endPar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endParaRPr>
                    </a:p>
                  </a:txBody>
                  <a:tcPr marL="36000" marR="36000" marT="0" marB="0" anchor="ctr">
                    <a:lnL w="6350" cap="flat" cmpd="sng" algn="ctr">
                      <a:solidFill>
                        <a:srgbClr val="1E49E2"/>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rtl="0" fontAlgn="ctr"/>
                      <a:endPar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endParaRPr>
                    </a:p>
                  </a:txBody>
                  <a:tcPr marL="36000" marR="3600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rtl="0" fontAlgn="ctr"/>
                      <a:endPar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endParaRPr>
                    </a:p>
                  </a:txBody>
                  <a:tcPr marL="36000" marR="3600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rtl="0" fontAlgn="ctr"/>
                      <a:endPar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endParaRPr>
                    </a:p>
                  </a:txBody>
                  <a:tcPr marL="36000" marR="36000" marT="0" marB="0" anchor="ctr">
                    <a:lnL w="6350" cap="flat" cmpd="sng" algn="ctr">
                      <a:solidFill>
                        <a:schemeClr val="bg1"/>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rtl="0"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528MW</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ctr" rtl="0" fontAlgn="ct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외부망 </a:t>
                      </a: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42km, </a:t>
                      </a:r>
                    </a:p>
                    <a:p>
                      <a:pPr algn="ctr" rtl="0" fontAlgn="ct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내부망 </a:t>
                      </a: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104km</a:t>
                      </a:r>
                    </a:p>
                  </a:txBody>
                  <a:tcPr marL="36000" marR="36000" marT="0" marB="0" anchor="ctr">
                    <a:lnL>
                      <a:noFill/>
                    </a:lnL>
                    <a:lnR>
                      <a:noFill/>
                    </a:lnR>
                    <a:lnT>
                      <a:noFill/>
                    </a:lnT>
                    <a:lnB>
                      <a:noFill/>
                    </a:lnB>
                  </a:tcPr>
                </a:tc>
                <a:tc>
                  <a:txBody>
                    <a:bodyPr/>
                    <a:lstStyle/>
                    <a:p>
                      <a:pPr algn="ctr" rtl="0" fontAlgn="ct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안마해상풍력</a:t>
                      </a:r>
                    </a:p>
                  </a:txBody>
                  <a:tcPr marL="36000" marR="36000" marT="0" marB="0" anchor="ctr">
                    <a:lnL>
                      <a:noFill/>
                    </a:lnL>
                    <a:lnR>
                      <a:noFill/>
                    </a:lnR>
                    <a:lnT>
                      <a:noFill/>
                    </a:lnT>
                    <a:lnB>
                      <a:noFill/>
                    </a:lnB>
                  </a:tcPr>
                </a:tc>
                <a:tc>
                  <a:txBody>
                    <a:bodyPr/>
                    <a:lstStyle/>
                    <a:p>
                      <a:pPr algn="ctr" rtl="0"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3</a:t>
                      </a: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조 </a:t>
                      </a: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3,967</a:t>
                      </a: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억원</a:t>
                      </a:r>
                    </a:p>
                  </a:txBody>
                  <a:tcPr marL="36000" marR="36000" marT="0" marB="0" anchor="ctr">
                    <a:lnL>
                      <a:noFill/>
                    </a:lnL>
                    <a:lnR>
                      <a:noFill/>
                    </a:lnR>
                    <a:lnT>
                      <a:noFill/>
                    </a:lnT>
                    <a:lnB>
                      <a:noFill/>
                    </a:lnB>
                  </a:tcPr>
                </a:tc>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우협 선정</a:t>
                      </a: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a:t>
                      </a: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 </a:t>
                      </a:r>
                      <a:endPar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endParaRPr>
                    </a:p>
                    <a:p>
                      <a:pPr marL="0" marR="0" lvl="0" indent="0" algn="ctr" defTabSz="914400" rtl="0" eaLnBrk="1" fontAlgn="ctr" latinLnBrk="1" hangingPunct="1">
                        <a:lnSpc>
                          <a:spcPct val="100000"/>
                        </a:lnSpc>
                        <a:spcBef>
                          <a:spcPts val="0"/>
                        </a:spcBef>
                        <a:spcAft>
                          <a:spcPts val="0"/>
                        </a:spcAft>
                        <a:buClrTx/>
                        <a:buSzTx/>
                        <a:buFontTx/>
                        <a:buNone/>
                        <a:tabLst/>
                        <a:defRPr/>
                      </a:pP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계약 진행중</a:t>
                      </a:r>
                      <a:endPar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endParaRPr>
                    </a:p>
                    <a:p>
                      <a:pPr marL="0" marR="0" lvl="0" indent="0" algn="ctr" defTabSz="914400" rtl="0" eaLnBrk="1" fontAlgn="ctr" latinLnBrk="1" hangingPunct="1">
                        <a:lnSpc>
                          <a:spcPct val="100000"/>
                        </a:lnSpc>
                        <a:spcBef>
                          <a:spcPts val="0"/>
                        </a:spcBef>
                        <a:spcAft>
                          <a:spcPts val="0"/>
                        </a:spcAft>
                        <a:buClrTx/>
                        <a:buSzTx/>
                        <a:buFontTx/>
                        <a:buNone/>
                        <a:tabLst/>
                        <a:defRPr/>
                      </a:pP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a:t>
                      </a: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대한전선</a:t>
                      </a: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a:t>
                      </a:r>
                    </a:p>
                  </a:txBody>
                  <a:tcPr marL="36000" marR="36000" marT="0" marB="0" anchor="ctr">
                    <a:lnL>
                      <a:noFill/>
                    </a:lnL>
                    <a:lnR>
                      <a:noFill/>
                    </a:lnR>
                    <a:lnT>
                      <a:noFill/>
                    </a:lnT>
                    <a:lnB>
                      <a:noFill/>
                    </a:lnB>
                  </a:tcPr>
                </a:tc>
                <a:tc>
                  <a:txBody>
                    <a:bodyPr/>
                    <a:lstStyle/>
                    <a:p>
                      <a:pPr algn="ctr" rtl="0" fontAlgn="ct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내부망</a:t>
                      </a:r>
                      <a:r>
                        <a:rPr lang="en-US" altLang="ko-KR" sz="900" b="0" i="0" u="none" strike="noStrike" baseline="30000">
                          <a:solidFill>
                            <a:srgbClr val="000000"/>
                          </a:solidFill>
                          <a:effectLst/>
                          <a:latin typeface="KoPub돋움체 Medium" panose="00000600000000000000" pitchFamily="2" charset="-127"/>
                          <a:ea typeface="KoPub돋움체 Medium" panose="00000600000000000000" pitchFamily="2" charset="-127"/>
                        </a:rPr>
                        <a:t>2</a:t>
                      </a: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 </a:t>
                      </a: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104km</a:t>
                      </a:r>
                      <a:endParaRPr lang="en-US" altLang="ko-KR" sz="900" b="0" i="0" u="none" strike="noStrike" baseline="30000">
                        <a:solidFill>
                          <a:srgbClr val="000000"/>
                        </a:solidFill>
                        <a:effectLst/>
                        <a:latin typeface="KoPub돋움체 Medium" panose="00000600000000000000" pitchFamily="2" charset="-127"/>
                        <a:ea typeface="KoPub돋움체 Medium" panose="00000600000000000000" pitchFamily="2" charset="-127"/>
                      </a:endParaRPr>
                    </a:p>
                  </a:txBody>
                  <a:tcPr marL="36000" marR="36000" marT="0" marB="0" anchor="ctr">
                    <a:lnL>
                      <a:noFill/>
                    </a:lnL>
                    <a:lnR>
                      <a:noFill/>
                    </a:lnR>
                    <a:lnT>
                      <a:noFill/>
                    </a:lnT>
                    <a:lnB>
                      <a:noFill/>
                    </a:lnB>
                  </a:tcPr>
                </a:tc>
                <a:tc>
                  <a:txBody>
                    <a:bodyPr/>
                    <a:lstStyle/>
                    <a:p>
                      <a:pPr algn="ctr" rtl="0" fontAlgn="ctr"/>
                      <a:r>
                        <a:rPr lang="en-US" sz="900" b="0" i="0" u="none" strike="noStrike">
                          <a:solidFill>
                            <a:srgbClr val="000000"/>
                          </a:solidFill>
                          <a:effectLst/>
                          <a:latin typeface="KoPub돋움체 Medium" panose="00000600000000000000" pitchFamily="2" charset="-127"/>
                          <a:ea typeface="KoPub돋움체 Medium" panose="00000600000000000000" pitchFamily="2" charset="-127"/>
                        </a:rPr>
                        <a:t>2026.2Q ~ </a:t>
                      </a:r>
                    </a:p>
                    <a:p>
                      <a:pPr algn="ctr" rtl="0" fontAlgn="ctr"/>
                      <a:r>
                        <a:rPr lang="en-US" sz="900" b="0" i="0" u="none" strike="noStrike">
                          <a:solidFill>
                            <a:srgbClr val="000000"/>
                          </a:solidFill>
                          <a:effectLst/>
                          <a:latin typeface="KoPub돋움체 Medium" panose="00000600000000000000" pitchFamily="2" charset="-127"/>
                          <a:ea typeface="KoPub돋움체 Medium" panose="00000600000000000000" pitchFamily="2" charset="-127"/>
                        </a:rPr>
                        <a:t>2027.3Q</a:t>
                      </a:r>
                    </a:p>
                  </a:txBody>
                  <a:tcPr marL="36000" marR="36000" marT="0" marB="0" anchor="ctr">
                    <a:lnL>
                      <a:noFill/>
                    </a:lnL>
                    <a:lnR>
                      <a:noFill/>
                    </a:lnR>
                    <a:lnT>
                      <a:noFill/>
                    </a:lnT>
                    <a:lnB>
                      <a:noFill/>
                    </a:lnB>
                  </a:tcPr>
                </a:tc>
                <a:tc>
                  <a:txBody>
                    <a:bodyPr/>
                    <a:lstStyle/>
                    <a:p>
                      <a:pPr algn="ctr" rtl="0"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875</a:t>
                      </a: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억원</a:t>
                      </a:r>
                      <a:r>
                        <a:rPr lang="en-US" altLang="ko-KR" sz="800" b="0" i="0" u="none" strike="noStrike" baseline="30000">
                          <a:solidFill>
                            <a:srgbClr val="000000"/>
                          </a:solidFill>
                          <a:effectLst/>
                          <a:latin typeface="KoPub돋움체 Medium" panose="00000600000000000000" pitchFamily="2" charset="-127"/>
                          <a:ea typeface="KoPub돋움체 Medium" panose="00000600000000000000" pitchFamily="2" charset="-127"/>
                        </a:rPr>
                        <a:t>4</a:t>
                      </a:r>
                      <a:endParaRPr lang="en-US" altLang="ko-KR" sz="900" b="0" i="0" u="none" strike="noStrike" baseline="30000">
                        <a:solidFill>
                          <a:srgbClr val="000000"/>
                        </a:solidFill>
                        <a:effectLst/>
                        <a:latin typeface="KoPub돋움체 Medium" panose="00000600000000000000" pitchFamily="2" charset="-127"/>
                        <a:ea typeface="KoPub돋움체 Medium" panose="00000600000000000000" pitchFamily="2" charset="-127"/>
                      </a:endParaRPr>
                    </a:p>
                    <a:p>
                      <a:pPr algn="ctr" rtl="0" fontAlgn="ctr"/>
                      <a:r>
                        <a:rPr lang="en-US" altLang="ko-KR" sz="700" b="0" i="0" u="none" strike="noStrike">
                          <a:solidFill>
                            <a:srgbClr val="000000"/>
                          </a:solidFill>
                          <a:effectLst/>
                          <a:latin typeface="KoPub돋움체 Medium" panose="00000600000000000000" pitchFamily="2" charset="-127"/>
                          <a:ea typeface="KoPub돋움체 Medium" panose="00000600000000000000" pitchFamily="2" charset="-127"/>
                        </a:rPr>
                        <a:t>(USD 65</a:t>
                      </a:r>
                      <a:r>
                        <a:rPr lang="ko-KR" altLang="en-US" sz="700" b="0" i="0" u="none" strike="noStrike">
                          <a:solidFill>
                            <a:srgbClr val="000000"/>
                          </a:solidFill>
                          <a:effectLst/>
                          <a:latin typeface="KoPub돋움체 Medium" panose="00000600000000000000" pitchFamily="2" charset="-127"/>
                          <a:ea typeface="KoPub돋움체 Medium" panose="00000600000000000000" pitchFamily="2" charset="-127"/>
                        </a:rPr>
                        <a:t>백만</a:t>
                      </a:r>
                      <a:r>
                        <a:rPr lang="en-US" altLang="ko-KR" sz="700" b="0" i="0" u="none" strike="noStrike">
                          <a:solidFill>
                            <a:srgbClr val="000000"/>
                          </a:solidFill>
                          <a:effectLst/>
                          <a:latin typeface="KoPub돋움체 Medium" panose="00000600000000000000" pitchFamily="2" charset="-127"/>
                          <a:ea typeface="KoPub돋움체 Medium" panose="00000600000000000000" pitchFamily="2" charset="-127"/>
                        </a:rPr>
                        <a:t>)</a:t>
                      </a:r>
                      <a:endParaRPr lang="ko-KR" altLang="en-US" sz="700" b="0" i="0" u="none" strike="noStrike">
                        <a:solidFill>
                          <a:srgbClr val="000000"/>
                        </a:solidFill>
                        <a:effectLst/>
                        <a:latin typeface="KoPub돋움체 Medium" panose="00000600000000000000" pitchFamily="2" charset="-127"/>
                        <a:ea typeface="KoPub돋움체 Medium" panose="00000600000000000000" pitchFamily="2" charset="-127"/>
                      </a:endParaRP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3099111468"/>
                  </a:ext>
                </a:extLst>
              </a:tr>
              <a:tr h="427076">
                <a:tc>
                  <a:txBody>
                    <a:bodyPr/>
                    <a:lstStyle/>
                    <a:p>
                      <a:pPr algn="ctr" rtl="0" fontAlgn="ct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태안</a:t>
                      </a:r>
                      <a:endPar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endParaRPr>
                    </a:p>
                    <a:p>
                      <a:pPr algn="ctr" rtl="0" fontAlgn="ct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해상풍력</a:t>
                      </a:r>
                    </a:p>
                  </a:txBody>
                  <a:tcPr marL="36000" marR="36000" marT="0" marB="0" anchor="ctr">
                    <a:lnL w="6350" cap="flat" cmpd="sng" algn="ctr">
                      <a:solidFill>
                        <a:srgbClr val="005EB8"/>
                      </a:solidFill>
                      <a:prstDash val="solid"/>
                      <a:round/>
                      <a:headEnd type="none" w="med" len="med"/>
                      <a:tailEnd type="none" w="med" len="med"/>
                    </a:lnL>
                    <a:lnR>
                      <a:noFill/>
                    </a:lnR>
                    <a:lnT>
                      <a:noFill/>
                    </a:lnT>
                    <a:lnB>
                      <a:noFill/>
                    </a:lnB>
                  </a:tcPr>
                </a:tc>
                <a:tc>
                  <a:txBody>
                    <a:bodyPr/>
                    <a:lstStyle/>
                    <a:p>
                      <a:pPr algn="ctr" rtl="0" fontAlgn="ct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중부권</a:t>
                      </a:r>
                    </a:p>
                  </a:txBody>
                  <a:tcPr marL="36000" marR="36000" marT="0" marB="0" anchor="ctr">
                    <a:lnL>
                      <a:noFill/>
                    </a:lnL>
                    <a:lnR>
                      <a:noFill/>
                    </a:lnR>
                    <a:lnT>
                      <a:noFill/>
                    </a:lnT>
                    <a:lnB>
                      <a:noFill/>
                    </a:lnB>
                  </a:tcPr>
                </a:tc>
                <a:tc>
                  <a:txBody>
                    <a:bodyPr/>
                    <a:lstStyle/>
                    <a:p>
                      <a:pPr algn="ctr" rtl="0" fontAlgn="ct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a:t>
                      </a: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21.02</a:t>
                      </a:r>
                    </a:p>
                  </a:txBody>
                  <a:tcPr marL="36000" marR="36000" marT="0" marB="0" anchor="ctr">
                    <a:lnL>
                      <a:noFill/>
                    </a:lnL>
                    <a:lnR>
                      <a:noFill/>
                    </a:lnR>
                    <a:lnT>
                      <a:noFill/>
                    </a:lnT>
                    <a:lnB>
                      <a:noFill/>
                    </a:lnB>
                  </a:tcPr>
                </a:tc>
                <a:tc>
                  <a:txBody>
                    <a:bodyPr/>
                    <a:lstStyle/>
                    <a:p>
                      <a:pPr algn="ctr" rtl="0"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‘26.04</a:t>
                      </a:r>
                    </a:p>
                  </a:txBody>
                  <a:tcPr marL="36000" marR="36000" marT="0" marB="0" anchor="ctr">
                    <a:lnL>
                      <a:noFill/>
                    </a:lnL>
                    <a:lnR w="6350" cap="flat" cmpd="sng" algn="ctr">
                      <a:solidFill>
                        <a:srgbClr val="1E49E2"/>
                      </a:solidFill>
                      <a:prstDash val="solid"/>
                      <a:round/>
                      <a:headEnd type="none" w="med" len="med"/>
                      <a:tailEnd type="none" w="med" len="med"/>
                    </a:lnR>
                    <a:lnT>
                      <a:noFill/>
                    </a:lnT>
                    <a:lnB>
                      <a:noFill/>
                    </a:lnB>
                  </a:tcPr>
                </a:tc>
                <a:tc>
                  <a:txBody>
                    <a:bodyPr/>
                    <a:lstStyle/>
                    <a:p>
                      <a:pPr algn="ctr" rtl="0" fontAlgn="ctr"/>
                      <a:endPar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endParaRPr>
                    </a:p>
                  </a:txBody>
                  <a:tcPr marL="36000" marR="36000" marT="0" marB="0" anchor="ctr">
                    <a:lnL w="6350" cap="flat" cmpd="sng" algn="ctr">
                      <a:solidFill>
                        <a:srgbClr val="1E49E2"/>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rtl="0" fontAlgn="ctr"/>
                      <a:endPar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endParaRPr>
                    </a:p>
                  </a:txBody>
                  <a:tcPr marL="36000" marR="3600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rtl="0" fontAlgn="ctr"/>
                      <a:endPar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endParaRPr>
                    </a:p>
                  </a:txBody>
                  <a:tcPr marL="36000" marR="3600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rtl="0" fontAlgn="ctr"/>
                      <a:endPar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endParaRPr>
                    </a:p>
                  </a:txBody>
                  <a:tcPr marL="36000" marR="36000" marT="0" marB="0" anchor="ctr">
                    <a:lnL w="6350" cap="flat" cmpd="sng" algn="ctr">
                      <a:solidFill>
                        <a:schemeClr val="bg1"/>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rtl="0" fontAlgn="ctr"/>
                      <a:r>
                        <a:rPr lang="en-US" sz="900" b="0" i="0" u="none" strike="noStrike">
                          <a:solidFill>
                            <a:srgbClr val="000000"/>
                          </a:solidFill>
                          <a:effectLst/>
                          <a:latin typeface="KoPub돋움체 Medium" panose="00000600000000000000" pitchFamily="2" charset="-127"/>
                          <a:ea typeface="KoPub돋움체 Medium" panose="00000600000000000000" pitchFamily="2" charset="-127"/>
                        </a:rPr>
                        <a:t>504MW</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ctr" rtl="0" fontAlgn="ct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외부망 </a:t>
                      </a: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80km, </a:t>
                      </a:r>
                    </a:p>
                    <a:p>
                      <a:pPr algn="ctr" rtl="0" fontAlgn="ct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내부망 </a:t>
                      </a: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83km</a:t>
                      </a:r>
                    </a:p>
                  </a:txBody>
                  <a:tcPr marL="36000" marR="36000" marT="0" marB="0" anchor="ctr">
                    <a:lnL>
                      <a:noFill/>
                    </a:lnL>
                    <a:lnR>
                      <a:noFill/>
                    </a:lnR>
                    <a:lnT>
                      <a:noFill/>
                    </a:lnT>
                    <a:lnB>
                      <a:noFill/>
                    </a:lnB>
                  </a:tcPr>
                </a:tc>
                <a:tc>
                  <a:txBody>
                    <a:bodyPr/>
                    <a:lstStyle/>
                    <a:p>
                      <a:pPr algn="ctr" rtl="0" fontAlgn="ct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태안풍력발전</a:t>
                      </a:r>
                    </a:p>
                  </a:txBody>
                  <a:tcPr marL="36000" marR="36000" marT="0" marB="0" anchor="ctr">
                    <a:lnL>
                      <a:noFill/>
                    </a:lnL>
                    <a:lnR>
                      <a:noFill/>
                    </a:lnR>
                    <a:lnT>
                      <a:noFill/>
                    </a:lnT>
                    <a:lnB>
                      <a:noFill/>
                    </a:lnB>
                  </a:tcPr>
                </a:tc>
                <a:tc>
                  <a:txBody>
                    <a:bodyPr/>
                    <a:lstStyle/>
                    <a:p>
                      <a:pPr algn="ctr" rtl="0"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2</a:t>
                      </a: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조 </a:t>
                      </a: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6,000</a:t>
                      </a: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억원</a:t>
                      </a:r>
                    </a:p>
                  </a:txBody>
                  <a:tcPr marL="36000" marR="36000" marT="0" marB="0" anchor="ctr">
                    <a:lnL>
                      <a:noFill/>
                    </a:lnL>
                    <a:lnR>
                      <a:noFill/>
                    </a:lnR>
                    <a:lnT>
                      <a:noFill/>
                    </a:lnT>
                    <a:lnB>
                      <a:noFill/>
                    </a:lnB>
                  </a:tcPr>
                </a:tc>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견적서 제출</a:t>
                      </a:r>
                      <a:endPar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endParaRPr>
                    </a:p>
                  </a:txBody>
                  <a:tcPr marL="36000" marR="36000" marT="0" marB="0" anchor="ctr">
                    <a:lnL>
                      <a:noFill/>
                    </a:lnL>
                    <a:lnR>
                      <a:noFill/>
                    </a:lnR>
                    <a:lnT>
                      <a:noFill/>
                    </a:lnT>
                    <a:lnB>
                      <a:noFill/>
                    </a:lnB>
                  </a:tcPr>
                </a:tc>
                <a:tc>
                  <a:txBody>
                    <a:bodyPr/>
                    <a:lstStyle/>
                    <a:p>
                      <a:pPr algn="ctr" rtl="0" fontAlgn="ct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외부망 </a:t>
                      </a: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80km, </a:t>
                      </a:r>
                    </a:p>
                    <a:p>
                      <a:pPr algn="ctr" rtl="0" fontAlgn="ct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내부망 </a:t>
                      </a: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83km</a:t>
                      </a:r>
                    </a:p>
                  </a:txBody>
                  <a:tcPr marL="36000" marR="36000" marT="0" marB="0" anchor="ctr">
                    <a:lnL>
                      <a:noFill/>
                    </a:lnL>
                    <a:lnR>
                      <a:noFill/>
                    </a:lnR>
                    <a:lnT>
                      <a:noFill/>
                    </a:lnT>
                    <a:lnB>
                      <a:noFill/>
                    </a:lnB>
                  </a:tcPr>
                </a:tc>
                <a:tc>
                  <a:txBody>
                    <a:bodyPr/>
                    <a:lstStyle/>
                    <a:p>
                      <a:pPr algn="ctr" rtl="0" fontAlgn="ctr"/>
                      <a:r>
                        <a:rPr lang="en-US" sz="900" b="0" i="0" u="none" strike="noStrike">
                          <a:solidFill>
                            <a:srgbClr val="000000"/>
                          </a:solidFill>
                          <a:effectLst/>
                          <a:latin typeface="KoPub돋움체 Medium" panose="00000600000000000000" pitchFamily="2" charset="-127"/>
                          <a:ea typeface="KoPub돋움체 Medium" panose="00000600000000000000" pitchFamily="2" charset="-127"/>
                        </a:rPr>
                        <a:t>2027.2Q ~ </a:t>
                      </a:r>
                    </a:p>
                    <a:p>
                      <a:pPr algn="ctr" rtl="0" fontAlgn="ctr"/>
                      <a:r>
                        <a:rPr lang="en-US" sz="900" b="0" i="0" u="none" strike="noStrike">
                          <a:solidFill>
                            <a:srgbClr val="000000"/>
                          </a:solidFill>
                          <a:effectLst/>
                          <a:latin typeface="KoPub돋움체 Medium" panose="00000600000000000000" pitchFamily="2" charset="-127"/>
                          <a:ea typeface="KoPub돋움체 Medium" panose="00000600000000000000" pitchFamily="2" charset="-127"/>
                        </a:rPr>
                        <a:t>2028.2Q</a:t>
                      </a:r>
                    </a:p>
                  </a:txBody>
                  <a:tcPr marL="36000" marR="36000" marT="0" marB="0" anchor="ctr">
                    <a:lnL>
                      <a:noFill/>
                    </a:lnL>
                    <a:lnR>
                      <a:noFill/>
                    </a:lnR>
                    <a:lnT>
                      <a:noFill/>
                    </a:lnT>
                    <a:lnB>
                      <a:noFill/>
                    </a:lnB>
                  </a:tcPr>
                </a:tc>
                <a:tc>
                  <a:txBody>
                    <a:bodyPr/>
                    <a:lstStyle/>
                    <a:p>
                      <a:pPr algn="ctr" rtl="0"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1,843</a:t>
                      </a: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억원</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330486540"/>
                  </a:ext>
                </a:extLst>
              </a:tr>
              <a:tr h="427076">
                <a:tc>
                  <a:txBody>
                    <a:bodyPr/>
                    <a:lstStyle/>
                    <a:p>
                      <a:pPr algn="ctr" rtl="0" fontAlgn="ct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영광 한빛</a:t>
                      </a:r>
                      <a:endPar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endParaRPr>
                    </a:p>
                    <a:p>
                      <a:pPr algn="ctr" rtl="0" fontAlgn="ct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해상풍력</a:t>
                      </a:r>
                    </a:p>
                  </a:txBody>
                  <a:tcPr marL="36000" marR="36000" marT="0" marB="0" anchor="ctr">
                    <a:lnL w="6350" cap="flat" cmpd="sng" algn="ctr">
                      <a:solidFill>
                        <a:srgbClr val="005EB8"/>
                      </a:solidFill>
                      <a:prstDash val="solid"/>
                      <a:round/>
                      <a:headEnd type="none" w="med" len="med"/>
                      <a:tailEnd type="none" w="med" len="med"/>
                    </a:lnL>
                    <a:lnR>
                      <a:noFill/>
                    </a:lnR>
                    <a:lnT>
                      <a:noFill/>
                    </a:lnT>
                    <a:lnB>
                      <a:noFill/>
                    </a:lnB>
                  </a:tcPr>
                </a:tc>
                <a:tc>
                  <a:txBody>
                    <a:bodyPr/>
                    <a:lstStyle/>
                    <a:p>
                      <a:pPr algn="ctr" rtl="0" fontAlgn="ct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전남</a:t>
                      </a:r>
                      <a:endPar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endParaRPr>
                    </a:p>
                    <a:p>
                      <a:pPr algn="ctr" rtl="0" fontAlgn="ct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서부권</a:t>
                      </a:r>
                    </a:p>
                  </a:txBody>
                  <a:tcPr marL="36000" marR="36000" marT="0" marB="0" anchor="ctr">
                    <a:lnL>
                      <a:noFill/>
                    </a:lnL>
                    <a:lnR>
                      <a:noFill/>
                    </a:lnR>
                    <a:lnT>
                      <a:noFill/>
                    </a:lnT>
                    <a:lnB>
                      <a:noFill/>
                    </a:lnB>
                  </a:tcPr>
                </a:tc>
                <a:tc>
                  <a:txBody>
                    <a:bodyPr/>
                    <a:lstStyle/>
                    <a:p>
                      <a:pPr algn="ctr" rtl="0" fontAlgn="ct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a:t>
                      </a: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23.01</a:t>
                      </a:r>
                    </a:p>
                  </a:txBody>
                  <a:tcPr marL="36000" marR="36000" marT="0" marB="0" anchor="ctr">
                    <a:lnL>
                      <a:noFill/>
                    </a:lnL>
                    <a:lnR>
                      <a:noFill/>
                    </a:lnR>
                    <a:lnT>
                      <a:noFill/>
                    </a:lnT>
                    <a:lnB>
                      <a:noFill/>
                    </a:lnB>
                  </a:tcPr>
                </a:tc>
                <a:tc>
                  <a:txBody>
                    <a:bodyPr/>
                    <a:lstStyle/>
                    <a:p>
                      <a:pPr algn="ctr" rtl="0" fontAlgn="ct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a:t>
                      </a: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26.04</a:t>
                      </a:r>
                    </a:p>
                  </a:txBody>
                  <a:tcPr marL="36000" marR="36000" marT="0" marB="0" anchor="ctr">
                    <a:lnL>
                      <a:noFill/>
                    </a:lnL>
                    <a:lnR w="6350" cap="flat" cmpd="sng" algn="ctr">
                      <a:solidFill>
                        <a:srgbClr val="1E49E2"/>
                      </a:solidFill>
                      <a:prstDash val="solid"/>
                      <a:round/>
                      <a:headEnd type="none" w="med" len="med"/>
                      <a:tailEnd type="none" w="med" len="med"/>
                    </a:lnR>
                    <a:lnT>
                      <a:noFill/>
                    </a:lnT>
                    <a:lnB>
                      <a:noFill/>
                    </a:lnB>
                  </a:tcPr>
                </a:tc>
                <a:tc>
                  <a:txBody>
                    <a:bodyPr/>
                    <a:lstStyle/>
                    <a:p>
                      <a:pPr algn="ctr" rtl="0" fontAlgn="ctr"/>
                      <a:endPar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endParaRPr>
                    </a:p>
                  </a:txBody>
                  <a:tcPr marL="36000" marR="36000" marT="0" marB="0" anchor="ctr">
                    <a:lnL w="6350" cap="flat" cmpd="sng" algn="ctr">
                      <a:solidFill>
                        <a:srgbClr val="1E49E2"/>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rtl="0" fontAlgn="ctr"/>
                      <a:endPar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endParaRPr>
                    </a:p>
                  </a:txBody>
                  <a:tcPr marL="36000" marR="3600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rtl="0" fontAlgn="ctr"/>
                      <a:endPar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endParaRPr>
                    </a:p>
                  </a:txBody>
                  <a:tcPr marL="36000" marR="3600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rtl="0" fontAlgn="ctr"/>
                      <a:endPar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endParaRPr>
                    </a:p>
                  </a:txBody>
                  <a:tcPr marL="36000" marR="36000" marT="0" marB="0" anchor="ctr">
                    <a:lnL w="6350" cap="flat" cmpd="sng" algn="ctr">
                      <a:solidFill>
                        <a:schemeClr val="bg1"/>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rtl="0" fontAlgn="ctr"/>
                      <a:r>
                        <a:rPr lang="en-US" sz="900" b="0" i="0" u="none" strike="noStrike">
                          <a:solidFill>
                            <a:srgbClr val="000000"/>
                          </a:solidFill>
                          <a:effectLst/>
                          <a:latin typeface="KoPub돋움체 Medium" panose="00000600000000000000" pitchFamily="2" charset="-127"/>
                          <a:ea typeface="KoPub돋움체 Medium" panose="00000600000000000000" pitchFamily="2" charset="-127"/>
                        </a:rPr>
                        <a:t>344MW</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ctr" rtl="0" fontAlgn="ctr"/>
                      <a:r>
                        <a:rPr lang="ko-KR" altLang="en-US" sz="900" b="0" i="0" u="none" strike="noStrike" err="1">
                          <a:solidFill>
                            <a:srgbClr val="000000"/>
                          </a:solidFill>
                          <a:effectLst/>
                          <a:latin typeface="KoPub돋움체 Medium" panose="00000600000000000000" pitchFamily="2" charset="-127"/>
                          <a:ea typeface="KoPub돋움체 Medium" panose="00000600000000000000" pitchFamily="2" charset="-127"/>
                        </a:rPr>
                        <a:t>외부망</a:t>
                      </a: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 </a:t>
                      </a: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50km,</a:t>
                      </a:r>
                    </a:p>
                    <a:p>
                      <a:pPr algn="ctr" rtl="0" fontAlgn="ctr"/>
                      <a:r>
                        <a:rPr lang="ko-KR" altLang="en-US" sz="900" b="0" i="0" u="none" strike="noStrike" err="1">
                          <a:solidFill>
                            <a:srgbClr val="000000"/>
                          </a:solidFill>
                          <a:effectLst/>
                          <a:latin typeface="KoPub돋움체 Medium" panose="00000600000000000000" pitchFamily="2" charset="-127"/>
                          <a:ea typeface="KoPub돋움체 Medium" panose="00000600000000000000" pitchFamily="2" charset="-127"/>
                        </a:rPr>
                        <a:t>내부망</a:t>
                      </a: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 </a:t>
                      </a: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80km</a:t>
                      </a:r>
                      <a:endPar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endParaRPr>
                    </a:p>
                  </a:txBody>
                  <a:tcPr marL="36000" marR="36000" marT="0" marB="0" anchor="ctr">
                    <a:lnL>
                      <a:noFill/>
                    </a:lnL>
                    <a:lnR>
                      <a:noFill/>
                    </a:lnR>
                    <a:lnT>
                      <a:noFill/>
                    </a:lnT>
                    <a:lnB>
                      <a:noFill/>
                    </a:lnB>
                  </a:tcPr>
                </a:tc>
                <a:tc>
                  <a:txBody>
                    <a:bodyPr/>
                    <a:lstStyle/>
                    <a:p>
                      <a:pPr algn="ctr" rtl="0" fontAlgn="ct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한빛해상풍력</a:t>
                      </a:r>
                    </a:p>
                  </a:txBody>
                  <a:tcPr marL="36000" marR="36000" marT="0" marB="0" anchor="ctr">
                    <a:lnL>
                      <a:noFill/>
                    </a:lnL>
                    <a:lnR>
                      <a:noFill/>
                    </a:lnR>
                    <a:lnT>
                      <a:noFill/>
                    </a:lnT>
                    <a:lnB>
                      <a:noFill/>
                    </a:lnB>
                  </a:tcPr>
                </a:tc>
                <a:tc>
                  <a:txBody>
                    <a:bodyPr/>
                    <a:lstStyle/>
                    <a:p>
                      <a:pPr algn="ctr" rtl="0"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2</a:t>
                      </a: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조 </a:t>
                      </a: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2,360</a:t>
                      </a: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억원</a:t>
                      </a:r>
                    </a:p>
                  </a:txBody>
                  <a:tcPr marL="36000" marR="36000" marT="0" marB="0" anchor="ctr">
                    <a:lnL>
                      <a:noFill/>
                    </a:lnL>
                    <a:lnR>
                      <a:noFill/>
                    </a:lnR>
                    <a:lnT>
                      <a:noFill/>
                    </a:lnT>
                    <a:lnB>
                      <a:noFill/>
                    </a:lnB>
                  </a:tcPr>
                </a:tc>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kumimoji="0" lang="ko-KR" altLang="en-US" sz="900" b="0" i="0" u="none" strike="noStrike" kern="1200" cap="none" spc="0" normalizeH="0" baseline="0" noProof="0">
                          <a:ln>
                            <a:noFill/>
                          </a:ln>
                          <a:solidFill>
                            <a:srgbClr val="000000"/>
                          </a:solidFill>
                          <a:effectLst/>
                          <a:uLnTx/>
                          <a:uFillTx/>
                          <a:latin typeface="KoPub돋움체 Medium" panose="00000600000000000000" pitchFamily="2" charset="-127"/>
                          <a:ea typeface="KoPub돋움체 Medium" panose="00000600000000000000" pitchFamily="2" charset="-127"/>
                          <a:cs typeface="+mn-cs"/>
                        </a:rPr>
                        <a:t>견적서 제출</a:t>
                      </a:r>
                      <a:endParaRPr kumimoji="0" lang="en-US" altLang="ko-KR" sz="900" b="0" i="0" u="none" strike="noStrike" kern="1200" cap="none" spc="0" normalizeH="0" baseline="0" noProof="0">
                        <a:ln>
                          <a:noFill/>
                        </a:ln>
                        <a:solidFill>
                          <a:srgbClr val="000000"/>
                        </a:solidFill>
                        <a:effectLst/>
                        <a:uLnTx/>
                        <a:uFillTx/>
                        <a:latin typeface="KoPub돋움체 Medium" panose="00000600000000000000" pitchFamily="2" charset="-127"/>
                        <a:ea typeface="KoPub돋움체 Medium" panose="00000600000000000000" pitchFamily="2" charset="-127"/>
                        <a:cs typeface="+mn-cs"/>
                      </a:endParaRPr>
                    </a:p>
                  </a:txBody>
                  <a:tcPr marL="36000" marR="36000" marT="0" marB="0" anchor="ctr">
                    <a:lnL>
                      <a:noFill/>
                    </a:lnL>
                    <a:lnR>
                      <a:noFill/>
                    </a:lnR>
                    <a:lnT>
                      <a:noFill/>
                    </a:lnT>
                    <a:lnB>
                      <a:noFill/>
                    </a:lnB>
                  </a:tcPr>
                </a:tc>
                <a:tc>
                  <a:txBody>
                    <a:bodyPr/>
                    <a:lstStyle/>
                    <a:p>
                      <a:pPr algn="ctr" rtl="0" fontAlgn="ctr"/>
                      <a:r>
                        <a:rPr lang="ko-KR" altLang="en-US" sz="900" b="0" i="0" u="none" strike="noStrike" err="1">
                          <a:solidFill>
                            <a:srgbClr val="000000"/>
                          </a:solidFill>
                          <a:effectLst/>
                          <a:latin typeface="KoPub돋움체 Medium" panose="00000600000000000000" pitchFamily="2" charset="-127"/>
                          <a:ea typeface="KoPub돋움체 Medium" panose="00000600000000000000" pitchFamily="2" charset="-127"/>
                        </a:rPr>
                        <a:t>외부망</a:t>
                      </a: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 </a:t>
                      </a: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50km,</a:t>
                      </a:r>
                    </a:p>
                    <a:p>
                      <a:pPr algn="ctr" rtl="0" fontAlgn="ctr"/>
                      <a:r>
                        <a:rPr lang="ko-KR" altLang="en-US" sz="900" b="0" i="0" u="none" strike="noStrike" err="1">
                          <a:solidFill>
                            <a:srgbClr val="000000"/>
                          </a:solidFill>
                          <a:effectLst/>
                          <a:latin typeface="KoPub돋움체 Medium" panose="00000600000000000000" pitchFamily="2" charset="-127"/>
                          <a:ea typeface="KoPub돋움체 Medium" panose="00000600000000000000" pitchFamily="2" charset="-127"/>
                        </a:rPr>
                        <a:t>내부망</a:t>
                      </a: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 </a:t>
                      </a: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80km</a:t>
                      </a:r>
                      <a:endPar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endParaRPr>
                    </a:p>
                  </a:txBody>
                  <a:tcPr marL="36000" marR="36000" marT="0" marB="0" anchor="ctr">
                    <a:lnL>
                      <a:noFill/>
                    </a:lnL>
                    <a:lnR>
                      <a:noFill/>
                    </a:lnR>
                    <a:lnT>
                      <a:noFill/>
                    </a:lnT>
                    <a:lnB>
                      <a:noFill/>
                    </a:lnB>
                  </a:tcPr>
                </a:tc>
                <a:tc>
                  <a:txBody>
                    <a:bodyPr/>
                    <a:lstStyle/>
                    <a:p>
                      <a:pPr algn="ctr" rtl="0" fontAlgn="ctr"/>
                      <a:r>
                        <a:rPr lang="en-US" sz="900" b="0" i="0" u="none" strike="noStrike">
                          <a:solidFill>
                            <a:srgbClr val="000000"/>
                          </a:solidFill>
                          <a:effectLst/>
                          <a:latin typeface="KoPub돋움체 Medium" panose="00000600000000000000" pitchFamily="2" charset="-127"/>
                          <a:ea typeface="KoPub돋움체 Medium" panose="00000600000000000000" pitchFamily="2" charset="-127"/>
                        </a:rPr>
                        <a:t>2027.2Q ~ </a:t>
                      </a:r>
                    </a:p>
                    <a:p>
                      <a:pPr algn="ctr" rtl="0" fontAlgn="ctr"/>
                      <a:r>
                        <a:rPr lang="en-US" sz="900" b="0" i="0" u="none" strike="noStrike">
                          <a:solidFill>
                            <a:srgbClr val="000000"/>
                          </a:solidFill>
                          <a:effectLst/>
                          <a:latin typeface="KoPub돋움체 Medium" panose="00000600000000000000" pitchFamily="2" charset="-127"/>
                          <a:ea typeface="KoPub돋움체 Medium" panose="00000600000000000000" pitchFamily="2" charset="-127"/>
                        </a:rPr>
                        <a:t>2028.3Q</a:t>
                      </a:r>
                      <a:endParaRPr lang="en-US" sz="900" b="0" i="0" u="none" strike="noStrike" baseline="30000">
                        <a:solidFill>
                          <a:srgbClr val="000000"/>
                        </a:solidFill>
                        <a:effectLst/>
                        <a:latin typeface="KoPub돋움체 Medium" panose="00000600000000000000" pitchFamily="2" charset="-127"/>
                        <a:ea typeface="KoPub돋움체 Medium" panose="00000600000000000000" pitchFamily="2" charset="-127"/>
                      </a:endParaRPr>
                    </a:p>
                  </a:txBody>
                  <a:tcPr marL="36000" marR="36000" marT="0" marB="0" anchor="ctr">
                    <a:lnL>
                      <a:noFill/>
                    </a:lnL>
                    <a:lnR>
                      <a:noFill/>
                    </a:lnR>
                    <a:lnT>
                      <a:noFill/>
                    </a:lnT>
                    <a:lnB>
                      <a:noFill/>
                    </a:lnB>
                  </a:tcPr>
                </a:tc>
                <a:tc>
                  <a:txBody>
                    <a:bodyPr/>
                    <a:lstStyle/>
                    <a:p>
                      <a:pPr algn="ctr" rtl="0"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940</a:t>
                      </a: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억원</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547236414"/>
                  </a:ext>
                </a:extLst>
              </a:tr>
              <a:tr h="427076">
                <a:tc>
                  <a:txBody>
                    <a:bodyPr/>
                    <a:lstStyle/>
                    <a:p>
                      <a:pPr algn="ctr" rtl="0" fontAlgn="ct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여수 </a:t>
                      </a:r>
                      <a:r>
                        <a:rPr lang="ko-KR" altLang="en-US" sz="900" b="0" i="0" u="none" strike="noStrike" err="1">
                          <a:solidFill>
                            <a:srgbClr val="000000"/>
                          </a:solidFill>
                          <a:effectLst/>
                          <a:latin typeface="KoPub돋움체 Medium" panose="00000600000000000000" pitchFamily="2" charset="-127"/>
                          <a:ea typeface="KoPub돋움체 Medium" panose="00000600000000000000" pitchFamily="2" charset="-127"/>
                        </a:rPr>
                        <a:t>광평</a:t>
                      </a:r>
                      <a:endPar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endParaRPr>
                    </a:p>
                    <a:p>
                      <a:pPr algn="ctr" rtl="0" fontAlgn="ct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해상풍력</a:t>
                      </a:r>
                    </a:p>
                  </a:txBody>
                  <a:tcPr marL="36000" marR="36000" marT="0" marB="0" anchor="ctr">
                    <a:lnL w="6350" cap="flat" cmpd="sng" algn="ctr">
                      <a:solidFill>
                        <a:srgbClr val="005EB8"/>
                      </a:solidFill>
                      <a:prstDash val="solid"/>
                      <a:round/>
                      <a:headEnd type="none" w="med" len="med"/>
                      <a:tailEnd type="none" w="med" len="med"/>
                    </a:lnL>
                    <a:lnR>
                      <a:noFill/>
                    </a:lnR>
                    <a:lnT>
                      <a:noFill/>
                    </a:lnT>
                    <a:lnB w="6350" cap="flat" cmpd="sng" algn="ctr">
                      <a:solidFill>
                        <a:srgbClr val="005EB8"/>
                      </a:solidFill>
                      <a:prstDash val="solid"/>
                      <a:round/>
                      <a:headEnd type="none" w="med" len="med"/>
                      <a:tailEnd type="none" w="med" len="med"/>
                    </a:lnB>
                  </a:tcPr>
                </a:tc>
                <a:tc>
                  <a:txBody>
                    <a:bodyPr/>
                    <a:lstStyle/>
                    <a:p>
                      <a:pPr algn="ctr" rtl="0" fontAlgn="ct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전남</a:t>
                      </a:r>
                      <a:endPar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endParaRPr>
                    </a:p>
                    <a:p>
                      <a:pPr algn="ctr" rtl="0" fontAlgn="ct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남부권</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ctr" rtl="0" fontAlgn="ct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a:t>
                      </a: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20.09</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ctr" rtl="0"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‘28.04</a:t>
                      </a:r>
                    </a:p>
                  </a:txBody>
                  <a:tcPr marL="36000" marR="36000" marT="0" marB="0" anchor="ctr">
                    <a:lnL>
                      <a:noFill/>
                    </a:lnL>
                    <a:lnR w="6350" cap="flat" cmpd="sng" algn="ctr">
                      <a:solidFill>
                        <a:srgbClr val="1E49E2"/>
                      </a:solidFill>
                      <a:prstDash val="solid"/>
                      <a:round/>
                      <a:headEnd type="none" w="med" len="med"/>
                      <a:tailEnd type="none" w="med" len="med"/>
                    </a:lnR>
                    <a:lnT>
                      <a:noFill/>
                    </a:lnT>
                    <a:lnB w="6350" cap="flat" cmpd="sng" algn="ctr">
                      <a:solidFill>
                        <a:srgbClr val="005EB8"/>
                      </a:solidFill>
                      <a:prstDash val="solid"/>
                      <a:round/>
                      <a:headEnd type="none" w="med" len="med"/>
                      <a:tailEnd type="none" w="med" len="med"/>
                    </a:lnB>
                  </a:tcPr>
                </a:tc>
                <a:tc>
                  <a:txBody>
                    <a:bodyPr/>
                    <a:lstStyle/>
                    <a:p>
                      <a:pPr algn="ctr" rtl="0" fontAlgn="ctr"/>
                      <a:endPar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endParaRPr>
                    </a:p>
                  </a:txBody>
                  <a:tcPr marL="36000" marR="36000" marT="0" marB="0" anchor="ctr">
                    <a:lnL w="6350" cap="flat" cmpd="sng" algn="ctr">
                      <a:solidFill>
                        <a:srgbClr val="1E49E2"/>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rgbClr val="1E49E2"/>
                      </a:solidFill>
                      <a:prstDash val="solid"/>
                      <a:round/>
                      <a:headEnd type="none" w="med" len="med"/>
                      <a:tailEnd type="none" w="med" len="med"/>
                    </a:lnB>
                    <a:noFill/>
                  </a:tcPr>
                </a:tc>
                <a:tc>
                  <a:txBody>
                    <a:bodyPr/>
                    <a:lstStyle/>
                    <a:p>
                      <a:pPr algn="ctr" rtl="0" fontAlgn="ctr"/>
                      <a:endPar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endParaRPr>
                    </a:p>
                  </a:txBody>
                  <a:tcPr marL="36000" marR="3600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rgbClr val="1E49E2"/>
                      </a:solidFill>
                      <a:prstDash val="solid"/>
                      <a:round/>
                      <a:headEnd type="none" w="med" len="med"/>
                      <a:tailEnd type="none" w="med" len="med"/>
                    </a:lnB>
                    <a:noFill/>
                  </a:tcPr>
                </a:tc>
                <a:tc>
                  <a:txBody>
                    <a:bodyPr/>
                    <a:lstStyle/>
                    <a:p>
                      <a:pPr algn="ctr" rtl="0" fontAlgn="ctr"/>
                      <a:endPar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endParaRPr>
                    </a:p>
                  </a:txBody>
                  <a:tcPr marL="36000" marR="3600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rgbClr val="1E49E2"/>
                      </a:solidFill>
                      <a:prstDash val="solid"/>
                      <a:round/>
                      <a:headEnd type="none" w="med" len="med"/>
                      <a:tailEnd type="none" w="med" len="med"/>
                    </a:lnB>
                    <a:noFill/>
                  </a:tcPr>
                </a:tc>
                <a:tc>
                  <a:txBody>
                    <a:bodyPr/>
                    <a:lstStyle/>
                    <a:p>
                      <a:pPr algn="ctr" rtl="0" fontAlgn="ctr"/>
                      <a:endPar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endParaRPr>
                    </a:p>
                  </a:txBody>
                  <a:tcPr marL="36000" marR="36000" marT="0" marB="0" anchor="ctr">
                    <a:lnL w="6350" cap="flat" cmpd="sng" algn="ctr">
                      <a:solidFill>
                        <a:schemeClr val="bg1"/>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rgbClr val="1E49E2"/>
                      </a:solidFill>
                      <a:prstDash val="solid"/>
                      <a:round/>
                      <a:headEnd type="none" w="med" len="med"/>
                      <a:tailEnd type="none" w="med" len="med"/>
                    </a:lnB>
                    <a:noFill/>
                  </a:tcPr>
                </a:tc>
                <a:tc>
                  <a:txBody>
                    <a:bodyPr/>
                    <a:lstStyle/>
                    <a:p>
                      <a:pPr algn="ctr" rtl="0" fontAlgn="ctr"/>
                      <a:r>
                        <a:rPr lang="en-US" sz="900" b="0" i="0" u="none" strike="noStrike">
                          <a:solidFill>
                            <a:srgbClr val="000000"/>
                          </a:solidFill>
                          <a:effectLst/>
                          <a:latin typeface="KoPub돋움체 Medium" panose="00000600000000000000" pitchFamily="2" charset="-127"/>
                          <a:ea typeface="KoPub돋움체 Medium" panose="00000600000000000000" pitchFamily="2" charset="-127"/>
                        </a:rPr>
                        <a:t>808.5MW</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5EB8"/>
                      </a:solidFill>
                      <a:prstDash val="solid"/>
                      <a:round/>
                      <a:headEnd type="none" w="med" len="med"/>
                      <a:tailEnd type="none" w="med" len="med"/>
                    </a:lnB>
                  </a:tcPr>
                </a:tc>
                <a:tc>
                  <a:txBody>
                    <a:bodyPr/>
                    <a:lstStyle/>
                    <a:p>
                      <a:pPr algn="ctr" rtl="0" fontAlgn="ctr"/>
                      <a:r>
                        <a:rPr lang="ko-KR" altLang="en-US" sz="900" b="0" i="0" u="none" strike="noStrike" err="1">
                          <a:solidFill>
                            <a:srgbClr val="000000"/>
                          </a:solidFill>
                          <a:effectLst/>
                          <a:latin typeface="KoPub돋움체 Medium" panose="00000600000000000000" pitchFamily="2" charset="-127"/>
                          <a:ea typeface="KoPub돋움체 Medium" panose="00000600000000000000" pitchFamily="2" charset="-127"/>
                        </a:rPr>
                        <a:t>외부망</a:t>
                      </a: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 </a:t>
                      </a: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118km, </a:t>
                      </a:r>
                    </a:p>
                    <a:p>
                      <a:pPr algn="ctr" rtl="0" fontAlgn="ctr"/>
                      <a:r>
                        <a:rPr lang="ko-KR" altLang="en-US" sz="900" b="0" i="0" u="none" strike="noStrike" err="1">
                          <a:solidFill>
                            <a:srgbClr val="000000"/>
                          </a:solidFill>
                          <a:effectLst/>
                          <a:latin typeface="KoPub돋움체 Medium" panose="00000600000000000000" pitchFamily="2" charset="-127"/>
                          <a:ea typeface="KoPub돋움체 Medium" panose="00000600000000000000" pitchFamily="2" charset="-127"/>
                        </a:rPr>
                        <a:t>내부망</a:t>
                      </a: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 </a:t>
                      </a: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400km</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ctr" rtl="0" fontAlgn="ct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삼해개발</a:t>
                      </a:r>
                      <a:endPar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endParaRPr>
                    </a:p>
                    <a:p>
                      <a:pPr algn="ctr" rtl="0"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a:t>
                      </a: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명운산업개발</a:t>
                      </a: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ctr" rtl="0"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4</a:t>
                      </a: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조 </a:t>
                      </a: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8,510</a:t>
                      </a: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억원</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kumimoji="0" lang="ko-KR" altLang="en-US" sz="900" b="0" i="0" u="none" strike="noStrike" kern="1200" cap="none" spc="0" normalizeH="0" baseline="0" noProof="0">
                          <a:ln>
                            <a:noFill/>
                          </a:ln>
                          <a:solidFill>
                            <a:srgbClr val="000000"/>
                          </a:solidFill>
                          <a:effectLst/>
                          <a:uLnTx/>
                          <a:uFillTx/>
                          <a:latin typeface="KoPub돋움체 Medium" panose="00000600000000000000" pitchFamily="2" charset="-127"/>
                          <a:ea typeface="KoPub돋움체 Medium" panose="00000600000000000000" pitchFamily="2" charset="-127"/>
                          <a:cs typeface="+mn-cs"/>
                        </a:rPr>
                        <a:t>견적서 제출</a:t>
                      </a:r>
                      <a:endParaRPr kumimoji="0" lang="en-US" altLang="ko-KR" sz="900" b="0" i="0" u="none" strike="noStrike" kern="1200" cap="none" spc="0" normalizeH="0" baseline="0" noProof="0">
                        <a:ln>
                          <a:noFill/>
                        </a:ln>
                        <a:solidFill>
                          <a:srgbClr val="000000"/>
                        </a:solidFill>
                        <a:effectLst/>
                        <a:uLnTx/>
                        <a:uFillTx/>
                        <a:latin typeface="KoPub돋움체 Medium" panose="00000600000000000000" pitchFamily="2" charset="-127"/>
                        <a:ea typeface="KoPub돋움체 Medium" panose="00000600000000000000" pitchFamily="2" charset="-127"/>
                        <a:cs typeface="+mn-cs"/>
                      </a:endParaRP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ctr" rtl="0" fontAlgn="ctr"/>
                      <a:r>
                        <a:rPr lang="ko-KR" altLang="en-US" sz="900" b="0" i="0" u="none" strike="noStrike" err="1">
                          <a:solidFill>
                            <a:srgbClr val="000000"/>
                          </a:solidFill>
                          <a:effectLst/>
                          <a:latin typeface="KoPub돋움체 Medium" panose="00000600000000000000" pitchFamily="2" charset="-127"/>
                          <a:ea typeface="KoPub돋움체 Medium" panose="00000600000000000000" pitchFamily="2" charset="-127"/>
                        </a:rPr>
                        <a:t>외부망</a:t>
                      </a: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 </a:t>
                      </a: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118km, </a:t>
                      </a:r>
                    </a:p>
                    <a:p>
                      <a:pPr algn="ctr" rtl="0" fontAlgn="ctr"/>
                      <a:r>
                        <a:rPr lang="ko-KR" altLang="en-US" sz="900" b="0" i="0" u="none" strike="noStrike" err="1">
                          <a:solidFill>
                            <a:srgbClr val="000000"/>
                          </a:solidFill>
                          <a:effectLst/>
                          <a:latin typeface="KoPub돋움체 Medium" panose="00000600000000000000" pitchFamily="2" charset="-127"/>
                          <a:ea typeface="KoPub돋움체 Medium" panose="00000600000000000000" pitchFamily="2" charset="-127"/>
                        </a:rPr>
                        <a:t>내부망</a:t>
                      </a: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 </a:t>
                      </a: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400km</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ctr" rtl="0" fontAlgn="ctr"/>
                      <a:r>
                        <a:rPr lang="en-US" sz="900" b="0" i="0" u="none" strike="noStrike">
                          <a:solidFill>
                            <a:srgbClr val="000000"/>
                          </a:solidFill>
                          <a:effectLst/>
                          <a:latin typeface="KoPub돋움체 Medium" panose="00000600000000000000" pitchFamily="2" charset="-127"/>
                          <a:ea typeface="KoPub돋움체 Medium" panose="00000600000000000000" pitchFamily="2" charset="-127"/>
                        </a:rPr>
                        <a:t>2029.2Q ~ </a:t>
                      </a:r>
                    </a:p>
                    <a:p>
                      <a:pPr algn="ctr" rtl="0" fontAlgn="ctr"/>
                      <a:r>
                        <a:rPr lang="en-US" sz="900" b="0" i="0" u="none" strike="noStrike">
                          <a:solidFill>
                            <a:srgbClr val="000000"/>
                          </a:solidFill>
                          <a:effectLst/>
                          <a:latin typeface="KoPub돋움체 Medium" panose="00000600000000000000" pitchFamily="2" charset="-127"/>
                          <a:ea typeface="KoPub돋움체 Medium" panose="00000600000000000000" pitchFamily="2" charset="-127"/>
                        </a:rPr>
                        <a:t>2030.3Q</a:t>
                      </a:r>
                      <a:endParaRPr lang="en-US" sz="900" b="0" i="0" u="none" strike="noStrike" baseline="30000">
                        <a:solidFill>
                          <a:srgbClr val="000000"/>
                        </a:solidFill>
                        <a:effectLst/>
                        <a:latin typeface="KoPub돋움체 Medium" panose="00000600000000000000" pitchFamily="2" charset="-127"/>
                        <a:ea typeface="KoPub돋움체 Medium" panose="00000600000000000000" pitchFamily="2" charset="-127"/>
                      </a:endParaRP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ctr" rtl="0"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2,100</a:t>
                      </a: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억원</a:t>
                      </a:r>
                    </a:p>
                  </a:txBody>
                  <a:tcPr marL="36000" marR="36000" marT="0" marB="0" anchor="ctr">
                    <a:lnL>
                      <a:noFill/>
                    </a:lnL>
                    <a:lnR w="6350" cap="flat" cmpd="sng" algn="ctr">
                      <a:solidFill>
                        <a:srgbClr val="005EB8"/>
                      </a:solidFill>
                      <a:prstDash val="solid"/>
                      <a:round/>
                      <a:headEnd type="none" w="med" len="med"/>
                      <a:tailEnd type="none" w="med" len="med"/>
                    </a:lnR>
                    <a:lnT>
                      <a:noFill/>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2554100633"/>
                  </a:ext>
                </a:extLst>
              </a:tr>
            </a:tbl>
          </a:graphicData>
        </a:graphic>
      </p:graphicFrame>
      <p:sp>
        <p:nvSpPr>
          <p:cNvPr id="10" name="텍스트 개체 틀 5">
            <a:extLst>
              <a:ext uri="{FF2B5EF4-FFF2-40B4-BE49-F238E27FC236}">
                <a16:creationId xmlns:a16="http://schemas.microsoft.com/office/drawing/2014/main" id="{368604AA-1C0E-EAA4-7A0E-D483AE154340}"/>
              </a:ext>
            </a:extLst>
          </p:cNvPr>
          <p:cNvSpPr txBox="1">
            <a:spLocks/>
          </p:cNvSpPr>
          <p:nvPr/>
        </p:nvSpPr>
        <p:spPr>
          <a:xfrm>
            <a:off x="488949" y="5742415"/>
            <a:ext cx="8918577" cy="675608"/>
          </a:xfrm>
          <a:prstGeom prst="rect">
            <a:avLst/>
          </a:prstGeom>
          <a:noFill/>
        </p:spPr>
        <p:txBody>
          <a:bodyPr vert="horz" wrap="square" lIns="0" tIns="0" rIns="0" bIns="0" rtlCol="0" anchor="t" anchorCtr="0">
            <a:noAutofit/>
          </a:bodyPr>
          <a:lstStyle>
            <a:lvl1pPr eaLnBrk="1" latinLnBrk="1" hangingPunct="1">
              <a:spcAft>
                <a:spcPts val="650"/>
              </a:spcAft>
              <a:defRPr lang="ko-KR" altLang="en-US" sz="800" b="0" i="0" kern="0" baseline="0" dirty="0">
                <a:solidFill>
                  <a:srgbClr val="7F7F7F"/>
                </a:solidFill>
                <a:latin typeface="+mn-lt"/>
                <a:ea typeface="+mn-ea"/>
                <a:cs typeface="Arial" panose="020B0604020202020204" pitchFamily="34" charset="0"/>
              </a:defRPr>
            </a:lvl1pPr>
            <a:lvl2pPr marL="0" indent="0" eaLnBrk="1" latinLnBrk="1" hangingPunct="1">
              <a:spcAft>
                <a:spcPts val="650"/>
              </a:spcAft>
              <a:buFont typeface="Univers for KPMG"/>
              <a:buNone/>
              <a:defRPr sz="1400" b="0" i="0">
                <a:solidFill>
                  <a:srgbClr val="003087"/>
                </a:solidFill>
                <a:latin typeface="Univers for KPMG Light" panose="020B0403020202020204" pitchFamily="34" charset="0"/>
                <a:cs typeface="Univers for KPMG" panose="020B0603020202020204" pitchFamily="34" charset="0"/>
              </a:defRPr>
            </a:lvl2pPr>
            <a:lvl3pPr marL="307975" indent="-307975" algn="l" eaLnBrk="1" latinLnBrk="1" hangingPunct="1">
              <a:spcAft>
                <a:spcPts val="650"/>
              </a:spcAft>
              <a:buFont typeface="Univers for KPMG Light" panose="020B0403020202020204" pitchFamily="34" charset="0"/>
              <a:buChar char="—"/>
              <a:defRPr sz="1400" b="0" i="0">
                <a:solidFill>
                  <a:srgbClr val="003087"/>
                </a:solidFill>
                <a:latin typeface="Univers for KPMG Light" panose="020B0403020202020204" pitchFamily="34" charset="0"/>
                <a:cs typeface="Univers for KPMG" panose="020B0603020202020204" pitchFamily="34" charset="0"/>
              </a:defRPr>
            </a:lvl3pPr>
            <a:lvl4pPr marL="623888" indent="-248400" algn="l" eaLnBrk="1" latinLnBrk="1" hangingPunct="1">
              <a:spcAft>
                <a:spcPts val="650"/>
              </a:spcAft>
              <a:buFont typeface="Univers for KPMG Light" panose="020B0403020202020204" pitchFamily="34" charset="0"/>
              <a:buChar char="–"/>
              <a:defRPr sz="1400" b="0" i="0" baseline="0">
                <a:solidFill>
                  <a:srgbClr val="003087"/>
                </a:solidFill>
                <a:latin typeface="Univers for KPMG Light" panose="020B0403020202020204" pitchFamily="34" charset="0"/>
                <a:cs typeface="Univers for KPMG" panose="020B0603020202020204" pitchFamily="34" charset="0"/>
              </a:defRPr>
            </a:lvl4pPr>
            <a:lvl5pPr marL="982663" indent="-309563" algn="l" eaLnBrk="1" latinLnBrk="1" hangingPunct="1">
              <a:spcAft>
                <a:spcPts val="650"/>
              </a:spcAft>
              <a:buFont typeface="Univers for KPMG Light" panose="020B0403020202020204" pitchFamily="34" charset="0"/>
              <a:buChar char="—"/>
              <a:defRPr lang="en-US" sz="1400" b="0" i="0" dirty="0" smtClean="0">
                <a:solidFill>
                  <a:srgbClr val="003087"/>
                </a:solidFill>
                <a:latin typeface="Univers for KPMG Light" panose="020B0403020202020204" pitchFamily="34" charset="0"/>
                <a:cs typeface="Univers for KPMG" panose="020B0603020202020204" pitchFamily="34" charset="0"/>
              </a:defRPr>
            </a:lvl5pPr>
            <a:lvl6pPr marL="1257300" indent="-247650" algn="l" eaLnBrk="1" latinLnBrk="1" hangingPunct="1">
              <a:spcAft>
                <a:spcPts val="650"/>
              </a:spcAft>
              <a:buFont typeface="Univers for KPMG Light" panose="020B0403020202020204" pitchFamily="34" charset="0"/>
              <a:buChar char="-"/>
              <a:defRPr lang="en-US" sz="1400" b="0" i="0" baseline="0" dirty="0" smtClean="0">
                <a:solidFill>
                  <a:srgbClr val="003087"/>
                </a:solidFill>
                <a:latin typeface="Univers for KPMG Light" panose="020B0403020202020204" pitchFamily="34" charset="0"/>
              </a:defRPr>
            </a:lvl6pPr>
            <a:lvl7pPr marL="1619250" indent="-309563" algn="l" eaLnBrk="1" latinLnBrk="1" hangingPunct="1">
              <a:spcAft>
                <a:spcPts val="650"/>
              </a:spcAft>
              <a:buFont typeface="Univers for KPMG Light" panose="020B0403020202020204" pitchFamily="34" charset="0"/>
              <a:buChar char="—"/>
              <a:defRPr lang="en-US" sz="1400" b="0" i="0" dirty="0" smtClean="0">
                <a:solidFill>
                  <a:srgbClr val="003087"/>
                </a:solidFill>
                <a:latin typeface="Univers for KPMG Light" panose="020B0403020202020204" pitchFamily="34" charset="0"/>
              </a:defRPr>
            </a:lvl7pPr>
            <a:lvl8pPr marL="1885950" indent="-247650" algn="l" eaLnBrk="1" latinLnBrk="1" hangingPunct="1">
              <a:spcAft>
                <a:spcPts val="650"/>
              </a:spcAft>
              <a:buFont typeface="Univers for KPMG Light" panose="020B0403020202020204" pitchFamily="34" charset="0"/>
              <a:buChar char="-"/>
              <a:defRPr lang="en-US" sz="1400" b="0" i="0" baseline="0" dirty="0" smtClean="0">
                <a:solidFill>
                  <a:srgbClr val="003087"/>
                </a:solidFill>
                <a:latin typeface="Univers for KPMG Light" panose="020B0403020202020204" pitchFamily="34" charset="0"/>
              </a:defRPr>
            </a:lvl8pPr>
          </a:lstStyle>
          <a:p>
            <a:pPr>
              <a:spcAft>
                <a:spcPts val="0"/>
              </a:spcAft>
            </a:pPr>
            <a:r>
              <a:rPr lang="en-US" altLang="ko-KR">
                <a:latin typeface="KoPub돋움체 Medium" panose="02020603020101020101" pitchFamily="18" charset="-127"/>
                <a:ea typeface="KoPub돋움체 Medium" panose="02020603020101020101" pitchFamily="18" charset="-127"/>
              </a:rPr>
              <a:t>Source : </a:t>
            </a:r>
            <a:r>
              <a:rPr lang="ko-KR" altLang="en-US">
                <a:latin typeface="KoPub돋움체 Medium" panose="02020603020101020101" pitchFamily="18" charset="-127"/>
                <a:ea typeface="KoPub돋움체 Medium" panose="02020603020101020101" pitchFamily="18" charset="-127"/>
              </a:rPr>
              <a:t>회사제시자료</a:t>
            </a:r>
            <a:r>
              <a:rPr lang="en-US" altLang="ko-KR">
                <a:latin typeface="KoPub돋움체 Medium" panose="02020603020101020101" pitchFamily="18" charset="-127"/>
                <a:ea typeface="KoPub돋움체 Medium" panose="02020603020101020101" pitchFamily="18" charset="-127"/>
              </a:rPr>
              <a:t>, </a:t>
            </a:r>
            <a:r>
              <a:rPr lang="ko-KR" altLang="en-US" err="1">
                <a:latin typeface="KoPub돋움체 Medium" panose="02020603020101020101" pitchFamily="18" charset="-127"/>
                <a:ea typeface="KoPub돋움체 Medium" panose="02020603020101020101" pitchFamily="18" charset="-127"/>
              </a:rPr>
              <a:t>환경영향평가정보시스템</a:t>
            </a:r>
            <a:r>
              <a:rPr lang="en-US" altLang="ko-KR">
                <a:latin typeface="KoPub돋움체 Medium" panose="02020603020101020101" pitchFamily="18" charset="-127"/>
                <a:ea typeface="KoPub돋움체 Medium" panose="02020603020101020101" pitchFamily="18" charset="-127"/>
              </a:rPr>
              <a:t>, </a:t>
            </a:r>
            <a:r>
              <a:rPr lang="ko-KR" altLang="en-US">
                <a:latin typeface="KoPub돋움체 Medium" panose="02020603020101020101" pitchFamily="18" charset="-127"/>
                <a:ea typeface="KoPub돋움체 Medium" panose="02020603020101020101" pitchFamily="18" charset="-127"/>
              </a:rPr>
              <a:t>해양수산부</a:t>
            </a:r>
          </a:p>
          <a:p>
            <a:pPr>
              <a:spcAft>
                <a:spcPts val="0"/>
              </a:spcAft>
            </a:pPr>
            <a:r>
              <a:rPr lang="en-US" altLang="ko-KR">
                <a:latin typeface="KoPub돋움체 Medium" panose="02020603020101020101" pitchFamily="18" charset="-127"/>
                <a:ea typeface="KoPub돋움체 Medium" panose="02020603020101020101" pitchFamily="18" charset="-127"/>
              </a:rPr>
              <a:t>Note 1 : Target</a:t>
            </a:r>
            <a:r>
              <a:rPr lang="ko-KR" altLang="en-US">
                <a:latin typeface="KoPub돋움체 Medium" panose="02020603020101020101" pitchFamily="18" charset="-127"/>
                <a:ea typeface="KoPub돋움체 Medium" panose="02020603020101020101" pitchFamily="18" charset="-127"/>
              </a:rPr>
              <a:t> 사업에 대한 주요 정보는 회사제시 예정안으로 기재하였으며</a:t>
            </a:r>
            <a:r>
              <a:rPr lang="en-US" altLang="ko-KR">
                <a:latin typeface="KoPub돋움체 Medium" panose="02020603020101020101" pitchFamily="18" charset="-127"/>
                <a:ea typeface="KoPub돋움체 Medium" panose="02020603020101020101" pitchFamily="18" charset="-127"/>
              </a:rPr>
              <a:t>, </a:t>
            </a:r>
            <a:r>
              <a:rPr lang="ko-KR" altLang="en-US">
                <a:latin typeface="KoPub돋움체 Medium" panose="02020603020101020101" pitchFamily="18" charset="-127"/>
                <a:ea typeface="KoPub돋움체 Medium" panose="02020603020101020101" pitchFamily="18" charset="-127"/>
              </a:rPr>
              <a:t>구체적인 조건은 추후 변동 가능</a:t>
            </a:r>
            <a:endParaRPr lang="en-US" altLang="ko-KR">
              <a:latin typeface="KoPub돋움체 Medium" panose="02020603020101020101" pitchFamily="18" charset="-127"/>
              <a:ea typeface="KoPub돋움체 Medium" panose="02020603020101020101" pitchFamily="18" charset="-127"/>
            </a:endParaRPr>
          </a:p>
          <a:p>
            <a:pPr>
              <a:spcAft>
                <a:spcPts val="0"/>
              </a:spcAft>
            </a:pPr>
            <a:r>
              <a:rPr lang="en-US" altLang="ko-KR">
                <a:latin typeface="KoPub돋움체 Medium" panose="02020603020101020101" pitchFamily="18" charset="-127"/>
                <a:ea typeface="KoPub돋움체 Medium" panose="02020603020101020101" pitchFamily="18" charset="-127"/>
              </a:rPr>
              <a:t>Note 2 : </a:t>
            </a:r>
            <a:r>
              <a:rPr lang="ko-KR" altLang="en-US" err="1">
                <a:latin typeface="KoPub돋움체 Medium" panose="02020603020101020101" pitchFamily="18" charset="-127"/>
                <a:ea typeface="KoPub돋움체 Medium" panose="02020603020101020101" pitchFamily="18" charset="-127"/>
              </a:rPr>
              <a:t>영광안마</a:t>
            </a:r>
            <a:r>
              <a:rPr lang="ko-KR" altLang="en-US">
                <a:latin typeface="KoPub돋움체 Medium" panose="02020603020101020101" pitchFamily="18" charset="-127"/>
                <a:ea typeface="KoPub돋움체 Medium" panose="02020603020101020101" pitchFamily="18" charset="-127"/>
              </a:rPr>
              <a:t> 사업의 경우 </a:t>
            </a:r>
            <a:r>
              <a:rPr lang="ko-KR" altLang="en-US" err="1">
                <a:latin typeface="KoPub돋움체 Medium" panose="02020603020101020101" pitchFamily="18" charset="-127"/>
                <a:ea typeface="KoPub돋움체 Medium" panose="02020603020101020101" pitchFamily="18" charset="-127"/>
              </a:rPr>
              <a:t>외부망</a:t>
            </a:r>
            <a:r>
              <a:rPr lang="ko-KR" altLang="en-US">
                <a:latin typeface="KoPub돋움체 Medium" panose="02020603020101020101" pitchFamily="18" charset="-127"/>
                <a:ea typeface="KoPub돋움체 Medium" panose="02020603020101020101" pitchFamily="18" charset="-127"/>
              </a:rPr>
              <a:t> 공급 및 설치는 각각 </a:t>
            </a:r>
            <a:r>
              <a:rPr lang="en-US" altLang="ko-KR">
                <a:latin typeface="KoPub돋움체 Medium" panose="02020603020101020101" pitchFamily="18" charset="-127"/>
                <a:ea typeface="KoPub돋움체 Medium" panose="02020603020101020101" pitchFamily="18" charset="-127"/>
              </a:rPr>
              <a:t>LS</a:t>
            </a:r>
            <a:r>
              <a:rPr lang="ko-KR" altLang="en-US">
                <a:latin typeface="KoPub돋움체 Medium" panose="02020603020101020101" pitchFamily="18" charset="-127"/>
                <a:ea typeface="KoPub돋움체 Medium" panose="02020603020101020101" pitchFamily="18" charset="-127"/>
              </a:rPr>
              <a:t>전선 및 </a:t>
            </a:r>
            <a:r>
              <a:rPr lang="en-US" altLang="ko-KR">
                <a:latin typeface="KoPub돋움체 Medium" panose="02020603020101020101" pitchFamily="18" charset="-127"/>
                <a:ea typeface="KoPub돋움체 Medium" panose="02020603020101020101" pitchFamily="18" charset="-127"/>
              </a:rPr>
              <a:t>LS</a:t>
            </a:r>
            <a:r>
              <a:rPr lang="ko-KR" altLang="en-US" err="1">
                <a:latin typeface="KoPub돋움체 Medium" panose="02020603020101020101" pitchFamily="18" charset="-127"/>
                <a:ea typeface="KoPub돋움체 Medium" panose="02020603020101020101" pitchFamily="18" charset="-127"/>
              </a:rPr>
              <a:t>마린솔루션이</a:t>
            </a:r>
            <a:r>
              <a:rPr lang="ko-KR" altLang="en-US">
                <a:latin typeface="KoPub돋움체 Medium" panose="02020603020101020101" pitchFamily="18" charset="-127"/>
                <a:ea typeface="KoPub돋움체 Medium" panose="02020603020101020101" pitchFamily="18" charset="-127"/>
              </a:rPr>
              <a:t> 우선협상대상자로 선정되었으며</a:t>
            </a:r>
            <a:r>
              <a:rPr lang="en-US" altLang="ko-KR">
                <a:latin typeface="KoPub돋움체 Medium" panose="02020603020101020101" pitchFamily="18" charset="-127"/>
                <a:ea typeface="KoPub돋움체 Medium" panose="02020603020101020101" pitchFamily="18" charset="-127"/>
              </a:rPr>
              <a:t>, </a:t>
            </a:r>
            <a:r>
              <a:rPr lang="ko-KR" altLang="en-US">
                <a:latin typeface="KoPub돋움체 Medium" panose="02020603020101020101" pitchFamily="18" charset="-127"/>
                <a:ea typeface="KoPub돋움체 Medium" panose="02020603020101020101" pitchFamily="18" charset="-127"/>
              </a:rPr>
              <a:t>대상회사는 대한전선과 함께 </a:t>
            </a:r>
            <a:r>
              <a:rPr lang="ko-KR" altLang="en-US" err="1">
                <a:latin typeface="KoPub돋움체 Medium" panose="02020603020101020101" pitchFamily="18" charset="-127"/>
                <a:ea typeface="KoPub돋움체 Medium" panose="02020603020101020101" pitchFamily="18" charset="-127"/>
              </a:rPr>
              <a:t>내부망</a:t>
            </a:r>
            <a:r>
              <a:rPr lang="ko-KR" altLang="en-US">
                <a:latin typeface="KoPub돋움체 Medium" panose="02020603020101020101" pitchFamily="18" charset="-127"/>
                <a:ea typeface="KoPub돋움체 Medium" panose="02020603020101020101" pitchFamily="18" charset="-127"/>
              </a:rPr>
              <a:t> 공급 및 설치에 대한 우선협상대상자로 선정됨</a:t>
            </a:r>
          </a:p>
          <a:p>
            <a:pPr>
              <a:spcAft>
                <a:spcPts val="0"/>
              </a:spcAft>
            </a:pPr>
            <a:r>
              <a:rPr lang="en-US" altLang="ko-KR">
                <a:latin typeface="KoPub돋움체 Medium" panose="02020603020101020101" pitchFamily="18" charset="-127"/>
                <a:ea typeface="KoPub돋움체 Medium" panose="02020603020101020101" pitchFamily="18" charset="-127"/>
              </a:rPr>
              <a:t>Note</a:t>
            </a:r>
            <a:r>
              <a:rPr lang="ko-KR" altLang="en-US">
                <a:latin typeface="KoPub돋움체 Medium" panose="02020603020101020101" pitchFamily="18" charset="-127"/>
                <a:ea typeface="KoPub돋움체 Medium" panose="02020603020101020101" pitchFamily="18" charset="-127"/>
              </a:rPr>
              <a:t> </a:t>
            </a:r>
            <a:r>
              <a:rPr lang="en-US" altLang="ko-KR">
                <a:latin typeface="KoPub돋움체 Medium" panose="02020603020101020101" pitchFamily="18" charset="-127"/>
                <a:ea typeface="KoPub돋움체 Medium" panose="02020603020101020101" pitchFamily="18" charset="-127"/>
              </a:rPr>
              <a:t>3</a:t>
            </a:r>
            <a:r>
              <a:rPr lang="ko-KR" altLang="en-US">
                <a:latin typeface="KoPub돋움체 Medium" panose="02020603020101020101" pitchFamily="18" charset="-127"/>
                <a:ea typeface="KoPub돋움체 Medium" panose="02020603020101020101" pitchFamily="18" charset="-127"/>
              </a:rPr>
              <a:t> </a:t>
            </a:r>
            <a:r>
              <a:rPr lang="en-US" altLang="ko-KR">
                <a:latin typeface="KoPub돋움체 Medium" panose="02020603020101020101" pitchFamily="18" charset="-127"/>
                <a:ea typeface="KoPub돋움체 Medium" panose="02020603020101020101" pitchFamily="18" charset="-127"/>
              </a:rPr>
              <a:t>:</a:t>
            </a:r>
            <a:r>
              <a:rPr lang="ko-KR" altLang="en-US">
                <a:latin typeface="KoPub돋움체 Medium" panose="02020603020101020101" pitchFamily="18" charset="-127"/>
                <a:ea typeface="KoPub돋움체 Medium" panose="02020603020101020101" pitchFamily="18" charset="-127"/>
              </a:rPr>
              <a:t> </a:t>
            </a:r>
            <a:r>
              <a:rPr lang="ko-KR" altLang="en-US" err="1">
                <a:latin typeface="KoPub돋움체 Medium" panose="02020603020101020101" pitchFamily="18" charset="-127"/>
                <a:ea typeface="KoPub돋움체 Medium" panose="02020603020101020101" pitchFamily="18" charset="-127"/>
              </a:rPr>
              <a:t>영광낙월</a:t>
            </a:r>
            <a:r>
              <a:rPr lang="ko-KR" altLang="en-US">
                <a:latin typeface="KoPub돋움체 Medium" panose="02020603020101020101" pitchFamily="18" charset="-127"/>
                <a:ea typeface="KoPub돋움체 Medium" panose="02020603020101020101" pitchFamily="18" charset="-127"/>
              </a:rPr>
              <a:t> 사업의 경우 본 계약 체결 전 현재 발주처인 호반산업과 업무 협약서 체결 완료</a:t>
            </a:r>
            <a:endParaRPr lang="en-US" altLang="ko-KR">
              <a:latin typeface="KoPub돋움체 Medium" panose="02020603020101020101" pitchFamily="18" charset="-127"/>
              <a:ea typeface="KoPub돋움체 Medium" panose="02020603020101020101" pitchFamily="18" charset="-127"/>
            </a:endParaRPr>
          </a:p>
          <a:p>
            <a:pPr>
              <a:spcAft>
                <a:spcPts val="0"/>
              </a:spcAft>
            </a:pPr>
            <a:r>
              <a:rPr lang="en-US" altLang="ko-KR">
                <a:latin typeface="KoPub돋움체 Medium" panose="02020603020101020101" pitchFamily="18" charset="-127"/>
                <a:ea typeface="KoPub돋움체 Medium" panose="02020603020101020101" pitchFamily="18" charset="-127"/>
              </a:rPr>
              <a:t>Note 4 : USD </a:t>
            </a:r>
            <a:r>
              <a:rPr lang="ko-KR" altLang="en-US">
                <a:latin typeface="KoPub돋움체 Medium" panose="02020603020101020101" pitchFamily="18" charset="-127"/>
                <a:ea typeface="KoPub돋움체 Medium" panose="02020603020101020101" pitchFamily="18" charset="-127"/>
              </a:rPr>
              <a:t>기준 외화계약 체결 진행중이며</a:t>
            </a:r>
            <a:r>
              <a:rPr lang="en-US" altLang="ko-KR">
                <a:latin typeface="KoPub돋움체 Medium" panose="02020603020101020101" pitchFamily="18" charset="-127"/>
                <a:ea typeface="KoPub돋움체 Medium" panose="02020603020101020101" pitchFamily="18" charset="-127"/>
              </a:rPr>
              <a:t>, ’23</a:t>
            </a:r>
            <a:r>
              <a:rPr lang="ko-KR" altLang="en-US">
                <a:latin typeface="KoPub돋움체 Medium" panose="02020603020101020101" pitchFamily="18" charset="-127"/>
                <a:ea typeface="KoPub돋움체 Medium" panose="02020603020101020101" pitchFamily="18" charset="-127"/>
              </a:rPr>
              <a:t>년 </a:t>
            </a:r>
            <a:r>
              <a:rPr lang="en-US" altLang="ko-KR">
                <a:latin typeface="KoPub돋움체 Medium" panose="02020603020101020101" pitchFamily="18" charset="-127"/>
                <a:ea typeface="KoPub돋움체 Medium" panose="02020603020101020101" pitchFamily="18" charset="-127"/>
              </a:rPr>
              <a:t>10</a:t>
            </a:r>
            <a:r>
              <a:rPr lang="ko-KR" altLang="en-US">
                <a:latin typeface="KoPub돋움체 Medium" panose="02020603020101020101" pitchFamily="18" charset="-127"/>
                <a:ea typeface="KoPub돋움체 Medium" panose="02020603020101020101" pitchFamily="18" charset="-127"/>
              </a:rPr>
              <a:t>월 </a:t>
            </a:r>
            <a:r>
              <a:rPr lang="en-US" altLang="ko-KR">
                <a:latin typeface="KoPub돋움체 Medium" panose="02020603020101020101" pitchFamily="18" charset="-127"/>
                <a:ea typeface="KoPub돋움체 Medium" panose="02020603020101020101" pitchFamily="18" charset="-127"/>
              </a:rPr>
              <a:t>4</a:t>
            </a:r>
            <a:r>
              <a:rPr lang="ko-KR" altLang="en-US">
                <a:latin typeface="KoPub돋움체 Medium" panose="02020603020101020101" pitchFamily="18" charset="-127"/>
                <a:ea typeface="KoPub돋움체 Medium" panose="02020603020101020101" pitchFamily="18" charset="-127"/>
              </a:rPr>
              <a:t>일 </a:t>
            </a:r>
            <a:r>
              <a:rPr lang="ko-KR" altLang="en-US" err="1">
                <a:latin typeface="KoPub돋움체 Medium" panose="02020603020101020101" pitchFamily="18" charset="-127"/>
                <a:ea typeface="KoPub돋움체 Medium" panose="02020603020101020101" pitchFamily="18" charset="-127"/>
              </a:rPr>
              <a:t>서울외국환중개</a:t>
            </a:r>
            <a:r>
              <a:rPr lang="ko-KR" altLang="en-US">
                <a:latin typeface="KoPub돋움체 Medium" panose="02020603020101020101" pitchFamily="18" charset="-127"/>
                <a:ea typeface="KoPub돋움체 Medium" panose="02020603020101020101" pitchFamily="18" charset="-127"/>
              </a:rPr>
              <a:t> 매매기준율 </a:t>
            </a:r>
            <a:r>
              <a:rPr lang="en-US" altLang="ko-KR">
                <a:latin typeface="KoPub돋움체 Medium" panose="02020603020101020101" pitchFamily="18" charset="-127"/>
                <a:ea typeface="KoPub돋움체 Medium" panose="02020603020101020101" pitchFamily="18" charset="-127"/>
              </a:rPr>
              <a:t>1,351.3</a:t>
            </a:r>
            <a:r>
              <a:rPr lang="ko-KR" altLang="en-US">
                <a:latin typeface="KoPub돋움체 Medium" panose="02020603020101020101" pitchFamily="18" charset="-127"/>
                <a:ea typeface="KoPub돋움체 Medium" panose="02020603020101020101" pitchFamily="18" charset="-127"/>
              </a:rPr>
              <a:t>원</a:t>
            </a:r>
            <a:r>
              <a:rPr lang="en-US" altLang="ko-KR">
                <a:latin typeface="KoPub돋움체 Medium" panose="02020603020101020101" pitchFamily="18" charset="-127"/>
                <a:ea typeface="KoPub돋움체 Medium" panose="02020603020101020101" pitchFamily="18" charset="-127"/>
              </a:rPr>
              <a:t>/USD</a:t>
            </a:r>
            <a:r>
              <a:rPr lang="ko-KR" altLang="en-US">
                <a:latin typeface="KoPub돋움체 Medium" panose="02020603020101020101" pitchFamily="18" charset="-127"/>
                <a:ea typeface="KoPub돋움체 Medium" panose="02020603020101020101" pitchFamily="18" charset="-127"/>
              </a:rPr>
              <a:t> 적용하여 환산함</a:t>
            </a:r>
            <a:endParaRPr lang="en-US" altLang="ko-KR">
              <a:latin typeface="KoPub돋움체 Medium" panose="02020603020101020101" pitchFamily="18" charset="-127"/>
              <a:ea typeface="KoPub돋움체 Medium" panose="02020603020101020101" pitchFamily="18" charset="-127"/>
            </a:endParaRPr>
          </a:p>
        </p:txBody>
      </p:sp>
      <p:sp>
        <p:nvSpPr>
          <p:cNvPr id="7" name="직사각형 6">
            <a:extLst>
              <a:ext uri="{FF2B5EF4-FFF2-40B4-BE49-F238E27FC236}">
                <a16:creationId xmlns:a16="http://schemas.microsoft.com/office/drawing/2014/main" id="{A5F448C8-DB6A-6055-C951-84177324F412}"/>
              </a:ext>
            </a:extLst>
          </p:cNvPr>
          <p:cNvSpPr/>
          <p:nvPr/>
        </p:nvSpPr>
        <p:spPr>
          <a:xfrm>
            <a:off x="488949" y="4630516"/>
            <a:ext cx="8918577" cy="1054004"/>
          </a:xfrm>
          <a:prstGeom prst="rect">
            <a:avLst/>
          </a:prstGeom>
          <a:noFill/>
          <a:ln w="635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t"/>
          <a:lstStyle/>
          <a:p>
            <a:pPr marL="171450" indent="-171450" latinLnBrk="1">
              <a:spcBef>
                <a:spcPts val="600"/>
              </a:spcBef>
              <a:buFont typeface="Wingdings" panose="05000000000000000000" pitchFamily="2" charset="2"/>
              <a:buChar char="§"/>
            </a:pPr>
            <a:r>
              <a:rPr lang="ko-KR" altLang="en-US" sz="900" b="1">
                <a:solidFill>
                  <a:srgbClr val="00338D"/>
                </a:solidFill>
                <a:latin typeface="KoPub돋움체 Light" panose="00000300000000000000" pitchFamily="2" charset="-127"/>
                <a:ea typeface="KoPub돋움체 Light" panose="00000300000000000000" pitchFamily="2" charset="-127"/>
              </a:rPr>
              <a:t>해상풍력 발전사업의 해저케이블 설치 공사 수주 </a:t>
            </a:r>
            <a:r>
              <a:rPr lang="en-US" altLang="ko-KR" sz="900" b="1">
                <a:solidFill>
                  <a:srgbClr val="00338D"/>
                </a:solidFill>
                <a:latin typeface="KoPub돋움체 Light" panose="00000300000000000000" pitchFamily="2" charset="-127"/>
                <a:ea typeface="KoPub돋움체 Light" panose="00000300000000000000" pitchFamily="2" charset="-127"/>
              </a:rPr>
              <a:t>Target</a:t>
            </a:r>
            <a:endParaRPr lang="ko-KR" altLang="en-US" sz="900" b="1">
              <a:solidFill>
                <a:srgbClr val="00338D"/>
              </a:solidFill>
              <a:latin typeface="KoPub돋움체 Light" panose="00000300000000000000" pitchFamily="2" charset="-127"/>
              <a:ea typeface="KoPub돋움체 Light" panose="00000300000000000000" pitchFamily="2" charset="-127"/>
            </a:endParaRPr>
          </a:p>
          <a:p>
            <a:pPr marL="259200" indent="-171450" latinLnBrk="1">
              <a:lnSpc>
                <a:spcPts val="700"/>
              </a:lnSpc>
              <a:spcBef>
                <a:spcPts val="600"/>
              </a:spcBef>
              <a:buFont typeface="Wingdings" panose="05000000000000000000" pitchFamily="2" charset="2"/>
              <a:buChar char="ü"/>
            </a:pPr>
            <a:r>
              <a:rPr lang="ko-KR" altLang="en-US" sz="900">
                <a:solidFill>
                  <a:schemeClr val="tx1"/>
                </a:solidFill>
                <a:latin typeface="KoPub돋움체 Light" panose="00000300000000000000" pitchFamily="2" charset="-127"/>
                <a:ea typeface="KoPub돋움체 Light" panose="00000300000000000000" pitchFamily="2" charset="-127"/>
              </a:rPr>
              <a:t>회사는 </a:t>
            </a:r>
            <a:r>
              <a:rPr lang="en-US" altLang="ko-KR" sz="900">
                <a:solidFill>
                  <a:schemeClr val="tx1"/>
                </a:solidFill>
                <a:latin typeface="KoPub돋움체 Light" panose="00000300000000000000" pitchFamily="2" charset="-127"/>
                <a:ea typeface="KoPub돋움체 Light" panose="00000300000000000000" pitchFamily="2" charset="-127"/>
              </a:rPr>
              <a:t>SPIRIT </a:t>
            </a:r>
            <a:r>
              <a:rPr lang="ko-KR" altLang="en-US" sz="900">
                <a:solidFill>
                  <a:schemeClr val="tx1"/>
                </a:solidFill>
                <a:latin typeface="KoPub돋움체 Light" panose="00000300000000000000" pitchFamily="2" charset="-127"/>
                <a:ea typeface="KoPub돋움체 Light" panose="00000300000000000000" pitchFamily="2" charset="-127"/>
              </a:rPr>
              <a:t>선박 인수 후 </a:t>
            </a:r>
            <a:r>
              <a:rPr lang="en-US" altLang="ko-KR" sz="900">
                <a:solidFill>
                  <a:schemeClr val="tx1"/>
                </a:solidFill>
                <a:latin typeface="KoPub돋움체 Light" panose="00000300000000000000" pitchFamily="2" charset="-127"/>
                <a:ea typeface="KoPub돋움체 Light" panose="00000300000000000000" pitchFamily="2" charset="-127"/>
              </a:rPr>
              <a:t>2030</a:t>
            </a:r>
            <a:r>
              <a:rPr lang="ko-KR" altLang="en-US" sz="900">
                <a:solidFill>
                  <a:schemeClr val="tx1"/>
                </a:solidFill>
                <a:latin typeface="KoPub돋움체 Light" panose="00000300000000000000" pitchFamily="2" charset="-127"/>
                <a:ea typeface="KoPub돋움체 Light" panose="00000300000000000000" pitchFamily="2" charset="-127"/>
              </a:rPr>
              <a:t>년까지 국내에서 추진 중인 해상풍력발전 사업 중 </a:t>
            </a:r>
            <a:r>
              <a:rPr lang="en-US" altLang="ko-KR" sz="900">
                <a:solidFill>
                  <a:schemeClr val="tx1"/>
                </a:solidFill>
                <a:latin typeface="KoPub돋움체 Light" panose="00000300000000000000" pitchFamily="2" charset="-127"/>
                <a:ea typeface="KoPub돋움체 Light" panose="00000300000000000000" pitchFamily="2" charset="-127"/>
              </a:rPr>
              <a:t>5</a:t>
            </a:r>
            <a:r>
              <a:rPr lang="ko-KR" altLang="en-US" sz="900">
                <a:solidFill>
                  <a:schemeClr val="tx1"/>
                </a:solidFill>
                <a:latin typeface="KoPub돋움체 Light" panose="00000300000000000000" pitchFamily="2" charset="-127"/>
                <a:ea typeface="KoPub돋움체 Light" panose="00000300000000000000" pitchFamily="2" charset="-127"/>
              </a:rPr>
              <a:t>개 사업의 해저케이블 설치 공사 수주를 </a:t>
            </a:r>
            <a:r>
              <a:rPr lang="en-US" altLang="ko-KR" sz="900">
                <a:solidFill>
                  <a:schemeClr val="tx1"/>
                </a:solidFill>
                <a:latin typeface="KoPub돋움체 Light" panose="00000300000000000000" pitchFamily="2" charset="-127"/>
                <a:ea typeface="KoPub돋움체 Light" panose="00000300000000000000" pitchFamily="2" charset="-127"/>
              </a:rPr>
              <a:t>Target</a:t>
            </a:r>
            <a:r>
              <a:rPr lang="ko-KR" altLang="en-US" sz="900">
                <a:solidFill>
                  <a:schemeClr val="tx1"/>
                </a:solidFill>
                <a:latin typeface="KoPub돋움체 Light" panose="00000300000000000000" pitchFamily="2" charset="-127"/>
                <a:ea typeface="KoPub돋움체 Light" panose="00000300000000000000" pitchFamily="2" charset="-127"/>
              </a:rPr>
              <a:t>으로 하고 있음</a:t>
            </a:r>
            <a:endParaRPr lang="en-US" altLang="ko-KR" sz="900">
              <a:solidFill>
                <a:schemeClr val="tx1"/>
              </a:solidFill>
              <a:latin typeface="KoPub돋움체 Light" panose="00000300000000000000" pitchFamily="2" charset="-127"/>
              <a:ea typeface="KoPub돋움체 Light" panose="00000300000000000000" pitchFamily="2" charset="-127"/>
              <a:sym typeface="Wingdings" panose="05000000000000000000" pitchFamily="2" charset="2"/>
            </a:endParaRPr>
          </a:p>
          <a:p>
            <a:pPr marL="259200" indent="-171450" latinLnBrk="1">
              <a:lnSpc>
                <a:spcPts val="700"/>
              </a:lnSpc>
              <a:spcBef>
                <a:spcPts val="600"/>
              </a:spcBef>
              <a:buFont typeface="Wingdings" panose="05000000000000000000" pitchFamily="2" charset="2"/>
              <a:buChar char="ü"/>
            </a:pPr>
            <a:r>
              <a:rPr lang="ko-KR" altLang="en-US" sz="900">
                <a:solidFill>
                  <a:schemeClr val="tx1"/>
                </a:solidFill>
                <a:latin typeface="KoPub돋움체 Light" panose="00000300000000000000" pitchFamily="2" charset="-127"/>
                <a:ea typeface="KoPub돋움체 Light" panose="00000300000000000000" pitchFamily="2" charset="-127"/>
                <a:sym typeface="Wingdings" panose="05000000000000000000" pitchFamily="2" charset="2"/>
              </a:rPr>
              <a:t>단</a:t>
            </a:r>
            <a:r>
              <a:rPr lang="en-US" altLang="ko-KR" sz="900">
                <a:solidFill>
                  <a:schemeClr val="tx1"/>
                </a:solidFill>
                <a:latin typeface="KoPub돋움체 Light" panose="00000300000000000000" pitchFamily="2" charset="-127"/>
                <a:ea typeface="KoPub돋움체 Light" panose="00000300000000000000" pitchFamily="2" charset="-127"/>
                <a:sym typeface="Wingdings" panose="05000000000000000000" pitchFamily="2" charset="2"/>
              </a:rPr>
              <a:t>, </a:t>
            </a:r>
            <a:r>
              <a:rPr lang="ko-KR" altLang="en-US" sz="900">
                <a:solidFill>
                  <a:schemeClr val="tx1"/>
                </a:solidFill>
                <a:latin typeface="KoPub돋움체 Light" panose="00000300000000000000" pitchFamily="2" charset="-127"/>
                <a:ea typeface="KoPub돋움체 Light" panose="00000300000000000000" pitchFamily="2" charset="-127"/>
                <a:sym typeface="Wingdings" panose="05000000000000000000" pitchFamily="2" charset="2"/>
              </a:rPr>
              <a:t>회사 설명에 따르면 전세계적인 </a:t>
            </a:r>
            <a:r>
              <a:rPr lang="en-US" altLang="ko-KR" sz="900">
                <a:solidFill>
                  <a:schemeClr val="tx1"/>
                </a:solidFill>
                <a:latin typeface="KoPub돋움체 Light" panose="00000300000000000000" pitchFamily="2" charset="-127"/>
                <a:ea typeface="KoPub돋움체 Light" panose="00000300000000000000" pitchFamily="2" charset="-127"/>
                <a:sym typeface="Wingdings" panose="05000000000000000000" pitchFamily="2" charset="2"/>
              </a:rPr>
              <a:t>CLV </a:t>
            </a:r>
            <a:r>
              <a:rPr lang="ko-KR" altLang="en-US" sz="900">
                <a:solidFill>
                  <a:schemeClr val="tx1"/>
                </a:solidFill>
                <a:latin typeface="KoPub돋움체 Light" panose="00000300000000000000" pitchFamily="2" charset="-127"/>
                <a:ea typeface="KoPub돋움체 Light" panose="00000300000000000000" pitchFamily="2" charset="-127"/>
                <a:sym typeface="Wingdings" panose="05000000000000000000" pitchFamily="2" charset="2"/>
              </a:rPr>
              <a:t>선박 품귀 현상으로 인해 해당 </a:t>
            </a:r>
            <a:r>
              <a:rPr lang="en-US" altLang="ko-KR" sz="900">
                <a:solidFill>
                  <a:schemeClr val="tx1"/>
                </a:solidFill>
                <a:latin typeface="KoPub돋움체 Light" panose="00000300000000000000" pitchFamily="2" charset="-127"/>
                <a:ea typeface="KoPub돋움체 Light" panose="00000300000000000000" pitchFamily="2" charset="-127"/>
                <a:sym typeface="Wingdings" panose="05000000000000000000" pitchFamily="2" charset="2"/>
              </a:rPr>
              <a:t>5</a:t>
            </a:r>
            <a:r>
              <a:rPr lang="ko-KR" altLang="en-US" sz="900">
                <a:solidFill>
                  <a:schemeClr val="tx1"/>
                </a:solidFill>
                <a:latin typeface="KoPub돋움체 Light" panose="00000300000000000000" pitchFamily="2" charset="-127"/>
                <a:ea typeface="KoPub돋움체 Light" panose="00000300000000000000" pitchFamily="2" charset="-127"/>
                <a:sym typeface="Wingdings" panose="05000000000000000000" pitchFamily="2" charset="2"/>
              </a:rPr>
              <a:t>개 사업 외에도 국내외 다수의 해상풍력 사업자들로부터 </a:t>
            </a:r>
            <a:r>
              <a:rPr lang="en-US" altLang="ko-KR" sz="900">
                <a:solidFill>
                  <a:schemeClr val="tx1"/>
                </a:solidFill>
                <a:latin typeface="KoPub돋움체 Light" panose="00000300000000000000" pitchFamily="2" charset="-127"/>
                <a:ea typeface="KoPub돋움체 Light" panose="00000300000000000000" pitchFamily="2" charset="-127"/>
                <a:sym typeface="Wingdings" panose="05000000000000000000" pitchFamily="2" charset="2"/>
              </a:rPr>
              <a:t>SPIRIT </a:t>
            </a:r>
            <a:r>
              <a:rPr lang="ko-KR" altLang="en-US" sz="900">
                <a:solidFill>
                  <a:schemeClr val="tx1"/>
                </a:solidFill>
                <a:latin typeface="KoPub돋움체 Light" panose="00000300000000000000" pitchFamily="2" charset="-127"/>
                <a:ea typeface="KoPub돋움체 Light" panose="00000300000000000000" pitchFamily="2" charset="-127"/>
                <a:sym typeface="Wingdings" panose="05000000000000000000" pitchFamily="2" charset="2"/>
              </a:rPr>
              <a:t>선박 용선 및 해저케이블 시공 제안을 받고 있음</a:t>
            </a:r>
            <a:endParaRPr lang="en-US" altLang="ko-KR" sz="900">
              <a:solidFill>
                <a:schemeClr val="tx1"/>
              </a:solidFill>
              <a:latin typeface="KoPub돋움체 Light" panose="00000300000000000000" pitchFamily="2" charset="-127"/>
              <a:ea typeface="KoPub돋움체 Light" panose="00000300000000000000" pitchFamily="2" charset="-127"/>
              <a:sym typeface="Wingdings" panose="05000000000000000000" pitchFamily="2" charset="2"/>
            </a:endParaRPr>
          </a:p>
          <a:p>
            <a:pPr marL="324000" indent="-171450" latinLnBrk="1">
              <a:lnSpc>
                <a:spcPts val="700"/>
              </a:lnSpc>
              <a:spcBef>
                <a:spcPts val="600"/>
              </a:spcBef>
              <a:buFont typeface="KoPub돋움체 Light" panose="00000300000000000000" pitchFamily="2" charset="-127"/>
              <a:buChar char="–"/>
            </a:pPr>
            <a:r>
              <a:rPr lang="nl-NL" altLang="ko-KR" sz="900">
                <a:solidFill>
                  <a:schemeClr val="tx1"/>
                </a:solidFill>
                <a:latin typeface="KoPub돋움체 Light" panose="00000300000000000000" pitchFamily="2" charset="-127"/>
                <a:ea typeface="KoPub돋움체 Light" panose="00000300000000000000" pitchFamily="2" charset="-127"/>
              </a:rPr>
              <a:t>Van Oord Offshore Wind B.V. </a:t>
            </a:r>
            <a:r>
              <a:rPr lang="ko-KR" altLang="en-US" sz="900">
                <a:solidFill>
                  <a:schemeClr val="tx1"/>
                </a:solidFill>
                <a:latin typeface="KoPub돋움체 Light" panose="00000300000000000000" pitchFamily="2" charset="-127"/>
                <a:ea typeface="KoPub돋움체 Light" panose="00000300000000000000" pitchFamily="2" charset="-127"/>
              </a:rPr>
              <a:t>로부터 </a:t>
            </a:r>
            <a:r>
              <a:rPr lang="en-US" altLang="ko-KR" sz="900">
                <a:solidFill>
                  <a:schemeClr val="tx1"/>
                </a:solidFill>
                <a:latin typeface="KoPub돋움체 Light" panose="00000300000000000000" pitchFamily="2" charset="-127"/>
                <a:ea typeface="KoPub돋움체 Light" panose="00000300000000000000" pitchFamily="2" charset="-127"/>
              </a:rPr>
              <a:t>’25</a:t>
            </a:r>
            <a:r>
              <a:rPr lang="ko-KR" altLang="en-US" sz="900">
                <a:solidFill>
                  <a:schemeClr val="tx1"/>
                </a:solidFill>
                <a:latin typeface="KoPub돋움체 Light" panose="00000300000000000000" pitchFamily="2" charset="-127"/>
                <a:ea typeface="KoPub돋움체 Light" panose="00000300000000000000" pitchFamily="2" charset="-127"/>
              </a:rPr>
              <a:t>년 중 약 </a:t>
            </a:r>
            <a:r>
              <a:rPr lang="en-US" altLang="ko-KR" sz="900">
                <a:solidFill>
                  <a:schemeClr val="tx1"/>
                </a:solidFill>
                <a:latin typeface="KoPub돋움체 Light" panose="00000300000000000000" pitchFamily="2" charset="-127"/>
                <a:ea typeface="KoPub돋움체 Light" panose="00000300000000000000" pitchFamily="2" charset="-127"/>
              </a:rPr>
              <a:t>USD 6.8</a:t>
            </a:r>
            <a:r>
              <a:rPr lang="ko-KR" altLang="en-US" sz="900">
                <a:solidFill>
                  <a:schemeClr val="tx1"/>
                </a:solidFill>
                <a:latin typeface="KoPub돋움체 Light" panose="00000300000000000000" pitchFamily="2" charset="-127"/>
                <a:ea typeface="KoPub돋움체 Light" panose="00000300000000000000" pitchFamily="2" charset="-127"/>
              </a:rPr>
              <a:t>백만 규모</a:t>
            </a:r>
            <a:r>
              <a:rPr lang="en-US" altLang="ko-KR" sz="900">
                <a:solidFill>
                  <a:schemeClr val="tx1"/>
                </a:solidFill>
                <a:latin typeface="KoPub돋움체 Light" panose="00000300000000000000" pitchFamily="2" charset="-127"/>
                <a:ea typeface="KoPub돋움체 Light" panose="00000300000000000000" pitchFamily="2" charset="-127"/>
              </a:rPr>
              <a:t>(USD 55,000/days * 125days)</a:t>
            </a:r>
            <a:r>
              <a:rPr lang="ko-KR" altLang="en-US" sz="900">
                <a:solidFill>
                  <a:schemeClr val="tx1"/>
                </a:solidFill>
                <a:latin typeface="KoPub돋움체 Light" panose="00000300000000000000" pitchFamily="2" charset="-127"/>
                <a:ea typeface="KoPub돋움체 Light" panose="00000300000000000000" pitchFamily="2" charset="-127"/>
              </a:rPr>
              <a:t>의 </a:t>
            </a:r>
            <a:r>
              <a:rPr lang="en-US" altLang="ko-KR" sz="900">
                <a:solidFill>
                  <a:schemeClr val="tx1"/>
                </a:solidFill>
                <a:latin typeface="KoPub돋움체 Light" panose="00000300000000000000" pitchFamily="2" charset="-127"/>
                <a:ea typeface="KoPub돋움체 Light" panose="00000300000000000000" pitchFamily="2" charset="-127"/>
              </a:rPr>
              <a:t>SPIRIT </a:t>
            </a:r>
            <a:r>
              <a:rPr lang="ko-KR" altLang="en-US" sz="900">
                <a:solidFill>
                  <a:schemeClr val="tx1"/>
                </a:solidFill>
                <a:latin typeface="KoPub돋움체 Light" panose="00000300000000000000" pitchFamily="2" charset="-127"/>
                <a:ea typeface="KoPub돋움체 Light" panose="00000300000000000000" pitchFamily="2" charset="-127"/>
              </a:rPr>
              <a:t>선박 용선계약 제안 및 협의 중</a:t>
            </a:r>
            <a:endParaRPr lang="en-US" altLang="ko-KR" sz="900">
              <a:solidFill>
                <a:schemeClr val="tx1"/>
              </a:solidFill>
              <a:latin typeface="KoPub돋움체 Light" panose="00000300000000000000" pitchFamily="2" charset="-127"/>
              <a:ea typeface="KoPub돋움체 Light" panose="00000300000000000000" pitchFamily="2" charset="-127"/>
            </a:endParaRPr>
          </a:p>
          <a:p>
            <a:pPr marL="324000" indent="-171450" latinLnBrk="1">
              <a:lnSpc>
                <a:spcPts val="700"/>
              </a:lnSpc>
              <a:spcBef>
                <a:spcPts val="600"/>
              </a:spcBef>
              <a:buFont typeface="KoPub돋움체 Light" panose="00000300000000000000" pitchFamily="2" charset="-127"/>
              <a:buChar char="–"/>
            </a:pPr>
            <a:r>
              <a:rPr lang="en-US" altLang="ko-KR" sz="900">
                <a:solidFill>
                  <a:schemeClr val="tx1"/>
                </a:solidFill>
                <a:latin typeface="KoPub돋움체 Light" panose="00000300000000000000" pitchFamily="2" charset="-127"/>
                <a:ea typeface="KoPub돋움체 Light" panose="00000300000000000000" pitchFamily="2" charset="-127"/>
              </a:rPr>
              <a:t>HENGTONG GROUP CO., LTD. </a:t>
            </a:r>
            <a:r>
              <a:rPr lang="ko-KR" altLang="en-US" sz="900">
                <a:solidFill>
                  <a:schemeClr val="tx1"/>
                </a:solidFill>
                <a:latin typeface="KoPub돋움체 Light" panose="00000300000000000000" pitchFamily="2" charset="-127"/>
                <a:ea typeface="KoPub돋움체 Light" panose="00000300000000000000" pitchFamily="2" charset="-127"/>
              </a:rPr>
              <a:t>으로부터 중국 해상풍력발전 해저케이블 시공 참여 제안 및 협의 중</a:t>
            </a:r>
            <a:endParaRPr lang="en-US" altLang="ko-KR" sz="900">
              <a:solidFill>
                <a:schemeClr val="tx1"/>
              </a:solidFill>
              <a:latin typeface="KoPub돋움체 Light" panose="00000300000000000000" pitchFamily="2" charset="-127"/>
              <a:ea typeface="KoPub돋움체 Light" panose="00000300000000000000" pitchFamily="2" charset="-127"/>
            </a:endParaRPr>
          </a:p>
          <a:p>
            <a:pPr marL="324000" indent="-171450" latinLnBrk="1">
              <a:lnSpc>
                <a:spcPts val="700"/>
              </a:lnSpc>
              <a:spcBef>
                <a:spcPts val="600"/>
              </a:spcBef>
              <a:buFont typeface="KoPub돋움체 Light" panose="00000300000000000000" pitchFamily="2" charset="-127"/>
              <a:buChar char="–"/>
            </a:pPr>
            <a:r>
              <a:rPr lang="en-US" altLang="ko-KR" sz="900">
                <a:solidFill>
                  <a:schemeClr val="tx1"/>
                </a:solidFill>
                <a:latin typeface="KoPub돋움체 Light" panose="00000300000000000000" pitchFamily="2" charset="-127"/>
                <a:ea typeface="KoPub돋움체 Light" panose="00000300000000000000" pitchFamily="2" charset="-127"/>
              </a:rPr>
              <a:t>Copenhagen Infrastructure Partners(CIP)</a:t>
            </a:r>
            <a:r>
              <a:rPr lang="ko-KR" altLang="en-US" sz="900">
                <a:solidFill>
                  <a:schemeClr val="tx1"/>
                </a:solidFill>
                <a:latin typeface="KoPub돋움체 Light" panose="00000300000000000000" pitchFamily="2" charset="-127"/>
                <a:ea typeface="KoPub돋움체 Light" panose="00000300000000000000" pitchFamily="2" charset="-127"/>
              </a:rPr>
              <a:t>로부터 대만 해상풍력발전 해저케이블 시공 참여 제안 및 협의 중</a:t>
            </a:r>
            <a:endParaRPr lang="en-US" altLang="ko-KR" sz="900">
              <a:solidFill>
                <a:schemeClr val="tx1"/>
              </a:solidFill>
              <a:latin typeface="KoPub돋움체 Light" panose="00000300000000000000" pitchFamily="2" charset="-127"/>
              <a:ea typeface="KoPub돋움체 Light" panose="00000300000000000000" pitchFamily="2" charset="-127"/>
            </a:endParaRPr>
          </a:p>
        </p:txBody>
      </p:sp>
      <p:sp>
        <p:nvSpPr>
          <p:cNvPr id="11" name="직사각형 10">
            <a:extLst>
              <a:ext uri="{FF2B5EF4-FFF2-40B4-BE49-F238E27FC236}">
                <a16:creationId xmlns:a16="http://schemas.microsoft.com/office/drawing/2014/main" id="{36289CAE-B9AE-5736-5C35-91615BACD1FD}"/>
              </a:ext>
            </a:extLst>
          </p:cNvPr>
          <p:cNvSpPr/>
          <p:nvPr/>
        </p:nvSpPr>
        <p:spPr>
          <a:xfrm>
            <a:off x="10005060" y="1405679"/>
            <a:ext cx="3034840" cy="26548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marL="171450" indent="-171450" latinLnBrk="1">
              <a:spcBef>
                <a:spcPts val="600"/>
              </a:spcBef>
              <a:buFont typeface="Wingdings" panose="05000000000000000000" pitchFamily="2" charset="2"/>
              <a:buChar char="§"/>
            </a:pPr>
            <a:r>
              <a:rPr lang="ko-KR" altLang="en-US" sz="1000" b="1">
                <a:solidFill>
                  <a:schemeClr val="bg1"/>
                </a:solidFill>
                <a:latin typeface="KoPub돋움체 Light" panose="00000300000000000000" pitchFamily="2" charset="-127"/>
                <a:ea typeface="KoPub돋움체 Light" panose="00000300000000000000" pitchFamily="2" charset="-127"/>
              </a:rPr>
              <a:t>의견수렴 요건이 법적 의무인 환경영향평가 및 공유수면 </a:t>
            </a:r>
            <a:r>
              <a:rPr lang="ko-KR" altLang="en-US" sz="1000" b="1" err="1">
                <a:solidFill>
                  <a:schemeClr val="bg1"/>
                </a:solidFill>
                <a:latin typeface="KoPub돋움체 Light" panose="00000300000000000000" pitchFamily="2" charset="-127"/>
                <a:ea typeface="KoPub돋움체 Light" panose="00000300000000000000" pitchFamily="2" charset="-127"/>
              </a:rPr>
              <a:t>점용</a:t>
            </a:r>
            <a:r>
              <a:rPr lang="ko-KR" altLang="en-US" sz="1000" b="1" err="1">
                <a:solidFill>
                  <a:schemeClr val="bg1"/>
                </a:solidFill>
                <a:latin typeface="KoPub돋움체 Light" panose="00000300000000000000" pitchFamily="2" charset="-127"/>
                <a:ea typeface="KoPub돋움체 Light" panose="00000300000000000000" pitchFamily="2" charset="-127"/>
                <a:sym typeface="Wingdings" panose="05000000000000000000" pitchFamily="2" charset="2"/>
              </a:rPr>
              <a:t>사용</a:t>
            </a:r>
            <a:r>
              <a:rPr lang="ko-KR" altLang="en-US" sz="1000" b="1">
                <a:solidFill>
                  <a:schemeClr val="bg1"/>
                </a:solidFill>
                <a:latin typeface="KoPub돋움체 Light" panose="00000300000000000000" pitchFamily="2" charset="-127"/>
                <a:ea typeface="KoPub돋움체 Light" panose="00000300000000000000" pitchFamily="2" charset="-127"/>
                <a:sym typeface="Wingdings" panose="05000000000000000000" pitchFamily="2" charset="2"/>
              </a:rPr>
              <a:t> 허가</a:t>
            </a:r>
            <a:r>
              <a:rPr lang="ko-KR" altLang="en-US" sz="1000" b="1">
                <a:solidFill>
                  <a:schemeClr val="bg1"/>
                </a:solidFill>
                <a:latin typeface="KoPub돋움체 Light" panose="00000300000000000000" pitchFamily="2" charset="-127"/>
                <a:ea typeface="KoPub돋움체 Light" panose="00000300000000000000" pitchFamily="2" charset="-127"/>
              </a:rPr>
              <a:t> </a:t>
            </a:r>
          </a:p>
          <a:p>
            <a:pPr marL="259200" indent="-171450" latinLnBrk="1">
              <a:spcBef>
                <a:spcPts val="600"/>
              </a:spcBef>
              <a:buFont typeface="Wingdings" panose="05000000000000000000" pitchFamily="2" charset="2"/>
              <a:buChar char="ü"/>
            </a:pPr>
            <a:r>
              <a:rPr lang="ko-KR" altLang="en-US" sz="1000">
                <a:solidFill>
                  <a:schemeClr val="bg1"/>
                </a:solidFill>
                <a:latin typeface="KoPub돋움체 Light" panose="00000300000000000000" pitchFamily="2" charset="-127"/>
                <a:ea typeface="KoPub돋움체 Light" panose="00000300000000000000" pitchFamily="2" charset="-127"/>
              </a:rPr>
              <a:t>해상풍력발전 절차 중 주민 의견 수렴 과정은 절차가 지연되는 원인 중 하나에 해당함</a:t>
            </a:r>
            <a:r>
              <a:rPr lang="en-US" altLang="ko-KR" sz="1000">
                <a:solidFill>
                  <a:schemeClr val="bg1"/>
                </a:solidFill>
                <a:latin typeface="KoPub돋움체 Light" panose="00000300000000000000" pitchFamily="2" charset="-127"/>
                <a:ea typeface="KoPub돋움체 Light" panose="00000300000000000000" pitchFamily="2" charset="-127"/>
              </a:rPr>
              <a:t>. </a:t>
            </a:r>
            <a:r>
              <a:rPr lang="ko-KR" altLang="en-US" sz="1000">
                <a:solidFill>
                  <a:schemeClr val="bg1"/>
                </a:solidFill>
                <a:latin typeface="KoPub돋움체 Light" panose="00000300000000000000" pitchFamily="2" charset="-127"/>
                <a:ea typeface="KoPub돋움체 Light" panose="00000300000000000000" pitchFamily="2" charset="-127"/>
              </a:rPr>
              <a:t>사업 진행 단계 중 환경영향평가와 공유수면 </a:t>
            </a:r>
            <a:r>
              <a:rPr lang="ko-KR" altLang="en-US" sz="1000" err="1">
                <a:solidFill>
                  <a:schemeClr val="bg1"/>
                </a:solidFill>
                <a:latin typeface="KoPub돋움체 Light" panose="00000300000000000000" pitchFamily="2" charset="-127"/>
                <a:ea typeface="KoPub돋움체 Light" panose="00000300000000000000" pitchFamily="2" charset="-127"/>
              </a:rPr>
              <a:t>점용</a:t>
            </a:r>
            <a:r>
              <a:rPr lang="ko-KR" altLang="en-US" sz="1000" err="1">
                <a:solidFill>
                  <a:schemeClr val="bg1"/>
                </a:solidFill>
                <a:latin typeface="KoPub돋움체 Light" panose="00000300000000000000" pitchFamily="2" charset="-127"/>
                <a:ea typeface="KoPub돋움체 Light" panose="00000300000000000000" pitchFamily="2" charset="-127"/>
                <a:sym typeface="Wingdings" panose="05000000000000000000" pitchFamily="2" charset="2"/>
              </a:rPr>
              <a:t>사용</a:t>
            </a:r>
            <a:r>
              <a:rPr lang="ko-KR" altLang="en-US" sz="1000">
                <a:solidFill>
                  <a:schemeClr val="bg1"/>
                </a:solidFill>
                <a:latin typeface="KoPub돋움체 Light" panose="00000300000000000000" pitchFamily="2" charset="-127"/>
                <a:ea typeface="KoPub돋움체 Light" panose="00000300000000000000" pitchFamily="2" charset="-127"/>
                <a:sym typeface="Wingdings" panose="05000000000000000000" pitchFamily="2" charset="2"/>
              </a:rPr>
              <a:t> 허가는 의견 수렴 요건이 법적으로 의무화되어 있어 기타 </a:t>
            </a:r>
            <a:r>
              <a:rPr lang="ko-KR" altLang="en-US" sz="1000" err="1">
                <a:solidFill>
                  <a:schemeClr val="bg1"/>
                </a:solidFill>
                <a:latin typeface="KoPub돋움체 Light" panose="00000300000000000000" pitchFamily="2" charset="-127"/>
                <a:ea typeface="KoPub돋움체 Light" panose="00000300000000000000" pitchFamily="2" charset="-127"/>
                <a:sym typeface="Wingdings" panose="05000000000000000000" pitchFamily="2" charset="2"/>
              </a:rPr>
              <a:t>개별법</a:t>
            </a:r>
            <a:r>
              <a:rPr lang="ko-KR" altLang="en-US" sz="1000">
                <a:solidFill>
                  <a:schemeClr val="bg1"/>
                </a:solidFill>
                <a:latin typeface="KoPub돋움체 Light" panose="00000300000000000000" pitchFamily="2" charset="-127"/>
                <a:ea typeface="KoPub돋움체 Light" panose="00000300000000000000" pitchFamily="2" charset="-127"/>
                <a:sym typeface="Wingdings" panose="05000000000000000000" pitchFamily="2" charset="2"/>
              </a:rPr>
              <a:t> 허가 대비 주민수용성으로 인한 지연 가능성이 낮으므로 사업 진행 단계 중 중요 요인으로 꼽힘</a:t>
            </a:r>
            <a:endParaRPr lang="en-US" altLang="ko-KR" sz="1000">
              <a:solidFill>
                <a:schemeClr val="bg1"/>
              </a:solidFill>
              <a:latin typeface="KoPub돋움체 Light" panose="00000300000000000000" pitchFamily="2" charset="-127"/>
              <a:ea typeface="KoPub돋움체 Light" panose="00000300000000000000" pitchFamily="2" charset="-127"/>
              <a:sym typeface="Wingdings" panose="05000000000000000000" pitchFamily="2" charset="2"/>
            </a:endParaRPr>
          </a:p>
          <a:p>
            <a:pPr marL="259200" indent="-171450" latinLnBrk="1">
              <a:spcBef>
                <a:spcPts val="600"/>
              </a:spcBef>
              <a:buFont typeface="Wingdings" panose="05000000000000000000" pitchFamily="2" charset="2"/>
              <a:buChar char="ü"/>
            </a:pPr>
            <a:r>
              <a:rPr lang="ko-KR" altLang="en-US" sz="1000">
                <a:solidFill>
                  <a:schemeClr val="bg1"/>
                </a:solidFill>
                <a:latin typeface="KoPub돋움체 Light" panose="00000300000000000000" pitchFamily="2" charset="-127"/>
                <a:ea typeface="KoPub돋움체 Light" panose="00000300000000000000" pitchFamily="2" charset="-127"/>
                <a:sym typeface="Wingdings" panose="05000000000000000000" pitchFamily="2" charset="2"/>
              </a:rPr>
              <a:t>최종 인허가에는 </a:t>
            </a:r>
            <a:r>
              <a:rPr lang="ko-KR" altLang="en-US" sz="1000">
                <a:solidFill>
                  <a:schemeClr val="bg1"/>
                </a:solidFill>
                <a:latin typeface="KoPub돋움체 Light" panose="00000300000000000000" pitchFamily="2" charset="-127"/>
                <a:ea typeface="KoPub돋움체 Light" panose="00000300000000000000" pitchFamily="2" charset="-127"/>
              </a:rPr>
              <a:t>공유수면 </a:t>
            </a:r>
            <a:r>
              <a:rPr lang="ko-KR" altLang="en-US" sz="1000" err="1">
                <a:solidFill>
                  <a:schemeClr val="bg1"/>
                </a:solidFill>
                <a:latin typeface="KoPub돋움체 Light" panose="00000300000000000000" pitchFamily="2" charset="-127"/>
                <a:ea typeface="KoPub돋움체 Light" panose="00000300000000000000" pitchFamily="2" charset="-127"/>
              </a:rPr>
              <a:t>점용</a:t>
            </a:r>
            <a:r>
              <a:rPr lang="ko-KR" altLang="en-US" sz="1000" err="1">
                <a:solidFill>
                  <a:schemeClr val="bg1"/>
                </a:solidFill>
                <a:latin typeface="KoPub돋움체 Light" panose="00000300000000000000" pitchFamily="2" charset="-127"/>
                <a:ea typeface="KoPub돋움체 Light" panose="00000300000000000000" pitchFamily="2" charset="-127"/>
                <a:sym typeface="Wingdings" panose="05000000000000000000" pitchFamily="2" charset="2"/>
              </a:rPr>
              <a:t>사용</a:t>
            </a:r>
            <a:r>
              <a:rPr lang="ko-KR" altLang="en-US" sz="1000">
                <a:solidFill>
                  <a:schemeClr val="bg1"/>
                </a:solidFill>
                <a:latin typeface="KoPub돋움체 Light" panose="00000300000000000000" pitchFamily="2" charset="-127"/>
                <a:ea typeface="KoPub돋움체 Light" panose="00000300000000000000" pitchFamily="2" charset="-127"/>
                <a:sym typeface="Wingdings" panose="05000000000000000000" pitchFamily="2" charset="2"/>
              </a:rPr>
              <a:t> 허가</a:t>
            </a:r>
            <a:r>
              <a:rPr lang="en-US" altLang="ko-KR" sz="1000">
                <a:solidFill>
                  <a:schemeClr val="bg1"/>
                </a:solidFill>
                <a:latin typeface="KoPub돋움체 Light" panose="00000300000000000000" pitchFamily="2" charset="-127"/>
                <a:ea typeface="KoPub돋움체 Light" panose="00000300000000000000" pitchFamily="2" charset="-127"/>
                <a:sym typeface="Wingdings" panose="05000000000000000000" pitchFamily="2" charset="2"/>
              </a:rPr>
              <a:t>, </a:t>
            </a:r>
            <a:r>
              <a:rPr lang="ko-KR" altLang="en-US" sz="1000">
                <a:solidFill>
                  <a:schemeClr val="bg1"/>
                </a:solidFill>
                <a:latin typeface="KoPub돋움체 Light" panose="00000300000000000000" pitchFamily="2" charset="-127"/>
                <a:ea typeface="KoPub돋움체 Light" panose="00000300000000000000" pitchFamily="2" charset="-127"/>
                <a:sym typeface="Wingdings" panose="05000000000000000000" pitchFamily="2" charset="2"/>
              </a:rPr>
              <a:t>공사계획인가 등이 포함되며</a:t>
            </a:r>
            <a:r>
              <a:rPr lang="en-US" altLang="ko-KR" sz="1000">
                <a:solidFill>
                  <a:schemeClr val="bg1"/>
                </a:solidFill>
                <a:latin typeface="KoPub돋움체 Light" panose="00000300000000000000" pitchFamily="2" charset="-127"/>
                <a:ea typeface="KoPub돋움체 Light" panose="00000300000000000000" pitchFamily="2" charset="-127"/>
                <a:sym typeface="Wingdings" panose="05000000000000000000" pitchFamily="2" charset="2"/>
              </a:rPr>
              <a:t>, </a:t>
            </a:r>
            <a:r>
              <a:rPr lang="ko-KR" altLang="en-US" sz="1000">
                <a:solidFill>
                  <a:schemeClr val="bg1"/>
                </a:solidFill>
                <a:latin typeface="KoPub돋움체 Light" panose="00000300000000000000" pitchFamily="2" charset="-127"/>
                <a:ea typeface="KoPub돋움체 Light" panose="00000300000000000000" pitchFamily="2" charset="-127"/>
                <a:sym typeface="Wingdings" panose="05000000000000000000" pitchFamily="2" charset="2"/>
              </a:rPr>
              <a:t>상단 중 </a:t>
            </a:r>
            <a:r>
              <a:rPr lang="ko-KR" altLang="en-US" sz="1000" err="1">
                <a:solidFill>
                  <a:schemeClr val="bg1"/>
                </a:solidFill>
                <a:latin typeface="KoPub돋움체 Light" panose="00000300000000000000" pitchFamily="2" charset="-127"/>
                <a:ea typeface="KoPub돋움체 Light" panose="00000300000000000000" pitchFamily="2" charset="-127"/>
                <a:sym typeface="Wingdings" panose="05000000000000000000" pitchFamily="2" charset="2"/>
              </a:rPr>
              <a:t>영광낙월</a:t>
            </a:r>
            <a:r>
              <a:rPr lang="ko-KR" altLang="en-US" sz="1000">
                <a:solidFill>
                  <a:schemeClr val="bg1"/>
                </a:solidFill>
                <a:latin typeface="KoPub돋움체 Light" panose="00000300000000000000" pitchFamily="2" charset="-127"/>
                <a:ea typeface="KoPub돋움체 Light" panose="00000300000000000000" pitchFamily="2" charset="-127"/>
                <a:sym typeface="Wingdings" panose="05000000000000000000" pitchFamily="2" charset="2"/>
              </a:rPr>
              <a:t> 프로젝트만 해상풍력단지 기본설계를 위한 공유수면 </a:t>
            </a:r>
            <a:r>
              <a:rPr lang="ko-KR" altLang="en-US" sz="1000" err="1">
                <a:solidFill>
                  <a:schemeClr val="bg1"/>
                </a:solidFill>
                <a:latin typeface="KoPub돋움체 Light" panose="00000300000000000000" pitchFamily="2" charset="-127"/>
                <a:ea typeface="KoPub돋움체 Light" panose="00000300000000000000" pitchFamily="2" charset="-127"/>
                <a:sym typeface="Wingdings" panose="05000000000000000000" pitchFamily="2" charset="2"/>
              </a:rPr>
              <a:t>점용사용</a:t>
            </a:r>
            <a:r>
              <a:rPr lang="ko-KR" altLang="en-US" sz="1000">
                <a:solidFill>
                  <a:schemeClr val="bg1"/>
                </a:solidFill>
                <a:latin typeface="KoPub돋움체 Light" panose="00000300000000000000" pitchFamily="2" charset="-127"/>
                <a:ea typeface="KoPub돋움체 Light" panose="00000300000000000000" pitchFamily="2" charset="-127"/>
                <a:sym typeface="Wingdings" panose="05000000000000000000" pitchFamily="2" charset="2"/>
              </a:rPr>
              <a:t> 허가를 받은 것으로 확인됨</a:t>
            </a:r>
            <a:endParaRPr lang="en-US" altLang="ko-KR" sz="1000" baseline="30000">
              <a:solidFill>
                <a:schemeClr val="bg1"/>
              </a:solidFill>
              <a:latin typeface="KoPub돋움체 Light" panose="00000300000000000000" pitchFamily="2" charset="-127"/>
              <a:ea typeface="KoPub돋움체 Light" panose="00000300000000000000" pitchFamily="2" charset="-127"/>
            </a:endParaRPr>
          </a:p>
          <a:p>
            <a:endParaRPr lang="en-US" altLang="ko-KR" sz="1000">
              <a:solidFill>
                <a:schemeClr val="bg1"/>
              </a:solidFill>
              <a:latin typeface="KoPub돋움체 Light" panose="00000300000000000000" pitchFamily="2" charset="-127"/>
              <a:ea typeface="KoPub돋움체 Light" panose="00000300000000000000" pitchFamily="2" charset="-127"/>
            </a:endParaRPr>
          </a:p>
        </p:txBody>
      </p:sp>
      <p:grpSp>
        <p:nvGrpSpPr>
          <p:cNvPr id="9" name="그룹 8">
            <a:extLst>
              <a:ext uri="{FF2B5EF4-FFF2-40B4-BE49-F238E27FC236}">
                <a16:creationId xmlns:a16="http://schemas.microsoft.com/office/drawing/2014/main" id="{996989E4-1D3F-CA2E-76F2-386CDDB200AF}"/>
              </a:ext>
            </a:extLst>
          </p:cNvPr>
          <p:cNvGrpSpPr/>
          <p:nvPr/>
        </p:nvGrpSpPr>
        <p:grpSpPr>
          <a:xfrm>
            <a:off x="2631178" y="2985019"/>
            <a:ext cx="975610" cy="75806"/>
            <a:chOff x="3150608" y="2985019"/>
            <a:chExt cx="975610" cy="75806"/>
          </a:xfrm>
        </p:grpSpPr>
        <p:sp>
          <p:nvSpPr>
            <p:cNvPr id="49" name="직사각형 17">
              <a:extLst>
                <a:ext uri="{FF2B5EF4-FFF2-40B4-BE49-F238E27FC236}">
                  <a16:creationId xmlns:a16="http://schemas.microsoft.com/office/drawing/2014/main" id="{015B9E13-81D0-36E8-3CD4-BD1282B09D89}"/>
                </a:ext>
              </a:extLst>
            </p:cNvPr>
            <p:cNvSpPr>
              <a:spLocks noChangeArrowheads="1"/>
            </p:cNvSpPr>
            <p:nvPr/>
          </p:nvSpPr>
          <p:spPr bwMode="auto">
            <a:xfrm>
              <a:off x="3150608" y="2985019"/>
              <a:ext cx="220897" cy="75806"/>
            </a:xfrm>
            <a:prstGeom prst="rect">
              <a:avLst/>
            </a:prstGeom>
            <a:solidFill>
              <a:srgbClr val="00338D"/>
            </a:solidFill>
            <a:ln w="9525" algn="ctr">
              <a:solidFill>
                <a:srgbClr val="00338D"/>
              </a:solidFill>
              <a:prstDash val="solid"/>
              <a:round/>
              <a:headEnd/>
              <a:tailEnd/>
            </a:ln>
          </p:spPr>
          <p:txBody>
            <a:bodyPr lIns="36000" tIns="36000" rIns="36000" bIns="36000" anchor="ctr"/>
            <a:lstStyle>
              <a:lvl1pPr>
                <a:tabLst>
                  <a:tab pos="266700" algn="l"/>
                </a:tabLst>
                <a:defRPr sz="1400" b="1">
                  <a:solidFill>
                    <a:schemeClr val="tx1"/>
                  </a:solidFill>
                  <a:latin typeface="Arial" panose="020B0604020202020204" pitchFamily="34" charset="0"/>
                  <a:ea typeface="굴림" panose="020B0600000101010101" pitchFamily="50" charset="-127"/>
                </a:defRPr>
              </a:lvl1pPr>
              <a:lvl2pPr marL="742950" indent="-285750">
                <a:tabLst>
                  <a:tab pos="266700" algn="l"/>
                </a:tabLst>
                <a:defRPr sz="1400" b="1">
                  <a:solidFill>
                    <a:schemeClr val="tx1"/>
                  </a:solidFill>
                  <a:latin typeface="Arial" panose="020B0604020202020204" pitchFamily="34" charset="0"/>
                  <a:ea typeface="굴림" panose="020B0600000101010101" pitchFamily="50" charset="-127"/>
                </a:defRPr>
              </a:lvl2pPr>
              <a:lvl3pPr marL="1143000" indent="-228600">
                <a:tabLst>
                  <a:tab pos="266700" algn="l"/>
                </a:tabLst>
                <a:defRPr sz="1400" b="1">
                  <a:solidFill>
                    <a:schemeClr val="tx1"/>
                  </a:solidFill>
                  <a:latin typeface="Arial" panose="020B0604020202020204" pitchFamily="34" charset="0"/>
                  <a:ea typeface="굴림" panose="020B0600000101010101" pitchFamily="50" charset="-127"/>
                </a:defRPr>
              </a:lvl3pPr>
              <a:lvl4pPr marL="1600200" indent="-228600">
                <a:tabLst>
                  <a:tab pos="266700" algn="l"/>
                </a:tabLst>
                <a:defRPr sz="1400" b="1">
                  <a:solidFill>
                    <a:schemeClr val="tx1"/>
                  </a:solidFill>
                  <a:latin typeface="Arial" panose="020B0604020202020204" pitchFamily="34" charset="0"/>
                  <a:ea typeface="굴림" panose="020B0600000101010101" pitchFamily="50" charset="-127"/>
                </a:defRPr>
              </a:lvl4pPr>
              <a:lvl5pPr marL="2057400" indent="-228600">
                <a:tabLst>
                  <a:tab pos="266700" algn="l"/>
                </a:tabLst>
                <a:defRPr sz="1400" b="1">
                  <a:solidFill>
                    <a:schemeClr val="tx1"/>
                  </a:solidFill>
                  <a:latin typeface="Arial" panose="020B0604020202020204" pitchFamily="34" charset="0"/>
                  <a:ea typeface="굴림" panose="020B0600000101010101" pitchFamily="50" charset="-127"/>
                </a:defRPr>
              </a:lvl5pPr>
              <a:lvl6pPr marL="2514600" indent="-228600" eaLnBrk="0" fontAlgn="base" hangingPunct="0">
                <a:spcBef>
                  <a:spcPct val="0"/>
                </a:spcBef>
                <a:spcAft>
                  <a:spcPct val="0"/>
                </a:spcAft>
                <a:tabLst>
                  <a:tab pos="266700" algn="l"/>
                </a:tabLst>
                <a:defRPr sz="1400" b="1">
                  <a:solidFill>
                    <a:schemeClr val="tx1"/>
                  </a:solidFill>
                  <a:latin typeface="Arial" panose="020B0604020202020204" pitchFamily="34" charset="0"/>
                  <a:ea typeface="굴림" panose="020B0600000101010101" pitchFamily="50" charset="-127"/>
                </a:defRPr>
              </a:lvl6pPr>
              <a:lvl7pPr marL="2971800" indent="-228600" eaLnBrk="0" fontAlgn="base" hangingPunct="0">
                <a:spcBef>
                  <a:spcPct val="0"/>
                </a:spcBef>
                <a:spcAft>
                  <a:spcPct val="0"/>
                </a:spcAft>
                <a:tabLst>
                  <a:tab pos="266700" algn="l"/>
                </a:tabLst>
                <a:defRPr sz="1400" b="1">
                  <a:solidFill>
                    <a:schemeClr val="tx1"/>
                  </a:solidFill>
                  <a:latin typeface="Arial" panose="020B0604020202020204" pitchFamily="34" charset="0"/>
                  <a:ea typeface="굴림" panose="020B0600000101010101" pitchFamily="50" charset="-127"/>
                </a:defRPr>
              </a:lvl7pPr>
              <a:lvl8pPr marL="3429000" indent="-228600" eaLnBrk="0" fontAlgn="base" hangingPunct="0">
                <a:spcBef>
                  <a:spcPct val="0"/>
                </a:spcBef>
                <a:spcAft>
                  <a:spcPct val="0"/>
                </a:spcAft>
                <a:tabLst>
                  <a:tab pos="266700" algn="l"/>
                </a:tabLst>
                <a:defRPr sz="1400" b="1">
                  <a:solidFill>
                    <a:schemeClr val="tx1"/>
                  </a:solidFill>
                  <a:latin typeface="Arial" panose="020B0604020202020204" pitchFamily="34" charset="0"/>
                  <a:ea typeface="굴림" panose="020B0600000101010101" pitchFamily="50" charset="-127"/>
                </a:defRPr>
              </a:lvl8pPr>
              <a:lvl9pPr marL="3886200" indent="-228600" eaLnBrk="0" fontAlgn="base" hangingPunct="0">
                <a:spcBef>
                  <a:spcPct val="0"/>
                </a:spcBef>
                <a:spcAft>
                  <a:spcPct val="0"/>
                </a:spcAft>
                <a:tabLst>
                  <a:tab pos="266700" algn="l"/>
                </a:tabLst>
                <a:defRPr sz="1400" b="1">
                  <a:solidFill>
                    <a:schemeClr val="tx1"/>
                  </a:solidFill>
                  <a:latin typeface="Arial" panose="020B0604020202020204" pitchFamily="34" charset="0"/>
                  <a:ea typeface="굴림" panose="020B0600000101010101" pitchFamily="50" charset="-127"/>
                </a:defRPr>
              </a:lvl9pPr>
            </a:lstStyle>
            <a:p>
              <a:pPr algn="ctr" eaLnBrk="0" fontAlgn="base" hangingPunct="0">
                <a:spcBef>
                  <a:spcPct val="0"/>
                </a:spcBef>
                <a:spcAft>
                  <a:spcPts val="400"/>
                </a:spcAft>
                <a:buClr>
                  <a:srgbClr val="99CC00"/>
                </a:buClr>
              </a:pPr>
              <a:endParaRPr lang="en-US" altLang="ko-KR" b="0">
                <a:solidFill>
                  <a:srgbClr val="000000"/>
                </a:solidFill>
                <a:ea typeface="+mj-ea"/>
                <a:cs typeface="Arial" panose="020B0604020202020204" pitchFamily="34" charset="0"/>
              </a:endParaRPr>
            </a:p>
          </p:txBody>
        </p:sp>
        <p:sp>
          <p:nvSpPr>
            <p:cNvPr id="50" name="직사각형 49">
              <a:extLst>
                <a:ext uri="{FF2B5EF4-FFF2-40B4-BE49-F238E27FC236}">
                  <a16:creationId xmlns:a16="http://schemas.microsoft.com/office/drawing/2014/main" id="{5E8C1CE2-B283-B2FC-F6EA-D3A865E3F7FE}"/>
                </a:ext>
              </a:extLst>
            </p:cNvPr>
            <p:cNvSpPr>
              <a:spLocks noChangeArrowheads="1"/>
            </p:cNvSpPr>
            <p:nvPr/>
          </p:nvSpPr>
          <p:spPr bwMode="auto">
            <a:xfrm>
              <a:off x="3645655" y="2985019"/>
              <a:ext cx="237970" cy="75806"/>
            </a:xfrm>
            <a:prstGeom prst="rect">
              <a:avLst/>
            </a:prstGeom>
            <a:solidFill>
              <a:srgbClr val="F2F2F2"/>
            </a:solidFill>
            <a:ln w="9525" algn="ctr">
              <a:solidFill>
                <a:srgbClr val="00338D"/>
              </a:solidFill>
              <a:prstDash val="sysDash"/>
              <a:round/>
              <a:headEnd/>
              <a:tailEnd/>
            </a:ln>
          </p:spPr>
          <p:txBody>
            <a:bodyPr lIns="36000" tIns="36000" rIns="36000" bIns="36000" anchor="ctr"/>
            <a:lstStyle>
              <a:lvl1pPr>
                <a:tabLst>
                  <a:tab pos="266700" algn="l"/>
                </a:tabLst>
                <a:defRPr sz="1400" b="1">
                  <a:solidFill>
                    <a:schemeClr val="tx1"/>
                  </a:solidFill>
                  <a:latin typeface="Arial" panose="020B0604020202020204" pitchFamily="34" charset="0"/>
                  <a:ea typeface="굴림" panose="020B0600000101010101" pitchFamily="50" charset="-127"/>
                </a:defRPr>
              </a:lvl1pPr>
              <a:lvl2pPr marL="742950" indent="-285750">
                <a:tabLst>
                  <a:tab pos="266700" algn="l"/>
                </a:tabLst>
                <a:defRPr sz="1400" b="1">
                  <a:solidFill>
                    <a:schemeClr val="tx1"/>
                  </a:solidFill>
                  <a:latin typeface="Arial" panose="020B0604020202020204" pitchFamily="34" charset="0"/>
                  <a:ea typeface="굴림" panose="020B0600000101010101" pitchFamily="50" charset="-127"/>
                </a:defRPr>
              </a:lvl2pPr>
              <a:lvl3pPr marL="1143000" indent="-228600">
                <a:tabLst>
                  <a:tab pos="266700" algn="l"/>
                </a:tabLst>
                <a:defRPr sz="1400" b="1">
                  <a:solidFill>
                    <a:schemeClr val="tx1"/>
                  </a:solidFill>
                  <a:latin typeface="Arial" panose="020B0604020202020204" pitchFamily="34" charset="0"/>
                  <a:ea typeface="굴림" panose="020B0600000101010101" pitchFamily="50" charset="-127"/>
                </a:defRPr>
              </a:lvl3pPr>
              <a:lvl4pPr marL="1600200" indent="-228600">
                <a:tabLst>
                  <a:tab pos="266700" algn="l"/>
                </a:tabLst>
                <a:defRPr sz="1400" b="1">
                  <a:solidFill>
                    <a:schemeClr val="tx1"/>
                  </a:solidFill>
                  <a:latin typeface="Arial" panose="020B0604020202020204" pitchFamily="34" charset="0"/>
                  <a:ea typeface="굴림" panose="020B0600000101010101" pitchFamily="50" charset="-127"/>
                </a:defRPr>
              </a:lvl4pPr>
              <a:lvl5pPr marL="2057400" indent="-228600">
                <a:tabLst>
                  <a:tab pos="266700" algn="l"/>
                </a:tabLst>
                <a:defRPr sz="1400" b="1">
                  <a:solidFill>
                    <a:schemeClr val="tx1"/>
                  </a:solidFill>
                  <a:latin typeface="Arial" panose="020B0604020202020204" pitchFamily="34" charset="0"/>
                  <a:ea typeface="굴림" panose="020B0600000101010101" pitchFamily="50" charset="-127"/>
                </a:defRPr>
              </a:lvl5pPr>
              <a:lvl6pPr marL="2514600" indent="-228600" eaLnBrk="0" fontAlgn="base" hangingPunct="0">
                <a:spcBef>
                  <a:spcPct val="0"/>
                </a:spcBef>
                <a:spcAft>
                  <a:spcPct val="0"/>
                </a:spcAft>
                <a:tabLst>
                  <a:tab pos="266700" algn="l"/>
                </a:tabLst>
                <a:defRPr sz="1400" b="1">
                  <a:solidFill>
                    <a:schemeClr val="tx1"/>
                  </a:solidFill>
                  <a:latin typeface="Arial" panose="020B0604020202020204" pitchFamily="34" charset="0"/>
                  <a:ea typeface="굴림" panose="020B0600000101010101" pitchFamily="50" charset="-127"/>
                </a:defRPr>
              </a:lvl6pPr>
              <a:lvl7pPr marL="2971800" indent="-228600" eaLnBrk="0" fontAlgn="base" hangingPunct="0">
                <a:spcBef>
                  <a:spcPct val="0"/>
                </a:spcBef>
                <a:spcAft>
                  <a:spcPct val="0"/>
                </a:spcAft>
                <a:tabLst>
                  <a:tab pos="266700" algn="l"/>
                </a:tabLst>
                <a:defRPr sz="1400" b="1">
                  <a:solidFill>
                    <a:schemeClr val="tx1"/>
                  </a:solidFill>
                  <a:latin typeface="Arial" panose="020B0604020202020204" pitchFamily="34" charset="0"/>
                  <a:ea typeface="굴림" panose="020B0600000101010101" pitchFamily="50" charset="-127"/>
                </a:defRPr>
              </a:lvl7pPr>
              <a:lvl8pPr marL="3429000" indent="-228600" eaLnBrk="0" fontAlgn="base" hangingPunct="0">
                <a:spcBef>
                  <a:spcPct val="0"/>
                </a:spcBef>
                <a:spcAft>
                  <a:spcPct val="0"/>
                </a:spcAft>
                <a:tabLst>
                  <a:tab pos="266700" algn="l"/>
                </a:tabLst>
                <a:defRPr sz="1400" b="1">
                  <a:solidFill>
                    <a:schemeClr val="tx1"/>
                  </a:solidFill>
                  <a:latin typeface="Arial" panose="020B0604020202020204" pitchFamily="34" charset="0"/>
                  <a:ea typeface="굴림" panose="020B0600000101010101" pitchFamily="50" charset="-127"/>
                </a:defRPr>
              </a:lvl8pPr>
              <a:lvl9pPr marL="3886200" indent="-228600" eaLnBrk="0" fontAlgn="base" hangingPunct="0">
                <a:spcBef>
                  <a:spcPct val="0"/>
                </a:spcBef>
                <a:spcAft>
                  <a:spcPct val="0"/>
                </a:spcAft>
                <a:tabLst>
                  <a:tab pos="266700" algn="l"/>
                </a:tabLst>
                <a:defRPr sz="1400" b="1">
                  <a:solidFill>
                    <a:schemeClr val="tx1"/>
                  </a:solidFill>
                  <a:latin typeface="Arial" panose="020B0604020202020204" pitchFamily="34" charset="0"/>
                  <a:ea typeface="굴림" panose="020B0600000101010101" pitchFamily="50" charset="-127"/>
                </a:defRPr>
              </a:lvl9pPr>
            </a:lstStyle>
            <a:p>
              <a:pPr algn="ctr" eaLnBrk="0" fontAlgn="base" hangingPunct="0">
                <a:spcBef>
                  <a:spcPct val="0"/>
                </a:spcBef>
                <a:spcAft>
                  <a:spcPts val="400"/>
                </a:spcAft>
                <a:buClr>
                  <a:srgbClr val="99CC00"/>
                </a:buClr>
              </a:pPr>
              <a:endParaRPr lang="en-US" altLang="ko-KR" b="0">
                <a:solidFill>
                  <a:srgbClr val="000000"/>
                </a:solidFill>
                <a:ea typeface="+mj-ea"/>
                <a:cs typeface="Arial" panose="020B0604020202020204" pitchFamily="34" charset="0"/>
              </a:endParaRPr>
            </a:p>
          </p:txBody>
        </p:sp>
        <p:sp>
          <p:nvSpPr>
            <p:cNvPr id="51" name="직사각형 50">
              <a:extLst>
                <a:ext uri="{FF2B5EF4-FFF2-40B4-BE49-F238E27FC236}">
                  <a16:creationId xmlns:a16="http://schemas.microsoft.com/office/drawing/2014/main" id="{1FFC30F0-71F2-6C46-F3F3-CA6FC103EAB4}"/>
                </a:ext>
              </a:extLst>
            </p:cNvPr>
            <p:cNvSpPr>
              <a:spLocks noChangeArrowheads="1"/>
            </p:cNvSpPr>
            <p:nvPr/>
          </p:nvSpPr>
          <p:spPr bwMode="auto">
            <a:xfrm>
              <a:off x="3388606" y="2985019"/>
              <a:ext cx="237970" cy="75806"/>
            </a:xfrm>
            <a:prstGeom prst="rect">
              <a:avLst/>
            </a:prstGeom>
            <a:solidFill>
              <a:srgbClr val="00338D"/>
            </a:solidFill>
            <a:ln w="9525" algn="ctr">
              <a:solidFill>
                <a:srgbClr val="00338D"/>
              </a:solidFill>
              <a:prstDash val="solid"/>
              <a:round/>
              <a:headEnd/>
              <a:tailEnd/>
            </a:ln>
          </p:spPr>
          <p:txBody>
            <a:bodyPr lIns="36000" tIns="36000" rIns="36000" bIns="36000" anchor="ctr"/>
            <a:lstStyle>
              <a:lvl1pPr>
                <a:tabLst>
                  <a:tab pos="266700" algn="l"/>
                </a:tabLst>
                <a:defRPr sz="1400" b="1">
                  <a:solidFill>
                    <a:schemeClr val="tx1"/>
                  </a:solidFill>
                  <a:latin typeface="Arial" panose="020B0604020202020204" pitchFamily="34" charset="0"/>
                  <a:ea typeface="굴림" panose="020B0600000101010101" pitchFamily="50" charset="-127"/>
                </a:defRPr>
              </a:lvl1pPr>
              <a:lvl2pPr marL="742950" indent="-285750">
                <a:tabLst>
                  <a:tab pos="266700" algn="l"/>
                </a:tabLst>
                <a:defRPr sz="1400" b="1">
                  <a:solidFill>
                    <a:schemeClr val="tx1"/>
                  </a:solidFill>
                  <a:latin typeface="Arial" panose="020B0604020202020204" pitchFamily="34" charset="0"/>
                  <a:ea typeface="굴림" panose="020B0600000101010101" pitchFamily="50" charset="-127"/>
                </a:defRPr>
              </a:lvl2pPr>
              <a:lvl3pPr marL="1143000" indent="-228600">
                <a:tabLst>
                  <a:tab pos="266700" algn="l"/>
                </a:tabLst>
                <a:defRPr sz="1400" b="1">
                  <a:solidFill>
                    <a:schemeClr val="tx1"/>
                  </a:solidFill>
                  <a:latin typeface="Arial" panose="020B0604020202020204" pitchFamily="34" charset="0"/>
                  <a:ea typeface="굴림" panose="020B0600000101010101" pitchFamily="50" charset="-127"/>
                </a:defRPr>
              </a:lvl3pPr>
              <a:lvl4pPr marL="1600200" indent="-228600">
                <a:tabLst>
                  <a:tab pos="266700" algn="l"/>
                </a:tabLst>
                <a:defRPr sz="1400" b="1">
                  <a:solidFill>
                    <a:schemeClr val="tx1"/>
                  </a:solidFill>
                  <a:latin typeface="Arial" panose="020B0604020202020204" pitchFamily="34" charset="0"/>
                  <a:ea typeface="굴림" panose="020B0600000101010101" pitchFamily="50" charset="-127"/>
                </a:defRPr>
              </a:lvl4pPr>
              <a:lvl5pPr marL="2057400" indent="-228600">
                <a:tabLst>
                  <a:tab pos="266700" algn="l"/>
                </a:tabLst>
                <a:defRPr sz="1400" b="1">
                  <a:solidFill>
                    <a:schemeClr val="tx1"/>
                  </a:solidFill>
                  <a:latin typeface="Arial" panose="020B0604020202020204" pitchFamily="34" charset="0"/>
                  <a:ea typeface="굴림" panose="020B0600000101010101" pitchFamily="50" charset="-127"/>
                </a:defRPr>
              </a:lvl5pPr>
              <a:lvl6pPr marL="2514600" indent="-228600" eaLnBrk="0" fontAlgn="base" hangingPunct="0">
                <a:spcBef>
                  <a:spcPct val="0"/>
                </a:spcBef>
                <a:spcAft>
                  <a:spcPct val="0"/>
                </a:spcAft>
                <a:tabLst>
                  <a:tab pos="266700" algn="l"/>
                </a:tabLst>
                <a:defRPr sz="1400" b="1">
                  <a:solidFill>
                    <a:schemeClr val="tx1"/>
                  </a:solidFill>
                  <a:latin typeface="Arial" panose="020B0604020202020204" pitchFamily="34" charset="0"/>
                  <a:ea typeface="굴림" panose="020B0600000101010101" pitchFamily="50" charset="-127"/>
                </a:defRPr>
              </a:lvl6pPr>
              <a:lvl7pPr marL="2971800" indent="-228600" eaLnBrk="0" fontAlgn="base" hangingPunct="0">
                <a:spcBef>
                  <a:spcPct val="0"/>
                </a:spcBef>
                <a:spcAft>
                  <a:spcPct val="0"/>
                </a:spcAft>
                <a:tabLst>
                  <a:tab pos="266700" algn="l"/>
                </a:tabLst>
                <a:defRPr sz="1400" b="1">
                  <a:solidFill>
                    <a:schemeClr val="tx1"/>
                  </a:solidFill>
                  <a:latin typeface="Arial" panose="020B0604020202020204" pitchFamily="34" charset="0"/>
                  <a:ea typeface="굴림" panose="020B0600000101010101" pitchFamily="50" charset="-127"/>
                </a:defRPr>
              </a:lvl7pPr>
              <a:lvl8pPr marL="3429000" indent="-228600" eaLnBrk="0" fontAlgn="base" hangingPunct="0">
                <a:spcBef>
                  <a:spcPct val="0"/>
                </a:spcBef>
                <a:spcAft>
                  <a:spcPct val="0"/>
                </a:spcAft>
                <a:tabLst>
                  <a:tab pos="266700" algn="l"/>
                </a:tabLst>
                <a:defRPr sz="1400" b="1">
                  <a:solidFill>
                    <a:schemeClr val="tx1"/>
                  </a:solidFill>
                  <a:latin typeface="Arial" panose="020B0604020202020204" pitchFamily="34" charset="0"/>
                  <a:ea typeface="굴림" panose="020B0600000101010101" pitchFamily="50" charset="-127"/>
                </a:defRPr>
              </a:lvl8pPr>
              <a:lvl9pPr marL="3886200" indent="-228600" eaLnBrk="0" fontAlgn="base" hangingPunct="0">
                <a:spcBef>
                  <a:spcPct val="0"/>
                </a:spcBef>
                <a:spcAft>
                  <a:spcPct val="0"/>
                </a:spcAft>
                <a:tabLst>
                  <a:tab pos="266700" algn="l"/>
                </a:tabLst>
                <a:defRPr sz="1400" b="1">
                  <a:solidFill>
                    <a:schemeClr val="tx1"/>
                  </a:solidFill>
                  <a:latin typeface="Arial" panose="020B0604020202020204" pitchFamily="34" charset="0"/>
                  <a:ea typeface="굴림" panose="020B0600000101010101" pitchFamily="50" charset="-127"/>
                </a:defRPr>
              </a:lvl9pPr>
            </a:lstStyle>
            <a:p>
              <a:pPr algn="ctr" eaLnBrk="0" fontAlgn="base" hangingPunct="0">
                <a:spcBef>
                  <a:spcPct val="0"/>
                </a:spcBef>
                <a:spcAft>
                  <a:spcPts val="400"/>
                </a:spcAft>
                <a:buClr>
                  <a:srgbClr val="99CC00"/>
                </a:buClr>
              </a:pPr>
              <a:endParaRPr lang="en-US" altLang="ko-KR" b="0">
                <a:solidFill>
                  <a:srgbClr val="000000"/>
                </a:solidFill>
                <a:ea typeface="+mj-ea"/>
                <a:cs typeface="Arial" panose="020B0604020202020204" pitchFamily="34" charset="0"/>
              </a:endParaRPr>
            </a:p>
          </p:txBody>
        </p:sp>
        <p:sp>
          <p:nvSpPr>
            <p:cNvPr id="52" name="직사각형 17">
              <a:extLst>
                <a:ext uri="{FF2B5EF4-FFF2-40B4-BE49-F238E27FC236}">
                  <a16:creationId xmlns:a16="http://schemas.microsoft.com/office/drawing/2014/main" id="{F2EF1091-E3ED-5485-6BAA-353A142C057F}"/>
                </a:ext>
              </a:extLst>
            </p:cNvPr>
            <p:cNvSpPr>
              <a:spLocks noChangeArrowheads="1"/>
            </p:cNvSpPr>
            <p:nvPr/>
          </p:nvSpPr>
          <p:spPr bwMode="auto">
            <a:xfrm>
              <a:off x="3902705" y="2985019"/>
              <a:ext cx="223513" cy="75806"/>
            </a:xfrm>
            <a:prstGeom prst="rect">
              <a:avLst/>
            </a:prstGeom>
            <a:solidFill>
              <a:srgbClr val="F2F2F2"/>
            </a:solidFill>
            <a:ln w="9525" algn="ctr">
              <a:solidFill>
                <a:srgbClr val="00338D"/>
              </a:solidFill>
              <a:prstDash val="sysDash"/>
              <a:round/>
              <a:headEnd/>
              <a:tailEnd/>
            </a:ln>
          </p:spPr>
          <p:txBody>
            <a:bodyPr lIns="36000" tIns="36000" rIns="36000" bIns="36000" anchor="ctr"/>
            <a:lstStyle>
              <a:lvl1pPr>
                <a:tabLst>
                  <a:tab pos="266700" algn="l"/>
                </a:tabLst>
                <a:defRPr sz="1400" b="1">
                  <a:solidFill>
                    <a:schemeClr val="tx1"/>
                  </a:solidFill>
                  <a:latin typeface="Arial" panose="020B0604020202020204" pitchFamily="34" charset="0"/>
                  <a:ea typeface="굴림" panose="020B0600000101010101" pitchFamily="50" charset="-127"/>
                </a:defRPr>
              </a:lvl1pPr>
              <a:lvl2pPr marL="742950" indent="-285750">
                <a:tabLst>
                  <a:tab pos="266700" algn="l"/>
                </a:tabLst>
                <a:defRPr sz="1400" b="1">
                  <a:solidFill>
                    <a:schemeClr val="tx1"/>
                  </a:solidFill>
                  <a:latin typeface="Arial" panose="020B0604020202020204" pitchFamily="34" charset="0"/>
                  <a:ea typeface="굴림" panose="020B0600000101010101" pitchFamily="50" charset="-127"/>
                </a:defRPr>
              </a:lvl2pPr>
              <a:lvl3pPr marL="1143000" indent="-228600">
                <a:tabLst>
                  <a:tab pos="266700" algn="l"/>
                </a:tabLst>
                <a:defRPr sz="1400" b="1">
                  <a:solidFill>
                    <a:schemeClr val="tx1"/>
                  </a:solidFill>
                  <a:latin typeface="Arial" panose="020B0604020202020204" pitchFamily="34" charset="0"/>
                  <a:ea typeface="굴림" panose="020B0600000101010101" pitchFamily="50" charset="-127"/>
                </a:defRPr>
              </a:lvl3pPr>
              <a:lvl4pPr marL="1600200" indent="-228600">
                <a:tabLst>
                  <a:tab pos="266700" algn="l"/>
                </a:tabLst>
                <a:defRPr sz="1400" b="1">
                  <a:solidFill>
                    <a:schemeClr val="tx1"/>
                  </a:solidFill>
                  <a:latin typeface="Arial" panose="020B0604020202020204" pitchFamily="34" charset="0"/>
                  <a:ea typeface="굴림" panose="020B0600000101010101" pitchFamily="50" charset="-127"/>
                </a:defRPr>
              </a:lvl4pPr>
              <a:lvl5pPr marL="2057400" indent="-228600">
                <a:tabLst>
                  <a:tab pos="266700" algn="l"/>
                </a:tabLst>
                <a:defRPr sz="1400" b="1">
                  <a:solidFill>
                    <a:schemeClr val="tx1"/>
                  </a:solidFill>
                  <a:latin typeface="Arial" panose="020B0604020202020204" pitchFamily="34" charset="0"/>
                  <a:ea typeface="굴림" panose="020B0600000101010101" pitchFamily="50" charset="-127"/>
                </a:defRPr>
              </a:lvl5pPr>
              <a:lvl6pPr marL="2514600" indent="-228600" eaLnBrk="0" fontAlgn="base" hangingPunct="0">
                <a:spcBef>
                  <a:spcPct val="0"/>
                </a:spcBef>
                <a:spcAft>
                  <a:spcPct val="0"/>
                </a:spcAft>
                <a:tabLst>
                  <a:tab pos="266700" algn="l"/>
                </a:tabLst>
                <a:defRPr sz="1400" b="1">
                  <a:solidFill>
                    <a:schemeClr val="tx1"/>
                  </a:solidFill>
                  <a:latin typeface="Arial" panose="020B0604020202020204" pitchFamily="34" charset="0"/>
                  <a:ea typeface="굴림" panose="020B0600000101010101" pitchFamily="50" charset="-127"/>
                </a:defRPr>
              </a:lvl6pPr>
              <a:lvl7pPr marL="2971800" indent="-228600" eaLnBrk="0" fontAlgn="base" hangingPunct="0">
                <a:spcBef>
                  <a:spcPct val="0"/>
                </a:spcBef>
                <a:spcAft>
                  <a:spcPct val="0"/>
                </a:spcAft>
                <a:tabLst>
                  <a:tab pos="266700" algn="l"/>
                </a:tabLst>
                <a:defRPr sz="1400" b="1">
                  <a:solidFill>
                    <a:schemeClr val="tx1"/>
                  </a:solidFill>
                  <a:latin typeface="Arial" panose="020B0604020202020204" pitchFamily="34" charset="0"/>
                  <a:ea typeface="굴림" panose="020B0600000101010101" pitchFamily="50" charset="-127"/>
                </a:defRPr>
              </a:lvl7pPr>
              <a:lvl8pPr marL="3429000" indent="-228600" eaLnBrk="0" fontAlgn="base" hangingPunct="0">
                <a:spcBef>
                  <a:spcPct val="0"/>
                </a:spcBef>
                <a:spcAft>
                  <a:spcPct val="0"/>
                </a:spcAft>
                <a:tabLst>
                  <a:tab pos="266700" algn="l"/>
                </a:tabLst>
                <a:defRPr sz="1400" b="1">
                  <a:solidFill>
                    <a:schemeClr val="tx1"/>
                  </a:solidFill>
                  <a:latin typeface="Arial" panose="020B0604020202020204" pitchFamily="34" charset="0"/>
                  <a:ea typeface="굴림" panose="020B0600000101010101" pitchFamily="50" charset="-127"/>
                </a:defRPr>
              </a:lvl8pPr>
              <a:lvl9pPr marL="3886200" indent="-228600" eaLnBrk="0" fontAlgn="base" hangingPunct="0">
                <a:spcBef>
                  <a:spcPct val="0"/>
                </a:spcBef>
                <a:spcAft>
                  <a:spcPct val="0"/>
                </a:spcAft>
                <a:tabLst>
                  <a:tab pos="266700" algn="l"/>
                </a:tabLst>
                <a:defRPr sz="1400" b="1">
                  <a:solidFill>
                    <a:schemeClr val="tx1"/>
                  </a:solidFill>
                  <a:latin typeface="Arial" panose="020B0604020202020204" pitchFamily="34" charset="0"/>
                  <a:ea typeface="굴림" panose="020B0600000101010101" pitchFamily="50" charset="-127"/>
                </a:defRPr>
              </a:lvl9pPr>
            </a:lstStyle>
            <a:p>
              <a:pPr algn="ctr" eaLnBrk="0" fontAlgn="base" hangingPunct="0">
                <a:spcBef>
                  <a:spcPct val="0"/>
                </a:spcBef>
                <a:spcAft>
                  <a:spcPts val="400"/>
                </a:spcAft>
                <a:buClr>
                  <a:srgbClr val="99CC00"/>
                </a:buClr>
              </a:pPr>
              <a:endParaRPr lang="en-US" altLang="ko-KR" b="0">
                <a:solidFill>
                  <a:srgbClr val="000000"/>
                </a:solidFill>
                <a:ea typeface="+mj-ea"/>
                <a:cs typeface="Arial" panose="020B0604020202020204" pitchFamily="34" charset="0"/>
              </a:endParaRPr>
            </a:p>
          </p:txBody>
        </p:sp>
      </p:grpSp>
      <p:grpSp>
        <p:nvGrpSpPr>
          <p:cNvPr id="53" name="그룹 52">
            <a:extLst>
              <a:ext uri="{FF2B5EF4-FFF2-40B4-BE49-F238E27FC236}">
                <a16:creationId xmlns:a16="http://schemas.microsoft.com/office/drawing/2014/main" id="{3B1CCDD5-8CEA-2ADF-45C0-592C72CF87BE}"/>
              </a:ext>
            </a:extLst>
          </p:cNvPr>
          <p:cNvGrpSpPr/>
          <p:nvPr/>
        </p:nvGrpSpPr>
        <p:grpSpPr>
          <a:xfrm>
            <a:off x="2631178" y="3443139"/>
            <a:ext cx="975610" cy="75806"/>
            <a:chOff x="4596158" y="222448"/>
            <a:chExt cx="499374" cy="372553"/>
          </a:xfrm>
        </p:grpSpPr>
        <p:sp>
          <p:nvSpPr>
            <p:cNvPr id="54" name="직사각형 17">
              <a:extLst>
                <a:ext uri="{FF2B5EF4-FFF2-40B4-BE49-F238E27FC236}">
                  <a16:creationId xmlns:a16="http://schemas.microsoft.com/office/drawing/2014/main" id="{580E1AA0-357E-68F5-4722-94F253D62ED3}"/>
                </a:ext>
              </a:extLst>
            </p:cNvPr>
            <p:cNvSpPr>
              <a:spLocks noChangeArrowheads="1"/>
            </p:cNvSpPr>
            <p:nvPr/>
          </p:nvSpPr>
          <p:spPr bwMode="auto">
            <a:xfrm>
              <a:off x="4596158" y="222448"/>
              <a:ext cx="113068" cy="372553"/>
            </a:xfrm>
            <a:prstGeom prst="rect">
              <a:avLst/>
            </a:prstGeom>
            <a:solidFill>
              <a:srgbClr val="00338D"/>
            </a:solidFill>
            <a:ln w="9525" algn="ctr">
              <a:solidFill>
                <a:srgbClr val="00338D"/>
              </a:solidFill>
              <a:prstDash val="solid"/>
              <a:round/>
              <a:headEnd/>
              <a:tailEnd/>
            </a:ln>
          </p:spPr>
          <p:txBody>
            <a:bodyPr lIns="36000" tIns="36000" rIns="36000" bIns="36000" anchor="ctr"/>
            <a:lstStyle>
              <a:lvl1pPr>
                <a:tabLst>
                  <a:tab pos="266700" algn="l"/>
                </a:tabLst>
                <a:defRPr sz="1400" b="1">
                  <a:solidFill>
                    <a:schemeClr val="tx1"/>
                  </a:solidFill>
                  <a:latin typeface="Arial" panose="020B0604020202020204" pitchFamily="34" charset="0"/>
                  <a:ea typeface="굴림" panose="020B0600000101010101" pitchFamily="50" charset="-127"/>
                </a:defRPr>
              </a:lvl1pPr>
              <a:lvl2pPr marL="742950" indent="-285750">
                <a:tabLst>
                  <a:tab pos="266700" algn="l"/>
                </a:tabLst>
                <a:defRPr sz="1400" b="1">
                  <a:solidFill>
                    <a:schemeClr val="tx1"/>
                  </a:solidFill>
                  <a:latin typeface="Arial" panose="020B0604020202020204" pitchFamily="34" charset="0"/>
                  <a:ea typeface="굴림" panose="020B0600000101010101" pitchFamily="50" charset="-127"/>
                </a:defRPr>
              </a:lvl2pPr>
              <a:lvl3pPr marL="1143000" indent="-228600">
                <a:tabLst>
                  <a:tab pos="266700" algn="l"/>
                </a:tabLst>
                <a:defRPr sz="1400" b="1">
                  <a:solidFill>
                    <a:schemeClr val="tx1"/>
                  </a:solidFill>
                  <a:latin typeface="Arial" panose="020B0604020202020204" pitchFamily="34" charset="0"/>
                  <a:ea typeface="굴림" panose="020B0600000101010101" pitchFamily="50" charset="-127"/>
                </a:defRPr>
              </a:lvl3pPr>
              <a:lvl4pPr marL="1600200" indent="-228600">
                <a:tabLst>
                  <a:tab pos="266700" algn="l"/>
                </a:tabLst>
                <a:defRPr sz="1400" b="1">
                  <a:solidFill>
                    <a:schemeClr val="tx1"/>
                  </a:solidFill>
                  <a:latin typeface="Arial" panose="020B0604020202020204" pitchFamily="34" charset="0"/>
                  <a:ea typeface="굴림" panose="020B0600000101010101" pitchFamily="50" charset="-127"/>
                </a:defRPr>
              </a:lvl4pPr>
              <a:lvl5pPr marL="2057400" indent="-228600">
                <a:tabLst>
                  <a:tab pos="266700" algn="l"/>
                </a:tabLst>
                <a:defRPr sz="1400" b="1">
                  <a:solidFill>
                    <a:schemeClr val="tx1"/>
                  </a:solidFill>
                  <a:latin typeface="Arial" panose="020B0604020202020204" pitchFamily="34" charset="0"/>
                  <a:ea typeface="굴림" panose="020B0600000101010101" pitchFamily="50" charset="-127"/>
                </a:defRPr>
              </a:lvl5pPr>
              <a:lvl6pPr marL="2514600" indent="-228600" eaLnBrk="0" fontAlgn="base" hangingPunct="0">
                <a:spcBef>
                  <a:spcPct val="0"/>
                </a:spcBef>
                <a:spcAft>
                  <a:spcPct val="0"/>
                </a:spcAft>
                <a:tabLst>
                  <a:tab pos="266700" algn="l"/>
                </a:tabLst>
                <a:defRPr sz="1400" b="1">
                  <a:solidFill>
                    <a:schemeClr val="tx1"/>
                  </a:solidFill>
                  <a:latin typeface="Arial" panose="020B0604020202020204" pitchFamily="34" charset="0"/>
                  <a:ea typeface="굴림" panose="020B0600000101010101" pitchFamily="50" charset="-127"/>
                </a:defRPr>
              </a:lvl6pPr>
              <a:lvl7pPr marL="2971800" indent="-228600" eaLnBrk="0" fontAlgn="base" hangingPunct="0">
                <a:spcBef>
                  <a:spcPct val="0"/>
                </a:spcBef>
                <a:spcAft>
                  <a:spcPct val="0"/>
                </a:spcAft>
                <a:tabLst>
                  <a:tab pos="266700" algn="l"/>
                </a:tabLst>
                <a:defRPr sz="1400" b="1">
                  <a:solidFill>
                    <a:schemeClr val="tx1"/>
                  </a:solidFill>
                  <a:latin typeface="Arial" panose="020B0604020202020204" pitchFamily="34" charset="0"/>
                  <a:ea typeface="굴림" panose="020B0600000101010101" pitchFamily="50" charset="-127"/>
                </a:defRPr>
              </a:lvl7pPr>
              <a:lvl8pPr marL="3429000" indent="-228600" eaLnBrk="0" fontAlgn="base" hangingPunct="0">
                <a:spcBef>
                  <a:spcPct val="0"/>
                </a:spcBef>
                <a:spcAft>
                  <a:spcPct val="0"/>
                </a:spcAft>
                <a:tabLst>
                  <a:tab pos="266700" algn="l"/>
                </a:tabLst>
                <a:defRPr sz="1400" b="1">
                  <a:solidFill>
                    <a:schemeClr val="tx1"/>
                  </a:solidFill>
                  <a:latin typeface="Arial" panose="020B0604020202020204" pitchFamily="34" charset="0"/>
                  <a:ea typeface="굴림" panose="020B0600000101010101" pitchFamily="50" charset="-127"/>
                </a:defRPr>
              </a:lvl8pPr>
              <a:lvl9pPr marL="3886200" indent="-228600" eaLnBrk="0" fontAlgn="base" hangingPunct="0">
                <a:spcBef>
                  <a:spcPct val="0"/>
                </a:spcBef>
                <a:spcAft>
                  <a:spcPct val="0"/>
                </a:spcAft>
                <a:tabLst>
                  <a:tab pos="266700" algn="l"/>
                </a:tabLst>
                <a:defRPr sz="1400" b="1">
                  <a:solidFill>
                    <a:schemeClr val="tx1"/>
                  </a:solidFill>
                  <a:latin typeface="Arial" panose="020B0604020202020204" pitchFamily="34" charset="0"/>
                  <a:ea typeface="굴림" panose="020B0600000101010101" pitchFamily="50" charset="-127"/>
                </a:defRPr>
              </a:lvl9pPr>
            </a:lstStyle>
            <a:p>
              <a:pPr algn="ctr" eaLnBrk="0" fontAlgn="base" hangingPunct="0">
                <a:spcBef>
                  <a:spcPct val="0"/>
                </a:spcBef>
                <a:spcAft>
                  <a:spcPts val="400"/>
                </a:spcAft>
                <a:buClr>
                  <a:srgbClr val="99CC00"/>
                </a:buClr>
              </a:pPr>
              <a:endParaRPr lang="en-US" altLang="ko-KR" b="0">
                <a:solidFill>
                  <a:srgbClr val="000000"/>
                </a:solidFill>
                <a:ea typeface="+mj-ea"/>
                <a:cs typeface="Arial" panose="020B0604020202020204" pitchFamily="34" charset="0"/>
              </a:endParaRPr>
            </a:p>
          </p:txBody>
        </p:sp>
        <p:sp>
          <p:nvSpPr>
            <p:cNvPr id="55" name="직사각형 54">
              <a:extLst>
                <a:ext uri="{FF2B5EF4-FFF2-40B4-BE49-F238E27FC236}">
                  <a16:creationId xmlns:a16="http://schemas.microsoft.com/office/drawing/2014/main" id="{2F9ECD43-BCF7-7D3C-D7E3-93E03429C70E}"/>
                </a:ext>
              </a:extLst>
            </p:cNvPr>
            <p:cNvSpPr>
              <a:spLocks noChangeArrowheads="1"/>
            </p:cNvSpPr>
            <p:nvPr/>
          </p:nvSpPr>
          <p:spPr bwMode="auto">
            <a:xfrm>
              <a:off x="4849552" y="222448"/>
              <a:ext cx="121807" cy="372553"/>
            </a:xfrm>
            <a:prstGeom prst="rect">
              <a:avLst/>
            </a:prstGeom>
            <a:solidFill>
              <a:srgbClr val="F2F2F2"/>
            </a:solidFill>
            <a:ln w="9525" algn="ctr">
              <a:solidFill>
                <a:srgbClr val="00338D"/>
              </a:solidFill>
              <a:prstDash val="sysDash"/>
              <a:round/>
              <a:headEnd/>
              <a:tailEnd/>
            </a:ln>
          </p:spPr>
          <p:txBody>
            <a:bodyPr lIns="36000" tIns="36000" rIns="36000" bIns="36000" anchor="ctr"/>
            <a:lstStyle>
              <a:lvl1pPr>
                <a:tabLst>
                  <a:tab pos="266700" algn="l"/>
                </a:tabLst>
                <a:defRPr sz="1400" b="1">
                  <a:solidFill>
                    <a:schemeClr val="tx1"/>
                  </a:solidFill>
                  <a:latin typeface="Arial" panose="020B0604020202020204" pitchFamily="34" charset="0"/>
                  <a:ea typeface="굴림" panose="020B0600000101010101" pitchFamily="50" charset="-127"/>
                </a:defRPr>
              </a:lvl1pPr>
              <a:lvl2pPr marL="742950" indent="-285750">
                <a:tabLst>
                  <a:tab pos="266700" algn="l"/>
                </a:tabLst>
                <a:defRPr sz="1400" b="1">
                  <a:solidFill>
                    <a:schemeClr val="tx1"/>
                  </a:solidFill>
                  <a:latin typeface="Arial" panose="020B0604020202020204" pitchFamily="34" charset="0"/>
                  <a:ea typeface="굴림" panose="020B0600000101010101" pitchFamily="50" charset="-127"/>
                </a:defRPr>
              </a:lvl2pPr>
              <a:lvl3pPr marL="1143000" indent="-228600">
                <a:tabLst>
                  <a:tab pos="266700" algn="l"/>
                </a:tabLst>
                <a:defRPr sz="1400" b="1">
                  <a:solidFill>
                    <a:schemeClr val="tx1"/>
                  </a:solidFill>
                  <a:latin typeface="Arial" panose="020B0604020202020204" pitchFamily="34" charset="0"/>
                  <a:ea typeface="굴림" panose="020B0600000101010101" pitchFamily="50" charset="-127"/>
                </a:defRPr>
              </a:lvl3pPr>
              <a:lvl4pPr marL="1600200" indent="-228600">
                <a:tabLst>
                  <a:tab pos="266700" algn="l"/>
                </a:tabLst>
                <a:defRPr sz="1400" b="1">
                  <a:solidFill>
                    <a:schemeClr val="tx1"/>
                  </a:solidFill>
                  <a:latin typeface="Arial" panose="020B0604020202020204" pitchFamily="34" charset="0"/>
                  <a:ea typeface="굴림" panose="020B0600000101010101" pitchFamily="50" charset="-127"/>
                </a:defRPr>
              </a:lvl4pPr>
              <a:lvl5pPr marL="2057400" indent="-228600">
                <a:tabLst>
                  <a:tab pos="266700" algn="l"/>
                </a:tabLst>
                <a:defRPr sz="1400" b="1">
                  <a:solidFill>
                    <a:schemeClr val="tx1"/>
                  </a:solidFill>
                  <a:latin typeface="Arial" panose="020B0604020202020204" pitchFamily="34" charset="0"/>
                  <a:ea typeface="굴림" panose="020B0600000101010101" pitchFamily="50" charset="-127"/>
                </a:defRPr>
              </a:lvl5pPr>
              <a:lvl6pPr marL="2514600" indent="-228600" eaLnBrk="0" fontAlgn="base" hangingPunct="0">
                <a:spcBef>
                  <a:spcPct val="0"/>
                </a:spcBef>
                <a:spcAft>
                  <a:spcPct val="0"/>
                </a:spcAft>
                <a:tabLst>
                  <a:tab pos="266700" algn="l"/>
                </a:tabLst>
                <a:defRPr sz="1400" b="1">
                  <a:solidFill>
                    <a:schemeClr val="tx1"/>
                  </a:solidFill>
                  <a:latin typeface="Arial" panose="020B0604020202020204" pitchFamily="34" charset="0"/>
                  <a:ea typeface="굴림" panose="020B0600000101010101" pitchFamily="50" charset="-127"/>
                </a:defRPr>
              </a:lvl6pPr>
              <a:lvl7pPr marL="2971800" indent="-228600" eaLnBrk="0" fontAlgn="base" hangingPunct="0">
                <a:spcBef>
                  <a:spcPct val="0"/>
                </a:spcBef>
                <a:spcAft>
                  <a:spcPct val="0"/>
                </a:spcAft>
                <a:tabLst>
                  <a:tab pos="266700" algn="l"/>
                </a:tabLst>
                <a:defRPr sz="1400" b="1">
                  <a:solidFill>
                    <a:schemeClr val="tx1"/>
                  </a:solidFill>
                  <a:latin typeface="Arial" panose="020B0604020202020204" pitchFamily="34" charset="0"/>
                  <a:ea typeface="굴림" panose="020B0600000101010101" pitchFamily="50" charset="-127"/>
                </a:defRPr>
              </a:lvl7pPr>
              <a:lvl8pPr marL="3429000" indent="-228600" eaLnBrk="0" fontAlgn="base" hangingPunct="0">
                <a:spcBef>
                  <a:spcPct val="0"/>
                </a:spcBef>
                <a:spcAft>
                  <a:spcPct val="0"/>
                </a:spcAft>
                <a:tabLst>
                  <a:tab pos="266700" algn="l"/>
                </a:tabLst>
                <a:defRPr sz="1400" b="1">
                  <a:solidFill>
                    <a:schemeClr val="tx1"/>
                  </a:solidFill>
                  <a:latin typeface="Arial" panose="020B0604020202020204" pitchFamily="34" charset="0"/>
                  <a:ea typeface="굴림" panose="020B0600000101010101" pitchFamily="50" charset="-127"/>
                </a:defRPr>
              </a:lvl8pPr>
              <a:lvl9pPr marL="3886200" indent="-228600" eaLnBrk="0" fontAlgn="base" hangingPunct="0">
                <a:spcBef>
                  <a:spcPct val="0"/>
                </a:spcBef>
                <a:spcAft>
                  <a:spcPct val="0"/>
                </a:spcAft>
                <a:tabLst>
                  <a:tab pos="266700" algn="l"/>
                </a:tabLst>
                <a:defRPr sz="1400" b="1">
                  <a:solidFill>
                    <a:schemeClr val="tx1"/>
                  </a:solidFill>
                  <a:latin typeface="Arial" panose="020B0604020202020204" pitchFamily="34" charset="0"/>
                  <a:ea typeface="굴림" panose="020B0600000101010101" pitchFamily="50" charset="-127"/>
                </a:defRPr>
              </a:lvl9pPr>
            </a:lstStyle>
            <a:p>
              <a:pPr algn="ctr" eaLnBrk="0" fontAlgn="base" hangingPunct="0">
                <a:spcBef>
                  <a:spcPct val="0"/>
                </a:spcBef>
                <a:spcAft>
                  <a:spcPts val="400"/>
                </a:spcAft>
                <a:buClr>
                  <a:srgbClr val="99CC00"/>
                </a:buClr>
              </a:pPr>
              <a:endParaRPr lang="en-US" altLang="ko-KR" b="0">
                <a:solidFill>
                  <a:srgbClr val="000000"/>
                </a:solidFill>
                <a:ea typeface="+mj-ea"/>
                <a:cs typeface="Arial" panose="020B0604020202020204" pitchFamily="34" charset="0"/>
              </a:endParaRPr>
            </a:p>
          </p:txBody>
        </p:sp>
        <p:sp>
          <p:nvSpPr>
            <p:cNvPr id="56" name="직사각형 55">
              <a:extLst>
                <a:ext uri="{FF2B5EF4-FFF2-40B4-BE49-F238E27FC236}">
                  <a16:creationId xmlns:a16="http://schemas.microsoft.com/office/drawing/2014/main" id="{89953F18-D4CC-84EE-9A1D-38EB83E55A24}"/>
                </a:ext>
              </a:extLst>
            </p:cNvPr>
            <p:cNvSpPr>
              <a:spLocks noChangeArrowheads="1"/>
            </p:cNvSpPr>
            <p:nvPr/>
          </p:nvSpPr>
          <p:spPr bwMode="auto">
            <a:xfrm>
              <a:off x="4717979" y="222448"/>
              <a:ext cx="121807" cy="372553"/>
            </a:xfrm>
            <a:prstGeom prst="rect">
              <a:avLst/>
            </a:prstGeom>
            <a:solidFill>
              <a:srgbClr val="00338D"/>
            </a:solidFill>
            <a:ln w="9525" algn="ctr">
              <a:solidFill>
                <a:srgbClr val="00338D"/>
              </a:solidFill>
              <a:prstDash val="solid"/>
              <a:round/>
              <a:headEnd/>
              <a:tailEnd/>
            </a:ln>
          </p:spPr>
          <p:txBody>
            <a:bodyPr lIns="36000" tIns="36000" rIns="36000" bIns="36000" anchor="ctr"/>
            <a:lstStyle>
              <a:lvl1pPr>
                <a:tabLst>
                  <a:tab pos="266700" algn="l"/>
                </a:tabLst>
                <a:defRPr sz="1400" b="1">
                  <a:solidFill>
                    <a:schemeClr val="tx1"/>
                  </a:solidFill>
                  <a:latin typeface="Arial" panose="020B0604020202020204" pitchFamily="34" charset="0"/>
                  <a:ea typeface="굴림" panose="020B0600000101010101" pitchFamily="50" charset="-127"/>
                </a:defRPr>
              </a:lvl1pPr>
              <a:lvl2pPr marL="742950" indent="-285750">
                <a:tabLst>
                  <a:tab pos="266700" algn="l"/>
                </a:tabLst>
                <a:defRPr sz="1400" b="1">
                  <a:solidFill>
                    <a:schemeClr val="tx1"/>
                  </a:solidFill>
                  <a:latin typeface="Arial" panose="020B0604020202020204" pitchFamily="34" charset="0"/>
                  <a:ea typeface="굴림" panose="020B0600000101010101" pitchFamily="50" charset="-127"/>
                </a:defRPr>
              </a:lvl2pPr>
              <a:lvl3pPr marL="1143000" indent="-228600">
                <a:tabLst>
                  <a:tab pos="266700" algn="l"/>
                </a:tabLst>
                <a:defRPr sz="1400" b="1">
                  <a:solidFill>
                    <a:schemeClr val="tx1"/>
                  </a:solidFill>
                  <a:latin typeface="Arial" panose="020B0604020202020204" pitchFamily="34" charset="0"/>
                  <a:ea typeface="굴림" panose="020B0600000101010101" pitchFamily="50" charset="-127"/>
                </a:defRPr>
              </a:lvl3pPr>
              <a:lvl4pPr marL="1600200" indent="-228600">
                <a:tabLst>
                  <a:tab pos="266700" algn="l"/>
                </a:tabLst>
                <a:defRPr sz="1400" b="1">
                  <a:solidFill>
                    <a:schemeClr val="tx1"/>
                  </a:solidFill>
                  <a:latin typeface="Arial" panose="020B0604020202020204" pitchFamily="34" charset="0"/>
                  <a:ea typeface="굴림" panose="020B0600000101010101" pitchFamily="50" charset="-127"/>
                </a:defRPr>
              </a:lvl4pPr>
              <a:lvl5pPr marL="2057400" indent="-228600">
                <a:tabLst>
                  <a:tab pos="266700" algn="l"/>
                </a:tabLst>
                <a:defRPr sz="1400" b="1">
                  <a:solidFill>
                    <a:schemeClr val="tx1"/>
                  </a:solidFill>
                  <a:latin typeface="Arial" panose="020B0604020202020204" pitchFamily="34" charset="0"/>
                  <a:ea typeface="굴림" panose="020B0600000101010101" pitchFamily="50" charset="-127"/>
                </a:defRPr>
              </a:lvl5pPr>
              <a:lvl6pPr marL="2514600" indent="-228600" eaLnBrk="0" fontAlgn="base" hangingPunct="0">
                <a:spcBef>
                  <a:spcPct val="0"/>
                </a:spcBef>
                <a:spcAft>
                  <a:spcPct val="0"/>
                </a:spcAft>
                <a:tabLst>
                  <a:tab pos="266700" algn="l"/>
                </a:tabLst>
                <a:defRPr sz="1400" b="1">
                  <a:solidFill>
                    <a:schemeClr val="tx1"/>
                  </a:solidFill>
                  <a:latin typeface="Arial" panose="020B0604020202020204" pitchFamily="34" charset="0"/>
                  <a:ea typeface="굴림" panose="020B0600000101010101" pitchFamily="50" charset="-127"/>
                </a:defRPr>
              </a:lvl6pPr>
              <a:lvl7pPr marL="2971800" indent="-228600" eaLnBrk="0" fontAlgn="base" hangingPunct="0">
                <a:spcBef>
                  <a:spcPct val="0"/>
                </a:spcBef>
                <a:spcAft>
                  <a:spcPct val="0"/>
                </a:spcAft>
                <a:tabLst>
                  <a:tab pos="266700" algn="l"/>
                </a:tabLst>
                <a:defRPr sz="1400" b="1">
                  <a:solidFill>
                    <a:schemeClr val="tx1"/>
                  </a:solidFill>
                  <a:latin typeface="Arial" panose="020B0604020202020204" pitchFamily="34" charset="0"/>
                  <a:ea typeface="굴림" panose="020B0600000101010101" pitchFamily="50" charset="-127"/>
                </a:defRPr>
              </a:lvl7pPr>
              <a:lvl8pPr marL="3429000" indent="-228600" eaLnBrk="0" fontAlgn="base" hangingPunct="0">
                <a:spcBef>
                  <a:spcPct val="0"/>
                </a:spcBef>
                <a:spcAft>
                  <a:spcPct val="0"/>
                </a:spcAft>
                <a:tabLst>
                  <a:tab pos="266700" algn="l"/>
                </a:tabLst>
                <a:defRPr sz="1400" b="1">
                  <a:solidFill>
                    <a:schemeClr val="tx1"/>
                  </a:solidFill>
                  <a:latin typeface="Arial" panose="020B0604020202020204" pitchFamily="34" charset="0"/>
                  <a:ea typeface="굴림" panose="020B0600000101010101" pitchFamily="50" charset="-127"/>
                </a:defRPr>
              </a:lvl8pPr>
              <a:lvl9pPr marL="3886200" indent="-228600" eaLnBrk="0" fontAlgn="base" hangingPunct="0">
                <a:spcBef>
                  <a:spcPct val="0"/>
                </a:spcBef>
                <a:spcAft>
                  <a:spcPct val="0"/>
                </a:spcAft>
                <a:tabLst>
                  <a:tab pos="266700" algn="l"/>
                </a:tabLst>
                <a:defRPr sz="1400" b="1">
                  <a:solidFill>
                    <a:schemeClr val="tx1"/>
                  </a:solidFill>
                  <a:latin typeface="Arial" panose="020B0604020202020204" pitchFamily="34" charset="0"/>
                  <a:ea typeface="굴림" panose="020B0600000101010101" pitchFamily="50" charset="-127"/>
                </a:defRPr>
              </a:lvl9pPr>
            </a:lstStyle>
            <a:p>
              <a:pPr algn="ctr" eaLnBrk="0" fontAlgn="base" hangingPunct="0">
                <a:spcBef>
                  <a:spcPct val="0"/>
                </a:spcBef>
                <a:spcAft>
                  <a:spcPts val="400"/>
                </a:spcAft>
                <a:buClr>
                  <a:srgbClr val="99CC00"/>
                </a:buClr>
              </a:pPr>
              <a:endParaRPr lang="en-US" altLang="ko-KR" b="0">
                <a:solidFill>
                  <a:srgbClr val="000000"/>
                </a:solidFill>
                <a:ea typeface="+mj-ea"/>
                <a:cs typeface="Arial" panose="020B0604020202020204" pitchFamily="34" charset="0"/>
              </a:endParaRPr>
            </a:p>
          </p:txBody>
        </p:sp>
        <p:sp>
          <p:nvSpPr>
            <p:cNvPr id="57" name="직사각형 17">
              <a:extLst>
                <a:ext uri="{FF2B5EF4-FFF2-40B4-BE49-F238E27FC236}">
                  <a16:creationId xmlns:a16="http://schemas.microsoft.com/office/drawing/2014/main" id="{E57A76DA-D870-3D40-F0C0-8078426C96FF}"/>
                </a:ext>
              </a:extLst>
            </p:cNvPr>
            <p:cNvSpPr>
              <a:spLocks noChangeArrowheads="1"/>
            </p:cNvSpPr>
            <p:nvPr/>
          </p:nvSpPr>
          <p:spPr bwMode="auto">
            <a:xfrm>
              <a:off x="4981125" y="222448"/>
              <a:ext cx="114407" cy="372553"/>
            </a:xfrm>
            <a:prstGeom prst="rect">
              <a:avLst/>
            </a:prstGeom>
            <a:solidFill>
              <a:srgbClr val="F2F2F2"/>
            </a:solidFill>
            <a:ln w="9525" algn="ctr">
              <a:solidFill>
                <a:srgbClr val="00338D"/>
              </a:solidFill>
              <a:prstDash val="sysDash"/>
              <a:round/>
              <a:headEnd/>
              <a:tailEnd/>
            </a:ln>
          </p:spPr>
          <p:txBody>
            <a:bodyPr lIns="36000" tIns="36000" rIns="36000" bIns="36000" anchor="ctr"/>
            <a:lstStyle>
              <a:lvl1pPr>
                <a:tabLst>
                  <a:tab pos="266700" algn="l"/>
                </a:tabLst>
                <a:defRPr sz="1400" b="1">
                  <a:solidFill>
                    <a:schemeClr val="tx1"/>
                  </a:solidFill>
                  <a:latin typeface="Arial" panose="020B0604020202020204" pitchFamily="34" charset="0"/>
                  <a:ea typeface="굴림" panose="020B0600000101010101" pitchFamily="50" charset="-127"/>
                </a:defRPr>
              </a:lvl1pPr>
              <a:lvl2pPr marL="742950" indent="-285750">
                <a:tabLst>
                  <a:tab pos="266700" algn="l"/>
                </a:tabLst>
                <a:defRPr sz="1400" b="1">
                  <a:solidFill>
                    <a:schemeClr val="tx1"/>
                  </a:solidFill>
                  <a:latin typeface="Arial" panose="020B0604020202020204" pitchFamily="34" charset="0"/>
                  <a:ea typeface="굴림" panose="020B0600000101010101" pitchFamily="50" charset="-127"/>
                </a:defRPr>
              </a:lvl2pPr>
              <a:lvl3pPr marL="1143000" indent="-228600">
                <a:tabLst>
                  <a:tab pos="266700" algn="l"/>
                </a:tabLst>
                <a:defRPr sz="1400" b="1">
                  <a:solidFill>
                    <a:schemeClr val="tx1"/>
                  </a:solidFill>
                  <a:latin typeface="Arial" panose="020B0604020202020204" pitchFamily="34" charset="0"/>
                  <a:ea typeface="굴림" panose="020B0600000101010101" pitchFamily="50" charset="-127"/>
                </a:defRPr>
              </a:lvl3pPr>
              <a:lvl4pPr marL="1600200" indent="-228600">
                <a:tabLst>
                  <a:tab pos="266700" algn="l"/>
                </a:tabLst>
                <a:defRPr sz="1400" b="1">
                  <a:solidFill>
                    <a:schemeClr val="tx1"/>
                  </a:solidFill>
                  <a:latin typeface="Arial" panose="020B0604020202020204" pitchFamily="34" charset="0"/>
                  <a:ea typeface="굴림" panose="020B0600000101010101" pitchFamily="50" charset="-127"/>
                </a:defRPr>
              </a:lvl4pPr>
              <a:lvl5pPr marL="2057400" indent="-228600">
                <a:tabLst>
                  <a:tab pos="266700" algn="l"/>
                </a:tabLst>
                <a:defRPr sz="1400" b="1">
                  <a:solidFill>
                    <a:schemeClr val="tx1"/>
                  </a:solidFill>
                  <a:latin typeface="Arial" panose="020B0604020202020204" pitchFamily="34" charset="0"/>
                  <a:ea typeface="굴림" panose="020B0600000101010101" pitchFamily="50" charset="-127"/>
                </a:defRPr>
              </a:lvl5pPr>
              <a:lvl6pPr marL="2514600" indent="-228600" eaLnBrk="0" fontAlgn="base" hangingPunct="0">
                <a:spcBef>
                  <a:spcPct val="0"/>
                </a:spcBef>
                <a:spcAft>
                  <a:spcPct val="0"/>
                </a:spcAft>
                <a:tabLst>
                  <a:tab pos="266700" algn="l"/>
                </a:tabLst>
                <a:defRPr sz="1400" b="1">
                  <a:solidFill>
                    <a:schemeClr val="tx1"/>
                  </a:solidFill>
                  <a:latin typeface="Arial" panose="020B0604020202020204" pitchFamily="34" charset="0"/>
                  <a:ea typeface="굴림" panose="020B0600000101010101" pitchFamily="50" charset="-127"/>
                </a:defRPr>
              </a:lvl6pPr>
              <a:lvl7pPr marL="2971800" indent="-228600" eaLnBrk="0" fontAlgn="base" hangingPunct="0">
                <a:spcBef>
                  <a:spcPct val="0"/>
                </a:spcBef>
                <a:spcAft>
                  <a:spcPct val="0"/>
                </a:spcAft>
                <a:tabLst>
                  <a:tab pos="266700" algn="l"/>
                </a:tabLst>
                <a:defRPr sz="1400" b="1">
                  <a:solidFill>
                    <a:schemeClr val="tx1"/>
                  </a:solidFill>
                  <a:latin typeface="Arial" panose="020B0604020202020204" pitchFamily="34" charset="0"/>
                  <a:ea typeface="굴림" panose="020B0600000101010101" pitchFamily="50" charset="-127"/>
                </a:defRPr>
              </a:lvl7pPr>
              <a:lvl8pPr marL="3429000" indent="-228600" eaLnBrk="0" fontAlgn="base" hangingPunct="0">
                <a:spcBef>
                  <a:spcPct val="0"/>
                </a:spcBef>
                <a:spcAft>
                  <a:spcPct val="0"/>
                </a:spcAft>
                <a:tabLst>
                  <a:tab pos="266700" algn="l"/>
                </a:tabLst>
                <a:defRPr sz="1400" b="1">
                  <a:solidFill>
                    <a:schemeClr val="tx1"/>
                  </a:solidFill>
                  <a:latin typeface="Arial" panose="020B0604020202020204" pitchFamily="34" charset="0"/>
                  <a:ea typeface="굴림" panose="020B0600000101010101" pitchFamily="50" charset="-127"/>
                </a:defRPr>
              </a:lvl8pPr>
              <a:lvl9pPr marL="3886200" indent="-228600" eaLnBrk="0" fontAlgn="base" hangingPunct="0">
                <a:spcBef>
                  <a:spcPct val="0"/>
                </a:spcBef>
                <a:spcAft>
                  <a:spcPct val="0"/>
                </a:spcAft>
                <a:tabLst>
                  <a:tab pos="266700" algn="l"/>
                </a:tabLst>
                <a:defRPr sz="1400" b="1">
                  <a:solidFill>
                    <a:schemeClr val="tx1"/>
                  </a:solidFill>
                  <a:latin typeface="Arial" panose="020B0604020202020204" pitchFamily="34" charset="0"/>
                  <a:ea typeface="굴림" panose="020B0600000101010101" pitchFamily="50" charset="-127"/>
                </a:defRPr>
              </a:lvl9pPr>
            </a:lstStyle>
            <a:p>
              <a:pPr algn="ctr" eaLnBrk="0" fontAlgn="base" hangingPunct="0">
                <a:spcBef>
                  <a:spcPct val="0"/>
                </a:spcBef>
                <a:spcAft>
                  <a:spcPts val="400"/>
                </a:spcAft>
                <a:buClr>
                  <a:srgbClr val="99CC00"/>
                </a:buClr>
              </a:pPr>
              <a:endParaRPr lang="en-US" altLang="ko-KR" b="0">
                <a:solidFill>
                  <a:srgbClr val="000000"/>
                </a:solidFill>
                <a:ea typeface="+mj-ea"/>
                <a:cs typeface="Arial" panose="020B0604020202020204" pitchFamily="34" charset="0"/>
              </a:endParaRPr>
            </a:p>
          </p:txBody>
        </p:sp>
      </p:grpSp>
      <p:grpSp>
        <p:nvGrpSpPr>
          <p:cNvPr id="63" name="그룹 62">
            <a:extLst>
              <a:ext uri="{FF2B5EF4-FFF2-40B4-BE49-F238E27FC236}">
                <a16:creationId xmlns:a16="http://schemas.microsoft.com/office/drawing/2014/main" id="{53ACB938-FEB1-3A9A-B192-0BB370FEFE31}"/>
              </a:ext>
            </a:extLst>
          </p:cNvPr>
          <p:cNvGrpSpPr/>
          <p:nvPr/>
        </p:nvGrpSpPr>
        <p:grpSpPr>
          <a:xfrm>
            <a:off x="2631175" y="3862992"/>
            <a:ext cx="975004" cy="75806"/>
            <a:chOff x="4596158" y="222448"/>
            <a:chExt cx="499064" cy="372553"/>
          </a:xfrm>
        </p:grpSpPr>
        <p:sp>
          <p:nvSpPr>
            <p:cNvPr id="64" name="직사각형 17">
              <a:extLst>
                <a:ext uri="{FF2B5EF4-FFF2-40B4-BE49-F238E27FC236}">
                  <a16:creationId xmlns:a16="http://schemas.microsoft.com/office/drawing/2014/main" id="{74155C93-8AED-DBAA-4BEE-706B4AD256F1}"/>
                </a:ext>
              </a:extLst>
            </p:cNvPr>
            <p:cNvSpPr>
              <a:spLocks noChangeArrowheads="1"/>
            </p:cNvSpPr>
            <p:nvPr/>
          </p:nvSpPr>
          <p:spPr bwMode="auto">
            <a:xfrm>
              <a:off x="4596158" y="222448"/>
              <a:ext cx="113068" cy="372553"/>
            </a:xfrm>
            <a:prstGeom prst="rect">
              <a:avLst/>
            </a:prstGeom>
            <a:solidFill>
              <a:srgbClr val="00338D"/>
            </a:solidFill>
            <a:ln w="9525" algn="ctr">
              <a:solidFill>
                <a:srgbClr val="00338D"/>
              </a:solidFill>
              <a:prstDash val="solid"/>
              <a:round/>
              <a:headEnd/>
              <a:tailEnd/>
            </a:ln>
          </p:spPr>
          <p:txBody>
            <a:bodyPr lIns="36000" tIns="36000" rIns="36000" bIns="36000" anchor="ctr"/>
            <a:lstStyle>
              <a:lvl1pPr>
                <a:tabLst>
                  <a:tab pos="266700" algn="l"/>
                </a:tabLst>
                <a:defRPr sz="1400" b="1">
                  <a:solidFill>
                    <a:schemeClr val="tx1"/>
                  </a:solidFill>
                  <a:latin typeface="Arial" panose="020B0604020202020204" pitchFamily="34" charset="0"/>
                  <a:ea typeface="굴림" panose="020B0600000101010101" pitchFamily="50" charset="-127"/>
                </a:defRPr>
              </a:lvl1pPr>
              <a:lvl2pPr marL="742950" indent="-285750">
                <a:tabLst>
                  <a:tab pos="266700" algn="l"/>
                </a:tabLst>
                <a:defRPr sz="1400" b="1">
                  <a:solidFill>
                    <a:schemeClr val="tx1"/>
                  </a:solidFill>
                  <a:latin typeface="Arial" panose="020B0604020202020204" pitchFamily="34" charset="0"/>
                  <a:ea typeface="굴림" panose="020B0600000101010101" pitchFamily="50" charset="-127"/>
                </a:defRPr>
              </a:lvl2pPr>
              <a:lvl3pPr marL="1143000" indent="-228600">
                <a:tabLst>
                  <a:tab pos="266700" algn="l"/>
                </a:tabLst>
                <a:defRPr sz="1400" b="1">
                  <a:solidFill>
                    <a:schemeClr val="tx1"/>
                  </a:solidFill>
                  <a:latin typeface="Arial" panose="020B0604020202020204" pitchFamily="34" charset="0"/>
                  <a:ea typeface="굴림" panose="020B0600000101010101" pitchFamily="50" charset="-127"/>
                </a:defRPr>
              </a:lvl3pPr>
              <a:lvl4pPr marL="1600200" indent="-228600">
                <a:tabLst>
                  <a:tab pos="266700" algn="l"/>
                </a:tabLst>
                <a:defRPr sz="1400" b="1">
                  <a:solidFill>
                    <a:schemeClr val="tx1"/>
                  </a:solidFill>
                  <a:latin typeface="Arial" panose="020B0604020202020204" pitchFamily="34" charset="0"/>
                  <a:ea typeface="굴림" panose="020B0600000101010101" pitchFamily="50" charset="-127"/>
                </a:defRPr>
              </a:lvl4pPr>
              <a:lvl5pPr marL="2057400" indent="-228600">
                <a:tabLst>
                  <a:tab pos="266700" algn="l"/>
                </a:tabLst>
                <a:defRPr sz="1400" b="1">
                  <a:solidFill>
                    <a:schemeClr val="tx1"/>
                  </a:solidFill>
                  <a:latin typeface="Arial" panose="020B0604020202020204" pitchFamily="34" charset="0"/>
                  <a:ea typeface="굴림" panose="020B0600000101010101" pitchFamily="50" charset="-127"/>
                </a:defRPr>
              </a:lvl5pPr>
              <a:lvl6pPr marL="2514600" indent="-228600" eaLnBrk="0" fontAlgn="base" hangingPunct="0">
                <a:spcBef>
                  <a:spcPct val="0"/>
                </a:spcBef>
                <a:spcAft>
                  <a:spcPct val="0"/>
                </a:spcAft>
                <a:tabLst>
                  <a:tab pos="266700" algn="l"/>
                </a:tabLst>
                <a:defRPr sz="1400" b="1">
                  <a:solidFill>
                    <a:schemeClr val="tx1"/>
                  </a:solidFill>
                  <a:latin typeface="Arial" panose="020B0604020202020204" pitchFamily="34" charset="0"/>
                  <a:ea typeface="굴림" panose="020B0600000101010101" pitchFamily="50" charset="-127"/>
                </a:defRPr>
              </a:lvl6pPr>
              <a:lvl7pPr marL="2971800" indent="-228600" eaLnBrk="0" fontAlgn="base" hangingPunct="0">
                <a:spcBef>
                  <a:spcPct val="0"/>
                </a:spcBef>
                <a:spcAft>
                  <a:spcPct val="0"/>
                </a:spcAft>
                <a:tabLst>
                  <a:tab pos="266700" algn="l"/>
                </a:tabLst>
                <a:defRPr sz="1400" b="1">
                  <a:solidFill>
                    <a:schemeClr val="tx1"/>
                  </a:solidFill>
                  <a:latin typeface="Arial" panose="020B0604020202020204" pitchFamily="34" charset="0"/>
                  <a:ea typeface="굴림" panose="020B0600000101010101" pitchFamily="50" charset="-127"/>
                </a:defRPr>
              </a:lvl7pPr>
              <a:lvl8pPr marL="3429000" indent="-228600" eaLnBrk="0" fontAlgn="base" hangingPunct="0">
                <a:spcBef>
                  <a:spcPct val="0"/>
                </a:spcBef>
                <a:spcAft>
                  <a:spcPct val="0"/>
                </a:spcAft>
                <a:tabLst>
                  <a:tab pos="266700" algn="l"/>
                </a:tabLst>
                <a:defRPr sz="1400" b="1">
                  <a:solidFill>
                    <a:schemeClr val="tx1"/>
                  </a:solidFill>
                  <a:latin typeface="Arial" panose="020B0604020202020204" pitchFamily="34" charset="0"/>
                  <a:ea typeface="굴림" panose="020B0600000101010101" pitchFamily="50" charset="-127"/>
                </a:defRPr>
              </a:lvl8pPr>
              <a:lvl9pPr marL="3886200" indent="-228600" eaLnBrk="0" fontAlgn="base" hangingPunct="0">
                <a:spcBef>
                  <a:spcPct val="0"/>
                </a:spcBef>
                <a:spcAft>
                  <a:spcPct val="0"/>
                </a:spcAft>
                <a:tabLst>
                  <a:tab pos="266700" algn="l"/>
                </a:tabLst>
                <a:defRPr sz="1400" b="1">
                  <a:solidFill>
                    <a:schemeClr val="tx1"/>
                  </a:solidFill>
                  <a:latin typeface="Arial" panose="020B0604020202020204" pitchFamily="34" charset="0"/>
                  <a:ea typeface="굴림" panose="020B0600000101010101" pitchFamily="50" charset="-127"/>
                </a:defRPr>
              </a:lvl9pPr>
            </a:lstStyle>
            <a:p>
              <a:pPr algn="ctr" eaLnBrk="0" fontAlgn="base" hangingPunct="0">
                <a:spcBef>
                  <a:spcPct val="0"/>
                </a:spcBef>
                <a:spcAft>
                  <a:spcPts val="400"/>
                </a:spcAft>
                <a:buClr>
                  <a:srgbClr val="99CC00"/>
                </a:buClr>
              </a:pPr>
              <a:endParaRPr lang="en-US" altLang="ko-KR" b="0">
                <a:solidFill>
                  <a:srgbClr val="000000"/>
                </a:solidFill>
                <a:ea typeface="+mj-ea"/>
                <a:cs typeface="Arial" panose="020B0604020202020204" pitchFamily="34" charset="0"/>
              </a:endParaRPr>
            </a:p>
          </p:txBody>
        </p:sp>
        <p:sp>
          <p:nvSpPr>
            <p:cNvPr id="65" name="직사각형 64">
              <a:extLst>
                <a:ext uri="{FF2B5EF4-FFF2-40B4-BE49-F238E27FC236}">
                  <a16:creationId xmlns:a16="http://schemas.microsoft.com/office/drawing/2014/main" id="{2143CCCB-B139-EA8C-285E-734ABA9AD289}"/>
                </a:ext>
              </a:extLst>
            </p:cNvPr>
            <p:cNvSpPr>
              <a:spLocks noChangeArrowheads="1"/>
            </p:cNvSpPr>
            <p:nvPr/>
          </p:nvSpPr>
          <p:spPr bwMode="auto">
            <a:xfrm>
              <a:off x="4849552" y="222448"/>
              <a:ext cx="121807" cy="372553"/>
            </a:xfrm>
            <a:prstGeom prst="rect">
              <a:avLst/>
            </a:prstGeom>
            <a:solidFill>
              <a:srgbClr val="F2F2F2"/>
            </a:solidFill>
            <a:ln w="9525" algn="ctr">
              <a:solidFill>
                <a:srgbClr val="00338D"/>
              </a:solidFill>
              <a:prstDash val="sysDash"/>
              <a:round/>
              <a:headEnd/>
              <a:tailEnd/>
            </a:ln>
          </p:spPr>
          <p:txBody>
            <a:bodyPr lIns="36000" tIns="36000" rIns="36000" bIns="36000" anchor="ctr"/>
            <a:lstStyle>
              <a:lvl1pPr>
                <a:tabLst>
                  <a:tab pos="266700" algn="l"/>
                </a:tabLst>
                <a:defRPr sz="1400" b="1">
                  <a:solidFill>
                    <a:schemeClr val="tx1"/>
                  </a:solidFill>
                  <a:latin typeface="Arial" panose="020B0604020202020204" pitchFamily="34" charset="0"/>
                  <a:ea typeface="굴림" panose="020B0600000101010101" pitchFamily="50" charset="-127"/>
                </a:defRPr>
              </a:lvl1pPr>
              <a:lvl2pPr marL="742950" indent="-285750">
                <a:tabLst>
                  <a:tab pos="266700" algn="l"/>
                </a:tabLst>
                <a:defRPr sz="1400" b="1">
                  <a:solidFill>
                    <a:schemeClr val="tx1"/>
                  </a:solidFill>
                  <a:latin typeface="Arial" panose="020B0604020202020204" pitchFamily="34" charset="0"/>
                  <a:ea typeface="굴림" panose="020B0600000101010101" pitchFamily="50" charset="-127"/>
                </a:defRPr>
              </a:lvl2pPr>
              <a:lvl3pPr marL="1143000" indent="-228600">
                <a:tabLst>
                  <a:tab pos="266700" algn="l"/>
                </a:tabLst>
                <a:defRPr sz="1400" b="1">
                  <a:solidFill>
                    <a:schemeClr val="tx1"/>
                  </a:solidFill>
                  <a:latin typeface="Arial" panose="020B0604020202020204" pitchFamily="34" charset="0"/>
                  <a:ea typeface="굴림" panose="020B0600000101010101" pitchFamily="50" charset="-127"/>
                </a:defRPr>
              </a:lvl3pPr>
              <a:lvl4pPr marL="1600200" indent="-228600">
                <a:tabLst>
                  <a:tab pos="266700" algn="l"/>
                </a:tabLst>
                <a:defRPr sz="1400" b="1">
                  <a:solidFill>
                    <a:schemeClr val="tx1"/>
                  </a:solidFill>
                  <a:latin typeface="Arial" panose="020B0604020202020204" pitchFamily="34" charset="0"/>
                  <a:ea typeface="굴림" panose="020B0600000101010101" pitchFamily="50" charset="-127"/>
                </a:defRPr>
              </a:lvl4pPr>
              <a:lvl5pPr marL="2057400" indent="-228600">
                <a:tabLst>
                  <a:tab pos="266700" algn="l"/>
                </a:tabLst>
                <a:defRPr sz="1400" b="1">
                  <a:solidFill>
                    <a:schemeClr val="tx1"/>
                  </a:solidFill>
                  <a:latin typeface="Arial" panose="020B0604020202020204" pitchFamily="34" charset="0"/>
                  <a:ea typeface="굴림" panose="020B0600000101010101" pitchFamily="50" charset="-127"/>
                </a:defRPr>
              </a:lvl5pPr>
              <a:lvl6pPr marL="2514600" indent="-228600" eaLnBrk="0" fontAlgn="base" hangingPunct="0">
                <a:spcBef>
                  <a:spcPct val="0"/>
                </a:spcBef>
                <a:spcAft>
                  <a:spcPct val="0"/>
                </a:spcAft>
                <a:tabLst>
                  <a:tab pos="266700" algn="l"/>
                </a:tabLst>
                <a:defRPr sz="1400" b="1">
                  <a:solidFill>
                    <a:schemeClr val="tx1"/>
                  </a:solidFill>
                  <a:latin typeface="Arial" panose="020B0604020202020204" pitchFamily="34" charset="0"/>
                  <a:ea typeface="굴림" panose="020B0600000101010101" pitchFamily="50" charset="-127"/>
                </a:defRPr>
              </a:lvl6pPr>
              <a:lvl7pPr marL="2971800" indent="-228600" eaLnBrk="0" fontAlgn="base" hangingPunct="0">
                <a:spcBef>
                  <a:spcPct val="0"/>
                </a:spcBef>
                <a:spcAft>
                  <a:spcPct val="0"/>
                </a:spcAft>
                <a:tabLst>
                  <a:tab pos="266700" algn="l"/>
                </a:tabLst>
                <a:defRPr sz="1400" b="1">
                  <a:solidFill>
                    <a:schemeClr val="tx1"/>
                  </a:solidFill>
                  <a:latin typeface="Arial" panose="020B0604020202020204" pitchFamily="34" charset="0"/>
                  <a:ea typeface="굴림" panose="020B0600000101010101" pitchFamily="50" charset="-127"/>
                </a:defRPr>
              </a:lvl7pPr>
              <a:lvl8pPr marL="3429000" indent="-228600" eaLnBrk="0" fontAlgn="base" hangingPunct="0">
                <a:spcBef>
                  <a:spcPct val="0"/>
                </a:spcBef>
                <a:spcAft>
                  <a:spcPct val="0"/>
                </a:spcAft>
                <a:tabLst>
                  <a:tab pos="266700" algn="l"/>
                </a:tabLst>
                <a:defRPr sz="1400" b="1">
                  <a:solidFill>
                    <a:schemeClr val="tx1"/>
                  </a:solidFill>
                  <a:latin typeface="Arial" panose="020B0604020202020204" pitchFamily="34" charset="0"/>
                  <a:ea typeface="굴림" panose="020B0600000101010101" pitchFamily="50" charset="-127"/>
                </a:defRPr>
              </a:lvl8pPr>
              <a:lvl9pPr marL="3886200" indent="-228600" eaLnBrk="0" fontAlgn="base" hangingPunct="0">
                <a:spcBef>
                  <a:spcPct val="0"/>
                </a:spcBef>
                <a:spcAft>
                  <a:spcPct val="0"/>
                </a:spcAft>
                <a:tabLst>
                  <a:tab pos="266700" algn="l"/>
                </a:tabLst>
                <a:defRPr sz="1400" b="1">
                  <a:solidFill>
                    <a:schemeClr val="tx1"/>
                  </a:solidFill>
                  <a:latin typeface="Arial" panose="020B0604020202020204" pitchFamily="34" charset="0"/>
                  <a:ea typeface="굴림" panose="020B0600000101010101" pitchFamily="50" charset="-127"/>
                </a:defRPr>
              </a:lvl9pPr>
            </a:lstStyle>
            <a:p>
              <a:pPr algn="ctr" eaLnBrk="0" fontAlgn="base" hangingPunct="0">
                <a:spcBef>
                  <a:spcPct val="0"/>
                </a:spcBef>
                <a:spcAft>
                  <a:spcPts val="400"/>
                </a:spcAft>
                <a:buClr>
                  <a:srgbClr val="99CC00"/>
                </a:buClr>
              </a:pPr>
              <a:endParaRPr lang="en-US" altLang="ko-KR" b="0">
                <a:solidFill>
                  <a:srgbClr val="000000"/>
                </a:solidFill>
                <a:ea typeface="+mj-ea"/>
                <a:cs typeface="Arial" panose="020B0604020202020204" pitchFamily="34" charset="0"/>
              </a:endParaRPr>
            </a:p>
          </p:txBody>
        </p:sp>
        <p:sp>
          <p:nvSpPr>
            <p:cNvPr id="66" name="직사각형 65">
              <a:extLst>
                <a:ext uri="{FF2B5EF4-FFF2-40B4-BE49-F238E27FC236}">
                  <a16:creationId xmlns:a16="http://schemas.microsoft.com/office/drawing/2014/main" id="{D136F0B8-BC95-8E80-E436-12E5F7B60FD7}"/>
                </a:ext>
              </a:extLst>
            </p:cNvPr>
            <p:cNvSpPr>
              <a:spLocks noChangeArrowheads="1"/>
            </p:cNvSpPr>
            <p:nvPr/>
          </p:nvSpPr>
          <p:spPr bwMode="auto">
            <a:xfrm>
              <a:off x="4717979" y="222448"/>
              <a:ext cx="121807" cy="372553"/>
            </a:xfrm>
            <a:prstGeom prst="rect">
              <a:avLst/>
            </a:prstGeom>
            <a:solidFill>
              <a:schemeClr val="bg1">
                <a:lumMod val="95000"/>
              </a:schemeClr>
            </a:solidFill>
            <a:ln w="9525" algn="ctr">
              <a:solidFill>
                <a:srgbClr val="00338D"/>
              </a:solidFill>
              <a:prstDash val="sysDash"/>
              <a:round/>
              <a:headEnd/>
              <a:tailEnd/>
            </a:ln>
          </p:spPr>
          <p:txBody>
            <a:bodyPr lIns="36000" tIns="36000" rIns="36000" bIns="36000" anchor="ctr"/>
            <a:lstStyle>
              <a:lvl1pPr>
                <a:tabLst>
                  <a:tab pos="266700" algn="l"/>
                </a:tabLst>
                <a:defRPr sz="1400" b="1">
                  <a:solidFill>
                    <a:schemeClr val="tx1"/>
                  </a:solidFill>
                  <a:latin typeface="Arial" panose="020B0604020202020204" pitchFamily="34" charset="0"/>
                  <a:ea typeface="굴림" panose="020B0600000101010101" pitchFamily="50" charset="-127"/>
                </a:defRPr>
              </a:lvl1pPr>
              <a:lvl2pPr marL="742950" indent="-285750">
                <a:tabLst>
                  <a:tab pos="266700" algn="l"/>
                </a:tabLst>
                <a:defRPr sz="1400" b="1">
                  <a:solidFill>
                    <a:schemeClr val="tx1"/>
                  </a:solidFill>
                  <a:latin typeface="Arial" panose="020B0604020202020204" pitchFamily="34" charset="0"/>
                  <a:ea typeface="굴림" panose="020B0600000101010101" pitchFamily="50" charset="-127"/>
                </a:defRPr>
              </a:lvl2pPr>
              <a:lvl3pPr marL="1143000" indent="-228600">
                <a:tabLst>
                  <a:tab pos="266700" algn="l"/>
                </a:tabLst>
                <a:defRPr sz="1400" b="1">
                  <a:solidFill>
                    <a:schemeClr val="tx1"/>
                  </a:solidFill>
                  <a:latin typeface="Arial" panose="020B0604020202020204" pitchFamily="34" charset="0"/>
                  <a:ea typeface="굴림" panose="020B0600000101010101" pitchFamily="50" charset="-127"/>
                </a:defRPr>
              </a:lvl3pPr>
              <a:lvl4pPr marL="1600200" indent="-228600">
                <a:tabLst>
                  <a:tab pos="266700" algn="l"/>
                </a:tabLst>
                <a:defRPr sz="1400" b="1">
                  <a:solidFill>
                    <a:schemeClr val="tx1"/>
                  </a:solidFill>
                  <a:latin typeface="Arial" panose="020B0604020202020204" pitchFamily="34" charset="0"/>
                  <a:ea typeface="굴림" panose="020B0600000101010101" pitchFamily="50" charset="-127"/>
                </a:defRPr>
              </a:lvl4pPr>
              <a:lvl5pPr marL="2057400" indent="-228600">
                <a:tabLst>
                  <a:tab pos="266700" algn="l"/>
                </a:tabLst>
                <a:defRPr sz="1400" b="1">
                  <a:solidFill>
                    <a:schemeClr val="tx1"/>
                  </a:solidFill>
                  <a:latin typeface="Arial" panose="020B0604020202020204" pitchFamily="34" charset="0"/>
                  <a:ea typeface="굴림" panose="020B0600000101010101" pitchFamily="50" charset="-127"/>
                </a:defRPr>
              </a:lvl5pPr>
              <a:lvl6pPr marL="2514600" indent="-228600" eaLnBrk="0" fontAlgn="base" hangingPunct="0">
                <a:spcBef>
                  <a:spcPct val="0"/>
                </a:spcBef>
                <a:spcAft>
                  <a:spcPct val="0"/>
                </a:spcAft>
                <a:tabLst>
                  <a:tab pos="266700" algn="l"/>
                </a:tabLst>
                <a:defRPr sz="1400" b="1">
                  <a:solidFill>
                    <a:schemeClr val="tx1"/>
                  </a:solidFill>
                  <a:latin typeface="Arial" panose="020B0604020202020204" pitchFamily="34" charset="0"/>
                  <a:ea typeface="굴림" panose="020B0600000101010101" pitchFamily="50" charset="-127"/>
                </a:defRPr>
              </a:lvl6pPr>
              <a:lvl7pPr marL="2971800" indent="-228600" eaLnBrk="0" fontAlgn="base" hangingPunct="0">
                <a:spcBef>
                  <a:spcPct val="0"/>
                </a:spcBef>
                <a:spcAft>
                  <a:spcPct val="0"/>
                </a:spcAft>
                <a:tabLst>
                  <a:tab pos="266700" algn="l"/>
                </a:tabLst>
                <a:defRPr sz="1400" b="1">
                  <a:solidFill>
                    <a:schemeClr val="tx1"/>
                  </a:solidFill>
                  <a:latin typeface="Arial" panose="020B0604020202020204" pitchFamily="34" charset="0"/>
                  <a:ea typeface="굴림" panose="020B0600000101010101" pitchFamily="50" charset="-127"/>
                </a:defRPr>
              </a:lvl7pPr>
              <a:lvl8pPr marL="3429000" indent="-228600" eaLnBrk="0" fontAlgn="base" hangingPunct="0">
                <a:spcBef>
                  <a:spcPct val="0"/>
                </a:spcBef>
                <a:spcAft>
                  <a:spcPct val="0"/>
                </a:spcAft>
                <a:tabLst>
                  <a:tab pos="266700" algn="l"/>
                </a:tabLst>
                <a:defRPr sz="1400" b="1">
                  <a:solidFill>
                    <a:schemeClr val="tx1"/>
                  </a:solidFill>
                  <a:latin typeface="Arial" panose="020B0604020202020204" pitchFamily="34" charset="0"/>
                  <a:ea typeface="굴림" panose="020B0600000101010101" pitchFamily="50" charset="-127"/>
                </a:defRPr>
              </a:lvl8pPr>
              <a:lvl9pPr marL="3886200" indent="-228600" eaLnBrk="0" fontAlgn="base" hangingPunct="0">
                <a:spcBef>
                  <a:spcPct val="0"/>
                </a:spcBef>
                <a:spcAft>
                  <a:spcPct val="0"/>
                </a:spcAft>
                <a:tabLst>
                  <a:tab pos="266700" algn="l"/>
                </a:tabLst>
                <a:defRPr sz="1400" b="1">
                  <a:solidFill>
                    <a:schemeClr val="tx1"/>
                  </a:solidFill>
                  <a:latin typeface="Arial" panose="020B0604020202020204" pitchFamily="34" charset="0"/>
                  <a:ea typeface="굴림" panose="020B0600000101010101" pitchFamily="50" charset="-127"/>
                </a:defRPr>
              </a:lvl9pPr>
            </a:lstStyle>
            <a:p>
              <a:pPr algn="ctr" eaLnBrk="0" fontAlgn="base" hangingPunct="0">
                <a:spcBef>
                  <a:spcPct val="0"/>
                </a:spcBef>
                <a:spcAft>
                  <a:spcPts val="400"/>
                </a:spcAft>
                <a:buClr>
                  <a:srgbClr val="99CC00"/>
                </a:buClr>
              </a:pPr>
              <a:endParaRPr lang="en-US" altLang="ko-KR" b="0">
                <a:solidFill>
                  <a:srgbClr val="000000"/>
                </a:solidFill>
                <a:ea typeface="+mj-ea"/>
                <a:cs typeface="Arial" panose="020B0604020202020204" pitchFamily="34" charset="0"/>
              </a:endParaRPr>
            </a:p>
          </p:txBody>
        </p:sp>
        <p:sp>
          <p:nvSpPr>
            <p:cNvPr id="67" name="직사각형 17">
              <a:extLst>
                <a:ext uri="{FF2B5EF4-FFF2-40B4-BE49-F238E27FC236}">
                  <a16:creationId xmlns:a16="http://schemas.microsoft.com/office/drawing/2014/main" id="{4A203614-FE35-87D5-B74F-8A80CC92BA04}"/>
                </a:ext>
              </a:extLst>
            </p:cNvPr>
            <p:cNvSpPr>
              <a:spLocks noChangeArrowheads="1"/>
            </p:cNvSpPr>
            <p:nvPr/>
          </p:nvSpPr>
          <p:spPr bwMode="auto">
            <a:xfrm>
              <a:off x="4981125" y="222448"/>
              <a:ext cx="114097" cy="372553"/>
            </a:xfrm>
            <a:prstGeom prst="rect">
              <a:avLst/>
            </a:prstGeom>
            <a:solidFill>
              <a:srgbClr val="F2F2F2"/>
            </a:solidFill>
            <a:ln w="9525" algn="ctr">
              <a:solidFill>
                <a:srgbClr val="00338D"/>
              </a:solidFill>
              <a:prstDash val="sysDash"/>
              <a:round/>
              <a:headEnd/>
              <a:tailEnd/>
            </a:ln>
          </p:spPr>
          <p:txBody>
            <a:bodyPr lIns="36000" tIns="36000" rIns="36000" bIns="36000" anchor="ctr"/>
            <a:lstStyle>
              <a:lvl1pPr>
                <a:tabLst>
                  <a:tab pos="266700" algn="l"/>
                </a:tabLst>
                <a:defRPr sz="1400" b="1">
                  <a:solidFill>
                    <a:schemeClr val="tx1"/>
                  </a:solidFill>
                  <a:latin typeface="Arial" panose="020B0604020202020204" pitchFamily="34" charset="0"/>
                  <a:ea typeface="굴림" panose="020B0600000101010101" pitchFamily="50" charset="-127"/>
                </a:defRPr>
              </a:lvl1pPr>
              <a:lvl2pPr marL="742950" indent="-285750">
                <a:tabLst>
                  <a:tab pos="266700" algn="l"/>
                </a:tabLst>
                <a:defRPr sz="1400" b="1">
                  <a:solidFill>
                    <a:schemeClr val="tx1"/>
                  </a:solidFill>
                  <a:latin typeface="Arial" panose="020B0604020202020204" pitchFamily="34" charset="0"/>
                  <a:ea typeface="굴림" panose="020B0600000101010101" pitchFamily="50" charset="-127"/>
                </a:defRPr>
              </a:lvl2pPr>
              <a:lvl3pPr marL="1143000" indent="-228600">
                <a:tabLst>
                  <a:tab pos="266700" algn="l"/>
                </a:tabLst>
                <a:defRPr sz="1400" b="1">
                  <a:solidFill>
                    <a:schemeClr val="tx1"/>
                  </a:solidFill>
                  <a:latin typeface="Arial" panose="020B0604020202020204" pitchFamily="34" charset="0"/>
                  <a:ea typeface="굴림" panose="020B0600000101010101" pitchFamily="50" charset="-127"/>
                </a:defRPr>
              </a:lvl3pPr>
              <a:lvl4pPr marL="1600200" indent="-228600">
                <a:tabLst>
                  <a:tab pos="266700" algn="l"/>
                </a:tabLst>
                <a:defRPr sz="1400" b="1">
                  <a:solidFill>
                    <a:schemeClr val="tx1"/>
                  </a:solidFill>
                  <a:latin typeface="Arial" panose="020B0604020202020204" pitchFamily="34" charset="0"/>
                  <a:ea typeface="굴림" panose="020B0600000101010101" pitchFamily="50" charset="-127"/>
                </a:defRPr>
              </a:lvl4pPr>
              <a:lvl5pPr marL="2057400" indent="-228600">
                <a:tabLst>
                  <a:tab pos="266700" algn="l"/>
                </a:tabLst>
                <a:defRPr sz="1400" b="1">
                  <a:solidFill>
                    <a:schemeClr val="tx1"/>
                  </a:solidFill>
                  <a:latin typeface="Arial" panose="020B0604020202020204" pitchFamily="34" charset="0"/>
                  <a:ea typeface="굴림" panose="020B0600000101010101" pitchFamily="50" charset="-127"/>
                </a:defRPr>
              </a:lvl5pPr>
              <a:lvl6pPr marL="2514600" indent="-228600" eaLnBrk="0" fontAlgn="base" hangingPunct="0">
                <a:spcBef>
                  <a:spcPct val="0"/>
                </a:spcBef>
                <a:spcAft>
                  <a:spcPct val="0"/>
                </a:spcAft>
                <a:tabLst>
                  <a:tab pos="266700" algn="l"/>
                </a:tabLst>
                <a:defRPr sz="1400" b="1">
                  <a:solidFill>
                    <a:schemeClr val="tx1"/>
                  </a:solidFill>
                  <a:latin typeface="Arial" panose="020B0604020202020204" pitchFamily="34" charset="0"/>
                  <a:ea typeface="굴림" panose="020B0600000101010101" pitchFamily="50" charset="-127"/>
                </a:defRPr>
              </a:lvl6pPr>
              <a:lvl7pPr marL="2971800" indent="-228600" eaLnBrk="0" fontAlgn="base" hangingPunct="0">
                <a:spcBef>
                  <a:spcPct val="0"/>
                </a:spcBef>
                <a:spcAft>
                  <a:spcPct val="0"/>
                </a:spcAft>
                <a:tabLst>
                  <a:tab pos="266700" algn="l"/>
                </a:tabLst>
                <a:defRPr sz="1400" b="1">
                  <a:solidFill>
                    <a:schemeClr val="tx1"/>
                  </a:solidFill>
                  <a:latin typeface="Arial" panose="020B0604020202020204" pitchFamily="34" charset="0"/>
                  <a:ea typeface="굴림" panose="020B0600000101010101" pitchFamily="50" charset="-127"/>
                </a:defRPr>
              </a:lvl7pPr>
              <a:lvl8pPr marL="3429000" indent="-228600" eaLnBrk="0" fontAlgn="base" hangingPunct="0">
                <a:spcBef>
                  <a:spcPct val="0"/>
                </a:spcBef>
                <a:spcAft>
                  <a:spcPct val="0"/>
                </a:spcAft>
                <a:tabLst>
                  <a:tab pos="266700" algn="l"/>
                </a:tabLst>
                <a:defRPr sz="1400" b="1">
                  <a:solidFill>
                    <a:schemeClr val="tx1"/>
                  </a:solidFill>
                  <a:latin typeface="Arial" panose="020B0604020202020204" pitchFamily="34" charset="0"/>
                  <a:ea typeface="굴림" panose="020B0600000101010101" pitchFamily="50" charset="-127"/>
                </a:defRPr>
              </a:lvl8pPr>
              <a:lvl9pPr marL="3886200" indent="-228600" eaLnBrk="0" fontAlgn="base" hangingPunct="0">
                <a:spcBef>
                  <a:spcPct val="0"/>
                </a:spcBef>
                <a:spcAft>
                  <a:spcPct val="0"/>
                </a:spcAft>
                <a:tabLst>
                  <a:tab pos="266700" algn="l"/>
                </a:tabLst>
                <a:defRPr sz="1400" b="1">
                  <a:solidFill>
                    <a:schemeClr val="tx1"/>
                  </a:solidFill>
                  <a:latin typeface="Arial" panose="020B0604020202020204" pitchFamily="34" charset="0"/>
                  <a:ea typeface="굴림" panose="020B0600000101010101" pitchFamily="50" charset="-127"/>
                </a:defRPr>
              </a:lvl9pPr>
            </a:lstStyle>
            <a:p>
              <a:pPr algn="ctr" eaLnBrk="0" fontAlgn="base" hangingPunct="0">
                <a:spcBef>
                  <a:spcPct val="0"/>
                </a:spcBef>
                <a:spcAft>
                  <a:spcPts val="400"/>
                </a:spcAft>
                <a:buClr>
                  <a:srgbClr val="99CC00"/>
                </a:buClr>
              </a:pPr>
              <a:endParaRPr lang="en-US" altLang="ko-KR" b="0">
                <a:solidFill>
                  <a:srgbClr val="000000"/>
                </a:solidFill>
                <a:ea typeface="+mj-ea"/>
                <a:cs typeface="Arial" panose="020B0604020202020204" pitchFamily="34" charset="0"/>
              </a:endParaRPr>
            </a:p>
          </p:txBody>
        </p:sp>
      </p:grpSp>
      <p:sp>
        <p:nvSpPr>
          <p:cNvPr id="73" name="화살표: 아래쪽 72">
            <a:extLst>
              <a:ext uri="{FF2B5EF4-FFF2-40B4-BE49-F238E27FC236}">
                <a16:creationId xmlns:a16="http://schemas.microsoft.com/office/drawing/2014/main" id="{3BEBA04C-C546-C587-77D7-932923EB1513}"/>
              </a:ext>
            </a:extLst>
          </p:cNvPr>
          <p:cNvSpPr/>
          <p:nvPr/>
        </p:nvSpPr>
        <p:spPr>
          <a:xfrm rot="10800000">
            <a:off x="3224332" y="2642869"/>
            <a:ext cx="66740" cy="70979"/>
          </a:xfrm>
          <a:prstGeom prst="downArrow">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j-ea"/>
              <a:ea typeface="+mj-ea"/>
            </a:endParaRPr>
          </a:p>
        </p:txBody>
      </p:sp>
      <p:sp>
        <p:nvSpPr>
          <p:cNvPr id="74" name="TextBox 73">
            <a:extLst>
              <a:ext uri="{FF2B5EF4-FFF2-40B4-BE49-F238E27FC236}">
                <a16:creationId xmlns:a16="http://schemas.microsoft.com/office/drawing/2014/main" id="{F3E6521E-E8B8-B644-EF2E-7D8FA6BD7A57}"/>
              </a:ext>
            </a:extLst>
          </p:cNvPr>
          <p:cNvSpPr txBox="1"/>
          <p:nvPr/>
        </p:nvSpPr>
        <p:spPr>
          <a:xfrm>
            <a:off x="2840616" y="2733122"/>
            <a:ext cx="767345" cy="215444"/>
          </a:xfrm>
          <a:prstGeom prst="rect">
            <a:avLst/>
          </a:prstGeom>
          <a:noFill/>
        </p:spPr>
        <p:txBody>
          <a:bodyPr wrap="square" lIns="0" tIns="0" rIns="0" bIns="0" rtlCol="0">
            <a:spAutoFit/>
          </a:bodyPr>
          <a:lstStyle/>
          <a:p>
            <a:pPr algn="ctr" defTabSz="914400"/>
            <a:r>
              <a:rPr lang="en-US" sz="700" b="1">
                <a:solidFill>
                  <a:srgbClr val="00338D"/>
                </a:solidFill>
                <a:latin typeface="KoPub돋움체 Light" panose="00000300000000000000" pitchFamily="2" charset="-127"/>
                <a:ea typeface="KoPub돋움체 Light" panose="00000300000000000000" pitchFamily="2" charset="-127"/>
              </a:rPr>
              <a:t>’20.12 </a:t>
            </a:r>
            <a:r>
              <a:rPr lang="ko-KR" altLang="en-US" sz="700" b="1" err="1">
                <a:solidFill>
                  <a:srgbClr val="00338D"/>
                </a:solidFill>
                <a:latin typeface="KoPub돋움체 Light" panose="00000300000000000000" pitchFamily="2" charset="-127"/>
                <a:ea typeface="KoPub돋움체 Light" panose="00000300000000000000" pitchFamily="2" charset="-127"/>
              </a:rPr>
              <a:t>환평</a:t>
            </a:r>
            <a:r>
              <a:rPr lang="ko-KR" altLang="en-US" sz="700" b="1">
                <a:solidFill>
                  <a:srgbClr val="00338D"/>
                </a:solidFill>
                <a:latin typeface="KoPub돋움체 Light" panose="00000300000000000000" pitchFamily="2" charset="-127"/>
                <a:ea typeface="KoPub돋움체 Light" panose="00000300000000000000" pitchFamily="2" charset="-127"/>
              </a:rPr>
              <a:t> 승인 후 인가 진행 중</a:t>
            </a:r>
            <a:endParaRPr lang="en-US" sz="700" b="1">
              <a:solidFill>
                <a:srgbClr val="00338D"/>
              </a:solidFill>
              <a:latin typeface="+mj-ea"/>
              <a:ea typeface="+mj-ea"/>
            </a:endParaRPr>
          </a:p>
        </p:txBody>
      </p:sp>
      <p:sp>
        <p:nvSpPr>
          <p:cNvPr id="75" name="화살표: 아래쪽 74">
            <a:extLst>
              <a:ext uri="{FF2B5EF4-FFF2-40B4-BE49-F238E27FC236}">
                <a16:creationId xmlns:a16="http://schemas.microsoft.com/office/drawing/2014/main" id="{54292106-CB0B-8146-1C03-C3A907B1880F}"/>
              </a:ext>
            </a:extLst>
          </p:cNvPr>
          <p:cNvSpPr/>
          <p:nvPr/>
        </p:nvSpPr>
        <p:spPr>
          <a:xfrm rot="10800000">
            <a:off x="3094792" y="3106038"/>
            <a:ext cx="66740" cy="70979"/>
          </a:xfrm>
          <a:prstGeom prst="downArrow">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j-ea"/>
              <a:ea typeface="+mj-ea"/>
            </a:endParaRPr>
          </a:p>
        </p:txBody>
      </p:sp>
      <p:sp>
        <p:nvSpPr>
          <p:cNvPr id="76" name="TextBox 75">
            <a:extLst>
              <a:ext uri="{FF2B5EF4-FFF2-40B4-BE49-F238E27FC236}">
                <a16:creationId xmlns:a16="http://schemas.microsoft.com/office/drawing/2014/main" id="{E7284EA7-8D1F-612E-7291-ED49BD0E825F}"/>
              </a:ext>
            </a:extLst>
          </p:cNvPr>
          <p:cNvSpPr txBox="1"/>
          <p:nvPr/>
        </p:nvSpPr>
        <p:spPr>
          <a:xfrm>
            <a:off x="2756796" y="3196291"/>
            <a:ext cx="767345" cy="107722"/>
          </a:xfrm>
          <a:prstGeom prst="rect">
            <a:avLst/>
          </a:prstGeom>
          <a:noFill/>
        </p:spPr>
        <p:txBody>
          <a:bodyPr wrap="square" lIns="0" tIns="0" rIns="0" bIns="0" rtlCol="0">
            <a:spAutoFit/>
          </a:bodyPr>
          <a:lstStyle/>
          <a:p>
            <a:pPr algn="ctr" defTabSz="914400"/>
            <a:r>
              <a:rPr lang="en-US" sz="700" b="1">
                <a:solidFill>
                  <a:srgbClr val="00338D"/>
                </a:solidFill>
                <a:latin typeface="KoPub돋움체 Light" panose="00000300000000000000" pitchFamily="2" charset="-127"/>
                <a:ea typeface="KoPub돋움체 Light" panose="00000300000000000000" pitchFamily="2" charset="-127"/>
              </a:rPr>
              <a:t>’23.07 </a:t>
            </a:r>
            <a:r>
              <a:rPr lang="ko-KR" altLang="en-US" sz="700" b="1" err="1">
                <a:solidFill>
                  <a:srgbClr val="00338D"/>
                </a:solidFill>
                <a:latin typeface="KoPub돋움체 Light" panose="00000300000000000000" pitchFamily="2" charset="-127"/>
                <a:ea typeface="KoPub돋움체 Light" panose="00000300000000000000" pitchFamily="2" charset="-127"/>
              </a:rPr>
              <a:t>환평</a:t>
            </a:r>
            <a:r>
              <a:rPr lang="ko-KR" altLang="en-US" sz="700" b="1">
                <a:solidFill>
                  <a:srgbClr val="00338D"/>
                </a:solidFill>
                <a:latin typeface="KoPub돋움체 Light" panose="00000300000000000000" pitchFamily="2" charset="-127"/>
                <a:ea typeface="KoPub돋움체 Light" panose="00000300000000000000" pitchFamily="2" charset="-127"/>
              </a:rPr>
              <a:t> 승인</a:t>
            </a:r>
            <a:endParaRPr lang="en-US" sz="700" b="1">
              <a:solidFill>
                <a:srgbClr val="00338D"/>
              </a:solidFill>
              <a:latin typeface="+mj-ea"/>
              <a:ea typeface="+mj-ea"/>
            </a:endParaRPr>
          </a:p>
        </p:txBody>
      </p:sp>
      <p:sp>
        <p:nvSpPr>
          <p:cNvPr id="77" name="화살표: 아래쪽 76">
            <a:extLst>
              <a:ext uri="{FF2B5EF4-FFF2-40B4-BE49-F238E27FC236}">
                <a16:creationId xmlns:a16="http://schemas.microsoft.com/office/drawing/2014/main" id="{168FE2F1-F299-9B38-D269-959B72FD6B03}"/>
              </a:ext>
            </a:extLst>
          </p:cNvPr>
          <p:cNvSpPr/>
          <p:nvPr/>
        </p:nvSpPr>
        <p:spPr>
          <a:xfrm rot="10800000">
            <a:off x="3094792" y="3567818"/>
            <a:ext cx="66740" cy="70979"/>
          </a:xfrm>
          <a:prstGeom prst="downArrow">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j-ea"/>
              <a:ea typeface="+mj-ea"/>
            </a:endParaRPr>
          </a:p>
        </p:txBody>
      </p:sp>
      <p:sp>
        <p:nvSpPr>
          <p:cNvPr id="78" name="TextBox 77">
            <a:extLst>
              <a:ext uri="{FF2B5EF4-FFF2-40B4-BE49-F238E27FC236}">
                <a16:creationId xmlns:a16="http://schemas.microsoft.com/office/drawing/2014/main" id="{4004DC59-8A7B-EC5F-530E-97A1EA438D04}"/>
              </a:ext>
            </a:extLst>
          </p:cNvPr>
          <p:cNvSpPr txBox="1"/>
          <p:nvPr/>
        </p:nvSpPr>
        <p:spPr>
          <a:xfrm>
            <a:off x="2756796" y="3658071"/>
            <a:ext cx="767345" cy="107722"/>
          </a:xfrm>
          <a:prstGeom prst="rect">
            <a:avLst/>
          </a:prstGeom>
          <a:noFill/>
        </p:spPr>
        <p:txBody>
          <a:bodyPr wrap="square" lIns="0" tIns="0" rIns="0" bIns="0" rtlCol="0">
            <a:spAutoFit/>
          </a:bodyPr>
          <a:lstStyle/>
          <a:p>
            <a:pPr algn="ctr" defTabSz="914400"/>
            <a:r>
              <a:rPr lang="en-US" sz="700" b="1">
                <a:solidFill>
                  <a:srgbClr val="00338D"/>
                </a:solidFill>
                <a:latin typeface="KoPub돋움체 Light" panose="00000300000000000000" pitchFamily="2" charset="-127"/>
                <a:ea typeface="KoPub돋움체 Light" panose="00000300000000000000" pitchFamily="2" charset="-127"/>
              </a:rPr>
              <a:t>’23.08 </a:t>
            </a:r>
            <a:r>
              <a:rPr lang="ko-KR" altLang="en-US" sz="700" b="1" err="1">
                <a:solidFill>
                  <a:srgbClr val="00338D"/>
                </a:solidFill>
                <a:latin typeface="KoPub돋움체 Light" panose="00000300000000000000" pitchFamily="2" charset="-127"/>
                <a:ea typeface="KoPub돋움체 Light" panose="00000300000000000000" pitchFamily="2" charset="-127"/>
              </a:rPr>
              <a:t>환평</a:t>
            </a:r>
            <a:r>
              <a:rPr lang="ko-KR" altLang="en-US" sz="700" b="1">
                <a:solidFill>
                  <a:srgbClr val="00338D"/>
                </a:solidFill>
                <a:latin typeface="KoPub돋움체 Light" panose="00000300000000000000" pitchFamily="2" charset="-127"/>
                <a:ea typeface="KoPub돋움체 Light" panose="00000300000000000000" pitchFamily="2" charset="-127"/>
              </a:rPr>
              <a:t> 승인</a:t>
            </a:r>
            <a:endParaRPr lang="en-US" sz="700" b="1">
              <a:solidFill>
                <a:srgbClr val="00338D"/>
              </a:solidFill>
              <a:latin typeface="+mj-ea"/>
              <a:ea typeface="+mj-ea"/>
            </a:endParaRPr>
          </a:p>
        </p:txBody>
      </p:sp>
      <p:grpSp>
        <p:nvGrpSpPr>
          <p:cNvPr id="12" name="그룹 11">
            <a:extLst>
              <a:ext uri="{FF2B5EF4-FFF2-40B4-BE49-F238E27FC236}">
                <a16:creationId xmlns:a16="http://schemas.microsoft.com/office/drawing/2014/main" id="{D672D18F-0AF6-E04C-369C-FD008BBF29D0}"/>
              </a:ext>
            </a:extLst>
          </p:cNvPr>
          <p:cNvGrpSpPr/>
          <p:nvPr/>
        </p:nvGrpSpPr>
        <p:grpSpPr>
          <a:xfrm>
            <a:off x="2630570" y="2526899"/>
            <a:ext cx="977358" cy="76107"/>
            <a:chOff x="3150000" y="2526899"/>
            <a:chExt cx="977358" cy="76107"/>
          </a:xfrm>
        </p:grpSpPr>
        <p:sp>
          <p:nvSpPr>
            <p:cNvPr id="44" name="직사각형 17">
              <a:extLst>
                <a:ext uri="{FF2B5EF4-FFF2-40B4-BE49-F238E27FC236}">
                  <a16:creationId xmlns:a16="http://schemas.microsoft.com/office/drawing/2014/main" id="{D775E5BF-21BF-590F-1479-9DA63048DCC5}"/>
                </a:ext>
              </a:extLst>
            </p:cNvPr>
            <p:cNvSpPr>
              <a:spLocks noChangeArrowheads="1"/>
            </p:cNvSpPr>
            <p:nvPr/>
          </p:nvSpPr>
          <p:spPr bwMode="auto">
            <a:xfrm>
              <a:off x="3645623" y="2526899"/>
              <a:ext cx="237969" cy="75806"/>
            </a:xfrm>
            <a:prstGeom prst="rect">
              <a:avLst/>
            </a:prstGeom>
            <a:pattFill prst="ltUpDiag">
              <a:fgClr>
                <a:srgbClr val="00338D"/>
              </a:fgClr>
              <a:bgClr>
                <a:schemeClr val="bg1"/>
              </a:bgClr>
            </a:pattFill>
            <a:ln w="9525" algn="ctr">
              <a:solidFill>
                <a:srgbClr val="00338D"/>
              </a:solidFill>
              <a:prstDash val="sysDash"/>
              <a:round/>
              <a:headEnd/>
              <a:tailEnd/>
            </a:ln>
          </p:spPr>
          <p:txBody>
            <a:bodyPr lIns="36000" tIns="36000" rIns="36000" bIns="36000" anchor="ctr"/>
            <a:lstStyle>
              <a:lvl1pPr>
                <a:tabLst>
                  <a:tab pos="266700" algn="l"/>
                </a:tabLst>
                <a:defRPr sz="1400" b="1">
                  <a:solidFill>
                    <a:schemeClr val="tx1"/>
                  </a:solidFill>
                  <a:latin typeface="Arial" panose="020B0604020202020204" pitchFamily="34" charset="0"/>
                  <a:ea typeface="굴림" panose="020B0600000101010101" pitchFamily="50" charset="-127"/>
                </a:defRPr>
              </a:lvl1pPr>
              <a:lvl2pPr marL="742950" indent="-285750">
                <a:tabLst>
                  <a:tab pos="266700" algn="l"/>
                </a:tabLst>
                <a:defRPr sz="1400" b="1">
                  <a:solidFill>
                    <a:schemeClr val="tx1"/>
                  </a:solidFill>
                  <a:latin typeface="Arial" panose="020B0604020202020204" pitchFamily="34" charset="0"/>
                  <a:ea typeface="굴림" panose="020B0600000101010101" pitchFamily="50" charset="-127"/>
                </a:defRPr>
              </a:lvl2pPr>
              <a:lvl3pPr marL="1143000" indent="-228600">
                <a:tabLst>
                  <a:tab pos="266700" algn="l"/>
                </a:tabLst>
                <a:defRPr sz="1400" b="1">
                  <a:solidFill>
                    <a:schemeClr val="tx1"/>
                  </a:solidFill>
                  <a:latin typeface="Arial" panose="020B0604020202020204" pitchFamily="34" charset="0"/>
                  <a:ea typeface="굴림" panose="020B0600000101010101" pitchFamily="50" charset="-127"/>
                </a:defRPr>
              </a:lvl3pPr>
              <a:lvl4pPr marL="1600200" indent="-228600">
                <a:tabLst>
                  <a:tab pos="266700" algn="l"/>
                </a:tabLst>
                <a:defRPr sz="1400" b="1">
                  <a:solidFill>
                    <a:schemeClr val="tx1"/>
                  </a:solidFill>
                  <a:latin typeface="Arial" panose="020B0604020202020204" pitchFamily="34" charset="0"/>
                  <a:ea typeface="굴림" panose="020B0600000101010101" pitchFamily="50" charset="-127"/>
                </a:defRPr>
              </a:lvl4pPr>
              <a:lvl5pPr marL="2057400" indent="-228600">
                <a:tabLst>
                  <a:tab pos="266700" algn="l"/>
                </a:tabLst>
                <a:defRPr sz="1400" b="1">
                  <a:solidFill>
                    <a:schemeClr val="tx1"/>
                  </a:solidFill>
                  <a:latin typeface="Arial" panose="020B0604020202020204" pitchFamily="34" charset="0"/>
                  <a:ea typeface="굴림" panose="020B0600000101010101" pitchFamily="50" charset="-127"/>
                </a:defRPr>
              </a:lvl5pPr>
              <a:lvl6pPr marL="2514600" indent="-228600" eaLnBrk="0" fontAlgn="base" hangingPunct="0">
                <a:spcBef>
                  <a:spcPct val="0"/>
                </a:spcBef>
                <a:spcAft>
                  <a:spcPct val="0"/>
                </a:spcAft>
                <a:tabLst>
                  <a:tab pos="266700" algn="l"/>
                </a:tabLst>
                <a:defRPr sz="1400" b="1">
                  <a:solidFill>
                    <a:schemeClr val="tx1"/>
                  </a:solidFill>
                  <a:latin typeface="Arial" panose="020B0604020202020204" pitchFamily="34" charset="0"/>
                  <a:ea typeface="굴림" panose="020B0600000101010101" pitchFamily="50" charset="-127"/>
                </a:defRPr>
              </a:lvl6pPr>
              <a:lvl7pPr marL="2971800" indent="-228600" eaLnBrk="0" fontAlgn="base" hangingPunct="0">
                <a:spcBef>
                  <a:spcPct val="0"/>
                </a:spcBef>
                <a:spcAft>
                  <a:spcPct val="0"/>
                </a:spcAft>
                <a:tabLst>
                  <a:tab pos="266700" algn="l"/>
                </a:tabLst>
                <a:defRPr sz="1400" b="1">
                  <a:solidFill>
                    <a:schemeClr val="tx1"/>
                  </a:solidFill>
                  <a:latin typeface="Arial" panose="020B0604020202020204" pitchFamily="34" charset="0"/>
                  <a:ea typeface="굴림" panose="020B0600000101010101" pitchFamily="50" charset="-127"/>
                </a:defRPr>
              </a:lvl7pPr>
              <a:lvl8pPr marL="3429000" indent="-228600" eaLnBrk="0" fontAlgn="base" hangingPunct="0">
                <a:spcBef>
                  <a:spcPct val="0"/>
                </a:spcBef>
                <a:spcAft>
                  <a:spcPct val="0"/>
                </a:spcAft>
                <a:tabLst>
                  <a:tab pos="266700" algn="l"/>
                </a:tabLst>
                <a:defRPr sz="1400" b="1">
                  <a:solidFill>
                    <a:schemeClr val="tx1"/>
                  </a:solidFill>
                  <a:latin typeface="Arial" panose="020B0604020202020204" pitchFamily="34" charset="0"/>
                  <a:ea typeface="굴림" panose="020B0600000101010101" pitchFamily="50" charset="-127"/>
                </a:defRPr>
              </a:lvl8pPr>
              <a:lvl9pPr marL="3886200" indent="-228600" eaLnBrk="0" fontAlgn="base" hangingPunct="0">
                <a:spcBef>
                  <a:spcPct val="0"/>
                </a:spcBef>
                <a:spcAft>
                  <a:spcPct val="0"/>
                </a:spcAft>
                <a:tabLst>
                  <a:tab pos="266700" algn="l"/>
                </a:tabLst>
                <a:defRPr sz="1400" b="1">
                  <a:solidFill>
                    <a:schemeClr val="tx1"/>
                  </a:solidFill>
                  <a:latin typeface="Arial" panose="020B0604020202020204" pitchFamily="34" charset="0"/>
                  <a:ea typeface="굴림" panose="020B0600000101010101" pitchFamily="50" charset="-127"/>
                </a:defRPr>
              </a:lvl9pPr>
            </a:lstStyle>
            <a:p>
              <a:pPr algn="ctr" eaLnBrk="0" fontAlgn="base" hangingPunct="0">
                <a:spcBef>
                  <a:spcPct val="0"/>
                </a:spcBef>
                <a:spcAft>
                  <a:spcPts val="400"/>
                </a:spcAft>
                <a:buClr>
                  <a:srgbClr val="99CC00"/>
                </a:buClr>
              </a:pPr>
              <a:endParaRPr lang="en-US" altLang="ko-KR" b="0">
                <a:solidFill>
                  <a:srgbClr val="000000"/>
                </a:solidFill>
                <a:ea typeface="+mj-ea"/>
                <a:cs typeface="Arial" panose="020B0604020202020204" pitchFamily="34" charset="0"/>
              </a:endParaRPr>
            </a:p>
          </p:txBody>
        </p:sp>
        <p:sp>
          <p:nvSpPr>
            <p:cNvPr id="45" name="직사각형 44">
              <a:extLst>
                <a:ext uri="{FF2B5EF4-FFF2-40B4-BE49-F238E27FC236}">
                  <a16:creationId xmlns:a16="http://schemas.microsoft.com/office/drawing/2014/main" id="{77D048E7-F114-3598-3846-7AB8EBF9199C}"/>
                </a:ext>
              </a:extLst>
            </p:cNvPr>
            <p:cNvSpPr>
              <a:spLocks noChangeArrowheads="1"/>
            </p:cNvSpPr>
            <p:nvPr/>
          </p:nvSpPr>
          <p:spPr bwMode="auto">
            <a:xfrm>
              <a:off x="3388574" y="2526899"/>
              <a:ext cx="237969" cy="75806"/>
            </a:xfrm>
            <a:prstGeom prst="rect">
              <a:avLst/>
            </a:prstGeom>
            <a:solidFill>
              <a:srgbClr val="00338D"/>
            </a:solidFill>
            <a:ln w="9525" algn="ctr">
              <a:solidFill>
                <a:srgbClr val="00338D"/>
              </a:solidFill>
              <a:prstDash val="solid"/>
              <a:round/>
              <a:headEnd/>
              <a:tailEnd/>
            </a:ln>
          </p:spPr>
          <p:txBody>
            <a:bodyPr lIns="36000" tIns="36000" rIns="36000" bIns="36000" anchor="ctr"/>
            <a:lstStyle>
              <a:lvl1pPr>
                <a:tabLst>
                  <a:tab pos="266700" algn="l"/>
                </a:tabLst>
                <a:defRPr sz="1400" b="1">
                  <a:solidFill>
                    <a:schemeClr val="tx1"/>
                  </a:solidFill>
                  <a:latin typeface="Arial" panose="020B0604020202020204" pitchFamily="34" charset="0"/>
                  <a:ea typeface="굴림" panose="020B0600000101010101" pitchFamily="50" charset="-127"/>
                </a:defRPr>
              </a:lvl1pPr>
              <a:lvl2pPr marL="742950" indent="-285750">
                <a:tabLst>
                  <a:tab pos="266700" algn="l"/>
                </a:tabLst>
                <a:defRPr sz="1400" b="1">
                  <a:solidFill>
                    <a:schemeClr val="tx1"/>
                  </a:solidFill>
                  <a:latin typeface="Arial" panose="020B0604020202020204" pitchFamily="34" charset="0"/>
                  <a:ea typeface="굴림" panose="020B0600000101010101" pitchFamily="50" charset="-127"/>
                </a:defRPr>
              </a:lvl2pPr>
              <a:lvl3pPr marL="1143000" indent="-228600">
                <a:tabLst>
                  <a:tab pos="266700" algn="l"/>
                </a:tabLst>
                <a:defRPr sz="1400" b="1">
                  <a:solidFill>
                    <a:schemeClr val="tx1"/>
                  </a:solidFill>
                  <a:latin typeface="Arial" panose="020B0604020202020204" pitchFamily="34" charset="0"/>
                  <a:ea typeface="굴림" panose="020B0600000101010101" pitchFamily="50" charset="-127"/>
                </a:defRPr>
              </a:lvl3pPr>
              <a:lvl4pPr marL="1600200" indent="-228600">
                <a:tabLst>
                  <a:tab pos="266700" algn="l"/>
                </a:tabLst>
                <a:defRPr sz="1400" b="1">
                  <a:solidFill>
                    <a:schemeClr val="tx1"/>
                  </a:solidFill>
                  <a:latin typeface="Arial" panose="020B0604020202020204" pitchFamily="34" charset="0"/>
                  <a:ea typeface="굴림" panose="020B0600000101010101" pitchFamily="50" charset="-127"/>
                </a:defRPr>
              </a:lvl4pPr>
              <a:lvl5pPr marL="2057400" indent="-228600">
                <a:tabLst>
                  <a:tab pos="266700" algn="l"/>
                </a:tabLst>
                <a:defRPr sz="1400" b="1">
                  <a:solidFill>
                    <a:schemeClr val="tx1"/>
                  </a:solidFill>
                  <a:latin typeface="Arial" panose="020B0604020202020204" pitchFamily="34" charset="0"/>
                  <a:ea typeface="굴림" panose="020B0600000101010101" pitchFamily="50" charset="-127"/>
                </a:defRPr>
              </a:lvl5pPr>
              <a:lvl6pPr marL="2514600" indent="-228600" eaLnBrk="0" fontAlgn="base" hangingPunct="0">
                <a:spcBef>
                  <a:spcPct val="0"/>
                </a:spcBef>
                <a:spcAft>
                  <a:spcPct val="0"/>
                </a:spcAft>
                <a:tabLst>
                  <a:tab pos="266700" algn="l"/>
                </a:tabLst>
                <a:defRPr sz="1400" b="1">
                  <a:solidFill>
                    <a:schemeClr val="tx1"/>
                  </a:solidFill>
                  <a:latin typeface="Arial" panose="020B0604020202020204" pitchFamily="34" charset="0"/>
                  <a:ea typeface="굴림" panose="020B0600000101010101" pitchFamily="50" charset="-127"/>
                </a:defRPr>
              </a:lvl6pPr>
              <a:lvl7pPr marL="2971800" indent="-228600" eaLnBrk="0" fontAlgn="base" hangingPunct="0">
                <a:spcBef>
                  <a:spcPct val="0"/>
                </a:spcBef>
                <a:spcAft>
                  <a:spcPct val="0"/>
                </a:spcAft>
                <a:tabLst>
                  <a:tab pos="266700" algn="l"/>
                </a:tabLst>
                <a:defRPr sz="1400" b="1">
                  <a:solidFill>
                    <a:schemeClr val="tx1"/>
                  </a:solidFill>
                  <a:latin typeface="Arial" panose="020B0604020202020204" pitchFamily="34" charset="0"/>
                  <a:ea typeface="굴림" panose="020B0600000101010101" pitchFamily="50" charset="-127"/>
                </a:defRPr>
              </a:lvl7pPr>
              <a:lvl8pPr marL="3429000" indent="-228600" eaLnBrk="0" fontAlgn="base" hangingPunct="0">
                <a:spcBef>
                  <a:spcPct val="0"/>
                </a:spcBef>
                <a:spcAft>
                  <a:spcPct val="0"/>
                </a:spcAft>
                <a:tabLst>
                  <a:tab pos="266700" algn="l"/>
                </a:tabLst>
                <a:defRPr sz="1400" b="1">
                  <a:solidFill>
                    <a:schemeClr val="tx1"/>
                  </a:solidFill>
                  <a:latin typeface="Arial" panose="020B0604020202020204" pitchFamily="34" charset="0"/>
                  <a:ea typeface="굴림" panose="020B0600000101010101" pitchFamily="50" charset="-127"/>
                </a:defRPr>
              </a:lvl8pPr>
              <a:lvl9pPr marL="3886200" indent="-228600" eaLnBrk="0" fontAlgn="base" hangingPunct="0">
                <a:spcBef>
                  <a:spcPct val="0"/>
                </a:spcBef>
                <a:spcAft>
                  <a:spcPct val="0"/>
                </a:spcAft>
                <a:tabLst>
                  <a:tab pos="266700" algn="l"/>
                </a:tabLst>
                <a:defRPr sz="1400" b="1">
                  <a:solidFill>
                    <a:schemeClr val="tx1"/>
                  </a:solidFill>
                  <a:latin typeface="Arial" panose="020B0604020202020204" pitchFamily="34" charset="0"/>
                  <a:ea typeface="굴림" panose="020B0600000101010101" pitchFamily="50" charset="-127"/>
                </a:defRPr>
              </a:lvl9pPr>
            </a:lstStyle>
            <a:p>
              <a:pPr algn="ctr" eaLnBrk="0" fontAlgn="base" hangingPunct="0">
                <a:spcBef>
                  <a:spcPct val="0"/>
                </a:spcBef>
                <a:spcAft>
                  <a:spcPts val="400"/>
                </a:spcAft>
                <a:buClr>
                  <a:srgbClr val="99CC00"/>
                </a:buClr>
              </a:pPr>
              <a:endParaRPr lang="en-US" altLang="ko-KR" b="0">
                <a:solidFill>
                  <a:srgbClr val="000000"/>
                </a:solidFill>
                <a:ea typeface="+mj-ea"/>
                <a:cs typeface="Arial" panose="020B0604020202020204" pitchFamily="34" charset="0"/>
              </a:endParaRPr>
            </a:p>
          </p:txBody>
        </p:sp>
        <p:sp>
          <p:nvSpPr>
            <p:cNvPr id="46" name="직사각형 17">
              <a:extLst>
                <a:ext uri="{FF2B5EF4-FFF2-40B4-BE49-F238E27FC236}">
                  <a16:creationId xmlns:a16="http://schemas.microsoft.com/office/drawing/2014/main" id="{C91ABF68-875E-0AC6-00D8-AC821639264E}"/>
                </a:ext>
              </a:extLst>
            </p:cNvPr>
            <p:cNvSpPr>
              <a:spLocks noChangeArrowheads="1"/>
            </p:cNvSpPr>
            <p:nvPr/>
          </p:nvSpPr>
          <p:spPr bwMode="auto">
            <a:xfrm>
              <a:off x="3903846" y="2526899"/>
              <a:ext cx="223512" cy="75806"/>
            </a:xfrm>
            <a:prstGeom prst="rect">
              <a:avLst/>
            </a:prstGeom>
            <a:solidFill>
              <a:srgbClr val="F2F2F2"/>
            </a:solidFill>
            <a:ln w="9525" algn="ctr">
              <a:solidFill>
                <a:srgbClr val="00338D"/>
              </a:solidFill>
              <a:prstDash val="sysDash"/>
              <a:round/>
              <a:headEnd/>
              <a:tailEnd/>
            </a:ln>
          </p:spPr>
          <p:txBody>
            <a:bodyPr lIns="36000" tIns="36000" rIns="36000" bIns="36000" anchor="ctr"/>
            <a:lstStyle>
              <a:lvl1pPr>
                <a:tabLst>
                  <a:tab pos="266700" algn="l"/>
                </a:tabLst>
                <a:defRPr sz="1400" b="1">
                  <a:solidFill>
                    <a:schemeClr val="tx1"/>
                  </a:solidFill>
                  <a:latin typeface="Arial" panose="020B0604020202020204" pitchFamily="34" charset="0"/>
                  <a:ea typeface="굴림" panose="020B0600000101010101" pitchFamily="50" charset="-127"/>
                </a:defRPr>
              </a:lvl1pPr>
              <a:lvl2pPr marL="742950" indent="-285750">
                <a:tabLst>
                  <a:tab pos="266700" algn="l"/>
                </a:tabLst>
                <a:defRPr sz="1400" b="1">
                  <a:solidFill>
                    <a:schemeClr val="tx1"/>
                  </a:solidFill>
                  <a:latin typeface="Arial" panose="020B0604020202020204" pitchFamily="34" charset="0"/>
                  <a:ea typeface="굴림" panose="020B0600000101010101" pitchFamily="50" charset="-127"/>
                </a:defRPr>
              </a:lvl2pPr>
              <a:lvl3pPr marL="1143000" indent="-228600">
                <a:tabLst>
                  <a:tab pos="266700" algn="l"/>
                </a:tabLst>
                <a:defRPr sz="1400" b="1">
                  <a:solidFill>
                    <a:schemeClr val="tx1"/>
                  </a:solidFill>
                  <a:latin typeface="Arial" panose="020B0604020202020204" pitchFamily="34" charset="0"/>
                  <a:ea typeface="굴림" panose="020B0600000101010101" pitchFamily="50" charset="-127"/>
                </a:defRPr>
              </a:lvl3pPr>
              <a:lvl4pPr marL="1600200" indent="-228600">
                <a:tabLst>
                  <a:tab pos="266700" algn="l"/>
                </a:tabLst>
                <a:defRPr sz="1400" b="1">
                  <a:solidFill>
                    <a:schemeClr val="tx1"/>
                  </a:solidFill>
                  <a:latin typeface="Arial" panose="020B0604020202020204" pitchFamily="34" charset="0"/>
                  <a:ea typeface="굴림" panose="020B0600000101010101" pitchFamily="50" charset="-127"/>
                </a:defRPr>
              </a:lvl4pPr>
              <a:lvl5pPr marL="2057400" indent="-228600">
                <a:tabLst>
                  <a:tab pos="266700" algn="l"/>
                </a:tabLst>
                <a:defRPr sz="1400" b="1">
                  <a:solidFill>
                    <a:schemeClr val="tx1"/>
                  </a:solidFill>
                  <a:latin typeface="Arial" panose="020B0604020202020204" pitchFamily="34" charset="0"/>
                  <a:ea typeface="굴림" panose="020B0600000101010101" pitchFamily="50" charset="-127"/>
                </a:defRPr>
              </a:lvl5pPr>
              <a:lvl6pPr marL="2514600" indent="-228600" eaLnBrk="0" fontAlgn="base" hangingPunct="0">
                <a:spcBef>
                  <a:spcPct val="0"/>
                </a:spcBef>
                <a:spcAft>
                  <a:spcPct val="0"/>
                </a:spcAft>
                <a:tabLst>
                  <a:tab pos="266700" algn="l"/>
                </a:tabLst>
                <a:defRPr sz="1400" b="1">
                  <a:solidFill>
                    <a:schemeClr val="tx1"/>
                  </a:solidFill>
                  <a:latin typeface="Arial" panose="020B0604020202020204" pitchFamily="34" charset="0"/>
                  <a:ea typeface="굴림" panose="020B0600000101010101" pitchFamily="50" charset="-127"/>
                </a:defRPr>
              </a:lvl6pPr>
              <a:lvl7pPr marL="2971800" indent="-228600" eaLnBrk="0" fontAlgn="base" hangingPunct="0">
                <a:spcBef>
                  <a:spcPct val="0"/>
                </a:spcBef>
                <a:spcAft>
                  <a:spcPct val="0"/>
                </a:spcAft>
                <a:tabLst>
                  <a:tab pos="266700" algn="l"/>
                </a:tabLst>
                <a:defRPr sz="1400" b="1">
                  <a:solidFill>
                    <a:schemeClr val="tx1"/>
                  </a:solidFill>
                  <a:latin typeface="Arial" panose="020B0604020202020204" pitchFamily="34" charset="0"/>
                  <a:ea typeface="굴림" panose="020B0600000101010101" pitchFamily="50" charset="-127"/>
                </a:defRPr>
              </a:lvl7pPr>
              <a:lvl8pPr marL="3429000" indent="-228600" eaLnBrk="0" fontAlgn="base" hangingPunct="0">
                <a:spcBef>
                  <a:spcPct val="0"/>
                </a:spcBef>
                <a:spcAft>
                  <a:spcPct val="0"/>
                </a:spcAft>
                <a:tabLst>
                  <a:tab pos="266700" algn="l"/>
                </a:tabLst>
                <a:defRPr sz="1400" b="1">
                  <a:solidFill>
                    <a:schemeClr val="tx1"/>
                  </a:solidFill>
                  <a:latin typeface="Arial" panose="020B0604020202020204" pitchFamily="34" charset="0"/>
                  <a:ea typeface="굴림" panose="020B0600000101010101" pitchFamily="50" charset="-127"/>
                </a:defRPr>
              </a:lvl8pPr>
              <a:lvl9pPr marL="3886200" indent="-228600" eaLnBrk="0" fontAlgn="base" hangingPunct="0">
                <a:spcBef>
                  <a:spcPct val="0"/>
                </a:spcBef>
                <a:spcAft>
                  <a:spcPct val="0"/>
                </a:spcAft>
                <a:tabLst>
                  <a:tab pos="266700" algn="l"/>
                </a:tabLst>
                <a:defRPr sz="1400" b="1">
                  <a:solidFill>
                    <a:schemeClr val="tx1"/>
                  </a:solidFill>
                  <a:latin typeface="Arial" panose="020B0604020202020204" pitchFamily="34" charset="0"/>
                  <a:ea typeface="굴림" panose="020B0600000101010101" pitchFamily="50" charset="-127"/>
                </a:defRPr>
              </a:lvl9pPr>
            </a:lstStyle>
            <a:p>
              <a:pPr algn="ctr" eaLnBrk="0" fontAlgn="base" hangingPunct="0">
                <a:spcBef>
                  <a:spcPct val="0"/>
                </a:spcBef>
                <a:spcAft>
                  <a:spcPts val="400"/>
                </a:spcAft>
                <a:buClr>
                  <a:srgbClr val="99CC00"/>
                </a:buClr>
              </a:pPr>
              <a:endParaRPr lang="en-US" altLang="ko-KR" b="0">
                <a:solidFill>
                  <a:srgbClr val="000000"/>
                </a:solidFill>
                <a:ea typeface="+mj-ea"/>
                <a:cs typeface="Arial" panose="020B0604020202020204" pitchFamily="34" charset="0"/>
              </a:endParaRPr>
            </a:p>
          </p:txBody>
        </p:sp>
        <p:sp>
          <p:nvSpPr>
            <p:cNvPr id="2" name="직사각형 17">
              <a:extLst>
                <a:ext uri="{FF2B5EF4-FFF2-40B4-BE49-F238E27FC236}">
                  <a16:creationId xmlns:a16="http://schemas.microsoft.com/office/drawing/2014/main" id="{8194A3CC-4E04-A72A-3F97-C5F88CD2547C}"/>
                </a:ext>
              </a:extLst>
            </p:cNvPr>
            <p:cNvSpPr>
              <a:spLocks noChangeArrowheads="1"/>
            </p:cNvSpPr>
            <p:nvPr/>
          </p:nvSpPr>
          <p:spPr bwMode="auto">
            <a:xfrm>
              <a:off x="3150000" y="2527200"/>
              <a:ext cx="220897" cy="75806"/>
            </a:xfrm>
            <a:prstGeom prst="rect">
              <a:avLst/>
            </a:prstGeom>
            <a:solidFill>
              <a:srgbClr val="00338D"/>
            </a:solidFill>
            <a:ln w="9525" algn="ctr">
              <a:solidFill>
                <a:srgbClr val="00338D"/>
              </a:solidFill>
              <a:prstDash val="solid"/>
              <a:round/>
              <a:headEnd/>
              <a:tailEnd/>
            </a:ln>
          </p:spPr>
          <p:txBody>
            <a:bodyPr lIns="36000" tIns="36000" rIns="36000" bIns="36000" anchor="ctr"/>
            <a:lstStyle>
              <a:lvl1pPr>
                <a:tabLst>
                  <a:tab pos="266700" algn="l"/>
                </a:tabLst>
                <a:defRPr sz="1400" b="1">
                  <a:solidFill>
                    <a:schemeClr val="tx1"/>
                  </a:solidFill>
                  <a:latin typeface="Arial" panose="020B0604020202020204" pitchFamily="34" charset="0"/>
                  <a:ea typeface="굴림" panose="020B0600000101010101" pitchFamily="50" charset="-127"/>
                </a:defRPr>
              </a:lvl1pPr>
              <a:lvl2pPr marL="742950" indent="-285750">
                <a:tabLst>
                  <a:tab pos="266700" algn="l"/>
                </a:tabLst>
                <a:defRPr sz="1400" b="1">
                  <a:solidFill>
                    <a:schemeClr val="tx1"/>
                  </a:solidFill>
                  <a:latin typeface="Arial" panose="020B0604020202020204" pitchFamily="34" charset="0"/>
                  <a:ea typeface="굴림" panose="020B0600000101010101" pitchFamily="50" charset="-127"/>
                </a:defRPr>
              </a:lvl2pPr>
              <a:lvl3pPr marL="1143000" indent="-228600">
                <a:tabLst>
                  <a:tab pos="266700" algn="l"/>
                </a:tabLst>
                <a:defRPr sz="1400" b="1">
                  <a:solidFill>
                    <a:schemeClr val="tx1"/>
                  </a:solidFill>
                  <a:latin typeface="Arial" panose="020B0604020202020204" pitchFamily="34" charset="0"/>
                  <a:ea typeface="굴림" panose="020B0600000101010101" pitchFamily="50" charset="-127"/>
                </a:defRPr>
              </a:lvl3pPr>
              <a:lvl4pPr marL="1600200" indent="-228600">
                <a:tabLst>
                  <a:tab pos="266700" algn="l"/>
                </a:tabLst>
                <a:defRPr sz="1400" b="1">
                  <a:solidFill>
                    <a:schemeClr val="tx1"/>
                  </a:solidFill>
                  <a:latin typeface="Arial" panose="020B0604020202020204" pitchFamily="34" charset="0"/>
                  <a:ea typeface="굴림" panose="020B0600000101010101" pitchFamily="50" charset="-127"/>
                </a:defRPr>
              </a:lvl4pPr>
              <a:lvl5pPr marL="2057400" indent="-228600">
                <a:tabLst>
                  <a:tab pos="266700" algn="l"/>
                </a:tabLst>
                <a:defRPr sz="1400" b="1">
                  <a:solidFill>
                    <a:schemeClr val="tx1"/>
                  </a:solidFill>
                  <a:latin typeface="Arial" panose="020B0604020202020204" pitchFamily="34" charset="0"/>
                  <a:ea typeface="굴림" panose="020B0600000101010101" pitchFamily="50" charset="-127"/>
                </a:defRPr>
              </a:lvl5pPr>
              <a:lvl6pPr marL="2514600" indent="-228600" eaLnBrk="0" fontAlgn="base" hangingPunct="0">
                <a:spcBef>
                  <a:spcPct val="0"/>
                </a:spcBef>
                <a:spcAft>
                  <a:spcPct val="0"/>
                </a:spcAft>
                <a:tabLst>
                  <a:tab pos="266700" algn="l"/>
                </a:tabLst>
                <a:defRPr sz="1400" b="1">
                  <a:solidFill>
                    <a:schemeClr val="tx1"/>
                  </a:solidFill>
                  <a:latin typeface="Arial" panose="020B0604020202020204" pitchFamily="34" charset="0"/>
                  <a:ea typeface="굴림" panose="020B0600000101010101" pitchFamily="50" charset="-127"/>
                </a:defRPr>
              </a:lvl6pPr>
              <a:lvl7pPr marL="2971800" indent="-228600" eaLnBrk="0" fontAlgn="base" hangingPunct="0">
                <a:spcBef>
                  <a:spcPct val="0"/>
                </a:spcBef>
                <a:spcAft>
                  <a:spcPct val="0"/>
                </a:spcAft>
                <a:tabLst>
                  <a:tab pos="266700" algn="l"/>
                </a:tabLst>
                <a:defRPr sz="1400" b="1">
                  <a:solidFill>
                    <a:schemeClr val="tx1"/>
                  </a:solidFill>
                  <a:latin typeface="Arial" panose="020B0604020202020204" pitchFamily="34" charset="0"/>
                  <a:ea typeface="굴림" panose="020B0600000101010101" pitchFamily="50" charset="-127"/>
                </a:defRPr>
              </a:lvl7pPr>
              <a:lvl8pPr marL="3429000" indent="-228600" eaLnBrk="0" fontAlgn="base" hangingPunct="0">
                <a:spcBef>
                  <a:spcPct val="0"/>
                </a:spcBef>
                <a:spcAft>
                  <a:spcPct val="0"/>
                </a:spcAft>
                <a:tabLst>
                  <a:tab pos="266700" algn="l"/>
                </a:tabLst>
                <a:defRPr sz="1400" b="1">
                  <a:solidFill>
                    <a:schemeClr val="tx1"/>
                  </a:solidFill>
                  <a:latin typeface="Arial" panose="020B0604020202020204" pitchFamily="34" charset="0"/>
                  <a:ea typeface="굴림" panose="020B0600000101010101" pitchFamily="50" charset="-127"/>
                </a:defRPr>
              </a:lvl8pPr>
              <a:lvl9pPr marL="3886200" indent="-228600" eaLnBrk="0" fontAlgn="base" hangingPunct="0">
                <a:spcBef>
                  <a:spcPct val="0"/>
                </a:spcBef>
                <a:spcAft>
                  <a:spcPct val="0"/>
                </a:spcAft>
                <a:tabLst>
                  <a:tab pos="266700" algn="l"/>
                </a:tabLst>
                <a:defRPr sz="1400" b="1">
                  <a:solidFill>
                    <a:schemeClr val="tx1"/>
                  </a:solidFill>
                  <a:latin typeface="Arial" panose="020B0604020202020204" pitchFamily="34" charset="0"/>
                  <a:ea typeface="굴림" panose="020B0600000101010101" pitchFamily="50" charset="-127"/>
                </a:defRPr>
              </a:lvl9pPr>
            </a:lstStyle>
            <a:p>
              <a:pPr algn="ctr" eaLnBrk="0" fontAlgn="base" hangingPunct="0">
                <a:spcBef>
                  <a:spcPct val="0"/>
                </a:spcBef>
                <a:spcAft>
                  <a:spcPts val="400"/>
                </a:spcAft>
                <a:buClr>
                  <a:srgbClr val="99CC00"/>
                </a:buClr>
              </a:pPr>
              <a:endParaRPr lang="en-US" altLang="ko-KR" b="0">
                <a:solidFill>
                  <a:srgbClr val="000000"/>
                </a:solidFill>
                <a:ea typeface="+mj-ea"/>
                <a:cs typeface="Arial" panose="020B0604020202020204" pitchFamily="34" charset="0"/>
              </a:endParaRPr>
            </a:p>
          </p:txBody>
        </p:sp>
      </p:grpSp>
      <p:grpSp>
        <p:nvGrpSpPr>
          <p:cNvPr id="13" name="그룹 12">
            <a:extLst>
              <a:ext uri="{FF2B5EF4-FFF2-40B4-BE49-F238E27FC236}">
                <a16:creationId xmlns:a16="http://schemas.microsoft.com/office/drawing/2014/main" id="{2FBAC2DB-875B-EF86-C653-DAE9E2C17A1A}"/>
              </a:ext>
            </a:extLst>
          </p:cNvPr>
          <p:cNvGrpSpPr/>
          <p:nvPr/>
        </p:nvGrpSpPr>
        <p:grpSpPr>
          <a:xfrm>
            <a:off x="2631175" y="4292092"/>
            <a:ext cx="975004" cy="75806"/>
            <a:chOff x="4596158" y="222448"/>
            <a:chExt cx="499064" cy="372553"/>
          </a:xfrm>
        </p:grpSpPr>
        <p:sp>
          <p:nvSpPr>
            <p:cNvPr id="14" name="직사각형 17">
              <a:extLst>
                <a:ext uri="{FF2B5EF4-FFF2-40B4-BE49-F238E27FC236}">
                  <a16:creationId xmlns:a16="http://schemas.microsoft.com/office/drawing/2014/main" id="{100080E2-9664-D879-D86E-D821C6258653}"/>
                </a:ext>
              </a:extLst>
            </p:cNvPr>
            <p:cNvSpPr>
              <a:spLocks noChangeArrowheads="1"/>
            </p:cNvSpPr>
            <p:nvPr/>
          </p:nvSpPr>
          <p:spPr bwMode="auto">
            <a:xfrm>
              <a:off x="4596158" y="222448"/>
              <a:ext cx="113068" cy="372553"/>
            </a:xfrm>
            <a:prstGeom prst="rect">
              <a:avLst/>
            </a:prstGeom>
            <a:solidFill>
              <a:srgbClr val="00338D"/>
            </a:solidFill>
            <a:ln w="9525" algn="ctr">
              <a:solidFill>
                <a:srgbClr val="00338D"/>
              </a:solidFill>
              <a:prstDash val="solid"/>
              <a:round/>
              <a:headEnd/>
              <a:tailEnd/>
            </a:ln>
          </p:spPr>
          <p:txBody>
            <a:bodyPr lIns="36000" tIns="36000" rIns="36000" bIns="36000" anchor="ctr"/>
            <a:lstStyle>
              <a:lvl1pPr>
                <a:tabLst>
                  <a:tab pos="266700" algn="l"/>
                </a:tabLst>
                <a:defRPr sz="1400" b="1">
                  <a:solidFill>
                    <a:schemeClr val="tx1"/>
                  </a:solidFill>
                  <a:latin typeface="Arial" panose="020B0604020202020204" pitchFamily="34" charset="0"/>
                  <a:ea typeface="굴림" panose="020B0600000101010101" pitchFamily="50" charset="-127"/>
                </a:defRPr>
              </a:lvl1pPr>
              <a:lvl2pPr marL="742950" indent="-285750">
                <a:tabLst>
                  <a:tab pos="266700" algn="l"/>
                </a:tabLst>
                <a:defRPr sz="1400" b="1">
                  <a:solidFill>
                    <a:schemeClr val="tx1"/>
                  </a:solidFill>
                  <a:latin typeface="Arial" panose="020B0604020202020204" pitchFamily="34" charset="0"/>
                  <a:ea typeface="굴림" panose="020B0600000101010101" pitchFamily="50" charset="-127"/>
                </a:defRPr>
              </a:lvl2pPr>
              <a:lvl3pPr marL="1143000" indent="-228600">
                <a:tabLst>
                  <a:tab pos="266700" algn="l"/>
                </a:tabLst>
                <a:defRPr sz="1400" b="1">
                  <a:solidFill>
                    <a:schemeClr val="tx1"/>
                  </a:solidFill>
                  <a:latin typeface="Arial" panose="020B0604020202020204" pitchFamily="34" charset="0"/>
                  <a:ea typeface="굴림" panose="020B0600000101010101" pitchFamily="50" charset="-127"/>
                </a:defRPr>
              </a:lvl3pPr>
              <a:lvl4pPr marL="1600200" indent="-228600">
                <a:tabLst>
                  <a:tab pos="266700" algn="l"/>
                </a:tabLst>
                <a:defRPr sz="1400" b="1">
                  <a:solidFill>
                    <a:schemeClr val="tx1"/>
                  </a:solidFill>
                  <a:latin typeface="Arial" panose="020B0604020202020204" pitchFamily="34" charset="0"/>
                  <a:ea typeface="굴림" panose="020B0600000101010101" pitchFamily="50" charset="-127"/>
                </a:defRPr>
              </a:lvl4pPr>
              <a:lvl5pPr marL="2057400" indent="-228600">
                <a:tabLst>
                  <a:tab pos="266700" algn="l"/>
                </a:tabLst>
                <a:defRPr sz="1400" b="1">
                  <a:solidFill>
                    <a:schemeClr val="tx1"/>
                  </a:solidFill>
                  <a:latin typeface="Arial" panose="020B0604020202020204" pitchFamily="34" charset="0"/>
                  <a:ea typeface="굴림" panose="020B0600000101010101" pitchFamily="50" charset="-127"/>
                </a:defRPr>
              </a:lvl5pPr>
              <a:lvl6pPr marL="2514600" indent="-228600" eaLnBrk="0" fontAlgn="base" hangingPunct="0">
                <a:spcBef>
                  <a:spcPct val="0"/>
                </a:spcBef>
                <a:spcAft>
                  <a:spcPct val="0"/>
                </a:spcAft>
                <a:tabLst>
                  <a:tab pos="266700" algn="l"/>
                </a:tabLst>
                <a:defRPr sz="1400" b="1">
                  <a:solidFill>
                    <a:schemeClr val="tx1"/>
                  </a:solidFill>
                  <a:latin typeface="Arial" panose="020B0604020202020204" pitchFamily="34" charset="0"/>
                  <a:ea typeface="굴림" panose="020B0600000101010101" pitchFamily="50" charset="-127"/>
                </a:defRPr>
              </a:lvl6pPr>
              <a:lvl7pPr marL="2971800" indent="-228600" eaLnBrk="0" fontAlgn="base" hangingPunct="0">
                <a:spcBef>
                  <a:spcPct val="0"/>
                </a:spcBef>
                <a:spcAft>
                  <a:spcPct val="0"/>
                </a:spcAft>
                <a:tabLst>
                  <a:tab pos="266700" algn="l"/>
                </a:tabLst>
                <a:defRPr sz="1400" b="1">
                  <a:solidFill>
                    <a:schemeClr val="tx1"/>
                  </a:solidFill>
                  <a:latin typeface="Arial" panose="020B0604020202020204" pitchFamily="34" charset="0"/>
                  <a:ea typeface="굴림" panose="020B0600000101010101" pitchFamily="50" charset="-127"/>
                </a:defRPr>
              </a:lvl7pPr>
              <a:lvl8pPr marL="3429000" indent="-228600" eaLnBrk="0" fontAlgn="base" hangingPunct="0">
                <a:spcBef>
                  <a:spcPct val="0"/>
                </a:spcBef>
                <a:spcAft>
                  <a:spcPct val="0"/>
                </a:spcAft>
                <a:tabLst>
                  <a:tab pos="266700" algn="l"/>
                </a:tabLst>
                <a:defRPr sz="1400" b="1">
                  <a:solidFill>
                    <a:schemeClr val="tx1"/>
                  </a:solidFill>
                  <a:latin typeface="Arial" panose="020B0604020202020204" pitchFamily="34" charset="0"/>
                  <a:ea typeface="굴림" panose="020B0600000101010101" pitchFamily="50" charset="-127"/>
                </a:defRPr>
              </a:lvl8pPr>
              <a:lvl9pPr marL="3886200" indent="-228600" eaLnBrk="0" fontAlgn="base" hangingPunct="0">
                <a:spcBef>
                  <a:spcPct val="0"/>
                </a:spcBef>
                <a:spcAft>
                  <a:spcPct val="0"/>
                </a:spcAft>
                <a:tabLst>
                  <a:tab pos="266700" algn="l"/>
                </a:tabLst>
                <a:defRPr sz="1400" b="1">
                  <a:solidFill>
                    <a:schemeClr val="tx1"/>
                  </a:solidFill>
                  <a:latin typeface="Arial" panose="020B0604020202020204" pitchFamily="34" charset="0"/>
                  <a:ea typeface="굴림" panose="020B0600000101010101" pitchFamily="50" charset="-127"/>
                </a:defRPr>
              </a:lvl9pPr>
            </a:lstStyle>
            <a:p>
              <a:pPr algn="ctr" eaLnBrk="0" fontAlgn="base" hangingPunct="0">
                <a:spcBef>
                  <a:spcPct val="0"/>
                </a:spcBef>
                <a:spcAft>
                  <a:spcPts val="400"/>
                </a:spcAft>
                <a:buClr>
                  <a:srgbClr val="99CC00"/>
                </a:buClr>
              </a:pPr>
              <a:endParaRPr lang="en-US" altLang="ko-KR" b="0">
                <a:solidFill>
                  <a:srgbClr val="000000"/>
                </a:solidFill>
                <a:ea typeface="+mj-ea"/>
                <a:cs typeface="Arial" panose="020B0604020202020204" pitchFamily="34" charset="0"/>
              </a:endParaRPr>
            </a:p>
          </p:txBody>
        </p:sp>
        <p:sp>
          <p:nvSpPr>
            <p:cNvPr id="15" name="직사각형 14">
              <a:extLst>
                <a:ext uri="{FF2B5EF4-FFF2-40B4-BE49-F238E27FC236}">
                  <a16:creationId xmlns:a16="http://schemas.microsoft.com/office/drawing/2014/main" id="{E5F21530-C2A6-21B6-D7B4-6BC170A535BE}"/>
                </a:ext>
              </a:extLst>
            </p:cNvPr>
            <p:cNvSpPr>
              <a:spLocks noChangeArrowheads="1"/>
            </p:cNvSpPr>
            <p:nvPr/>
          </p:nvSpPr>
          <p:spPr bwMode="auto">
            <a:xfrm>
              <a:off x="4849552" y="222448"/>
              <a:ext cx="121807" cy="372553"/>
            </a:xfrm>
            <a:prstGeom prst="rect">
              <a:avLst/>
            </a:prstGeom>
            <a:solidFill>
              <a:srgbClr val="F2F2F2"/>
            </a:solidFill>
            <a:ln w="9525" algn="ctr">
              <a:solidFill>
                <a:srgbClr val="00338D"/>
              </a:solidFill>
              <a:prstDash val="sysDash"/>
              <a:round/>
              <a:headEnd/>
              <a:tailEnd/>
            </a:ln>
          </p:spPr>
          <p:txBody>
            <a:bodyPr lIns="36000" tIns="36000" rIns="36000" bIns="36000" anchor="ctr"/>
            <a:lstStyle>
              <a:lvl1pPr>
                <a:tabLst>
                  <a:tab pos="266700" algn="l"/>
                </a:tabLst>
                <a:defRPr sz="1400" b="1">
                  <a:solidFill>
                    <a:schemeClr val="tx1"/>
                  </a:solidFill>
                  <a:latin typeface="Arial" panose="020B0604020202020204" pitchFamily="34" charset="0"/>
                  <a:ea typeface="굴림" panose="020B0600000101010101" pitchFamily="50" charset="-127"/>
                </a:defRPr>
              </a:lvl1pPr>
              <a:lvl2pPr marL="742950" indent="-285750">
                <a:tabLst>
                  <a:tab pos="266700" algn="l"/>
                </a:tabLst>
                <a:defRPr sz="1400" b="1">
                  <a:solidFill>
                    <a:schemeClr val="tx1"/>
                  </a:solidFill>
                  <a:latin typeface="Arial" panose="020B0604020202020204" pitchFamily="34" charset="0"/>
                  <a:ea typeface="굴림" panose="020B0600000101010101" pitchFamily="50" charset="-127"/>
                </a:defRPr>
              </a:lvl2pPr>
              <a:lvl3pPr marL="1143000" indent="-228600">
                <a:tabLst>
                  <a:tab pos="266700" algn="l"/>
                </a:tabLst>
                <a:defRPr sz="1400" b="1">
                  <a:solidFill>
                    <a:schemeClr val="tx1"/>
                  </a:solidFill>
                  <a:latin typeface="Arial" panose="020B0604020202020204" pitchFamily="34" charset="0"/>
                  <a:ea typeface="굴림" panose="020B0600000101010101" pitchFamily="50" charset="-127"/>
                </a:defRPr>
              </a:lvl3pPr>
              <a:lvl4pPr marL="1600200" indent="-228600">
                <a:tabLst>
                  <a:tab pos="266700" algn="l"/>
                </a:tabLst>
                <a:defRPr sz="1400" b="1">
                  <a:solidFill>
                    <a:schemeClr val="tx1"/>
                  </a:solidFill>
                  <a:latin typeface="Arial" panose="020B0604020202020204" pitchFamily="34" charset="0"/>
                  <a:ea typeface="굴림" panose="020B0600000101010101" pitchFamily="50" charset="-127"/>
                </a:defRPr>
              </a:lvl4pPr>
              <a:lvl5pPr marL="2057400" indent="-228600">
                <a:tabLst>
                  <a:tab pos="266700" algn="l"/>
                </a:tabLst>
                <a:defRPr sz="1400" b="1">
                  <a:solidFill>
                    <a:schemeClr val="tx1"/>
                  </a:solidFill>
                  <a:latin typeface="Arial" panose="020B0604020202020204" pitchFamily="34" charset="0"/>
                  <a:ea typeface="굴림" panose="020B0600000101010101" pitchFamily="50" charset="-127"/>
                </a:defRPr>
              </a:lvl5pPr>
              <a:lvl6pPr marL="2514600" indent="-228600" eaLnBrk="0" fontAlgn="base" hangingPunct="0">
                <a:spcBef>
                  <a:spcPct val="0"/>
                </a:spcBef>
                <a:spcAft>
                  <a:spcPct val="0"/>
                </a:spcAft>
                <a:tabLst>
                  <a:tab pos="266700" algn="l"/>
                </a:tabLst>
                <a:defRPr sz="1400" b="1">
                  <a:solidFill>
                    <a:schemeClr val="tx1"/>
                  </a:solidFill>
                  <a:latin typeface="Arial" panose="020B0604020202020204" pitchFamily="34" charset="0"/>
                  <a:ea typeface="굴림" panose="020B0600000101010101" pitchFamily="50" charset="-127"/>
                </a:defRPr>
              </a:lvl6pPr>
              <a:lvl7pPr marL="2971800" indent="-228600" eaLnBrk="0" fontAlgn="base" hangingPunct="0">
                <a:spcBef>
                  <a:spcPct val="0"/>
                </a:spcBef>
                <a:spcAft>
                  <a:spcPct val="0"/>
                </a:spcAft>
                <a:tabLst>
                  <a:tab pos="266700" algn="l"/>
                </a:tabLst>
                <a:defRPr sz="1400" b="1">
                  <a:solidFill>
                    <a:schemeClr val="tx1"/>
                  </a:solidFill>
                  <a:latin typeface="Arial" panose="020B0604020202020204" pitchFamily="34" charset="0"/>
                  <a:ea typeface="굴림" panose="020B0600000101010101" pitchFamily="50" charset="-127"/>
                </a:defRPr>
              </a:lvl7pPr>
              <a:lvl8pPr marL="3429000" indent="-228600" eaLnBrk="0" fontAlgn="base" hangingPunct="0">
                <a:spcBef>
                  <a:spcPct val="0"/>
                </a:spcBef>
                <a:spcAft>
                  <a:spcPct val="0"/>
                </a:spcAft>
                <a:tabLst>
                  <a:tab pos="266700" algn="l"/>
                </a:tabLst>
                <a:defRPr sz="1400" b="1">
                  <a:solidFill>
                    <a:schemeClr val="tx1"/>
                  </a:solidFill>
                  <a:latin typeface="Arial" panose="020B0604020202020204" pitchFamily="34" charset="0"/>
                  <a:ea typeface="굴림" panose="020B0600000101010101" pitchFamily="50" charset="-127"/>
                </a:defRPr>
              </a:lvl8pPr>
              <a:lvl9pPr marL="3886200" indent="-228600" eaLnBrk="0" fontAlgn="base" hangingPunct="0">
                <a:spcBef>
                  <a:spcPct val="0"/>
                </a:spcBef>
                <a:spcAft>
                  <a:spcPct val="0"/>
                </a:spcAft>
                <a:tabLst>
                  <a:tab pos="266700" algn="l"/>
                </a:tabLst>
                <a:defRPr sz="1400" b="1">
                  <a:solidFill>
                    <a:schemeClr val="tx1"/>
                  </a:solidFill>
                  <a:latin typeface="Arial" panose="020B0604020202020204" pitchFamily="34" charset="0"/>
                  <a:ea typeface="굴림" panose="020B0600000101010101" pitchFamily="50" charset="-127"/>
                </a:defRPr>
              </a:lvl9pPr>
            </a:lstStyle>
            <a:p>
              <a:pPr algn="ctr" eaLnBrk="0" fontAlgn="base" hangingPunct="0">
                <a:spcBef>
                  <a:spcPct val="0"/>
                </a:spcBef>
                <a:spcAft>
                  <a:spcPts val="400"/>
                </a:spcAft>
                <a:buClr>
                  <a:srgbClr val="99CC00"/>
                </a:buClr>
              </a:pPr>
              <a:endParaRPr lang="en-US" altLang="ko-KR" b="0">
                <a:solidFill>
                  <a:srgbClr val="000000"/>
                </a:solidFill>
                <a:ea typeface="+mj-ea"/>
                <a:cs typeface="Arial" panose="020B0604020202020204" pitchFamily="34" charset="0"/>
              </a:endParaRPr>
            </a:p>
          </p:txBody>
        </p:sp>
        <p:sp>
          <p:nvSpPr>
            <p:cNvPr id="16" name="직사각형 15">
              <a:extLst>
                <a:ext uri="{FF2B5EF4-FFF2-40B4-BE49-F238E27FC236}">
                  <a16:creationId xmlns:a16="http://schemas.microsoft.com/office/drawing/2014/main" id="{A603A2CE-DEB5-EBEA-DB59-7929D40A9CBD}"/>
                </a:ext>
              </a:extLst>
            </p:cNvPr>
            <p:cNvSpPr>
              <a:spLocks noChangeArrowheads="1"/>
            </p:cNvSpPr>
            <p:nvPr/>
          </p:nvSpPr>
          <p:spPr bwMode="auto">
            <a:xfrm>
              <a:off x="4717979" y="222448"/>
              <a:ext cx="121807" cy="372553"/>
            </a:xfrm>
            <a:prstGeom prst="rect">
              <a:avLst/>
            </a:prstGeom>
            <a:solidFill>
              <a:schemeClr val="bg1">
                <a:lumMod val="95000"/>
              </a:schemeClr>
            </a:solidFill>
            <a:ln w="9525" algn="ctr">
              <a:solidFill>
                <a:srgbClr val="00338D"/>
              </a:solidFill>
              <a:prstDash val="sysDash"/>
              <a:round/>
              <a:headEnd/>
              <a:tailEnd/>
            </a:ln>
          </p:spPr>
          <p:txBody>
            <a:bodyPr lIns="36000" tIns="36000" rIns="36000" bIns="36000" anchor="ctr"/>
            <a:lstStyle>
              <a:lvl1pPr>
                <a:tabLst>
                  <a:tab pos="266700" algn="l"/>
                </a:tabLst>
                <a:defRPr sz="1400" b="1">
                  <a:solidFill>
                    <a:schemeClr val="tx1"/>
                  </a:solidFill>
                  <a:latin typeface="Arial" panose="020B0604020202020204" pitchFamily="34" charset="0"/>
                  <a:ea typeface="굴림" panose="020B0600000101010101" pitchFamily="50" charset="-127"/>
                </a:defRPr>
              </a:lvl1pPr>
              <a:lvl2pPr marL="742950" indent="-285750">
                <a:tabLst>
                  <a:tab pos="266700" algn="l"/>
                </a:tabLst>
                <a:defRPr sz="1400" b="1">
                  <a:solidFill>
                    <a:schemeClr val="tx1"/>
                  </a:solidFill>
                  <a:latin typeface="Arial" panose="020B0604020202020204" pitchFamily="34" charset="0"/>
                  <a:ea typeface="굴림" panose="020B0600000101010101" pitchFamily="50" charset="-127"/>
                </a:defRPr>
              </a:lvl2pPr>
              <a:lvl3pPr marL="1143000" indent="-228600">
                <a:tabLst>
                  <a:tab pos="266700" algn="l"/>
                </a:tabLst>
                <a:defRPr sz="1400" b="1">
                  <a:solidFill>
                    <a:schemeClr val="tx1"/>
                  </a:solidFill>
                  <a:latin typeface="Arial" panose="020B0604020202020204" pitchFamily="34" charset="0"/>
                  <a:ea typeface="굴림" panose="020B0600000101010101" pitchFamily="50" charset="-127"/>
                </a:defRPr>
              </a:lvl3pPr>
              <a:lvl4pPr marL="1600200" indent="-228600">
                <a:tabLst>
                  <a:tab pos="266700" algn="l"/>
                </a:tabLst>
                <a:defRPr sz="1400" b="1">
                  <a:solidFill>
                    <a:schemeClr val="tx1"/>
                  </a:solidFill>
                  <a:latin typeface="Arial" panose="020B0604020202020204" pitchFamily="34" charset="0"/>
                  <a:ea typeface="굴림" panose="020B0600000101010101" pitchFamily="50" charset="-127"/>
                </a:defRPr>
              </a:lvl4pPr>
              <a:lvl5pPr marL="2057400" indent="-228600">
                <a:tabLst>
                  <a:tab pos="266700" algn="l"/>
                </a:tabLst>
                <a:defRPr sz="1400" b="1">
                  <a:solidFill>
                    <a:schemeClr val="tx1"/>
                  </a:solidFill>
                  <a:latin typeface="Arial" panose="020B0604020202020204" pitchFamily="34" charset="0"/>
                  <a:ea typeface="굴림" panose="020B0600000101010101" pitchFamily="50" charset="-127"/>
                </a:defRPr>
              </a:lvl5pPr>
              <a:lvl6pPr marL="2514600" indent="-228600" eaLnBrk="0" fontAlgn="base" hangingPunct="0">
                <a:spcBef>
                  <a:spcPct val="0"/>
                </a:spcBef>
                <a:spcAft>
                  <a:spcPct val="0"/>
                </a:spcAft>
                <a:tabLst>
                  <a:tab pos="266700" algn="l"/>
                </a:tabLst>
                <a:defRPr sz="1400" b="1">
                  <a:solidFill>
                    <a:schemeClr val="tx1"/>
                  </a:solidFill>
                  <a:latin typeface="Arial" panose="020B0604020202020204" pitchFamily="34" charset="0"/>
                  <a:ea typeface="굴림" panose="020B0600000101010101" pitchFamily="50" charset="-127"/>
                </a:defRPr>
              </a:lvl6pPr>
              <a:lvl7pPr marL="2971800" indent="-228600" eaLnBrk="0" fontAlgn="base" hangingPunct="0">
                <a:spcBef>
                  <a:spcPct val="0"/>
                </a:spcBef>
                <a:spcAft>
                  <a:spcPct val="0"/>
                </a:spcAft>
                <a:tabLst>
                  <a:tab pos="266700" algn="l"/>
                </a:tabLst>
                <a:defRPr sz="1400" b="1">
                  <a:solidFill>
                    <a:schemeClr val="tx1"/>
                  </a:solidFill>
                  <a:latin typeface="Arial" panose="020B0604020202020204" pitchFamily="34" charset="0"/>
                  <a:ea typeface="굴림" panose="020B0600000101010101" pitchFamily="50" charset="-127"/>
                </a:defRPr>
              </a:lvl7pPr>
              <a:lvl8pPr marL="3429000" indent="-228600" eaLnBrk="0" fontAlgn="base" hangingPunct="0">
                <a:spcBef>
                  <a:spcPct val="0"/>
                </a:spcBef>
                <a:spcAft>
                  <a:spcPct val="0"/>
                </a:spcAft>
                <a:tabLst>
                  <a:tab pos="266700" algn="l"/>
                </a:tabLst>
                <a:defRPr sz="1400" b="1">
                  <a:solidFill>
                    <a:schemeClr val="tx1"/>
                  </a:solidFill>
                  <a:latin typeface="Arial" panose="020B0604020202020204" pitchFamily="34" charset="0"/>
                  <a:ea typeface="굴림" panose="020B0600000101010101" pitchFamily="50" charset="-127"/>
                </a:defRPr>
              </a:lvl8pPr>
              <a:lvl9pPr marL="3886200" indent="-228600" eaLnBrk="0" fontAlgn="base" hangingPunct="0">
                <a:spcBef>
                  <a:spcPct val="0"/>
                </a:spcBef>
                <a:spcAft>
                  <a:spcPct val="0"/>
                </a:spcAft>
                <a:tabLst>
                  <a:tab pos="266700" algn="l"/>
                </a:tabLst>
                <a:defRPr sz="1400" b="1">
                  <a:solidFill>
                    <a:schemeClr val="tx1"/>
                  </a:solidFill>
                  <a:latin typeface="Arial" panose="020B0604020202020204" pitchFamily="34" charset="0"/>
                  <a:ea typeface="굴림" panose="020B0600000101010101" pitchFamily="50" charset="-127"/>
                </a:defRPr>
              </a:lvl9pPr>
            </a:lstStyle>
            <a:p>
              <a:pPr algn="ctr" eaLnBrk="0" fontAlgn="base" hangingPunct="0">
                <a:spcBef>
                  <a:spcPct val="0"/>
                </a:spcBef>
                <a:spcAft>
                  <a:spcPts val="400"/>
                </a:spcAft>
                <a:buClr>
                  <a:srgbClr val="99CC00"/>
                </a:buClr>
              </a:pPr>
              <a:endParaRPr lang="en-US" altLang="ko-KR" b="0">
                <a:solidFill>
                  <a:srgbClr val="000000"/>
                </a:solidFill>
                <a:ea typeface="+mj-ea"/>
                <a:cs typeface="Arial" panose="020B0604020202020204" pitchFamily="34" charset="0"/>
              </a:endParaRPr>
            </a:p>
          </p:txBody>
        </p:sp>
        <p:sp>
          <p:nvSpPr>
            <p:cNvPr id="17" name="직사각형 17">
              <a:extLst>
                <a:ext uri="{FF2B5EF4-FFF2-40B4-BE49-F238E27FC236}">
                  <a16:creationId xmlns:a16="http://schemas.microsoft.com/office/drawing/2014/main" id="{127C31D7-A42C-1DA6-E90D-EAC4C22FABDA}"/>
                </a:ext>
              </a:extLst>
            </p:cNvPr>
            <p:cNvSpPr>
              <a:spLocks noChangeArrowheads="1"/>
            </p:cNvSpPr>
            <p:nvPr/>
          </p:nvSpPr>
          <p:spPr bwMode="auto">
            <a:xfrm>
              <a:off x="4981125" y="222448"/>
              <a:ext cx="114097" cy="372553"/>
            </a:xfrm>
            <a:prstGeom prst="rect">
              <a:avLst/>
            </a:prstGeom>
            <a:solidFill>
              <a:srgbClr val="F2F2F2"/>
            </a:solidFill>
            <a:ln w="9525" algn="ctr">
              <a:solidFill>
                <a:srgbClr val="00338D"/>
              </a:solidFill>
              <a:prstDash val="sysDash"/>
              <a:round/>
              <a:headEnd/>
              <a:tailEnd/>
            </a:ln>
          </p:spPr>
          <p:txBody>
            <a:bodyPr lIns="36000" tIns="36000" rIns="36000" bIns="36000" anchor="ctr"/>
            <a:lstStyle>
              <a:lvl1pPr>
                <a:tabLst>
                  <a:tab pos="266700" algn="l"/>
                </a:tabLst>
                <a:defRPr sz="1400" b="1">
                  <a:solidFill>
                    <a:schemeClr val="tx1"/>
                  </a:solidFill>
                  <a:latin typeface="Arial" panose="020B0604020202020204" pitchFamily="34" charset="0"/>
                  <a:ea typeface="굴림" panose="020B0600000101010101" pitchFamily="50" charset="-127"/>
                </a:defRPr>
              </a:lvl1pPr>
              <a:lvl2pPr marL="742950" indent="-285750">
                <a:tabLst>
                  <a:tab pos="266700" algn="l"/>
                </a:tabLst>
                <a:defRPr sz="1400" b="1">
                  <a:solidFill>
                    <a:schemeClr val="tx1"/>
                  </a:solidFill>
                  <a:latin typeface="Arial" panose="020B0604020202020204" pitchFamily="34" charset="0"/>
                  <a:ea typeface="굴림" panose="020B0600000101010101" pitchFamily="50" charset="-127"/>
                </a:defRPr>
              </a:lvl2pPr>
              <a:lvl3pPr marL="1143000" indent="-228600">
                <a:tabLst>
                  <a:tab pos="266700" algn="l"/>
                </a:tabLst>
                <a:defRPr sz="1400" b="1">
                  <a:solidFill>
                    <a:schemeClr val="tx1"/>
                  </a:solidFill>
                  <a:latin typeface="Arial" panose="020B0604020202020204" pitchFamily="34" charset="0"/>
                  <a:ea typeface="굴림" panose="020B0600000101010101" pitchFamily="50" charset="-127"/>
                </a:defRPr>
              </a:lvl3pPr>
              <a:lvl4pPr marL="1600200" indent="-228600">
                <a:tabLst>
                  <a:tab pos="266700" algn="l"/>
                </a:tabLst>
                <a:defRPr sz="1400" b="1">
                  <a:solidFill>
                    <a:schemeClr val="tx1"/>
                  </a:solidFill>
                  <a:latin typeface="Arial" panose="020B0604020202020204" pitchFamily="34" charset="0"/>
                  <a:ea typeface="굴림" panose="020B0600000101010101" pitchFamily="50" charset="-127"/>
                </a:defRPr>
              </a:lvl4pPr>
              <a:lvl5pPr marL="2057400" indent="-228600">
                <a:tabLst>
                  <a:tab pos="266700" algn="l"/>
                </a:tabLst>
                <a:defRPr sz="1400" b="1">
                  <a:solidFill>
                    <a:schemeClr val="tx1"/>
                  </a:solidFill>
                  <a:latin typeface="Arial" panose="020B0604020202020204" pitchFamily="34" charset="0"/>
                  <a:ea typeface="굴림" panose="020B0600000101010101" pitchFamily="50" charset="-127"/>
                </a:defRPr>
              </a:lvl5pPr>
              <a:lvl6pPr marL="2514600" indent="-228600" eaLnBrk="0" fontAlgn="base" hangingPunct="0">
                <a:spcBef>
                  <a:spcPct val="0"/>
                </a:spcBef>
                <a:spcAft>
                  <a:spcPct val="0"/>
                </a:spcAft>
                <a:tabLst>
                  <a:tab pos="266700" algn="l"/>
                </a:tabLst>
                <a:defRPr sz="1400" b="1">
                  <a:solidFill>
                    <a:schemeClr val="tx1"/>
                  </a:solidFill>
                  <a:latin typeface="Arial" panose="020B0604020202020204" pitchFamily="34" charset="0"/>
                  <a:ea typeface="굴림" panose="020B0600000101010101" pitchFamily="50" charset="-127"/>
                </a:defRPr>
              </a:lvl6pPr>
              <a:lvl7pPr marL="2971800" indent="-228600" eaLnBrk="0" fontAlgn="base" hangingPunct="0">
                <a:spcBef>
                  <a:spcPct val="0"/>
                </a:spcBef>
                <a:spcAft>
                  <a:spcPct val="0"/>
                </a:spcAft>
                <a:tabLst>
                  <a:tab pos="266700" algn="l"/>
                </a:tabLst>
                <a:defRPr sz="1400" b="1">
                  <a:solidFill>
                    <a:schemeClr val="tx1"/>
                  </a:solidFill>
                  <a:latin typeface="Arial" panose="020B0604020202020204" pitchFamily="34" charset="0"/>
                  <a:ea typeface="굴림" panose="020B0600000101010101" pitchFamily="50" charset="-127"/>
                </a:defRPr>
              </a:lvl7pPr>
              <a:lvl8pPr marL="3429000" indent="-228600" eaLnBrk="0" fontAlgn="base" hangingPunct="0">
                <a:spcBef>
                  <a:spcPct val="0"/>
                </a:spcBef>
                <a:spcAft>
                  <a:spcPct val="0"/>
                </a:spcAft>
                <a:tabLst>
                  <a:tab pos="266700" algn="l"/>
                </a:tabLst>
                <a:defRPr sz="1400" b="1">
                  <a:solidFill>
                    <a:schemeClr val="tx1"/>
                  </a:solidFill>
                  <a:latin typeface="Arial" panose="020B0604020202020204" pitchFamily="34" charset="0"/>
                  <a:ea typeface="굴림" panose="020B0600000101010101" pitchFamily="50" charset="-127"/>
                </a:defRPr>
              </a:lvl8pPr>
              <a:lvl9pPr marL="3886200" indent="-228600" eaLnBrk="0" fontAlgn="base" hangingPunct="0">
                <a:spcBef>
                  <a:spcPct val="0"/>
                </a:spcBef>
                <a:spcAft>
                  <a:spcPct val="0"/>
                </a:spcAft>
                <a:tabLst>
                  <a:tab pos="266700" algn="l"/>
                </a:tabLst>
                <a:defRPr sz="1400" b="1">
                  <a:solidFill>
                    <a:schemeClr val="tx1"/>
                  </a:solidFill>
                  <a:latin typeface="Arial" panose="020B0604020202020204" pitchFamily="34" charset="0"/>
                  <a:ea typeface="굴림" panose="020B0600000101010101" pitchFamily="50" charset="-127"/>
                </a:defRPr>
              </a:lvl9pPr>
            </a:lstStyle>
            <a:p>
              <a:pPr algn="ctr" eaLnBrk="0" fontAlgn="base" hangingPunct="0">
                <a:spcBef>
                  <a:spcPct val="0"/>
                </a:spcBef>
                <a:spcAft>
                  <a:spcPts val="400"/>
                </a:spcAft>
                <a:buClr>
                  <a:srgbClr val="99CC00"/>
                </a:buClr>
              </a:pPr>
              <a:endParaRPr lang="en-US" altLang="ko-KR" b="0">
                <a:solidFill>
                  <a:srgbClr val="000000"/>
                </a:solidFill>
                <a:ea typeface="+mj-ea"/>
                <a:cs typeface="Arial" panose="020B0604020202020204" pitchFamily="34" charset="0"/>
              </a:endParaRPr>
            </a:p>
          </p:txBody>
        </p:sp>
      </p:grpSp>
    </p:spTree>
    <p:extLst>
      <p:ext uri="{BB962C8B-B14F-4D97-AF65-F5344CB8AC3E}">
        <p14:creationId xmlns:p14="http://schemas.microsoft.com/office/powerpoint/2010/main" val="10843894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텍스트 개체 틀 16">
            <a:extLst>
              <a:ext uri="{FF2B5EF4-FFF2-40B4-BE49-F238E27FC236}">
                <a16:creationId xmlns:a16="http://schemas.microsoft.com/office/drawing/2014/main" id="{5A7C73A3-8BE8-4DE6-B6AA-C52589975296}"/>
              </a:ext>
            </a:extLst>
          </p:cNvPr>
          <p:cNvSpPr>
            <a:spLocks noGrp="1"/>
          </p:cNvSpPr>
          <p:nvPr>
            <p:ph type="body" sz="quarter" idx="10"/>
          </p:nvPr>
        </p:nvSpPr>
        <p:spPr>
          <a:xfrm>
            <a:off x="502976" y="193432"/>
            <a:ext cx="8574241" cy="211381"/>
          </a:xfrm>
        </p:spPr>
        <p:txBody>
          <a:bodyPr/>
          <a:lstStyle/>
          <a:p>
            <a:r>
              <a:rPr lang="en-US" altLang="ko-KR" sz="1000">
                <a:solidFill>
                  <a:schemeClr val="tx1">
                    <a:lumMod val="50000"/>
                    <a:lumOff val="50000"/>
                  </a:schemeClr>
                </a:solidFill>
                <a:latin typeface="KoPub돋움체 Bold" panose="00000800000000000000" pitchFamily="2" charset="-127"/>
                <a:ea typeface="KoPub돋움체 Bold" panose="00000800000000000000" pitchFamily="2" charset="-127"/>
                <a:cs typeface="+mn-cs"/>
              </a:rPr>
              <a:t>02 </a:t>
            </a:r>
            <a:r>
              <a:rPr lang="ko-KR" altLang="en-US" sz="1000">
                <a:solidFill>
                  <a:schemeClr val="tx1">
                    <a:lumMod val="50000"/>
                    <a:lumOff val="50000"/>
                  </a:schemeClr>
                </a:solidFill>
                <a:latin typeface="KoPub돋움체 Bold" panose="00000800000000000000" pitchFamily="2" charset="-127"/>
                <a:ea typeface="KoPub돋움체 Bold" panose="00000800000000000000" pitchFamily="2" charset="-127"/>
                <a:cs typeface="+mn-cs"/>
              </a:rPr>
              <a:t>프로젝트 개요</a:t>
            </a:r>
          </a:p>
        </p:txBody>
      </p:sp>
      <p:sp>
        <p:nvSpPr>
          <p:cNvPr id="96" name="TextBox 95">
            <a:extLst>
              <a:ext uri="{FF2B5EF4-FFF2-40B4-BE49-F238E27FC236}">
                <a16:creationId xmlns:a16="http://schemas.microsoft.com/office/drawing/2014/main" id="{48798C3D-559E-40C9-B22A-6761007405E1}"/>
              </a:ext>
            </a:extLst>
          </p:cNvPr>
          <p:cNvSpPr txBox="1"/>
          <p:nvPr/>
        </p:nvSpPr>
        <p:spPr>
          <a:xfrm flipH="1">
            <a:off x="488950" y="874727"/>
            <a:ext cx="8928100" cy="507831"/>
          </a:xfrm>
          <a:prstGeom prst="rect">
            <a:avLst/>
          </a:prstGeom>
          <a:noFill/>
        </p:spPr>
        <p:txBody>
          <a:bodyPr wrap="square" lIns="0" tIns="0" rIns="0" bIns="0" rtlCol="0">
            <a:spAutoFit/>
          </a:bodyPr>
          <a:lstStyle/>
          <a:p>
            <a:r>
              <a:rPr lang="en-US" altLang="ko-KR"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SPIRIT</a:t>
            </a:r>
            <a:r>
              <a:rPr lang="ko-KR" altLang="en-US"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 선박이 투입될 주요 </a:t>
            </a:r>
            <a:r>
              <a:rPr lang="en-US" altLang="ko-KR"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Target </a:t>
            </a:r>
            <a:r>
              <a:rPr lang="ko-KR" altLang="en-US"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사업의 공사기간 및 해저케이블 공사 기간 예정안은 다음과 같습니다</a:t>
            </a:r>
            <a:r>
              <a:rPr lang="en-US" altLang="ko-KR"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 SPIRIT </a:t>
            </a:r>
            <a:r>
              <a:rPr lang="ko-KR" altLang="en-US"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선박은 해저케이블 공사 기간 중 통상 </a:t>
            </a:r>
            <a:r>
              <a:rPr lang="en-US" altLang="ko-KR"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4~6</a:t>
            </a:r>
            <a:r>
              <a:rPr lang="ko-KR" altLang="en-US"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개월 투입되므로 동기간 내 복수의 사업 투입이 가능합니다</a:t>
            </a:r>
            <a:r>
              <a:rPr lang="en-US" altLang="ko-KR"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a:t>
            </a:r>
            <a:r>
              <a:rPr lang="ko-KR" altLang="en-US"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 </a:t>
            </a:r>
          </a:p>
          <a:p>
            <a:endParaRPr lang="ko-KR" altLang="en-US"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endParaRPr>
          </a:p>
        </p:txBody>
      </p:sp>
      <p:sp>
        <p:nvSpPr>
          <p:cNvPr id="97" name="제목 18">
            <a:extLst>
              <a:ext uri="{FF2B5EF4-FFF2-40B4-BE49-F238E27FC236}">
                <a16:creationId xmlns:a16="http://schemas.microsoft.com/office/drawing/2014/main" id="{E577CB65-78D0-496E-8174-B9F8D9F6DC96}"/>
              </a:ext>
            </a:extLst>
          </p:cNvPr>
          <p:cNvSpPr txBox="1">
            <a:spLocks/>
          </p:cNvSpPr>
          <p:nvPr/>
        </p:nvSpPr>
        <p:spPr>
          <a:xfrm>
            <a:off x="488951" y="439978"/>
            <a:ext cx="8928100" cy="430887"/>
          </a:xfrm>
          <a:prstGeom prst="rect">
            <a:avLst/>
          </a:prstGeom>
        </p:spPr>
        <p:txBody>
          <a:bodyPr wrap="square" lIns="0" tIns="0" rIns="0" bIns="0">
            <a:spAutoFit/>
          </a:bodyPr>
          <a:lstStyle>
            <a:defPPr>
              <a:defRPr lang="en-US"/>
            </a:defPPr>
            <a:lvl1pPr marR="0" lvl="0" indent="0" defTabSz="661751" fontAlgn="auto" latinLnBrk="1">
              <a:lnSpc>
                <a:spcPct val="100000"/>
              </a:lnSpc>
              <a:spcBef>
                <a:spcPct val="0"/>
              </a:spcBef>
              <a:spcAft>
                <a:spcPts val="2000"/>
              </a:spcAft>
              <a:buClrTx/>
              <a:buSzTx/>
              <a:buFontTx/>
              <a:buNone/>
              <a:tabLst/>
              <a:defRPr kumimoji="0" sz="2800" b="0" i="0" u="none" strike="noStrike" cap="none" spc="0" normalizeH="0" baseline="0">
                <a:ln>
                  <a:solidFill>
                    <a:srgbClr val="FD349C">
                      <a:alpha val="0"/>
                    </a:srgbClr>
                  </a:solidFill>
                </a:ln>
                <a:solidFill>
                  <a:srgbClr val="00338D"/>
                </a:solidFill>
                <a:effectLst/>
                <a:uLnTx/>
                <a:uFillTx/>
                <a:latin typeface="KoPub돋움체 Bold" panose="00000800000000000000" pitchFamily="2" charset="-127"/>
                <a:ea typeface="KoPub돋움체 Bold" panose="00000800000000000000" pitchFamily="2" charset="-127"/>
                <a:cs typeface="+mj-cs"/>
              </a:defRPr>
            </a:lvl1pPr>
          </a:lstStyle>
          <a:p>
            <a:pPr>
              <a:defRPr/>
            </a:pPr>
            <a:r>
              <a:rPr lang="en-US" altLang="ko-KR" sz="2800"/>
              <a:t>SPIRIT </a:t>
            </a:r>
            <a:r>
              <a:rPr lang="ko-KR" altLang="en-US" sz="2800"/>
              <a:t>선박 </a:t>
            </a:r>
            <a:r>
              <a:rPr lang="ko-KR" altLang="en-US"/>
              <a:t>주요 </a:t>
            </a:r>
            <a:r>
              <a:rPr lang="en-US" altLang="ko-KR"/>
              <a:t>Target </a:t>
            </a:r>
            <a:r>
              <a:rPr lang="ko-KR" altLang="en-US" sz="2800"/>
              <a:t>사업 </a:t>
            </a:r>
            <a:r>
              <a:rPr lang="en-US" altLang="ko-KR" sz="2800"/>
              <a:t>Schedule</a:t>
            </a:r>
            <a:endParaRPr lang="ko-KR" altLang="en-US" sz="2800"/>
          </a:p>
        </p:txBody>
      </p:sp>
      <p:grpSp>
        <p:nvGrpSpPr>
          <p:cNvPr id="3" name="그룹 2">
            <a:extLst>
              <a:ext uri="{FF2B5EF4-FFF2-40B4-BE49-F238E27FC236}">
                <a16:creationId xmlns:a16="http://schemas.microsoft.com/office/drawing/2014/main" id="{F9C30FE6-4627-76EC-C700-EAF7C0E17F28}"/>
              </a:ext>
            </a:extLst>
          </p:cNvPr>
          <p:cNvGrpSpPr/>
          <p:nvPr/>
        </p:nvGrpSpPr>
        <p:grpSpPr>
          <a:xfrm>
            <a:off x="502976" y="1307321"/>
            <a:ext cx="8914074" cy="288000"/>
            <a:chOff x="452439" y="1416168"/>
            <a:chExt cx="4392613" cy="288000"/>
          </a:xfrm>
        </p:grpSpPr>
        <p:sp>
          <p:nvSpPr>
            <p:cNvPr id="4" name="TextBox 3">
              <a:extLst>
                <a:ext uri="{FF2B5EF4-FFF2-40B4-BE49-F238E27FC236}">
                  <a16:creationId xmlns:a16="http://schemas.microsoft.com/office/drawing/2014/main" id="{21CB5274-202B-1E8A-187E-A52F0758FD26}"/>
                </a:ext>
              </a:extLst>
            </p:cNvPr>
            <p:cNvSpPr txBox="1"/>
            <p:nvPr/>
          </p:nvSpPr>
          <p:spPr>
            <a:xfrm>
              <a:off x="452441" y="1416168"/>
              <a:ext cx="4392609" cy="288000"/>
            </a:xfrm>
            <a:prstGeom prst="rect">
              <a:avLst/>
            </a:prstGeom>
            <a:noFill/>
          </p:spPr>
          <p:txBody>
            <a:bodyPr vert="horz" wrap="square" lIns="0" tIns="0" rIns="0" bIns="0" rtlCol="0" anchor="ctr" anchorCtr="0">
              <a:noAutofit/>
            </a:bodyPr>
            <a:lstStyle/>
            <a:p>
              <a:pPr defTabSz="888038">
                <a:defRPr/>
              </a:pPr>
              <a:r>
                <a:rPr lang="en-US" altLang="ko-KR" sz="1100" b="1">
                  <a:ln>
                    <a:solidFill>
                      <a:srgbClr val="00338D">
                        <a:alpha val="0"/>
                      </a:srgbClr>
                    </a:solidFill>
                  </a:ln>
                  <a:solidFill>
                    <a:srgbClr val="00338D"/>
                  </a:solidFill>
                  <a:latin typeface="KoPub돋움체 Medium" panose="02020603020101020101" pitchFamily="18" charset="-127"/>
                  <a:ea typeface="KoPub돋움체 Medium" panose="02020603020101020101" pitchFamily="18" charset="-127"/>
                </a:rPr>
                <a:t>SPIRIT</a:t>
              </a:r>
              <a:r>
                <a:rPr lang="ko-KR" altLang="en-US" sz="1100" b="1">
                  <a:ln>
                    <a:solidFill>
                      <a:srgbClr val="00338D">
                        <a:alpha val="0"/>
                      </a:srgbClr>
                    </a:solidFill>
                  </a:ln>
                  <a:solidFill>
                    <a:srgbClr val="00338D"/>
                  </a:solidFill>
                  <a:latin typeface="KoPub돋움체 Medium" panose="02020603020101020101" pitchFamily="18" charset="-127"/>
                  <a:ea typeface="KoPub돋움체 Medium" panose="02020603020101020101" pitchFamily="18" charset="-127"/>
                </a:rPr>
                <a:t> 선박 주요 </a:t>
              </a:r>
              <a:r>
                <a:rPr lang="en-US" altLang="ko-KR" sz="1100" b="1">
                  <a:ln>
                    <a:solidFill>
                      <a:srgbClr val="00338D">
                        <a:alpha val="0"/>
                      </a:srgbClr>
                    </a:solidFill>
                  </a:ln>
                  <a:solidFill>
                    <a:srgbClr val="00338D"/>
                  </a:solidFill>
                  <a:latin typeface="KoPub돋움체 Medium" panose="02020603020101020101" pitchFamily="18" charset="-127"/>
                  <a:ea typeface="KoPub돋움체 Medium" panose="02020603020101020101" pitchFamily="18" charset="-127"/>
                </a:rPr>
                <a:t>Target </a:t>
              </a:r>
              <a:r>
                <a:rPr lang="ko-KR" altLang="en-US" sz="1100" b="1">
                  <a:ln>
                    <a:solidFill>
                      <a:srgbClr val="00338D">
                        <a:alpha val="0"/>
                      </a:srgbClr>
                    </a:solidFill>
                  </a:ln>
                  <a:solidFill>
                    <a:srgbClr val="00338D"/>
                  </a:solidFill>
                  <a:latin typeface="KoPub돋움체 Medium" panose="02020603020101020101" pitchFamily="18" charset="-127"/>
                  <a:ea typeface="KoPub돋움체 Medium" panose="02020603020101020101" pitchFamily="18" charset="-127"/>
                </a:rPr>
                <a:t>사업 </a:t>
              </a:r>
              <a:r>
                <a:rPr lang="en-US" altLang="ko-KR" sz="1100" b="1">
                  <a:ln>
                    <a:solidFill>
                      <a:srgbClr val="00338D">
                        <a:alpha val="0"/>
                      </a:srgbClr>
                    </a:solidFill>
                  </a:ln>
                  <a:solidFill>
                    <a:srgbClr val="00338D"/>
                  </a:solidFill>
                  <a:latin typeface="KoPub돋움체 Medium" panose="02020603020101020101" pitchFamily="18" charset="-127"/>
                  <a:ea typeface="KoPub돋움체 Medium" panose="02020603020101020101" pitchFamily="18" charset="-127"/>
                </a:rPr>
                <a:t>Schedule</a:t>
              </a:r>
            </a:p>
          </p:txBody>
        </p:sp>
        <p:cxnSp>
          <p:nvCxnSpPr>
            <p:cNvPr id="5" name="직선 연결선 4">
              <a:extLst>
                <a:ext uri="{FF2B5EF4-FFF2-40B4-BE49-F238E27FC236}">
                  <a16:creationId xmlns:a16="http://schemas.microsoft.com/office/drawing/2014/main" id="{4199D483-6716-6E1A-247C-0801847B3CAA}"/>
                </a:ext>
              </a:extLst>
            </p:cNvPr>
            <p:cNvCxnSpPr/>
            <p:nvPr/>
          </p:nvCxnSpPr>
          <p:spPr>
            <a:xfrm>
              <a:off x="452439" y="1418794"/>
              <a:ext cx="4392613"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 name="직선 연결선 5">
              <a:extLst>
                <a:ext uri="{FF2B5EF4-FFF2-40B4-BE49-F238E27FC236}">
                  <a16:creationId xmlns:a16="http://schemas.microsoft.com/office/drawing/2014/main" id="{09155BD8-7B09-C6E1-470C-A40DAA8C98C3}"/>
                </a:ext>
              </a:extLst>
            </p:cNvPr>
            <p:cNvCxnSpPr/>
            <p:nvPr/>
          </p:nvCxnSpPr>
          <p:spPr>
            <a:xfrm>
              <a:off x="452439" y="1700213"/>
              <a:ext cx="4392613"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pic>
        <p:nvPicPr>
          <p:cNvPr id="8" name="그림 7">
            <a:extLst>
              <a:ext uri="{FF2B5EF4-FFF2-40B4-BE49-F238E27FC236}">
                <a16:creationId xmlns:a16="http://schemas.microsoft.com/office/drawing/2014/main" id="{C6A77007-8D46-5293-B70E-E8CC00CF2E3D}"/>
              </a:ext>
            </a:extLst>
          </p:cNvPr>
          <p:cNvPicPr>
            <a:picLocks noChangeAspect="1"/>
          </p:cNvPicPr>
          <p:nvPr/>
        </p:nvPicPr>
        <p:blipFill>
          <a:blip r:embed="rId2"/>
          <a:stretch>
            <a:fillRect/>
          </a:stretch>
        </p:blipFill>
        <p:spPr>
          <a:xfrm>
            <a:off x="10173580" y="186632"/>
            <a:ext cx="8430802" cy="1962424"/>
          </a:xfrm>
          <a:prstGeom prst="rect">
            <a:avLst/>
          </a:prstGeom>
        </p:spPr>
      </p:pic>
      <p:sp>
        <p:nvSpPr>
          <p:cNvPr id="9" name="직사각형 8">
            <a:extLst>
              <a:ext uri="{FF2B5EF4-FFF2-40B4-BE49-F238E27FC236}">
                <a16:creationId xmlns:a16="http://schemas.microsoft.com/office/drawing/2014/main" id="{9EA3CF02-0FF1-6195-82F1-8C3C3B0237BD}"/>
              </a:ext>
            </a:extLst>
          </p:cNvPr>
          <p:cNvSpPr/>
          <p:nvPr/>
        </p:nvSpPr>
        <p:spPr>
          <a:xfrm>
            <a:off x="10005928" y="130726"/>
            <a:ext cx="5359400" cy="132059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r>
              <a:rPr lang="en-US" altLang="ko-KR" sz="1000">
                <a:solidFill>
                  <a:schemeClr val="bg1"/>
                </a:solidFill>
                <a:latin typeface="KoPub돋움체 Light" panose="00000300000000000000" pitchFamily="2" charset="-127"/>
                <a:ea typeface="KoPub돋움체 Light" panose="00000300000000000000" pitchFamily="2" charset="-127"/>
              </a:rPr>
              <a:t>Target </a:t>
            </a:r>
            <a:r>
              <a:rPr lang="ko-KR" altLang="en-US" sz="1000">
                <a:solidFill>
                  <a:schemeClr val="bg1"/>
                </a:solidFill>
                <a:latin typeface="KoPub돋움체 Light" panose="00000300000000000000" pitchFamily="2" charset="-127"/>
                <a:ea typeface="KoPub돋움체 Light" panose="00000300000000000000" pitchFamily="2" charset="-127"/>
              </a:rPr>
              <a:t>사업 </a:t>
            </a:r>
            <a:r>
              <a:rPr lang="en-US" altLang="ko-KR" sz="1000">
                <a:solidFill>
                  <a:schemeClr val="bg1"/>
                </a:solidFill>
                <a:latin typeface="KoPub돋움체 Light" panose="00000300000000000000" pitchFamily="2" charset="-127"/>
                <a:ea typeface="KoPub돋움체 Light" panose="00000300000000000000" pitchFamily="2" charset="-127"/>
              </a:rPr>
              <a:t>Pipeline</a:t>
            </a:r>
          </a:p>
          <a:p>
            <a:endParaRPr lang="en-US" altLang="ko-KR" sz="1000">
              <a:solidFill>
                <a:schemeClr val="bg1"/>
              </a:solidFill>
              <a:latin typeface="KoPub돋움체 Light" panose="00000300000000000000" pitchFamily="2" charset="-127"/>
              <a:ea typeface="KoPub돋움체 Light" panose="00000300000000000000" pitchFamily="2" charset="-127"/>
            </a:endParaRPr>
          </a:p>
          <a:p>
            <a:pPr marL="171450" indent="-171450">
              <a:buFontTx/>
              <a:buChar char="-"/>
            </a:pPr>
            <a:r>
              <a:rPr lang="ko-KR" altLang="en-US" sz="1000">
                <a:solidFill>
                  <a:schemeClr val="bg1"/>
                </a:solidFill>
                <a:latin typeface="KoPub돋움체 Light" panose="00000300000000000000" pitchFamily="2" charset="-127"/>
                <a:ea typeface="KoPub돋움체 Light" panose="00000300000000000000" pitchFamily="2" charset="-127"/>
              </a:rPr>
              <a:t>전체 프로젝트 기간</a:t>
            </a:r>
            <a:r>
              <a:rPr lang="en-US" altLang="ko-KR" sz="1000">
                <a:solidFill>
                  <a:schemeClr val="bg1"/>
                </a:solidFill>
                <a:latin typeface="KoPub돋움체 Light" panose="00000300000000000000" pitchFamily="2" charset="-127"/>
                <a:ea typeface="KoPub돋움체 Light" panose="00000300000000000000" pitchFamily="2" charset="-127"/>
              </a:rPr>
              <a:t>(</a:t>
            </a:r>
            <a:r>
              <a:rPr lang="ko-KR" altLang="en-US" sz="1000">
                <a:solidFill>
                  <a:schemeClr val="bg1"/>
                </a:solidFill>
                <a:latin typeface="KoPub돋움체 Light" panose="00000300000000000000" pitchFamily="2" charset="-127"/>
                <a:ea typeface="KoPub돋움체 Light" panose="00000300000000000000" pitchFamily="2" charset="-127"/>
              </a:rPr>
              <a:t>화살표</a:t>
            </a:r>
            <a:r>
              <a:rPr lang="en-US" altLang="ko-KR" sz="1000">
                <a:solidFill>
                  <a:schemeClr val="bg1"/>
                </a:solidFill>
                <a:latin typeface="KoPub돋움체 Light" panose="00000300000000000000" pitchFamily="2" charset="-127"/>
                <a:ea typeface="KoPub돋움체 Light" panose="00000300000000000000" pitchFamily="2" charset="-127"/>
              </a:rPr>
              <a:t>)</a:t>
            </a:r>
            <a:r>
              <a:rPr lang="ko-KR" altLang="en-US" sz="1000">
                <a:solidFill>
                  <a:schemeClr val="bg1"/>
                </a:solidFill>
                <a:latin typeface="KoPub돋움체 Light" panose="00000300000000000000" pitchFamily="2" charset="-127"/>
                <a:ea typeface="KoPub돋움체 Light" panose="00000300000000000000" pitchFamily="2" charset="-127"/>
              </a:rPr>
              <a:t> 및 금액 표시</a:t>
            </a:r>
            <a:endParaRPr lang="en-US" altLang="ko-KR" sz="1000">
              <a:solidFill>
                <a:schemeClr val="bg1"/>
              </a:solidFill>
              <a:latin typeface="KoPub돋움체 Light" panose="00000300000000000000" pitchFamily="2" charset="-127"/>
              <a:ea typeface="KoPub돋움체 Light" panose="00000300000000000000" pitchFamily="2" charset="-127"/>
            </a:endParaRPr>
          </a:p>
          <a:p>
            <a:pPr marL="171450" indent="-171450">
              <a:buFontTx/>
              <a:buChar char="-"/>
            </a:pPr>
            <a:r>
              <a:rPr lang="ko-KR" altLang="en-US" sz="1000">
                <a:solidFill>
                  <a:schemeClr val="bg1"/>
                </a:solidFill>
                <a:latin typeface="KoPub돋움체 Light" panose="00000300000000000000" pitchFamily="2" charset="-127"/>
                <a:ea typeface="KoPub돋움체 Light" panose="00000300000000000000" pitchFamily="2" charset="-127"/>
              </a:rPr>
              <a:t>그 중 </a:t>
            </a:r>
            <a:r>
              <a:rPr lang="ko-KR" altLang="en-US" sz="1000" err="1">
                <a:solidFill>
                  <a:schemeClr val="bg1"/>
                </a:solidFill>
                <a:latin typeface="KoPub돋움체 Light" panose="00000300000000000000" pitchFamily="2" charset="-127"/>
                <a:ea typeface="KoPub돋움체 Light" panose="00000300000000000000" pitchFamily="2" charset="-127"/>
              </a:rPr>
              <a:t>해천</a:t>
            </a:r>
            <a:r>
              <a:rPr lang="en-US" altLang="ko-KR" sz="1000">
                <a:solidFill>
                  <a:schemeClr val="bg1"/>
                </a:solidFill>
                <a:latin typeface="KoPub돋움체 Light" panose="00000300000000000000" pitchFamily="2" charset="-127"/>
                <a:ea typeface="KoPub돋움체 Light" panose="00000300000000000000" pitchFamily="2" charset="-127"/>
              </a:rPr>
              <a:t>(</a:t>
            </a:r>
            <a:r>
              <a:rPr lang="ko-KR" altLang="en-US" sz="1000">
                <a:solidFill>
                  <a:schemeClr val="bg1"/>
                </a:solidFill>
                <a:latin typeface="KoPub돋움체 Light" panose="00000300000000000000" pitchFamily="2" charset="-127"/>
                <a:ea typeface="KoPub돋움체 Light" panose="00000300000000000000" pitchFamily="2" charset="-127"/>
              </a:rPr>
              <a:t>해저케이블</a:t>
            </a:r>
            <a:r>
              <a:rPr lang="en-US" altLang="ko-KR" sz="1000">
                <a:solidFill>
                  <a:schemeClr val="bg1"/>
                </a:solidFill>
                <a:latin typeface="KoPub돋움체 Light" panose="00000300000000000000" pitchFamily="2" charset="-127"/>
                <a:ea typeface="KoPub돋움체 Light" panose="00000300000000000000" pitchFamily="2" charset="-127"/>
              </a:rPr>
              <a:t>) </a:t>
            </a:r>
            <a:r>
              <a:rPr lang="ko-KR" altLang="en-US" sz="1000">
                <a:solidFill>
                  <a:schemeClr val="bg1"/>
                </a:solidFill>
                <a:latin typeface="KoPub돋움체 Light" panose="00000300000000000000" pitchFamily="2" charset="-127"/>
                <a:ea typeface="KoPub돋움체 Light" panose="00000300000000000000" pitchFamily="2" charset="-127"/>
              </a:rPr>
              <a:t>공사기간 및 금액 표시</a:t>
            </a:r>
          </a:p>
          <a:p>
            <a:pPr marL="171450" indent="-171450">
              <a:buFontTx/>
              <a:buChar char="-"/>
            </a:pPr>
            <a:r>
              <a:rPr lang="ko-KR" altLang="en-US" sz="1000" b="1">
                <a:solidFill>
                  <a:schemeClr val="bg1"/>
                </a:solidFill>
                <a:latin typeface="KoPub돋움체 Light" panose="00000300000000000000" pitchFamily="2" charset="-127"/>
                <a:ea typeface="KoPub돋움체 Light" panose="00000300000000000000" pitchFamily="2" charset="-127"/>
              </a:rPr>
              <a:t>프로젝트 전체 공사 기간 및 사업비는 </a:t>
            </a:r>
            <a:r>
              <a:rPr lang="en-US" altLang="ko-KR" sz="1000" b="1">
                <a:solidFill>
                  <a:schemeClr val="bg1"/>
                </a:solidFill>
                <a:latin typeface="KoPub돋움체 Light" panose="00000300000000000000" pitchFamily="2" charset="-127"/>
                <a:ea typeface="KoPub돋움체 Light" panose="00000300000000000000" pitchFamily="2" charset="-127"/>
              </a:rPr>
              <a:t>RFI(#1) </a:t>
            </a:r>
            <a:r>
              <a:rPr lang="ko-KR" altLang="en-US" sz="1000" b="1">
                <a:solidFill>
                  <a:schemeClr val="bg1"/>
                </a:solidFill>
                <a:latin typeface="KoPub돋움체 Light" panose="00000300000000000000" pitchFamily="2" charset="-127"/>
                <a:ea typeface="KoPub돋움체 Light" panose="00000300000000000000" pitchFamily="2" charset="-127"/>
              </a:rPr>
              <a:t>업데이트 완료</a:t>
            </a:r>
            <a:r>
              <a:rPr lang="en-US" altLang="ko-KR" sz="1000" b="1">
                <a:solidFill>
                  <a:schemeClr val="bg1"/>
                </a:solidFill>
                <a:latin typeface="KoPub돋움체 Light" panose="00000300000000000000" pitchFamily="2" charset="-127"/>
                <a:ea typeface="KoPub돋움체 Light" panose="00000300000000000000" pitchFamily="2" charset="-127"/>
              </a:rPr>
              <a:t>(09.07)</a:t>
            </a:r>
          </a:p>
        </p:txBody>
      </p:sp>
      <p:graphicFrame>
        <p:nvGraphicFramePr>
          <p:cNvPr id="17" name="표 6">
            <a:extLst>
              <a:ext uri="{FF2B5EF4-FFF2-40B4-BE49-F238E27FC236}">
                <a16:creationId xmlns:a16="http://schemas.microsoft.com/office/drawing/2014/main" id="{19583C20-9789-2CE4-7AD2-3F589215708F}"/>
              </a:ext>
            </a:extLst>
          </p:cNvPr>
          <p:cNvGraphicFramePr>
            <a:graphicFrameLocks noGrp="1"/>
          </p:cNvGraphicFramePr>
          <p:nvPr>
            <p:extLst>
              <p:ext uri="{D42A27DB-BD31-4B8C-83A1-F6EECF244321}">
                <p14:modId xmlns:p14="http://schemas.microsoft.com/office/powerpoint/2010/main" val="1761349684"/>
              </p:ext>
            </p:extLst>
          </p:nvPr>
        </p:nvGraphicFramePr>
        <p:xfrm>
          <a:off x="489600" y="1732312"/>
          <a:ext cx="8917216" cy="4284003"/>
        </p:xfrm>
        <a:graphic>
          <a:graphicData uri="http://schemas.openxmlformats.org/drawingml/2006/table">
            <a:tbl>
              <a:tblPr firstRow="1" bandRow="1">
                <a:tableStyleId>{5C22544A-7EE6-4342-B048-85BDC9FD1C3A}</a:tableStyleId>
              </a:tblPr>
              <a:tblGrid>
                <a:gridCol w="407489">
                  <a:extLst>
                    <a:ext uri="{9D8B030D-6E8A-4147-A177-3AD203B41FA5}">
                      <a16:colId xmlns:a16="http://schemas.microsoft.com/office/drawing/2014/main" val="2937701511"/>
                    </a:ext>
                  </a:extLst>
                </a:gridCol>
                <a:gridCol w="601927">
                  <a:extLst>
                    <a:ext uri="{9D8B030D-6E8A-4147-A177-3AD203B41FA5}">
                      <a16:colId xmlns:a16="http://schemas.microsoft.com/office/drawing/2014/main" val="2762837155"/>
                    </a:ext>
                  </a:extLst>
                </a:gridCol>
                <a:gridCol w="573624">
                  <a:extLst>
                    <a:ext uri="{9D8B030D-6E8A-4147-A177-3AD203B41FA5}">
                      <a16:colId xmlns:a16="http://schemas.microsoft.com/office/drawing/2014/main" val="256900057"/>
                    </a:ext>
                  </a:extLst>
                </a:gridCol>
                <a:gridCol w="229193">
                  <a:extLst>
                    <a:ext uri="{9D8B030D-6E8A-4147-A177-3AD203B41FA5}">
                      <a16:colId xmlns:a16="http://schemas.microsoft.com/office/drawing/2014/main" val="2954837752"/>
                    </a:ext>
                  </a:extLst>
                </a:gridCol>
                <a:gridCol w="229193">
                  <a:extLst>
                    <a:ext uri="{9D8B030D-6E8A-4147-A177-3AD203B41FA5}">
                      <a16:colId xmlns:a16="http://schemas.microsoft.com/office/drawing/2014/main" val="3588052105"/>
                    </a:ext>
                  </a:extLst>
                </a:gridCol>
                <a:gridCol w="229193">
                  <a:extLst>
                    <a:ext uri="{9D8B030D-6E8A-4147-A177-3AD203B41FA5}">
                      <a16:colId xmlns:a16="http://schemas.microsoft.com/office/drawing/2014/main" val="3191144270"/>
                    </a:ext>
                  </a:extLst>
                </a:gridCol>
                <a:gridCol w="229193">
                  <a:extLst>
                    <a:ext uri="{9D8B030D-6E8A-4147-A177-3AD203B41FA5}">
                      <a16:colId xmlns:a16="http://schemas.microsoft.com/office/drawing/2014/main" val="2891513001"/>
                    </a:ext>
                  </a:extLst>
                </a:gridCol>
                <a:gridCol w="229193">
                  <a:extLst>
                    <a:ext uri="{9D8B030D-6E8A-4147-A177-3AD203B41FA5}">
                      <a16:colId xmlns:a16="http://schemas.microsoft.com/office/drawing/2014/main" val="1378912816"/>
                    </a:ext>
                  </a:extLst>
                </a:gridCol>
                <a:gridCol w="229193">
                  <a:extLst>
                    <a:ext uri="{9D8B030D-6E8A-4147-A177-3AD203B41FA5}">
                      <a16:colId xmlns:a16="http://schemas.microsoft.com/office/drawing/2014/main" val="3748464019"/>
                    </a:ext>
                  </a:extLst>
                </a:gridCol>
                <a:gridCol w="229193">
                  <a:extLst>
                    <a:ext uri="{9D8B030D-6E8A-4147-A177-3AD203B41FA5}">
                      <a16:colId xmlns:a16="http://schemas.microsoft.com/office/drawing/2014/main" val="1066338950"/>
                    </a:ext>
                  </a:extLst>
                </a:gridCol>
                <a:gridCol w="229193">
                  <a:extLst>
                    <a:ext uri="{9D8B030D-6E8A-4147-A177-3AD203B41FA5}">
                      <a16:colId xmlns:a16="http://schemas.microsoft.com/office/drawing/2014/main" val="1271450279"/>
                    </a:ext>
                  </a:extLst>
                </a:gridCol>
                <a:gridCol w="229193">
                  <a:extLst>
                    <a:ext uri="{9D8B030D-6E8A-4147-A177-3AD203B41FA5}">
                      <a16:colId xmlns:a16="http://schemas.microsoft.com/office/drawing/2014/main" val="1201173079"/>
                    </a:ext>
                  </a:extLst>
                </a:gridCol>
                <a:gridCol w="229193">
                  <a:extLst>
                    <a:ext uri="{9D8B030D-6E8A-4147-A177-3AD203B41FA5}">
                      <a16:colId xmlns:a16="http://schemas.microsoft.com/office/drawing/2014/main" val="467714259"/>
                    </a:ext>
                  </a:extLst>
                </a:gridCol>
                <a:gridCol w="229193">
                  <a:extLst>
                    <a:ext uri="{9D8B030D-6E8A-4147-A177-3AD203B41FA5}">
                      <a16:colId xmlns:a16="http://schemas.microsoft.com/office/drawing/2014/main" val="270785529"/>
                    </a:ext>
                  </a:extLst>
                </a:gridCol>
                <a:gridCol w="229193">
                  <a:extLst>
                    <a:ext uri="{9D8B030D-6E8A-4147-A177-3AD203B41FA5}">
                      <a16:colId xmlns:a16="http://schemas.microsoft.com/office/drawing/2014/main" val="1118182045"/>
                    </a:ext>
                  </a:extLst>
                </a:gridCol>
                <a:gridCol w="229193">
                  <a:extLst>
                    <a:ext uri="{9D8B030D-6E8A-4147-A177-3AD203B41FA5}">
                      <a16:colId xmlns:a16="http://schemas.microsoft.com/office/drawing/2014/main" val="2333365295"/>
                    </a:ext>
                  </a:extLst>
                </a:gridCol>
                <a:gridCol w="229193">
                  <a:extLst>
                    <a:ext uri="{9D8B030D-6E8A-4147-A177-3AD203B41FA5}">
                      <a16:colId xmlns:a16="http://schemas.microsoft.com/office/drawing/2014/main" val="1692555099"/>
                    </a:ext>
                  </a:extLst>
                </a:gridCol>
                <a:gridCol w="229193">
                  <a:extLst>
                    <a:ext uri="{9D8B030D-6E8A-4147-A177-3AD203B41FA5}">
                      <a16:colId xmlns:a16="http://schemas.microsoft.com/office/drawing/2014/main" val="1014295377"/>
                    </a:ext>
                  </a:extLst>
                </a:gridCol>
                <a:gridCol w="229193">
                  <a:extLst>
                    <a:ext uri="{9D8B030D-6E8A-4147-A177-3AD203B41FA5}">
                      <a16:colId xmlns:a16="http://schemas.microsoft.com/office/drawing/2014/main" val="3583417123"/>
                    </a:ext>
                  </a:extLst>
                </a:gridCol>
                <a:gridCol w="229193">
                  <a:extLst>
                    <a:ext uri="{9D8B030D-6E8A-4147-A177-3AD203B41FA5}">
                      <a16:colId xmlns:a16="http://schemas.microsoft.com/office/drawing/2014/main" val="529478226"/>
                    </a:ext>
                  </a:extLst>
                </a:gridCol>
                <a:gridCol w="229193">
                  <a:extLst>
                    <a:ext uri="{9D8B030D-6E8A-4147-A177-3AD203B41FA5}">
                      <a16:colId xmlns:a16="http://schemas.microsoft.com/office/drawing/2014/main" val="1483927115"/>
                    </a:ext>
                  </a:extLst>
                </a:gridCol>
                <a:gridCol w="229193">
                  <a:extLst>
                    <a:ext uri="{9D8B030D-6E8A-4147-A177-3AD203B41FA5}">
                      <a16:colId xmlns:a16="http://schemas.microsoft.com/office/drawing/2014/main" val="2484533511"/>
                    </a:ext>
                  </a:extLst>
                </a:gridCol>
                <a:gridCol w="229193">
                  <a:extLst>
                    <a:ext uri="{9D8B030D-6E8A-4147-A177-3AD203B41FA5}">
                      <a16:colId xmlns:a16="http://schemas.microsoft.com/office/drawing/2014/main" val="766121061"/>
                    </a:ext>
                  </a:extLst>
                </a:gridCol>
                <a:gridCol w="229193">
                  <a:extLst>
                    <a:ext uri="{9D8B030D-6E8A-4147-A177-3AD203B41FA5}">
                      <a16:colId xmlns:a16="http://schemas.microsoft.com/office/drawing/2014/main" val="3684178967"/>
                    </a:ext>
                  </a:extLst>
                </a:gridCol>
                <a:gridCol w="229193">
                  <a:extLst>
                    <a:ext uri="{9D8B030D-6E8A-4147-A177-3AD203B41FA5}">
                      <a16:colId xmlns:a16="http://schemas.microsoft.com/office/drawing/2014/main" val="330307465"/>
                    </a:ext>
                  </a:extLst>
                </a:gridCol>
                <a:gridCol w="229193">
                  <a:extLst>
                    <a:ext uri="{9D8B030D-6E8A-4147-A177-3AD203B41FA5}">
                      <a16:colId xmlns:a16="http://schemas.microsoft.com/office/drawing/2014/main" val="3211612506"/>
                    </a:ext>
                  </a:extLst>
                </a:gridCol>
                <a:gridCol w="229193">
                  <a:extLst>
                    <a:ext uri="{9D8B030D-6E8A-4147-A177-3AD203B41FA5}">
                      <a16:colId xmlns:a16="http://schemas.microsoft.com/office/drawing/2014/main" val="2992282865"/>
                    </a:ext>
                  </a:extLst>
                </a:gridCol>
                <a:gridCol w="229193">
                  <a:extLst>
                    <a:ext uri="{9D8B030D-6E8A-4147-A177-3AD203B41FA5}">
                      <a16:colId xmlns:a16="http://schemas.microsoft.com/office/drawing/2014/main" val="3869766723"/>
                    </a:ext>
                  </a:extLst>
                </a:gridCol>
                <a:gridCol w="229193">
                  <a:extLst>
                    <a:ext uri="{9D8B030D-6E8A-4147-A177-3AD203B41FA5}">
                      <a16:colId xmlns:a16="http://schemas.microsoft.com/office/drawing/2014/main" val="409012125"/>
                    </a:ext>
                  </a:extLst>
                </a:gridCol>
                <a:gridCol w="229193">
                  <a:extLst>
                    <a:ext uri="{9D8B030D-6E8A-4147-A177-3AD203B41FA5}">
                      <a16:colId xmlns:a16="http://schemas.microsoft.com/office/drawing/2014/main" val="456215889"/>
                    </a:ext>
                  </a:extLst>
                </a:gridCol>
                <a:gridCol w="229193">
                  <a:extLst>
                    <a:ext uri="{9D8B030D-6E8A-4147-A177-3AD203B41FA5}">
                      <a16:colId xmlns:a16="http://schemas.microsoft.com/office/drawing/2014/main" val="2866647343"/>
                    </a:ext>
                  </a:extLst>
                </a:gridCol>
                <a:gridCol w="229193">
                  <a:extLst>
                    <a:ext uri="{9D8B030D-6E8A-4147-A177-3AD203B41FA5}">
                      <a16:colId xmlns:a16="http://schemas.microsoft.com/office/drawing/2014/main" val="678421671"/>
                    </a:ext>
                  </a:extLst>
                </a:gridCol>
                <a:gridCol w="229193">
                  <a:extLst>
                    <a:ext uri="{9D8B030D-6E8A-4147-A177-3AD203B41FA5}">
                      <a16:colId xmlns:a16="http://schemas.microsoft.com/office/drawing/2014/main" val="922342012"/>
                    </a:ext>
                  </a:extLst>
                </a:gridCol>
                <a:gridCol w="229193">
                  <a:extLst>
                    <a:ext uri="{9D8B030D-6E8A-4147-A177-3AD203B41FA5}">
                      <a16:colId xmlns:a16="http://schemas.microsoft.com/office/drawing/2014/main" val="1000454447"/>
                    </a:ext>
                  </a:extLst>
                </a:gridCol>
                <a:gridCol w="229193">
                  <a:extLst>
                    <a:ext uri="{9D8B030D-6E8A-4147-A177-3AD203B41FA5}">
                      <a16:colId xmlns:a16="http://schemas.microsoft.com/office/drawing/2014/main" val="957057395"/>
                    </a:ext>
                  </a:extLst>
                </a:gridCol>
              </a:tblGrid>
              <a:tr h="220634">
                <a:tc gridSpan="3">
                  <a:txBody>
                    <a:bodyPr/>
                    <a:lstStyle/>
                    <a:p>
                      <a:pPr algn="ctr" latinLnBrk="1"/>
                      <a:r>
                        <a:rPr lang="ko-KR" altLang="en-US" sz="1000" b="1">
                          <a:solidFill>
                            <a:schemeClr val="bg1"/>
                          </a:solidFill>
                          <a:latin typeface="KoPub돋움체 Medium" panose="00000600000000000000" pitchFamily="2" charset="-127"/>
                          <a:ea typeface="KoPub돋움체 Medium" panose="00000600000000000000" pitchFamily="2" charset="-127"/>
                        </a:rPr>
                        <a:t>연도 및 분기</a:t>
                      </a:r>
                    </a:p>
                  </a:txBody>
                  <a:tcPr marL="0" marR="0" marT="0" marB="0" anchor="ctr">
                    <a:lnL w="6350" cap="flat" cmpd="sng" algn="ctr">
                      <a:no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hMerge="1">
                  <a:txBody>
                    <a:bodyPr/>
                    <a:lstStyle/>
                    <a:p>
                      <a:pPr latinLnBrk="1"/>
                      <a:endParaRPr lang="ko-KR" altLang="en-US"/>
                    </a:p>
                  </a:txBody>
                  <a:tcPr>
                    <a:lnL w="6350" cap="flat" cmpd="sng" algn="ctr">
                      <a:solidFill>
                        <a:srgbClr val="005EB8"/>
                      </a:solidFill>
                      <a:prstDash val="solid"/>
                      <a:round/>
                      <a:headEnd type="none" w="med" len="med"/>
                      <a:tailEnd type="none" w="med" len="med"/>
                    </a:lnL>
                  </a:tcPr>
                </a:tc>
                <a:tc hMerge="1">
                  <a:txBody>
                    <a:bodyPr/>
                    <a:lstStyle/>
                    <a:p>
                      <a:pPr algn="ctr" latinLnBrk="1"/>
                      <a:endParaRPr lang="ko-KR" altLang="en-US" sz="1000" b="1">
                        <a:solidFill>
                          <a:schemeClr val="bg1"/>
                        </a:solidFill>
                        <a:latin typeface="KoPub돋움체 Medium" panose="00000600000000000000" pitchFamily="2" charset="-127"/>
                        <a:ea typeface="KoPub돋움체 Medium" panose="00000600000000000000" pitchFamily="2" charset="-127"/>
                      </a:endParaRPr>
                    </a:p>
                  </a:txBody>
                  <a:tcPr marL="0" marR="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gridSpan="4">
                  <a:txBody>
                    <a:bodyPr/>
                    <a:lstStyle/>
                    <a:p>
                      <a:pPr algn="ctr" latinLnBrk="1"/>
                      <a:r>
                        <a:rPr lang="en-US" altLang="ko-KR" sz="1000" b="1">
                          <a:solidFill>
                            <a:schemeClr val="bg1"/>
                          </a:solidFill>
                          <a:latin typeface="KoPub돋움체 Medium" panose="00000600000000000000" pitchFamily="2" charset="-127"/>
                          <a:ea typeface="KoPub돋움체 Medium" panose="00000600000000000000" pitchFamily="2" charset="-127"/>
                        </a:rPr>
                        <a:t>2023</a:t>
                      </a:r>
                      <a:endParaRPr lang="ko-KR" altLang="en-US" sz="1000" b="1">
                        <a:solidFill>
                          <a:schemeClr val="bg1"/>
                        </a:solidFill>
                        <a:latin typeface="KoPub돋움체 Medium" panose="00000600000000000000" pitchFamily="2" charset="-127"/>
                        <a:ea typeface="KoPub돋움체 Medium" panose="00000600000000000000" pitchFamily="2" charset="-127"/>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hMerge="1">
                  <a:txBody>
                    <a:bodyPr/>
                    <a:lstStyle/>
                    <a:p>
                      <a:pPr algn="ctr" latinLnBrk="1"/>
                      <a:endParaRPr lang="ko-KR" altLang="en-US" sz="1000" b="0">
                        <a:solidFill>
                          <a:schemeClr val="tx1"/>
                        </a:solidFill>
                        <a:latin typeface="KoPub돋움체 Medium" panose="00000600000000000000" pitchFamily="2" charset="-127"/>
                        <a:ea typeface="KoPub돋움체 Medium" panose="00000600000000000000" pitchFamily="2" charset="-127"/>
                      </a:endParaRP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B w="12700" cap="flat" cmpd="sng" algn="ctr">
                      <a:noFill/>
                      <a:prstDash val="solid"/>
                      <a:round/>
                      <a:headEnd type="none" w="med" len="med"/>
                      <a:tailEnd type="none" w="med" len="med"/>
                    </a:lnB>
                    <a:solidFill>
                      <a:srgbClr val="D2D2D2"/>
                    </a:solidFill>
                  </a:tcPr>
                </a:tc>
                <a:tc hMerge="1">
                  <a:txBody>
                    <a:bodyPr/>
                    <a:lstStyle/>
                    <a:p>
                      <a:pPr algn="ctr" latinLnBrk="1"/>
                      <a:endParaRPr lang="ko-KR" altLang="en-US" sz="1000" b="0">
                        <a:solidFill>
                          <a:schemeClr val="tx1"/>
                        </a:solidFill>
                        <a:latin typeface="KoPub돋움체 Medium" panose="00000600000000000000" pitchFamily="2" charset="-127"/>
                        <a:ea typeface="KoPub돋움체 Medium" panose="00000600000000000000" pitchFamily="2" charset="-127"/>
                      </a:endParaRP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B w="12700" cap="flat" cmpd="sng" algn="ctr">
                      <a:noFill/>
                      <a:prstDash val="solid"/>
                      <a:round/>
                      <a:headEnd type="none" w="med" len="med"/>
                      <a:tailEnd type="none" w="med" len="med"/>
                    </a:lnB>
                    <a:solidFill>
                      <a:srgbClr val="D2D2D2"/>
                    </a:solidFill>
                  </a:tcPr>
                </a:tc>
                <a:tc hMerge="1">
                  <a:txBody>
                    <a:bodyPr/>
                    <a:lstStyle/>
                    <a:p>
                      <a:pPr algn="ctr" latinLnBrk="1"/>
                      <a:endParaRPr lang="ko-KR" altLang="en-US" sz="1000" b="0">
                        <a:solidFill>
                          <a:schemeClr val="tx1"/>
                        </a:solidFill>
                        <a:latin typeface="KoPub돋움체 Medium" panose="00000600000000000000" pitchFamily="2" charset="-127"/>
                        <a:ea typeface="KoPub돋움체 Medium" panose="00000600000000000000" pitchFamily="2" charset="-127"/>
                      </a:endParaRP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B w="12700" cap="flat" cmpd="sng" algn="ctr">
                      <a:noFill/>
                      <a:prstDash val="solid"/>
                      <a:round/>
                      <a:headEnd type="none" w="med" len="med"/>
                      <a:tailEnd type="none" w="med" len="med"/>
                    </a:lnB>
                    <a:solidFill>
                      <a:srgbClr val="D2D2D2"/>
                    </a:solidFill>
                  </a:tcPr>
                </a:tc>
                <a:tc gridSpan="4">
                  <a:txBody>
                    <a:bodyPr/>
                    <a:lstStyle/>
                    <a:p>
                      <a:pPr algn="ctr" latinLnBrk="1"/>
                      <a:r>
                        <a:rPr lang="en-US" altLang="ko-KR" sz="1000" b="1">
                          <a:solidFill>
                            <a:schemeClr val="bg1"/>
                          </a:solidFill>
                          <a:latin typeface="KoPub돋움체 Medium" panose="00000600000000000000" pitchFamily="2" charset="-127"/>
                          <a:ea typeface="KoPub돋움체 Medium" panose="00000600000000000000" pitchFamily="2" charset="-127"/>
                        </a:rPr>
                        <a:t>2024</a:t>
                      </a:r>
                      <a:endParaRPr lang="ko-KR" altLang="en-US" sz="1000" b="1">
                        <a:solidFill>
                          <a:schemeClr val="bg1"/>
                        </a:solidFill>
                        <a:latin typeface="KoPub돋움체 Medium" panose="00000600000000000000" pitchFamily="2" charset="-127"/>
                        <a:ea typeface="KoPub돋움체 Medium" panose="00000600000000000000" pitchFamily="2" charset="-127"/>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hMerge="1">
                  <a:txBody>
                    <a:bodyPr/>
                    <a:lstStyle/>
                    <a:p>
                      <a:pPr algn="ctr" latinLnBrk="1"/>
                      <a:endParaRPr lang="ko-KR" altLang="en-US" sz="1000" b="0">
                        <a:solidFill>
                          <a:schemeClr val="tx1"/>
                        </a:solidFill>
                        <a:latin typeface="KoPub돋움체 Medium" panose="00000600000000000000" pitchFamily="2" charset="-127"/>
                        <a:ea typeface="KoPub돋움체 Medium" panose="00000600000000000000" pitchFamily="2" charset="-127"/>
                      </a:endParaRP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B w="12700" cap="flat" cmpd="sng" algn="ctr">
                      <a:noFill/>
                      <a:prstDash val="solid"/>
                      <a:round/>
                      <a:headEnd type="none" w="med" len="med"/>
                      <a:tailEnd type="none" w="med" len="med"/>
                    </a:lnB>
                    <a:solidFill>
                      <a:srgbClr val="D2D2D2"/>
                    </a:solidFill>
                  </a:tcPr>
                </a:tc>
                <a:tc hMerge="1">
                  <a:txBody>
                    <a:bodyPr/>
                    <a:lstStyle/>
                    <a:p>
                      <a:pPr algn="ctr" latinLnBrk="1"/>
                      <a:endParaRPr lang="ko-KR" altLang="en-US" sz="1000" b="0">
                        <a:solidFill>
                          <a:schemeClr val="tx1"/>
                        </a:solidFill>
                        <a:latin typeface="KoPub돋움체 Medium" panose="00000600000000000000" pitchFamily="2" charset="-127"/>
                        <a:ea typeface="KoPub돋움체 Medium" panose="00000600000000000000" pitchFamily="2" charset="-127"/>
                      </a:endParaRPr>
                    </a:p>
                  </a:txBody>
                  <a:tcPr marL="0" marR="0" marT="0" marB="0" anchor="ctr">
                    <a:lnL w="6350" cap="flat" cmpd="sng" algn="ctr">
                      <a:solidFill>
                        <a:srgbClr val="005EB8"/>
                      </a:solidFill>
                      <a:prstDash val="solid"/>
                      <a:round/>
                      <a:headEnd type="none" w="med" len="med"/>
                      <a:tailEnd type="none" w="med" len="med"/>
                    </a:lnL>
                    <a:lnR w="6350" cap="flat" cmpd="sng" algn="ctr">
                      <a:solidFill>
                        <a:schemeClr val="tx1"/>
                      </a:solidFill>
                      <a:prstDash val="solid"/>
                      <a:round/>
                      <a:headEnd type="none" w="med" len="med"/>
                      <a:tailEnd type="none" w="med" len="med"/>
                    </a:lnR>
                    <a:lnB w="12700" cap="flat" cmpd="sng" algn="ctr">
                      <a:noFill/>
                      <a:prstDash val="solid"/>
                      <a:round/>
                      <a:headEnd type="none" w="med" len="med"/>
                      <a:tailEnd type="none" w="med" len="med"/>
                    </a:lnB>
                    <a:solidFill>
                      <a:srgbClr val="D2D2D2"/>
                    </a:solidFill>
                  </a:tcPr>
                </a:tc>
                <a:tc hMerge="1">
                  <a:txBody>
                    <a:bodyPr/>
                    <a:lstStyle/>
                    <a:p>
                      <a:pPr algn="ctr" latinLnBrk="1"/>
                      <a:endParaRPr lang="ko-KR" altLang="en-US" sz="1000" b="0">
                        <a:solidFill>
                          <a:schemeClr val="tx1"/>
                        </a:solidFill>
                        <a:latin typeface="KoPub돋움체 Medium" panose="00000600000000000000" pitchFamily="2" charset="-127"/>
                        <a:ea typeface="KoPub돋움체 Medium" panose="00000600000000000000" pitchFamily="2" charset="-127"/>
                      </a:endParaRP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B w="12700" cap="flat" cmpd="sng" algn="ctr">
                      <a:noFill/>
                      <a:prstDash val="solid"/>
                      <a:round/>
                      <a:headEnd type="none" w="med" len="med"/>
                      <a:tailEnd type="none" w="med" len="med"/>
                    </a:lnB>
                    <a:solidFill>
                      <a:srgbClr val="D2D2D2"/>
                    </a:solidFill>
                  </a:tcPr>
                </a:tc>
                <a:tc gridSpan="4">
                  <a:txBody>
                    <a:bodyPr/>
                    <a:lstStyle/>
                    <a:p>
                      <a:pPr algn="ctr" latinLnBrk="1"/>
                      <a:r>
                        <a:rPr lang="en-US" altLang="ko-KR" sz="1000" b="1">
                          <a:solidFill>
                            <a:schemeClr val="bg1"/>
                          </a:solidFill>
                          <a:latin typeface="KoPub돋움체 Medium" panose="00000600000000000000" pitchFamily="2" charset="-127"/>
                          <a:ea typeface="KoPub돋움체 Medium" panose="00000600000000000000" pitchFamily="2" charset="-127"/>
                        </a:rPr>
                        <a:t>2025</a:t>
                      </a:r>
                      <a:endParaRPr lang="ko-KR" altLang="en-US" sz="1000" b="1">
                        <a:solidFill>
                          <a:schemeClr val="bg1"/>
                        </a:solidFill>
                        <a:latin typeface="KoPub돋움체 Medium" panose="00000600000000000000" pitchFamily="2" charset="-127"/>
                        <a:ea typeface="KoPub돋움체 Medium" panose="00000600000000000000" pitchFamily="2" charset="-127"/>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hMerge="1">
                  <a:txBody>
                    <a:bodyPr/>
                    <a:lstStyle/>
                    <a:p>
                      <a:pPr algn="ctr" latinLnBrk="1"/>
                      <a:endParaRPr lang="ko-KR" altLang="en-US" sz="1000" b="0">
                        <a:solidFill>
                          <a:schemeClr val="tx1"/>
                        </a:solidFill>
                        <a:latin typeface="KoPub돋움체 Medium" panose="00000600000000000000" pitchFamily="2" charset="-127"/>
                        <a:ea typeface="KoPub돋움체 Medium" panose="00000600000000000000" pitchFamily="2" charset="-127"/>
                      </a:endParaRP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B w="12700" cap="flat" cmpd="sng" algn="ctr">
                      <a:noFill/>
                      <a:prstDash val="solid"/>
                      <a:round/>
                      <a:headEnd type="none" w="med" len="med"/>
                      <a:tailEnd type="none" w="med" len="med"/>
                    </a:lnB>
                    <a:solidFill>
                      <a:srgbClr val="D2D2D2"/>
                    </a:solidFill>
                  </a:tcPr>
                </a:tc>
                <a:tc hMerge="1">
                  <a:txBody>
                    <a:bodyPr/>
                    <a:lstStyle/>
                    <a:p>
                      <a:pPr algn="ctr" latinLnBrk="1"/>
                      <a:endParaRPr lang="ko-KR" altLang="en-US" sz="1000" b="0">
                        <a:solidFill>
                          <a:schemeClr val="tx1"/>
                        </a:solidFill>
                        <a:latin typeface="KoPub돋움체 Medium" panose="00000600000000000000" pitchFamily="2" charset="-127"/>
                        <a:ea typeface="KoPub돋움체 Medium" panose="00000600000000000000" pitchFamily="2" charset="-127"/>
                      </a:endParaRP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B w="12700" cap="flat" cmpd="sng" algn="ctr">
                      <a:noFill/>
                      <a:prstDash val="solid"/>
                      <a:round/>
                      <a:headEnd type="none" w="med" len="med"/>
                      <a:tailEnd type="none" w="med" len="med"/>
                    </a:lnB>
                    <a:solidFill>
                      <a:srgbClr val="D2D2D2"/>
                    </a:solidFill>
                  </a:tcPr>
                </a:tc>
                <a:tc hMerge="1">
                  <a:txBody>
                    <a:bodyPr/>
                    <a:lstStyle/>
                    <a:p>
                      <a:pPr algn="ctr" latinLnBrk="1"/>
                      <a:endParaRPr lang="ko-KR" altLang="en-US" sz="1000" b="0">
                        <a:solidFill>
                          <a:schemeClr val="tx1"/>
                        </a:solidFill>
                        <a:latin typeface="KoPub돋움체 Medium" panose="00000600000000000000" pitchFamily="2" charset="-127"/>
                        <a:ea typeface="KoPub돋움체 Medium" panose="00000600000000000000" pitchFamily="2" charset="-127"/>
                      </a:endParaRP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B w="12700" cap="flat" cmpd="sng" algn="ctr">
                      <a:noFill/>
                      <a:prstDash val="solid"/>
                      <a:round/>
                      <a:headEnd type="none" w="med" len="med"/>
                      <a:tailEnd type="none" w="med" len="med"/>
                    </a:lnB>
                    <a:solidFill>
                      <a:srgbClr val="D2D2D2"/>
                    </a:solidFill>
                  </a:tcPr>
                </a:tc>
                <a:tc gridSpan="4">
                  <a:txBody>
                    <a:bodyPr/>
                    <a:lstStyle/>
                    <a:p>
                      <a:pPr algn="ctr" latinLnBrk="1"/>
                      <a:r>
                        <a:rPr lang="en-US" altLang="ko-KR" sz="1000" b="1">
                          <a:solidFill>
                            <a:schemeClr val="bg1"/>
                          </a:solidFill>
                          <a:latin typeface="KoPub돋움체 Medium" panose="00000600000000000000" pitchFamily="2" charset="-127"/>
                          <a:ea typeface="KoPub돋움체 Medium" panose="00000600000000000000" pitchFamily="2" charset="-127"/>
                        </a:rPr>
                        <a:t>2026</a:t>
                      </a:r>
                      <a:endParaRPr lang="ko-KR" altLang="en-US" sz="1000" b="1">
                        <a:solidFill>
                          <a:schemeClr val="bg1"/>
                        </a:solidFill>
                        <a:latin typeface="KoPub돋움체 Medium" panose="00000600000000000000" pitchFamily="2" charset="-127"/>
                        <a:ea typeface="KoPub돋움체 Medium" panose="00000600000000000000" pitchFamily="2" charset="-127"/>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hMerge="1">
                  <a:txBody>
                    <a:bodyPr/>
                    <a:lstStyle/>
                    <a:p>
                      <a:pPr algn="ctr" latinLnBrk="1"/>
                      <a:endParaRPr lang="ko-KR" altLang="en-US" sz="1000" b="0">
                        <a:solidFill>
                          <a:schemeClr val="tx1"/>
                        </a:solidFill>
                        <a:latin typeface="KoPub돋움체 Medium" panose="00000600000000000000" pitchFamily="2" charset="-127"/>
                        <a:ea typeface="KoPub돋움체 Medium" panose="00000600000000000000" pitchFamily="2" charset="-127"/>
                      </a:endParaRPr>
                    </a:p>
                  </a:txBody>
                  <a:tcPr marL="0" marR="0" marT="0" marB="0" anchor="ctr">
                    <a:lnL w="6350" cap="flat" cmpd="sng" algn="ctr">
                      <a:solidFill>
                        <a:srgbClr val="005EB8"/>
                      </a:solidFill>
                      <a:prstDash val="solid"/>
                      <a:round/>
                      <a:headEnd type="none" w="med" len="med"/>
                      <a:tailEnd type="none" w="med" len="med"/>
                    </a:lnL>
                    <a:lnR w="6350" cap="flat" cmpd="sng" algn="ctr">
                      <a:solidFill>
                        <a:schemeClr val="tx1"/>
                      </a:solidFill>
                      <a:prstDash val="solid"/>
                      <a:round/>
                      <a:headEnd type="none" w="med" len="med"/>
                      <a:tailEnd type="none" w="med" len="med"/>
                    </a:lnR>
                    <a:lnB w="12700" cap="flat" cmpd="sng" algn="ctr">
                      <a:noFill/>
                      <a:prstDash val="solid"/>
                      <a:round/>
                      <a:headEnd type="none" w="med" len="med"/>
                      <a:tailEnd type="none" w="med" len="med"/>
                    </a:lnB>
                    <a:solidFill>
                      <a:srgbClr val="D2D2D2"/>
                    </a:solidFill>
                  </a:tcPr>
                </a:tc>
                <a:tc hMerge="1">
                  <a:txBody>
                    <a:bodyPr/>
                    <a:lstStyle/>
                    <a:p>
                      <a:pPr algn="ctr" latinLnBrk="1"/>
                      <a:endParaRPr lang="ko-KR" altLang="en-US" sz="1000" b="0">
                        <a:solidFill>
                          <a:schemeClr val="tx1"/>
                        </a:solidFill>
                        <a:latin typeface="KoPub돋움체 Medium" panose="00000600000000000000" pitchFamily="2" charset="-127"/>
                        <a:ea typeface="KoPub돋움체 Medium" panose="00000600000000000000" pitchFamily="2" charset="-127"/>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tx1"/>
                      </a:solidFill>
                      <a:prstDash val="solid"/>
                      <a:round/>
                      <a:headEnd type="none" w="med" len="med"/>
                      <a:tailEnd type="none" w="med" len="med"/>
                    </a:lnR>
                    <a:lnB w="12700" cap="flat" cmpd="sng" algn="ctr">
                      <a:noFill/>
                      <a:prstDash val="solid"/>
                      <a:round/>
                      <a:headEnd type="none" w="med" len="med"/>
                      <a:tailEnd type="none" w="med" len="med"/>
                    </a:lnB>
                    <a:solidFill>
                      <a:srgbClr val="D2D2D2"/>
                    </a:solidFill>
                  </a:tcPr>
                </a:tc>
                <a:tc hMerge="1">
                  <a:txBody>
                    <a:bodyPr/>
                    <a:lstStyle/>
                    <a:p>
                      <a:pPr algn="ctr" latinLnBrk="1"/>
                      <a:endParaRPr lang="ko-KR" altLang="en-US" sz="1000" b="0">
                        <a:solidFill>
                          <a:schemeClr val="tx1"/>
                        </a:solidFill>
                        <a:latin typeface="KoPub돋움체 Medium" panose="00000600000000000000" pitchFamily="2" charset="-127"/>
                        <a:ea typeface="KoPub돋움체 Medium" panose="00000600000000000000" pitchFamily="2" charset="-127"/>
                      </a:endParaRPr>
                    </a:p>
                  </a:txBody>
                  <a:tcPr marL="0" marR="0" marT="0" marB="0" anchor="ctr">
                    <a:lnL w="6350" cap="flat" cmpd="sng" algn="ctr">
                      <a:solidFill>
                        <a:srgbClr val="005EB8"/>
                      </a:solidFill>
                      <a:prstDash val="solid"/>
                      <a:round/>
                      <a:headEnd type="none" w="med" len="med"/>
                      <a:tailEnd type="none" w="med" len="med"/>
                    </a:lnL>
                    <a:lnR w="6350" cap="flat" cmpd="sng" algn="ctr">
                      <a:solidFill>
                        <a:schemeClr val="tx1"/>
                      </a:solidFill>
                      <a:prstDash val="solid"/>
                      <a:round/>
                      <a:headEnd type="none" w="med" len="med"/>
                      <a:tailEnd type="none" w="med" len="med"/>
                    </a:lnR>
                    <a:lnB w="12700" cap="flat" cmpd="sng" algn="ctr">
                      <a:noFill/>
                      <a:prstDash val="solid"/>
                      <a:round/>
                      <a:headEnd type="none" w="med" len="med"/>
                      <a:tailEnd type="none" w="med" len="med"/>
                    </a:lnB>
                    <a:solidFill>
                      <a:srgbClr val="D2D2D2"/>
                    </a:solidFill>
                  </a:tcPr>
                </a:tc>
                <a:tc gridSpan="4">
                  <a:txBody>
                    <a:bodyPr/>
                    <a:lstStyle/>
                    <a:p>
                      <a:pPr algn="ctr" latinLnBrk="1"/>
                      <a:r>
                        <a:rPr lang="en-US" altLang="ko-KR" sz="1000" b="1">
                          <a:solidFill>
                            <a:schemeClr val="bg1"/>
                          </a:solidFill>
                          <a:latin typeface="KoPub돋움체 Medium" panose="00000600000000000000" pitchFamily="2" charset="-127"/>
                          <a:ea typeface="KoPub돋움체 Medium" panose="00000600000000000000" pitchFamily="2" charset="-127"/>
                        </a:rPr>
                        <a:t>2027</a:t>
                      </a:r>
                      <a:endParaRPr lang="ko-KR" altLang="en-US" sz="1000" b="1">
                        <a:solidFill>
                          <a:schemeClr val="bg1"/>
                        </a:solidFill>
                        <a:latin typeface="KoPub돋움체 Medium" panose="00000600000000000000" pitchFamily="2" charset="-127"/>
                        <a:ea typeface="KoPub돋움체 Medium" panose="00000600000000000000" pitchFamily="2" charset="-127"/>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hMerge="1">
                  <a:txBody>
                    <a:bodyPr/>
                    <a:lstStyle/>
                    <a:p>
                      <a:pPr algn="ctr" latinLnBrk="1"/>
                      <a:endParaRPr lang="ko-KR" altLang="en-US" sz="1000" b="0">
                        <a:solidFill>
                          <a:schemeClr val="tx1"/>
                        </a:solidFill>
                        <a:latin typeface="KoPub돋움체 Medium" panose="00000600000000000000" pitchFamily="2" charset="-127"/>
                        <a:ea typeface="KoPub돋움체 Medium" panose="00000600000000000000" pitchFamily="2" charset="-127"/>
                      </a:endParaRP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B w="12700" cap="flat" cmpd="sng" algn="ctr">
                      <a:noFill/>
                      <a:prstDash val="solid"/>
                      <a:round/>
                      <a:headEnd type="none" w="med" len="med"/>
                      <a:tailEnd type="none" w="med" len="med"/>
                    </a:lnB>
                    <a:solidFill>
                      <a:srgbClr val="D2D2D2"/>
                    </a:solidFill>
                  </a:tcPr>
                </a:tc>
                <a:tc hMerge="1">
                  <a:txBody>
                    <a:bodyPr/>
                    <a:lstStyle/>
                    <a:p>
                      <a:pPr algn="ctr" latinLnBrk="1"/>
                      <a:endParaRPr lang="ko-KR" altLang="en-US" sz="1000" b="0">
                        <a:solidFill>
                          <a:schemeClr val="tx1"/>
                        </a:solidFill>
                        <a:latin typeface="KoPub돋움체 Medium" panose="00000600000000000000" pitchFamily="2" charset="-127"/>
                        <a:ea typeface="KoPub돋움체 Medium" panose="00000600000000000000" pitchFamily="2" charset="-127"/>
                      </a:endParaRP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B w="12700" cap="flat" cmpd="sng" algn="ctr">
                      <a:noFill/>
                      <a:prstDash val="solid"/>
                      <a:round/>
                      <a:headEnd type="none" w="med" len="med"/>
                      <a:tailEnd type="none" w="med" len="med"/>
                    </a:lnB>
                    <a:solidFill>
                      <a:srgbClr val="D2D2D2"/>
                    </a:solidFill>
                  </a:tcPr>
                </a:tc>
                <a:tc hMerge="1">
                  <a:txBody>
                    <a:bodyPr/>
                    <a:lstStyle/>
                    <a:p>
                      <a:pPr algn="ctr" latinLnBrk="1"/>
                      <a:endParaRPr lang="ko-KR" altLang="en-US" sz="1000" b="0">
                        <a:solidFill>
                          <a:schemeClr val="tx1"/>
                        </a:solidFill>
                        <a:latin typeface="KoPub돋움체 Medium" panose="00000600000000000000" pitchFamily="2" charset="-127"/>
                        <a:ea typeface="KoPub돋움체 Medium" panose="00000600000000000000" pitchFamily="2" charset="-127"/>
                      </a:endParaRP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B w="12700" cap="flat" cmpd="sng" algn="ctr">
                      <a:noFill/>
                      <a:prstDash val="solid"/>
                      <a:round/>
                      <a:headEnd type="none" w="med" len="med"/>
                      <a:tailEnd type="none" w="med" len="med"/>
                    </a:lnB>
                    <a:solidFill>
                      <a:srgbClr val="D2D2D2"/>
                    </a:solidFill>
                  </a:tcPr>
                </a:tc>
                <a:tc gridSpan="4">
                  <a:txBody>
                    <a:bodyPr/>
                    <a:lstStyle/>
                    <a:p>
                      <a:pPr algn="ctr" latinLnBrk="1"/>
                      <a:r>
                        <a:rPr lang="en-US" altLang="ko-KR" sz="1000" b="1">
                          <a:solidFill>
                            <a:schemeClr val="bg1"/>
                          </a:solidFill>
                          <a:latin typeface="KoPub돋움체 Medium" panose="00000600000000000000" pitchFamily="2" charset="-127"/>
                          <a:ea typeface="KoPub돋움체 Medium" panose="00000600000000000000" pitchFamily="2" charset="-127"/>
                        </a:rPr>
                        <a:t>2028</a:t>
                      </a:r>
                      <a:endParaRPr lang="ko-KR" altLang="en-US" sz="1000" b="1">
                        <a:solidFill>
                          <a:schemeClr val="bg1"/>
                        </a:solidFill>
                        <a:latin typeface="KoPub돋움체 Medium" panose="00000600000000000000" pitchFamily="2" charset="-127"/>
                        <a:ea typeface="KoPub돋움체 Medium" panose="00000600000000000000" pitchFamily="2" charset="-127"/>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hMerge="1">
                  <a:txBody>
                    <a:bodyPr/>
                    <a:lstStyle/>
                    <a:p>
                      <a:pPr algn="ctr" latinLnBrk="1"/>
                      <a:endParaRPr lang="ko-KR" altLang="en-US" sz="1000" b="0">
                        <a:solidFill>
                          <a:schemeClr val="tx1"/>
                        </a:solidFill>
                        <a:latin typeface="KoPub돋움체 Medium" panose="00000600000000000000" pitchFamily="2" charset="-127"/>
                        <a:ea typeface="KoPub돋움체 Medium" panose="00000600000000000000" pitchFamily="2" charset="-127"/>
                      </a:endParaRP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B w="12700" cap="flat" cmpd="sng" algn="ctr">
                      <a:noFill/>
                      <a:prstDash val="solid"/>
                      <a:round/>
                      <a:headEnd type="none" w="med" len="med"/>
                      <a:tailEnd type="none" w="med" len="med"/>
                    </a:lnB>
                    <a:solidFill>
                      <a:srgbClr val="D2D2D2"/>
                    </a:solidFill>
                  </a:tcPr>
                </a:tc>
                <a:tc hMerge="1">
                  <a:txBody>
                    <a:bodyPr/>
                    <a:lstStyle/>
                    <a:p>
                      <a:pPr algn="ctr" latinLnBrk="1"/>
                      <a:endParaRPr lang="ko-KR" altLang="en-US" sz="1000" b="0">
                        <a:solidFill>
                          <a:schemeClr val="tx1"/>
                        </a:solidFill>
                        <a:latin typeface="KoPub돋움체 Medium" panose="00000600000000000000" pitchFamily="2" charset="-127"/>
                        <a:ea typeface="KoPub돋움체 Medium" panose="00000600000000000000" pitchFamily="2" charset="-127"/>
                      </a:endParaRPr>
                    </a:p>
                  </a:txBody>
                  <a:tcPr marL="0" marR="0" marT="0" marB="0" anchor="ctr">
                    <a:lnL w="6350" cap="flat" cmpd="sng" algn="ctr">
                      <a:solidFill>
                        <a:srgbClr val="005EB8"/>
                      </a:solidFill>
                      <a:prstDash val="solid"/>
                      <a:round/>
                      <a:headEnd type="none" w="med" len="med"/>
                      <a:tailEnd type="none" w="med" len="med"/>
                    </a:lnL>
                    <a:lnR w="6350" cap="flat" cmpd="sng" algn="ctr">
                      <a:solidFill>
                        <a:schemeClr val="tx1"/>
                      </a:solidFill>
                      <a:prstDash val="solid"/>
                      <a:round/>
                      <a:headEnd type="none" w="med" len="med"/>
                      <a:tailEnd type="none" w="med" len="med"/>
                    </a:lnR>
                    <a:lnB w="12700" cap="flat" cmpd="sng" algn="ctr">
                      <a:noFill/>
                      <a:prstDash val="solid"/>
                      <a:round/>
                      <a:headEnd type="none" w="med" len="med"/>
                      <a:tailEnd type="none" w="med" len="med"/>
                    </a:lnB>
                    <a:solidFill>
                      <a:srgbClr val="D2D2D2"/>
                    </a:solidFill>
                  </a:tcPr>
                </a:tc>
                <a:tc hMerge="1">
                  <a:txBody>
                    <a:bodyPr/>
                    <a:lstStyle/>
                    <a:p>
                      <a:pPr algn="ctr" latinLnBrk="1"/>
                      <a:endParaRPr lang="ko-KR" altLang="en-US" sz="1000" b="0">
                        <a:solidFill>
                          <a:schemeClr val="tx1"/>
                        </a:solidFill>
                        <a:latin typeface="KoPub돋움체 Medium" panose="00000600000000000000" pitchFamily="2" charset="-127"/>
                        <a:ea typeface="KoPub돋움체 Medium" panose="00000600000000000000" pitchFamily="2" charset="-127"/>
                      </a:endParaRP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B w="12700" cap="flat" cmpd="sng" algn="ctr">
                      <a:noFill/>
                      <a:prstDash val="solid"/>
                      <a:round/>
                      <a:headEnd type="none" w="med" len="med"/>
                      <a:tailEnd type="none" w="med" len="med"/>
                    </a:lnB>
                    <a:solidFill>
                      <a:srgbClr val="D2D2D2"/>
                    </a:solidFill>
                  </a:tcPr>
                </a:tc>
                <a:tc gridSpan="4">
                  <a:txBody>
                    <a:bodyPr/>
                    <a:lstStyle/>
                    <a:p>
                      <a:pPr algn="ctr" latinLnBrk="1"/>
                      <a:r>
                        <a:rPr lang="en-US" altLang="ko-KR" sz="1000" b="1">
                          <a:solidFill>
                            <a:schemeClr val="bg1"/>
                          </a:solidFill>
                          <a:latin typeface="KoPub돋움체 Medium" panose="00000600000000000000" pitchFamily="2" charset="-127"/>
                          <a:ea typeface="KoPub돋움체 Medium" panose="00000600000000000000" pitchFamily="2" charset="-127"/>
                        </a:rPr>
                        <a:t>2029</a:t>
                      </a:r>
                      <a:endParaRPr lang="ko-KR" altLang="en-US" sz="1000" b="1">
                        <a:solidFill>
                          <a:schemeClr val="bg1"/>
                        </a:solidFill>
                        <a:latin typeface="KoPub돋움체 Medium" panose="00000600000000000000" pitchFamily="2" charset="-127"/>
                        <a:ea typeface="KoPub돋움체 Medium" panose="00000600000000000000" pitchFamily="2" charset="-127"/>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hMerge="1">
                  <a:txBody>
                    <a:bodyPr/>
                    <a:lstStyle/>
                    <a:p>
                      <a:pPr algn="ctr" latinLnBrk="1"/>
                      <a:endParaRPr lang="ko-KR" altLang="en-US" sz="1000" b="1">
                        <a:solidFill>
                          <a:schemeClr val="bg1"/>
                        </a:solidFill>
                        <a:latin typeface="KoPub돋움체 Medium" panose="00000600000000000000" pitchFamily="2" charset="-127"/>
                        <a:ea typeface="KoPub돋움체 Medium" panose="00000600000000000000" pitchFamily="2" charset="-127"/>
                      </a:endParaRPr>
                    </a:p>
                  </a:txBody>
                  <a:tcPr marL="0" marR="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hMerge="1">
                  <a:txBody>
                    <a:bodyPr/>
                    <a:lstStyle/>
                    <a:p>
                      <a:pPr algn="ctr" latinLnBrk="1"/>
                      <a:endParaRPr lang="ko-KR" altLang="en-US" sz="1000" b="1">
                        <a:solidFill>
                          <a:schemeClr val="bg1"/>
                        </a:solidFill>
                        <a:latin typeface="KoPub돋움체 Medium" panose="00000600000000000000" pitchFamily="2" charset="-127"/>
                        <a:ea typeface="KoPub돋움체 Medium" panose="00000600000000000000" pitchFamily="2" charset="-127"/>
                      </a:endParaRPr>
                    </a:p>
                  </a:txBody>
                  <a:tcPr marL="0" marR="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hMerge="1">
                  <a:txBody>
                    <a:bodyPr/>
                    <a:lstStyle/>
                    <a:p>
                      <a:pPr algn="ctr" latinLnBrk="1"/>
                      <a:endParaRPr lang="ko-KR" altLang="en-US" sz="1000" b="1">
                        <a:solidFill>
                          <a:schemeClr val="bg1"/>
                        </a:solidFill>
                        <a:latin typeface="KoPub돋움체 Medium" panose="00000600000000000000" pitchFamily="2" charset="-127"/>
                        <a:ea typeface="KoPub돋움체 Medium" panose="00000600000000000000" pitchFamily="2" charset="-127"/>
                      </a:endParaRPr>
                    </a:p>
                  </a:txBody>
                  <a:tcPr marL="0" marR="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gridSpan="4">
                  <a:txBody>
                    <a:bodyPr/>
                    <a:lstStyle/>
                    <a:p>
                      <a:pPr algn="ctr" latinLnBrk="1"/>
                      <a:r>
                        <a:rPr lang="en-US" altLang="ko-KR" sz="1000" b="1">
                          <a:solidFill>
                            <a:schemeClr val="bg1"/>
                          </a:solidFill>
                          <a:latin typeface="KoPub돋움체 Medium" panose="00000600000000000000" pitchFamily="2" charset="-127"/>
                          <a:ea typeface="KoPub돋움체 Medium" panose="00000600000000000000" pitchFamily="2" charset="-127"/>
                        </a:rPr>
                        <a:t>2030</a:t>
                      </a:r>
                      <a:endParaRPr lang="ko-KR" altLang="en-US" sz="1000" b="1">
                        <a:solidFill>
                          <a:schemeClr val="bg1"/>
                        </a:solidFill>
                        <a:latin typeface="KoPub돋움체 Medium" panose="00000600000000000000" pitchFamily="2" charset="-127"/>
                        <a:ea typeface="KoPub돋움체 Medium" panose="00000600000000000000" pitchFamily="2" charset="-127"/>
                      </a:endParaRPr>
                    </a:p>
                  </a:txBody>
                  <a:tcPr marL="0" marR="0" marT="0" marB="0" anchor="ctr">
                    <a:lnL w="6350" cap="flat" cmpd="sng" algn="ctr">
                      <a:solidFill>
                        <a:schemeClr val="bg1"/>
                      </a:solidFill>
                      <a:prstDash val="solid"/>
                      <a:round/>
                      <a:headEnd type="none" w="med" len="med"/>
                      <a:tailEnd type="none" w="med" len="med"/>
                    </a:lnL>
                    <a:lnR w="3175" cap="flat" cmpd="sng" algn="ctr">
                      <a:noFill/>
                      <a:prstDash val="sysDash"/>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hMerge="1">
                  <a:txBody>
                    <a:bodyPr/>
                    <a:lstStyle/>
                    <a:p>
                      <a:pPr algn="ctr" latinLnBrk="1"/>
                      <a:endParaRPr lang="ko-KR" altLang="en-US" sz="1000" b="1">
                        <a:solidFill>
                          <a:schemeClr val="bg1"/>
                        </a:solidFill>
                        <a:latin typeface="KoPub돋움체 Medium" panose="00000600000000000000" pitchFamily="2" charset="-127"/>
                        <a:ea typeface="KoPub돋움체 Medium" panose="00000600000000000000" pitchFamily="2" charset="-127"/>
                      </a:endParaRPr>
                    </a:p>
                  </a:txBody>
                  <a:tcPr marL="0" marR="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hMerge="1">
                  <a:txBody>
                    <a:bodyPr/>
                    <a:lstStyle/>
                    <a:p>
                      <a:pPr algn="ctr" latinLnBrk="1"/>
                      <a:endParaRPr lang="ko-KR" altLang="en-US" sz="1000" b="1">
                        <a:solidFill>
                          <a:schemeClr val="bg1"/>
                        </a:solidFill>
                        <a:latin typeface="KoPub돋움체 Medium" panose="00000600000000000000" pitchFamily="2" charset="-127"/>
                        <a:ea typeface="KoPub돋움체 Medium" panose="00000600000000000000" pitchFamily="2" charset="-127"/>
                      </a:endParaRPr>
                    </a:p>
                  </a:txBody>
                  <a:tcPr marL="0" marR="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hMerge="1">
                  <a:txBody>
                    <a:bodyPr/>
                    <a:lstStyle/>
                    <a:p>
                      <a:pPr algn="ctr" latinLnBrk="1"/>
                      <a:endParaRPr lang="ko-KR" altLang="en-US" sz="1000" b="1">
                        <a:solidFill>
                          <a:schemeClr val="bg1"/>
                        </a:solidFill>
                        <a:latin typeface="KoPub돋움체 Medium" panose="00000600000000000000" pitchFamily="2" charset="-127"/>
                        <a:ea typeface="KoPub돋움체 Medium" panose="00000600000000000000" pitchFamily="2" charset="-127"/>
                      </a:endParaRPr>
                    </a:p>
                  </a:txBody>
                  <a:tcPr marL="0" marR="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extLst>
                  <a:ext uri="{0D108BD9-81ED-4DB2-BD59-A6C34878D82A}">
                    <a16:rowId xmlns:a16="http://schemas.microsoft.com/office/drawing/2014/main" val="3779206024"/>
                  </a:ext>
                </a:extLst>
              </a:tr>
              <a:tr h="220634">
                <a:tc>
                  <a:txBody>
                    <a:bodyPr/>
                    <a:lstStyle/>
                    <a:p>
                      <a:pPr algn="ctr" latinLnBrk="1"/>
                      <a:r>
                        <a:rPr lang="ko-KR" altLang="en-US" sz="900" b="0">
                          <a:solidFill>
                            <a:schemeClr val="tx1"/>
                          </a:solidFill>
                          <a:latin typeface="KoPub돋움체 Medium" panose="00000600000000000000" pitchFamily="2" charset="-127"/>
                          <a:ea typeface="KoPub돋움체 Medium" panose="00000600000000000000" pitchFamily="2" charset="-127"/>
                        </a:rPr>
                        <a:t>구분</a:t>
                      </a:r>
                    </a:p>
                  </a:txBody>
                  <a:tcPr marL="0" marR="0" marT="0" marB="0" anchor="ctr">
                    <a:lnL w="6350" cap="flat" cmpd="sng" algn="ctr">
                      <a:no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E5F4FB"/>
                    </a:solidFill>
                  </a:tcPr>
                </a:tc>
                <a:tc gridSpan="2">
                  <a:txBody>
                    <a:bodyPr/>
                    <a:lstStyle/>
                    <a:p>
                      <a:pPr algn="ctr" latinLnBrk="1"/>
                      <a:r>
                        <a:rPr lang="ko-KR" altLang="en-US" sz="900">
                          <a:latin typeface="KoPub돋움체 Medium" panose="00000600000000000000" pitchFamily="2" charset="-127"/>
                          <a:ea typeface="KoPub돋움체 Medium" panose="00000600000000000000" pitchFamily="2" charset="-127"/>
                        </a:rPr>
                        <a:t>사업비</a:t>
                      </a:r>
                      <a:r>
                        <a:rPr lang="en-US" altLang="ko-KR" sz="900">
                          <a:latin typeface="KoPub돋움체 Medium" panose="00000600000000000000" pitchFamily="2" charset="-127"/>
                          <a:ea typeface="KoPub돋움체 Medium" panose="00000600000000000000" pitchFamily="2" charset="-127"/>
                        </a:rPr>
                        <a:t>(</a:t>
                      </a:r>
                      <a:r>
                        <a:rPr lang="ko-KR" altLang="en-US" sz="900">
                          <a:latin typeface="KoPub돋움체 Medium" panose="00000600000000000000" pitchFamily="2" charset="-127"/>
                          <a:ea typeface="KoPub돋움체 Medium" panose="00000600000000000000" pitchFamily="2" charset="-127"/>
                        </a:rPr>
                        <a:t>억원</a:t>
                      </a:r>
                      <a:r>
                        <a:rPr lang="en-US" altLang="ko-KR" sz="900">
                          <a:latin typeface="KoPub돋움체 Medium" panose="00000600000000000000" pitchFamily="2" charset="-127"/>
                          <a:ea typeface="KoPub돋움체 Medium" panose="00000600000000000000" pitchFamily="2" charset="-127"/>
                        </a:rPr>
                        <a:t>)</a:t>
                      </a:r>
                      <a:endParaRPr lang="ko-KR" altLang="en-US" sz="900" baseline="30000">
                        <a:latin typeface="KoPub돋움체 Medium" panose="00000600000000000000" pitchFamily="2" charset="-127"/>
                        <a:ea typeface="KoPub돋움체 Medium" panose="00000600000000000000" pitchFamily="2" charset="-127"/>
                      </a:endParaRPr>
                    </a:p>
                  </a:txBody>
                  <a:tcPr marL="0" marR="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E5F4FB"/>
                    </a:solidFill>
                  </a:tcPr>
                </a:tc>
                <a:tc hMerge="1">
                  <a:txBody>
                    <a:bodyPr/>
                    <a:lstStyle/>
                    <a:p>
                      <a:pPr algn="ctr" latinLnBrk="1"/>
                      <a:endParaRPr lang="ko-KR" altLang="en-US" sz="900" baseline="30000">
                        <a:latin typeface="KoPub돋움체 Medium" panose="00000600000000000000" pitchFamily="2" charset="-127"/>
                        <a:ea typeface="KoPub돋움체 Medium" panose="00000600000000000000" pitchFamily="2" charset="-127"/>
                      </a:endParaRPr>
                    </a:p>
                  </a:txBody>
                  <a:tcPr marL="0" marR="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B w="6350" cap="flat" cmpd="sng" algn="ctr">
                      <a:solidFill>
                        <a:srgbClr val="005EB8"/>
                      </a:solidFill>
                      <a:prstDash val="solid"/>
                      <a:round/>
                      <a:headEnd type="none" w="med" len="med"/>
                      <a:tailEnd type="none" w="med" len="med"/>
                    </a:lnB>
                    <a:solidFill>
                      <a:srgbClr val="D2D2D2"/>
                    </a:solidFill>
                  </a:tcPr>
                </a:tc>
                <a:tc>
                  <a:txBody>
                    <a:bodyPr/>
                    <a:lstStyle/>
                    <a:p>
                      <a:pPr algn="ctr" latinLnBrk="1"/>
                      <a:r>
                        <a:rPr lang="en-US" altLang="ko-KR" sz="900">
                          <a:solidFill>
                            <a:schemeClr val="tx1"/>
                          </a:solidFill>
                          <a:latin typeface="KoPub돋움체 Medium" panose="00000600000000000000" pitchFamily="2" charset="-127"/>
                          <a:ea typeface="KoPub돋움체 Medium" panose="00000600000000000000" pitchFamily="2" charset="-127"/>
                        </a:rPr>
                        <a:t>1Q</a:t>
                      </a:r>
                      <a:endParaRPr lang="ko-KR" altLang="en-US" sz="900">
                        <a:solidFill>
                          <a:schemeClr val="tx1"/>
                        </a:solidFill>
                        <a:latin typeface="KoPub돋움체 Medium" panose="00000600000000000000" pitchFamily="2" charset="-127"/>
                        <a:ea typeface="KoPub돋움체 Medium" panose="00000600000000000000" pitchFamily="2" charset="-127"/>
                      </a:endParaRPr>
                    </a:p>
                  </a:txBody>
                  <a:tcPr marL="0" marR="0" marT="0" marB="0" anchor="ctr">
                    <a:lnL w="6350" cap="flat" cmpd="sng" algn="ctr">
                      <a:solidFill>
                        <a:srgbClr val="005EB8"/>
                      </a:solidFill>
                      <a:prstDash val="solid"/>
                      <a:round/>
                      <a:headEnd type="none" w="med" len="med"/>
                      <a:tailEnd type="none" w="med" len="med"/>
                    </a:lnL>
                    <a:lnR w="3175" cap="flat" cmpd="sng" algn="ctr">
                      <a:solidFill>
                        <a:srgbClr val="00338D"/>
                      </a:solidFill>
                      <a:prstDash val="dot"/>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E5F4FB"/>
                    </a:solidFill>
                  </a:tcPr>
                </a:tc>
                <a:tc>
                  <a:txBody>
                    <a:bodyPr/>
                    <a:lstStyle/>
                    <a:p>
                      <a:pPr algn="ctr" latinLnBrk="1"/>
                      <a:r>
                        <a:rPr lang="en-US" altLang="ko-KR" sz="900">
                          <a:solidFill>
                            <a:schemeClr val="tx1"/>
                          </a:solidFill>
                          <a:latin typeface="KoPub돋움체 Medium" panose="00000600000000000000" pitchFamily="2" charset="-127"/>
                          <a:ea typeface="KoPub돋움체 Medium" panose="00000600000000000000" pitchFamily="2" charset="-127"/>
                        </a:rPr>
                        <a:t>2Q</a:t>
                      </a:r>
                      <a:endParaRPr lang="ko-KR" altLang="en-US" sz="900">
                        <a:solidFill>
                          <a:schemeClr val="tx1"/>
                        </a:solidFill>
                        <a:latin typeface="KoPub돋움체 Medium" panose="00000600000000000000" pitchFamily="2" charset="-127"/>
                        <a:ea typeface="KoPub돋움체 Medium" panose="00000600000000000000" pitchFamily="2" charset="-127"/>
                      </a:endParaRPr>
                    </a:p>
                  </a:txBody>
                  <a:tcPr marL="0" marR="0" marT="0" marB="0" anchor="ctr">
                    <a:lnL w="3175" cap="flat" cmpd="sng" algn="ctr">
                      <a:solidFill>
                        <a:srgbClr val="00338D"/>
                      </a:solidFill>
                      <a:prstDash val="dot"/>
                      <a:round/>
                      <a:headEnd type="none" w="med" len="med"/>
                      <a:tailEnd type="none" w="med" len="med"/>
                    </a:lnL>
                    <a:lnR w="3175" cap="flat" cmpd="sng" algn="ctr">
                      <a:solidFill>
                        <a:srgbClr val="00338D"/>
                      </a:solidFill>
                      <a:prstDash val="dot"/>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E5F4FB"/>
                    </a:solidFill>
                  </a:tcPr>
                </a:tc>
                <a:tc>
                  <a:txBody>
                    <a:bodyPr/>
                    <a:lstStyle/>
                    <a:p>
                      <a:pPr algn="ctr" latinLnBrk="1"/>
                      <a:r>
                        <a:rPr lang="en-US" altLang="ko-KR" sz="900">
                          <a:solidFill>
                            <a:schemeClr val="tx1"/>
                          </a:solidFill>
                          <a:latin typeface="KoPub돋움체 Medium" panose="00000600000000000000" pitchFamily="2" charset="-127"/>
                          <a:ea typeface="KoPub돋움체 Medium" panose="00000600000000000000" pitchFamily="2" charset="-127"/>
                        </a:rPr>
                        <a:t>3Q</a:t>
                      </a:r>
                      <a:endParaRPr lang="ko-KR" altLang="en-US" sz="900">
                        <a:solidFill>
                          <a:schemeClr val="tx1"/>
                        </a:solidFill>
                        <a:latin typeface="KoPub돋움체 Medium" panose="00000600000000000000" pitchFamily="2" charset="-127"/>
                        <a:ea typeface="KoPub돋움체 Medium" panose="00000600000000000000" pitchFamily="2" charset="-127"/>
                      </a:endParaRPr>
                    </a:p>
                  </a:txBody>
                  <a:tcPr marL="0" marR="0" marT="0" marB="0" anchor="ctr">
                    <a:lnL w="3175" cap="flat" cmpd="sng" algn="ctr">
                      <a:solidFill>
                        <a:srgbClr val="00338D"/>
                      </a:solidFill>
                      <a:prstDash val="dot"/>
                      <a:round/>
                      <a:headEnd type="none" w="med" len="med"/>
                      <a:tailEnd type="none" w="med" len="med"/>
                    </a:lnL>
                    <a:lnR w="3175" cap="flat" cmpd="sng" algn="ctr">
                      <a:solidFill>
                        <a:srgbClr val="00338D"/>
                      </a:solidFill>
                      <a:prstDash val="dot"/>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E5F4FB"/>
                    </a:solidFill>
                  </a:tcPr>
                </a:tc>
                <a:tc>
                  <a:txBody>
                    <a:bodyPr/>
                    <a:lstStyle/>
                    <a:p>
                      <a:pPr algn="ctr" latinLnBrk="1"/>
                      <a:r>
                        <a:rPr lang="en-US" altLang="ko-KR" sz="900">
                          <a:solidFill>
                            <a:schemeClr val="tx1"/>
                          </a:solidFill>
                          <a:latin typeface="KoPub돋움체 Medium" panose="00000600000000000000" pitchFamily="2" charset="-127"/>
                          <a:ea typeface="KoPub돋움체 Medium" panose="00000600000000000000" pitchFamily="2" charset="-127"/>
                        </a:rPr>
                        <a:t>4Q</a:t>
                      </a:r>
                      <a:endParaRPr lang="ko-KR" altLang="en-US" sz="900">
                        <a:solidFill>
                          <a:schemeClr val="tx1"/>
                        </a:solidFill>
                        <a:latin typeface="KoPub돋움체 Medium" panose="00000600000000000000" pitchFamily="2" charset="-127"/>
                        <a:ea typeface="KoPub돋움체 Medium" panose="00000600000000000000" pitchFamily="2" charset="-127"/>
                      </a:endParaRPr>
                    </a:p>
                  </a:txBody>
                  <a:tcPr marL="0" marR="0" marT="0" marB="0" anchor="ctr">
                    <a:lnL w="3175" cap="flat" cmpd="sng" algn="ctr">
                      <a:solidFill>
                        <a:srgbClr val="00338D"/>
                      </a:solidFill>
                      <a:prstDash val="dot"/>
                      <a:round/>
                      <a:headEnd type="none" w="med" len="med"/>
                      <a:tailEnd type="none" w="med" len="med"/>
                    </a:lnL>
                    <a:lnR w="6350" cap="flat" cmpd="sng" algn="ctr">
                      <a:solidFill>
                        <a:srgbClr val="005EB8"/>
                      </a:solidFill>
                      <a:prstDash val="sysDot"/>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E5F4FB"/>
                    </a:solidFill>
                  </a:tcPr>
                </a:tc>
                <a:tc>
                  <a:txBody>
                    <a:bodyPr/>
                    <a:lstStyle/>
                    <a:p>
                      <a:pPr algn="ctr" latinLnBrk="1"/>
                      <a:r>
                        <a:rPr lang="en-US" altLang="ko-KR" sz="900">
                          <a:solidFill>
                            <a:schemeClr val="tx1"/>
                          </a:solidFill>
                          <a:latin typeface="KoPub돋움체 Medium" panose="00000600000000000000" pitchFamily="2" charset="-127"/>
                          <a:ea typeface="KoPub돋움체 Medium" panose="00000600000000000000" pitchFamily="2" charset="-127"/>
                        </a:rPr>
                        <a:t>1Q</a:t>
                      </a:r>
                      <a:endParaRPr lang="ko-KR" altLang="en-US" sz="900">
                        <a:solidFill>
                          <a:schemeClr val="tx1"/>
                        </a:solidFill>
                        <a:latin typeface="KoPub돋움체 Medium" panose="00000600000000000000" pitchFamily="2" charset="-127"/>
                        <a:ea typeface="KoPub돋움체 Medium" panose="00000600000000000000" pitchFamily="2" charset="-127"/>
                      </a:endParaRPr>
                    </a:p>
                  </a:txBody>
                  <a:tcPr marL="0" marR="0" marT="0" marB="0" anchor="ctr">
                    <a:lnL w="6350" cap="flat" cmpd="sng" algn="ctr">
                      <a:solidFill>
                        <a:srgbClr val="005EB8"/>
                      </a:solidFill>
                      <a:prstDash val="sysDot"/>
                      <a:round/>
                      <a:headEnd type="none" w="med" len="med"/>
                      <a:tailEnd type="none" w="med" len="med"/>
                    </a:lnL>
                    <a:lnR w="3175" cap="flat" cmpd="sng" algn="ctr">
                      <a:solidFill>
                        <a:srgbClr val="00338D"/>
                      </a:solidFill>
                      <a:prstDash val="dot"/>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E5F4FB"/>
                    </a:solidFill>
                  </a:tcPr>
                </a:tc>
                <a:tc>
                  <a:txBody>
                    <a:bodyPr/>
                    <a:lstStyle/>
                    <a:p>
                      <a:pPr algn="ctr" latinLnBrk="1"/>
                      <a:r>
                        <a:rPr lang="en-US" altLang="ko-KR" sz="900">
                          <a:solidFill>
                            <a:schemeClr val="tx1"/>
                          </a:solidFill>
                          <a:latin typeface="KoPub돋움체 Medium" panose="00000600000000000000" pitchFamily="2" charset="-127"/>
                          <a:ea typeface="KoPub돋움체 Medium" panose="00000600000000000000" pitchFamily="2" charset="-127"/>
                        </a:rPr>
                        <a:t>2Q</a:t>
                      </a:r>
                      <a:endParaRPr lang="ko-KR" altLang="en-US" sz="900">
                        <a:solidFill>
                          <a:schemeClr val="tx1"/>
                        </a:solidFill>
                        <a:latin typeface="KoPub돋움체 Medium" panose="00000600000000000000" pitchFamily="2" charset="-127"/>
                        <a:ea typeface="KoPub돋움체 Medium" panose="00000600000000000000" pitchFamily="2" charset="-127"/>
                      </a:endParaRPr>
                    </a:p>
                  </a:txBody>
                  <a:tcPr marL="0" marR="0" marT="0" marB="0" anchor="ctr">
                    <a:lnL w="3175" cap="flat" cmpd="sng" algn="ctr">
                      <a:solidFill>
                        <a:srgbClr val="00338D"/>
                      </a:solidFill>
                      <a:prstDash val="dot"/>
                      <a:round/>
                      <a:headEnd type="none" w="med" len="med"/>
                      <a:tailEnd type="none" w="med" len="med"/>
                    </a:lnL>
                    <a:lnR w="3175" cap="flat" cmpd="sng" algn="ctr">
                      <a:solidFill>
                        <a:srgbClr val="00338D"/>
                      </a:solidFill>
                      <a:prstDash val="dot"/>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E5F4FB"/>
                    </a:solidFill>
                  </a:tcPr>
                </a:tc>
                <a:tc>
                  <a:txBody>
                    <a:bodyPr/>
                    <a:lstStyle/>
                    <a:p>
                      <a:pPr algn="ctr" latinLnBrk="1"/>
                      <a:r>
                        <a:rPr lang="en-US" altLang="ko-KR" sz="900">
                          <a:solidFill>
                            <a:schemeClr val="tx1"/>
                          </a:solidFill>
                          <a:latin typeface="KoPub돋움체 Medium" panose="00000600000000000000" pitchFamily="2" charset="-127"/>
                          <a:ea typeface="KoPub돋움체 Medium" panose="00000600000000000000" pitchFamily="2" charset="-127"/>
                        </a:rPr>
                        <a:t>3Q</a:t>
                      </a:r>
                      <a:endParaRPr lang="ko-KR" altLang="en-US" sz="900">
                        <a:solidFill>
                          <a:schemeClr val="tx1"/>
                        </a:solidFill>
                        <a:latin typeface="KoPub돋움체 Medium" panose="00000600000000000000" pitchFamily="2" charset="-127"/>
                        <a:ea typeface="KoPub돋움체 Medium" panose="00000600000000000000" pitchFamily="2" charset="-127"/>
                      </a:endParaRPr>
                    </a:p>
                  </a:txBody>
                  <a:tcPr marL="0" marR="0" marT="0" marB="0" anchor="ctr">
                    <a:lnL w="3175" cap="flat" cmpd="sng" algn="ctr">
                      <a:solidFill>
                        <a:srgbClr val="00338D"/>
                      </a:solidFill>
                      <a:prstDash val="dot"/>
                      <a:round/>
                      <a:headEnd type="none" w="med" len="med"/>
                      <a:tailEnd type="none" w="med" len="med"/>
                    </a:lnL>
                    <a:lnR w="3175" cap="flat" cmpd="sng" algn="ctr">
                      <a:solidFill>
                        <a:srgbClr val="00338D"/>
                      </a:solidFill>
                      <a:prstDash val="dot"/>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E5F4FB"/>
                    </a:solidFill>
                  </a:tcPr>
                </a:tc>
                <a:tc>
                  <a:txBody>
                    <a:bodyPr/>
                    <a:lstStyle/>
                    <a:p>
                      <a:pPr algn="ctr" latinLnBrk="1"/>
                      <a:r>
                        <a:rPr lang="en-US" altLang="ko-KR" sz="900">
                          <a:solidFill>
                            <a:schemeClr val="tx1"/>
                          </a:solidFill>
                          <a:latin typeface="KoPub돋움체 Medium" panose="00000600000000000000" pitchFamily="2" charset="-127"/>
                          <a:ea typeface="KoPub돋움체 Medium" panose="00000600000000000000" pitchFamily="2" charset="-127"/>
                        </a:rPr>
                        <a:t>4Q</a:t>
                      </a:r>
                      <a:endParaRPr lang="ko-KR" altLang="en-US" sz="900">
                        <a:solidFill>
                          <a:schemeClr val="tx1"/>
                        </a:solidFill>
                        <a:latin typeface="KoPub돋움체 Medium" panose="00000600000000000000" pitchFamily="2" charset="-127"/>
                        <a:ea typeface="KoPub돋움체 Medium" panose="00000600000000000000" pitchFamily="2" charset="-127"/>
                      </a:endParaRPr>
                    </a:p>
                  </a:txBody>
                  <a:tcPr marL="0" marR="0" marT="0" marB="0" anchor="ctr">
                    <a:lnL w="3175" cap="flat" cmpd="sng" algn="ctr">
                      <a:solidFill>
                        <a:srgbClr val="00338D"/>
                      </a:solidFill>
                      <a:prstDash val="dot"/>
                      <a:round/>
                      <a:headEnd type="none" w="med" len="med"/>
                      <a:tailEnd type="none" w="med" len="med"/>
                    </a:lnL>
                    <a:lnR w="6350" cap="flat" cmpd="sng" algn="ctr">
                      <a:solidFill>
                        <a:srgbClr val="005EB8"/>
                      </a:solidFill>
                      <a:prstDash val="sysDot"/>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E5F4FB"/>
                    </a:solidFill>
                  </a:tcPr>
                </a:tc>
                <a:tc>
                  <a:txBody>
                    <a:bodyPr/>
                    <a:lstStyle/>
                    <a:p>
                      <a:pPr algn="ctr" latinLnBrk="1"/>
                      <a:r>
                        <a:rPr lang="en-US" altLang="ko-KR" sz="900">
                          <a:solidFill>
                            <a:schemeClr val="tx1"/>
                          </a:solidFill>
                          <a:latin typeface="KoPub돋움체 Medium" panose="00000600000000000000" pitchFamily="2" charset="-127"/>
                          <a:ea typeface="KoPub돋움체 Medium" panose="00000600000000000000" pitchFamily="2" charset="-127"/>
                        </a:rPr>
                        <a:t>1Q</a:t>
                      </a:r>
                      <a:endParaRPr lang="ko-KR" altLang="en-US" sz="900">
                        <a:solidFill>
                          <a:schemeClr val="tx1"/>
                        </a:solidFill>
                        <a:latin typeface="KoPub돋움체 Medium" panose="00000600000000000000" pitchFamily="2" charset="-127"/>
                        <a:ea typeface="KoPub돋움체 Medium" panose="00000600000000000000" pitchFamily="2" charset="-127"/>
                      </a:endParaRPr>
                    </a:p>
                  </a:txBody>
                  <a:tcPr marL="0" marR="0" marT="0" marB="0" anchor="ctr">
                    <a:lnL w="6350" cap="flat" cmpd="sng" algn="ctr">
                      <a:solidFill>
                        <a:srgbClr val="005EB8"/>
                      </a:solidFill>
                      <a:prstDash val="sysDot"/>
                      <a:round/>
                      <a:headEnd type="none" w="med" len="med"/>
                      <a:tailEnd type="none" w="med" len="med"/>
                    </a:lnL>
                    <a:lnR w="3175" cap="flat" cmpd="sng" algn="ctr">
                      <a:solidFill>
                        <a:srgbClr val="00338D"/>
                      </a:solidFill>
                      <a:prstDash val="dot"/>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E5F4FB"/>
                    </a:solidFill>
                  </a:tcPr>
                </a:tc>
                <a:tc>
                  <a:txBody>
                    <a:bodyPr/>
                    <a:lstStyle/>
                    <a:p>
                      <a:pPr algn="ctr" latinLnBrk="1"/>
                      <a:r>
                        <a:rPr lang="en-US" altLang="ko-KR" sz="900">
                          <a:solidFill>
                            <a:schemeClr val="tx1"/>
                          </a:solidFill>
                          <a:latin typeface="KoPub돋움체 Medium" panose="00000600000000000000" pitchFamily="2" charset="-127"/>
                          <a:ea typeface="KoPub돋움체 Medium" panose="00000600000000000000" pitchFamily="2" charset="-127"/>
                        </a:rPr>
                        <a:t>2Q</a:t>
                      </a:r>
                      <a:endParaRPr lang="ko-KR" altLang="en-US" sz="900">
                        <a:solidFill>
                          <a:schemeClr val="tx1"/>
                        </a:solidFill>
                        <a:latin typeface="KoPub돋움체 Medium" panose="00000600000000000000" pitchFamily="2" charset="-127"/>
                        <a:ea typeface="KoPub돋움체 Medium" panose="00000600000000000000" pitchFamily="2" charset="-127"/>
                      </a:endParaRPr>
                    </a:p>
                  </a:txBody>
                  <a:tcPr marL="0" marR="0" marT="0" marB="0" anchor="ctr">
                    <a:lnL w="3175" cap="flat" cmpd="sng" algn="ctr">
                      <a:solidFill>
                        <a:srgbClr val="00338D"/>
                      </a:solidFill>
                      <a:prstDash val="dot"/>
                      <a:round/>
                      <a:headEnd type="none" w="med" len="med"/>
                      <a:tailEnd type="none" w="med" len="med"/>
                    </a:lnL>
                    <a:lnR w="3175" cap="flat" cmpd="sng" algn="ctr">
                      <a:solidFill>
                        <a:srgbClr val="00338D"/>
                      </a:solidFill>
                      <a:prstDash val="dot"/>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E5F4FB"/>
                    </a:solidFill>
                  </a:tcPr>
                </a:tc>
                <a:tc>
                  <a:txBody>
                    <a:bodyPr/>
                    <a:lstStyle/>
                    <a:p>
                      <a:pPr algn="ctr" latinLnBrk="1"/>
                      <a:r>
                        <a:rPr lang="en-US" altLang="ko-KR" sz="900">
                          <a:solidFill>
                            <a:schemeClr val="tx1"/>
                          </a:solidFill>
                          <a:latin typeface="KoPub돋움체 Medium" panose="00000600000000000000" pitchFamily="2" charset="-127"/>
                          <a:ea typeface="KoPub돋움체 Medium" panose="00000600000000000000" pitchFamily="2" charset="-127"/>
                        </a:rPr>
                        <a:t>3Q</a:t>
                      </a:r>
                      <a:endParaRPr lang="ko-KR" altLang="en-US" sz="900">
                        <a:solidFill>
                          <a:schemeClr val="tx1"/>
                        </a:solidFill>
                        <a:latin typeface="KoPub돋움체 Medium" panose="00000600000000000000" pitchFamily="2" charset="-127"/>
                        <a:ea typeface="KoPub돋움체 Medium" panose="00000600000000000000" pitchFamily="2" charset="-127"/>
                      </a:endParaRPr>
                    </a:p>
                  </a:txBody>
                  <a:tcPr marL="0" marR="0" marT="0" marB="0" anchor="ctr">
                    <a:lnL w="3175" cap="flat" cmpd="sng" algn="ctr">
                      <a:solidFill>
                        <a:srgbClr val="00338D"/>
                      </a:solidFill>
                      <a:prstDash val="dot"/>
                      <a:round/>
                      <a:headEnd type="none" w="med" len="med"/>
                      <a:tailEnd type="none" w="med" len="med"/>
                    </a:lnL>
                    <a:lnR w="3175" cap="flat" cmpd="sng" algn="ctr">
                      <a:solidFill>
                        <a:srgbClr val="00338D"/>
                      </a:solidFill>
                      <a:prstDash val="dot"/>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E5F4FB"/>
                    </a:solidFill>
                  </a:tcPr>
                </a:tc>
                <a:tc>
                  <a:txBody>
                    <a:bodyPr/>
                    <a:lstStyle/>
                    <a:p>
                      <a:pPr algn="ctr" latinLnBrk="1"/>
                      <a:r>
                        <a:rPr lang="en-US" altLang="ko-KR" sz="900">
                          <a:solidFill>
                            <a:schemeClr val="tx1"/>
                          </a:solidFill>
                          <a:latin typeface="KoPub돋움체 Medium" panose="00000600000000000000" pitchFamily="2" charset="-127"/>
                          <a:ea typeface="KoPub돋움체 Medium" panose="00000600000000000000" pitchFamily="2" charset="-127"/>
                        </a:rPr>
                        <a:t>4Q</a:t>
                      </a:r>
                      <a:endParaRPr lang="ko-KR" altLang="en-US" sz="900">
                        <a:solidFill>
                          <a:schemeClr val="tx1"/>
                        </a:solidFill>
                        <a:latin typeface="KoPub돋움체 Medium" panose="00000600000000000000" pitchFamily="2" charset="-127"/>
                        <a:ea typeface="KoPub돋움체 Medium" panose="00000600000000000000" pitchFamily="2" charset="-127"/>
                      </a:endParaRPr>
                    </a:p>
                  </a:txBody>
                  <a:tcPr marL="0" marR="0" marT="0" marB="0" anchor="ctr">
                    <a:lnL w="3175" cap="flat" cmpd="sng" algn="ctr">
                      <a:solidFill>
                        <a:srgbClr val="00338D"/>
                      </a:solidFill>
                      <a:prstDash val="dot"/>
                      <a:round/>
                      <a:headEnd type="none" w="med" len="med"/>
                      <a:tailEnd type="none" w="med" len="med"/>
                    </a:lnL>
                    <a:lnR w="6350" cap="flat" cmpd="sng" algn="ctr">
                      <a:solidFill>
                        <a:srgbClr val="005EB8"/>
                      </a:solidFill>
                      <a:prstDash val="sysDot"/>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E5F4FB"/>
                    </a:solidFill>
                  </a:tcPr>
                </a:tc>
                <a:tc>
                  <a:txBody>
                    <a:bodyPr/>
                    <a:lstStyle/>
                    <a:p>
                      <a:pPr algn="ctr" latinLnBrk="1"/>
                      <a:r>
                        <a:rPr lang="en-US" altLang="ko-KR" sz="900">
                          <a:solidFill>
                            <a:schemeClr val="tx1"/>
                          </a:solidFill>
                          <a:latin typeface="KoPub돋움체 Medium" panose="00000600000000000000" pitchFamily="2" charset="-127"/>
                          <a:ea typeface="KoPub돋움체 Medium" panose="00000600000000000000" pitchFamily="2" charset="-127"/>
                        </a:rPr>
                        <a:t>1Q</a:t>
                      </a:r>
                      <a:endParaRPr lang="ko-KR" altLang="en-US" sz="900">
                        <a:solidFill>
                          <a:schemeClr val="tx1"/>
                        </a:solidFill>
                        <a:latin typeface="KoPub돋움체 Medium" panose="00000600000000000000" pitchFamily="2" charset="-127"/>
                        <a:ea typeface="KoPub돋움체 Medium" panose="00000600000000000000" pitchFamily="2" charset="-127"/>
                      </a:endParaRPr>
                    </a:p>
                  </a:txBody>
                  <a:tcPr marL="0" marR="0" marT="0" marB="0" anchor="ctr">
                    <a:lnL w="6350" cap="flat" cmpd="sng" algn="ctr">
                      <a:solidFill>
                        <a:srgbClr val="005EB8"/>
                      </a:solidFill>
                      <a:prstDash val="sysDot"/>
                      <a:round/>
                      <a:headEnd type="none" w="med" len="med"/>
                      <a:tailEnd type="none" w="med" len="med"/>
                    </a:lnL>
                    <a:lnR w="3175" cap="flat" cmpd="sng" algn="ctr">
                      <a:solidFill>
                        <a:srgbClr val="00338D"/>
                      </a:solidFill>
                      <a:prstDash val="dot"/>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E5F4FB"/>
                    </a:solidFill>
                  </a:tcPr>
                </a:tc>
                <a:tc>
                  <a:txBody>
                    <a:bodyPr/>
                    <a:lstStyle/>
                    <a:p>
                      <a:pPr algn="ctr" latinLnBrk="1"/>
                      <a:r>
                        <a:rPr lang="en-US" altLang="ko-KR" sz="900">
                          <a:solidFill>
                            <a:schemeClr val="tx1"/>
                          </a:solidFill>
                          <a:latin typeface="KoPub돋움체 Medium" panose="00000600000000000000" pitchFamily="2" charset="-127"/>
                          <a:ea typeface="KoPub돋움체 Medium" panose="00000600000000000000" pitchFamily="2" charset="-127"/>
                        </a:rPr>
                        <a:t>2Q</a:t>
                      </a:r>
                      <a:endParaRPr lang="ko-KR" altLang="en-US" sz="900">
                        <a:solidFill>
                          <a:schemeClr val="tx1"/>
                        </a:solidFill>
                        <a:latin typeface="KoPub돋움체 Medium" panose="00000600000000000000" pitchFamily="2" charset="-127"/>
                        <a:ea typeface="KoPub돋움체 Medium" panose="00000600000000000000" pitchFamily="2" charset="-127"/>
                      </a:endParaRPr>
                    </a:p>
                  </a:txBody>
                  <a:tcPr marL="0" marR="0" marT="0" marB="0" anchor="ctr">
                    <a:lnL w="3175" cap="flat" cmpd="sng" algn="ctr">
                      <a:solidFill>
                        <a:srgbClr val="00338D"/>
                      </a:solidFill>
                      <a:prstDash val="dot"/>
                      <a:round/>
                      <a:headEnd type="none" w="med" len="med"/>
                      <a:tailEnd type="none" w="med" len="med"/>
                    </a:lnL>
                    <a:lnR w="3175" cap="flat" cmpd="sng" algn="ctr">
                      <a:solidFill>
                        <a:srgbClr val="00338D"/>
                      </a:solidFill>
                      <a:prstDash val="dot"/>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E5F4FB"/>
                    </a:solidFill>
                  </a:tcPr>
                </a:tc>
                <a:tc>
                  <a:txBody>
                    <a:bodyPr/>
                    <a:lstStyle/>
                    <a:p>
                      <a:pPr algn="ctr" latinLnBrk="1"/>
                      <a:r>
                        <a:rPr lang="en-US" altLang="ko-KR" sz="900">
                          <a:solidFill>
                            <a:schemeClr val="tx1"/>
                          </a:solidFill>
                          <a:latin typeface="KoPub돋움체 Medium" panose="00000600000000000000" pitchFamily="2" charset="-127"/>
                          <a:ea typeface="KoPub돋움체 Medium" panose="00000600000000000000" pitchFamily="2" charset="-127"/>
                        </a:rPr>
                        <a:t>3Q</a:t>
                      </a:r>
                      <a:endParaRPr lang="ko-KR" altLang="en-US" sz="900">
                        <a:solidFill>
                          <a:schemeClr val="tx1"/>
                        </a:solidFill>
                        <a:latin typeface="KoPub돋움체 Medium" panose="00000600000000000000" pitchFamily="2" charset="-127"/>
                        <a:ea typeface="KoPub돋움체 Medium" panose="00000600000000000000" pitchFamily="2" charset="-127"/>
                      </a:endParaRPr>
                    </a:p>
                  </a:txBody>
                  <a:tcPr marL="0" marR="0" marT="0" marB="0" anchor="ctr">
                    <a:lnL w="3175" cap="flat" cmpd="sng" algn="ctr">
                      <a:solidFill>
                        <a:srgbClr val="00338D"/>
                      </a:solidFill>
                      <a:prstDash val="dot"/>
                      <a:round/>
                      <a:headEnd type="none" w="med" len="med"/>
                      <a:tailEnd type="none" w="med" len="med"/>
                    </a:lnL>
                    <a:lnR w="3175" cap="flat" cmpd="sng" algn="ctr">
                      <a:solidFill>
                        <a:srgbClr val="00338D"/>
                      </a:solidFill>
                      <a:prstDash val="dot"/>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E5F4FB"/>
                    </a:solidFill>
                  </a:tcPr>
                </a:tc>
                <a:tc>
                  <a:txBody>
                    <a:bodyPr/>
                    <a:lstStyle/>
                    <a:p>
                      <a:pPr algn="ctr" latinLnBrk="1"/>
                      <a:r>
                        <a:rPr lang="en-US" altLang="ko-KR" sz="900">
                          <a:solidFill>
                            <a:schemeClr val="tx1"/>
                          </a:solidFill>
                          <a:latin typeface="KoPub돋움체 Medium" panose="00000600000000000000" pitchFamily="2" charset="-127"/>
                          <a:ea typeface="KoPub돋움체 Medium" panose="00000600000000000000" pitchFamily="2" charset="-127"/>
                        </a:rPr>
                        <a:t>4Q</a:t>
                      </a:r>
                      <a:endParaRPr lang="ko-KR" altLang="en-US" sz="900">
                        <a:solidFill>
                          <a:schemeClr val="tx1"/>
                        </a:solidFill>
                        <a:latin typeface="KoPub돋움체 Medium" panose="00000600000000000000" pitchFamily="2" charset="-127"/>
                        <a:ea typeface="KoPub돋움체 Medium" panose="00000600000000000000" pitchFamily="2" charset="-127"/>
                      </a:endParaRPr>
                    </a:p>
                  </a:txBody>
                  <a:tcPr marL="0" marR="0" marT="0" marB="0" anchor="ctr">
                    <a:lnL w="3175" cap="flat" cmpd="sng" algn="ctr">
                      <a:solidFill>
                        <a:srgbClr val="00338D"/>
                      </a:solidFill>
                      <a:prstDash val="dot"/>
                      <a:round/>
                      <a:headEnd type="none" w="med" len="med"/>
                      <a:tailEnd type="none" w="med" len="med"/>
                    </a:lnL>
                    <a:lnR w="6350" cap="flat" cmpd="sng" algn="ctr">
                      <a:solidFill>
                        <a:srgbClr val="005EB8"/>
                      </a:solidFill>
                      <a:prstDash val="sysDot"/>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E5F4FB"/>
                    </a:solidFill>
                  </a:tcPr>
                </a:tc>
                <a:tc>
                  <a:txBody>
                    <a:bodyPr/>
                    <a:lstStyle/>
                    <a:p>
                      <a:pPr algn="ctr" latinLnBrk="1"/>
                      <a:r>
                        <a:rPr lang="en-US" altLang="ko-KR" sz="900">
                          <a:solidFill>
                            <a:schemeClr val="tx1"/>
                          </a:solidFill>
                          <a:latin typeface="KoPub돋움체 Medium" panose="00000600000000000000" pitchFamily="2" charset="-127"/>
                          <a:ea typeface="KoPub돋움체 Medium" panose="00000600000000000000" pitchFamily="2" charset="-127"/>
                        </a:rPr>
                        <a:t>1Q</a:t>
                      </a:r>
                      <a:endParaRPr lang="ko-KR" altLang="en-US" sz="900">
                        <a:solidFill>
                          <a:schemeClr val="tx1"/>
                        </a:solidFill>
                        <a:latin typeface="KoPub돋움체 Medium" panose="00000600000000000000" pitchFamily="2" charset="-127"/>
                        <a:ea typeface="KoPub돋움체 Medium" panose="00000600000000000000" pitchFamily="2" charset="-127"/>
                      </a:endParaRPr>
                    </a:p>
                  </a:txBody>
                  <a:tcPr marL="0" marR="0" marT="0" marB="0" anchor="ctr">
                    <a:lnL w="6350" cap="flat" cmpd="sng" algn="ctr">
                      <a:solidFill>
                        <a:srgbClr val="005EB8"/>
                      </a:solidFill>
                      <a:prstDash val="sysDot"/>
                      <a:round/>
                      <a:headEnd type="none" w="med" len="med"/>
                      <a:tailEnd type="none" w="med" len="med"/>
                    </a:lnL>
                    <a:lnR w="3175" cap="flat" cmpd="sng" algn="ctr">
                      <a:solidFill>
                        <a:srgbClr val="00338D"/>
                      </a:solidFill>
                      <a:prstDash val="dot"/>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E5F4FB"/>
                    </a:solidFill>
                  </a:tcPr>
                </a:tc>
                <a:tc>
                  <a:txBody>
                    <a:bodyPr/>
                    <a:lstStyle/>
                    <a:p>
                      <a:pPr algn="ctr" latinLnBrk="1"/>
                      <a:r>
                        <a:rPr lang="en-US" altLang="ko-KR" sz="900">
                          <a:solidFill>
                            <a:schemeClr val="tx1"/>
                          </a:solidFill>
                          <a:latin typeface="KoPub돋움체 Medium" panose="00000600000000000000" pitchFamily="2" charset="-127"/>
                          <a:ea typeface="KoPub돋움체 Medium" panose="00000600000000000000" pitchFamily="2" charset="-127"/>
                        </a:rPr>
                        <a:t>2Q</a:t>
                      </a:r>
                      <a:endParaRPr lang="ko-KR" altLang="en-US" sz="900">
                        <a:solidFill>
                          <a:schemeClr val="tx1"/>
                        </a:solidFill>
                        <a:latin typeface="KoPub돋움체 Medium" panose="00000600000000000000" pitchFamily="2" charset="-127"/>
                        <a:ea typeface="KoPub돋움체 Medium" panose="00000600000000000000" pitchFamily="2" charset="-127"/>
                      </a:endParaRPr>
                    </a:p>
                  </a:txBody>
                  <a:tcPr marL="0" marR="0" marT="0" marB="0" anchor="ctr">
                    <a:lnL w="3175" cap="flat" cmpd="sng" algn="ctr">
                      <a:solidFill>
                        <a:srgbClr val="00338D"/>
                      </a:solidFill>
                      <a:prstDash val="dot"/>
                      <a:round/>
                      <a:headEnd type="none" w="med" len="med"/>
                      <a:tailEnd type="none" w="med" len="med"/>
                    </a:lnL>
                    <a:lnR w="3175" cap="flat" cmpd="sng" algn="ctr">
                      <a:solidFill>
                        <a:srgbClr val="00338D"/>
                      </a:solidFill>
                      <a:prstDash val="dot"/>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E5F4FB"/>
                    </a:solidFill>
                  </a:tcPr>
                </a:tc>
                <a:tc>
                  <a:txBody>
                    <a:bodyPr/>
                    <a:lstStyle/>
                    <a:p>
                      <a:pPr algn="ctr" latinLnBrk="1"/>
                      <a:r>
                        <a:rPr lang="en-US" altLang="ko-KR" sz="900">
                          <a:solidFill>
                            <a:schemeClr val="tx1"/>
                          </a:solidFill>
                          <a:latin typeface="KoPub돋움체 Medium" panose="00000600000000000000" pitchFamily="2" charset="-127"/>
                          <a:ea typeface="KoPub돋움체 Medium" panose="00000600000000000000" pitchFamily="2" charset="-127"/>
                        </a:rPr>
                        <a:t>3Q</a:t>
                      </a:r>
                      <a:endParaRPr lang="ko-KR" altLang="en-US" sz="900">
                        <a:solidFill>
                          <a:schemeClr val="tx1"/>
                        </a:solidFill>
                        <a:latin typeface="KoPub돋움체 Medium" panose="00000600000000000000" pitchFamily="2" charset="-127"/>
                        <a:ea typeface="KoPub돋움체 Medium" panose="00000600000000000000" pitchFamily="2" charset="-127"/>
                      </a:endParaRPr>
                    </a:p>
                  </a:txBody>
                  <a:tcPr marL="0" marR="0" marT="0" marB="0" anchor="ctr">
                    <a:lnL w="3175" cap="flat" cmpd="sng" algn="ctr">
                      <a:solidFill>
                        <a:srgbClr val="00338D"/>
                      </a:solidFill>
                      <a:prstDash val="dot"/>
                      <a:round/>
                      <a:headEnd type="none" w="med" len="med"/>
                      <a:tailEnd type="none" w="med" len="med"/>
                    </a:lnL>
                    <a:lnR w="3175" cap="flat" cmpd="sng" algn="ctr">
                      <a:solidFill>
                        <a:srgbClr val="00338D"/>
                      </a:solidFill>
                      <a:prstDash val="dot"/>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E5F4FB"/>
                    </a:solidFill>
                  </a:tcPr>
                </a:tc>
                <a:tc>
                  <a:txBody>
                    <a:bodyPr/>
                    <a:lstStyle/>
                    <a:p>
                      <a:pPr algn="ctr" latinLnBrk="1"/>
                      <a:r>
                        <a:rPr lang="en-US" altLang="ko-KR" sz="900">
                          <a:solidFill>
                            <a:schemeClr val="tx1"/>
                          </a:solidFill>
                          <a:latin typeface="KoPub돋움체 Medium" panose="00000600000000000000" pitchFamily="2" charset="-127"/>
                          <a:ea typeface="KoPub돋움체 Medium" panose="00000600000000000000" pitchFamily="2" charset="-127"/>
                        </a:rPr>
                        <a:t>4Q</a:t>
                      </a:r>
                      <a:endParaRPr lang="ko-KR" altLang="en-US" sz="900">
                        <a:solidFill>
                          <a:schemeClr val="tx1"/>
                        </a:solidFill>
                        <a:latin typeface="KoPub돋움체 Medium" panose="00000600000000000000" pitchFamily="2" charset="-127"/>
                        <a:ea typeface="KoPub돋움체 Medium" panose="00000600000000000000" pitchFamily="2" charset="-127"/>
                      </a:endParaRPr>
                    </a:p>
                  </a:txBody>
                  <a:tcPr marL="0" marR="0" marT="0" marB="0" anchor="ctr">
                    <a:lnL w="3175" cap="flat" cmpd="sng" algn="ctr">
                      <a:solidFill>
                        <a:srgbClr val="00338D"/>
                      </a:solidFill>
                      <a:prstDash val="dot"/>
                      <a:round/>
                      <a:headEnd type="none" w="med" len="med"/>
                      <a:tailEnd type="none" w="med" len="med"/>
                    </a:lnL>
                    <a:lnR w="6350" cap="flat" cmpd="sng" algn="ctr">
                      <a:solidFill>
                        <a:srgbClr val="005EB8"/>
                      </a:solidFill>
                      <a:prstDash val="sysDot"/>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E5F4FB"/>
                    </a:solidFill>
                  </a:tcPr>
                </a:tc>
                <a:tc>
                  <a:txBody>
                    <a:bodyPr/>
                    <a:lstStyle/>
                    <a:p>
                      <a:pPr algn="ctr" latinLnBrk="1"/>
                      <a:r>
                        <a:rPr lang="en-US" altLang="ko-KR" sz="900">
                          <a:solidFill>
                            <a:schemeClr val="tx1"/>
                          </a:solidFill>
                          <a:latin typeface="KoPub돋움체 Medium" panose="00000600000000000000" pitchFamily="2" charset="-127"/>
                          <a:ea typeface="KoPub돋움체 Medium" panose="00000600000000000000" pitchFamily="2" charset="-127"/>
                        </a:rPr>
                        <a:t>1Q</a:t>
                      </a:r>
                      <a:endParaRPr lang="ko-KR" altLang="en-US" sz="900">
                        <a:solidFill>
                          <a:schemeClr val="tx1"/>
                        </a:solidFill>
                        <a:latin typeface="KoPub돋움체 Medium" panose="00000600000000000000" pitchFamily="2" charset="-127"/>
                        <a:ea typeface="KoPub돋움체 Medium" panose="00000600000000000000" pitchFamily="2" charset="-127"/>
                      </a:endParaRPr>
                    </a:p>
                  </a:txBody>
                  <a:tcPr marL="0" marR="0" marT="0" marB="0" anchor="ctr">
                    <a:lnL w="6350" cap="flat" cmpd="sng" algn="ctr">
                      <a:solidFill>
                        <a:srgbClr val="005EB8"/>
                      </a:solidFill>
                      <a:prstDash val="sysDot"/>
                      <a:round/>
                      <a:headEnd type="none" w="med" len="med"/>
                      <a:tailEnd type="none" w="med" len="med"/>
                    </a:lnL>
                    <a:lnR w="3175" cap="flat" cmpd="sng" algn="ctr">
                      <a:solidFill>
                        <a:srgbClr val="00338D"/>
                      </a:solidFill>
                      <a:prstDash val="dot"/>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E5F4FB"/>
                    </a:solidFill>
                  </a:tcPr>
                </a:tc>
                <a:tc>
                  <a:txBody>
                    <a:bodyPr/>
                    <a:lstStyle/>
                    <a:p>
                      <a:pPr algn="ctr" latinLnBrk="1"/>
                      <a:r>
                        <a:rPr lang="en-US" altLang="ko-KR" sz="900">
                          <a:solidFill>
                            <a:schemeClr val="tx1"/>
                          </a:solidFill>
                          <a:latin typeface="KoPub돋움체 Medium" panose="00000600000000000000" pitchFamily="2" charset="-127"/>
                          <a:ea typeface="KoPub돋움체 Medium" panose="00000600000000000000" pitchFamily="2" charset="-127"/>
                        </a:rPr>
                        <a:t>2Q</a:t>
                      </a:r>
                      <a:endParaRPr lang="ko-KR" altLang="en-US" sz="900">
                        <a:solidFill>
                          <a:schemeClr val="tx1"/>
                        </a:solidFill>
                        <a:latin typeface="KoPub돋움체 Medium" panose="00000600000000000000" pitchFamily="2" charset="-127"/>
                        <a:ea typeface="KoPub돋움체 Medium" panose="00000600000000000000" pitchFamily="2" charset="-127"/>
                      </a:endParaRPr>
                    </a:p>
                  </a:txBody>
                  <a:tcPr marL="0" marR="0" marT="0" marB="0" anchor="ctr">
                    <a:lnL w="3175" cap="flat" cmpd="sng" algn="ctr">
                      <a:solidFill>
                        <a:srgbClr val="00338D"/>
                      </a:solidFill>
                      <a:prstDash val="dot"/>
                      <a:round/>
                      <a:headEnd type="none" w="med" len="med"/>
                      <a:tailEnd type="none" w="med" len="med"/>
                    </a:lnL>
                    <a:lnR w="3175" cap="flat" cmpd="sng" algn="ctr">
                      <a:solidFill>
                        <a:srgbClr val="00338D"/>
                      </a:solidFill>
                      <a:prstDash val="dot"/>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E5F4FB"/>
                    </a:solidFill>
                  </a:tcPr>
                </a:tc>
                <a:tc>
                  <a:txBody>
                    <a:bodyPr/>
                    <a:lstStyle/>
                    <a:p>
                      <a:pPr algn="ctr" latinLnBrk="1"/>
                      <a:r>
                        <a:rPr lang="en-US" altLang="ko-KR" sz="900">
                          <a:solidFill>
                            <a:schemeClr val="tx1"/>
                          </a:solidFill>
                          <a:latin typeface="KoPub돋움체 Medium" panose="00000600000000000000" pitchFamily="2" charset="-127"/>
                          <a:ea typeface="KoPub돋움체 Medium" panose="00000600000000000000" pitchFamily="2" charset="-127"/>
                        </a:rPr>
                        <a:t>3Q</a:t>
                      </a:r>
                      <a:endParaRPr lang="ko-KR" altLang="en-US" sz="900">
                        <a:solidFill>
                          <a:schemeClr val="tx1"/>
                        </a:solidFill>
                        <a:latin typeface="KoPub돋움체 Medium" panose="00000600000000000000" pitchFamily="2" charset="-127"/>
                        <a:ea typeface="KoPub돋움체 Medium" panose="00000600000000000000" pitchFamily="2" charset="-127"/>
                      </a:endParaRPr>
                    </a:p>
                  </a:txBody>
                  <a:tcPr marL="0" marR="0" marT="0" marB="0" anchor="ctr">
                    <a:lnL w="3175" cap="flat" cmpd="sng" algn="ctr">
                      <a:solidFill>
                        <a:srgbClr val="00338D"/>
                      </a:solidFill>
                      <a:prstDash val="dot"/>
                      <a:round/>
                      <a:headEnd type="none" w="med" len="med"/>
                      <a:tailEnd type="none" w="med" len="med"/>
                    </a:lnL>
                    <a:lnR w="3175" cap="flat" cmpd="sng" algn="ctr">
                      <a:solidFill>
                        <a:srgbClr val="00338D"/>
                      </a:solidFill>
                      <a:prstDash val="dot"/>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E5F4FB"/>
                    </a:solidFill>
                  </a:tcPr>
                </a:tc>
                <a:tc>
                  <a:txBody>
                    <a:bodyPr/>
                    <a:lstStyle/>
                    <a:p>
                      <a:pPr algn="ctr" latinLnBrk="1"/>
                      <a:r>
                        <a:rPr lang="en-US" altLang="ko-KR" sz="900">
                          <a:solidFill>
                            <a:schemeClr val="tx1"/>
                          </a:solidFill>
                          <a:latin typeface="KoPub돋움체 Medium" panose="00000600000000000000" pitchFamily="2" charset="-127"/>
                          <a:ea typeface="KoPub돋움체 Medium" panose="00000600000000000000" pitchFamily="2" charset="-127"/>
                        </a:rPr>
                        <a:t>4Q</a:t>
                      </a:r>
                      <a:endParaRPr lang="ko-KR" altLang="en-US" sz="900">
                        <a:solidFill>
                          <a:schemeClr val="tx1"/>
                        </a:solidFill>
                        <a:latin typeface="KoPub돋움체 Medium" panose="00000600000000000000" pitchFamily="2" charset="-127"/>
                        <a:ea typeface="KoPub돋움체 Medium" panose="00000600000000000000" pitchFamily="2" charset="-127"/>
                      </a:endParaRPr>
                    </a:p>
                  </a:txBody>
                  <a:tcPr marL="0" marR="0" marT="0" marB="0" anchor="ctr">
                    <a:lnL w="3175" cap="flat" cmpd="sng" algn="ctr">
                      <a:solidFill>
                        <a:srgbClr val="00338D"/>
                      </a:solidFill>
                      <a:prstDash val="dot"/>
                      <a:round/>
                      <a:headEnd type="none" w="med" len="med"/>
                      <a:tailEnd type="none" w="med" len="med"/>
                    </a:lnL>
                    <a:lnR w="6350" cap="flat" cmpd="sng" algn="ctr">
                      <a:solidFill>
                        <a:srgbClr val="005EB8"/>
                      </a:solidFill>
                      <a:prstDash val="sysDot"/>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E5F4FB"/>
                    </a:solidFill>
                  </a:tcPr>
                </a:tc>
                <a:tc>
                  <a:txBody>
                    <a:bodyPr/>
                    <a:lstStyle/>
                    <a:p>
                      <a:pPr algn="ctr" latinLnBrk="1"/>
                      <a:r>
                        <a:rPr lang="en-US" altLang="ko-KR" sz="900">
                          <a:solidFill>
                            <a:schemeClr val="tx1"/>
                          </a:solidFill>
                          <a:latin typeface="KoPub돋움체 Medium" panose="00000600000000000000" pitchFamily="2" charset="-127"/>
                          <a:ea typeface="KoPub돋움체 Medium" panose="00000600000000000000" pitchFamily="2" charset="-127"/>
                        </a:rPr>
                        <a:t>1Q</a:t>
                      </a:r>
                      <a:endParaRPr lang="ko-KR" altLang="en-US" sz="900">
                        <a:solidFill>
                          <a:schemeClr val="tx1"/>
                        </a:solidFill>
                        <a:latin typeface="KoPub돋움체 Medium" panose="00000600000000000000" pitchFamily="2" charset="-127"/>
                        <a:ea typeface="KoPub돋움체 Medium" panose="00000600000000000000" pitchFamily="2" charset="-127"/>
                      </a:endParaRPr>
                    </a:p>
                  </a:txBody>
                  <a:tcPr marL="0" marR="0" marT="0" marB="0" anchor="ctr">
                    <a:lnL w="6350" cap="flat" cmpd="sng" algn="ctr">
                      <a:solidFill>
                        <a:srgbClr val="005EB8"/>
                      </a:solidFill>
                      <a:prstDash val="sysDot"/>
                      <a:round/>
                      <a:headEnd type="none" w="med" len="med"/>
                      <a:tailEnd type="none" w="med" len="med"/>
                    </a:lnL>
                    <a:lnR w="3175" cap="flat" cmpd="sng" algn="ctr">
                      <a:solidFill>
                        <a:srgbClr val="00338D"/>
                      </a:solidFill>
                      <a:prstDash val="dot"/>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E5F4FB"/>
                    </a:solidFill>
                  </a:tcPr>
                </a:tc>
                <a:tc>
                  <a:txBody>
                    <a:bodyPr/>
                    <a:lstStyle/>
                    <a:p>
                      <a:pPr algn="ctr" latinLnBrk="1"/>
                      <a:r>
                        <a:rPr lang="en-US" altLang="ko-KR" sz="900">
                          <a:solidFill>
                            <a:schemeClr val="tx1"/>
                          </a:solidFill>
                          <a:latin typeface="KoPub돋움체 Medium" panose="00000600000000000000" pitchFamily="2" charset="-127"/>
                          <a:ea typeface="KoPub돋움체 Medium" panose="00000600000000000000" pitchFamily="2" charset="-127"/>
                        </a:rPr>
                        <a:t>2Q</a:t>
                      </a:r>
                      <a:endParaRPr lang="ko-KR" altLang="en-US" sz="900">
                        <a:solidFill>
                          <a:schemeClr val="tx1"/>
                        </a:solidFill>
                        <a:latin typeface="KoPub돋움체 Medium" panose="00000600000000000000" pitchFamily="2" charset="-127"/>
                        <a:ea typeface="KoPub돋움체 Medium" panose="00000600000000000000" pitchFamily="2" charset="-127"/>
                      </a:endParaRPr>
                    </a:p>
                  </a:txBody>
                  <a:tcPr marL="0" marR="0" marT="0" marB="0" anchor="ctr">
                    <a:lnL w="3175" cap="flat" cmpd="sng" algn="ctr">
                      <a:solidFill>
                        <a:srgbClr val="00338D"/>
                      </a:solidFill>
                      <a:prstDash val="dot"/>
                      <a:round/>
                      <a:headEnd type="none" w="med" len="med"/>
                      <a:tailEnd type="none" w="med" len="med"/>
                    </a:lnL>
                    <a:lnR w="3175" cap="flat" cmpd="sng" algn="ctr">
                      <a:solidFill>
                        <a:srgbClr val="00338D"/>
                      </a:solidFill>
                      <a:prstDash val="dot"/>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E5F4FB"/>
                    </a:solidFill>
                  </a:tcPr>
                </a:tc>
                <a:tc>
                  <a:txBody>
                    <a:bodyPr/>
                    <a:lstStyle/>
                    <a:p>
                      <a:pPr algn="ctr" latinLnBrk="1"/>
                      <a:r>
                        <a:rPr lang="en-US" altLang="ko-KR" sz="900">
                          <a:solidFill>
                            <a:schemeClr val="tx1"/>
                          </a:solidFill>
                          <a:latin typeface="KoPub돋움체 Medium" panose="00000600000000000000" pitchFamily="2" charset="-127"/>
                          <a:ea typeface="KoPub돋움체 Medium" panose="00000600000000000000" pitchFamily="2" charset="-127"/>
                        </a:rPr>
                        <a:t>3Q</a:t>
                      </a:r>
                      <a:endParaRPr lang="ko-KR" altLang="en-US" sz="900">
                        <a:solidFill>
                          <a:schemeClr val="tx1"/>
                        </a:solidFill>
                        <a:latin typeface="KoPub돋움체 Medium" panose="00000600000000000000" pitchFamily="2" charset="-127"/>
                        <a:ea typeface="KoPub돋움체 Medium" panose="00000600000000000000" pitchFamily="2" charset="-127"/>
                      </a:endParaRPr>
                    </a:p>
                  </a:txBody>
                  <a:tcPr marL="0" marR="0" marT="0" marB="0" anchor="ctr">
                    <a:lnL w="3175" cap="flat" cmpd="sng" algn="ctr">
                      <a:solidFill>
                        <a:srgbClr val="00338D"/>
                      </a:solidFill>
                      <a:prstDash val="dot"/>
                      <a:round/>
                      <a:headEnd type="none" w="med" len="med"/>
                      <a:tailEnd type="none" w="med" len="med"/>
                    </a:lnL>
                    <a:lnR w="3175" cap="flat" cmpd="sng" algn="ctr">
                      <a:solidFill>
                        <a:srgbClr val="00338D"/>
                      </a:solidFill>
                      <a:prstDash val="dot"/>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E5F4FB"/>
                    </a:solidFill>
                  </a:tcPr>
                </a:tc>
                <a:tc>
                  <a:txBody>
                    <a:bodyPr/>
                    <a:lstStyle/>
                    <a:p>
                      <a:pPr algn="ctr" latinLnBrk="1"/>
                      <a:r>
                        <a:rPr lang="en-US" altLang="ko-KR" sz="900">
                          <a:solidFill>
                            <a:schemeClr val="tx1"/>
                          </a:solidFill>
                          <a:latin typeface="KoPub돋움체 Medium" panose="00000600000000000000" pitchFamily="2" charset="-127"/>
                          <a:ea typeface="KoPub돋움체 Medium" panose="00000600000000000000" pitchFamily="2" charset="-127"/>
                        </a:rPr>
                        <a:t>4Q</a:t>
                      </a:r>
                      <a:endParaRPr lang="ko-KR" altLang="en-US" sz="900">
                        <a:solidFill>
                          <a:schemeClr val="tx1"/>
                        </a:solidFill>
                        <a:latin typeface="KoPub돋움체 Medium" panose="00000600000000000000" pitchFamily="2" charset="-127"/>
                        <a:ea typeface="KoPub돋움체 Medium" panose="00000600000000000000" pitchFamily="2" charset="-127"/>
                      </a:endParaRPr>
                    </a:p>
                  </a:txBody>
                  <a:tcPr marL="0" marR="0" marT="0" marB="0" anchor="ctr">
                    <a:lnL w="3175" cap="flat" cmpd="sng" algn="ctr">
                      <a:solidFill>
                        <a:srgbClr val="00338D"/>
                      </a:solidFill>
                      <a:prstDash val="dot"/>
                      <a:round/>
                      <a:headEnd type="none" w="med" len="med"/>
                      <a:tailEnd type="none" w="med" len="med"/>
                    </a:lnL>
                    <a:lnR w="6350" cap="flat" cmpd="sng" algn="ctr">
                      <a:solidFill>
                        <a:srgbClr val="005EB8"/>
                      </a:solidFill>
                      <a:prstDash val="sysDot"/>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E5F4FB"/>
                    </a:solidFill>
                  </a:tcPr>
                </a:tc>
                <a:tc>
                  <a:txBody>
                    <a:bodyPr/>
                    <a:lstStyle/>
                    <a:p>
                      <a:pPr algn="ctr" latinLnBrk="1"/>
                      <a:r>
                        <a:rPr lang="en-US" altLang="ko-KR" sz="900">
                          <a:solidFill>
                            <a:schemeClr val="tx1"/>
                          </a:solidFill>
                          <a:latin typeface="KoPub돋움체 Medium" panose="00000600000000000000" pitchFamily="2" charset="-127"/>
                          <a:ea typeface="KoPub돋움체 Medium" panose="00000600000000000000" pitchFamily="2" charset="-127"/>
                        </a:rPr>
                        <a:t>1Q</a:t>
                      </a:r>
                      <a:endParaRPr lang="ko-KR" altLang="en-US" sz="900">
                        <a:solidFill>
                          <a:schemeClr val="tx1"/>
                        </a:solidFill>
                        <a:latin typeface="KoPub돋움체 Medium" panose="00000600000000000000" pitchFamily="2" charset="-127"/>
                        <a:ea typeface="KoPub돋움체 Medium" panose="00000600000000000000" pitchFamily="2" charset="-127"/>
                      </a:endParaRPr>
                    </a:p>
                  </a:txBody>
                  <a:tcPr marL="0" marR="0" marT="0" marB="0" anchor="ctr">
                    <a:lnL w="6350" cap="flat" cmpd="sng" algn="ctr">
                      <a:solidFill>
                        <a:srgbClr val="005EB8"/>
                      </a:solidFill>
                      <a:prstDash val="sysDot"/>
                      <a:round/>
                      <a:headEnd type="none" w="med" len="med"/>
                      <a:tailEnd type="none" w="med" len="med"/>
                    </a:lnL>
                    <a:lnR w="3175" cap="flat" cmpd="sng" algn="ctr">
                      <a:solidFill>
                        <a:srgbClr val="00338D"/>
                      </a:solidFill>
                      <a:prstDash val="dot"/>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E5F4FB"/>
                    </a:solidFill>
                  </a:tcPr>
                </a:tc>
                <a:tc>
                  <a:txBody>
                    <a:bodyPr/>
                    <a:lstStyle/>
                    <a:p>
                      <a:pPr algn="ctr" latinLnBrk="1"/>
                      <a:r>
                        <a:rPr lang="en-US" altLang="ko-KR" sz="900">
                          <a:solidFill>
                            <a:schemeClr val="tx1"/>
                          </a:solidFill>
                          <a:latin typeface="KoPub돋움체 Medium" panose="00000600000000000000" pitchFamily="2" charset="-127"/>
                          <a:ea typeface="KoPub돋움체 Medium" panose="00000600000000000000" pitchFamily="2" charset="-127"/>
                        </a:rPr>
                        <a:t>2Q</a:t>
                      </a:r>
                      <a:endParaRPr lang="ko-KR" altLang="en-US" sz="900">
                        <a:solidFill>
                          <a:schemeClr val="tx1"/>
                        </a:solidFill>
                        <a:latin typeface="KoPub돋움체 Medium" panose="00000600000000000000" pitchFamily="2" charset="-127"/>
                        <a:ea typeface="KoPub돋움체 Medium" panose="00000600000000000000" pitchFamily="2" charset="-127"/>
                      </a:endParaRPr>
                    </a:p>
                  </a:txBody>
                  <a:tcPr marL="0" marR="0" marT="0" marB="0" anchor="ctr">
                    <a:lnL w="3175" cap="flat" cmpd="sng" algn="ctr">
                      <a:solidFill>
                        <a:srgbClr val="00338D"/>
                      </a:solidFill>
                      <a:prstDash val="dot"/>
                      <a:round/>
                      <a:headEnd type="none" w="med" len="med"/>
                      <a:tailEnd type="none" w="med" len="med"/>
                    </a:lnL>
                    <a:lnR w="3175" cap="flat" cmpd="sng" algn="ctr">
                      <a:solidFill>
                        <a:srgbClr val="00338D"/>
                      </a:solidFill>
                      <a:prstDash val="dot"/>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E5F4FB"/>
                    </a:solidFill>
                  </a:tcPr>
                </a:tc>
                <a:tc>
                  <a:txBody>
                    <a:bodyPr/>
                    <a:lstStyle/>
                    <a:p>
                      <a:pPr algn="ctr" latinLnBrk="1"/>
                      <a:r>
                        <a:rPr lang="en-US" altLang="ko-KR" sz="900">
                          <a:solidFill>
                            <a:schemeClr val="tx1"/>
                          </a:solidFill>
                          <a:latin typeface="KoPub돋움체 Medium" panose="00000600000000000000" pitchFamily="2" charset="-127"/>
                          <a:ea typeface="KoPub돋움체 Medium" panose="00000600000000000000" pitchFamily="2" charset="-127"/>
                        </a:rPr>
                        <a:t>3Q</a:t>
                      </a:r>
                      <a:endParaRPr lang="ko-KR" altLang="en-US" sz="900">
                        <a:solidFill>
                          <a:schemeClr val="tx1"/>
                        </a:solidFill>
                        <a:latin typeface="KoPub돋움체 Medium" panose="00000600000000000000" pitchFamily="2" charset="-127"/>
                        <a:ea typeface="KoPub돋움체 Medium" panose="00000600000000000000" pitchFamily="2" charset="-127"/>
                      </a:endParaRPr>
                    </a:p>
                  </a:txBody>
                  <a:tcPr marL="0" marR="0" marT="0" marB="0" anchor="ctr">
                    <a:lnL w="3175" cap="flat" cmpd="sng" algn="ctr">
                      <a:solidFill>
                        <a:srgbClr val="00338D"/>
                      </a:solidFill>
                      <a:prstDash val="dot"/>
                      <a:round/>
                      <a:headEnd type="none" w="med" len="med"/>
                      <a:tailEnd type="none" w="med" len="med"/>
                    </a:lnL>
                    <a:lnR w="3175" cap="flat" cmpd="sng" algn="ctr">
                      <a:solidFill>
                        <a:srgbClr val="00338D"/>
                      </a:solidFill>
                      <a:prstDash val="dot"/>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E5F4FB"/>
                    </a:solidFill>
                  </a:tcPr>
                </a:tc>
                <a:tc>
                  <a:txBody>
                    <a:bodyPr/>
                    <a:lstStyle/>
                    <a:p>
                      <a:pPr algn="ctr" latinLnBrk="1"/>
                      <a:r>
                        <a:rPr lang="en-US" altLang="ko-KR" sz="900">
                          <a:solidFill>
                            <a:schemeClr val="tx1"/>
                          </a:solidFill>
                          <a:latin typeface="KoPub돋움체 Medium" panose="00000600000000000000" pitchFamily="2" charset="-127"/>
                          <a:ea typeface="KoPub돋움체 Medium" panose="00000600000000000000" pitchFamily="2" charset="-127"/>
                        </a:rPr>
                        <a:t>4Q</a:t>
                      </a:r>
                      <a:endParaRPr lang="ko-KR" altLang="en-US" sz="900">
                        <a:solidFill>
                          <a:schemeClr val="tx1"/>
                        </a:solidFill>
                        <a:latin typeface="KoPub돋움체 Medium" panose="00000600000000000000" pitchFamily="2" charset="-127"/>
                        <a:ea typeface="KoPub돋움체 Medium" panose="00000600000000000000" pitchFamily="2" charset="-127"/>
                      </a:endParaRPr>
                    </a:p>
                  </a:txBody>
                  <a:tcPr marL="0" marR="0" marT="0" marB="0" anchor="ctr">
                    <a:lnL w="3175" cap="flat" cmpd="sng" algn="ctr">
                      <a:solidFill>
                        <a:srgbClr val="00338D"/>
                      </a:solidFill>
                      <a:prstDash val="dot"/>
                      <a:round/>
                      <a:headEnd type="none" w="med" len="med"/>
                      <a:tailEnd type="none" w="med" len="med"/>
                    </a:lnL>
                    <a:lnR w="3175" cap="flat" cmpd="sng" algn="ctr">
                      <a:noFill/>
                      <a:prstDash val="sysDash"/>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E5F4FB"/>
                    </a:solidFill>
                  </a:tcPr>
                </a:tc>
                <a:extLst>
                  <a:ext uri="{0D108BD9-81ED-4DB2-BD59-A6C34878D82A}">
                    <a16:rowId xmlns:a16="http://schemas.microsoft.com/office/drawing/2014/main" val="1286975570"/>
                  </a:ext>
                </a:extLst>
              </a:tr>
              <a:tr h="373382">
                <a:tc rowSpan="2">
                  <a:txBody>
                    <a:bodyPr/>
                    <a:lstStyle/>
                    <a:p>
                      <a:pPr algn="ctr" latinLnBrk="1"/>
                      <a:r>
                        <a:rPr lang="ko-KR" altLang="en-US" sz="900" b="1">
                          <a:solidFill>
                            <a:schemeClr val="tx1"/>
                          </a:solidFill>
                          <a:latin typeface="KoPub돋움체 Medium" panose="00000600000000000000" pitchFamily="2" charset="-127"/>
                          <a:ea typeface="KoPub돋움체 Medium" panose="00000600000000000000" pitchFamily="2" charset="-127"/>
                        </a:rPr>
                        <a:t>영광 </a:t>
                      </a:r>
                      <a:endParaRPr lang="en-US" altLang="ko-KR" sz="900" b="1">
                        <a:solidFill>
                          <a:schemeClr val="tx1"/>
                        </a:solidFill>
                        <a:latin typeface="KoPub돋움체 Medium" panose="00000600000000000000" pitchFamily="2" charset="-127"/>
                        <a:ea typeface="KoPub돋움체 Medium" panose="00000600000000000000" pitchFamily="2" charset="-127"/>
                      </a:endParaRPr>
                    </a:p>
                    <a:p>
                      <a:pPr algn="ctr" latinLnBrk="1"/>
                      <a:r>
                        <a:rPr lang="ko-KR" altLang="en-US" sz="900" b="1">
                          <a:solidFill>
                            <a:schemeClr val="tx1"/>
                          </a:solidFill>
                          <a:latin typeface="KoPub돋움체 Medium" panose="00000600000000000000" pitchFamily="2" charset="-127"/>
                          <a:ea typeface="KoPub돋움체 Medium" panose="00000600000000000000" pitchFamily="2" charset="-127"/>
                        </a:rPr>
                        <a:t>낙월</a:t>
                      </a:r>
                    </a:p>
                  </a:txBody>
                  <a:tcPr anchor="ctr">
                    <a:lnL w="6350" cap="flat" cmpd="sng" algn="ctr">
                      <a:no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chemeClr val="bg1">
                        <a:lumMod val="95000"/>
                        <a:alpha val="20000"/>
                      </a:schemeClr>
                    </a:solidFill>
                  </a:tcPr>
                </a:tc>
                <a:tc>
                  <a:txBody>
                    <a:bodyPr/>
                    <a:lstStyle/>
                    <a:p>
                      <a:pPr algn="ctr" latinLnBrk="1"/>
                      <a:r>
                        <a:rPr lang="ko-KR" altLang="en-US" sz="800">
                          <a:solidFill>
                            <a:schemeClr val="tx1"/>
                          </a:solidFill>
                          <a:latin typeface="KoPub돋움체 Medium" panose="00000600000000000000" pitchFamily="2" charset="-127"/>
                          <a:ea typeface="KoPub돋움체 Medium" panose="00000600000000000000" pitchFamily="2" charset="-127"/>
                        </a:rPr>
                        <a:t>총사업비</a:t>
                      </a:r>
                    </a:p>
                  </a:txBody>
                  <a:tcPr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338D"/>
                      </a:solidFill>
                      <a:prstDash val="solid"/>
                      <a:round/>
                      <a:headEnd type="none" w="med" len="med"/>
                      <a:tailEnd type="none" w="med" len="med"/>
                    </a:lnT>
                    <a:lnB w="3175" cap="flat" cmpd="sng" algn="ctr">
                      <a:solidFill>
                        <a:srgbClr val="00338D"/>
                      </a:solidFill>
                      <a:prstDash val="dot"/>
                      <a:round/>
                      <a:headEnd type="none" w="med" len="med"/>
                      <a:tailEnd type="none" w="med" len="med"/>
                    </a:lnB>
                    <a:solidFill>
                      <a:schemeClr val="bg1">
                        <a:lumMod val="95000"/>
                        <a:alpha val="20000"/>
                      </a:schemeClr>
                    </a:solidFill>
                  </a:tcPr>
                </a:tc>
                <a:tc>
                  <a:txBody>
                    <a:bodyPr/>
                    <a:lstStyle/>
                    <a:p>
                      <a:pPr algn="ctr" latinLnBrk="1"/>
                      <a:r>
                        <a:rPr lang="en-US" altLang="ko-KR" sz="800">
                          <a:solidFill>
                            <a:schemeClr val="tx1"/>
                          </a:solidFill>
                          <a:latin typeface="KoPub돋움체 Medium" panose="00000600000000000000" pitchFamily="2" charset="-127"/>
                          <a:ea typeface="KoPub돋움체 Medium" panose="00000600000000000000" pitchFamily="2" charset="-127"/>
                        </a:rPr>
                        <a:t>18,000</a:t>
                      </a:r>
                      <a:endParaRPr lang="ko-KR" altLang="en-US" sz="800">
                        <a:solidFill>
                          <a:schemeClr val="tx1"/>
                        </a:solidFill>
                        <a:latin typeface="KoPub돋움체 Medium" panose="00000600000000000000" pitchFamily="2" charset="-127"/>
                        <a:ea typeface="KoPub돋움체 Medium" panose="00000600000000000000" pitchFamily="2" charset="-127"/>
                      </a:endParaRPr>
                    </a:p>
                  </a:txBody>
                  <a:tcPr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338D"/>
                      </a:solidFill>
                      <a:prstDash val="solid"/>
                      <a:round/>
                      <a:headEnd type="none" w="med" len="med"/>
                      <a:tailEnd type="none" w="med" len="med"/>
                    </a:lnT>
                    <a:lnB w="3175" cap="flat" cmpd="sng" algn="ctr">
                      <a:solidFill>
                        <a:srgbClr val="00338D"/>
                      </a:solidFill>
                      <a:prstDash val="dot"/>
                      <a:round/>
                      <a:headEnd type="none" w="med" len="med"/>
                      <a:tailEnd type="none" w="med" len="med"/>
                    </a:lnB>
                    <a:solidFill>
                      <a:schemeClr val="bg1">
                        <a:lumMod val="95000"/>
                        <a:alpha val="20000"/>
                      </a:schemeClr>
                    </a:solidFill>
                  </a:tcPr>
                </a:tc>
                <a:tc>
                  <a:txBody>
                    <a:bodyPr/>
                    <a:lstStyle/>
                    <a:p>
                      <a:pPr algn="ctr" latinLnBrk="1"/>
                      <a:endParaRPr lang="ko-KR" altLang="en-US" sz="800">
                        <a:solidFill>
                          <a:schemeClr val="tx1"/>
                        </a:solidFill>
                        <a:latin typeface="KoPub돋움체 Medium" panose="00000600000000000000" pitchFamily="2" charset="-127"/>
                        <a:ea typeface="KoPub돋움체 Medium" panose="00000600000000000000" pitchFamily="2" charset="-127"/>
                      </a:endParaRPr>
                    </a:p>
                  </a:txBody>
                  <a:tcPr marL="0" marR="0" marT="0" marB="0" anchor="ctr">
                    <a:lnL w="6350" cap="flat" cmpd="sng" algn="ctr">
                      <a:solidFill>
                        <a:srgbClr val="005EB8"/>
                      </a:solidFill>
                      <a:prstDash val="solid"/>
                      <a:round/>
                      <a:headEnd type="none" w="med" len="med"/>
                      <a:tailEnd type="none" w="med" len="med"/>
                    </a:lnL>
                    <a:lnR w="3175" cap="flat" cmpd="sng" algn="ctr">
                      <a:solidFill>
                        <a:srgbClr val="005EB8"/>
                      </a:solidFill>
                      <a:prstDash val="sysDot"/>
                      <a:round/>
                      <a:headEnd type="none" w="med" len="med"/>
                      <a:tailEnd type="none" w="med" len="med"/>
                    </a:lnR>
                    <a:lnT w="6350" cap="flat" cmpd="sng" algn="ctr">
                      <a:solidFill>
                        <a:srgbClr val="00338D"/>
                      </a:solidFill>
                      <a:prstDash val="solid"/>
                      <a:round/>
                      <a:headEnd type="none" w="med" len="med"/>
                      <a:tailEnd type="none" w="med" len="med"/>
                    </a:lnT>
                    <a:lnB w="3175" cap="flat" cmpd="sng" algn="ctr">
                      <a:solidFill>
                        <a:srgbClr val="005EB8"/>
                      </a:solidFill>
                      <a:prstDash val="sysDot"/>
                      <a:round/>
                      <a:headEnd type="none" w="med" len="med"/>
                      <a:tailEnd type="none" w="med" len="med"/>
                    </a:lnB>
                    <a:noFill/>
                  </a:tcPr>
                </a:tc>
                <a:tc>
                  <a:txBody>
                    <a:bodyPr/>
                    <a:lstStyle/>
                    <a:p>
                      <a:pPr algn="ctr" latinLnBrk="1"/>
                      <a:endParaRPr lang="ko-KR" altLang="en-US" sz="800">
                        <a:solidFill>
                          <a:schemeClr val="tx1"/>
                        </a:solidFill>
                        <a:latin typeface="KoPub돋움체 Medium" panose="00000600000000000000" pitchFamily="2" charset="-127"/>
                        <a:ea typeface="KoPub돋움체 Medium" panose="00000600000000000000" pitchFamily="2" charset="-127"/>
                      </a:endParaRPr>
                    </a:p>
                  </a:txBody>
                  <a:tcPr marL="0" marR="0" marT="0" marB="0" anchor="ctr">
                    <a:lnL w="3175" cap="flat" cmpd="sng" algn="ctr">
                      <a:solidFill>
                        <a:srgbClr val="005EB8"/>
                      </a:solidFill>
                      <a:prstDash val="sysDot"/>
                      <a:round/>
                      <a:headEnd type="none" w="med" len="med"/>
                      <a:tailEnd type="none" w="med" len="med"/>
                    </a:lnL>
                    <a:lnR w="3175" cap="flat" cmpd="sng" algn="ctr">
                      <a:solidFill>
                        <a:srgbClr val="005EB8"/>
                      </a:solidFill>
                      <a:prstDash val="sysDot"/>
                      <a:round/>
                      <a:headEnd type="none" w="med" len="med"/>
                      <a:tailEnd type="none" w="med" len="med"/>
                    </a:lnR>
                    <a:lnT w="6350" cap="flat" cmpd="sng" algn="ctr">
                      <a:solidFill>
                        <a:srgbClr val="00338D"/>
                      </a:solidFill>
                      <a:prstDash val="solid"/>
                      <a:round/>
                      <a:headEnd type="none" w="med" len="med"/>
                      <a:tailEnd type="none" w="med" len="med"/>
                    </a:lnT>
                    <a:lnB w="3175" cap="flat" cmpd="sng" algn="ctr">
                      <a:solidFill>
                        <a:srgbClr val="005EB8"/>
                      </a:solidFill>
                      <a:prstDash val="sysDot"/>
                      <a:round/>
                      <a:headEnd type="none" w="med" len="med"/>
                      <a:tailEnd type="none" w="med" len="med"/>
                    </a:lnB>
                    <a:noFill/>
                  </a:tcPr>
                </a:tc>
                <a:tc>
                  <a:txBody>
                    <a:bodyPr/>
                    <a:lstStyle/>
                    <a:p>
                      <a:pPr algn="ctr" latinLnBrk="1"/>
                      <a:endParaRPr lang="ko-KR" altLang="en-US" sz="800">
                        <a:solidFill>
                          <a:schemeClr val="tx1"/>
                        </a:solidFill>
                        <a:latin typeface="KoPub돋움체 Medium" panose="00000600000000000000" pitchFamily="2" charset="-127"/>
                        <a:ea typeface="KoPub돋움체 Medium" panose="00000600000000000000" pitchFamily="2" charset="-127"/>
                      </a:endParaRPr>
                    </a:p>
                  </a:txBody>
                  <a:tcPr marL="0" marR="0" marT="0" marB="0" anchor="ctr">
                    <a:lnL w="3175" cap="flat" cmpd="sng" algn="ctr">
                      <a:solidFill>
                        <a:srgbClr val="005EB8"/>
                      </a:solidFill>
                      <a:prstDash val="sysDot"/>
                      <a:round/>
                      <a:headEnd type="none" w="med" len="med"/>
                      <a:tailEnd type="none" w="med" len="med"/>
                    </a:lnL>
                    <a:lnR w="3175" cap="flat" cmpd="sng" algn="ctr">
                      <a:solidFill>
                        <a:srgbClr val="005EB8"/>
                      </a:solidFill>
                      <a:prstDash val="sysDot"/>
                      <a:round/>
                      <a:headEnd type="none" w="med" len="med"/>
                      <a:tailEnd type="none" w="med" len="med"/>
                    </a:lnR>
                    <a:lnT w="6350" cap="flat" cmpd="sng" algn="ctr">
                      <a:solidFill>
                        <a:srgbClr val="00338D"/>
                      </a:solidFill>
                      <a:prstDash val="solid"/>
                      <a:round/>
                      <a:headEnd type="none" w="med" len="med"/>
                      <a:tailEnd type="none" w="med" len="med"/>
                    </a:lnT>
                    <a:lnB w="3175" cap="flat" cmpd="sng" algn="ctr">
                      <a:solidFill>
                        <a:srgbClr val="005EB8"/>
                      </a:solidFill>
                      <a:prstDash val="sysDot"/>
                      <a:round/>
                      <a:headEnd type="none" w="med" len="med"/>
                      <a:tailEnd type="none" w="med" len="med"/>
                    </a:lnB>
                    <a:noFill/>
                  </a:tcPr>
                </a:tc>
                <a:tc>
                  <a:txBody>
                    <a:bodyPr/>
                    <a:lstStyle/>
                    <a:p>
                      <a:pPr algn="ctr" latinLnBrk="1"/>
                      <a:endParaRPr lang="ko-KR" altLang="en-US" sz="800">
                        <a:solidFill>
                          <a:schemeClr val="tx1"/>
                        </a:solidFill>
                        <a:latin typeface="KoPub돋움체 Medium" panose="00000600000000000000" pitchFamily="2" charset="-127"/>
                        <a:ea typeface="KoPub돋움체 Medium" panose="00000600000000000000" pitchFamily="2" charset="-127"/>
                      </a:endParaRPr>
                    </a:p>
                  </a:txBody>
                  <a:tcPr marL="0" marR="0" marT="0" marB="0" anchor="ctr">
                    <a:lnL w="3175" cap="flat" cmpd="sng" algn="ctr">
                      <a:solidFill>
                        <a:srgbClr val="005EB8"/>
                      </a:solidFill>
                      <a:prstDash val="sysDot"/>
                      <a:round/>
                      <a:headEnd type="none" w="med" len="med"/>
                      <a:tailEnd type="none" w="med" len="med"/>
                    </a:lnL>
                    <a:lnR w="6350" cap="flat" cmpd="sng" algn="ctr">
                      <a:solidFill>
                        <a:srgbClr val="005EB8"/>
                      </a:solidFill>
                      <a:prstDash val="sysDot"/>
                      <a:round/>
                      <a:headEnd type="none" w="med" len="med"/>
                      <a:tailEnd type="none" w="med" len="med"/>
                    </a:lnR>
                    <a:lnT w="6350" cap="flat" cmpd="sng" algn="ctr">
                      <a:solidFill>
                        <a:srgbClr val="00338D"/>
                      </a:solidFill>
                      <a:prstDash val="solid"/>
                      <a:round/>
                      <a:headEnd type="none" w="med" len="med"/>
                      <a:tailEnd type="none" w="med" len="med"/>
                    </a:lnT>
                    <a:lnB w="3175" cap="flat" cmpd="sng" algn="ctr">
                      <a:solidFill>
                        <a:srgbClr val="005EB8"/>
                      </a:solidFill>
                      <a:prstDash val="sysDot"/>
                      <a:round/>
                      <a:headEnd type="none" w="med" len="med"/>
                      <a:tailEnd type="none" w="med" len="med"/>
                    </a:lnB>
                    <a:noFill/>
                  </a:tcPr>
                </a:tc>
                <a:tc>
                  <a:txBody>
                    <a:bodyPr/>
                    <a:lstStyle/>
                    <a:p>
                      <a:pPr algn="ctr" latinLnBrk="1"/>
                      <a:endParaRPr lang="ko-KR" altLang="en-US" sz="800">
                        <a:solidFill>
                          <a:schemeClr val="tx1"/>
                        </a:solidFill>
                        <a:latin typeface="KoPub돋움체 Medium" panose="00000600000000000000" pitchFamily="2" charset="-127"/>
                        <a:ea typeface="KoPub돋움체 Medium" panose="00000600000000000000" pitchFamily="2" charset="-127"/>
                      </a:endParaRPr>
                    </a:p>
                  </a:txBody>
                  <a:tcPr marL="0" marR="0" marT="0" marB="0" anchor="ctr">
                    <a:lnL w="6350" cap="flat" cmpd="sng" algn="ctr">
                      <a:solidFill>
                        <a:srgbClr val="005EB8"/>
                      </a:solidFill>
                      <a:prstDash val="sysDot"/>
                      <a:round/>
                      <a:headEnd type="none" w="med" len="med"/>
                      <a:tailEnd type="none" w="med" len="med"/>
                    </a:lnL>
                    <a:lnR w="3175" cap="flat" cmpd="sng" algn="ctr">
                      <a:solidFill>
                        <a:srgbClr val="005EB8"/>
                      </a:solidFill>
                      <a:prstDash val="sysDot"/>
                      <a:round/>
                      <a:headEnd type="none" w="med" len="med"/>
                      <a:tailEnd type="none" w="med" len="med"/>
                    </a:lnR>
                    <a:lnT w="6350" cap="flat" cmpd="sng" algn="ctr">
                      <a:solidFill>
                        <a:srgbClr val="005EB8"/>
                      </a:solidFill>
                      <a:prstDash val="solid"/>
                      <a:round/>
                      <a:headEnd type="none" w="med" len="med"/>
                      <a:tailEnd type="none" w="med" len="med"/>
                    </a:lnT>
                    <a:lnB w="3175" cap="flat" cmpd="sng" algn="ctr">
                      <a:solidFill>
                        <a:srgbClr val="005EB8"/>
                      </a:solidFill>
                      <a:prstDash val="sysDot"/>
                      <a:round/>
                      <a:headEnd type="none" w="med" len="med"/>
                      <a:tailEnd type="none" w="med" len="med"/>
                    </a:lnB>
                    <a:noFill/>
                  </a:tcPr>
                </a:tc>
                <a:tc>
                  <a:txBody>
                    <a:bodyPr/>
                    <a:lstStyle/>
                    <a:p>
                      <a:pPr algn="ctr" latinLnBrk="1"/>
                      <a:endParaRPr lang="ko-KR" altLang="en-US" sz="800">
                        <a:solidFill>
                          <a:schemeClr val="tx1"/>
                        </a:solidFill>
                        <a:latin typeface="KoPub돋움체 Medium" panose="00000600000000000000" pitchFamily="2" charset="-127"/>
                        <a:ea typeface="KoPub돋움체 Medium" panose="00000600000000000000" pitchFamily="2" charset="-127"/>
                      </a:endParaRPr>
                    </a:p>
                  </a:txBody>
                  <a:tcPr marL="0" marR="0" marT="0" marB="0" anchor="ctr">
                    <a:lnL w="3175" cap="flat" cmpd="sng" algn="ctr">
                      <a:solidFill>
                        <a:srgbClr val="005EB8"/>
                      </a:solidFill>
                      <a:prstDash val="sysDot"/>
                      <a:round/>
                      <a:headEnd type="none" w="med" len="med"/>
                      <a:tailEnd type="none" w="med" len="med"/>
                    </a:lnL>
                    <a:lnR w="3175" cap="flat" cmpd="sng" algn="ctr">
                      <a:solidFill>
                        <a:srgbClr val="005EB8"/>
                      </a:solidFill>
                      <a:prstDash val="sysDot"/>
                      <a:round/>
                      <a:headEnd type="none" w="med" len="med"/>
                      <a:tailEnd type="none" w="med" len="med"/>
                    </a:lnR>
                    <a:lnT w="6350" cap="flat" cmpd="sng" algn="ctr">
                      <a:solidFill>
                        <a:srgbClr val="005EB8"/>
                      </a:solidFill>
                      <a:prstDash val="solid"/>
                      <a:round/>
                      <a:headEnd type="none" w="med" len="med"/>
                      <a:tailEnd type="none" w="med" len="med"/>
                    </a:lnT>
                    <a:lnB w="3175" cap="flat" cmpd="sng" algn="ctr">
                      <a:solidFill>
                        <a:srgbClr val="005EB8"/>
                      </a:solidFill>
                      <a:prstDash val="sysDot"/>
                      <a:round/>
                      <a:headEnd type="none" w="med" len="med"/>
                      <a:tailEnd type="none" w="med" len="med"/>
                    </a:lnB>
                    <a:noFill/>
                  </a:tcPr>
                </a:tc>
                <a:tc>
                  <a:txBody>
                    <a:bodyPr/>
                    <a:lstStyle/>
                    <a:p>
                      <a:pPr algn="ctr" latinLnBrk="1"/>
                      <a:endParaRPr lang="ko-KR" altLang="en-US" sz="800">
                        <a:solidFill>
                          <a:schemeClr val="tx1"/>
                        </a:solidFill>
                        <a:latin typeface="KoPub돋움체 Medium" panose="00000600000000000000" pitchFamily="2" charset="-127"/>
                        <a:ea typeface="KoPub돋움체 Medium" panose="00000600000000000000" pitchFamily="2" charset="-127"/>
                      </a:endParaRPr>
                    </a:p>
                  </a:txBody>
                  <a:tcPr marL="0" marR="0" marT="0" marB="0" anchor="ctr">
                    <a:lnL w="3175" cap="flat" cmpd="sng" algn="ctr">
                      <a:solidFill>
                        <a:srgbClr val="005EB8"/>
                      </a:solidFill>
                      <a:prstDash val="sysDot"/>
                      <a:round/>
                      <a:headEnd type="none" w="med" len="med"/>
                      <a:tailEnd type="none" w="med" len="med"/>
                    </a:lnL>
                    <a:lnR w="3175" cap="flat" cmpd="sng" algn="ctr">
                      <a:solidFill>
                        <a:srgbClr val="005EB8"/>
                      </a:solidFill>
                      <a:prstDash val="sysDot"/>
                      <a:round/>
                      <a:headEnd type="none" w="med" len="med"/>
                      <a:tailEnd type="none" w="med" len="med"/>
                    </a:lnR>
                    <a:lnT w="6350" cap="flat" cmpd="sng" algn="ctr">
                      <a:solidFill>
                        <a:srgbClr val="005EB8"/>
                      </a:solidFill>
                      <a:prstDash val="solid"/>
                      <a:round/>
                      <a:headEnd type="none" w="med" len="med"/>
                      <a:tailEnd type="none" w="med" len="med"/>
                    </a:lnT>
                    <a:lnB w="3175" cap="flat" cmpd="sng" algn="ctr">
                      <a:solidFill>
                        <a:srgbClr val="005EB8"/>
                      </a:solidFill>
                      <a:prstDash val="sysDot"/>
                      <a:round/>
                      <a:headEnd type="none" w="med" len="med"/>
                      <a:tailEnd type="none" w="med" len="med"/>
                    </a:lnB>
                    <a:noFill/>
                  </a:tcPr>
                </a:tc>
                <a:tc>
                  <a:txBody>
                    <a:bodyPr/>
                    <a:lstStyle/>
                    <a:p>
                      <a:pPr algn="ctr" latinLnBrk="1"/>
                      <a:endParaRPr lang="ko-KR" altLang="en-US" sz="800">
                        <a:solidFill>
                          <a:schemeClr val="tx1"/>
                        </a:solidFill>
                        <a:latin typeface="KoPub돋움체 Medium" panose="00000600000000000000" pitchFamily="2" charset="-127"/>
                        <a:ea typeface="KoPub돋움체 Medium" panose="00000600000000000000" pitchFamily="2" charset="-127"/>
                      </a:endParaRPr>
                    </a:p>
                  </a:txBody>
                  <a:tcPr marL="0" marR="0" marT="0" marB="0" anchor="ctr">
                    <a:lnL w="3175" cap="flat" cmpd="sng" algn="ctr">
                      <a:solidFill>
                        <a:srgbClr val="005EB8"/>
                      </a:solidFill>
                      <a:prstDash val="sysDot"/>
                      <a:round/>
                      <a:headEnd type="none" w="med" len="med"/>
                      <a:tailEnd type="none" w="med" len="med"/>
                    </a:lnL>
                    <a:lnR w="6350" cap="flat" cmpd="sng" algn="ctr">
                      <a:solidFill>
                        <a:srgbClr val="005EB8"/>
                      </a:solidFill>
                      <a:prstDash val="sysDot"/>
                      <a:round/>
                      <a:headEnd type="none" w="med" len="med"/>
                      <a:tailEnd type="none" w="med" len="med"/>
                    </a:lnR>
                    <a:lnT w="6350" cap="flat" cmpd="sng" algn="ctr">
                      <a:solidFill>
                        <a:srgbClr val="005EB8"/>
                      </a:solidFill>
                      <a:prstDash val="solid"/>
                      <a:round/>
                      <a:headEnd type="none" w="med" len="med"/>
                      <a:tailEnd type="none" w="med" len="med"/>
                    </a:lnT>
                    <a:lnB w="3175" cap="flat" cmpd="sng" algn="ctr">
                      <a:solidFill>
                        <a:srgbClr val="005EB8"/>
                      </a:solidFill>
                      <a:prstDash val="sysDot"/>
                      <a:round/>
                      <a:headEnd type="none" w="med" len="med"/>
                      <a:tailEnd type="none" w="med" len="med"/>
                    </a:lnB>
                    <a:noFill/>
                  </a:tcPr>
                </a:tc>
                <a:tc>
                  <a:txBody>
                    <a:bodyPr/>
                    <a:lstStyle/>
                    <a:p>
                      <a:pPr algn="ctr" latinLnBrk="1"/>
                      <a:endParaRPr lang="ko-KR" altLang="en-US" sz="800">
                        <a:solidFill>
                          <a:schemeClr val="tx1"/>
                        </a:solidFill>
                        <a:latin typeface="KoPub돋움체 Medium" panose="00000600000000000000" pitchFamily="2" charset="-127"/>
                        <a:ea typeface="KoPub돋움체 Medium" panose="00000600000000000000" pitchFamily="2" charset="-127"/>
                      </a:endParaRPr>
                    </a:p>
                  </a:txBody>
                  <a:tcPr marL="0" marR="0" marT="0" marB="0" anchor="ctr">
                    <a:lnL w="6350" cap="flat" cmpd="sng" algn="ctr">
                      <a:solidFill>
                        <a:srgbClr val="005EB8"/>
                      </a:solidFill>
                      <a:prstDash val="sysDot"/>
                      <a:round/>
                      <a:headEnd type="none" w="med" len="med"/>
                      <a:tailEnd type="none" w="med" len="med"/>
                    </a:lnL>
                    <a:lnR w="3175" cap="flat" cmpd="sng" algn="ctr">
                      <a:solidFill>
                        <a:srgbClr val="005EB8"/>
                      </a:solidFill>
                      <a:prstDash val="sysDot"/>
                      <a:round/>
                      <a:headEnd type="none" w="med" len="med"/>
                      <a:tailEnd type="none" w="med" len="med"/>
                    </a:lnR>
                    <a:lnT w="6350" cap="flat" cmpd="sng" algn="ctr">
                      <a:solidFill>
                        <a:srgbClr val="005EB8"/>
                      </a:solidFill>
                      <a:prstDash val="solid"/>
                      <a:round/>
                      <a:headEnd type="none" w="med" len="med"/>
                      <a:tailEnd type="none" w="med" len="med"/>
                    </a:lnT>
                    <a:lnB w="3175" cap="flat" cmpd="sng" algn="ctr">
                      <a:solidFill>
                        <a:srgbClr val="005EB8"/>
                      </a:solidFill>
                      <a:prstDash val="sysDot"/>
                      <a:round/>
                      <a:headEnd type="none" w="med" len="med"/>
                      <a:tailEnd type="none" w="med" len="med"/>
                    </a:lnB>
                    <a:noFill/>
                  </a:tcPr>
                </a:tc>
                <a:tc>
                  <a:txBody>
                    <a:bodyPr/>
                    <a:lstStyle/>
                    <a:p>
                      <a:pPr algn="ctr" latinLnBrk="1"/>
                      <a:endParaRPr lang="ko-KR" altLang="en-US" sz="800">
                        <a:solidFill>
                          <a:schemeClr val="tx1"/>
                        </a:solidFill>
                        <a:latin typeface="KoPub돋움체 Medium" panose="00000600000000000000" pitchFamily="2" charset="-127"/>
                        <a:ea typeface="KoPub돋움체 Medium" panose="00000600000000000000" pitchFamily="2" charset="-127"/>
                      </a:endParaRPr>
                    </a:p>
                  </a:txBody>
                  <a:tcPr marL="0" marR="0" marT="0" marB="0" anchor="ctr">
                    <a:lnL w="3175" cap="flat" cmpd="sng" algn="ctr">
                      <a:solidFill>
                        <a:srgbClr val="005EB8"/>
                      </a:solidFill>
                      <a:prstDash val="sysDot"/>
                      <a:round/>
                      <a:headEnd type="none" w="med" len="med"/>
                      <a:tailEnd type="none" w="med" len="med"/>
                    </a:lnL>
                    <a:lnR w="3175" cap="flat" cmpd="sng" algn="ctr">
                      <a:solidFill>
                        <a:srgbClr val="005EB8"/>
                      </a:solidFill>
                      <a:prstDash val="sysDot"/>
                      <a:round/>
                      <a:headEnd type="none" w="med" len="med"/>
                      <a:tailEnd type="none" w="med" len="med"/>
                    </a:lnR>
                    <a:lnT w="6350" cap="flat" cmpd="sng" algn="ctr">
                      <a:solidFill>
                        <a:srgbClr val="005EB8"/>
                      </a:solidFill>
                      <a:prstDash val="solid"/>
                      <a:round/>
                      <a:headEnd type="none" w="med" len="med"/>
                      <a:tailEnd type="none" w="med" len="med"/>
                    </a:lnT>
                    <a:lnB w="3175" cap="flat" cmpd="sng" algn="ctr">
                      <a:solidFill>
                        <a:srgbClr val="005EB8"/>
                      </a:solidFill>
                      <a:prstDash val="sysDot"/>
                      <a:round/>
                      <a:headEnd type="none" w="med" len="med"/>
                      <a:tailEnd type="none" w="med" len="med"/>
                    </a:lnB>
                    <a:noFill/>
                  </a:tcPr>
                </a:tc>
                <a:tc>
                  <a:txBody>
                    <a:bodyPr/>
                    <a:lstStyle/>
                    <a:p>
                      <a:pPr algn="ctr" latinLnBrk="1"/>
                      <a:endParaRPr lang="ko-KR" altLang="en-US" sz="800">
                        <a:solidFill>
                          <a:schemeClr val="tx1"/>
                        </a:solidFill>
                        <a:latin typeface="KoPub돋움체 Medium" panose="00000600000000000000" pitchFamily="2" charset="-127"/>
                        <a:ea typeface="KoPub돋움체 Medium" panose="00000600000000000000" pitchFamily="2" charset="-127"/>
                      </a:endParaRPr>
                    </a:p>
                  </a:txBody>
                  <a:tcPr marL="0" marR="0" marT="0" marB="0" anchor="ctr">
                    <a:lnL w="3175" cap="flat" cmpd="sng" algn="ctr">
                      <a:solidFill>
                        <a:srgbClr val="005EB8"/>
                      </a:solidFill>
                      <a:prstDash val="sysDot"/>
                      <a:round/>
                      <a:headEnd type="none" w="med" len="med"/>
                      <a:tailEnd type="none" w="med" len="med"/>
                    </a:lnL>
                    <a:lnR w="3175" cap="flat" cmpd="sng" algn="ctr">
                      <a:solidFill>
                        <a:srgbClr val="005EB8"/>
                      </a:solidFill>
                      <a:prstDash val="sysDot"/>
                      <a:round/>
                      <a:headEnd type="none" w="med" len="med"/>
                      <a:tailEnd type="none" w="med" len="med"/>
                    </a:lnR>
                    <a:lnT w="6350" cap="flat" cmpd="sng" algn="ctr">
                      <a:solidFill>
                        <a:srgbClr val="005EB8"/>
                      </a:solidFill>
                      <a:prstDash val="solid"/>
                      <a:round/>
                      <a:headEnd type="none" w="med" len="med"/>
                      <a:tailEnd type="none" w="med" len="med"/>
                    </a:lnT>
                    <a:lnB w="3175" cap="flat" cmpd="sng" algn="ctr">
                      <a:solidFill>
                        <a:srgbClr val="005EB8"/>
                      </a:solidFill>
                      <a:prstDash val="sysDot"/>
                      <a:round/>
                      <a:headEnd type="none" w="med" len="med"/>
                      <a:tailEnd type="none" w="med" len="med"/>
                    </a:lnB>
                    <a:noFill/>
                  </a:tcPr>
                </a:tc>
                <a:tc>
                  <a:txBody>
                    <a:bodyPr/>
                    <a:lstStyle/>
                    <a:p>
                      <a:pPr algn="ctr" latinLnBrk="1"/>
                      <a:endParaRPr lang="ko-KR" altLang="en-US" sz="800">
                        <a:solidFill>
                          <a:schemeClr val="tx1"/>
                        </a:solidFill>
                        <a:latin typeface="KoPub돋움체 Medium" panose="00000600000000000000" pitchFamily="2" charset="-127"/>
                        <a:ea typeface="KoPub돋움체 Medium" panose="00000600000000000000" pitchFamily="2" charset="-127"/>
                      </a:endParaRPr>
                    </a:p>
                  </a:txBody>
                  <a:tcPr marL="0" marR="0" marT="0" marB="0" anchor="ctr">
                    <a:lnL w="3175" cap="flat" cmpd="sng" algn="ctr">
                      <a:solidFill>
                        <a:srgbClr val="005EB8"/>
                      </a:solidFill>
                      <a:prstDash val="sysDot"/>
                      <a:round/>
                      <a:headEnd type="none" w="med" len="med"/>
                      <a:tailEnd type="none" w="med" len="med"/>
                    </a:lnL>
                    <a:lnR w="6350" cap="flat" cmpd="sng" algn="ctr">
                      <a:solidFill>
                        <a:srgbClr val="005EB8"/>
                      </a:solidFill>
                      <a:prstDash val="sysDot"/>
                      <a:round/>
                      <a:headEnd type="none" w="med" len="med"/>
                      <a:tailEnd type="none" w="med" len="med"/>
                    </a:lnR>
                    <a:lnT w="6350" cap="flat" cmpd="sng" algn="ctr">
                      <a:solidFill>
                        <a:srgbClr val="005EB8"/>
                      </a:solidFill>
                      <a:prstDash val="solid"/>
                      <a:round/>
                      <a:headEnd type="none" w="med" len="med"/>
                      <a:tailEnd type="none" w="med" len="med"/>
                    </a:lnT>
                    <a:lnB w="3175" cap="flat" cmpd="sng" algn="ctr">
                      <a:solidFill>
                        <a:srgbClr val="005EB8"/>
                      </a:solidFill>
                      <a:prstDash val="sysDot"/>
                      <a:round/>
                      <a:headEnd type="none" w="med" len="med"/>
                      <a:tailEnd type="none" w="med" len="med"/>
                    </a:lnB>
                    <a:noFill/>
                  </a:tcPr>
                </a:tc>
                <a:tc>
                  <a:txBody>
                    <a:bodyPr/>
                    <a:lstStyle/>
                    <a:p>
                      <a:pPr algn="ctr" latinLnBrk="1"/>
                      <a:endParaRPr lang="ko-KR" altLang="en-US" sz="800">
                        <a:solidFill>
                          <a:schemeClr val="tx1"/>
                        </a:solidFill>
                        <a:latin typeface="KoPub돋움체 Medium" panose="00000600000000000000" pitchFamily="2" charset="-127"/>
                        <a:ea typeface="KoPub돋움체 Medium" panose="00000600000000000000" pitchFamily="2" charset="-127"/>
                      </a:endParaRPr>
                    </a:p>
                  </a:txBody>
                  <a:tcPr marL="0" marR="0" marT="0" marB="0" anchor="ctr">
                    <a:lnL w="6350" cap="flat" cmpd="sng" algn="ctr">
                      <a:solidFill>
                        <a:srgbClr val="005EB8"/>
                      </a:solidFill>
                      <a:prstDash val="sysDot"/>
                      <a:round/>
                      <a:headEnd type="none" w="med" len="med"/>
                      <a:tailEnd type="none" w="med" len="med"/>
                    </a:lnL>
                    <a:lnR w="3175" cap="flat" cmpd="sng" algn="ctr">
                      <a:solidFill>
                        <a:srgbClr val="005EB8"/>
                      </a:solidFill>
                      <a:prstDash val="sysDot"/>
                      <a:round/>
                      <a:headEnd type="none" w="med" len="med"/>
                      <a:tailEnd type="none" w="med" len="med"/>
                    </a:lnR>
                    <a:lnT w="6350" cap="flat" cmpd="sng" algn="ctr">
                      <a:solidFill>
                        <a:srgbClr val="00338D"/>
                      </a:solidFill>
                      <a:prstDash val="solid"/>
                      <a:round/>
                      <a:headEnd type="none" w="med" len="med"/>
                      <a:tailEnd type="none" w="med" len="med"/>
                    </a:lnT>
                    <a:lnB w="3175" cap="flat" cmpd="sng" algn="ctr">
                      <a:solidFill>
                        <a:srgbClr val="005EB8"/>
                      </a:solidFill>
                      <a:prstDash val="sysDot"/>
                      <a:round/>
                      <a:headEnd type="none" w="med" len="med"/>
                      <a:tailEnd type="none" w="med" len="med"/>
                    </a:lnB>
                    <a:noFill/>
                  </a:tcPr>
                </a:tc>
                <a:tc>
                  <a:txBody>
                    <a:bodyPr/>
                    <a:lstStyle/>
                    <a:p>
                      <a:pPr algn="ctr" latinLnBrk="1"/>
                      <a:endParaRPr lang="ko-KR" altLang="en-US" sz="800">
                        <a:solidFill>
                          <a:schemeClr val="tx1"/>
                        </a:solidFill>
                        <a:latin typeface="KoPub돋움체 Medium" panose="00000600000000000000" pitchFamily="2" charset="-127"/>
                        <a:ea typeface="KoPub돋움체 Medium" panose="00000600000000000000" pitchFamily="2" charset="-127"/>
                      </a:endParaRPr>
                    </a:p>
                  </a:txBody>
                  <a:tcPr marL="0" marR="0" marT="0" marB="0" anchor="ctr">
                    <a:lnL w="3175" cap="flat" cmpd="sng" algn="ctr">
                      <a:solidFill>
                        <a:srgbClr val="005EB8"/>
                      </a:solidFill>
                      <a:prstDash val="sysDot"/>
                      <a:round/>
                      <a:headEnd type="none" w="med" len="med"/>
                      <a:tailEnd type="none" w="med" len="med"/>
                    </a:lnL>
                    <a:lnR w="3175" cap="flat" cmpd="sng" algn="ctr">
                      <a:solidFill>
                        <a:srgbClr val="005EB8"/>
                      </a:solidFill>
                      <a:prstDash val="sysDot"/>
                      <a:round/>
                      <a:headEnd type="none" w="med" len="med"/>
                      <a:tailEnd type="none" w="med" len="med"/>
                    </a:lnR>
                    <a:lnT w="6350" cap="flat" cmpd="sng" algn="ctr">
                      <a:solidFill>
                        <a:srgbClr val="00338D"/>
                      </a:solidFill>
                      <a:prstDash val="solid"/>
                      <a:round/>
                      <a:headEnd type="none" w="med" len="med"/>
                      <a:tailEnd type="none" w="med" len="med"/>
                    </a:lnT>
                    <a:lnB w="3175" cap="flat" cmpd="sng" algn="ctr">
                      <a:solidFill>
                        <a:srgbClr val="005EB8"/>
                      </a:solidFill>
                      <a:prstDash val="sysDot"/>
                      <a:round/>
                      <a:headEnd type="none" w="med" len="med"/>
                      <a:tailEnd type="none" w="med" len="med"/>
                    </a:lnB>
                    <a:noFill/>
                  </a:tcPr>
                </a:tc>
                <a:tc>
                  <a:txBody>
                    <a:bodyPr/>
                    <a:lstStyle/>
                    <a:p>
                      <a:pPr algn="ctr" latinLnBrk="1"/>
                      <a:endParaRPr lang="ko-KR" altLang="en-US" sz="800">
                        <a:solidFill>
                          <a:schemeClr val="tx1"/>
                        </a:solidFill>
                        <a:latin typeface="KoPub돋움체 Medium" panose="00000600000000000000" pitchFamily="2" charset="-127"/>
                        <a:ea typeface="KoPub돋움체 Medium" panose="00000600000000000000" pitchFamily="2" charset="-127"/>
                      </a:endParaRPr>
                    </a:p>
                  </a:txBody>
                  <a:tcPr marL="0" marR="0" marT="0" marB="0" anchor="ctr">
                    <a:lnL w="3175" cap="flat" cmpd="sng" algn="ctr">
                      <a:solidFill>
                        <a:srgbClr val="005EB8"/>
                      </a:solidFill>
                      <a:prstDash val="sysDot"/>
                      <a:round/>
                      <a:headEnd type="none" w="med" len="med"/>
                      <a:tailEnd type="none" w="med" len="med"/>
                    </a:lnL>
                    <a:lnR w="3175" cap="flat" cmpd="sng" algn="ctr">
                      <a:solidFill>
                        <a:srgbClr val="005EB8"/>
                      </a:solidFill>
                      <a:prstDash val="sysDot"/>
                      <a:round/>
                      <a:headEnd type="none" w="med" len="med"/>
                      <a:tailEnd type="none" w="med" len="med"/>
                    </a:lnR>
                    <a:lnT w="6350" cap="flat" cmpd="sng" algn="ctr">
                      <a:solidFill>
                        <a:srgbClr val="00338D"/>
                      </a:solidFill>
                      <a:prstDash val="solid"/>
                      <a:round/>
                      <a:headEnd type="none" w="med" len="med"/>
                      <a:tailEnd type="none" w="med" len="med"/>
                    </a:lnT>
                    <a:lnB w="3175" cap="flat" cmpd="sng" algn="ctr">
                      <a:solidFill>
                        <a:srgbClr val="005EB8"/>
                      </a:solidFill>
                      <a:prstDash val="sysDot"/>
                      <a:round/>
                      <a:headEnd type="none" w="med" len="med"/>
                      <a:tailEnd type="none" w="med" len="med"/>
                    </a:lnB>
                    <a:noFill/>
                  </a:tcPr>
                </a:tc>
                <a:tc>
                  <a:txBody>
                    <a:bodyPr/>
                    <a:lstStyle/>
                    <a:p>
                      <a:pPr algn="ctr" latinLnBrk="1"/>
                      <a:endParaRPr lang="ko-KR" altLang="en-US" sz="800">
                        <a:solidFill>
                          <a:schemeClr val="tx1"/>
                        </a:solidFill>
                        <a:latin typeface="KoPub돋움체 Medium" panose="00000600000000000000" pitchFamily="2" charset="-127"/>
                        <a:ea typeface="KoPub돋움체 Medium" panose="00000600000000000000" pitchFamily="2" charset="-127"/>
                      </a:endParaRPr>
                    </a:p>
                  </a:txBody>
                  <a:tcPr marL="0" marR="0" marT="0" marB="0" anchor="ctr">
                    <a:lnL w="3175" cap="flat" cmpd="sng" algn="ctr">
                      <a:solidFill>
                        <a:srgbClr val="005EB8"/>
                      </a:solidFill>
                      <a:prstDash val="sysDot"/>
                      <a:round/>
                      <a:headEnd type="none" w="med" len="med"/>
                      <a:tailEnd type="none" w="med" len="med"/>
                    </a:lnL>
                    <a:lnR w="6350" cap="flat" cmpd="sng" algn="ctr">
                      <a:solidFill>
                        <a:srgbClr val="005EB8"/>
                      </a:solidFill>
                      <a:prstDash val="sysDot"/>
                      <a:round/>
                      <a:headEnd type="none" w="med" len="med"/>
                      <a:tailEnd type="none" w="med" len="med"/>
                    </a:lnR>
                    <a:lnT w="6350" cap="flat" cmpd="sng" algn="ctr">
                      <a:solidFill>
                        <a:srgbClr val="00338D"/>
                      </a:solidFill>
                      <a:prstDash val="solid"/>
                      <a:round/>
                      <a:headEnd type="none" w="med" len="med"/>
                      <a:tailEnd type="none" w="med" len="med"/>
                    </a:lnT>
                    <a:lnB w="3175" cap="flat" cmpd="sng" algn="ctr">
                      <a:solidFill>
                        <a:srgbClr val="005EB8"/>
                      </a:solidFill>
                      <a:prstDash val="sysDot"/>
                      <a:round/>
                      <a:headEnd type="none" w="med" len="med"/>
                      <a:tailEnd type="none" w="med" len="med"/>
                    </a:lnB>
                    <a:noFill/>
                  </a:tcPr>
                </a:tc>
                <a:tc>
                  <a:txBody>
                    <a:bodyPr/>
                    <a:lstStyle/>
                    <a:p>
                      <a:pPr algn="ctr" latinLnBrk="1"/>
                      <a:endParaRPr lang="ko-KR" altLang="en-US" sz="800">
                        <a:solidFill>
                          <a:schemeClr val="tx1"/>
                        </a:solidFill>
                        <a:latin typeface="KoPub돋움체 Medium" panose="00000600000000000000" pitchFamily="2" charset="-127"/>
                        <a:ea typeface="KoPub돋움체 Medium" panose="00000600000000000000" pitchFamily="2" charset="-127"/>
                      </a:endParaRPr>
                    </a:p>
                  </a:txBody>
                  <a:tcPr marL="0" marR="0" marT="0" marB="0" anchor="ctr">
                    <a:lnL w="6350" cap="flat" cmpd="sng" algn="ctr">
                      <a:solidFill>
                        <a:srgbClr val="005EB8"/>
                      </a:solidFill>
                      <a:prstDash val="sysDot"/>
                      <a:round/>
                      <a:headEnd type="none" w="med" len="med"/>
                      <a:tailEnd type="none" w="med" len="med"/>
                    </a:lnL>
                    <a:lnR w="3175" cap="flat" cmpd="sng" algn="ctr">
                      <a:solidFill>
                        <a:srgbClr val="005EB8"/>
                      </a:solidFill>
                      <a:prstDash val="sysDot"/>
                      <a:round/>
                      <a:headEnd type="none" w="med" len="med"/>
                      <a:tailEnd type="none" w="med" len="med"/>
                    </a:lnR>
                    <a:lnT w="6350" cap="flat" cmpd="sng" algn="ctr">
                      <a:solidFill>
                        <a:srgbClr val="00338D"/>
                      </a:solidFill>
                      <a:prstDash val="solid"/>
                      <a:round/>
                      <a:headEnd type="none" w="med" len="med"/>
                      <a:tailEnd type="none" w="med" len="med"/>
                    </a:lnT>
                    <a:lnB w="3175" cap="flat" cmpd="sng" algn="ctr">
                      <a:solidFill>
                        <a:srgbClr val="005EB8"/>
                      </a:solidFill>
                      <a:prstDash val="sysDot"/>
                      <a:round/>
                      <a:headEnd type="none" w="med" len="med"/>
                      <a:tailEnd type="none" w="med" len="med"/>
                    </a:lnB>
                    <a:noFill/>
                  </a:tcPr>
                </a:tc>
                <a:tc>
                  <a:txBody>
                    <a:bodyPr/>
                    <a:lstStyle/>
                    <a:p>
                      <a:pPr algn="ctr" latinLnBrk="1"/>
                      <a:endParaRPr lang="ko-KR" altLang="en-US" sz="800">
                        <a:solidFill>
                          <a:schemeClr val="tx1"/>
                        </a:solidFill>
                        <a:latin typeface="KoPub돋움체 Medium" panose="00000600000000000000" pitchFamily="2" charset="-127"/>
                        <a:ea typeface="KoPub돋움체 Medium" panose="00000600000000000000" pitchFamily="2" charset="-127"/>
                      </a:endParaRPr>
                    </a:p>
                  </a:txBody>
                  <a:tcPr marL="0" marR="0" marT="0" marB="0" anchor="ctr">
                    <a:lnL w="3175" cap="flat" cmpd="sng" algn="ctr">
                      <a:solidFill>
                        <a:srgbClr val="005EB8"/>
                      </a:solidFill>
                      <a:prstDash val="sysDot"/>
                      <a:round/>
                      <a:headEnd type="none" w="med" len="med"/>
                      <a:tailEnd type="none" w="med" len="med"/>
                    </a:lnL>
                    <a:lnR w="3175" cap="flat" cmpd="sng" algn="ctr">
                      <a:solidFill>
                        <a:srgbClr val="005EB8"/>
                      </a:solidFill>
                      <a:prstDash val="sysDot"/>
                      <a:round/>
                      <a:headEnd type="none" w="med" len="med"/>
                      <a:tailEnd type="none" w="med" len="med"/>
                    </a:lnR>
                    <a:lnT w="6350" cap="flat" cmpd="sng" algn="ctr">
                      <a:solidFill>
                        <a:srgbClr val="00338D"/>
                      </a:solidFill>
                      <a:prstDash val="solid"/>
                      <a:round/>
                      <a:headEnd type="none" w="med" len="med"/>
                      <a:tailEnd type="none" w="med" len="med"/>
                    </a:lnT>
                    <a:lnB w="3175" cap="flat" cmpd="sng" algn="ctr">
                      <a:solidFill>
                        <a:srgbClr val="005EB8"/>
                      </a:solidFill>
                      <a:prstDash val="sysDot"/>
                      <a:round/>
                      <a:headEnd type="none" w="med" len="med"/>
                      <a:tailEnd type="none" w="med" len="med"/>
                    </a:lnB>
                    <a:noFill/>
                  </a:tcPr>
                </a:tc>
                <a:tc>
                  <a:txBody>
                    <a:bodyPr/>
                    <a:lstStyle/>
                    <a:p>
                      <a:pPr algn="ctr" latinLnBrk="1"/>
                      <a:endParaRPr lang="ko-KR" altLang="en-US" sz="800">
                        <a:solidFill>
                          <a:schemeClr val="tx1"/>
                        </a:solidFill>
                        <a:latin typeface="KoPub돋움체 Medium" panose="00000600000000000000" pitchFamily="2" charset="-127"/>
                        <a:ea typeface="KoPub돋움체 Medium" panose="00000600000000000000" pitchFamily="2" charset="-127"/>
                      </a:endParaRPr>
                    </a:p>
                  </a:txBody>
                  <a:tcPr marL="0" marR="0" marT="0" marB="0" anchor="ctr">
                    <a:lnL w="3175" cap="flat" cmpd="sng" algn="ctr">
                      <a:solidFill>
                        <a:srgbClr val="005EB8"/>
                      </a:solidFill>
                      <a:prstDash val="sysDot"/>
                      <a:round/>
                      <a:headEnd type="none" w="med" len="med"/>
                      <a:tailEnd type="none" w="med" len="med"/>
                    </a:lnL>
                    <a:lnR w="3175" cap="flat" cmpd="sng" algn="ctr">
                      <a:solidFill>
                        <a:srgbClr val="005EB8"/>
                      </a:solidFill>
                      <a:prstDash val="sysDot"/>
                      <a:round/>
                      <a:headEnd type="none" w="med" len="med"/>
                      <a:tailEnd type="none" w="med" len="med"/>
                    </a:lnR>
                    <a:lnT w="6350" cap="flat" cmpd="sng" algn="ctr">
                      <a:solidFill>
                        <a:srgbClr val="00338D"/>
                      </a:solidFill>
                      <a:prstDash val="solid"/>
                      <a:round/>
                      <a:headEnd type="none" w="med" len="med"/>
                      <a:tailEnd type="none" w="med" len="med"/>
                    </a:lnT>
                    <a:lnB w="3175" cap="flat" cmpd="sng" algn="ctr">
                      <a:solidFill>
                        <a:srgbClr val="005EB8"/>
                      </a:solidFill>
                      <a:prstDash val="sysDot"/>
                      <a:round/>
                      <a:headEnd type="none" w="med" len="med"/>
                      <a:tailEnd type="none" w="med" len="med"/>
                    </a:lnB>
                    <a:noFill/>
                  </a:tcPr>
                </a:tc>
                <a:tc>
                  <a:txBody>
                    <a:bodyPr/>
                    <a:lstStyle/>
                    <a:p>
                      <a:pPr algn="ctr" latinLnBrk="1"/>
                      <a:endParaRPr lang="ko-KR" altLang="en-US" sz="800">
                        <a:solidFill>
                          <a:schemeClr val="tx1"/>
                        </a:solidFill>
                        <a:latin typeface="KoPub돋움체 Medium" panose="00000600000000000000" pitchFamily="2" charset="-127"/>
                        <a:ea typeface="KoPub돋움체 Medium" panose="00000600000000000000" pitchFamily="2" charset="-127"/>
                      </a:endParaRPr>
                    </a:p>
                  </a:txBody>
                  <a:tcPr marL="0" marR="0" marT="0" marB="0" anchor="ctr">
                    <a:lnL w="3175" cap="flat" cmpd="sng" algn="ctr">
                      <a:solidFill>
                        <a:srgbClr val="005EB8"/>
                      </a:solidFill>
                      <a:prstDash val="sysDot"/>
                      <a:round/>
                      <a:headEnd type="none" w="med" len="med"/>
                      <a:tailEnd type="none" w="med" len="med"/>
                    </a:lnL>
                    <a:lnR w="6350" cap="flat" cmpd="sng" algn="ctr">
                      <a:solidFill>
                        <a:srgbClr val="005EB8"/>
                      </a:solidFill>
                      <a:prstDash val="sysDot"/>
                      <a:round/>
                      <a:headEnd type="none" w="med" len="med"/>
                      <a:tailEnd type="none" w="med" len="med"/>
                    </a:lnR>
                    <a:lnT w="6350" cap="flat" cmpd="sng" algn="ctr">
                      <a:solidFill>
                        <a:srgbClr val="00338D"/>
                      </a:solidFill>
                      <a:prstDash val="solid"/>
                      <a:round/>
                      <a:headEnd type="none" w="med" len="med"/>
                      <a:tailEnd type="none" w="med" len="med"/>
                    </a:lnT>
                    <a:lnB w="3175" cap="flat" cmpd="sng" algn="ctr">
                      <a:solidFill>
                        <a:srgbClr val="005EB8"/>
                      </a:solidFill>
                      <a:prstDash val="sysDot"/>
                      <a:round/>
                      <a:headEnd type="none" w="med" len="med"/>
                      <a:tailEnd type="none" w="med" len="med"/>
                    </a:lnB>
                    <a:noFill/>
                  </a:tcPr>
                </a:tc>
                <a:tc>
                  <a:txBody>
                    <a:bodyPr/>
                    <a:lstStyle/>
                    <a:p>
                      <a:pPr algn="ctr" latinLnBrk="1"/>
                      <a:endParaRPr lang="ko-KR" altLang="en-US" sz="800">
                        <a:solidFill>
                          <a:schemeClr val="tx1"/>
                        </a:solidFill>
                        <a:latin typeface="KoPub돋움체 Medium" panose="00000600000000000000" pitchFamily="2" charset="-127"/>
                        <a:ea typeface="KoPub돋움체 Medium" panose="00000600000000000000" pitchFamily="2" charset="-127"/>
                      </a:endParaRPr>
                    </a:p>
                  </a:txBody>
                  <a:tcPr marL="0" marR="0" marT="0" marB="0" anchor="ctr">
                    <a:lnL w="6350" cap="flat" cmpd="sng" algn="ctr">
                      <a:solidFill>
                        <a:srgbClr val="005EB8"/>
                      </a:solidFill>
                      <a:prstDash val="sysDot"/>
                      <a:round/>
                      <a:headEnd type="none" w="med" len="med"/>
                      <a:tailEnd type="none" w="med" len="med"/>
                    </a:lnL>
                    <a:lnR w="3175" cap="flat" cmpd="sng" algn="ctr">
                      <a:solidFill>
                        <a:srgbClr val="005EB8"/>
                      </a:solidFill>
                      <a:prstDash val="sysDot"/>
                      <a:round/>
                      <a:headEnd type="none" w="med" len="med"/>
                      <a:tailEnd type="none" w="med" len="med"/>
                    </a:lnR>
                    <a:lnT w="6350" cap="flat" cmpd="sng" algn="ctr">
                      <a:solidFill>
                        <a:srgbClr val="00338D"/>
                      </a:solidFill>
                      <a:prstDash val="solid"/>
                      <a:round/>
                      <a:headEnd type="none" w="med" len="med"/>
                      <a:tailEnd type="none" w="med" len="med"/>
                    </a:lnT>
                    <a:lnB w="3175" cap="flat" cmpd="sng" algn="ctr">
                      <a:solidFill>
                        <a:srgbClr val="005EB8"/>
                      </a:solidFill>
                      <a:prstDash val="sysDot"/>
                      <a:round/>
                      <a:headEnd type="none" w="med" len="med"/>
                      <a:tailEnd type="none" w="med" len="med"/>
                    </a:lnB>
                    <a:noFill/>
                  </a:tcPr>
                </a:tc>
                <a:tc>
                  <a:txBody>
                    <a:bodyPr/>
                    <a:lstStyle/>
                    <a:p>
                      <a:pPr algn="ctr" latinLnBrk="1"/>
                      <a:endParaRPr lang="ko-KR" altLang="en-US" sz="800">
                        <a:solidFill>
                          <a:schemeClr val="tx1"/>
                        </a:solidFill>
                        <a:latin typeface="KoPub돋움체 Medium" panose="00000600000000000000" pitchFamily="2" charset="-127"/>
                        <a:ea typeface="KoPub돋움체 Medium" panose="00000600000000000000" pitchFamily="2" charset="-127"/>
                      </a:endParaRPr>
                    </a:p>
                  </a:txBody>
                  <a:tcPr marL="0" marR="0" marT="0" marB="0" anchor="ctr">
                    <a:lnL w="3175" cap="flat" cmpd="sng" algn="ctr">
                      <a:solidFill>
                        <a:srgbClr val="005EB8"/>
                      </a:solidFill>
                      <a:prstDash val="sysDot"/>
                      <a:round/>
                      <a:headEnd type="none" w="med" len="med"/>
                      <a:tailEnd type="none" w="med" len="med"/>
                    </a:lnL>
                    <a:lnR w="3175" cap="flat" cmpd="sng" algn="ctr">
                      <a:solidFill>
                        <a:srgbClr val="005EB8"/>
                      </a:solidFill>
                      <a:prstDash val="sysDot"/>
                      <a:round/>
                      <a:headEnd type="none" w="med" len="med"/>
                      <a:tailEnd type="none" w="med" len="med"/>
                    </a:lnR>
                    <a:lnT w="6350" cap="flat" cmpd="sng" algn="ctr">
                      <a:solidFill>
                        <a:srgbClr val="00338D"/>
                      </a:solidFill>
                      <a:prstDash val="solid"/>
                      <a:round/>
                      <a:headEnd type="none" w="med" len="med"/>
                      <a:tailEnd type="none" w="med" len="med"/>
                    </a:lnT>
                    <a:lnB w="3175" cap="flat" cmpd="sng" algn="ctr">
                      <a:solidFill>
                        <a:srgbClr val="005EB8"/>
                      </a:solidFill>
                      <a:prstDash val="sysDot"/>
                      <a:round/>
                      <a:headEnd type="none" w="med" len="med"/>
                      <a:tailEnd type="none" w="med" len="med"/>
                    </a:lnB>
                    <a:noFill/>
                  </a:tcPr>
                </a:tc>
                <a:tc>
                  <a:txBody>
                    <a:bodyPr/>
                    <a:lstStyle/>
                    <a:p>
                      <a:pPr algn="ctr" latinLnBrk="1"/>
                      <a:endParaRPr lang="ko-KR" altLang="en-US" sz="800">
                        <a:solidFill>
                          <a:schemeClr val="tx1"/>
                        </a:solidFill>
                        <a:latin typeface="KoPub돋움체 Medium" panose="00000600000000000000" pitchFamily="2" charset="-127"/>
                        <a:ea typeface="KoPub돋움체 Medium" panose="00000600000000000000" pitchFamily="2" charset="-127"/>
                      </a:endParaRPr>
                    </a:p>
                  </a:txBody>
                  <a:tcPr marL="0" marR="0" marT="0" marB="0" anchor="ctr">
                    <a:lnL w="3175" cap="flat" cmpd="sng" algn="ctr">
                      <a:solidFill>
                        <a:srgbClr val="005EB8"/>
                      </a:solidFill>
                      <a:prstDash val="sysDot"/>
                      <a:round/>
                      <a:headEnd type="none" w="med" len="med"/>
                      <a:tailEnd type="none" w="med" len="med"/>
                    </a:lnL>
                    <a:lnR w="3175" cap="flat" cmpd="sng" algn="ctr">
                      <a:solidFill>
                        <a:srgbClr val="005EB8"/>
                      </a:solidFill>
                      <a:prstDash val="sysDot"/>
                      <a:round/>
                      <a:headEnd type="none" w="med" len="med"/>
                      <a:tailEnd type="none" w="med" len="med"/>
                    </a:lnR>
                    <a:lnT w="6350" cap="flat" cmpd="sng" algn="ctr">
                      <a:solidFill>
                        <a:srgbClr val="00338D"/>
                      </a:solidFill>
                      <a:prstDash val="solid"/>
                      <a:round/>
                      <a:headEnd type="none" w="med" len="med"/>
                      <a:tailEnd type="none" w="med" len="med"/>
                    </a:lnT>
                    <a:lnB w="3175" cap="flat" cmpd="sng" algn="ctr">
                      <a:solidFill>
                        <a:srgbClr val="005EB8"/>
                      </a:solidFill>
                      <a:prstDash val="sysDot"/>
                      <a:round/>
                      <a:headEnd type="none" w="med" len="med"/>
                      <a:tailEnd type="none" w="med" len="med"/>
                    </a:lnB>
                    <a:noFill/>
                  </a:tcPr>
                </a:tc>
                <a:tc>
                  <a:txBody>
                    <a:bodyPr/>
                    <a:lstStyle/>
                    <a:p>
                      <a:pPr algn="ctr" latinLnBrk="1"/>
                      <a:endParaRPr lang="ko-KR" altLang="en-US" sz="800">
                        <a:solidFill>
                          <a:schemeClr val="tx1"/>
                        </a:solidFill>
                        <a:latin typeface="KoPub돋움체 Medium" panose="00000600000000000000" pitchFamily="2" charset="-127"/>
                        <a:ea typeface="KoPub돋움체 Medium" panose="00000600000000000000" pitchFamily="2" charset="-127"/>
                      </a:endParaRPr>
                    </a:p>
                  </a:txBody>
                  <a:tcPr marL="0" marR="0" marT="0" marB="0" anchor="ctr">
                    <a:lnL w="3175" cap="flat" cmpd="sng" algn="ctr">
                      <a:solidFill>
                        <a:srgbClr val="005EB8"/>
                      </a:solidFill>
                      <a:prstDash val="sysDot"/>
                      <a:round/>
                      <a:headEnd type="none" w="med" len="med"/>
                      <a:tailEnd type="none" w="med" len="med"/>
                    </a:lnL>
                    <a:lnR w="6350" cap="flat" cmpd="sng" algn="ctr">
                      <a:solidFill>
                        <a:srgbClr val="005EB8"/>
                      </a:solidFill>
                      <a:prstDash val="sysDot"/>
                      <a:round/>
                      <a:headEnd type="none" w="med" len="med"/>
                      <a:tailEnd type="none" w="med" len="med"/>
                    </a:lnR>
                    <a:lnT w="6350" cap="flat" cmpd="sng" algn="ctr">
                      <a:solidFill>
                        <a:srgbClr val="00338D"/>
                      </a:solidFill>
                      <a:prstDash val="solid"/>
                      <a:round/>
                      <a:headEnd type="none" w="med" len="med"/>
                      <a:tailEnd type="none" w="med" len="med"/>
                    </a:lnT>
                    <a:lnB w="3175" cap="flat" cmpd="sng" algn="ctr">
                      <a:solidFill>
                        <a:srgbClr val="005EB8"/>
                      </a:solidFill>
                      <a:prstDash val="sysDot"/>
                      <a:round/>
                      <a:headEnd type="none" w="med" len="med"/>
                      <a:tailEnd type="none" w="med" len="med"/>
                    </a:lnB>
                    <a:noFill/>
                  </a:tcPr>
                </a:tc>
                <a:tc>
                  <a:txBody>
                    <a:bodyPr/>
                    <a:lstStyle/>
                    <a:p>
                      <a:pPr algn="ctr" latinLnBrk="1"/>
                      <a:endParaRPr lang="ko-KR" altLang="en-US" sz="800">
                        <a:solidFill>
                          <a:schemeClr val="tx1"/>
                        </a:solidFill>
                        <a:latin typeface="KoPub돋움체 Medium" panose="00000600000000000000" pitchFamily="2" charset="-127"/>
                        <a:ea typeface="KoPub돋움체 Medium" panose="00000600000000000000" pitchFamily="2" charset="-127"/>
                      </a:endParaRPr>
                    </a:p>
                  </a:txBody>
                  <a:tcPr marL="0" marR="0" marT="0" marB="0" anchor="ctr">
                    <a:lnL w="6350" cap="flat" cmpd="sng" algn="ctr">
                      <a:solidFill>
                        <a:srgbClr val="005EB8"/>
                      </a:solidFill>
                      <a:prstDash val="sysDot"/>
                      <a:round/>
                      <a:headEnd type="none" w="med" len="med"/>
                      <a:tailEnd type="none" w="med" len="med"/>
                    </a:lnL>
                    <a:lnR w="3175" cap="flat" cmpd="sng" algn="ctr">
                      <a:solidFill>
                        <a:srgbClr val="005EB8"/>
                      </a:solidFill>
                      <a:prstDash val="sysDot"/>
                      <a:round/>
                      <a:headEnd type="none" w="med" len="med"/>
                      <a:tailEnd type="none" w="med" len="med"/>
                    </a:lnR>
                    <a:lnT w="6350" cap="flat" cmpd="sng" algn="ctr">
                      <a:solidFill>
                        <a:srgbClr val="00338D"/>
                      </a:solidFill>
                      <a:prstDash val="solid"/>
                      <a:round/>
                      <a:headEnd type="none" w="med" len="med"/>
                      <a:tailEnd type="none" w="med" len="med"/>
                    </a:lnT>
                    <a:lnB w="3175" cap="flat" cmpd="sng" algn="ctr">
                      <a:solidFill>
                        <a:srgbClr val="005EB8"/>
                      </a:solidFill>
                      <a:prstDash val="sysDot"/>
                      <a:round/>
                      <a:headEnd type="none" w="med" len="med"/>
                      <a:tailEnd type="none" w="med" len="med"/>
                    </a:lnB>
                    <a:noFill/>
                  </a:tcPr>
                </a:tc>
                <a:tc>
                  <a:txBody>
                    <a:bodyPr/>
                    <a:lstStyle/>
                    <a:p>
                      <a:pPr algn="ctr" latinLnBrk="1"/>
                      <a:endParaRPr lang="ko-KR" altLang="en-US" sz="800">
                        <a:solidFill>
                          <a:schemeClr val="tx1"/>
                        </a:solidFill>
                        <a:latin typeface="KoPub돋움체 Medium" panose="00000600000000000000" pitchFamily="2" charset="-127"/>
                        <a:ea typeface="KoPub돋움체 Medium" panose="00000600000000000000" pitchFamily="2" charset="-127"/>
                      </a:endParaRPr>
                    </a:p>
                  </a:txBody>
                  <a:tcPr marL="0" marR="0" marT="0" marB="0" anchor="ctr">
                    <a:lnL w="3175" cap="flat" cmpd="sng" algn="ctr">
                      <a:solidFill>
                        <a:srgbClr val="005EB8"/>
                      </a:solidFill>
                      <a:prstDash val="sysDot"/>
                      <a:round/>
                      <a:headEnd type="none" w="med" len="med"/>
                      <a:tailEnd type="none" w="med" len="med"/>
                    </a:lnL>
                    <a:lnR w="3175" cap="flat" cmpd="sng" algn="ctr">
                      <a:solidFill>
                        <a:srgbClr val="005EB8"/>
                      </a:solidFill>
                      <a:prstDash val="sysDot"/>
                      <a:round/>
                      <a:headEnd type="none" w="med" len="med"/>
                      <a:tailEnd type="none" w="med" len="med"/>
                    </a:lnR>
                    <a:lnT w="6350" cap="flat" cmpd="sng" algn="ctr">
                      <a:solidFill>
                        <a:srgbClr val="00338D"/>
                      </a:solidFill>
                      <a:prstDash val="solid"/>
                      <a:round/>
                      <a:headEnd type="none" w="med" len="med"/>
                      <a:tailEnd type="none" w="med" len="med"/>
                    </a:lnT>
                    <a:lnB w="3175" cap="flat" cmpd="sng" algn="ctr">
                      <a:solidFill>
                        <a:srgbClr val="005EB8"/>
                      </a:solidFill>
                      <a:prstDash val="sysDot"/>
                      <a:round/>
                      <a:headEnd type="none" w="med" len="med"/>
                      <a:tailEnd type="none" w="med" len="med"/>
                    </a:lnB>
                    <a:noFill/>
                  </a:tcPr>
                </a:tc>
                <a:tc>
                  <a:txBody>
                    <a:bodyPr/>
                    <a:lstStyle/>
                    <a:p>
                      <a:pPr algn="ctr" latinLnBrk="1"/>
                      <a:endParaRPr lang="ko-KR" altLang="en-US" sz="800">
                        <a:solidFill>
                          <a:schemeClr val="tx1"/>
                        </a:solidFill>
                        <a:latin typeface="KoPub돋움체 Medium" panose="00000600000000000000" pitchFamily="2" charset="-127"/>
                        <a:ea typeface="KoPub돋움체 Medium" panose="00000600000000000000" pitchFamily="2" charset="-127"/>
                      </a:endParaRPr>
                    </a:p>
                  </a:txBody>
                  <a:tcPr marL="0" marR="0" marT="0" marB="0" anchor="ctr">
                    <a:lnL w="3175" cap="flat" cmpd="sng" algn="ctr">
                      <a:solidFill>
                        <a:srgbClr val="005EB8"/>
                      </a:solidFill>
                      <a:prstDash val="sysDot"/>
                      <a:round/>
                      <a:headEnd type="none" w="med" len="med"/>
                      <a:tailEnd type="none" w="med" len="med"/>
                    </a:lnL>
                    <a:lnR w="3175" cap="flat" cmpd="sng" algn="ctr">
                      <a:solidFill>
                        <a:srgbClr val="005EB8"/>
                      </a:solidFill>
                      <a:prstDash val="sysDot"/>
                      <a:round/>
                      <a:headEnd type="none" w="med" len="med"/>
                      <a:tailEnd type="none" w="med" len="med"/>
                    </a:lnR>
                    <a:lnT w="6350" cap="flat" cmpd="sng" algn="ctr">
                      <a:solidFill>
                        <a:srgbClr val="00338D"/>
                      </a:solidFill>
                      <a:prstDash val="solid"/>
                      <a:round/>
                      <a:headEnd type="none" w="med" len="med"/>
                      <a:tailEnd type="none" w="med" len="med"/>
                    </a:lnT>
                    <a:lnB w="3175" cap="flat" cmpd="sng" algn="ctr">
                      <a:solidFill>
                        <a:srgbClr val="005EB8"/>
                      </a:solidFill>
                      <a:prstDash val="sysDot"/>
                      <a:round/>
                      <a:headEnd type="none" w="med" len="med"/>
                      <a:tailEnd type="none" w="med" len="med"/>
                    </a:lnB>
                    <a:noFill/>
                  </a:tcPr>
                </a:tc>
                <a:tc>
                  <a:txBody>
                    <a:bodyPr/>
                    <a:lstStyle/>
                    <a:p>
                      <a:pPr algn="ctr" latinLnBrk="1"/>
                      <a:endParaRPr lang="ko-KR" altLang="en-US" sz="800">
                        <a:solidFill>
                          <a:schemeClr val="tx1"/>
                        </a:solidFill>
                        <a:latin typeface="KoPub돋움체 Medium" panose="00000600000000000000" pitchFamily="2" charset="-127"/>
                        <a:ea typeface="KoPub돋움체 Medium" panose="00000600000000000000" pitchFamily="2" charset="-127"/>
                      </a:endParaRPr>
                    </a:p>
                  </a:txBody>
                  <a:tcPr marL="0" marR="0" marT="0" marB="0" anchor="ctr">
                    <a:lnL w="3175" cap="flat" cmpd="sng" algn="ctr">
                      <a:solidFill>
                        <a:srgbClr val="005EB8"/>
                      </a:solidFill>
                      <a:prstDash val="sysDot"/>
                      <a:round/>
                      <a:headEnd type="none" w="med" len="med"/>
                      <a:tailEnd type="none" w="med" len="med"/>
                    </a:lnL>
                    <a:lnR w="6350" cap="flat" cmpd="sng" algn="ctr">
                      <a:solidFill>
                        <a:srgbClr val="005EB8"/>
                      </a:solidFill>
                      <a:prstDash val="sysDot"/>
                      <a:round/>
                      <a:headEnd type="none" w="med" len="med"/>
                      <a:tailEnd type="none" w="med" len="med"/>
                    </a:lnR>
                    <a:lnT w="6350" cap="flat" cmpd="sng" algn="ctr">
                      <a:solidFill>
                        <a:srgbClr val="00338D"/>
                      </a:solidFill>
                      <a:prstDash val="solid"/>
                      <a:round/>
                      <a:headEnd type="none" w="med" len="med"/>
                      <a:tailEnd type="none" w="med" len="med"/>
                    </a:lnT>
                    <a:lnB w="3175" cap="flat" cmpd="sng" algn="ctr">
                      <a:solidFill>
                        <a:srgbClr val="005EB8"/>
                      </a:solidFill>
                      <a:prstDash val="sysDot"/>
                      <a:round/>
                      <a:headEnd type="none" w="med" len="med"/>
                      <a:tailEnd type="none" w="med" len="med"/>
                    </a:lnB>
                    <a:noFill/>
                  </a:tcPr>
                </a:tc>
                <a:tc>
                  <a:txBody>
                    <a:bodyPr/>
                    <a:lstStyle/>
                    <a:p>
                      <a:pPr algn="ctr" latinLnBrk="1"/>
                      <a:endParaRPr lang="ko-KR" altLang="en-US" sz="800">
                        <a:solidFill>
                          <a:schemeClr val="tx1"/>
                        </a:solidFill>
                        <a:latin typeface="KoPub돋움체 Medium" panose="00000600000000000000" pitchFamily="2" charset="-127"/>
                        <a:ea typeface="KoPub돋움체 Medium" panose="00000600000000000000" pitchFamily="2" charset="-127"/>
                      </a:endParaRPr>
                    </a:p>
                  </a:txBody>
                  <a:tcPr marL="0" marR="0" marT="0" marB="0" anchor="ctr">
                    <a:lnL w="6350" cap="flat" cmpd="sng" algn="ctr">
                      <a:solidFill>
                        <a:srgbClr val="005EB8"/>
                      </a:solidFill>
                      <a:prstDash val="sysDot"/>
                      <a:round/>
                      <a:headEnd type="none" w="med" len="med"/>
                      <a:tailEnd type="none" w="med" len="med"/>
                    </a:lnL>
                    <a:lnR w="3175" cap="flat" cmpd="sng" algn="ctr">
                      <a:solidFill>
                        <a:srgbClr val="005EB8"/>
                      </a:solidFill>
                      <a:prstDash val="sysDot"/>
                      <a:round/>
                      <a:headEnd type="none" w="med" len="med"/>
                      <a:tailEnd type="none" w="med" len="med"/>
                    </a:lnR>
                    <a:lnT w="6350" cap="flat" cmpd="sng" algn="ctr">
                      <a:solidFill>
                        <a:srgbClr val="00338D"/>
                      </a:solidFill>
                      <a:prstDash val="solid"/>
                      <a:round/>
                      <a:headEnd type="none" w="med" len="med"/>
                      <a:tailEnd type="none" w="med" len="med"/>
                    </a:lnT>
                    <a:lnB w="3175" cap="flat" cmpd="sng" algn="ctr">
                      <a:solidFill>
                        <a:srgbClr val="005EB8"/>
                      </a:solidFill>
                      <a:prstDash val="sysDot"/>
                      <a:round/>
                      <a:headEnd type="none" w="med" len="med"/>
                      <a:tailEnd type="none" w="med" len="med"/>
                    </a:lnB>
                    <a:noFill/>
                  </a:tcPr>
                </a:tc>
                <a:tc>
                  <a:txBody>
                    <a:bodyPr/>
                    <a:lstStyle/>
                    <a:p>
                      <a:pPr algn="ctr" latinLnBrk="1"/>
                      <a:endParaRPr lang="ko-KR" altLang="en-US" sz="800">
                        <a:solidFill>
                          <a:schemeClr val="tx1"/>
                        </a:solidFill>
                        <a:latin typeface="KoPub돋움체 Medium" panose="00000600000000000000" pitchFamily="2" charset="-127"/>
                        <a:ea typeface="KoPub돋움체 Medium" panose="00000600000000000000" pitchFamily="2" charset="-127"/>
                      </a:endParaRPr>
                    </a:p>
                  </a:txBody>
                  <a:tcPr marL="0" marR="0" marT="0" marB="0" anchor="ctr">
                    <a:lnL w="3175" cap="flat" cmpd="sng" algn="ctr">
                      <a:solidFill>
                        <a:srgbClr val="005EB8"/>
                      </a:solidFill>
                      <a:prstDash val="sysDot"/>
                      <a:round/>
                      <a:headEnd type="none" w="med" len="med"/>
                      <a:tailEnd type="none" w="med" len="med"/>
                    </a:lnL>
                    <a:lnR w="3175" cap="flat" cmpd="sng" algn="ctr">
                      <a:solidFill>
                        <a:srgbClr val="005EB8"/>
                      </a:solidFill>
                      <a:prstDash val="sysDot"/>
                      <a:round/>
                      <a:headEnd type="none" w="med" len="med"/>
                      <a:tailEnd type="none" w="med" len="med"/>
                    </a:lnR>
                    <a:lnT w="6350" cap="flat" cmpd="sng" algn="ctr">
                      <a:solidFill>
                        <a:srgbClr val="00338D"/>
                      </a:solidFill>
                      <a:prstDash val="solid"/>
                      <a:round/>
                      <a:headEnd type="none" w="med" len="med"/>
                      <a:tailEnd type="none" w="med" len="med"/>
                    </a:lnT>
                    <a:lnB w="3175" cap="flat" cmpd="sng" algn="ctr">
                      <a:solidFill>
                        <a:srgbClr val="005EB8"/>
                      </a:solidFill>
                      <a:prstDash val="sysDot"/>
                      <a:round/>
                      <a:headEnd type="none" w="med" len="med"/>
                      <a:tailEnd type="none" w="med" len="med"/>
                    </a:lnB>
                    <a:noFill/>
                  </a:tcPr>
                </a:tc>
                <a:tc>
                  <a:txBody>
                    <a:bodyPr/>
                    <a:lstStyle/>
                    <a:p>
                      <a:pPr algn="ctr" latinLnBrk="1"/>
                      <a:endParaRPr lang="ko-KR" altLang="en-US" sz="800">
                        <a:solidFill>
                          <a:schemeClr val="tx1"/>
                        </a:solidFill>
                        <a:latin typeface="KoPub돋움체 Medium" panose="00000600000000000000" pitchFamily="2" charset="-127"/>
                        <a:ea typeface="KoPub돋움체 Medium" panose="00000600000000000000" pitchFamily="2" charset="-127"/>
                      </a:endParaRPr>
                    </a:p>
                  </a:txBody>
                  <a:tcPr marL="0" marR="0" marT="0" marB="0" anchor="ctr">
                    <a:lnL w="3175" cap="flat" cmpd="sng" algn="ctr">
                      <a:solidFill>
                        <a:srgbClr val="005EB8"/>
                      </a:solidFill>
                      <a:prstDash val="sysDot"/>
                      <a:round/>
                      <a:headEnd type="none" w="med" len="med"/>
                      <a:tailEnd type="none" w="med" len="med"/>
                    </a:lnL>
                    <a:lnR w="3175" cap="flat" cmpd="sng" algn="ctr">
                      <a:solidFill>
                        <a:srgbClr val="005EB8"/>
                      </a:solidFill>
                      <a:prstDash val="sysDot"/>
                      <a:round/>
                      <a:headEnd type="none" w="med" len="med"/>
                      <a:tailEnd type="none" w="med" len="med"/>
                    </a:lnR>
                    <a:lnT w="6350" cap="flat" cmpd="sng" algn="ctr">
                      <a:solidFill>
                        <a:srgbClr val="00338D"/>
                      </a:solidFill>
                      <a:prstDash val="solid"/>
                      <a:round/>
                      <a:headEnd type="none" w="med" len="med"/>
                      <a:tailEnd type="none" w="med" len="med"/>
                    </a:lnT>
                    <a:lnB w="3175" cap="flat" cmpd="sng" algn="ctr">
                      <a:solidFill>
                        <a:srgbClr val="005EB8"/>
                      </a:solidFill>
                      <a:prstDash val="sysDot"/>
                      <a:round/>
                      <a:headEnd type="none" w="med" len="med"/>
                      <a:tailEnd type="none" w="med" len="med"/>
                    </a:lnB>
                    <a:noFill/>
                  </a:tcPr>
                </a:tc>
                <a:tc>
                  <a:txBody>
                    <a:bodyPr/>
                    <a:lstStyle/>
                    <a:p>
                      <a:pPr algn="ctr" latinLnBrk="1"/>
                      <a:endParaRPr lang="ko-KR" altLang="en-US" sz="800">
                        <a:solidFill>
                          <a:schemeClr val="tx1"/>
                        </a:solidFill>
                        <a:latin typeface="KoPub돋움체 Medium" panose="00000600000000000000" pitchFamily="2" charset="-127"/>
                        <a:ea typeface="KoPub돋움체 Medium" panose="00000600000000000000" pitchFamily="2" charset="-127"/>
                      </a:endParaRPr>
                    </a:p>
                  </a:txBody>
                  <a:tcPr marL="0" marR="0" marT="0" marB="0" anchor="ctr">
                    <a:lnL w="3175" cap="flat" cmpd="sng" algn="ctr">
                      <a:solidFill>
                        <a:srgbClr val="005EB8"/>
                      </a:solidFill>
                      <a:prstDash val="sysDot"/>
                      <a:round/>
                      <a:headEnd type="none" w="med" len="med"/>
                      <a:tailEnd type="none" w="med" len="med"/>
                    </a:lnL>
                    <a:lnR w="3175" cap="flat" cmpd="sng" algn="ctr">
                      <a:noFill/>
                      <a:prstDash val="sysDash"/>
                      <a:round/>
                      <a:headEnd type="none" w="med" len="med"/>
                      <a:tailEnd type="none" w="med" len="med"/>
                    </a:lnR>
                    <a:lnT w="6350" cap="flat" cmpd="sng" algn="ctr">
                      <a:solidFill>
                        <a:srgbClr val="00338D"/>
                      </a:solidFill>
                      <a:prstDash val="solid"/>
                      <a:round/>
                      <a:headEnd type="none" w="med" len="med"/>
                      <a:tailEnd type="none" w="med" len="med"/>
                    </a:lnT>
                    <a:lnB w="3175" cap="flat" cmpd="sng" algn="ctr">
                      <a:solidFill>
                        <a:srgbClr val="005EB8"/>
                      </a:solidFill>
                      <a:prstDash val="sysDot"/>
                      <a:round/>
                      <a:headEnd type="none" w="med" len="med"/>
                      <a:tailEnd type="none" w="med" len="med"/>
                    </a:lnB>
                    <a:noFill/>
                  </a:tcPr>
                </a:tc>
                <a:extLst>
                  <a:ext uri="{0D108BD9-81ED-4DB2-BD59-A6C34878D82A}">
                    <a16:rowId xmlns:a16="http://schemas.microsoft.com/office/drawing/2014/main" val="949808553"/>
                  </a:ext>
                </a:extLst>
              </a:tr>
              <a:tr h="395165">
                <a:tc vMerge="1">
                  <a:txBody>
                    <a:bodyPr/>
                    <a:lstStyle/>
                    <a:p>
                      <a:pPr algn="ctr" latinLnBrk="1"/>
                      <a:endParaRPr lang="ko-KR" altLang="en-US" sz="1000">
                        <a:solidFill>
                          <a:schemeClr val="tx1"/>
                        </a:solidFill>
                        <a:latin typeface="KoPub돋움체 Medium" panose="00000600000000000000" pitchFamily="2" charset="-127"/>
                        <a:ea typeface="KoPub돋움체 Medium" panose="00000600000000000000" pitchFamily="2" charset="-127"/>
                      </a:endParaRPr>
                    </a:p>
                  </a:txBody>
                  <a:tcPr anchor="ctr">
                    <a:lnL w="6350" cap="flat" cmpd="sng" algn="ctr">
                      <a:no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D2D2D2"/>
                    </a:solidFill>
                  </a:tcPr>
                </a:tc>
                <a:tc>
                  <a:txBody>
                    <a:bodyPr/>
                    <a:lstStyle/>
                    <a:p>
                      <a:pPr algn="ctr" latinLnBrk="1"/>
                      <a:r>
                        <a:rPr lang="ko-KR" altLang="en-US" sz="800">
                          <a:solidFill>
                            <a:schemeClr val="tx1"/>
                          </a:solidFill>
                          <a:latin typeface="KoPub돋움체 Medium" panose="00000600000000000000" pitchFamily="2" charset="-127"/>
                          <a:ea typeface="KoPub돋움체 Medium" panose="00000600000000000000" pitchFamily="2" charset="-127"/>
                        </a:rPr>
                        <a:t>해저</a:t>
                      </a:r>
                      <a:endParaRPr lang="en-US" altLang="ko-KR" sz="800">
                        <a:solidFill>
                          <a:schemeClr val="tx1"/>
                        </a:solidFill>
                        <a:latin typeface="KoPub돋움체 Medium" panose="00000600000000000000" pitchFamily="2" charset="-127"/>
                        <a:ea typeface="KoPub돋움체 Medium" panose="00000600000000000000" pitchFamily="2" charset="-127"/>
                      </a:endParaRPr>
                    </a:p>
                    <a:p>
                      <a:pPr algn="ctr" latinLnBrk="1"/>
                      <a:r>
                        <a:rPr lang="ko-KR" altLang="en-US" sz="800">
                          <a:solidFill>
                            <a:schemeClr val="tx1"/>
                          </a:solidFill>
                          <a:latin typeface="KoPub돋움체 Medium" panose="00000600000000000000" pitchFamily="2" charset="-127"/>
                          <a:ea typeface="KoPub돋움체 Medium" panose="00000600000000000000" pitchFamily="2" charset="-127"/>
                        </a:rPr>
                        <a:t>케이블</a:t>
                      </a:r>
                    </a:p>
                  </a:txBody>
                  <a:tcPr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3175" cap="flat" cmpd="sng" algn="ctr">
                      <a:solidFill>
                        <a:srgbClr val="00338D"/>
                      </a:solidFill>
                      <a:prstDash val="dot"/>
                      <a:round/>
                      <a:headEnd type="none" w="med" len="med"/>
                      <a:tailEnd type="none" w="med" len="med"/>
                    </a:lnT>
                    <a:lnB w="6350" cap="flat" cmpd="sng" algn="ctr">
                      <a:solidFill>
                        <a:srgbClr val="005EB8"/>
                      </a:solidFill>
                      <a:prstDash val="solid"/>
                      <a:round/>
                      <a:headEnd type="none" w="med" len="med"/>
                      <a:tailEnd type="none" w="med" len="med"/>
                    </a:lnB>
                    <a:solidFill>
                      <a:schemeClr val="bg1">
                        <a:lumMod val="95000"/>
                        <a:alpha val="20000"/>
                      </a:schemeClr>
                    </a:solidFill>
                  </a:tcPr>
                </a:tc>
                <a:tc>
                  <a:txBody>
                    <a:bodyPr/>
                    <a:lstStyle/>
                    <a:p>
                      <a:pPr algn="ctr" latinLnBrk="1"/>
                      <a:r>
                        <a:rPr lang="en-US" altLang="ko-KR" sz="800">
                          <a:solidFill>
                            <a:schemeClr val="tx1"/>
                          </a:solidFill>
                          <a:latin typeface="KoPub돋움체 Medium" panose="00000600000000000000" pitchFamily="2" charset="-127"/>
                          <a:ea typeface="KoPub돋움체 Medium" panose="00000600000000000000" pitchFamily="2" charset="-127"/>
                        </a:rPr>
                        <a:t>898</a:t>
                      </a:r>
                      <a:endParaRPr lang="ko-KR" altLang="en-US" sz="800">
                        <a:solidFill>
                          <a:schemeClr val="tx1"/>
                        </a:solidFill>
                        <a:latin typeface="KoPub돋움체 Medium" panose="00000600000000000000" pitchFamily="2" charset="-127"/>
                        <a:ea typeface="KoPub돋움체 Medium" panose="00000600000000000000" pitchFamily="2" charset="-127"/>
                      </a:endParaRPr>
                    </a:p>
                  </a:txBody>
                  <a:tcPr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3175" cap="flat" cmpd="sng" algn="ctr">
                      <a:solidFill>
                        <a:srgbClr val="00338D"/>
                      </a:solidFill>
                      <a:prstDash val="dot"/>
                      <a:round/>
                      <a:headEnd type="none" w="med" len="med"/>
                      <a:tailEnd type="none" w="med" len="med"/>
                    </a:lnT>
                    <a:lnB w="6350" cap="flat" cmpd="sng" algn="ctr">
                      <a:solidFill>
                        <a:srgbClr val="005EB8"/>
                      </a:solidFill>
                      <a:prstDash val="solid"/>
                      <a:round/>
                      <a:headEnd type="none" w="med" len="med"/>
                      <a:tailEnd type="none" w="med" len="med"/>
                    </a:lnB>
                    <a:solidFill>
                      <a:schemeClr val="bg1">
                        <a:lumMod val="95000"/>
                        <a:alpha val="20000"/>
                      </a:schemeClr>
                    </a:solidFill>
                  </a:tcPr>
                </a:tc>
                <a:tc>
                  <a:txBody>
                    <a:bodyPr/>
                    <a:lstStyle/>
                    <a:p>
                      <a:pPr algn="ctr" latinLnBrk="1"/>
                      <a:endParaRPr lang="ko-KR" altLang="en-US" sz="800">
                        <a:solidFill>
                          <a:schemeClr val="tx1"/>
                        </a:solidFill>
                        <a:latin typeface="KoPub돋움체 Medium" panose="00000600000000000000" pitchFamily="2" charset="-127"/>
                        <a:ea typeface="KoPub돋움체 Medium" panose="00000600000000000000" pitchFamily="2" charset="-127"/>
                      </a:endParaRPr>
                    </a:p>
                  </a:txBody>
                  <a:tcPr marL="0" marR="0" marT="0" marB="0" anchor="ctr">
                    <a:lnL w="6350" cap="flat" cmpd="sng" algn="ctr">
                      <a:solidFill>
                        <a:srgbClr val="005EB8"/>
                      </a:solidFill>
                      <a:prstDash val="solid"/>
                      <a:round/>
                      <a:headEnd type="none" w="med" len="med"/>
                      <a:tailEnd type="none" w="med" len="med"/>
                    </a:lnL>
                    <a:lnR w="3175" cap="flat" cmpd="sng" algn="ctr">
                      <a:solidFill>
                        <a:srgbClr val="005EB8"/>
                      </a:solidFill>
                      <a:prstDash val="sysDot"/>
                      <a:round/>
                      <a:headEnd type="none" w="med" len="med"/>
                      <a:tailEnd type="none" w="med" len="med"/>
                    </a:lnR>
                    <a:lnT w="3175" cap="flat" cmpd="sng" algn="ctr">
                      <a:solidFill>
                        <a:srgbClr val="005EB8"/>
                      </a:solidFill>
                      <a:prstDash val="sysDot"/>
                      <a:round/>
                      <a:headEnd type="none" w="med" len="med"/>
                      <a:tailEnd type="none" w="med" len="med"/>
                    </a:lnT>
                    <a:lnB w="6350" cap="flat" cmpd="sng" algn="ctr">
                      <a:solidFill>
                        <a:srgbClr val="005EB8"/>
                      </a:solidFill>
                      <a:prstDash val="solid"/>
                      <a:round/>
                      <a:headEnd type="none" w="med" len="med"/>
                      <a:tailEnd type="none" w="med" len="med"/>
                    </a:lnB>
                    <a:noFill/>
                  </a:tcPr>
                </a:tc>
                <a:tc>
                  <a:txBody>
                    <a:bodyPr/>
                    <a:lstStyle/>
                    <a:p>
                      <a:pPr algn="ctr" latinLnBrk="1"/>
                      <a:endParaRPr lang="ko-KR" altLang="en-US" sz="800">
                        <a:solidFill>
                          <a:schemeClr val="tx1"/>
                        </a:solidFill>
                        <a:latin typeface="KoPub돋움체 Medium" panose="00000600000000000000" pitchFamily="2" charset="-127"/>
                        <a:ea typeface="KoPub돋움체 Medium" panose="00000600000000000000" pitchFamily="2" charset="-127"/>
                      </a:endParaRPr>
                    </a:p>
                  </a:txBody>
                  <a:tcPr marL="0" marR="0" marT="0" marB="0" anchor="ctr">
                    <a:lnL w="3175" cap="flat" cmpd="sng" algn="ctr">
                      <a:solidFill>
                        <a:srgbClr val="005EB8"/>
                      </a:solidFill>
                      <a:prstDash val="sysDot"/>
                      <a:round/>
                      <a:headEnd type="none" w="med" len="med"/>
                      <a:tailEnd type="none" w="med" len="med"/>
                    </a:lnL>
                    <a:lnR w="3175" cap="flat" cmpd="sng" algn="ctr">
                      <a:solidFill>
                        <a:srgbClr val="005EB8"/>
                      </a:solidFill>
                      <a:prstDash val="sysDot"/>
                      <a:round/>
                      <a:headEnd type="none" w="med" len="med"/>
                      <a:tailEnd type="none" w="med" len="med"/>
                    </a:lnR>
                    <a:lnT w="3175" cap="flat" cmpd="sng" algn="ctr">
                      <a:solidFill>
                        <a:srgbClr val="005EB8"/>
                      </a:solidFill>
                      <a:prstDash val="sysDot"/>
                      <a:round/>
                      <a:headEnd type="none" w="med" len="med"/>
                      <a:tailEnd type="none" w="med" len="med"/>
                    </a:lnT>
                    <a:lnB w="6350" cap="flat" cmpd="sng" algn="ctr">
                      <a:solidFill>
                        <a:srgbClr val="005EB8"/>
                      </a:solidFill>
                      <a:prstDash val="solid"/>
                      <a:round/>
                      <a:headEnd type="none" w="med" len="med"/>
                      <a:tailEnd type="none" w="med" len="med"/>
                    </a:lnB>
                    <a:noFill/>
                  </a:tcPr>
                </a:tc>
                <a:tc>
                  <a:txBody>
                    <a:bodyPr/>
                    <a:lstStyle/>
                    <a:p>
                      <a:pPr algn="ctr" latinLnBrk="1"/>
                      <a:endParaRPr lang="ko-KR" altLang="en-US" sz="800">
                        <a:solidFill>
                          <a:schemeClr val="tx1"/>
                        </a:solidFill>
                        <a:latin typeface="KoPub돋움체 Medium" panose="00000600000000000000" pitchFamily="2" charset="-127"/>
                        <a:ea typeface="KoPub돋움체 Medium" panose="00000600000000000000" pitchFamily="2" charset="-127"/>
                      </a:endParaRPr>
                    </a:p>
                  </a:txBody>
                  <a:tcPr marL="0" marR="0" marT="0" marB="0" anchor="ctr">
                    <a:lnL w="3175" cap="flat" cmpd="sng" algn="ctr">
                      <a:solidFill>
                        <a:srgbClr val="005EB8"/>
                      </a:solidFill>
                      <a:prstDash val="sysDot"/>
                      <a:round/>
                      <a:headEnd type="none" w="med" len="med"/>
                      <a:tailEnd type="none" w="med" len="med"/>
                    </a:lnL>
                    <a:lnR w="3175" cap="flat" cmpd="sng" algn="ctr">
                      <a:solidFill>
                        <a:srgbClr val="005EB8"/>
                      </a:solidFill>
                      <a:prstDash val="sysDot"/>
                      <a:round/>
                      <a:headEnd type="none" w="med" len="med"/>
                      <a:tailEnd type="none" w="med" len="med"/>
                    </a:lnR>
                    <a:lnT w="3175" cap="flat" cmpd="sng" algn="ctr">
                      <a:solidFill>
                        <a:srgbClr val="005EB8"/>
                      </a:solidFill>
                      <a:prstDash val="sysDot"/>
                      <a:round/>
                      <a:headEnd type="none" w="med" len="med"/>
                      <a:tailEnd type="none" w="med" len="med"/>
                    </a:lnT>
                    <a:lnB w="6350" cap="flat" cmpd="sng" algn="ctr">
                      <a:solidFill>
                        <a:srgbClr val="005EB8"/>
                      </a:solidFill>
                      <a:prstDash val="solid"/>
                      <a:round/>
                      <a:headEnd type="none" w="med" len="med"/>
                      <a:tailEnd type="none" w="med" len="med"/>
                    </a:lnB>
                    <a:noFill/>
                  </a:tcPr>
                </a:tc>
                <a:tc>
                  <a:txBody>
                    <a:bodyPr/>
                    <a:lstStyle/>
                    <a:p>
                      <a:pPr algn="ctr" latinLnBrk="1"/>
                      <a:endParaRPr lang="ko-KR" altLang="en-US" sz="800">
                        <a:solidFill>
                          <a:schemeClr val="tx1"/>
                        </a:solidFill>
                        <a:latin typeface="KoPub돋움체 Medium" panose="00000600000000000000" pitchFamily="2" charset="-127"/>
                        <a:ea typeface="KoPub돋움체 Medium" panose="00000600000000000000" pitchFamily="2" charset="-127"/>
                      </a:endParaRPr>
                    </a:p>
                  </a:txBody>
                  <a:tcPr marL="0" marR="0" marT="0" marB="0" anchor="ctr">
                    <a:lnL w="3175" cap="flat" cmpd="sng" algn="ctr">
                      <a:solidFill>
                        <a:srgbClr val="005EB8"/>
                      </a:solidFill>
                      <a:prstDash val="sysDot"/>
                      <a:round/>
                      <a:headEnd type="none" w="med" len="med"/>
                      <a:tailEnd type="none" w="med" len="med"/>
                    </a:lnL>
                    <a:lnR w="6350" cap="flat" cmpd="sng" algn="ctr">
                      <a:solidFill>
                        <a:srgbClr val="005EB8"/>
                      </a:solidFill>
                      <a:prstDash val="sysDot"/>
                      <a:round/>
                      <a:headEnd type="none" w="med" len="med"/>
                      <a:tailEnd type="none" w="med" len="med"/>
                    </a:lnR>
                    <a:lnT w="3175" cap="flat" cmpd="sng" algn="ctr">
                      <a:solidFill>
                        <a:srgbClr val="005EB8"/>
                      </a:solidFill>
                      <a:prstDash val="sysDot"/>
                      <a:round/>
                      <a:headEnd type="none" w="med" len="med"/>
                      <a:tailEnd type="none" w="med" len="med"/>
                    </a:lnT>
                    <a:lnB w="6350" cap="flat" cmpd="sng" algn="ctr">
                      <a:solidFill>
                        <a:srgbClr val="005EB8"/>
                      </a:solidFill>
                      <a:prstDash val="solid"/>
                      <a:round/>
                      <a:headEnd type="none" w="med" len="med"/>
                      <a:tailEnd type="none" w="med" len="med"/>
                    </a:lnB>
                    <a:noFill/>
                  </a:tcPr>
                </a:tc>
                <a:tc>
                  <a:txBody>
                    <a:bodyPr/>
                    <a:lstStyle/>
                    <a:p>
                      <a:pPr algn="ctr" latinLnBrk="1"/>
                      <a:endParaRPr lang="ko-KR" altLang="en-US" sz="800">
                        <a:solidFill>
                          <a:schemeClr val="tx1"/>
                        </a:solidFill>
                        <a:latin typeface="KoPub돋움체 Medium" panose="00000600000000000000" pitchFamily="2" charset="-127"/>
                        <a:ea typeface="KoPub돋움체 Medium" panose="00000600000000000000" pitchFamily="2" charset="-127"/>
                      </a:endParaRPr>
                    </a:p>
                  </a:txBody>
                  <a:tcPr marL="0" marR="0" marT="0" marB="0" anchor="ctr">
                    <a:lnL w="6350" cap="flat" cmpd="sng" algn="ctr">
                      <a:solidFill>
                        <a:srgbClr val="005EB8"/>
                      </a:solidFill>
                      <a:prstDash val="sysDot"/>
                      <a:round/>
                      <a:headEnd type="none" w="med" len="med"/>
                      <a:tailEnd type="none" w="med" len="med"/>
                    </a:lnL>
                    <a:lnR w="3175" cap="flat" cmpd="sng" algn="ctr">
                      <a:solidFill>
                        <a:srgbClr val="005EB8"/>
                      </a:solidFill>
                      <a:prstDash val="sysDot"/>
                      <a:round/>
                      <a:headEnd type="none" w="med" len="med"/>
                      <a:tailEnd type="none" w="med" len="med"/>
                    </a:lnR>
                    <a:lnT w="3175" cap="flat" cmpd="sng" algn="ctr">
                      <a:solidFill>
                        <a:srgbClr val="005EB8"/>
                      </a:solidFill>
                      <a:prstDash val="sysDot"/>
                      <a:round/>
                      <a:headEnd type="none" w="med" len="med"/>
                      <a:tailEnd type="none" w="med" len="med"/>
                    </a:lnT>
                    <a:lnB w="6350" cap="flat" cmpd="sng" algn="ctr">
                      <a:solidFill>
                        <a:srgbClr val="005EB8"/>
                      </a:solidFill>
                      <a:prstDash val="solid"/>
                      <a:round/>
                      <a:headEnd type="none" w="med" len="med"/>
                      <a:tailEnd type="none" w="med" len="med"/>
                    </a:lnB>
                    <a:noFill/>
                  </a:tcPr>
                </a:tc>
                <a:tc>
                  <a:txBody>
                    <a:bodyPr/>
                    <a:lstStyle/>
                    <a:p>
                      <a:pPr algn="ctr" latinLnBrk="1"/>
                      <a:endParaRPr lang="ko-KR" altLang="en-US" sz="800">
                        <a:solidFill>
                          <a:schemeClr val="tx1"/>
                        </a:solidFill>
                        <a:latin typeface="KoPub돋움체 Medium" panose="00000600000000000000" pitchFamily="2" charset="-127"/>
                        <a:ea typeface="KoPub돋움체 Medium" panose="00000600000000000000" pitchFamily="2" charset="-127"/>
                      </a:endParaRPr>
                    </a:p>
                  </a:txBody>
                  <a:tcPr marL="0" marR="0" marT="0" marB="0" anchor="ctr">
                    <a:lnL w="3175" cap="flat" cmpd="sng" algn="ctr">
                      <a:solidFill>
                        <a:srgbClr val="005EB8"/>
                      </a:solidFill>
                      <a:prstDash val="sysDot"/>
                      <a:round/>
                      <a:headEnd type="none" w="med" len="med"/>
                      <a:tailEnd type="none" w="med" len="med"/>
                    </a:lnL>
                    <a:lnR w="3175" cap="flat" cmpd="sng" algn="ctr">
                      <a:solidFill>
                        <a:srgbClr val="005EB8"/>
                      </a:solidFill>
                      <a:prstDash val="sysDot"/>
                      <a:round/>
                      <a:headEnd type="none" w="med" len="med"/>
                      <a:tailEnd type="none" w="med" len="med"/>
                    </a:lnR>
                    <a:lnT w="3175" cap="flat" cmpd="sng" algn="ctr">
                      <a:solidFill>
                        <a:srgbClr val="005EB8"/>
                      </a:solidFill>
                      <a:prstDash val="sysDot"/>
                      <a:round/>
                      <a:headEnd type="none" w="med" len="med"/>
                      <a:tailEnd type="none" w="med" len="med"/>
                    </a:lnT>
                    <a:lnB w="6350" cap="flat" cmpd="sng" algn="ctr">
                      <a:solidFill>
                        <a:srgbClr val="005EB8"/>
                      </a:solidFill>
                      <a:prstDash val="solid"/>
                      <a:round/>
                      <a:headEnd type="none" w="med" len="med"/>
                      <a:tailEnd type="none" w="med" len="med"/>
                    </a:lnB>
                    <a:noFill/>
                  </a:tcPr>
                </a:tc>
                <a:tc>
                  <a:txBody>
                    <a:bodyPr/>
                    <a:lstStyle/>
                    <a:p>
                      <a:pPr algn="ctr" latinLnBrk="1"/>
                      <a:endParaRPr lang="ko-KR" altLang="en-US" sz="800">
                        <a:solidFill>
                          <a:schemeClr val="tx1"/>
                        </a:solidFill>
                        <a:latin typeface="KoPub돋움체 Medium" panose="00000600000000000000" pitchFamily="2" charset="-127"/>
                        <a:ea typeface="KoPub돋움체 Medium" panose="00000600000000000000" pitchFamily="2" charset="-127"/>
                      </a:endParaRPr>
                    </a:p>
                  </a:txBody>
                  <a:tcPr marL="0" marR="0" marT="0" marB="0" anchor="ctr">
                    <a:lnL w="3175" cap="flat" cmpd="sng" algn="ctr">
                      <a:solidFill>
                        <a:srgbClr val="005EB8"/>
                      </a:solidFill>
                      <a:prstDash val="sysDot"/>
                      <a:round/>
                      <a:headEnd type="none" w="med" len="med"/>
                      <a:tailEnd type="none" w="med" len="med"/>
                    </a:lnL>
                    <a:lnR w="3175" cap="flat" cmpd="sng" algn="ctr">
                      <a:solidFill>
                        <a:srgbClr val="005EB8"/>
                      </a:solidFill>
                      <a:prstDash val="sysDot"/>
                      <a:round/>
                      <a:headEnd type="none" w="med" len="med"/>
                      <a:tailEnd type="none" w="med" len="med"/>
                    </a:lnR>
                    <a:lnT w="3175" cap="flat" cmpd="sng" algn="ctr">
                      <a:solidFill>
                        <a:srgbClr val="005EB8"/>
                      </a:solidFill>
                      <a:prstDash val="sysDot"/>
                      <a:round/>
                      <a:headEnd type="none" w="med" len="med"/>
                      <a:tailEnd type="none" w="med" len="med"/>
                    </a:lnT>
                    <a:lnB w="6350" cap="flat" cmpd="sng" algn="ctr">
                      <a:solidFill>
                        <a:srgbClr val="005EB8"/>
                      </a:solidFill>
                      <a:prstDash val="solid"/>
                      <a:round/>
                      <a:headEnd type="none" w="med" len="med"/>
                      <a:tailEnd type="none" w="med" len="med"/>
                    </a:lnB>
                    <a:noFill/>
                  </a:tcPr>
                </a:tc>
                <a:tc>
                  <a:txBody>
                    <a:bodyPr/>
                    <a:lstStyle/>
                    <a:p>
                      <a:pPr algn="ctr" latinLnBrk="1"/>
                      <a:endParaRPr lang="ko-KR" altLang="en-US" sz="800">
                        <a:solidFill>
                          <a:schemeClr val="tx1"/>
                        </a:solidFill>
                        <a:latin typeface="KoPub돋움체 Medium" panose="00000600000000000000" pitchFamily="2" charset="-127"/>
                        <a:ea typeface="KoPub돋움체 Medium" panose="00000600000000000000" pitchFamily="2" charset="-127"/>
                      </a:endParaRPr>
                    </a:p>
                  </a:txBody>
                  <a:tcPr marL="0" marR="0" marT="0" marB="0" anchor="ctr">
                    <a:lnL w="3175" cap="flat" cmpd="sng" algn="ctr">
                      <a:solidFill>
                        <a:srgbClr val="005EB8"/>
                      </a:solidFill>
                      <a:prstDash val="sysDot"/>
                      <a:round/>
                      <a:headEnd type="none" w="med" len="med"/>
                      <a:tailEnd type="none" w="med" len="med"/>
                    </a:lnL>
                    <a:lnR w="6350" cap="flat" cmpd="sng" algn="ctr">
                      <a:solidFill>
                        <a:srgbClr val="005EB8"/>
                      </a:solidFill>
                      <a:prstDash val="sysDot"/>
                      <a:round/>
                      <a:headEnd type="none" w="med" len="med"/>
                      <a:tailEnd type="none" w="med" len="med"/>
                    </a:lnR>
                    <a:lnT w="3175" cap="flat" cmpd="sng" algn="ctr">
                      <a:solidFill>
                        <a:srgbClr val="005EB8"/>
                      </a:solidFill>
                      <a:prstDash val="sysDot"/>
                      <a:round/>
                      <a:headEnd type="none" w="med" len="med"/>
                      <a:tailEnd type="none" w="med" len="med"/>
                    </a:lnT>
                    <a:lnB w="6350" cap="flat" cmpd="sng" algn="ctr">
                      <a:solidFill>
                        <a:srgbClr val="005EB8"/>
                      </a:solidFill>
                      <a:prstDash val="solid"/>
                      <a:round/>
                      <a:headEnd type="none" w="med" len="med"/>
                      <a:tailEnd type="none" w="med" len="med"/>
                    </a:lnB>
                    <a:noFill/>
                  </a:tcPr>
                </a:tc>
                <a:tc>
                  <a:txBody>
                    <a:bodyPr/>
                    <a:lstStyle/>
                    <a:p>
                      <a:pPr algn="ctr" latinLnBrk="1"/>
                      <a:endParaRPr lang="ko-KR" altLang="en-US" sz="800">
                        <a:solidFill>
                          <a:schemeClr val="tx1"/>
                        </a:solidFill>
                        <a:latin typeface="KoPub돋움체 Medium" panose="00000600000000000000" pitchFamily="2" charset="-127"/>
                        <a:ea typeface="KoPub돋움체 Medium" panose="00000600000000000000" pitchFamily="2" charset="-127"/>
                      </a:endParaRPr>
                    </a:p>
                  </a:txBody>
                  <a:tcPr marL="0" marR="0" marT="0" marB="0" anchor="ctr">
                    <a:lnL w="6350" cap="flat" cmpd="sng" algn="ctr">
                      <a:solidFill>
                        <a:srgbClr val="005EB8"/>
                      </a:solidFill>
                      <a:prstDash val="sysDot"/>
                      <a:round/>
                      <a:headEnd type="none" w="med" len="med"/>
                      <a:tailEnd type="none" w="med" len="med"/>
                    </a:lnL>
                    <a:lnR w="3175" cap="flat" cmpd="sng" algn="ctr">
                      <a:solidFill>
                        <a:srgbClr val="005EB8"/>
                      </a:solidFill>
                      <a:prstDash val="sysDot"/>
                      <a:round/>
                      <a:headEnd type="none" w="med" len="med"/>
                      <a:tailEnd type="none" w="med" len="med"/>
                    </a:lnR>
                    <a:lnT w="3175" cap="flat" cmpd="sng" algn="ctr">
                      <a:solidFill>
                        <a:srgbClr val="005EB8"/>
                      </a:solidFill>
                      <a:prstDash val="sysDot"/>
                      <a:round/>
                      <a:headEnd type="none" w="med" len="med"/>
                      <a:tailEnd type="none" w="med" len="med"/>
                    </a:lnT>
                    <a:lnB w="6350" cap="flat" cmpd="sng" algn="ctr">
                      <a:solidFill>
                        <a:srgbClr val="005EB8"/>
                      </a:solidFill>
                      <a:prstDash val="solid"/>
                      <a:round/>
                      <a:headEnd type="none" w="med" len="med"/>
                      <a:tailEnd type="none" w="med" len="med"/>
                    </a:lnB>
                    <a:noFill/>
                  </a:tcPr>
                </a:tc>
                <a:tc>
                  <a:txBody>
                    <a:bodyPr/>
                    <a:lstStyle/>
                    <a:p>
                      <a:pPr algn="ctr" latinLnBrk="1"/>
                      <a:endParaRPr lang="ko-KR" altLang="en-US" sz="800">
                        <a:solidFill>
                          <a:schemeClr val="tx1"/>
                        </a:solidFill>
                        <a:latin typeface="KoPub돋움체 Medium" panose="00000600000000000000" pitchFamily="2" charset="-127"/>
                        <a:ea typeface="KoPub돋움체 Medium" panose="00000600000000000000" pitchFamily="2" charset="-127"/>
                      </a:endParaRPr>
                    </a:p>
                  </a:txBody>
                  <a:tcPr marL="0" marR="0" marT="0" marB="0" anchor="ctr">
                    <a:lnL w="3175" cap="flat" cmpd="sng" algn="ctr">
                      <a:solidFill>
                        <a:srgbClr val="005EB8"/>
                      </a:solidFill>
                      <a:prstDash val="sysDot"/>
                      <a:round/>
                      <a:headEnd type="none" w="med" len="med"/>
                      <a:tailEnd type="none" w="med" len="med"/>
                    </a:lnL>
                    <a:lnR w="3175" cap="flat" cmpd="sng" algn="ctr">
                      <a:solidFill>
                        <a:srgbClr val="005EB8"/>
                      </a:solidFill>
                      <a:prstDash val="sysDot"/>
                      <a:round/>
                      <a:headEnd type="none" w="med" len="med"/>
                      <a:tailEnd type="none" w="med" len="med"/>
                    </a:lnR>
                    <a:lnT w="3175" cap="flat" cmpd="sng" algn="ctr">
                      <a:solidFill>
                        <a:srgbClr val="005EB8"/>
                      </a:solidFill>
                      <a:prstDash val="sysDot"/>
                      <a:round/>
                      <a:headEnd type="none" w="med" len="med"/>
                      <a:tailEnd type="none" w="med" len="med"/>
                    </a:lnT>
                    <a:lnB w="6350" cap="flat" cmpd="sng" algn="ctr">
                      <a:solidFill>
                        <a:srgbClr val="005EB8"/>
                      </a:solidFill>
                      <a:prstDash val="solid"/>
                      <a:round/>
                      <a:headEnd type="none" w="med" len="med"/>
                      <a:tailEnd type="none" w="med" len="med"/>
                    </a:lnB>
                    <a:noFill/>
                  </a:tcPr>
                </a:tc>
                <a:tc>
                  <a:txBody>
                    <a:bodyPr/>
                    <a:lstStyle/>
                    <a:p>
                      <a:pPr algn="ctr" latinLnBrk="1"/>
                      <a:endParaRPr lang="ko-KR" altLang="en-US" sz="800">
                        <a:solidFill>
                          <a:schemeClr val="tx1"/>
                        </a:solidFill>
                        <a:latin typeface="KoPub돋움체 Medium" panose="00000600000000000000" pitchFamily="2" charset="-127"/>
                        <a:ea typeface="KoPub돋움체 Medium" panose="00000600000000000000" pitchFamily="2" charset="-127"/>
                      </a:endParaRPr>
                    </a:p>
                  </a:txBody>
                  <a:tcPr marL="0" marR="0" marT="0" marB="0" anchor="ctr">
                    <a:lnL w="3175" cap="flat" cmpd="sng" algn="ctr">
                      <a:solidFill>
                        <a:srgbClr val="005EB8"/>
                      </a:solidFill>
                      <a:prstDash val="sysDot"/>
                      <a:round/>
                      <a:headEnd type="none" w="med" len="med"/>
                      <a:tailEnd type="none" w="med" len="med"/>
                    </a:lnL>
                    <a:lnR w="3175" cap="flat" cmpd="sng" algn="ctr">
                      <a:solidFill>
                        <a:srgbClr val="005EB8"/>
                      </a:solidFill>
                      <a:prstDash val="sysDot"/>
                      <a:round/>
                      <a:headEnd type="none" w="med" len="med"/>
                      <a:tailEnd type="none" w="med" len="med"/>
                    </a:lnR>
                    <a:lnT w="3175" cap="flat" cmpd="sng" algn="ctr">
                      <a:solidFill>
                        <a:srgbClr val="005EB8"/>
                      </a:solidFill>
                      <a:prstDash val="sysDot"/>
                      <a:round/>
                      <a:headEnd type="none" w="med" len="med"/>
                      <a:tailEnd type="none" w="med" len="med"/>
                    </a:lnT>
                    <a:lnB w="6350" cap="flat" cmpd="sng" algn="ctr">
                      <a:solidFill>
                        <a:srgbClr val="005EB8"/>
                      </a:solidFill>
                      <a:prstDash val="solid"/>
                      <a:round/>
                      <a:headEnd type="none" w="med" len="med"/>
                      <a:tailEnd type="none" w="med" len="med"/>
                    </a:lnB>
                    <a:noFill/>
                  </a:tcPr>
                </a:tc>
                <a:tc>
                  <a:txBody>
                    <a:bodyPr/>
                    <a:lstStyle/>
                    <a:p>
                      <a:pPr algn="ctr" latinLnBrk="1"/>
                      <a:endParaRPr lang="ko-KR" altLang="en-US" sz="800">
                        <a:solidFill>
                          <a:schemeClr val="tx1"/>
                        </a:solidFill>
                        <a:latin typeface="KoPub돋움체 Medium" panose="00000600000000000000" pitchFamily="2" charset="-127"/>
                        <a:ea typeface="KoPub돋움체 Medium" panose="00000600000000000000" pitchFamily="2" charset="-127"/>
                      </a:endParaRPr>
                    </a:p>
                  </a:txBody>
                  <a:tcPr marL="0" marR="0" marT="0" marB="0" anchor="ctr">
                    <a:lnL w="3175" cap="flat" cmpd="sng" algn="ctr">
                      <a:solidFill>
                        <a:srgbClr val="005EB8"/>
                      </a:solidFill>
                      <a:prstDash val="sysDot"/>
                      <a:round/>
                      <a:headEnd type="none" w="med" len="med"/>
                      <a:tailEnd type="none" w="med" len="med"/>
                    </a:lnL>
                    <a:lnR w="6350" cap="flat" cmpd="sng" algn="ctr">
                      <a:solidFill>
                        <a:srgbClr val="005EB8"/>
                      </a:solidFill>
                      <a:prstDash val="sysDot"/>
                      <a:round/>
                      <a:headEnd type="none" w="med" len="med"/>
                      <a:tailEnd type="none" w="med" len="med"/>
                    </a:lnR>
                    <a:lnT w="3175" cap="flat" cmpd="sng" algn="ctr">
                      <a:solidFill>
                        <a:srgbClr val="005EB8"/>
                      </a:solidFill>
                      <a:prstDash val="sysDot"/>
                      <a:round/>
                      <a:headEnd type="none" w="med" len="med"/>
                      <a:tailEnd type="none" w="med" len="med"/>
                    </a:lnT>
                    <a:lnB w="6350" cap="flat" cmpd="sng" algn="ctr">
                      <a:solidFill>
                        <a:srgbClr val="005EB8"/>
                      </a:solidFill>
                      <a:prstDash val="solid"/>
                      <a:round/>
                      <a:headEnd type="none" w="med" len="med"/>
                      <a:tailEnd type="none" w="med" len="med"/>
                    </a:lnB>
                    <a:noFill/>
                  </a:tcPr>
                </a:tc>
                <a:tc>
                  <a:txBody>
                    <a:bodyPr/>
                    <a:lstStyle/>
                    <a:p>
                      <a:pPr algn="ctr" latinLnBrk="1"/>
                      <a:endParaRPr lang="ko-KR" altLang="en-US" sz="800">
                        <a:solidFill>
                          <a:schemeClr val="tx1"/>
                        </a:solidFill>
                        <a:latin typeface="KoPub돋움체 Medium" panose="00000600000000000000" pitchFamily="2" charset="-127"/>
                        <a:ea typeface="KoPub돋움체 Medium" panose="00000600000000000000" pitchFamily="2" charset="-127"/>
                      </a:endParaRPr>
                    </a:p>
                  </a:txBody>
                  <a:tcPr marL="0" marR="0" marT="0" marB="0" anchor="ctr">
                    <a:lnL w="6350" cap="flat" cmpd="sng" algn="ctr">
                      <a:solidFill>
                        <a:srgbClr val="005EB8"/>
                      </a:solidFill>
                      <a:prstDash val="sysDot"/>
                      <a:round/>
                      <a:headEnd type="none" w="med" len="med"/>
                      <a:tailEnd type="none" w="med" len="med"/>
                    </a:lnL>
                    <a:lnR w="3175" cap="flat" cmpd="sng" algn="ctr">
                      <a:solidFill>
                        <a:srgbClr val="005EB8"/>
                      </a:solidFill>
                      <a:prstDash val="sysDot"/>
                      <a:round/>
                      <a:headEnd type="none" w="med" len="med"/>
                      <a:tailEnd type="none" w="med" len="med"/>
                    </a:lnR>
                    <a:lnT w="3175" cap="flat" cmpd="sng" algn="ctr">
                      <a:solidFill>
                        <a:srgbClr val="005EB8"/>
                      </a:solidFill>
                      <a:prstDash val="sysDot"/>
                      <a:round/>
                      <a:headEnd type="none" w="med" len="med"/>
                      <a:tailEnd type="none" w="med" len="med"/>
                    </a:lnT>
                    <a:lnB w="6350" cap="flat" cmpd="sng" algn="ctr">
                      <a:solidFill>
                        <a:srgbClr val="005EB8"/>
                      </a:solidFill>
                      <a:prstDash val="solid"/>
                      <a:round/>
                      <a:headEnd type="none" w="med" len="med"/>
                      <a:tailEnd type="none" w="med" len="med"/>
                    </a:lnB>
                    <a:noFill/>
                  </a:tcPr>
                </a:tc>
                <a:tc>
                  <a:txBody>
                    <a:bodyPr/>
                    <a:lstStyle/>
                    <a:p>
                      <a:pPr algn="ctr" latinLnBrk="1"/>
                      <a:endParaRPr lang="ko-KR" altLang="en-US" sz="800">
                        <a:solidFill>
                          <a:schemeClr val="tx1"/>
                        </a:solidFill>
                        <a:latin typeface="KoPub돋움체 Medium" panose="00000600000000000000" pitchFamily="2" charset="-127"/>
                        <a:ea typeface="KoPub돋움체 Medium" panose="00000600000000000000" pitchFamily="2" charset="-127"/>
                      </a:endParaRPr>
                    </a:p>
                  </a:txBody>
                  <a:tcPr marL="0" marR="0" marT="0" marB="0" anchor="ctr">
                    <a:lnL w="3175" cap="flat" cmpd="sng" algn="ctr">
                      <a:solidFill>
                        <a:srgbClr val="005EB8"/>
                      </a:solidFill>
                      <a:prstDash val="sysDot"/>
                      <a:round/>
                      <a:headEnd type="none" w="med" len="med"/>
                      <a:tailEnd type="none" w="med" len="med"/>
                    </a:lnL>
                    <a:lnR w="3175" cap="flat" cmpd="sng" algn="ctr">
                      <a:solidFill>
                        <a:srgbClr val="005EB8"/>
                      </a:solidFill>
                      <a:prstDash val="sysDot"/>
                      <a:round/>
                      <a:headEnd type="none" w="med" len="med"/>
                      <a:tailEnd type="none" w="med" len="med"/>
                    </a:lnR>
                    <a:lnT w="3175" cap="flat" cmpd="sng" algn="ctr">
                      <a:solidFill>
                        <a:srgbClr val="005EB8"/>
                      </a:solidFill>
                      <a:prstDash val="sysDot"/>
                      <a:round/>
                      <a:headEnd type="none" w="med" len="med"/>
                      <a:tailEnd type="none" w="med" len="med"/>
                    </a:lnT>
                    <a:lnB w="6350" cap="flat" cmpd="sng" algn="ctr">
                      <a:solidFill>
                        <a:srgbClr val="005EB8"/>
                      </a:solidFill>
                      <a:prstDash val="solid"/>
                      <a:round/>
                      <a:headEnd type="none" w="med" len="med"/>
                      <a:tailEnd type="none" w="med" len="med"/>
                    </a:lnB>
                    <a:noFill/>
                  </a:tcPr>
                </a:tc>
                <a:tc>
                  <a:txBody>
                    <a:bodyPr/>
                    <a:lstStyle/>
                    <a:p>
                      <a:pPr algn="ctr" latinLnBrk="1"/>
                      <a:endParaRPr lang="ko-KR" altLang="en-US" sz="800">
                        <a:solidFill>
                          <a:schemeClr val="tx1"/>
                        </a:solidFill>
                        <a:latin typeface="KoPub돋움체 Medium" panose="00000600000000000000" pitchFamily="2" charset="-127"/>
                        <a:ea typeface="KoPub돋움체 Medium" panose="00000600000000000000" pitchFamily="2" charset="-127"/>
                      </a:endParaRPr>
                    </a:p>
                  </a:txBody>
                  <a:tcPr marL="0" marR="0" marT="0" marB="0" anchor="ctr">
                    <a:lnL w="3175" cap="flat" cmpd="sng" algn="ctr">
                      <a:solidFill>
                        <a:srgbClr val="005EB8"/>
                      </a:solidFill>
                      <a:prstDash val="sysDot"/>
                      <a:round/>
                      <a:headEnd type="none" w="med" len="med"/>
                      <a:tailEnd type="none" w="med" len="med"/>
                    </a:lnL>
                    <a:lnR w="3175" cap="flat" cmpd="sng" algn="ctr">
                      <a:solidFill>
                        <a:srgbClr val="005EB8"/>
                      </a:solidFill>
                      <a:prstDash val="sysDot"/>
                      <a:round/>
                      <a:headEnd type="none" w="med" len="med"/>
                      <a:tailEnd type="none" w="med" len="med"/>
                    </a:lnR>
                    <a:lnT w="3175" cap="flat" cmpd="sng" algn="ctr">
                      <a:solidFill>
                        <a:srgbClr val="005EB8"/>
                      </a:solidFill>
                      <a:prstDash val="sysDot"/>
                      <a:round/>
                      <a:headEnd type="none" w="med" len="med"/>
                      <a:tailEnd type="none" w="med" len="med"/>
                    </a:lnT>
                    <a:lnB w="6350" cap="flat" cmpd="sng" algn="ctr">
                      <a:solidFill>
                        <a:srgbClr val="005EB8"/>
                      </a:solidFill>
                      <a:prstDash val="solid"/>
                      <a:round/>
                      <a:headEnd type="none" w="med" len="med"/>
                      <a:tailEnd type="none" w="med" len="med"/>
                    </a:lnB>
                    <a:noFill/>
                  </a:tcPr>
                </a:tc>
                <a:tc>
                  <a:txBody>
                    <a:bodyPr/>
                    <a:lstStyle/>
                    <a:p>
                      <a:pPr algn="ctr" latinLnBrk="1"/>
                      <a:endParaRPr lang="ko-KR" altLang="en-US" sz="800">
                        <a:solidFill>
                          <a:schemeClr val="tx1"/>
                        </a:solidFill>
                        <a:latin typeface="KoPub돋움체 Medium" panose="00000600000000000000" pitchFamily="2" charset="-127"/>
                        <a:ea typeface="KoPub돋움체 Medium" panose="00000600000000000000" pitchFamily="2" charset="-127"/>
                      </a:endParaRPr>
                    </a:p>
                  </a:txBody>
                  <a:tcPr marL="0" marR="0" marT="0" marB="0" anchor="ctr">
                    <a:lnL w="3175" cap="flat" cmpd="sng" algn="ctr">
                      <a:solidFill>
                        <a:srgbClr val="005EB8"/>
                      </a:solidFill>
                      <a:prstDash val="sysDot"/>
                      <a:round/>
                      <a:headEnd type="none" w="med" len="med"/>
                      <a:tailEnd type="none" w="med" len="med"/>
                    </a:lnL>
                    <a:lnR w="6350" cap="flat" cmpd="sng" algn="ctr">
                      <a:solidFill>
                        <a:srgbClr val="005EB8"/>
                      </a:solidFill>
                      <a:prstDash val="sysDot"/>
                      <a:round/>
                      <a:headEnd type="none" w="med" len="med"/>
                      <a:tailEnd type="none" w="med" len="med"/>
                    </a:lnR>
                    <a:lnT w="3175" cap="flat" cmpd="sng" algn="ctr">
                      <a:solidFill>
                        <a:srgbClr val="005EB8"/>
                      </a:solidFill>
                      <a:prstDash val="sysDot"/>
                      <a:round/>
                      <a:headEnd type="none" w="med" len="med"/>
                      <a:tailEnd type="none" w="med" len="med"/>
                    </a:lnT>
                    <a:lnB w="6350" cap="flat" cmpd="sng" algn="ctr">
                      <a:solidFill>
                        <a:srgbClr val="005EB8"/>
                      </a:solidFill>
                      <a:prstDash val="solid"/>
                      <a:round/>
                      <a:headEnd type="none" w="med" len="med"/>
                      <a:tailEnd type="none" w="med" len="med"/>
                    </a:lnB>
                    <a:noFill/>
                  </a:tcPr>
                </a:tc>
                <a:tc>
                  <a:txBody>
                    <a:bodyPr/>
                    <a:lstStyle/>
                    <a:p>
                      <a:pPr algn="ctr" latinLnBrk="1"/>
                      <a:endParaRPr lang="ko-KR" altLang="en-US" sz="800">
                        <a:solidFill>
                          <a:schemeClr val="tx1"/>
                        </a:solidFill>
                        <a:latin typeface="KoPub돋움체 Medium" panose="00000600000000000000" pitchFamily="2" charset="-127"/>
                        <a:ea typeface="KoPub돋움체 Medium" panose="00000600000000000000" pitchFamily="2" charset="-127"/>
                      </a:endParaRPr>
                    </a:p>
                  </a:txBody>
                  <a:tcPr marL="0" marR="0" marT="0" marB="0" anchor="ctr">
                    <a:lnL w="6350" cap="flat" cmpd="sng" algn="ctr">
                      <a:solidFill>
                        <a:srgbClr val="005EB8"/>
                      </a:solidFill>
                      <a:prstDash val="sysDot"/>
                      <a:round/>
                      <a:headEnd type="none" w="med" len="med"/>
                      <a:tailEnd type="none" w="med" len="med"/>
                    </a:lnL>
                    <a:lnR w="3175" cap="flat" cmpd="sng" algn="ctr">
                      <a:solidFill>
                        <a:srgbClr val="005EB8"/>
                      </a:solidFill>
                      <a:prstDash val="sysDot"/>
                      <a:round/>
                      <a:headEnd type="none" w="med" len="med"/>
                      <a:tailEnd type="none" w="med" len="med"/>
                    </a:lnR>
                    <a:lnT w="3175" cap="flat" cmpd="sng" algn="ctr">
                      <a:solidFill>
                        <a:srgbClr val="005EB8"/>
                      </a:solidFill>
                      <a:prstDash val="sysDot"/>
                      <a:round/>
                      <a:headEnd type="none" w="med" len="med"/>
                      <a:tailEnd type="none" w="med" len="med"/>
                    </a:lnT>
                    <a:lnB w="6350" cap="flat" cmpd="sng" algn="ctr">
                      <a:solidFill>
                        <a:srgbClr val="005EB8"/>
                      </a:solidFill>
                      <a:prstDash val="solid"/>
                      <a:round/>
                      <a:headEnd type="none" w="med" len="med"/>
                      <a:tailEnd type="none" w="med" len="med"/>
                    </a:lnB>
                    <a:noFill/>
                  </a:tcPr>
                </a:tc>
                <a:tc>
                  <a:txBody>
                    <a:bodyPr/>
                    <a:lstStyle/>
                    <a:p>
                      <a:pPr algn="ctr" latinLnBrk="1"/>
                      <a:endParaRPr lang="ko-KR" altLang="en-US" sz="800">
                        <a:solidFill>
                          <a:schemeClr val="tx1"/>
                        </a:solidFill>
                        <a:latin typeface="KoPub돋움체 Medium" panose="00000600000000000000" pitchFamily="2" charset="-127"/>
                        <a:ea typeface="KoPub돋움체 Medium" panose="00000600000000000000" pitchFamily="2" charset="-127"/>
                      </a:endParaRPr>
                    </a:p>
                  </a:txBody>
                  <a:tcPr marL="0" marR="0" marT="0" marB="0" anchor="ctr">
                    <a:lnL w="3175" cap="flat" cmpd="sng" algn="ctr">
                      <a:solidFill>
                        <a:srgbClr val="005EB8"/>
                      </a:solidFill>
                      <a:prstDash val="sysDot"/>
                      <a:round/>
                      <a:headEnd type="none" w="med" len="med"/>
                      <a:tailEnd type="none" w="med" len="med"/>
                    </a:lnL>
                    <a:lnR w="3175" cap="flat" cmpd="sng" algn="ctr">
                      <a:solidFill>
                        <a:srgbClr val="005EB8"/>
                      </a:solidFill>
                      <a:prstDash val="sysDot"/>
                      <a:round/>
                      <a:headEnd type="none" w="med" len="med"/>
                      <a:tailEnd type="none" w="med" len="med"/>
                    </a:lnR>
                    <a:lnT w="3175" cap="flat" cmpd="sng" algn="ctr">
                      <a:solidFill>
                        <a:srgbClr val="005EB8"/>
                      </a:solidFill>
                      <a:prstDash val="sysDot"/>
                      <a:round/>
                      <a:headEnd type="none" w="med" len="med"/>
                      <a:tailEnd type="none" w="med" len="med"/>
                    </a:lnT>
                    <a:lnB w="6350" cap="flat" cmpd="sng" algn="ctr">
                      <a:solidFill>
                        <a:srgbClr val="005EB8"/>
                      </a:solidFill>
                      <a:prstDash val="solid"/>
                      <a:round/>
                      <a:headEnd type="none" w="med" len="med"/>
                      <a:tailEnd type="none" w="med" len="med"/>
                    </a:lnB>
                    <a:noFill/>
                  </a:tcPr>
                </a:tc>
                <a:tc>
                  <a:txBody>
                    <a:bodyPr/>
                    <a:lstStyle/>
                    <a:p>
                      <a:pPr algn="ctr" latinLnBrk="1"/>
                      <a:endParaRPr lang="ko-KR" altLang="en-US" sz="800">
                        <a:solidFill>
                          <a:schemeClr val="tx1"/>
                        </a:solidFill>
                        <a:latin typeface="KoPub돋움체 Medium" panose="00000600000000000000" pitchFamily="2" charset="-127"/>
                        <a:ea typeface="KoPub돋움체 Medium" panose="00000600000000000000" pitchFamily="2" charset="-127"/>
                      </a:endParaRPr>
                    </a:p>
                  </a:txBody>
                  <a:tcPr marL="0" marR="0" marT="0" marB="0" anchor="ctr">
                    <a:lnL w="3175" cap="flat" cmpd="sng" algn="ctr">
                      <a:solidFill>
                        <a:srgbClr val="005EB8"/>
                      </a:solidFill>
                      <a:prstDash val="sysDot"/>
                      <a:round/>
                      <a:headEnd type="none" w="med" len="med"/>
                      <a:tailEnd type="none" w="med" len="med"/>
                    </a:lnL>
                    <a:lnR w="3175" cap="flat" cmpd="sng" algn="ctr">
                      <a:solidFill>
                        <a:srgbClr val="005EB8"/>
                      </a:solidFill>
                      <a:prstDash val="sysDot"/>
                      <a:round/>
                      <a:headEnd type="none" w="med" len="med"/>
                      <a:tailEnd type="none" w="med" len="med"/>
                    </a:lnR>
                    <a:lnT w="3175" cap="flat" cmpd="sng" algn="ctr">
                      <a:solidFill>
                        <a:srgbClr val="005EB8"/>
                      </a:solidFill>
                      <a:prstDash val="sysDot"/>
                      <a:round/>
                      <a:headEnd type="none" w="med" len="med"/>
                      <a:tailEnd type="none" w="med" len="med"/>
                    </a:lnT>
                    <a:lnB w="6350" cap="flat" cmpd="sng" algn="ctr">
                      <a:solidFill>
                        <a:srgbClr val="005EB8"/>
                      </a:solidFill>
                      <a:prstDash val="solid"/>
                      <a:round/>
                      <a:headEnd type="none" w="med" len="med"/>
                      <a:tailEnd type="none" w="med" len="med"/>
                    </a:lnB>
                    <a:noFill/>
                  </a:tcPr>
                </a:tc>
                <a:tc>
                  <a:txBody>
                    <a:bodyPr/>
                    <a:lstStyle/>
                    <a:p>
                      <a:pPr algn="ctr" latinLnBrk="1"/>
                      <a:endParaRPr lang="ko-KR" altLang="en-US" sz="800">
                        <a:solidFill>
                          <a:schemeClr val="tx1"/>
                        </a:solidFill>
                        <a:latin typeface="KoPub돋움체 Medium" panose="00000600000000000000" pitchFamily="2" charset="-127"/>
                        <a:ea typeface="KoPub돋움체 Medium" panose="00000600000000000000" pitchFamily="2" charset="-127"/>
                      </a:endParaRPr>
                    </a:p>
                  </a:txBody>
                  <a:tcPr marL="0" marR="0" marT="0" marB="0" anchor="ctr">
                    <a:lnL w="3175" cap="flat" cmpd="sng" algn="ctr">
                      <a:solidFill>
                        <a:srgbClr val="005EB8"/>
                      </a:solidFill>
                      <a:prstDash val="sysDot"/>
                      <a:round/>
                      <a:headEnd type="none" w="med" len="med"/>
                      <a:tailEnd type="none" w="med" len="med"/>
                    </a:lnL>
                    <a:lnR w="6350" cap="flat" cmpd="sng" algn="ctr">
                      <a:solidFill>
                        <a:srgbClr val="005EB8"/>
                      </a:solidFill>
                      <a:prstDash val="sysDot"/>
                      <a:round/>
                      <a:headEnd type="none" w="med" len="med"/>
                      <a:tailEnd type="none" w="med" len="med"/>
                    </a:lnR>
                    <a:lnT w="3175" cap="flat" cmpd="sng" algn="ctr">
                      <a:solidFill>
                        <a:srgbClr val="005EB8"/>
                      </a:solidFill>
                      <a:prstDash val="sysDot"/>
                      <a:round/>
                      <a:headEnd type="none" w="med" len="med"/>
                      <a:tailEnd type="none" w="med" len="med"/>
                    </a:lnT>
                    <a:lnB w="6350" cap="flat" cmpd="sng" algn="ctr">
                      <a:solidFill>
                        <a:srgbClr val="005EB8"/>
                      </a:solidFill>
                      <a:prstDash val="solid"/>
                      <a:round/>
                      <a:headEnd type="none" w="med" len="med"/>
                      <a:tailEnd type="none" w="med" len="med"/>
                    </a:lnB>
                    <a:noFill/>
                  </a:tcPr>
                </a:tc>
                <a:tc>
                  <a:txBody>
                    <a:bodyPr/>
                    <a:lstStyle/>
                    <a:p>
                      <a:pPr algn="ctr" latinLnBrk="1"/>
                      <a:endParaRPr lang="ko-KR" altLang="en-US" sz="800">
                        <a:solidFill>
                          <a:schemeClr val="tx1"/>
                        </a:solidFill>
                        <a:latin typeface="KoPub돋움체 Medium" panose="00000600000000000000" pitchFamily="2" charset="-127"/>
                        <a:ea typeface="KoPub돋움체 Medium" panose="00000600000000000000" pitchFamily="2" charset="-127"/>
                      </a:endParaRPr>
                    </a:p>
                  </a:txBody>
                  <a:tcPr marL="0" marR="0" marT="0" marB="0" anchor="ctr">
                    <a:lnL w="6350" cap="flat" cmpd="sng" algn="ctr">
                      <a:solidFill>
                        <a:srgbClr val="005EB8"/>
                      </a:solidFill>
                      <a:prstDash val="sysDot"/>
                      <a:round/>
                      <a:headEnd type="none" w="med" len="med"/>
                      <a:tailEnd type="none" w="med" len="med"/>
                    </a:lnL>
                    <a:lnR w="3175" cap="flat" cmpd="sng" algn="ctr">
                      <a:solidFill>
                        <a:srgbClr val="005EB8"/>
                      </a:solidFill>
                      <a:prstDash val="sysDot"/>
                      <a:round/>
                      <a:headEnd type="none" w="med" len="med"/>
                      <a:tailEnd type="none" w="med" len="med"/>
                    </a:lnR>
                    <a:lnT w="3175" cap="flat" cmpd="sng" algn="ctr">
                      <a:solidFill>
                        <a:srgbClr val="005EB8"/>
                      </a:solidFill>
                      <a:prstDash val="sysDot"/>
                      <a:round/>
                      <a:headEnd type="none" w="med" len="med"/>
                      <a:tailEnd type="none" w="med" len="med"/>
                    </a:lnT>
                    <a:lnB w="6350" cap="flat" cmpd="sng" algn="ctr">
                      <a:solidFill>
                        <a:srgbClr val="005EB8"/>
                      </a:solidFill>
                      <a:prstDash val="solid"/>
                      <a:round/>
                      <a:headEnd type="none" w="med" len="med"/>
                      <a:tailEnd type="none" w="med" len="med"/>
                    </a:lnB>
                    <a:noFill/>
                  </a:tcPr>
                </a:tc>
                <a:tc>
                  <a:txBody>
                    <a:bodyPr/>
                    <a:lstStyle/>
                    <a:p>
                      <a:pPr algn="ctr" latinLnBrk="1"/>
                      <a:endParaRPr lang="ko-KR" altLang="en-US" sz="800">
                        <a:solidFill>
                          <a:schemeClr val="tx1"/>
                        </a:solidFill>
                        <a:latin typeface="KoPub돋움체 Medium" panose="00000600000000000000" pitchFamily="2" charset="-127"/>
                        <a:ea typeface="KoPub돋움체 Medium" panose="00000600000000000000" pitchFamily="2" charset="-127"/>
                      </a:endParaRPr>
                    </a:p>
                  </a:txBody>
                  <a:tcPr marL="0" marR="0" marT="0" marB="0" anchor="ctr">
                    <a:lnL w="3175" cap="flat" cmpd="sng" algn="ctr">
                      <a:solidFill>
                        <a:srgbClr val="005EB8"/>
                      </a:solidFill>
                      <a:prstDash val="sysDot"/>
                      <a:round/>
                      <a:headEnd type="none" w="med" len="med"/>
                      <a:tailEnd type="none" w="med" len="med"/>
                    </a:lnL>
                    <a:lnR w="3175" cap="flat" cmpd="sng" algn="ctr">
                      <a:solidFill>
                        <a:srgbClr val="005EB8"/>
                      </a:solidFill>
                      <a:prstDash val="sysDot"/>
                      <a:round/>
                      <a:headEnd type="none" w="med" len="med"/>
                      <a:tailEnd type="none" w="med" len="med"/>
                    </a:lnR>
                    <a:lnT w="3175" cap="flat" cmpd="sng" algn="ctr">
                      <a:solidFill>
                        <a:srgbClr val="005EB8"/>
                      </a:solidFill>
                      <a:prstDash val="sysDot"/>
                      <a:round/>
                      <a:headEnd type="none" w="med" len="med"/>
                      <a:tailEnd type="none" w="med" len="med"/>
                    </a:lnT>
                    <a:lnB w="6350" cap="flat" cmpd="sng" algn="ctr">
                      <a:solidFill>
                        <a:srgbClr val="005EB8"/>
                      </a:solidFill>
                      <a:prstDash val="solid"/>
                      <a:round/>
                      <a:headEnd type="none" w="med" len="med"/>
                      <a:tailEnd type="none" w="med" len="med"/>
                    </a:lnB>
                    <a:noFill/>
                  </a:tcPr>
                </a:tc>
                <a:tc>
                  <a:txBody>
                    <a:bodyPr/>
                    <a:lstStyle/>
                    <a:p>
                      <a:pPr algn="ctr" latinLnBrk="1"/>
                      <a:endParaRPr lang="ko-KR" altLang="en-US" sz="800">
                        <a:solidFill>
                          <a:schemeClr val="tx1"/>
                        </a:solidFill>
                        <a:latin typeface="KoPub돋움체 Medium" panose="00000600000000000000" pitchFamily="2" charset="-127"/>
                        <a:ea typeface="KoPub돋움체 Medium" panose="00000600000000000000" pitchFamily="2" charset="-127"/>
                      </a:endParaRPr>
                    </a:p>
                  </a:txBody>
                  <a:tcPr marL="0" marR="0" marT="0" marB="0" anchor="ctr">
                    <a:lnL w="3175" cap="flat" cmpd="sng" algn="ctr">
                      <a:solidFill>
                        <a:srgbClr val="005EB8"/>
                      </a:solidFill>
                      <a:prstDash val="sysDot"/>
                      <a:round/>
                      <a:headEnd type="none" w="med" len="med"/>
                      <a:tailEnd type="none" w="med" len="med"/>
                    </a:lnL>
                    <a:lnR w="3175" cap="flat" cmpd="sng" algn="ctr">
                      <a:solidFill>
                        <a:srgbClr val="005EB8"/>
                      </a:solidFill>
                      <a:prstDash val="sysDot"/>
                      <a:round/>
                      <a:headEnd type="none" w="med" len="med"/>
                      <a:tailEnd type="none" w="med" len="med"/>
                    </a:lnR>
                    <a:lnT w="3175" cap="flat" cmpd="sng" algn="ctr">
                      <a:solidFill>
                        <a:srgbClr val="005EB8"/>
                      </a:solidFill>
                      <a:prstDash val="sysDot"/>
                      <a:round/>
                      <a:headEnd type="none" w="med" len="med"/>
                      <a:tailEnd type="none" w="med" len="med"/>
                    </a:lnT>
                    <a:lnB w="6350" cap="flat" cmpd="sng" algn="ctr">
                      <a:solidFill>
                        <a:srgbClr val="005EB8"/>
                      </a:solidFill>
                      <a:prstDash val="solid"/>
                      <a:round/>
                      <a:headEnd type="none" w="med" len="med"/>
                      <a:tailEnd type="none" w="med" len="med"/>
                    </a:lnB>
                    <a:noFill/>
                  </a:tcPr>
                </a:tc>
                <a:tc>
                  <a:txBody>
                    <a:bodyPr/>
                    <a:lstStyle/>
                    <a:p>
                      <a:pPr algn="ctr" latinLnBrk="1"/>
                      <a:endParaRPr lang="ko-KR" altLang="en-US" sz="800">
                        <a:solidFill>
                          <a:schemeClr val="tx1"/>
                        </a:solidFill>
                        <a:latin typeface="KoPub돋움체 Medium" panose="00000600000000000000" pitchFamily="2" charset="-127"/>
                        <a:ea typeface="KoPub돋움체 Medium" panose="00000600000000000000" pitchFamily="2" charset="-127"/>
                      </a:endParaRPr>
                    </a:p>
                  </a:txBody>
                  <a:tcPr marL="0" marR="0" marT="0" marB="0" anchor="ctr">
                    <a:lnL w="3175" cap="flat" cmpd="sng" algn="ctr">
                      <a:solidFill>
                        <a:srgbClr val="005EB8"/>
                      </a:solidFill>
                      <a:prstDash val="sysDot"/>
                      <a:round/>
                      <a:headEnd type="none" w="med" len="med"/>
                      <a:tailEnd type="none" w="med" len="med"/>
                    </a:lnL>
                    <a:lnR w="6350" cap="flat" cmpd="sng" algn="ctr">
                      <a:solidFill>
                        <a:srgbClr val="005EB8"/>
                      </a:solidFill>
                      <a:prstDash val="sysDot"/>
                      <a:round/>
                      <a:headEnd type="none" w="med" len="med"/>
                      <a:tailEnd type="none" w="med" len="med"/>
                    </a:lnR>
                    <a:lnT w="3175" cap="flat" cmpd="sng" algn="ctr">
                      <a:solidFill>
                        <a:srgbClr val="005EB8"/>
                      </a:solidFill>
                      <a:prstDash val="sysDot"/>
                      <a:round/>
                      <a:headEnd type="none" w="med" len="med"/>
                      <a:tailEnd type="none" w="med" len="med"/>
                    </a:lnT>
                    <a:lnB w="6350" cap="flat" cmpd="sng" algn="ctr">
                      <a:solidFill>
                        <a:srgbClr val="005EB8"/>
                      </a:solidFill>
                      <a:prstDash val="solid"/>
                      <a:round/>
                      <a:headEnd type="none" w="med" len="med"/>
                      <a:tailEnd type="none" w="med" len="med"/>
                    </a:lnB>
                    <a:noFill/>
                  </a:tcPr>
                </a:tc>
                <a:tc>
                  <a:txBody>
                    <a:bodyPr/>
                    <a:lstStyle/>
                    <a:p>
                      <a:pPr algn="ctr" latinLnBrk="1"/>
                      <a:endParaRPr lang="ko-KR" altLang="en-US" sz="800">
                        <a:solidFill>
                          <a:schemeClr val="tx1"/>
                        </a:solidFill>
                        <a:latin typeface="KoPub돋움체 Medium" panose="00000600000000000000" pitchFamily="2" charset="-127"/>
                        <a:ea typeface="KoPub돋움체 Medium" panose="00000600000000000000" pitchFamily="2" charset="-127"/>
                      </a:endParaRPr>
                    </a:p>
                  </a:txBody>
                  <a:tcPr marL="0" marR="0" marT="0" marB="0" anchor="ctr">
                    <a:lnL w="6350" cap="flat" cmpd="sng" algn="ctr">
                      <a:solidFill>
                        <a:srgbClr val="005EB8"/>
                      </a:solidFill>
                      <a:prstDash val="sysDot"/>
                      <a:round/>
                      <a:headEnd type="none" w="med" len="med"/>
                      <a:tailEnd type="none" w="med" len="med"/>
                    </a:lnL>
                    <a:lnR w="3175" cap="flat" cmpd="sng" algn="ctr">
                      <a:solidFill>
                        <a:srgbClr val="005EB8"/>
                      </a:solidFill>
                      <a:prstDash val="sysDot"/>
                      <a:round/>
                      <a:headEnd type="none" w="med" len="med"/>
                      <a:tailEnd type="none" w="med" len="med"/>
                    </a:lnR>
                    <a:lnT w="3175" cap="flat" cmpd="sng" algn="ctr">
                      <a:solidFill>
                        <a:srgbClr val="005EB8"/>
                      </a:solidFill>
                      <a:prstDash val="sysDot"/>
                      <a:round/>
                      <a:headEnd type="none" w="med" len="med"/>
                      <a:tailEnd type="none" w="med" len="med"/>
                    </a:lnT>
                    <a:lnB w="6350" cap="flat" cmpd="sng" algn="ctr">
                      <a:solidFill>
                        <a:srgbClr val="005EB8"/>
                      </a:solidFill>
                      <a:prstDash val="solid"/>
                      <a:round/>
                      <a:headEnd type="none" w="med" len="med"/>
                      <a:tailEnd type="none" w="med" len="med"/>
                    </a:lnB>
                    <a:noFill/>
                  </a:tcPr>
                </a:tc>
                <a:tc>
                  <a:txBody>
                    <a:bodyPr/>
                    <a:lstStyle/>
                    <a:p>
                      <a:pPr algn="ctr" latinLnBrk="1"/>
                      <a:endParaRPr lang="ko-KR" altLang="en-US" sz="800">
                        <a:solidFill>
                          <a:schemeClr val="tx1"/>
                        </a:solidFill>
                        <a:latin typeface="KoPub돋움체 Medium" panose="00000600000000000000" pitchFamily="2" charset="-127"/>
                        <a:ea typeface="KoPub돋움체 Medium" panose="00000600000000000000" pitchFamily="2" charset="-127"/>
                      </a:endParaRPr>
                    </a:p>
                  </a:txBody>
                  <a:tcPr marL="0" marR="0" marT="0" marB="0" anchor="ctr">
                    <a:lnL w="3175" cap="flat" cmpd="sng" algn="ctr">
                      <a:solidFill>
                        <a:srgbClr val="005EB8"/>
                      </a:solidFill>
                      <a:prstDash val="sysDot"/>
                      <a:round/>
                      <a:headEnd type="none" w="med" len="med"/>
                      <a:tailEnd type="none" w="med" len="med"/>
                    </a:lnL>
                    <a:lnR w="3175" cap="flat" cmpd="sng" algn="ctr">
                      <a:solidFill>
                        <a:srgbClr val="005EB8"/>
                      </a:solidFill>
                      <a:prstDash val="sysDot"/>
                      <a:round/>
                      <a:headEnd type="none" w="med" len="med"/>
                      <a:tailEnd type="none" w="med" len="med"/>
                    </a:lnR>
                    <a:lnT w="3175" cap="flat" cmpd="sng" algn="ctr">
                      <a:solidFill>
                        <a:srgbClr val="005EB8"/>
                      </a:solidFill>
                      <a:prstDash val="sysDot"/>
                      <a:round/>
                      <a:headEnd type="none" w="med" len="med"/>
                      <a:tailEnd type="none" w="med" len="med"/>
                    </a:lnT>
                    <a:lnB w="6350" cap="flat" cmpd="sng" algn="ctr">
                      <a:solidFill>
                        <a:srgbClr val="005EB8"/>
                      </a:solidFill>
                      <a:prstDash val="solid"/>
                      <a:round/>
                      <a:headEnd type="none" w="med" len="med"/>
                      <a:tailEnd type="none" w="med" len="med"/>
                    </a:lnB>
                    <a:noFill/>
                  </a:tcPr>
                </a:tc>
                <a:tc>
                  <a:txBody>
                    <a:bodyPr/>
                    <a:lstStyle/>
                    <a:p>
                      <a:pPr algn="ctr" latinLnBrk="1"/>
                      <a:endParaRPr lang="ko-KR" altLang="en-US" sz="800">
                        <a:solidFill>
                          <a:schemeClr val="tx1"/>
                        </a:solidFill>
                        <a:latin typeface="KoPub돋움체 Medium" panose="00000600000000000000" pitchFamily="2" charset="-127"/>
                        <a:ea typeface="KoPub돋움체 Medium" panose="00000600000000000000" pitchFamily="2" charset="-127"/>
                      </a:endParaRPr>
                    </a:p>
                  </a:txBody>
                  <a:tcPr marL="0" marR="0" marT="0" marB="0" anchor="ctr">
                    <a:lnL w="3175" cap="flat" cmpd="sng" algn="ctr">
                      <a:solidFill>
                        <a:srgbClr val="005EB8"/>
                      </a:solidFill>
                      <a:prstDash val="sysDot"/>
                      <a:round/>
                      <a:headEnd type="none" w="med" len="med"/>
                      <a:tailEnd type="none" w="med" len="med"/>
                    </a:lnL>
                    <a:lnR w="3175" cap="flat" cmpd="sng" algn="ctr">
                      <a:solidFill>
                        <a:srgbClr val="005EB8"/>
                      </a:solidFill>
                      <a:prstDash val="sysDot"/>
                      <a:round/>
                      <a:headEnd type="none" w="med" len="med"/>
                      <a:tailEnd type="none" w="med" len="med"/>
                    </a:lnR>
                    <a:lnT w="3175" cap="flat" cmpd="sng" algn="ctr">
                      <a:solidFill>
                        <a:srgbClr val="005EB8"/>
                      </a:solidFill>
                      <a:prstDash val="sysDot"/>
                      <a:round/>
                      <a:headEnd type="none" w="med" len="med"/>
                      <a:tailEnd type="none" w="med" len="med"/>
                    </a:lnT>
                    <a:lnB w="6350" cap="flat" cmpd="sng" algn="ctr">
                      <a:solidFill>
                        <a:srgbClr val="005EB8"/>
                      </a:solidFill>
                      <a:prstDash val="solid"/>
                      <a:round/>
                      <a:headEnd type="none" w="med" len="med"/>
                      <a:tailEnd type="none" w="med" len="med"/>
                    </a:lnB>
                    <a:noFill/>
                  </a:tcPr>
                </a:tc>
                <a:tc>
                  <a:txBody>
                    <a:bodyPr/>
                    <a:lstStyle/>
                    <a:p>
                      <a:pPr algn="ctr" latinLnBrk="1"/>
                      <a:endParaRPr lang="ko-KR" altLang="en-US" sz="800">
                        <a:solidFill>
                          <a:schemeClr val="tx1"/>
                        </a:solidFill>
                        <a:latin typeface="KoPub돋움체 Medium" panose="00000600000000000000" pitchFamily="2" charset="-127"/>
                        <a:ea typeface="KoPub돋움체 Medium" panose="00000600000000000000" pitchFamily="2" charset="-127"/>
                      </a:endParaRPr>
                    </a:p>
                  </a:txBody>
                  <a:tcPr marL="0" marR="0" marT="0" marB="0" anchor="ctr">
                    <a:lnL w="3175" cap="flat" cmpd="sng" algn="ctr">
                      <a:solidFill>
                        <a:srgbClr val="005EB8"/>
                      </a:solidFill>
                      <a:prstDash val="sysDot"/>
                      <a:round/>
                      <a:headEnd type="none" w="med" len="med"/>
                      <a:tailEnd type="none" w="med" len="med"/>
                    </a:lnL>
                    <a:lnR w="6350" cap="flat" cmpd="sng" algn="ctr">
                      <a:solidFill>
                        <a:srgbClr val="005EB8"/>
                      </a:solidFill>
                      <a:prstDash val="sysDot"/>
                      <a:round/>
                      <a:headEnd type="none" w="med" len="med"/>
                      <a:tailEnd type="none" w="med" len="med"/>
                    </a:lnR>
                    <a:lnT w="3175" cap="flat" cmpd="sng" algn="ctr">
                      <a:solidFill>
                        <a:srgbClr val="005EB8"/>
                      </a:solidFill>
                      <a:prstDash val="sysDot"/>
                      <a:round/>
                      <a:headEnd type="none" w="med" len="med"/>
                      <a:tailEnd type="none" w="med" len="med"/>
                    </a:lnT>
                    <a:lnB w="6350" cap="flat" cmpd="sng" algn="ctr">
                      <a:solidFill>
                        <a:srgbClr val="005EB8"/>
                      </a:solidFill>
                      <a:prstDash val="solid"/>
                      <a:round/>
                      <a:headEnd type="none" w="med" len="med"/>
                      <a:tailEnd type="none" w="med" len="med"/>
                    </a:lnB>
                    <a:noFill/>
                  </a:tcPr>
                </a:tc>
                <a:tc>
                  <a:txBody>
                    <a:bodyPr/>
                    <a:lstStyle/>
                    <a:p>
                      <a:pPr algn="ctr" latinLnBrk="1"/>
                      <a:endParaRPr lang="ko-KR" altLang="en-US" sz="800">
                        <a:solidFill>
                          <a:schemeClr val="tx1"/>
                        </a:solidFill>
                        <a:latin typeface="KoPub돋움체 Medium" panose="00000600000000000000" pitchFamily="2" charset="-127"/>
                        <a:ea typeface="KoPub돋움체 Medium" panose="00000600000000000000" pitchFamily="2" charset="-127"/>
                      </a:endParaRPr>
                    </a:p>
                  </a:txBody>
                  <a:tcPr marL="0" marR="0" marT="0" marB="0" anchor="ctr">
                    <a:lnL w="6350" cap="flat" cmpd="sng" algn="ctr">
                      <a:solidFill>
                        <a:srgbClr val="005EB8"/>
                      </a:solidFill>
                      <a:prstDash val="sysDot"/>
                      <a:round/>
                      <a:headEnd type="none" w="med" len="med"/>
                      <a:tailEnd type="none" w="med" len="med"/>
                    </a:lnL>
                    <a:lnR w="3175" cap="flat" cmpd="sng" algn="ctr">
                      <a:solidFill>
                        <a:srgbClr val="005EB8"/>
                      </a:solidFill>
                      <a:prstDash val="sysDot"/>
                      <a:round/>
                      <a:headEnd type="none" w="med" len="med"/>
                      <a:tailEnd type="none" w="med" len="med"/>
                    </a:lnR>
                    <a:lnT w="3175" cap="flat" cmpd="sng" algn="ctr">
                      <a:solidFill>
                        <a:srgbClr val="005EB8"/>
                      </a:solidFill>
                      <a:prstDash val="sysDot"/>
                      <a:round/>
                      <a:headEnd type="none" w="med" len="med"/>
                      <a:tailEnd type="none" w="med" len="med"/>
                    </a:lnT>
                    <a:lnB w="6350" cap="flat" cmpd="sng" algn="ctr">
                      <a:solidFill>
                        <a:srgbClr val="005EB8"/>
                      </a:solidFill>
                      <a:prstDash val="solid"/>
                      <a:round/>
                      <a:headEnd type="none" w="med" len="med"/>
                      <a:tailEnd type="none" w="med" len="med"/>
                    </a:lnB>
                    <a:noFill/>
                  </a:tcPr>
                </a:tc>
                <a:tc>
                  <a:txBody>
                    <a:bodyPr/>
                    <a:lstStyle/>
                    <a:p>
                      <a:pPr algn="ctr" latinLnBrk="1"/>
                      <a:endParaRPr lang="ko-KR" altLang="en-US" sz="800">
                        <a:solidFill>
                          <a:schemeClr val="tx1"/>
                        </a:solidFill>
                        <a:latin typeface="KoPub돋움체 Medium" panose="00000600000000000000" pitchFamily="2" charset="-127"/>
                        <a:ea typeface="KoPub돋움체 Medium" panose="00000600000000000000" pitchFamily="2" charset="-127"/>
                      </a:endParaRPr>
                    </a:p>
                  </a:txBody>
                  <a:tcPr marL="0" marR="0" marT="0" marB="0" anchor="ctr">
                    <a:lnL w="3175" cap="flat" cmpd="sng" algn="ctr">
                      <a:solidFill>
                        <a:srgbClr val="005EB8"/>
                      </a:solidFill>
                      <a:prstDash val="sysDot"/>
                      <a:round/>
                      <a:headEnd type="none" w="med" len="med"/>
                      <a:tailEnd type="none" w="med" len="med"/>
                    </a:lnL>
                    <a:lnR w="3175" cap="flat" cmpd="sng" algn="ctr">
                      <a:solidFill>
                        <a:srgbClr val="005EB8"/>
                      </a:solidFill>
                      <a:prstDash val="sysDot"/>
                      <a:round/>
                      <a:headEnd type="none" w="med" len="med"/>
                      <a:tailEnd type="none" w="med" len="med"/>
                    </a:lnR>
                    <a:lnT w="3175" cap="flat" cmpd="sng" algn="ctr">
                      <a:solidFill>
                        <a:srgbClr val="005EB8"/>
                      </a:solidFill>
                      <a:prstDash val="sysDot"/>
                      <a:round/>
                      <a:headEnd type="none" w="med" len="med"/>
                      <a:tailEnd type="none" w="med" len="med"/>
                    </a:lnT>
                    <a:lnB w="6350" cap="flat" cmpd="sng" algn="ctr">
                      <a:solidFill>
                        <a:srgbClr val="005EB8"/>
                      </a:solidFill>
                      <a:prstDash val="solid"/>
                      <a:round/>
                      <a:headEnd type="none" w="med" len="med"/>
                      <a:tailEnd type="none" w="med" len="med"/>
                    </a:lnB>
                    <a:noFill/>
                  </a:tcPr>
                </a:tc>
                <a:tc>
                  <a:txBody>
                    <a:bodyPr/>
                    <a:lstStyle/>
                    <a:p>
                      <a:pPr algn="ctr" latinLnBrk="1"/>
                      <a:endParaRPr lang="ko-KR" altLang="en-US" sz="800">
                        <a:solidFill>
                          <a:schemeClr val="tx1"/>
                        </a:solidFill>
                        <a:latin typeface="KoPub돋움체 Medium" panose="00000600000000000000" pitchFamily="2" charset="-127"/>
                        <a:ea typeface="KoPub돋움체 Medium" panose="00000600000000000000" pitchFamily="2" charset="-127"/>
                      </a:endParaRPr>
                    </a:p>
                  </a:txBody>
                  <a:tcPr marL="0" marR="0" marT="0" marB="0" anchor="ctr">
                    <a:lnL w="3175" cap="flat" cmpd="sng" algn="ctr">
                      <a:solidFill>
                        <a:srgbClr val="005EB8"/>
                      </a:solidFill>
                      <a:prstDash val="sysDot"/>
                      <a:round/>
                      <a:headEnd type="none" w="med" len="med"/>
                      <a:tailEnd type="none" w="med" len="med"/>
                    </a:lnL>
                    <a:lnR w="3175" cap="flat" cmpd="sng" algn="ctr">
                      <a:solidFill>
                        <a:srgbClr val="005EB8"/>
                      </a:solidFill>
                      <a:prstDash val="sysDot"/>
                      <a:round/>
                      <a:headEnd type="none" w="med" len="med"/>
                      <a:tailEnd type="none" w="med" len="med"/>
                    </a:lnR>
                    <a:lnT w="3175" cap="flat" cmpd="sng" algn="ctr">
                      <a:solidFill>
                        <a:srgbClr val="005EB8"/>
                      </a:solidFill>
                      <a:prstDash val="sysDot"/>
                      <a:round/>
                      <a:headEnd type="none" w="med" len="med"/>
                      <a:tailEnd type="none" w="med" len="med"/>
                    </a:lnT>
                    <a:lnB w="6350" cap="flat" cmpd="sng" algn="ctr">
                      <a:solidFill>
                        <a:srgbClr val="005EB8"/>
                      </a:solidFill>
                      <a:prstDash val="solid"/>
                      <a:round/>
                      <a:headEnd type="none" w="med" len="med"/>
                      <a:tailEnd type="none" w="med" len="med"/>
                    </a:lnB>
                    <a:noFill/>
                  </a:tcPr>
                </a:tc>
                <a:tc>
                  <a:txBody>
                    <a:bodyPr/>
                    <a:lstStyle/>
                    <a:p>
                      <a:pPr algn="ctr" latinLnBrk="1"/>
                      <a:endParaRPr lang="ko-KR" altLang="en-US" sz="800">
                        <a:solidFill>
                          <a:schemeClr val="tx1"/>
                        </a:solidFill>
                        <a:latin typeface="KoPub돋움체 Medium" panose="00000600000000000000" pitchFamily="2" charset="-127"/>
                        <a:ea typeface="KoPub돋움체 Medium" panose="00000600000000000000" pitchFamily="2" charset="-127"/>
                      </a:endParaRPr>
                    </a:p>
                  </a:txBody>
                  <a:tcPr marL="0" marR="0" marT="0" marB="0" anchor="ctr">
                    <a:lnL w="3175" cap="flat" cmpd="sng" algn="ctr">
                      <a:solidFill>
                        <a:srgbClr val="005EB8"/>
                      </a:solidFill>
                      <a:prstDash val="sysDot"/>
                      <a:round/>
                      <a:headEnd type="none" w="med" len="med"/>
                      <a:tailEnd type="none" w="med" len="med"/>
                    </a:lnL>
                    <a:lnR w="3175" cap="flat" cmpd="sng" algn="ctr">
                      <a:noFill/>
                      <a:prstDash val="sysDash"/>
                      <a:round/>
                      <a:headEnd type="none" w="med" len="med"/>
                      <a:tailEnd type="none" w="med" len="med"/>
                    </a:lnR>
                    <a:lnT w="3175" cap="flat" cmpd="sng" algn="ctr">
                      <a:solidFill>
                        <a:srgbClr val="005EB8"/>
                      </a:solidFill>
                      <a:prstDash val="sysDot"/>
                      <a:round/>
                      <a:headEnd type="none" w="med" len="med"/>
                      <a:tailEnd type="none" w="med" len="med"/>
                    </a:lnT>
                    <a:lnB w="6350" cap="flat" cmpd="sng" algn="ctr">
                      <a:solidFill>
                        <a:srgbClr val="005EB8"/>
                      </a:solidFill>
                      <a:prstDash val="solid"/>
                      <a:round/>
                      <a:headEnd type="none" w="med" len="med"/>
                      <a:tailEnd type="none" w="med" len="med"/>
                    </a:lnB>
                    <a:noFill/>
                  </a:tcPr>
                </a:tc>
                <a:extLst>
                  <a:ext uri="{0D108BD9-81ED-4DB2-BD59-A6C34878D82A}">
                    <a16:rowId xmlns:a16="http://schemas.microsoft.com/office/drawing/2014/main" val="3718019950"/>
                  </a:ext>
                </a:extLst>
              </a:tr>
              <a:tr h="373382">
                <a:tc rowSpan="2">
                  <a:txBody>
                    <a:bodyPr/>
                    <a:lstStyle/>
                    <a:p>
                      <a:pPr algn="ctr" latinLnBrk="1"/>
                      <a:r>
                        <a:rPr lang="ko-KR" altLang="en-US" sz="900" b="1">
                          <a:solidFill>
                            <a:schemeClr val="tx1"/>
                          </a:solidFill>
                          <a:latin typeface="KoPub돋움체 Medium" panose="00000600000000000000" pitchFamily="2" charset="-127"/>
                          <a:ea typeface="KoPub돋움체 Medium" panose="00000600000000000000" pitchFamily="2" charset="-127"/>
                        </a:rPr>
                        <a:t>영광 </a:t>
                      </a:r>
                      <a:endParaRPr lang="en-US" altLang="ko-KR" sz="900" b="1">
                        <a:solidFill>
                          <a:schemeClr val="tx1"/>
                        </a:solidFill>
                        <a:latin typeface="KoPub돋움체 Medium" panose="00000600000000000000" pitchFamily="2" charset="-127"/>
                        <a:ea typeface="KoPub돋움체 Medium" panose="00000600000000000000" pitchFamily="2" charset="-127"/>
                      </a:endParaRPr>
                    </a:p>
                    <a:p>
                      <a:pPr algn="ctr" latinLnBrk="1"/>
                      <a:r>
                        <a:rPr lang="ko-KR" altLang="en-US" sz="900" b="1">
                          <a:solidFill>
                            <a:schemeClr val="tx1"/>
                          </a:solidFill>
                          <a:latin typeface="KoPub돋움체 Medium" panose="00000600000000000000" pitchFamily="2" charset="-127"/>
                          <a:ea typeface="KoPub돋움체 Medium" panose="00000600000000000000" pitchFamily="2" charset="-127"/>
                        </a:rPr>
                        <a:t>안마</a:t>
                      </a:r>
                    </a:p>
                  </a:txBody>
                  <a:tcPr anchor="ctr">
                    <a:lnL w="6350" cap="flat" cmpd="sng" algn="ctr">
                      <a:no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chemeClr val="bg1">
                        <a:lumMod val="95000"/>
                        <a:alpha val="20000"/>
                      </a:schemeClr>
                    </a:solidFill>
                  </a:tcPr>
                </a:tc>
                <a:tc>
                  <a:txBody>
                    <a:bodyPr/>
                    <a:lstStyle/>
                    <a:p>
                      <a:pPr algn="ctr" latinLnBrk="1"/>
                      <a:r>
                        <a:rPr lang="ko-KR" altLang="en-US" sz="800">
                          <a:solidFill>
                            <a:schemeClr val="tx1"/>
                          </a:solidFill>
                          <a:latin typeface="KoPub돋움체 Medium" panose="00000600000000000000" pitchFamily="2" charset="-127"/>
                          <a:ea typeface="KoPub돋움체 Medium" panose="00000600000000000000" pitchFamily="2" charset="-127"/>
                        </a:rPr>
                        <a:t>총사업비</a:t>
                      </a:r>
                    </a:p>
                  </a:txBody>
                  <a:tcPr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3175" cap="flat" cmpd="sng" algn="ctr">
                      <a:solidFill>
                        <a:srgbClr val="00338D"/>
                      </a:solidFill>
                      <a:prstDash val="dot"/>
                      <a:round/>
                      <a:headEnd type="none" w="med" len="med"/>
                      <a:tailEnd type="none" w="med" len="med"/>
                    </a:lnB>
                    <a:solidFill>
                      <a:schemeClr val="bg1">
                        <a:lumMod val="95000"/>
                        <a:alpha val="20000"/>
                      </a:schemeClr>
                    </a:solidFill>
                  </a:tcPr>
                </a:tc>
                <a:tc>
                  <a:txBody>
                    <a:bodyPr/>
                    <a:lstStyle/>
                    <a:p>
                      <a:pPr algn="ctr" latinLnBrk="1"/>
                      <a:r>
                        <a:rPr lang="en-US" altLang="ko-KR" sz="800">
                          <a:solidFill>
                            <a:schemeClr val="tx1"/>
                          </a:solidFill>
                          <a:latin typeface="KoPub돋움체 Medium" panose="00000600000000000000" pitchFamily="2" charset="-127"/>
                          <a:ea typeface="KoPub돋움체 Medium" panose="00000600000000000000" pitchFamily="2" charset="-127"/>
                        </a:rPr>
                        <a:t>33,967</a:t>
                      </a:r>
                      <a:endParaRPr lang="ko-KR" altLang="en-US" sz="800">
                        <a:solidFill>
                          <a:schemeClr val="tx1"/>
                        </a:solidFill>
                        <a:latin typeface="KoPub돋움체 Medium" panose="00000600000000000000" pitchFamily="2" charset="-127"/>
                        <a:ea typeface="KoPub돋움체 Medium" panose="00000600000000000000" pitchFamily="2" charset="-127"/>
                      </a:endParaRPr>
                    </a:p>
                  </a:txBody>
                  <a:tcPr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3175" cap="flat" cmpd="sng" algn="ctr">
                      <a:solidFill>
                        <a:srgbClr val="00338D"/>
                      </a:solidFill>
                      <a:prstDash val="dot"/>
                      <a:round/>
                      <a:headEnd type="none" w="med" len="med"/>
                      <a:tailEnd type="none" w="med" len="med"/>
                    </a:lnB>
                    <a:solidFill>
                      <a:schemeClr val="bg1">
                        <a:lumMod val="95000"/>
                        <a:alpha val="20000"/>
                      </a:schemeClr>
                    </a:solidFill>
                  </a:tcPr>
                </a:tc>
                <a:tc>
                  <a:txBody>
                    <a:bodyPr/>
                    <a:lstStyle/>
                    <a:p>
                      <a:pPr algn="ctr" latinLnBrk="1"/>
                      <a:endParaRPr lang="ko-KR" altLang="en-US" sz="900">
                        <a:solidFill>
                          <a:schemeClr val="bg1"/>
                        </a:solidFill>
                        <a:latin typeface="KoPub돋움체 Medium" panose="00000600000000000000" pitchFamily="2" charset="-127"/>
                        <a:ea typeface="KoPub돋움체 Medium" panose="00000600000000000000" pitchFamily="2" charset="-127"/>
                      </a:endParaRPr>
                    </a:p>
                  </a:txBody>
                  <a:tcPr marL="0" marR="0" marT="0" marB="0" anchor="ctr">
                    <a:lnL w="6350" cap="flat" cmpd="sng" algn="ctr">
                      <a:solidFill>
                        <a:srgbClr val="005EB8"/>
                      </a:solidFill>
                      <a:prstDash val="solid"/>
                      <a:round/>
                      <a:headEnd type="none" w="med" len="med"/>
                      <a:tailEnd type="none" w="med" len="med"/>
                    </a:lnL>
                    <a:lnR w="3175" cap="flat" cmpd="sng" algn="ctr">
                      <a:solidFill>
                        <a:srgbClr val="005EB8"/>
                      </a:solidFill>
                      <a:prstDash val="sysDot"/>
                      <a:round/>
                      <a:headEnd type="none" w="med" len="med"/>
                      <a:tailEnd type="none" w="med" len="med"/>
                    </a:lnR>
                    <a:lnT w="6350" cap="flat" cmpd="sng" algn="ctr">
                      <a:solidFill>
                        <a:srgbClr val="005EB8"/>
                      </a:solidFill>
                      <a:prstDash val="solid"/>
                      <a:round/>
                      <a:headEnd type="none" w="med" len="med"/>
                      <a:tailEnd type="none" w="med" len="med"/>
                    </a:lnT>
                    <a:lnB w="3175" cap="flat" cmpd="sng" algn="ctr">
                      <a:solidFill>
                        <a:srgbClr val="005EB8"/>
                      </a:solidFill>
                      <a:prstDash val="sysDot"/>
                      <a:round/>
                      <a:headEnd type="none" w="med" len="med"/>
                      <a:tailEnd type="none" w="med" len="med"/>
                    </a:lnB>
                    <a:noFill/>
                  </a:tcPr>
                </a:tc>
                <a:tc>
                  <a:txBody>
                    <a:bodyPr/>
                    <a:lstStyle/>
                    <a:p>
                      <a:pPr algn="ctr" latinLnBrk="1"/>
                      <a:endParaRPr lang="ko-KR" altLang="en-US" sz="900">
                        <a:solidFill>
                          <a:schemeClr val="bg1"/>
                        </a:solidFill>
                        <a:latin typeface="KoPub돋움체 Medium" panose="00000600000000000000" pitchFamily="2" charset="-127"/>
                        <a:ea typeface="KoPub돋움체 Medium" panose="00000600000000000000" pitchFamily="2" charset="-127"/>
                      </a:endParaRPr>
                    </a:p>
                  </a:txBody>
                  <a:tcPr marL="0" marR="0" marT="0" marB="0" anchor="ctr">
                    <a:lnL w="3175" cap="flat" cmpd="sng" algn="ctr">
                      <a:solidFill>
                        <a:srgbClr val="005EB8"/>
                      </a:solidFill>
                      <a:prstDash val="sysDot"/>
                      <a:round/>
                      <a:headEnd type="none" w="med" len="med"/>
                      <a:tailEnd type="none" w="med" len="med"/>
                    </a:lnL>
                    <a:lnR w="3175" cap="flat" cmpd="sng" algn="ctr">
                      <a:solidFill>
                        <a:srgbClr val="005EB8"/>
                      </a:solidFill>
                      <a:prstDash val="sysDot"/>
                      <a:round/>
                      <a:headEnd type="none" w="med" len="med"/>
                      <a:tailEnd type="none" w="med" len="med"/>
                    </a:lnR>
                    <a:lnT w="6350" cap="flat" cmpd="sng" algn="ctr">
                      <a:solidFill>
                        <a:srgbClr val="005EB8"/>
                      </a:solidFill>
                      <a:prstDash val="solid"/>
                      <a:round/>
                      <a:headEnd type="none" w="med" len="med"/>
                      <a:tailEnd type="none" w="med" len="med"/>
                    </a:lnT>
                    <a:lnB w="3175" cap="flat" cmpd="sng" algn="ctr">
                      <a:solidFill>
                        <a:srgbClr val="005EB8"/>
                      </a:solidFill>
                      <a:prstDash val="sysDot"/>
                      <a:round/>
                      <a:headEnd type="none" w="med" len="med"/>
                      <a:tailEnd type="none" w="med" len="med"/>
                    </a:lnB>
                    <a:noFill/>
                  </a:tcPr>
                </a:tc>
                <a:tc>
                  <a:txBody>
                    <a:bodyPr/>
                    <a:lstStyle/>
                    <a:p>
                      <a:pPr algn="ctr" latinLnBrk="1"/>
                      <a:endParaRPr lang="ko-KR" altLang="en-US" sz="900">
                        <a:solidFill>
                          <a:schemeClr val="bg1"/>
                        </a:solidFill>
                        <a:latin typeface="KoPub돋움체 Medium" panose="00000600000000000000" pitchFamily="2" charset="-127"/>
                        <a:ea typeface="KoPub돋움체 Medium" panose="00000600000000000000" pitchFamily="2" charset="-127"/>
                      </a:endParaRPr>
                    </a:p>
                  </a:txBody>
                  <a:tcPr marL="0" marR="0" marT="0" marB="0" anchor="ctr">
                    <a:lnL w="3175" cap="flat" cmpd="sng" algn="ctr">
                      <a:solidFill>
                        <a:srgbClr val="005EB8"/>
                      </a:solidFill>
                      <a:prstDash val="sysDot"/>
                      <a:round/>
                      <a:headEnd type="none" w="med" len="med"/>
                      <a:tailEnd type="none" w="med" len="med"/>
                    </a:lnL>
                    <a:lnR w="3175" cap="flat" cmpd="sng" algn="ctr">
                      <a:solidFill>
                        <a:srgbClr val="005EB8"/>
                      </a:solidFill>
                      <a:prstDash val="sysDot"/>
                      <a:round/>
                      <a:headEnd type="none" w="med" len="med"/>
                      <a:tailEnd type="none" w="med" len="med"/>
                    </a:lnR>
                    <a:lnT w="6350" cap="flat" cmpd="sng" algn="ctr">
                      <a:solidFill>
                        <a:srgbClr val="005EB8"/>
                      </a:solidFill>
                      <a:prstDash val="solid"/>
                      <a:round/>
                      <a:headEnd type="none" w="med" len="med"/>
                      <a:tailEnd type="none" w="med" len="med"/>
                    </a:lnT>
                    <a:lnB w="3175" cap="flat" cmpd="sng" algn="ctr">
                      <a:solidFill>
                        <a:srgbClr val="005EB8"/>
                      </a:solidFill>
                      <a:prstDash val="sysDot"/>
                      <a:round/>
                      <a:headEnd type="none" w="med" len="med"/>
                      <a:tailEnd type="none" w="med" len="med"/>
                    </a:lnB>
                    <a:noFill/>
                  </a:tcPr>
                </a:tc>
                <a:tc>
                  <a:txBody>
                    <a:bodyPr/>
                    <a:lstStyle/>
                    <a:p>
                      <a:pPr algn="ctr" latinLnBrk="1"/>
                      <a:endParaRPr lang="ko-KR" altLang="en-US" sz="900">
                        <a:solidFill>
                          <a:schemeClr val="bg1"/>
                        </a:solidFill>
                        <a:latin typeface="KoPub돋움체 Medium" panose="00000600000000000000" pitchFamily="2" charset="-127"/>
                        <a:ea typeface="KoPub돋움체 Medium" panose="00000600000000000000" pitchFamily="2" charset="-127"/>
                      </a:endParaRPr>
                    </a:p>
                  </a:txBody>
                  <a:tcPr marL="0" marR="0" marT="0" marB="0" anchor="ctr">
                    <a:lnL w="3175" cap="flat" cmpd="sng" algn="ctr">
                      <a:solidFill>
                        <a:srgbClr val="005EB8"/>
                      </a:solidFill>
                      <a:prstDash val="sysDot"/>
                      <a:round/>
                      <a:headEnd type="none" w="med" len="med"/>
                      <a:tailEnd type="none" w="med" len="med"/>
                    </a:lnL>
                    <a:lnR w="6350" cap="flat" cmpd="sng" algn="ctr">
                      <a:solidFill>
                        <a:srgbClr val="005EB8"/>
                      </a:solidFill>
                      <a:prstDash val="sysDot"/>
                      <a:round/>
                      <a:headEnd type="none" w="med" len="med"/>
                      <a:tailEnd type="none" w="med" len="med"/>
                    </a:lnR>
                    <a:lnT w="6350" cap="flat" cmpd="sng" algn="ctr">
                      <a:solidFill>
                        <a:srgbClr val="005EB8"/>
                      </a:solidFill>
                      <a:prstDash val="solid"/>
                      <a:round/>
                      <a:headEnd type="none" w="med" len="med"/>
                      <a:tailEnd type="none" w="med" len="med"/>
                    </a:lnT>
                    <a:lnB w="3175" cap="flat" cmpd="sng" algn="ctr">
                      <a:solidFill>
                        <a:srgbClr val="005EB8"/>
                      </a:solidFill>
                      <a:prstDash val="sysDot"/>
                      <a:round/>
                      <a:headEnd type="none" w="med" len="med"/>
                      <a:tailEnd type="none" w="med" len="med"/>
                    </a:lnB>
                    <a:noFill/>
                  </a:tcPr>
                </a:tc>
                <a:tc>
                  <a:txBody>
                    <a:bodyPr/>
                    <a:lstStyle/>
                    <a:p>
                      <a:pPr algn="ctr" latinLnBrk="1"/>
                      <a:endParaRPr lang="ko-KR" altLang="en-US" sz="900">
                        <a:solidFill>
                          <a:schemeClr val="bg1"/>
                        </a:solidFill>
                        <a:latin typeface="KoPub돋움체 Medium" panose="00000600000000000000" pitchFamily="2" charset="-127"/>
                        <a:ea typeface="KoPub돋움체 Medium" panose="00000600000000000000" pitchFamily="2" charset="-127"/>
                      </a:endParaRPr>
                    </a:p>
                  </a:txBody>
                  <a:tcPr marL="0" marR="0" marT="0" marB="0" anchor="ctr">
                    <a:lnL w="6350" cap="flat" cmpd="sng" algn="ctr">
                      <a:solidFill>
                        <a:srgbClr val="005EB8"/>
                      </a:solidFill>
                      <a:prstDash val="sysDot"/>
                      <a:round/>
                      <a:headEnd type="none" w="med" len="med"/>
                      <a:tailEnd type="none" w="med" len="med"/>
                    </a:lnL>
                    <a:lnR w="3175" cap="flat" cmpd="sng" algn="ctr">
                      <a:solidFill>
                        <a:srgbClr val="005EB8"/>
                      </a:solidFill>
                      <a:prstDash val="sysDot"/>
                      <a:round/>
                      <a:headEnd type="none" w="med" len="med"/>
                      <a:tailEnd type="none" w="med" len="med"/>
                    </a:lnR>
                    <a:lnT w="6350" cap="flat" cmpd="sng" algn="ctr">
                      <a:solidFill>
                        <a:srgbClr val="005EB8"/>
                      </a:solidFill>
                      <a:prstDash val="solid"/>
                      <a:round/>
                      <a:headEnd type="none" w="med" len="med"/>
                      <a:tailEnd type="none" w="med" len="med"/>
                    </a:lnT>
                    <a:lnB w="3175" cap="flat" cmpd="sng" algn="ctr">
                      <a:solidFill>
                        <a:srgbClr val="005EB8"/>
                      </a:solidFill>
                      <a:prstDash val="sysDot"/>
                      <a:round/>
                      <a:headEnd type="none" w="med" len="med"/>
                      <a:tailEnd type="none" w="med" len="med"/>
                    </a:lnB>
                    <a:noFill/>
                  </a:tcPr>
                </a:tc>
                <a:tc>
                  <a:txBody>
                    <a:bodyPr/>
                    <a:lstStyle/>
                    <a:p>
                      <a:pPr algn="ctr" latinLnBrk="1"/>
                      <a:endParaRPr lang="ko-KR" altLang="en-US" sz="900">
                        <a:solidFill>
                          <a:schemeClr val="bg1"/>
                        </a:solidFill>
                        <a:latin typeface="KoPub돋움체 Medium" panose="00000600000000000000" pitchFamily="2" charset="-127"/>
                        <a:ea typeface="KoPub돋움체 Medium" panose="00000600000000000000" pitchFamily="2" charset="-127"/>
                      </a:endParaRPr>
                    </a:p>
                  </a:txBody>
                  <a:tcPr marL="0" marR="0" marT="0" marB="0" anchor="ctr">
                    <a:lnL w="3175" cap="flat" cmpd="sng" algn="ctr">
                      <a:solidFill>
                        <a:srgbClr val="005EB8"/>
                      </a:solidFill>
                      <a:prstDash val="sysDot"/>
                      <a:round/>
                      <a:headEnd type="none" w="med" len="med"/>
                      <a:tailEnd type="none" w="med" len="med"/>
                    </a:lnL>
                    <a:lnR w="3175" cap="flat" cmpd="sng" algn="ctr">
                      <a:solidFill>
                        <a:srgbClr val="005EB8"/>
                      </a:solidFill>
                      <a:prstDash val="sysDot"/>
                      <a:round/>
                      <a:headEnd type="none" w="med" len="med"/>
                      <a:tailEnd type="none" w="med" len="med"/>
                    </a:lnR>
                    <a:lnT w="6350" cap="flat" cmpd="sng" algn="ctr">
                      <a:solidFill>
                        <a:srgbClr val="005EB8"/>
                      </a:solidFill>
                      <a:prstDash val="solid"/>
                      <a:round/>
                      <a:headEnd type="none" w="med" len="med"/>
                      <a:tailEnd type="none" w="med" len="med"/>
                    </a:lnT>
                    <a:lnB w="3175" cap="flat" cmpd="sng" algn="ctr">
                      <a:solidFill>
                        <a:srgbClr val="005EB8"/>
                      </a:solidFill>
                      <a:prstDash val="sysDot"/>
                      <a:round/>
                      <a:headEnd type="none" w="med" len="med"/>
                      <a:tailEnd type="none" w="med" len="med"/>
                    </a:lnB>
                    <a:noFill/>
                  </a:tcPr>
                </a:tc>
                <a:tc>
                  <a:txBody>
                    <a:bodyPr/>
                    <a:lstStyle/>
                    <a:p>
                      <a:pPr algn="ctr" latinLnBrk="1"/>
                      <a:endParaRPr lang="ko-KR" altLang="en-US" sz="900">
                        <a:solidFill>
                          <a:schemeClr val="bg1"/>
                        </a:solidFill>
                        <a:latin typeface="KoPub돋움체 Medium" panose="00000600000000000000" pitchFamily="2" charset="-127"/>
                        <a:ea typeface="KoPub돋움체 Medium" panose="00000600000000000000" pitchFamily="2" charset="-127"/>
                      </a:endParaRPr>
                    </a:p>
                  </a:txBody>
                  <a:tcPr marL="0" marR="0" marT="0" marB="0" anchor="ctr">
                    <a:lnL w="3175" cap="flat" cmpd="sng" algn="ctr">
                      <a:solidFill>
                        <a:srgbClr val="005EB8"/>
                      </a:solidFill>
                      <a:prstDash val="sysDot"/>
                      <a:round/>
                      <a:headEnd type="none" w="med" len="med"/>
                      <a:tailEnd type="none" w="med" len="med"/>
                    </a:lnL>
                    <a:lnR w="3175" cap="flat" cmpd="sng" algn="ctr">
                      <a:solidFill>
                        <a:srgbClr val="005EB8"/>
                      </a:solidFill>
                      <a:prstDash val="sysDot"/>
                      <a:round/>
                      <a:headEnd type="none" w="med" len="med"/>
                      <a:tailEnd type="none" w="med" len="med"/>
                    </a:lnR>
                    <a:lnT w="6350" cap="flat" cmpd="sng" algn="ctr">
                      <a:solidFill>
                        <a:srgbClr val="005EB8"/>
                      </a:solidFill>
                      <a:prstDash val="solid"/>
                      <a:round/>
                      <a:headEnd type="none" w="med" len="med"/>
                      <a:tailEnd type="none" w="med" len="med"/>
                    </a:lnT>
                    <a:lnB w="3175" cap="flat" cmpd="sng" algn="ctr">
                      <a:solidFill>
                        <a:srgbClr val="005EB8"/>
                      </a:solidFill>
                      <a:prstDash val="sysDot"/>
                      <a:round/>
                      <a:headEnd type="none" w="med" len="med"/>
                      <a:tailEnd type="none" w="med" len="med"/>
                    </a:lnB>
                    <a:noFill/>
                  </a:tcPr>
                </a:tc>
                <a:tc>
                  <a:txBody>
                    <a:bodyPr/>
                    <a:lstStyle/>
                    <a:p>
                      <a:pPr algn="ctr" latinLnBrk="1"/>
                      <a:endParaRPr lang="ko-KR" altLang="en-US" sz="900">
                        <a:solidFill>
                          <a:schemeClr val="bg1"/>
                        </a:solidFill>
                        <a:latin typeface="KoPub돋움체 Medium" panose="00000600000000000000" pitchFamily="2" charset="-127"/>
                        <a:ea typeface="KoPub돋움체 Medium" panose="00000600000000000000" pitchFamily="2" charset="-127"/>
                      </a:endParaRPr>
                    </a:p>
                  </a:txBody>
                  <a:tcPr marL="0" marR="0" marT="0" marB="0" anchor="ctr">
                    <a:lnL w="3175" cap="flat" cmpd="sng" algn="ctr">
                      <a:solidFill>
                        <a:srgbClr val="005EB8"/>
                      </a:solidFill>
                      <a:prstDash val="sysDot"/>
                      <a:round/>
                      <a:headEnd type="none" w="med" len="med"/>
                      <a:tailEnd type="none" w="med" len="med"/>
                    </a:lnL>
                    <a:lnR w="6350" cap="flat" cmpd="sng" algn="ctr">
                      <a:solidFill>
                        <a:srgbClr val="005EB8"/>
                      </a:solidFill>
                      <a:prstDash val="sysDot"/>
                      <a:round/>
                      <a:headEnd type="none" w="med" len="med"/>
                      <a:tailEnd type="none" w="med" len="med"/>
                    </a:lnR>
                    <a:lnT w="6350" cap="flat" cmpd="sng" algn="ctr">
                      <a:solidFill>
                        <a:srgbClr val="005EB8"/>
                      </a:solidFill>
                      <a:prstDash val="solid"/>
                      <a:round/>
                      <a:headEnd type="none" w="med" len="med"/>
                      <a:tailEnd type="none" w="med" len="med"/>
                    </a:lnT>
                    <a:lnB w="3175" cap="flat" cmpd="sng" algn="ctr">
                      <a:solidFill>
                        <a:srgbClr val="005EB8"/>
                      </a:solidFill>
                      <a:prstDash val="sysDot"/>
                      <a:round/>
                      <a:headEnd type="none" w="med" len="med"/>
                      <a:tailEnd type="none" w="med" len="med"/>
                    </a:lnB>
                    <a:noFill/>
                  </a:tcPr>
                </a:tc>
                <a:tc>
                  <a:txBody>
                    <a:bodyPr/>
                    <a:lstStyle/>
                    <a:p>
                      <a:pPr algn="ctr" latinLnBrk="1"/>
                      <a:endParaRPr lang="ko-KR" altLang="en-US" sz="900">
                        <a:solidFill>
                          <a:schemeClr val="bg1"/>
                        </a:solidFill>
                        <a:latin typeface="KoPub돋움체 Medium" panose="00000600000000000000" pitchFamily="2" charset="-127"/>
                        <a:ea typeface="KoPub돋움체 Medium" panose="00000600000000000000" pitchFamily="2" charset="-127"/>
                      </a:endParaRPr>
                    </a:p>
                  </a:txBody>
                  <a:tcPr marL="0" marR="0" marT="0" marB="0" anchor="ctr">
                    <a:lnL w="6350" cap="flat" cmpd="sng" algn="ctr">
                      <a:solidFill>
                        <a:srgbClr val="005EB8"/>
                      </a:solidFill>
                      <a:prstDash val="sysDot"/>
                      <a:round/>
                      <a:headEnd type="none" w="med" len="med"/>
                      <a:tailEnd type="none" w="med" len="med"/>
                    </a:lnL>
                    <a:lnR w="3175" cap="flat" cmpd="sng" algn="ctr">
                      <a:solidFill>
                        <a:srgbClr val="005EB8"/>
                      </a:solidFill>
                      <a:prstDash val="sysDot"/>
                      <a:round/>
                      <a:headEnd type="none" w="med" len="med"/>
                      <a:tailEnd type="none" w="med" len="med"/>
                    </a:lnR>
                    <a:lnT w="6350" cap="flat" cmpd="sng" algn="ctr">
                      <a:solidFill>
                        <a:srgbClr val="005EB8"/>
                      </a:solidFill>
                      <a:prstDash val="solid"/>
                      <a:round/>
                      <a:headEnd type="none" w="med" len="med"/>
                      <a:tailEnd type="none" w="med" len="med"/>
                    </a:lnT>
                    <a:lnB w="3175" cap="flat" cmpd="sng" algn="ctr">
                      <a:solidFill>
                        <a:srgbClr val="005EB8"/>
                      </a:solidFill>
                      <a:prstDash val="sysDot"/>
                      <a:round/>
                      <a:headEnd type="none" w="med" len="med"/>
                      <a:tailEnd type="none" w="med" len="med"/>
                    </a:lnB>
                    <a:noFill/>
                  </a:tcPr>
                </a:tc>
                <a:tc>
                  <a:txBody>
                    <a:bodyPr/>
                    <a:lstStyle/>
                    <a:p>
                      <a:pPr algn="ctr" latinLnBrk="1"/>
                      <a:endParaRPr lang="ko-KR" altLang="en-US" sz="900">
                        <a:solidFill>
                          <a:schemeClr val="bg1"/>
                        </a:solidFill>
                        <a:latin typeface="KoPub돋움체 Medium" panose="00000600000000000000" pitchFamily="2" charset="-127"/>
                        <a:ea typeface="KoPub돋움체 Medium" panose="00000600000000000000" pitchFamily="2" charset="-127"/>
                      </a:endParaRPr>
                    </a:p>
                  </a:txBody>
                  <a:tcPr marL="0" marR="0" marT="0" marB="0" anchor="ctr">
                    <a:lnL w="3175" cap="flat" cmpd="sng" algn="ctr">
                      <a:solidFill>
                        <a:srgbClr val="005EB8"/>
                      </a:solidFill>
                      <a:prstDash val="sysDot"/>
                      <a:round/>
                      <a:headEnd type="none" w="med" len="med"/>
                      <a:tailEnd type="none" w="med" len="med"/>
                    </a:lnL>
                    <a:lnR w="3175" cap="flat" cmpd="sng" algn="ctr">
                      <a:solidFill>
                        <a:srgbClr val="005EB8"/>
                      </a:solidFill>
                      <a:prstDash val="sysDot"/>
                      <a:round/>
                      <a:headEnd type="none" w="med" len="med"/>
                      <a:tailEnd type="none" w="med" len="med"/>
                    </a:lnR>
                    <a:lnT w="6350" cap="flat" cmpd="sng" algn="ctr">
                      <a:solidFill>
                        <a:srgbClr val="005EB8"/>
                      </a:solidFill>
                      <a:prstDash val="solid"/>
                      <a:round/>
                      <a:headEnd type="none" w="med" len="med"/>
                      <a:tailEnd type="none" w="med" len="med"/>
                    </a:lnT>
                    <a:lnB w="3175" cap="flat" cmpd="sng" algn="ctr">
                      <a:solidFill>
                        <a:srgbClr val="005EB8"/>
                      </a:solidFill>
                      <a:prstDash val="sysDot"/>
                      <a:round/>
                      <a:headEnd type="none" w="med" len="med"/>
                      <a:tailEnd type="none" w="med" len="med"/>
                    </a:lnB>
                    <a:noFill/>
                  </a:tcPr>
                </a:tc>
                <a:tc>
                  <a:txBody>
                    <a:bodyPr/>
                    <a:lstStyle/>
                    <a:p>
                      <a:pPr algn="ctr" latinLnBrk="1"/>
                      <a:endParaRPr lang="ko-KR" altLang="en-US" sz="900">
                        <a:solidFill>
                          <a:schemeClr val="bg1"/>
                        </a:solidFill>
                        <a:latin typeface="KoPub돋움체 Medium" panose="00000600000000000000" pitchFamily="2" charset="-127"/>
                        <a:ea typeface="KoPub돋움체 Medium" panose="00000600000000000000" pitchFamily="2" charset="-127"/>
                      </a:endParaRPr>
                    </a:p>
                  </a:txBody>
                  <a:tcPr marL="0" marR="0" marT="0" marB="0" anchor="ctr">
                    <a:lnL w="3175" cap="flat" cmpd="sng" algn="ctr">
                      <a:solidFill>
                        <a:srgbClr val="005EB8"/>
                      </a:solidFill>
                      <a:prstDash val="sysDot"/>
                      <a:round/>
                      <a:headEnd type="none" w="med" len="med"/>
                      <a:tailEnd type="none" w="med" len="med"/>
                    </a:lnL>
                    <a:lnR w="3175" cap="flat" cmpd="sng" algn="ctr">
                      <a:solidFill>
                        <a:srgbClr val="005EB8"/>
                      </a:solidFill>
                      <a:prstDash val="sysDot"/>
                      <a:round/>
                      <a:headEnd type="none" w="med" len="med"/>
                      <a:tailEnd type="none" w="med" len="med"/>
                    </a:lnR>
                    <a:lnT w="6350" cap="flat" cmpd="sng" algn="ctr">
                      <a:solidFill>
                        <a:srgbClr val="005EB8"/>
                      </a:solidFill>
                      <a:prstDash val="solid"/>
                      <a:round/>
                      <a:headEnd type="none" w="med" len="med"/>
                      <a:tailEnd type="none" w="med" len="med"/>
                    </a:lnT>
                    <a:lnB w="3175" cap="flat" cmpd="sng" algn="ctr">
                      <a:solidFill>
                        <a:srgbClr val="005EB8"/>
                      </a:solidFill>
                      <a:prstDash val="sysDot"/>
                      <a:round/>
                      <a:headEnd type="none" w="med" len="med"/>
                      <a:tailEnd type="none" w="med" len="med"/>
                    </a:lnB>
                    <a:noFill/>
                  </a:tcPr>
                </a:tc>
                <a:tc>
                  <a:txBody>
                    <a:bodyPr/>
                    <a:lstStyle/>
                    <a:p>
                      <a:pPr algn="ctr" latinLnBrk="1"/>
                      <a:endParaRPr lang="ko-KR" altLang="en-US" sz="900">
                        <a:solidFill>
                          <a:schemeClr val="bg1"/>
                        </a:solidFill>
                        <a:latin typeface="KoPub돋움체 Medium" panose="00000600000000000000" pitchFamily="2" charset="-127"/>
                        <a:ea typeface="KoPub돋움체 Medium" panose="00000600000000000000" pitchFamily="2" charset="-127"/>
                      </a:endParaRPr>
                    </a:p>
                  </a:txBody>
                  <a:tcPr marL="0" marR="0" marT="0" marB="0" anchor="ctr">
                    <a:lnL w="3175" cap="flat" cmpd="sng" algn="ctr">
                      <a:solidFill>
                        <a:srgbClr val="005EB8"/>
                      </a:solidFill>
                      <a:prstDash val="sysDot"/>
                      <a:round/>
                      <a:headEnd type="none" w="med" len="med"/>
                      <a:tailEnd type="none" w="med" len="med"/>
                    </a:lnL>
                    <a:lnR w="6350" cap="flat" cmpd="sng" algn="ctr">
                      <a:solidFill>
                        <a:srgbClr val="005EB8"/>
                      </a:solidFill>
                      <a:prstDash val="sysDot"/>
                      <a:round/>
                      <a:headEnd type="none" w="med" len="med"/>
                      <a:tailEnd type="none" w="med" len="med"/>
                    </a:lnR>
                    <a:lnT w="6350" cap="flat" cmpd="sng" algn="ctr">
                      <a:solidFill>
                        <a:srgbClr val="005EB8"/>
                      </a:solidFill>
                      <a:prstDash val="solid"/>
                      <a:round/>
                      <a:headEnd type="none" w="med" len="med"/>
                      <a:tailEnd type="none" w="med" len="med"/>
                    </a:lnT>
                    <a:lnB w="3175" cap="flat" cmpd="sng" algn="ctr">
                      <a:solidFill>
                        <a:srgbClr val="005EB8"/>
                      </a:solidFill>
                      <a:prstDash val="sysDot"/>
                      <a:round/>
                      <a:headEnd type="none" w="med" len="med"/>
                      <a:tailEnd type="none" w="med" len="med"/>
                    </a:lnB>
                    <a:noFill/>
                  </a:tcPr>
                </a:tc>
                <a:tc>
                  <a:txBody>
                    <a:bodyPr/>
                    <a:lstStyle/>
                    <a:p>
                      <a:pPr algn="ctr" latinLnBrk="1"/>
                      <a:endParaRPr lang="ko-KR" altLang="en-US" sz="900">
                        <a:solidFill>
                          <a:schemeClr val="bg1"/>
                        </a:solidFill>
                        <a:latin typeface="KoPub돋움체 Medium" panose="00000600000000000000" pitchFamily="2" charset="-127"/>
                        <a:ea typeface="KoPub돋움체 Medium" panose="00000600000000000000" pitchFamily="2" charset="-127"/>
                      </a:endParaRPr>
                    </a:p>
                  </a:txBody>
                  <a:tcPr marL="0" marR="0" marT="0" marB="0" anchor="ctr">
                    <a:lnL w="6350" cap="flat" cmpd="sng" algn="ctr">
                      <a:solidFill>
                        <a:srgbClr val="005EB8"/>
                      </a:solidFill>
                      <a:prstDash val="sysDot"/>
                      <a:round/>
                      <a:headEnd type="none" w="med" len="med"/>
                      <a:tailEnd type="none" w="med" len="med"/>
                    </a:lnL>
                    <a:lnR w="3175" cap="flat" cmpd="sng" algn="ctr">
                      <a:solidFill>
                        <a:srgbClr val="005EB8"/>
                      </a:solidFill>
                      <a:prstDash val="sysDot"/>
                      <a:round/>
                      <a:headEnd type="none" w="med" len="med"/>
                      <a:tailEnd type="none" w="med" len="med"/>
                    </a:lnR>
                    <a:lnT w="6350" cap="flat" cmpd="sng" algn="ctr">
                      <a:solidFill>
                        <a:srgbClr val="005EB8"/>
                      </a:solidFill>
                      <a:prstDash val="solid"/>
                      <a:round/>
                      <a:headEnd type="none" w="med" len="med"/>
                      <a:tailEnd type="none" w="med" len="med"/>
                    </a:lnT>
                    <a:lnB w="3175" cap="flat" cmpd="sng" algn="ctr">
                      <a:solidFill>
                        <a:srgbClr val="005EB8"/>
                      </a:solidFill>
                      <a:prstDash val="sysDot"/>
                      <a:round/>
                      <a:headEnd type="none" w="med" len="med"/>
                      <a:tailEnd type="none" w="med" len="med"/>
                    </a:lnB>
                    <a:noFill/>
                  </a:tcPr>
                </a:tc>
                <a:tc>
                  <a:txBody>
                    <a:bodyPr/>
                    <a:lstStyle/>
                    <a:p>
                      <a:pPr algn="ctr" latinLnBrk="1"/>
                      <a:endParaRPr lang="ko-KR" altLang="en-US" sz="900">
                        <a:solidFill>
                          <a:schemeClr val="bg1"/>
                        </a:solidFill>
                        <a:latin typeface="KoPub돋움체 Medium" panose="00000600000000000000" pitchFamily="2" charset="-127"/>
                        <a:ea typeface="KoPub돋움체 Medium" panose="00000600000000000000" pitchFamily="2" charset="-127"/>
                      </a:endParaRPr>
                    </a:p>
                  </a:txBody>
                  <a:tcPr marL="0" marR="0" marT="0" marB="0" anchor="ctr">
                    <a:lnL w="3175" cap="flat" cmpd="sng" algn="ctr">
                      <a:solidFill>
                        <a:srgbClr val="005EB8"/>
                      </a:solidFill>
                      <a:prstDash val="sysDot"/>
                      <a:round/>
                      <a:headEnd type="none" w="med" len="med"/>
                      <a:tailEnd type="none" w="med" len="med"/>
                    </a:lnL>
                    <a:lnR w="3175" cap="flat" cmpd="sng" algn="ctr">
                      <a:solidFill>
                        <a:srgbClr val="005EB8"/>
                      </a:solidFill>
                      <a:prstDash val="sysDot"/>
                      <a:round/>
                      <a:headEnd type="none" w="med" len="med"/>
                      <a:tailEnd type="none" w="med" len="med"/>
                    </a:lnR>
                    <a:lnT w="6350" cap="flat" cmpd="sng" algn="ctr">
                      <a:solidFill>
                        <a:srgbClr val="005EB8"/>
                      </a:solidFill>
                      <a:prstDash val="solid"/>
                      <a:round/>
                      <a:headEnd type="none" w="med" len="med"/>
                      <a:tailEnd type="none" w="med" len="med"/>
                    </a:lnT>
                    <a:lnB w="3175" cap="flat" cmpd="sng" algn="ctr">
                      <a:solidFill>
                        <a:srgbClr val="005EB8"/>
                      </a:solidFill>
                      <a:prstDash val="sysDot"/>
                      <a:round/>
                      <a:headEnd type="none" w="med" len="med"/>
                      <a:tailEnd type="none" w="med" len="med"/>
                    </a:lnB>
                    <a:noFill/>
                  </a:tcPr>
                </a:tc>
                <a:tc>
                  <a:txBody>
                    <a:bodyPr/>
                    <a:lstStyle/>
                    <a:p>
                      <a:pPr algn="ctr" latinLnBrk="1"/>
                      <a:endParaRPr lang="ko-KR" altLang="en-US" sz="900">
                        <a:solidFill>
                          <a:schemeClr val="bg1"/>
                        </a:solidFill>
                        <a:latin typeface="KoPub돋움체 Medium" panose="00000600000000000000" pitchFamily="2" charset="-127"/>
                        <a:ea typeface="KoPub돋움체 Medium" panose="00000600000000000000" pitchFamily="2" charset="-127"/>
                      </a:endParaRPr>
                    </a:p>
                  </a:txBody>
                  <a:tcPr marL="0" marR="0" marT="0" marB="0" anchor="ctr">
                    <a:lnL w="3175" cap="flat" cmpd="sng" algn="ctr">
                      <a:solidFill>
                        <a:srgbClr val="005EB8"/>
                      </a:solidFill>
                      <a:prstDash val="sysDot"/>
                      <a:round/>
                      <a:headEnd type="none" w="med" len="med"/>
                      <a:tailEnd type="none" w="med" len="med"/>
                    </a:lnL>
                    <a:lnR w="3175" cap="flat" cmpd="sng" algn="ctr">
                      <a:solidFill>
                        <a:srgbClr val="005EB8"/>
                      </a:solidFill>
                      <a:prstDash val="sysDot"/>
                      <a:round/>
                      <a:headEnd type="none" w="med" len="med"/>
                      <a:tailEnd type="none" w="med" len="med"/>
                    </a:lnR>
                    <a:lnT w="6350" cap="flat" cmpd="sng" algn="ctr">
                      <a:solidFill>
                        <a:srgbClr val="005EB8"/>
                      </a:solidFill>
                      <a:prstDash val="solid"/>
                      <a:round/>
                      <a:headEnd type="none" w="med" len="med"/>
                      <a:tailEnd type="none" w="med" len="med"/>
                    </a:lnT>
                    <a:lnB w="3175" cap="flat" cmpd="sng" algn="ctr">
                      <a:solidFill>
                        <a:srgbClr val="005EB8"/>
                      </a:solidFill>
                      <a:prstDash val="sysDot"/>
                      <a:round/>
                      <a:headEnd type="none" w="med" len="med"/>
                      <a:tailEnd type="none" w="med" len="med"/>
                    </a:lnB>
                    <a:noFill/>
                  </a:tcPr>
                </a:tc>
                <a:tc>
                  <a:txBody>
                    <a:bodyPr/>
                    <a:lstStyle/>
                    <a:p>
                      <a:pPr algn="ctr" latinLnBrk="1"/>
                      <a:endParaRPr lang="ko-KR" altLang="en-US" sz="900">
                        <a:solidFill>
                          <a:schemeClr val="bg1"/>
                        </a:solidFill>
                        <a:latin typeface="KoPub돋움체 Medium" panose="00000600000000000000" pitchFamily="2" charset="-127"/>
                        <a:ea typeface="KoPub돋움체 Medium" panose="00000600000000000000" pitchFamily="2" charset="-127"/>
                      </a:endParaRPr>
                    </a:p>
                  </a:txBody>
                  <a:tcPr marL="0" marR="0" marT="0" marB="0" anchor="ctr">
                    <a:lnL w="3175" cap="flat" cmpd="sng" algn="ctr">
                      <a:solidFill>
                        <a:srgbClr val="005EB8"/>
                      </a:solidFill>
                      <a:prstDash val="sysDot"/>
                      <a:round/>
                      <a:headEnd type="none" w="med" len="med"/>
                      <a:tailEnd type="none" w="med" len="med"/>
                    </a:lnL>
                    <a:lnR w="6350" cap="flat" cmpd="sng" algn="ctr">
                      <a:solidFill>
                        <a:srgbClr val="005EB8"/>
                      </a:solidFill>
                      <a:prstDash val="sysDot"/>
                      <a:round/>
                      <a:headEnd type="none" w="med" len="med"/>
                      <a:tailEnd type="none" w="med" len="med"/>
                    </a:lnR>
                    <a:lnT w="6350" cap="flat" cmpd="sng" algn="ctr">
                      <a:solidFill>
                        <a:srgbClr val="005EB8"/>
                      </a:solidFill>
                      <a:prstDash val="solid"/>
                      <a:round/>
                      <a:headEnd type="none" w="med" len="med"/>
                      <a:tailEnd type="none" w="med" len="med"/>
                    </a:lnT>
                    <a:lnB w="3175" cap="flat" cmpd="sng" algn="ctr">
                      <a:solidFill>
                        <a:srgbClr val="005EB8"/>
                      </a:solidFill>
                      <a:prstDash val="sysDot"/>
                      <a:round/>
                      <a:headEnd type="none" w="med" len="med"/>
                      <a:tailEnd type="none" w="med" len="med"/>
                    </a:lnB>
                    <a:noFill/>
                  </a:tcPr>
                </a:tc>
                <a:tc>
                  <a:txBody>
                    <a:bodyPr/>
                    <a:lstStyle/>
                    <a:p>
                      <a:pPr algn="ctr" latinLnBrk="1"/>
                      <a:endParaRPr lang="ko-KR" altLang="en-US" sz="900">
                        <a:solidFill>
                          <a:schemeClr val="bg1"/>
                        </a:solidFill>
                        <a:latin typeface="KoPub돋움체 Medium" panose="00000600000000000000" pitchFamily="2" charset="-127"/>
                        <a:ea typeface="KoPub돋움체 Medium" panose="00000600000000000000" pitchFamily="2" charset="-127"/>
                      </a:endParaRPr>
                    </a:p>
                  </a:txBody>
                  <a:tcPr marL="0" marR="0" marT="0" marB="0" anchor="ctr">
                    <a:lnL w="6350" cap="flat" cmpd="sng" algn="ctr">
                      <a:solidFill>
                        <a:srgbClr val="005EB8"/>
                      </a:solidFill>
                      <a:prstDash val="sysDot"/>
                      <a:round/>
                      <a:headEnd type="none" w="med" len="med"/>
                      <a:tailEnd type="none" w="med" len="med"/>
                    </a:lnL>
                    <a:lnR w="3175" cap="flat" cmpd="sng" algn="ctr">
                      <a:solidFill>
                        <a:srgbClr val="005EB8"/>
                      </a:solidFill>
                      <a:prstDash val="sysDot"/>
                      <a:round/>
                      <a:headEnd type="none" w="med" len="med"/>
                      <a:tailEnd type="none" w="med" len="med"/>
                    </a:lnR>
                    <a:lnT w="6350" cap="flat" cmpd="sng" algn="ctr">
                      <a:solidFill>
                        <a:srgbClr val="005EB8"/>
                      </a:solidFill>
                      <a:prstDash val="solid"/>
                      <a:round/>
                      <a:headEnd type="none" w="med" len="med"/>
                      <a:tailEnd type="none" w="med" len="med"/>
                    </a:lnT>
                    <a:lnB w="3175" cap="flat" cmpd="sng" algn="ctr">
                      <a:solidFill>
                        <a:srgbClr val="005EB8"/>
                      </a:solidFill>
                      <a:prstDash val="sysDot"/>
                      <a:round/>
                      <a:headEnd type="none" w="med" len="med"/>
                      <a:tailEnd type="none" w="med" len="med"/>
                    </a:lnB>
                    <a:noFill/>
                  </a:tcPr>
                </a:tc>
                <a:tc>
                  <a:txBody>
                    <a:bodyPr/>
                    <a:lstStyle/>
                    <a:p>
                      <a:pPr algn="ctr" latinLnBrk="1"/>
                      <a:endParaRPr lang="ko-KR" altLang="en-US" sz="900">
                        <a:solidFill>
                          <a:schemeClr val="bg1"/>
                        </a:solidFill>
                        <a:latin typeface="KoPub돋움체 Medium" panose="00000600000000000000" pitchFamily="2" charset="-127"/>
                        <a:ea typeface="KoPub돋움체 Medium" panose="00000600000000000000" pitchFamily="2" charset="-127"/>
                      </a:endParaRPr>
                    </a:p>
                  </a:txBody>
                  <a:tcPr marL="0" marR="0" marT="0" marB="0" anchor="ctr">
                    <a:lnL w="3175" cap="flat" cmpd="sng" algn="ctr">
                      <a:solidFill>
                        <a:srgbClr val="005EB8"/>
                      </a:solidFill>
                      <a:prstDash val="sysDot"/>
                      <a:round/>
                      <a:headEnd type="none" w="med" len="med"/>
                      <a:tailEnd type="none" w="med" len="med"/>
                    </a:lnL>
                    <a:lnR w="3175" cap="flat" cmpd="sng" algn="ctr">
                      <a:solidFill>
                        <a:srgbClr val="005EB8"/>
                      </a:solidFill>
                      <a:prstDash val="sysDot"/>
                      <a:round/>
                      <a:headEnd type="none" w="med" len="med"/>
                      <a:tailEnd type="none" w="med" len="med"/>
                    </a:lnR>
                    <a:lnT w="6350" cap="flat" cmpd="sng" algn="ctr">
                      <a:solidFill>
                        <a:srgbClr val="005EB8"/>
                      </a:solidFill>
                      <a:prstDash val="solid"/>
                      <a:round/>
                      <a:headEnd type="none" w="med" len="med"/>
                      <a:tailEnd type="none" w="med" len="med"/>
                    </a:lnT>
                    <a:lnB w="3175" cap="flat" cmpd="sng" algn="ctr">
                      <a:solidFill>
                        <a:srgbClr val="005EB8"/>
                      </a:solidFill>
                      <a:prstDash val="sysDot"/>
                      <a:round/>
                      <a:headEnd type="none" w="med" len="med"/>
                      <a:tailEnd type="none" w="med" len="med"/>
                    </a:lnB>
                    <a:noFill/>
                  </a:tcPr>
                </a:tc>
                <a:tc>
                  <a:txBody>
                    <a:bodyPr/>
                    <a:lstStyle/>
                    <a:p>
                      <a:pPr algn="ctr" latinLnBrk="1"/>
                      <a:endParaRPr lang="ko-KR" altLang="en-US" sz="900">
                        <a:solidFill>
                          <a:schemeClr val="bg1"/>
                        </a:solidFill>
                        <a:latin typeface="KoPub돋움체 Medium" panose="00000600000000000000" pitchFamily="2" charset="-127"/>
                        <a:ea typeface="KoPub돋움체 Medium" panose="00000600000000000000" pitchFamily="2" charset="-127"/>
                      </a:endParaRPr>
                    </a:p>
                  </a:txBody>
                  <a:tcPr marL="0" marR="0" marT="0" marB="0" anchor="ctr">
                    <a:lnL w="3175" cap="flat" cmpd="sng" algn="ctr">
                      <a:solidFill>
                        <a:srgbClr val="005EB8"/>
                      </a:solidFill>
                      <a:prstDash val="sysDot"/>
                      <a:round/>
                      <a:headEnd type="none" w="med" len="med"/>
                      <a:tailEnd type="none" w="med" len="med"/>
                    </a:lnL>
                    <a:lnR w="3175" cap="flat" cmpd="sng" algn="ctr">
                      <a:solidFill>
                        <a:srgbClr val="005EB8"/>
                      </a:solidFill>
                      <a:prstDash val="sysDot"/>
                      <a:round/>
                      <a:headEnd type="none" w="med" len="med"/>
                      <a:tailEnd type="none" w="med" len="med"/>
                    </a:lnR>
                    <a:lnT w="6350" cap="flat" cmpd="sng" algn="ctr">
                      <a:solidFill>
                        <a:srgbClr val="005EB8"/>
                      </a:solidFill>
                      <a:prstDash val="solid"/>
                      <a:round/>
                      <a:headEnd type="none" w="med" len="med"/>
                      <a:tailEnd type="none" w="med" len="med"/>
                    </a:lnT>
                    <a:lnB w="3175" cap="flat" cmpd="sng" algn="ctr">
                      <a:solidFill>
                        <a:srgbClr val="005EB8"/>
                      </a:solidFill>
                      <a:prstDash val="sysDot"/>
                      <a:round/>
                      <a:headEnd type="none" w="med" len="med"/>
                      <a:tailEnd type="none" w="med" len="med"/>
                    </a:lnB>
                    <a:noFill/>
                  </a:tcPr>
                </a:tc>
                <a:tc>
                  <a:txBody>
                    <a:bodyPr/>
                    <a:lstStyle/>
                    <a:p>
                      <a:pPr algn="ctr" latinLnBrk="1"/>
                      <a:endParaRPr lang="ko-KR" altLang="en-US" sz="900">
                        <a:solidFill>
                          <a:schemeClr val="bg1"/>
                        </a:solidFill>
                        <a:latin typeface="KoPub돋움체 Medium" panose="00000600000000000000" pitchFamily="2" charset="-127"/>
                        <a:ea typeface="KoPub돋움체 Medium" panose="00000600000000000000" pitchFamily="2" charset="-127"/>
                      </a:endParaRPr>
                    </a:p>
                  </a:txBody>
                  <a:tcPr marL="0" marR="0" marT="0" marB="0" anchor="ctr">
                    <a:lnL w="3175" cap="flat" cmpd="sng" algn="ctr">
                      <a:solidFill>
                        <a:srgbClr val="005EB8"/>
                      </a:solidFill>
                      <a:prstDash val="sysDot"/>
                      <a:round/>
                      <a:headEnd type="none" w="med" len="med"/>
                      <a:tailEnd type="none" w="med" len="med"/>
                    </a:lnL>
                    <a:lnR w="6350" cap="flat" cmpd="sng" algn="ctr">
                      <a:solidFill>
                        <a:srgbClr val="005EB8"/>
                      </a:solidFill>
                      <a:prstDash val="sysDot"/>
                      <a:round/>
                      <a:headEnd type="none" w="med" len="med"/>
                      <a:tailEnd type="none" w="med" len="med"/>
                    </a:lnR>
                    <a:lnT w="6350" cap="flat" cmpd="sng" algn="ctr">
                      <a:solidFill>
                        <a:srgbClr val="005EB8"/>
                      </a:solidFill>
                      <a:prstDash val="solid"/>
                      <a:round/>
                      <a:headEnd type="none" w="med" len="med"/>
                      <a:tailEnd type="none" w="med" len="med"/>
                    </a:lnT>
                    <a:lnB w="3175" cap="flat" cmpd="sng" algn="ctr">
                      <a:solidFill>
                        <a:srgbClr val="005EB8"/>
                      </a:solidFill>
                      <a:prstDash val="sysDot"/>
                      <a:round/>
                      <a:headEnd type="none" w="med" len="med"/>
                      <a:tailEnd type="none" w="med" len="med"/>
                    </a:lnB>
                    <a:noFill/>
                  </a:tcPr>
                </a:tc>
                <a:tc>
                  <a:txBody>
                    <a:bodyPr/>
                    <a:lstStyle/>
                    <a:p>
                      <a:pPr algn="ctr" latinLnBrk="1"/>
                      <a:endParaRPr lang="ko-KR" altLang="en-US" sz="900">
                        <a:solidFill>
                          <a:schemeClr val="bg1"/>
                        </a:solidFill>
                        <a:latin typeface="KoPub돋움체 Medium" panose="00000600000000000000" pitchFamily="2" charset="-127"/>
                        <a:ea typeface="KoPub돋움체 Medium" panose="00000600000000000000" pitchFamily="2" charset="-127"/>
                      </a:endParaRPr>
                    </a:p>
                  </a:txBody>
                  <a:tcPr marL="0" marR="0" marT="0" marB="0" anchor="ctr">
                    <a:lnL w="6350" cap="flat" cmpd="sng" algn="ctr">
                      <a:solidFill>
                        <a:srgbClr val="005EB8"/>
                      </a:solidFill>
                      <a:prstDash val="sysDot"/>
                      <a:round/>
                      <a:headEnd type="none" w="med" len="med"/>
                      <a:tailEnd type="none" w="med" len="med"/>
                    </a:lnL>
                    <a:lnR w="3175" cap="flat" cmpd="sng" algn="ctr">
                      <a:solidFill>
                        <a:srgbClr val="005EB8"/>
                      </a:solidFill>
                      <a:prstDash val="sysDot"/>
                      <a:round/>
                      <a:headEnd type="none" w="med" len="med"/>
                      <a:tailEnd type="none" w="med" len="med"/>
                    </a:lnR>
                    <a:lnT w="6350" cap="flat" cmpd="sng" algn="ctr">
                      <a:solidFill>
                        <a:srgbClr val="005EB8"/>
                      </a:solidFill>
                      <a:prstDash val="solid"/>
                      <a:round/>
                      <a:headEnd type="none" w="med" len="med"/>
                      <a:tailEnd type="none" w="med" len="med"/>
                    </a:lnT>
                    <a:lnB w="3175" cap="flat" cmpd="sng" algn="ctr">
                      <a:solidFill>
                        <a:srgbClr val="005EB8"/>
                      </a:solidFill>
                      <a:prstDash val="sysDot"/>
                      <a:round/>
                      <a:headEnd type="none" w="med" len="med"/>
                      <a:tailEnd type="none" w="med" len="med"/>
                    </a:lnB>
                    <a:noFill/>
                  </a:tcPr>
                </a:tc>
                <a:tc>
                  <a:txBody>
                    <a:bodyPr/>
                    <a:lstStyle/>
                    <a:p>
                      <a:pPr algn="ctr" latinLnBrk="1"/>
                      <a:endParaRPr lang="ko-KR" altLang="en-US" sz="900">
                        <a:solidFill>
                          <a:schemeClr val="bg1"/>
                        </a:solidFill>
                        <a:latin typeface="KoPub돋움체 Medium" panose="00000600000000000000" pitchFamily="2" charset="-127"/>
                        <a:ea typeface="KoPub돋움체 Medium" panose="00000600000000000000" pitchFamily="2" charset="-127"/>
                      </a:endParaRPr>
                    </a:p>
                  </a:txBody>
                  <a:tcPr marL="0" marR="0" marT="0" marB="0" anchor="ctr">
                    <a:lnL w="3175" cap="flat" cmpd="sng" algn="ctr">
                      <a:solidFill>
                        <a:srgbClr val="005EB8"/>
                      </a:solidFill>
                      <a:prstDash val="sysDot"/>
                      <a:round/>
                      <a:headEnd type="none" w="med" len="med"/>
                      <a:tailEnd type="none" w="med" len="med"/>
                    </a:lnL>
                    <a:lnR w="3175" cap="flat" cmpd="sng" algn="ctr">
                      <a:solidFill>
                        <a:srgbClr val="005EB8"/>
                      </a:solidFill>
                      <a:prstDash val="sysDot"/>
                      <a:round/>
                      <a:headEnd type="none" w="med" len="med"/>
                      <a:tailEnd type="none" w="med" len="med"/>
                    </a:lnR>
                    <a:lnT w="6350" cap="flat" cmpd="sng" algn="ctr">
                      <a:solidFill>
                        <a:srgbClr val="005EB8"/>
                      </a:solidFill>
                      <a:prstDash val="solid"/>
                      <a:round/>
                      <a:headEnd type="none" w="med" len="med"/>
                      <a:tailEnd type="none" w="med" len="med"/>
                    </a:lnT>
                    <a:lnB w="3175" cap="flat" cmpd="sng" algn="ctr">
                      <a:solidFill>
                        <a:srgbClr val="005EB8"/>
                      </a:solidFill>
                      <a:prstDash val="sysDot"/>
                      <a:round/>
                      <a:headEnd type="none" w="med" len="med"/>
                      <a:tailEnd type="none" w="med" len="med"/>
                    </a:lnB>
                    <a:noFill/>
                  </a:tcPr>
                </a:tc>
                <a:tc>
                  <a:txBody>
                    <a:bodyPr/>
                    <a:lstStyle/>
                    <a:p>
                      <a:pPr algn="ctr" latinLnBrk="1"/>
                      <a:endParaRPr lang="ko-KR" altLang="en-US" sz="900">
                        <a:solidFill>
                          <a:schemeClr val="bg1"/>
                        </a:solidFill>
                        <a:latin typeface="KoPub돋움체 Medium" panose="00000600000000000000" pitchFamily="2" charset="-127"/>
                        <a:ea typeface="KoPub돋움체 Medium" panose="00000600000000000000" pitchFamily="2" charset="-127"/>
                      </a:endParaRPr>
                    </a:p>
                  </a:txBody>
                  <a:tcPr marL="0" marR="0" marT="0" marB="0" anchor="ctr">
                    <a:lnL w="3175" cap="flat" cmpd="sng" algn="ctr">
                      <a:solidFill>
                        <a:srgbClr val="005EB8"/>
                      </a:solidFill>
                      <a:prstDash val="sysDot"/>
                      <a:round/>
                      <a:headEnd type="none" w="med" len="med"/>
                      <a:tailEnd type="none" w="med" len="med"/>
                    </a:lnL>
                    <a:lnR w="3175" cap="flat" cmpd="sng" algn="ctr">
                      <a:solidFill>
                        <a:srgbClr val="005EB8"/>
                      </a:solidFill>
                      <a:prstDash val="sysDot"/>
                      <a:round/>
                      <a:headEnd type="none" w="med" len="med"/>
                      <a:tailEnd type="none" w="med" len="med"/>
                    </a:lnR>
                    <a:lnT w="6350" cap="flat" cmpd="sng" algn="ctr">
                      <a:solidFill>
                        <a:srgbClr val="005EB8"/>
                      </a:solidFill>
                      <a:prstDash val="solid"/>
                      <a:round/>
                      <a:headEnd type="none" w="med" len="med"/>
                      <a:tailEnd type="none" w="med" len="med"/>
                    </a:lnT>
                    <a:lnB w="3175" cap="flat" cmpd="sng" algn="ctr">
                      <a:solidFill>
                        <a:srgbClr val="005EB8"/>
                      </a:solidFill>
                      <a:prstDash val="sysDot"/>
                      <a:round/>
                      <a:headEnd type="none" w="med" len="med"/>
                      <a:tailEnd type="none" w="med" len="med"/>
                    </a:lnB>
                    <a:noFill/>
                  </a:tcPr>
                </a:tc>
                <a:tc>
                  <a:txBody>
                    <a:bodyPr/>
                    <a:lstStyle/>
                    <a:p>
                      <a:pPr algn="ctr" latinLnBrk="1"/>
                      <a:endParaRPr lang="ko-KR" altLang="en-US" sz="900">
                        <a:solidFill>
                          <a:schemeClr val="bg1"/>
                        </a:solidFill>
                        <a:latin typeface="KoPub돋움체 Medium" panose="00000600000000000000" pitchFamily="2" charset="-127"/>
                        <a:ea typeface="KoPub돋움체 Medium" panose="00000600000000000000" pitchFamily="2" charset="-127"/>
                      </a:endParaRPr>
                    </a:p>
                  </a:txBody>
                  <a:tcPr marL="0" marR="0" marT="0" marB="0" anchor="ctr">
                    <a:lnL w="3175" cap="flat" cmpd="sng" algn="ctr">
                      <a:solidFill>
                        <a:srgbClr val="005EB8"/>
                      </a:solidFill>
                      <a:prstDash val="sysDot"/>
                      <a:round/>
                      <a:headEnd type="none" w="med" len="med"/>
                      <a:tailEnd type="none" w="med" len="med"/>
                    </a:lnL>
                    <a:lnR w="6350" cap="flat" cmpd="sng" algn="ctr">
                      <a:solidFill>
                        <a:srgbClr val="005EB8"/>
                      </a:solidFill>
                      <a:prstDash val="sysDot"/>
                      <a:round/>
                      <a:headEnd type="none" w="med" len="med"/>
                      <a:tailEnd type="none" w="med" len="med"/>
                    </a:lnR>
                    <a:lnT w="6350" cap="flat" cmpd="sng" algn="ctr">
                      <a:solidFill>
                        <a:srgbClr val="005EB8"/>
                      </a:solidFill>
                      <a:prstDash val="solid"/>
                      <a:round/>
                      <a:headEnd type="none" w="med" len="med"/>
                      <a:tailEnd type="none" w="med" len="med"/>
                    </a:lnT>
                    <a:lnB w="3175" cap="flat" cmpd="sng" algn="ctr">
                      <a:solidFill>
                        <a:srgbClr val="005EB8"/>
                      </a:solidFill>
                      <a:prstDash val="sysDot"/>
                      <a:round/>
                      <a:headEnd type="none" w="med" len="med"/>
                      <a:tailEnd type="none" w="med" len="med"/>
                    </a:lnB>
                    <a:noFill/>
                  </a:tcPr>
                </a:tc>
                <a:tc>
                  <a:txBody>
                    <a:bodyPr/>
                    <a:lstStyle/>
                    <a:p>
                      <a:pPr algn="ctr" latinLnBrk="1"/>
                      <a:endParaRPr lang="ko-KR" altLang="en-US" sz="900">
                        <a:solidFill>
                          <a:schemeClr val="bg1"/>
                        </a:solidFill>
                        <a:latin typeface="KoPub돋움체 Medium" panose="00000600000000000000" pitchFamily="2" charset="-127"/>
                        <a:ea typeface="KoPub돋움체 Medium" panose="00000600000000000000" pitchFamily="2" charset="-127"/>
                      </a:endParaRPr>
                    </a:p>
                  </a:txBody>
                  <a:tcPr marL="0" marR="0" marT="0" marB="0" anchor="ctr">
                    <a:lnL w="6350" cap="flat" cmpd="sng" algn="ctr">
                      <a:solidFill>
                        <a:srgbClr val="005EB8"/>
                      </a:solidFill>
                      <a:prstDash val="sysDot"/>
                      <a:round/>
                      <a:headEnd type="none" w="med" len="med"/>
                      <a:tailEnd type="none" w="med" len="med"/>
                    </a:lnL>
                    <a:lnR w="3175" cap="flat" cmpd="sng" algn="ctr">
                      <a:solidFill>
                        <a:srgbClr val="005EB8"/>
                      </a:solidFill>
                      <a:prstDash val="sysDot"/>
                      <a:round/>
                      <a:headEnd type="none" w="med" len="med"/>
                      <a:tailEnd type="none" w="med" len="med"/>
                    </a:lnR>
                    <a:lnT w="6350" cap="flat" cmpd="sng" algn="ctr">
                      <a:solidFill>
                        <a:srgbClr val="005EB8"/>
                      </a:solidFill>
                      <a:prstDash val="solid"/>
                      <a:round/>
                      <a:headEnd type="none" w="med" len="med"/>
                      <a:tailEnd type="none" w="med" len="med"/>
                    </a:lnT>
                    <a:lnB w="3175" cap="flat" cmpd="sng" algn="ctr">
                      <a:solidFill>
                        <a:srgbClr val="005EB8"/>
                      </a:solidFill>
                      <a:prstDash val="sysDot"/>
                      <a:round/>
                      <a:headEnd type="none" w="med" len="med"/>
                      <a:tailEnd type="none" w="med" len="med"/>
                    </a:lnB>
                    <a:noFill/>
                  </a:tcPr>
                </a:tc>
                <a:tc>
                  <a:txBody>
                    <a:bodyPr/>
                    <a:lstStyle/>
                    <a:p>
                      <a:pPr algn="ctr" latinLnBrk="1"/>
                      <a:endParaRPr lang="ko-KR" altLang="en-US" sz="900">
                        <a:solidFill>
                          <a:schemeClr val="bg1"/>
                        </a:solidFill>
                        <a:latin typeface="KoPub돋움체 Medium" panose="00000600000000000000" pitchFamily="2" charset="-127"/>
                        <a:ea typeface="KoPub돋움체 Medium" panose="00000600000000000000" pitchFamily="2" charset="-127"/>
                      </a:endParaRPr>
                    </a:p>
                  </a:txBody>
                  <a:tcPr marL="0" marR="0" marT="0" marB="0" anchor="ctr">
                    <a:lnL w="3175" cap="flat" cmpd="sng" algn="ctr">
                      <a:solidFill>
                        <a:srgbClr val="005EB8"/>
                      </a:solidFill>
                      <a:prstDash val="sysDot"/>
                      <a:round/>
                      <a:headEnd type="none" w="med" len="med"/>
                      <a:tailEnd type="none" w="med" len="med"/>
                    </a:lnL>
                    <a:lnR w="3175" cap="flat" cmpd="sng" algn="ctr">
                      <a:solidFill>
                        <a:srgbClr val="005EB8"/>
                      </a:solidFill>
                      <a:prstDash val="sysDot"/>
                      <a:round/>
                      <a:headEnd type="none" w="med" len="med"/>
                      <a:tailEnd type="none" w="med" len="med"/>
                    </a:lnR>
                    <a:lnT w="6350" cap="flat" cmpd="sng" algn="ctr">
                      <a:solidFill>
                        <a:srgbClr val="005EB8"/>
                      </a:solidFill>
                      <a:prstDash val="solid"/>
                      <a:round/>
                      <a:headEnd type="none" w="med" len="med"/>
                      <a:tailEnd type="none" w="med" len="med"/>
                    </a:lnT>
                    <a:lnB w="3175" cap="flat" cmpd="sng" algn="ctr">
                      <a:solidFill>
                        <a:srgbClr val="005EB8"/>
                      </a:solidFill>
                      <a:prstDash val="sysDot"/>
                      <a:round/>
                      <a:headEnd type="none" w="med" len="med"/>
                      <a:tailEnd type="none" w="med" len="med"/>
                    </a:lnB>
                    <a:noFill/>
                  </a:tcPr>
                </a:tc>
                <a:tc>
                  <a:txBody>
                    <a:bodyPr/>
                    <a:lstStyle/>
                    <a:p>
                      <a:pPr algn="ctr" latinLnBrk="1"/>
                      <a:endParaRPr lang="ko-KR" altLang="en-US" sz="900">
                        <a:solidFill>
                          <a:schemeClr val="bg1"/>
                        </a:solidFill>
                        <a:latin typeface="KoPub돋움체 Medium" panose="00000600000000000000" pitchFamily="2" charset="-127"/>
                        <a:ea typeface="KoPub돋움체 Medium" panose="00000600000000000000" pitchFamily="2" charset="-127"/>
                      </a:endParaRPr>
                    </a:p>
                  </a:txBody>
                  <a:tcPr marL="0" marR="0" marT="0" marB="0" anchor="ctr">
                    <a:lnL w="3175" cap="flat" cmpd="sng" algn="ctr">
                      <a:solidFill>
                        <a:srgbClr val="005EB8"/>
                      </a:solidFill>
                      <a:prstDash val="sysDot"/>
                      <a:round/>
                      <a:headEnd type="none" w="med" len="med"/>
                      <a:tailEnd type="none" w="med" len="med"/>
                    </a:lnL>
                    <a:lnR w="3175" cap="flat" cmpd="sng" algn="ctr">
                      <a:solidFill>
                        <a:srgbClr val="005EB8"/>
                      </a:solidFill>
                      <a:prstDash val="sysDot"/>
                      <a:round/>
                      <a:headEnd type="none" w="med" len="med"/>
                      <a:tailEnd type="none" w="med" len="med"/>
                    </a:lnR>
                    <a:lnT w="6350" cap="flat" cmpd="sng" algn="ctr">
                      <a:solidFill>
                        <a:srgbClr val="005EB8"/>
                      </a:solidFill>
                      <a:prstDash val="solid"/>
                      <a:round/>
                      <a:headEnd type="none" w="med" len="med"/>
                      <a:tailEnd type="none" w="med" len="med"/>
                    </a:lnT>
                    <a:lnB w="3175" cap="flat" cmpd="sng" algn="ctr">
                      <a:solidFill>
                        <a:srgbClr val="005EB8"/>
                      </a:solidFill>
                      <a:prstDash val="sysDot"/>
                      <a:round/>
                      <a:headEnd type="none" w="med" len="med"/>
                      <a:tailEnd type="none" w="med" len="med"/>
                    </a:lnB>
                    <a:noFill/>
                  </a:tcPr>
                </a:tc>
                <a:tc>
                  <a:txBody>
                    <a:bodyPr/>
                    <a:lstStyle/>
                    <a:p>
                      <a:pPr algn="ctr" latinLnBrk="1"/>
                      <a:endParaRPr lang="ko-KR" altLang="en-US" sz="900">
                        <a:solidFill>
                          <a:schemeClr val="bg1"/>
                        </a:solidFill>
                        <a:latin typeface="KoPub돋움체 Medium" panose="00000600000000000000" pitchFamily="2" charset="-127"/>
                        <a:ea typeface="KoPub돋움체 Medium" panose="00000600000000000000" pitchFamily="2" charset="-127"/>
                      </a:endParaRPr>
                    </a:p>
                  </a:txBody>
                  <a:tcPr marL="0" marR="0" marT="0" marB="0" anchor="ctr">
                    <a:lnL w="3175" cap="flat" cmpd="sng" algn="ctr">
                      <a:solidFill>
                        <a:srgbClr val="005EB8"/>
                      </a:solidFill>
                      <a:prstDash val="sysDot"/>
                      <a:round/>
                      <a:headEnd type="none" w="med" len="med"/>
                      <a:tailEnd type="none" w="med" len="med"/>
                    </a:lnL>
                    <a:lnR w="6350" cap="flat" cmpd="sng" algn="ctr">
                      <a:solidFill>
                        <a:srgbClr val="005EB8"/>
                      </a:solidFill>
                      <a:prstDash val="sysDot"/>
                      <a:round/>
                      <a:headEnd type="none" w="med" len="med"/>
                      <a:tailEnd type="none" w="med" len="med"/>
                    </a:lnR>
                    <a:lnT w="6350" cap="flat" cmpd="sng" algn="ctr">
                      <a:solidFill>
                        <a:srgbClr val="005EB8"/>
                      </a:solidFill>
                      <a:prstDash val="solid"/>
                      <a:round/>
                      <a:headEnd type="none" w="med" len="med"/>
                      <a:tailEnd type="none" w="med" len="med"/>
                    </a:lnT>
                    <a:lnB w="3175" cap="flat" cmpd="sng" algn="ctr">
                      <a:solidFill>
                        <a:srgbClr val="005EB8"/>
                      </a:solidFill>
                      <a:prstDash val="sysDot"/>
                      <a:round/>
                      <a:headEnd type="none" w="med" len="med"/>
                      <a:tailEnd type="none" w="med" len="med"/>
                    </a:lnB>
                    <a:noFill/>
                  </a:tcPr>
                </a:tc>
                <a:tc>
                  <a:txBody>
                    <a:bodyPr/>
                    <a:lstStyle/>
                    <a:p>
                      <a:pPr algn="ctr" latinLnBrk="1"/>
                      <a:endParaRPr lang="ko-KR" altLang="en-US" sz="900">
                        <a:solidFill>
                          <a:schemeClr val="bg1"/>
                        </a:solidFill>
                        <a:latin typeface="KoPub돋움체 Medium" panose="00000600000000000000" pitchFamily="2" charset="-127"/>
                        <a:ea typeface="KoPub돋움체 Medium" panose="00000600000000000000" pitchFamily="2" charset="-127"/>
                      </a:endParaRPr>
                    </a:p>
                  </a:txBody>
                  <a:tcPr marL="0" marR="0" marT="0" marB="0" anchor="ctr">
                    <a:lnL w="6350" cap="flat" cmpd="sng" algn="ctr">
                      <a:solidFill>
                        <a:srgbClr val="005EB8"/>
                      </a:solidFill>
                      <a:prstDash val="sysDot"/>
                      <a:round/>
                      <a:headEnd type="none" w="med" len="med"/>
                      <a:tailEnd type="none" w="med" len="med"/>
                    </a:lnL>
                    <a:lnR w="3175" cap="flat" cmpd="sng" algn="ctr">
                      <a:solidFill>
                        <a:srgbClr val="005EB8"/>
                      </a:solidFill>
                      <a:prstDash val="sysDot"/>
                      <a:round/>
                      <a:headEnd type="none" w="med" len="med"/>
                      <a:tailEnd type="none" w="med" len="med"/>
                    </a:lnR>
                    <a:lnT w="6350" cap="flat" cmpd="sng" algn="ctr">
                      <a:solidFill>
                        <a:srgbClr val="005EB8"/>
                      </a:solidFill>
                      <a:prstDash val="solid"/>
                      <a:round/>
                      <a:headEnd type="none" w="med" len="med"/>
                      <a:tailEnd type="none" w="med" len="med"/>
                    </a:lnT>
                    <a:lnB w="3175" cap="flat" cmpd="sng" algn="ctr">
                      <a:solidFill>
                        <a:srgbClr val="005EB8"/>
                      </a:solidFill>
                      <a:prstDash val="sysDot"/>
                      <a:round/>
                      <a:headEnd type="none" w="med" len="med"/>
                      <a:tailEnd type="none" w="med" len="med"/>
                    </a:lnB>
                    <a:noFill/>
                  </a:tcPr>
                </a:tc>
                <a:tc>
                  <a:txBody>
                    <a:bodyPr/>
                    <a:lstStyle/>
                    <a:p>
                      <a:pPr algn="ctr" latinLnBrk="1"/>
                      <a:endParaRPr lang="ko-KR" altLang="en-US" sz="900">
                        <a:solidFill>
                          <a:schemeClr val="bg1"/>
                        </a:solidFill>
                        <a:latin typeface="KoPub돋움체 Medium" panose="00000600000000000000" pitchFamily="2" charset="-127"/>
                        <a:ea typeface="KoPub돋움체 Medium" panose="00000600000000000000" pitchFamily="2" charset="-127"/>
                      </a:endParaRPr>
                    </a:p>
                  </a:txBody>
                  <a:tcPr marL="0" marR="0" marT="0" marB="0" anchor="ctr">
                    <a:lnL w="3175" cap="flat" cmpd="sng" algn="ctr">
                      <a:solidFill>
                        <a:srgbClr val="005EB8"/>
                      </a:solidFill>
                      <a:prstDash val="sysDot"/>
                      <a:round/>
                      <a:headEnd type="none" w="med" len="med"/>
                      <a:tailEnd type="none" w="med" len="med"/>
                    </a:lnL>
                    <a:lnR w="3175" cap="flat" cmpd="sng" algn="ctr">
                      <a:solidFill>
                        <a:srgbClr val="005EB8"/>
                      </a:solidFill>
                      <a:prstDash val="sysDot"/>
                      <a:round/>
                      <a:headEnd type="none" w="med" len="med"/>
                      <a:tailEnd type="none" w="med" len="med"/>
                    </a:lnR>
                    <a:lnT w="6350" cap="flat" cmpd="sng" algn="ctr">
                      <a:solidFill>
                        <a:srgbClr val="005EB8"/>
                      </a:solidFill>
                      <a:prstDash val="solid"/>
                      <a:round/>
                      <a:headEnd type="none" w="med" len="med"/>
                      <a:tailEnd type="none" w="med" len="med"/>
                    </a:lnT>
                    <a:lnB w="3175" cap="flat" cmpd="sng" algn="ctr">
                      <a:solidFill>
                        <a:srgbClr val="005EB8"/>
                      </a:solidFill>
                      <a:prstDash val="sysDot"/>
                      <a:round/>
                      <a:headEnd type="none" w="med" len="med"/>
                      <a:tailEnd type="none" w="med" len="med"/>
                    </a:lnB>
                    <a:noFill/>
                  </a:tcPr>
                </a:tc>
                <a:tc>
                  <a:txBody>
                    <a:bodyPr/>
                    <a:lstStyle/>
                    <a:p>
                      <a:pPr algn="ctr" latinLnBrk="1"/>
                      <a:endParaRPr lang="ko-KR" altLang="en-US" sz="900">
                        <a:solidFill>
                          <a:schemeClr val="bg1"/>
                        </a:solidFill>
                        <a:latin typeface="KoPub돋움체 Medium" panose="00000600000000000000" pitchFamily="2" charset="-127"/>
                        <a:ea typeface="KoPub돋움체 Medium" panose="00000600000000000000" pitchFamily="2" charset="-127"/>
                      </a:endParaRPr>
                    </a:p>
                  </a:txBody>
                  <a:tcPr marL="0" marR="0" marT="0" marB="0" anchor="ctr">
                    <a:lnL w="3175" cap="flat" cmpd="sng" algn="ctr">
                      <a:solidFill>
                        <a:srgbClr val="005EB8"/>
                      </a:solidFill>
                      <a:prstDash val="sysDot"/>
                      <a:round/>
                      <a:headEnd type="none" w="med" len="med"/>
                      <a:tailEnd type="none" w="med" len="med"/>
                    </a:lnL>
                    <a:lnR w="3175" cap="flat" cmpd="sng" algn="ctr">
                      <a:solidFill>
                        <a:srgbClr val="005EB8"/>
                      </a:solidFill>
                      <a:prstDash val="sysDot"/>
                      <a:round/>
                      <a:headEnd type="none" w="med" len="med"/>
                      <a:tailEnd type="none" w="med" len="med"/>
                    </a:lnR>
                    <a:lnT w="6350" cap="flat" cmpd="sng" algn="ctr">
                      <a:solidFill>
                        <a:srgbClr val="005EB8"/>
                      </a:solidFill>
                      <a:prstDash val="solid"/>
                      <a:round/>
                      <a:headEnd type="none" w="med" len="med"/>
                      <a:tailEnd type="none" w="med" len="med"/>
                    </a:lnT>
                    <a:lnB w="3175" cap="flat" cmpd="sng" algn="ctr">
                      <a:solidFill>
                        <a:srgbClr val="005EB8"/>
                      </a:solidFill>
                      <a:prstDash val="sysDot"/>
                      <a:round/>
                      <a:headEnd type="none" w="med" len="med"/>
                      <a:tailEnd type="none" w="med" len="med"/>
                    </a:lnB>
                    <a:noFill/>
                  </a:tcPr>
                </a:tc>
                <a:tc>
                  <a:txBody>
                    <a:bodyPr/>
                    <a:lstStyle/>
                    <a:p>
                      <a:pPr algn="ctr" latinLnBrk="1"/>
                      <a:endParaRPr lang="ko-KR" altLang="en-US" sz="900">
                        <a:solidFill>
                          <a:schemeClr val="bg1"/>
                        </a:solidFill>
                        <a:latin typeface="KoPub돋움체 Medium" panose="00000600000000000000" pitchFamily="2" charset="-127"/>
                        <a:ea typeface="KoPub돋움체 Medium" panose="00000600000000000000" pitchFamily="2" charset="-127"/>
                      </a:endParaRPr>
                    </a:p>
                  </a:txBody>
                  <a:tcPr marL="0" marR="0" marT="0" marB="0" anchor="ctr">
                    <a:lnL w="3175" cap="flat" cmpd="sng" algn="ctr">
                      <a:solidFill>
                        <a:srgbClr val="005EB8"/>
                      </a:solidFill>
                      <a:prstDash val="sysDot"/>
                      <a:round/>
                      <a:headEnd type="none" w="med" len="med"/>
                      <a:tailEnd type="none" w="med" len="med"/>
                    </a:lnL>
                    <a:lnR w="3175" cap="flat" cmpd="sng" algn="ctr">
                      <a:noFill/>
                      <a:prstDash val="sysDash"/>
                      <a:round/>
                      <a:headEnd type="none" w="med" len="med"/>
                      <a:tailEnd type="none" w="med" len="med"/>
                    </a:lnR>
                    <a:lnT w="6350" cap="flat" cmpd="sng" algn="ctr">
                      <a:solidFill>
                        <a:srgbClr val="005EB8"/>
                      </a:solidFill>
                      <a:prstDash val="solid"/>
                      <a:round/>
                      <a:headEnd type="none" w="med" len="med"/>
                      <a:tailEnd type="none" w="med" len="med"/>
                    </a:lnT>
                    <a:lnB w="3175" cap="flat" cmpd="sng" algn="ctr">
                      <a:solidFill>
                        <a:srgbClr val="005EB8"/>
                      </a:solidFill>
                      <a:prstDash val="sysDot"/>
                      <a:round/>
                      <a:headEnd type="none" w="med" len="med"/>
                      <a:tailEnd type="none" w="med" len="med"/>
                    </a:lnB>
                    <a:noFill/>
                  </a:tcPr>
                </a:tc>
                <a:extLst>
                  <a:ext uri="{0D108BD9-81ED-4DB2-BD59-A6C34878D82A}">
                    <a16:rowId xmlns:a16="http://schemas.microsoft.com/office/drawing/2014/main" val="350477622"/>
                  </a:ext>
                </a:extLst>
              </a:tr>
              <a:tr h="395165">
                <a:tc vMerge="1">
                  <a:txBody>
                    <a:bodyPr/>
                    <a:lstStyle/>
                    <a:p>
                      <a:pPr algn="ctr" latinLnBrk="1"/>
                      <a:endParaRPr lang="ko-KR" altLang="en-US" sz="1000">
                        <a:solidFill>
                          <a:schemeClr val="tx1"/>
                        </a:solidFill>
                        <a:latin typeface="KoPub돋움체 Medium" panose="00000600000000000000" pitchFamily="2" charset="-127"/>
                        <a:ea typeface="KoPub돋움체 Medium" panose="00000600000000000000" pitchFamily="2" charset="-127"/>
                      </a:endParaRPr>
                    </a:p>
                  </a:txBody>
                  <a:tcPr anchor="ctr">
                    <a:lnL w="6350" cap="flat" cmpd="sng" algn="ctr">
                      <a:no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D2D2D2"/>
                    </a:solidFill>
                  </a:tcPr>
                </a:tc>
                <a:tc>
                  <a:txBody>
                    <a:bodyPr/>
                    <a:lstStyle/>
                    <a:p>
                      <a:pPr algn="ctr" latinLnBrk="1"/>
                      <a:r>
                        <a:rPr lang="ko-KR" altLang="en-US" sz="800">
                          <a:solidFill>
                            <a:schemeClr val="tx1"/>
                          </a:solidFill>
                          <a:latin typeface="KoPub돋움체 Medium" panose="00000600000000000000" pitchFamily="2" charset="-127"/>
                          <a:ea typeface="KoPub돋움체 Medium" panose="00000600000000000000" pitchFamily="2" charset="-127"/>
                        </a:rPr>
                        <a:t>해저</a:t>
                      </a:r>
                      <a:endParaRPr lang="en-US" altLang="ko-KR" sz="800">
                        <a:solidFill>
                          <a:schemeClr val="tx1"/>
                        </a:solidFill>
                        <a:latin typeface="KoPub돋움체 Medium" panose="00000600000000000000" pitchFamily="2" charset="-127"/>
                        <a:ea typeface="KoPub돋움체 Medium" panose="00000600000000000000" pitchFamily="2" charset="-127"/>
                      </a:endParaRPr>
                    </a:p>
                    <a:p>
                      <a:pPr algn="ctr" latinLnBrk="1"/>
                      <a:r>
                        <a:rPr lang="ko-KR" altLang="en-US" sz="800">
                          <a:solidFill>
                            <a:schemeClr val="tx1"/>
                          </a:solidFill>
                          <a:latin typeface="KoPub돋움체 Medium" panose="00000600000000000000" pitchFamily="2" charset="-127"/>
                          <a:ea typeface="KoPub돋움체 Medium" panose="00000600000000000000" pitchFamily="2" charset="-127"/>
                        </a:rPr>
                        <a:t>케이블</a:t>
                      </a:r>
                    </a:p>
                  </a:txBody>
                  <a:tcPr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3175" cap="flat" cmpd="sng" algn="ctr">
                      <a:solidFill>
                        <a:srgbClr val="00338D"/>
                      </a:solidFill>
                      <a:prstDash val="dot"/>
                      <a:round/>
                      <a:headEnd type="none" w="med" len="med"/>
                      <a:tailEnd type="none" w="med" len="med"/>
                    </a:lnT>
                    <a:lnB w="6350" cap="flat" cmpd="sng" algn="ctr">
                      <a:solidFill>
                        <a:srgbClr val="005EB8"/>
                      </a:solidFill>
                      <a:prstDash val="solid"/>
                      <a:round/>
                      <a:headEnd type="none" w="med" len="med"/>
                      <a:tailEnd type="none" w="med" len="med"/>
                    </a:lnB>
                    <a:solidFill>
                      <a:schemeClr val="bg1">
                        <a:lumMod val="95000"/>
                        <a:alpha val="20000"/>
                      </a:schemeClr>
                    </a:solidFill>
                  </a:tcPr>
                </a:tc>
                <a:tc>
                  <a:txBody>
                    <a:bodyPr/>
                    <a:lstStyle/>
                    <a:p>
                      <a:pPr algn="ctr" latinLnBrk="1"/>
                      <a:r>
                        <a:rPr lang="en-US" altLang="ko-KR" sz="800">
                          <a:solidFill>
                            <a:schemeClr val="tx1"/>
                          </a:solidFill>
                          <a:latin typeface="KoPub돋움체 Medium" panose="00000600000000000000" pitchFamily="2" charset="-127"/>
                          <a:ea typeface="KoPub돋움체 Medium" panose="00000600000000000000" pitchFamily="2" charset="-127"/>
                        </a:rPr>
                        <a:t>875</a:t>
                      </a:r>
                      <a:endParaRPr lang="ko-KR" altLang="en-US" sz="800">
                        <a:solidFill>
                          <a:schemeClr val="tx1"/>
                        </a:solidFill>
                        <a:latin typeface="KoPub돋움체 Medium" panose="00000600000000000000" pitchFamily="2" charset="-127"/>
                        <a:ea typeface="KoPub돋움체 Medium" panose="00000600000000000000" pitchFamily="2" charset="-127"/>
                      </a:endParaRPr>
                    </a:p>
                  </a:txBody>
                  <a:tcPr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3175" cap="flat" cmpd="sng" algn="ctr">
                      <a:solidFill>
                        <a:srgbClr val="00338D"/>
                      </a:solidFill>
                      <a:prstDash val="dot"/>
                      <a:round/>
                      <a:headEnd type="none" w="med" len="med"/>
                      <a:tailEnd type="none" w="med" len="med"/>
                    </a:lnT>
                    <a:lnB w="6350" cap="flat" cmpd="sng" algn="ctr">
                      <a:solidFill>
                        <a:srgbClr val="005EB8"/>
                      </a:solidFill>
                      <a:prstDash val="solid"/>
                      <a:round/>
                      <a:headEnd type="none" w="med" len="med"/>
                      <a:tailEnd type="none" w="med" len="med"/>
                    </a:lnB>
                    <a:solidFill>
                      <a:schemeClr val="bg1">
                        <a:lumMod val="95000"/>
                        <a:alpha val="20000"/>
                      </a:schemeClr>
                    </a:solidFill>
                  </a:tcPr>
                </a:tc>
                <a:tc>
                  <a:txBody>
                    <a:bodyPr/>
                    <a:lstStyle/>
                    <a:p>
                      <a:pPr algn="ctr" latinLnBrk="1"/>
                      <a:endParaRPr lang="ko-KR" altLang="en-US" sz="900">
                        <a:solidFill>
                          <a:schemeClr val="bg1"/>
                        </a:solidFill>
                        <a:latin typeface="KoPub돋움체 Medium" panose="00000600000000000000" pitchFamily="2" charset="-127"/>
                        <a:ea typeface="KoPub돋움체 Medium" panose="00000600000000000000" pitchFamily="2" charset="-127"/>
                      </a:endParaRPr>
                    </a:p>
                  </a:txBody>
                  <a:tcPr marL="0" marR="0" marT="0" marB="0" anchor="ctr">
                    <a:lnL w="6350" cap="flat" cmpd="sng" algn="ctr">
                      <a:solidFill>
                        <a:srgbClr val="005EB8"/>
                      </a:solidFill>
                      <a:prstDash val="solid"/>
                      <a:round/>
                      <a:headEnd type="none" w="med" len="med"/>
                      <a:tailEnd type="none" w="med" len="med"/>
                    </a:lnL>
                    <a:lnR w="3175" cap="flat" cmpd="sng" algn="ctr">
                      <a:solidFill>
                        <a:srgbClr val="005EB8"/>
                      </a:solidFill>
                      <a:prstDash val="sysDot"/>
                      <a:round/>
                      <a:headEnd type="none" w="med" len="med"/>
                      <a:tailEnd type="none" w="med" len="med"/>
                    </a:lnR>
                    <a:lnT w="3175" cap="flat" cmpd="sng" algn="ctr">
                      <a:solidFill>
                        <a:srgbClr val="005EB8"/>
                      </a:solidFill>
                      <a:prstDash val="sysDot"/>
                      <a:round/>
                      <a:headEnd type="none" w="med" len="med"/>
                      <a:tailEnd type="none" w="med" len="med"/>
                    </a:lnT>
                    <a:lnB w="6350" cap="flat" cmpd="sng" algn="ctr">
                      <a:solidFill>
                        <a:srgbClr val="005EB8"/>
                      </a:solidFill>
                      <a:prstDash val="solid"/>
                      <a:round/>
                      <a:headEnd type="none" w="med" len="med"/>
                      <a:tailEnd type="none" w="med" len="med"/>
                    </a:lnB>
                    <a:noFill/>
                  </a:tcPr>
                </a:tc>
                <a:tc>
                  <a:txBody>
                    <a:bodyPr/>
                    <a:lstStyle/>
                    <a:p>
                      <a:pPr algn="ctr" latinLnBrk="1"/>
                      <a:endParaRPr lang="ko-KR" altLang="en-US" sz="900">
                        <a:solidFill>
                          <a:schemeClr val="bg1"/>
                        </a:solidFill>
                        <a:latin typeface="KoPub돋움체 Medium" panose="00000600000000000000" pitchFamily="2" charset="-127"/>
                        <a:ea typeface="KoPub돋움체 Medium" panose="00000600000000000000" pitchFamily="2" charset="-127"/>
                      </a:endParaRPr>
                    </a:p>
                  </a:txBody>
                  <a:tcPr marL="0" marR="0" marT="0" marB="0" anchor="ctr">
                    <a:lnL w="3175" cap="flat" cmpd="sng" algn="ctr">
                      <a:solidFill>
                        <a:srgbClr val="005EB8"/>
                      </a:solidFill>
                      <a:prstDash val="sysDot"/>
                      <a:round/>
                      <a:headEnd type="none" w="med" len="med"/>
                      <a:tailEnd type="none" w="med" len="med"/>
                    </a:lnL>
                    <a:lnR w="3175" cap="flat" cmpd="sng" algn="ctr">
                      <a:solidFill>
                        <a:srgbClr val="005EB8"/>
                      </a:solidFill>
                      <a:prstDash val="sysDot"/>
                      <a:round/>
                      <a:headEnd type="none" w="med" len="med"/>
                      <a:tailEnd type="none" w="med" len="med"/>
                    </a:lnR>
                    <a:lnT w="3175" cap="flat" cmpd="sng" algn="ctr">
                      <a:solidFill>
                        <a:srgbClr val="005EB8"/>
                      </a:solidFill>
                      <a:prstDash val="sysDot"/>
                      <a:round/>
                      <a:headEnd type="none" w="med" len="med"/>
                      <a:tailEnd type="none" w="med" len="med"/>
                    </a:lnT>
                    <a:lnB w="6350" cap="flat" cmpd="sng" algn="ctr">
                      <a:solidFill>
                        <a:srgbClr val="005EB8"/>
                      </a:solidFill>
                      <a:prstDash val="solid"/>
                      <a:round/>
                      <a:headEnd type="none" w="med" len="med"/>
                      <a:tailEnd type="none" w="med" len="med"/>
                    </a:lnB>
                    <a:noFill/>
                  </a:tcPr>
                </a:tc>
                <a:tc>
                  <a:txBody>
                    <a:bodyPr/>
                    <a:lstStyle/>
                    <a:p>
                      <a:pPr algn="ctr" latinLnBrk="1"/>
                      <a:endParaRPr lang="ko-KR" altLang="en-US" sz="900">
                        <a:solidFill>
                          <a:schemeClr val="bg1"/>
                        </a:solidFill>
                        <a:latin typeface="KoPub돋움체 Medium" panose="00000600000000000000" pitchFamily="2" charset="-127"/>
                        <a:ea typeface="KoPub돋움체 Medium" panose="00000600000000000000" pitchFamily="2" charset="-127"/>
                      </a:endParaRPr>
                    </a:p>
                  </a:txBody>
                  <a:tcPr marL="0" marR="0" marT="0" marB="0" anchor="ctr">
                    <a:lnL w="3175" cap="flat" cmpd="sng" algn="ctr">
                      <a:solidFill>
                        <a:srgbClr val="005EB8"/>
                      </a:solidFill>
                      <a:prstDash val="sysDot"/>
                      <a:round/>
                      <a:headEnd type="none" w="med" len="med"/>
                      <a:tailEnd type="none" w="med" len="med"/>
                    </a:lnL>
                    <a:lnR w="3175" cap="flat" cmpd="sng" algn="ctr">
                      <a:solidFill>
                        <a:srgbClr val="005EB8"/>
                      </a:solidFill>
                      <a:prstDash val="sysDot"/>
                      <a:round/>
                      <a:headEnd type="none" w="med" len="med"/>
                      <a:tailEnd type="none" w="med" len="med"/>
                    </a:lnR>
                    <a:lnT w="3175" cap="flat" cmpd="sng" algn="ctr">
                      <a:solidFill>
                        <a:srgbClr val="005EB8"/>
                      </a:solidFill>
                      <a:prstDash val="sysDot"/>
                      <a:round/>
                      <a:headEnd type="none" w="med" len="med"/>
                      <a:tailEnd type="none" w="med" len="med"/>
                    </a:lnT>
                    <a:lnB w="6350" cap="flat" cmpd="sng" algn="ctr">
                      <a:solidFill>
                        <a:srgbClr val="005EB8"/>
                      </a:solidFill>
                      <a:prstDash val="solid"/>
                      <a:round/>
                      <a:headEnd type="none" w="med" len="med"/>
                      <a:tailEnd type="none" w="med" len="med"/>
                    </a:lnB>
                    <a:noFill/>
                  </a:tcPr>
                </a:tc>
                <a:tc>
                  <a:txBody>
                    <a:bodyPr/>
                    <a:lstStyle/>
                    <a:p>
                      <a:pPr algn="ctr" latinLnBrk="1"/>
                      <a:endParaRPr lang="ko-KR" altLang="en-US" sz="900">
                        <a:solidFill>
                          <a:schemeClr val="bg1"/>
                        </a:solidFill>
                        <a:latin typeface="KoPub돋움체 Medium" panose="00000600000000000000" pitchFamily="2" charset="-127"/>
                        <a:ea typeface="KoPub돋움체 Medium" panose="00000600000000000000" pitchFamily="2" charset="-127"/>
                      </a:endParaRPr>
                    </a:p>
                  </a:txBody>
                  <a:tcPr marL="0" marR="0" marT="0" marB="0" anchor="ctr">
                    <a:lnL w="3175" cap="flat" cmpd="sng" algn="ctr">
                      <a:solidFill>
                        <a:srgbClr val="005EB8"/>
                      </a:solidFill>
                      <a:prstDash val="sysDot"/>
                      <a:round/>
                      <a:headEnd type="none" w="med" len="med"/>
                      <a:tailEnd type="none" w="med" len="med"/>
                    </a:lnL>
                    <a:lnR w="6350" cap="flat" cmpd="sng" algn="ctr">
                      <a:solidFill>
                        <a:srgbClr val="005EB8"/>
                      </a:solidFill>
                      <a:prstDash val="sysDot"/>
                      <a:round/>
                      <a:headEnd type="none" w="med" len="med"/>
                      <a:tailEnd type="none" w="med" len="med"/>
                    </a:lnR>
                    <a:lnT w="3175" cap="flat" cmpd="sng" algn="ctr">
                      <a:solidFill>
                        <a:srgbClr val="005EB8"/>
                      </a:solidFill>
                      <a:prstDash val="sysDot"/>
                      <a:round/>
                      <a:headEnd type="none" w="med" len="med"/>
                      <a:tailEnd type="none" w="med" len="med"/>
                    </a:lnT>
                    <a:lnB w="6350" cap="flat" cmpd="sng" algn="ctr">
                      <a:solidFill>
                        <a:srgbClr val="005EB8"/>
                      </a:solidFill>
                      <a:prstDash val="solid"/>
                      <a:round/>
                      <a:headEnd type="none" w="med" len="med"/>
                      <a:tailEnd type="none" w="med" len="med"/>
                    </a:lnB>
                    <a:noFill/>
                  </a:tcPr>
                </a:tc>
                <a:tc>
                  <a:txBody>
                    <a:bodyPr/>
                    <a:lstStyle/>
                    <a:p>
                      <a:pPr algn="ctr" latinLnBrk="1"/>
                      <a:endParaRPr lang="ko-KR" altLang="en-US" sz="900">
                        <a:solidFill>
                          <a:schemeClr val="bg1"/>
                        </a:solidFill>
                        <a:latin typeface="KoPub돋움체 Medium" panose="00000600000000000000" pitchFamily="2" charset="-127"/>
                        <a:ea typeface="KoPub돋움체 Medium" panose="00000600000000000000" pitchFamily="2" charset="-127"/>
                      </a:endParaRPr>
                    </a:p>
                  </a:txBody>
                  <a:tcPr marL="0" marR="0" marT="0" marB="0" anchor="ctr">
                    <a:lnL w="6350" cap="flat" cmpd="sng" algn="ctr">
                      <a:solidFill>
                        <a:srgbClr val="005EB8"/>
                      </a:solidFill>
                      <a:prstDash val="sysDot"/>
                      <a:round/>
                      <a:headEnd type="none" w="med" len="med"/>
                      <a:tailEnd type="none" w="med" len="med"/>
                    </a:lnL>
                    <a:lnR w="3175" cap="flat" cmpd="sng" algn="ctr">
                      <a:solidFill>
                        <a:srgbClr val="005EB8"/>
                      </a:solidFill>
                      <a:prstDash val="sysDot"/>
                      <a:round/>
                      <a:headEnd type="none" w="med" len="med"/>
                      <a:tailEnd type="none" w="med" len="med"/>
                    </a:lnR>
                    <a:lnT w="3175" cap="flat" cmpd="sng" algn="ctr">
                      <a:solidFill>
                        <a:srgbClr val="005EB8"/>
                      </a:solidFill>
                      <a:prstDash val="sysDot"/>
                      <a:round/>
                      <a:headEnd type="none" w="med" len="med"/>
                      <a:tailEnd type="none" w="med" len="med"/>
                    </a:lnT>
                    <a:lnB w="6350" cap="flat" cmpd="sng" algn="ctr">
                      <a:solidFill>
                        <a:srgbClr val="005EB8"/>
                      </a:solidFill>
                      <a:prstDash val="solid"/>
                      <a:round/>
                      <a:headEnd type="none" w="med" len="med"/>
                      <a:tailEnd type="none" w="med" len="med"/>
                    </a:lnB>
                    <a:noFill/>
                  </a:tcPr>
                </a:tc>
                <a:tc>
                  <a:txBody>
                    <a:bodyPr/>
                    <a:lstStyle/>
                    <a:p>
                      <a:pPr algn="ctr" latinLnBrk="1"/>
                      <a:endParaRPr lang="ko-KR" altLang="en-US" sz="900">
                        <a:solidFill>
                          <a:schemeClr val="bg1"/>
                        </a:solidFill>
                        <a:latin typeface="KoPub돋움체 Medium" panose="00000600000000000000" pitchFamily="2" charset="-127"/>
                        <a:ea typeface="KoPub돋움체 Medium" panose="00000600000000000000" pitchFamily="2" charset="-127"/>
                      </a:endParaRPr>
                    </a:p>
                  </a:txBody>
                  <a:tcPr marL="0" marR="0" marT="0" marB="0" anchor="ctr">
                    <a:lnL w="3175" cap="flat" cmpd="sng" algn="ctr">
                      <a:solidFill>
                        <a:srgbClr val="005EB8"/>
                      </a:solidFill>
                      <a:prstDash val="sysDot"/>
                      <a:round/>
                      <a:headEnd type="none" w="med" len="med"/>
                      <a:tailEnd type="none" w="med" len="med"/>
                    </a:lnL>
                    <a:lnR w="3175" cap="flat" cmpd="sng" algn="ctr">
                      <a:solidFill>
                        <a:srgbClr val="005EB8"/>
                      </a:solidFill>
                      <a:prstDash val="sysDot"/>
                      <a:round/>
                      <a:headEnd type="none" w="med" len="med"/>
                      <a:tailEnd type="none" w="med" len="med"/>
                    </a:lnR>
                    <a:lnT w="3175" cap="flat" cmpd="sng" algn="ctr">
                      <a:solidFill>
                        <a:srgbClr val="005EB8"/>
                      </a:solidFill>
                      <a:prstDash val="sysDot"/>
                      <a:round/>
                      <a:headEnd type="none" w="med" len="med"/>
                      <a:tailEnd type="none" w="med" len="med"/>
                    </a:lnT>
                    <a:lnB w="6350" cap="flat" cmpd="sng" algn="ctr">
                      <a:solidFill>
                        <a:srgbClr val="005EB8"/>
                      </a:solidFill>
                      <a:prstDash val="solid"/>
                      <a:round/>
                      <a:headEnd type="none" w="med" len="med"/>
                      <a:tailEnd type="none" w="med" len="med"/>
                    </a:lnB>
                    <a:noFill/>
                  </a:tcPr>
                </a:tc>
                <a:tc>
                  <a:txBody>
                    <a:bodyPr/>
                    <a:lstStyle/>
                    <a:p>
                      <a:pPr algn="ctr" latinLnBrk="1"/>
                      <a:endParaRPr lang="ko-KR" altLang="en-US" sz="900">
                        <a:solidFill>
                          <a:schemeClr val="bg1"/>
                        </a:solidFill>
                        <a:latin typeface="KoPub돋움체 Medium" panose="00000600000000000000" pitchFamily="2" charset="-127"/>
                        <a:ea typeface="KoPub돋움체 Medium" panose="00000600000000000000" pitchFamily="2" charset="-127"/>
                      </a:endParaRPr>
                    </a:p>
                  </a:txBody>
                  <a:tcPr marL="0" marR="0" marT="0" marB="0" anchor="ctr">
                    <a:lnL w="3175" cap="flat" cmpd="sng" algn="ctr">
                      <a:solidFill>
                        <a:srgbClr val="005EB8"/>
                      </a:solidFill>
                      <a:prstDash val="sysDot"/>
                      <a:round/>
                      <a:headEnd type="none" w="med" len="med"/>
                      <a:tailEnd type="none" w="med" len="med"/>
                    </a:lnL>
                    <a:lnR w="3175" cap="flat" cmpd="sng" algn="ctr">
                      <a:solidFill>
                        <a:srgbClr val="005EB8"/>
                      </a:solidFill>
                      <a:prstDash val="sysDot"/>
                      <a:round/>
                      <a:headEnd type="none" w="med" len="med"/>
                      <a:tailEnd type="none" w="med" len="med"/>
                    </a:lnR>
                    <a:lnT w="3175" cap="flat" cmpd="sng" algn="ctr">
                      <a:solidFill>
                        <a:srgbClr val="005EB8"/>
                      </a:solidFill>
                      <a:prstDash val="sysDot"/>
                      <a:round/>
                      <a:headEnd type="none" w="med" len="med"/>
                      <a:tailEnd type="none" w="med" len="med"/>
                    </a:lnT>
                    <a:lnB w="6350" cap="flat" cmpd="sng" algn="ctr">
                      <a:solidFill>
                        <a:srgbClr val="005EB8"/>
                      </a:solidFill>
                      <a:prstDash val="solid"/>
                      <a:round/>
                      <a:headEnd type="none" w="med" len="med"/>
                      <a:tailEnd type="none" w="med" len="med"/>
                    </a:lnB>
                    <a:noFill/>
                  </a:tcPr>
                </a:tc>
                <a:tc>
                  <a:txBody>
                    <a:bodyPr/>
                    <a:lstStyle/>
                    <a:p>
                      <a:pPr algn="ctr" latinLnBrk="1"/>
                      <a:endParaRPr lang="ko-KR" altLang="en-US" sz="900">
                        <a:solidFill>
                          <a:schemeClr val="bg1"/>
                        </a:solidFill>
                        <a:latin typeface="KoPub돋움체 Medium" panose="00000600000000000000" pitchFamily="2" charset="-127"/>
                        <a:ea typeface="KoPub돋움체 Medium" panose="00000600000000000000" pitchFamily="2" charset="-127"/>
                      </a:endParaRPr>
                    </a:p>
                  </a:txBody>
                  <a:tcPr marL="0" marR="0" marT="0" marB="0" anchor="ctr">
                    <a:lnL w="3175" cap="flat" cmpd="sng" algn="ctr">
                      <a:solidFill>
                        <a:srgbClr val="005EB8"/>
                      </a:solidFill>
                      <a:prstDash val="sysDot"/>
                      <a:round/>
                      <a:headEnd type="none" w="med" len="med"/>
                      <a:tailEnd type="none" w="med" len="med"/>
                    </a:lnL>
                    <a:lnR w="6350" cap="flat" cmpd="sng" algn="ctr">
                      <a:solidFill>
                        <a:srgbClr val="005EB8"/>
                      </a:solidFill>
                      <a:prstDash val="sysDot"/>
                      <a:round/>
                      <a:headEnd type="none" w="med" len="med"/>
                      <a:tailEnd type="none" w="med" len="med"/>
                    </a:lnR>
                    <a:lnT w="3175" cap="flat" cmpd="sng" algn="ctr">
                      <a:solidFill>
                        <a:srgbClr val="005EB8"/>
                      </a:solidFill>
                      <a:prstDash val="sysDot"/>
                      <a:round/>
                      <a:headEnd type="none" w="med" len="med"/>
                      <a:tailEnd type="none" w="med" len="med"/>
                    </a:lnT>
                    <a:lnB w="6350" cap="flat" cmpd="sng" algn="ctr">
                      <a:solidFill>
                        <a:srgbClr val="005EB8"/>
                      </a:solidFill>
                      <a:prstDash val="solid"/>
                      <a:round/>
                      <a:headEnd type="none" w="med" len="med"/>
                      <a:tailEnd type="none" w="med" len="med"/>
                    </a:lnB>
                    <a:noFill/>
                  </a:tcPr>
                </a:tc>
                <a:tc>
                  <a:txBody>
                    <a:bodyPr/>
                    <a:lstStyle/>
                    <a:p>
                      <a:pPr algn="ctr" latinLnBrk="1"/>
                      <a:endParaRPr lang="ko-KR" altLang="en-US" sz="900">
                        <a:solidFill>
                          <a:schemeClr val="bg1"/>
                        </a:solidFill>
                        <a:latin typeface="KoPub돋움체 Medium" panose="00000600000000000000" pitchFamily="2" charset="-127"/>
                        <a:ea typeface="KoPub돋움체 Medium" panose="00000600000000000000" pitchFamily="2" charset="-127"/>
                      </a:endParaRPr>
                    </a:p>
                  </a:txBody>
                  <a:tcPr marL="0" marR="0" marT="0" marB="0" anchor="ctr">
                    <a:lnL w="6350" cap="flat" cmpd="sng" algn="ctr">
                      <a:solidFill>
                        <a:srgbClr val="005EB8"/>
                      </a:solidFill>
                      <a:prstDash val="sysDot"/>
                      <a:round/>
                      <a:headEnd type="none" w="med" len="med"/>
                      <a:tailEnd type="none" w="med" len="med"/>
                    </a:lnL>
                    <a:lnR w="3175" cap="flat" cmpd="sng" algn="ctr">
                      <a:solidFill>
                        <a:srgbClr val="005EB8"/>
                      </a:solidFill>
                      <a:prstDash val="sysDot"/>
                      <a:round/>
                      <a:headEnd type="none" w="med" len="med"/>
                      <a:tailEnd type="none" w="med" len="med"/>
                    </a:lnR>
                    <a:lnT w="3175" cap="flat" cmpd="sng" algn="ctr">
                      <a:solidFill>
                        <a:srgbClr val="005EB8"/>
                      </a:solidFill>
                      <a:prstDash val="sysDot"/>
                      <a:round/>
                      <a:headEnd type="none" w="med" len="med"/>
                      <a:tailEnd type="none" w="med" len="med"/>
                    </a:lnT>
                    <a:lnB w="6350" cap="flat" cmpd="sng" algn="ctr">
                      <a:solidFill>
                        <a:srgbClr val="005EB8"/>
                      </a:solidFill>
                      <a:prstDash val="solid"/>
                      <a:round/>
                      <a:headEnd type="none" w="med" len="med"/>
                      <a:tailEnd type="none" w="med" len="med"/>
                    </a:lnB>
                    <a:noFill/>
                  </a:tcPr>
                </a:tc>
                <a:tc>
                  <a:txBody>
                    <a:bodyPr/>
                    <a:lstStyle/>
                    <a:p>
                      <a:pPr algn="ctr" latinLnBrk="1"/>
                      <a:endParaRPr lang="ko-KR" altLang="en-US" sz="900">
                        <a:solidFill>
                          <a:schemeClr val="bg1"/>
                        </a:solidFill>
                        <a:latin typeface="KoPub돋움체 Medium" panose="00000600000000000000" pitchFamily="2" charset="-127"/>
                        <a:ea typeface="KoPub돋움체 Medium" panose="00000600000000000000" pitchFamily="2" charset="-127"/>
                      </a:endParaRPr>
                    </a:p>
                  </a:txBody>
                  <a:tcPr marL="0" marR="0" marT="0" marB="0" anchor="ctr">
                    <a:lnL w="3175" cap="flat" cmpd="sng" algn="ctr">
                      <a:solidFill>
                        <a:srgbClr val="005EB8"/>
                      </a:solidFill>
                      <a:prstDash val="sysDot"/>
                      <a:round/>
                      <a:headEnd type="none" w="med" len="med"/>
                      <a:tailEnd type="none" w="med" len="med"/>
                    </a:lnL>
                    <a:lnR w="3175" cap="flat" cmpd="sng" algn="ctr">
                      <a:solidFill>
                        <a:srgbClr val="005EB8"/>
                      </a:solidFill>
                      <a:prstDash val="sysDot"/>
                      <a:round/>
                      <a:headEnd type="none" w="med" len="med"/>
                      <a:tailEnd type="none" w="med" len="med"/>
                    </a:lnR>
                    <a:lnT w="3175" cap="flat" cmpd="sng" algn="ctr">
                      <a:solidFill>
                        <a:srgbClr val="005EB8"/>
                      </a:solidFill>
                      <a:prstDash val="sysDot"/>
                      <a:round/>
                      <a:headEnd type="none" w="med" len="med"/>
                      <a:tailEnd type="none" w="med" len="med"/>
                    </a:lnT>
                    <a:lnB w="6350" cap="flat" cmpd="sng" algn="ctr">
                      <a:solidFill>
                        <a:srgbClr val="005EB8"/>
                      </a:solidFill>
                      <a:prstDash val="solid"/>
                      <a:round/>
                      <a:headEnd type="none" w="med" len="med"/>
                      <a:tailEnd type="none" w="med" len="med"/>
                    </a:lnB>
                    <a:noFill/>
                  </a:tcPr>
                </a:tc>
                <a:tc>
                  <a:txBody>
                    <a:bodyPr/>
                    <a:lstStyle/>
                    <a:p>
                      <a:pPr algn="ctr" latinLnBrk="1"/>
                      <a:endParaRPr lang="ko-KR" altLang="en-US" sz="900">
                        <a:solidFill>
                          <a:schemeClr val="bg1"/>
                        </a:solidFill>
                        <a:latin typeface="KoPub돋움체 Medium" panose="00000600000000000000" pitchFamily="2" charset="-127"/>
                        <a:ea typeface="KoPub돋움체 Medium" panose="00000600000000000000" pitchFamily="2" charset="-127"/>
                      </a:endParaRPr>
                    </a:p>
                  </a:txBody>
                  <a:tcPr marL="0" marR="0" marT="0" marB="0" anchor="ctr">
                    <a:lnL w="3175" cap="flat" cmpd="sng" algn="ctr">
                      <a:solidFill>
                        <a:srgbClr val="005EB8"/>
                      </a:solidFill>
                      <a:prstDash val="sysDot"/>
                      <a:round/>
                      <a:headEnd type="none" w="med" len="med"/>
                      <a:tailEnd type="none" w="med" len="med"/>
                    </a:lnL>
                    <a:lnR w="3175" cap="flat" cmpd="sng" algn="ctr">
                      <a:solidFill>
                        <a:srgbClr val="005EB8"/>
                      </a:solidFill>
                      <a:prstDash val="sysDot"/>
                      <a:round/>
                      <a:headEnd type="none" w="med" len="med"/>
                      <a:tailEnd type="none" w="med" len="med"/>
                    </a:lnR>
                    <a:lnT w="3175" cap="flat" cmpd="sng" algn="ctr">
                      <a:solidFill>
                        <a:srgbClr val="005EB8"/>
                      </a:solidFill>
                      <a:prstDash val="sysDot"/>
                      <a:round/>
                      <a:headEnd type="none" w="med" len="med"/>
                      <a:tailEnd type="none" w="med" len="med"/>
                    </a:lnT>
                    <a:lnB w="6350" cap="flat" cmpd="sng" algn="ctr">
                      <a:solidFill>
                        <a:srgbClr val="005EB8"/>
                      </a:solidFill>
                      <a:prstDash val="solid"/>
                      <a:round/>
                      <a:headEnd type="none" w="med" len="med"/>
                      <a:tailEnd type="none" w="med" len="med"/>
                    </a:lnB>
                    <a:noFill/>
                  </a:tcPr>
                </a:tc>
                <a:tc>
                  <a:txBody>
                    <a:bodyPr/>
                    <a:lstStyle/>
                    <a:p>
                      <a:pPr algn="ctr" latinLnBrk="1"/>
                      <a:endParaRPr lang="ko-KR" altLang="en-US" sz="900">
                        <a:solidFill>
                          <a:schemeClr val="bg1"/>
                        </a:solidFill>
                        <a:latin typeface="KoPub돋움체 Medium" panose="00000600000000000000" pitchFamily="2" charset="-127"/>
                        <a:ea typeface="KoPub돋움체 Medium" panose="00000600000000000000" pitchFamily="2" charset="-127"/>
                      </a:endParaRPr>
                    </a:p>
                  </a:txBody>
                  <a:tcPr marL="0" marR="0" marT="0" marB="0" anchor="ctr">
                    <a:lnL w="3175" cap="flat" cmpd="sng" algn="ctr">
                      <a:solidFill>
                        <a:srgbClr val="005EB8"/>
                      </a:solidFill>
                      <a:prstDash val="sysDot"/>
                      <a:round/>
                      <a:headEnd type="none" w="med" len="med"/>
                      <a:tailEnd type="none" w="med" len="med"/>
                    </a:lnL>
                    <a:lnR w="6350" cap="flat" cmpd="sng" algn="ctr">
                      <a:solidFill>
                        <a:srgbClr val="005EB8"/>
                      </a:solidFill>
                      <a:prstDash val="sysDot"/>
                      <a:round/>
                      <a:headEnd type="none" w="med" len="med"/>
                      <a:tailEnd type="none" w="med" len="med"/>
                    </a:lnR>
                    <a:lnT w="3175" cap="flat" cmpd="sng" algn="ctr">
                      <a:solidFill>
                        <a:srgbClr val="005EB8"/>
                      </a:solidFill>
                      <a:prstDash val="sysDot"/>
                      <a:round/>
                      <a:headEnd type="none" w="med" len="med"/>
                      <a:tailEnd type="none" w="med" len="med"/>
                    </a:lnT>
                    <a:lnB w="6350" cap="flat" cmpd="sng" algn="ctr">
                      <a:solidFill>
                        <a:srgbClr val="005EB8"/>
                      </a:solidFill>
                      <a:prstDash val="solid"/>
                      <a:round/>
                      <a:headEnd type="none" w="med" len="med"/>
                      <a:tailEnd type="none" w="med" len="med"/>
                    </a:lnB>
                    <a:noFill/>
                  </a:tcPr>
                </a:tc>
                <a:tc>
                  <a:txBody>
                    <a:bodyPr/>
                    <a:lstStyle/>
                    <a:p>
                      <a:pPr algn="ctr" latinLnBrk="1"/>
                      <a:endParaRPr lang="ko-KR" altLang="en-US" sz="900">
                        <a:solidFill>
                          <a:schemeClr val="bg1"/>
                        </a:solidFill>
                        <a:latin typeface="KoPub돋움체 Medium" panose="00000600000000000000" pitchFamily="2" charset="-127"/>
                        <a:ea typeface="KoPub돋움체 Medium" panose="00000600000000000000" pitchFamily="2" charset="-127"/>
                      </a:endParaRPr>
                    </a:p>
                  </a:txBody>
                  <a:tcPr marL="0" marR="0" marT="0" marB="0" anchor="ctr">
                    <a:lnL w="6350" cap="flat" cmpd="sng" algn="ctr">
                      <a:solidFill>
                        <a:srgbClr val="005EB8"/>
                      </a:solidFill>
                      <a:prstDash val="sysDot"/>
                      <a:round/>
                      <a:headEnd type="none" w="med" len="med"/>
                      <a:tailEnd type="none" w="med" len="med"/>
                    </a:lnL>
                    <a:lnR w="3175" cap="flat" cmpd="sng" algn="ctr">
                      <a:solidFill>
                        <a:srgbClr val="005EB8"/>
                      </a:solidFill>
                      <a:prstDash val="sysDot"/>
                      <a:round/>
                      <a:headEnd type="none" w="med" len="med"/>
                      <a:tailEnd type="none" w="med" len="med"/>
                    </a:lnR>
                    <a:lnT w="3175" cap="flat" cmpd="sng" algn="ctr">
                      <a:solidFill>
                        <a:srgbClr val="005EB8"/>
                      </a:solidFill>
                      <a:prstDash val="sysDot"/>
                      <a:round/>
                      <a:headEnd type="none" w="med" len="med"/>
                      <a:tailEnd type="none" w="med" len="med"/>
                    </a:lnT>
                    <a:lnB w="6350" cap="flat" cmpd="sng" algn="ctr">
                      <a:solidFill>
                        <a:srgbClr val="005EB8"/>
                      </a:solidFill>
                      <a:prstDash val="solid"/>
                      <a:round/>
                      <a:headEnd type="none" w="med" len="med"/>
                      <a:tailEnd type="none" w="med" len="med"/>
                    </a:lnB>
                    <a:noFill/>
                  </a:tcPr>
                </a:tc>
                <a:tc>
                  <a:txBody>
                    <a:bodyPr/>
                    <a:lstStyle/>
                    <a:p>
                      <a:pPr algn="ctr" latinLnBrk="1"/>
                      <a:endParaRPr lang="ko-KR" altLang="en-US" sz="900">
                        <a:solidFill>
                          <a:schemeClr val="bg1"/>
                        </a:solidFill>
                        <a:latin typeface="KoPub돋움체 Medium" panose="00000600000000000000" pitchFamily="2" charset="-127"/>
                        <a:ea typeface="KoPub돋움체 Medium" panose="00000600000000000000" pitchFamily="2" charset="-127"/>
                      </a:endParaRPr>
                    </a:p>
                  </a:txBody>
                  <a:tcPr marL="0" marR="0" marT="0" marB="0" anchor="ctr">
                    <a:lnL w="3175" cap="flat" cmpd="sng" algn="ctr">
                      <a:solidFill>
                        <a:srgbClr val="005EB8"/>
                      </a:solidFill>
                      <a:prstDash val="sysDot"/>
                      <a:round/>
                      <a:headEnd type="none" w="med" len="med"/>
                      <a:tailEnd type="none" w="med" len="med"/>
                    </a:lnL>
                    <a:lnR w="3175" cap="flat" cmpd="sng" algn="ctr">
                      <a:solidFill>
                        <a:srgbClr val="005EB8"/>
                      </a:solidFill>
                      <a:prstDash val="sysDot"/>
                      <a:round/>
                      <a:headEnd type="none" w="med" len="med"/>
                      <a:tailEnd type="none" w="med" len="med"/>
                    </a:lnR>
                    <a:lnT w="3175" cap="flat" cmpd="sng" algn="ctr">
                      <a:solidFill>
                        <a:srgbClr val="005EB8"/>
                      </a:solidFill>
                      <a:prstDash val="sysDot"/>
                      <a:round/>
                      <a:headEnd type="none" w="med" len="med"/>
                      <a:tailEnd type="none" w="med" len="med"/>
                    </a:lnT>
                    <a:lnB w="6350" cap="flat" cmpd="sng" algn="ctr">
                      <a:solidFill>
                        <a:srgbClr val="005EB8"/>
                      </a:solidFill>
                      <a:prstDash val="solid"/>
                      <a:round/>
                      <a:headEnd type="none" w="med" len="med"/>
                      <a:tailEnd type="none" w="med" len="med"/>
                    </a:lnB>
                    <a:noFill/>
                  </a:tcPr>
                </a:tc>
                <a:tc>
                  <a:txBody>
                    <a:bodyPr/>
                    <a:lstStyle/>
                    <a:p>
                      <a:pPr algn="ctr" latinLnBrk="1"/>
                      <a:endParaRPr lang="ko-KR" altLang="en-US" sz="900">
                        <a:solidFill>
                          <a:schemeClr val="bg1"/>
                        </a:solidFill>
                        <a:latin typeface="KoPub돋움체 Medium" panose="00000600000000000000" pitchFamily="2" charset="-127"/>
                        <a:ea typeface="KoPub돋움체 Medium" panose="00000600000000000000" pitchFamily="2" charset="-127"/>
                      </a:endParaRPr>
                    </a:p>
                  </a:txBody>
                  <a:tcPr marL="0" marR="0" marT="0" marB="0" anchor="ctr">
                    <a:lnL w="3175" cap="flat" cmpd="sng" algn="ctr">
                      <a:solidFill>
                        <a:srgbClr val="005EB8"/>
                      </a:solidFill>
                      <a:prstDash val="sysDot"/>
                      <a:round/>
                      <a:headEnd type="none" w="med" len="med"/>
                      <a:tailEnd type="none" w="med" len="med"/>
                    </a:lnL>
                    <a:lnR w="3175" cap="flat" cmpd="sng" algn="ctr">
                      <a:solidFill>
                        <a:srgbClr val="005EB8"/>
                      </a:solidFill>
                      <a:prstDash val="sysDot"/>
                      <a:round/>
                      <a:headEnd type="none" w="med" len="med"/>
                      <a:tailEnd type="none" w="med" len="med"/>
                    </a:lnR>
                    <a:lnT w="3175" cap="flat" cmpd="sng" algn="ctr">
                      <a:solidFill>
                        <a:srgbClr val="005EB8"/>
                      </a:solidFill>
                      <a:prstDash val="sysDot"/>
                      <a:round/>
                      <a:headEnd type="none" w="med" len="med"/>
                      <a:tailEnd type="none" w="med" len="med"/>
                    </a:lnT>
                    <a:lnB w="6350" cap="flat" cmpd="sng" algn="ctr">
                      <a:solidFill>
                        <a:srgbClr val="005EB8"/>
                      </a:solidFill>
                      <a:prstDash val="solid"/>
                      <a:round/>
                      <a:headEnd type="none" w="med" len="med"/>
                      <a:tailEnd type="none" w="med" len="med"/>
                    </a:lnB>
                    <a:noFill/>
                  </a:tcPr>
                </a:tc>
                <a:tc>
                  <a:txBody>
                    <a:bodyPr/>
                    <a:lstStyle/>
                    <a:p>
                      <a:pPr algn="ctr" latinLnBrk="1"/>
                      <a:endParaRPr lang="ko-KR" altLang="en-US" sz="900">
                        <a:solidFill>
                          <a:schemeClr val="bg1"/>
                        </a:solidFill>
                        <a:latin typeface="KoPub돋움체 Medium" panose="00000600000000000000" pitchFamily="2" charset="-127"/>
                        <a:ea typeface="KoPub돋움체 Medium" panose="00000600000000000000" pitchFamily="2" charset="-127"/>
                      </a:endParaRPr>
                    </a:p>
                  </a:txBody>
                  <a:tcPr marL="0" marR="0" marT="0" marB="0" anchor="ctr">
                    <a:lnL w="3175" cap="flat" cmpd="sng" algn="ctr">
                      <a:solidFill>
                        <a:srgbClr val="005EB8"/>
                      </a:solidFill>
                      <a:prstDash val="sysDot"/>
                      <a:round/>
                      <a:headEnd type="none" w="med" len="med"/>
                      <a:tailEnd type="none" w="med" len="med"/>
                    </a:lnL>
                    <a:lnR w="6350" cap="flat" cmpd="sng" algn="ctr">
                      <a:solidFill>
                        <a:srgbClr val="005EB8"/>
                      </a:solidFill>
                      <a:prstDash val="sysDot"/>
                      <a:round/>
                      <a:headEnd type="none" w="med" len="med"/>
                      <a:tailEnd type="none" w="med" len="med"/>
                    </a:lnR>
                    <a:lnT w="3175" cap="flat" cmpd="sng" algn="ctr">
                      <a:solidFill>
                        <a:srgbClr val="005EB8"/>
                      </a:solidFill>
                      <a:prstDash val="sysDot"/>
                      <a:round/>
                      <a:headEnd type="none" w="med" len="med"/>
                      <a:tailEnd type="none" w="med" len="med"/>
                    </a:lnT>
                    <a:lnB w="6350" cap="flat" cmpd="sng" algn="ctr">
                      <a:solidFill>
                        <a:srgbClr val="005EB8"/>
                      </a:solidFill>
                      <a:prstDash val="solid"/>
                      <a:round/>
                      <a:headEnd type="none" w="med" len="med"/>
                      <a:tailEnd type="none" w="med" len="med"/>
                    </a:lnB>
                    <a:noFill/>
                  </a:tcPr>
                </a:tc>
                <a:tc>
                  <a:txBody>
                    <a:bodyPr/>
                    <a:lstStyle/>
                    <a:p>
                      <a:pPr algn="ctr" latinLnBrk="1"/>
                      <a:endParaRPr lang="ko-KR" altLang="en-US" sz="900">
                        <a:solidFill>
                          <a:schemeClr val="bg1"/>
                        </a:solidFill>
                        <a:latin typeface="KoPub돋움체 Medium" panose="00000600000000000000" pitchFamily="2" charset="-127"/>
                        <a:ea typeface="KoPub돋움체 Medium" panose="00000600000000000000" pitchFamily="2" charset="-127"/>
                      </a:endParaRPr>
                    </a:p>
                  </a:txBody>
                  <a:tcPr marL="0" marR="0" marT="0" marB="0" anchor="ctr">
                    <a:lnL w="6350" cap="flat" cmpd="sng" algn="ctr">
                      <a:solidFill>
                        <a:srgbClr val="005EB8"/>
                      </a:solidFill>
                      <a:prstDash val="sysDot"/>
                      <a:round/>
                      <a:headEnd type="none" w="med" len="med"/>
                      <a:tailEnd type="none" w="med" len="med"/>
                    </a:lnL>
                    <a:lnR w="3175" cap="flat" cmpd="sng" algn="ctr">
                      <a:solidFill>
                        <a:srgbClr val="005EB8"/>
                      </a:solidFill>
                      <a:prstDash val="sysDot"/>
                      <a:round/>
                      <a:headEnd type="none" w="med" len="med"/>
                      <a:tailEnd type="none" w="med" len="med"/>
                    </a:lnR>
                    <a:lnT w="3175" cap="flat" cmpd="sng" algn="ctr">
                      <a:solidFill>
                        <a:srgbClr val="005EB8"/>
                      </a:solidFill>
                      <a:prstDash val="sysDot"/>
                      <a:round/>
                      <a:headEnd type="none" w="med" len="med"/>
                      <a:tailEnd type="none" w="med" len="med"/>
                    </a:lnT>
                    <a:lnB w="6350" cap="flat" cmpd="sng" algn="ctr">
                      <a:solidFill>
                        <a:srgbClr val="005EB8"/>
                      </a:solidFill>
                      <a:prstDash val="solid"/>
                      <a:round/>
                      <a:headEnd type="none" w="med" len="med"/>
                      <a:tailEnd type="none" w="med" len="med"/>
                    </a:lnB>
                    <a:noFill/>
                  </a:tcPr>
                </a:tc>
                <a:tc>
                  <a:txBody>
                    <a:bodyPr/>
                    <a:lstStyle/>
                    <a:p>
                      <a:pPr algn="ctr" latinLnBrk="1"/>
                      <a:endParaRPr lang="ko-KR" altLang="en-US" sz="900">
                        <a:solidFill>
                          <a:schemeClr val="bg1"/>
                        </a:solidFill>
                        <a:latin typeface="KoPub돋움체 Medium" panose="00000600000000000000" pitchFamily="2" charset="-127"/>
                        <a:ea typeface="KoPub돋움체 Medium" panose="00000600000000000000" pitchFamily="2" charset="-127"/>
                      </a:endParaRPr>
                    </a:p>
                  </a:txBody>
                  <a:tcPr marL="0" marR="0" marT="0" marB="0" anchor="ctr">
                    <a:lnL w="3175" cap="flat" cmpd="sng" algn="ctr">
                      <a:solidFill>
                        <a:srgbClr val="005EB8"/>
                      </a:solidFill>
                      <a:prstDash val="sysDot"/>
                      <a:round/>
                      <a:headEnd type="none" w="med" len="med"/>
                      <a:tailEnd type="none" w="med" len="med"/>
                    </a:lnL>
                    <a:lnR w="3175" cap="flat" cmpd="sng" algn="ctr">
                      <a:solidFill>
                        <a:srgbClr val="005EB8"/>
                      </a:solidFill>
                      <a:prstDash val="sysDot"/>
                      <a:round/>
                      <a:headEnd type="none" w="med" len="med"/>
                      <a:tailEnd type="none" w="med" len="med"/>
                    </a:lnR>
                    <a:lnT w="3175" cap="flat" cmpd="sng" algn="ctr">
                      <a:solidFill>
                        <a:srgbClr val="005EB8"/>
                      </a:solidFill>
                      <a:prstDash val="sysDot"/>
                      <a:round/>
                      <a:headEnd type="none" w="med" len="med"/>
                      <a:tailEnd type="none" w="med" len="med"/>
                    </a:lnT>
                    <a:lnB w="6350" cap="flat" cmpd="sng" algn="ctr">
                      <a:solidFill>
                        <a:srgbClr val="005EB8"/>
                      </a:solidFill>
                      <a:prstDash val="solid"/>
                      <a:round/>
                      <a:headEnd type="none" w="med" len="med"/>
                      <a:tailEnd type="none" w="med" len="med"/>
                    </a:lnB>
                    <a:noFill/>
                  </a:tcPr>
                </a:tc>
                <a:tc>
                  <a:txBody>
                    <a:bodyPr/>
                    <a:lstStyle/>
                    <a:p>
                      <a:pPr algn="ctr" latinLnBrk="1"/>
                      <a:endParaRPr lang="ko-KR" altLang="en-US" sz="900">
                        <a:solidFill>
                          <a:schemeClr val="bg1"/>
                        </a:solidFill>
                        <a:latin typeface="KoPub돋움체 Medium" panose="00000600000000000000" pitchFamily="2" charset="-127"/>
                        <a:ea typeface="KoPub돋움체 Medium" panose="00000600000000000000" pitchFamily="2" charset="-127"/>
                      </a:endParaRPr>
                    </a:p>
                  </a:txBody>
                  <a:tcPr marL="0" marR="0" marT="0" marB="0" anchor="ctr">
                    <a:lnL w="3175" cap="flat" cmpd="sng" algn="ctr">
                      <a:solidFill>
                        <a:srgbClr val="005EB8"/>
                      </a:solidFill>
                      <a:prstDash val="sysDot"/>
                      <a:round/>
                      <a:headEnd type="none" w="med" len="med"/>
                      <a:tailEnd type="none" w="med" len="med"/>
                    </a:lnL>
                    <a:lnR w="3175" cap="flat" cmpd="sng" algn="ctr">
                      <a:solidFill>
                        <a:srgbClr val="005EB8"/>
                      </a:solidFill>
                      <a:prstDash val="sysDot"/>
                      <a:round/>
                      <a:headEnd type="none" w="med" len="med"/>
                      <a:tailEnd type="none" w="med" len="med"/>
                    </a:lnR>
                    <a:lnT w="3175" cap="flat" cmpd="sng" algn="ctr">
                      <a:solidFill>
                        <a:srgbClr val="005EB8"/>
                      </a:solidFill>
                      <a:prstDash val="sysDot"/>
                      <a:round/>
                      <a:headEnd type="none" w="med" len="med"/>
                      <a:tailEnd type="none" w="med" len="med"/>
                    </a:lnT>
                    <a:lnB w="6350" cap="flat" cmpd="sng" algn="ctr">
                      <a:solidFill>
                        <a:srgbClr val="005EB8"/>
                      </a:solidFill>
                      <a:prstDash val="solid"/>
                      <a:round/>
                      <a:headEnd type="none" w="med" len="med"/>
                      <a:tailEnd type="none" w="med" len="med"/>
                    </a:lnB>
                    <a:noFill/>
                  </a:tcPr>
                </a:tc>
                <a:tc>
                  <a:txBody>
                    <a:bodyPr/>
                    <a:lstStyle/>
                    <a:p>
                      <a:pPr algn="ctr" latinLnBrk="1"/>
                      <a:endParaRPr lang="ko-KR" altLang="en-US" sz="900">
                        <a:solidFill>
                          <a:schemeClr val="bg1"/>
                        </a:solidFill>
                        <a:latin typeface="KoPub돋움체 Medium" panose="00000600000000000000" pitchFamily="2" charset="-127"/>
                        <a:ea typeface="KoPub돋움체 Medium" panose="00000600000000000000" pitchFamily="2" charset="-127"/>
                      </a:endParaRPr>
                    </a:p>
                  </a:txBody>
                  <a:tcPr marL="0" marR="0" marT="0" marB="0" anchor="ctr">
                    <a:lnL w="3175" cap="flat" cmpd="sng" algn="ctr">
                      <a:solidFill>
                        <a:srgbClr val="005EB8"/>
                      </a:solidFill>
                      <a:prstDash val="sysDot"/>
                      <a:round/>
                      <a:headEnd type="none" w="med" len="med"/>
                      <a:tailEnd type="none" w="med" len="med"/>
                    </a:lnL>
                    <a:lnR w="6350" cap="flat" cmpd="sng" algn="ctr">
                      <a:solidFill>
                        <a:srgbClr val="005EB8"/>
                      </a:solidFill>
                      <a:prstDash val="sysDot"/>
                      <a:round/>
                      <a:headEnd type="none" w="med" len="med"/>
                      <a:tailEnd type="none" w="med" len="med"/>
                    </a:lnR>
                    <a:lnT w="3175" cap="flat" cmpd="sng" algn="ctr">
                      <a:solidFill>
                        <a:srgbClr val="005EB8"/>
                      </a:solidFill>
                      <a:prstDash val="sysDot"/>
                      <a:round/>
                      <a:headEnd type="none" w="med" len="med"/>
                      <a:tailEnd type="none" w="med" len="med"/>
                    </a:lnT>
                    <a:lnB w="6350" cap="flat" cmpd="sng" algn="ctr">
                      <a:solidFill>
                        <a:srgbClr val="005EB8"/>
                      </a:solidFill>
                      <a:prstDash val="solid"/>
                      <a:round/>
                      <a:headEnd type="none" w="med" len="med"/>
                      <a:tailEnd type="none" w="med" len="med"/>
                    </a:lnB>
                    <a:noFill/>
                  </a:tcPr>
                </a:tc>
                <a:tc>
                  <a:txBody>
                    <a:bodyPr/>
                    <a:lstStyle/>
                    <a:p>
                      <a:pPr algn="ctr" latinLnBrk="1"/>
                      <a:endParaRPr lang="ko-KR" altLang="en-US" sz="900">
                        <a:solidFill>
                          <a:schemeClr val="bg1"/>
                        </a:solidFill>
                        <a:latin typeface="KoPub돋움체 Medium" panose="00000600000000000000" pitchFamily="2" charset="-127"/>
                        <a:ea typeface="KoPub돋움체 Medium" panose="00000600000000000000" pitchFamily="2" charset="-127"/>
                      </a:endParaRPr>
                    </a:p>
                  </a:txBody>
                  <a:tcPr marL="0" marR="0" marT="0" marB="0" anchor="ctr">
                    <a:lnL w="6350" cap="flat" cmpd="sng" algn="ctr">
                      <a:solidFill>
                        <a:srgbClr val="005EB8"/>
                      </a:solidFill>
                      <a:prstDash val="sysDot"/>
                      <a:round/>
                      <a:headEnd type="none" w="med" len="med"/>
                      <a:tailEnd type="none" w="med" len="med"/>
                    </a:lnL>
                    <a:lnR w="3175" cap="flat" cmpd="sng" algn="ctr">
                      <a:solidFill>
                        <a:srgbClr val="005EB8"/>
                      </a:solidFill>
                      <a:prstDash val="sysDot"/>
                      <a:round/>
                      <a:headEnd type="none" w="med" len="med"/>
                      <a:tailEnd type="none" w="med" len="med"/>
                    </a:lnR>
                    <a:lnT w="3175" cap="flat" cmpd="sng" algn="ctr">
                      <a:solidFill>
                        <a:srgbClr val="005EB8"/>
                      </a:solidFill>
                      <a:prstDash val="sysDot"/>
                      <a:round/>
                      <a:headEnd type="none" w="med" len="med"/>
                      <a:tailEnd type="none" w="med" len="med"/>
                    </a:lnT>
                    <a:lnB w="6350" cap="flat" cmpd="sng" algn="ctr">
                      <a:solidFill>
                        <a:srgbClr val="005EB8"/>
                      </a:solidFill>
                      <a:prstDash val="solid"/>
                      <a:round/>
                      <a:headEnd type="none" w="med" len="med"/>
                      <a:tailEnd type="none" w="med" len="med"/>
                    </a:lnB>
                    <a:noFill/>
                  </a:tcPr>
                </a:tc>
                <a:tc>
                  <a:txBody>
                    <a:bodyPr/>
                    <a:lstStyle/>
                    <a:p>
                      <a:pPr algn="ctr" latinLnBrk="1"/>
                      <a:endParaRPr lang="ko-KR" altLang="en-US" sz="900">
                        <a:solidFill>
                          <a:schemeClr val="bg1"/>
                        </a:solidFill>
                        <a:latin typeface="KoPub돋움체 Medium" panose="00000600000000000000" pitchFamily="2" charset="-127"/>
                        <a:ea typeface="KoPub돋움체 Medium" panose="00000600000000000000" pitchFamily="2" charset="-127"/>
                      </a:endParaRPr>
                    </a:p>
                  </a:txBody>
                  <a:tcPr marL="0" marR="0" marT="0" marB="0" anchor="ctr">
                    <a:lnL w="3175" cap="flat" cmpd="sng" algn="ctr">
                      <a:solidFill>
                        <a:srgbClr val="005EB8"/>
                      </a:solidFill>
                      <a:prstDash val="sysDot"/>
                      <a:round/>
                      <a:headEnd type="none" w="med" len="med"/>
                      <a:tailEnd type="none" w="med" len="med"/>
                    </a:lnL>
                    <a:lnR w="3175" cap="flat" cmpd="sng" algn="ctr">
                      <a:solidFill>
                        <a:srgbClr val="005EB8"/>
                      </a:solidFill>
                      <a:prstDash val="sysDot"/>
                      <a:round/>
                      <a:headEnd type="none" w="med" len="med"/>
                      <a:tailEnd type="none" w="med" len="med"/>
                    </a:lnR>
                    <a:lnT w="3175" cap="flat" cmpd="sng" algn="ctr">
                      <a:solidFill>
                        <a:srgbClr val="005EB8"/>
                      </a:solidFill>
                      <a:prstDash val="sysDot"/>
                      <a:round/>
                      <a:headEnd type="none" w="med" len="med"/>
                      <a:tailEnd type="none" w="med" len="med"/>
                    </a:lnT>
                    <a:lnB w="6350" cap="flat" cmpd="sng" algn="ctr">
                      <a:solidFill>
                        <a:srgbClr val="005EB8"/>
                      </a:solidFill>
                      <a:prstDash val="solid"/>
                      <a:round/>
                      <a:headEnd type="none" w="med" len="med"/>
                      <a:tailEnd type="none" w="med" len="med"/>
                    </a:lnB>
                    <a:noFill/>
                  </a:tcPr>
                </a:tc>
                <a:tc>
                  <a:txBody>
                    <a:bodyPr/>
                    <a:lstStyle/>
                    <a:p>
                      <a:pPr algn="ctr" latinLnBrk="1"/>
                      <a:endParaRPr lang="ko-KR" altLang="en-US" sz="900">
                        <a:solidFill>
                          <a:schemeClr val="bg1"/>
                        </a:solidFill>
                        <a:latin typeface="KoPub돋움체 Medium" panose="00000600000000000000" pitchFamily="2" charset="-127"/>
                        <a:ea typeface="KoPub돋움체 Medium" panose="00000600000000000000" pitchFamily="2" charset="-127"/>
                      </a:endParaRPr>
                    </a:p>
                  </a:txBody>
                  <a:tcPr marL="0" marR="0" marT="0" marB="0" anchor="ctr">
                    <a:lnL w="3175" cap="flat" cmpd="sng" algn="ctr">
                      <a:solidFill>
                        <a:srgbClr val="005EB8"/>
                      </a:solidFill>
                      <a:prstDash val="sysDot"/>
                      <a:round/>
                      <a:headEnd type="none" w="med" len="med"/>
                      <a:tailEnd type="none" w="med" len="med"/>
                    </a:lnL>
                    <a:lnR w="3175" cap="flat" cmpd="sng" algn="ctr">
                      <a:solidFill>
                        <a:srgbClr val="005EB8"/>
                      </a:solidFill>
                      <a:prstDash val="sysDot"/>
                      <a:round/>
                      <a:headEnd type="none" w="med" len="med"/>
                      <a:tailEnd type="none" w="med" len="med"/>
                    </a:lnR>
                    <a:lnT w="3175" cap="flat" cmpd="sng" algn="ctr">
                      <a:solidFill>
                        <a:srgbClr val="005EB8"/>
                      </a:solidFill>
                      <a:prstDash val="sysDot"/>
                      <a:round/>
                      <a:headEnd type="none" w="med" len="med"/>
                      <a:tailEnd type="none" w="med" len="med"/>
                    </a:lnT>
                    <a:lnB w="6350" cap="flat" cmpd="sng" algn="ctr">
                      <a:solidFill>
                        <a:srgbClr val="005EB8"/>
                      </a:solidFill>
                      <a:prstDash val="solid"/>
                      <a:round/>
                      <a:headEnd type="none" w="med" len="med"/>
                      <a:tailEnd type="none" w="med" len="med"/>
                    </a:lnB>
                    <a:noFill/>
                  </a:tcPr>
                </a:tc>
                <a:tc>
                  <a:txBody>
                    <a:bodyPr/>
                    <a:lstStyle/>
                    <a:p>
                      <a:pPr algn="ctr" latinLnBrk="1"/>
                      <a:endParaRPr lang="ko-KR" altLang="en-US" sz="900">
                        <a:solidFill>
                          <a:schemeClr val="bg1"/>
                        </a:solidFill>
                        <a:latin typeface="KoPub돋움체 Medium" panose="00000600000000000000" pitchFamily="2" charset="-127"/>
                        <a:ea typeface="KoPub돋움체 Medium" panose="00000600000000000000" pitchFamily="2" charset="-127"/>
                      </a:endParaRPr>
                    </a:p>
                  </a:txBody>
                  <a:tcPr marL="0" marR="0" marT="0" marB="0" anchor="ctr">
                    <a:lnL w="3175" cap="flat" cmpd="sng" algn="ctr">
                      <a:solidFill>
                        <a:srgbClr val="005EB8"/>
                      </a:solidFill>
                      <a:prstDash val="sysDot"/>
                      <a:round/>
                      <a:headEnd type="none" w="med" len="med"/>
                      <a:tailEnd type="none" w="med" len="med"/>
                    </a:lnL>
                    <a:lnR w="6350" cap="flat" cmpd="sng" algn="ctr">
                      <a:solidFill>
                        <a:srgbClr val="005EB8"/>
                      </a:solidFill>
                      <a:prstDash val="sysDot"/>
                      <a:round/>
                      <a:headEnd type="none" w="med" len="med"/>
                      <a:tailEnd type="none" w="med" len="med"/>
                    </a:lnR>
                    <a:lnT w="3175" cap="flat" cmpd="sng" algn="ctr">
                      <a:solidFill>
                        <a:srgbClr val="005EB8"/>
                      </a:solidFill>
                      <a:prstDash val="sysDot"/>
                      <a:round/>
                      <a:headEnd type="none" w="med" len="med"/>
                      <a:tailEnd type="none" w="med" len="med"/>
                    </a:lnT>
                    <a:lnB w="6350" cap="flat" cmpd="sng" algn="ctr">
                      <a:solidFill>
                        <a:srgbClr val="005EB8"/>
                      </a:solidFill>
                      <a:prstDash val="solid"/>
                      <a:round/>
                      <a:headEnd type="none" w="med" len="med"/>
                      <a:tailEnd type="none" w="med" len="med"/>
                    </a:lnB>
                    <a:noFill/>
                  </a:tcPr>
                </a:tc>
                <a:tc>
                  <a:txBody>
                    <a:bodyPr/>
                    <a:lstStyle/>
                    <a:p>
                      <a:pPr algn="ctr" latinLnBrk="1"/>
                      <a:endParaRPr lang="ko-KR" altLang="en-US" sz="900">
                        <a:solidFill>
                          <a:schemeClr val="bg1"/>
                        </a:solidFill>
                        <a:latin typeface="KoPub돋움체 Medium" panose="00000600000000000000" pitchFamily="2" charset="-127"/>
                        <a:ea typeface="KoPub돋움체 Medium" panose="00000600000000000000" pitchFamily="2" charset="-127"/>
                      </a:endParaRPr>
                    </a:p>
                  </a:txBody>
                  <a:tcPr marL="0" marR="0" marT="0" marB="0" anchor="ctr">
                    <a:lnL w="6350" cap="flat" cmpd="sng" algn="ctr">
                      <a:solidFill>
                        <a:srgbClr val="005EB8"/>
                      </a:solidFill>
                      <a:prstDash val="sysDot"/>
                      <a:round/>
                      <a:headEnd type="none" w="med" len="med"/>
                      <a:tailEnd type="none" w="med" len="med"/>
                    </a:lnL>
                    <a:lnR w="3175" cap="flat" cmpd="sng" algn="ctr">
                      <a:solidFill>
                        <a:srgbClr val="005EB8"/>
                      </a:solidFill>
                      <a:prstDash val="sysDot"/>
                      <a:round/>
                      <a:headEnd type="none" w="med" len="med"/>
                      <a:tailEnd type="none" w="med" len="med"/>
                    </a:lnR>
                    <a:lnT w="3175" cap="flat" cmpd="sng" algn="ctr">
                      <a:solidFill>
                        <a:srgbClr val="005EB8"/>
                      </a:solidFill>
                      <a:prstDash val="sysDot"/>
                      <a:round/>
                      <a:headEnd type="none" w="med" len="med"/>
                      <a:tailEnd type="none" w="med" len="med"/>
                    </a:lnT>
                    <a:lnB w="6350" cap="flat" cmpd="sng" algn="ctr">
                      <a:solidFill>
                        <a:srgbClr val="005EB8"/>
                      </a:solidFill>
                      <a:prstDash val="solid"/>
                      <a:round/>
                      <a:headEnd type="none" w="med" len="med"/>
                      <a:tailEnd type="none" w="med" len="med"/>
                    </a:lnB>
                    <a:noFill/>
                  </a:tcPr>
                </a:tc>
                <a:tc>
                  <a:txBody>
                    <a:bodyPr/>
                    <a:lstStyle/>
                    <a:p>
                      <a:pPr algn="ctr" latinLnBrk="1"/>
                      <a:endParaRPr lang="ko-KR" altLang="en-US" sz="900">
                        <a:solidFill>
                          <a:schemeClr val="bg1"/>
                        </a:solidFill>
                        <a:latin typeface="KoPub돋움체 Medium" panose="00000600000000000000" pitchFamily="2" charset="-127"/>
                        <a:ea typeface="KoPub돋움체 Medium" panose="00000600000000000000" pitchFamily="2" charset="-127"/>
                      </a:endParaRPr>
                    </a:p>
                  </a:txBody>
                  <a:tcPr marL="0" marR="0" marT="0" marB="0" anchor="ctr">
                    <a:lnL w="3175" cap="flat" cmpd="sng" algn="ctr">
                      <a:solidFill>
                        <a:srgbClr val="005EB8"/>
                      </a:solidFill>
                      <a:prstDash val="sysDot"/>
                      <a:round/>
                      <a:headEnd type="none" w="med" len="med"/>
                      <a:tailEnd type="none" w="med" len="med"/>
                    </a:lnL>
                    <a:lnR w="3175" cap="flat" cmpd="sng" algn="ctr">
                      <a:solidFill>
                        <a:srgbClr val="005EB8"/>
                      </a:solidFill>
                      <a:prstDash val="sysDot"/>
                      <a:round/>
                      <a:headEnd type="none" w="med" len="med"/>
                      <a:tailEnd type="none" w="med" len="med"/>
                    </a:lnR>
                    <a:lnT w="3175" cap="flat" cmpd="sng" algn="ctr">
                      <a:solidFill>
                        <a:srgbClr val="005EB8"/>
                      </a:solidFill>
                      <a:prstDash val="sysDot"/>
                      <a:round/>
                      <a:headEnd type="none" w="med" len="med"/>
                      <a:tailEnd type="none" w="med" len="med"/>
                    </a:lnT>
                    <a:lnB w="6350" cap="flat" cmpd="sng" algn="ctr">
                      <a:solidFill>
                        <a:srgbClr val="005EB8"/>
                      </a:solidFill>
                      <a:prstDash val="solid"/>
                      <a:round/>
                      <a:headEnd type="none" w="med" len="med"/>
                      <a:tailEnd type="none" w="med" len="med"/>
                    </a:lnB>
                    <a:noFill/>
                  </a:tcPr>
                </a:tc>
                <a:tc>
                  <a:txBody>
                    <a:bodyPr/>
                    <a:lstStyle/>
                    <a:p>
                      <a:pPr algn="ctr" latinLnBrk="1"/>
                      <a:endParaRPr lang="ko-KR" altLang="en-US" sz="900">
                        <a:solidFill>
                          <a:schemeClr val="bg1"/>
                        </a:solidFill>
                        <a:latin typeface="KoPub돋움체 Medium" panose="00000600000000000000" pitchFamily="2" charset="-127"/>
                        <a:ea typeface="KoPub돋움체 Medium" panose="00000600000000000000" pitchFamily="2" charset="-127"/>
                      </a:endParaRPr>
                    </a:p>
                  </a:txBody>
                  <a:tcPr marL="0" marR="0" marT="0" marB="0" anchor="ctr">
                    <a:lnL w="3175" cap="flat" cmpd="sng" algn="ctr">
                      <a:solidFill>
                        <a:srgbClr val="005EB8"/>
                      </a:solidFill>
                      <a:prstDash val="sysDot"/>
                      <a:round/>
                      <a:headEnd type="none" w="med" len="med"/>
                      <a:tailEnd type="none" w="med" len="med"/>
                    </a:lnL>
                    <a:lnR w="3175" cap="flat" cmpd="sng" algn="ctr">
                      <a:solidFill>
                        <a:srgbClr val="005EB8"/>
                      </a:solidFill>
                      <a:prstDash val="sysDot"/>
                      <a:round/>
                      <a:headEnd type="none" w="med" len="med"/>
                      <a:tailEnd type="none" w="med" len="med"/>
                    </a:lnR>
                    <a:lnT w="3175" cap="flat" cmpd="sng" algn="ctr">
                      <a:solidFill>
                        <a:srgbClr val="005EB8"/>
                      </a:solidFill>
                      <a:prstDash val="sysDot"/>
                      <a:round/>
                      <a:headEnd type="none" w="med" len="med"/>
                      <a:tailEnd type="none" w="med" len="med"/>
                    </a:lnT>
                    <a:lnB w="6350" cap="flat" cmpd="sng" algn="ctr">
                      <a:solidFill>
                        <a:srgbClr val="005EB8"/>
                      </a:solidFill>
                      <a:prstDash val="solid"/>
                      <a:round/>
                      <a:headEnd type="none" w="med" len="med"/>
                      <a:tailEnd type="none" w="med" len="med"/>
                    </a:lnB>
                    <a:noFill/>
                  </a:tcPr>
                </a:tc>
                <a:tc>
                  <a:txBody>
                    <a:bodyPr/>
                    <a:lstStyle/>
                    <a:p>
                      <a:pPr algn="ctr" latinLnBrk="1"/>
                      <a:endParaRPr lang="ko-KR" altLang="en-US" sz="900">
                        <a:solidFill>
                          <a:schemeClr val="bg1"/>
                        </a:solidFill>
                        <a:latin typeface="KoPub돋움체 Medium" panose="00000600000000000000" pitchFamily="2" charset="-127"/>
                        <a:ea typeface="KoPub돋움체 Medium" panose="00000600000000000000" pitchFamily="2" charset="-127"/>
                      </a:endParaRPr>
                    </a:p>
                  </a:txBody>
                  <a:tcPr marL="0" marR="0" marT="0" marB="0" anchor="ctr">
                    <a:lnL w="3175" cap="flat" cmpd="sng" algn="ctr">
                      <a:solidFill>
                        <a:srgbClr val="005EB8"/>
                      </a:solidFill>
                      <a:prstDash val="sysDot"/>
                      <a:round/>
                      <a:headEnd type="none" w="med" len="med"/>
                      <a:tailEnd type="none" w="med" len="med"/>
                    </a:lnL>
                    <a:lnR w="6350" cap="flat" cmpd="sng" algn="ctr">
                      <a:solidFill>
                        <a:srgbClr val="005EB8"/>
                      </a:solidFill>
                      <a:prstDash val="sysDot"/>
                      <a:round/>
                      <a:headEnd type="none" w="med" len="med"/>
                      <a:tailEnd type="none" w="med" len="med"/>
                    </a:lnR>
                    <a:lnT w="3175" cap="flat" cmpd="sng" algn="ctr">
                      <a:solidFill>
                        <a:srgbClr val="005EB8"/>
                      </a:solidFill>
                      <a:prstDash val="sysDot"/>
                      <a:round/>
                      <a:headEnd type="none" w="med" len="med"/>
                      <a:tailEnd type="none" w="med" len="med"/>
                    </a:lnT>
                    <a:lnB w="6350" cap="flat" cmpd="sng" algn="ctr">
                      <a:solidFill>
                        <a:srgbClr val="005EB8"/>
                      </a:solidFill>
                      <a:prstDash val="solid"/>
                      <a:round/>
                      <a:headEnd type="none" w="med" len="med"/>
                      <a:tailEnd type="none" w="med" len="med"/>
                    </a:lnB>
                    <a:noFill/>
                  </a:tcPr>
                </a:tc>
                <a:tc>
                  <a:txBody>
                    <a:bodyPr/>
                    <a:lstStyle/>
                    <a:p>
                      <a:pPr algn="ctr" latinLnBrk="1"/>
                      <a:endParaRPr lang="ko-KR" altLang="en-US" sz="900">
                        <a:solidFill>
                          <a:schemeClr val="bg1"/>
                        </a:solidFill>
                        <a:latin typeface="KoPub돋움체 Medium" panose="00000600000000000000" pitchFamily="2" charset="-127"/>
                        <a:ea typeface="KoPub돋움체 Medium" panose="00000600000000000000" pitchFamily="2" charset="-127"/>
                      </a:endParaRPr>
                    </a:p>
                  </a:txBody>
                  <a:tcPr marL="0" marR="0" marT="0" marB="0" anchor="ctr">
                    <a:lnL w="6350" cap="flat" cmpd="sng" algn="ctr">
                      <a:solidFill>
                        <a:srgbClr val="005EB8"/>
                      </a:solidFill>
                      <a:prstDash val="sysDot"/>
                      <a:round/>
                      <a:headEnd type="none" w="med" len="med"/>
                      <a:tailEnd type="none" w="med" len="med"/>
                    </a:lnL>
                    <a:lnR w="3175" cap="flat" cmpd="sng" algn="ctr">
                      <a:solidFill>
                        <a:srgbClr val="005EB8"/>
                      </a:solidFill>
                      <a:prstDash val="sysDot"/>
                      <a:round/>
                      <a:headEnd type="none" w="med" len="med"/>
                      <a:tailEnd type="none" w="med" len="med"/>
                    </a:lnR>
                    <a:lnT w="3175" cap="flat" cmpd="sng" algn="ctr">
                      <a:solidFill>
                        <a:srgbClr val="005EB8"/>
                      </a:solidFill>
                      <a:prstDash val="sysDot"/>
                      <a:round/>
                      <a:headEnd type="none" w="med" len="med"/>
                      <a:tailEnd type="none" w="med" len="med"/>
                    </a:lnT>
                    <a:lnB w="6350" cap="flat" cmpd="sng" algn="ctr">
                      <a:solidFill>
                        <a:srgbClr val="005EB8"/>
                      </a:solidFill>
                      <a:prstDash val="solid"/>
                      <a:round/>
                      <a:headEnd type="none" w="med" len="med"/>
                      <a:tailEnd type="none" w="med" len="med"/>
                    </a:lnB>
                    <a:noFill/>
                  </a:tcPr>
                </a:tc>
                <a:tc>
                  <a:txBody>
                    <a:bodyPr/>
                    <a:lstStyle/>
                    <a:p>
                      <a:pPr algn="ctr" latinLnBrk="1"/>
                      <a:endParaRPr lang="ko-KR" altLang="en-US" sz="900">
                        <a:solidFill>
                          <a:schemeClr val="bg1"/>
                        </a:solidFill>
                        <a:latin typeface="KoPub돋움체 Medium" panose="00000600000000000000" pitchFamily="2" charset="-127"/>
                        <a:ea typeface="KoPub돋움체 Medium" panose="00000600000000000000" pitchFamily="2" charset="-127"/>
                      </a:endParaRPr>
                    </a:p>
                  </a:txBody>
                  <a:tcPr marL="0" marR="0" marT="0" marB="0" anchor="ctr">
                    <a:lnL w="3175" cap="flat" cmpd="sng" algn="ctr">
                      <a:solidFill>
                        <a:srgbClr val="005EB8"/>
                      </a:solidFill>
                      <a:prstDash val="sysDot"/>
                      <a:round/>
                      <a:headEnd type="none" w="med" len="med"/>
                      <a:tailEnd type="none" w="med" len="med"/>
                    </a:lnL>
                    <a:lnR w="3175" cap="flat" cmpd="sng" algn="ctr">
                      <a:solidFill>
                        <a:srgbClr val="005EB8"/>
                      </a:solidFill>
                      <a:prstDash val="sysDot"/>
                      <a:round/>
                      <a:headEnd type="none" w="med" len="med"/>
                      <a:tailEnd type="none" w="med" len="med"/>
                    </a:lnR>
                    <a:lnT w="3175" cap="flat" cmpd="sng" algn="ctr">
                      <a:solidFill>
                        <a:srgbClr val="005EB8"/>
                      </a:solidFill>
                      <a:prstDash val="sysDot"/>
                      <a:round/>
                      <a:headEnd type="none" w="med" len="med"/>
                      <a:tailEnd type="none" w="med" len="med"/>
                    </a:lnT>
                    <a:lnB w="6350" cap="flat" cmpd="sng" algn="ctr">
                      <a:solidFill>
                        <a:srgbClr val="005EB8"/>
                      </a:solidFill>
                      <a:prstDash val="solid"/>
                      <a:round/>
                      <a:headEnd type="none" w="med" len="med"/>
                      <a:tailEnd type="none" w="med" len="med"/>
                    </a:lnB>
                    <a:noFill/>
                  </a:tcPr>
                </a:tc>
                <a:tc>
                  <a:txBody>
                    <a:bodyPr/>
                    <a:lstStyle/>
                    <a:p>
                      <a:pPr algn="ctr" latinLnBrk="1"/>
                      <a:endParaRPr lang="ko-KR" altLang="en-US" sz="900">
                        <a:solidFill>
                          <a:schemeClr val="bg1"/>
                        </a:solidFill>
                        <a:latin typeface="KoPub돋움체 Medium" panose="00000600000000000000" pitchFamily="2" charset="-127"/>
                        <a:ea typeface="KoPub돋움체 Medium" panose="00000600000000000000" pitchFamily="2" charset="-127"/>
                      </a:endParaRPr>
                    </a:p>
                  </a:txBody>
                  <a:tcPr marL="0" marR="0" marT="0" marB="0" anchor="ctr">
                    <a:lnL w="3175" cap="flat" cmpd="sng" algn="ctr">
                      <a:solidFill>
                        <a:srgbClr val="005EB8"/>
                      </a:solidFill>
                      <a:prstDash val="sysDot"/>
                      <a:round/>
                      <a:headEnd type="none" w="med" len="med"/>
                      <a:tailEnd type="none" w="med" len="med"/>
                    </a:lnL>
                    <a:lnR w="3175" cap="flat" cmpd="sng" algn="ctr">
                      <a:solidFill>
                        <a:srgbClr val="005EB8"/>
                      </a:solidFill>
                      <a:prstDash val="sysDot"/>
                      <a:round/>
                      <a:headEnd type="none" w="med" len="med"/>
                      <a:tailEnd type="none" w="med" len="med"/>
                    </a:lnR>
                    <a:lnT w="3175" cap="flat" cmpd="sng" algn="ctr">
                      <a:solidFill>
                        <a:srgbClr val="005EB8"/>
                      </a:solidFill>
                      <a:prstDash val="sysDot"/>
                      <a:round/>
                      <a:headEnd type="none" w="med" len="med"/>
                      <a:tailEnd type="none" w="med" len="med"/>
                    </a:lnT>
                    <a:lnB w="6350" cap="flat" cmpd="sng" algn="ctr">
                      <a:solidFill>
                        <a:srgbClr val="005EB8"/>
                      </a:solidFill>
                      <a:prstDash val="solid"/>
                      <a:round/>
                      <a:headEnd type="none" w="med" len="med"/>
                      <a:tailEnd type="none" w="med" len="med"/>
                    </a:lnB>
                    <a:noFill/>
                  </a:tcPr>
                </a:tc>
                <a:tc>
                  <a:txBody>
                    <a:bodyPr/>
                    <a:lstStyle/>
                    <a:p>
                      <a:pPr algn="ctr" latinLnBrk="1"/>
                      <a:endParaRPr lang="ko-KR" altLang="en-US" sz="900">
                        <a:solidFill>
                          <a:schemeClr val="bg1"/>
                        </a:solidFill>
                        <a:latin typeface="KoPub돋움체 Medium" panose="00000600000000000000" pitchFamily="2" charset="-127"/>
                        <a:ea typeface="KoPub돋움체 Medium" panose="00000600000000000000" pitchFamily="2" charset="-127"/>
                      </a:endParaRPr>
                    </a:p>
                  </a:txBody>
                  <a:tcPr marL="0" marR="0" marT="0" marB="0" anchor="ctr">
                    <a:lnL w="3175" cap="flat" cmpd="sng" algn="ctr">
                      <a:solidFill>
                        <a:srgbClr val="005EB8"/>
                      </a:solidFill>
                      <a:prstDash val="sysDot"/>
                      <a:round/>
                      <a:headEnd type="none" w="med" len="med"/>
                      <a:tailEnd type="none" w="med" len="med"/>
                    </a:lnL>
                    <a:lnR w="3175" cap="flat" cmpd="sng" algn="ctr">
                      <a:noFill/>
                      <a:prstDash val="sysDash"/>
                      <a:round/>
                      <a:headEnd type="none" w="med" len="med"/>
                      <a:tailEnd type="none" w="med" len="med"/>
                    </a:lnR>
                    <a:lnT w="3175" cap="flat" cmpd="sng" algn="ctr">
                      <a:solidFill>
                        <a:srgbClr val="005EB8"/>
                      </a:solidFill>
                      <a:prstDash val="sysDot"/>
                      <a:round/>
                      <a:headEnd type="none" w="med" len="med"/>
                      <a:tailEnd type="none" w="med" len="med"/>
                    </a:lnT>
                    <a:lnB w="6350" cap="flat" cmpd="sng" algn="ctr">
                      <a:solidFill>
                        <a:srgbClr val="005EB8"/>
                      </a:solidFill>
                      <a:prstDash val="solid"/>
                      <a:round/>
                      <a:headEnd type="none" w="med" len="med"/>
                      <a:tailEnd type="none" w="med" len="med"/>
                    </a:lnB>
                    <a:noFill/>
                  </a:tcPr>
                </a:tc>
                <a:extLst>
                  <a:ext uri="{0D108BD9-81ED-4DB2-BD59-A6C34878D82A}">
                    <a16:rowId xmlns:a16="http://schemas.microsoft.com/office/drawing/2014/main" val="4160184732"/>
                  </a:ext>
                </a:extLst>
              </a:tr>
              <a:tr h="373382">
                <a:tc rowSpan="2">
                  <a:txBody>
                    <a:bodyPr/>
                    <a:lstStyle/>
                    <a:p>
                      <a:pPr algn="ctr" latinLnBrk="1"/>
                      <a:r>
                        <a:rPr lang="ko-KR" altLang="en-US" sz="900" b="1">
                          <a:solidFill>
                            <a:schemeClr val="tx1"/>
                          </a:solidFill>
                          <a:latin typeface="KoPub돋움체 Medium" panose="00000600000000000000" pitchFamily="2" charset="-127"/>
                          <a:ea typeface="KoPub돋움체 Medium" panose="00000600000000000000" pitchFamily="2" charset="-127"/>
                        </a:rPr>
                        <a:t>태안</a:t>
                      </a:r>
                    </a:p>
                  </a:txBody>
                  <a:tcPr anchor="ctr">
                    <a:lnL w="6350" cap="flat" cmpd="sng" algn="ctr">
                      <a:no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chemeClr val="bg1">
                        <a:lumMod val="95000"/>
                        <a:alpha val="20000"/>
                      </a:schemeClr>
                    </a:solidFill>
                  </a:tcPr>
                </a:tc>
                <a:tc>
                  <a:txBody>
                    <a:bodyPr/>
                    <a:lstStyle/>
                    <a:p>
                      <a:pPr algn="ctr" latinLnBrk="1"/>
                      <a:r>
                        <a:rPr lang="ko-KR" altLang="en-US" sz="800">
                          <a:solidFill>
                            <a:schemeClr val="tx1"/>
                          </a:solidFill>
                          <a:latin typeface="KoPub돋움체 Medium" panose="00000600000000000000" pitchFamily="2" charset="-127"/>
                          <a:ea typeface="KoPub돋움체 Medium" panose="00000600000000000000" pitchFamily="2" charset="-127"/>
                        </a:rPr>
                        <a:t>총사업비</a:t>
                      </a:r>
                    </a:p>
                  </a:txBody>
                  <a:tcPr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3175" cap="flat" cmpd="sng" algn="ctr">
                      <a:solidFill>
                        <a:srgbClr val="00338D"/>
                      </a:solidFill>
                      <a:prstDash val="dot"/>
                      <a:round/>
                      <a:headEnd type="none" w="med" len="med"/>
                      <a:tailEnd type="none" w="med" len="med"/>
                    </a:lnB>
                    <a:solidFill>
                      <a:schemeClr val="bg1">
                        <a:lumMod val="95000"/>
                        <a:alpha val="20000"/>
                      </a:schemeClr>
                    </a:solidFill>
                  </a:tcPr>
                </a:tc>
                <a:tc>
                  <a:txBody>
                    <a:bodyPr/>
                    <a:lstStyle/>
                    <a:p>
                      <a:pPr algn="ctr" latinLnBrk="1"/>
                      <a:r>
                        <a:rPr lang="en-US" altLang="ko-KR" sz="800">
                          <a:solidFill>
                            <a:schemeClr val="tx1"/>
                          </a:solidFill>
                          <a:latin typeface="KoPub돋움체 Medium" panose="00000600000000000000" pitchFamily="2" charset="-127"/>
                          <a:ea typeface="KoPub돋움체 Medium" panose="00000600000000000000" pitchFamily="2" charset="-127"/>
                        </a:rPr>
                        <a:t>26,000</a:t>
                      </a:r>
                      <a:endParaRPr lang="ko-KR" altLang="en-US" sz="800">
                        <a:solidFill>
                          <a:schemeClr val="tx1"/>
                        </a:solidFill>
                        <a:latin typeface="KoPub돋움체 Medium" panose="00000600000000000000" pitchFamily="2" charset="-127"/>
                        <a:ea typeface="KoPub돋움체 Medium" panose="00000600000000000000" pitchFamily="2" charset="-127"/>
                      </a:endParaRPr>
                    </a:p>
                  </a:txBody>
                  <a:tcPr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3175" cap="flat" cmpd="sng" algn="ctr">
                      <a:solidFill>
                        <a:srgbClr val="00338D"/>
                      </a:solidFill>
                      <a:prstDash val="dot"/>
                      <a:round/>
                      <a:headEnd type="none" w="med" len="med"/>
                      <a:tailEnd type="none" w="med" len="med"/>
                    </a:lnB>
                    <a:solidFill>
                      <a:schemeClr val="bg1">
                        <a:lumMod val="95000"/>
                        <a:alpha val="20000"/>
                      </a:schemeClr>
                    </a:solidFill>
                  </a:tcPr>
                </a:tc>
                <a:tc>
                  <a:txBody>
                    <a:bodyPr/>
                    <a:lstStyle/>
                    <a:p>
                      <a:pPr algn="ctr" latinLnBrk="1"/>
                      <a:endParaRPr lang="ko-KR" altLang="en-US" sz="900">
                        <a:solidFill>
                          <a:schemeClr val="bg1"/>
                        </a:solidFill>
                        <a:latin typeface="KoPub돋움체 Medium" panose="00000600000000000000" pitchFamily="2" charset="-127"/>
                        <a:ea typeface="KoPub돋움체 Medium" panose="00000600000000000000" pitchFamily="2" charset="-127"/>
                      </a:endParaRPr>
                    </a:p>
                  </a:txBody>
                  <a:tcPr marL="0" marR="0" marT="0" marB="0" anchor="ctr">
                    <a:lnL w="6350" cap="flat" cmpd="sng" algn="ctr">
                      <a:solidFill>
                        <a:srgbClr val="005EB8"/>
                      </a:solidFill>
                      <a:prstDash val="solid"/>
                      <a:round/>
                      <a:headEnd type="none" w="med" len="med"/>
                      <a:tailEnd type="none" w="med" len="med"/>
                    </a:lnL>
                    <a:lnR w="3175" cap="flat" cmpd="sng" algn="ctr">
                      <a:solidFill>
                        <a:srgbClr val="005EB8"/>
                      </a:solidFill>
                      <a:prstDash val="sysDot"/>
                      <a:round/>
                      <a:headEnd type="none" w="med" len="med"/>
                      <a:tailEnd type="none" w="med" len="med"/>
                    </a:lnR>
                    <a:lnT w="6350" cap="flat" cmpd="sng" algn="ctr">
                      <a:solidFill>
                        <a:srgbClr val="005EB8"/>
                      </a:solidFill>
                      <a:prstDash val="solid"/>
                      <a:round/>
                      <a:headEnd type="none" w="med" len="med"/>
                      <a:tailEnd type="none" w="med" len="med"/>
                    </a:lnT>
                    <a:lnB w="3175" cap="flat" cmpd="sng" algn="ctr">
                      <a:solidFill>
                        <a:srgbClr val="005EB8"/>
                      </a:solidFill>
                      <a:prstDash val="sysDot"/>
                      <a:round/>
                      <a:headEnd type="none" w="med" len="med"/>
                      <a:tailEnd type="none" w="med" len="med"/>
                    </a:lnB>
                    <a:noFill/>
                  </a:tcPr>
                </a:tc>
                <a:tc>
                  <a:txBody>
                    <a:bodyPr/>
                    <a:lstStyle/>
                    <a:p>
                      <a:pPr algn="ctr" latinLnBrk="1"/>
                      <a:endParaRPr lang="ko-KR" altLang="en-US" sz="900">
                        <a:solidFill>
                          <a:schemeClr val="bg1"/>
                        </a:solidFill>
                        <a:latin typeface="KoPub돋움체 Medium" panose="00000600000000000000" pitchFamily="2" charset="-127"/>
                        <a:ea typeface="KoPub돋움체 Medium" panose="00000600000000000000" pitchFamily="2" charset="-127"/>
                      </a:endParaRPr>
                    </a:p>
                  </a:txBody>
                  <a:tcPr marL="0" marR="0" marT="0" marB="0" anchor="ctr">
                    <a:lnL w="3175" cap="flat" cmpd="sng" algn="ctr">
                      <a:solidFill>
                        <a:srgbClr val="005EB8"/>
                      </a:solidFill>
                      <a:prstDash val="sysDot"/>
                      <a:round/>
                      <a:headEnd type="none" w="med" len="med"/>
                      <a:tailEnd type="none" w="med" len="med"/>
                    </a:lnL>
                    <a:lnR w="3175" cap="flat" cmpd="sng" algn="ctr">
                      <a:solidFill>
                        <a:srgbClr val="005EB8"/>
                      </a:solidFill>
                      <a:prstDash val="sysDot"/>
                      <a:round/>
                      <a:headEnd type="none" w="med" len="med"/>
                      <a:tailEnd type="none" w="med" len="med"/>
                    </a:lnR>
                    <a:lnT w="6350" cap="flat" cmpd="sng" algn="ctr">
                      <a:solidFill>
                        <a:srgbClr val="005EB8"/>
                      </a:solidFill>
                      <a:prstDash val="solid"/>
                      <a:round/>
                      <a:headEnd type="none" w="med" len="med"/>
                      <a:tailEnd type="none" w="med" len="med"/>
                    </a:lnT>
                    <a:lnB w="3175" cap="flat" cmpd="sng" algn="ctr">
                      <a:solidFill>
                        <a:srgbClr val="005EB8"/>
                      </a:solidFill>
                      <a:prstDash val="sysDot"/>
                      <a:round/>
                      <a:headEnd type="none" w="med" len="med"/>
                      <a:tailEnd type="none" w="med" len="med"/>
                    </a:lnB>
                    <a:noFill/>
                  </a:tcPr>
                </a:tc>
                <a:tc>
                  <a:txBody>
                    <a:bodyPr/>
                    <a:lstStyle/>
                    <a:p>
                      <a:pPr algn="ctr" latinLnBrk="1"/>
                      <a:endParaRPr lang="ko-KR" altLang="en-US" sz="900">
                        <a:solidFill>
                          <a:schemeClr val="bg1"/>
                        </a:solidFill>
                        <a:latin typeface="KoPub돋움체 Medium" panose="00000600000000000000" pitchFamily="2" charset="-127"/>
                        <a:ea typeface="KoPub돋움체 Medium" panose="00000600000000000000" pitchFamily="2" charset="-127"/>
                      </a:endParaRPr>
                    </a:p>
                  </a:txBody>
                  <a:tcPr marL="0" marR="0" marT="0" marB="0" anchor="ctr">
                    <a:lnL w="3175" cap="flat" cmpd="sng" algn="ctr">
                      <a:solidFill>
                        <a:srgbClr val="005EB8"/>
                      </a:solidFill>
                      <a:prstDash val="sysDot"/>
                      <a:round/>
                      <a:headEnd type="none" w="med" len="med"/>
                      <a:tailEnd type="none" w="med" len="med"/>
                    </a:lnL>
                    <a:lnR w="3175" cap="flat" cmpd="sng" algn="ctr">
                      <a:solidFill>
                        <a:srgbClr val="005EB8"/>
                      </a:solidFill>
                      <a:prstDash val="sysDot"/>
                      <a:round/>
                      <a:headEnd type="none" w="med" len="med"/>
                      <a:tailEnd type="none" w="med" len="med"/>
                    </a:lnR>
                    <a:lnT w="6350" cap="flat" cmpd="sng" algn="ctr">
                      <a:solidFill>
                        <a:srgbClr val="005EB8"/>
                      </a:solidFill>
                      <a:prstDash val="solid"/>
                      <a:round/>
                      <a:headEnd type="none" w="med" len="med"/>
                      <a:tailEnd type="none" w="med" len="med"/>
                    </a:lnT>
                    <a:lnB w="3175" cap="flat" cmpd="sng" algn="ctr">
                      <a:solidFill>
                        <a:srgbClr val="005EB8"/>
                      </a:solidFill>
                      <a:prstDash val="sysDot"/>
                      <a:round/>
                      <a:headEnd type="none" w="med" len="med"/>
                      <a:tailEnd type="none" w="med" len="med"/>
                    </a:lnB>
                    <a:noFill/>
                  </a:tcPr>
                </a:tc>
                <a:tc>
                  <a:txBody>
                    <a:bodyPr/>
                    <a:lstStyle/>
                    <a:p>
                      <a:pPr algn="ctr" latinLnBrk="1"/>
                      <a:endParaRPr lang="ko-KR" altLang="en-US" sz="900">
                        <a:solidFill>
                          <a:schemeClr val="bg1"/>
                        </a:solidFill>
                        <a:latin typeface="KoPub돋움체 Medium" panose="00000600000000000000" pitchFamily="2" charset="-127"/>
                        <a:ea typeface="KoPub돋움체 Medium" panose="00000600000000000000" pitchFamily="2" charset="-127"/>
                      </a:endParaRPr>
                    </a:p>
                  </a:txBody>
                  <a:tcPr marL="0" marR="0" marT="0" marB="0" anchor="ctr">
                    <a:lnL w="3175" cap="flat" cmpd="sng" algn="ctr">
                      <a:solidFill>
                        <a:srgbClr val="005EB8"/>
                      </a:solidFill>
                      <a:prstDash val="sysDot"/>
                      <a:round/>
                      <a:headEnd type="none" w="med" len="med"/>
                      <a:tailEnd type="none" w="med" len="med"/>
                    </a:lnL>
                    <a:lnR w="6350" cap="flat" cmpd="sng" algn="ctr">
                      <a:solidFill>
                        <a:srgbClr val="005EB8"/>
                      </a:solidFill>
                      <a:prstDash val="sysDot"/>
                      <a:round/>
                      <a:headEnd type="none" w="med" len="med"/>
                      <a:tailEnd type="none" w="med" len="med"/>
                    </a:lnR>
                    <a:lnT w="6350" cap="flat" cmpd="sng" algn="ctr">
                      <a:solidFill>
                        <a:srgbClr val="005EB8"/>
                      </a:solidFill>
                      <a:prstDash val="solid"/>
                      <a:round/>
                      <a:headEnd type="none" w="med" len="med"/>
                      <a:tailEnd type="none" w="med" len="med"/>
                    </a:lnT>
                    <a:lnB w="3175" cap="flat" cmpd="sng" algn="ctr">
                      <a:solidFill>
                        <a:srgbClr val="005EB8"/>
                      </a:solidFill>
                      <a:prstDash val="sysDot"/>
                      <a:round/>
                      <a:headEnd type="none" w="med" len="med"/>
                      <a:tailEnd type="none" w="med" len="med"/>
                    </a:lnB>
                    <a:noFill/>
                  </a:tcPr>
                </a:tc>
                <a:tc>
                  <a:txBody>
                    <a:bodyPr/>
                    <a:lstStyle/>
                    <a:p>
                      <a:pPr algn="ctr" latinLnBrk="1"/>
                      <a:endParaRPr lang="ko-KR" altLang="en-US" sz="900">
                        <a:solidFill>
                          <a:schemeClr val="bg1"/>
                        </a:solidFill>
                        <a:latin typeface="KoPub돋움체 Medium" panose="00000600000000000000" pitchFamily="2" charset="-127"/>
                        <a:ea typeface="KoPub돋움체 Medium" panose="00000600000000000000" pitchFamily="2" charset="-127"/>
                      </a:endParaRPr>
                    </a:p>
                  </a:txBody>
                  <a:tcPr marL="0" marR="0" marT="0" marB="0" anchor="ctr">
                    <a:lnL w="6350" cap="flat" cmpd="sng" algn="ctr">
                      <a:solidFill>
                        <a:srgbClr val="005EB8"/>
                      </a:solidFill>
                      <a:prstDash val="sysDot"/>
                      <a:round/>
                      <a:headEnd type="none" w="med" len="med"/>
                      <a:tailEnd type="none" w="med" len="med"/>
                    </a:lnL>
                    <a:lnR w="3175" cap="flat" cmpd="sng" algn="ctr">
                      <a:solidFill>
                        <a:srgbClr val="005EB8"/>
                      </a:solidFill>
                      <a:prstDash val="sysDot"/>
                      <a:round/>
                      <a:headEnd type="none" w="med" len="med"/>
                      <a:tailEnd type="none" w="med" len="med"/>
                    </a:lnR>
                    <a:lnT w="6350" cap="flat" cmpd="sng" algn="ctr">
                      <a:solidFill>
                        <a:srgbClr val="005EB8"/>
                      </a:solidFill>
                      <a:prstDash val="solid"/>
                      <a:round/>
                      <a:headEnd type="none" w="med" len="med"/>
                      <a:tailEnd type="none" w="med" len="med"/>
                    </a:lnT>
                    <a:lnB w="3175" cap="flat" cmpd="sng" algn="ctr">
                      <a:solidFill>
                        <a:srgbClr val="005EB8"/>
                      </a:solidFill>
                      <a:prstDash val="sysDot"/>
                      <a:round/>
                      <a:headEnd type="none" w="med" len="med"/>
                      <a:tailEnd type="none" w="med" len="med"/>
                    </a:lnB>
                    <a:noFill/>
                  </a:tcPr>
                </a:tc>
                <a:tc>
                  <a:txBody>
                    <a:bodyPr/>
                    <a:lstStyle/>
                    <a:p>
                      <a:pPr algn="ctr" latinLnBrk="1"/>
                      <a:endParaRPr lang="ko-KR" altLang="en-US" sz="900">
                        <a:solidFill>
                          <a:schemeClr val="bg1"/>
                        </a:solidFill>
                        <a:latin typeface="KoPub돋움체 Medium" panose="00000600000000000000" pitchFamily="2" charset="-127"/>
                        <a:ea typeface="KoPub돋움체 Medium" panose="00000600000000000000" pitchFamily="2" charset="-127"/>
                      </a:endParaRPr>
                    </a:p>
                  </a:txBody>
                  <a:tcPr marL="0" marR="0" marT="0" marB="0" anchor="ctr">
                    <a:lnL w="3175" cap="flat" cmpd="sng" algn="ctr">
                      <a:solidFill>
                        <a:srgbClr val="005EB8"/>
                      </a:solidFill>
                      <a:prstDash val="sysDot"/>
                      <a:round/>
                      <a:headEnd type="none" w="med" len="med"/>
                      <a:tailEnd type="none" w="med" len="med"/>
                    </a:lnL>
                    <a:lnR w="3175" cap="flat" cmpd="sng" algn="ctr">
                      <a:solidFill>
                        <a:srgbClr val="005EB8"/>
                      </a:solidFill>
                      <a:prstDash val="sysDot"/>
                      <a:round/>
                      <a:headEnd type="none" w="med" len="med"/>
                      <a:tailEnd type="none" w="med" len="med"/>
                    </a:lnR>
                    <a:lnT w="6350" cap="flat" cmpd="sng" algn="ctr">
                      <a:solidFill>
                        <a:srgbClr val="005EB8"/>
                      </a:solidFill>
                      <a:prstDash val="solid"/>
                      <a:round/>
                      <a:headEnd type="none" w="med" len="med"/>
                      <a:tailEnd type="none" w="med" len="med"/>
                    </a:lnT>
                    <a:lnB w="3175" cap="flat" cmpd="sng" algn="ctr">
                      <a:solidFill>
                        <a:srgbClr val="005EB8"/>
                      </a:solidFill>
                      <a:prstDash val="sysDot"/>
                      <a:round/>
                      <a:headEnd type="none" w="med" len="med"/>
                      <a:tailEnd type="none" w="med" len="med"/>
                    </a:lnB>
                    <a:noFill/>
                  </a:tcPr>
                </a:tc>
                <a:tc>
                  <a:txBody>
                    <a:bodyPr/>
                    <a:lstStyle/>
                    <a:p>
                      <a:pPr algn="ctr" latinLnBrk="1"/>
                      <a:endParaRPr lang="ko-KR" altLang="en-US" sz="900">
                        <a:solidFill>
                          <a:schemeClr val="bg1"/>
                        </a:solidFill>
                        <a:latin typeface="KoPub돋움체 Medium" panose="00000600000000000000" pitchFamily="2" charset="-127"/>
                        <a:ea typeface="KoPub돋움체 Medium" panose="00000600000000000000" pitchFamily="2" charset="-127"/>
                      </a:endParaRPr>
                    </a:p>
                  </a:txBody>
                  <a:tcPr marL="0" marR="0" marT="0" marB="0" anchor="ctr">
                    <a:lnL w="3175" cap="flat" cmpd="sng" algn="ctr">
                      <a:solidFill>
                        <a:srgbClr val="005EB8"/>
                      </a:solidFill>
                      <a:prstDash val="sysDot"/>
                      <a:round/>
                      <a:headEnd type="none" w="med" len="med"/>
                      <a:tailEnd type="none" w="med" len="med"/>
                    </a:lnL>
                    <a:lnR w="3175" cap="flat" cmpd="sng" algn="ctr">
                      <a:solidFill>
                        <a:srgbClr val="005EB8"/>
                      </a:solidFill>
                      <a:prstDash val="sysDot"/>
                      <a:round/>
                      <a:headEnd type="none" w="med" len="med"/>
                      <a:tailEnd type="none" w="med" len="med"/>
                    </a:lnR>
                    <a:lnT w="6350" cap="flat" cmpd="sng" algn="ctr">
                      <a:solidFill>
                        <a:srgbClr val="005EB8"/>
                      </a:solidFill>
                      <a:prstDash val="solid"/>
                      <a:round/>
                      <a:headEnd type="none" w="med" len="med"/>
                      <a:tailEnd type="none" w="med" len="med"/>
                    </a:lnT>
                    <a:lnB w="3175" cap="flat" cmpd="sng" algn="ctr">
                      <a:solidFill>
                        <a:srgbClr val="005EB8"/>
                      </a:solidFill>
                      <a:prstDash val="sysDot"/>
                      <a:round/>
                      <a:headEnd type="none" w="med" len="med"/>
                      <a:tailEnd type="none" w="med" len="med"/>
                    </a:lnB>
                    <a:noFill/>
                  </a:tcPr>
                </a:tc>
                <a:tc>
                  <a:txBody>
                    <a:bodyPr/>
                    <a:lstStyle/>
                    <a:p>
                      <a:pPr algn="ctr" latinLnBrk="1"/>
                      <a:endParaRPr lang="ko-KR" altLang="en-US" sz="900">
                        <a:solidFill>
                          <a:schemeClr val="bg1"/>
                        </a:solidFill>
                        <a:latin typeface="KoPub돋움체 Medium" panose="00000600000000000000" pitchFamily="2" charset="-127"/>
                        <a:ea typeface="KoPub돋움체 Medium" panose="00000600000000000000" pitchFamily="2" charset="-127"/>
                      </a:endParaRPr>
                    </a:p>
                  </a:txBody>
                  <a:tcPr marL="0" marR="0" marT="0" marB="0" anchor="ctr">
                    <a:lnL w="3175" cap="flat" cmpd="sng" algn="ctr">
                      <a:solidFill>
                        <a:srgbClr val="005EB8"/>
                      </a:solidFill>
                      <a:prstDash val="sysDot"/>
                      <a:round/>
                      <a:headEnd type="none" w="med" len="med"/>
                      <a:tailEnd type="none" w="med" len="med"/>
                    </a:lnL>
                    <a:lnR w="6350" cap="flat" cmpd="sng" algn="ctr">
                      <a:solidFill>
                        <a:srgbClr val="005EB8"/>
                      </a:solidFill>
                      <a:prstDash val="sysDot"/>
                      <a:round/>
                      <a:headEnd type="none" w="med" len="med"/>
                      <a:tailEnd type="none" w="med" len="med"/>
                    </a:lnR>
                    <a:lnT w="6350" cap="flat" cmpd="sng" algn="ctr">
                      <a:solidFill>
                        <a:srgbClr val="005EB8"/>
                      </a:solidFill>
                      <a:prstDash val="solid"/>
                      <a:round/>
                      <a:headEnd type="none" w="med" len="med"/>
                      <a:tailEnd type="none" w="med" len="med"/>
                    </a:lnT>
                    <a:lnB w="3175" cap="flat" cmpd="sng" algn="ctr">
                      <a:solidFill>
                        <a:srgbClr val="005EB8"/>
                      </a:solidFill>
                      <a:prstDash val="sysDot"/>
                      <a:round/>
                      <a:headEnd type="none" w="med" len="med"/>
                      <a:tailEnd type="none" w="med" len="med"/>
                    </a:lnB>
                    <a:noFill/>
                  </a:tcPr>
                </a:tc>
                <a:tc>
                  <a:txBody>
                    <a:bodyPr/>
                    <a:lstStyle/>
                    <a:p>
                      <a:pPr algn="ctr" latinLnBrk="1"/>
                      <a:endParaRPr lang="ko-KR" altLang="en-US" sz="900">
                        <a:solidFill>
                          <a:schemeClr val="bg1"/>
                        </a:solidFill>
                        <a:latin typeface="KoPub돋움체 Medium" panose="00000600000000000000" pitchFamily="2" charset="-127"/>
                        <a:ea typeface="KoPub돋움체 Medium" panose="00000600000000000000" pitchFamily="2" charset="-127"/>
                      </a:endParaRPr>
                    </a:p>
                  </a:txBody>
                  <a:tcPr marL="0" marR="0" marT="0" marB="0" anchor="ctr">
                    <a:lnL w="6350" cap="flat" cmpd="sng" algn="ctr">
                      <a:solidFill>
                        <a:srgbClr val="005EB8"/>
                      </a:solidFill>
                      <a:prstDash val="sysDot"/>
                      <a:round/>
                      <a:headEnd type="none" w="med" len="med"/>
                      <a:tailEnd type="none" w="med" len="med"/>
                    </a:lnL>
                    <a:lnR w="3175" cap="flat" cmpd="sng" algn="ctr">
                      <a:solidFill>
                        <a:srgbClr val="005EB8"/>
                      </a:solidFill>
                      <a:prstDash val="sysDot"/>
                      <a:round/>
                      <a:headEnd type="none" w="med" len="med"/>
                      <a:tailEnd type="none" w="med" len="med"/>
                    </a:lnR>
                    <a:lnT w="6350" cap="flat" cmpd="sng" algn="ctr">
                      <a:solidFill>
                        <a:srgbClr val="005EB8"/>
                      </a:solidFill>
                      <a:prstDash val="solid"/>
                      <a:round/>
                      <a:headEnd type="none" w="med" len="med"/>
                      <a:tailEnd type="none" w="med" len="med"/>
                    </a:lnT>
                    <a:lnB w="3175" cap="flat" cmpd="sng" algn="ctr">
                      <a:solidFill>
                        <a:srgbClr val="005EB8"/>
                      </a:solidFill>
                      <a:prstDash val="sysDot"/>
                      <a:round/>
                      <a:headEnd type="none" w="med" len="med"/>
                      <a:tailEnd type="none" w="med" len="med"/>
                    </a:lnB>
                    <a:noFill/>
                  </a:tcPr>
                </a:tc>
                <a:tc>
                  <a:txBody>
                    <a:bodyPr/>
                    <a:lstStyle/>
                    <a:p>
                      <a:pPr algn="ctr" latinLnBrk="1"/>
                      <a:endParaRPr lang="ko-KR" altLang="en-US" sz="900">
                        <a:solidFill>
                          <a:schemeClr val="bg1"/>
                        </a:solidFill>
                        <a:latin typeface="KoPub돋움체 Medium" panose="00000600000000000000" pitchFamily="2" charset="-127"/>
                        <a:ea typeface="KoPub돋움체 Medium" panose="00000600000000000000" pitchFamily="2" charset="-127"/>
                      </a:endParaRPr>
                    </a:p>
                  </a:txBody>
                  <a:tcPr marL="0" marR="0" marT="0" marB="0" anchor="ctr">
                    <a:lnL w="3175" cap="flat" cmpd="sng" algn="ctr">
                      <a:solidFill>
                        <a:srgbClr val="005EB8"/>
                      </a:solidFill>
                      <a:prstDash val="sysDot"/>
                      <a:round/>
                      <a:headEnd type="none" w="med" len="med"/>
                      <a:tailEnd type="none" w="med" len="med"/>
                    </a:lnL>
                    <a:lnR w="3175" cap="flat" cmpd="sng" algn="ctr">
                      <a:solidFill>
                        <a:srgbClr val="005EB8"/>
                      </a:solidFill>
                      <a:prstDash val="sysDot"/>
                      <a:round/>
                      <a:headEnd type="none" w="med" len="med"/>
                      <a:tailEnd type="none" w="med" len="med"/>
                    </a:lnR>
                    <a:lnT w="6350" cap="flat" cmpd="sng" algn="ctr">
                      <a:solidFill>
                        <a:srgbClr val="005EB8"/>
                      </a:solidFill>
                      <a:prstDash val="solid"/>
                      <a:round/>
                      <a:headEnd type="none" w="med" len="med"/>
                      <a:tailEnd type="none" w="med" len="med"/>
                    </a:lnT>
                    <a:lnB w="3175" cap="flat" cmpd="sng" algn="ctr">
                      <a:solidFill>
                        <a:srgbClr val="005EB8"/>
                      </a:solidFill>
                      <a:prstDash val="sysDot"/>
                      <a:round/>
                      <a:headEnd type="none" w="med" len="med"/>
                      <a:tailEnd type="none" w="med" len="med"/>
                    </a:lnB>
                    <a:noFill/>
                  </a:tcPr>
                </a:tc>
                <a:tc>
                  <a:txBody>
                    <a:bodyPr/>
                    <a:lstStyle/>
                    <a:p>
                      <a:pPr algn="ctr" latinLnBrk="1"/>
                      <a:endParaRPr lang="ko-KR" altLang="en-US" sz="900">
                        <a:solidFill>
                          <a:schemeClr val="bg1"/>
                        </a:solidFill>
                        <a:latin typeface="KoPub돋움체 Medium" panose="00000600000000000000" pitchFamily="2" charset="-127"/>
                        <a:ea typeface="KoPub돋움체 Medium" panose="00000600000000000000" pitchFamily="2" charset="-127"/>
                      </a:endParaRPr>
                    </a:p>
                  </a:txBody>
                  <a:tcPr marL="0" marR="0" marT="0" marB="0" anchor="ctr">
                    <a:lnL w="3175" cap="flat" cmpd="sng" algn="ctr">
                      <a:solidFill>
                        <a:srgbClr val="005EB8"/>
                      </a:solidFill>
                      <a:prstDash val="sysDot"/>
                      <a:round/>
                      <a:headEnd type="none" w="med" len="med"/>
                      <a:tailEnd type="none" w="med" len="med"/>
                    </a:lnL>
                    <a:lnR w="3175" cap="flat" cmpd="sng" algn="ctr">
                      <a:solidFill>
                        <a:srgbClr val="005EB8"/>
                      </a:solidFill>
                      <a:prstDash val="sysDot"/>
                      <a:round/>
                      <a:headEnd type="none" w="med" len="med"/>
                      <a:tailEnd type="none" w="med" len="med"/>
                    </a:lnR>
                    <a:lnT w="6350" cap="flat" cmpd="sng" algn="ctr">
                      <a:solidFill>
                        <a:srgbClr val="005EB8"/>
                      </a:solidFill>
                      <a:prstDash val="solid"/>
                      <a:round/>
                      <a:headEnd type="none" w="med" len="med"/>
                      <a:tailEnd type="none" w="med" len="med"/>
                    </a:lnT>
                    <a:lnB w="3175" cap="flat" cmpd="sng" algn="ctr">
                      <a:solidFill>
                        <a:srgbClr val="005EB8"/>
                      </a:solidFill>
                      <a:prstDash val="sysDot"/>
                      <a:round/>
                      <a:headEnd type="none" w="med" len="med"/>
                      <a:tailEnd type="none" w="med" len="med"/>
                    </a:lnB>
                    <a:noFill/>
                  </a:tcPr>
                </a:tc>
                <a:tc>
                  <a:txBody>
                    <a:bodyPr/>
                    <a:lstStyle/>
                    <a:p>
                      <a:pPr algn="ctr" latinLnBrk="1"/>
                      <a:endParaRPr lang="ko-KR" altLang="en-US" sz="900">
                        <a:solidFill>
                          <a:schemeClr val="bg1"/>
                        </a:solidFill>
                        <a:latin typeface="KoPub돋움체 Medium" panose="00000600000000000000" pitchFamily="2" charset="-127"/>
                        <a:ea typeface="KoPub돋움체 Medium" panose="00000600000000000000" pitchFamily="2" charset="-127"/>
                      </a:endParaRPr>
                    </a:p>
                  </a:txBody>
                  <a:tcPr marL="0" marR="0" marT="0" marB="0" anchor="ctr">
                    <a:lnL w="3175" cap="flat" cmpd="sng" algn="ctr">
                      <a:solidFill>
                        <a:srgbClr val="005EB8"/>
                      </a:solidFill>
                      <a:prstDash val="sysDot"/>
                      <a:round/>
                      <a:headEnd type="none" w="med" len="med"/>
                      <a:tailEnd type="none" w="med" len="med"/>
                    </a:lnL>
                    <a:lnR w="6350" cap="flat" cmpd="sng" algn="ctr">
                      <a:solidFill>
                        <a:srgbClr val="005EB8"/>
                      </a:solidFill>
                      <a:prstDash val="sysDot"/>
                      <a:round/>
                      <a:headEnd type="none" w="med" len="med"/>
                      <a:tailEnd type="none" w="med" len="med"/>
                    </a:lnR>
                    <a:lnT w="6350" cap="flat" cmpd="sng" algn="ctr">
                      <a:solidFill>
                        <a:srgbClr val="005EB8"/>
                      </a:solidFill>
                      <a:prstDash val="solid"/>
                      <a:round/>
                      <a:headEnd type="none" w="med" len="med"/>
                      <a:tailEnd type="none" w="med" len="med"/>
                    </a:lnT>
                    <a:lnB w="3175" cap="flat" cmpd="sng" algn="ctr">
                      <a:solidFill>
                        <a:srgbClr val="005EB8"/>
                      </a:solidFill>
                      <a:prstDash val="sysDot"/>
                      <a:round/>
                      <a:headEnd type="none" w="med" len="med"/>
                      <a:tailEnd type="none" w="med" len="med"/>
                    </a:lnB>
                    <a:noFill/>
                  </a:tcPr>
                </a:tc>
                <a:tc>
                  <a:txBody>
                    <a:bodyPr/>
                    <a:lstStyle/>
                    <a:p>
                      <a:pPr algn="ctr" latinLnBrk="1"/>
                      <a:endParaRPr lang="ko-KR" altLang="en-US" sz="900">
                        <a:solidFill>
                          <a:schemeClr val="bg1"/>
                        </a:solidFill>
                        <a:latin typeface="KoPub돋움체 Medium" panose="00000600000000000000" pitchFamily="2" charset="-127"/>
                        <a:ea typeface="KoPub돋움체 Medium" panose="00000600000000000000" pitchFamily="2" charset="-127"/>
                      </a:endParaRPr>
                    </a:p>
                  </a:txBody>
                  <a:tcPr marL="0" marR="0" marT="0" marB="0" anchor="ctr">
                    <a:lnL w="6350" cap="flat" cmpd="sng" algn="ctr">
                      <a:solidFill>
                        <a:srgbClr val="005EB8"/>
                      </a:solidFill>
                      <a:prstDash val="sysDot"/>
                      <a:round/>
                      <a:headEnd type="none" w="med" len="med"/>
                      <a:tailEnd type="none" w="med" len="med"/>
                    </a:lnL>
                    <a:lnR w="3175" cap="flat" cmpd="sng" algn="ctr">
                      <a:solidFill>
                        <a:srgbClr val="005EB8"/>
                      </a:solidFill>
                      <a:prstDash val="sysDot"/>
                      <a:round/>
                      <a:headEnd type="none" w="med" len="med"/>
                      <a:tailEnd type="none" w="med" len="med"/>
                    </a:lnR>
                    <a:lnT w="6350" cap="flat" cmpd="sng" algn="ctr">
                      <a:solidFill>
                        <a:srgbClr val="005EB8"/>
                      </a:solidFill>
                      <a:prstDash val="solid"/>
                      <a:round/>
                      <a:headEnd type="none" w="med" len="med"/>
                      <a:tailEnd type="none" w="med" len="med"/>
                    </a:lnT>
                    <a:lnB w="3175" cap="flat" cmpd="sng" algn="ctr">
                      <a:solidFill>
                        <a:srgbClr val="005EB8"/>
                      </a:solidFill>
                      <a:prstDash val="sysDot"/>
                      <a:round/>
                      <a:headEnd type="none" w="med" len="med"/>
                      <a:tailEnd type="none" w="med" len="med"/>
                    </a:lnB>
                    <a:noFill/>
                  </a:tcPr>
                </a:tc>
                <a:tc>
                  <a:txBody>
                    <a:bodyPr/>
                    <a:lstStyle/>
                    <a:p>
                      <a:pPr algn="ctr" latinLnBrk="1"/>
                      <a:endParaRPr lang="ko-KR" altLang="en-US" sz="900">
                        <a:solidFill>
                          <a:schemeClr val="bg1"/>
                        </a:solidFill>
                        <a:latin typeface="KoPub돋움체 Medium" panose="00000600000000000000" pitchFamily="2" charset="-127"/>
                        <a:ea typeface="KoPub돋움체 Medium" panose="00000600000000000000" pitchFamily="2" charset="-127"/>
                      </a:endParaRPr>
                    </a:p>
                  </a:txBody>
                  <a:tcPr marL="0" marR="0" marT="0" marB="0" anchor="ctr">
                    <a:lnL w="3175" cap="flat" cmpd="sng" algn="ctr">
                      <a:solidFill>
                        <a:srgbClr val="005EB8"/>
                      </a:solidFill>
                      <a:prstDash val="sysDot"/>
                      <a:round/>
                      <a:headEnd type="none" w="med" len="med"/>
                      <a:tailEnd type="none" w="med" len="med"/>
                    </a:lnL>
                    <a:lnR w="3175" cap="flat" cmpd="sng" algn="ctr">
                      <a:solidFill>
                        <a:srgbClr val="005EB8"/>
                      </a:solidFill>
                      <a:prstDash val="sysDot"/>
                      <a:round/>
                      <a:headEnd type="none" w="med" len="med"/>
                      <a:tailEnd type="none" w="med" len="med"/>
                    </a:lnR>
                    <a:lnT w="6350" cap="flat" cmpd="sng" algn="ctr">
                      <a:solidFill>
                        <a:srgbClr val="005EB8"/>
                      </a:solidFill>
                      <a:prstDash val="solid"/>
                      <a:round/>
                      <a:headEnd type="none" w="med" len="med"/>
                      <a:tailEnd type="none" w="med" len="med"/>
                    </a:lnT>
                    <a:lnB w="3175" cap="flat" cmpd="sng" algn="ctr">
                      <a:solidFill>
                        <a:srgbClr val="005EB8"/>
                      </a:solidFill>
                      <a:prstDash val="sysDot"/>
                      <a:round/>
                      <a:headEnd type="none" w="med" len="med"/>
                      <a:tailEnd type="none" w="med" len="med"/>
                    </a:lnB>
                    <a:noFill/>
                  </a:tcPr>
                </a:tc>
                <a:tc>
                  <a:txBody>
                    <a:bodyPr/>
                    <a:lstStyle/>
                    <a:p>
                      <a:pPr algn="ctr" latinLnBrk="1"/>
                      <a:endParaRPr lang="ko-KR" altLang="en-US" sz="900">
                        <a:solidFill>
                          <a:schemeClr val="bg1"/>
                        </a:solidFill>
                        <a:latin typeface="KoPub돋움체 Medium" panose="00000600000000000000" pitchFamily="2" charset="-127"/>
                        <a:ea typeface="KoPub돋움체 Medium" panose="00000600000000000000" pitchFamily="2" charset="-127"/>
                      </a:endParaRPr>
                    </a:p>
                  </a:txBody>
                  <a:tcPr marL="0" marR="0" marT="0" marB="0" anchor="ctr">
                    <a:lnL w="3175" cap="flat" cmpd="sng" algn="ctr">
                      <a:solidFill>
                        <a:srgbClr val="005EB8"/>
                      </a:solidFill>
                      <a:prstDash val="sysDot"/>
                      <a:round/>
                      <a:headEnd type="none" w="med" len="med"/>
                      <a:tailEnd type="none" w="med" len="med"/>
                    </a:lnL>
                    <a:lnR w="3175" cap="flat" cmpd="sng" algn="ctr">
                      <a:solidFill>
                        <a:srgbClr val="005EB8"/>
                      </a:solidFill>
                      <a:prstDash val="sysDot"/>
                      <a:round/>
                      <a:headEnd type="none" w="med" len="med"/>
                      <a:tailEnd type="none" w="med" len="med"/>
                    </a:lnR>
                    <a:lnT w="6350" cap="flat" cmpd="sng" algn="ctr">
                      <a:solidFill>
                        <a:srgbClr val="005EB8"/>
                      </a:solidFill>
                      <a:prstDash val="solid"/>
                      <a:round/>
                      <a:headEnd type="none" w="med" len="med"/>
                      <a:tailEnd type="none" w="med" len="med"/>
                    </a:lnT>
                    <a:lnB w="3175" cap="flat" cmpd="sng" algn="ctr">
                      <a:solidFill>
                        <a:srgbClr val="005EB8"/>
                      </a:solidFill>
                      <a:prstDash val="sysDot"/>
                      <a:round/>
                      <a:headEnd type="none" w="med" len="med"/>
                      <a:tailEnd type="none" w="med" len="med"/>
                    </a:lnB>
                    <a:noFill/>
                  </a:tcPr>
                </a:tc>
                <a:tc>
                  <a:txBody>
                    <a:bodyPr/>
                    <a:lstStyle/>
                    <a:p>
                      <a:pPr algn="ctr" latinLnBrk="1"/>
                      <a:endParaRPr lang="ko-KR" altLang="en-US" sz="900">
                        <a:solidFill>
                          <a:schemeClr val="bg1"/>
                        </a:solidFill>
                        <a:latin typeface="KoPub돋움체 Medium" panose="00000600000000000000" pitchFamily="2" charset="-127"/>
                        <a:ea typeface="KoPub돋움체 Medium" panose="00000600000000000000" pitchFamily="2" charset="-127"/>
                      </a:endParaRPr>
                    </a:p>
                  </a:txBody>
                  <a:tcPr marL="0" marR="0" marT="0" marB="0" anchor="ctr">
                    <a:lnL w="3175" cap="flat" cmpd="sng" algn="ctr">
                      <a:solidFill>
                        <a:srgbClr val="005EB8"/>
                      </a:solidFill>
                      <a:prstDash val="sysDot"/>
                      <a:round/>
                      <a:headEnd type="none" w="med" len="med"/>
                      <a:tailEnd type="none" w="med" len="med"/>
                    </a:lnL>
                    <a:lnR w="6350" cap="flat" cmpd="sng" algn="ctr">
                      <a:solidFill>
                        <a:srgbClr val="005EB8"/>
                      </a:solidFill>
                      <a:prstDash val="sysDot"/>
                      <a:round/>
                      <a:headEnd type="none" w="med" len="med"/>
                      <a:tailEnd type="none" w="med" len="med"/>
                    </a:lnR>
                    <a:lnT w="6350" cap="flat" cmpd="sng" algn="ctr">
                      <a:solidFill>
                        <a:srgbClr val="005EB8"/>
                      </a:solidFill>
                      <a:prstDash val="solid"/>
                      <a:round/>
                      <a:headEnd type="none" w="med" len="med"/>
                      <a:tailEnd type="none" w="med" len="med"/>
                    </a:lnT>
                    <a:lnB w="3175" cap="flat" cmpd="sng" algn="ctr">
                      <a:solidFill>
                        <a:srgbClr val="005EB8"/>
                      </a:solidFill>
                      <a:prstDash val="sysDot"/>
                      <a:round/>
                      <a:headEnd type="none" w="med" len="med"/>
                      <a:tailEnd type="none" w="med" len="med"/>
                    </a:lnB>
                    <a:noFill/>
                  </a:tcPr>
                </a:tc>
                <a:tc>
                  <a:txBody>
                    <a:bodyPr/>
                    <a:lstStyle/>
                    <a:p>
                      <a:pPr algn="ctr" latinLnBrk="1"/>
                      <a:endParaRPr lang="ko-KR" altLang="en-US" sz="900">
                        <a:solidFill>
                          <a:schemeClr val="bg1"/>
                        </a:solidFill>
                        <a:latin typeface="KoPub돋움체 Medium" panose="00000600000000000000" pitchFamily="2" charset="-127"/>
                        <a:ea typeface="KoPub돋움체 Medium" panose="00000600000000000000" pitchFamily="2" charset="-127"/>
                      </a:endParaRPr>
                    </a:p>
                  </a:txBody>
                  <a:tcPr marL="0" marR="0" marT="0" marB="0" anchor="ctr">
                    <a:lnL w="6350" cap="flat" cmpd="sng" algn="ctr">
                      <a:solidFill>
                        <a:srgbClr val="005EB8"/>
                      </a:solidFill>
                      <a:prstDash val="sysDot"/>
                      <a:round/>
                      <a:headEnd type="none" w="med" len="med"/>
                      <a:tailEnd type="none" w="med" len="med"/>
                    </a:lnL>
                    <a:lnR w="3175" cap="flat" cmpd="sng" algn="ctr">
                      <a:solidFill>
                        <a:srgbClr val="005EB8"/>
                      </a:solidFill>
                      <a:prstDash val="sysDot"/>
                      <a:round/>
                      <a:headEnd type="none" w="med" len="med"/>
                      <a:tailEnd type="none" w="med" len="med"/>
                    </a:lnR>
                    <a:lnT w="6350" cap="flat" cmpd="sng" algn="ctr">
                      <a:solidFill>
                        <a:srgbClr val="005EB8"/>
                      </a:solidFill>
                      <a:prstDash val="solid"/>
                      <a:round/>
                      <a:headEnd type="none" w="med" len="med"/>
                      <a:tailEnd type="none" w="med" len="med"/>
                    </a:lnT>
                    <a:lnB w="3175" cap="flat" cmpd="sng" algn="ctr">
                      <a:solidFill>
                        <a:srgbClr val="005EB8"/>
                      </a:solidFill>
                      <a:prstDash val="sysDot"/>
                      <a:round/>
                      <a:headEnd type="none" w="med" len="med"/>
                      <a:tailEnd type="none" w="med" len="med"/>
                    </a:lnB>
                    <a:noFill/>
                  </a:tcPr>
                </a:tc>
                <a:tc>
                  <a:txBody>
                    <a:bodyPr/>
                    <a:lstStyle/>
                    <a:p>
                      <a:pPr algn="ctr" latinLnBrk="1"/>
                      <a:endParaRPr lang="ko-KR" altLang="en-US" sz="900">
                        <a:solidFill>
                          <a:schemeClr val="bg1"/>
                        </a:solidFill>
                        <a:latin typeface="KoPub돋움체 Medium" panose="00000600000000000000" pitchFamily="2" charset="-127"/>
                        <a:ea typeface="KoPub돋움체 Medium" panose="00000600000000000000" pitchFamily="2" charset="-127"/>
                      </a:endParaRPr>
                    </a:p>
                  </a:txBody>
                  <a:tcPr marL="0" marR="0" marT="0" marB="0" anchor="ctr">
                    <a:lnL w="3175" cap="flat" cmpd="sng" algn="ctr">
                      <a:solidFill>
                        <a:srgbClr val="005EB8"/>
                      </a:solidFill>
                      <a:prstDash val="sysDot"/>
                      <a:round/>
                      <a:headEnd type="none" w="med" len="med"/>
                      <a:tailEnd type="none" w="med" len="med"/>
                    </a:lnL>
                    <a:lnR w="3175" cap="flat" cmpd="sng" algn="ctr">
                      <a:solidFill>
                        <a:srgbClr val="005EB8"/>
                      </a:solidFill>
                      <a:prstDash val="sysDot"/>
                      <a:round/>
                      <a:headEnd type="none" w="med" len="med"/>
                      <a:tailEnd type="none" w="med" len="med"/>
                    </a:lnR>
                    <a:lnT w="6350" cap="flat" cmpd="sng" algn="ctr">
                      <a:solidFill>
                        <a:srgbClr val="005EB8"/>
                      </a:solidFill>
                      <a:prstDash val="solid"/>
                      <a:round/>
                      <a:headEnd type="none" w="med" len="med"/>
                      <a:tailEnd type="none" w="med" len="med"/>
                    </a:lnT>
                    <a:lnB w="3175" cap="flat" cmpd="sng" algn="ctr">
                      <a:solidFill>
                        <a:srgbClr val="005EB8"/>
                      </a:solidFill>
                      <a:prstDash val="sysDot"/>
                      <a:round/>
                      <a:headEnd type="none" w="med" len="med"/>
                      <a:tailEnd type="none" w="med" len="med"/>
                    </a:lnB>
                    <a:noFill/>
                  </a:tcPr>
                </a:tc>
                <a:tc>
                  <a:txBody>
                    <a:bodyPr/>
                    <a:lstStyle/>
                    <a:p>
                      <a:pPr algn="ctr" latinLnBrk="1"/>
                      <a:endParaRPr lang="ko-KR" altLang="en-US" sz="900">
                        <a:solidFill>
                          <a:schemeClr val="bg1"/>
                        </a:solidFill>
                        <a:latin typeface="KoPub돋움체 Medium" panose="00000600000000000000" pitchFamily="2" charset="-127"/>
                        <a:ea typeface="KoPub돋움체 Medium" panose="00000600000000000000" pitchFamily="2" charset="-127"/>
                      </a:endParaRPr>
                    </a:p>
                  </a:txBody>
                  <a:tcPr marL="0" marR="0" marT="0" marB="0" anchor="ctr">
                    <a:lnL w="3175" cap="flat" cmpd="sng" algn="ctr">
                      <a:solidFill>
                        <a:srgbClr val="005EB8"/>
                      </a:solidFill>
                      <a:prstDash val="sysDot"/>
                      <a:round/>
                      <a:headEnd type="none" w="med" len="med"/>
                      <a:tailEnd type="none" w="med" len="med"/>
                    </a:lnL>
                    <a:lnR w="3175" cap="flat" cmpd="sng" algn="ctr">
                      <a:solidFill>
                        <a:srgbClr val="005EB8"/>
                      </a:solidFill>
                      <a:prstDash val="sysDot"/>
                      <a:round/>
                      <a:headEnd type="none" w="med" len="med"/>
                      <a:tailEnd type="none" w="med" len="med"/>
                    </a:lnR>
                    <a:lnT w="6350" cap="flat" cmpd="sng" algn="ctr">
                      <a:solidFill>
                        <a:srgbClr val="005EB8"/>
                      </a:solidFill>
                      <a:prstDash val="solid"/>
                      <a:round/>
                      <a:headEnd type="none" w="med" len="med"/>
                      <a:tailEnd type="none" w="med" len="med"/>
                    </a:lnT>
                    <a:lnB w="3175" cap="flat" cmpd="sng" algn="ctr">
                      <a:solidFill>
                        <a:srgbClr val="005EB8"/>
                      </a:solidFill>
                      <a:prstDash val="sysDot"/>
                      <a:round/>
                      <a:headEnd type="none" w="med" len="med"/>
                      <a:tailEnd type="none" w="med" len="med"/>
                    </a:lnB>
                    <a:noFill/>
                  </a:tcPr>
                </a:tc>
                <a:tc>
                  <a:txBody>
                    <a:bodyPr/>
                    <a:lstStyle/>
                    <a:p>
                      <a:pPr algn="ctr" latinLnBrk="1"/>
                      <a:endParaRPr lang="ko-KR" altLang="en-US" sz="900">
                        <a:solidFill>
                          <a:schemeClr val="bg1"/>
                        </a:solidFill>
                        <a:latin typeface="KoPub돋움체 Medium" panose="00000600000000000000" pitchFamily="2" charset="-127"/>
                        <a:ea typeface="KoPub돋움체 Medium" panose="00000600000000000000" pitchFamily="2" charset="-127"/>
                      </a:endParaRPr>
                    </a:p>
                  </a:txBody>
                  <a:tcPr marL="0" marR="0" marT="0" marB="0" anchor="ctr">
                    <a:lnL w="3175" cap="flat" cmpd="sng" algn="ctr">
                      <a:solidFill>
                        <a:srgbClr val="005EB8"/>
                      </a:solidFill>
                      <a:prstDash val="sysDot"/>
                      <a:round/>
                      <a:headEnd type="none" w="med" len="med"/>
                      <a:tailEnd type="none" w="med" len="med"/>
                    </a:lnL>
                    <a:lnR w="6350" cap="flat" cmpd="sng" algn="ctr">
                      <a:solidFill>
                        <a:srgbClr val="005EB8"/>
                      </a:solidFill>
                      <a:prstDash val="sysDot"/>
                      <a:round/>
                      <a:headEnd type="none" w="med" len="med"/>
                      <a:tailEnd type="none" w="med" len="med"/>
                    </a:lnR>
                    <a:lnT w="6350" cap="flat" cmpd="sng" algn="ctr">
                      <a:solidFill>
                        <a:srgbClr val="005EB8"/>
                      </a:solidFill>
                      <a:prstDash val="solid"/>
                      <a:round/>
                      <a:headEnd type="none" w="med" len="med"/>
                      <a:tailEnd type="none" w="med" len="med"/>
                    </a:lnT>
                    <a:lnB w="3175" cap="flat" cmpd="sng" algn="ctr">
                      <a:solidFill>
                        <a:srgbClr val="005EB8"/>
                      </a:solidFill>
                      <a:prstDash val="sysDot"/>
                      <a:round/>
                      <a:headEnd type="none" w="med" len="med"/>
                      <a:tailEnd type="none" w="med" len="med"/>
                    </a:lnB>
                    <a:noFill/>
                  </a:tcPr>
                </a:tc>
                <a:tc>
                  <a:txBody>
                    <a:bodyPr/>
                    <a:lstStyle/>
                    <a:p>
                      <a:pPr algn="ctr" latinLnBrk="1"/>
                      <a:endParaRPr lang="ko-KR" altLang="en-US" sz="900">
                        <a:solidFill>
                          <a:schemeClr val="bg1"/>
                        </a:solidFill>
                        <a:latin typeface="KoPub돋움체 Medium" panose="00000600000000000000" pitchFamily="2" charset="-127"/>
                        <a:ea typeface="KoPub돋움체 Medium" panose="00000600000000000000" pitchFamily="2" charset="-127"/>
                      </a:endParaRPr>
                    </a:p>
                  </a:txBody>
                  <a:tcPr marL="0" marR="0" marT="0" marB="0" anchor="ctr">
                    <a:lnL w="6350" cap="flat" cmpd="sng" algn="ctr">
                      <a:solidFill>
                        <a:srgbClr val="005EB8"/>
                      </a:solidFill>
                      <a:prstDash val="sysDot"/>
                      <a:round/>
                      <a:headEnd type="none" w="med" len="med"/>
                      <a:tailEnd type="none" w="med" len="med"/>
                    </a:lnL>
                    <a:lnR w="3175" cap="flat" cmpd="sng" algn="ctr">
                      <a:solidFill>
                        <a:srgbClr val="005EB8"/>
                      </a:solidFill>
                      <a:prstDash val="sysDot"/>
                      <a:round/>
                      <a:headEnd type="none" w="med" len="med"/>
                      <a:tailEnd type="none" w="med" len="med"/>
                    </a:lnR>
                    <a:lnT w="6350" cap="flat" cmpd="sng" algn="ctr">
                      <a:solidFill>
                        <a:srgbClr val="005EB8"/>
                      </a:solidFill>
                      <a:prstDash val="solid"/>
                      <a:round/>
                      <a:headEnd type="none" w="med" len="med"/>
                      <a:tailEnd type="none" w="med" len="med"/>
                    </a:lnT>
                    <a:lnB w="3175" cap="flat" cmpd="sng" algn="ctr">
                      <a:solidFill>
                        <a:srgbClr val="005EB8"/>
                      </a:solidFill>
                      <a:prstDash val="sysDot"/>
                      <a:round/>
                      <a:headEnd type="none" w="med" len="med"/>
                      <a:tailEnd type="none" w="med" len="med"/>
                    </a:lnB>
                    <a:noFill/>
                  </a:tcPr>
                </a:tc>
                <a:tc>
                  <a:txBody>
                    <a:bodyPr/>
                    <a:lstStyle/>
                    <a:p>
                      <a:pPr algn="ctr" latinLnBrk="1"/>
                      <a:endParaRPr lang="ko-KR" altLang="en-US" sz="900">
                        <a:solidFill>
                          <a:schemeClr val="bg1"/>
                        </a:solidFill>
                        <a:latin typeface="KoPub돋움체 Medium" panose="00000600000000000000" pitchFamily="2" charset="-127"/>
                        <a:ea typeface="KoPub돋움체 Medium" panose="00000600000000000000" pitchFamily="2" charset="-127"/>
                      </a:endParaRPr>
                    </a:p>
                  </a:txBody>
                  <a:tcPr marL="0" marR="0" marT="0" marB="0" anchor="ctr">
                    <a:lnL w="3175" cap="flat" cmpd="sng" algn="ctr">
                      <a:solidFill>
                        <a:srgbClr val="005EB8"/>
                      </a:solidFill>
                      <a:prstDash val="sysDot"/>
                      <a:round/>
                      <a:headEnd type="none" w="med" len="med"/>
                      <a:tailEnd type="none" w="med" len="med"/>
                    </a:lnL>
                    <a:lnR w="3175" cap="flat" cmpd="sng" algn="ctr">
                      <a:solidFill>
                        <a:srgbClr val="005EB8"/>
                      </a:solidFill>
                      <a:prstDash val="sysDot"/>
                      <a:round/>
                      <a:headEnd type="none" w="med" len="med"/>
                      <a:tailEnd type="none" w="med" len="med"/>
                    </a:lnR>
                    <a:lnT w="6350" cap="flat" cmpd="sng" algn="ctr">
                      <a:solidFill>
                        <a:srgbClr val="005EB8"/>
                      </a:solidFill>
                      <a:prstDash val="solid"/>
                      <a:round/>
                      <a:headEnd type="none" w="med" len="med"/>
                      <a:tailEnd type="none" w="med" len="med"/>
                    </a:lnT>
                    <a:lnB w="3175" cap="flat" cmpd="sng" algn="ctr">
                      <a:solidFill>
                        <a:srgbClr val="005EB8"/>
                      </a:solidFill>
                      <a:prstDash val="sysDot"/>
                      <a:round/>
                      <a:headEnd type="none" w="med" len="med"/>
                      <a:tailEnd type="none" w="med" len="med"/>
                    </a:lnB>
                    <a:noFill/>
                  </a:tcPr>
                </a:tc>
                <a:tc>
                  <a:txBody>
                    <a:bodyPr/>
                    <a:lstStyle/>
                    <a:p>
                      <a:pPr algn="ctr" latinLnBrk="1"/>
                      <a:endParaRPr lang="ko-KR" altLang="en-US" sz="900">
                        <a:solidFill>
                          <a:schemeClr val="bg1"/>
                        </a:solidFill>
                        <a:latin typeface="KoPub돋움체 Medium" panose="00000600000000000000" pitchFamily="2" charset="-127"/>
                        <a:ea typeface="KoPub돋움체 Medium" panose="00000600000000000000" pitchFamily="2" charset="-127"/>
                      </a:endParaRPr>
                    </a:p>
                  </a:txBody>
                  <a:tcPr marL="0" marR="0" marT="0" marB="0" anchor="ctr">
                    <a:lnL w="3175" cap="flat" cmpd="sng" algn="ctr">
                      <a:solidFill>
                        <a:srgbClr val="005EB8"/>
                      </a:solidFill>
                      <a:prstDash val="sysDot"/>
                      <a:round/>
                      <a:headEnd type="none" w="med" len="med"/>
                      <a:tailEnd type="none" w="med" len="med"/>
                    </a:lnL>
                    <a:lnR w="3175" cap="flat" cmpd="sng" algn="ctr">
                      <a:solidFill>
                        <a:srgbClr val="005EB8"/>
                      </a:solidFill>
                      <a:prstDash val="sysDot"/>
                      <a:round/>
                      <a:headEnd type="none" w="med" len="med"/>
                      <a:tailEnd type="none" w="med" len="med"/>
                    </a:lnR>
                    <a:lnT w="6350" cap="flat" cmpd="sng" algn="ctr">
                      <a:solidFill>
                        <a:srgbClr val="005EB8"/>
                      </a:solidFill>
                      <a:prstDash val="solid"/>
                      <a:round/>
                      <a:headEnd type="none" w="med" len="med"/>
                      <a:tailEnd type="none" w="med" len="med"/>
                    </a:lnT>
                    <a:lnB w="3175" cap="flat" cmpd="sng" algn="ctr">
                      <a:solidFill>
                        <a:srgbClr val="005EB8"/>
                      </a:solidFill>
                      <a:prstDash val="sysDot"/>
                      <a:round/>
                      <a:headEnd type="none" w="med" len="med"/>
                      <a:tailEnd type="none" w="med" len="med"/>
                    </a:lnB>
                    <a:noFill/>
                  </a:tcPr>
                </a:tc>
                <a:tc>
                  <a:txBody>
                    <a:bodyPr/>
                    <a:lstStyle/>
                    <a:p>
                      <a:pPr algn="ctr" latinLnBrk="1"/>
                      <a:endParaRPr lang="ko-KR" altLang="en-US" sz="900">
                        <a:solidFill>
                          <a:schemeClr val="bg1"/>
                        </a:solidFill>
                        <a:latin typeface="KoPub돋움체 Medium" panose="00000600000000000000" pitchFamily="2" charset="-127"/>
                        <a:ea typeface="KoPub돋움체 Medium" panose="00000600000000000000" pitchFamily="2" charset="-127"/>
                      </a:endParaRPr>
                    </a:p>
                  </a:txBody>
                  <a:tcPr marL="0" marR="0" marT="0" marB="0" anchor="ctr">
                    <a:lnL w="3175" cap="flat" cmpd="sng" algn="ctr">
                      <a:solidFill>
                        <a:srgbClr val="005EB8"/>
                      </a:solidFill>
                      <a:prstDash val="sysDot"/>
                      <a:round/>
                      <a:headEnd type="none" w="med" len="med"/>
                      <a:tailEnd type="none" w="med" len="med"/>
                    </a:lnL>
                    <a:lnR w="6350" cap="flat" cmpd="sng" algn="ctr">
                      <a:solidFill>
                        <a:srgbClr val="005EB8"/>
                      </a:solidFill>
                      <a:prstDash val="sysDot"/>
                      <a:round/>
                      <a:headEnd type="none" w="med" len="med"/>
                      <a:tailEnd type="none" w="med" len="med"/>
                    </a:lnR>
                    <a:lnT w="6350" cap="flat" cmpd="sng" algn="ctr">
                      <a:solidFill>
                        <a:srgbClr val="005EB8"/>
                      </a:solidFill>
                      <a:prstDash val="solid"/>
                      <a:round/>
                      <a:headEnd type="none" w="med" len="med"/>
                      <a:tailEnd type="none" w="med" len="med"/>
                    </a:lnT>
                    <a:lnB w="3175" cap="flat" cmpd="sng" algn="ctr">
                      <a:solidFill>
                        <a:srgbClr val="005EB8"/>
                      </a:solidFill>
                      <a:prstDash val="sysDot"/>
                      <a:round/>
                      <a:headEnd type="none" w="med" len="med"/>
                      <a:tailEnd type="none" w="med" len="med"/>
                    </a:lnB>
                    <a:noFill/>
                  </a:tcPr>
                </a:tc>
                <a:tc>
                  <a:txBody>
                    <a:bodyPr/>
                    <a:lstStyle/>
                    <a:p>
                      <a:pPr algn="ctr" latinLnBrk="1"/>
                      <a:endParaRPr lang="ko-KR" altLang="en-US" sz="900">
                        <a:solidFill>
                          <a:schemeClr val="bg1"/>
                        </a:solidFill>
                        <a:latin typeface="KoPub돋움체 Medium" panose="00000600000000000000" pitchFamily="2" charset="-127"/>
                        <a:ea typeface="KoPub돋움체 Medium" panose="00000600000000000000" pitchFamily="2" charset="-127"/>
                      </a:endParaRPr>
                    </a:p>
                  </a:txBody>
                  <a:tcPr marL="0" marR="0" marT="0" marB="0" anchor="ctr">
                    <a:lnL w="6350" cap="flat" cmpd="sng" algn="ctr">
                      <a:solidFill>
                        <a:srgbClr val="005EB8"/>
                      </a:solidFill>
                      <a:prstDash val="sysDot"/>
                      <a:round/>
                      <a:headEnd type="none" w="med" len="med"/>
                      <a:tailEnd type="none" w="med" len="med"/>
                    </a:lnL>
                    <a:lnR w="3175" cap="flat" cmpd="sng" algn="ctr">
                      <a:solidFill>
                        <a:srgbClr val="005EB8"/>
                      </a:solidFill>
                      <a:prstDash val="sysDot"/>
                      <a:round/>
                      <a:headEnd type="none" w="med" len="med"/>
                      <a:tailEnd type="none" w="med" len="med"/>
                    </a:lnR>
                    <a:lnT w="6350" cap="flat" cmpd="sng" algn="ctr">
                      <a:solidFill>
                        <a:srgbClr val="005EB8"/>
                      </a:solidFill>
                      <a:prstDash val="solid"/>
                      <a:round/>
                      <a:headEnd type="none" w="med" len="med"/>
                      <a:tailEnd type="none" w="med" len="med"/>
                    </a:lnT>
                    <a:lnB w="3175" cap="flat" cmpd="sng" algn="ctr">
                      <a:solidFill>
                        <a:srgbClr val="005EB8"/>
                      </a:solidFill>
                      <a:prstDash val="sysDot"/>
                      <a:round/>
                      <a:headEnd type="none" w="med" len="med"/>
                      <a:tailEnd type="none" w="med" len="med"/>
                    </a:lnB>
                    <a:noFill/>
                  </a:tcPr>
                </a:tc>
                <a:tc>
                  <a:txBody>
                    <a:bodyPr/>
                    <a:lstStyle/>
                    <a:p>
                      <a:pPr algn="ctr" latinLnBrk="1"/>
                      <a:endParaRPr lang="ko-KR" altLang="en-US" sz="900">
                        <a:solidFill>
                          <a:schemeClr val="bg1"/>
                        </a:solidFill>
                        <a:latin typeface="KoPub돋움체 Medium" panose="00000600000000000000" pitchFamily="2" charset="-127"/>
                        <a:ea typeface="KoPub돋움체 Medium" panose="00000600000000000000" pitchFamily="2" charset="-127"/>
                      </a:endParaRPr>
                    </a:p>
                  </a:txBody>
                  <a:tcPr marL="0" marR="0" marT="0" marB="0" anchor="ctr">
                    <a:lnL w="3175" cap="flat" cmpd="sng" algn="ctr">
                      <a:solidFill>
                        <a:srgbClr val="005EB8"/>
                      </a:solidFill>
                      <a:prstDash val="sysDot"/>
                      <a:round/>
                      <a:headEnd type="none" w="med" len="med"/>
                      <a:tailEnd type="none" w="med" len="med"/>
                    </a:lnL>
                    <a:lnR w="3175" cap="flat" cmpd="sng" algn="ctr">
                      <a:solidFill>
                        <a:srgbClr val="005EB8"/>
                      </a:solidFill>
                      <a:prstDash val="sysDot"/>
                      <a:round/>
                      <a:headEnd type="none" w="med" len="med"/>
                      <a:tailEnd type="none" w="med" len="med"/>
                    </a:lnR>
                    <a:lnT w="6350" cap="flat" cmpd="sng" algn="ctr">
                      <a:solidFill>
                        <a:srgbClr val="005EB8"/>
                      </a:solidFill>
                      <a:prstDash val="solid"/>
                      <a:round/>
                      <a:headEnd type="none" w="med" len="med"/>
                      <a:tailEnd type="none" w="med" len="med"/>
                    </a:lnT>
                    <a:lnB w="3175" cap="flat" cmpd="sng" algn="ctr">
                      <a:solidFill>
                        <a:srgbClr val="005EB8"/>
                      </a:solidFill>
                      <a:prstDash val="sysDot"/>
                      <a:round/>
                      <a:headEnd type="none" w="med" len="med"/>
                      <a:tailEnd type="none" w="med" len="med"/>
                    </a:lnB>
                    <a:noFill/>
                  </a:tcPr>
                </a:tc>
                <a:tc>
                  <a:txBody>
                    <a:bodyPr/>
                    <a:lstStyle/>
                    <a:p>
                      <a:pPr algn="ctr" latinLnBrk="1"/>
                      <a:endParaRPr lang="ko-KR" altLang="en-US" sz="900">
                        <a:solidFill>
                          <a:schemeClr val="bg1"/>
                        </a:solidFill>
                        <a:latin typeface="KoPub돋움체 Medium" panose="00000600000000000000" pitchFamily="2" charset="-127"/>
                        <a:ea typeface="KoPub돋움체 Medium" panose="00000600000000000000" pitchFamily="2" charset="-127"/>
                      </a:endParaRPr>
                    </a:p>
                  </a:txBody>
                  <a:tcPr marL="0" marR="0" marT="0" marB="0" anchor="ctr">
                    <a:lnL w="3175" cap="flat" cmpd="sng" algn="ctr">
                      <a:solidFill>
                        <a:srgbClr val="005EB8"/>
                      </a:solidFill>
                      <a:prstDash val="sysDot"/>
                      <a:round/>
                      <a:headEnd type="none" w="med" len="med"/>
                      <a:tailEnd type="none" w="med" len="med"/>
                    </a:lnL>
                    <a:lnR w="3175" cap="flat" cmpd="sng" algn="ctr">
                      <a:solidFill>
                        <a:srgbClr val="005EB8"/>
                      </a:solidFill>
                      <a:prstDash val="sysDot"/>
                      <a:round/>
                      <a:headEnd type="none" w="med" len="med"/>
                      <a:tailEnd type="none" w="med" len="med"/>
                    </a:lnR>
                    <a:lnT w="6350" cap="flat" cmpd="sng" algn="ctr">
                      <a:solidFill>
                        <a:srgbClr val="005EB8"/>
                      </a:solidFill>
                      <a:prstDash val="solid"/>
                      <a:round/>
                      <a:headEnd type="none" w="med" len="med"/>
                      <a:tailEnd type="none" w="med" len="med"/>
                    </a:lnT>
                    <a:lnB w="3175" cap="flat" cmpd="sng" algn="ctr">
                      <a:solidFill>
                        <a:srgbClr val="005EB8"/>
                      </a:solidFill>
                      <a:prstDash val="sysDot"/>
                      <a:round/>
                      <a:headEnd type="none" w="med" len="med"/>
                      <a:tailEnd type="none" w="med" len="med"/>
                    </a:lnB>
                    <a:noFill/>
                  </a:tcPr>
                </a:tc>
                <a:tc>
                  <a:txBody>
                    <a:bodyPr/>
                    <a:lstStyle/>
                    <a:p>
                      <a:pPr algn="ctr" latinLnBrk="1"/>
                      <a:endParaRPr lang="ko-KR" altLang="en-US" sz="900">
                        <a:solidFill>
                          <a:schemeClr val="bg1"/>
                        </a:solidFill>
                        <a:latin typeface="KoPub돋움체 Medium" panose="00000600000000000000" pitchFamily="2" charset="-127"/>
                        <a:ea typeface="KoPub돋움체 Medium" panose="00000600000000000000" pitchFamily="2" charset="-127"/>
                      </a:endParaRPr>
                    </a:p>
                  </a:txBody>
                  <a:tcPr marL="0" marR="0" marT="0" marB="0" anchor="ctr">
                    <a:lnL w="3175" cap="flat" cmpd="sng" algn="ctr">
                      <a:solidFill>
                        <a:srgbClr val="005EB8"/>
                      </a:solidFill>
                      <a:prstDash val="sysDot"/>
                      <a:round/>
                      <a:headEnd type="none" w="med" len="med"/>
                      <a:tailEnd type="none" w="med" len="med"/>
                    </a:lnL>
                    <a:lnR w="6350" cap="flat" cmpd="sng" algn="ctr">
                      <a:solidFill>
                        <a:srgbClr val="005EB8"/>
                      </a:solidFill>
                      <a:prstDash val="sysDot"/>
                      <a:round/>
                      <a:headEnd type="none" w="med" len="med"/>
                      <a:tailEnd type="none" w="med" len="med"/>
                    </a:lnR>
                    <a:lnT w="6350" cap="flat" cmpd="sng" algn="ctr">
                      <a:solidFill>
                        <a:srgbClr val="005EB8"/>
                      </a:solidFill>
                      <a:prstDash val="solid"/>
                      <a:round/>
                      <a:headEnd type="none" w="med" len="med"/>
                      <a:tailEnd type="none" w="med" len="med"/>
                    </a:lnT>
                    <a:lnB w="3175" cap="flat" cmpd="sng" algn="ctr">
                      <a:solidFill>
                        <a:srgbClr val="005EB8"/>
                      </a:solidFill>
                      <a:prstDash val="sysDot"/>
                      <a:round/>
                      <a:headEnd type="none" w="med" len="med"/>
                      <a:tailEnd type="none" w="med" len="med"/>
                    </a:lnB>
                    <a:noFill/>
                  </a:tcPr>
                </a:tc>
                <a:tc>
                  <a:txBody>
                    <a:bodyPr/>
                    <a:lstStyle/>
                    <a:p>
                      <a:pPr algn="ctr" latinLnBrk="1"/>
                      <a:endParaRPr lang="ko-KR" altLang="en-US" sz="900">
                        <a:solidFill>
                          <a:schemeClr val="bg1"/>
                        </a:solidFill>
                        <a:latin typeface="KoPub돋움체 Medium" panose="00000600000000000000" pitchFamily="2" charset="-127"/>
                        <a:ea typeface="KoPub돋움체 Medium" panose="00000600000000000000" pitchFamily="2" charset="-127"/>
                      </a:endParaRPr>
                    </a:p>
                  </a:txBody>
                  <a:tcPr marL="0" marR="0" marT="0" marB="0" anchor="ctr">
                    <a:lnL w="6350" cap="flat" cmpd="sng" algn="ctr">
                      <a:solidFill>
                        <a:srgbClr val="005EB8"/>
                      </a:solidFill>
                      <a:prstDash val="sysDot"/>
                      <a:round/>
                      <a:headEnd type="none" w="med" len="med"/>
                      <a:tailEnd type="none" w="med" len="med"/>
                    </a:lnL>
                    <a:lnR w="3175" cap="flat" cmpd="sng" algn="ctr">
                      <a:solidFill>
                        <a:srgbClr val="005EB8"/>
                      </a:solidFill>
                      <a:prstDash val="sysDot"/>
                      <a:round/>
                      <a:headEnd type="none" w="med" len="med"/>
                      <a:tailEnd type="none" w="med" len="med"/>
                    </a:lnR>
                    <a:lnT w="6350" cap="flat" cmpd="sng" algn="ctr">
                      <a:solidFill>
                        <a:srgbClr val="005EB8"/>
                      </a:solidFill>
                      <a:prstDash val="solid"/>
                      <a:round/>
                      <a:headEnd type="none" w="med" len="med"/>
                      <a:tailEnd type="none" w="med" len="med"/>
                    </a:lnT>
                    <a:lnB w="3175" cap="flat" cmpd="sng" algn="ctr">
                      <a:solidFill>
                        <a:srgbClr val="005EB8"/>
                      </a:solidFill>
                      <a:prstDash val="sysDot"/>
                      <a:round/>
                      <a:headEnd type="none" w="med" len="med"/>
                      <a:tailEnd type="none" w="med" len="med"/>
                    </a:lnB>
                    <a:noFill/>
                  </a:tcPr>
                </a:tc>
                <a:tc>
                  <a:txBody>
                    <a:bodyPr/>
                    <a:lstStyle/>
                    <a:p>
                      <a:pPr algn="ctr" latinLnBrk="1"/>
                      <a:endParaRPr lang="ko-KR" altLang="en-US" sz="900">
                        <a:solidFill>
                          <a:schemeClr val="bg1"/>
                        </a:solidFill>
                        <a:latin typeface="KoPub돋움체 Medium" panose="00000600000000000000" pitchFamily="2" charset="-127"/>
                        <a:ea typeface="KoPub돋움체 Medium" panose="00000600000000000000" pitchFamily="2" charset="-127"/>
                      </a:endParaRPr>
                    </a:p>
                  </a:txBody>
                  <a:tcPr marL="0" marR="0" marT="0" marB="0" anchor="ctr">
                    <a:lnL w="3175" cap="flat" cmpd="sng" algn="ctr">
                      <a:solidFill>
                        <a:srgbClr val="005EB8"/>
                      </a:solidFill>
                      <a:prstDash val="sysDot"/>
                      <a:round/>
                      <a:headEnd type="none" w="med" len="med"/>
                      <a:tailEnd type="none" w="med" len="med"/>
                    </a:lnL>
                    <a:lnR w="3175" cap="flat" cmpd="sng" algn="ctr">
                      <a:solidFill>
                        <a:srgbClr val="005EB8"/>
                      </a:solidFill>
                      <a:prstDash val="sysDot"/>
                      <a:round/>
                      <a:headEnd type="none" w="med" len="med"/>
                      <a:tailEnd type="none" w="med" len="med"/>
                    </a:lnR>
                    <a:lnT w="6350" cap="flat" cmpd="sng" algn="ctr">
                      <a:solidFill>
                        <a:srgbClr val="005EB8"/>
                      </a:solidFill>
                      <a:prstDash val="solid"/>
                      <a:round/>
                      <a:headEnd type="none" w="med" len="med"/>
                      <a:tailEnd type="none" w="med" len="med"/>
                    </a:lnT>
                    <a:lnB w="3175" cap="flat" cmpd="sng" algn="ctr">
                      <a:solidFill>
                        <a:srgbClr val="005EB8"/>
                      </a:solidFill>
                      <a:prstDash val="sysDot"/>
                      <a:round/>
                      <a:headEnd type="none" w="med" len="med"/>
                      <a:tailEnd type="none" w="med" len="med"/>
                    </a:lnB>
                    <a:noFill/>
                  </a:tcPr>
                </a:tc>
                <a:tc>
                  <a:txBody>
                    <a:bodyPr/>
                    <a:lstStyle/>
                    <a:p>
                      <a:pPr algn="ctr" latinLnBrk="1"/>
                      <a:endParaRPr lang="ko-KR" altLang="en-US" sz="900">
                        <a:solidFill>
                          <a:schemeClr val="bg1"/>
                        </a:solidFill>
                        <a:latin typeface="KoPub돋움체 Medium" panose="00000600000000000000" pitchFamily="2" charset="-127"/>
                        <a:ea typeface="KoPub돋움체 Medium" panose="00000600000000000000" pitchFamily="2" charset="-127"/>
                      </a:endParaRPr>
                    </a:p>
                  </a:txBody>
                  <a:tcPr marL="0" marR="0" marT="0" marB="0" anchor="ctr">
                    <a:lnL w="3175" cap="flat" cmpd="sng" algn="ctr">
                      <a:solidFill>
                        <a:srgbClr val="005EB8"/>
                      </a:solidFill>
                      <a:prstDash val="sysDot"/>
                      <a:round/>
                      <a:headEnd type="none" w="med" len="med"/>
                      <a:tailEnd type="none" w="med" len="med"/>
                    </a:lnL>
                    <a:lnR w="3175" cap="flat" cmpd="sng" algn="ctr">
                      <a:solidFill>
                        <a:srgbClr val="005EB8"/>
                      </a:solidFill>
                      <a:prstDash val="sysDot"/>
                      <a:round/>
                      <a:headEnd type="none" w="med" len="med"/>
                      <a:tailEnd type="none" w="med" len="med"/>
                    </a:lnR>
                    <a:lnT w="6350" cap="flat" cmpd="sng" algn="ctr">
                      <a:solidFill>
                        <a:srgbClr val="005EB8"/>
                      </a:solidFill>
                      <a:prstDash val="solid"/>
                      <a:round/>
                      <a:headEnd type="none" w="med" len="med"/>
                      <a:tailEnd type="none" w="med" len="med"/>
                    </a:lnT>
                    <a:lnB w="3175" cap="flat" cmpd="sng" algn="ctr">
                      <a:solidFill>
                        <a:srgbClr val="005EB8"/>
                      </a:solidFill>
                      <a:prstDash val="sysDot"/>
                      <a:round/>
                      <a:headEnd type="none" w="med" len="med"/>
                      <a:tailEnd type="none" w="med" len="med"/>
                    </a:lnB>
                    <a:noFill/>
                  </a:tcPr>
                </a:tc>
                <a:tc>
                  <a:txBody>
                    <a:bodyPr/>
                    <a:lstStyle/>
                    <a:p>
                      <a:pPr algn="ctr" latinLnBrk="1"/>
                      <a:endParaRPr lang="ko-KR" altLang="en-US" sz="900">
                        <a:solidFill>
                          <a:schemeClr val="bg1"/>
                        </a:solidFill>
                        <a:latin typeface="KoPub돋움체 Medium" panose="00000600000000000000" pitchFamily="2" charset="-127"/>
                        <a:ea typeface="KoPub돋움체 Medium" panose="00000600000000000000" pitchFamily="2" charset="-127"/>
                      </a:endParaRPr>
                    </a:p>
                  </a:txBody>
                  <a:tcPr marL="0" marR="0" marT="0" marB="0" anchor="ctr">
                    <a:lnL w="3175" cap="flat" cmpd="sng" algn="ctr">
                      <a:solidFill>
                        <a:srgbClr val="005EB8"/>
                      </a:solidFill>
                      <a:prstDash val="sysDot"/>
                      <a:round/>
                      <a:headEnd type="none" w="med" len="med"/>
                      <a:tailEnd type="none" w="med" len="med"/>
                    </a:lnL>
                    <a:lnR w="3175" cap="flat" cmpd="sng" algn="ctr">
                      <a:noFill/>
                      <a:prstDash val="sysDash"/>
                      <a:round/>
                      <a:headEnd type="none" w="med" len="med"/>
                      <a:tailEnd type="none" w="med" len="med"/>
                    </a:lnR>
                    <a:lnT w="6350" cap="flat" cmpd="sng" algn="ctr">
                      <a:solidFill>
                        <a:srgbClr val="005EB8"/>
                      </a:solidFill>
                      <a:prstDash val="solid"/>
                      <a:round/>
                      <a:headEnd type="none" w="med" len="med"/>
                      <a:tailEnd type="none" w="med" len="med"/>
                    </a:lnT>
                    <a:lnB w="3175" cap="flat" cmpd="sng" algn="ctr">
                      <a:solidFill>
                        <a:srgbClr val="005EB8"/>
                      </a:solidFill>
                      <a:prstDash val="sysDot"/>
                      <a:round/>
                      <a:headEnd type="none" w="med" len="med"/>
                      <a:tailEnd type="none" w="med" len="med"/>
                    </a:lnB>
                    <a:noFill/>
                  </a:tcPr>
                </a:tc>
                <a:extLst>
                  <a:ext uri="{0D108BD9-81ED-4DB2-BD59-A6C34878D82A}">
                    <a16:rowId xmlns:a16="http://schemas.microsoft.com/office/drawing/2014/main" val="3619849251"/>
                  </a:ext>
                </a:extLst>
              </a:tr>
              <a:tr h="395165">
                <a:tc vMerge="1">
                  <a:txBody>
                    <a:bodyPr/>
                    <a:lstStyle/>
                    <a:p>
                      <a:pPr algn="ctr" latinLnBrk="1"/>
                      <a:endParaRPr lang="ko-KR" altLang="en-US" sz="1000">
                        <a:solidFill>
                          <a:schemeClr val="tx1"/>
                        </a:solidFill>
                        <a:latin typeface="KoPub돋움체 Medium" panose="00000600000000000000" pitchFamily="2" charset="-127"/>
                        <a:ea typeface="KoPub돋움체 Medium" panose="00000600000000000000" pitchFamily="2" charset="-127"/>
                      </a:endParaRPr>
                    </a:p>
                  </a:txBody>
                  <a:tcPr anchor="ctr">
                    <a:lnL w="6350" cap="flat" cmpd="sng" algn="ctr">
                      <a:no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D2D2D2"/>
                    </a:solidFill>
                  </a:tcPr>
                </a:tc>
                <a:tc>
                  <a:txBody>
                    <a:bodyPr/>
                    <a:lstStyle/>
                    <a:p>
                      <a:pPr algn="ctr" latinLnBrk="1"/>
                      <a:r>
                        <a:rPr lang="ko-KR" altLang="en-US" sz="800">
                          <a:solidFill>
                            <a:schemeClr val="tx1"/>
                          </a:solidFill>
                          <a:latin typeface="KoPub돋움체 Medium" panose="00000600000000000000" pitchFamily="2" charset="-127"/>
                          <a:ea typeface="KoPub돋움체 Medium" panose="00000600000000000000" pitchFamily="2" charset="-127"/>
                        </a:rPr>
                        <a:t>해저</a:t>
                      </a:r>
                      <a:endParaRPr lang="en-US" altLang="ko-KR" sz="800">
                        <a:solidFill>
                          <a:schemeClr val="tx1"/>
                        </a:solidFill>
                        <a:latin typeface="KoPub돋움체 Medium" panose="00000600000000000000" pitchFamily="2" charset="-127"/>
                        <a:ea typeface="KoPub돋움체 Medium" panose="00000600000000000000" pitchFamily="2" charset="-127"/>
                      </a:endParaRPr>
                    </a:p>
                    <a:p>
                      <a:pPr algn="ctr" latinLnBrk="1"/>
                      <a:r>
                        <a:rPr lang="ko-KR" altLang="en-US" sz="800">
                          <a:solidFill>
                            <a:schemeClr val="tx1"/>
                          </a:solidFill>
                          <a:latin typeface="KoPub돋움체 Medium" panose="00000600000000000000" pitchFamily="2" charset="-127"/>
                          <a:ea typeface="KoPub돋움체 Medium" panose="00000600000000000000" pitchFamily="2" charset="-127"/>
                        </a:rPr>
                        <a:t>케이블</a:t>
                      </a:r>
                    </a:p>
                  </a:txBody>
                  <a:tcPr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3175" cap="flat" cmpd="sng" algn="ctr">
                      <a:solidFill>
                        <a:srgbClr val="00338D"/>
                      </a:solidFill>
                      <a:prstDash val="dot"/>
                      <a:round/>
                      <a:headEnd type="none" w="med" len="med"/>
                      <a:tailEnd type="none" w="med" len="med"/>
                    </a:lnT>
                    <a:lnB w="6350" cap="flat" cmpd="sng" algn="ctr">
                      <a:solidFill>
                        <a:srgbClr val="005EB8"/>
                      </a:solidFill>
                      <a:prstDash val="solid"/>
                      <a:round/>
                      <a:headEnd type="none" w="med" len="med"/>
                      <a:tailEnd type="none" w="med" len="med"/>
                    </a:lnB>
                    <a:solidFill>
                      <a:schemeClr val="bg1">
                        <a:lumMod val="95000"/>
                        <a:alpha val="20000"/>
                      </a:schemeClr>
                    </a:solidFill>
                  </a:tcPr>
                </a:tc>
                <a:tc>
                  <a:txBody>
                    <a:bodyPr/>
                    <a:lstStyle/>
                    <a:p>
                      <a:pPr algn="ctr" latinLnBrk="1"/>
                      <a:r>
                        <a:rPr lang="en-US" altLang="ko-KR" sz="800">
                          <a:solidFill>
                            <a:schemeClr val="tx1"/>
                          </a:solidFill>
                          <a:latin typeface="KoPub돋움체 Medium" panose="00000600000000000000" pitchFamily="2" charset="-127"/>
                          <a:ea typeface="KoPub돋움체 Medium" panose="00000600000000000000" pitchFamily="2" charset="-127"/>
                        </a:rPr>
                        <a:t>1,843</a:t>
                      </a:r>
                      <a:endParaRPr lang="ko-KR" altLang="en-US" sz="800">
                        <a:solidFill>
                          <a:schemeClr val="tx1"/>
                        </a:solidFill>
                        <a:latin typeface="KoPub돋움체 Medium" panose="00000600000000000000" pitchFamily="2" charset="-127"/>
                        <a:ea typeface="KoPub돋움체 Medium" panose="00000600000000000000" pitchFamily="2" charset="-127"/>
                      </a:endParaRPr>
                    </a:p>
                  </a:txBody>
                  <a:tcPr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3175" cap="flat" cmpd="sng" algn="ctr">
                      <a:solidFill>
                        <a:srgbClr val="00338D"/>
                      </a:solidFill>
                      <a:prstDash val="dot"/>
                      <a:round/>
                      <a:headEnd type="none" w="med" len="med"/>
                      <a:tailEnd type="none" w="med" len="med"/>
                    </a:lnT>
                    <a:lnB w="6350" cap="flat" cmpd="sng" algn="ctr">
                      <a:solidFill>
                        <a:srgbClr val="005EB8"/>
                      </a:solidFill>
                      <a:prstDash val="solid"/>
                      <a:round/>
                      <a:headEnd type="none" w="med" len="med"/>
                      <a:tailEnd type="none" w="med" len="med"/>
                    </a:lnB>
                    <a:solidFill>
                      <a:schemeClr val="bg1">
                        <a:lumMod val="95000"/>
                        <a:alpha val="20000"/>
                      </a:schemeClr>
                    </a:solidFill>
                  </a:tcPr>
                </a:tc>
                <a:tc>
                  <a:txBody>
                    <a:bodyPr/>
                    <a:lstStyle/>
                    <a:p>
                      <a:pPr algn="ctr" latinLnBrk="1"/>
                      <a:endParaRPr lang="ko-KR" altLang="en-US" sz="900">
                        <a:solidFill>
                          <a:schemeClr val="bg1"/>
                        </a:solidFill>
                        <a:latin typeface="KoPub돋움체 Medium" panose="00000600000000000000" pitchFamily="2" charset="-127"/>
                        <a:ea typeface="KoPub돋움체 Medium" panose="00000600000000000000" pitchFamily="2" charset="-127"/>
                      </a:endParaRPr>
                    </a:p>
                  </a:txBody>
                  <a:tcPr marL="0" marR="0" marT="0" marB="0" anchor="ctr">
                    <a:lnL w="6350" cap="flat" cmpd="sng" algn="ctr">
                      <a:solidFill>
                        <a:srgbClr val="005EB8"/>
                      </a:solidFill>
                      <a:prstDash val="solid"/>
                      <a:round/>
                      <a:headEnd type="none" w="med" len="med"/>
                      <a:tailEnd type="none" w="med" len="med"/>
                    </a:lnL>
                    <a:lnR w="3175" cap="flat" cmpd="sng" algn="ctr">
                      <a:solidFill>
                        <a:srgbClr val="005EB8"/>
                      </a:solidFill>
                      <a:prstDash val="sysDot"/>
                      <a:round/>
                      <a:headEnd type="none" w="med" len="med"/>
                      <a:tailEnd type="none" w="med" len="med"/>
                    </a:lnR>
                    <a:lnT w="3175" cap="flat" cmpd="sng" algn="ctr">
                      <a:solidFill>
                        <a:srgbClr val="005EB8"/>
                      </a:solidFill>
                      <a:prstDash val="sysDot"/>
                      <a:round/>
                      <a:headEnd type="none" w="med" len="med"/>
                      <a:tailEnd type="none" w="med" len="med"/>
                    </a:lnT>
                    <a:lnB w="6350" cap="flat" cmpd="sng" algn="ctr">
                      <a:solidFill>
                        <a:srgbClr val="005EB8"/>
                      </a:solidFill>
                      <a:prstDash val="solid"/>
                      <a:round/>
                      <a:headEnd type="none" w="med" len="med"/>
                      <a:tailEnd type="none" w="med" len="med"/>
                    </a:lnB>
                    <a:noFill/>
                  </a:tcPr>
                </a:tc>
                <a:tc>
                  <a:txBody>
                    <a:bodyPr/>
                    <a:lstStyle/>
                    <a:p>
                      <a:pPr algn="ctr" latinLnBrk="1"/>
                      <a:endParaRPr lang="ko-KR" altLang="en-US" sz="900">
                        <a:solidFill>
                          <a:schemeClr val="bg1"/>
                        </a:solidFill>
                        <a:latin typeface="KoPub돋움체 Medium" panose="00000600000000000000" pitchFamily="2" charset="-127"/>
                        <a:ea typeface="KoPub돋움체 Medium" panose="00000600000000000000" pitchFamily="2" charset="-127"/>
                      </a:endParaRPr>
                    </a:p>
                  </a:txBody>
                  <a:tcPr marL="0" marR="0" marT="0" marB="0" anchor="ctr">
                    <a:lnL w="3175" cap="flat" cmpd="sng" algn="ctr">
                      <a:solidFill>
                        <a:srgbClr val="005EB8"/>
                      </a:solidFill>
                      <a:prstDash val="sysDot"/>
                      <a:round/>
                      <a:headEnd type="none" w="med" len="med"/>
                      <a:tailEnd type="none" w="med" len="med"/>
                    </a:lnL>
                    <a:lnR w="3175" cap="flat" cmpd="sng" algn="ctr">
                      <a:solidFill>
                        <a:srgbClr val="005EB8"/>
                      </a:solidFill>
                      <a:prstDash val="sysDot"/>
                      <a:round/>
                      <a:headEnd type="none" w="med" len="med"/>
                      <a:tailEnd type="none" w="med" len="med"/>
                    </a:lnR>
                    <a:lnT w="3175" cap="flat" cmpd="sng" algn="ctr">
                      <a:solidFill>
                        <a:srgbClr val="005EB8"/>
                      </a:solidFill>
                      <a:prstDash val="sysDot"/>
                      <a:round/>
                      <a:headEnd type="none" w="med" len="med"/>
                      <a:tailEnd type="none" w="med" len="med"/>
                    </a:lnT>
                    <a:lnB w="6350" cap="flat" cmpd="sng" algn="ctr">
                      <a:solidFill>
                        <a:srgbClr val="005EB8"/>
                      </a:solidFill>
                      <a:prstDash val="solid"/>
                      <a:round/>
                      <a:headEnd type="none" w="med" len="med"/>
                      <a:tailEnd type="none" w="med" len="med"/>
                    </a:lnB>
                    <a:noFill/>
                  </a:tcPr>
                </a:tc>
                <a:tc>
                  <a:txBody>
                    <a:bodyPr/>
                    <a:lstStyle/>
                    <a:p>
                      <a:pPr algn="ctr" latinLnBrk="1"/>
                      <a:endParaRPr lang="ko-KR" altLang="en-US" sz="900">
                        <a:solidFill>
                          <a:schemeClr val="bg1"/>
                        </a:solidFill>
                        <a:latin typeface="KoPub돋움체 Medium" panose="00000600000000000000" pitchFamily="2" charset="-127"/>
                        <a:ea typeface="KoPub돋움체 Medium" panose="00000600000000000000" pitchFamily="2" charset="-127"/>
                      </a:endParaRPr>
                    </a:p>
                  </a:txBody>
                  <a:tcPr marL="0" marR="0" marT="0" marB="0" anchor="ctr">
                    <a:lnL w="3175" cap="flat" cmpd="sng" algn="ctr">
                      <a:solidFill>
                        <a:srgbClr val="005EB8"/>
                      </a:solidFill>
                      <a:prstDash val="sysDot"/>
                      <a:round/>
                      <a:headEnd type="none" w="med" len="med"/>
                      <a:tailEnd type="none" w="med" len="med"/>
                    </a:lnL>
                    <a:lnR w="3175" cap="flat" cmpd="sng" algn="ctr">
                      <a:solidFill>
                        <a:srgbClr val="005EB8"/>
                      </a:solidFill>
                      <a:prstDash val="sysDot"/>
                      <a:round/>
                      <a:headEnd type="none" w="med" len="med"/>
                      <a:tailEnd type="none" w="med" len="med"/>
                    </a:lnR>
                    <a:lnT w="3175" cap="flat" cmpd="sng" algn="ctr">
                      <a:solidFill>
                        <a:srgbClr val="005EB8"/>
                      </a:solidFill>
                      <a:prstDash val="sysDot"/>
                      <a:round/>
                      <a:headEnd type="none" w="med" len="med"/>
                      <a:tailEnd type="none" w="med" len="med"/>
                    </a:lnT>
                    <a:lnB w="6350" cap="flat" cmpd="sng" algn="ctr">
                      <a:solidFill>
                        <a:srgbClr val="005EB8"/>
                      </a:solidFill>
                      <a:prstDash val="solid"/>
                      <a:round/>
                      <a:headEnd type="none" w="med" len="med"/>
                      <a:tailEnd type="none" w="med" len="med"/>
                    </a:lnB>
                    <a:noFill/>
                  </a:tcPr>
                </a:tc>
                <a:tc>
                  <a:txBody>
                    <a:bodyPr/>
                    <a:lstStyle/>
                    <a:p>
                      <a:pPr algn="ctr" latinLnBrk="1"/>
                      <a:endParaRPr lang="ko-KR" altLang="en-US" sz="900">
                        <a:solidFill>
                          <a:schemeClr val="bg1"/>
                        </a:solidFill>
                        <a:latin typeface="KoPub돋움체 Medium" panose="00000600000000000000" pitchFamily="2" charset="-127"/>
                        <a:ea typeface="KoPub돋움체 Medium" panose="00000600000000000000" pitchFamily="2" charset="-127"/>
                      </a:endParaRPr>
                    </a:p>
                  </a:txBody>
                  <a:tcPr marL="0" marR="0" marT="0" marB="0" anchor="ctr">
                    <a:lnL w="3175" cap="flat" cmpd="sng" algn="ctr">
                      <a:solidFill>
                        <a:srgbClr val="005EB8"/>
                      </a:solidFill>
                      <a:prstDash val="sysDot"/>
                      <a:round/>
                      <a:headEnd type="none" w="med" len="med"/>
                      <a:tailEnd type="none" w="med" len="med"/>
                    </a:lnL>
                    <a:lnR w="6350" cap="flat" cmpd="sng" algn="ctr">
                      <a:solidFill>
                        <a:srgbClr val="005EB8"/>
                      </a:solidFill>
                      <a:prstDash val="sysDot"/>
                      <a:round/>
                      <a:headEnd type="none" w="med" len="med"/>
                      <a:tailEnd type="none" w="med" len="med"/>
                    </a:lnR>
                    <a:lnT w="3175" cap="flat" cmpd="sng" algn="ctr">
                      <a:solidFill>
                        <a:srgbClr val="005EB8"/>
                      </a:solidFill>
                      <a:prstDash val="sysDot"/>
                      <a:round/>
                      <a:headEnd type="none" w="med" len="med"/>
                      <a:tailEnd type="none" w="med" len="med"/>
                    </a:lnT>
                    <a:lnB w="6350" cap="flat" cmpd="sng" algn="ctr">
                      <a:solidFill>
                        <a:srgbClr val="005EB8"/>
                      </a:solidFill>
                      <a:prstDash val="solid"/>
                      <a:round/>
                      <a:headEnd type="none" w="med" len="med"/>
                      <a:tailEnd type="none" w="med" len="med"/>
                    </a:lnB>
                    <a:noFill/>
                  </a:tcPr>
                </a:tc>
                <a:tc>
                  <a:txBody>
                    <a:bodyPr/>
                    <a:lstStyle/>
                    <a:p>
                      <a:pPr algn="ctr" latinLnBrk="1"/>
                      <a:endParaRPr lang="ko-KR" altLang="en-US" sz="900">
                        <a:solidFill>
                          <a:schemeClr val="bg1"/>
                        </a:solidFill>
                        <a:latin typeface="KoPub돋움체 Medium" panose="00000600000000000000" pitchFamily="2" charset="-127"/>
                        <a:ea typeface="KoPub돋움체 Medium" panose="00000600000000000000" pitchFamily="2" charset="-127"/>
                      </a:endParaRPr>
                    </a:p>
                  </a:txBody>
                  <a:tcPr marL="0" marR="0" marT="0" marB="0" anchor="ctr">
                    <a:lnL w="6350" cap="flat" cmpd="sng" algn="ctr">
                      <a:solidFill>
                        <a:srgbClr val="005EB8"/>
                      </a:solidFill>
                      <a:prstDash val="sysDot"/>
                      <a:round/>
                      <a:headEnd type="none" w="med" len="med"/>
                      <a:tailEnd type="none" w="med" len="med"/>
                    </a:lnL>
                    <a:lnR w="3175" cap="flat" cmpd="sng" algn="ctr">
                      <a:solidFill>
                        <a:srgbClr val="005EB8"/>
                      </a:solidFill>
                      <a:prstDash val="sysDot"/>
                      <a:round/>
                      <a:headEnd type="none" w="med" len="med"/>
                      <a:tailEnd type="none" w="med" len="med"/>
                    </a:lnR>
                    <a:lnT w="3175" cap="flat" cmpd="sng" algn="ctr">
                      <a:solidFill>
                        <a:srgbClr val="005EB8"/>
                      </a:solidFill>
                      <a:prstDash val="sysDot"/>
                      <a:round/>
                      <a:headEnd type="none" w="med" len="med"/>
                      <a:tailEnd type="none" w="med" len="med"/>
                    </a:lnT>
                    <a:lnB w="6350" cap="flat" cmpd="sng" algn="ctr">
                      <a:solidFill>
                        <a:srgbClr val="005EB8"/>
                      </a:solidFill>
                      <a:prstDash val="solid"/>
                      <a:round/>
                      <a:headEnd type="none" w="med" len="med"/>
                      <a:tailEnd type="none" w="med" len="med"/>
                    </a:lnB>
                    <a:noFill/>
                  </a:tcPr>
                </a:tc>
                <a:tc>
                  <a:txBody>
                    <a:bodyPr/>
                    <a:lstStyle/>
                    <a:p>
                      <a:pPr algn="ctr" latinLnBrk="1"/>
                      <a:endParaRPr lang="ko-KR" altLang="en-US" sz="900">
                        <a:solidFill>
                          <a:schemeClr val="bg1"/>
                        </a:solidFill>
                        <a:latin typeface="KoPub돋움체 Medium" panose="00000600000000000000" pitchFamily="2" charset="-127"/>
                        <a:ea typeface="KoPub돋움체 Medium" panose="00000600000000000000" pitchFamily="2" charset="-127"/>
                      </a:endParaRPr>
                    </a:p>
                  </a:txBody>
                  <a:tcPr marL="0" marR="0" marT="0" marB="0" anchor="ctr">
                    <a:lnL w="3175" cap="flat" cmpd="sng" algn="ctr">
                      <a:solidFill>
                        <a:srgbClr val="005EB8"/>
                      </a:solidFill>
                      <a:prstDash val="sysDot"/>
                      <a:round/>
                      <a:headEnd type="none" w="med" len="med"/>
                      <a:tailEnd type="none" w="med" len="med"/>
                    </a:lnL>
                    <a:lnR w="3175" cap="flat" cmpd="sng" algn="ctr">
                      <a:solidFill>
                        <a:srgbClr val="005EB8"/>
                      </a:solidFill>
                      <a:prstDash val="sysDot"/>
                      <a:round/>
                      <a:headEnd type="none" w="med" len="med"/>
                      <a:tailEnd type="none" w="med" len="med"/>
                    </a:lnR>
                    <a:lnT w="3175" cap="flat" cmpd="sng" algn="ctr">
                      <a:solidFill>
                        <a:srgbClr val="005EB8"/>
                      </a:solidFill>
                      <a:prstDash val="sysDot"/>
                      <a:round/>
                      <a:headEnd type="none" w="med" len="med"/>
                      <a:tailEnd type="none" w="med" len="med"/>
                    </a:lnT>
                    <a:lnB w="6350" cap="flat" cmpd="sng" algn="ctr">
                      <a:solidFill>
                        <a:srgbClr val="005EB8"/>
                      </a:solidFill>
                      <a:prstDash val="solid"/>
                      <a:round/>
                      <a:headEnd type="none" w="med" len="med"/>
                      <a:tailEnd type="none" w="med" len="med"/>
                    </a:lnB>
                    <a:noFill/>
                  </a:tcPr>
                </a:tc>
                <a:tc>
                  <a:txBody>
                    <a:bodyPr/>
                    <a:lstStyle/>
                    <a:p>
                      <a:pPr algn="ctr" latinLnBrk="1"/>
                      <a:endParaRPr lang="ko-KR" altLang="en-US" sz="900">
                        <a:solidFill>
                          <a:schemeClr val="bg1"/>
                        </a:solidFill>
                        <a:latin typeface="KoPub돋움체 Medium" panose="00000600000000000000" pitchFamily="2" charset="-127"/>
                        <a:ea typeface="KoPub돋움체 Medium" panose="00000600000000000000" pitchFamily="2" charset="-127"/>
                      </a:endParaRPr>
                    </a:p>
                  </a:txBody>
                  <a:tcPr marL="0" marR="0" marT="0" marB="0" anchor="ctr">
                    <a:lnL w="3175" cap="flat" cmpd="sng" algn="ctr">
                      <a:solidFill>
                        <a:srgbClr val="005EB8"/>
                      </a:solidFill>
                      <a:prstDash val="sysDot"/>
                      <a:round/>
                      <a:headEnd type="none" w="med" len="med"/>
                      <a:tailEnd type="none" w="med" len="med"/>
                    </a:lnL>
                    <a:lnR w="3175" cap="flat" cmpd="sng" algn="ctr">
                      <a:solidFill>
                        <a:srgbClr val="005EB8"/>
                      </a:solidFill>
                      <a:prstDash val="sysDot"/>
                      <a:round/>
                      <a:headEnd type="none" w="med" len="med"/>
                      <a:tailEnd type="none" w="med" len="med"/>
                    </a:lnR>
                    <a:lnT w="3175" cap="flat" cmpd="sng" algn="ctr">
                      <a:solidFill>
                        <a:srgbClr val="005EB8"/>
                      </a:solidFill>
                      <a:prstDash val="sysDot"/>
                      <a:round/>
                      <a:headEnd type="none" w="med" len="med"/>
                      <a:tailEnd type="none" w="med" len="med"/>
                    </a:lnT>
                    <a:lnB w="6350" cap="flat" cmpd="sng" algn="ctr">
                      <a:solidFill>
                        <a:srgbClr val="005EB8"/>
                      </a:solidFill>
                      <a:prstDash val="solid"/>
                      <a:round/>
                      <a:headEnd type="none" w="med" len="med"/>
                      <a:tailEnd type="none" w="med" len="med"/>
                    </a:lnB>
                    <a:noFill/>
                  </a:tcPr>
                </a:tc>
                <a:tc>
                  <a:txBody>
                    <a:bodyPr/>
                    <a:lstStyle/>
                    <a:p>
                      <a:pPr algn="ctr" latinLnBrk="1"/>
                      <a:endParaRPr lang="ko-KR" altLang="en-US" sz="900">
                        <a:solidFill>
                          <a:schemeClr val="bg1"/>
                        </a:solidFill>
                        <a:latin typeface="KoPub돋움체 Medium" panose="00000600000000000000" pitchFamily="2" charset="-127"/>
                        <a:ea typeface="KoPub돋움체 Medium" panose="00000600000000000000" pitchFamily="2" charset="-127"/>
                      </a:endParaRPr>
                    </a:p>
                  </a:txBody>
                  <a:tcPr marL="0" marR="0" marT="0" marB="0" anchor="ctr">
                    <a:lnL w="3175" cap="flat" cmpd="sng" algn="ctr">
                      <a:solidFill>
                        <a:srgbClr val="005EB8"/>
                      </a:solidFill>
                      <a:prstDash val="sysDot"/>
                      <a:round/>
                      <a:headEnd type="none" w="med" len="med"/>
                      <a:tailEnd type="none" w="med" len="med"/>
                    </a:lnL>
                    <a:lnR w="6350" cap="flat" cmpd="sng" algn="ctr">
                      <a:solidFill>
                        <a:srgbClr val="005EB8"/>
                      </a:solidFill>
                      <a:prstDash val="sysDot"/>
                      <a:round/>
                      <a:headEnd type="none" w="med" len="med"/>
                      <a:tailEnd type="none" w="med" len="med"/>
                    </a:lnR>
                    <a:lnT w="3175" cap="flat" cmpd="sng" algn="ctr">
                      <a:solidFill>
                        <a:srgbClr val="005EB8"/>
                      </a:solidFill>
                      <a:prstDash val="sysDot"/>
                      <a:round/>
                      <a:headEnd type="none" w="med" len="med"/>
                      <a:tailEnd type="none" w="med" len="med"/>
                    </a:lnT>
                    <a:lnB w="6350" cap="flat" cmpd="sng" algn="ctr">
                      <a:solidFill>
                        <a:srgbClr val="005EB8"/>
                      </a:solidFill>
                      <a:prstDash val="solid"/>
                      <a:round/>
                      <a:headEnd type="none" w="med" len="med"/>
                      <a:tailEnd type="none" w="med" len="med"/>
                    </a:lnB>
                    <a:noFill/>
                  </a:tcPr>
                </a:tc>
                <a:tc>
                  <a:txBody>
                    <a:bodyPr/>
                    <a:lstStyle/>
                    <a:p>
                      <a:pPr algn="ctr" latinLnBrk="1"/>
                      <a:endParaRPr lang="ko-KR" altLang="en-US" sz="900">
                        <a:solidFill>
                          <a:schemeClr val="bg1"/>
                        </a:solidFill>
                        <a:latin typeface="KoPub돋움체 Medium" panose="00000600000000000000" pitchFamily="2" charset="-127"/>
                        <a:ea typeface="KoPub돋움체 Medium" panose="00000600000000000000" pitchFamily="2" charset="-127"/>
                      </a:endParaRPr>
                    </a:p>
                  </a:txBody>
                  <a:tcPr marL="0" marR="0" marT="0" marB="0" anchor="ctr">
                    <a:lnL w="6350" cap="flat" cmpd="sng" algn="ctr">
                      <a:solidFill>
                        <a:srgbClr val="005EB8"/>
                      </a:solidFill>
                      <a:prstDash val="sysDot"/>
                      <a:round/>
                      <a:headEnd type="none" w="med" len="med"/>
                      <a:tailEnd type="none" w="med" len="med"/>
                    </a:lnL>
                    <a:lnR w="3175" cap="flat" cmpd="sng" algn="ctr">
                      <a:solidFill>
                        <a:srgbClr val="005EB8"/>
                      </a:solidFill>
                      <a:prstDash val="sysDot"/>
                      <a:round/>
                      <a:headEnd type="none" w="med" len="med"/>
                      <a:tailEnd type="none" w="med" len="med"/>
                    </a:lnR>
                    <a:lnT w="3175" cap="flat" cmpd="sng" algn="ctr">
                      <a:solidFill>
                        <a:srgbClr val="005EB8"/>
                      </a:solidFill>
                      <a:prstDash val="sysDot"/>
                      <a:round/>
                      <a:headEnd type="none" w="med" len="med"/>
                      <a:tailEnd type="none" w="med" len="med"/>
                    </a:lnT>
                    <a:lnB w="6350" cap="flat" cmpd="sng" algn="ctr">
                      <a:solidFill>
                        <a:srgbClr val="005EB8"/>
                      </a:solidFill>
                      <a:prstDash val="solid"/>
                      <a:round/>
                      <a:headEnd type="none" w="med" len="med"/>
                      <a:tailEnd type="none" w="med" len="med"/>
                    </a:lnB>
                    <a:noFill/>
                  </a:tcPr>
                </a:tc>
                <a:tc>
                  <a:txBody>
                    <a:bodyPr/>
                    <a:lstStyle/>
                    <a:p>
                      <a:pPr algn="ctr" latinLnBrk="1"/>
                      <a:endParaRPr lang="ko-KR" altLang="en-US" sz="900">
                        <a:solidFill>
                          <a:schemeClr val="bg1"/>
                        </a:solidFill>
                        <a:latin typeface="KoPub돋움체 Medium" panose="00000600000000000000" pitchFamily="2" charset="-127"/>
                        <a:ea typeface="KoPub돋움체 Medium" panose="00000600000000000000" pitchFamily="2" charset="-127"/>
                      </a:endParaRPr>
                    </a:p>
                  </a:txBody>
                  <a:tcPr marL="0" marR="0" marT="0" marB="0" anchor="ctr">
                    <a:lnL w="3175" cap="flat" cmpd="sng" algn="ctr">
                      <a:solidFill>
                        <a:srgbClr val="005EB8"/>
                      </a:solidFill>
                      <a:prstDash val="sysDot"/>
                      <a:round/>
                      <a:headEnd type="none" w="med" len="med"/>
                      <a:tailEnd type="none" w="med" len="med"/>
                    </a:lnL>
                    <a:lnR w="3175" cap="flat" cmpd="sng" algn="ctr">
                      <a:solidFill>
                        <a:srgbClr val="005EB8"/>
                      </a:solidFill>
                      <a:prstDash val="sysDot"/>
                      <a:round/>
                      <a:headEnd type="none" w="med" len="med"/>
                      <a:tailEnd type="none" w="med" len="med"/>
                    </a:lnR>
                    <a:lnT w="3175" cap="flat" cmpd="sng" algn="ctr">
                      <a:solidFill>
                        <a:srgbClr val="005EB8"/>
                      </a:solidFill>
                      <a:prstDash val="sysDot"/>
                      <a:round/>
                      <a:headEnd type="none" w="med" len="med"/>
                      <a:tailEnd type="none" w="med" len="med"/>
                    </a:lnT>
                    <a:lnB w="6350" cap="flat" cmpd="sng" algn="ctr">
                      <a:solidFill>
                        <a:srgbClr val="005EB8"/>
                      </a:solidFill>
                      <a:prstDash val="solid"/>
                      <a:round/>
                      <a:headEnd type="none" w="med" len="med"/>
                      <a:tailEnd type="none" w="med" len="med"/>
                    </a:lnB>
                    <a:noFill/>
                  </a:tcPr>
                </a:tc>
                <a:tc>
                  <a:txBody>
                    <a:bodyPr/>
                    <a:lstStyle/>
                    <a:p>
                      <a:pPr algn="ctr" latinLnBrk="1"/>
                      <a:endParaRPr lang="ko-KR" altLang="en-US" sz="900">
                        <a:solidFill>
                          <a:schemeClr val="bg1"/>
                        </a:solidFill>
                        <a:latin typeface="KoPub돋움체 Medium" panose="00000600000000000000" pitchFamily="2" charset="-127"/>
                        <a:ea typeface="KoPub돋움체 Medium" panose="00000600000000000000" pitchFamily="2" charset="-127"/>
                      </a:endParaRPr>
                    </a:p>
                  </a:txBody>
                  <a:tcPr marL="0" marR="0" marT="0" marB="0" anchor="ctr">
                    <a:lnL w="3175" cap="flat" cmpd="sng" algn="ctr">
                      <a:solidFill>
                        <a:srgbClr val="005EB8"/>
                      </a:solidFill>
                      <a:prstDash val="sysDot"/>
                      <a:round/>
                      <a:headEnd type="none" w="med" len="med"/>
                      <a:tailEnd type="none" w="med" len="med"/>
                    </a:lnL>
                    <a:lnR w="3175" cap="flat" cmpd="sng" algn="ctr">
                      <a:solidFill>
                        <a:srgbClr val="005EB8"/>
                      </a:solidFill>
                      <a:prstDash val="sysDot"/>
                      <a:round/>
                      <a:headEnd type="none" w="med" len="med"/>
                      <a:tailEnd type="none" w="med" len="med"/>
                    </a:lnR>
                    <a:lnT w="3175" cap="flat" cmpd="sng" algn="ctr">
                      <a:solidFill>
                        <a:srgbClr val="005EB8"/>
                      </a:solidFill>
                      <a:prstDash val="sysDot"/>
                      <a:round/>
                      <a:headEnd type="none" w="med" len="med"/>
                      <a:tailEnd type="none" w="med" len="med"/>
                    </a:lnT>
                    <a:lnB w="6350" cap="flat" cmpd="sng" algn="ctr">
                      <a:solidFill>
                        <a:srgbClr val="005EB8"/>
                      </a:solidFill>
                      <a:prstDash val="solid"/>
                      <a:round/>
                      <a:headEnd type="none" w="med" len="med"/>
                      <a:tailEnd type="none" w="med" len="med"/>
                    </a:lnB>
                    <a:noFill/>
                  </a:tcPr>
                </a:tc>
                <a:tc>
                  <a:txBody>
                    <a:bodyPr/>
                    <a:lstStyle/>
                    <a:p>
                      <a:pPr algn="ctr" latinLnBrk="1"/>
                      <a:endParaRPr lang="ko-KR" altLang="en-US" sz="900">
                        <a:solidFill>
                          <a:schemeClr val="bg1"/>
                        </a:solidFill>
                        <a:latin typeface="KoPub돋움체 Medium" panose="00000600000000000000" pitchFamily="2" charset="-127"/>
                        <a:ea typeface="KoPub돋움체 Medium" panose="00000600000000000000" pitchFamily="2" charset="-127"/>
                      </a:endParaRPr>
                    </a:p>
                  </a:txBody>
                  <a:tcPr marL="0" marR="0" marT="0" marB="0" anchor="ctr">
                    <a:lnL w="3175" cap="flat" cmpd="sng" algn="ctr">
                      <a:solidFill>
                        <a:srgbClr val="005EB8"/>
                      </a:solidFill>
                      <a:prstDash val="sysDot"/>
                      <a:round/>
                      <a:headEnd type="none" w="med" len="med"/>
                      <a:tailEnd type="none" w="med" len="med"/>
                    </a:lnL>
                    <a:lnR w="6350" cap="flat" cmpd="sng" algn="ctr">
                      <a:solidFill>
                        <a:srgbClr val="005EB8"/>
                      </a:solidFill>
                      <a:prstDash val="sysDot"/>
                      <a:round/>
                      <a:headEnd type="none" w="med" len="med"/>
                      <a:tailEnd type="none" w="med" len="med"/>
                    </a:lnR>
                    <a:lnT w="3175" cap="flat" cmpd="sng" algn="ctr">
                      <a:solidFill>
                        <a:srgbClr val="005EB8"/>
                      </a:solidFill>
                      <a:prstDash val="sysDot"/>
                      <a:round/>
                      <a:headEnd type="none" w="med" len="med"/>
                      <a:tailEnd type="none" w="med" len="med"/>
                    </a:lnT>
                    <a:lnB w="6350" cap="flat" cmpd="sng" algn="ctr">
                      <a:solidFill>
                        <a:srgbClr val="005EB8"/>
                      </a:solidFill>
                      <a:prstDash val="solid"/>
                      <a:round/>
                      <a:headEnd type="none" w="med" len="med"/>
                      <a:tailEnd type="none" w="med" len="med"/>
                    </a:lnB>
                    <a:noFill/>
                  </a:tcPr>
                </a:tc>
                <a:tc>
                  <a:txBody>
                    <a:bodyPr/>
                    <a:lstStyle/>
                    <a:p>
                      <a:pPr algn="ctr" latinLnBrk="1"/>
                      <a:endParaRPr lang="ko-KR" altLang="en-US" sz="900">
                        <a:solidFill>
                          <a:schemeClr val="bg1"/>
                        </a:solidFill>
                        <a:latin typeface="KoPub돋움체 Medium" panose="00000600000000000000" pitchFamily="2" charset="-127"/>
                        <a:ea typeface="KoPub돋움체 Medium" panose="00000600000000000000" pitchFamily="2" charset="-127"/>
                      </a:endParaRPr>
                    </a:p>
                  </a:txBody>
                  <a:tcPr marL="0" marR="0" marT="0" marB="0" anchor="ctr">
                    <a:lnL w="6350" cap="flat" cmpd="sng" algn="ctr">
                      <a:solidFill>
                        <a:srgbClr val="005EB8"/>
                      </a:solidFill>
                      <a:prstDash val="sysDot"/>
                      <a:round/>
                      <a:headEnd type="none" w="med" len="med"/>
                      <a:tailEnd type="none" w="med" len="med"/>
                    </a:lnL>
                    <a:lnR w="3175" cap="flat" cmpd="sng" algn="ctr">
                      <a:solidFill>
                        <a:srgbClr val="005EB8"/>
                      </a:solidFill>
                      <a:prstDash val="sysDot"/>
                      <a:round/>
                      <a:headEnd type="none" w="med" len="med"/>
                      <a:tailEnd type="none" w="med" len="med"/>
                    </a:lnR>
                    <a:lnT w="3175" cap="flat" cmpd="sng" algn="ctr">
                      <a:solidFill>
                        <a:srgbClr val="005EB8"/>
                      </a:solidFill>
                      <a:prstDash val="sysDot"/>
                      <a:round/>
                      <a:headEnd type="none" w="med" len="med"/>
                      <a:tailEnd type="none" w="med" len="med"/>
                    </a:lnT>
                    <a:lnB w="6350" cap="flat" cmpd="sng" algn="ctr">
                      <a:solidFill>
                        <a:srgbClr val="005EB8"/>
                      </a:solidFill>
                      <a:prstDash val="solid"/>
                      <a:round/>
                      <a:headEnd type="none" w="med" len="med"/>
                      <a:tailEnd type="none" w="med" len="med"/>
                    </a:lnB>
                    <a:noFill/>
                  </a:tcPr>
                </a:tc>
                <a:tc>
                  <a:txBody>
                    <a:bodyPr/>
                    <a:lstStyle/>
                    <a:p>
                      <a:pPr algn="ctr" latinLnBrk="1"/>
                      <a:endParaRPr lang="ko-KR" altLang="en-US" sz="900">
                        <a:solidFill>
                          <a:schemeClr val="bg1"/>
                        </a:solidFill>
                        <a:latin typeface="KoPub돋움체 Medium" panose="00000600000000000000" pitchFamily="2" charset="-127"/>
                        <a:ea typeface="KoPub돋움체 Medium" panose="00000600000000000000" pitchFamily="2" charset="-127"/>
                      </a:endParaRPr>
                    </a:p>
                  </a:txBody>
                  <a:tcPr marL="0" marR="0" marT="0" marB="0" anchor="ctr">
                    <a:lnL w="3175" cap="flat" cmpd="sng" algn="ctr">
                      <a:solidFill>
                        <a:srgbClr val="005EB8"/>
                      </a:solidFill>
                      <a:prstDash val="sysDot"/>
                      <a:round/>
                      <a:headEnd type="none" w="med" len="med"/>
                      <a:tailEnd type="none" w="med" len="med"/>
                    </a:lnL>
                    <a:lnR w="3175" cap="flat" cmpd="sng" algn="ctr">
                      <a:solidFill>
                        <a:srgbClr val="005EB8"/>
                      </a:solidFill>
                      <a:prstDash val="sysDot"/>
                      <a:round/>
                      <a:headEnd type="none" w="med" len="med"/>
                      <a:tailEnd type="none" w="med" len="med"/>
                    </a:lnR>
                    <a:lnT w="3175" cap="flat" cmpd="sng" algn="ctr">
                      <a:solidFill>
                        <a:srgbClr val="005EB8"/>
                      </a:solidFill>
                      <a:prstDash val="sysDot"/>
                      <a:round/>
                      <a:headEnd type="none" w="med" len="med"/>
                      <a:tailEnd type="none" w="med" len="med"/>
                    </a:lnT>
                    <a:lnB w="6350" cap="flat" cmpd="sng" algn="ctr">
                      <a:solidFill>
                        <a:srgbClr val="005EB8"/>
                      </a:solidFill>
                      <a:prstDash val="solid"/>
                      <a:round/>
                      <a:headEnd type="none" w="med" len="med"/>
                      <a:tailEnd type="none" w="med" len="med"/>
                    </a:lnB>
                    <a:noFill/>
                  </a:tcPr>
                </a:tc>
                <a:tc>
                  <a:txBody>
                    <a:bodyPr/>
                    <a:lstStyle/>
                    <a:p>
                      <a:pPr algn="ctr" latinLnBrk="1"/>
                      <a:endParaRPr lang="ko-KR" altLang="en-US" sz="900">
                        <a:solidFill>
                          <a:schemeClr val="bg1"/>
                        </a:solidFill>
                        <a:latin typeface="KoPub돋움체 Medium" panose="00000600000000000000" pitchFamily="2" charset="-127"/>
                        <a:ea typeface="KoPub돋움체 Medium" panose="00000600000000000000" pitchFamily="2" charset="-127"/>
                      </a:endParaRPr>
                    </a:p>
                  </a:txBody>
                  <a:tcPr marL="0" marR="0" marT="0" marB="0" anchor="ctr">
                    <a:lnL w="3175" cap="flat" cmpd="sng" algn="ctr">
                      <a:solidFill>
                        <a:srgbClr val="005EB8"/>
                      </a:solidFill>
                      <a:prstDash val="sysDot"/>
                      <a:round/>
                      <a:headEnd type="none" w="med" len="med"/>
                      <a:tailEnd type="none" w="med" len="med"/>
                    </a:lnL>
                    <a:lnR w="3175" cap="flat" cmpd="sng" algn="ctr">
                      <a:solidFill>
                        <a:srgbClr val="005EB8"/>
                      </a:solidFill>
                      <a:prstDash val="sysDot"/>
                      <a:round/>
                      <a:headEnd type="none" w="med" len="med"/>
                      <a:tailEnd type="none" w="med" len="med"/>
                    </a:lnR>
                    <a:lnT w="3175" cap="flat" cmpd="sng" algn="ctr">
                      <a:solidFill>
                        <a:srgbClr val="005EB8"/>
                      </a:solidFill>
                      <a:prstDash val="sysDot"/>
                      <a:round/>
                      <a:headEnd type="none" w="med" len="med"/>
                      <a:tailEnd type="none" w="med" len="med"/>
                    </a:lnT>
                    <a:lnB w="6350" cap="flat" cmpd="sng" algn="ctr">
                      <a:solidFill>
                        <a:srgbClr val="005EB8"/>
                      </a:solidFill>
                      <a:prstDash val="solid"/>
                      <a:round/>
                      <a:headEnd type="none" w="med" len="med"/>
                      <a:tailEnd type="none" w="med" len="med"/>
                    </a:lnB>
                    <a:noFill/>
                  </a:tcPr>
                </a:tc>
                <a:tc>
                  <a:txBody>
                    <a:bodyPr/>
                    <a:lstStyle/>
                    <a:p>
                      <a:pPr algn="ctr" latinLnBrk="1"/>
                      <a:endParaRPr lang="ko-KR" altLang="en-US" sz="900">
                        <a:solidFill>
                          <a:schemeClr val="bg1"/>
                        </a:solidFill>
                        <a:latin typeface="KoPub돋움체 Medium" panose="00000600000000000000" pitchFamily="2" charset="-127"/>
                        <a:ea typeface="KoPub돋움체 Medium" panose="00000600000000000000" pitchFamily="2" charset="-127"/>
                      </a:endParaRPr>
                    </a:p>
                  </a:txBody>
                  <a:tcPr marL="0" marR="0" marT="0" marB="0" anchor="ctr">
                    <a:lnL w="3175" cap="flat" cmpd="sng" algn="ctr">
                      <a:solidFill>
                        <a:srgbClr val="005EB8"/>
                      </a:solidFill>
                      <a:prstDash val="sysDot"/>
                      <a:round/>
                      <a:headEnd type="none" w="med" len="med"/>
                      <a:tailEnd type="none" w="med" len="med"/>
                    </a:lnL>
                    <a:lnR w="6350" cap="flat" cmpd="sng" algn="ctr">
                      <a:solidFill>
                        <a:srgbClr val="005EB8"/>
                      </a:solidFill>
                      <a:prstDash val="sysDot"/>
                      <a:round/>
                      <a:headEnd type="none" w="med" len="med"/>
                      <a:tailEnd type="none" w="med" len="med"/>
                    </a:lnR>
                    <a:lnT w="3175" cap="flat" cmpd="sng" algn="ctr">
                      <a:solidFill>
                        <a:srgbClr val="005EB8"/>
                      </a:solidFill>
                      <a:prstDash val="sysDot"/>
                      <a:round/>
                      <a:headEnd type="none" w="med" len="med"/>
                      <a:tailEnd type="none" w="med" len="med"/>
                    </a:lnT>
                    <a:lnB w="6350" cap="flat" cmpd="sng" algn="ctr">
                      <a:solidFill>
                        <a:srgbClr val="005EB8"/>
                      </a:solidFill>
                      <a:prstDash val="solid"/>
                      <a:round/>
                      <a:headEnd type="none" w="med" len="med"/>
                      <a:tailEnd type="none" w="med" len="med"/>
                    </a:lnB>
                    <a:noFill/>
                  </a:tcPr>
                </a:tc>
                <a:tc>
                  <a:txBody>
                    <a:bodyPr/>
                    <a:lstStyle/>
                    <a:p>
                      <a:pPr algn="ctr" latinLnBrk="1"/>
                      <a:endParaRPr lang="ko-KR" altLang="en-US" sz="900">
                        <a:solidFill>
                          <a:schemeClr val="bg1"/>
                        </a:solidFill>
                        <a:latin typeface="KoPub돋움체 Medium" panose="00000600000000000000" pitchFamily="2" charset="-127"/>
                        <a:ea typeface="KoPub돋움체 Medium" panose="00000600000000000000" pitchFamily="2" charset="-127"/>
                      </a:endParaRPr>
                    </a:p>
                  </a:txBody>
                  <a:tcPr marL="0" marR="0" marT="0" marB="0" anchor="ctr">
                    <a:lnL w="6350" cap="flat" cmpd="sng" algn="ctr">
                      <a:solidFill>
                        <a:srgbClr val="005EB8"/>
                      </a:solidFill>
                      <a:prstDash val="sysDot"/>
                      <a:round/>
                      <a:headEnd type="none" w="med" len="med"/>
                      <a:tailEnd type="none" w="med" len="med"/>
                    </a:lnL>
                    <a:lnR w="3175" cap="flat" cmpd="sng" algn="ctr">
                      <a:solidFill>
                        <a:srgbClr val="005EB8"/>
                      </a:solidFill>
                      <a:prstDash val="sysDot"/>
                      <a:round/>
                      <a:headEnd type="none" w="med" len="med"/>
                      <a:tailEnd type="none" w="med" len="med"/>
                    </a:lnR>
                    <a:lnT w="3175" cap="flat" cmpd="sng" algn="ctr">
                      <a:solidFill>
                        <a:srgbClr val="005EB8"/>
                      </a:solidFill>
                      <a:prstDash val="sysDot"/>
                      <a:round/>
                      <a:headEnd type="none" w="med" len="med"/>
                      <a:tailEnd type="none" w="med" len="med"/>
                    </a:lnT>
                    <a:lnB w="6350" cap="flat" cmpd="sng" algn="ctr">
                      <a:solidFill>
                        <a:srgbClr val="005EB8"/>
                      </a:solidFill>
                      <a:prstDash val="solid"/>
                      <a:round/>
                      <a:headEnd type="none" w="med" len="med"/>
                      <a:tailEnd type="none" w="med" len="med"/>
                    </a:lnB>
                    <a:noFill/>
                  </a:tcPr>
                </a:tc>
                <a:tc>
                  <a:txBody>
                    <a:bodyPr/>
                    <a:lstStyle/>
                    <a:p>
                      <a:pPr algn="ctr" latinLnBrk="1"/>
                      <a:endParaRPr lang="ko-KR" altLang="en-US" sz="900">
                        <a:solidFill>
                          <a:schemeClr val="bg1"/>
                        </a:solidFill>
                        <a:latin typeface="KoPub돋움체 Medium" panose="00000600000000000000" pitchFamily="2" charset="-127"/>
                        <a:ea typeface="KoPub돋움체 Medium" panose="00000600000000000000" pitchFamily="2" charset="-127"/>
                      </a:endParaRPr>
                    </a:p>
                  </a:txBody>
                  <a:tcPr marL="0" marR="0" marT="0" marB="0" anchor="ctr">
                    <a:lnL w="3175" cap="flat" cmpd="sng" algn="ctr">
                      <a:solidFill>
                        <a:srgbClr val="005EB8"/>
                      </a:solidFill>
                      <a:prstDash val="sysDot"/>
                      <a:round/>
                      <a:headEnd type="none" w="med" len="med"/>
                      <a:tailEnd type="none" w="med" len="med"/>
                    </a:lnL>
                    <a:lnR w="3175" cap="flat" cmpd="sng" algn="ctr">
                      <a:solidFill>
                        <a:srgbClr val="005EB8"/>
                      </a:solidFill>
                      <a:prstDash val="sysDot"/>
                      <a:round/>
                      <a:headEnd type="none" w="med" len="med"/>
                      <a:tailEnd type="none" w="med" len="med"/>
                    </a:lnR>
                    <a:lnT w="3175" cap="flat" cmpd="sng" algn="ctr">
                      <a:solidFill>
                        <a:srgbClr val="005EB8"/>
                      </a:solidFill>
                      <a:prstDash val="sysDot"/>
                      <a:round/>
                      <a:headEnd type="none" w="med" len="med"/>
                      <a:tailEnd type="none" w="med" len="med"/>
                    </a:lnT>
                    <a:lnB w="6350" cap="flat" cmpd="sng" algn="ctr">
                      <a:solidFill>
                        <a:srgbClr val="005EB8"/>
                      </a:solidFill>
                      <a:prstDash val="solid"/>
                      <a:round/>
                      <a:headEnd type="none" w="med" len="med"/>
                      <a:tailEnd type="none" w="med" len="med"/>
                    </a:lnB>
                    <a:noFill/>
                  </a:tcPr>
                </a:tc>
                <a:tc>
                  <a:txBody>
                    <a:bodyPr/>
                    <a:lstStyle/>
                    <a:p>
                      <a:pPr algn="ctr" latinLnBrk="1"/>
                      <a:endParaRPr lang="ko-KR" altLang="en-US" sz="900">
                        <a:solidFill>
                          <a:schemeClr val="bg1"/>
                        </a:solidFill>
                        <a:latin typeface="KoPub돋움체 Medium" panose="00000600000000000000" pitchFamily="2" charset="-127"/>
                        <a:ea typeface="KoPub돋움체 Medium" panose="00000600000000000000" pitchFamily="2" charset="-127"/>
                      </a:endParaRPr>
                    </a:p>
                  </a:txBody>
                  <a:tcPr marL="0" marR="0" marT="0" marB="0" anchor="ctr">
                    <a:lnL w="3175" cap="flat" cmpd="sng" algn="ctr">
                      <a:solidFill>
                        <a:srgbClr val="005EB8"/>
                      </a:solidFill>
                      <a:prstDash val="sysDot"/>
                      <a:round/>
                      <a:headEnd type="none" w="med" len="med"/>
                      <a:tailEnd type="none" w="med" len="med"/>
                    </a:lnL>
                    <a:lnR w="3175" cap="flat" cmpd="sng" algn="ctr">
                      <a:solidFill>
                        <a:srgbClr val="005EB8"/>
                      </a:solidFill>
                      <a:prstDash val="sysDot"/>
                      <a:round/>
                      <a:headEnd type="none" w="med" len="med"/>
                      <a:tailEnd type="none" w="med" len="med"/>
                    </a:lnR>
                    <a:lnT w="3175" cap="flat" cmpd="sng" algn="ctr">
                      <a:solidFill>
                        <a:srgbClr val="005EB8"/>
                      </a:solidFill>
                      <a:prstDash val="sysDot"/>
                      <a:round/>
                      <a:headEnd type="none" w="med" len="med"/>
                      <a:tailEnd type="none" w="med" len="med"/>
                    </a:lnT>
                    <a:lnB w="6350" cap="flat" cmpd="sng" algn="ctr">
                      <a:solidFill>
                        <a:srgbClr val="005EB8"/>
                      </a:solidFill>
                      <a:prstDash val="solid"/>
                      <a:round/>
                      <a:headEnd type="none" w="med" len="med"/>
                      <a:tailEnd type="none" w="med" len="med"/>
                    </a:lnB>
                    <a:noFill/>
                  </a:tcPr>
                </a:tc>
                <a:tc>
                  <a:txBody>
                    <a:bodyPr/>
                    <a:lstStyle/>
                    <a:p>
                      <a:pPr algn="ctr" latinLnBrk="1"/>
                      <a:endParaRPr lang="ko-KR" altLang="en-US" sz="900">
                        <a:solidFill>
                          <a:schemeClr val="bg1"/>
                        </a:solidFill>
                        <a:latin typeface="KoPub돋움체 Medium" panose="00000600000000000000" pitchFamily="2" charset="-127"/>
                        <a:ea typeface="KoPub돋움체 Medium" panose="00000600000000000000" pitchFamily="2" charset="-127"/>
                      </a:endParaRPr>
                    </a:p>
                  </a:txBody>
                  <a:tcPr marL="0" marR="0" marT="0" marB="0" anchor="ctr">
                    <a:lnL w="3175" cap="flat" cmpd="sng" algn="ctr">
                      <a:solidFill>
                        <a:srgbClr val="005EB8"/>
                      </a:solidFill>
                      <a:prstDash val="sysDot"/>
                      <a:round/>
                      <a:headEnd type="none" w="med" len="med"/>
                      <a:tailEnd type="none" w="med" len="med"/>
                    </a:lnL>
                    <a:lnR w="6350" cap="flat" cmpd="sng" algn="ctr">
                      <a:solidFill>
                        <a:srgbClr val="005EB8"/>
                      </a:solidFill>
                      <a:prstDash val="sysDot"/>
                      <a:round/>
                      <a:headEnd type="none" w="med" len="med"/>
                      <a:tailEnd type="none" w="med" len="med"/>
                    </a:lnR>
                    <a:lnT w="3175" cap="flat" cmpd="sng" algn="ctr">
                      <a:solidFill>
                        <a:srgbClr val="005EB8"/>
                      </a:solidFill>
                      <a:prstDash val="sysDot"/>
                      <a:round/>
                      <a:headEnd type="none" w="med" len="med"/>
                      <a:tailEnd type="none" w="med" len="med"/>
                    </a:lnT>
                    <a:lnB w="6350" cap="flat" cmpd="sng" algn="ctr">
                      <a:solidFill>
                        <a:srgbClr val="005EB8"/>
                      </a:solidFill>
                      <a:prstDash val="solid"/>
                      <a:round/>
                      <a:headEnd type="none" w="med" len="med"/>
                      <a:tailEnd type="none" w="med" len="med"/>
                    </a:lnB>
                    <a:noFill/>
                  </a:tcPr>
                </a:tc>
                <a:tc>
                  <a:txBody>
                    <a:bodyPr/>
                    <a:lstStyle/>
                    <a:p>
                      <a:pPr algn="ctr" latinLnBrk="1"/>
                      <a:endParaRPr lang="ko-KR" altLang="en-US" sz="900">
                        <a:solidFill>
                          <a:schemeClr val="bg1"/>
                        </a:solidFill>
                        <a:latin typeface="KoPub돋움체 Medium" panose="00000600000000000000" pitchFamily="2" charset="-127"/>
                        <a:ea typeface="KoPub돋움체 Medium" panose="00000600000000000000" pitchFamily="2" charset="-127"/>
                      </a:endParaRPr>
                    </a:p>
                  </a:txBody>
                  <a:tcPr marL="0" marR="0" marT="0" marB="0" anchor="ctr">
                    <a:lnL w="6350" cap="flat" cmpd="sng" algn="ctr">
                      <a:solidFill>
                        <a:srgbClr val="005EB8"/>
                      </a:solidFill>
                      <a:prstDash val="sysDot"/>
                      <a:round/>
                      <a:headEnd type="none" w="med" len="med"/>
                      <a:tailEnd type="none" w="med" len="med"/>
                    </a:lnL>
                    <a:lnR w="3175" cap="flat" cmpd="sng" algn="ctr">
                      <a:solidFill>
                        <a:srgbClr val="005EB8"/>
                      </a:solidFill>
                      <a:prstDash val="sysDot"/>
                      <a:round/>
                      <a:headEnd type="none" w="med" len="med"/>
                      <a:tailEnd type="none" w="med" len="med"/>
                    </a:lnR>
                    <a:lnT w="3175" cap="flat" cmpd="sng" algn="ctr">
                      <a:solidFill>
                        <a:srgbClr val="005EB8"/>
                      </a:solidFill>
                      <a:prstDash val="sysDot"/>
                      <a:round/>
                      <a:headEnd type="none" w="med" len="med"/>
                      <a:tailEnd type="none" w="med" len="med"/>
                    </a:lnT>
                    <a:lnB w="6350" cap="flat" cmpd="sng" algn="ctr">
                      <a:solidFill>
                        <a:srgbClr val="005EB8"/>
                      </a:solidFill>
                      <a:prstDash val="solid"/>
                      <a:round/>
                      <a:headEnd type="none" w="med" len="med"/>
                      <a:tailEnd type="none" w="med" len="med"/>
                    </a:lnB>
                    <a:noFill/>
                  </a:tcPr>
                </a:tc>
                <a:tc>
                  <a:txBody>
                    <a:bodyPr/>
                    <a:lstStyle/>
                    <a:p>
                      <a:pPr algn="ctr" latinLnBrk="1"/>
                      <a:endParaRPr lang="ko-KR" altLang="en-US" sz="900">
                        <a:solidFill>
                          <a:schemeClr val="bg1"/>
                        </a:solidFill>
                        <a:latin typeface="KoPub돋움체 Medium" panose="00000600000000000000" pitchFamily="2" charset="-127"/>
                        <a:ea typeface="KoPub돋움체 Medium" panose="00000600000000000000" pitchFamily="2" charset="-127"/>
                      </a:endParaRPr>
                    </a:p>
                  </a:txBody>
                  <a:tcPr marL="0" marR="0" marT="0" marB="0" anchor="ctr">
                    <a:lnL w="3175" cap="flat" cmpd="sng" algn="ctr">
                      <a:solidFill>
                        <a:srgbClr val="005EB8"/>
                      </a:solidFill>
                      <a:prstDash val="sysDot"/>
                      <a:round/>
                      <a:headEnd type="none" w="med" len="med"/>
                      <a:tailEnd type="none" w="med" len="med"/>
                    </a:lnL>
                    <a:lnR w="3175" cap="flat" cmpd="sng" algn="ctr">
                      <a:solidFill>
                        <a:srgbClr val="005EB8"/>
                      </a:solidFill>
                      <a:prstDash val="sysDot"/>
                      <a:round/>
                      <a:headEnd type="none" w="med" len="med"/>
                      <a:tailEnd type="none" w="med" len="med"/>
                    </a:lnR>
                    <a:lnT w="3175" cap="flat" cmpd="sng" algn="ctr">
                      <a:solidFill>
                        <a:srgbClr val="005EB8"/>
                      </a:solidFill>
                      <a:prstDash val="sysDot"/>
                      <a:round/>
                      <a:headEnd type="none" w="med" len="med"/>
                      <a:tailEnd type="none" w="med" len="med"/>
                    </a:lnT>
                    <a:lnB w="6350" cap="flat" cmpd="sng" algn="ctr">
                      <a:solidFill>
                        <a:srgbClr val="005EB8"/>
                      </a:solidFill>
                      <a:prstDash val="solid"/>
                      <a:round/>
                      <a:headEnd type="none" w="med" len="med"/>
                      <a:tailEnd type="none" w="med" len="med"/>
                    </a:lnB>
                    <a:noFill/>
                  </a:tcPr>
                </a:tc>
                <a:tc>
                  <a:txBody>
                    <a:bodyPr/>
                    <a:lstStyle/>
                    <a:p>
                      <a:pPr algn="ctr" latinLnBrk="1"/>
                      <a:endParaRPr lang="ko-KR" altLang="en-US" sz="900">
                        <a:solidFill>
                          <a:schemeClr val="bg1"/>
                        </a:solidFill>
                        <a:latin typeface="KoPub돋움체 Medium" panose="00000600000000000000" pitchFamily="2" charset="-127"/>
                        <a:ea typeface="KoPub돋움체 Medium" panose="00000600000000000000" pitchFamily="2" charset="-127"/>
                      </a:endParaRPr>
                    </a:p>
                  </a:txBody>
                  <a:tcPr marL="0" marR="0" marT="0" marB="0" anchor="ctr">
                    <a:lnL w="3175" cap="flat" cmpd="sng" algn="ctr">
                      <a:solidFill>
                        <a:srgbClr val="005EB8"/>
                      </a:solidFill>
                      <a:prstDash val="sysDot"/>
                      <a:round/>
                      <a:headEnd type="none" w="med" len="med"/>
                      <a:tailEnd type="none" w="med" len="med"/>
                    </a:lnL>
                    <a:lnR w="3175" cap="flat" cmpd="sng" algn="ctr">
                      <a:solidFill>
                        <a:srgbClr val="005EB8"/>
                      </a:solidFill>
                      <a:prstDash val="sysDot"/>
                      <a:round/>
                      <a:headEnd type="none" w="med" len="med"/>
                      <a:tailEnd type="none" w="med" len="med"/>
                    </a:lnR>
                    <a:lnT w="3175" cap="flat" cmpd="sng" algn="ctr">
                      <a:solidFill>
                        <a:srgbClr val="005EB8"/>
                      </a:solidFill>
                      <a:prstDash val="sysDot"/>
                      <a:round/>
                      <a:headEnd type="none" w="med" len="med"/>
                      <a:tailEnd type="none" w="med" len="med"/>
                    </a:lnT>
                    <a:lnB w="6350" cap="flat" cmpd="sng" algn="ctr">
                      <a:solidFill>
                        <a:srgbClr val="005EB8"/>
                      </a:solidFill>
                      <a:prstDash val="solid"/>
                      <a:round/>
                      <a:headEnd type="none" w="med" len="med"/>
                      <a:tailEnd type="none" w="med" len="med"/>
                    </a:lnB>
                    <a:noFill/>
                  </a:tcPr>
                </a:tc>
                <a:tc>
                  <a:txBody>
                    <a:bodyPr/>
                    <a:lstStyle/>
                    <a:p>
                      <a:pPr algn="ctr" latinLnBrk="1"/>
                      <a:endParaRPr lang="ko-KR" altLang="en-US" sz="900">
                        <a:solidFill>
                          <a:schemeClr val="bg1"/>
                        </a:solidFill>
                        <a:latin typeface="KoPub돋움체 Medium" panose="00000600000000000000" pitchFamily="2" charset="-127"/>
                        <a:ea typeface="KoPub돋움체 Medium" panose="00000600000000000000" pitchFamily="2" charset="-127"/>
                      </a:endParaRPr>
                    </a:p>
                  </a:txBody>
                  <a:tcPr marL="0" marR="0" marT="0" marB="0" anchor="ctr">
                    <a:lnL w="3175" cap="flat" cmpd="sng" algn="ctr">
                      <a:solidFill>
                        <a:srgbClr val="005EB8"/>
                      </a:solidFill>
                      <a:prstDash val="sysDot"/>
                      <a:round/>
                      <a:headEnd type="none" w="med" len="med"/>
                      <a:tailEnd type="none" w="med" len="med"/>
                    </a:lnL>
                    <a:lnR w="6350" cap="flat" cmpd="sng" algn="ctr">
                      <a:solidFill>
                        <a:srgbClr val="005EB8"/>
                      </a:solidFill>
                      <a:prstDash val="sysDot"/>
                      <a:round/>
                      <a:headEnd type="none" w="med" len="med"/>
                      <a:tailEnd type="none" w="med" len="med"/>
                    </a:lnR>
                    <a:lnT w="3175" cap="flat" cmpd="sng" algn="ctr">
                      <a:solidFill>
                        <a:srgbClr val="005EB8"/>
                      </a:solidFill>
                      <a:prstDash val="sysDot"/>
                      <a:round/>
                      <a:headEnd type="none" w="med" len="med"/>
                      <a:tailEnd type="none" w="med" len="med"/>
                    </a:lnT>
                    <a:lnB w="6350" cap="flat" cmpd="sng" algn="ctr">
                      <a:solidFill>
                        <a:srgbClr val="005EB8"/>
                      </a:solidFill>
                      <a:prstDash val="solid"/>
                      <a:round/>
                      <a:headEnd type="none" w="med" len="med"/>
                      <a:tailEnd type="none" w="med" len="med"/>
                    </a:lnB>
                    <a:noFill/>
                  </a:tcPr>
                </a:tc>
                <a:tc>
                  <a:txBody>
                    <a:bodyPr/>
                    <a:lstStyle/>
                    <a:p>
                      <a:pPr algn="ctr" latinLnBrk="1"/>
                      <a:endParaRPr lang="ko-KR" altLang="en-US" sz="900">
                        <a:solidFill>
                          <a:schemeClr val="bg1"/>
                        </a:solidFill>
                        <a:latin typeface="KoPub돋움체 Medium" panose="00000600000000000000" pitchFamily="2" charset="-127"/>
                        <a:ea typeface="KoPub돋움체 Medium" panose="00000600000000000000" pitchFamily="2" charset="-127"/>
                      </a:endParaRPr>
                    </a:p>
                  </a:txBody>
                  <a:tcPr marL="0" marR="0" marT="0" marB="0" anchor="ctr">
                    <a:lnL w="6350" cap="flat" cmpd="sng" algn="ctr">
                      <a:solidFill>
                        <a:srgbClr val="005EB8"/>
                      </a:solidFill>
                      <a:prstDash val="sysDot"/>
                      <a:round/>
                      <a:headEnd type="none" w="med" len="med"/>
                      <a:tailEnd type="none" w="med" len="med"/>
                    </a:lnL>
                    <a:lnR w="3175" cap="flat" cmpd="sng" algn="ctr">
                      <a:solidFill>
                        <a:srgbClr val="005EB8"/>
                      </a:solidFill>
                      <a:prstDash val="sysDot"/>
                      <a:round/>
                      <a:headEnd type="none" w="med" len="med"/>
                      <a:tailEnd type="none" w="med" len="med"/>
                    </a:lnR>
                    <a:lnT w="3175" cap="flat" cmpd="sng" algn="ctr">
                      <a:solidFill>
                        <a:srgbClr val="005EB8"/>
                      </a:solidFill>
                      <a:prstDash val="sysDot"/>
                      <a:round/>
                      <a:headEnd type="none" w="med" len="med"/>
                      <a:tailEnd type="none" w="med" len="med"/>
                    </a:lnT>
                    <a:lnB w="6350" cap="flat" cmpd="sng" algn="ctr">
                      <a:solidFill>
                        <a:srgbClr val="005EB8"/>
                      </a:solidFill>
                      <a:prstDash val="solid"/>
                      <a:round/>
                      <a:headEnd type="none" w="med" len="med"/>
                      <a:tailEnd type="none" w="med" len="med"/>
                    </a:lnB>
                    <a:noFill/>
                  </a:tcPr>
                </a:tc>
                <a:tc>
                  <a:txBody>
                    <a:bodyPr/>
                    <a:lstStyle/>
                    <a:p>
                      <a:pPr algn="ctr" latinLnBrk="1"/>
                      <a:endParaRPr lang="ko-KR" altLang="en-US" sz="900">
                        <a:solidFill>
                          <a:schemeClr val="bg1"/>
                        </a:solidFill>
                        <a:latin typeface="KoPub돋움체 Medium" panose="00000600000000000000" pitchFamily="2" charset="-127"/>
                        <a:ea typeface="KoPub돋움체 Medium" panose="00000600000000000000" pitchFamily="2" charset="-127"/>
                      </a:endParaRPr>
                    </a:p>
                  </a:txBody>
                  <a:tcPr marL="0" marR="0" marT="0" marB="0" anchor="ctr">
                    <a:lnL w="3175" cap="flat" cmpd="sng" algn="ctr">
                      <a:solidFill>
                        <a:srgbClr val="005EB8"/>
                      </a:solidFill>
                      <a:prstDash val="sysDot"/>
                      <a:round/>
                      <a:headEnd type="none" w="med" len="med"/>
                      <a:tailEnd type="none" w="med" len="med"/>
                    </a:lnL>
                    <a:lnR w="3175" cap="flat" cmpd="sng" algn="ctr">
                      <a:solidFill>
                        <a:srgbClr val="005EB8"/>
                      </a:solidFill>
                      <a:prstDash val="sysDot"/>
                      <a:round/>
                      <a:headEnd type="none" w="med" len="med"/>
                      <a:tailEnd type="none" w="med" len="med"/>
                    </a:lnR>
                    <a:lnT w="3175" cap="flat" cmpd="sng" algn="ctr">
                      <a:solidFill>
                        <a:srgbClr val="005EB8"/>
                      </a:solidFill>
                      <a:prstDash val="sysDot"/>
                      <a:round/>
                      <a:headEnd type="none" w="med" len="med"/>
                      <a:tailEnd type="none" w="med" len="med"/>
                    </a:lnT>
                    <a:lnB w="6350" cap="flat" cmpd="sng" algn="ctr">
                      <a:solidFill>
                        <a:srgbClr val="005EB8"/>
                      </a:solidFill>
                      <a:prstDash val="solid"/>
                      <a:round/>
                      <a:headEnd type="none" w="med" len="med"/>
                      <a:tailEnd type="none" w="med" len="med"/>
                    </a:lnB>
                    <a:noFill/>
                  </a:tcPr>
                </a:tc>
                <a:tc>
                  <a:txBody>
                    <a:bodyPr/>
                    <a:lstStyle/>
                    <a:p>
                      <a:pPr algn="ctr" latinLnBrk="1"/>
                      <a:endParaRPr lang="ko-KR" altLang="en-US" sz="900">
                        <a:solidFill>
                          <a:schemeClr val="bg1"/>
                        </a:solidFill>
                        <a:latin typeface="KoPub돋움체 Medium" panose="00000600000000000000" pitchFamily="2" charset="-127"/>
                        <a:ea typeface="KoPub돋움체 Medium" panose="00000600000000000000" pitchFamily="2" charset="-127"/>
                      </a:endParaRPr>
                    </a:p>
                  </a:txBody>
                  <a:tcPr marL="0" marR="0" marT="0" marB="0" anchor="ctr">
                    <a:lnL w="3175" cap="flat" cmpd="sng" algn="ctr">
                      <a:solidFill>
                        <a:srgbClr val="005EB8"/>
                      </a:solidFill>
                      <a:prstDash val="sysDot"/>
                      <a:round/>
                      <a:headEnd type="none" w="med" len="med"/>
                      <a:tailEnd type="none" w="med" len="med"/>
                    </a:lnL>
                    <a:lnR w="3175" cap="flat" cmpd="sng" algn="ctr">
                      <a:solidFill>
                        <a:srgbClr val="005EB8"/>
                      </a:solidFill>
                      <a:prstDash val="sysDot"/>
                      <a:round/>
                      <a:headEnd type="none" w="med" len="med"/>
                      <a:tailEnd type="none" w="med" len="med"/>
                    </a:lnR>
                    <a:lnT w="3175" cap="flat" cmpd="sng" algn="ctr">
                      <a:solidFill>
                        <a:srgbClr val="005EB8"/>
                      </a:solidFill>
                      <a:prstDash val="sysDot"/>
                      <a:round/>
                      <a:headEnd type="none" w="med" len="med"/>
                      <a:tailEnd type="none" w="med" len="med"/>
                    </a:lnT>
                    <a:lnB w="6350" cap="flat" cmpd="sng" algn="ctr">
                      <a:solidFill>
                        <a:srgbClr val="005EB8"/>
                      </a:solidFill>
                      <a:prstDash val="solid"/>
                      <a:round/>
                      <a:headEnd type="none" w="med" len="med"/>
                      <a:tailEnd type="none" w="med" len="med"/>
                    </a:lnB>
                    <a:noFill/>
                  </a:tcPr>
                </a:tc>
                <a:tc>
                  <a:txBody>
                    <a:bodyPr/>
                    <a:lstStyle/>
                    <a:p>
                      <a:pPr algn="ctr" latinLnBrk="1"/>
                      <a:endParaRPr lang="ko-KR" altLang="en-US" sz="900">
                        <a:solidFill>
                          <a:schemeClr val="bg1"/>
                        </a:solidFill>
                        <a:latin typeface="KoPub돋움체 Medium" panose="00000600000000000000" pitchFamily="2" charset="-127"/>
                        <a:ea typeface="KoPub돋움체 Medium" panose="00000600000000000000" pitchFamily="2" charset="-127"/>
                      </a:endParaRPr>
                    </a:p>
                  </a:txBody>
                  <a:tcPr marL="0" marR="0" marT="0" marB="0" anchor="ctr">
                    <a:lnL w="3175" cap="flat" cmpd="sng" algn="ctr">
                      <a:solidFill>
                        <a:srgbClr val="005EB8"/>
                      </a:solidFill>
                      <a:prstDash val="sysDot"/>
                      <a:round/>
                      <a:headEnd type="none" w="med" len="med"/>
                      <a:tailEnd type="none" w="med" len="med"/>
                    </a:lnL>
                    <a:lnR w="6350" cap="flat" cmpd="sng" algn="ctr">
                      <a:solidFill>
                        <a:srgbClr val="005EB8"/>
                      </a:solidFill>
                      <a:prstDash val="sysDot"/>
                      <a:round/>
                      <a:headEnd type="none" w="med" len="med"/>
                      <a:tailEnd type="none" w="med" len="med"/>
                    </a:lnR>
                    <a:lnT w="3175" cap="flat" cmpd="sng" algn="ctr">
                      <a:solidFill>
                        <a:srgbClr val="005EB8"/>
                      </a:solidFill>
                      <a:prstDash val="sysDot"/>
                      <a:round/>
                      <a:headEnd type="none" w="med" len="med"/>
                      <a:tailEnd type="none" w="med" len="med"/>
                    </a:lnT>
                    <a:lnB w="6350" cap="flat" cmpd="sng" algn="ctr">
                      <a:solidFill>
                        <a:srgbClr val="005EB8"/>
                      </a:solidFill>
                      <a:prstDash val="solid"/>
                      <a:round/>
                      <a:headEnd type="none" w="med" len="med"/>
                      <a:tailEnd type="none" w="med" len="med"/>
                    </a:lnB>
                    <a:noFill/>
                  </a:tcPr>
                </a:tc>
                <a:tc>
                  <a:txBody>
                    <a:bodyPr/>
                    <a:lstStyle/>
                    <a:p>
                      <a:pPr algn="ctr" latinLnBrk="1"/>
                      <a:endParaRPr lang="ko-KR" altLang="en-US" sz="900">
                        <a:solidFill>
                          <a:schemeClr val="bg1"/>
                        </a:solidFill>
                        <a:latin typeface="KoPub돋움체 Medium" panose="00000600000000000000" pitchFamily="2" charset="-127"/>
                        <a:ea typeface="KoPub돋움체 Medium" panose="00000600000000000000" pitchFamily="2" charset="-127"/>
                      </a:endParaRPr>
                    </a:p>
                  </a:txBody>
                  <a:tcPr marL="0" marR="0" marT="0" marB="0" anchor="ctr">
                    <a:lnL w="6350" cap="flat" cmpd="sng" algn="ctr">
                      <a:solidFill>
                        <a:srgbClr val="005EB8"/>
                      </a:solidFill>
                      <a:prstDash val="sysDot"/>
                      <a:round/>
                      <a:headEnd type="none" w="med" len="med"/>
                      <a:tailEnd type="none" w="med" len="med"/>
                    </a:lnL>
                    <a:lnR w="3175" cap="flat" cmpd="sng" algn="ctr">
                      <a:solidFill>
                        <a:srgbClr val="005EB8"/>
                      </a:solidFill>
                      <a:prstDash val="sysDot"/>
                      <a:round/>
                      <a:headEnd type="none" w="med" len="med"/>
                      <a:tailEnd type="none" w="med" len="med"/>
                    </a:lnR>
                    <a:lnT w="3175" cap="flat" cmpd="sng" algn="ctr">
                      <a:solidFill>
                        <a:srgbClr val="005EB8"/>
                      </a:solidFill>
                      <a:prstDash val="sysDot"/>
                      <a:round/>
                      <a:headEnd type="none" w="med" len="med"/>
                      <a:tailEnd type="none" w="med" len="med"/>
                    </a:lnT>
                    <a:lnB w="6350" cap="flat" cmpd="sng" algn="ctr">
                      <a:solidFill>
                        <a:srgbClr val="005EB8"/>
                      </a:solidFill>
                      <a:prstDash val="solid"/>
                      <a:round/>
                      <a:headEnd type="none" w="med" len="med"/>
                      <a:tailEnd type="none" w="med" len="med"/>
                    </a:lnB>
                    <a:noFill/>
                  </a:tcPr>
                </a:tc>
                <a:tc>
                  <a:txBody>
                    <a:bodyPr/>
                    <a:lstStyle/>
                    <a:p>
                      <a:pPr algn="ctr" latinLnBrk="1"/>
                      <a:endParaRPr lang="ko-KR" altLang="en-US" sz="900">
                        <a:solidFill>
                          <a:schemeClr val="bg1"/>
                        </a:solidFill>
                        <a:latin typeface="KoPub돋움체 Medium" panose="00000600000000000000" pitchFamily="2" charset="-127"/>
                        <a:ea typeface="KoPub돋움체 Medium" panose="00000600000000000000" pitchFamily="2" charset="-127"/>
                      </a:endParaRPr>
                    </a:p>
                  </a:txBody>
                  <a:tcPr marL="0" marR="0" marT="0" marB="0" anchor="ctr">
                    <a:lnL w="3175" cap="flat" cmpd="sng" algn="ctr">
                      <a:solidFill>
                        <a:srgbClr val="005EB8"/>
                      </a:solidFill>
                      <a:prstDash val="sysDot"/>
                      <a:round/>
                      <a:headEnd type="none" w="med" len="med"/>
                      <a:tailEnd type="none" w="med" len="med"/>
                    </a:lnL>
                    <a:lnR w="3175" cap="flat" cmpd="sng" algn="ctr">
                      <a:solidFill>
                        <a:srgbClr val="005EB8"/>
                      </a:solidFill>
                      <a:prstDash val="sysDot"/>
                      <a:round/>
                      <a:headEnd type="none" w="med" len="med"/>
                      <a:tailEnd type="none" w="med" len="med"/>
                    </a:lnR>
                    <a:lnT w="3175" cap="flat" cmpd="sng" algn="ctr">
                      <a:solidFill>
                        <a:srgbClr val="005EB8"/>
                      </a:solidFill>
                      <a:prstDash val="sysDot"/>
                      <a:round/>
                      <a:headEnd type="none" w="med" len="med"/>
                      <a:tailEnd type="none" w="med" len="med"/>
                    </a:lnT>
                    <a:lnB w="6350" cap="flat" cmpd="sng" algn="ctr">
                      <a:solidFill>
                        <a:srgbClr val="005EB8"/>
                      </a:solidFill>
                      <a:prstDash val="solid"/>
                      <a:round/>
                      <a:headEnd type="none" w="med" len="med"/>
                      <a:tailEnd type="none" w="med" len="med"/>
                    </a:lnB>
                    <a:solidFill>
                      <a:schemeClr val="bg1"/>
                    </a:solidFill>
                  </a:tcPr>
                </a:tc>
                <a:tc>
                  <a:txBody>
                    <a:bodyPr/>
                    <a:lstStyle/>
                    <a:p>
                      <a:pPr algn="ctr" latinLnBrk="1"/>
                      <a:endParaRPr lang="ko-KR" altLang="en-US" sz="900">
                        <a:solidFill>
                          <a:schemeClr val="bg1"/>
                        </a:solidFill>
                        <a:latin typeface="KoPub돋움체 Medium" panose="00000600000000000000" pitchFamily="2" charset="-127"/>
                        <a:ea typeface="KoPub돋움체 Medium" panose="00000600000000000000" pitchFamily="2" charset="-127"/>
                      </a:endParaRPr>
                    </a:p>
                  </a:txBody>
                  <a:tcPr marL="0" marR="0" marT="0" marB="0" anchor="ctr">
                    <a:lnL w="3175" cap="flat" cmpd="sng" algn="ctr">
                      <a:solidFill>
                        <a:srgbClr val="005EB8"/>
                      </a:solidFill>
                      <a:prstDash val="sysDot"/>
                      <a:round/>
                      <a:headEnd type="none" w="med" len="med"/>
                      <a:tailEnd type="none" w="med" len="med"/>
                    </a:lnL>
                    <a:lnR w="3175" cap="flat" cmpd="sng" algn="ctr">
                      <a:solidFill>
                        <a:srgbClr val="005EB8"/>
                      </a:solidFill>
                      <a:prstDash val="sysDot"/>
                      <a:round/>
                      <a:headEnd type="none" w="med" len="med"/>
                      <a:tailEnd type="none" w="med" len="med"/>
                    </a:lnR>
                    <a:lnT w="3175" cap="flat" cmpd="sng" algn="ctr">
                      <a:solidFill>
                        <a:srgbClr val="005EB8"/>
                      </a:solidFill>
                      <a:prstDash val="sysDot"/>
                      <a:round/>
                      <a:headEnd type="none" w="med" len="med"/>
                      <a:tailEnd type="none" w="med" len="med"/>
                    </a:lnT>
                    <a:lnB w="6350" cap="flat" cmpd="sng" algn="ctr">
                      <a:solidFill>
                        <a:srgbClr val="005EB8"/>
                      </a:solidFill>
                      <a:prstDash val="solid"/>
                      <a:round/>
                      <a:headEnd type="none" w="med" len="med"/>
                      <a:tailEnd type="none" w="med" len="med"/>
                    </a:lnB>
                    <a:solidFill>
                      <a:schemeClr val="bg1"/>
                    </a:solidFill>
                  </a:tcPr>
                </a:tc>
                <a:tc>
                  <a:txBody>
                    <a:bodyPr/>
                    <a:lstStyle/>
                    <a:p>
                      <a:pPr algn="ctr" latinLnBrk="1"/>
                      <a:endParaRPr lang="ko-KR" altLang="en-US" sz="900">
                        <a:solidFill>
                          <a:schemeClr val="bg1"/>
                        </a:solidFill>
                        <a:latin typeface="KoPub돋움체 Medium" panose="00000600000000000000" pitchFamily="2" charset="-127"/>
                        <a:ea typeface="KoPub돋움체 Medium" panose="00000600000000000000" pitchFamily="2" charset="-127"/>
                      </a:endParaRPr>
                    </a:p>
                  </a:txBody>
                  <a:tcPr marL="0" marR="0" marT="0" marB="0" anchor="ctr">
                    <a:lnL w="3175" cap="flat" cmpd="sng" algn="ctr">
                      <a:solidFill>
                        <a:srgbClr val="005EB8"/>
                      </a:solidFill>
                      <a:prstDash val="sysDot"/>
                      <a:round/>
                      <a:headEnd type="none" w="med" len="med"/>
                      <a:tailEnd type="none" w="med" len="med"/>
                    </a:lnL>
                    <a:lnR w="3175" cap="flat" cmpd="sng" algn="ctr">
                      <a:noFill/>
                      <a:prstDash val="sysDash"/>
                      <a:round/>
                      <a:headEnd type="none" w="med" len="med"/>
                      <a:tailEnd type="none" w="med" len="med"/>
                    </a:lnR>
                    <a:lnT w="3175" cap="flat" cmpd="sng" algn="ctr">
                      <a:solidFill>
                        <a:srgbClr val="005EB8"/>
                      </a:solidFill>
                      <a:prstDash val="sysDot"/>
                      <a:round/>
                      <a:headEnd type="none" w="med" len="med"/>
                      <a:tailEnd type="none" w="med" len="med"/>
                    </a:lnT>
                    <a:lnB w="6350" cap="flat" cmpd="sng" algn="ctr">
                      <a:solidFill>
                        <a:srgbClr val="005EB8"/>
                      </a:solidFill>
                      <a:prstDash val="solid"/>
                      <a:round/>
                      <a:headEnd type="none" w="med" len="med"/>
                      <a:tailEnd type="none" w="med" len="med"/>
                    </a:lnB>
                    <a:solidFill>
                      <a:schemeClr val="bg1"/>
                    </a:solidFill>
                  </a:tcPr>
                </a:tc>
                <a:extLst>
                  <a:ext uri="{0D108BD9-81ED-4DB2-BD59-A6C34878D82A}">
                    <a16:rowId xmlns:a16="http://schemas.microsoft.com/office/drawing/2014/main" val="4216209674"/>
                  </a:ext>
                </a:extLst>
              </a:tr>
              <a:tr h="373382">
                <a:tc rowSpan="2">
                  <a:txBody>
                    <a:bodyPr/>
                    <a:lstStyle/>
                    <a:p>
                      <a:pPr algn="ctr" latinLnBrk="1"/>
                      <a:r>
                        <a:rPr lang="ko-KR" altLang="en-US" sz="900" b="1">
                          <a:solidFill>
                            <a:schemeClr val="tx1"/>
                          </a:solidFill>
                          <a:latin typeface="KoPub돋움체 Medium" panose="00000600000000000000" pitchFamily="2" charset="-127"/>
                          <a:ea typeface="KoPub돋움체 Medium" panose="00000600000000000000" pitchFamily="2" charset="-127"/>
                        </a:rPr>
                        <a:t>영광 </a:t>
                      </a:r>
                      <a:endParaRPr lang="en-US" altLang="ko-KR" sz="900" b="1">
                        <a:solidFill>
                          <a:schemeClr val="tx1"/>
                        </a:solidFill>
                        <a:latin typeface="KoPub돋움체 Medium" panose="00000600000000000000" pitchFamily="2" charset="-127"/>
                        <a:ea typeface="KoPub돋움체 Medium" panose="00000600000000000000" pitchFamily="2" charset="-127"/>
                      </a:endParaRPr>
                    </a:p>
                    <a:p>
                      <a:pPr algn="ctr" latinLnBrk="1"/>
                      <a:r>
                        <a:rPr lang="ko-KR" altLang="en-US" sz="900" b="1">
                          <a:solidFill>
                            <a:schemeClr val="tx1"/>
                          </a:solidFill>
                          <a:latin typeface="KoPub돋움체 Medium" panose="00000600000000000000" pitchFamily="2" charset="-127"/>
                          <a:ea typeface="KoPub돋움체 Medium" panose="00000600000000000000" pitchFamily="2" charset="-127"/>
                        </a:rPr>
                        <a:t>한빛</a:t>
                      </a:r>
                    </a:p>
                  </a:txBody>
                  <a:tcPr anchor="ctr">
                    <a:lnL w="6350" cap="flat" cmpd="sng" algn="ctr">
                      <a:no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chemeClr val="bg1">
                        <a:lumMod val="95000"/>
                        <a:alpha val="20000"/>
                      </a:schemeClr>
                    </a:solidFill>
                  </a:tcPr>
                </a:tc>
                <a:tc>
                  <a:txBody>
                    <a:bodyPr/>
                    <a:lstStyle/>
                    <a:p>
                      <a:pPr algn="ctr" latinLnBrk="1"/>
                      <a:r>
                        <a:rPr lang="ko-KR" altLang="en-US" sz="800">
                          <a:solidFill>
                            <a:schemeClr val="tx1"/>
                          </a:solidFill>
                          <a:latin typeface="KoPub돋움체 Medium" panose="00000600000000000000" pitchFamily="2" charset="-127"/>
                          <a:ea typeface="KoPub돋움체 Medium" panose="00000600000000000000" pitchFamily="2" charset="-127"/>
                        </a:rPr>
                        <a:t>총사업비</a:t>
                      </a:r>
                    </a:p>
                  </a:txBody>
                  <a:tcPr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3175" cap="flat" cmpd="sng" algn="ctr">
                      <a:solidFill>
                        <a:srgbClr val="00338D"/>
                      </a:solidFill>
                      <a:prstDash val="dot"/>
                      <a:round/>
                      <a:headEnd type="none" w="med" len="med"/>
                      <a:tailEnd type="none" w="med" len="med"/>
                    </a:lnB>
                    <a:solidFill>
                      <a:schemeClr val="bg1">
                        <a:lumMod val="95000"/>
                        <a:alpha val="20000"/>
                      </a:schemeClr>
                    </a:solidFill>
                  </a:tcPr>
                </a:tc>
                <a:tc>
                  <a:txBody>
                    <a:bodyPr/>
                    <a:lstStyle/>
                    <a:p>
                      <a:pPr algn="ctr" latinLnBrk="1"/>
                      <a:r>
                        <a:rPr lang="en-US" altLang="ko-KR" sz="800">
                          <a:solidFill>
                            <a:schemeClr val="tx1"/>
                          </a:solidFill>
                          <a:latin typeface="KoPub돋움체 Medium" panose="00000600000000000000" pitchFamily="2" charset="-127"/>
                          <a:ea typeface="KoPub돋움체 Medium" panose="00000600000000000000" pitchFamily="2" charset="-127"/>
                        </a:rPr>
                        <a:t>22,360</a:t>
                      </a:r>
                      <a:endParaRPr lang="ko-KR" altLang="en-US" sz="800">
                        <a:solidFill>
                          <a:schemeClr val="tx1"/>
                        </a:solidFill>
                        <a:latin typeface="KoPub돋움체 Medium" panose="00000600000000000000" pitchFamily="2" charset="-127"/>
                        <a:ea typeface="KoPub돋움체 Medium" panose="00000600000000000000" pitchFamily="2" charset="-127"/>
                      </a:endParaRPr>
                    </a:p>
                  </a:txBody>
                  <a:tcPr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3175" cap="flat" cmpd="sng" algn="ctr">
                      <a:solidFill>
                        <a:srgbClr val="00338D"/>
                      </a:solidFill>
                      <a:prstDash val="dot"/>
                      <a:round/>
                      <a:headEnd type="none" w="med" len="med"/>
                      <a:tailEnd type="none" w="med" len="med"/>
                    </a:lnB>
                    <a:solidFill>
                      <a:schemeClr val="bg1">
                        <a:lumMod val="95000"/>
                        <a:alpha val="20000"/>
                      </a:schemeClr>
                    </a:solidFill>
                  </a:tcPr>
                </a:tc>
                <a:tc>
                  <a:txBody>
                    <a:bodyPr/>
                    <a:lstStyle/>
                    <a:p>
                      <a:pPr algn="ctr" latinLnBrk="1"/>
                      <a:endParaRPr lang="ko-KR" altLang="en-US" sz="900">
                        <a:solidFill>
                          <a:schemeClr val="bg1"/>
                        </a:solidFill>
                        <a:latin typeface="KoPub돋움체 Medium" panose="00000600000000000000" pitchFamily="2" charset="-127"/>
                        <a:ea typeface="KoPub돋움체 Medium" panose="00000600000000000000" pitchFamily="2" charset="-127"/>
                      </a:endParaRPr>
                    </a:p>
                  </a:txBody>
                  <a:tcPr marL="0" marR="0" marT="0" marB="0" anchor="ctr">
                    <a:lnL w="6350" cap="flat" cmpd="sng" algn="ctr">
                      <a:solidFill>
                        <a:srgbClr val="005EB8"/>
                      </a:solidFill>
                      <a:prstDash val="solid"/>
                      <a:round/>
                      <a:headEnd type="none" w="med" len="med"/>
                      <a:tailEnd type="none" w="med" len="med"/>
                    </a:lnL>
                    <a:lnR w="3175" cap="flat" cmpd="sng" algn="ctr">
                      <a:solidFill>
                        <a:srgbClr val="005EB8"/>
                      </a:solidFill>
                      <a:prstDash val="sysDot"/>
                      <a:round/>
                      <a:headEnd type="none" w="med" len="med"/>
                      <a:tailEnd type="none" w="med" len="med"/>
                    </a:lnR>
                    <a:lnT w="6350" cap="flat" cmpd="sng" algn="ctr">
                      <a:solidFill>
                        <a:srgbClr val="005EB8"/>
                      </a:solidFill>
                      <a:prstDash val="solid"/>
                      <a:round/>
                      <a:headEnd type="none" w="med" len="med"/>
                      <a:tailEnd type="none" w="med" len="med"/>
                    </a:lnT>
                    <a:lnB w="3175" cap="flat" cmpd="sng" algn="ctr">
                      <a:solidFill>
                        <a:srgbClr val="005EB8"/>
                      </a:solidFill>
                      <a:prstDash val="sysDot"/>
                      <a:round/>
                      <a:headEnd type="none" w="med" len="med"/>
                      <a:tailEnd type="none" w="med" len="med"/>
                    </a:lnB>
                    <a:noFill/>
                  </a:tcPr>
                </a:tc>
                <a:tc>
                  <a:txBody>
                    <a:bodyPr/>
                    <a:lstStyle/>
                    <a:p>
                      <a:pPr algn="ctr" latinLnBrk="1"/>
                      <a:endParaRPr lang="ko-KR" altLang="en-US" sz="900">
                        <a:solidFill>
                          <a:schemeClr val="bg1"/>
                        </a:solidFill>
                        <a:latin typeface="KoPub돋움체 Medium" panose="00000600000000000000" pitchFamily="2" charset="-127"/>
                        <a:ea typeface="KoPub돋움체 Medium" panose="00000600000000000000" pitchFamily="2" charset="-127"/>
                      </a:endParaRPr>
                    </a:p>
                  </a:txBody>
                  <a:tcPr marL="0" marR="0" marT="0" marB="0" anchor="ctr">
                    <a:lnL w="3175" cap="flat" cmpd="sng" algn="ctr">
                      <a:solidFill>
                        <a:srgbClr val="005EB8"/>
                      </a:solidFill>
                      <a:prstDash val="sysDot"/>
                      <a:round/>
                      <a:headEnd type="none" w="med" len="med"/>
                      <a:tailEnd type="none" w="med" len="med"/>
                    </a:lnL>
                    <a:lnR w="3175" cap="flat" cmpd="sng" algn="ctr">
                      <a:solidFill>
                        <a:srgbClr val="005EB8"/>
                      </a:solidFill>
                      <a:prstDash val="sysDot"/>
                      <a:round/>
                      <a:headEnd type="none" w="med" len="med"/>
                      <a:tailEnd type="none" w="med" len="med"/>
                    </a:lnR>
                    <a:lnT w="6350" cap="flat" cmpd="sng" algn="ctr">
                      <a:solidFill>
                        <a:srgbClr val="005EB8"/>
                      </a:solidFill>
                      <a:prstDash val="solid"/>
                      <a:round/>
                      <a:headEnd type="none" w="med" len="med"/>
                      <a:tailEnd type="none" w="med" len="med"/>
                    </a:lnT>
                    <a:lnB w="3175" cap="flat" cmpd="sng" algn="ctr">
                      <a:solidFill>
                        <a:srgbClr val="005EB8"/>
                      </a:solidFill>
                      <a:prstDash val="sysDot"/>
                      <a:round/>
                      <a:headEnd type="none" w="med" len="med"/>
                      <a:tailEnd type="none" w="med" len="med"/>
                    </a:lnB>
                    <a:noFill/>
                  </a:tcPr>
                </a:tc>
                <a:tc>
                  <a:txBody>
                    <a:bodyPr/>
                    <a:lstStyle/>
                    <a:p>
                      <a:pPr algn="ctr" latinLnBrk="1"/>
                      <a:endParaRPr lang="ko-KR" altLang="en-US" sz="900">
                        <a:solidFill>
                          <a:schemeClr val="bg1"/>
                        </a:solidFill>
                        <a:latin typeface="KoPub돋움체 Medium" panose="00000600000000000000" pitchFamily="2" charset="-127"/>
                        <a:ea typeface="KoPub돋움체 Medium" panose="00000600000000000000" pitchFamily="2" charset="-127"/>
                      </a:endParaRPr>
                    </a:p>
                  </a:txBody>
                  <a:tcPr marL="0" marR="0" marT="0" marB="0" anchor="ctr">
                    <a:lnL w="3175" cap="flat" cmpd="sng" algn="ctr">
                      <a:solidFill>
                        <a:srgbClr val="005EB8"/>
                      </a:solidFill>
                      <a:prstDash val="sysDot"/>
                      <a:round/>
                      <a:headEnd type="none" w="med" len="med"/>
                      <a:tailEnd type="none" w="med" len="med"/>
                    </a:lnL>
                    <a:lnR w="3175" cap="flat" cmpd="sng" algn="ctr">
                      <a:solidFill>
                        <a:srgbClr val="005EB8"/>
                      </a:solidFill>
                      <a:prstDash val="sysDot"/>
                      <a:round/>
                      <a:headEnd type="none" w="med" len="med"/>
                      <a:tailEnd type="none" w="med" len="med"/>
                    </a:lnR>
                    <a:lnT w="6350" cap="flat" cmpd="sng" algn="ctr">
                      <a:solidFill>
                        <a:srgbClr val="005EB8"/>
                      </a:solidFill>
                      <a:prstDash val="solid"/>
                      <a:round/>
                      <a:headEnd type="none" w="med" len="med"/>
                      <a:tailEnd type="none" w="med" len="med"/>
                    </a:lnT>
                    <a:lnB w="3175" cap="flat" cmpd="sng" algn="ctr">
                      <a:solidFill>
                        <a:srgbClr val="005EB8"/>
                      </a:solidFill>
                      <a:prstDash val="sysDot"/>
                      <a:round/>
                      <a:headEnd type="none" w="med" len="med"/>
                      <a:tailEnd type="none" w="med" len="med"/>
                    </a:lnB>
                    <a:noFill/>
                  </a:tcPr>
                </a:tc>
                <a:tc>
                  <a:txBody>
                    <a:bodyPr/>
                    <a:lstStyle/>
                    <a:p>
                      <a:pPr algn="ctr" latinLnBrk="1"/>
                      <a:endParaRPr lang="ko-KR" altLang="en-US" sz="900">
                        <a:solidFill>
                          <a:schemeClr val="bg1"/>
                        </a:solidFill>
                        <a:latin typeface="KoPub돋움체 Medium" panose="00000600000000000000" pitchFamily="2" charset="-127"/>
                        <a:ea typeface="KoPub돋움체 Medium" panose="00000600000000000000" pitchFamily="2" charset="-127"/>
                      </a:endParaRPr>
                    </a:p>
                  </a:txBody>
                  <a:tcPr marL="0" marR="0" marT="0" marB="0" anchor="ctr">
                    <a:lnL w="3175" cap="flat" cmpd="sng" algn="ctr">
                      <a:solidFill>
                        <a:srgbClr val="005EB8"/>
                      </a:solidFill>
                      <a:prstDash val="sysDot"/>
                      <a:round/>
                      <a:headEnd type="none" w="med" len="med"/>
                      <a:tailEnd type="none" w="med" len="med"/>
                    </a:lnL>
                    <a:lnR w="6350" cap="flat" cmpd="sng" algn="ctr">
                      <a:solidFill>
                        <a:srgbClr val="005EB8"/>
                      </a:solidFill>
                      <a:prstDash val="sysDot"/>
                      <a:round/>
                      <a:headEnd type="none" w="med" len="med"/>
                      <a:tailEnd type="none" w="med" len="med"/>
                    </a:lnR>
                    <a:lnT w="6350" cap="flat" cmpd="sng" algn="ctr">
                      <a:solidFill>
                        <a:srgbClr val="005EB8"/>
                      </a:solidFill>
                      <a:prstDash val="solid"/>
                      <a:round/>
                      <a:headEnd type="none" w="med" len="med"/>
                      <a:tailEnd type="none" w="med" len="med"/>
                    </a:lnT>
                    <a:lnB w="3175" cap="flat" cmpd="sng" algn="ctr">
                      <a:solidFill>
                        <a:srgbClr val="005EB8"/>
                      </a:solidFill>
                      <a:prstDash val="sysDot"/>
                      <a:round/>
                      <a:headEnd type="none" w="med" len="med"/>
                      <a:tailEnd type="none" w="med" len="med"/>
                    </a:lnB>
                    <a:noFill/>
                  </a:tcPr>
                </a:tc>
                <a:tc>
                  <a:txBody>
                    <a:bodyPr/>
                    <a:lstStyle/>
                    <a:p>
                      <a:pPr algn="ctr" latinLnBrk="1"/>
                      <a:endParaRPr lang="ko-KR" altLang="en-US" sz="900">
                        <a:solidFill>
                          <a:schemeClr val="bg1"/>
                        </a:solidFill>
                        <a:latin typeface="KoPub돋움체 Medium" panose="00000600000000000000" pitchFamily="2" charset="-127"/>
                        <a:ea typeface="KoPub돋움체 Medium" panose="00000600000000000000" pitchFamily="2" charset="-127"/>
                      </a:endParaRPr>
                    </a:p>
                  </a:txBody>
                  <a:tcPr marL="0" marR="0" marT="0" marB="0" anchor="ctr">
                    <a:lnL w="6350" cap="flat" cmpd="sng" algn="ctr">
                      <a:solidFill>
                        <a:srgbClr val="005EB8"/>
                      </a:solidFill>
                      <a:prstDash val="sysDot"/>
                      <a:round/>
                      <a:headEnd type="none" w="med" len="med"/>
                      <a:tailEnd type="none" w="med" len="med"/>
                    </a:lnL>
                    <a:lnR w="3175" cap="flat" cmpd="sng" algn="ctr">
                      <a:solidFill>
                        <a:srgbClr val="005EB8"/>
                      </a:solidFill>
                      <a:prstDash val="sysDot"/>
                      <a:round/>
                      <a:headEnd type="none" w="med" len="med"/>
                      <a:tailEnd type="none" w="med" len="med"/>
                    </a:lnR>
                    <a:lnT w="6350" cap="flat" cmpd="sng" algn="ctr">
                      <a:solidFill>
                        <a:srgbClr val="005EB8"/>
                      </a:solidFill>
                      <a:prstDash val="solid"/>
                      <a:round/>
                      <a:headEnd type="none" w="med" len="med"/>
                      <a:tailEnd type="none" w="med" len="med"/>
                    </a:lnT>
                    <a:lnB w="3175" cap="flat" cmpd="sng" algn="ctr">
                      <a:solidFill>
                        <a:srgbClr val="005EB8"/>
                      </a:solidFill>
                      <a:prstDash val="sysDot"/>
                      <a:round/>
                      <a:headEnd type="none" w="med" len="med"/>
                      <a:tailEnd type="none" w="med" len="med"/>
                    </a:lnB>
                    <a:noFill/>
                  </a:tcPr>
                </a:tc>
                <a:tc>
                  <a:txBody>
                    <a:bodyPr/>
                    <a:lstStyle/>
                    <a:p>
                      <a:pPr algn="ctr" latinLnBrk="1"/>
                      <a:endParaRPr lang="ko-KR" altLang="en-US" sz="900">
                        <a:solidFill>
                          <a:schemeClr val="bg1"/>
                        </a:solidFill>
                        <a:latin typeface="KoPub돋움체 Medium" panose="00000600000000000000" pitchFamily="2" charset="-127"/>
                        <a:ea typeface="KoPub돋움체 Medium" panose="00000600000000000000" pitchFamily="2" charset="-127"/>
                      </a:endParaRPr>
                    </a:p>
                  </a:txBody>
                  <a:tcPr marL="0" marR="0" marT="0" marB="0" anchor="ctr">
                    <a:lnL w="3175" cap="flat" cmpd="sng" algn="ctr">
                      <a:solidFill>
                        <a:srgbClr val="005EB8"/>
                      </a:solidFill>
                      <a:prstDash val="sysDot"/>
                      <a:round/>
                      <a:headEnd type="none" w="med" len="med"/>
                      <a:tailEnd type="none" w="med" len="med"/>
                    </a:lnL>
                    <a:lnR w="3175" cap="flat" cmpd="sng" algn="ctr">
                      <a:solidFill>
                        <a:srgbClr val="005EB8"/>
                      </a:solidFill>
                      <a:prstDash val="sysDot"/>
                      <a:round/>
                      <a:headEnd type="none" w="med" len="med"/>
                      <a:tailEnd type="none" w="med" len="med"/>
                    </a:lnR>
                    <a:lnT w="6350" cap="flat" cmpd="sng" algn="ctr">
                      <a:solidFill>
                        <a:srgbClr val="005EB8"/>
                      </a:solidFill>
                      <a:prstDash val="solid"/>
                      <a:round/>
                      <a:headEnd type="none" w="med" len="med"/>
                      <a:tailEnd type="none" w="med" len="med"/>
                    </a:lnT>
                    <a:lnB w="3175" cap="flat" cmpd="sng" algn="ctr">
                      <a:solidFill>
                        <a:srgbClr val="005EB8"/>
                      </a:solidFill>
                      <a:prstDash val="sysDot"/>
                      <a:round/>
                      <a:headEnd type="none" w="med" len="med"/>
                      <a:tailEnd type="none" w="med" len="med"/>
                    </a:lnB>
                    <a:noFill/>
                  </a:tcPr>
                </a:tc>
                <a:tc>
                  <a:txBody>
                    <a:bodyPr/>
                    <a:lstStyle/>
                    <a:p>
                      <a:pPr algn="ctr" latinLnBrk="1"/>
                      <a:endParaRPr lang="ko-KR" altLang="en-US" sz="900">
                        <a:solidFill>
                          <a:schemeClr val="bg1"/>
                        </a:solidFill>
                        <a:latin typeface="KoPub돋움체 Medium" panose="00000600000000000000" pitchFamily="2" charset="-127"/>
                        <a:ea typeface="KoPub돋움체 Medium" panose="00000600000000000000" pitchFamily="2" charset="-127"/>
                      </a:endParaRPr>
                    </a:p>
                  </a:txBody>
                  <a:tcPr marL="0" marR="0" marT="0" marB="0" anchor="ctr">
                    <a:lnL w="3175" cap="flat" cmpd="sng" algn="ctr">
                      <a:solidFill>
                        <a:srgbClr val="005EB8"/>
                      </a:solidFill>
                      <a:prstDash val="sysDot"/>
                      <a:round/>
                      <a:headEnd type="none" w="med" len="med"/>
                      <a:tailEnd type="none" w="med" len="med"/>
                    </a:lnL>
                    <a:lnR w="3175" cap="flat" cmpd="sng" algn="ctr">
                      <a:solidFill>
                        <a:srgbClr val="005EB8"/>
                      </a:solidFill>
                      <a:prstDash val="sysDot"/>
                      <a:round/>
                      <a:headEnd type="none" w="med" len="med"/>
                      <a:tailEnd type="none" w="med" len="med"/>
                    </a:lnR>
                    <a:lnT w="6350" cap="flat" cmpd="sng" algn="ctr">
                      <a:solidFill>
                        <a:srgbClr val="005EB8"/>
                      </a:solidFill>
                      <a:prstDash val="solid"/>
                      <a:round/>
                      <a:headEnd type="none" w="med" len="med"/>
                      <a:tailEnd type="none" w="med" len="med"/>
                    </a:lnT>
                    <a:lnB w="3175" cap="flat" cmpd="sng" algn="ctr">
                      <a:solidFill>
                        <a:srgbClr val="005EB8"/>
                      </a:solidFill>
                      <a:prstDash val="sysDot"/>
                      <a:round/>
                      <a:headEnd type="none" w="med" len="med"/>
                      <a:tailEnd type="none" w="med" len="med"/>
                    </a:lnB>
                    <a:noFill/>
                  </a:tcPr>
                </a:tc>
                <a:tc>
                  <a:txBody>
                    <a:bodyPr/>
                    <a:lstStyle/>
                    <a:p>
                      <a:pPr algn="ctr" latinLnBrk="1"/>
                      <a:endParaRPr lang="ko-KR" altLang="en-US" sz="900">
                        <a:solidFill>
                          <a:schemeClr val="bg1"/>
                        </a:solidFill>
                        <a:latin typeface="KoPub돋움체 Medium" panose="00000600000000000000" pitchFamily="2" charset="-127"/>
                        <a:ea typeface="KoPub돋움체 Medium" panose="00000600000000000000" pitchFamily="2" charset="-127"/>
                      </a:endParaRPr>
                    </a:p>
                  </a:txBody>
                  <a:tcPr marL="0" marR="0" marT="0" marB="0" anchor="ctr">
                    <a:lnL w="3175" cap="flat" cmpd="sng" algn="ctr">
                      <a:solidFill>
                        <a:srgbClr val="005EB8"/>
                      </a:solidFill>
                      <a:prstDash val="sysDot"/>
                      <a:round/>
                      <a:headEnd type="none" w="med" len="med"/>
                      <a:tailEnd type="none" w="med" len="med"/>
                    </a:lnL>
                    <a:lnR w="6350" cap="flat" cmpd="sng" algn="ctr">
                      <a:solidFill>
                        <a:srgbClr val="005EB8"/>
                      </a:solidFill>
                      <a:prstDash val="sysDot"/>
                      <a:round/>
                      <a:headEnd type="none" w="med" len="med"/>
                      <a:tailEnd type="none" w="med" len="med"/>
                    </a:lnR>
                    <a:lnT w="6350" cap="flat" cmpd="sng" algn="ctr">
                      <a:solidFill>
                        <a:srgbClr val="005EB8"/>
                      </a:solidFill>
                      <a:prstDash val="solid"/>
                      <a:round/>
                      <a:headEnd type="none" w="med" len="med"/>
                      <a:tailEnd type="none" w="med" len="med"/>
                    </a:lnT>
                    <a:lnB w="3175" cap="flat" cmpd="sng" algn="ctr">
                      <a:solidFill>
                        <a:srgbClr val="005EB8"/>
                      </a:solidFill>
                      <a:prstDash val="sysDot"/>
                      <a:round/>
                      <a:headEnd type="none" w="med" len="med"/>
                      <a:tailEnd type="none" w="med" len="med"/>
                    </a:lnB>
                    <a:noFill/>
                  </a:tcPr>
                </a:tc>
                <a:tc>
                  <a:txBody>
                    <a:bodyPr/>
                    <a:lstStyle/>
                    <a:p>
                      <a:pPr algn="ctr" latinLnBrk="1"/>
                      <a:endParaRPr lang="ko-KR" altLang="en-US" sz="900">
                        <a:solidFill>
                          <a:schemeClr val="bg1"/>
                        </a:solidFill>
                        <a:latin typeface="KoPub돋움체 Medium" panose="00000600000000000000" pitchFamily="2" charset="-127"/>
                        <a:ea typeface="KoPub돋움체 Medium" panose="00000600000000000000" pitchFamily="2" charset="-127"/>
                      </a:endParaRPr>
                    </a:p>
                  </a:txBody>
                  <a:tcPr marL="0" marR="0" marT="0" marB="0" anchor="ctr">
                    <a:lnL w="6350" cap="flat" cmpd="sng" algn="ctr">
                      <a:solidFill>
                        <a:srgbClr val="005EB8"/>
                      </a:solidFill>
                      <a:prstDash val="sysDot"/>
                      <a:round/>
                      <a:headEnd type="none" w="med" len="med"/>
                      <a:tailEnd type="none" w="med" len="med"/>
                    </a:lnL>
                    <a:lnR w="3175" cap="flat" cmpd="sng" algn="ctr">
                      <a:solidFill>
                        <a:srgbClr val="005EB8"/>
                      </a:solidFill>
                      <a:prstDash val="sysDot"/>
                      <a:round/>
                      <a:headEnd type="none" w="med" len="med"/>
                      <a:tailEnd type="none" w="med" len="med"/>
                    </a:lnR>
                    <a:lnT w="6350" cap="flat" cmpd="sng" algn="ctr">
                      <a:solidFill>
                        <a:srgbClr val="005EB8"/>
                      </a:solidFill>
                      <a:prstDash val="solid"/>
                      <a:round/>
                      <a:headEnd type="none" w="med" len="med"/>
                      <a:tailEnd type="none" w="med" len="med"/>
                    </a:lnT>
                    <a:lnB w="3175" cap="flat" cmpd="sng" algn="ctr">
                      <a:solidFill>
                        <a:srgbClr val="005EB8"/>
                      </a:solidFill>
                      <a:prstDash val="sysDot"/>
                      <a:round/>
                      <a:headEnd type="none" w="med" len="med"/>
                      <a:tailEnd type="none" w="med" len="med"/>
                    </a:lnB>
                    <a:noFill/>
                  </a:tcPr>
                </a:tc>
                <a:tc>
                  <a:txBody>
                    <a:bodyPr/>
                    <a:lstStyle/>
                    <a:p>
                      <a:pPr algn="ctr" latinLnBrk="1"/>
                      <a:endParaRPr lang="ko-KR" altLang="en-US" sz="900">
                        <a:solidFill>
                          <a:schemeClr val="bg1"/>
                        </a:solidFill>
                        <a:latin typeface="KoPub돋움체 Medium" panose="00000600000000000000" pitchFamily="2" charset="-127"/>
                        <a:ea typeface="KoPub돋움체 Medium" panose="00000600000000000000" pitchFamily="2" charset="-127"/>
                      </a:endParaRPr>
                    </a:p>
                  </a:txBody>
                  <a:tcPr marL="0" marR="0" marT="0" marB="0" anchor="ctr">
                    <a:lnL w="3175" cap="flat" cmpd="sng" algn="ctr">
                      <a:solidFill>
                        <a:srgbClr val="005EB8"/>
                      </a:solidFill>
                      <a:prstDash val="sysDot"/>
                      <a:round/>
                      <a:headEnd type="none" w="med" len="med"/>
                      <a:tailEnd type="none" w="med" len="med"/>
                    </a:lnL>
                    <a:lnR w="3175" cap="flat" cmpd="sng" algn="ctr">
                      <a:solidFill>
                        <a:srgbClr val="005EB8"/>
                      </a:solidFill>
                      <a:prstDash val="sysDot"/>
                      <a:round/>
                      <a:headEnd type="none" w="med" len="med"/>
                      <a:tailEnd type="none" w="med" len="med"/>
                    </a:lnR>
                    <a:lnT w="6350" cap="flat" cmpd="sng" algn="ctr">
                      <a:solidFill>
                        <a:srgbClr val="005EB8"/>
                      </a:solidFill>
                      <a:prstDash val="solid"/>
                      <a:round/>
                      <a:headEnd type="none" w="med" len="med"/>
                      <a:tailEnd type="none" w="med" len="med"/>
                    </a:lnT>
                    <a:lnB w="3175" cap="flat" cmpd="sng" algn="ctr">
                      <a:solidFill>
                        <a:srgbClr val="005EB8"/>
                      </a:solidFill>
                      <a:prstDash val="sysDot"/>
                      <a:round/>
                      <a:headEnd type="none" w="med" len="med"/>
                      <a:tailEnd type="none" w="med" len="med"/>
                    </a:lnB>
                    <a:noFill/>
                  </a:tcPr>
                </a:tc>
                <a:tc>
                  <a:txBody>
                    <a:bodyPr/>
                    <a:lstStyle/>
                    <a:p>
                      <a:pPr algn="ctr" latinLnBrk="1"/>
                      <a:endParaRPr lang="ko-KR" altLang="en-US" sz="900">
                        <a:solidFill>
                          <a:schemeClr val="bg1"/>
                        </a:solidFill>
                        <a:latin typeface="KoPub돋움체 Medium" panose="00000600000000000000" pitchFamily="2" charset="-127"/>
                        <a:ea typeface="KoPub돋움체 Medium" panose="00000600000000000000" pitchFamily="2" charset="-127"/>
                      </a:endParaRPr>
                    </a:p>
                  </a:txBody>
                  <a:tcPr marL="0" marR="0" marT="0" marB="0" anchor="ctr">
                    <a:lnL w="3175" cap="flat" cmpd="sng" algn="ctr">
                      <a:solidFill>
                        <a:srgbClr val="005EB8"/>
                      </a:solidFill>
                      <a:prstDash val="sysDot"/>
                      <a:round/>
                      <a:headEnd type="none" w="med" len="med"/>
                      <a:tailEnd type="none" w="med" len="med"/>
                    </a:lnL>
                    <a:lnR w="3175" cap="flat" cmpd="sng" algn="ctr">
                      <a:solidFill>
                        <a:srgbClr val="005EB8"/>
                      </a:solidFill>
                      <a:prstDash val="sysDot"/>
                      <a:round/>
                      <a:headEnd type="none" w="med" len="med"/>
                      <a:tailEnd type="none" w="med" len="med"/>
                    </a:lnR>
                    <a:lnT w="6350" cap="flat" cmpd="sng" algn="ctr">
                      <a:solidFill>
                        <a:srgbClr val="005EB8"/>
                      </a:solidFill>
                      <a:prstDash val="solid"/>
                      <a:round/>
                      <a:headEnd type="none" w="med" len="med"/>
                      <a:tailEnd type="none" w="med" len="med"/>
                    </a:lnT>
                    <a:lnB w="3175" cap="flat" cmpd="sng" algn="ctr">
                      <a:solidFill>
                        <a:srgbClr val="005EB8"/>
                      </a:solidFill>
                      <a:prstDash val="sysDot"/>
                      <a:round/>
                      <a:headEnd type="none" w="med" len="med"/>
                      <a:tailEnd type="none" w="med" len="med"/>
                    </a:lnB>
                    <a:noFill/>
                  </a:tcPr>
                </a:tc>
                <a:tc>
                  <a:txBody>
                    <a:bodyPr/>
                    <a:lstStyle/>
                    <a:p>
                      <a:pPr algn="ctr" latinLnBrk="1"/>
                      <a:endParaRPr lang="ko-KR" altLang="en-US" sz="900">
                        <a:solidFill>
                          <a:schemeClr val="bg1"/>
                        </a:solidFill>
                        <a:latin typeface="KoPub돋움체 Medium" panose="00000600000000000000" pitchFamily="2" charset="-127"/>
                        <a:ea typeface="KoPub돋움체 Medium" panose="00000600000000000000" pitchFamily="2" charset="-127"/>
                      </a:endParaRPr>
                    </a:p>
                  </a:txBody>
                  <a:tcPr marL="0" marR="0" marT="0" marB="0" anchor="ctr">
                    <a:lnL w="3175" cap="flat" cmpd="sng" algn="ctr">
                      <a:solidFill>
                        <a:srgbClr val="005EB8"/>
                      </a:solidFill>
                      <a:prstDash val="sysDot"/>
                      <a:round/>
                      <a:headEnd type="none" w="med" len="med"/>
                      <a:tailEnd type="none" w="med" len="med"/>
                    </a:lnL>
                    <a:lnR w="6350" cap="flat" cmpd="sng" algn="ctr">
                      <a:solidFill>
                        <a:srgbClr val="005EB8"/>
                      </a:solidFill>
                      <a:prstDash val="sysDot"/>
                      <a:round/>
                      <a:headEnd type="none" w="med" len="med"/>
                      <a:tailEnd type="none" w="med" len="med"/>
                    </a:lnR>
                    <a:lnT w="6350" cap="flat" cmpd="sng" algn="ctr">
                      <a:solidFill>
                        <a:srgbClr val="005EB8"/>
                      </a:solidFill>
                      <a:prstDash val="solid"/>
                      <a:round/>
                      <a:headEnd type="none" w="med" len="med"/>
                      <a:tailEnd type="none" w="med" len="med"/>
                    </a:lnT>
                    <a:lnB w="3175" cap="flat" cmpd="sng" algn="ctr">
                      <a:solidFill>
                        <a:srgbClr val="005EB8"/>
                      </a:solidFill>
                      <a:prstDash val="sysDot"/>
                      <a:round/>
                      <a:headEnd type="none" w="med" len="med"/>
                      <a:tailEnd type="none" w="med" len="med"/>
                    </a:lnB>
                    <a:noFill/>
                  </a:tcPr>
                </a:tc>
                <a:tc>
                  <a:txBody>
                    <a:bodyPr/>
                    <a:lstStyle/>
                    <a:p>
                      <a:pPr algn="ctr" latinLnBrk="1"/>
                      <a:endParaRPr lang="ko-KR" altLang="en-US" sz="900">
                        <a:solidFill>
                          <a:schemeClr val="bg1"/>
                        </a:solidFill>
                        <a:latin typeface="KoPub돋움체 Medium" panose="00000600000000000000" pitchFamily="2" charset="-127"/>
                        <a:ea typeface="KoPub돋움체 Medium" panose="00000600000000000000" pitchFamily="2" charset="-127"/>
                      </a:endParaRPr>
                    </a:p>
                  </a:txBody>
                  <a:tcPr marL="0" marR="0" marT="0" marB="0" anchor="ctr">
                    <a:lnL w="6350" cap="flat" cmpd="sng" algn="ctr">
                      <a:solidFill>
                        <a:srgbClr val="005EB8"/>
                      </a:solidFill>
                      <a:prstDash val="sysDot"/>
                      <a:round/>
                      <a:headEnd type="none" w="med" len="med"/>
                      <a:tailEnd type="none" w="med" len="med"/>
                    </a:lnL>
                    <a:lnR w="3175" cap="flat" cmpd="sng" algn="ctr">
                      <a:solidFill>
                        <a:srgbClr val="005EB8"/>
                      </a:solidFill>
                      <a:prstDash val="sysDot"/>
                      <a:round/>
                      <a:headEnd type="none" w="med" len="med"/>
                      <a:tailEnd type="none" w="med" len="med"/>
                    </a:lnR>
                    <a:lnT w="6350" cap="flat" cmpd="sng" algn="ctr">
                      <a:solidFill>
                        <a:srgbClr val="005EB8"/>
                      </a:solidFill>
                      <a:prstDash val="solid"/>
                      <a:round/>
                      <a:headEnd type="none" w="med" len="med"/>
                      <a:tailEnd type="none" w="med" len="med"/>
                    </a:lnT>
                    <a:lnB w="3175" cap="flat" cmpd="sng" algn="ctr">
                      <a:solidFill>
                        <a:srgbClr val="005EB8"/>
                      </a:solidFill>
                      <a:prstDash val="sysDot"/>
                      <a:round/>
                      <a:headEnd type="none" w="med" len="med"/>
                      <a:tailEnd type="none" w="med" len="med"/>
                    </a:lnB>
                    <a:noFill/>
                  </a:tcPr>
                </a:tc>
                <a:tc>
                  <a:txBody>
                    <a:bodyPr/>
                    <a:lstStyle/>
                    <a:p>
                      <a:pPr algn="ctr" latinLnBrk="1"/>
                      <a:endParaRPr lang="ko-KR" altLang="en-US" sz="900">
                        <a:solidFill>
                          <a:schemeClr val="bg1"/>
                        </a:solidFill>
                        <a:latin typeface="KoPub돋움체 Medium" panose="00000600000000000000" pitchFamily="2" charset="-127"/>
                        <a:ea typeface="KoPub돋움체 Medium" panose="00000600000000000000" pitchFamily="2" charset="-127"/>
                      </a:endParaRPr>
                    </a:p>
                  </a:txBody>
                  <a:tcPr marL="0" marR="0" marT="0" marB="0" anchor="ctr">
                    <a:lnL w="3175" cap="flat" cmpd="sng" algn="ctr">
                      <a:solidFill>
                        <a:srgbClr val="005EB8"/>
                      </a:solidFill>
                      <a:prstDash val="sysDot"/>
                      <a:round/>
                      <a:headEnd type="none" w="med" len="med"/>
                      <a:tailEnd type="none" w="med" len="med"/>
                    </a:lnL>
                    <a:lnR w="3175" cap="flat" cmpd="sng" algn="ctr">
                      <a:solidFill>
                        <a:srgbClr val="005EB8"/>
                      </a:solidFill>
                      <a:prstDash val="sysDot"/>
                      <a:round/>
                      <a:headEnd type="none" w="med" len="med"/>
                      <a:tailEnd type="none" w="med" len="med"/>
                    </a:lnR>
                    <a:lnT w="6350" cap="flat" cmpd="sng" algn="ctr">
                      <a:solidFill>
                        <a:srgbClr val="005EB8"/>
                      </a:solidFill>
                      <a:prstDash val="solid"/>
                      <a:round/>
                      <a:headEnd type="none" w="med" len="med"/>
                      <a:tailEnd type="none" w="med" len="med"/>
                    </a:lnT>
                    <a:lnB w="3175" cap="flat" cmpd="sng" algn="ctr">
                      <a:solidFill>
                        <a:srgbClr val="005EB8"/>
                      </a:solidFill>
                      <a:prstDash val="sysDot"/>
                      <a:round/>
                      <a:headEnd type="none" w="med" len="med"/>
                      <a:tailEnd type="none" w="med" len="med"/>
                    </a:lnB>
                    <a:noFill/>
                  </a:tcPr>
                </a:tc>
                <a:tc>
                  <a:txBody>
                    <a:bodyPr/>
                    <a:lstStyle/>
                    <a:p>
                      <a:pPr algn="ctr" latinLnBrk="1"/>
                      <a:endParaRPr lang="ko-KR" altLang="en-US" sz="900">
                        <a:solidFill>
                          <a:schemeClr val="bg1"/>
                        </a:solidFill>
                        <a:latin typeface="KoPub돋움체 Medium" panose="00000600000000000000" pitchFamily="2" charset="-127"/>
                        <a:ea typeface="KoPub돋움체 Medium" panose="00000600000000000000" pitchFamily="2" charset="-127"/>
                      </a:endParaRPr>
                    </a:p>
                  </a:txBody>
                  <a:tcPr marL="0" marR="0" marT="0" marB="0" anchor="ctr">
                    <a:lnL w="3175" cap="flat" cmpd="sng" algn="ctr">
                      <a:solidFill>
                        <a:srgbClr val="005EB8"/>
                      </a:solidFill>
                      <a:prstDash val="sysDot"/>
                      <a:round/>
                      <a:headEnd type="none" w="med" len="med"/>
                      <a:tailEnd type="none" w="med" len="med"/>
                    </a:lnL>
                    <a:lnR w="3175" cap="flat" cmpd="sng" algn="ctr">
                      <a:solidFill>
                        <a:srgbClr val="005EB8"/>
                      </a:solidFill>
                      <a:prstDash val="sysDot"/>
                      <a:round/>
                      <a:headEnd type="none" w="med" len="med"/>
                      <a:tailEnd type="none" w="med" len="med"/>
                    </a:lnR>
                    <a:lnT w="6350" cap="flat" cmpd="sng" algn="ctr">
                      <a:solidFill>
                        <a:srgbClr val="005EB8"/>
                      </a:solidFill>
                      <a:prstDash val="solid"/>
                      <a:round/>
                      <a:headEnd type="none" w="med" len="med"/>
                      <a:tailEnd type="none" w="med" len="med"/>
                    </a:lnT>
                    <a:lnB w="3175" cap="flat" cmpd="sng" algn="ctr">
                      <a:solidFill>
                        <a:srgbClr val="005EB8"/>
                      </a:solidFill>
                      <a:prstDash val="sysDot"/>
                      <a:round/>
                      <a:headEnd type="none" w="med" len="med"/>
                      <a:tailEnd type="none" w="med" len="med"/>
                    </a:lnB>
                    <a:noFill/>
                  </a:tcPr>
                </a:tc>
                <a:tc>
                  <a:txBody>
                    <a:bodyPr/>
                    <a:lstStyle/>
                    <a:p>
                      <a:pPr algn="ctr" latinLnBrk="1"/>
                      <a:endParaRPr lang="ko-KR" altLang="en-US" sz="900">
                        <a:solidFill>
                          <a:schemeClr val="bg1"/>
                        </a:solidFill>
                        <a:latin typeface="KoPub돋움체 Medium" panose="00000600000000000000" pitchFamily="2" charset="-127"/>
                        <a:ea typeface="KoPub돋움체 Medium" panose="00000600000000000000" pitchFamily="2" charset="-127"/>
                      </a:endParaRPr>
                    </a:p>
                  </a:txBody>
                  <a:tcPr marL="0" marR="0" marT="0" marB="0" anchor="ctr">
                    <a:lnL w="3175" cap="flat" cmpd="sng" algn="ctr">
                      <a:solidFill>
                        <a:srgbClr val="005EB8"/>
                      </a:solidFill>
                      <a:prstDash val="sysDot"/>
                      <a:round/>
                      <a:headEnd type="none" w="med" len="med"/>
                      <a:tailEnd type="none" w="med" len="med"/>
                    </a:lnL>
                    <a:lnR w="6350" cap="flat" cmpd="sng" algn="ctr">
                      <a:solidFill>
                        <a:srgbClr val="005EB8"/>
                      </a:solidFill>
                      <a:prstDash val="sysDot"/>
                      <a:round/>
                      <a:headEnd type="none" w="med" len="med"/>
                      <a:tailEnd type="none" w="med" len="med"/>
                    </a:lnR>
                    <a:lnT w="6350" cap="flat" cmpd="sng" algn="ctr">
                      <a:solidFill>
                        <a:srgbClr val="005EB8"/>
                      </a:solidFill>
                      <a:prstDash val="solid"/>
                      <a:round/>
                      <a:headEnd type="none" w="med" len="med"/>
                      <a:tailEnd type="none" w="med" len="med"/>
                    </a:lnT>
                    <a:lnB w="3175" cap="flat" cmpd="sng" algn="ctr">
                      <a:solidFill>
                        <a:srgbClr val="005EB8"/>
                      </a:solidFill>
                      <a:prstDash val="sysDot"/>
                      <a:round/>
                      <a:headEnd type="none" w="med" len="med"/>
                      <a:tailEnd type="none" w="med" len="med"/>
                    </a:lnB>
                    <a:noFill/>
                  </a:tcPr>
                </a:tc>
                <a:tc>
                  <a:txBody>
                    <a:bodyPr/>
                    <a:lstStyle/>
                    <a:p>
                      <a:pPr algn="ctr" latinLnBrk="1"/>
                      <a:endParaRPr lang="ko-KR" altLang="en-US" sz="900">
                        <a:solidFill>
                          <a:schemeClr val="bg1"/>
                        </a:solidFill>
                        <a:latin typeface="KoPub돋움체 Medium" panose="00000600000000000000" pitchFamily="2" charset="-127"/>
                        <a:ea typeface="KoPub돋움체 Medium" panose="00000600000000000000" pitchFamily="2" charset="-127"/>
                      </a:endParaRPr>
                    </a:p>
                  </a:txBody>
                  <a:tcPr marL="0" marR="0" marT="0" marB="0" anchor="ctr">
                    <a:lnL w="6350" cap="flat" cmpd="sng" algn="ctr">
                      <a:solidFill>
                        <a:srgbClr val="005EB8"/>
                      </a:solidFill>
                      <a:prstDash val="sysDot"/>
                      <a:round/>
                      <a:headEnd type="none" w="med" len="med"/>
                      <a:tailEnd type="none" w="med" len="med"/>
                    </a:lnL>
                    <a:lnR w="3175" cap="flat" cmpd="sng" algn="ctr">
                      <a:solidFill>
                        <a:srgbClr val="005EB8"/>
                      </a:solidFill>
                      <a:prstDash val="sysDot"/>
                      <a:round/>
                      <a:headEnd type="none" w="med" len="med"/>
                      <a:tailEnd type="none" w="med" len="med"/>
                    </a:lnR>
                    <a:lnT w="6350" cap="flat" cmpd="sng" algn="ctr">
                      <a:solidFill>
                        <a:srgbClr val="005EB8"/>
                      </a:solidFill>
                      <a:prstDash val="solid"/>
                      <a:round/>
                      <a:headEnd type="none" w="med" len="med"/>
                      <a:tailEnd type="none" w="med" len="med"/>
                    </a:lnT>
                    <a:lnB w="3175" cap="flat" cmpd="sng" algn="ctr">
                      <a:solidFill>
                        <a:srgbClr val="005EB8"/>
                      </a:solidFill>
                      <a:prstDash val="sysDot"/>
                      <a:round/>
                      <a:headEnd type="none" w="med" len="med"/>
                      <a:tailEnd type="none" w="med" len="med"/>
                    </a:lnB>
                    <a:noFill/>
                  </a:tcPr>
                </a:tc>
                <a:tc>
                  <a:txBody>
                    <a:bodyPr/>
                    <a:lstStyle/>
                    <a:p>
                      <a:pPr algn="ctr" latinLnBrk="1"/>
                      <a:endParaRPr lang="ko-KR" altLang="en-US" sz="900">
                        <a:solidFill>
                          <a:schemeClr val="bg1"/>
                        </a:solidFill>
                        <a:latin typeface="KoPub돋움체 Medium" panose="00000600000000000000" pitchFamily="2" charset="-127"/>
                        <a:ea typeface="KoPub돋움체 Medium" panose="00000600000000000000" pitchFamily="2" charset="-127"/>
                      </a:endParaRPr>
                    </a:p>
                  </a:txBody>
                  <a:tcPr marL="0" marR="0" marT="0" marB="0" anchor="ctr">
                    <a:lnL w="3175" cap="flat" cmpd="sng" algn="ctr">
                      <a:solidFill>
                        <a:srgbClr val="005EB8"/>
                      </a:solidFill>
                      <a:prstDash val="sysDot"/>
                      <a:round/>
                      <a:headEnd type="none" w="med" len="med"/>
                      <a:tailEnd type="none" w="med" len="med"/>
                    </a:lnL>
                    <a:lnR w="3175" cap="flat" cmpd="sng" algn="ctr">
                      <a:solidFill>
                        <a:srgbClr val="005EB8"/>
                      </a:solidFill>
                      <a:prstDash val="sysDot"/>
                      <a:round/>
                      <a:headEnd type="none" w="med" len="med"/>
                      <a:tailEnd type="none" w="med" len="med"/>
                    </a:lnR>
                    <a:lnT w="6350" cap="flat" cmpd="sng" algn="ctr">
                      <a:solidFill>
                        <a:srgbClr val="005EB8"/>
                      </a:solidFill>
                      <a:prstDash val="solid"/>
                      <a:round/>
                      <a:headEnd type="none" w="med" len="med"/>
                      <a:tailEnd type="none" w="med" len="med"/>
                    </a:lnT>
                    <a:lnB w="3175" cap="flat" cmpd="sng" algn="ctr">
                      <a:solidFill>
                        <a:srgbClr val="005EB8"/>
                      </a:solidFill>
                      <a:prstDash val="sysDot"/>
                      <a:round/>
                      <a:headEnd type="none" w="med" len="med"/>
                      <a:tailEnd type="none" w="med" len="med"/>
                    </a:lnB>
                    <a:noFill/>
                  </a:tcPr>
                </a:tc>
                <a:tc>
                  <a:txBody>
                    <a:bodyPr/>
                    <a:lstStyle/>
                    <a:p>
                      <a:pPr algn="ctr" latinLnBrk="1"/>
                      <a:endParaRPr lang="ko-KR" altLang="en-US" sz="900">
                        <a:solidFill>
                          <a:schemeClr val="bg1"/>
                        </a:solidFill>
                        <a:latin typeface="KoPub돋움체 Medium" panose="00000600000000000000" pitchFamily="2" charset="-127"/>
                        <a:ea typeface="KoPub돋움체 Medium" panose="00000600000000000000" pitchFamily="2" charset="-127"/>
                      </a:endParaRPr>
                    </a:p>
                  </a:txBody>
                  <a:tcPr marL="0" marR="0" marT="0" marB="0" anchor="ctr">
                    <a:lnL w="3175" cap="flat" cmpd="sng" algn="ctr">
                      <a:solidFill>
                        <a:srgbClr val="005EB8"/>
                      </a:solidFill>
                      <a:prstDash val="sysDot"/>
                      <a:round/>
                      <a:headEnd type="none" w="med" len="med"/>
                      <a:tailEnd type="none" w="med" len="med"/>
                    </a:lnL>
                    <a:lnR w="3175" cap="flat" cmpd="sng" algn="ctr">
                      <a:solidFill>
                        <a:srgbClr val="005EB8"/>
                      </a:solidFill>
                      <a:prstDash val="sysDot"/>
                      <a:round/>
                      <a:headEnd type="none" w="med" len="med"/>
                      <a:tailEnd type="none" w="med" len="med"/>
                    </a:lnR>
                    <a:lnT w="6350" cap="flat" cmpd="sng" algn="ctr">
                      <a:solidFill>
                        <a:srgbClr val="005EB8"/>
                      </a:solidFill>
                      <a:prstDash val="solid"/>
                      <a:round/>
                      <a:headEnd type="none" w="med" len="med"/>
                      <a:tailEnd type="none" w="med" len="med"/>
                    </a:lnT>
                    <a:lnB w="3175" cap="flat" cmpd="sng" algn="ctr">
                      <a:solidFill>
                        <a:srgbClr val="005EB8"/>
                      </a:solidFill>
                      <a:prstDash val="sysDot"/>
                      <a:round/>
                      <a:headEnd type="none" w="med" len="med"/>
                      <a:tailEnd type="none" w="med" len="med"/>
                    </a:lnB>
                    <a:noFill/>
                  </a:tcPr>
                </a:tc>
                <a:tc>
                  <a:txBody>
                    <a:bodyPr/>
                    <a:lstStyle/>
                    <a:p>
                      <a:pPr algn="ctr" latinLnBrk="1"/>
                      <a:endParaRPr lang="ko-KR" altLang="en-US" sz="900">
                        <a:solidFill>
                          <a:schemeClr val="bg1"/>
                        </a:solidFill>
                        <a:latin typeface="KoPub돋움체 Medium" panose="00000600000000000000" pitchFamily="2" charset="-127"/>
                        <a:ea typeface="KoPub돋움체 Medium" panose="00000600000000000000" pitchFamily="2" charset="-127"/>
                      </a:endParaRPr>
                    </a:p>
                  </a:txBody>
                  <a:tcPr marL="0" marR="0" marT="0" marB="0" anchor="ctr">
                    <a:lnL w="3175" cap="flat" cmpd="sng" algn="ctr">
                      <a:solidFill>
                        <a:srgbClr val="005EB8"/>
                      </a:solidFill>
                      <a:prstDash val="sysDot"/>
                      <a:round/>
                      <a:headEnd type="none" w="med" len="med"/>
                      <a:tailEnd type="none" w="med" len="med"/>
                    </a:lnL>
                    <a:lnR w="6350" cap="flat" cmpd="sng" algn="ctr">
                      <a:solidFill>
                        <a:srgbClr val="005EB8"/>
                      </a:solidFill>
                      <a:prstDash val="sysDot"/>
                      <a:round/>
                      <a:headEnd type="none" w="med" len="med"/>
                      <a:tailEnd type="none" w="med" len="med"/>
                    </a:lnR>
                    <a:lnT w="6350" cap="flat" cmpd="sng" algn="ctr">
                      <a:solidFill>
                        <a:srgbClr val="005EB8"/>
                      </a:solidFill>
                      <a:prstDash val="solid"/>
                      <a:round/>
                      <a:headEnd type="none" w="med" len="med"/>
                      <a:tailEnd type="none" w="med" len="med"/>
                    </a:lnT>
                    <a:lnB w="3175" cap="flat" cmpd="sng" algn="ctr">
                      <a:solidFill>
                        <a:srgbClr val="005EB8"/>
                      </a:solidFill>
                      <a:prstDash val="sysDot"/>
                      <a:round/>
                      <a:headEnd type="none" w="med" len="med"/>
                      <a:tailEnd type="none" w="med" len="med"/>
                    </a:lnB>
                    <a:noFill/>
                  </a:tcPr>
                </a:tc>
                <a:tc>
                  <a:txBody>
                    <a:bodyPr/>
                    <a:lstStyle/>
                    <a:p>
                      <a:pPr algn="ctr" latinLnBrk="1"/>
                      <a:endParaRPr lang="ko-KR" altLang="en-US" sz="900">
                        <a:solidFill>
                          <a:schemeClr val="bg1"/>
                        </a:solidFill>
                        <a:latin typeface="KoPub돋움체 Medium" panose="00000600000000000000" pitchFamily="2" charset="-127"/>
                        <a:ea typeface="KoPub돋움체 Medium" panose="00000600000000000000" pitchFamily="2" charset="-127"/>
                      </a:endParaRPr>
                    </a:p>
                  </a:txBody>
                  <a:tcPr marL="0" marR="0" marT="0" marB="0" anchor="ctr">
                    <a:lnL w="6350" cap="flat" cmpd="sng" algn="ctr">
                      <a:solidFill>
                        <a:srgbClr val="005EB8"/>
                      </a:solidFill>
                      <a:prstDash val="sysDot"/>
                      <a:round/>
                      <a:headEnd type="none" w="med" len="med"/>
                      <a:tailEnd type="none" w="med" len="med"/>
                    </a:lnL>
                    <a:lnR w="3175" cap="flat" cmpd="sng" algn="ctr">
                      <a:solidFill>
                        <a:srgbClr val="005EB8"/>
                      </a:solidFill>
                      <a:prstDash val="sysDot"/>
                      <a:round/>
                      <a:headEnd type="none" w="med" len="med"/>
                      <a:tailEnd type="none" w="med" len="med"/>
                    </a:lnR>
                    <a:lnT w="6350" cap="flat" cmpd="sng" algn="ctr">
                      <a:solidFill>
                        <a:srgbClr val="005EB8"/>
                      </a:solidFill>
                      <a:prstDash val="solid"/>
                      <a:round/>
                      <a:headEnd type="none" w="med" len="med"/>
                      <a:tailEnd type="none" w="med" len="med"/>
                    </a:lnT>
                    <a:lnB w="3175" cap="flat" cmpd="sng" algn="ctr">
                      <a:solidFill>
                        <a:srgbClr val="005EB8"/>
                      </a:solidFill>
                      <a:prstDash val="sysDot"/>
                      <a:round/>
                      <a:headEnd type="none" w="med" len="med"/>
                      <a:tailEnd type="none" w="med" len="med"/>
                    </a:lnB>
                    <a:noFill/>
                  </a:tcPr>
                </a:tc>
                <a:tc>
                  <a:txBody>
                    <a:bodyPr/>
                    <a:lstStyle/>
                    <a:p>
                      <a:pPr algn="ctr" latinLnBrk="1"/>
                      <a:endParaRPr lang="ko-KR" altLang="en-US" sz="900">
                        <a:solidFill>
                          <a:schemeClr val="bg1"/>
                        </a:solidFill>
                        <a:latin typeface="KoPub돋움체 Medium" panose="00000600000000000000" pitchFamily="2" charset="-127"/>
                        <a:ea typeface="KoPub돋움체 Medium" panose="00000600000000000000" pitchFamily="2" charset="-127"/>
                      </a:endParaRPr>
                    </a:p>
                  </a:txBody>
                  <a:tcPr marL="0" marR="0" marT="0" marB="0" anchor="ctr">
                    <a:lnL w="3175" cap="flat" cmpd="sng" algn="ctr">
                      <a:solidFill>
                        <a:srgbClr val="005EB8"/>
                      </a:solidFill>
                      <a:prstDash val="sysDot"/>
                      <a:round/>
                      <a:headEnd type="none" w="med" len="med"/>
                      <a:tailEnd type="none" w="med" len="med"/>
                    </a:lnL>
                    <a:lnR w="3175" cap="flat" cmpd="sng" algn="ctr">
                      <a:solidFill>
                        <a:srgbClr val="005EB8"/>
                      </a:solidFill>
                      <a:prstDash val="sysDot"/>
                      <a:round/>
                      <a:headEnd type="none" w="med" len="med"/>
                      <a:tailEnd type="none" w="med" len="med"/>
                    </a:lnR>
                    <a:lnT w="6350" cap="flat" cmpd="sng" algn="ctr">
                      <a:solidFill>
                        <a:srgbClr val="005EB8"/>
                      </a:solidFill>
                      <a:prstDash val="solid"/>
                      <a:round/>
                      <a:headEnd type="none" w="med" len="med"/>
                      <a:tailEnd type="none" w="med" len="med"/>
                    </a:lnT>
                    <a:lnB w="3175" cap="flat" cmpd="sng" algn="ctr">
                      <a:solidFill>
                        <a:srgbClr val="005EB8"/>
                      </a:solidFill>
                      <a:prstDash val="sysDot"/>
                      <a:round/>
                      <a:headEnd type="none" w="med" len="med"/>
                      <a:tailEnd type="none" w="med" len="med"/>
                    </a:lnB>
                    <a:noFill/>
                  </a:tcPr>
                </a:tc>
                <a:tc>
                  <a:txBody>
                    <a:bodyPr/>
                    <a:lstStyle/>
                    <a:p>
                      <a:pPr algn="ctr" latinLnBrk="1"/>
                      <a:endParaRPr lang="ko-KR" altLang="en-US" sz="900">
                        <a:solidFill>
                          <a:schemeClr val="bg1"/>
                        </a:solidFill>
                        <a:latin typeface="KoPub돋움체 Medium" panose="00000600000000000000" pitchFamily="2" charset="-127"/>
                        <a:ea typeface="KoPub돋움체 Medium" panose="00000600000000000000" pitchFamily="2" charset="-127"/>
                      </a:endParaRPr>
                    </a:p>
                  </a:txBody>
                  <a:tcPr marL="0" marR="0" marT="0" marB="0" anchor="ctr">
                    <a:lnL w="3175" cap="flat" cmpd="sng" algn="ctr">
                      <a:solidFill>
                        <a:srgbClr val="005EB8"/>
                      </a:solidFill>
                      <a:prstDash val="sysDot"/>
                      <a:round/>
                      <a:headEnd type="none" w="med" len="med"/>
                      <a:tailEnd type="none" w="med" len="med"/>
                    </a:lnL>
                    <a:lnR w="3175" cap="flat" cmpd="sng" algn="ctr">
                      <a:solidFill>
                        <a:srgbClr val="005EB8"/>
                      </a:solidFill>
                      <a:prstDash val="sysDot"/>
                      <a:round/>
                      <a:headEnd type="none" w="med" len="med"/>
                      <a:tailEnd type="none" w="med" len="med"/>
                    </a:lnR>
                    <a:lnT w="6350" cap="flat" cmpd="sng" algn="ctr">
                      <a:solidFill>
                        <a:srgbClr val="005EB8"/>
                      </a:solidFill>
                      <a:prstDash val="solid"/>
                      <a:round/>
                      <a:headEnd type="none" w="med" len="med"/>
                      <a:tailEnd type="none" w="med" len="med"/>
                    </a:lnT>
                    <a:lnB w="3175" cap="flat" cmpd="sng" algn="ctr">
                      <a:solidFill>
                        <a:srgbClr val="005EB8"/>
                      </a:solidFill>
                      <a:prstDash val="sysDot"/>
                      <a:round/>
                      <a:headEnd type="none" w="med" len="med"/>
                      <a:tailEnd type="none" w="med" len="med"/>
                    </a:lnB>
                    <a:noFill/>
                  </a:tcPr>
                </a:tc>
                <a:tc>
                  <a:txBody>
                    <a:bodyPr/>
                    <a:lstStyle/>
                    <a:p>
                      <a:pPr algn="ctr" latinLnBrk="1"/>
                      <a:endParaRPr lang="ko-KR" altLang="en-US" sz="900">
                        <a:solidFill>
                          <a:schemeClr val="bg1"/>
                        </a:solidFill>
                        <a:latin typeface="KoPub돋움체 Medium" panose="00000600000000000000" pitchFamily="2" charset="-127"/>
                        <a:ea typeface="KoPub돋움체 Medium" panose="00000600000000000000" pitchFamily="2" charset="-127"/>
                      </a:endParaRPr>
                    </a:p>
                  </a:txBody>
                  <a:tcPr marL="0" marR="0" marT="0" marB="0" anchor="ctr">
                    <a:lnL w="3175" cap="flat" cmpd="sng" algn="ctr">
                      <a:solidFill>
                        <a:srgbClr val="005EB8"/>
                      </a:solidFill>
                      <a:prstDash val="sysDot"/>
                      <a:round/>
                      <a:headEnd type="none" w="med" len="med"/>
                      <a:tailEnd type="none" w="med" len="med"/>
                    </a:lnL>
                    <a:lnR w="6350" cap="flat" cmpd="sng" algn="ctr">
                      <a:solidFill>
                        <a:srgbClr val="005EB8"/>
                      </a:solidFill>
                      <a:prstDash val="sysDot"/>
                      <a:round/>
                      <a:headEnd type="none" w="med" len="med"/>
                      <a:tailEnd type="none" w="med" len="med"/>
                    </a:lnR>
                    <a:lnT w="6350" cap="flat" cmpd="sng" algn="ctr">
                      <a:solidFill>
                        <a:srgbClr val="005EB8"/>
                      </a:solidFill>
                      <a:prstDash val="solid"/>
                      <a:round/>
                      <a:headEnd type="none" w="med" len="med"/>
                      <a:tailEnd type="none" w="med" len="med"/>
                    </a:lnT>
                    <a:lnB w="3175" cap="flat" cmpd="sng" algn="ctr">
                      <a:solidFill>
                        <a:srgbClr val="005EB8"/>
                      </a:solidFill>
                      <a:prstDash val="sysDot"/>
                      <a:round/>
                      <a:headEnd type="none" w="med" len="med"/>
                      <a:tailEnd type="none" w="med" len="med"/>
                    </a:lnB>
                    <a:noFill/>
                  </a:tcPr>
                </a:tc>
                <a:tc>
                  <a:txBody>
                    <a:bodyPr/>
                    <a:lstStyle/>
                    <a:p>
                      <a:pPr algn="ctr" latinLnBrk="1"/>
                      <a:endParaRPr lang="ko-KR" altLang="en-US" sz="900">
                        <a:solidFill>
                          <a:schemeClr val="bg1"/>
                        </a:solidFill>
                        <a:latin typeface="KoPub돋움체 Medium" panose="00000600000000000000" pitchFamily="2" charset="-127"/>
                        <a:ea typeface="KoPub돋움체 Medium" panose="00000600000000000000" pitchFamily="2" charset="-127"/>
                      </a:endParaRPr>
                    </a:p>
                  </a:txBody>
                  <a:tcPr marL="0" marR="0" marT="0" marB="0" anchor="ctr">
                    <a:lnL w="6350" cap="flat" cmpd="sng" algn="ctr">
                      <a:solidFill>
                        <a:srgbClr val="005EB8"/>
                      </a:solidFill>
                      <a:prstDash val="sysDot"/>
                      <a:round/>
                      <a:headEnd type="none" w="med" len="med"/>
                      <a:tailEnd type="none" w="med" len="med"/>
                    </a:lnL>
                    <a:lnR w="3175" cap="flat" cmpd="sng" algn="ctr">
                      <a:solidFill>
                        <a:srgbClr val="005EB8"/>
                      </a:solidFill>
                      <a:prstDash val="sysDot"/>
                      <a:round/>
                      <a:headEnd type="none" w="med" len="med"/>
                      <a:tailEnd type="none" w="med" len="med"/>
                    </a:lnR>
                    <a:lnT w="6350" cap="flat" cmpd="sng" algn="ctr">
                      <a:solidFill>
                        <a:srgbClr val="005EB8"/>
                      </a:solidFill>
                      <a:prstDash val="solid"/>
                      <a:round/>
                      <a:headEnd type="none" w="med" len="med"/>
                      <a:tailEnd type="none" w="med" len="med"/>
                    </a:lnT>
                    <a:lnB w="3175" cap="flat" cmpd="sng" algn="ctr">
                      <a:solidFill>
                        <a:srgbClr val="005EB8"/>
                      </a:solidFill>
                      <a:prstDash val="sysDot"/>
                      <a:round/>
                      <a:headEnd type="none" w="med" len="med"/>
                      <a:tailEnd type="none" w="med" len="med"/>
                    </a:lnB>
                    <a:noFill/>
                  </a:tcPr>
                </a:tc>
                <a:tc>
                  <a:txBody>
                    <a:bodyPr/>
                    <a:lstStyle/>
                    <a:p>
                      <a:pPr algn="ctr" latinLnBrk="1"/>
                      <a:endParaRPr lang="ko-KR" altLang="en-US" sz="900">
                        <a:solidFill>
                          <a:schemeClr val="bg1"/>
                        </a:solidFill>
                        <a:latin typeface="KoPub돋움체 Medium" panose="00000600000000000000" pitchFamily="2" charset="-127"/>
                        <a:ea typeface="KoPub돋움체 Medium" panose="00000600000000000000" pitchFamily="2" charset="-127"/>
                      </a:endParaRPr>
                    </a:p>
                  </a:txBody>
                  <a:tcPr marL="0" marR="0" marT="0" marB="0" anchor="ctr">
                    <a:lnL w="3175" cap="flat" cmpd="sng" algn="ctr">
                      <a:solidFill>
                        <a:srgbClr val="005EB8"/>
                      </a:solidFill>
                      <a:prstDash val="sysDot"/>
                      <a:round/>
                      <a:headEnd type="none" w="med" len="med"/>
                      <a:tailEnd type="none" w="med" len="med"/>
                    </a:lnL>
                    <a:lnR w="3175" cap="flat" cmpd="sng" algn="ctr">
                      <a:solidFill>
                        <a:srgbClr val="005EB8"/>
                      </a:solidFill>
                      <a:prstDash val="sysDot"/>
                      <a:round/>
                      <a:headEnd type="none" w="med" len="med"/>
                      <a:tailEnd type="none" w="med" len="med"/>
                    </a:lnR>
                    <a:lnT w="6350" cap="flat" cmpd="sng" algn="ctr">
                      <a:solidFill>
                        <a:srgbClr val="005EB8"/>
                      </a:solidFill>
                      <a:prstDash val="solid"/>
                      <a:round/>
                      <a:headEnd type="none" w="med" len="med"/>
                      <a:tailEnd type="none" w="med" len="med"/>
                    </a:lnT>
                    <a:lnB w="3175" cap="flat" cmpd="sng" algn="ctr">
                      <a:solidFill>
                        <a:srgbClr val="005EB8"/>
                      </a:solidFill>
                      <a:prstDash val="sysDot"/>
                      <a:round/>
                      <a:headEnd type="none" w="med" len="med"/>
                      <a:tailEnd type="none" w="med" len="med"/>
                    </a:lnB>
                    <a:noFill/>
                  </a:tcPr>
                </a:tc>
                <a:tc>
                  <a:txBody>
                    <a:bodyPr/>
                    <a:lstStyle/>
                    <a:p>
                      <a:pPr algn="ctr" latinLnBrk="1"/>
                      <a:endParaRPr lang="ko-KR" altLang="en-US" sz="900">
                        <a:solidFill>
                          <a:schemeClr val="bg1"/>
                        </a:solidFill>
                        <a:latin typeface="KoPub돋움체 Medium" panose="00000600000000000000" pitchFamily="2" charset="-127"/>
                        <a:ea typeface="KoPub돋움체 Medium" panose="00000600000000000000" pitchFamily="2" charset="-127"/>
                      </a:endParaRPr>
                    </a:p>
                  </a:txBody>
                  <a:tcPr marL="0" marR="0" marT="0" marB="0" anchor="ctr">
                    <a:lnL w="3175" cap="flat" cmpd="sng" algn="ctr">
                      <a:solidFill>
                        <a:srgbClr val="005EB8"/>
                      </a:solidFill>
                      <a:prstDash val="sysDot"/>
                      <a:round/>
                      <a:headEnd type="none" w="med" len="med"/>
                      <a:tailEnd type="none" w="med" len="med"/>
                    </a:lnL>
                    <a:lnR w="3175" cap="flat" cmpd="sng" algn="ctr">
                      <a:solidFill>
                        <a:srgbClr val="005EB8"/>
                      </a:solidFill>
                      <a:prstDash val="sysDot"/>
                      <a:round/>
                      <a:headEnd type="none" w="med" len="med"/>
                      <a:tailEnd type="none" w="med" len="med"/>
                    </a:lnR>
                    <a:lnT w="6350" cap="flat" cmpd="sng" algn="ctr">
                      <a:solidFill>
                        <a:srgbClr val="005EB8"/>
                      </a:solidFill>
                      <a:prstDash val="solid"/>
                      <a:round/>
                      <a:headEnd type="none" w="med" len="med"/>
                      <a:tailEnd type="none" w="med" len="med"/>
                    </a:lnT>
                    <a:lnB w="3175" cap="flat" cmpd="sng" algn="ctr">
                      <a:solidFill>
                        <a:srgbClr val="005EB8"/>
                      </a:solidFill>
                      <a:prstDash val="sysDot"/>
                      <a:round/>
                      <a:headEnd type="none" w="med" len="med"/>
                      <a:tailEnd type="none" w="med" len="med"/>
                    </a:lnB>
                    <a:noFill/>
                  </a:tcPr>
                </a:tc>
                <a:tc>
                  <a:txBody>
                    <a:bodyPr/>
                    <a:lstStyle/>
                    <a:p>
                      <a:pPr algn="ctr" latinLnBrk="1"/>
                      <a:endParaRPr lang="ko-KR" altLang="en-US" sz="900">
                        <a:solidFill>
                          <a:schemeClr val="bg1"/>
                        </a:solidFill>
                        <a:latin typeface="KoPub돋움체 Medium" panose="00000600000000000000" pitchFamily="2" charset="-127"/>
                        <a:ea typeface="KoPub돋움체 Medium" panose="00000600000000000000" pitchFamily="2" charset="-127"/>
                      </a:endParaRPr>
                    </a:p>
                  </a:txBody>
                  <a:tcPr marL="0" marR="0" marT="0" marB="0" anchor="ctr">
                    <a:lnL w="3175" cap="flat" cmpd="sng" algn="ctr">
                      <a:solidFill>
                        <a:srgbClr val="005EB8"/>
                      </a:solidFill>
                      <a:prstDash val="sysDot"/>
                      <a:round/>
                      <a:headEnd type="none" w="med" len="med"/>
                      <a:tailEnd type="none" w="med" len="med"/>
                    </a:lnL>
                    <a:lnR w="6350" cap="flat" cmpd="sng" algn="ctr">
                      <a:solidFill>
                        <a:srgbClr val="005EB8"/>
                      </a:solidFill>
                      <a:prstDash val="sysDot"/>
                      <a:round/>
                      <a:headEnd type="none" w="med" len="med"/>
                      <a:tailEnd type="none" w="med" len="med"/>
                    </a:lnR>
                    <a:lnT w="6350" cap="flat" cmpd="sng" algn="ctr">
                      <a:solidFill>
                        <a:srgbClr val="005EB8"/>
                      </a:solidFill>
                      <a:prstDash val="solid"/>
                      <a:round/>
                      <a:headEnd type="none" w="med" len="med"/>
                      <a:tailEnd type="none" w="med" len="med"/>
                    </a:lnT>
                    <a:lnB w="3175" cap="flat" cmpd="sng" algn="ctr">
                      <a:solidFill>
                        <a:srgbClr val="005EB8"/>
                      </a:solidFill>
                      <a:prstDash val="sysDot"/>
                      <a:round/>
                      <a:headEnd type="none" w="med" len="med"/>
                      <a:tailEnd type="none" w="med" len="med"/>
                    </a:lnB>
                    <a:noFill/>
                  </a:tcPr>
                </a:tc>
                <a:tc>
                  <a:txBody>
                    <a:bodyPr/>
                    <a:lstStyle/>
                    <a:p>
                      <a:pPr algn="ctr" latinLnBrk="1"/>
                      <a:endParaRPr lang="ko-KR" altLang="en-US" sz="900">
                        <a:solidFill>
                          <a:schemeClr val="bg1"/>
                        </a:solidFill>
                        <a:latin typeface="KoPub돋움체 Medium" panose="00000600000000000000" pitchFamily="2" charset="-127"/>
                        <a:ea typeface="KoPub돋움체 Medium" panose="00000600000000000000" pitchFamily="2" charset="-127"/>
                      </a:endParaRPr>
                    </a:p>
                  </a:txBody>
                  <a:tcPr marL="0" marR="0" marT="0" marB="0" anchor="ctr">
                    <a:lnL w="6350" cap="flat" cmpd="sng" algn="ctr">
                      <a:solidFill>
                        <a:srgbClr val="005EB8"/>
                      </a:solidFill>
                      <a:prstDash val="sysDot"/>
                      <a:round/>
                      <a:headEnd type="none" w="med" len="med"/>
                      <a:tailEnd type="none" w="med" len="med"/>
                    </a:lnL>
                    <a:lnR w="3175" cap="flat" cmpd="sng" algn="ctr">
                      <a:solidFill>
                        <a:srgbClr val="005EB8"/>
                      </a:solidFill>
                      <a:prstDash val="sysDot"/>
                      <a:round/>
                      <a:headEnd type="none" w="med" len="med"/>
                      <a:tailEnd type="none" w="med" len="med"/>
                    </a:lnR>
                    <a:lnT w="6350" cap="flat" cmpd="sng" algn="ctr">
                      <a:solidFill>
                        <a:srgbClr val="005EB8"/>
                      </a:solidFill>
                      <a:prstDash val="solid"/>
                      <a:round/>
                      <a:headEnd type="none" w="med" len="med"/>
                      <a:tailEnd type="none" w="med" len="med"/>
                    </a:lnT>
                    <a:lnB w="3175" cap="flat" cmpd="sng" algn="ctr">
                      <a:solidFill>
                        <a:srgbClr val="005EB8"/>
                      </a:solidFill>
                      <a:prstDash val="sysDot"/>
                      <a:round/>
                      <a:headEnd type="none" w="med" len="med"/>
                      <a:tailEnd type="none" w="med" len="med"/>
                    </a:lnB>
                    <a:noFill/>
                  </a:tcPr>
                </a:tc>
                <a:tc>
                  <a:txBody>
                    <a:bodyPr/>
                    <a:lstStyle/>
                    <a:p>
                      <a:pPr algn="ctr" latinLnBrk="1"/>
                      <a:endParaRPr lang="ko-KR" altLang="en-US" sz="900">
                        <a:solidFill>
                          <a:schemeClr val="bg1"/>
                        </a:solidFill>
                        <a:latin typeface="KoPub돋움체 Medium" panose="00000600000000000000" pitchFamily="2" charset="-127"/>
                        <a:ea typeface="KoPub돋움체 Medium" panose="00000600000000000000" pitchFamily="2" charset="-127"/>
                      </a:endParaRPr>
                    </a:p>
                  </a:txBody>
                  <a:tcPr marL="0" marR="0" marT="0" marB="0" anchor="ctr">
                    <a:lnL w="3175" cap="flat" cmpd="sng" algn="ctr">
                      <a:solidFill>
                        <a:srgbClr val="005EB8"/>
                      </a:solidFill>
                      <a:prstDash val="sysDot"/>
                      <a:round/>
                      <a:headEnd type="none" w="med" len="med"/>
                      <a:tailEnd type="none" w="med" len="med"/>
                    </a:lnL>
                    <a:lnR w="3175" cap="flat" cmpd="sng" algn="ctr">
                      <a:solidFill>
                        <a:srgbClr val="005EB8"/>
                      </a:solidFill>
                      <a:prstDash val="sysDot"/>
                      <a:round/>
                      <a:headEnd type="none" w="med" len="med"/>
                      <a:tailEnd type="none" w="med" len="med"/>
                    </a:lnR>
                    <a:lnT w="6350" cap="flat" cmpd="sng" algn="ctr">
                      <a:solidFill>
                        <a:srgbClr val="005EB8"/>
                      </a:solidFill>
                      <a:prstDash val="solid"/>
                      <a:round/>
                      <a:headEnd type="none" w="med" len="med"/>
                      <a:tailEnd type="none" w="med" len="med"/>
                    </a:lnT>
                    <a:lnB w="3175" cap="flat" cmpd="sng" algn="ctr">
                      <a:solidFill>
                        <a:srgbClr val="005EB8"/>
                      </a:solidFill>
                      <a:prstDash val="sysDot"/>
                      <a:round/>
                      <a:headEnd type="none" w="med" len="med"/>
                      <a:tailEnd type="none" w="med" len="med"/>
                    </a:lnB>
                    <a:noFill/>
                  </a:tcPr>
                </a:tc>
                <a:tc>
                  <a:txBody>
                    <a:bodyPr/>
                    <a:lstStyle/>
                    <a:p>
                      <a:pPr algn="ctr" latinLnBrk="1"/>
                      <a:endParaRPr lang="ko-KR" altLang="en-US" sz="900">
                        <a:solidFill>
                          <a:schemeClr val="bg1"/>
                        </a:solidFill>
                        <a:latin typeface="KoPub돋움체 Medium" panose="00000600000000000000" pitchFamily="2" charset="-127"/>
                        <a:ea typeface="KoPub돋움체 Medium" panose="00000600000000000000" pitchFamily="2" charset="-127"/>
                      </a:endParaRPr>
                    </a:p>
                  </a:txBody>
                  <a:tcPr marL="0" marR="0" marT="0" marB="0" anchor="ctr">
                    <a:lnL w="3175" cap="flat" cmpd="sng" algn="ctr">
                      <a:solidFill>
                        <a:srgbClr val="005EB8"/>
                      </a:solidFill>
                      <a:prstDash val="sysDot"/>
                      <a:round/>
                      <a:headEnd type="none" w="med" len="med"/>
                      <a:tailEnd type="none" w="med" len="med"/>
                    </a:lnL>
                    <a:lnR w="3175" cap="flat" cmpd="sng" algn="ctr">
                      <a:solidFill>
                        <a:srgbClr val="005EB8"/>
                      </a:solidFill>
                      <a:prstDash val="sysDot"/>
                      <a:round/>
                      <a:headEnd type="none" w="med" len="med"/>
                      <a:tailEnd type="none" w="med" len="med"/>
                    </a:lnR>
                    <a:lnT w="6350" cap="flat" cmpd="sng" algn="ctr">
                      <a:solidFill>
                        <a:srgbClr val="005EB8"/>
                      </a:solidFill>
                      <a:prstDash val="solid"/>
                      <a:round/>
                      <a:headEnd type="none" w="med" len="med"/>
                      <a:tailEnd type="none" w="med" len="med"/>
                    </a:lnT>
                    <a:lnB w="3175" cap="flat" cmpd="sng" algn="ctr">
                      <a:solidFill>
                        <a:srgbClr val="005EB8"/>
                      </a:solidFill>
                      <a:prstDash val="sysDot"/>
                      <a:round/>
                      <a:headEnd type="none" w="med" len="med"/>
                      <a:tailEnd type="none" w="med" len="med"/>
                    </a:lnB>
                    <a:noFill/>
                  </a:tcPr>
                </a:tc>
                <a:tc>
                  <a:txBody>
                    <a:bodyPr/>
                    <a:lstStyle/>
                    <a:p>
                      <a:pPr algn="ctr" latinLnBrk="1"/>
                      <a:endParaRPr lang="ko-KR" altLang="en-US" sz="900">
                        <a:solidFill>
                          <a:schemeClr val="bg1"/>
                        </a:solidFill>
                        <a:latin typeface="KoPub돋움체 Medium" panose="00000600000000000000" pitchFamily="2" charset="-127"/>
                        <a:ea typeface="KoPub돋움체 Medium" panose="00000600000000000000" pitchFamily="2" charset="-127"/>
                      </a:endParaRPr>
                    </a:p>
                  </a:txBody>
                  <a:tcPr marL="0" marR="0" marT="0" marB="0" anchor="ctr">
                    <a:lnL w="3175" cap="flat" cmpd="sng" algn="ctr">
                      <a:solidFill>
                        <a:srgbClr val="005EB8"/>
                      </a:solidFill>
                      <a:prstDash val="sysDot"/>
                      <a:round/>
                      <a:headEnd type="none" w="med" len="med"/>
                      <a:tailEnd type="none" w="med" len="med"/>
                    </a:lnL>
                    <a:lnR w="3175" cap="flat" cmpd="sng" algn="ctr">
                      <a:noFill/>
                      <a:prstDash val="sysDash"/>
                      <a:round/>
                      <a:headEnd type="none" w="med" len="med"/>
                      <a:tailEnd type="none" w="med" len="med"/>
                    </a:lnR>
                    <a:lnT w="6350" cap="flat" cmpd="sng" algn="ctr">
                      <a:solidFill>
                        <a:srgbClr val="005EB8"/>
                      </a:solidFill>
                      <a:prstDash val="solid"/>
                      <a:round/>
                      <a:headEnd type="none" w="med" len="med"/>
                      <a:tailEnd type="none" w="med" len="med"/>
                    </a:lnT>
                    <a:lnB w="3175" cap="flat" cmpd="sng" algn="ctr">
                      <a:solidFill>
                        <a:srgbClr val="005EB8"/>
                      </a:solidFill>
                      <a:prstDash val="sysDot"/>
                      <a:round/>
                      <a:headEnd type="none" w="med" len="med"/>
                      <a:tailEnd type="none" w="med" len="med"/>
                    </a:lnB>
                    <a:noFill/>
                  </a:tcPr>
                </a:tc>
                <a:extLst>
                  <a:ext uri="{0D108BD9-81ED-4DB2-BD59-A6C34878D82A}">
                    <a16:rowId xmlns:a16="http://schemas.microsoft.com/office/drawing/2014/main" val="724135078"/>
                  </a:ext>
                </a:extLst>
              </a:tr>
              <a:tr h="395165">
                <a:tc vMerge="1">
                  <a:txBody>
                    <a:bodyPr/>
                    <a:lstStyle/>
                    <a:p>
                      <a:pPr algn="ctr" latinLnBrk="1"/>
                      <a:endParaRPr lang="ko-KR" altLang="en-US" sz="1000">
                        <a:solidFill>
                          <a:schemeClr val="tx1"/>
                        </a:solidFill>
                        <a:latin typeface="KoPub돋움체 Medium" panose="00000600000000000000" pitchFamily="2" charset="-127"/>
                        <a:ea typeface="KoPub돋움체 Medium" panose="00000600000000000000" pitchFamily="2" charset="-127"/>
                      </a:endParaRPr>
                    </a:p>
                  </a:txBody>
                  <a:tcPr anchor="ctr">
                    <a:lnL w="6350" cap="flat" cmpd="sng" algn="ctr">
                      <a:no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D2D2D2"/>
                    </a:solidFill>
                  </a:tcPr>
                </a:tc>
                <a:tc>
                  <a:txBody>
                    <a:bodyPr/>
                    <a:lstStyle/>
                    <a:p>
                      <a:pPr algn="ctr" latinLnBrk="1"/>
                      <a:r>
                        <a:rPr lang="ko-KR" altLang="en-US" sz="800">
                          <a:solidFill>
                            <a:schemeClr val="tx1"/>
                          </a:solidFill>
                          <a:latin typeface="KoPub돋움체 Medium" panose="00000600000000000000" pitchFamily="2" charset="-127"/>
                          <a:ea typeface="KoPub돋움체 Medium" panose="00000600000000000000" pitchFamily="2" charset="-127"/>
                        </a:rPr>
                        <a:t>해저</a:t>
                      </a:r>
                      <a:endParaRPr lang="en-US" altLang="ko-KR" sz="800">
                        <a:solidFill>
                          <a:schemeClr val="tx1"/>
                        </a:solidFill>
                        <a:latin typeface="KoPub돋움체 Medium" panose="00000600000000000000" pitchFamily="2" charset="-127"/>
                        <a:ea typeface="KoPub돋움체 Medium" panose="00000600000000000000" pitchFamily="2" charset="-127"/>
                      </a:endParaRPr>
                    </a:p>
                    <a:p>
                      <a:pPr algn="ctr" latinLnBrk="1"/>
                      <a:r>
                        <a:rPr lang="ko-KR" altLang="en-US" sz="800">
                          <a:solidFill>
                            <a:schemeClr val="tx1"/>
                          </a:solidFill>
                          <a:latin typeface="KoPub돋움체 Medium" panose="00000600000000000000" pitchFamily="2" charset="-127"/>
                          <a:ea typeface="KoPub돋움체 Medium" panose="00000600000000000000" pitchFamily="2" charset="-127"/>
                        </a:rPr>
                        <a:t>케이블</a:t>
                      </a:r>
                    </a:p>
                  </a:txBody>
                  <a:tcPr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3175" cap="flat" cmpd="sng" algn="ctr">
                      <a:solidFill>
                        <a:srgbClr val="00338D"/>
                      </a:solidFill>
                      <a:prstDash val="dot"/>
                      <a:round/>
                      <a:headEnd type="none" w="med" len="med"/>
                      <a:tailEnd type="none" w="med" len="med"/>
                    </a:lnT>
                    <a:lnB w="6350" cap="flat" cmpd="sng" algn="ctr">
                      <a:solidFill>
                        <a:srgbClr val="005EB8"/>
                      </a:solidFill>
                      <a:prstDash val="solid"/>
                      <a:round/>
                      <a:headEnd type="none" w="med" len="med"/>
                      <a:tailEnd type="none" w="med" len="med"/>
                    </a:lnB>
                    <a:solidFill>
                      <a:schemeClr val="bg1">
                        <a:lumMod val="95000"/>
                        <a:alpha val="20000"/>
                      </a:schemeClr>
                    </a:solidFill>
                  </a:tcPr>
                </a:tc>
                <a:tc>
                  <a:txBody>
                    <a:bodyPr/>
                    <a:lstStyle/>
                    <a:p>
                      <a:pPr algn="ctr" latinLnBrk="1"/>
                      <a:r>
                        <a:rPr lang="en-US" altLang="ko-KR" sz="800">
                          <a:solidFill>
                            <a:schemeClr val="tx1"/>
                          </a:solidFill>
                          <a:latin typeface="KoPub돋움체 Medium" panose="00000600000000000000" pitchFamily="2" charset="-127"/>
                          <a:ea typeface="KoPub돋움체 Medium" panose="00000600000000000000" pitchFamily="2" charset="-127"/>
                        </a:rPr>
                        <a:t>940</a:t>
                      </a:r>
                      <a:endParaRPr lang="ko-KR" altLang="en-US" sz="800">
                        <a:solidFill>
                          <a:schemeClr val="tx1"/>
                        </a:solidFill>
                        <a:latin typeface="KoPub돋움체 Medium" panose="00000600000000000000" pitchFamily="2" charset="-127"/>
                        <a:ea typeface="KoPub돋움체 Medium" panose="00000600000000000000" pitchFamily="2" charset="-127"/>
                      </a:endParaRPr>
                    </a:p>
                  </a:txBody>
                  <a:tcPr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3175" cap="flat" cmpd="sng" algn="ctr">
                      <a:solidFill>
                        <a:srgbClr val="00338D"/>
                      </a:solidFill>
                      <a:prstDash val="dot"/>
                      <a:round/>
                      <a:headEnd type="none" w="med" len="med"/>
                      <a:tailEnd type="none" w="med" len="med"/>
                    </a:lnT>
                    <a:lnB w="6350" cap="flat" cmpd="sng" algn="ctr">
                      <a:solidFill>
                        <a:srgbClr val="005EB8"/>
                      </a:solidFill>
                      <a:prstDash val="solid"/>
                      <a:round/>
                      <a:headEnd type="none" w="med" len="med"/>
                      <a:tailEnd type="none" w="med" len="med"/>
                    </a:lnB>
                    <a:solidFill>
                      <a:schemeClr val="bg1">
                        <a:lumMod val="95000"/>
                        <a:alpha val="20000"/>
                      </a:schemeClr>
                    </a:solidFill>
                  </a:tcPr>
                </a:tc>
                <a:tc>
                  <a:txBody>
                    <a:bodyPr/>
                    <a:lstStyle/>
                    <a:p>
                      <a:pPr algn="ctr" latinLnBrk="1"/>
                      <a:endParaRPr lang="ko-KR" altLang="en-US" sz="900">
                        <a:solidFill>
                          <a:schemeClr val="bg1"/>
                        </a:solidFill>
                        <a:latin typeface="KoPub돋움체 Medium" panose="00000600000000000000" pitchFamily="2" charset="-127"/>
                        <a:ea typeface="KoPub돋움체 Medium" panose="00000600000000000000" pitchFamily="2" charset="-127"/>
                      </a:endParaRPr>
                    </a:p>
                  </a:txBody>
                  <a:tcPr marL="0" marR="0" marT="0" marB="0" anchor="ctr">
                    <a:lnL w="6350" cap="flat" cmpd="sng" algn="ctr">
                      <a:solidFill>
                        <a:srgbClr val="005EB8"/>
                      </a:solidFill>
                      <a:prstDash val="solid"/>
                      <a:round/>
                      <a:headEnd type="none" w="med" len="med"/>
                      <a:tailEnd type="none" w="med" len="med"/>
                    </a:lnL>
                    <a:lnR w="3175" cap="flat" cmpd="sng" algn="ctr">
                      <a:solidFill>
                        <a:srgbClr val="005EB8"/>
                      </a:solidFill>
                      <a:prstDash val="sysDot"/>
                      <a:round/>
                      <a:headEnd type="none" w="med" len="med"/>
                      <a:tailEnd type="none" w="med" len="med"/>
                    </a:lnR>
                    <a:lnT w="3175" cap="flat" cmpd="sng" algn="ctr">
                      <a:solidFill>
                        <a:srgbClr val="005EB8"/>
                      </a:solidFill>
                      <a:prstDash val="sysDot"/>
                      <a:round/>
                      <a:headEnd type="none" w="med" len="med"/>
                      <a:tailEnd type="none" w="med" len="med"/>
                    </a:lnT>
                    <a:lnB w="6350" cap="flat" cmpd="sng" algn="ctr">
                      <a:solidFill>
                        <a:srgbClr val="005EB8"/>
                      </a:solidFill>
                      <a:prstDash val="solid"/>
                      <a:round/>
                      <a:headEnd type="none" w="med" len="med"/>
                      <a:tailEnd type="none" w="med" len="med"/>
                    </a:lnB>
                    <a:noFill/>
                  </a:tcPr>
                </a:tc>
                <a:tc>
                  <a:txBody>
                    <a:bodyPr/>
                    <a:lstStyle/>
                    <a:p>
                      <a:pPr algn="ctr" latinLnBrk="1"/>
                      <a:endParaRPr lang="ko-KR" altLang="en-US" sz="900">
                        <a:solidFill>
                          <a:schemeClr val="bg1"/>
                        </a:solidFill>
                        <a:latin typeface="KoPub돋움체 Medium" panose="00000600000000000000" pitchFamily="2" charset="-127"/>
                        <a:ea typeface="KoPub돋움체 Medium" panose="00000600000000000000" pitchFamily="2" charset="-127"/>
                      </a:endParaRPr>
                    </a:p>
                  </a:txBody>
                  <a:tcPr marL="0" marR="0" marT="0" marB="0" anchor="ctr">
                    <a:lnL w="3175" cap="flat" cmpd="sng" algn="ctr">
                      <a:solidFill>
                        <a:srgbClr val="005EB8"/>
                      </a:solidFill>
                      <a:prstDash val="sysDot"/>
                      <a:round/>
                      <a:headEnd type="none" w="med" len="med"/>
                      <a:tailEnd type="none" w="med" len="med"/>
                    </a:lnL>
                    <a:lnR w="3175" cap="flat" cmpd="sng" algn="ctr">
                      <a:solidFill>
                        <a:srgbClr val="005EB8"/>
                      </a:solidFill>
                      <a:prstDash val="sysDot"/>
                      <a:round/>
                      <a:headEnd type="none" w="med" len="med"/>
                      <a:tailEnd type="none" w="med" len="med"/>
                    </a:lnR>
                    <a:lnT w="3175" cap="flat" cmpd="sng" algn="ctr">
                      <a:solidFill>
                        <a:srgbClr val="005EB8"/>
                      </a:solidFill>
                      <a:prstDash val="sysDot"/>
                      <a:round/>
                      <a:headEnd type="none" w="med" len="med"/>
                      <a:tailEnd type="none" w="med" len="med"/>
                    </a:lnT>
                    <a:lnB w="6350" cap="flat" cmpd="sng" algn="ctr">
                      <a:solidFill>
                        <a:srgbClr val="005EB8"/>
                      </a:solidFill>
                      <a:prstDash val="solid"/>
                      <a:round/>
                      <a:headEnd type="none" w="med" len="med"/>
                      <a:tailEnd type="none" w="med" len="med"/>
                    </a:lnB>
                    <a:noFill/>
                  </a:tcPr>
                </a:tc>
                <a:tc>
                  <a:txBody>
                    <a:bodyPr/>
                    <a:lstStyle/>
                    <a:p>
                      <a:pPr algn="ctr" latinLnBrk="1"/>
                      <a:endParaRPr lang="ko-KR" altLang="en-US" sz="900">
                        <a:solidFill>
                          <a:schemeClr val="bg1"/>
                        </a:solidFill>
                        <a:latin typeface="KoPub돋움체 Medium" panose="00000600000000000000" pitchFamily="2" charset="-127"/>
                        <a:ea typeface="KoPub돋움체 Medium" panose="00000600000000000000" pitchFamily="2" charset="-127"/>
                      </a:endParaRPr>
                    </a:p>
                  </a:txBody>
                  <a:tcPr marL="0" marR="0" marT="0" marB="0" anchor="ctr">
                    <a:lnL w="3175" cap="flat" cmpd="sng" algn="ctr">
                      <a:solidFill>
                        <a:srgbClr val="005EB8"/>
                      </a:solidFill>
                      <a:prstDash val="sysDot"/>
                      <a:round/>
                      <a:headEnd type="none" w="med" len="med"/>
                      <a:tailEnd type="none" w="med" len="med"/>
                    </a:lnL>
                    <a:lnR w="3175" cap="flat" cmpd="sng" algn="ctr">
                      <a:solidFill>
                        <a:srgbClr val="005EB8"/>
                      </a:solidFill>
                      <a:prstDash val="sysDot"/>
                      <a:round/>
                      <a:headEnd type="none" w="med" len="med"/>
                      <a:tailEnd type="none" w="med" len="med"/>
                    </a:lnR>
                    <a:lnT w="3175" cap="flat" cmpd="sng" algn="ctr">
                      <a:solidFill>
                        <a:srgbClr val="005EB8"/>
                      </a:solidFill>
                      <a:prstDash val="sysDot"/>
                      <a:round/>
                      <a:headEnd type="none" w="med" len="med"/>
                      <a:tailEnd type="none" w="med" len="med"/>
                    </a:lnT>
                    <a:lnB w="6350" cap="flat" cmpd="sng" algn="ctr">
                      <a:solidFill>
                        <a:srgbClr val="005EB8"/>
                      </a:solidFill>
                      <a:prstDash val="solid"/>
                      <a:round/>
                      <a:headEnd type="none" w="med" len="med"/>
                      <a:tailEnd type="none" w="med" len="med"/>
                    </a:lnB>
                    <a:noFill/>
                  </a:tcPr>
                </a:tc>
                <a:tc>
                  <a:txBody>
                    <a:bodyPr/>
                    <a:lstStyle/>
                    <a:p>
                      <a:pPr algn="ctr" latinLnBrk="1"/>
                      <a:endParaRPr lang="ko-KR" altLang="en-US" sz="900">
                        <a:solidFill>
                          <a:schemeClr val="bg1"/>
                        </a:solidFill>
                        <a:latin typeface="KoPub돋움체 Medium" panose="00000600000000000000" pitchFamily="2" charset="-127"/>
                        <a:ea typeface="KoPub돋움체 Medium" panose="00000600000000000000" pitchFamily="2" charset="-127"/>
                      </a:endParaRPr>
                    </a:p>
                  </a:txBody>
                  <a:tcPr marL="0" marR="0" marT="0" marB="0" anchor="ctr">
                    <a:lnL w="3175" cap="flat" cmpd="sng" algn="ctr">
                      <a:solidFill>
                        <a:srgbClr val="005EB8"/>
                      </a:solidFill>
                      <a:prstDash val="sysDot"/>
                      <a:round/>
                      <a:headEnd type="none" w="med" len="med"/>
                      <a:tailEnd type="none" w="med" len="med"/>
                    </a:lnL>
                    <a:lnR w="6350" cap="flat" cmpd="sng" algn="ctr">
                      <a:solidFill>
                        <a:srgbClr val="005EB8"/>
                      </a:solidFill>
                      <a:prstDash val="sysDot"/>
                      <a:round/>
                      <a:headEnd type="none" w="med" len="med"/>
                      <a:tailEnd type="none" w="med" len="med"/>
                    </a:lnR>
                    <a:lnT w="3175" cap="flat" cmpd="sng" algn="ctr">
                      <a:solidFill>
                        <a:srgbClr val="005EB8"/>
                      </a:solidFill>
                      <a:prstDash val="sysDot"/>
                      <a:round/>
                      <a:headEnd type="none" w="med" len="med"/>
                      <a:tailEnd type="none" w="med" len="med"/>
                    </a:lnT>
                    <a:lnB w="6350" cap="flat" cmpd="sng" algn="ctr">
                      <a:solidFill>
                        <a:srgbClr val="005EB8"/>
                      </a:solidFill>
                      <a:prstDash val="solid"/>
                      <a:round/>
                      <a:headEnd type="none" w="med" len="med"/>
                      <a:tailEnd type="none" w="med" len="med"/>
                    </a:lnB>
                    <a:noFill/>
                  </a:tcPr>
                </a:tc>
                <a:tc>
                  <a:txBody>
                    <a:bodyPr/>
                    <a:lstStyle/>
                    <a:p>
                      <a:pPr algn="ctr" latinLnBrk="1"/>
                      <a:endParaRPr lang="ko-KR" altLang="en-US" sz="900">
                        <a:solidFill>
                          <a:schemeClr val="bg1"/>
                        </a:solidFill>
                        <a:latin typeface="KoPub돋움체 Medium" panose="00000600000000000000" pitchFamily="2" charset="-127"/>
                        <a:ea typeface="KoPub돋움체 Medium" panose="00000600000000000000" pitchFamily="2" charset="-127"/>
                      </a:endParaRPr>
                    </a:p>
                  </a:txBody>
                  <a:tcPr marL="0" marR="0" marT="0" marB="0" anchor="ctr">
                    <a:lnL w="6350" cap="flat" cmpd="sng" algn="ctr">
                      <a:solidFill>
                        <a:srgbClr val="005EB8"/>
                      </a:solidFill>
                      <a:prstDash val="sysDot"/>
                      <a:round/>
                      <a:headEnd type="none" w="med" len="med"/>
                      <a:tailEnd type="none" w="med" len="med"/>
                    </a:lnL>
                    <a:lnR w="3175" cap="flat" cmpd="sng" algn="ctr">
                      <a:solidFill>
                        <a:srgbClr val="005EB8"/>
                      </a:solidFill>
                      <a:prstDash val="sysDot"/>
                      <a:round/>
                      <a:headEnd type="none" w="med" len="med"/>
                      <a:tailEnd type="none" w="med" len="med"/>
                    </a:lnR>
                    <a:lnT w="3175" cap="flat" cmpd="sng" algn="ctr">
                      <a:solidFill>
                        <a:srgbClr val="005EB8"/>
                      </a:solidFill>
                      <a:prstDash val="sysDot"/>
                      <a:round/>
                      <a:headEnd type="none" w="med" len="med"/>
                      <a:tailEnd type="none" w="med" len="med"/>
                    </a:lnT>
                    <a:lnB w="6350" cap="flat" cmpd="sng" algn="ctr">
                      <a:solidFill>
                        <a:srgbClr val="005EB8"/>
                      </a:solidFill>
                      <a:prstDash val="solid"/>
                      <a:round/>
                      <a:headEnd type="none" w="med" len="med"/>
                      <a:tailEnd type="none" w="med" len="med"/>
                    </a:lnB>
                    <a:noFill/>
                  </a:tcPr>
                </a:tc>
                <a:tc>
                  <a:txBody>
                    <a:bodyPr/>
                    <a:lstStyle/>
                    <a:p>
                      <a:pPr algn="ctr" latinLnBrk="1"/>
                      <a:endParaRPr lang="ko-KR" altLang="en-US" sz="900">
                        <a:solidFill>
                          <a:schemeClr val="bg1"/>
                        </a:solidFill>
                        <a:latin typeface="KoPub돋움체 Medium" panose="00000600000000000000" pitchFamily="2" charset="-127"/>
                        <a:ea typeface="KoPub돋움체 Medium" panose="00000600000000000000" pitchFamily="2" charset="-127"/>
                      </a:endParaRPr>
                    </a:p>
                  </a:txBody>
                  <a:tcPr marL="0" marR="0" marT="0" marB="0" anchor="ctr">
                    <a:lnL w="3175" cap="flat" cmpd="sng" algn="ctr">
                      <a:solidFill>
                        <a:srgbClr val="005EB8"/>
                      </a:solidFill>
                      <a:prstDash val="sysDot"/>
                      <a:round/>
                      <a:headEnd type="none" w="med" len="med"/>
                      <a:tailEnd type="none" w="med" len="med"/>
                    </a:lnL>
                    <a:lnR w="3175" cap="flat" cmpd="sng" algn="ctr">
                      <a:solidFill>
                        <a:srgbClr val="005EB8"/>
                      </a:solidFill>
                      <a:prstDash val="sysDot"/>
                      <a:round/>
                      <a:headEnd type="none" w="med" len="med"/>
                      <a:tailEnd type="none" w="med" len="med"/>
                    </a:lnR>
                    <a:lnT w="3175" cap="flat" cmpd="sng" algn="ctr">
                      <a:solidFill>
                        <a:srgbClr val="005EB8"/>
                      </a:solidFill>
                      <a:prstDash val="sysDot"/>
                      <a:round/>
                      <a:headEnd type="none" w="med" len="med"/>
                      <a:tailEnd type="none" w="med" len="med"/>
                    </a:lnT>
                    <a:lnB w="6350" cap="flat" cmpd="sng" algn="ctr">
                      <a:solidFill>
                        <a:srgbClr val="005EB8"/>
                      </a:solidFill>
                      <a:prstDash val="solid"/>
                      <a:round/>
                      <a:headEnd type="none" w="med" len="med"/>
                      <a:tailEnd type="none" w="med" len="med"/>
                    </a:lnB>
                    <a:noFill/>
                  </a:tcPr>
                </a:tc>
                <a:tc>
                  <a:txBody>
                    <a:bodyPr/>
                    <a:lstStyle/>
                    <a:p>
                      <a:pPr algn="ctr" latinLnBrk="1"/>
                      <a:endParaRPr lang="ko-KR" altLang="en-US" sz="900">
                        <a:solidFill>
                          <a:schemeClr val="bg1"/>
                        </a:solidFill>
                        <a:latin typeface="KoPub돋움체 Medium" panose="00000600000000000000" pitchFamily="2" charset="-127"/>
                        <a:ea typeface="KoPub돋움체 Medium" panose="00000600000000000000" pitchFamily="2" charset="-127"/>
                      </a:endParaRPr>
                    </a:p>
                  </a:txBody>
                  <a:tcPr marL="0" marR="0" marT="0" marB="0" anchor="ctr">
                    <a:lnL w="3175" cap="flat" cmpd="sng" algn="ctr">
                      <a:solidFill>
                        <a:srgbClr val="005EB8"/>
                      </a:solidFill>
                      <a:prstDash val="sysDot"/>
                      <a:round/>
                      <a:headEnd type="none" w="med" len="med"/>
                      <a:tailEnd type="none" w="med" len="med"/>
                    </a:lnL>
                    <a:lnR w="3175" cap="flat" cmpd="sng" algn="ctr">
                      <a:solidFill>
                        <a:srgbClr val="005EB8"/>
                      </a:solidFill>
                      <a:prstDash val="sysDot"/>
                      <a:round/>
                      <a:headEnd type="none" w="med" len="med"/>
                      <a:tailEnd type="none" w="med" len="med"/>
                    </a:lnR>
                    <a:lnT w="3175" cap="flat" cmpd="sng" algn="ctr">
                      <a:solidFill>
                        <a:srgbClr val="005EB8"/>
                      </a:solidFill>
                      <a:prstDash val="sysDot"/>
                      <a:round/>
                      <a:headEnd type="none" w="med" len="med"/>
                      <a:tailEnd type="none" w="med" len="med"/>
                    </a:lnT>
                    <a:lnB w="6350" cap="flat" cmpd="sng" algn="ctr">
                      <a:solidFill>
                        <a:srgbClr val="005EB8"/>
                      </a:solidFill>
                      <a:prstDash val="solid"/>
                      <a:round/>
                      <a:headEnd type="none" w="med" len="med"/>
                      <a:tailEnd type="none" w="med" len="med"/>
                    </a:lnB>
                    <a:noFill/>
                  </a:tcPr>
                </a:tc>
                <a:tc>
                  <a:txBody>
                    <a:bodyPr/>
                    <a:lstStyle/>
                    <a:p>
                      <a:pPr algn="ctr" latinLnBrk="1"/>
                      <a:endParaRPr lang="ko-KR" altLang="en-US" sz="900">
                        <a:solidFill>
                          <a:schemeClr val="bg1"/>
                        </a:solidFill>
                        <a:latin typeface="KoPub돋움체 Medium" panose="00000600000000000000" pitchFamily="2" charset="-127"/>
                        <a:ea typeface="KoPub돋움체 Medium" panose="00000600000000000000" pitchFamily="2" charset="-127"/>
                      </a:endParaRPr>
                    </a:p>
                  </a:txBody>
                  <a:tcPr marL="0" marR="0" marT="0" marB="0" anchor="ctr">
                    <a:lnL w="3175" cap="flat" cmpd="sng" algn="ctr">
                      <a:solidFill>
                        <a:srgbClr val="005EB8"/>
                      </a:solidFill>
                      <a:prstDash val="sysDot"/>
                      <a:round/>
                      <a:headEnd type="none" w="med" len="med"/>
                      <a:tailEnd type="none" w="med" len="med"/>
                    </a:lnL>
                    <a:lnR w="6350" cap="flat" cmpd="sng" algn="ctr">
                      <a:solidFill>
                        <a:srgbClr val="005EB8"/>
                      </a:solidFill>
                      <a:prstDash val="sysDot"/>
                      <a:round/>
                      <a:headEnd type="none" w="med" len="med"/>
                      <a:tailEnd type="none" w="med" len="med"/>
                    </a:lnR>
                    <a:lnT w="3175" cap="flat" cmpd="sng" algn="ctr">
                      <a:solidFill>
                        <a:srgbClr val="005EB8"/>
                      </a:solidFill>
                      <a:prstDash val="sysDot"/>
                      <a:round/>
                      <a:headEnd type="none" w="med" len="med"/>
                      <a:tailEnd type="none" w="med" len="med"/>
                    </a:lnT>
                    <a:lnB w="6350" cap="flat" cmpd="sng" algn="ctr">
                      <a:solidFill>
                        <a:srgbClr val="005EB8"/>
                      </a:solidFill>
                      <a:prstDash val="solid"/>
                      <a:round/>
                      <a:headEnd type="none" w="med" len="med"/>
                      <a:tailEnd type="none" w="med" len="med"/>
                    </a:lnB>
                    <a:noFill/>
                  </a:tcPr>
                </a:tc>
                <a:tc>
                  <a:txBody>
                    <a:bodyPr/>
                    <a:lstStyle/>
                    <a:p>
                      <a:pPr algn="ctr" latinLnBrk="1"/>
                      <a:endParaRPr lang="ko-KR" altLang="en-US" sz="900">
                        <a:solidFill>
                          <a:schemeClr val="bg1"/>
                        </a:solidFill>
                        <a:latin typeface="KoPub돋움체 Medium" panose="00000600000000000000" pitchFamily="2" charset="-127"/>
                        <a:ea typeface="KoPub돋움체 Medium" panose="00000600000000000000" pitchFamily="2" charset="-127"/>
                      </a:endParaRPr>
                    </a:p>
                  </a:txBody>
                  <a:tcPr marL="0" marR="0" marT="0" marB="0" anchor="ctr">
                    <a:lnL w="6350" cap="flat" cmpd="sng" algn="ctr">
                      <a:solidFill>
                        <a:srgbClr val="005EB8"/>
                      </a:solidFill>
                      <a:prstDash val="sysDot"/>
                      <a:round/>
                      <a:headEnd type="none" w="med" len="med"/>
                      <a:tailEnd type="none" w="med" len="med"/>
                    </a:lnL>
                    <a:lnR w="3175" cap="flat" cmpd="sng" algn="ctr">
                      <a:solidFill>
                        <a:srgbClr val="005EB8"/>
                      </a:solidFill>
                      <a:prstDash val="sysDot"/>
                      <a:round/>
                      <a:headEnd type="none" w="med" len="med"/>
                      <a:tailEnd type="none" w="med" len="med"/>
                    </a:lnR>
                    <a:lnT w="3175" cap="flat" cmpd="sng" algn="ctr">
                      <a:solidFill>
                        <a:srgbClr val="005EB8"/>
                      </a:solidFill>
                      <a:prstDash val="sysDot"/>
                      <a:round/>
                      <a:headEnd type="none" w="med" len="med"/>
                      <a:tailEnd type="none" w="med" len="med"/>
                    </a:lnT>
                    <a:lnB w="6350" cap="flat" cmpd="sng" algn="ctr">
                      <a:solidFill>
                        <a:srgbClr val="005EB8"/>
                      </a:solidFill>
                      <a:prstDash val="solid"/>
                      <a:round/>
                      <a:headEnd type="none" w="med" len="med"/>
                      <a:tailEnd type="none" w="med" len="med"/>
                    </a:lnB>
                    <a:noFill/>
                  </a:tcPr>
                </a:tc>
                <a:tc>
                  <a:txBody>
                    <a:bodyPr/>
                    <a:lstStyle/>
                    <a:p>
                      <a:pPr algn="ctr" latinLnBrk="1"/>
                      <a:endParaRPr lang="ko-KR" altLang="en-US" sz="900">
                        <a:solidFill>
                          <a:schemeClr val="bg1"/>
                        </a:solidFill>
                        <a:latin typeface="KoPub돋움체 Medium" panose="00000600000000000000" pitchFamily="2" charset="-127"/>
                        <a:ea typeface="KoPub돋움체 Medium" panose="00000600000000000000" pitchFamily="2" charset="-127"/>
                      </a:endParaRPr>
                    </a:p>
                  </a:txBody>
                  <a:tcPr marL="0" marR="0" marT="0" marB="0" anchor="ctr">
                    <a:lnL w="3175" cap="flat" cmpd="sng" algn="ctr">
                      <a:solidFill>
                        <a:srgbClr val="005EB8"/>
                      </a:solidFill>
                      <a:prstDash val="sysDot"/>
                      <a:round/>
                      <a:headEnd type="none" w="med" len="med"/>
                      <a:tailEnd type="none" w="med" len="med"/>
                    </a:lnL>
                    <a:lnR w="3175" cap="flat" cmpd="sng" algn="ctr">
                      <a:solidFill>
                        <a:srgbClr val="005EB8"/>
                      </a:solidFill>
                      <a:prstDash val="sysDot"/>
                      <a:round/>
                      <a:headEnd type="none" w="med" len="med"/>
                      <a:tailEnd type="none" w="med" len="med"/>
                    </a:lnR>
                    <a:lnT w="3175" cap="flat" cmpd="sng" algn="ctr">
                      <a:solidFill>
                        <a:srgbClr val="005EB8"/>
                      </a:solidFill>
                      <a:prstDash val="sysDot"/>
                      <a:round/>
                      <a:headEnd type="none" w="med" len="med"/>
                      <a:tailEnd type="none" w="med" len="med"/>
                    </a:lnT>
                    <a:lnB w="6350" cap="flat" cmpd="sng" algn="ctr">
                      <a:solidFill>
                        <a:srgbClr val="005EB8"/>
                      </a:solidFill>
                      <a:prstDash val="solid"/>
                      <a:round/>
                      <a:headEnd type="none" w="med" len="med"/>
                      <a:tailEnd type="none" w="med" len="med"/>
                    </a:lnB>
                    <a:noFill/>
                  </a:tcPr>
                </a:tc>
                <a:tc>
                  <a:txBody>
                    <a:bodyPr/>
                    <a:lstStyle/>
                    <a:p>
                      <a:pPr algn="ctr" latinLnBrk="1"/>
                      <a:endParaRPr lang="ko-KR" altLang="en-US" sz="900">
                        <a:solidFill>
                          <a:schemeClr val="bg1"/>
                        </a:solidFill>
                        <a:latin typeface="KoPub돋움체 Medium" panose="00000600000000000000" pitchFamily="2" charset="-127"/>
                        <a:ea typeface="KoPub돋움체 Medium" panose="00000600000000000000" pitchFamily="2" charset="-127"/>
                      </a:endParaRPr>
                    </a:p>
                  </a:txBody>
                  <a:tcPr marL="0" marR="0" marT="0" marB="0" anchor="ctr">
                    <a:lnL w="3175" cap="flat" cmpd="sng" algn="ctr">
                      <a:solidFill>
                        <a:srgbClr val="005EB8"/>
                      </a:solidFill>
                      <a:prstDash val="sysDot"/>
                      <a:round/>
                      <a:headEnd type="none" w="med" len="med"/>
                      <a:tailEnd type="none" w="med" len="med"/>
                    </a:lnL>
                    <a:lnR w="3175" cap="flat" cmpd="sng" algn="ctr">
                      <a:solidFill>
                        <a:srgbClr val="005EB8"/>
                      </a:solidFill>
                      <a:prstDash val="sysDot"/>
                      <a:round/>
                      <a:headEnd type="none" w="med" len="med"/>
                      <a:tailEnd type="none" w="med" len="med"/>
                    </a:lnR>
                    <a:lnT w="3175" cap="flat" cmpd="sng" algn="ctr">
                      <a:solidFill>
                        <a:srgbClr val="005EB8"/>
                      </a:solidFill>
                      <a:prstDash val="sysDot"/>
                      <a:round/>
                      <a:headEnd type="none" w="med" len="med"/>
                      <a:tailEnd type="none" w="med" len="med"/>
                    </a:lnT>
                    <a:lnB w="6350" cap="flat" cmpd="sng" algn="ctr">
                      <a:solidFill>
                        <a:srgbClr val="005EB8"/>
                      </a:solidFill>
                      <a:prstDash val="solid"/>
                      <a:round/>
                      <a:headEnd type="none" w="med" len="med"/>
                      <a:tailEnd type="none" w="med" len="med"/>
                    </a:lnB>
                    <a:noFill/>
                  </a:tcPr>
                </a:tc>
                <a:tc>
                  <a:txBody>
                    <a:bodyPr/>
                    <a:lstStyle/>
                    <a:p>
                      <a:pPr algn="ctr" latinLnBrk="1"/>
                      <a:endParaRPr lang="ko-KR" altLang="en-US" sz="900">
                        <a:solidFill>
                          <a:schemeClr val="bg1"/>
                        </a:solidFill>
                        <a:latin typeface="KoPub돋움체 Medium" panose="00000600000000000000" pitchFamily="2" charset="-127"/>
                        <a:ea typeface="KoPub돋움체 Medium" panose="00000600000000000000" pitchFamily="2" charset="-127"/>
                      </a:endParaRPr>
                    </a:p>
                  </a:txBody>
                  <a:tcPr marL="0" marR="0" marT="0" marB="0" anchor="ctr">
                    <a:lnL w="3175" cap="flat" cmpd="sng" algn="ctr">
                      <a:solidFill>
                        <a:srgbClr val="005EB8"/>
                      </a:solidFill>
                      <a:prstDash val="sysDot"/>
                      <a:round/>
                      <a:headEnd type="none" w="med" len="med"/>
                      <a:tailEnd type="none" w="med" len="med"/>
                    </a:lnL>
                    <a:lnR w="6350" cap="flat" cmpd="sng" algn="ctr">
                      <a:solidFill>
                        <a:srgbClr val="005EB8"/>
                      </a:solidFill>
                      <a:prstDash val="sysDot"/>
                      <a:round/>
                      <a:headEnd type="none" w="med" len="med"/>
                      <a:tailEnd type="none" w="med" len="med"/>
                    </a:lnR>
                    <a:lnT w="3175" cap="flat" cmpd="sng" algn="ctr">
                      <a:solidFill>
                        <a:srgbClr val="005EB8"/>
                      </a:solidFill>
                      <a:prstDash val="sysDot"/>
                      <a:round/>
                      <a:headEnd type="none" w="med" len="med"/>
                      <a:tailEnd type="none" w="med" len="med"/>
                    </a:lnT>
                    <a:lnB w="6350" cap="flat" cmpd="sng" algn="ctr">
                      <a:solidFill>
                        <a:srgbClr val="005EB8"/>
                      </a:solidFill>
                      <a:prstDash val="solid"/>
                      <a:round/>
                      <a:headEnd type="none" w="med" len="med"/>
                      <a:tailEnd type="none" w="med" len="med"/>
                    </a:lnB>
                    <a:noFill/>
                  </a:tcPr>
                </a:tc>
                <a:tc>
                  <a:txBody>
                    <a:bodyPr/>
                    <a:lstStyle/>
                    <a:p>
                      <a:pPr algn="ctr" latinLnBrk="1"/>
                      <a:endParaRPr lang="ko-KR" altLang="en-US" sz="900">
                        <a:solidFill>
                          <a:schemeClr val="bg1"/>
                        </a:solidFill>
                        <a:latin typeface="KoPub돋움체 Medium" panose="00000600000000000000" pitchFamily="2" charset="-127"/>
                        <a:ea typeface="KoPub돋움체 Medium" panose="00000600000000000000" pitchFamily="2" charset="-127"/>
                      </a:endParaRPr>
                    </a:p>
                  </a:txBody>
                  <a:tcPr marL="0" marR="0" marT="0" marB="0" anchor="ctr">
                    <a:lnL w="6350" cap="flat" cmpd="sng" algn="ctr">
                      <a:solidFill>
                        <a:srgbClr val="005EB8"/>
                      </a:solidFill>
                      <a:prstDash val="sysDot"/>
                      <a:round/>
                      <a:headEnd type="none" w="med" len="med"/>
                      <a:tailEnd type="none" w="med" len="med"/>
                    </a:lnL>
                    <a:lnR w="3175" cap="flat" cmpd="sng" algn="ctr">
                      <a:solidFill>
                        <a:srgbClr val="005EB8"/>
                      </a:solidFill>
                      <a:prstDash val="sysDot"/>
                      <a:round/>
                      <a:headEnd type="none" w="med" len="med"/>
                      <a:tailEnd type="none" w="med" len="med"/>
                    </a:lnR>
                    <a:lnT w="3175" cap="flat" cmpd="sng" algn="ctr">
                      <a:solidFill>
                        <a:srgbClr val="005EB8"/>
                      </a:solidFill>
                      <a:prstDash val="sysDot"/>
                      <a:round/>
                      <a:headEnd type="none" w="med" len="med"/>
                      <a:tailEnd type="none" w="med" len="med"/>
                    </a:lnT>
                    <a:lnB w="6350" cap="flat" cmpd="sng" algn="ctr">
                      <a:solidFill>
                        <a:srgbClr val="005EB8"/>
                      </a:solidFill>
                      <a:prstDash val="solid"/>
                      <a:round/>
                      <a:headEnd type="none" w="med" len="med"/>
                      <a:tailEnd type="none" w="med" len="med"/>
                    </a:lnB>
                    <a:noFill/>
                  </a:tcPr>
                </a:tc>
                <a:tc>
                  <a:txBody>
                    <a:bodyPr/>
                    <a:lstStyle/>
                    <a:p>
                      <a:pPr algn="ctr" latinLnBrk="1"/>
                      <a:endParaRPr lang="ko-KR" altLang="en-US" sz="900">
                        <a:solidFill>
                          <a:schemeClr val="bg1"/>
                        </a:solidFill>
                        <a:latin typeface="KoPub돋움체 Medium" panose="00000600000000000000" pitchFamily="2" charset="-127"/>
                        <a:ea typeface="KoPub돋움체 Medium" panose="00000600000000000000" pitchFamily="2" charset="-127"/>
                      </a:endParaRPr>
                    </a:p>
                  </a:txBody>
                  <a:tcPr marL="0" marR="0" marT="0" marB="0" anchor="ctr">
                    <a:lnL w="3175" cap="flat" cmpd="sng" algn="ctr">
                      <a:solidFill>
                        <a:srgbClr val="005EB8"/>
                      </a:solidFill>
                      <a:prstDash val="sysDot"/>
                      <a:round/>
                      <a:headEnd type="none" w="med" len="med"/>
                      <a:tailEnd type="none" w="med" len="med"/>
                    </a:lnL>
                    <a:lnR w="3175" cap="flat" cmpd="sng" algn="ctr">
                      <a:solidFill>
                        <a:srgbClr val="005EB8"/>
                      </a:solidFill>
                      <a:prstDash val="sysDot"/>
                      <a:round/>
                      <a:headEnd type="none" w="med" len="med"/>
                      <a:tailEnd type="none" w="med" len="med"/>
                    </a:lnR>
                    <a:lnT w="3175" cap="flat" cmpd="sng" algn="ctr">
                      <a:solidFill>
                        <a:srgbClr val="005EB8"/>
                      </a:solidFill>
                      <a:prstDash val="sysDot"/>
                      <a:round/>
                      <a:headEnd type="none" w="med" len="med"/>
                      <a:tailEnd type="none" w="med" len="med"/>
                    </a:lnT>
                    <a:lnB w="6350" cap="flat" cmpd="sng" algn="ctr">
                      <a:solidFill>
                        <a:srgbClr val="005EB8"/>
                      </a:solidFill>
                      <a:prstDash val="solid"/>
                      <a:round/>
                      <a:headEnd type="none" w="med" len="med"/>
                      <a:tailEnd type="none" w="med" len="med"/>
                    </a:lnB>
                    <a:noFill/>
                  </a:tcPr>
                </a:tc>
                <a:tc>
                  <a:txBody>
                    <a:bodyPr/>
                    <a:lstStyle/>
                    <a:p>
                      <a:pPr algn="ctr" latinLnBrk="1"/>
                      <a:endParaRPr lang="ko-KR" altLang="en-US" sz="900">
                        <a:solidFill>
                          <a:schemeClr val="bg1"/>
                        </a:solidFill>
                        <a:latin typeface="KoPub돋움체 Medium" panose="00000600000000000000" pitchFamily="2" charset="-127"/>
                        <a:ea typeface="KoPub돋움체 Medium" panose="00000600000000000000" pitchFamily="2" charset="-127"/>
                      </a:endParaRPr>
                    </a:p>
                  </a:txBody>
                  <a:tcPr marL="0" marR="0" marT="0" marB="0" anchor="ctr">
                    <a:lnL w="3175" cap="flat" cmpd="sng" algn="ctr">
                      <a:solidFill>
                        <a:srgbClr val="005EB8"/>
                      </a:solidFill>
                      <a:prstDash val="sysDot"/>
                      <a:round/>
                      <a:headEnd type="none" w="med" len="med"/>
                      <a:tailEnd type="none" w="med" len="med"/>
                    </a:lnL>
                    <a:lnR w="3175" cap="flat" cmpd="sng" algn="ctr">
                      <a:solidFill>
                        <a:srgbClr val="005EB8"/>
                      </a:solidFill>
                      <a:prstDash val="sysDot"/>
                      <a:round/>
                      <a:headEnd type="none" w="med" len="med"/>
                      <a:tailEnd type="none" w="med" len="med"/>
                    </a:lnR>
                    <a:lnT w="3175" cap="flat" cmpd="sng" algn="ctr">
                      <a:solidFill>
                        <a:srgbClr val="005EB8"/>
                      </a:solidFill>
                      <a:prstDash val="sysDot"/>
                      <a:round/>
                      <a:headEnd type="none" w="med" len="med"/>
                      <a:tailEnd type="none" w="med" len="med"/>
                    </a:lnT>
                    <a:lnB w="6350" cap="flat" cmpd="sng" algn="ctr">
                      <a:solidFill>
                        <a:srgbClr val="005EB8"/>
                      </a:solidFill>
                      <a:prstDash val="solid"/>
                      <a:round/>
                      <a:headEnd type="none" w="med" len="med"/>
                      <a:tailEnd type="none" w="med" len="med"/>
                    </a:lnB>
                    <a:noFill/>
                  </a:tcPr>
                </a:tc>
                <a:tc>
                  <a:txBody>
                    <a:bodyPr/>
                    <a:lstStyle/>
                    <a:p>
                      <a:pPr algn="ctr" latinLnBrk="1"/>
                      <a:endParaRPr lang="ko-KR" altLang="en-US" sz="900">
                        <a:solidFill>
                          <a:schemeClr val="bg1"/>
                        </a:solidFill>
                        <a:latin typeface="KoPub돋움체 Medium" panose="00000600000000000000" pitchFamily="2" charset="-127"/>
                        <a:ea typeface="KoPub돋움체 Medium" panose="00000600000000000000" pitchFamily="2" charset="-127"/>
                      </a:endParaRPr>
                    </a:p>
                  </a:txBody>
                  <a:tcPr marL="0" marR="0" marT="0" marB="0" anchor="ctr">
                    <a:lnL w="3175" cap="flat" cmpd="sng" algn="ctr">
                      <a:solidFill>
                        <a:srgbClr val="005EB8"/>
                      </a:solidFill>
                      <a:prstDash val="sysDot"/>
                      <a:round/>
                      <a:headEnd type="none" w="med" len="med"/>
                      <a:tailEnd type="none" w="med" len="med"/>
                    </a:lnL>
                    <a:lnR w="6350" cap="flat" cmpd="sng" algn="ctr">
                      <a:solidFill>
                        <a:srgbClr val="005EB8"/>
                      </a:solidFill>
                      <a:prstDash val="sysDot"/>
                      <a:round/>
                      <a:headEnd type="none" w="med" len="med"/>
                      <a:tailEnd type="none" w="med" len="med"/>
                    </a:lnR>
                    <a:lnT w="3175" cap="flat" cmpd="sng" algn="ctr">
                      <a:solidFill>
                        <a:srgbClr val="005EB8"/>
                      </a:solidFill>
                      <a:prstDash val="sysDot"/>
                      <a:round/>
                      <a:headEnd type="none" w="med" len="med"/>
                      <a:tailEnd type="none" w="med" len="med"/>
                    </a:lnT>
                    <a:lnB w="6350" cap="flat" cmpd="sng" algn="ctr">
                      <a:solidFill>
                        <a:srgbClr val="005EB8"/>
                      </a:solidFill>
                      <a:prstDash val="solid"/>
                      <a:round/>
                      <a:headEnd type="none" w="med" len="med"/>
                      <a:tailEnd type="none" w="med" len="med"/>
                    </a:lnB>
                    <a:noFill/>
                  </a:tcPr>
                </a:tc>
                <a:tc>
                  <a:txBody>
                    <a:bodyPr/>
                    <a:lstStyle/>
                    <a:p>
                      <a:pPr algn="ctr" latinLnBrk="1"/>
                      <a:endParaRPr lang="ko-KR" altLang="en-US" sz="900">
                        <a:solidFill>
                          <a:schemeClr val="bg1"/>
                        </a:solidFill>
                        <a:latin typeface="KoPub돋움체 Medium" panose="00000600000000000000" pitchFamily="2" charset="-127"/>
                        <a:ea typeface="KoPub돋움체 Medium" panose="00000600000000000000" pitchFamily="2" charset="-127"/>
                      </a:endParaRPr>
                    </a:p>
                  </a:txBody>
                  <a:tcPr marL="0" marR="0" marT="0" marB="0" anchor="ctr">
                    <a:lnL w="6350" cap="flat" cmpd="sng" algn="ctr">
                      <a:solidFill>
                        <a:srgbClr val="005EB8"/>
                      </a:solidFill>
                      <a:prstDash val="sysDot"/>
                      <a:round/>
                      <a:headEnd type="none" w="med" len="med"/>
                      <a:tailEnd type="none" w="med" len="med"/>
                    </a:lnL>
                    <a:lnR w="3175" cap="flat" cmpd="sng" algn="ctr">
                      <a:solidFill>
                        <a:srgbClr val="005EB8"/>
                      </a:solidFill>
                      <a:prstDash val="sysDot"/>
                      <a:round/>
                      <a:headEnd type="none" w="med" len="med"/>
                      <a:tailEnd type="none" w="med" len="med"/>
                    </a:lnR>
                    <a:lnT w="3175" cap="flat" cmpd="sng" algn="ctr">
                      <a:solidFill>
                        <a:srgbClr val="005EB8"/>
                      </a:solidFill>
                      <a:prstDash val="sysDot"/>
                      <a:round/>
                      <a:headEnd type="none" w="med" len="med"/>
                      <a:tailEnd type="none" w="med" len="med"/>
                    </a:lnT>
                    <a:lnB w="6350" cap="flat" cmpd="sng" algn="ctr">
                      <a:solidFill>
                        <a:srgbClr val="005EB8"/>
                      </a:solidFill>
                      <a:prstDash val="solid"/>
                      <a:round/>
                      <a:headEnd type="none" w="med" len="med"/>
                      <a:tailEnd type="none" w="med" len="med"/>
                    </a:lnB>
                    <a:noFill/>
                  </a:tcPr>
                </a:tc>
                <a:tc>
                  <a:txBody>
                    <a:bodyPr/>
                    <a:lstStyle/>
                    <a:p>
                      <a:pPr algn="ctr" latinLnBrk="1"/>
                      <a:endParaRPr lang="ko-KR" altLang="en-US" sz="900">
                        <a:solidFill>
                          <a:schemeClr val="bg1"/>
                        </a:solidFill>
                        <a:latin typeface="KoPub돋움체 Medium" panose="00000600000000000000" pitchFamily="2" charset="-127"/>
                        <a:ea typeface="KoPub돋움체 Medium" panose="00000600000000000000" pitchFamily="2" charset="-127"/>
                      </a:endParaRPr>
                    </a:p>
                  </a:txBody>
                  <a:tcPr marL="0" marR="0" marT="0" marB="0" anchor="ctr">
                    <a:lnL w="3175" cap="flat" cmpd="sng" algn="ctr">
                      <a:solidFill>
                        <a:srgbClr val="005EB8"/>
                      </a:solidFill>
                      <a:prstDash val="sysDot"/>
                      <a:round/>
                      <a:headEnd type="none" w="med" len="med"/>
                      <a:tailEnd type="none" w="med" len="med"/>
                    </a:lnL>
                    <a:lnR w="3175" cap="flat" cmpd="sng" algn="ctr">
                      <a:solidFill>
                        <a:srgbClr val="005EB8"/>
                      </a:solidFill>
                      <a:prstDash val="sysDot"/>
                      <a:round/>
                      <a:headEnd type="none" w="med" len="med"/>
                      <a:tailEnd type="none" w="med" len="med"/>
                    </a:lnR>
                    <a:lnT w="3175" cap="flat" cmpd="sng" algn="ctr">
                      <a:solidFill>
                        <a:srgbClr val="005EB8"/>
                      </a:solidFill>
                      <a:prstDash val="sysDot"/>
                      <a:round/>
                      <a:headEnd type="none" w="med" len="med"/>
                      <a:tailEnd type="none" w="med" len="med"/>
                    </a:lnT>
                    <a:lnB w="6350" cap="flat" cmpd="sng" algn="ctr">
                      <a:solidFill>
                        <a:srgbClr val="005EB8"/>
                      </a:solidFill>
                      <a:prstDash val="solid"/>
                      <a:round/>
                      <a:headEnd type="none" w="med" len="med"/>
                      <a:tailEnd type="none" w="med" len="med"/>
                    </a:lnB>
                    <a:noFill/>
                  </a:tcPr>
                </a:tc>
                <a:tc>
                  <a:txBody>
                    <a:bodyPr/>
                    <a:lstStyle/>
                    <a:p>
                      <a:pPr algn="ctr" latinLnBrk="1"/>
                      <a:endParaRPr lang="ko-KR" altLang="en-US" sz="900">
                        <a:solidFill>
                          <a:schemeClr val="bg1"/>
                        </a:solidFill>
                        <a:latin typeface="KoPub돋움체 Medium" panose="00000600000000000000" pitchFamily="2" charset="-127"/>
                        <a:ea typeface="KoPub돋움체 Medium" panose="00000600000000000000" pitchFamily="2" charset="-127"/>
                      </a:endParaRPr>
                    </a:p>
                  </a:txBody>
                  <a:tcPr marL="0" marR="0" marT="0" marB="0" anchor="ctr">
                    <a:lnL w="3175" cap="flat" cmpd="sng" algn="ctr">
                      <a:solidFill>
                        <a:srgbClr val="005EB8"/>
                      </a:solidFill>
                      <a:prstDash val="sysDot"/>
                      <a:round/>
                      <a:headEnd type="none" w="med" len="med"/>
                      <a:tailEnd type="none" w="med" len="med"/>
                    </a:lnL>
                    <a:lnR w="3175" cap="flat" cmpd="sng" algn="ctr">
                      <a:solidFill>
                        <a:srgbClr val="005EB8"/>
                      </a:solidFill>
                      <a:prstDash val="sysDot"/>
                      <a:round/>
                      <a:headEnd type="none" w="med" len="med"/>
                      <a:tailEnd type="none" w="med" len="med"/>
                    </a:lnR>
                    <a:lnT w="3175" cap="flat" cmpd="sng" algn="ctr">
                      <a:solidFill>
                        <a:srgbClr val="005EB8"/>
                      </a:solidFill>
                      <a:prstDash val="sysDot"/>
                      <a:round/>
                      <a:headEnd type="none" w="med" len="med"/>
                      <a:tailEnd type="none" w="med" len="med"/>
                    </a:lnT>
                    <a:lnB w="6350" cap="flat" cmpd="sng" algn="ctr">
                      <a:solidFill>
                        <a:srgbClr val="005EB8"/>
                      </a:solidFill>
                      <a:prstDash val="solid"/>
                      <a:round/>
                      <a:headEnd type="none" w="med" len="med"/>
                      <a:tailEnd type="none" w="med" len="med"/>
                    </a:lnB>
                    <a:noFill/>
                  </a:tcPr>
                </a:tc>
                <a:tc>
                  <a:txBody>
                    <a:bodyPr/>
                    <a:lstStyle/>
                    <a:p>
                      <a:pPr algn="ctr" latinLnBrk="1"/>
                      <a:endParaRPr lang="ko-KR" altLang="en-US" sz="900">
                        <a:solidFill>
                          <a:schemeClr val="bg1"/>
                        </a:solidFill>
                        <a:latin typeface="KoPub돋움체 Medium" panose="00000600000000000000" pitchFamily="2" charset="-127"/>
                        <a:ea typeface="KoPub돋움체 Medium" panose="00000600000000000000" pitchFamily="2" charset="-127"/>
                      </a:endParaRPr>
                    </a:p>
                  </a:txBody>
                  <a:tcPr marL="0" marR="0" marT="0" marB="0" anchor="ctr">
                    <a:lnL w="3175" cap="flat" cmpd="sng" algn="ctr">
                      <a:solidFill>
                        <a:srgbClr val="005EB8"/>
                      </a:solidFill>
                      <a:prstDash val="sysDot"/>
                      <a:round/>
                      <a:headEnd type="none" w="med" len="med"/>
                      <a:tailEnd type="none" w="med" len="med"/>
                    </a:lnL>
                    <a:lnR w="6350" cap="flat" cmpd="sng" algn="ctr">
                      <a:solidFill>
                        <a:srgbClr val="005EB8"/>
                      </a:solidFill>
                      <a:prstDash val="sysDot"/>
                      <a:round/>
                      <a:headEnd type="none" w="med" len="med"/>
                      <a:tailEnd type="none" w="med" len="med"/>
                    </a:lnR>
                    <a:lnT w="3175" cap="flat" cmpd="sng" algn="ctr">
                      <a:solidFill>
                        <a:srgbClr val="005EB8"/>
                      </a:solidFill>
                      <a:prstDash val="sysDot"/>
                      <a:round/>
                      <a:headEnd type="none" w="med" len="med"/>
                      <a:tailEnd type="none" w="med" len="med"/>
                    </a:lnT>
                    <a:lnB w="6350" cap="flat" cmpd="sng" algn="ctr">
                      <a:solidFill>
                        <a:srgbClr val="005EB8"/>
                      </a:solidFill>
                      <a:prstDash val="solid"/>
                      <a:round/>
                      <a:headEnd type="none" w="med" len="med"/>
                      <a:tailEnd type="none" w="med" len="med"/>
                    </a:lnB>
                    <a:noFill/>
                  </a:tcPr>
                </a:tc>
                <a:tc>
                  <a:txBody>
                    <a:bodyPr/>
                    <a:lstStyle/>
                    <a:p>
                      <a:pPr algn="ctr" latinLnBrk="1"/>
                      <a:endParaRPr lang="ko-KR" altLang="en-US" sz="900">
                        <a:solidFill>
                          <a:schemeClr val="bg1"/>
                        </a:solidFill>
                        <a:latin typeface="KoPub돋움체 Medium" panose="00000600000000000000" pitchFamily="2" charset="-127"/>
                        <a:ea typeface="KoPub돋움체 Medium" panose="00000600000000000000" pitchFamily="2" charset="-127"/>
                      </a:endParaRPr>
                    </a:p>
                  </a:txBody>
                  <a:tcPr marL="0" marR="0" marT="0" marB="0" anchor="ctr">
                    <a:lnL w="6350" cap="flat" cmpd="sng" algn="ctr">
                      <a:solidFill>
                        <a:srgbClr val="005EB8"/>
                      </a:solidFill>
                      <a:prstDash val="sysDot"/>
                      <a:round/>
                      <a:headEnd type="none" w="med" len="med"/>
                      <a:tailEnd type="none" w="med" len="med"/>
                    </a:lnL>
                    <a:lnR w="3175" cap="flat" cmpd="sng" algn="ctr">
                      <a:solidFill>
                        <a:srgbClr val="005EB8"/>
                      </a:solidFill>
                      <a:prstDash val="sysDot"/>
                      <a:round/>
                      <a:headEnd type="none" w="med" len="med"/>
                      <a:tailEnd type="none" w="med" len="med"/>
                    </a:lnR>
                    <a:lnT w="3175" cap="flat" cmpd="sng" algn="ctr">
                      <a:solidFill>
                        <a:srgbClr val="005EB8"/>
                      </a:solidFill>
                      <a:prstDash val="sysDot"/>
                      <a:round/>
                      <a:headEnd type="none" w="med" len="med"/>
                      <a:tailEnd type="none" w="med" len="med"/>
                    </a:lnT>
                    <a:lnB w="6350" cap="flat" cmpd="sng" algn="ctr">
                      <a:solidFill>
                        <a:srgbClr val="005EB8"/>
                      </a:solidFill>
                      <a:prstDash val="solid"/>
                      <a:round/>
                      <a:headEnd type="none" w="med" len="med"/>
                      <a:tailEnd type="none" w="med" len="med"/>
                    </a:lnB>
                    <a:noFill/>
                  </a:tcPr>
                </a:tc>
                <a:tc>
                  <a:txBody>
                    <a:bodyPr/>
                    <a:lstStyle/>
                    <a:p>
                      <a:pPr algn="ctr" latinLnBrk="1"/>
                      <a:endParaRPr lang="ko-KR" altLang="en-US" sz="900">
                        <a:solidFill>
                          <a:schemeClr val="bg1"/>
                        </a:solidFill>
                        <a:latin typeface="KoPub돋움체 Medium" panose="00000600000000000000" pitchFamily="2" charset="-127"/>
                        <a:ea typeface="KoPub돋움체 Medium" panose="00000600000000000000" pitchFamily="2" charset="-127"/>
                      </a:endParaRPr>
                    </a:p>
                  </a:txBody>
                  <a:tcPr marL="0" marR="0" marT="0" marB="0" anchor="ctr">
                    <a:lnL w="3175" cap="flat" cmpd="sng" algn="ctr">
                      <a:solidFill>
                        <a:srgbClr val="005EB8"/>
                      </a:solidFill>
                      <a:prstDash val="sysDot"/>
                      <a:round/>
                      <a:headEnd type="none" w="med" len="med"/>
                      <a:tailEnd type="none" w="med" len="med"/>
                    </a:lnL>
                    <a:lnR w="3175" cap="flat" cmpd="sng" algn="ctr">
                      <a:solidFill>
                        <a:srgbClr val="005EB8"/>
                      </a:solidFill>
                      <a:prstDash val="sysDot"/>
                      <a:round/>
                      <a:headEnd type="none" w="med" len="med"/>
                      <a:tailEnd type="none" w="med" len="med"/>
                    </a:lnR>
                    <a:lnT w="3175" cap="flat" cmpd="sng" algn="ctr">
                      <a:solidFill>
                        <a:srgbClr val="005EB8"/>
                      </a:solidFill>
                      <a:prstDash val="sysDot"/>
                      <a:round/>
                      <a:headEnd type="none" w="med" len="med"/>
                      <a:tailEnd type="none" w="med" len="med"/>
                    </a:lnT>
                    <a:lnB w="6350" cap="flat" cmpd="sng" algn="ctr">
                      <a:solidFill>
                        <a:srgbClr val="005EB8"/>
                      </a:solidFill>
                      <a:prstDash val="solid"/>
                      <a:round/>
                      <a:headEnd type="none" w="med" len="med"/>
                      <a:tailEnd type="none" w="med" len="med"/>
                    </a:lnB>
                    <a:noFill/>
                  </a:tcPr>
                </a:tc>
                <a:tc>
                  <a:txBody>
                    <a:bodyPr/>
                    <a:lstStyle/>
                    <a:p>
                      <a:pPr algn="ctr" latinLnBrk="1"/>
                      <a:endParaRPr lang="ko-KR" altLang="en-US" sz="900">
                        <a:solidFill>
                          <a:schemeClr val="bg1"/>
                        </a:solidFill>
                        <a:latin typeface="KoPub돋움체 Medium" panose="00000600000000000000" pitchFamily="2" charset="-127"/>
                        <a:ea typeface="KoPub돋움체 Medium" panose="00000600000000000000" pitchFamily="2" charset="-127"/>
                      </a:endParaRPr>
                    </a:p>
                  </a:txBody>
                  <a:tcPr marL="0" marR="0" marT="0" marB="0" anchor="ctr">
                    <a:lnL w="3175" cap="flat" cmpd="sng" algn="ctr">
                      <a:solidFill>
                        <a:srgbClr val="005EB8"/>
                      </a:solidFill>
                      <a:prstDash val="sysDot"/>
                      <a:round/>
                      <a:headEnd type="none" w="med" len="med"/>
                      <a:tailEnd type="none" w="med" len="med"/>
                    </a:lnL>
                    <a:lnR w="3175" cap="flat" cmpd="sng" algn="ctr">
                      <a:solidFill>
                        <a:srgbClr val="005EB8"/>
                      </a:solidFill>
                      <a:prstDash val="sysDot"/>
                      <a:round/>
                      <a:headEnd type="none" w="med" len="med"/>
                      <a:tailEnd type="none" w="med" len="med"/>
                    </a:lnR>
                    <a:lnT w="3175" cap="flat" cmpd="sng" algn="ctr">
                      <a:solidFill>
                        <a:srgbClr val="005EB8"/>
                      </a:solidFill>
                      <a:prstDash val="sysDot"/>
                      <a:round/>
                      <a:headEnd type="none" w="med" len="med"/>
                      <a:tailEnd type="none" w="med" len="med"/>
                    </a:lnT>
                    <a:lnB w="6350" cap="flat" cmpd="sng" algn="ctr">
                      <a:solidFill>
                        <a:srgbClr val="005EB8"/>
                      </a:solidFill>
                      <a:prstDash val="solid"/>
                      <a:round/>
                      <a:headEnd type="none" w="med" len="med"/>
                      <a:tailEnd type="none" w="med" len="med"/>
                    </a:lnB>
                    <a:noFill/>
                  </a:tcPr>
                </a:tc>
                <a:tc>
                  <a:txBody>
                    <a:bodyPr/>
                    <a:lstStyle/>
                    <a:p>
                      <a:pPr algn="ctr" latinLnBrk="1"/>
                      <a:endParaRPr lang="ko-KR" altLang="en-US" sz="900">
                        <a:solidFill>
                          <a:schemeClr val="bg1"/>
                        </a:solidFill>
                        <a:latin typeface="KoPub돋움체 Medium" panose="00000600000000000000" pitchFamily="2" charset="-127"/>
                        <a:ea typeface="KoPub돋움체 Medium" panose="00000600000000000000" pitchFamily="2" charset="-127"/>
                      </a:endParaRPr>
                    </a:p>
                  </a:txBody>
                  <a:tcPr marL="0" marR="0" marT="0" marB="0" anchor="ctr">
                    <a:lnL w="3175" cap="flat" cmpd="sng" algn="ctr">
                      <a:solidFill>
                        <a:srgbClr val="005EB8"/>
                      </a:solidFill>
                      <a:prstDash val="sysDot"/>
                      <a:round/>
                      <a:headEnd type="none" w="med" len="med"/>
                      <a:tailEnd type="none" w="med" len="med"/>
                    </a:lnL>
                    <a:lnR w="6350" cap="flat" cmpd="sng" algn="ctr">
                      <a:solidFill>
                        <a:srgbClr val="005EB8"/>
                      </a:solidFill>
                      <a:prstDash val="sysDot"/>
                      <a:round/>
                      <a:headEnd type="none" w="med" len="med"/>
                      <a:tailEnd type="none" w="med" len="med"/>
                    </a:lnR>
                    <a:lnT w="3175" cap="flat" cmpd="sng" algn="ctr">
                      <a:solidFill>
                        <a:srgbClr val="005EB8"/>
                      </a:solidFill>
                      <a:prstDash val="sysDot"/>
                      <a:round/>
                      <a:headEnd type="none" w="med" len="med"/>
                      <a:tailEnd type="none" w="med" len="med"/>
                    </a:lnT>
                    <a:lnB w="6350" cap="flat" cmpd="sng" algn="ctr">
                      <a:solidFill>
                        <a:srgbClr val="005EB8"/>
                      </a:solidFill>
                      <a:prstDash val="solid"/>
                      <a:round/>
                      <a:headEnd type="none" w="med" len="med"/>
                      <a:tailEnd type="none" w="med" len="med"/>
                    </a:lnB>
                    <a:noFill/>
                  </a:tcPr>
                </a:tc>
                <a:tc>
                  <a:txBody>
                    <a:bodyPr/>
                    <a:lstStyle/>
                    <a:p>
                      <a:pPr algn="ctr" latinLnBrk="1"/>
                      <a:endParaRPr lang="ko-KR" altLang="en-US" sz="900">
                        <a:solidFill>
                          <a:schemeClr val="bg1"/>
                        </a:solidFill>
                        <a:latin typeface="KoPub돋움체 Medium" panose="00000600000000000000" pitchFamily="2" charset="-127"/>
                        <a:ea typeface="KoPub돋움체 Medium" panose="00000600000000000000" pitchFamily="2" charset="-127"/>
                      </a:endParaRPr>
                    </a:p>
                  </a:txBody>
                  <a:tcPr marL="0" marR="0" marT="0" marB="0" anchor="ctr">
                    <a:lnL w="6350" cap="flat" cmpd="sng" algn="ctr">
                      <a:solidFill>
                        <a:srgbClr val="005EB8"/>
                      </a:solidFill>
                      <a:prstDash val="sysDot"/>
                      <a:round/>
                      <a:headEnd type="none" w="med" len="med"/>
                      <a:tailEnd type="none" w="med" len="med"/>
                    </a:lnL>
                    <a:lnR w="3175" cap="flat" cmpd="sng" algn="ctr">
                      <a:solidFill>
                        <a:srgbClr val="005EB8"/>
                      </a:solidFill>
                      <a:prstDash val="sysDot"/>
                      <a:round/>
                      <a:headEnd type="none" w="med" len="med"/>
                      <a:tailEnd type="none" w="med" len="med"/>
                    </a:lnR>
                    <a:lnT w="3175" cap="flat" cmpd="sng" algn="ctr">
                      <a:solidFill>
                        <a:srgbClr val="005EB8"/>
                      </a:solidFill>
                      <a:prstDash val="sysDot"/>
                      <a:round/>
                      <a:headEnd type="none" w="med" len="med"/>
                      <a:tailEnd type="none" w="med" len="med"/>
                    </a:lnT>
                    <a:lnB w="6350" cap="flat" cmpd="sng" algn="ctr">
                      <a:solidFill>
                        <a:srgbClr val="005EB8"/>
                      </a:solidFill>
                      <a:prstDash val="solid"/>
                      <a:round/>
                      <a:headEnd type="none" w="med" len="med"/>
                      <a:tailEnd type="none" w="med" len="med"/>
                    </a:lnB>
                    <a:noFill/>
                  </a:tcPr>
                </a:tc>
                <a:tc>
                  <a:txBody>
                    <a:bodyPr/>
                    <a:lstStyle/>
                    <a:p>
                      <a:pPr algn="ctr" latinLnBrk="1"/>
                      <a:endParaRPr lang="ko-KR" altLang="en-US" sz="900">
                        <a:solidFill>
                          <a:schemeClr val="bg1"/>
                        </a:solidFill>
                        <a:latin typeface="KoPub돋움체 Medium" panose="00000600000000000000" pitchFamily="2" charset="-127"/>
                        <a:ea typeface="KoPub돋움체 Medium" panose="00000600000000000000" pitchFamily="2" charset="-127"/>
                      </a:endParaRPr>
                    </a:p>
                  </a:txBody>
                  <a:tcPr marL="0" marR="0" marT="0" marB="0" anchor="ctr">
                    <a:lnL w="3175" cap="flat" cmpd="sng" algn="ctr">
                      <a:solidFill>
                        <a:srgbClr val="005EB8"/>
                      </a:solidFill>
                      <a:prstDash val="sysDot"/>
                      <a:round/>
                      <a:headEnd type="none" w="med" len="med"/>
                      <a:tailEnd type="none" w="med" len="med"/>
                    </a:lnL>
                    <a:lnR w="3175" cap="flat" cmpd="sng" algn="ctr">
                      <a:solidFill>
                        <a:srgbClr val="005EB8"/>
                      </a:solidFill>
                      <a:prstDash val="sysDot"/>
                      <a:round/>
                      <a:headEnd type="none" w="med" len="med"/>
                      <a:tailEnd type="none" w="med" len="med"/>
                    </a:lnR>
                    <a:lnT w="3175" cap="flat" cmpd="sng" algn="ctr">
                      <a:solidFill>
                        <a:srgbClr val="005EB8"/>
                      </a:solidFill>
                      <a:prstDash val="sysDot"/>
                      <a:round/>
                      <a:headEnd type="none" w="med" len="med"/>
                      <a:tailEnd type="none" w="med" len="med"/>
                    </a:lnT>
                    <a:lnB w="6350" cap="flat" cmpd="sng" algn="ctr">
                      <a:solidFill>
                        <a:srgbClr val="005EB8"/>
                      </a:solidFill>
                      <a:prstDash val="solid"/>
                      <a:round/>
                      <a:headEnd type="none" w="med" len="med"/>
                      <a:tailEnd type="none" w="med" len="med"/>
                    </a:lnB>
                    <a:noFill/>
                  </a:tcPr>
                </a:tc>
                <a:tc>
                  <a:txBody>
                    <a:bodyPr/>
                    <a:lstStyle/>
                    <a:p>
                      <a:pPr algn="ctr" latinLnBrk="1"/>
                      <a:endParaRPr lang="ko-KR" altLang="en-US" sz="900">
                        <a:solidFill>
                          <a:schemeClr val="bg1"/>
                        </a:solidFill>
                        <a:latin typeface="KoPub돋움체 Medium" panose="00000600000000000000" pitchFamily="2" charset="-127"/>
                        <a:ea typeface="KoPub돋움체 Medium" panose="00000600000000000000" pitchFamily="2" charset="-127"/>
                      </a:endParaRPr>
                    </a:p>
                  </a:txBody>
                  <a:tcPr marL="0" marR="0" marT="0" marB="0" anchor="ctr">
                    <a:lnL w="3175" cap="flat" cmpd="sng" algn="ctr">
                      <a:solidFill>
                        <a:srgbClr val="005EB8"/>
                      </a:solidFill>
                      <a:prstDash val="sysDot"/>
                      <a:round/>
                      <a:headEnd type="none" w="med" len="med"/>
                      <a:tailEnd type="none" w="med" len="med"/>
                    </a:lnL>
                    <a:lnR w="3175" cap="flat" cmpd="sng" algn="ctr">
                      <a:solidFill>
                        <a:srgbClr val="005EB8"/>
                      </a:solidFill>
                      <a:prstDash val="sysDot"/>
                      <a:round/>
                      <a:headEnd type="none" w="med" len="med"/>
                      <a:tailEnd type="none" w="med" len="med"/>
                    </a:lnR>
                    <a:lnT w="3175" cap="flat" cmpd="sng" algn="ctr">
                      <a:solidFill>
                        <a:srgbClr val="005EB8"/>
                      </a:solidFill>
                      <a:prstDash val="sysDot"/>
                      <a:round/>
                      <a:headEnd type="none" w="med" len="med"/>
                      <a:tailEnd type="none" w="med" len="med"/>
                    </a:lnT>
                    <a:lnB w="6350" cap="flat" cmpd="sng" algn="ctr">
                      <a:solidFill>
                        <a:srgbClr val="005EB8"/>
                      </a:solidFill>
                      <a:prstDash val="solid"/>
                      <a:round/>
                      <a:headEnd type="none" w="med" len="med"/>
                      <a:tailEnd type="none" w="med" len="med"/>
                    </a:lnB>
                    <a:noFill/>
                  </a:tcPr>
                </a:tc>
                <a:tc>
                  <a:txBody>
                    <a:bodyPr/>
                    <a:lstStyle/>
                    <a:p>
                      <a:pPr algn="ctr" latinLnBrk="1"/>
                      <a:endParaRPr lang="ko-KR" altLang="en-US" sz="900">
                        <a:solidFill>
                          <a:schemeClr val="bg1"/>
                        </a:solidFill>
                        <a:latin typeface="KoPub돋움체 Medium" panose="00000600000000000000" pitchFamily="2" charset="-127"/>
                        <a:ea typeface="KoPub돋움체 Medium" panose="00000600000000000000" pitchFamily="2" charset="-127"/>
                      </a:endParaRPr>
                    </a:p>
                  </a:txBody>
                  <a:tcPr marL="0" marR="0" marT="0" marB="0" anchor="ctr">
                    <a:lnL w="3175" cap="flat" cmpd="sng" algn="ctr">
                      <a:solidFill>
                        <a:srgbClr val="005EB8"/>
                      </a:solidFill>
                      <a:prstDash val="sysDot"/>
                      <a:round/>
                      <a:headEnd type="none" w="med" len="med"/>
                      <a:tailEnd type="none" w="med" len="med"/>
                    </a:lnL>
                    <a:lnR w="6350" cap="flat" cmpd="sng" algn="ctr">
                      <a:solidFill>
                        <a:srgbClr val="005EB8"/>
                      </a:solidFill>
                      <a:prstDash val="sysDot"/>
                      <a:round/>
                      <a:headEnd type="none" w="med" len="med"/>
                      <a:tailEnd type="none" w="med" len="med"/>
                    </a:lnR>
                    <a:lnT w="3175" cap="flat" cmpd="sng" algn="ctr">
                      <a:solidFill>
                        <a:srgbClr val="005EB8"/>
                      </a:solidFill>
                      <a:prstDash val="sysDot"/>
                      <a:round/>
                      <a:headEnd type="none" w="med" len="med"/>
                      <a:tailEnd type="none" w="med" len="med"/>
                    </a:lnT>
                    <a:lnB w="6350" cap="flat" cmpd="sng" algn="ctr">
                      <a:solidFill>
                        <a:srgbClr val="005EB8"/>
                      </a:solidFill>
                      <a:prstDash val="solid"/>
                      <a:round/>
                      <a:headEnd type="none" w="med" len="med"/>
                      <a:tailEnd type="none" w="med" len="med"/>
                    </a:lnB>
                    <a:noFill/>
                  </a:tcPr>
                </a:tc>
                <a:tc>
                  <a:txBody>
                    <a:bodyPr/>
                    <a:lstStyle/>
                    <a:p>
                      <a:pPr algn="ctr" latinLnBrk="1"/>
                      <a:endParaRPr lang="ko-KR" altLang="en-US" sz="900">
                        <a:solidFill>
                          <a:schemeClr val="bg1"/>
                        </a:solidFill>
                        <a:latin typeface="KoPub돋움체 Medium" panose="00000600000000000000" pitchFamily="2" charset="-127"/>
                        <a:ea typeface="KoPub돋움체 Medium" panose="00000600000000000000" pitchFamily="2" charset="-127"/>
                      </a:endParaRPr>
                    </a:p>
                  </a:txBody>
                  <a:tcPr marL="0" marR="0" marT="0" marB="0" anchor="ctr">
                    <a:lnL w="6350" cap="flat" cmpd="sng" algn="ctr">
                      <a:solidFill>
                        <a:srgbClr val="005EB8"/>
                      </a:solidFill>
                      <a:prstDash val="sysDot"/>
                      <a:round/>
                      <a:headEnd type="none" w="med" len="med"/>
                      <a:tailEnd type="none" w="med" len="med"/>
                    </a:lnL>
                    <a:lnR w="3175" cap="flat" cmpd="sng" algn="ctr">
                      <a:solidFill>
                        <a:srgbClr val="005EB8"/>
                      </a:solidFill>
                      <a:prstDash val="sysDot"/>
                      <a:round/>
                      <a:headEnd type="none" w="med" len="med"/>
                      <a:tailEnd type="none" w="med" len="med"/>
                    </a:lnR>
                    <a:lnT w="3175" cap="flat" cmpd="sng" algn="ctr">
                      <a:solidFill>
                        <a:srgbClr val="005EB8"/>
                      </a:solidFill>
                      <a:prstDash val="sysDot"/>
                      <a:round/>
                      <a:headEnd type="none" w="med" len="med"/>
                      <a:tailEnd type="none" w="med" len="med"/>
                    </a:lnT>
                    <a:lnB w="6350" cap="flat" cmpd="sng" algn="ctr">
                      <a:solidFill>
                        <a:srgbClr val="005EB8"/>
                      </a:solidFill>
                      <a:prstDash val="solid"/>
                      <a:round/>
                      <a:headEnd type="none" w="med" len="med"/>
                      <a:tailEnd type="none" w="med" len="med"/>
                    </a:lnB>
                    <a:noFill/>
                  </a:tcPr>
                </a:tc>
                <a:tc>
                  <a:txBody>
                    <a:bodyPr/>
                    <a:lstStyle/>
                    <a:p>
                      <a:pPr algn="ctr" latinLnBrk="1"/>
                      <a:endParaRPr lang="ko-KR" altLang="en-US" sz="900">
                        <a:solidFill>
                          <a:schemeClr val="bg1"/>
                        </a:solidFill>
                        <a:latin typeface="KoPub돋움체 Medium" panose="00000600000000000000" pitchFamily="2" charset="-127"/>
                        <a:ea typeface="KoPub돋움체 Medium" panose="00000600000000000000" pitchFamily="2" charset="-127"/>
                      </a:endParaRPr>
                    </a:p>
                  </a:txBody>
                  <a:tcPr marL="0" marR="0" marT="0" marB="0" anchor="ctr">
                    <a:lnL w="3175" cap="flat" cmpd="sng" algn="ctr">
                      <a:solidFill>
                        <a:srgbClr val="005EB8"/>
                      </a:solidFill>
                      <a:prstDash val="sysDot"/>
                      <a:round/>
                      <a:headEnd type="none" w="med" len="med"/>
                      <a:tailEnd type="none" w="med" len="med"/>
                    </a:lnL>
                    <a:lnR w="3175" cap="flat" cmpd="sng" algn="ctr">
                      <a:solidFill>
                        <a:srgbClr val="005EB8"/>
                      </a:solidFill>
                      <a:prstDash val="sysDot"/>
                      <a:round/>
                      <a:headEnd type="none" w="med" len="med"/>
                      <a:tailEnd type="none" w="med" len="med"/>
                    </a:lnR>
                    <a:lnT w="3175" cap="flat" cmpd="sng" algn="ctr">
                      <a:solidFill>
                        <a:srgbClr val="005EB8"/>
                      </a:solidFill>
                      <a:prstDash val="sysDot"/>
                      <a:round/>
                      <a:headEnd type="none" w="med" len="med"/>
                      <a:tailEnd type="none" w="med" len="med"/>
                    </a:lnT>
                    <a:lnB w="6350" cap="flat" cmpd="sng" algn="ctr">
                      <a:solidFill>
                        <a:srgbClr val="005EB8"/>
                      </a:solidFill>
                      <a:prstDash val="solid"/>
                      <a:round/>
                      <a:headEnd type="none" w="med" len="med"/>
                      <a:tailEnd type="none" w="med" len="med"/>
                    </a:lnB>
                    <a:noFill/>
                  </a:tcPr>
                </a:tc>
                <a:tc>
                  <a:txBody>
                    <a:bodyPr/>
                    <a:lstStyle/>
                    <a:p>
                      <a:pPr algn="ctr" latinLnBrk="1"/>
                      <a:endParaRPr lang="ko-KR" altLang="en-US" sz="900">
                        <a:solidFill>
                          <a:schemeClr val="bg1"/>
                        </a:solidFill>
                        <a:latin typeface="KoPub돋움체 Medium" panose="00000600000000000000" pitchFamily="2" charset="-127"/>
                        <a:ea typeface="KoPub돋움체 Medium" panose="00000600000000000000" pitchFamily="2" charset="-127"/>
                      </a:endParaRPr>
                    </a:p>
                  </a:txBody>
                  <a:tcPr marL="0" marR="0" marT="0" marB="0" anchor="ctr">
                    <a:lnL w="3175" cap="flat" cmpd="sng" algn="ctr">
                      <a:solidFill>
                        <a:srgbClr val="005EB8"/>
                      </a:solidFill>
                      <a:prstDash val="sysDot"/>
                      <a:round/>
                      <a:headEnd type="none" w="med" len="med"/>
                      <a:tailEnd type="none" w="med" len="med"/>
                    </a:lnL>
                    <a:lnR w="3175" cap="flat" cmpd="sng" algn="ctr">
                      <a:solidFill>
                        <a:srgbClr val="005EB8"/>
                      </a:solidFill>
                      <a:prstDash val="sysDot"/>
                      <a:round/>
                      <a:headEnd type="none" w="med" len="med"/>
                      <a:tailEnd type="none" w="med" len="med"/>
                    </a:lnR>
                    <a:lnT w="3175" cap="flat" cmpd="sng" algn="ctr">
                      <a:solidFill>
                        <a:srgbClr val="005EB8"/>
                      </a:solidFill>
                      <a:prstDash val="sysDot"/>
                      <a:round/>
                      <a:headEnd type="none" w="med" len="med"/>
                      <a:tailEnd type="none" w="med" len="med"/>
                    </a:lnT>
                    <a:lnB w="6350" cap="flat" cmpd="sng" algn="ctr">
                      <a:solidFill>
                        <a:srgbClr val="005EB8"/>
                      </a:solidFill>
                      <a:prstDash val="solid"/>
                      <a:round/>
                      <a:headEnd type="none" w="med" len="med"/>
                      <a:tailEnd type="none" w="med" len="med"/>
                    </a:lnB>
                    <a:noFill/>
                  </a:tcPr>
                </a:tc>
                <a:tc>
                  <a:txBody>
                    <a:bodyPr/>
                    <a:lstStyle/>
                    <a:p>
                      <a:pPr algn="ctr" latinLnBrk="1"/>
                      <a:endParaRPr lang="ko-KR" altLang="en-US" sz="900">
                        <a:solidFill>
                          <a:schemeClr val="bg1"/>
                        </a:solidFill>
                        <a:latin typeface="KoPub돋움체 Medium" panose="00000600000000000000" pitchFamily="2" charset="-127"/>
                        <a:ea typeface="KoPub돋움체 Medium" panose="00000600000000000000" pitchFamily="2" charset="-127"/>
                      </a:endParaRPr>
                    </a:p>
                  </a:txBody>
                  <a:tcPr marL="0" marR="0" marT="0" marB="0" anchor="ctr">
                    <a:lnL w="3175" cap="flat" cmpd="sng" algn="ctr">
                      <a:solidFill>
                        <a:srgbClr val="005EB8"/>
                      </a:solidFill>
                      <a:prstDash val="sysDot"/>
                      <a:round/>
                      <a:headEnd type="none" w="med" len="med"/>
                      <a:tailEnd type="none" w="med" len="med"/>
                    </a:lnL>
                    <a:lnR w="3175" cap="flat" cmpd="sng" algn="ctr">
                      <a:noFill/>
                      <a:prstDash val="sysDash"/>
                      <a:round/>
                      <a:headEnd type="none" w="med" len="med"/>
                      <a:tailEnd type="none" w="med" len="med"/>
                    </a:lnR>
                    <a:lnT w="3175" cap="flat" cmpd="sng" algn="ctr">
                      <a:solidFill>
                        <a:srgbClr val="005EB8"/>
                      </a:solidFill>
                      <a:prstDash val="sysDot"/>
                      <a:round/>
                      <a:headEnd type="none" w="med" len="med"/>
                      <a:tailEnd type="none" w="med" len="med"/>
                    </a:lnT>
                    <a:lnB w="6350" cap="flat" cmpd="sng" algn="ctr">
                      <a:solidFill>
                        <a:srgbClr val="005EB8"/>
                      </a:solidFill>
                      <a:prstDash val="solid"/>
                      <a:round/>
                      <a:headEnd type="none" w="med" len="med"/>
                      <a:tailEnd type="none" w="med" len="med"/>
                    </a:lnB>
                    <a:noFill/>
                  </a:tcPr>
                </a:tc>
                <a:extLst>
                  <a:ext uri="{0D108BD9-81ED-4DB2-BD59-A6C34878D82A}">
                    <a16:rowId xmlns:a16="http://schemas.microsoft.com/office/drawing/2014/main" val="3017744436"/>
                  </a:ext>
                </a:extLst>
              </a:tr>
              <a:tr h="373382">
                <a:tc rowSpan="2">
                  <a:txBody>
                    <a:bodyPr/>
                    <a:lstStyle/>
                    <a:p>
                      <a:pPr algn="ctr" latinLnBrk="1"/>
                      <a:r>
                        <a:rPr lang="ko-KR" altLang="en-US" sz="900" b="1">
                          <a:solidFill>
                            <a:schemeClr val="tx1"/>
                          </a:solidFill>
                          <a:latin typeface="KoPub돋움체 Medium" panose="00000600000000000000" pitchFamily="2" charset="-127"/>
                          <a:ea typeface="KoPub돋움체 Medium" panose="00000600000000000000" pitchFamily="2" charset="-127"/>
                        </a:rPr>
                        <a:t>여수 </a:t>
                      </a:r>
                      <a:endParaRPr lang="en-US" altLang="ko-KR" sz="900" b="1">
                        <a:solidFill>
                          <a:schemeClr val="tx1"/>
                        </a:solidFill>
                        <a:latin typeface="KoPub돋움체 Medium" panose="00000600000000000000" pitchFamily="2" charset="-127"/>
                        <a:ea typeface="KoPub돋움체 Medium" panose="00000600000000000000" pitchFamily="2" charset="-127"/>
                      </a:endParaRPr>
                    </a:p>
                    <a:p>
                      <a:pPr algn="ctr" latinLnBrk="1"/>
                      <a:r>
                        <a:rPr lang="ko-KR" altLang="en-US" sz="900" b="1">
                          <a:solidFill>
                            <a:schemeClr val="tx1"/>
                          </a:solidFill>
                          <a:latin typeface="KoPub돋움체 Medium" panose="00000600000000000000" pitchFamily="2" charset="-127"/>
                          <a:ea typeface="KoPub돋움체 Medium" panose="00000600000000000000" pitchFamily="2" charset="-127"/>
                        </a:rPr>
                        <a:t>광평</a:t>
                      </a:r>
                    </a:p>
                  </a:txBody>
                  <a:tcPr anchor="ctr">
                    <a:lnL w="6350" cap="flat" cmpd="sng" algn="ctr">
                      <a:no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chemeClr val="bg1">
                        <a:lumMod val="95000"/>
                        <a:alpha val="20000"/>
                      </a:schemeClr>
                    </a:solidFill>
                  </a:tcPr>
                </a:tc>
                <a:tc>
                  <a:txBody>
                    <a:bodyPr/>
                    <a:lstStyle/>
                    <a:p>
                      <a:pPr algn="ctr" latinLnBrk="1"/>
                      <a:r>
                        <a:rPr lang="ko-KR" altLang="en-US" sz="800">
                          <a:solidFill>
                            <a:schemeClr val="tx1"/>
                          </a:solidFill>
                          <a:latin typeface="KoPub돋움체 Medium" panose="00000600000000000000" pitchFamily="2" charset="-127"/>
                          <a:ea typeface="KoPub돋움체 Medium" panose="00000600000000000000" pitchFamily="2" charset="-127"/>
                        </a:rPr>
                        <a:t>총사업비</a:t>
                      </a:r>
                    </a:p>
                  </a:txBody>
                  <a:tcPr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3175" cap="flat" cmpd="sng" algn="ctr">
                      <a:solidFill>
                        <a:srgbClr val="00338D"/>
                      </a:solidFill>
                      <a:prstDash val="dot"/>
                      <a:round/>
                      <a:headEnd type="none" w="med" len="med"/>
                      <a:tailEnd type="none" w="med" len="med"/>
                    </a:lnB>
                    <a:solidFill>
                      <a:schemeClr val="bg1">
                        <a:lumMod val="95000"/>
                        <a:alpha val="20000"/>
                      </a:schemeClr>
                    </a:solidFill>
                  </a:tcPr>
                </a:tc>
                <a:tc>
                  <a:txBody>
                    <a:bodyPr/>
                    <a:lstStyle/>
                    <a:p>
                      <a:pPr algn="ctr" latinLnBrk="1"/>
                      <a:r>
                        <a:rPr lang="en-US" altLang="ko-KR" sz="800">
                          <a:solidFill>
                            <a:schemeClr val="tx1"/>
                          </a:solidFill>
                          <a:latin typeface="KoPub돋움체 Medium" panose="00000600000000000000" pitchFamily="2" charset="-127"/>
                          <a:ea typeface="KoPub돋움체 Medium" panose="00000600000000000000" pitchFamily="2" charset="-127"/>
                        </a:rPr>
                        <a:t>48,510</a:t>
                      </a:r>
                      <a:endParaRPr lang="ko-KR" altLang="en-US" sz="800">
                        <a:solidFill>
                          <a:schemeClr val="tx1"/>
                        </a:solidFill>
                        <a:latin typeface="KoPub돋움체 Medium" panose="00000600000000000000" pitchFamily="2" charset="-127"/>
                        <a:ea typeface="KoPub돋움체 Medium" panose="00000600000000000000" pitchFamily="2" charset="-127"/>
                      </a:endParaRPr>
                    </a:p>
                  </a:txBody>
                  <a:tcPr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3175" cap="flat" cmpd="sng" algn="ctr">
                      <a:solidFill>
                        <a:srgbClr val="00338D"/>
                      </a:solidFill>
                      <a:prstDash val="dot"/>
                      <a:round/>
                      <a:headEnd type="none" w="med" len="med"/>
                      <a:tailEnd type="none" w="med" len="med"/>
                    </a:lnB>
                    <a:solidFill>
                      <a:schemeClr val="bg1">
                        <a:lumMod val="95000"/>
                        <a:alpha val="20000"/>
                      </a:schemeClr>
                    </a:solidFill>
                  </a:tcPr>
                </a:tc>
                <a:tc>
                  <a:txBody>
                    <a:bodyPr/>
                    <a:lstStyle/>
                    <a:p>
                      <a:pPr algn="ctr" latinLnBrk="1"/>
                      <a:endParaRPr lang="ko-KR" altLang="en-US" sz="900">
                        <a:solidFill>
                          <a:schemeClr val="bg1"/>
                        </a:solidFill>
                        <a:latin typeface="KoPub돋움체 Medium" panose="00000600000000000000" pitchFamily="2" charset="-127"/>
                        <a:ea typeface="KoPub돋움체 Medium" panose="00000600000000000000" pitchFamily="2" charset="-127"/>
                      </a:endParaRPr>
                    </a:p>
                  </a:txBody>
                  <a:tcPr marL="0" marR="0" marT="0" marB="0" anchor="ctr">
                    <a:lnL w="6350" cap="flat" cmpd="sng" algn="ctr">
                      <a:solidFill>
                        <a:srgbClr val="005EB8"/>
                      </a:solidFill>
                      <a:prstDash val="solid"/>
                      <a:round/>
                      <a:headEnd type="none" w="med" len="med"/>
                      <a:tailEnd type="none" w="med" len="med"/>
                    </a:lnL>
                    <a:lnR w="3175" cap="flat" cmpd="sng" algn="ctr">
                      <a:solidFill>
                        <a:srgbClr val="005EB8"/>
                      </a:solidFill>
                      <a:prstDash val="sysDot"/>
                      <a:round/>
                      <a:headEnd type="none" w="med" len="med"/>
                      <a:tailEnd type="none" w="med" len="med"/>
                    </a:lnR>
                    <a:lnT w="6350" cap="flat" cmpd="sng" algn="ctr">
                      <a:solidFill>
                        <a:srgbClr val="005EB8"/>
                      </a:solidFill>
                      <a:prstDash val="solid"/>
                      <a:round/>
                      <a:headEnd type="none" w="med" len="med"/>
                      <a:tailEnd type="none" w="med" len="med"/>
                    </a:lnT>
                    <a:lnB w="3175" cap="flat" cmpd="sng" algn="ctr">
                      <a:solidFill>
                        <a:srgbClr val="005EB8"/>
                      </a:solidFill>
                      <a:prstDash val="sysDot"/>
                      <a:round/>
                      <a:headEnd type="none" w="med" len="med"/>
                      <a:tailEnd type="none" w="med" len="med"/>
                    </a:lnB>
                    <a:noFill/>
                  </a:tcPr>
                </a:tc>
                <a:tc>
                  <a:txBody>
                    <a:bodyPr/>
                    <a:lstStyle/>
                    <a:p>
                      <a:pPr algn="ctr" latinLnBrk="1"/>
                      <a:endParaRPr lang="ko-KR" altLang="en-US" sz="900">
                        <a:solidFill>
                          <a:schemeClr val="bg1"/>
                        </a:solidFill>
                        <a:latin typeface="KoPub돋움체 Medium" panose="00000600000000000000" pitchFamily="2" charset="-127"/>
                        <a:ea typeface="KoPub돋움체 Medium" panose="00000600000000000000" pitchFamily="2" charset="-127"/>
                      </a:endParaRPr>
                    </a:p>
                  </a:txBody>
                  <a:tcPr marL="0" marR="0" marT="0" marB="0" anchor="ctr">
                    <a:lnL w="3175" cap="flat" cmpd="sng" algn="ctr">
                      <a:solidFill>
                        <a:srgbClr val="005EB8"/>
                      </a:solidFill>
                      <a:prstDash val="sysDot"/>
                      <a:round/>
                      <a:headEnd type="none" w="med" len="med"/>
                      <a:tailEnd type="none" w="med" len="med"/>
                    </a:lnL>
                    <a:lnR w="3175" cap="flat" cmpd="sng" algn="ctr">
                      <a:solidFill>
                        <a:srgbClr val="005EB8"/>
                      </a:solidFill>
                      <a:prstDash val="sysDot"/>
                      <a:round/>
                      <a:headEnd type="none" w="med" len="med"/>
                      <a:tailEnd type="none" w="med" len="med"/>
                    </a:lnR>
                    <a:lnT w="6350" cap="flat" cmpd="sng" algn="ctr">
                      <a:solidFill>
                        <a:srgbClr val="005EB8"/>
                      </a:solidFill>
                      <a:prstDash val="solid"/>
                      <a:round/>
                      <a:headEnd type="none" w="med" len="med"/>
                      <a:tailEnd type="none" w="med" len="med"/>
                    </a:lnT>
                    <a:lnB w="3175" cap="flat" cmpd="sng" algn="ctr">
                      <a:solidFill>
                        <a:srgbClr val="005EB8"/>
                      </a:solidFill>
                      <a:prstDash val="sysDot"/>
                      <a:round/>
                      <a:headEnd type="none" w="med" len="med"/>
                      <a:tailEnd type="none" w="med" len="med"/>
                    </a:lnB>
                    <a:noFill/>
                  </a:tcPr>
                </a:tc>
                <a:tc>
                  <a:txBody>
                    <a:bodyPr/>
                    <a:lstStyle/>
                    <a:p>
                      <a:pPr algn="ctr" latinLnBrk="1"/>
                      <a:endParaRPr lang="ko-KR" altLang="en-US" sz="900">
                        <a:solidFill>
                          <a:schemeClr val="bg1"/>
                        </a:solidFill>
                        <a:latin typeface="KoPub돋움체 Medium" panose="00000600000000000000" pitchFamily="2" charset="-127"/>
                        <a:ea typeface="KoPub돋움체 Medium" panose="00000600000000000000" pitchFamily="2" charset="-127"/>
                      </a:endParaRPr>
                    </a:p>
                  </a:txBody>
                  <a:tcPr marL="0" marR="0" marT="0" marB="0" anchor="ctr">
                    <a:lnL w="3175" cap="flat" cmpd="sng" algn="ctr">
                      <a:solidFill>
                        <a:srgbClr val="005EB8"/>
                      </a:solidFill>
                      <a:prstDash val="sysDot"/>
                      <a:round/>
                      <a:headEnd type="none" w="med" len="med"/>
                      <a:tailEnd type="none" w="med" len="med"/>
                    </a:lnL>
                    <a:lnR w="3175" cap="flat" cmpd="sng" algn="ctr">
                      <a:solidFill>
                        <a:srgbClr val="005EB8"/>
                      </a:solidFill>
                      <a:prstDash val="sysDot"/>
                      <a:round/>
                      <a:headEnd type="none" w="med" len="med"/>
                      <a:tailEnd type="none" w="med" len="med"/>
                    </a:lnR>
                    <a:lnT w="6350" cap="flat" cmpd="sng" algn="ctr">
                      <a:solidFill>
                        <a:srgbClr val="005EB8"/>
                      </a:solidFill>
                      <a:prstDash val="solid"/>
                      <a:round/>
                      <a:headEnd type="none" w="med" len="med"/>
                      <a:tailEnd type="none" w="med" len="med"/>
                    </a:lnT>
                    <a:lnB w="3175" cap="flat" cmpd="sng" algn="ctr">
                      <a:solidFill>
                        <a:srgbClr val="005EB8"/>
                      </a:solidFill>
                      <a:prstDash val="sysDot"/>
                      <a:round/>
                      <a:headEnd type="none" w="med" len="med"/>
                      <a:tailEnd type="none" w="med" len="med"/>
                    </a:lnB>
                    <a:noFill/>
                  </a:tcPr>
                </a:tc>
                <a:tc>
                  <a:txBody>
                    <a:bodyPr/>
                    <a:lstStyle/>
                    <a:p>
                      <a:pPr algn="ctr" latinLnBrk="1"/>
                      <a:endParaRPr lang="ko-KR" altLang="en-US" sz="900">
                        <a:solidFill>
                          <a:schemeClr val="bg1"/>
                        </a:solidFill>
                        <a:latin typeface="KoPub돋움체 Medium" panose="00000600000000000000" pitchFamily="2" charset="-127"/>
                        <a:ea typeface="KoPub돋움체 Medium" panose="00000600000000000000" pitchFamily="2" charset="-127"/>
                      </a:endParaRPr>
                    </a:p>
                  </a:txBody>
                  <a:tcPr marL="0" marR="0" marT="0" marB="0" anchor="ctr">
                    <a:lnL w="3175" cap="flat" cmpd="sng" algn="ctr">
                      <a:solidFill>
                        <a:srgbClr val="005EB8"/>
                      </a:solidFill>
                      <a:prstDash val="sysDot"/>
                      <a:round/>
                      <a:headEnd type="none" w="med" len="med"/>
                      <a:tailEnd type="none" w="med" len="med"/>
                    </a:lnL>
                    <a:lnR w="6350" cap="flat" cmpd="sng" algn="ctr">
                      <a:solidFill>
                        <a:srgbClr val="005EB8"/>
                      </a:solidFill>
                      <a:prstDash val="sysDot"/>
                      <a:round/>
                      <a:headEnd type="none" w="med" len="med"/>
                      <a:tailEnd type="none" w="med" len="med"/>
                    </a:lnR>
                    <a:lnT w="6350" cap="flat" cmpd="sng" algn="ctr">
                      <a:solidFill>
                        <a:srgbClr val="005EB8"/>
                      </a:solidFill>
                      <a:prstDash val="solid"/>
                      <a:round/>
                      <a:headEnd type="none" w="med" len="med"/>
                      <a:tailEnd type="none" w="med" len="med"/>
                    </a:lnT>
                    <a:lnB w="3175" cap="flat" cmpd="sng" algn="ctr">
                      <a:solidFill>
                        <a:srgbClr val="005EB8"/>
                      </a:solidFill>
                      <a:prstDash val="sysDot"/>
                      <a:round/>
                      <a:headEnd type="none" w="med" len="med"/>
                      <a:tailEnd type="none" w="med" len="med"/>
                    </a:lnB>
                    <a:noFill/>
                  </a:tcPr>
                </a:tc>
                <a:tc>
                  <a:txBody>
                    <a:bodyPr/>
                    <a:lstStyle/>
                    <a:p>
                      <a:pPr algn="ctr" latinLnBrk="1"/>
                      <a:endParaRPr lang="ko-KR" altLang="en-US" sz="900">
                        <a:solidFill>
                          <a:schemeClr val="bg1"/>
                        </a:solidFill>
                        <a:latin typeface="KoPub돋움체 Medium" panose="00000600000000000000" pitchFamily="2" charset="-127"/>
                        <a:ea typeface="KoPub돋움체 Medium" panose="00000600000000000000" pitchFamily="2" charset="-127"/>
                      </a:endParaRPr>
                    </a:p>
                  </a:txBody>
                  <a:tcPr marL="0" marR="0" marT="0" marB="0" anchor="ctr">
                    <a:lnL w="6350" cap="flat" cmpd="sng" algn="ctr">
                      <a:solidFill>
                        <a:srgbClr val="005EB8"/>
                      </a:solidFill>
                      <a:prstDash val="sysDot"/>
                      <a:round/>
                      <a:headEnd type="none" w="med" len="med"/>
                      <a:tailEnd type="none" w="med" len="med"/>
                    </a:lnL>
                    <a:lnR w="3175" cap="flat" cmpd="sng" algn="ctr">
                      <a:solidFill>
                        <a:srgbClr val="005EB8"/>
                      </a:solidFill>
                      <a:prstDash val="sysDot"/>
                      <a:round/>
                      <a:headEnd type="none" w="med" len="med"/>
                      <a:tailEnd type="none" w="med" len="med"/>
                    </a:lnR>
                    <a:lnT w="6350" cap="flat" cmpd="sng" algn="ctr">
                      <a:solidFill>
                        <a:srgbClr val="005EB8"/>
                      </a:solidFill>
                      <a:prstDash val="solid"/>
                      <a:round/>
                      <a:headEnd type="none" w="med" len="med"/>
                      <a:tailEnd type="none" w="med" len="med"/>
                    </a:lnT>
                    <a:lnB w="3175" cap="flat" cmpd="sng" algn="ctr">
                      <a:solidFill>
                        <a:srgbClr val="005EB8"/>
                      </a:solidFill>
                      <a:prstDash val="sysDot"/>
                      <a:round/>
                      <a:headEnd type="none" w="med" len="med"/>
                      <a:tailEnd type="none" w="med" len="med"/>
                    </a:lnB>
                    <a:noFill/>
                  </a:tcPr>
                </a:tc>
                <a:tc>
                  <a:txBody>
                    <a:bodyPr/>
                    <a:lstStyle/>
                    <a:p>
                      <a:pPr algn="ctr" latinLnBrk="1"/>
                      <a:endParaRPr lang="ko-KR" altLang="en-US" sz="900">
                        <a:solidFill>
                          <a:schemeClr val="bg1"/>
                        </a:solidFill>
                        <a:latin typeface="KoPub돋움체 Medium" panose="00000600000000000000" pitchFamily="2" charset="-127"/>
                        <a:ea typeface="KoPub돋움체 Medium" panose="00000600000000000000" pitchFamily="2" charset="-127"/>
                      </a:endParaRPr>
                    </a:p>
                  </a:txBody>
                  <a:tcPr marL="0" marR="0" marT="0" marB="0" anchor="ctr">
                    <a:lnL w="3175" cap="flat" cmpd="sng" algn="ctr">
                      <a:solidFill>
                        <a:srgbClr val="005EB8"/>
                      </a:solidFill>
                      <a:prstDash val="sysDot"/>
                      <a:round/>
                      <a:headEnd type="none" w="med" len="med"/>
                      <a:tailEnd type="none" w="med" len="med"/>
                    </a:lnL>
                    <a:lnR w="3175" cap="flat" cmpd="sng" algn="ctr">
                      <a:solidFill>
                        <a:srgbClr val="005EB8"/>
                      </a:solidFill>
                      <a:prstDash val="sysDot"/>
                      <a:round/>
                      <a:headEnd type="none" w="med" len="med"/>
                      <a:tailEnd type="none" w="med" len="med"/>
                    </a:lnR>
                    <a:lnT w="6350" cap="flat" cmpd="sng" algn="ctr">
                      <a:solidFill>
                        <a:srgbClr val="005EB8"/>
                      </a:solidFill>
                      <a:prstDash val="solid"/>
                      <a:round/>
                      <a:headEnd type="none" w="med" len="med"/>
                      <a:tailEnd type="none" w="med" len="med"/>
                    </a:lnT>
                    <a:lnB w="3175" cap="flat" cmpd="sng" algn="ctr">
                      <a:solidFill>
                        <a:srgbClr val="005EB8"/>
                      </a:solidFill>
                      <a:prstDash val="sysDot"/>
                      <a:round/>
                      <a:headEnd type="none" w="med" len="med"/>
                      <a:tailEnd type="none" w="med" len="med"/>
                    </a:lnB>
                    <a:noFill/>
                  </a:tcPr>
                </a:tc>
                <a:tc>
                  <a:txBody>
                    <a:bodyPr/>
                    <a:lstStyle/>
                    <a:p>
                      <a:pPr algn="ctr" latinLnBrk="1"/>
                      <a:endParaRPr lang="ko-KR" altLang="en-US" sz="900">
                        <a:solidFill>
                          <a:schemeClr val="bg1"/>
                        </a:solidFill>
                        <a:latin typeface="KoPub돋움체 Medium" panose="00000600000000000000" pitchFamily="2" charset="-127"/>
                        <a:ea typeface="KoPub돋움체 Medium" panose="00000600000000000000" pitchFamily="2" charset="-127"/>
                      </a:endParaRPr>
                    </a:p>
                  </a:txBody>
                  <a:tcPr marL="0" marR="0" marT="0" marB="0" anchor="ctr">
                    <a:lnL w="3175" cap="flat" cmpd="sng" algn="ctr">
                      <a:solidFill>
                        <a:srgbClr val="005EB8"/>
                      </a:solidFill>
                      <a:prstDash val="sysDot"/>
                      <a:round/>
                      <a:headEnd type="none" w="med" len="med"/>
                      <a:tailEnd type="none" w="med" len="med"/>
                    </a:lnL>
                    <a:lnR w="3175" cap="flat" cmpd="sng" algn="ctr">
                      <a:solidFill>
                        <a:srgbClr val="005EB8"/>
                      </a:solidFill>
                      <a:prstDash val="sysDot"/>
                      <a:round/>
                      <a:headEnd type="none" w="med" len="med"/>
                      <a:tailEnd type="none" w="med" len="med"/>
                    </a:lnR>
                    <a:lnT w="6350" cap="flat" cmpd="sng" algn="ctr">
                      <a:solidFill>
                        <a:srgbClr val="005EB8"/>
                      </a:solidFill>
                      <a:prstDash val="solid"/>
                      <a:round/>
                      <a:headEnd type="none" w="med" len="med"/>
                      <a:tailEnd type="none" w="med" len="med"/>
                    </a:lnT>
                    <a:lnB w="3175" cap="flat" cmpd="sng" algn="ctr">
                      <a:solidFill>
                        <a:srgbClr val="005EB8"/>
                      </a:solidFill>
                      <a:prstDash val="sysDot"/>
                      <a:round/>
                      <a:headEnd type="none" w="med" len="med"/>
                      <a:tailEnd type="none" w="med" len="med"/>
                    </a:lnB>
                    <a:noFill/>
                  </a:tcPr>
                </a:tc>
                <a:tc>
                  <a:txBody>
                    <a:bodyPr/>
                    <a:lstStyle/>
                    <a:p>
                      <a:pPr algn="ctr" latinLnBrk="1"/>
                      <a:endParaRPr lang="ko-KR" altLang="en-US" sz="900">
                        <a:solidFill>
                          <a:schemeClr val="bg1"/>
                        </a:solidFill>
                        <a:latin typeface="KoPub돋움체 Medium" panose="00000600000000000000" pitchFamily="2" charset="-127"/>
                        <a:ea typeface="KoPub돋움체 Medium" panose="00000600000000000000" pitchFamily="2" charset="-127"/>
                      </a:endParaRPr>
                    </a:p>
                  </a:txBody>
                  <a:tcPr marL="0" marR="0" marT="0" marB="0" anchor="ctr">
                    <a:lnL w="3175" cap="flat" cmpd="sng" algn="ctr">
                      <a:solidFill>
                        <a:srgbClr val="005EB8"/>
                      </a:solidFill>
                      <a:prstDash val="sysDot"/>
                      <a:round/>
                      <a:headEnd type="none" w="med" len="med"/>
                      <a:tailEnd type="none" w="med" len="med"/>
                    </a:lnL>
                    <a:lnR w="6350" cap="flat" cmpd="sng" algn="ctr">
                      <a:solidFill>
                        <a:srgbClr val="005EB8"/>
                      </a:solidFill>
                      <a:prstDash val="sysDot"/>
                      <a:round/>
                      <a:headEnd type="none" w="med" len="med"/>
                      <a:tailEnd type="none" w="med" len="med"/>
                    </a:lnR>
                    <a:lnT w="6350" cap="flat" cmpd="sng" algn="ctr">
                      <a:solidFill>
                        <a:srgbClr val="005EB8"/>
                      </a:solidFill>
                      <a:prstDash val="solid"/>
                      <a:round/>
                      <a:headEnd type="none" w="med" len="med"/>
                      <a:tailEnd type="none" w="med" len="med"/>
                    </a:lnT>
                    <a:lnB w="3175" cap="flat" cmpd="sng" algn="ctr">
                      <a:solidFill>
                        <a:srgbClr val="005EB8"/>
                      </a:solidFill>
                      <a:prstDash val="sysDot"/>
                      <a:round/>
                      <a:headEnd type="none" w="med" len="med"/>
                      <a:tailEnd type="none" w="med" len="med"/>
                    </a:lnB>
                    <a:noFill/>
                  </a:tcPr>
                </a:tc>
                <a:tc>
                  <a:txBody>
                    <a:bodyPr/>
                    <a:lstStyle/>
                    <a:p>
                      <a:pPr algn="ctr" latinLnBrk="1"/>
                      <a:endParaRPr lang="ko-KR" altLang="en-US" sz="900">
                        <a:solidFill>
                          <a:schemeClr val="bg1"/>
                        </a:solidFill>
                        <a:latin typeface="KoPub돋움체 Medium" panose="00000600000000000000" pitchFamily="2" charset="-127"/>
                        <a:ea typeface="KoPub돋움체 Medium" panose="00000600000000000000" pitchFamily="2" charset="-127"/>
                      </a:endParaRPr>
                    </a:p>
                  </a:txBody>
                  <a:tcPr marL="0" marR="0" marT="0" marB="0" anchor="ctr">
                    <a:lnL w="6350" cap="flat" cmpd="sng" algn="ctr">
                      <a:solidFill>
                        <a:srgbClr val="005EB8"/>
                      </a:solidFill>
                      <a:prstDash val="sysDot"/>
                      <a:round/>
                      <a:headEnd type="none" w="med" len="med"/>
                      <a:tailEnd type="none" w="med" len="med"/>
                    </a:lnL>
                    <a:lnR w="3175" cap="flat" cmpd="sng" algn="ctr">
                      <a:solidFill>
                        <a:srgbClr val="005EB8"/>
                      </a:solidFill>
                      <a:prstDash val="sysDot"/>
                      <a:round/>
                      <a:headEnd type="none" w="med" len="med"/>
                      <a:tailEnd type="none" w="med" len="med"/>
                    </a:lnR>
                    <a:lnT w="6350" cap="flat" cmpd="sng" algn="ctr">
                      <a:solidFill>
                        <a:srgbClr val="005EB8"/>
                      </a:solidFill>
                      <a:prstDash val="solid"/>
                      <a:round/>
                      <a:headEnd type="none" w="med" len="med"/>
                      <a:tailEnd type="none" w="med" len="med"/>
                    </a:lnT>
                    <a:lnB w="3175" cap="flat" cmpd="sng" algn="ctr">
                      <a:solidFill>
                        <a:srgbClr val="005EB8"/>
                      </a:solidFill>
                      <a:prstDash val="sysDot"/>
                      <a:round/>
                      <a:headEnd type="none" w="med" len="med"/>
                      <a:tailEnd type="none" w="med" len="med"/>
                    </a:lnB>
                    <a:noFill/>
                  </a:tcPr>
                </a:tc>
                <a:tc>
                  <a:txBody>
                    <a:bodyPr/>
                    <a:lstStyle/>
                    <a:p>
                      <a:pPr algn="ctr" latinLnBrk="1"/>
                      <a:endParaRPr lang="ko-KR" altLang="en-US" sz="900">
                        <a:solidFill>
                          <a:schemeClr val="bg1"/>
                        </a:solidFill>
                        <a:latin typeface="KoPub돋움체 Medium" panose="00000600000000000000" pitchFamily="2" charset="-127"/>
                        <a:ea typeface="KoPub돋움체 Medium" panose="00000600000000000000" pitchFamily="2" charset="-127"/>
                      </a:endParaRPr>
                    </a:p>
                  </a:txBody>
                  <a:tcPr marL="0" marR="0" marT="0" marB="0" anchor="ctr">
                    <a:lnL w="3175" cap="flat" cmpd="sng" algn="ctr">
                      <a:solidFill>
                        <a:srgbClr val="005EB8"/>
                      </a:solidFill>
                      <a:prstDash val="sysDot"/>
                      <a:round/>
                      <a:headEnd type="none" w="med" len="med"/>
                      <a:tailEnd type="none" w="med" len="med"/>
                    </a:lnL>
                    <a:lnR w="3175" cap="flat" cmpd="sng" algn="ctr">
                      <a:solidFill>
                        <a:srgbClr val="005EB8"/>
                      </a:solidFill>
                      <a:prstDash val="sysDot"/>
                      <a:round/>
                      <a:headEnd type="none" w="med" len="med"/>
                      <a:tailEnd type="none" w="med" len="med"/>
                    </a:lnR>
                    <a:lnT w="6350" cap="flat" cmpd="sng" algn="ctr">
                      <a:solidFill>
                        <a:srgbClr val="005EB8"/>
                      </a:solidFill>
                      <a:prstDash val="solid"/>
                      <a:round/>
                      <a:headEnd type="none" w="med" len="med"/>
                      <a:tailEnd type="none" w="med" len="med"/>
                    </a:lnT>
                    <a:lnB w="3175" cap="flat" cmpd="sng" algn="ctr">
                      <a:solidFill>
                        <a:srgbClr val="005EB8"/>
                      </a:solidFill>
                      <a:prstDash val="sysDot"/>
                      <a:round/>
                      <a:headEnd type="none" w="med" len="med"/>
                      <a:tailEnd type="none" w="med" len="med"/>
                    </a:lnB>
                    <a:noFill/>
                  </a:tcPr>
                </a:tc>
                <a:tc>
                  <a:txBody>
                    <a:bodyPr/>
                    <a:lstStyle/>
                    <a:p>
                      <a:pPr algn="ctr" latinLnBrk="1"/>
                      <a:endParaRPr lang="ko-KR" altLang="en-US" sz="900">
                        <a:solidFill>
                          <a:schemeClr val="bg1"/>
                        </a:solidFill>
                        <a:latin typeface="KoPub돋움체 Medium" panose="00000600000000000000" pitchFamily="2" charset="-127"/>
                        <a:ea typeface="KoPub돋움체 Medium" panose="00000600000000000000" pitchFamily="2" charset="-127"/>
                      </a:endParaRPr>
                    </a:p>
                  </a:txBody>
                  <a:tcPr marL="0" marR="0" marT="0" marB="0" anchor="ctr">
                    <a:lnL w="3175" cap="flat" cmpd="sng" algn="ctr">
                      <a:solidFill>
                        <a:srgbClr val="005EB8"/>
                      </a:solidFill>
                      <a:prstDash val="sysDot"/>
                      <a:round/>
                      <a:headEnd type="none" w="med" len="med"/>
                      <a:tailEnd type="none" w="med" len="med"/>
                    </a:lnL>
                    <a:lnR w="3175" cap="flat" cmpd="sng" algn="ctr">
                      <a:solidFill>
                        <a:srgbClr val="005EB8"/>
                      </a:solidFill>
                      <a:prstDash val="sysDot"/>
                      <a:round/>
                      <a:headEnd type="none" w="med" len="med"/>
                      <a:tailEnd type="none" w="med" len="med"/>
                    </a:lnR>
                    <a:lnT w="6350" cap="flat" cmpd="sng" algn="ctr">
                      <a:solidFill>
                        <a:srgbClr val="005EB8"/>
                      </a:solidFill>
                      <a:prstDash val="solid"/>
                      <a:round/>
                      <a:headEnd type="none" w="med" len="med"/>
                      <a:tailEnd type="none" w="med" len="med"/>
                    </a:lnT>
                    <a:lnB w="3175" cap="flat" cmpd="sng" algn="ctr">
                      <a:solidFill>
                        <a:srgbClr val="005EB8"/>
                      </a:solidFill>
                      <a:prstDash val="sysDot"/>
                      <a:round/>
                      <a:headEnd type="none" w="med" len="med"/>
                      <a:tailEnd type="none" w="med" len="med"/>
                    </a:lnB>
                    <a:noFill/>
                  </a:tcPr>
                </a:tc>
                <a:tc>
                  <a:txBody>
                    <a:bodyPr/>
                    <a:lstStyle/>
                    <a:p>
                      <a:pPr algn="ctr" latinLnBrk="1"/>
                      <a:endParaRPr lang="ko-KR" altLang="en-US" sz="900">
                        <a:solidFill>
                          <a:schemeClr val="bg1"/>
                        </a:solidFill>
                        <a:latin typeface="KoPub돋움체 Medium" panose="00000600000000000000" pitchFamily="2" charset="-127"/>
                        <a:ea typeface="KoPub돋움체 Medium" panose="00000600000000000000" pitchFamily="2" charset="-127"/>
                      </a:endParaRPr>
                    </a:p>
                  </a:txBody>
                  <a:tcPr marL="0" marR="0" marT="0" marB="0" anchor="ctr">
                    <a:lnL w="3175" cap="flat" cmpd="sng" algn="ctr">
                      <a:solidFill>
                        <a:srgbClr val="005EB8"/>
                      </a:solidFill>
                      <a:prstDash val="sysDot"/>
                      <a:round/>
                      <a:headEnd type="none" w="med" len="med"/>
                      <a:tailEnd type="none" w="med" len="med"/>
                    </a:lnL>
                    <a:lnR w="6350" cap="flat" cmpd="sng" algn="ctr">
                      <a:solidFill>
                        <a:srgbClr val="005EB8"/>
                      </a:solidFill>
                      <a:prstDash val="sysDot"/>
                      <a:round/>
                      <a:headEnd type="none" w="med" len="med"/>
                      <a:tailEnd type="none" w="med" len="med"/>
                    </a:lnR>
                    <a:lnT w="6350" cap="flat" cmpd="sng" algn="ctr">
                      <a:solidFill>
                        <a:srgbClr val="005EB8"/>
                      </a:solidFill>
                      <a:prstDash val="solid"/>
                      <a:round/>
                      <a:headEnd type="none" w="med" len="med"/>
                      <a:tailEnd type="none" w="med" len="med"/>
                    </a:lnT>
                    <a:lnB w="3175" cap="flat" cmpd="sng" algn="ctr">
                      <a:solidFill>
                        <a:srgbClr val="005EB8"/>
                      </a:solidFill>
                      <a:prstDash val="sysDot"/>
                      <a:round/>
                      <a:headEnd type="none" w="med" len="med"/>
                      <a:tailEnd type="none" w="med" len="med"/>
                    </a:lnB>
                    <a:noFill/>
                  </a:tcPr>
                </a:tc>
                <a:tc>
                  <a:txBody>
                    <a:bodyPr/>
                    <a:lstStyle/>
                    <a:p>
                      <a:pPr algn="ctr" latinLnBrk="1"/>
                      <a:endParaRPr lang="ko-KR" altLang="en-US" sz="900">
                        <a:solidFill>
                          <a:schemeClr val="bg1"/>
                        </a:solidFill>
                        <a:latin typeface="KoPub돋움체 Medium" panose="00000600000000000000" pitchFamily="2" charset="-127"/>
                        <a:ea typeface="KoPub돋움체 Medium" panose="00000600000000000000" pitchFamily="2" charset="-127"/>
                      </a:endParaRPr>
                    </a:p>
                  </a:txBody>
                  <a:tcPr marL="0" marR="0" marT="0" marB="0" anchor="ctr">
                    <a:lnL w="6350" cap="flat" cmpd="sng" algn="ctr">
                      <a:solidFill>
                        <a:srgbClr val="005EB8"/>
                      </a:solidFill>
                      <a:prstDash val="sysDot"/>
                      <a:round/>
                      <a:headEnd type="none" w="med" len="med"/>
                      <a:tailEnd type="none" w="med" len="med"/>
                    </a:lnL>
                    <a:lnR w="3175" cap="flat" cmpd="sng" algn="ctr">
                      <a:solidFill>
                        <a:srgbClr val="005EB8"/>
                      </a:solidFill>
                      <a:prstDash val="sysDot"/>
                      <a:round/>
                      <a:headEnd type="none" w="med" len="med"/>
                      <a:tailEnd type="none" w="med" len="med"/>
                    </a:lnR>
                    <a:lnT w="6350" cap="flat" cmpd="sng" algn="ctr">
                      <a:solidFill>
                        <a:srgbClr val="005EB8"/>
                      </a:solidFill>
                      <a:prstDash val="solid"/>
                      <a:round/>
                      <a:headEnd type="none" w="med" len="med"/>
                      <a:tailEnd type="none" w="med" len="med"/>
                    </a:lnT>
                    <a:lnB w="3175" cap="flat" cmpd="sng" algn="ctr">
                      <a:solidFill>
                        <a:srgbClr val="005EB8"/>
                      </a:solidFill>
                      <a:prstDash val="sysDot"/>
                      <a:round/>
                      <a:headEnd type="none" w="med" len="med"/>
                      <a:tailEnd type="none" w="med" len="med"/>
                    </a:lnB>
                    <a:noFill/>
                  </a:tcPr>
                </a:tc>
                <a:tc>
                  <a:txBody>
                    <a:bodyPr/>
                    <a:lstStyle/>
                    <a:p>
                      <a:pPr algn="ctr" latinLnBrk="1"/>
                      <a:endParaRPr lang="ko-KR" altLang="en-US" sz="900">
                        <a:solidFill>
                          <a:schemeClr val="bg1"/>
                        </a:solidFill>
                        <a:latin typeface="KoPub돋움체 Medium" panose="00000600000000000000" pitchFamily="2" charset="-127"/>
                        <a:ea typeface="KoPub돋움체 Medium" panose="00000600000000000000" pitchFamily="2" charset="-127"/>
                      </a:endParaRPr>
                    </a:p>
                  </a:txBody>
                  <a:tcPr marL="0" marR="0" marT="0" marB="0" anchor="ctr">
                    <a:lnL w="3175" cap="flat" cmpd="sng" algn="ctr">
                      <a:solidFill>
                        <a:srgbClr val="005EB8"/>
                      </a:solidFill>
                      <a:prstDash val="sysDot"/>
                      <a:round/>
                      <a:headEnd type="none" w="med" len="med"/>
                      <a:tailEnd type="none" w="med" len="med"/>
                    </a:lnL>
                    <a:lnR w="3175" cap="flat" cmpd="sng" algn="ctr">
                      <a:solidFill>
                        <a:srgbClr val="005EB8"/>
                      </a:solidFill>
                      <a:prstDash val="sysDot"/>
                      <a:round/>
                      <a:headEnd type="none" w="med" len="med"/>
                      <a:tailEnd type="none" w="med" len="med"/>
                    </a:lnR>
                    <a:lnT w="6350" cap="flat" cmpd="sng" algn="ctr">
                      <a:solidFill>
                        <a:srgbClr val="005EB8"/>
                      </a:solidFill>
                      <a:prstDash val="solid"/>
                      <a:round/>
                      <a:headEnd type="none" w="med" len="med"/>
                      <a:tailEnd type="none" w="med" len="med"/>
                    </a:lnT>
                    <a:lnB w="3175" cap="flat" cmpd="sng" algn="ctr">
                      <a:solidFill>
                        <a:srgbClr val="005EB8"/>
                      </a:solidFill>
                      <a:prstDash val="sysDot"/>
                      <a:round/>
                      <a:headEnd type="none" w="med" len="med"/>
                      <a:tailEnd type="none" w="med" len="med"/>
                    </a:lnB>
                    <a:noFill/>
                  </a:tcPr>
                </a:tc>
                <a:tc>
                  <a:txBody>
                    <a:bodyPr/>
                    <a:lstStyle/>
                    <a:p>
                      <a:pPr algn="ctr" latinLnBrk="1"/>
                      <a:endParaRPr lang="ko-KR" altLang="en-US" sz="900">
                        <a:solidFill>
                          <a:schemeClr val="bg1"/>
                        </a:solidFill>
                        <a:latin typeface="KoPub돋움체 Medium" panose="00000600000000000000" pitchFamily="2" charset="-127"/>
                        <a:ea typeface="KoPub돋움체 Medium" panose="00000600000000000000" pitchFamily="2" charset="-127"/>
                      </a:endParaRPr>
                    </a:p>
                  </a:txBody>
                  <a:tcPr marL="0" marR="0" marT="0" marB="0" anchor="ctr">
                    <a:lnL w="3175" cap="flat" cmpd="sng" algn="ctr">
                      <a:solidFill>
                        <a:srgbClr val="005EB8"/>
                      </a:solidFill>
                      <a:prstDash val="sysDot"/>
                      <a:round/>
                      <a:headEnd type="none" w="med" len="med"/>
                      <a:tailEnd type="none" w="med" len="med"/>
                    </a:lnL>
                    <a:lnR w="3175" cap="flat" cmpd="sng" algn="ctr">
                      <a:solidFill>
                        <a:srgbClr val="005EB8"/>
                      </a:solidFill>
                      <a:prstDash val="sysDot"/>
                      <a:round/>
                      <a:headEnd type="none" w="med" len="med"/>
                      <a:tailEnd type="none" w="med" len="med"/>
                    </a:lnR>
                    <a:lnT w="6350" cap="flat" cmpd="sng" algn="ctr">
                      <a:solidFill>
                        <a:srgbClr val="005EB8"/>
                      </a:solidFill>
                      <a:prstDash val="solid"/>
                      <a:round/>
                      <a:headEnd type="none" w="med" len="med"/>
                      <a:tailEnd type="none" w="med" len="med"/>
                    </a:lnT>
                    <a:lnB w="3175" cap="flat" cmpd="sng" algn="ctr">
                      <a:solidFill>
                        <a:srgbClr val="005EB8"/>
                      </a:solidFill>
                      <a:prstDash val="sysDot"/>
                      <a:round/>
                      <a:headEnd type="none" w="med" len="med"/>
                      <a:tailEnd type="none" w="med" len="med"/>
                    </a:lnB>
                    <a:noFill/>
                  </a:tcPr>
                </a:tc>
                <a:tc>
                  <a:txBody>
                    <a:bodyPr/>
                    <a:lstStyle/>
                    <a:p>
                      <a:pPr algn="ctr" latinLnBrk="1"/>
                      <a:endParaRPr lang="ko-KR" altLang="en-US" sz="900">
                        <a:solidFill>
                          <a:schemeClr val="bg1"/>
                        </a:solidFill>
                        <a:latin typeface="KoPub돋움체 Medium" panose="00000600000000000000" pitchFamily="2" charset="-127"/>
                        <a:ea typeface="KoPub돋움체 Medium" panose="00000600000000000000" pitchFamily="2" charset="-127"/>
                      </a:endParaRPr>
                    </a:p>
                  </a:txBody>
                  <a:tcPr marL="0" marR="0" marT="0" marB="0" anchor="ctr">
                    <a:lnL w="3175" cap="flat" cmpd="sng" algn="ctr">
                      <a:solidFill>
                        <a:srgbClr val="005EB8"/>
                      </a:solidFill>
                      <a:prstDash val="sysDot"/>
                      <a:round/>
                      <a:headEnd type="none" w="med" len="med"/>
                      <a:tailEnd type="none" w="med" len="med"/>
                    </a:lnL>
                    <a:lnR w="6350" cap="flat" cmpd="sng" algn="ctr">
                      <a:solidFill>
                        <a:srgbClr val="005EB8"/>
                      </a:solidFill>
                      <a:prstDash val="sysDot"/>
                      <a:round/>
                      <a:headEnd type="none" w="med" len="med"/>
                      <a:tailEnd type="none" w="med" len="med"/>
                    </a:lnR>
                    <a:lnT w="6350" cap="flat" cmpd="sng" algn="ctr">
                      <a:solidFill>
                        <a:srgbClr val="005EB8"/>
                      </a:solidFill>
                      <a:prstDash val="solid"/>
                      <a:round/>
                      <a:headEnd type="none" w="med" len="med"/>
                      <a:tailEnd type="none" w="med" len="med"/>
                    </a:lnT>
                    <a:lnB w="3175" cap="flat" cmpd="sng" algn="ctr">
                      <a:solidFill>
                        <a:srgbClr val="005EB8"/>
                      </a:solidFill>
                      <a:prstDash val="sysDot"/>
                      <a:round/>
                      <a:headEnd type="none" w="med" len="med"/>
                      <a:tailEnd type="none" w="med" len="med"/>
                    </a:lnB>
                    <a:noFill/>
                  </a:tcPr>
                </a:tc>
                <a:tc>
                  <a:txBody>
                    <a:bodyPr/>
                    <a:lstStyle/>
                    <a:p>
                      <a:pPr algn="ctr" latinLnBrk="1"/>
                      <a:endParaRPr lang="ko-KR" altLang="en-US" sz="900">
                        <a:solidFill>
                          <a:schemeClr val="bg1"/>
                        </a:solidFill>
                        <a:latin typeface="KoPub돋움체 Medium" panose="00000600000000000000" pitchFamily="2" charset="-127"/>
                        <a:ea typeface="KoPub돋움체 Medium" panose="00000600000000000000" pitchFamily="2" charset="-127"/>
                      </a:endParaRPr>
                    </a:p>
                  </a:txBody>
                  <a:tcPr marL="0" marR="0" marT="0" marB="0" anchor="ctr">
                    <a:lnL w="6350" cap="flat" cmpd="sng" algn="ctr">
                      <a:solidFill>
                        <a:srgbClr val="005EB8"/>
                      </a:solidFill>
                      <a:prstDash val="sysDot"/>
                      <a:round/>
                      <a:headEnd type="none" w="med" len="med"/>
                      <a:tailEnd type="none" w="med" len="med"/>
                    </a:lnL>
                    <a:lnR w="3175" cap="flat" cmpd="sng" algn="ctr">
                      <a:solidFill>
                        <a:srgbClr val="005EB8"/>
                      </a:solidFill>
                      <a:prstDash val="sysDot"/>
                      <a:round/>
                      <a:headEnd type="none" w="med" len="med"/>
                      <a:tailEnd type="none" w="med" len="med"/>
                    </a:lnR>
                    <a:lnT w="6350" cap="flat" cmpd="sng" algn="ctr">
                      <a:solidFill>
                        <a:srgbClr val="005EB8"/>
                      </a:solidFill>
                      <a:prstDash val="solid"/>
                      <a:round/>
                      <a:headEnd type="none" w="med" len="med"/>
                      <a:tailEnd type="none" w="med" len="med"/>
                    </a:lnT>
                    <a:lnB w="3175" cap="flat" cmpd="sng" algn="ctr">
                      <a:solidFill>
                        <a:srgbClr val="005EB8"/>
                      </a:solidFill>
                      <a:prstDash val="sysDot"/>
                      <a:round/>
                      <a:headEnd type="none" w="med" len="med"/>
                      <a:tailEnd type="none" w="med" len="med"/>
                    </a:lnB>
                    <a:noFill/>
                  </a:tcPr>
                </a:tc>
                <a:tc>
                  <a:txBody>
                    <a:bodyPr/>
                    <a:lstStyle/>
                    <a:p>
                      <a:pPr algn="ctr" latinLnBrk="1"/>
                      <a:endParaRPr lang="ko-KR" altLang="en-US" sz="900">
                        <a:solidFill>
                          <a:schemeClr val="bg1"/>
                        </a:solidFill>
                        <a:latin typeface="KoPub돋움체 Medium" panose="00000600000000000000" pitchFamily="2" charset="-127"/>
                        <a:ea typeface="KoPub돋움체 Medium" panose="00000600000000000000" pitchFamily="2" charset="-127"/>
                      </a:endParaRPr>
                    </a:p>
                  </a:txBody>
                  <a:tcPr marL="0" marR="0" marT="0" marB="0" anchor="ctr">
                    <a:lnL w="3175" cap="flat" cmpd="sng" algn="ctr">
                      <a:solidFill>
                        <a:srgbClr val="005EB8"/>
                      </a:solidFill>
                      <a:prstDash val="sysDot"/>
                      <a:round/>
                      <a:headEnd type="none" w="med" len="med"/>
                      <a:tailEnd type="none" w="med" len="med"/>
                    </a:lnL>
                    <a:lnR w="3175" cap="flat" cmpd="sng" algn="ctr">
                      <a:solidFill>
                        <a:srgbClr val="005EB8"/>
                      </a:solidFill>
                      <a:prstDash val="sysDot"/>
                      <a:round/>
                      <a:headEnd type="none" w="med" len="med"/>
                      <a:tailEnd type="none" w="med" len="med"/>
                    </a:lnR>
                    <a:lnT w="6350" cap="flat" cmpd="sng" algn="ctr">
                      <a:solidFill>
                        <a:srgbClr val="005EB8"/>
                      </a:solidFill>
                      <a:prstDash val="solid"/>
                      <a:round/>
                      <a:headEnd type="none" w="med" len="med"/>
                      <a:tailEnd type="none" w="med" len="med"/>
                    </a:lnT>
                    <a:lnB w="3175" cap="flat" cmpd="sng" algn="ctr">
                      <a:solidFill>
                        <a:srgbClr val="005EB8"/>
                      </a:solidFill>
                      <a:prstDash val="sysDot"/>
                      <a:round/>
                      <a:headEnd type="none" w="med" len="med"/>
                      <a:tailEnd type="none" w="med" len="med"/>
                    </a:lnB>
                    <a:noFill/>
                  </a:tcPr>
                </a:tc>
                <a:tc>
                  <a:txBody>
                    <a:bodyPr/>
                    <a:lstStyle/>
                    <a:p>
                      <a:pPr algn="ctr" latinLnBrk="1"/>
                      <a:endParaRPr lang="ko-KR" altLang="en-US" sz="900">
                        <a:solidFill>
                          <a:schemeClr val="bg1"/>
                        </a:solidFill>
                        <a:latin typeface="KoPub돋움체 Medium" panose="00000600000000000000" pitchFamily="2" charset="-127"/>
                        <a:ea typeface="KoPub돋움체 Medium" panose="00000600000000000000" pitchFamily="2" charset="-127"/>
                      </a:endParaRPr>
                    </a:p>
                  </a:txBody>
                  <a:tcPr marL="0" marR="0" marT="0" marB="0" anchor="ctr">
                    <a:lnL w="3175" cap="flat" cmpd="sng" algn="ctr">
                      <a:solidFill>
                        <a:srgbClr val="005EB8"/>
                      </a:solidFill>
                      <a:prstDash val="sysDot"/>
                      <a:round/>
                      <a:headEnd type="none" w="med" len="med"/>
                      <a:tailEnd type="none" w="med" len="med"/>
                    </a:lnL>
                    <a:lnR w="3175" cap="flat" cmpd="sng" algn="ctr">
                      <a:solidFill>
                        <a:srgbClr val="005EB8"/>
                      </a:solidFill>
                      <a:prstDash val="sysDot"/>
                      <a:round/>
                      <a:headEnd type="none" w="med" len="med"/>
                      <a:tailEnd type="none" w="med" len="med"/>
                    </a:lnR>
                    <a:lnT w="6350" cap="flat" cmpd="sng" algn="ctr">
                      <a:solidFill>
                        <a:srgbClr val="005EB8"/>
                      </a:solidFill>
                      <a:prstDash val="solid"/>
                      <a:round/>
                      <a:headEnd type="none" w="med" len="med"/>
                      <a:tailEnd type="none" w="med" len="med"/>
                    </a:lnT>
                    <a:lnB w="3175" cap="flat" cmpd="sng" algn="ctr">
                      <a:solidFill>
                        <a:srgbClr val="005EB8"/>
                      </a:solidFill>
                      <a:prstDash val="sysDot"/>
                      <a:round/>
                      <a:headEnd type="none" w="med" len="med"/>
                      <a:tailEnd type="none" w="med" len="med"/>
                    </a:lnB>
                    <a:noFill/>
                  </a:tcPr>
                </a:tc>
                <a:tc>
                  <a:txBody>
                    <a:bodyPr/>
                    <a:lstStyle/>
                    <a:p>
                      <a:pPr algn="ctr" latinLnBrk="1"/>
                      <a:endParaRPr lang="ko-KR" altLang="en-US" sz="900">
                        <a:solidFill>
                          <a:schemeClr val="bg1"/>
                        </a:solidFill>
                        <a:latin typeface="KoPub돋움체 Medium" panose="00000600000000000000" pitchFamily="2" charset="-127"/>
                        <a:ea typeface="KoPub돋움체 Medium" panose="00000600000000000000" pitchFamily="2" charset="-127"/>
                      </a:endParaRPr>
                    </a:p>
                  </a:txBody>
                  <a:tcPr marL="0" marR="0" marT="0" marB="0" anchor="ctr">
                    <a:lnL w="3175" cap="flat" cmpd="sng" algn="ctr">
                      <a:solidFill>
                        <a:srgbClr val="005EB8"/>
                      </a:solidFill>
                      <a:prstDash val="sysDot"/>
                      <a:round/>
                      <a:headEnd type="none" w="med" len="med"/>
                      <a:tailEnd type="none" w="med" len="med"/>
                    </a:lnL>
                    <a:lnR w="6350" cap="flat" cmpd="sng" algn="ctr">
                      <a:solidFill>
                        <a:srgbClr val="005EB8"/>
                      </a:solidFill>
                      <a:prstDash val="sysDot"/>
                      <a:round/>
                      <a:headEnd type="none" w="med" len="med"/>
                      <a:tailEnd type="none" w="med" len="med"/>
                    </a:lnR>
                    <a:lnT w="6350" cap="flat" cmpd="sng" algn="ctr">
                      <a:solidFill>
                        <a:srgbClr val="005EB8"/>
                      </a:solidFill>
                      <a:prstDash val="solid"/>
                      <a:round/>
                      <a:headEnd type="none" w="med" len="med"/>
                      <a:tailEnd type="none" w="med" len="med"/>
                    </a:lnT>
                    <a:lnB w="3175" cap="flat" cmpd="sng" algn="ctr">
                      <a:solidFill>
                        <a:srgbClr val="005EB8"/>
                      </a:solidFill>
                      <a:prstDash val="sysDot"/>
                      <a:round/>
                      <a:headEnd type="none" w="med" len="med"/>
                      <a:tailEnd type="none" w="med" len="med"/>
                    </a:lnB>
                    <a:noFill/>
                  </a:tcPr>
                </a:tc>
                <a:tc>
                  <a:txBody>
                    <a:bodyPr/>
                    <a:lstStyle/>
                    <a:p>
                      <a:pPr algn="ctr" latinLnBrk="1"/>
                      <a:endParaRPr lang="ko-KR" altLang="en-US" sz="900">
                        <a:solidFill>
                          <a:schemeClr val="bg1"/>
                        </a:solidFill>
                        <a:latin typeface="KoPub돋움체 Medium" panose="00000600000000000000" pitchFamily="2" charset="-127"/>
                        <a:ea typeface="KoPub돋움체 Medium" panose="00000600000000000000" pitchFamily="2" charset="-127"/>
                      </a:endParaRPr>
                    </a:p>
                  </a:txBody>
                  <a:tcPr marL="0" marR="0" marT="0" marB="0" anchor="ctr">
                    <a:lnL w="6350" cap="flat" cmpd="sng" algn="ctr">
                      <a:solidFill>
                        <a:srgbClr val="005EB8"/>
                      </a:solidFill>
                      <a:prstDash val="sysDot"/>
                      <a:round/>
                      <a:headEnd type="none" w="med" len="med"/>
                      <a:tailEnd type="none" w="med" len="med"/>
                    </a:lnL>
                    <a:lnR w="3175" cap="flat" cmpd="sng" algn="ctr">
                      <a:solidFill>
                        <a:srgbClr val="005EB8"/>
                      </a:solidFill>
                      <a:prstDash val="sysDot"/>
                      <a:round/>
                      <a:headEnd type="none" w="med" len="med"/>
                      <a:tailEnd type="none" w="med" len="med"/>
                    </a:lnR>
                    <a:lnT w="6350" cap="flat" cmpd="sng" algn="ctr">
                      <a:solidFill>
                        <a:srgbClr val="005EB8"/>
                      </a:solidFill>
                      <a:prstDash val="solid"/>
                      <a:round/>
                      <a:headEnd type="none" w="med" len="med"/>
                      <a:tailEnd type="none" w="med" len="med"/>
                    </a:lnT>
                    <a:lnB w="3175" cap="flat" cmpd="sng" algn="ctr">
                      <a:solidFill>
                        <a:srgbClr val="005EB8"/>
                      </a:solidFill>
                      <a:prstDash val="sysDot"/>
                      <a:round/>
                      <a:headEnd type="none" w="med" len="med"/>
                      <a:tailEnd type="none" w="med" len="med"/>
                    </a:lnB>
                    <a:noFill/>
                  </a:tcPr>
                </a:tc>
                <a:tc>
                  <a:txBody>
                    <a:bodyPr/>
                    <a:lstStyle/>
                    <a:p>
                      <a:pPr algn="ctr" latinLnBrk="1"/>
                      <a:endParaRPr lang="ko-KR" altLang="en-US" sz="900">
                        <a:solidFill>
                          <a:schemeClr val="bg1"/>
                        </a:solidFill>
                        <a:latin typeface="KoPub돋움체 Medium" panose="00000600000000000000" pitchFamily="2" charset="-127"/>
                        <a:ea typeface="KoPub돋움체 Medium" panose="00000600000000000000" pitchFamily="2" charset="-127"/>
                      </a:endParaRPr>
                    </a:p>
                  </a:txBody>
                  <a:tcPr marL="0" marR="0" marT="0" marB="0" anchor="ctr">
                    <a:lnL w="3175" cap="flat" cmpd="sng" algn="ctr">
                      <a:solidFill>
                        <a:srgbClr val="005EB8"/>
                      </a:solidFill>
                      <a:prstDash val="sysDot"/>
                      <a:round/>
                      <a:headEnd type="none" w="med" len="med"/>
                      <a:tailEnd type="none" w="med" len="med"/>
                    </a:lnL>
                    <a:lnR w="3175" cap="flat" cmpd="sng" algn="ctr">
                      <a:solidFill>
                        <a:srgbClr val="005EB8"/>
                      </a:solidFill>
                      <a:prstDash val="sysDot"/>
                      <a:round/>
                      <a:headEnd type="none" w="med" len="med"/>
                      <a:tailEnd type="none" w="med" len="med"/>
                    </a:lnR>
                    <a:lnT w="6350" cap="flat" cmpd="sng" algn="ctr">
                      <a:solidFill>
                        <a:srgbClr val="005EB8"/>
                      </a:solidFill>
                      <a:prstDash val="solid"/>
                      <a:round/>
                      <a:headEnd type="none" w="med" len="med"/>
                      <a:tailEnd type="none" w="med" len="med"/>
                    </a:lnT>
                    <a:lnB w="3175" cap="flat" cmpd="sng" algn="ctr">
                      <a:solidFill>
                        <a:srgbClr val="005EB8"/>
                      </a:solidFill>
                      <a:prstDash val="sysDot"/>
                      <a:round/>
                      <a:headEnd type="none" w="med" len="med"/>
                      <a:tailEnd type="none" w="med" len="med"/>
                    </a:lnB>
                    <a:noFill/>
                  </a:tcPr>
                </a:tc>
                <a:tc>
                  <a:txBody>
                    <a:bodyPr/>
                    <a:lstStyle/>
                    <a:p>
                      <a:pPr algn="ctr" latinLnBrk="1"/>
                      <a:endParaRPr lang="ko-KR" altLang="en-US" sz="900">
                        <a:solidFill>
                          <a:schemeClr val="bg1"/>
                        </a:solidFill>
                        <a:latin typeface="KoPub돋움체 Medium" panose="00000600000000000000" pitchFamily="2" charset="-127"/>
                        <a:ea typeface="KoPub돋움체 Medium" panose="00000600000000000000" pitchFamily="2" charset="-127"/>
                      </a:endParaRPr>
                    </a:p>
                  </a:txBody>
                  <a:tcPr marL="0" marR="0" marT="0" marB="0" anchor="ctr">
                    <a:lnL w="3175" cap="flat" cmpd="sng" algn="ctr">
                      <a:solidFill>
                        <a:srgbClr val="005EB8"/>
                      </a:solidFill>
                      <a:prstDash val="sysDot"/>
                      <a:round/>
                      <a:headEnd type="none" w="med" len="med"/>
                      <a:tailEnd type="none" w="med" len="med"/>
                    </a:lnL>
                    <a:lnR w="3175" cap="flat" cmpd="sng" algn="ctr">
                      <a:solidFill>
                        <a:srgbClr val="005EB8"/>
                      </a:solidFill>
                      <a:prstDash val="sysDot"/>
                      <a:round/>
                      <a:headEnd type="none" w="med" len="med"/>
                      <a:tailEnd type="none" w="med" len="med"/>
                    </a:lnR>
                    <a:lnT w="6350" cap="flat" cmpd="sng" algn="ctr">
                      <a:solidFill>
                        <a:srgbClr val="005EB8"/>
                      </a:solidFill>
                      <a:prstDash val="solid"/>
                      <a:round/>
                      <a:headEnd type="none" w="med" len="med"/>
                      <a:tailEnd type="none" w="med" len="med"/>
                    </a:lnT>
                    <a:lnB w="3175" cap="flat" cmpd="sng" algn="ctr">
                      <a:solidFill>
                        <a:srgbClr val="005EB8"/>
                      </a:solidFill>
                      <a:prstDash val="sysDot"/>
                      <a:round/>
                      <a:headEnd type="none" w="med" len="med"/>
                      <a:tailEnd type="none" w="med" len="med"/>
                    </a:lnB>
                    <a:noFill/>
                  </a:tcPr>
                </a:tc>
                <a:tc>
                  <a:txBody>
                    <a:bodyPr/>
                    <a:lstStyle/>
                    <a:p>
                      <a:pPr algn="ctr" latinLnBrk="1"/>
                      <a:endParaRPr lang="ko-KR" altLang="en-US" sz="900">
                        <a:solidFill>
                          <a:schemeClr val="bg1"/>
                        </a:solidFill>
                        <a:latin typeface="KoPub돋움체 Medium" panose="00000600000000000000" pitchFamily="2" charset="-127"/>
                        <a:ea typeface="KoPub돋움체 Medium" panose="00000600000000000000" pitchFamily="2" charset="-127"/>
                      </a:endParaRPr>
                    </a:p>
                  </a:txBody>
                  <a:tcPr marL="0" marR="0" marT="0" marB="0" anchor="ctr">
                    <a:lnL w="3175" cap="flat" cmpd="sng" algn="ctr">
                      <a:solidFill>
                        <a:srgbClr val="005EB8"/>
                      </a:solidFill>
                      <a:prstDash val="sysDot"/>
                      <a:round/>
                      <a:headEnd type="none" w="med" len="med"/>
                      <a:tailEnd type="none" w="med" len="med"/>
                    </a:lnL>
                    <a:lnR w="6350" cap="flat" cmpd="sng" algn="ctr">
                      <a:solidFill>
                        <a:srgbClr val="005EB8"/>
                      </a:solidFill>
                      <a:prstDash val="sysDot"/>
                      <a:round/>
                      <a:headEnd type="none" w="med" len="med"/>
                      <a:tailEnd type="none" w="med" len="med"/>
                    </a:lnR>
                    <a:lnT w="6350" cap="flat" cmpd="sng" algn="ctr">
                      <a:solidFill>
                        <a:srgbClr val="005EB8"/>
                      </a:solidFill>
                      <a:prstDash val="solid"/>
                      <a:round/>
                      <a:headEnd type="none" w="med" len="med"/>
                      <a:tailEnd type="none" w="med" len="med"/>
                    </a:lnT>
                    <a:lnB w="3175" cap="flat" cmpd="sng" algn="ctr">
                      <a:solidFill>
                        <a:srgbClr val="005EB8"/>
                      </a:solidFill>
                      <a:prstDash val="sysDot"/>
                      <a:round/>
                      <a:headEnd type="none" w="med" len="med"/>
                      <a:tailEnd type="none" w="med" len="med"/>
                    </a:lnB>
                    <a:noFill/>
                  </a:tcPr>
                </a:tc>
                <a:tc>
                  <a:txBody>
                    <a:bodyPr/>
                    <a:lstStyle/>
                    <a:p>
                      <a:pPr algn="ctr" latinLnBrk="1"/>
                      <a:endParaRPr lang="ko-KR" altLang="en-US" sz="900">
                        <a:solidFill>
                          <a:schemeClr val="bg1"/>
                        </a:solidFill>
                        <a:latin typeface="KoPub돋움체 Medium" panose="00000600000000000000" pitchFamily="2" charset="-127"/>
                        <a:ea typeface="KoPub돋움체 Medium" panose="00000600000000000000" pitchFamily="2" charset="-127"/>
                      </a:endParaRPr>
                    </a:p>
                  </a:txBody>
                  <a:tcPr marL="0" marR="0" marT="0" marB="0" anchor="ctr">
                    <a:lnL w="6350" cap="flat" cmpd="sng" algn="ctr">
                      <a:solidFill>
                        <a:srgbClr val="005EB8"/>
                      </a:solidFill>
                      <a:prstDash val="sysDot"/>
                      <a:round/>
                      <a:headEnd type="none" w="med" len="med"/>
                      <a:tailEnd type="none" w="med" len="med"/>
                    </a:lnL>
                    <a:lnR w="3175" cap="flat" cmpd="sng" algn="ctr">
                      <a:solidFill>
                        <a:srgbClr val="005EB8"/>
                      </a:solidFill>
                      <a:prstDash val="sysDot"/>
                      <a:round/>
                      <a:headEnd type="none" w="med" len="med"/>
                      <a:tailEnd type="none" w="med" len="med"/>
                    </a:lnR>
                    <a:lnT w="6350" cap="flat" cmpd="sng" algn="ctr">
                      <a:solidFill>
                        <a:srgbClr val="005EB8"/>
                      </a:solidFill>
                      <a:prstDash val="solid"/>
                      <a:round/>
                      <a:headEnd type="none" w="med" len="med"/>
                      <a:tailEnd type="none" w="med" len="med"/>
                    </a:lnT>
                    <a:lnB w="3175" cap="flat" cmpd="sng" algn="ctr">
                      <a:solidFill>
                        <a:srgbClr val="005EB8"/>
                      </a:solidFill>
                      <a:prstDash val="sysDot"/>
                      <a:round/>
                      <a:headEnd type="none" w="med" len="med"/>
                      <a:tailEnd type="none" w="med" len="med"/>
                    </a:lnB>
                    <a:noFill/>
                  </a:tcPr>
                </a:tc>
                <a:tc>
                  <a:txBody>
                    <a:bodyPr/>
                    <a:lstStyle/>
                    <a:p>
                      <a:pPr algn="ctr" latinLnBrk="1"/>
                      <a:endParaRPr lang="ko-KR" altLang="en-US" sz="900">
                        <a:solidFill>
                          <a:schemeClr val="bg1"/>
                        </a:solidFill>
                        <a:latin typeface="KoPub돋움체 Medium" panose="00000600000000000000" pitchFamily="2" charset="-127"/>
                        <a:ea typeface="KoPub돋움체 Medium" panose="00000600000000000000" pitchFamily="2" charset="-127"/>
                      </a:endParaRPr>
                    </a:p>
                  </a:txBody>
                  <a:tcPr marL="0" marR="0" marT="0" marB="0" anchor="ctr">
                    <a:lnL w="3175" cap="flat" cmpd="sng" algn="ctr">
                      <a:solidFill>
                        <a:srgbClr val="005EB8"/>
                      </a:solidFill>
                      <a:prstDash val="sysDot"/>
                      <a:round/>
                      <a:headEnd type="none" w="med" len="med"/>
                      <a:tailEnd type="none" w="med" len="med"/>
                    </a:lnL>
                    <a:lnR w="3175" cap="flat" cmpd="sng" algn="ctr">
                      <a:solidFill>
                        <a:srgbClr val="005EB8"/>
                      </a:solidFill>
                      <a:prstDash val="sysDot"/>
                      <a:round/>
                      <a:headEnd type="none" w="med" len="med"/>
                      <a:tailEnd type="none" w="med" len="med"/>
                    </a:lnR>
                    <a:lnT w="6350" cap="flat" cmpd="sng" algn="ctr">
                      <a:solidFill>
                        <a:srgbClr val="005EB8"/>
                      </a:solidFill>
                      <a:prstDash val="solid"/>
                      <a:round/>
                      <a:headEnd type="none" w="med" len="med"/>
                      <a:tailEnd type="none" w="med" len="med"/>
                    </a:lnT>
                    <a:lnB w="3175" cap="flat" cmpd="sng" algn="ctr">
                      <a:solidFill>
                        <a:srgbClr val="005EB8"/>
                      </a:solidFill>
                      <a:prstDash val="sysDot"/>
                      <a:round/>
                      <a:headEnd type="none" w="med" len="med"/>
                      <a:tailEnd type="none" w="med" len="med"/>
                    </a:lnB>
                    <a:noFill/>
                  </a:tcPr>
                </a:tc>
                <a:tc>
                  <a:txBody>
                    <a:bodyPr/>
                    <a:lstStyle/>
                    <a:p>
                      <a:pPr algn="ctr" latinLnBrk="1"/>
                      <a:endParaRPr lang="ko-KR" altLang="en-US" sz="900">
                        <a:solidFill>
                          <a:schemeClr val="bg1"/>
                        </a:solidFill>
                        <a:latin typeface="KoPub돋움체 Medium" panose="00000600000000000000" pitchFamily="2" charset="-127"/>
                        <a:ea typeface="KoPub돋움체 Medium" panose="00000600000000000000" pitchFamily="2" charset="-127"/>
                      </a:endParaRPr>
                    </a:p>
                  </a:txBody>
                  <a:tcPr marL="0" marR="0" marT="0" marB="0" anchor="ctr">
                    <a:lnL w="3175" cap="flat" cmpd="sng" algn="ctr">
                      <a:solidFill>
                        <a:srgbClr val="005EB8"/>
                      </a:solidFill>
                      <a:prstDash val="sysDot"/>
                      <a:round/>
                      <a:headEnd type="none" w="med" len="med"/>
                      <a:tailEnd type="none" w="med" len="med"/>
                    </a:lnL>
                    <a:lnR w="3175" cap="flat" cmpd="sng" algn="ctr">
                      <a:solidFill>
                        <a:srgbClr val="005EB8"/>
                      </a:solidFill>
                      <a:prstDash val="sysDot"/>
                      <a:round/>
                      <a:headEnd type="none" w="med" len="med"/>
                      <a:tailEnd type="none" w="med" len="med"/>
                    </a:lnR>
                    <a:lnT w="6350" cap="flat" cmpd="sng" algn="ctr">
                      <a:solidFill>
                        <a:srgbClr val="005EB8"/>
                      </a:solidFill>
                      <a:prstDash val="solid"/>
                      <a:round/>
                      <a:headEnd type="none" w="med" len="med"/>
                      <a:tailEnd type="none" w="med" len="med"/>
                    </a:lnT>
                    <a:lnB w="3175" cap="flat" cmpd="sng" algn="ctr">
                      <a:solidFill>
                        <a:srgbClr val="005EB8"/>
                      </a:solidFill>
                      <a:prstDash val="sysDot"/>
                      <a:round/>
                      <a:headEnd type="none" w="med" len="med"/>
                      <a:tailEnd type="none" w="med" len="med"/>
                    </a:lnB>
                    <a:noFill/>
                  </a:tcPr>
                </a:tc>
                <a:tc>
                  <a:txBody>
                    <a:bodyPr/>
                    <a:lstStyle/>
                    <a:p>
                      <a:pPr algn="ctr" latinLnBrk="1"/>
                      <a:endParaRPr lang="ko-KR" altLang="en-US" sz="900">
                        <a:solidFill>
                          <a:schemeClr val="bg1"/>
                        </a:solidFill>
                        <a:latin typeface="KoPub돋움체 Medium" panose="00000600000000000000" pitchFamily="2" charset="-127"/>
                        <a:ea typeface="KoPub돋움체 Medium" panose="00000600000000000000" pitchFamily="2" charset="-127"/>
                      </a:endParaRPr>
                    </a:p>
                  </a:txBody>
                  <a:tcPr marL="0" marR="0" marT="0" marB="0" anchor="ctr">
                    <a:lnL w="3175" cap="flat" cmpd="sng" algn="ctr">
                      <a:solidFill>
                        <a:srgbClr val="005EB8"/>
                      </a:solidFill>
                      <a:prstDash val="sysDot"/>
                      <a:round/>
                      <a:headEnd type="none" w="med" len="med"/>
                      <a:tailEnd type="none" w="med" len="med"/>
                    </a:lnL>
                    <a:lnR w="6350" cap="flat" cmpd="sng" algn="ctr">
                      <a:solidFill>
                        <a:srgbClr val="005EB8"/>
                      </a:solidFill>
                      <a:prstDash val="sysDot"/>
                      <a:round/>
                      <a:headEnd type="none" w="med" len="med"/>
                      <a:tailEnd type="none" w="med" len="med"/>
                    </a:lnR>
                    <a:lnT w="6350" cap="flat" cmpd="sng" algn="ctr">
                      <a:solidFill>
                        <a:srgbClr val="005EB8"/>
                      </a:solidFill>
                      <a:prstDash val="solid"/>
                      <a:round/>
                      <a:headEnd type="none" w="med" len="med"/>
                      <a:tailEnd type="none" w="med" len="med"/>
                    </a:lnT>
                    <a:lnB w="3175" cap="flat" cmpd="sng" algn="ctr">
                      <a:solidFill>
                        <a:srgbClr val="005EB8"/>
                      </a:solidFill>
                      <a:prstDash val="sysDot"/>
                      <a:round/>
                      <a:headEnd type="none" w="med" len="med"/>
                      <a:tailEnd type="none" w="med" len="med"/>
                    </a:lnB>
                    <a:noFill/>
                  </a:tcPr>
                </a:tc>
                <a:tc>
                  <a:txBody>
                    <a:bodyPr/>
                    <a:lstStyle/>
                    <a:p>
                      <a:pPr algn="ctr" latinLnBrk="1"/>
                      <a:endParaRPr lang="ko-KR" altLang="en-US" sz="900">
                        <a:solidFill>
                          <a:schemeClr val="bg1"/>
                        </a:solidFill>
                        <a:latin typeface="KoPub돋움체 Medium" panose="00000600000000000000" pitchFamily="2" charset="-127"/>
                        <a:ea typeface="KoPub돋움체 Medium" panose="00000600000000000000" pitchFamily="2" charset="-127"/>
                      </a:endParaRPr>
                    </a:p>
                  </a:txBody>
                  <a:tcPr marL="0" marR="0" marT="0" marB="0" anchor="ctr">
                    <a:lnL w="6350" cap="flat" cmpd="sng" algn="ctr">
                      <a:solidFill>
                        <a:srgbClr val="005EB8"/>
                      </a:solidFill>
                      <a:prstDash val="sysDot"/>
                      <a:round/>
                      <a:headEnd type="none" w="med" len="med"/>
                      <a:tailEnd type="none" w="med" len="med"/>
                    </a:lnL>
                    <a:lnR w="3175" cap="flat" cmpd="sng" algn="ctr">
                      <a:solidFill>
                        <a:srgbClr val="005EB8"/>
                      </a:solidFill>
                      <a:prstDash val="sysDot"/>
                      <a:round/>
                      <a:headEnd type="none" w="med" len="med"/>
                      <a:tailEnd type="none" w="med" len="med"/>
                    </a:lnR>
                    <a:lnT w="6350" cap="flat" cmpd="sng" algn="ctr">
                      <a:solidFill>
                        <a:srgbClr val="005EB8"/>
                      </a:solidFill>
                      <a:prstDash val="solid"/>
                      <a:round/>
                      <a:headEnd type="none" w="med" len="med"/>
                      <a:tailEnd type="none" w="med" len="med"/>
                    </a:lnT>
                    <a:lnB w="3175" cap="flat" cmpd="sng" algn="ctr">
                      <a:solidFill>
                        <a:srgbClr val="005EB8"/>
                      </a:solidFill>
                      <a:prstDash val="sysDot"/>
                      <a:round/>
                      <a:headEnd type="none" w="med" len="med"/>
                      <a:tailEnd type="none" w="med" len="med"/>
                    </a:lnB>
                    <a:noFill/>
                  </a:tcPr>
                </a:tc>
                <a:tc>
                  <a:txBody>
                    <a:bodyPr/>
                    <a:lstStyle/>
                    <a:p>
                      <a:pPr algn="ctr" latinLnBrk="1"/>
                      <a:endParaRPr lang="ko-KR" altLang="en-US" sz="900">
                        <a:solidFill>
                          <a:schemeClr val="bg1"/>
                        </a:solidFill>
                        <a:latin typeface="KoPub돋움체 Medium" panose="00000600000000000000" pitchFamily="2" charset="-127"/>
                        <a:ea typeface="KoPub돋움체 Medium" panose="00000600000000000000" pitchFamily="2" charset="-127"/>
                      </a:endParaRPr>
                    </a:p>
                  </a:txBody>
                  <a:tcPr marL="0" marR="0" marT="0" marB="0" anchor="ctr">
                    <a:lnL w="3175" cap="flat" cmpd="sng" algn="ctr">
                      <a:solidFill>
                        <a:srgbClr val="005EB8"/>
                      </a:solidFill>
                      <a:prstDash val="sysDot"/>
                      <a:round/>
                      <a:headEnd type="none" w="med" len="med"/>
                      <a:tailEnd type="none" w="med" len="med"/>
                    </a:lnL>
                    <a:lnR w="3175" cap="flat" cmpd="sng" algn="ctr">
                      <a:solidFill>
                        <a:srgbClr val="005EB8"/>
                      </a:solidFill>
                      <a:prstDash val="sysDot"/>
                      <a:round/>
                      <a:headEnd type="none" w="med" len="med"/>
                      <a:tailEnd type="none" w="med" len="med"/>
                    </a:lnR>
                    <a:lnT w="6350" cap="flat" cmpd="sng" algn="ctr">
                      <a:solidFill>
                        <a:srgbClr val="005EB8"/>
                      </a:solidFill>
                      <a:prstDash val="solid"/>
                      <a:round/>
                      <a:headEnd type="none" w="med" len="med"/>
                      <a:tailEnd type="none" w="med" len="med"/>
                    </a:lnT>
                    <a:lnB w="3175" cap="flat" cmpd="sng" algn="ctr">
                      <a:solidFill>
                        <a:srgbClr val="005EB8"/>
                      </a:solidFill>
                      <a:prstDash val="sysDot"/>
                      <a:round/>
                      <a:headEnd type="none" w="med" len="med"/>
                      <a:tailEnd type="none" w="med" len="med"/>
                    </a:lnB>
                    <a:noFill/>
                  </a:tcPr>
                </a:tc>
                <a:tc>
                  <a:txBody>
                    <a:bodyPr/>
                    <a:lstStyle/>
                    <a:p>
                      <a:pPr algn="ctr" latinLnBrk="1"/>
                      <a:endParaRPr lang="ko-KR" altLang="en-US" sz="900">
                        <a:solidFill>
                          <a:schemeClr val="bg1"/>
                        </a:solidFill>
                        <a:latin typeface="KoPub돋움체 Medium" panose="00000600000000000000" pitchFamily="2" charset="-127"/>
                        <a:ea typeface="KoPub돋움체 Medium" panose="00000600000000000000" pitchFamily="2" charset="-127"/>
                      </a:endParaRPr>
                    </a:p>
                  </a:txBody>
                  <a:tcPr marL="0" marR="0" marT="0" marB="0" anchor="ctr">
                    <a:lnL w="3175" cap="flat" cmpd="sng" algn="ctr">
                      <a:solidFill>
                        <a:srgbClr val="005EB8"/>
                      </a:solidFill>
                      <a:prstDash val="sysDot"/>
                      <a:round/>
                      <a:headEnd type="none" w="med" len="med"/>
                      <a:tailEnd type="none" w="med" len="med"/>
                    </a:lnL>
                    <a:lnR w="3175" cap="flat" cmpd="sng" algn="ctr">
                      <a:solidFill>
                        <a:srgbClr val="005EB8"/>
                      </a:solidFill>
                      <a:prstDash val="sysDot"/>
                      <a:round/>
                      <a:headEnd type="none" w="med" len="med"/>
                      <a:tailEnd type="none" w="med" len="med"/>
                    </a:lnR>
                    <a:lnT w="6350" cap="flat" cmpd="sng" algn="ctr">
                      <a:solidFill>
                        <a:srgbClr val="005EB8"/>
                      </a:solidFill>
                      <a:prstDash val="solid"/>
                      <a:round/>
                      <a:headEnd type="none" w="med" len="med"/>
                      <a:tailEnd type="none" w="med" len="med"/>
                    </a:lnT>
                    <a:lnB w="3175" cap="flat" cmpd="sng" algn="ctr">
                      <a:solidFill>
                        <a:srgbClr val="005EB8"/>
                      </a:solidFill>
                      <a:prstDash val="sysDot"/>
                      <a:round/>
                      <a:headEnd type="none" w="med" len="med"/>
                      <a:tailEnd type="none" w="med" len="med"/>
                    </a:lnB>
                    <a:noFill/>
                  </a:tcPr>
                </a:tc>
                <a:tc>
                  <a:txBody>
                    <a:bodyPr/>
                    <a:lstStyle/>
                    <a:p>
                      <a:pPr algn="ctr" latinLnBrk="1"/>
                      <a:endParaRPr lang="ko-KR" altLang="en-US" sz="900">
                        <a:solidFill>
                          <a:schemeClr val="bg1"/>
                        </a:solidFill>
                        <a:latin typeface="KoPub돋움체 Medium" panose="00000600000000000000" pitchFamily="2" charset="-127"/>
                        <a:ea typeface="KoPub돋움체 Medium" panose="00000600000000000000" pitchFamily="2" charset="-127"/>
                      </a:endParaRPr>
                    </a:p>
                  </a:txBody>
                  <a:tcPr marL="0" marR="0" marT="0" marB="0" anchor="ctr">
                    <a:lnL w="3175" cap="flat" cmpd="sng" algn="ctr">
                      <a:solidFill>
                        <a:srgbClr val="005EB8"/>
                      </a:solidFill>
                      <a:prstDash val="sysDot"/>
                      <a:round/>
                      <a:headEnd type="none" w="med" len="med"/>
                      <a:tailEnd type="none" w="med" len="med"/>
                    </a:lnL>
                    <a:lnR w="3175" cap="flat" cmpd="sng" algn="ctr">
                      <a:noFill/>
                      <a:prstDash val="sysDash"/>
                      <a:round/>
                      <a:headEnd type="none" w="med" len="med"/>
                      <a:tailEnd type="none" w="med" len="med"/>
                    </a:lnR>
                    <a:lnT w="6350" cap="flat" cmpd="sng" algn="ctr">
                      <a:solidFill>
                        <a:srgbClr val="005EB8"/>
                      </a:solidFill>
                      <a:prstDash val="solid"/>
                      <a:round/>
                      <a:headEnd type="none" w="med" len="med"/>
                      <a:tailEnd type="none" w="med" len="med"/>
                    </a:lnT>
                    <a:lnB w="3175" cap="flat" cmpd="sng" algn="ctr">
                      <a:solidFill>
                        <a:srgbClr val="005EB8"/>
                      </a:solidFill>
                      <a:prstDash val="sysDot"/>
                      <a:round/>
                      <a:headEnd type="none" w="med" len="med"/>
                      <a:tailEnd type="none" w="med" len="med"/>
                    </a:lnB>
                    <a:noFill/>
                  </a:tcPr>
                </a:tc>
                <a:extLst>
                  <a:ext uri="{0D108BD9-81ED-4DB2-BD59-A6C34878D82A}">
                    <a16:rowId xmlns:a16="http://schemas.microsoft.com/office/drawing/2014/main" val="4012899053"/>
                  </a:ext>
                </a:extLst>
              </a:tr>
              <a:tr h="395165">
                <a:tc vMerge="1">
                  <a:txBody>
                    <a:bodyPr/>
                    <a:lstStyle/>
                    <a:p>
                      <a:pPr algn="ctr" latinLnBrk="1"/>
                      <a:endParaRPr lang="ko-KR" altLang="en-US" sz="1000">
                        <a:solidFill>
                          <a:schemeClr val="tx1"/>
                        </a:solidFill>
                        <a:latin typeface="KoPub돋움체 Medium" panose="00000600000000000000" pitchFamily="2" charset="-127"/>
                        <a:ea typeface="KoPub돋움체 Medium" panose="00000600000000000000" pitchFamily="2" charset="-127"/>
                      </a:endParaRPr>
                    </a:p>
                  </a:txBody>
                  <a:tcPr anchor="ctr">
                    <a:lnL w="6350" cap="flat" cmpd="sng" algn="ctr">
                      <a:no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D2D2D2"/>
                    </a:solidFill>
                  </a:tcPr>
                </a:tc>
                <a:tc>
                  <a:txBody>
                    <a:bodyPr/>
                    <a:lstStyle/>
                    <a:p>
                      <a:pPr algn="ctr" latinLnBrk="1"/>
                      <a:r>
                        <a:rPr lang="ko-KR" altLang="en-US" sz="800">
                          <a:solidFill>
                            <a:schemeClr val="tx1"/>
                          </a:solidFill>
                          <a:latin typeface="KoPub돋움체 Medium" panose="00000600000000000000" pitchFamily="2" charset="-127"/>
                          <a:ea typeface="KoPub돋움체 Medium" panose="00000600000000000000" pitchFamily="2" charset="-127"/>
                        </a:rPr>
                        <a:t>해저</a:t>
                      </a:r>
                      <a:endParaRPr lang="en-US" altLang="ko-KR" sz="800">
                        <a:solidFill>
                          <a:schemeClr val="tx1"/>
                        </a:solidFill>
                        <a:latin typeface="KoPub돋움체 Medium" panose="00000600000000000000" pitchFamily="2" charset="-127"/>
                        <a:ea typeface="KoPub돋움체 Medium" panose="00000600000000000000" pitchFamily="2" charset="-127"/>
                      </a:endParaRPr>
                    </a:p>
                    <a:p>
                      <a:pPr algn="ctr" latinLnBrk="1"/>
                      <a:r>
                        <a:rPr lang="ko-KR" altLang="en-US" sz="800">
                          <a:solidFill>
                            <a:schemeClr val="tx1"/>
                          </a:solidFill>
                          <a:latin typeface="KoPub돋움체 Medium" panose="00000600000000000000" pitchFamily="2" charset="-127"/>
                          <a:ea typeface="KoPub돋움체 Medium" panose="00000600000000000000" pitchFamily="2" charset="-127"/>
                        </a:rPr>
                        <a:t>케이블</a:t>
                      </a:r>
                    </a:p>
                  </a:txBody>
                  <a:tcPr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3175" cap="flat" cmpd="sng" algn="ctr">
                      <a:solidFill>
                        <a:srgbClr val="00338D"/>
                      </a:solidFill>
                      <a:prstDash val="dot"/>
                      <a:round/>
                      <a:headEnd type="none" w="med" len="med"/>
                      <a:tailEnd type="none" w="med" len="med"/>
                    </a:lnT>
                    <a:lnB w="6350" cap="flat" cmpd="sng" algn="ctr">
                      <a:solidFill>
                        <a:srgbClr val="005EB8"/>
                      </a:solidFill>
                      <a:prstDash val="solid"/>
                      <a:round/>
                      <a:headEnd type="none" w="med" len="med"/>
                      <a:tailEnd type="none" w="med" len="med"/>
                    </a:lnB>
                    <a:solidFill>
                      <a:schemeClr val="bg1">
                        <a:lumMod val="95000"/>
                        <a:alpha val="20000"/>
                      </a:schemeClr>
                    </a:solidFill>
                  </a:tcPr>
                </a:tc>
                <a:tc>
                  <a:txBody>
                    <a:bodyPr/>
                    <a:lstStyle/>
                    <a:p>
                      <a:pPr algn="ctr" latinLnBrk="1"/>
                      <a:r>
                        <a:rPr lang="en-US" altLang="ko-KR" sz="800">
                          <a:solidFill>
                            <a:schemeClr val="tx1"/>
                          </a:solidFill>
                          <a:latin typeface="KoPub돋움체 Medium" panose="00000600000000000000" pitchFamily="2" charset="-127"/>
                          <a:ea typeface="KoPub돋움체 Medium" panose="00000600000000000000" pitchFamily="2" charset="-127"/>
                        </a:rPr>
                        <a:t>2,100</a:t>
                      </a:r>
                      <a:endParaRPr lang="ko-KR" altLang="en-US" sz="800">
                        <a:solidFill>
                          <a:schemeClr val="tx1"/>
                        </a:solidFill>
                        <a:latin typeface="KoPub돋움체 Medium" panose="00000600000000000000" pitchFamily="2" charset="-127"/>
                        <a:ea typeface="KoPub돋움체 Medium" panose="00000600000000000000" pitchFamily="2" charset="-127"/>
                      </a:endParaRPr>
                    </a:p>
                  </a:txBody>
                  <a:tcPr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3175" cap="flat" cmpd="sng" algn="ctr">
                      <a:solidFill>
                        <a:srgbClr val="00338D"/>
                      </a:solidFill>
                      <a:prstDash val="dot"/>
                      <a:round/>
                      <a:headEnd type="none" w="med" len="med"/>
                      <a:tailEnd type="none" w="med" len="med"/>
                    </a:lnT>
                    <a:lnB w="6350" cap="flat" cmpd="sng" algn="ctr">
                      <a:solidFill>
                        <a:srgbClr val="005EB8"/>
                      </a:solidFill>
                      <a:prstDash val="solid"/>
                      <a:round/>
                      <a:headEnd type="none" w="med" len="med"/>
                      <a:tailEnd type="none" w="med" len="med"/>
                    </a:lnB>
                    <a:solidFill>
                      <a:schemeClr val="bg1">
                        <a:lumMod val="95000"/>
                        <a:alpha val="20000"/>
                      </a:schemeClr>
                    </a:solidFill>
                  </a:tcPr>
                </a:tc>
                <a:tc>
                  <a:txBody>
                    <a:bodyPr/>
                    <a:lstStyle/>
                    <a:p>
                      <a:pPr algn="ctr" latinLnBrk="1"/>
                      <a:endParaRPr lang="ko-KR" altLang="en-US" sz="900">
                        <a:solidFill>
                          <a:schemeClr val="bg1"/>
                        </a:solidFill>
                        <a:latin typeface="KoPub돋움체 Medium" panose="00000600000000000000" pitchFamily="2" charset="-127"/>
                        <a:ea typeface="KoPub돋움체 Medium" panose="00000600000000000000" pitchFamily="2" charset="-127"/>
                      </a:endParaRPr>
                    </a:p>
                  </a:txBody>
                  <a:tcPr marL="0" marR="0" marT="0" marB="0" anchor="ctr">
                    <a:lnL w="6350" cap="flat" cmpd="sng" algn="ctr">
                      <a:solidFill>
                        <a:srgbClr val="005EB8"/>
                      </a:solidFill>
                      <a:prstDash val="solid"/>
                      <a:round/>
                      <a:headEnd type="none" w="med" len="med"/>
                      <a:tailEnd type="none" w="med" len="med"/>
                    </a:lnL>
                    <a:lnR w="3175" cap="flat" cmpd="sng" algn="ctr">
                      <a:solidFill>
                        <a:srgbClr val="005EB8"/>
                      </a:solidFill>
                      <a:prstDash val="sysDot"/>
                      <a:round/>
                      <a:headEnd type="none" w="med" len="med"/>
                      <a:tailEnd type="none" w="med" len="med"/>
                    </a:lnR>
                    <a:lnT w="3175" cap="flat" cmpd="sng" algn="ctr">
                      <a:solidFill>
                        <a:srgbClr val="005EB8"/>
                      </a:solidFill>
                      <a:prstDash val="sysDot"/>
                      <a:round/>
                      <a:headEnd type="none" w="med" len="med"/>
                      <a:tailEnd type="none" w="med" len="med"/>
                    </a:lnT>
                    <a:lnB w="6350" cap="flat" cmpd="sng" algn="ctr">
                      <a:solidFill>
                        <a:srgbClr val="005EB8"/>
                      </a:solidFill>
                      <a:prstDash val="solid"/>
                      <a:round/>
                      <a:headEnd type="none" w="med" len="med"/>
                      <a:tailEnd type="none" w="med" len="med"/>
                    </a:lnB>
                    <a:noFill/>
                  </a:tcPr>
                </a:tc>
                <a:tc>
                  <a:txBody>
                    <a:bodyPr/>
                    <a:lstStyle/>
                    <a:p>
                      <a:pPr algn="ctr" latinLnBrk="1"/>
                      <a:endParaRPr lang="ko-KR" altLang="en-US" sz="900">
                        <a:solidFill>
                          <a:schemeClr val="bg1"/>
                        </a:solidFill>
                        <a:latin typeface="KoPub돋움체 Medium" panose="00000600000000000000" pitchFamily="2" charset="-127"/>
                        <a:ea typeface="KoPub돋움체 Medium" panose="00000600000000000000" pitchFamily="2" charset="-127"/>
                      </a:endParaRPr>
                    </a:p>
                  </a:txBody>
                  <a:tcPr marL="0" marR="0" marT="0" marB="0" anchor="ctr">
                    <a:lnL w="3175" cap="flat" cmpd="sng" algn="ctr">
                      <a:solidFill>
                        <a:srgbClr val="005EB8"/>
                      </a:solidFill>
                      <a:prstDash val="sysDot"/>
                      <a:round/>
                      <a:headEnd type="none" w="med" len="med"/>
                      <a:tailEnd type="none" w="med" len="med"/>
                    </a:lnL>
                    <a:lnR w="3175" cap="flat" cmpd="sng" algn="ctr">
                      <a:solidFill>
                        <a:srgbClr val="005EB8"/>
                      </a:solidFill>
                      <a:prstDash val="sysDot"/>
                      <a:round/>
                      <a:headEnd type="none" w="med" len="med"/>
                      <a:tailEnd type="none" w="med" len="med"/>
                    </a:lnR>
                    <a:lnT w="3175" cap="flat" cmpd="sng" algn="ctr">
                      <a:solidFill>
                        <a:srgbClr val="005EB8"/>
                      </a:solidFill>
                      <a:prstDash val="sysDot"/>
                      <a:round/>
                      <a:headEnd type="none" w="med" len="med"/>
                      <a:tailEnd type="none" w="med" len="med"/>
                    </a:lnT>
                    <a:lnB w="6350" cap="flat" cmpd="sng" algn="ctr">
                      <a:solidFill>
                        <a:srgbClr val="005EB8"/>
                      </a:solidFill>
                      <a:prstDash val="solid"/>
                      <a:round/>
                      <a:headEnd type="none" w="med" len="med"/>
                      <a:tailEnd type="none" w="med" len="med"/>
                    </a:lnB>
                    <a:noFill/>
                  </a:tcPr>
                </a:tc>
                <a:tc>
                  <a:txBody>
                    <a:bodyPr/>
                    <a:lstStyle/>
                    <a:p>
                      <a:pPr algn="ctr" latinLnBrk="1"/>
                      <a:endParaRPr lang="ko-KR" altLang="en-US" sz="900">
                        <a:solidFill>
                          <a:schemeClr val="bg1"/>
                        </a:solidFill>
                        <a:latin typeface="KoPub돋움체 Medium" panose="00000600000000000000" pitchFamily="2" charset="-127"/>
                        <a:ea typeface="KoPub돋움체 Medium" panose="00000600000000000000" pitchFamily="2" charset="-127"/>
                      </a:endParaRPr>
                    </a:p>
                  </a:txBody>
                  <a:tcPr marL="0" marR="0" marT="0" marB="0" anchor="ctr">
                    <a:lnL w="3175" cap="flat" cmpd="sng" algn="ctr">
                      <a:solidFill>
                        <a:srgbClr val="005EB8"/>
                      </a:solidFill>
                      <a:prstDash val="sysDot"/>
                      <a:round/>
                      <a:headEnd type="none" w="med" len="med"/>
                      <a:tailEnd type="none" w="med" len="med"/>
                    </a:lnL>
                    <a:lnR w="3175" cap="flat" cmpd="sng" algn="ctr">
                      <a:solidFill>
                        <a:srgbClr val="005EB8"/>
                      </a:solidFill>
                      <a:prstDash val="sysDot"/>
                      <a:round/>
                      <a:headEnd type="none" w="med" len="med"/>
                      <a:tailEnd type="none" w="med" len="med"/>
                    </a:lnR>
                    <a:lnT w="3175" cap="flat" cmpd="sng" algn="ctr">
                      <a:solidFill>
                        <a:srgbClr val="005EB8"/>
                      </a:solidFill>
                      <a:prstDash val="sysDot"/>
                      <a:round/>
                      <a:headEnd type="none" w="med" len="med"/>
                      <a:tailEnd type="none" w="med" len="med"/>
                    </a:lnT>
                    <a:lnB w="6350" cap="flat" cmpd="sng" algn="ctr">
                      <a:solidFill>
                        <a:srgbClr val="005EB8"/>
                      </a:solidFill>
                      <a:prstDash val="solid"/>
                      <a:round/>
                      <a:headEnd type="none" w="med" len="med"/>
                      <a:tailEnd type="none" w="med" len="med"/>
                    </a:lnB>
                    <a:noFill/>
                  </a:tcPr>
                </a:tc>
                <a:tc>
                  <a:txBody>
                    <a:bodyPr/>
                    <a:lstStyle/>
                    <a:p>
                      <a:pPr algn="ctr" latinLnBrk="1"/>
                      <a:endParaRPr lang="ko-KR" altLang="en-US" sz="900">
                        <a:solidFill>
                          <a:schemeClr val="bg1"/>
                        </a:solidFill>
                        <a:latin typeface="KoPub돋움체 Medium" panose="00000600000000000000" pitchFamily="2" charset="-127"/>
                        <a:ea typeface="KoPub돋움체 Medium" panose="00000600000000000000" pitchFamily="2" charset="-127"/>
                      </a:endParaRPr>
                    </a:p>
                  </a:txBody>
                  <a:tcPr marL="0" marR="0" marT="0" marB="0" anchor="ctr">
                    <a:lnL w="3175" cap="flat" cmpd="sng" algn="ctr">
                      <a:solidFill>
                        <a:srgbClr val="005EB8"/>
                      </a:solidFill>
                      <a:prstDash val="sysDot"/>
                      <a:round/>
                      <a:headEnd type="none" w="med" len="med"/>
                      <a:tailEnd type="none" w="med" len="med"/>
                    </a:lnL>
                    <a:lnR w="6350" cap="flat" cmpd="sng" algn="ctr">
                      <a:solidFill>
                        <a:srgbClr val="005EB8"/>
                      </a:solidFill>
                      <a:prstDash val="sysDot"/>
                      <a:round/>
                      <a:headEnd type="none" w="med" len="med"/>
                      <a:tailEnd type="none" w="med" len="med"/>
                    </a:lnR>
                    <a:lnT w="3175" cap="flat" cmpd="sng" algn="ctr">
                      <a:solidFill>
                        <a:srgbClr val="005EB8"/>
                      </a:solidFill>
                      <a:prstDash val="sysDot"/>
                      <a:round/>
                      <a:headEnd type="none" w="med" len="med"/>
                      <a:tailEnd type="none" w="med" len="med"/>
                    </a:lnT>
                    <a:lnB w="6350" cap="flat" cmpd="sng" algn="ctr">
                      <a:solidFill>
                        <a:srgbClr val="005EB8"/>
                      </a:solidFill>
                      <a:prstDash val="solid"/>
                      <a:round/>
                      <a:headEnd type="none" w="med" len="med"/>
                      <a:tailEnd type="none" w="med" len="med"/>
                    </a:lnB>
                    <a:noFill/>
                  </a:tcPr>
                </a:tc>
                <a:tc>
                  <a:txBody>
                    <a:bodyPr/>
                    <a:lstStyle/>
                    <a:p>
                      <a:pPr algn="ctr" latinLnBrk="1"/>
                      <a:endParaRPr lang="ko-KR" altLang="en-US" sz="900">
                        <a:solidFill>
                          <a:schemeClr val="bg1"/>
                        </a:solidFill>
                        <a:latin typeface="KoPub돋움체 Medium" panose="00000600000000000000" pitchFamily="2" charset="-127"/>
                        <a:ea typeface="KoPub돋움체 Medium" panose="00000600000000000000" pitchFamily="2" charset="-127"/>
                      </a:endParaRPr>
                    </a:p>
                  </a:txBody>
                  <a:tcPr marL="0" marR="0" marT="0" marB="0" anchor="ctr">
                    <a:lnL w="6350" cap="flat" cmpd="sng" algn="ctr">
                      <a:solidFill>
                        <a:srgbClr val="005EB8"/>
                      </a:solidFill>
                      <a:prstDash val="sysDot"/>
                      <a:round/>
                      <a:headEnd type="none" w="med" len="med"/>
                      <a:tailEnd type="none" w="med" len="med"/>
                    </a:lnL>
                    <a:lnR w="3175" cap="flat" cmpd="sng" algn="ctr">
                      <a:solidFill>
                        <a:srgbClr val="005EB8"/>
                      </a:solidFill>
                      <a:prstDash val="sysDot"/>
                      <a:round/>
                      <a:headEnd type="none" w="med" len="med"/>
                      <a:tailEnd type="none" w="med" len="med"/>
                    </a:lnR>
                    <a:lnT w="3175" cap="flat" cmpd="sng" algn="ctr">
                      <a:solidFill>
                        <a:srgbClr val="005EB8"/>
                      </a:solidFill>
                      <a:prstDash val="sysDot"/>
                      <a:round/>
                      <a:headEnd type="none" w="med" len="med"/>
                      <a:tailEnd type="none" w="med" len="med"/>
                    </a:lnT>
                    <a:lnB w="6350" cap="flat" cmpd="sng" algn="ctr">
                      <a:solidFill>
                        <a:srgbClr val="005EB8"/>
                      </a:solidFill>
                      <a:prstDash val="solid"/>
                      <a:round/>
                      <a:headEnd type="none" w="med" len="med"/>
                      <a:tailEnd type="none" w="med" len="med"/>
                    </a:lnB>
                    <a:noFill/>
                  </a:tcPr>
                </a:tc>
                <a:tc>
                  <a:txBody>
                    <a:bodyPr/>
                    <a:lstStyle/>
                    <a:p>
                      <a:pPr algn="ctr" latinLnBrk="1"/>
                      <a:endParaRPr lang="ko-KR" altLang="en-US" sz="900">
                        <a:solidFill>
                          <a:schemeClr val="bg1"/>
                        </a:solidFill>
                        <a:latin typeface="KoPub돋움체 Medium" panose="00000600000000000000" pitchFamily="2" charset="-127"/>
                        <a:ea typeface="KoPub돋움체 Medium" panose="00000600000000000000" pitchFamily="2" charset="-127"/>
                      </a:endParaRPr>
                    </a:p>
                  </a:txBody>
                  <a:tcPr marL="0" marR="0" marT="0" marB="0" anchor="ctr">
                    <a:lnL w="3175" cap="flat" cmpd="sng" algn="ctr">
                      <a:solidFill>
                        <a:srgbClr val="005EB8"/>
                      </a:solidFill>
                      <a:prstDash val="sysDot"/>
                      <a:round/>
                      <a:headEnd type="none" w="med" len="med"/>
                      <a:tailEnd type="none" w="med" len="med"/>
                    </a:lnL>
                    <a:lnR w="3175" cap="flat" cmpd="sng" algn="ctr">
                      <a:solidFill>
                        <a:srgbClr val="005EB8"/>
                      </a:solidFill>
                      <a:prstDash val="sysDot"/>
                      <a:round/>
                      <a:headEnd type="none" w="med" len="med"/>
                      <a:tailEnd type="none" w="med" len="med"/>
                    </a:lnR>
                    <a:lnT w="3175" cap="flat" cmpd="sng" algn="ctr">
                      <a:solidFill>
                        <a:srgbClr val="005EB8"/>
                      </a:solidFill>
                      <a:prstDash val="sysDot"/>
                      <a:round/>
                      <a:headEnd type="none" w="med" len="med"/>
                      <a:tailEnd type="none" w="med" len="med"/>
                    </a:lnT>
                    <a:lnB w="6350" cap="flat" cmpd="sng" algn="ctr">
                      <a:solidFill>
                        <a:srgbClr val="005EB8"/>
                      </a:solidFill>
                      <a:prstDash val="solid"/>
                      <a:round/>
                      <a:headEnd type="none" w="med" len="med"/>
                      <a:tailEnd type="none" w="med" len="med"/>
                    </a:lnB>
                    <a:noFill/>
                  </a:tcPr>
                </a:tc>
                <a:tc>
                  <a:txBody>
                    <a:bodyPr/>
                    <a:lstStyle/>
                    <a:p>
                      <a:pPr algn="ctr" latinLnBrk="1"/>
                      <a:endParaRPr lang="ko-KR" altLang="en-US" sz="900">
                        <a:solidFill>
                          <a:schemeClr val="bg1"/>
                        </a:solidFill>
                        <a:latin typeface="KoPub돋움체 Medium" panose="00000600000000000000" pitchFamily="2" charset="-127"/>
                        <a:ea typeface="KoPub돋움체 Medium" panose="00000600000000000000" pitchFamily="2" charset="-127"/>
                      </a:endParaRPr>
                    </a:p>
                  </a:txBody>
                  <a:tcPr marL="0" marR="0" marT="0" marB="0" anchor="ctr">
                    <a:lnL w="3175" cap="flat" cmpd="sng" algn="ctr">
                      <a:solidFill>
                        <a:srgbClr val="005EB8"/>
                      </a:solidFill>
                      <a:prstDash val="sysDot"/>
                      <a:round/>
                      <a:headEnd type="none" w="med" len="med"/>
                      <a:tailEnd type="none" w="med" len="med"/>
                    </a:lnL>
                    <a:lnR w="3175" cap="flat" cmpd="sng" algn="ctr">
                      <a:solidFill>
                        <a:srgbClr val="005EB8"/>
                      </a:solidFill>
                      <a:prstDash val="sysDot"/>
                      <a:round/>
                      <a:headEnd type="none" w="med" len="med"/>
                      <a:tailEnd type="none" w="med" len="med"/>
                    </a:lnR>
                    <a:lnT w="3175" cap="flat" cmpd="sng" algn="ctr">
                      <a:solidFill>
                        <a:srgbClr val="005EB8"/>
                      </a:solidFill>
                      <a:prstDash val="sysDot"/>
                      <a:round/>
                      <a:headEnd type="none" w="med" len="med"/>
                      <a:tailEnd type="none" w="med" len="med"/>
                    </a:lnT>
                    <a:lnB w="6350" cap="flat" cmpd="sng" algn="ctr">
                      <a:solidFill>
                        <a:srgbClr val="005EB8"/>
                      </a:solidFill>
                      <a:prstDash val="solid"/>
                      <a:round/>
                      <a:headEnd type="none" w="med" len="med"/>
                      <a:tailEnd type="none" w="med" len="med"/>
                    </a:lnB>
                    <a:noFill/>
                  </a:tcPr>
                </a:tc>
                <a:tc>
                  <a:txBody>
                    <a:bodyPr/>
                    <a:lstStyle/>
                    <a:p>
                      <a:pPr algn="ctr" latinLnBrk="1"/>
                      <a:endParaRPr lang="ko-KR" altLang="en-US" sz="900">
                        <a:solidFill>
                          <a:schemeClr val="bg1"/>
                        </a:solidFill>
                        <a:latin typeface="KoPub돋움체 Medium" panose="00000600000000000000" pitchFamily="2" charset="-127"/>
                        <a:ea typeface="KoPub돋움체 Medium" panose="00000600000000000000" pitchFamily="2" charset="-127"/>
                      </a:endParaRPr>
                    </a:p>
                  </a:txBody>
                  <a:tcPr marL="0" marR="0" marT="0" marB="0" anchor="ctr">
                    <a:lnL w="3175" cap="flat" cmpd="sng" algn="ctr">
                      <a:solidFill>
                        <a:srgbClr val="005EB8"/>
                      </a:solidFill>
                      <a:prstDash val="sysDot"/>
                      <a:round/>
                      <a:headEnd type="none" w="med" len="med"/>
                      <a:tailEnd type="none" w="med" len="med"/>
                    </a:lnL>
                    <a:lnR w="6350" cap="flat" cmpd="sng" algn="ctr">
                      <a:solidFill>
                        <a:srgbClr val="005EB8"/>
                      </a:solidFill>
                      <a:prstDash val="sysDot"/>
                      <a:round/>
                      <a:headEnd type="none" w="med" len="med"/>
                      <a:tailEnd type="none" w="med" len="med"/>
                    </a:lnR>
                    <a:lnT w="3175" cap="flat" cmpd="sng" algn="ctr">
                      <a:solidFill>
                        <a:srgbClr val="005EB8"/>
                      </a:solidFill>
                      <a:prstDash val="sysDot"/>
                      <a:round/>
                      <a:headEnd type="none" w="med" len="med"/>
                      <a:tailEnd type="none" w="med" len="med"/>
                    </a:lnT>
                    <a:lnB w="6350" cap="flat" cmpd="sng" algn="ctr">
                      <a:solidFill>
                        <a:srgbClr val="005EB8"/>
                      </a:solidFill>
                      <a:prstDash val="solid"/>
                      <a:round/>
                      <a:headEnd type="none" w="med" len="med"/>
                      <a:tailEnd type="none" w="med" len="med"/>
                    </a:lnB>
                    <a:noFill/>
                  </a:tcPr>
                </a:tc>
                <a:tc>
                  <a:txBody>
                    <a:bodyPr/>
                    <a:lstStyle/>
                    <a:p>
                      <a:pPr algn="ctr" latinLnBrk="1"/>
                      <a:endParaRPr lang="ko-KR" altLang="en-US" sz="900">
                        <a:solidFill>
                          <a:schemeClr val="bg1"/>
                        </a:solidFill>
                        <a:latin typeface="KoPub돋움체 Medium" panose="00000600000000000000" pitchFamily="2" charset="-127"/>
                        <a:ea typeface="KoPub돋움체 Medium" panose="00000600000000000000" pitchFamily="2" charset="-127"/>
                      </a:endParaRPr>
                    </a:p>
                  </a:txBody>
                  <a:tcPr marL="0" marR="0" marT="0" marB="0" anchor="ctr">
                    <a:lnL w="6350" cap="flat" cmpd="sng" algn="ctr">
                      <a:solidFill>
                        <a:srgbClr val="005EB8"/>
                      </a:solidFill>
                      <a:prstDash val="sysDot"/>
                      <a:round/>
                      <a:headEnd type="none" w="med" len="med"/>
                      <a:tailEnd type="none" w="med" len="med"/>
                    </a:lnL>
                    <a:lnR w="3175" cap="flat" cmpd="sng" algn="ctr">
                      <a:solidFill>
                        <a:srgbClr val="005EB8"/>
                      </a:solidFill>
                      <a:prstDash val="sysDot"/>
                      <a:round/>
                      <a:headEnd type="none" w="med" len="med"/>
                      <a:tailEnd type="none" w="med" len="med"/>
                    </a:lnR>
                    <a:lnT w="3175" cap="flat" cmpd="sng" algn="ctr">
                      <a:solidFill>
                        <a:srgbClr val="005EB8"/>
                      </a:solidFill>
                      <a:prstDash val="sysDot"/>
                      <a:round/>
                      <a:headEnd type="none" w="med" len="med"/>
                      <a:tailEnd type="none" w="med" len="med"/>
                    </a:lnT>
                    <a:lnB w="6350" cap="flat" cmpd="sng" algn="ctr">
                      <a:solidFill>
                        <a:srgbClr val="005EB8"/>
                      </a:solidFill>
                      <a:prstDash val="solid"/>
                      <a:round/>
                      <a:headEnd type="none" w="med" len="med"/>
                      <a:tailEnd type="none" w="med" len="med"/>
                    </a:lnB>
                    <a:noFill/>
                  </a:tcPr>
                </a:tc>
                <a:tc>
                  <a:txBody>
                    <a:bodyPr/>
                    <a:lstStyle/>
                    <a:p>
                      <a:pPr algn="ctr" latinLnBrk="1"/>
                      <a:endParaRPr lang="ko-KR" altLang="en-US" sz="900">
                        <a:solidFill>
                          <a:schemeClr val="bg1"/>
                        </a:solidFill>
                        <a:latin typeface="KoPub돋움체 Medium" panose="00000600000000000000" pitchFamily="2" charset="-127"/>
                        <a:ea typeface="KoPub돋움체 Medium" panose="00000600000000000000" pitchFamily="2" charset="-127"/>
                      </a:endParaRPr>
                    </a:p>
                  </a:txBody>
                  <a:tcPr marL="0" marR="0" marT="0" marB="0" anchor="ctr">
                    <a:lnL w="3175" cap="flat" cmpd="sng" algn="ctr">
                      <a:solidFill>
                        <a:srgbClr val="005EB8"/>
                      </a:solidFill>
                      <a:prstDash val="sysDot"/>
                      <a:round/>
                      <a:headEnd type="none" w="med" len="med"/>
                      <a:tailEnd type="none" w="med" len="med"/>
                    </a:lnL>
                    <a:lnR w="3175" cap="flat" cmpd="sng" algn="ctr">
                      <a:solidFill>
                        <a:srgbClr val="005EB8"/>
                      </a:solidFill>
                      <a:prstDash val="sysDot"/>
                      <a:round/>
                      <a:headEnd type="none" w="med" len="med"/>
                      <a:tailEnd type="none" w="med" len="med"/>
                    </a:lnR>
                    <a:lnT w="3175" cap="flat" cmpd="sng" algn="ctr">
                      <a:solidFill>
                        <a:srgbClr val="005EB8"/>
                      </a:solidFill>
                      <a:prstDash val="sysDot"/>
                      <a:round/>
                      <a:headEnd type="none" w="med" len="med"/>
                      <a:tailEnd type="none" w="med" len="med"/>
                    </a:lnT>
                    <a:lnB w="6350" cap="flat" cmpd="sng" algn="ctr">
                      <a:solidFill>
                        <a:srgbClr val="005EB8"/>
                      </a:solidFill>
                      <a:prstDash val="solid"/>
                      <a:round/>
                      <a:headEnd type="none" w="med" len="med"/>
                      <a:tailEnd type="none" w="med" len="med"/>
                    </a:lnB>
                    <a:noFill/>
                  </a:tcPr>
                </a:tc>
                <a:tc>
                  <a:txBody>
                    <a:bodyPr/>
                    <a:lstStyle/>
                    <a:p>
                      <a:pPr algn="ctr" latinLnBrk="1"/>
                      <a:endParaRPr lang="ko-KR" altLang="en-US" sz="900">
                        <a:solidFill>
                          <a:schemeClr val="bg1"/>
                        </a:solidFill>
                        <a:latin typeface="KoPub돋움체 Medium" panose="00000600000000000000" pitchFamily="2" charset="-127"/>
                        <a:ea typeface="KoPub돋움체 Medium" panose="00000600000000000000" pitchFamily="2" charset="-127"/>
                      </a:endParaRPr>
                    </a:p>
                  </a:txBody>
                  <a:tcPr marL="0" marR="0" marT="0" marB="0" anchor="ctr">
                    <a:lnL w="3175" cap="flat" cmpd="sng" algn="ctr">
                      <a:solidFill>
                        <a:srgbClr val="005EB8"/>
                      </a:solidFill>
                      <a:prstDash val="sysDot"/>
                      <a:round/>
                      <a:headEnd type="none" w="med" len="med"/>
                      <a:tailEnd type="none" w="med" len="med"/>
                    </a:lnL>
                    <a:lnR w="3175" cap="flat" cmpd="sng" algn="ctr">
                      <a:solidFill>
                        <a:srgbClr val="005EB8"/>
                      </a:solidFill>
                      <a:prstDash val="sysDot"/>
                      <a:round/>
                      <a:headEnd type="none" w="med" len="med"/>
                      <a:tailEnd type="none" w="med" len="med"/>
                    </a:lnR>
                    <a:lnT w="3175" cap="flat" cmpd="sng" algn="ctr">
                      <a:solidFill>
                        <a:srgbClr val="005EB8"/>
                      </a:solidFill>
                      <a:prstDash val="sysDot"/>
                      <a:round/>
                      <a:headEnd type="none" w="med" len="med"/>
                      <a:tailEnd type="none" w="med" len="med"/>
                    </a:lnT>
                    <a:lnB w="6350" cap="flat" cmpd="sng" algn="ctr">
                      <a:solidFill>
                        <a:srgbClr val="005EB8"/>
                      </a:solidFill>
                      <a:prstDash val="solid"/>
                      <a:round/>
                      <a:headEnd type="none" w="med" len="med"/>
                      <a:tailEnd type="none" w="med" len="med"/>
                    </a:lnB>
                    <a:noFill/>
                  </a:tcPr>
                </a:tc>
                <a:tc>
                  <a:txBody>
                    <a:bodyPr/>
                    <a:lstStyle/>
                    <a:p>
                      <a:pPr algn="ctr" latinLnBrk="1"/>
                      <a:endParaRPr lang="ko-KR" altLang="en-US" sz="900">
                        <a:solidFill>
                          <a:schemeClr val="bg1"/>
                        </a:solidFill>
                        <a:latin typeface="KoPub돋움체 Medium" panose="00000600000000000000" pitchFamily="2" charset="-127"/>
                        <a:ea typeface="KoPub돋움체 Medium" panose="00000600000000000000" pitchFamily="2" charset="-127"/>
                      </a:endParaRPr>
                    </a:p>
                  </a:txBody>
                  <a:tcPr marL="0" marR="0" marT="0" marB="0" anchor="ctr">
                    <a:lnL w="3175" cap="flat" cmpd="sng" algn="ctr">
                      <a:solidFill>
                        <a:srgbClr val="005EB8"/>
                      </a:solidFill>
                      <a:prstDash val="sysDot"/>
                      <a:round/>
                      <a:headEnd type="none" w="med" len="med"/>
                      <a:tailEnd type="none" w="med" len="med"/>
                    </a:lnL>
                    <a:lnR w="6350" cap="flat" cmpd="sng" algn="ctr">
                      <a:solidFill>
                        <a:srgbClr val="005EB8"/>
                      </a:solidFill>
                      <a:prstDash val="sysDot"/>
                      <a:round/>
                      <a:headEnd type="none" w="med" len="med"/>
                      <a:tailEnd type="none" w="med" len="med"/>
                    </a:lnR>
                    <a:lnT w="3175" cap="flat" cmpd="sng" algn="ctr">
                      <a:solidFill>
                        <a:srgbClr val="005EB8"/>
                      </a:solidFill>
                      <a:prstDash val="sysDot"/>
                      <a:round/>
                      <a:headEnd type="none" w="med" len="med"/>
                      <a:tailEnd type="none" w="med" len="med"/>
                    </a:lnT>
                    <a:lnB w="6350" cap="flat" cmpd="sng" algn="ctr">
                      <a:solidFill>
                        <a:srgbClr val="005EB8"/>
                      </a:solidFill>
                      <a:prstDash val="solid"/>
                      <a:round/>
                      <a:headEnd type="none" w="med" len="med"/>
                      <a:tailEnd type="none" w="med" len="med"/>
                    </a:lnB>
                    <a:noFill/>
                  </a:tcPr>
                </a:tc>
                <a:tc>
                  <a:txBody>
                    <a:bodyPr/>
                    <a:lstStyle/>
                    <a:p>
                      <a:pPr algn="ctr" latinLnBrk="1"/>
                      <a:endParaRPr lang="ko-KR" altLang="en-US" sz="900">
                        <a:solidFill>
                          <a:schemeClr val="bg1"/>
                        </a:solidFill>
                        <a:latin typeface="KoPub돋움체 Medium" panose="00000600000000000000" pitchFamily="2" charset="-127"/>
                        <a:ea typeface="KoPub돋움체 Medium" panose="00000600000000000000" pitchFamily="2" charset="-127"/>
                      </a:endParaRPr>
                    </a:p>
                  </a:txBody>
                  <a:tcPr marL="0" marR="0" marT="0" marB="0" anchor="ctr">
                    <a:lnL w="6350" cap="flat" cmpd="sng" algn="ctr">
                      <a:solidFill>
                        <a:srgbClr val="005EB8"/>
                      </a:solidFill>
                      <a:prstDash val="sysDot"/>
                      <a:round/>
                      <a:headEnd type="none" w="med" len="med"/>
                      <a:tailEnd type="none" w="med" len="med"/>
                    </a:lnL>
                    <a:lnR w="3175" cap="flat" cmpd="sng" algn="ctr">
                      <a:solidFill>
                        <a:srgbClr val="005EB8"/>
                      </a:solidFill>
                      <a:prstDash val="sysDot"/>
                      <a:round/>
                      <a:headEnd type="none" w="med" len="med"/>
                      <a:tailEnd type="none" w="med" len="med"/>
                    </a:lnR>
                    <a:lnT w="3175" cap="flat" cmpd="sng" algn="ctr">
                      <a:solidFill>
                        <a:srgbClr val="005EB8"/>
                      </a:solidFill>
                      <a:prstDash val="sysDot"/>
                      <a:round/>
                      <a:headEnd type="none" w="med" len="med"/>
                      <a:tailEnd type="none" w="med" len="med"/>
                    </a:lnT>
                    <a:lnB w="6350" cap="flat" cmpd="sng" algn="ctr">
                      <a:solidFill>
                        <a:srgbClr val="005EB8"/>
                      </a:solidFill>
                      <a:prstDash val="solid"/>
                      <a:round/>
                      <a:headEnd type="none" w="med" len="med"/>
                      <a:tailEnd type="none" w="med" len="med"/>
                    </a:lnB>
                    <a:noFill/>
                  </a:tcPr>
                </a:tc>
                <a:tc>
                  <a:txBody>
                    <a:bodyPr/>
                    <a:lstStyle/>
                    <a:p>
                      <a:pPr algn="ctr" latinLnBrk="1"/>
                      <a:endParaRPr lang="ko-KR" altLang="en-US" sz="900">
                        <a:solidFill>
                          <a:schemeClr val="bg1"/>
                        </a:solidFill>
                        <a:latin typeface="KoPub돋움체 Medium" panose="00000600000000000000" pitchFamily="2" charset="-127"/>
                        <a:ea typeface="KoPub돋움체 Medium" panose="00000600000000000000" pitchFamily="2" charset="-127"/>
                      </a:endParaRPr>
                    </a:p>
                  </a:txBody>
                  <a:tcPr marL="0" marR="0" marT="0" marB="0" anchor="ctr">
                    <a:lnL w="3175" cap="flat" cmpd="sng" algn="ctr">
                      <a:solidFill>
                        <a:srgbClr val="005EB8"/>
                      </a:solidFill>
                      <a:prstDash val="sysDot"/>
                      <a:round/>
                      <a:headEnd type="none" w="med" len="med"/>
                      <a:tailEnd type="none" w="med" len="med"/>
                    </a:lnL>
                    <a:lnR w="3175" cap="flat" cmpd="sng" algn="ctr">
                      <a:solidFill>
                        <a:srgbClr val="005EB8"/>
                      </a:solidFill>
                      <a:prstDash val="sysDot"/>
                      <a:round/>
                      <a:headEnd type="none" w="med" len="med"/>
                      <a:tailEnd type="none" w="med" len="med"/>
                    </a:lnR>
                    <a:lnT w="3175" cap="flat" cmpd="sng" algn="ctr">
                      <a:solidFill>
                        <a:srgbClr val="005EB8"/>
                      </a:solidFill>
                      <a:prstDash val="sysDot"/>
                      <a:round/>
                      <a:headEnd type="none" w="med" len="med"/>
                      <a:tailEnd type="none" w="med" len="med"/>
                    </a:lnT>
                    <a:lnB w="6350" cap="flat" cmpd="sng" algn="ctr">
                      <a:solidFill>
                        <a:srgbClr val="005EB8"/>
                      </a:solidFill>
                      <a:prstDash val="solid"/>
                      <a:round/>
                      <a:headEnd type="none" w="med" len="med"/>
                      <a:tailEnd type="none" w="med" len="med"/>
                    </a:lnB>
                    <a:noFill/>
                  </a:tcPr>
                </a:tc>
                <a:tc>
                  <a:txBody>
                    <a:bodyPr/>
                    <a:lstStyle/>
                    <a:p>
                      <a:pPr algn="ctr" latinLnBrk="1"/>
                      <a:endParaRPr lang="ko-KR" altLang="en-US" sz="900">
                        <a:solidFill>
                          <a:schemeClr val="bg1"/>
                        </a:solidFill>
                        <a:latin typeface="KoPub돋움체 Medium" panose="00000600000000000000" pitchFamily="2" charset="-127"/>
                        <a:ea typeface="KoPub돋움체 Medium" panose="00000600000000000000" pitchFamily="2" charset="-127"/>
                      </a:endParaRPr>
                    </a:p>
                  </a:txBody>
                  <a:tcPr marL="0" marR="0" marT="0" marB="0" anchor="ctr">
                    <a:lnL w="3175" cap="flat" cmpd="sng" algn="ctr">
                      <a:solidFill>
                        <a:srgbClr val="005EB8"/>
                      </a:solidFill>
                      <a:prstDash val="sysDot"/>
                      <a:round/>
                      <a:headEnd type="none" w="med" len="med"/>
                      <a:tailEnd type="none" w="med" len="med"/>
                    </a:lnL>
                    <a:lnR w="3175" cap="flat" cmpd="sng" algn="ctr">
                      <a:solidFill>
                        <a:srgbClr val="005EB8"/>
                      </a:solidFill>
                      <a:prstDash val="sysDot"/>
                      <a:round/>
                      <a:headEnd type="none" w="med" len="med"/>
                      <a:tailEnd type="none" w="med" len="med"/>
                    </a:lnR>
                    <a:lnT w="3175" cap="flat" cmpd="sng" algn="ctr">
                      <a:solidFill>
                        <a:srgbClr val="005EB8"/>
                      </a:solidFill>
                      <a:prstDash val="sysDot"/>
                      <a:round/>
                      <a:headEnd type="none" w="med" len="med"/>
                      <a:tailEnd type="none" w="med" len="med"/>
                    </a:lnT>
                    <a:lnB w="6350" cap="flat" cmpd="sng" algn="ctr">
                      <a:solidFill>
                        <a:srgbClr val="005EB8"/>
                      </a:solidFill>
                      <a:prstDash val="solid"/>
                      <a:round/>
                      <a:headEnd type="none" w="med" len="med"/>
                      <a:tailEnd type="none" w="med" len="med"/>
                    </a:lnB>
                    <a:noFill/>
                  </a:tcPr>
                </a:tc>
                <a:tc>
                  <a:txBody>
                    <a:bodyPr/>
                    <a:lstStyle/>
                    <a:p>
                      <a:pPr algn="ctr" latinLnBrk="1"/>
                      <a:endParaRPr lang="ko-KR" altLang="en-US" sz="900">
                        <a:solidFill>
                          <a:schemeClr val="bg1"/>
                        </a:solidFill>
                        <a:latin typeface="KoPub돋움체 Medium" panose="00000600000000000000" pitchFamily="2" charset="-127"/>
                        <a:ea typeface="KoPub돋움체 Medium" panose="00000600000000000000" pitchFamily="2" charset="-127"/>
                      </a:endParaRPr>
                    </a:p>
                  </a:txBody>
                  <a:tcPr marL="0" marR="0" marT="0" marB="0" anchor="ctr">
                    <a:lnL w="3175" cap="flat" cmpd="sng" algn="ctr">
                      <a:solidFill>
                        <a:srgbClr val="005EB8"/>
                      </a:solidFill>
                      <a:prstDash val="sysDot"/>
                      <a:round/>
                      <a:headEnd type="none" w="med" len="med"/>
                      <a:tailEnd type="none" w="med" len="med"/>
                    </a:lnL>
                    <a:lnR w="6350" cap="flat" cmpd="sng" algn="ctr">
                      <a:solidFill>
                        <a:srgbClr val="005EB8"/>
                      </a:solidFill>
                      <a:prstDash val="sysDot"/>
                      <a:round/>
                      <a:headEnd type="none" w="med" len="med"/>
                      <a:tailEnd type="none" w="med" len="med"/>
                    </a:lnR>
                    <a:lnT w="3175" cap="flat" cmpd="sng" algn="ctr">
                      <a:solidFill>
                        <a:srgbClr val="005EB8"/>
                      </a:solidFill>
                      <a:prstDash val="sysDot"/>
                      <a:round/>
                      <a:headEnd type="none" w="med" len="med"/>
                      <a:tailEnd type="none" w="med" len="med"/>
                    </a:lnT>
                    <a:lnB w="6350" cap="flat" cmpd="sng" algn="ctr">
                      <a:solidFill>
                        <a:srgbClr val="005EB8"/>
                      </a:solidFill>
                      <a:prstDash val="solid"/>
                      <a:round/>
                      <a:headEnd type="none" w="med" len="med"/>
                      <a:tailEnd type="none" w="med" len="med"/>
                    </a:lnB>
                    <a:noFill/>
                  </a:tcPr>
                </a:tc>
                <a:tc>
                  <a:txBody>
                    <a:bodyPr/>
                    <a:lstStyle/>
                    <a:p>
                      <a:pPr algn="ctr" latinLnBrk="1"/>
                      <a:endParaRPr lang="ko-KR" altLang="en-US" sz="900">
                        <a:solidFill>
                          <a:schemeClr val="bg1"/>
                        </a:solidFill>
                        <a:latin typeface="KoPub돋움체 Medium" panose="00000600000000000000" pitchFamily="2" charset="-127"/>
                        <a:ea typeface="KoPub돋움체 Medium" panose="00000600000000000000" pitchFamily="2" charset="-127"/>
                      </a:endParaRPr>
                    </a:p>
                  </a:txBody>
                  <a:tcPr marL="0" marR="0" marT="0" marB="0" anchor="ctr">
                    <a:lnL w="6350" cap="flat" cmpd="sng" algn="ctr">
                      <a:solidFill>
                        <a:srgbClr val="005EB8"/>
                      </a:solidFill>
                      <a:prstDash val="sysDot"/>
                      <a:round/>
                      <a:headEnd type="none" w="med" len="med"/>
                      <a:tailEnd type="none" w="med" len="med"/>
                    </a:lnL>
                    <a:lnR w="3175" cap="flat" cmpd="sng" algn="ctr">
                      <a:solidFill>
                        <a:srgbClr val="005EB8"/>
                      </a:solidFill>
                      <a:prstDash val="sysDot"/>
                      <a:round/>
                      <a:headEnd type="none" w="med" len="med"/>
                      <a:tailEnd type="none" w="med" len="med"/>
                    </a:lnR>
                    <a:lnT w="3175" cap="flat" cmpd="sng" algn="ctr">
                      <a:solidFill>
                        <a:srgbClr val="005EB8"/>
                      </a:solidFill>
                      <a:prstDash val="sysDot"/>
                      <a:round/>
                      <a:headEnd type="none" w="med" len="med"/>
                      <a:tailEnd type="none" w="med" len="med"/>
                    </a:lnT>
                    <a:lnB w="6350" cap="flat" cmpd="sng" algn="ctr">
                      <a:solidFill>
                        <a:srgbClr val="005EB8"/>
                      </a:solidFill>
                      <a:prstDash val="solid"/>
                      <a:round/>
                      <a:headEnd type="none" w="med" len="med"/>
                      <a:tailEnd type="none" w="med" len="med"/>
                    </a:lnB>
                    <a:noFill/>
                  </a:tcPr>
                </a:tc>
                <a:tc>
                  <a:txBody>
                    <a:bodyPr/>
                    <a:lstStyle/>
                    <a:p>
                      <a:pPr algn="ctr" latinLnBrk="1"/>
                      <a:endParaRPr lang="ko-KR" altLang="en-US" sz="900">
                        <a:solidFill>
                          <a:schemeClr val="bg1"/>
                        </a:solidFill>
                        <a:latin typeface="KoPub돋움체 Medium" panose="00000600000000000000" pitchFamily="2" charset="-127"/>
                        <a:ea typeface="KoPub돋움체 Medium" panose="00000600000000000000" pitchFamily="2" charset="-127"/>
                      </a:endParaRPr>
                    </a:p>
                  </a:txBody>
                  <a:tcPr marL="0" marR="0" marT="0" marB="0" anchor="ctr">
                    <a:lnL w="3175" cap="flat" cmpd="sng" algn="ctr">
                      <a:solidFill>
                        <a:srgbClr val="005EB8"/>
                      </a:solidFill>
                      <a:prstDash val="sysDot"/>
                      <a:round/>
                      <a:headEnd type="none" w="med" len="med"/>
                      <a:tailEnd type="none" w="med" len="med"/>
                    </a:lnL>
                    <a:lnR w="3175" cap="flat" cmpd="sng" algn="ctr">
                      <a:solidFill>
                        <a:srgbClr val="005EB8"/>
                      </a:solidFill>
                      <a:prstDash val="sysDot"/>
                      <a:round/>
                      <a:headEnd type="none" w="med" len="med"/>
                      <a:tailEnd type="none" w="med" len="med"/>
                    </a:lnR>
                    <a:lnT w="3175" cap="flat" cmpd="sng" algn="ctr">
                      <a:solidFill>
                        <a:srgbClr val="005EB8"/>
                      </a:solidFill>
                      <a:prstDash val="sysDot"/>
                      <a:round/>
                      <a:headEnd type="none" w="med" len="med"/>
                      <a:tailEnd type="none" w="med" len="med"/>
                    </a:lnT>
                    <a:lnB w="6350" cap="flat" cmpd="sng" algn="ctr">
                      <a:solidFill>
                        <a:srgbClr val="005EB8"/>
                      </a:solidFill>
                      <a:prstDash val="solid"/>
                      <a:round/>
                      <a:headEnd type="none" w="med" len="med"/>
                      <a:tailEnd type="none" w="med" len="med"/>
                    </a:lnB>
                    <a:noFill/>
                  </a:tcPr>
                </a:tc>
                <a:tc>
                  <a:txBody>
                    <a:bodyPr/>
                    <a:lstStyle/>
                    <a:p>
                      <a:pPr algn="ctr" latinLnBrk="1"/>
                      <a:endParaRPr lang="ko-KR" altLang="en-US" sz="900">
                        <a:solidFill>
                          <a:schemeClr val="bg1"/>
                        </a:solidFill>
                        <a:latin typeface="KoPub돋움체 Medium" panose="00000600000000000000" pitchFamily="2" charset="-127"/>
                        <a:ea typeface="KoPub돋움체 Medium" panose="00000600000000000000" pitchFamily="2" charset="-127"/>
                      </a:endParaRPr>
                    </a:p>
                  </a:txBody>
                  <a:tcPr marL="0" marR="0" marT="0" marB="0" anchor="ctr">
                    <a:lnL w="3175" cap="flat" cmpd="sng" algn="ctr">
                      <a:solidFill>
                        <a:srgbClr val="005EB8"/>
                      </a:solidFill>
                      <a:prstDash val="sysDot"/>
                      <a:round/>
                      <a:headEnd type="none" w="med" len="med"/>
                      <a:tailEnd type="none" w="med" len="med"/>
                    </a:lnL>
                    <a:lnR w="3175" cap="flat" cmpd="sng" algn="ctr">
                      <a:solidFill>
                        <a:srgbClr val="005EB8"/>
                      </a:solidFill>
                      <a:prstDash val="sysDot"/>
                      <a:round/>
                      <a:headEnd type="none" w="med" len="med"/>
                      <a:tailEnd type="none" w="med" len="med"/>
                    </a:lnR>
                    <a:lnT w="3175" cap="flat" cmpd="sng" algn="ctr">
                      <a:solidFill>
                        <a:srgbClr val="005EB8"/>
                      </a:solidFill>
                      <a:prstDash val="sysDot"/>
                      <a:round/>
                      <a:headEnd type="none" w="med" len="med"/>
                      <a:tailEnd type="none" w="med" len="med"/>
                    </a:lnT>
                    <a:lnB w="6350" cap="flat" cmpd="sng" algn="ctr">
                      <a:solidFill>
                        <a:srgbClr val="005EB8"/>
                      </a:solidFill>
                      <a:prstDash val="solid"/>
                      <a:round/>
                      <a:headEnd type="none" w="med" len="med"/>
                      <a:tailEnd type="none" w="med" len="med"/>
                    </a:lnB>
                    <a:noFill/>
                  </a:tcPr>
                </a:tc>
                <a:tc>
                  <a:txBody>
                    <a:bodyPr/>
                    <a:lstStyle/>
                    <a:p>
                      <a:pPr algn="ctr" latinLnBrk="1"/>
                      <a:endParaRPr lang="ko-KR" altLang="en-US" sz="900">
                        <a:solidFill>
                          <a:schemeClr val="bg1"/>
                        </a:solidFill>
                        <a:latin typeface="KoPub돋움체 Medium" panose="00000600000000000000" pitchFamily="2" charset="-127"/>
                        <a:ea typeface="KoPub돋움체 Medium" panose="00000600000000000000" pitchFamily="2" charset="-127"/>
                      </a:endParaRPr>
                    </a:p>
                  </a:txBody>
                  <a:tcPr marL="0" marR="0" marT="0" marB="0" anchor="ctr">
                    <a:lnL w="3175" cap="flat" cmpd="sng" algn="ctr">
                      <a:solidFill>
                        <a:srgbClr val="005EB8"/>
                      </a:solidFill>
                      <a:prstDash val="sysDot"/>
                      <a:round/>
                      <a:headEnd type="none" w="med" len="med"/>
                      <a:tailEnd type="none" w="med" len="med"/>
                    </a:lnL>
                    <a:lnR w="6350" cap="flat" cmpd="sng" algn="ctr">
                      <a:solidFill>
                        <a:srgbClr val="005EB8"/>
                      </a:solidFill>
                      <a:prstDash val="sysDot"/>
                      <a:round/>
                      <a:headEnd type="none" w="med" len="med"/>
                      <a:tailEnd type="none" w="med" len="med"/>
                    </a:lnR>
                    <a:lnT w="3175" cap="flat" cmpd="sng" algn="ctr">
                      <a:solidFill>
                        <a:srgbClr val="005EB8"/>
                      </a:solidFill>
                      <a:prstDash val="sysDot"/>
                      <a:round/>
                      <a:headEnd type="none" w="med" len="med"/>
                      <a:tailEnd type="none" w="med" len="med"/>
                    </a:lnT>
                    <a:lnB w="6350" cap="flat" cmpd="sng" algn="ctr">
                      <a:solidFill>
                        <a:srgbClr val="005EB8"/>
                      </a:solidFill>
                      <a:prstDash val="solid"/>
                      <a:round/>
                      <a:headEnd type="none" w="med" len="med"/>
                      <a:tailEnd type="none" w="med" len="med"/>
                    </a:lnB>
                    <a:noFill/>
                  </a:tcPr>
                </a:tc>
                <a:tc>
                  <a:txBody>
                    <a:bodyPr/>
                    <a:lstStyle/>
                    <a:p>
                      <a:pPr algn="ctr" latinLnBrk="1"/>
                      <a:endParaRPr lang="ko-KR" altLang="en-US" sz="900">
                        <a:solidFill>
                          <a:schemeClr val="bg1"/>
                        </a:solidFill>
                        <a:latin typeface="KoPub돋움체 Medium" panose="00000600000000000000" pitchFamily="2" charset="-127"/>
                        <a:ea typeface="KoPub돋움체 Medium" panose="00000600000000000000" pitchFamily="2" charset="-127"/>
                      </a:endParaRPr>
                    </a:p>
                  </a:txBody>
                  <a:tcPr marL="0" marR="0" marT="0" marB="0" anchor="ctr">
                    <a:lnL w="6350" cap="flat" cmpd="sng" algn="ctr">
                      <a:solidFill>
                        <a:srgbClr val="005EB8"/>
                      </a:solidFill>
                      <a:prstDash val="sysDot"/>
                      <a:round/>
                      <a:headEnd type="none" w="med" len="med"/>
                      <a:tailEnd type="none" w="med" len="med"/>
                    </a:lnL>
                    <a:lnR w="3175" cap="flat" cmpd="sng" algn="ctr">
                      <a:solidFill>
                        <a:srgbClr val="005EB8"/>
                      </a:solidFill>
                      <a:prstDash val="sysDot"/>
                      <a:round/>
                      <a:headEnd type="none" w="med" len="med"/>
                      <a:tailEnd type="none" w="med" len="med"/>
                    </a:lnR>
                    <a:lnT w="3175" cap="flat" cmpd="sng" algn="ctr">
                      <a:solidFill>
                        <a:srgbClr val="005EB8"/>
                      </a:solidFill>
                      <a:prstDash val="sysDot"/>
                      <a:round/>
                      <a:headEnd type="none" w="med" len="med"/>
                      <a:tailEnd type="none" w="med" len="med"/>
                    </a:lnT>
                    <a:lnB w="6350" cap="flat" cmpd="sng" algn="ctr">
                      <a:solidFill>
                        <a:srgbClr val="005EB8"/>
                      </a:solidFill>
                      <a:prstDash val="solid"/>
                      <a:round/>
                      <a:headEnd type="none" w="med" len="med"/>
                      <a:tailEnd type="none" w="med" len="med"/>
                    </a:lnB>
                    <a:noFill/>
                  </a:tcPr>
                </a:tc>
                <a:tc>
                  <a:txBody>
                    <a:bodyPr/>
                    <a:lstStyle/>
                    <a:p>
                      <a:pPr algn="ctr" latinLnBrk="1"/>
                      <a:endParaRPr lang="ko-KR" altLang="en-US" sz="900">
                        <a:solidFill>
                          <a:schemeClr val="bg1"/>
                        </a:solidFill>
                        <a:latin typeface="KoPub돋움체 Medium" panose="00000600000000000000" pitchFamily="2" charset="-127"/>
                        <a:ea typeface="KoPub돋움체 Medium" panose="00000600000000000000" pitchFamily="2" charset="-127"/>
                      </a:endParaRPr>
                    </a:p>
                  </a:txBody>
                  <a:tcPr marL="0" marR="0" marT="0" marB="0" anchor="ctr">
                    <a:lnL w="3175" cap="flat" cmpd="sng" algn="ctr">
                      <a:solidFill>
                        <a:srgbClr val="005EB8"/>
                      </a:solidFill>
                      <a:prstDash val="sysDot"/>
                      <a:round/>
                      <a:headEnd type="none" w="med" len="med"/>
                      <a:tailEnd type="none" w="med" len="med"/>
                    </a:lnL>
                    <a:lnR w="3175" cap="flat" cmpd="sng" algn="ctr">
                      <a:solidFill>
                        <a:srgbClr val="005EB8"/>
                      </a:solidFill>
                      <a:prstDash val="sysDot"/>
                      <a:round/>
                      <a:headEnd type="none" w="med" len="med"/>
                      <a:tailEnd type="none" w="med" len="med"/>
                    </a:lnR>
                    <a:lnT w="3175" cap="flat" cmpd="sng" algn="ctr">
                      <a:solidFill>
                        <a:srgbClr val="005EB8"/>
                      </a:solidFill>
                      <a:prstDash val="sysDot"/>
                      <a:round/>
                      <a:headEnd type="none" w="med" len="med"/>
                      <a:tailEnd type="none" w="med" len="med"/>
                    </a:lnT>
                    <a:lnB w="6350" cap="flat" cmpd="sng" algn="ctr">
                      <a:solidFill>
                        <a:srgbClr val="005EB8"/>
                      </a:solidFill>
                      <a:prstDash val="solid"/>
                      <a:round/>
                      <a:headEnd type="none" w="med" len="med"/>
                      <a:tailEnd type="none" w="med" len="med"/>
                    </a:lnB>
                    <a:noFill/>
                  </a:tcPr>
                </a:tc>
                <a:tc>
                  <a:txBody>
                    <a:bodyPr/>
                    <a:lstStyle/>
                    <a:p>
                      <a:pPr algn="ctr" latinLnBrk="1"/>
                      <a:endParaRPr lang="ko-KR" altLang="en-US" sz="900">
                        <a:solidFill>
                          <a:schemeClr val="bg1"/>
                        </a:solidFill>
                        <a:latin typeface="KoPub돋움체 Medium" panose="00000600000000000000" pitchFamily="2" charset="-127"/>
                        <a:ea typeface="KoPub돋움체 Medium" panose="00000600000000000000" pitchFamily="2" charset="-127"/>
                      </a:endParaRPr>
                    </a:p>
                  </a:txBody>
                  <a:tcPr marL="0" marR="0" marT="0" marB="0" anchor="ctr">
                    <a:lnL w="3175" cap="flat" cmpd="sng" algn="ctr">
                      <a:solidFill>
                        <a:srgbClr val="005EB8"/>
                      </a:solidFill>
                      <a:prstDash val="sysDot"/>
                      <a:round/>
                      <a:headEnd type="none" w="med" len="med"/>
                      <a:tailEnd type="none" w="med" len="med"/>
                    </a:lnL>
                    <a:lnR w="3175" cap="flat" cmpd="sng" algn="ctr">
                      <a:solidFill>
                        <a:srgbClr val="005EB8"/>
                      </a:solidFill>
                      <a:prstDash val="sysDot"/>
                      <a:round/>
                      <a:headEnd type="none" w="med" len="med"/>
                      <a:tailEnd type="none" w="med" len="med"/>
                    </a:lnR>
                    <a:lnT w="3175" cap="flat" cmpd="sng" algn="ctr">
                      <a:solidFill>
                        <a:srgbClr val="005EB8"/>
                      </a:solidFill>
                      <a:prstDash val="sysDot"/>
                      <a:round/>
                      <a:headEnd type="none" w="med" len="med"/>
                      <a:tailEnd type="none" w="med" len="med"/>
                    </a:lnT>
                    <a:lnB w="6350" cap="flat" cmpd="sng" algn="ctr">
                      <a:solidFill>
                        <a:srgbClr val="005EB8"/>
                      </a:solidFill>
                      <a:prstDash val="solid"/>
                      <a:round/>
                      <a:headEnd type="none" w="med" len="med"/>
                      <a:tailEnd type="none" w="med" len="med"/>
                    </a:lnB>
                    <a:noFill/>
                  </a:tcPr>
                </a:tc>
                <a:tc>
                  <a:txBody>
                    <a:bodyPr/>
                    <a:lstStyle/>
                    <a:p>
                      <a:pPr algn="ctr" latinLnBrk="1"/>
                      <a:endParaRPr lang="ko-KR" altLang="en-US" sz="900">
                        <a:solidFill>
                          <a:schemeClr val="bg1"/>
                        </a:solidFill>
                        <a:latin typeface="KoPub돋움체 Medium" panose="00000600000000000000" pitchFamily="2" charset="-127"/>
                        <a:ea typeface="KoPub돋움체 Medium" panose="00000600000000000000" pitchFamily="2" charset="-127"/>
                      </a:endParaRPr>
                    </a:p>
                  </a:txBody>
                  <a:tcPr marL="0" marR="0" marT="0" marB="0" anchor="ctr">
                    <a:lnL w="3175" cap="flat" cmpd="sng" algn="ctr">
                      <a:solidFill>
                        <a:srgbClr val="005EB8"/>
                      </a:solidFill>
                      <a:prstDash val="sysDot"/>
                      <a:round/>
                      <a:headEnd type="none" w="med" len="med"/>
                      <a:tailEnd type="none" w="med" len="med"/>
                    </a:lnL>
                    <a:lnR w="6350" cap="flat" cmpd="sng" algn="ctr">
                      <a:solidFill>
                        <a:srgbClr val="005EB8"/>
                      </a:solidFill>
                      <a:prstDash val="sysDot"/>
                      <a:round/>
                      <a:headEnd type="none" w="med" len="med"/>
                      <a:tailEnd type="none" w="med" len="med"/>
                    </a:lnR>
                    <a:lnT w="3175" cap="flat" cmpd="sng" algn="ctr">
                      <a:solidFill>
                        <a:srgbClr val="005EB8"/>
                      </a:solidFill>
                      <a:prstDash val="sysDot"/>
                      <a:round/>
                      <a:headEnd type="none" w="med" len="med"/>
                      <a:tailEnd type="none" w="med" len="med"/>
                    </a:lnT>
                    <a:lnB w="6350" cap="flat" cmpd="sng" algn="ctr">
                      <a:solidFill>
                        <a:srgbClr val="005EB8"/>
                      </a:solidFill>
                      <a:prstDash val="solid"/>
                      <a:round/>
                      <a:headEnd type="none" w="med" len="med"/>
                      <a:tailEnd type="none" w="med" len="med"/>
                    </a:lnB>
                    <a:noFill/>
                  </a:tcPr>
                </a:tc>
                <a:tc>
                  <a:txBody>
                    <a:bodyPr/>
                    <a:lstStyle/>
                    <a:p>
                      <a:pPr algn="ctr" latinLnBrk="1"/>
                      <a:endParaRPr lang="ko-KR" altLang="en-US" sz="900">
                        <a:solidFill>
                          <a:schemeClr val="bg1"/>
                        </a:solidFill>
                        <a:latin typeface="KoPub돋움체 Medium" panose="00000600000000000000" pitchFamily="2" charset="-127"/>
                        <a:ea typeface="KoPub돋움체 Medium" panose="00000600000000000000" pitchFamily="2" charset="-127"/>
                      </a:endParaRPr>
                    </a:p>
                  </a:txBody>
                  <a:tcPr marL="0" marR="0" marT="0" marB="0" anchor="ctr">
                    <a:lnL w="6350" cap="flat" cmpd="sng" algn="ctr">
                      <a:solidFill>
                        <a:srgbClr val="005EB8"/>
                      </a:solidFill>
                      <a:prstDash val="sysDot"/>
                      <a:round/>
                      <a:headEnd type="none" w="med" len="med"/>
                      <a:tailEnd type="none" w="med" len="med"/>
                    </a:lnL>
                    <a:lnR w="3175" cap="flat" cmpd="sng" algn="ctr">
                      <a:solidFill>
                        <a:srgbClr val="005EB8"/>
                      </a:solidFill>
                      <a:prstDash val="sysDot"/>
                      <a:round/>
                      <a:headEnd type="none" w="med" len="med"/>
                      <a:tailEnd type="none" w="med" len="med"/>
                    </a:lnR>
                    <a:lnT w="3175" cap="flat" cmpd="sng" algn="ctr">
                      <a:solidFill>
                        <a:srgbClr val="005EB8"/>
                      </a:solidFill>
                      <a:prstDash val="sysDot"/>
                      <a:round/>
                      <a:headEnd type="none" w="med" len="med"/>
                      <a:tailEnd type="none" w="med" len="med"/>
                    </a:lnT>
                    <a:lnB w="6350" cap="flat" cmpd="sng" algn="ctr">
                      <a:solidFill>
                        <a:srgbClr val="005EB8"/>
                      </a:solidFill>
                      <a:prstDash val="solid"/>
                      <a:round/>
                      <a:headEnd type="none" w="med" len="med"/>
                      <a:tailEnd type="none" w="med" len="med"/>
                    </a:lnB>
                    <a:noFill/>
                  </a:tcPr>
                </a:tc>
                <a:tc>
                  <a:txBody>
                    <a:bodyPr/>
                    <a:lstStyle/>
                    <a:p>
                      <a:pPr algn="ctr" latinLnBrk="1"/>
                      <a:endParaRPr lang="ko-KR" altLang="en-US" sz="900">
                        <a:solidFill>
                          <a:schemeClr val="bg1"/>
                        </a:solidFill>
                        <a:latin typeface="KoPub돋움체 Medium" panose="00000600000000000000" pitchFamily="2" charset="-127"/>
                        <a:ea typeface="KoPub돋움체 Medium" panose="00000600000000000000" pitchFamily="2" charset="-127"/>
                      </a:endParaRPr>
                    </a:p>
                  </a:txBody>
                  <a:tcPr marL="0" marR="0" marT="0" marB="0" anchor="ctr">
                    <a:lnL w="3175" cap="flat" cmpd="sng" algn="ctr">
                      <a:solidFill>
                        <a:srgbClr val="005EB8"/>
                      </a:solidFill>
                      <a:prstDash val="sysDot"/>
                      <a:round/>
                      <a:headEnd type="none" w="med" len="med"/>
                      <a:tailEnd type="none" w="med" len="med"/>
                    </a:lnL>
                    <a:lnR w="3175" cap="flat" cmpd="sng" algn="ctr">
                      <a:solidFill>
                        <a:srgbClr val="005EB8"/>
                      </a:solidFill>
                      <a:prstDash val="sysDot"/>
                      <a:round/>
                      <a:headEnd type="none" w="med" len="med"/>
                      <a:tailEnd type="none" w="med" len="med"/>
                    </a:lnR>
                    <a:lnT w="3175" cap="flat" cmpd="sng" algn="ctr">
                      <a:solidFill>
                        <a:srgbClr val="005EB8"/>
                      </a:solidFill>
                      <a:prstDash val="sysDot"/>
                      <a:round/>
                      <a:headEnd type="none" w="med" len="med"/>
                      <a:tailEnd type="none" w="med" len="med"/>
                    </a:lnT>
                    <a:lnB w="6350" cap="flat" cmpd="sng" algn="ctr">
                      <a:solidFill>
                        <a:srgbClr val="005EB8"/>
                      </a:solidFill>
                      <a:prstDash val="solid"/>
                      <a:round/>
                      <a:headEnd type="none" w="med" len="med"/>
                      <a:tailEnd type="none" w="med" len="med"/>
                    </a:lnB>
                    <a:noFill/>
                  </a:tcPr>
                </a:tc>
                <a:tc>
                  <a:txBody>
                    <a:bodyPr/>
                    <a:lstStyle/>
                    <a:p>
                      <a:pPr algn="ctr" latinLnBrk="1"/>
                      <a:endParaRPr lang="ko-KR" altLang="en-US" sz="900">
                        <a:solidFill>
                          <a:schemeClr val="bg1"/>
                        </a:solidFill>
                        <a:latin typeface="KoPub돋움체 Medium" panose="00000600000000000000" pitchFamily="2" charset="-127"/>
                        <a:ea typeface="KoPub돋움체 Medium" panose="00000600000000000000" pitchFamily="2" charset="-127"/>
                      </a:endParaRPr>
                    </a:p>
                  </a:txBody>
                  <a:tcPr marL="0" marR="0" marT="0" marB="0" anchor="ctr">
                    <a:lnL w="3175" cap="flat" cmpd="sng" algn="ctr">
                      <a:solidFill>
                        <a:srgbClr val="005EB8"/>
                      </a:solidFill>
                      <a:prstDash val="sysDot"/>
                      <a:round/>
                      <a:headEnd type="none" w="med" len="med"/>
                      <a:tailEnd type="none" w="med" len="med"/>
                    </a:lnL>
                    <a:lnR w="3175" cap="flat" cmpd="sng" algn="ctr">
                      <a:solidFill>
                        <a:srgbClr val="005EB8"/>
                      </a:solidFill>
                      <a:prstDash val="sysDot"/>
                      <a:round/>
                      <a:headEnd type="none" w="med" len="med"/>
                      <a:tailEnd type="none" w="med" len="med"/>
                    </a:lnR>
                    <a:lnT w="3175" cap="flat" cmpd="sng" algn="ctr">
                      <a:solidFill>
                        <a:srgbClr val="005EB8"/>
                      </a:solidFill>
                      <a:prstDash val="sysDot"/>
                      <a:round/>
                      <a:headEnd type="none" w="med" len="med"/>
                      <a:tailEnd type="none" w="med" len="med"/>
                    </a:lnT>
                    <a:lnB w="6350" cap="flat" cmpd="sng" algn="ctr">
                      <a:solidFill>
                        <a:srgbClr val="005EB8"/>
                      </a:solidFill>
                      <a:prstDash val="solid"/>
                      <a:round/>
                      <a:headEnd type="none" w="med" len="med"/>
                      <a:tailEnd type="none" w="med" len="med"/>
                    </a:lnB>
                    <a:noFill/>
                  </a:tcPr>
                </a:tc>
                <a:tc>
                  <a:txBody>
                    <a:bodyPr/>
                    <a:lstStyle/>
                    <a:p>
                      <a:pPr algn="ctr" latinLnBrk="1"/>
                      <a:endParaRPr lang="ko-KR" altLang="en-US" sz="900">
                        <a:solidFill>
                          <a:schemeClr val="bg1"/>
                        </a:solidFill>
                        <a:latin typeface="KoPub돋움체 Medium" panose="00000600000000000000" pitchFamily="2" charset="-127"/>
                        <a:ea typeface="KoPub돋움체 Medium" panose="00000600000000000000" pitchFamily="2" charset="-127"/>
                      </a:endParaRPr>
                    </a:p>
                  </a:txBody>
                  <a:tcPr marL="0" marR="0" marT="0" marB="0" anchor="ctr">
                    <a:lnL w="3175" cap="flat" cmpd="sng" algn="ctr">
                      <a:solidFill>
                        <a:srgbClr val="005EB8"/>
                      </a:solidFill>
                      <a:prstDash val="sysDot"/>
                      <a:round/>
                      <a:headEnd type="none" w="med" len="med"/>
                      <a:tailEnd type="none" w="med" len="med"/>
                    </a:lnL>
                    <a:lnR w="6350" cap="flat" cmpd="sng" algn="ctr">
                      <a:solidFill>
                        <a:srgbClr val="005EB8"/>
                      </a:solidFill>
                      <a:prstDash val="sysDot"/>
                      <a:round/>
                      <a:headEnd type="none" w="med" len="med"/>
                      <a:tailEnd type="none" w="med" len="med"/>
                    </a:lnR>
                    <a:lnT w="3175" cap="flat" cmpd="sng" algn="ctr">
                      <a:solidFill>
                        <a:srgbClr val="005EB8"/>
                      </a:solidFill>
                      <a:prstDash val="sysDot"/>
                      <a:round/>
                      <a:headEnd type="none" w="med" len="med"/>
                      <a:tailEnd type="none" w="med" len="med"/>
                    </a:lnT>
                    <a:lnB w="6350" cap="flat" cmpd="sng" algn="ctr">
                      <a:solidFill>
                        <a:srgbClr val="005EB8"/>
                      </a:solidFill>
                      <a:prstDash val="solid"/>
                      <a:round/>
                      <a:headEnd type="none" w="med" len="med"/>
                      <a:tailEnd type="none" w="med" len="med"/>
                    </a:lnB>
                    <a:noFill/>
                  </a:tcPr>
                </a:tc>
                <a:tc>
                  <a:txBody>
                    <a:bodyPr/>
                    <a:lstStyle/>
                    <a:p>
                      <a:pPr algn="ctr" latinLnBrk="1"/>
                      <a:endParaRPr lang="ko-KR" altLang="en-US" sz="900">
                        <a:solidFill>
                          <a:schemeClr val="bg1"/>
                        </a:solidFill>
                        <a:latin typeface="KoPub돋움체 Medium" panose="00000600000000000000" pitchFamily="2" charset="-127"/>
                        <a:ea typeface="KoPub돋움체 Medium" panose="00000600000000000000" pitchFamily="2" charset="-127"/>
                      </a:endParaRPr>
                    </a:p>
                  </a:txBody>
                  <a:tcPr marL="0" marR="0" marT="0" marB="0" anchor="ctr">
                    <a:lnL w="6350" cap="flat" cmpd="sng" algn="ctr">
                      <a:solidFill>
                        <a:srgbClr val="005EB8"/>
                      </a:solidFill>
                      <a:prstDash val="sysDot"/>
                      <a:round/>
                      <a:headEnd type="none" w="med" len="med"/>
                      <a:tailEnd type="none" w="med" len="med"/>
                    </a:lnL>
                    <a:lnR w="3175" cap="flat" cmpd="sng" algn="ctr">
                      <a:solidFill>
                        <a:srgbClr val="005EB8"/>
                      </a:solidFill>
                      <a:prstDash val="sysDot"/>
                      <a:round/>
                      <a:headEnd type="none" w="med" len="med"/>
                      <a:tailEnd type="none" w="med" len="med"/>
                    </a:lnR>
                    <a:lnT w="3175" cap="flat" cmpd="sng" algn="ctr">
                      <a:solidFill>
                        <a:srgbClr val="005EB8"/>
                      </a:solidFill>
                      <a:prstDash val="sysDot"/>
                      <a:round/>
                      <a:headEnd type="none" w="med" len="med"/>
                      <a:tailEnd type="none" w="med" len="med"/>
                    </a:lnT>
                    <a:lnB w="6350" cap="flat" cmpd="sng" algn="ctr">
                      <a:solidFill>
                        <a:srgbClr val="005EB8"/>
                      </a:solidFill>
                      <a:prstDash val="solid"/>
                      <a:round/>
                      <a:headEnd type="none" w="med" len="med"/>
                      <a:tailEnd type="none" w="med" len="med"/>
                    </a:lnB>
                    <a:noFill/>
                  </a:tcPr>
                </a:tc>
                <a:tc>
                  <a:txBody>
                    <a:bodyPr/>
                    <a:lstStyle/>
                    <a:p>
                      <a:pPr algn="ctr" latinLnBrk="1"/>
                      <a:endParaRPr lang="ko-KR" altLang="en-US" sz="900">
                        <a:solidFill>
                          <a:schemeClr val="bg1"/>
                        </a:solidFill>
                        <a:latin typeface="KoPub돋움체 Medium" panose="00000600000000000000" pitchFamily="2" charset="-127"/>
                        <a:ea typeface="KoPub돋움체 Medium" panose="00000600000000000000" pitchFamily="2" charset="-127"/>
                      </a:endParaRPr>
                    </a:p>
                  </a:txBody>
                  <a:tcPr marL="0" marR="0" marT="0" marB="0" anchor="ctr">
                    <a:lnL w="3175" cap="flat" cmpd="sng" algn="ctr">
                      <a:solidFill>
                        <a:srgbClr val="005EB8"/>
                      </a:solidFill>
                      <a:prstDash val="sysDot"/>
                      <a:round/>
                      <a:headEnd type="none" w="med" len="med"/>
                      <a:tailEnd type="none" w="med" len="med"/>
                    </a:lnL>
                    <a:lnR w="3175" cap="flat" cmpd="sng" algn="ctr">
                      <a:solidFill>
                        <a:srgbClr val="005EB8"/>
                      </a:solidFill>
                      <a:prstDash val="sysDot"/>
                      <a:round/>
                      <a:headEnd type="none" w="med" len="med"/>
                      <a:tailEnd type="none" w="med" len="med"/>
                    </a:lnR>
                    <a:lnT w="3175" cap="flat" cmpd="sng" algn="ctr">
                      <a:solidFill>
                        <a:srgbClr val="005EB8"/>
                      </a:solidFill>
                      <a:prstDash val="sysDot"/>
                      <a:round/>
                      <a:headEnd type="none" w="med" len="med"/>
                      <a:tailEnd type="none" w="med" len="med"/>
                    </a:lnT>
                    <a:lnB w="6350" cap="flat" cmpd="sng" algn="ctr">
                      <a:solidFill>
                        <a:srgbClr val="005EB8"/>
                      </a:solidFill>
                      <a:prstDash val="solid"/>
                      <a:round/>
                      <a:headEnd type="none" w="med" len="med"/>
                      <a:tailEnd type="none" w="med" len="med"/>
                    </a:lnB>
                    <a:noFill/>
                  </a:tcPr>
                </a:tc>
                <a:tc>
                  <a:txBody>
                    <a:bodyPr/>
                    <a:lstStyle/>
                    <a:p>
                      <a:pPr algn="ctr" latinLnBrk="1"/>
                      <a:endParaRPr lang="ko-KR" altLang="en-US" sz="900">
                        <a:solidFill>
                          <a:schemeClr val="bg1"/>
                        </a:solidFill>
                        <a:latin typeface="KoPub돋움체 Medium" panose="00000600000000000000" pitchFamily="2" charset="-127"/>
                        <a:ea typeface="KoPub돋움체 Medium" panose="00000600000000000000" pitchFamily="2" charset="-127"/>
                      </a:endParaRPr>
                    </a:p>
                  </a:txBody>
                  <a:tcPr marL="0" marR="0" marT="0" marB="0" anchor="ctr">
                    <a:lnL w="3175" cap="flat" cmpd="sng" algn="ctr">
                      <a:solidFill>
                        <a:srgbClr val="005EB8"/>
                      </a:solidFill>
                      <a:prstDash val="sysDot"/>
                      <a:round/>
                      <a:headEnd type="none" w="med" len="med"/>
                      <a:tailEnd type="none" w="med" len="med"/>
                    </a:lnL>
                    <a:lnR w="3175" cap="flat" cmpd="sng" algn="ctr">
                      <a:solidFill>
                        <a:srgbClr val="005EB8"/>
                      </a:solidFill>
                      <a:prstDash val="sysDot"/>
                      <a:round/>
                      <a:headEnd type="none" w="med" len="med"/>
                      <a:tailEnd type="none" w="med" len="med"/>
                    </a:lnR>
                    <a:lnT w="3175" cap="flat" cmpd="sng" algn="ctr">
                      <a:solidFill>
                        <a:srgbClr val="005EB8"/>
                      </a:solidFill>
                      <a:prstDash val="sysDot"/>
                      <a:round/>
                      <a:headEnd type="none" w="med" len="med"/>
                      <a:tailEnd type="none" w="med" len="med"/>
                    </a:lnT>
                    <a:lnB w="6350" cap="flat" cmpd="sng" algn="ctr">
                      <a:solidFill>
                        <a:srgbClr val="005EB8"/>
                      </a:solidFill>
                      <a:prstDash val="solid"/>
                      <a:round/>
                      <a:headEnd type="none" w="med" len="med"/>
                      <a:tailEnd type="none" w="med" len="med"/>
                    </a:lnB>
                    <a:noFill/>
                  </a:tcPr>
                </a:tc>
                <a:tc>
                  <a:txBody>
                    <a:bodyPr/>
                    <a:lstStyle/>
                    <a:p>
                      <a:pPr algn="ctr" latinLnBrk="1"/>
                      <a:endParaRPr lang="ko-KR" altLang="en-US" sz="900">
                        <a:solidFill>
                          <a:schemeClr val="bg1"/>
                        </a:solidFill>
                        <a:latin typeface="KoPub돋움체 Medium" panose="00000600000000000000" pitchFamily="2" charset="-127"/>
                        <a:ea typeface="KoPub돋움체 Medium" panose="00000600000000000000" pitchFamily="2" charset="-127"/>
                      </a:endParaRPr>
                    </a:p>
                  </a:txBody>
                  <a:tcPr marL="0" marR="0" marT="0" marB="0" anchor="ctr">
                    <a:lnL w="3175" cap="flat" cmpd="sng" algn="ctr">
                      <a:solidFill>
                        <a:srgbClr val="005EB8"/>
                      </a:solidFill>
                      <a:prstDash val="sysDot"/>
                      <a:round/>
                      <a:headEnd type="none" w="med" len="med"/>
                      <a:tailEnd type="none" w="med" len="med"/>
                    </a:lnL>
                    <a:lnR w="3175" cap="flat" cmpd="sng" algn="ctr">
                      <a:noFill/>
                      <a:prstDash val="sysDash"/>
                      <a:round/>
                      <a:headEnd type="none" w="med" len="med"/>
                      <a:tailEnd type="none" w="med" len="med"/>
                    </a:lnR>
                    <a:lnT w="3175" cap="flat" cmpd="sng" algn="ctr">
                      <a:solidFill>
                        <a:srgbClr val="005EB8"/>
                      </a:solidFill>
                      <a:prstDash val="sysDot"/>
                      <a:round/>
                      <a:headEnd type="none" w="med" len="med"/>
                      <a:tailEnd type="none" w="med" len="med"/>
                    </a:lnT>
                    <a:lnB w="6350" cap="flat" cmpd="sng" algn="ctr">
                      <a:solidFill>
                        <a:srgbClr val="005EB8"/>
                      </a:solidFill>
                      <a:prstDash val="solid"/>
                      <a:round/>
                      <a:headEnd type="none" w="med" len="med"/>
                      <a:tailEnd type="none" w="med" len="med"/>
                    </a:lnB>
                    <a:noFill/>
                  </a:tcPr>
                </a:tc>
                <a:extLst>
                  <a:ext uri="{0D108BD9-81ED-4DB2-BD59-A6C34878D82A}">
                    <a16:rowId xmlns:a16="http://schemas.microsoft.com/office/drawing/2014/main" val="295227415"/>
                  </a:ext>
                </a:extLst>
              </a:tr>
            </a:tbl>
          </a:graphicData>
        </a:graphic>
      </p:graphicFrame>
      <p:sp>
        <p:nvSpPr>
          <p:cNvPr id="18" name="텍스트 개체 틀 5">
            <a:extLst>
              <a:ext uri="{FF2B5EF4-FFF2-40B4-BE49-F238E27FC236}">
                <a16:creationId xmlns:a16="http://schemas.microsoft.com/office/drawing/2014/main" id="{90760A1F-5F20-BCB0-AEBE-BEA390DD3789}"/>
              </a:ext>
            </a:extLst>
          </p:cNvPr>
          <p:cNvSpPr txBox="1">
            <a:spLocks/>
          </p:cNvSpPr>
          <p:nvPr/>
        </p:nvSpPr>
        <p:spPr>
          <a:xfrm>
            <a:off x="488950" y="6062454"/>
            <a:ext cx="4368796" cy="287999"/>
          </a:xfrm>
          <a:prstGeom prst="rect">
            <a:avLst/>
          </a:prstGeom>
          <a:noFill/>
        </p:spPr>
        <p:txBody>
          <a:bodyPr vert="horz" wrap="square" lIns="0" tIns="0" rIns="0" bIns="0" rtlCol="0" anchor="t" anchorCtr="0">
            <a:noAutofit/>
          </a:bodyPr>
          <a:lstStyle>
            <a:lvl1pPr eaLnBrk="1" latinLnBrk="1" hangingPunct="1">
              <a:spcAft>
                <a:spcPts val="650"/>
              </a:spcAft>
              <a:defRPr lang="ko-KR" altLang="en-US" sz="800" b="0" i="0" kern="0" baseline="0" dirty="0">
                <a:solidFill>
                  <a:srgbClr val="7F7F7F"/>
                </a:solidFill>
                <a:latin typeface="+mn-lt"/>
                <a:ea typeface="+mn-ea"/>
                <a:cs typeface="Arial" panose="020B0604020202020204" pitchFamily="34" charset="0"/>
              </a:defRPr>
            </a:lvl1pPr>
            <a:lvl2pPr marL="0" indent="0" eaLnBrk="1" latinLnBrk="1" hangingPunct="1">
              <a:spcAft>
                <a:spcPts val="650"/>
              </a:spcAft>
              <a:buFont typeface="Univers for KPMG"/>
              <a:buNone/>
              <a:defRPr sz="1400" b="0" i="0">
                <a:solidFill>
                  <a:srgbClr val="003087"/>
                </a:solidFill>
                <a:latin typeface="Univers for KPMG Light" panose="020B0403020202020204" pitchFamily="34" charset="0"/>
                <a:cs typeface="Univers for KPMG" panose="020B0603020202020204" pitchFamily="34" charset="0"/>
              </a:defRPr>
            </a:lvl2pPr>
            <a:lvl3pPr marL="307975" indent="-307975" algn="l" eaLnBrk="1" latinLnBrk="1" hangingPunct="1">
              <a:spcAft>
                <a:spcPts val="650"/>
              </a:spcAft>
              <a:buFont typeface="Univers for KPMG Light" panose="020B0403020202020204" pitchFamily="34" charset="0"/>
              <a:buChar char="—"/>
              <a:defRPr sz="1400" b="0" i="0">
                <a:solidFill>
                  <a:srgbClr val="003087"/>
                </a:solidFill>
                <a:latin typeface="Univers for KPMG Light" panose="020B0403020202020204" pitchFamily="34" charset="0"/>
                <a:cs typeface="Univers for KPMG" panose="020B0603020202020204" pitchFamily="34" charset="0"/>
              </a:defRPr>
            </a:lvl3pPr>
            <a:lvl4pPr marL="623888" indent="-248400" algn="l" eaLnBrk="1" latinLnBrk="1" hangingPunct="1">
              <a:spcAft>
                <a:spcPts val="650"/>
              </a:spcAft>
              <a:buFont typeface="Univers for KPMG Light" panose="020B0403020202020204" pitchFamily="34" charset="0"/>
              <a:buChar char="–"/>
              <a:defRPr sz="1400" b="0" i="0" baseline="0">
                <a:solidFill>
                  <a:srgbClr val="003087"/>
                </a:solidFill>
                <a:latin typeface="Univers for KPMG Light" panose="020B0403020202020204" pitchFamily="34" charset="0"/>
                <a:cs typeface="Univers for KPMG" panose="020B0603020202020204" pitchFamily="34" charset="0"/>
              </a:defRPr>
            </a:lvl4pPr>
            <a:lvl5pPr marL="982663" indent="-309563" algn="l" eaLnBrk="1" latinLnBrk="1" hangingPunct="1">
              <a:spcAft>
                <a:spcPts val="650"/>
              </a:spcAft>
              <a:buFont typeface="Univers for KPMG Light" panose="020B0403020202020204" pitchFamily="34" charset="0"/>
              <a:buChar char="—"/>
              <a:defRPr lang="en-US" sz="1400" b="0" i="0" dirty="0" smtClean="0">
                <a:solidFill>
                  <a:srgbClr val="003087"/>
                </a:solidFill>
                <a:latin typeface="Univers for KPMG Light" panose="020B0403020202020204" pitchFamily="34" charset="0"/>
                <a:cs typeface="Univers for KPMG" panose="020B0603020202020204" pitchFamily="34" charset="0"/>
              </a:defRPr>
            </a:lvl5pPr>
            <a:lvl6pPr marL="1257300" indent="-247650" algn="l" eaLnBrk="1" latinLnBrk="1" hangingPunct="1">
              <a:spcAft>
                <a:spcPts val="650"/>
              </a:spcAft>
              <a:buFont typeface="Univers for KPMG Light" panose="020B0403020202020204" pitchFamily="34" charset="0"/>
              <a:buChar char="-"/>
              <a:defRPr lang="en-US" sz="1400" b="0" i="0" baseline="0" dirty="0" smtClean="0">
                <a:solidFill>
                  <a:srgbClr val="003087"/>
                </a:solidFill>
                <a:latin typeface="Univers for KPMG Light" panose="020B0403020202020204" pitchFamily="34" charset="0"/>
              </a:defRPr>
            </a:lvl6pPr>
            <a:lvl7pPr marL="1619250" indent="-309563" algn="l" eaLnBrk="1" latinLnBrk="1" hangingPunct="1">
              <a:spcAft>
                <a:spcPts val="650"/>
              </a:spcAft>
              <a:buFont typeface="Univers for KPMG Light" panose="020B0403020202020204" pitchFamily="34" charset="0"/>
              <a:buChar char="—"/>
              <a:defRPr lang="en-US" sz="1400" b="0" i="0" dirty="0" smtClean="0">
                <a:solidFill>
                  <a:srgbClr val="003087"/>
                </a:solidFill>
                <a:latin typeface="Univers for KPMG Light" panose="020B0403020202020204" pitchFamily="34" charset="0"/>
              </a:defRPr>
            </a:lvl7pPr>
            <a:lvl8pPr marL="1885950" indent="-247650" algn="l" eaLnBrk="1" latinLnBrk="1" hangingPunct="1">
              <a:spcAft>
                <a:spcPts val="650"/>
              </a:spcAft>
              <a:buFont typeface="Univers for KPMG Light" panose="020B0403020202020204" pitchFamily="34" charset="0"/>
              <a:buChar char="-"/>
              <a:defRPr lang="en-US" sz="1400" b="0" i="0" baseline="0" dirty="0" smtClean="0">
                <a:solidFill>
                  <a:srgbClr val="003087"/>
                </a:solidFill>
                <a:latin typeface="Univers for KPMG Light" panose="020B0403020202020204" pitchFamily="34" charset="0"/>
              </a:defRPr>
            </a:lvl8pPr>
          </a:lstStyle>
          <a:p>
            <a:pPr>
              <a:spcAft>
                <a:spcPts val="0"/>
              </a:spcAft>
            </a:pPr>
            <a:r>
              <a:rPr lang="en-US" altLang="ko-KR">
                <a:latin typeface="KoPub돋움체 Medium" panose="02020603020101020101" pitchFamily="18" charset="-127"/>
                <a:ea typeface="KoPub돋움체 Medium" panose="02020603020101020101" pitchFamily="18" charset="-127"/>
              </a:rPr>
              <a:t>Source : </a:t>
            </a:r>
            <a:r>
              <a:rPr lang="ko-KR" altLang="en-US">
                <a:latin typeface="KoPub돋움체 Medium" panose="02020603020101020101" pitchFamily="18" charset="-127"/>
                <a:ea typeface="KoPub돋움체 Medium" panose="02020603020101020101" pitchFamily="18" charset="-127"/>
              </a:rPr>
              <a:t>회사제시자료</a:t>
            </a:r>
            <a:endParaRPr lang="en-US" altLang="ko-KR">
              <a:latin typeface="KoPub돋움체 Medium" panose="02020603020101020101" pitchFamily="18" charset="-127"/>
              <a:ea typeface="KoPub돋움체 Medium" panose="02020603020101020101" pitchFamily="18" charset="-127"/>
            </a:endParaRPr>
          </a:p>
        </p:txBody>
      </p:sp>
      <p:sp>
        <p:nvSpPr>
          <p:cNvPr id="2" name="오각형 62">
            <a:extLst>
              <a:ext uri="{FF2B5EF4-FFF2-40B4-BE49-F238E27FC236}">
                <a16:creationId xmlns:a16="http://schemas.microsoft.com/office/drawing/2014/main" id="{F518FEFD-0DAB-1515-3B57-3688B392D7D5}"/>
              </a:ext>
            </a:extLst>
          </p:cNvPr>
          <p:cNvSpPr/>
          <p:nvPr/>
        </p:nvSpPr>
        <p:spPr bwMode="gray">
          <a:xfrm>
            <a:off x="2765684" y="2247947"/>
            <a:ext cx="2050919" cy="252000"/>
          </a:xfrm>
          <a:prstGeom prst="homePlate">
            <a:avLst/>
          </a:prstGeom>
          <a:solidFill>
            <a:srgbClr val="1E49E2"/>
          </a:solidFill>
          <a:ln w="19050" algn="ctr">
            <a:noFill/>
            <a:miter lim="800000"/>
            <a:headEnd/>
            <a:tailEnd/>
          </a:ln>
          <a:effectLst>
            <a:outerShdw blurRad="50800" dist="38100" dir="2700000" algn="tl" rotWithShape="0">
              <a:prstClr val="black">
                <a:alpha val="40000"/>
              </a:prstClr>
            </a:outerShdw>
          </a:effectLst>
        </p:spPr>
        <p:txBody>
          <a:bodyPr wrap="square" lIns="80648" tIns="80648" rIns="80648" bIns="80648" rtlCol="0" anchor="ctr"/>
          <a:lstStyle/>
          <a:p>
            <a:pPr latinLnBrk="1"/>
            <a:r>
              <a:rPr lang="en-US" altLang="ko-KR" sz="800" b="1">
                <a:solidFill>
                  <a:schemeClr val="bg1"/>
                </a:solidFill>
                <a:latin typeface="KoPub돋움체 Medium" panose="00000600000000000000" pitchFamily="2" charset="-127"/>
                <a:ea typeface="KoPub돋움체 Medium" panose="00000600000000000000" pitchFamily="2" charset="-127"/>
              </a:rPr>
              <a:t>‘23.12 </a:t>
            </a:r>
            <a:r>
              <a:rPr lang="ko-KR" altLang="en-US" sz="800" b="1">
                <a:solidFill>
                  <a:schemeClr val="bg1"/>
                </a:solidFill>
                <a:latin typeface="KoPub돋움체 Medium" panose="00000600000000000000" pitchFamily="2" charset="-127"/>
                <a:ea typeface="KoPub돋움체 Medium" panose="00000600000000000000" pitchFamily="2" charset="-127"/>
              </a:rPr>
              <a:t>착공예정</a:t>
            </a:r>
          </a:p>
        </p:txBody>
      </p:sp>
      <p:sp>
        <p:nvSpPr>
          <p:cNvPr id="7" name="오각형 62">
            <a:extLst>
              <a:ext uri="{FF2B5EF4-FFF2-40B4-BE49-F238E27FC236}">
                <a16:creationId xmlns:a16="http://schemas.microsoft.com/office/drawing/2014/main" id="{551EDF90-3FEF-5362-EFC3-FEA0CA0893A5}"/>
              </a:ext>
            </a:extLst>
          </p:cNvPr>
          <p:cNvSpPr/>
          <p:nvPr/>
        </p:nvSpPr>
        <p:spPr bwMode="gray">
          <a:xfrm>
            <a:off x="3442361" y="2566877"/>
            <a:ext cx="1375772" cy="252000"/>
          </a:xfrm>
          <a:prstGeom prst="homePlate">
            <a:avLst/>
          </a:prstGeom>
          <a:solidFill>
            <a:srgbClr val="ACEAFF"/>
          </a:solidFill>
          <a:ln w="19050" algn="ctr">
            <a:noFill/>
            <a:miter lim="800000"/>
            <a:headEnd/>
            <a:tailEnd/>
          </a:ln>
          <a:effectLst>
            <a:outerShdw blurRad="50800" dist="38100" dir="2700000" algn="tl" rotWithShape="0">
              <a:prstClr val="black">
                <a:alpha val="40000"/>
              </a:prstClr>
            </a:outerShdw>
          </a:effectLst>
        </p:spPr>
        <p:txBody>
          <a:bodyPr wrap="square" lIns="80648" tIns="80648" rIns="80648" bIns="80648" rtlCol="0" anchor="ctr"/>
          <a:lstStyle/>
          <a:p>
            <a:pPr algn="ctr" latinLnBrk="1"/>
            <a:r>
              <a:rPr lang="ko-KR" altLang="en-US" sz="800" b="1">
                <a:latin typeface="KoPub돋움체 Medium" panose="00000600000000000000" pitchFamily="2" charset="-127"/>
                <a:ea typeface="KoPub돋움체 Medium" panose="00000600000000000000" pitchFamily="2" charset="-127"/>
              </a:rPr>
              <a:t>해저케이블 공사기간</a:t>
            </a:r>
          </a:p>
        </p:txBody>
      </p:sp>
      <p:sp>
        <p:nvSpPr>
          <p:cNvPr id="10" name="오각형 62">
            <a:extLst>
              <a:ext uri="{FF2B5EF4-FFF2-40B4-BE49-F238E27FC236}">
                <a16:creationId xmlns:a16="http://schemas.microsoft.com/office/drawing/2014/main" id="{1B74B77D-24B1-F0D4-8158-013E81CD395F}"/>
              </a:ext>
            </a:extLst>
          </p:cNvPr>
          <p:cNvSpPr/>
          <p:nvPr/>
        </p:nvSpPr>
        <p:spPr bwMode="gray">
          <a:xfrm>
            <a:off x="4133088" y="3014573"/>
            <a:ext cx="2520000" cy="252000"/>
          </a:xfrm>
          <a:prstGeom prst="homePlate">
            <a:avLst/>
          </a:prstGeom>
          <a:solidFill>
            <a:srgbClr val="1E49E2"/>
          </a:solidFill>
          <a:ln w="19050" algn="ctr">
            <a:noFill/>
            <a:miter lim="800000"/>
            <a:headEnd/>
            <a:tailEnd/>
          </a:ln>
          <a:effectLst>
            <a:outerShdw blurRad="50800" dist="38100" dir="2700000" algn="tl" rotWithShape="0">
              <a:prstClr val="black">
                <a:alpha val="40000"/>
              </a:prstClr>
            </a:outerShdw>
          </a:effectLst>
        </p:spPr>
        <p:txBody>
          <a:bodyPr wrap="square" lIns="80648" tIns="80648" rIns="80648" bIns="80648" rtlCol="0" anchor="ctr"/>
          <a:lstStyle/>
          <a:p>
            <a:pPr latinLnBrk="1"/>
            <a:r>
              <a:rPr lang="en-US" altLang="ko-KR" sz="800" b="1">
                <a:solidFill>
                  <a:schemeClr val="bg1"/>
                </a:solidFill>
                <a:latin typeface="KoPub돋움체 Medium" panose="00000600000000000000" pitchFamily="2" charset="-127"/>
                <a:ea typeface="KoPub돋움체 Medium" panose="00000600000000000000" pitchFamily="2" charset="-127"/>
              </a:rPr>
              <a:t>‘25.04 </a:t>
            </a:r>
            <a:r>
              <a:rPr lang="ko-KR" altLang="en-US" sz="800" b="1">
                <a:solidFill>
                  <a:schemeClr val="bg1"/>
                </a:solidFill>
                <a:latin typeface="KoPub돋움체 Medium" panose="00000600000000000000" pitchFamily="2" charset="-127"/>
                <a:ea typeface="KoPub돋움체 Medium" panose="00000600000000000000" pitchFamily="2" charset="-127"/>
              </a:rPr>
              <a:t>착공예정</a:t>
            </a:r>
          </a:p>
        </p:txBody>
      </p:sp>
      <p:sp>
        <p:nvSpPr>
          <p:cNvPr id="11" name="오각형 62">
            <a:extLst>
              <a:ext uri="{FF2B5EF4-FFF2-40B4-BE49-F238E27FC236}">
                <a16:creationId xmlns:a16="http://schemas.microsoft.com/office/drawing/2014/main" id="{F29A8E95-21B8-A4C6-D5C7-E453A4DA14BC}"/>
              </a:ext>
            </a:extLst>
          </p:cNvPr>
          <p:cNvSpPr/>
          <p:nvPr/>
        </p:nvSpPr>
        <p:spPr bwMode="gray">
          <a:xfrm>
            <a:off x="5051806" y="3337948"/>
            <a:ext cx="1378800" cy="252000"/>
          </a:xfrm>
          <a:prstGeom prst="homePlate">
            <a:avLst/>
          </a:prstGeom>
          <a:solidFill>
            <a:srgbClr val="ACEAFF"/>
          </a:solidFill>
          <a:ln w="19050" algn="ctr">
            <a:noFill/>
            <a:miter lim="800000"/>
            <a:headEnd/>
            <a:tailEnd/>
          </a:ln>
          <a:effectLst>
            <a:outerShdw blurRad="50800" dist="38100" dir="2700000" algn="tl" rotWithShape="0">
              <a:prstClr val="black">
                <a:alpha val="40000"/>
              </a:prstClr>
            </a:outerShdw>
          </a:effectLst>
        </p:spPr>
        <p:txBody>
          <a:bodyPr wrap="square" lIns="80648" tIns="80648" rIns="80648" bIns="80648" rtlCol="0" anchor="ctr"/>
          <a:lstStyle/>
          <a:p>
            <a:pPr algn="ctr" latinLnBrk="1"/>
            <a:r>
              <a:rPr lang="ko-KR" altLang="en-US" sz="800" b="1">
                <a:latin typeface="KoPub돋움체 Medium" panose="00000600000000000000" pitchFamily="2" charset="-127"/>
                <a:ea typeface="KoPub돋움체 Medium" panose="00000600000000000000" pitchFamily="2" charset="-127"/>
              </a:rPr>
              <a:t>해저케이블 공사기간</a:t>
            </a:r>
          </a:p>
        </p:txBody>
      </p:sp>
      <p:sp>
        <p:nvSpPr>
          <p:cNvPr id="13" name="오각형 62">
            <a:extLst>
              <a:ext uri="{FF2B5EF4-FFF2-40B4-BE49-F238E27FC236}">
                <a16:creationId xmlns:a16="http://schemas.microsoft.com/office/drawing/2014/main" id="{B55B0386-7740-40AD-6170-ED59DD09EEA5}"/>
              </a:ext>
            </a:extLst>
          </p:cNvPr>
          <p:cNvSpPr/>
          <p:nvPr/>
        </p:nvSpPr>
        <p:spPr bwMode="gray">
          <a:xfrm>
            <a:off x="5051806" y="3807077"/>
            <a:ext cx="2304000" cy="252000"/>
          </a:xfrm>
          <a:prstGeom prst="homePlate">
            <a:avLst/>
          </a:prstGeom>
          <a:solidFill>
            <a:srgbClr val="1E49E2"/>
          </a:solidFill>
          <a:ln w="19050" algn="ctr">
            <a:noFill/>
            <a:miter lim="800000"/>
            <a:headEnd/>
            <a:tailEnd/>
          </a:ln>
          <a:effectLst>
            <a:outerShdw blurRad="50800" dist="38100" dir="2700000" algn="tl" rotWithShape="0">
              <a:prstClr val="black">
                <a:alpha val="40000"/>
              </a:prstClr>
            </a:outerShdw>
          </a:effectLst>
        </p:spPr>
        <p:txBody>
          <a:bodyPr wrap="square" lIns="80648" tIns="80648" rIns="80648" bIns="80648" rtlCol="0" anchor="ctr"/>
          <a:lstStyle/>
          <a:p>
            <a:pPr latinLnBrk="1"/>
            <a:r>
              <a:rPr lang="en-US" altLang="ko-KR" sz="800" b="1">
                <a:solidFill>
                  <a:schemeClr val="bg1"/>
                </a:solidFill>
                <a:latin typeface="KoPub돋움체 Medium" panose="00000600000000000000" pitchFamily="2" charset="-127"/>
                <a:ea typeface="KoPub돋움체 Medium" panose="00000600000000000000" pitchFamily="2" charset="-127"/>
              </a:rPr>
              <a:t>‘26.04 </a:t>
            </a:r>
            <a:r>
              <a:rPr lang="ko-KR" altLang="en-US" sz="800" b="1">
                <a:solidFill>
                  <a:schemeClr val="bg1"/>
                </a:solidFill>
                <a:latin typeface="KoPub돋움체 Medium" panose="00000600000000000000" pitchFamily="2" charset="-127"/>
                <a:ea typeface="KoPub돋움체 Medium" panose="00000600000000000000" pitchFamily="2" charset="-127"/>
              </a:rPr>
              <a:t>착공예정</a:t>
            </a:r>
          </a:p>
        </p:txBody>
      </p:sp>
      <p:sp>
        <p:nvSpPr>
          <p:cNvPr id="14" name="오각형 62">
            <a:extLst>
              <a:ext uri="{FF2B5EF4-FFF2-40B4-BE49-F238E27FC236}">
                <a16:creationId xmlns:a16="http://schemas.microsoft.com/office/drawing/2014/main" id="{68C35909-1265-BD56-1725-1A0017CE8E2B}"/>
              </a:ext>
            </a:extLst>
          </p:cNvPr>
          <p:cNvSpPr/>
          <p:nvPr/>
        </p:nvSpPr>
        <p:spPr bwMode="gray">
          <a:xfrm>
            <a:off x="5966860" y="4107394"/>
            <a:ext cx="1144800" cy="252000"/>
          </a:xfrm>
          <a:prstGeom prst="homePlate">
            <a:avLst/>
          </a:prstGeom>
          <a:solidFill>
            <a:srgbClr val="ACEAFF"/>
          </a:solidFill>
          <a:ln w="19050" algn="ctr">
            <a:noFill/>
            <a:miter lim="800000"/>
            <a:headEnd/>
            <a:tailEnd/>
          </a:ln>
          <a:effectLst>
            <a:outerShdw blurRad="50800" dist="38100" dir="2700000" algn="tl" rotWithShape="0">
              <a:prstClr val="black">
                <a:alpha val="40000"/>
              </a:prstClr>
            </a:outerShdw>
          </a:effectLst>
        </p:spPr>
        <p:txBody>
          <a:bodyPr wrap="square" lIns="80648" tIns="80648" rIns="80648" bIns="80648" rtlCol="0" anchor="ctr"/>
          <a:lstStyle/>
          <a:p>
            <a:pPr algn="ctr" latinLnBrk="1"/>
            <a:r>
              <a:rPr lang="ko-KR" altLang="en-US" sz="800" b="1">
                <a:latin typeface="KoPub돋움체 Medium" panose="00000600000000000000" pitchFamily="2" charset="-127"/>
                <a:ea typeface="KoPub돋움체 Medium" panose="00000600000000000000" pitchFamily="2" charset="-127"/>
              </a:rPr>
              <a:t>해저케이블 공사기간</a:t>
            </a:r>
          </a:p>
        </p:txBody>
      </p:sp>
      <p:sp>
        <p:nvSpPr>
          <p:cNvPr id="16" name="오각형 62">
            <a:extLst>
              <a:ext uri="{FF2B5EF4-FFF2-40B4-BE49-F238E27FC236}">
                <a16:creationId xmlns:a16="http://schemas.microsoft.com/office/drawing/2014/main" id="{D30EA1BE-74D8-A296-F859-2E2903E4ED71}"/>
              </a:ext>
            </a:extLst>
          </p:cNvPr>
          <p:cNvSpPr/>
          <p:nvPr/>
        </p:nvSpPr>
        <p:spPr bwMode="gray">
          <a:xfrm>
            <a:off x="5966860" y="4879955"/>
            <a:ext cx="1366628" cy="252000"/>
          </a:xfrm>
          <a:prstGeom prst="homePlate">
            <a:avLst/>
          </a:prstGeom>
          <a:solidFill>
            <a:srgbClr val="ACEAFF"/>
          </a:solidFill>
          <a:ln w="19050" algn="ctr">
            <a:noFill/>
            <a:miter lim="800000"/>
            <a:headEnd/>
            <a:tailEnd/>
          </a:ln>
          <a:effectLst>
            <a:outerShdw blurRad="50800" dist="38100" dir="2700000" algn="tl" rotWithShape="0">
              <a:prstClr val="black">
                <a:alpha val="40000"/>
              </a:prstClr>
            </a:outerShdw>
          </a:effectLst>
        </p:spPr>
        <p:txBody>
          <a:bodyPr wrap="square" lIns="80648" tIns="80648" rIns="80648" bIns="80648" rtlCol="0" anchor="ctr"/>
          <a:lstStyle/>
          <a:p>
            <a:pPr algn="ctr" latinLnBrk="1"/>
            <a:r>
              <a:rPr lang="ko-KR" altLang="en-US" sz="800" b="1">
                <a:latin typeface="KoPub돋움체 Medium" panose="00000600000000000000" pitchFamily="2" charset="-127"/>
                <a:ea typeface="KoPub돋움체 Medium" panose="00000600000000000000" pitchFamily="2" charset="-127"/>
              </a:rPr>
              <a:t>해저케이블 공사기간</a:t>
            </a:r>
          </a:p>
        </p:txBody>
      </p:sp>
      <p:sp>
        <p:nvSpPr>
          <p:cNvPr id="19" name="오각형 62">
            <a:extLst>
              <a:ext uri="{FF2B5EF4-FFF2-40B4-BE49-F238E27FC236}">
                <a16:creationId xmlns:a16="http://schemas.microsoft.com/office/drawing/2014/main" id="{49E5A265-A6B2-FC0F-37D9-7C598A3649AD}"/>
              </a:ext>
            </a:extLst>
          </p:cNvPr>
          <p:cNvSpPr/>
          <p:nvPr/>
        </p:nvSpPr>
        <p:spPr bwMode="gray">
          <a:xfrm>
            <a:off x="7801756" y="5641174"/>
            <a:ext cx="1366628" cy="252000"/>
          </a:xfrm>
          <a:prstGeom prst="homePlate">
            <a:avLst/>
          </a:prstGeom>
          <a:solidFill>
            <a:srgbClr val="ACEAFF"/>
          </a:solidFill>
          <a:ln w="19050" algn="ctr">
            <a:noFill/>
            <a:miter lim="800000"/>
            <a:headEnd/>
            <a:tailEnd/>
          </a:ln>
          <a:effectLst>
            <a:outerShdw blurRad="50800" dist="38100" dir="2700000" algn="tl" rotWithShape="0">
              <a:prstClr val="black">
                <a:alpha val="40000"/>
              </a:prstClr>
            </a:outerShdw>
          </a:effectLst>
        </p:spPr>
        <p:txBody>
          <a:bodyPr wrap="square" lIns="80648" tIns="80648" rIns="80648" bIns="80648" rtlCol="0" anchor="ctr"/>
          <a:lstStyle/>
          <a:p>
            <a:pPr algn="ctr" latinLnBrk="1"/>
            <a:r>
              <a:rPr lang="ko-KR" altLang="en-US" sz="800" b="1">
                <a:latin typeface="KoPub돋움체 Medium" panose="00000600000000000000" pitchFamily="2" charset="-127"/>
                <a:ea typeface="KoPub돋움체 Medium" panose="00000600000000000000" pitchFamily="2" charset="-127"/>
              </a:rPr>
              <a:t>해저케이블 공사기간</a:t>
            </a:r>
          </a:p>
        </p:txBody>
      </p:sp>
      <p:sp>
        <p:nvSpPr>
          <p:cNvPr id="21" name="오각형 62">
            <a:extLst>
              <a:ext uri="{FF2B5EF4-FFF2-40B4-BE49-F238E27FC236}">
                <a16:creationId xmlns:a16="http://schemas.microsoft.com/office/drawing/2014/main" id="{5844015C-5490-49C6-42EE-FD35CA38BF9A}"/>
              </a:ext>
            </a:extLst>
          </p:cNvPr>
          <p:cNvSpPr/>
          <p:nvPr/>
        </p:nvSpPr>
        <p:spPr bwMode="gray">
          <a:xfrm>
            <a:off x="5051806" y="4564156"/>
            <a:ext cx="2510282" cy="252000"/>
          </a:xfrm>
          <a:prstGeom prst="homePlate">
            <a:avLst/>
          </a:prstGeom>
          <a:solidFill>
            <a:srgbClr val="1E49E2"/>
          </a:solidFill>
          <a:ln w="19050" algn="ctr">
            <a:noFill/>
            <a:miter lim="800000"/>
            <a:headEnd/>
            <a:tailEnd/>
          </a:ln>
          <a:effectLst>
            <a:outerShdw blurRad="50800" dist="38100" dir="2700000" algn="tl" rotWithShape="0">
              <a:prstClr val="black">
                <a:alpha val="40000"/>
              </a:prstClr>
            </a:outerShdw>
          </a:effectLst>
        </p:spPr>
        <p:txBody>
          <a:bodyPr wrap="square" lIns="80648" tIns="80648" rIns="80648" bIns="80648" rtlCol="0" anchor="ctr"/>
          <a:lstStyle/>
          <a:p>
            <a:pPr latinLnBrk="1"/>
            <a:r>
              <a:rPr lang="en-US" altLang="ko-KR" sz="800" b="1">
                <a:solidFill>
                  <a:schemeClr val="bg1"/>
                </a:solidFill>
                <a:latin typeface="KoPub돋움체 Medium" panose="00000600000000000000" pitchFamily="2" charset="-127"/>
                <a:ea typeface="KoPub돋움체 Medium" panose="00000600000000000000" pitchFamily="2" charset="-127"/>
              </a:rPr>
              <a:t>‘26.04 </a:t>
            </a:r>
            <a:r>
              <a:rPr lang="ko-KR" altLang="en-US" sz="800" b="1">
                <a:solidFill>
                  <a:schemeClr val="bg1"/>
                </a:solidFill>
                <a:latin typeface="KoPub돋움체 Medium" panose="00000600000000000000" pitchFamily="2" charset="-127"/>
                <a:ea typeface="KoPub돋움체 Medium" panose="00000600000000000000" pitchFamily="2" charset="-127"/>
              </a:rPr>
              <a:t>착공예정</a:t>
            </a:r>
          </a:p>
        </p:txBody>
      </p:sp>
      <p:sp>
        <p:nvSpPr>
          <p:cNvPr id="22" name="오각형 62">
            <a:extLst>
              <a:ext uri="{FF2B5EF4-FFF2-40B4-BE49-F238E27FC236}">
                <a16:creationId xmlns:a16="http://schemas.microsoft.com/office/drawing/2014/main" id="{770BFDCA-8CF5-AC4A-67DC-84B328B1F4C5}"/>
              </a:ext>
            </a:extLst>
          </p:cNvPr>
          <p:cNvSpPr/>
          <p:nvPr/>
        </p:nvSpPr>
        <p:spPr bwMode="gray">
          <a:xfrm>
            <a:off x="6888480" y="5329785"/>
            <a:ext cx="2510282" cy="252000"/>
          </a:xfrm>
          <a:prstGeom prst="homePlate">
            <a:avLst/>
          </a:prstGeom>
          <a:solidFill>
            <a:srgbClr val="1E49E2"/>
          </a:solidFill>
          <a:ln w="19050" algn="ctr">
            <a:noFill/>
            <a:miter lim="800000"/>
            <a:headEnd/>
            <a:tailEnd/>
          </a:ln>
          <a:effectLst>
            <a:outerShdw blurRad="50800" dist="38100" dir="2700000" algn="tl" rotWithShape="0">
              <a:prstClr val="black">
                <a:alpha val="40000"/>
              </a:prstClr>
            </a:outerShdw>
          </a:effectLst>
        </p:spPr>
        <p:txBody>
          <a:bodyPr wrap="square" lIns="80648" tIns="80648" rIns="80648" bIns="80648" rtlCol="0" anchor="ctr"/>
          <a:lstStyle/>
          <a:p>
            <a:pPr latinLnBrk="1"/>
            <a:r>
              <a:rPr lang="en-US" altLang="ko-KR" sz="800" b="1">
                <a:solidFill>
                  <a:schemeClr val="bg1"/>
                </a:solidFill>
                <a:latin typeface="KoPub돋움체 Medium" panose="00000600000000000000" pitchFamily="2" charset="-127"/>
                <a:ea typeface="KoPub돋움체 Medium" panose="00000600000000000000" pitchFamily="2" charset="-127"/>
              </a:rPr>
              <a:t>‘28.04 </a:t>
            </a:r>
            <a:r>
              <a:rPr lang="ko-KR" altLang="en-US" sz="800" b="1">
                <a:solidFill>
                  <a:schemeClr val="bg1"/>
                </a:solidFill>
                <a:latin typeface="KoPub돋움체 Medium" panose="00000600000000000000" pitchFamily="2" charset="-127"/>
                <a:ea typeface="KoPub돋움체 Medium" panose="00000600000000000000" pitchFamily="2" charset="-127"/>
              </a:rPr>
              <a:t>착공예정</a:t>
            </a:r>
          </a:p>
        </p:txBody>
      </p:sp>
    </p:spTree>
    <p:extLst>
      <p:ext uri="{BB962C8B-B14F-4D97-AF65-F5344CB8AC3E}">
        <p14:creationId xmlns:p14="http://schemas.microsoft.com/office/powerpoint/2010/main" val="12829575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텍스트 개체 틀 16">
            <a:extLst>
              <a:ext uri="{FF2B5EF4-FFF2-40B4-BE49-F238E27FC236}">
                <a16:creationId xmlns:a16="http://schemas.microsoft.com/office/drawing/2014/main" id="{5A7C73A3-8BE8-4DE6-B6AA-C52589975296}"/>
              </a:ext>
            </a:extLst>
          </p:cNvPr>
          <p:cNvSpPr>
            <a:spLocks noGrp="1"/>
          </p:cNvSpPr>
          <p:nvPr>
            <p:ph type="body" sz="quarter" idx="10"/>
          </p:nvPr>
        </p:nvSpPr>
        <p:spPr>
          <a:xfrm>
            <a:off x="502976" y="193432"/>
            <a:ext cx="8574241" cy="211381"/>
          </a:xfrm>
        </p:spPr>
        <p:txBody>
          <a:bodyPr/>
          <a:lstStyle/>
          <a:p>
            <a:r>
              <a:rPr lang="en-US" altLang="ko-KR" sz="1000">
                <a:solidFill>
                  <a:schemeClr val="tx1">
                    <a:lumMod val="50000"/>
                    <a:lumOff val="50000"/>
                  </a:schemeClr>
                </a:solidFill>
                <a:latin typeface="KoPub돋움체 Bold" panose="00000800000000000000" pitchFamily="2" charset="-127"/>
                <a:ea typeface="KoPub돋움체 Bold" panose="00000800000000000000" pitchFamily="2" charset="-127"/>
                <a:cs typeface="+mn-cs"/>
              </a:rPr>
              <a:t>02 </a:t>
            </a:r>
            <a:r>
              <a:rPr lang="ko-KR" altLang="en-US" sz="1000">
                <a:solidFill>
                  <a:schemeClr val="tx1">
                    <a:lumMod val="50000"/>
                    <a:lumOff val="50000"/>
                  </a:schemeClr>
                </a:solidFill>
                <a:latin typeface="KoPub돋움체 Bold" panose="00000800000000000000" pitchFamily="2" charset="-127"/>
                <a:ea typeface="KoPub돋움체 Bold" panose="00000800000000000000" pitchFamily="2" charset="-127"/>
                <a:cs typeface="+mn-cs"/>
              </a:rPr>
              <a:t>프로젝트 개요</a:t>
            </a:r>
          </a:p>
        </p:txBody>
      </p:sp>
      <p:sp>
        <p:nvSpPr>
          <p:cNvPr id="96" name="TextBox 95">
            <a:extLst>
              <a:ext uri="{FF2B5EF4-FFF2-40B4-BE49-F238E27FC236}">
                <a16:creationId xmlns:a16="http://schemas.microsoft.com/office/drawing/2014/main" id="{48798C3D-559E-40C9-B22A-6761007405E1}"/>
              </a:ext>
            </a:extLst>
          </p:cNvPr>
          <p:cNvSpPr txBox="1"/>
          <p:nvPr/>
        </p:nvSpPr>
        <p:spPr>
          <a:xfrm flipH="1">
            <a:off x="488950" y="874727"/>
            <a:ext cx="8928100" cy="338554"/>
          </a:xfrm>
          <a:prstGeom prst="rect">
            <a:avLst/>
          </a:prstGeom>
          <a:noFill/>
        </p:spPr>
        <p:txBody>
          <a:bodyPr wrap="square" lIns="0" tIns="0" rIns="0" bIns="0" rtlCol="0">
            <a:spAutoFit/>
          </a:bodyPr>
          <a:lstStyle/>
          <a:p>
            <a:r>
              <a:rPr lang="ko-KR" altLang="en-US"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주요 </a:t>
            </a:r>
            <a:r>
              <a:rPr lang="en-US" altLang="ko-KR"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Target </a:t>
            </a:r>
            <a:r>
              <a:rPr lang="ko-KR" altLang="en-US"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사업 중 </a:t>
            </a:r>
            <a:r>
              <a:rPr lang="en-US" altLang="ko-KR"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’23</a:t>
            </a:r>
            <a:r>
              <a:rPr lang="ko-KR" altLang="en-US"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년 하반기 착공 예정인 영광 낙월 해상풍력단지의 사업구조는 다음과 같습니다</a:t>
            </a:r>
            <a:r>
              <a:rPr lang="en-US" altLang="ko-KR"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 </a:t>
            </a:r>
            <a:r>
              <a:rPr lang="ko-KR" altLang="en-US"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대상회사는 본</a:t>
            </a:r>
            <a:r>
              <a:rPr lang="en-US" altLang="ko-KR"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 </a:t>
            </a:r>
            <a:r>
              <a:rPr lang="ko-KR" altLang="en-US"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사업의 </a:t>
            </a:r>
            <a:r>
              <a:rPr lang="en-US" altLang="ko-KR"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EPC</a:t>
            </a:r>
            <a:r>
              <a:rPr lang="ko-KR" altLang="en-US"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사인 호반산업과 해저케이블 시공 하도급 계약을 통해 공사를 수주할 예정입니다</a:t>
            </a:r>
            <a:r>
              <a:rPr lang="en-US" altLang="ko-KR"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a:t>
            </a:r>
            <a:endParaRPr lang="ko-KR" altLang="en-US"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endParaRPr>
          </a:p>
        </p:txBody>
      </p:sp>
      <p:sp>
        <p:nvSpPr>
          <p:cNvPr id="97" name="제목 18">
            <a:extLst>
              <a:ext uri="{FF2B5EF4-FFF2-40B4-BE49-F238E27FC236}">
                <a16:creationId xmlns:a16="http://schemas.microsoft.com/office/drawing/2014/main" id="{E577CB65-78D0-496E-8174-B9F8D9F6DC96}"/>
              </a:ext>
            </a:extLst>
          </p:cNvPr>
          <p:cNvSpPr txBox="1">
            <a:spLocks/>
          </p:cNvSpPr>
          <p:nvPr/>
        </p:nvSpPr>
        <p:spPr>
          <a:xfrm>
            <a:off x="488951" y="439978"/>
            <a:ext cx="8928100" cy="430887"/>
          </a:xfrm>
          <a:prstGeom prst="rect">
            <a:avLst/>
          </a:prstGeom>
        </p:spPr>
        <p:txBody>
          <a:bodyPr wrap="square" lIns="0" tIns="0" rIns="0" bIns="0">
            <a:spAutoFit/>
          </a:bodyPr>
          <a:lstStyle>
            <a:defPPr>
              <a:defRPr lang="en-US"/>
            </a:defPPr>
            <a:lvl1pPr marR="0" lvl="0" indent="0" defTabSz="661751" fontAlgn="auto" latinLnBrk="1">
              <a:lnSpc>
                <a:spcPct val="100000"/>
              </a:lnSpc>
              <a:spcBef>
                <a:spcPct val="0"/>
              </a:spcBef>
              <a:spcAft>
                <a:spcPts val="2000"/>
              </a:spcAft>
              <a:buClrTx/>
              <a:buSzTx/>
              <a:buFontTx/>
              <a:buNone/>
              <a:tabLst/>
              <a:defRPr kumimoji="0" sz="2800" b="0" i="0" u="none" strike="noStrike" cap="none" spc="0" normalizeH="0" baseline="0">
                <a:ln>
                  <a:solidFill>
                    <a:srgbClr val="FD349C">
                      <a:alpha val="0"/>
                    </a:srgbClr>
                  </a:solidFill>
                </a:ln>
                <a:solidFill>
                  <a:srgbClr val="00338D"/>
                </a:solidFill>
                <a:effectLst/>
                <a:uLnTx/>
                <a:uFillTx/>
                <a:latin typeface="KoPub돋움체 Bold" panose="00000800000000000000" pitchFamily="2" charset="-127"/>
                <a:ea typeface="KoPub돋움체 Bold" panose="00000800000000000000" pitchFamily="2" charset="-127"/>
                <a:cs typeface="+mj-cs"/>
              </a:defRPr>
            </a:lvl1pPr>
          </a:lstStyle>
          <a:p>
            <a:pPr>
              <a:defRPr/>
            </a:pPr>
            <a:r>
              <a:rPr lang="ko-KR" altLang="en-US"/>
              <a:t>영광 낙월 해상풍력 사업구조</a:t>
            </a:r>
            <a:endParaRPr lang="en-US" altLang="ko-KR" sz="2800"/>
          </a:p>
        </p:txBody>
      </p:sp>
      <p:grpSp>
        <p:nvGrpSpPr>
          <p:cNvPr id="3" name="그룹 2">
            <a:extLst>
              <a:ext uri="{FF2B5EF4-FFF2-40B4-BE49-F238E27FC236}">
                <a16:creationId xmlns:a16="http://schemas.microsoft.com/office/drawing/2014/main" id="{F9C30FE6-4627-76EC-C700-EAF7C0E17F28}"/>
              </a:ext>
            </a:extLst>
          </p:cNvPr>
          <p:cNvGrpSpPr/>
          <p:nvPr/>
        </p:nvGrpSpPr>
        <p:grpSpPr>
          <a:xfrm>
            <a:off x="502976" y="1307321"/>
            <a:ext cx="8914074" cy="288000"/>
            <a:chOff x="452439" y="1416168"/>
            <a:chExt cx="4392613" cy="288000"/>
          </a:xfrm>
        </p:grpSpPr>
        <p:sp>
          <p:nvSpPr>
            <p:cNvPr id="4" name="TextBox 3">
              <a:extLst>
                <a:ext uri="{FF2B5EF4-FFF2-40B4-BE49-F238E27FC236}">
                  <a16:creationId xmlns:a16="http://schemas.microsoft.com/office/drawing/2014/main" id="{21CB5274-202B-1E8A-187E-A52F0758FD26}"/>
                </a:ext>
              </a:extLst>
            </p:cNvPr>
            <p:cNvSpPr txBox="1"/>
            <p:nvPr/>
          </p:nvSpPr>
          <p:spPr>
            <a:xfrm>
              <a:off x="452441" y="1416168"/>
              <a:ext cx="4392609" cy="288000"/>
            </a:xfrm>
            <a:prstGeom prst="rect">
              <a:avLst/>
            </a:prstGeom>
            <a:noFill/>
          </p:spPr>
          <p:txBody>
            <a:bodyPr vert="horz" wrap="square" lIns="0" tIns="0" rIns="0" bIns="0" rtlCol="0" anchor="ctr" anchorCtr="0">
              <a:noAutofit/>
            </a:bodyPr>
            <a:lstStyle/>
            <a:p>
              <a:pPr defTabSz="888038">
                <a:defRPr/>
              </a:pPr>
              <a:r>
                <a:rPr lang="ko-KR" altLang="en-US" sz="1100" b="1">
                  <a:ln>
                    <a:solidFill>
                      <a:srgbClr val="00338D">
                        <a:alpha val="0"/>
                      </a:srgbClr>
                    </a:solidFill>
                  </a:ln>
                  <a:solidFill>
                    <a:srgbClr val="00338D"/>
                  </a:solidFill>
                  <a:latin typeface="KoPub돋움체 Medium" panose="02020603020101020101" pitchFamily="18" charset="-127"/>
                  <a:ea typeface="KoPub돋움체 Medium" panose="02020603020101020101" pitchFamily="18" charset="-127"/>
                </a:rPr>
                <a:t>영광 낙월 해상풍력 사업구조</a:t>
              </a:r>
              <a:r>
                <a:rPr lang="en-US" altLang="ko-KR" sz="1100" b="1" baseline="30000">
                  <a:ln>
                    <a:solidFill>
                      <a:srgbClr val="00338D">
                        <a:alpha val="0"/>
                      </a:srgbClr>
                    </a:solidFill>
                  </a:ln>
                  <a:solidFill>
                    <a:srgbClr val="00338D"/>
                  </a:solidFill>
                  <a:latin typeface="KoPub돋움체 Medium" panose="02020603020101020101" pitchFamily="18" charset="-127"/>
                  <a:ea typeface="KoPub돋움체 Medium" panose="02020603020101020101" pitchFamily="18" charset="-127"/>
                </a:rPr>
                <a:t>1</a:t>
              </a:r>
            </a:p>
          </p:txBody>
        </p:sp>
        <p:cxnSp>
          <p:nvCxnSpPr>
            <p:cNvPr id="5" name="직선 연결선 4">
              <a:extLst>
                <a:ext uri="{FF2B5EF4-FFF2-40B4-BE49-F238E27FC236}">
                  <a16:creationId xmlns:a16="http://schemas.microsoft.com/office/drawing/2014/main" id="{4199D483-6716-6E1A-247C-0801847B3CAA}"/>
                </a:ext>
              </a:extLst>
            </p:cNvPr>
            <p:cNvCxnSpPr/>
            <p:nvPr/>
          </p:nvCxnSpPr>
          <p:spPr>
            <a:xfrm>
              <a:off x="452439" y="1418794"/>
              <a:ext cx="4392613"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 name="직선 연결선 5">
              <a:extLst>
                <a:ext uri="{FF2B5EF4-FFF2-40B4-BE49-F238E27FC236}">
                  <a16:creationId xmlns:a16="http://schemas.microsoft.com/office/drawing/2014/main" id="{09155BD8-7B09-C6E1-470C-A40DAA8C98C3}"/>
                </a:ext>
              </a:extLst>
            </p:cNvPr>
            <p:cNvCxnSpPr/>
            <p:nvPr/>
          </p:nvCxnSpPr>
          <p:spPr>
            <a:xfrm>
              <a:off x="452439" y="1700213"/>
              <a:ext cx="4392613"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pic>
        <p:nvPicPr>
          <p:cNvPr id="10" name="그림 9">
            <a:extLst>
              <a:ext uri="{FF2B5EF4-FFF2-40B4-BE49-F238E27FC236}">
                <a16:creationId xmlns:a16="http://schemas.microsoft.com/office/drawing/2014/main" id="{BECAD7F2-29EE-96B3-06FC-5266C9F63A22}"/>
              </a:ext>
            </a:extLst>
          </p:cNvPr>
          <p:cNvPicPr>
            <a:picLocks noChangeAspect="1"/>
          </p:cNvPicPr>
          <p:nvPr/>
        </p:nvPicPr>
        <p:blipFill>
          <a:blip r:embed="rId2"/>
          <a:stretch>
            <a:fillRect/>
          </a:stretch>
        </p:blipFill>
        <p:spPr>
          <a:xfrm>
            <a:off x="10120617" y="-59743"/>
            <a:ext cx="5545082" cy="3302218"/>
          </a:xfrm>
          <a:prstGeom prst="rect">
            <a:avLst/>
          </a:prstGeom>
        </p:spPr>
      </p:pic>
      <p:sp>
        <p:nvSpPr>
          <p:cNvPr id="19" name="텍스트 개체 틀 5">
            <a:extLst>
              <a:ext uri="{FF2B5EF4-FFF2-40B4-BE49-F238E27FC236}">
                <a16:creationId xmlns:a16="http://schemas.microsoft.com/office/drawing/2014/main" id="{F731758B-7B6E-DC0E-6477-4EDE4C489374}"/>
              </a:ext>
            </a:extLst>
          </p:cNvPr>
          <p:cNvSpPr txBox="1">
            <a:spLocks/>
          </p:cNvSpPr>
          <p:nvPr/>
        </p:nvSpPr>
        <p:spPr>
          <a:xfrm>
            <a:off x="488950" y="5811322"/>
            <a:ext cx="8928100" cy="539132"/>
          </a:xfrm>
          <a:prstGeom prst="rect">
            <a:avLst/>
          </a:prstGeom>
          <a:noFill/>
        </p:spPr>
        <p:txBody>
          <a:bodyPr vert="horz" wrap="square" lIns="0" tIns="0" rIns="0" bIns="0" rtlCol="0" anchor="t" anchorCtr="0">
            <a:noAutofit/>
          </a:bodyPr>
          <a:lstStyle>
            <a:lvl1pPr eaLnBrk="1" latinLnBrk="1" hangingPunct="1">
              <a:spcAft>
                <a:spcPts val="650"/>
              </a:spcAft>
              <a:defRPr lang="ko-KR" altLang="en-US" sz="800" b="0" i="0" kern="0" baseline="0" dirty="0">
                <a:solidFill>
                  <a:srgbClr val="7F7F7F"/>
                </a:solidFill>
                <a:latin typeface="+mn-lt"/>
                <a:ea typeface="+mn-ea"/>
                <a:cs typeface="Arial" panose="020B0604020202020204" pitchFamily="34" charset="0"/>
              </a:defRPr>
            </a:lvl1pPr>
            <a:lvl2pPr marL="0" indent="0" eaLnBrk="1" latinLnBrk="1" hangingPunct="1">
              <a:spcAft>
                <a:spcPts val="650"/>
              </a:spcAft>
              <a:buFont typeface="Univers for KPMG"/>
              <a:buNone/>
              <a:defRPr sz="1400" b="0" i="0">
                <a:solidFill>
                  <a:srgbClr val="003087"/>
                </a:solidFill>
                <a:latin typeface="Univers for KPMG Light" panose="020B0403020202020204" pitchFamily="34" charset="0"/>
                <a:cs typeface="Univers for KPMG" panose="020B0603020202020204" pitchFamily="34" charset="0"/>
              </a:defRPr>
            </a:lvl2pPr>
            <a:lvl3pPr marL="307975" indent="-307975" algn="l" eaLnBrk="1" latinLnBrk="1" hangingPunct="1">
              <a:spcAft>
                <a:spcPts val="650"/>
              </a:spcAft>
              <a:buFont typeface="Univers for KPMG Light" panose="020B0403020202020204" pitchFamily="34" charset="0"/>
              <a:buChar char="—"/>
              <a:defRPr sz="1400" b="0" i="0">
                <a:solidFill>
                  <a:srgbClr val="003087"/>
                </a:solidFill>
                <a:latin typeface="Univers for KPMG Light" panose="020B0403020202020204" pitchFamily="34" charset="0"/>
                <a:cs typeface="Univers for KPMG" panose="020B0603020202020204" pitchFamily="34" charset="0"/>
              </a:defRPr>
            </a:lvl3pPr>
            <a:lvl4pPr marL="623888" indent="-248400" algn="l" eaLnBrk="1" latinLnBrk="1" hangingPunct="1">
              <a:spcAft>
                <a:spcPts val="650"/>
              </a:spcAft>
              <a:buFont typeface="Univers for KPMG Light" panose="020B0403020202020204" pitchFamily="34" charset="0"/>
              <a:buChar char="–"/>
              <a:defRPr sz="1400" b="0" i="0" baseline="0">
                <a:solidFill>
                  <a:srgbClr val="003087"/>
                </a:solidFill>
                <a:latin typeface="Univers for KPMG Light" panose="020B0403020202020204" pitchFamily="34" charset="0"/>
                <a:cs typeface="Univers for KPMG" panose="020B0603020202020204" pitchFamily="34" charset="0"/>
              </a:defRPr>
            </a:lvl4pPr>
            <a:lvl5pPr marL="982663" indent="-309563" algn="l" eaLnBrk="1" latinLnBrk="1" hangingPunct="1">
              <a:spcAft>
                <a:spcPts val="650"/>
              </a:spcAft>
              <a:buFont typeface="Univers for KPMG Light" panose="020B0403020202020204" pitchFamily="34" charset="0"/>
              <a:buChar char="—"/>
              <a:defRPr lang="en-US" sz="1400" b="0" i="0" dirty="0" smtClean="0">
                <a:solidFill>
                  <a:srgbClr val="003087"/>
                </a:solidFill>
                <a:latin typeface="Univers for KPMG Light" panose="020B0403020202020204" pitchFamily="34" charset="0"/>
                <a:cs typeface="Univers for KPMG" panose="020B0603020202020204" pitchFamily="34" charset="0"/>
              </a:defRPr>
            </a:lvl5pPr>
            <a:lvl6pPr marL="1257300" indent="-247650" algn="l" eaLnBrk="1" latinLnBrk="1" hangingPunct="1">
              <a:spcAft>
                <a:spcPts val="650"/>
              </a:spcAft>
              <a:buFont typeface="Univers for KPMG Light" panose="020B0403020202020204" pitchFamily="34" charset="0"/>
              <a:buChar char="-"/>
              <a:defRPr lang="en-US" sz="1400" b="0" i="0" baseline="0" dirty="0" smtClean="0">
                <a:solidFill>
                  <a:srgbClr val="003087"/>
                </a:solidFill>
                <a:latin typeface="Univers for KPMG Light" panose="020B0403020202020204" pitchFamily="34" charset="0"/>
              </a:defRPr>
            </a:lvl6pPr>
            <a:lvl7pPr marL="1619250" indent="-309563" algn="l" eaLnBrk="1" latinLnBrk="1" hangingPunct="1">
              <a:spcAft>
                <a:spcPts val="650"/>
              </a:spcAft>
              <a:buFont typeface="Univers for KPMG Light" panose="020B0403020202020204" pitchFamily="34" charset="0"/>
              <a:buChar char="—"/>
              <a:defRPr lang="en-US" sz="1400" b="0" i="0" dirty="0" smtClean="0">
                <a:solidFill>
                  <a:srgbClr val="003087"/>
                </a:solidFill>
                <a:latin typeface="Univers for KPMG Light" panose="020B0403020202020204" pitchFamily="34" charset="0"/>
              </a:defRPr>
            </a:lvl7pPr>
            <a:lvl8pPr marL="1885950" indent="-247650" algn="l" eaLnBrk="1" latinLnBrk="1" hangingPunct="1">
              <a:spcAft>
                <a:spcPts val="650"/>
              </a:spcAft>
              <a:buFont typeface="Univers for KPMG Light" panose="020B0403020202020204" pitchFamily="34" charset="0"/>
              <a:buChar char="-"/>
              <a:defRPr lang="en-US" sz="1400" b="0" i="0" baseline="0" dirty="0" smtClean="0">
                <a:solidFill>
                  <a:srgbClr val="003087"/>
                </a:solidFill>
                <a:latin typeface="Univers for KPMG Light" panose="020B0403020202020204" pitchFamily="34" charset="0"/>
              </a:defRPr>
            </a:lvl8pPr>
          </a:lstStyle>
          <a:p>
            <a:pPr>
              <a:spcAft>
                <a:spcPts val="0"/>
              </a:spcAft>
            </a:pPr>
            <a:r>
              <a:rPr lang="en-US" altLang="ko-KR">
                <a:latin typeface="KoPub돋움체 Medium" panose="02020603020101020101" pitchFamily="18" charset="-127"/>
                <a:ea typeface="KoPub돋움체 Medium" panose="02020603020101020101" pitchFamily="18" charset="-127"/>
              </a:rPr>
              <a:t>Source : </a:t>
            </a:r>
            <a:r>
              <a:rPr lang="ko-KR" altLang="en-US">
                <a:latin typeface="KoPub돋움체 Medium" panose="02020603020101020101" pitchFamily="18" charset="-127"/>
                <a:ea typeface="KoPub돋움체 Medium" panose="02020603020101020101" pitchFamily="18" charset="-127"/>
              </a:rPr>
              <a:t>회사제시자료</a:t>
            </a:r>
            <a:endParaRPr lang="en-US" altLang="ko-KR">
              <a:latin typeface="KoPub돋움체 Medium" panose="02020603020101020101" pitchFamily="18" charset="-127"/>
              <a:ea typeface="KoPub돋움체 Medium" panose="02020603020101020101" pitchFamily="18" charset="-127"/>
            </a:endParaRPr>
          </a:p>
          <a:p>
            <a:pPr>
              <a:spcAft>
                <a:spcPts val="0"/>
              </a:spcAft>
            </a:pPr>
            <a:r>
              <a:rPr lang="en-US" altLang="ko-KR">
                <a:latin typeface="KoPub돋움체 Medium" panose="02020603020101020101" pitchFamily="18" charset="-127"/>
                <a:ea typeface="KoPub돋움체 Medium" panose="02020603020101020101" pitchFamily="18" charset="-127"/>
              </a:rPr>
              <a:t>Note 1 : </a:t>
            </a:r>
            <a:r>
              <a:rPr lang="ko-KR" altLang="en-US">
                <a:latin typeface="KoPub돋움체 Medium" panose="02020603020101020101" pitchFamily="18" charset="-127"/>
                <a:ea typeface="KoPub돋움체 Medium" panose="02020603020101020101" pitchFamily="18" charset="-127"/>
              </a:rPr>
              <a:t>현재 기준 회사 제시 정보를 토대로 작성하였으며</a:t>
            </a:r>
            <a:r>
              <a:rPr lang="en-US" altLang="ko-KR">
                <a:latin typeface="KoPub돋움체 Medium" panose="02020603020101020101" pitchFamily="18" charset="-127"/>
                <a:ea typeface="KoPub돋움체 Medium" panose="02020603020101020101" pitchFamily="18" charset="-127"/>
              </a:rPr>
              <a:t>, </a:t>
            </a:r>
            <a:r>
              <a:rPr lang="ko-KR" altLang="en-US">
                <a:latin typeface="KoPub돋움체 Medium" panose="02020603020101020101" pitchFamily="18" charset="-127"/>
                <a:ea typeface="KoPub돋움체 Medium" panose="02020603020101020101" pitchFamily="18" charset="-127"/>
              </a:rPr>
              <a:t>구체적인 사업구조 및 사업 참여자</a:t>
            </a:r>
            <a:r>
              <a:rPr lang="en-US" altLang="ko-KR">
                <a:latin typeface="KoPub돋움체 Medium" panose="02020603020101020101" pitchFamily="18" charset="-127"/>
                <a:ea typeface="KoPub돋움체 Medium" panose="02020603020101020101" pitchFamily="18" charset="-127"/>
              </a:rPr>
              <a:t>, </a:t>
            </a:r>
            <a:r>
              <a:rPr lang="ko-KR" altLang="en-US">
                <a:latin typeface="KoPub돋움체 Medium" panose="02020603020101020101" pitchFamily="18" charset="-127"/>
                <a:ea typeface="KoPub돋움체 Medium" panose="02020603020101020101" pitchFamily="18" charset="-127"/>
              </a:rPr>
              <a:t>지분율 등은 추후 변동 가능</a:t>
            </a:r>
            <a:endParaRPr lang="en-US" altLang="ko-KR">
              <a:latin typeface="KoPub돋움체 Medium" panose="02020603020101020101" pitchFamily="18" charset="-127"/>
              <a:ea typeface="KoPub돋움체 Medium" panose="02020603020101020101" pitchFamily="18" charset="-127"/>
            </a:endParaRPr>
          </a:p>
          <a:p>
            <a:pPr>
              <a:spcAft>
                <a:spcPts val="0"/>
              </a:spcAft>
            </a:pPr>
            <a:r>
              <a:rPr lang="en-US" altLang="ko-KR">
                <a:latin typeface="KoPub돋움체 Medium" panose="02020603020101020101" pitchFamily="18" charset="-127"/>
                <a:ea typeface="KoPub돋움체 Medium" panose="02020603020101020101" pitchFamily="18" charset="-127"/>
              </a:rPr>
              <a:t>Note 2 : China Energy Engineering Corporation</a:t>
            </a:r>
          </a:p>
          <a:p>
            <a:pPr>
              <a:spcAft>
                <a:spcPts val="0"/>
              </a:spcAft>
            </a:pPr>
            <a:r>
              <a:rPr lang="en-US" altLang="ko-KR">
                <a:latin typeface="KoPub돋움체 Medium" panose="02020603020101020101" pitchFamily="18" charset="-127"/>
                <a:ea typeface="KoPub돋움체 Medium" panose="02020603020101020101" pitchFamily="18" charset="-127"/>
              </a:rPr>
              <a:t>Note 3 : ’23</a:t>
            </a:r>
            <a:r>
              <a:rPr lang="ko-KR" altLang="en-US">
                <a:latin typeface="KoPub돋움체 Medium" panose="02020603020101020101" pitchFamily="18" charset="-127"/>
                <a:ea typeface="KoPub돋움체 Medium" panose="02020603020101020101" pitchFamily="18" charset="-127"/>
              </a:rPr>
              <a:t>년 하반기 중 </a:t>
            </a:r>
            <a:r>
              <a:rPr lang="en-US" altLang="ko-KR">
                <a:latin typeface="KoPub돋움체 Medium" panose="02020603020101020101" pitchFamily="18" charset="-127"/>
                <a:ea typeface="KoPub돋움체 Medium" panose="02020603020101020101" pitchFamily="18" charset="-127"/>
              </a:rPr>
              <a:t>SPC </a:t>
            </a:r>
            <a:r>
              <a:rPr lang="ko-KR" altLang="en-US">
                <a:latin typeface="KoPub돋움체 Medium" panose="02020603020101020101" pitchFamily="18" charset="-127"/>
                <a:ea typeface="KoPub돋움체 Medium" panose="02020603020101020101" pitchFamily="18" charset="-127"/>
              </a:rPr>
              <a:t>설립 예정  </a:t>
            </a:r>
            <a:endParaRPr lang="en-US" altLang="ko-KR">
              <a:latin typeface="KoPub돋움체 Medium" panose="02020603020101020101" pitchFamily="18" charset="-127"/>
              <a:ea typeface="KoPub돋움체 Medium" panose="02020603020101020101" pitchFamily="18" charset="-127"/>
            </a:endParaRPr>
          </a:p>
        </p:txBody>
      </p:sp>
      <p:sp>
        <p:nvSpPr>
          <p:cNvPr id="8" name="직사각형 7">
            <a:extLst>
              <a:ext uri="{FF2B5EF4-FFF2-40B4-BE49-F238E27FC236}">
                <a16:creationId xmlns:a16="http://schemas.microsoft.com/office/drawing/2014/main" id="{8071C4A3-4CD7-BAC1-DBDF-B91114F9161D}"/>
              </a:ext>
            </a:extLst>
          </p:cNvPr>
          <p:cNvSpPr/>
          <p:nvPr/>
        </p:nvSpPr>
        <p:spPr>
          <a:xfrm>
            <a:off x="3693000" y="1874544"/>
            <a:ext cx="2520000" cy="352269"/>
          </a:xfrm>
          <a:prstGeom prst="rect">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ko-KR" altLang="en-US" sz="1100" b="1">
                <a:solidFill>
                  <a:schemeClr val="bg1"/>
                </a:solidFill>
                <a:latin typeface="KoPub돋움체 Medium" panose="00000600000000000000" pitchFamily="2" charset="-127"/>
                <a:ea typeface="KoPub돋움체 Medium" panose="00000600000000000000" pitchFamily="2" charset="-127"/>
              </a:rPr>
              <a:t>사업주 </a:t>
            </a:r>
            <a:r>
              <a:rPr lang="en-US" altLang="ko-KR" sz="1100" b="1">
                <a:solidFill>
                  <a:schemeClr val="bg1"/>
                </a:solidFill>
                <a:latin typeface="KoPub돋움체 Medium" panose="00000600000000000000" pitchFamily="2" charset="-127"/>
                <a:ea typeface="KoPub돋움체 Medium" panose="00000600000000000000" pitchFamily="2" charset="-127"/>
              </a:rPr>
              <a:t>(Sponsor)</a:t>
            </a:r>
            <a:endParaRPr lang="ko-KR" altLang="en-US" sz="1100" b="1">
              <a:solidFill>
                <a:schemeClr val="bg1"/>
              </a:solidFill>
              <a:latin typeface="KoPub돋움체 Medium" panose="00000600000000000000" pitchFamily="2" charset="-127"/>
              <a:ea typeface="KoPub돋움체 Medium" panose="00000600000000000000" pitchFamily="2" charset="-127"/>
            </a:endParaRPr>
          </a:p>
        </p:txBody>
      </p:sp>
      <p:sp>
        <p:nvSpPr>
          <p:cNvPr id="16" name="직사각형 15">
            <a:extLst>
              <a:ext uri="{FF2B5EF4-FFF2-40B4-BE49-F238E27FC236}">
                <a16:creationId xmlns:a16="http://schemas.microsoft.com/office/drawing/2014/main" id="{6A60A0E9-53BD-A37B-D463-46D853D73D85}"/>
              </a:ext>
            </a:extLst>
          </p:cNvPr>
          <p:cNvSpPr/>
          <p:nvPr/>
        </p:nvSpPr>
        <p:spPr>
          <a:xfrm>
            <a:off x="3693000" y="2271952"/>
            <a:ext cx="2520000" cy="809578"/>
          </a:xfrm>
          <a:prstGeom prst="rect">
            <a:avLst/>
          </a:prstGeom>
          <a:noFill/>
          <a:ln w="635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marL="172800" indent="-171450">
              <a:buClr>
                <a:srgbClr val="00338D"/>
              </a:buClr>
              <a:buFont typeface="Wingdings" panose="05000000000000000000" pitchFamily="2" charset="2"/>
              <a:buChar char="§"/>
            </a:pPr>
            <a:r>
              <a:rPr lang="ko-KR" altLang="en-US" sz="900">
                <a:solidFill>
                  <a:schemeClr val="tx1"/>
                </a:solidFill>
                <a:latin typeface="KoPub돋움체 Light" panose="00000300000000000000" pitchFamily="2" charset="-127"/>
                <a:ea typeface="KoPub돋움체 Light" panose="00000300000000000000" pitchFamily="2" charset="-127"/>
              </a:rPr>
              <a:t>명운산업개발 </a:t>
            </a:r>
            <a:r>
              <a:rPr lang="en-US" altLang="ko-KR" sz="900">
                <a:solidFill>
                  <a:schemeClr val="tx1"/>
                </a:solidFill>
                <a:latin typeface="KoPub돋움체 Light" panose="00000300000000000000" pitchFamily="2" charset="-127"/>
                <a:ea typeface="KoPub돋움체 Light" panose="00000300000000000000" pitchFamily="2" charset="-127"/>
              </a:rPr>
              <a:t>51%</a:t>
            </a:r>
          </a:p>
          <a:p>
            <a:pPr marL="172800" indent="-171450">
              <a:buClr>
                <a:srgbClr val="00338D"/>
              </a:buClr>
              <a:buFont typeface="Wingdings" panose="05000000000000000000" pitchFamily="2" charset="2"/>
              <a:buChar char="§"/>
            </a:pPr>
            <a:r>
              <a:rPr lang="en-US" altLang="ko-KR" sz="900" err="1">
                <a:solidFill>
                  <a:schemeClr val="tx1"/>
                </a:solidFill>
                <a:latin typeface="KoPub돋움체 Light" panose="00000300000000000000" pitchFamily="2" charset="-127"/>
                <a:ea typeface="KoPub돋움체 Light" panose="00000300000000000000" pitchFamily="2" charset="-127"/>
              </a:rPr>
              <a:t>B.Grimm</a:t>
            </a:r>
            <a:r>
              <a:rPr lang="en-US" altLang="ko-KR" sz="900">
                <a:solidFill>
                  <a:schemeClr val="tx1"/>
                </a:solidFill>
                <a:latin typeface="KoPub돋움체 Light" panose="00000300000000000000" pitchFamily="2" charset="-127"/>
                <a:ea typeface="KoPub돋움체 Light" panose="00000300000000000000" pitchFamily="2" charset="-127"/>
              </a:rPr>
              <a:t> Power 49%</a:t>
            </a:r>
            <a:endParaRPr lang="en-US" altLang="ko-KR" sz="900" baseline="30000">
              <a:solidFill>
                <a:schemeClr val="tx1"/>
              </a:solidFill>
              <a:latin typeface="KoPub돋움체 Light" panose="00000300000000000000" pitchFamily="2" charset="-127"/>
              <a:ea typeface="KoPub돋움체 Light" panose="00000300000000000000" pitchFamily="2" charset="-127"/>
            </a:endParaRPr>
          </a:p>
        </p:txBody>
      </p:sp>
      <p:sp>
        <p:nvSpPr>
          <p:cNvPr id="23" name="직사각형 22">
            <a:extLst>
              <a:ext uri="{FF2B5EF4-FFF2-40B4-BE49-F238E27FC236}">
                <a16:creationId xmlns:a16="http://schemas.microsoft.com/office/drawing/2014/main" id="{989F39AD-6DEA-116D-B781-548D16779F31}"/>
              </a:ext>
            </a:extLst>
          </p:cNvPr>
          <p:cNvSpPr/>
          <p:nvPr/>
        </p:nvSpPr>
        <p:spPr>
          <a:xfrm>
            <a:off x="3693000" y="4053682"/>
            <a:ext cx="2520000" cy="461082"/>
          </a:xfrm>
          <a:prstGeom prst="rect">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ko-KR" altLang="en-US" sz="1100" b="1">
                <a:solidFill>
                  <a:schemeClr val="bg1"/>
                </a:solidFill>
                <a:latin typeface="KoPub돋움체 Medium" panose="00000600000000000000" pitchFamily="2" charset="-127"/>
                <a:ea typeface="KoPub돋움체 Medium" panose="00000600000000000000" pitchFamily="2" charset="-127"/>
              </a:rPr>
              <a:t>프로젝트 회사 </a:t>
            </a:r>
            <a:r>
              <a:rPr lang="en-US" altLang="ko-KR" sz="1100" b="1">
                <a:solidFill>
                  <a:schemeClr val="bg1"/>
                </a:solidFill>
                <a:latin typeface="KoPub돋움체 Medium" panose="00000600000000000000" pitchFamily="2" charset="-127"/>
                <a:ea typeface="KoPub돋움체 Medium" panose="00000600000000000000" pitchFamily="2" charset="-127"/>
              </a:rPr>
              <a:t>(SPC)</a:t>
            </a:r>
            <a:r>
              <a:rPr lang="en-US" altLang="ko-KR" sz="1100" b="1" baseline="30000">
                <a:solidFill>
                  <a:schemeClr val="bg1"/>
                </a:solidFill>
                <a:latin typeface="KoPub돋움체 Medium" panose="00000600000000000000" pitchFamily="2" charset="-127"/>
                <a:ea typeface="KoPub돋움체 Medium" panose="00000600000000000000" pitchFamily="2" charset="-127"/>
              </a:rPr>
              <a:t>3</a:t>
            </a:r>
            <a:endParaRPr lang="ko-KR" altLang="en-US" sz="1100" b="1" baseline="30000">
              <a:solidFill>
                <a:schemeClr val="bg1"/>
              </a:solidFill>
              <a:latin typeface="KoPub돋움체 Medium" panose="00000600000000000000" pitchFamily="2" charset="-127"/>
              <a:ea typeface="KoPub돋움체 Medium" panose="00000600000000000000" pitchFamily="2" charset="-127"/>
            </a:endParaRPr>
          </a:p>
        </p:txBody>
      </p:sp>
      <p:sp>
        <p:nvSpPr>
          <p:cNvPr id="25" name="직사각형 24">
            <a:extLst>
              <a:ext uri="{FF2B5EF4-FFF2-40B4-BE49-F238E27FC236}">
                <a16:creationId xmlns:a16="http://schemas.microsoft.com/office/drawing/2014/main" id="{E1A03D66-824A-6F05-6083-20252715A003}"/>
              </a:ext>
            </a:extLst>
          </p:cNvPr>
          <p:cNvSpPr/>
          <p:nvPr/>
        </p:nvSpPr>
        <p:spPr>
          <a:xfrm>
            <a:off x="489600" y="2266956"/>
            <a:ext cx="2160000" cy="352269"/>
          </a:xfrm>
          <a:prstGeom prst="rect">
            <a:avLst/>
          </a:prstGeom>
          <a:solidFill>
            <a:srgbClr val="1E49E2"/>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altLang="ko-KR" sz="1100" b="1">
                <a:solidFill>
                  <a:schemeClr val="bg1"/>
                </a:solidFill>
                <a:latin typeface="KoPub돋움체 Medium" panose="00000600000000000000" pitchFamily="2" charset="-127"/>
                <a:ea typeface="KoPub돋움체 Medium" panose="00000600000000000000" pitchFamily="2" charset="-127"/>
              </a:rPr>
              <a:t>EPC &amp; </a:t>
            </a:r>
            <a:r>
              <a:rPr lang="ko-KR" altLang="en-US" sz="1100" b="1">
                <a:solidFill>
                  <a:schemeClr val="bg1"/>
                </a:solidFill>
                <a:latin typeface="KoPub돋움체 Medium" panose="00000600000000000000" pitchFamily="2" charset="-127"/>
                <a:ea typeface="KoPub돋움체 Medium" panose="00000600000000000000" pitchFamily="2" charset="-127"/>
              </a:rPr>
              <a:t>설비 공급</a:t>
            </a:r>
            <a:r>
              <a:rPr lang="en-US" altLang="ko-KR" sz="1100" b="1">
                <a:solidFill>
                  <a:schemeClr val="bg1"/>
                </a:solidFill>
                <a:latin typeface="KoPub돋움체 Medium" panose="00000600000000000000" pitchFamily="2" charset="-127"/>
                <a:ea typeface="KoPub돋움체 Medium" panose="00000600000000000000" pitchFamily="2" charset="-127"/>
              </a:rPr>
              <a:t> </a:t>
            </a:r>
            <a:endParaRPr lang="ko-KR" altLang="en-US" sz="1100" b="1">
              <a:solidFill>
                <a:schemeClr val="bg1"/>
              </a:solidFill>
              <a:latin typeface="KoPub돋움체 Medium" panose="00000600000000000000" pitchFamily="2" charset="-127"/>
              <a:ea typeface="KoPub돋움체 Medium" panose="00000600000000000000" pitchFamily="2" charset="-127"/>
            </a:endParaRPr>
          </a:p>
        </p:txBody>
      </p:sp>
      <p:sp>
        <p:nvSpPr>
          <p:cNvPr id="29" name="직사각형 28">
            <a:extLst>
              <a:ext uri="{FF2B5EF4-FFF2-40B4-BE49-F238E27FC236}">
                <a16:creationId xmlns:a16="http://schemas.microsoft.com/office/drawing/2014/main" id="{26AE5EDF-F279-7810-3D83-5B4A3E083570}"/>
              </a:ext>
            </a:extLst>
          </p:cNvPr>
          <p:cNvSpPr/>
          <p:nvPr/>
        </p:nvSpPr>
        <p:spPr>
          <a:xfrm>
            <a:off x="489600" y="2662731"/>
            <a:ext cx="2160000" cy="1512304"/>
          </a:xfrm>
          <a:prstGeom prst="rect">
            <a:avLst/>
          </a:prstGeom>
          <a:noFill/>
          <a:ln w="635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marL="172800" indent="-171450">
              <a:spcBef>
                <a:spcPts val="100"/>
              </a:spcBef>
              <a:buClr>
                <a:srgbClr val="00338D"/>
              </a:buClr>
              <a:buFont typeface="Wingdings" panose="05000000000000000000" pitchFamily="2" charset="2"/>
              <a:buChar char="§"/>
            </a:pPr>
            <a:r>
              <a:rPr lang="en-US" altLang="ko-KR" sz="900" b="1">
                <a:solidFill>
                  <a:schemeClr val="tx1"/>
                </a:solidFill>
                <a:latin typeface="KoPub돋움체 Light" panose="00000300000000000000" pitchFamily="2" charset="-127"/>
                <a:ea typeface="KoPub돋움체 Light" panose="00000300000000000000" pitchFamily="2" charset="-127"/>
              </a:rPr>
              <a:t>EPC</a:t>
            </a:r>
          </a:p>
          <a:p>
            <a:pPr marL="259200" indent="-171450">
              <a:spcBef>
                <a:spcPts val="100"/>
              </a:spcBef>
              <a:buFont typeface="Wingdings" panose="05000000000000000000" pitchFamily="2" charset="2"/>
              <a:buChar char="ü"/>
            </a:pPr>
            <a:r>
              <a:rPr lang="ko-KR" altLang="en-US" sz="900">
                <a:solidFill>
                  <a:schemeClr val="tx1"/>
                </a:solidFill>
                <a:latin typeface="KoPub돋움체 Light" panose="00000300000000000000" pitchFamily="2" charset="-127"/>
                <a:ea typeface="KoPub돋움체 Light" panose="00000300000000000000" pitchFamily="2" charset="-127"/>
              </a:rPr>
              <a:t>호반산업</a:t>
            </a:r>
            <a:r>
              <a:rPr lang="en-US" altLang="ko-KR" sz="900">
                <a:solidFill>
                  <a:schemeClr val="tx1"/>
                </a:solidFill>
                <a:latin typeface="KoPub돋움체 Light" panose="00000300000000000000" pitchFamily="2" charset="-127"/>
                <a:ea typeface="KoPub돋움체 Light" panose="00000300000000000000" pitchFamily="2" charset="-127"/>
              </a:rPr>
              <a:t>, </a:t>
            </a:r>
            <a:r>
              <a:rPr lang="ko-KR" altLang="en-US" sz="900">
                <a:solidFill>
                  <a:schemeClr val="tx1"/>
                </a:solidFill>
                <a:latin typeface="KoPub돋움체 Light" panose="00000300000000000000" pitchFamily="2" charset="-127"/>
                <a:ea typeface="KoPub돋움체 Light" panose="00000300000000000000" pitchFamily="2" charset="-127"/>
              </a:rPr>
              <a:t>삼해종합건설</a:t>
            </a:r>
            <a:r>
              <a:rPr lang="en-US" altLang="ko-KR" sz="900">
                <a:solidFill>
                  <a:schemeClr val="tx1"/>
                </a:solidFill>
                <a:latin typeface="KoPub돋움체 Light" panose="00000300000000000000" pitchFamily="2" charset="-127"/>
                <a:ea typeface="KoPub돋움체 Light" panose="00000300000000000000" pitchFamily="2" charset="-127"/>
              </a:rPr>
              <a:t>, CEEC</a:t>
            </a:r>
            <a:r>
              <a:rPr lang="en-US" altLang="ko-KR" sz="900" baseline="30000">
                <a:solidFill>
                  <a:schemeClr val="tx1"/>
                </a:solidFill>
                <a:latin typeface="KoPub돋움체 Light" panose="00000300000000000000" pitchFamily="2" charset="-127"/>
                <a:ea typeface="KoPub돋움체 Light" panose="00000300000000000000" pitchFamily="2" charset="-127"/>
              </a:rPr>
              <a:t>2</a:t>
            </a:r>
          </a:p>
          <a:p>
            <a:pPr marL="172800" indent="-171450">
              <a:spcBef>
                <a:spcPts val="100"/>
              </a:spcBef>
              <a:buClr>
                <a:srgbClr val="00338D"/>
              </a:buClr>
              <a:buFont typeface="Wingdings" panose="05000000000000000000" pitchFamily="2" charset="2"/>
              <a:buChar char="§"/>
            </a:pPr>
            <a:r>
              <a:rPr lang="ko-KR" altLang="en-US" sz="900" b="1">
                <a:solidFill>
                  <a:schemeClr val="tx1"/>
                </a:solidFill>
                <a:latin typeface="KoPub돋움체 Light" panose="00000300000000000000" pitchFamily="2" charset="-127"/>
                <a:ea typeface="KoPub돋움체 Light" panose="00000300000000000000" pitchFamily="2" charset="-127"/>
              </a:rPr>
              <a:t>터빈</a:t>
            </a:r>
            <a:endParaRPr lang="en-US" altLang="ko-KR" sz="900" b="1">
              <a:solidFill>
                <a:schemeClr val="tx1"/>
              </a:solidFill>
              <a:latin typeface="KoPub돋움체 Light" panose="00000300000000000000" pitchFamily="2" charset="-127"/>
              <a:ea typeface="KoPub돋움체 Light" panose="00000300000000000000" pitchFamily="2" charset="-127"/>
            </a:endParaRPr>
          </a:p>
          <a:p>
            <a:pPr marL="259200" indent="-171450">
              <a:spcBef>
                <a:spcPts val="100"/>
              </a:spcBef>
              <a:buFont typeface="Wingdings" panose="05000000000000000000" pitchFamily="2" charset="2"/>
              <a:buChar char="ü"/>
            </a:pPr>
            <a:r>
              <a:rPr lang="en-US" altLang="ko-KR" sz="900" err="1">
                <a:solidFill>
                  <a:schemeClr val="tx1"/>
                </a:solidFill>
                <a:latin typeface="KoPub돋움체 Light" panose="00000300000000000000" pitchFamily="2" charset="-127"/>
                <a:ea typeface="KoPub돋움체 Light" panose="00000300000000000000" pitchFamily="2" charset="-127"/>
              </a:rPr>
              <a:t>Vensys</a:t>
            </a:r>
            <a:r>
              <a:rPr lang="en-US" altLang="ko-KR" sz="900">
                <a:solidFill>
                  <a:schemeClr val="tx1"/>
                </a:solidFill>
                <a:latin typeface="KoPub돋움체 Light" panose="00000300000000000000" pitchFamily="2" charset="-127"/>
                <a:ea typeface="KoPub돋움체 Light" panose="00000300000000000000" pitchFamily="2" charset="-127"/>
              </a:rPr>
              <a:t> Energy</a:t>
            </a:r>
          </a:p>
          <a:p>
            <a:pPr marL="172800" indent="-171450">
              <a:spcBef>
                <a:spcPts val="100"/>
              </a:spcBef>
              <a:buClr>
                <a:srgbClr val="00338D"/>
              </a:buClr>
              <a:buFont typeface="Wingdings" panose="05000000000000000000" pitchFamily="2" charset="2"/>
              <a:buChar char="§"/>
            </a:pPr>
            <a:r>
              <a:rPr lang="ko-KR" altLang="en-US" sz="900" b="1">
                <a:solidFill>
                  <a:schemeClr val="tx1"/>
                </a:solidFill>
                <a:latin typeface="KoPub돋움체 Light" panose="00000300000000000000" pitchFamily="2" charset="-127"/>
                <a:ea typeface="KoPub돋움체 Light" panose="00000300000000000000" pitchFamily="2" charset="-127"/>
              </a:rPr>
              <a:t>하부구조물</a:t>
            </a:r>
            <a:endParaRPr lang="en-US" altLang="ko-KR" sz="900" b="1">
              <a:solidFill>
                <a:schemeClr val="tx1"/>
              </a:solidFill>
              <a:latin typeface="KoPub돋움체 Light" panose="00000300000000000000" pitchFamily="2" charset="-127"/>
              <a:ea typeface="KoPub돋움체 Light" panose="00000300000000000000" pitchFamily="2" charset="-127"/>
            </a:endParaRPr>
          </a:p>
          <a:p>
            <a:pPr marL="259200" indent="-171450">
              <a:spcBef>
                <a:spcPts val="100"/>
              </a:spcBef>
              <a:buFont typeface="Wingdings" panose="05000000000000000000" pitchFamily="2" charset="2"/>
              <a:buChar char="ü"/>
            </a:pPr>
            <a:r>
              <a:rPr lang="ko-KR" altLang="en-US" sz="900">
                <a:solidFill>
                  <a:schemeClr val="tx1"/>
                </a:solidFill>
                <a:latin typeface="KoPub돋움체 Light" panose="00000300000000000000" pitchFamily="2" charset="-127"/>
                <a:ea typeface="KoPub돋움체 Light" panose="00000300000000000000" pitchFamily="2" charset="-127"/>
              </a:rPr>
              <a:t>삼해종합건설 </a:t>
            </a:r>
            <a:r>
              <a:rPr lang="en-US" altLang="ko-KR" sz="900">
                <a:solidFill>
                  <a:schemeClr val="tx1"/>
                </a:solidFill>
                <a:latin typeface="KoPub돋움체 Light" panose="00000300000000000000" pitchFamily="2" charset="-127"/>
                <a:ea typeface="KoPub돋움체 Light" panose="00000300000000000000" pitchFamily="2" charset="-127"/>
              </a:rPr>
              <a:t>(GS</a:t>
            </a:r>
            <a:r>
              <a:rPr lang="ko-KR" altLang="en-US" sz="900" err="1">
                <a:solidFill>
                  <a:schemeClr val="tx1"/>
                </a:solidFill>
                <a:latin typeface="KoPub돋움체 Light" panose="00000300000000000000" pitchFamily="2" charset="-127"/>
                <a:ea typeface="KoPub돋움체 Light" panose="00000300000000000000" pitchFamily="2" charset="-127"/>
              </a:rPr>
              <a:t>엔텍</a:t>
            </a:r>
            <a:r>
              <a:rPr lang="ko-KR" altLang="en-US" sz="900">
                <a:solidFill>
                  <a:schemeClr val="tx1"/>
                </a:solidFill>
                <a:latin typeface="KoPub돋움체 Light" panose="00000300000000000000" pitchFamily="2" charset="-127"/>
                <a:ea typeface="KoPub돋움체 Light" panose="00000300000000000000" pitchFamily="2" charset="-127"/>
              </a:rPr>
              <a:t> 하도급</a:t>
            </a:r>
            <a:r>
              <a:rPr lang="en-US" altLang="ko-KR" sz="900">
                <a:solidFill>
                  <a:schemeClr val="tx1"/>
                </a:solidFill>
                <a:latin typeface="KoPub돋움체 Light" panose="00000300000000000000" pitchFamily="2" charset="-127"/>
                <a:ea typeface="KoPub돋움체 Light" panose="00000300000000000000" pitchFamily="2" charset="-127"/>
              </a:rPr>
              <a:t>)</a:t>
            </a:r>
          </a:p>
          <a:p>
            <a:pPr marL="172800" indent="-171450">
              <a:spcBef>
                <a:spcPts val="100"/>
              </a:spcBef>
              <a:buClr>
                <a:srgbClr val="00338D"/>
              </a:buClr>
              <a:buFont typeface="Wingdings" panose="05000000000000000000" pitchFamily="2" charset="2"/>
              <a:buChar char="§"/>
            </a:pPr>
            <a:r>
              <a:rPr lang="ko-KR" altLang="en-US" sz="900" b="1">
                <a:solidFill>
                  <a:schemeClr val="tx1"/>
                </a:solidFill>
                <a:latin typeface="KoPub돋움체 Light" panose="00000300000000000000" pitchFamily="2" charset="-127"/>
                <a:ea typeface="KoPub돋움체 Light" panose="00000300000000000000" pitchFamily="2" charset="-127"/>
              </a:rPr>
              <a:t>해저케이블 공급</a:t>
            </a:r>
            <a:endParaRPr lang="en-US" altLang="ko-KR" sz="900" b="1">
              <a:solidFill>
                <a:schemeClr val="tx1"/>
              </a:solidFill>
              <a:latin typeface="KoPub돋움체 Light" panose="00000300000000000000" pitchFamily="2" charset="-127"/>
              <a:ea typeface="KoPub돋움체 Light" panose="00000300000000000000" pitchFamily="2" charset="-127"/>
            </a:endParaRPr>
          </a:p>
          <a:p>
            <a:pPr marL="259200" indent="-171450">
              <a:spcBef>
                <a:spcPts val="100"/>
              </a:spcBef>
              <a:buFont typeface="Wingdings" panose="05000000000000000000" pitchFamily="2" charset="2"/>
              <a:buChar char="ü"/>
            </a:pPr>
            <a:r>
              <a:rPr lang="ko-KR" altLang="en-US" sz="900">
                <a:solidFill>
                  <a:schemeClr val="tx1"/>
                </a:solidFill>
                <a:latin typeface="KoPub돋움체 Light" panose="00000300000000000000" pitchFamily="2" charset="-127"/>
                <a:ea typeface="KoPub돋움체 Light" panose="00000300000000000000" pitchFamily="2" charset="-127"/>
              </a:rPr>
              <a:t>대한전선</a:t>
            </a:r>
            <a:r>
              <a:rPr lang="en-US" altLang="ko-KR" sz="900">
                <a:solidFill>
                  <a:schemeClr val="tx1"/>
                </a:solidFill>
                <a:latin typeface="KoPub돋움체 Light" panose="00000300000000000000" pitchFamily="2" charset="-127"/>
                <a:ea typeface="KoPub돋움체 Light" panose="00000300000000000000" pitchFamily="2" charset="-127"/>
              </a:rPr>
              <a:t>, </a:t>
            </a:r>
            <a:r>
              <a:rPr lang="ko-KR" altLang="en-US" sz="900">
                <a:solidFill>
                  <a:schemeClr val="tx1"/>
                </a:solidFill>
                <a:latin typeface="KoPub돋움체 Light" panose="00000300000000000000" pitchFamily="2" charset="-127"/>
                <a:ea typeface="KoPub돋움체 Light" panose="00000300000000000000" pitchFamily="2" charset="-127"/>
              </a:rPr>
              <a:t>형통</a:t>
            </a:r>
            <a:endParaRPr lang="en-US" altLang="ko-KR" sz="900">
              <a:solidFill>
                <a:schemeClr val="tx1"/>
              </a:solidFill>
              <a:latin typeface="KoPub돋움체 Light" panose="00000300000000000000" pitchFamily="2" charset="-127"/>
              <a:ea typeface="KoPub돋움체 Light" panose="00000300000000000000" pitchFamily="2" charset="-127"/>
            </a:endParaRPr>
          </a:p>
          <a:p>
            <a:pPr marL="172800" indent="-171450">
              <a:spcBef>
                <a:spcPts val="100"/>
              </a:spcBef>
              <a:buClr>
                <a:srgbClr val="00338D"/>
              </a:buClr>
              <a:buFont typeface="Wingdings" panose="05000000000000000000" pitchFamily="2" charset="2"/>
              <a:buChar char="§"/>
            </a:pPr>
            <a:r>
              <a:rPr lang="ko-KR" altLang="en-US" sz="900" b="1">
                <a:solidFill>
                  <a:schemeClr val="tx1"/>
                </a:solidFill>
                <a:latin typeface="KoPub돋움체 Light" panose="00000300000000000000" pitchFamily="2" charset="-127"/>
                <a:ea typeface="KoPub돋움체 Light" panose="00000300000000000000" pitchFamily="2" charset="-127"/>
              </a:rPr>
              <a:t>해저케이블 시공</a:t>
            </a:r>
            <a:endParaRPr lang="en-US" altLang="ko-KR" sz="900" b="1">
              <a:solidFill>
                <a:schemeClr val="tx1"/>
              </a:solidFill>
              <a:latin typeface="KoPub돋움체 Light" panose="00000300000000000000" pitchFamily="2" charset="-127"/>
              <a:ea typeface="KoPub돋움체 Light" panose="00000300000000000000" pitchFamily="2" charset="-127"/>
            </a:endParaRPr>
          </a:p>
          <a:p>
            <a:pPr marL="259200" indent="-171450">
              <a:spcBef>
                <a:spcPts val="100"/>
              </a:spcBef>
              <a:buFont typeface="Wingdings" panose="05000000000000000000" pitchFamily="2" charset="2"/>
              <a:buChar char="ü"/>
            </a:pPr>
            <a:r>
              <a:rPr lang="ko-KR" altLang="en-US" sz="900">
                <a:solidFill>
                  <a:schemeClr val="tx1"/>
                </a:solidFill>
                <a:latin typeface="KoPub돋움체 Light" panose="00000300000000000000" pitchFamily="2" charset="-127"/>
                <a:ea typeface="KoPub돋움체 Light" panose="00000300000000000000" pitchFamily="2" charset="-127"/>
              </a:rPr>
              <a:t>호반산업 </a:t>
            </a:r>
            <a:r>
              <a:rPr lang="en-US" altLang="ko-KR" sz="900">
                <a:solidFill>
                  <a:schemeClr val="tx1"/>
                </a:solidFill>
                <a:latin typeface="KoPub돋움체 Light" panose="00000300000000000000" pitchFamily="2" charset="-127"/>
                <a:ea typeface="KoPub돋움체 Light" panose="00000300000000000000" pitchFamily="2" charset="-127"/>
              </a:rPr>
              <a:t>(</a:t>
            </a:r>
            <a:r>
              <a:rPr lang="ko-KR" altLang="en-US" sz="900" b="1" err="1">
                <a:solidFill>
                  <a:srgbClr val="1E49E2"/>
                </a:solidFill>
                <a:latin typeface="KoPub돋움체 Light" panose="00000300000000000000" pitchFamily="2" charset="-127"/>
                <a:ea typeface="KoPub돋움체 Light" panose="00000300000000000000" pitchFamily="2" charset="-127"/>
              </a:rPr>
              <a:t>해천</a:t>
            </a:r>
            <a:r>
              <a:rPr lang="ko-KR" altLang="en-US" sz="900">
                <a:solidFill>
                  <a:schemeClr val="tx1"/>
                </a:solidFill>
                <a:latin typeface="KoPub돋움체 Light" panose="00000300000000000000" pitchFamily="2" charset="-127"/>
                <a:ea typeface="KoPub돋움체 Light" panose="00000300000000000000" pitchFamily="2" charset="-127"/>
              </a:rPr>
              <a:t> 하도급</a:t>
            </a:r>
            <a:r>
              <a:rPr lang="en-US" altLang="ko-KR" sz="900">
                <a:solidFill>
                  <a:schemeClr val="tx1"/>
                </a:solidFill>
                <a:latin typeface="KoPub돋움체 Light" panose="00000300000000000000" pitchFamily="2" charset="-127"/>
                <a:ea typeface="KoPub돋움체 Light" panose="00000300000000000000" pitchFamily="2" charset="-127"/>
              </a:rPr>
              <a:t>)</a:t>
            </a:r>
          </a:p>
        </p:txBody>
      </p:sp>
      <p:sp>
        <p:nvSpPr>
          <p:cNvPr id="30" name="직사각형 29">
            <a:extLst>
              <a:ext uri="{FF2B5EF4-FFF2-40B4-BE49-F238E27FC236}">
                <a16:creationId xmlns:a16="http://schemas.microsoft.com/office/drawing/2014/main" id="{A6382E45-7ED6-62E0-8FEC-38A7E8FB41A6}"/>
              </a:ext>
            </a:extLst>
          </p:cNvPr>
          <p:cNvSpPr/>
          <p:nvPr/>
        </p:nvSpPr>
        <p:spPr>
          <a:xfrm>
            <a:off x="489600" y="4328803"/>
            <a:ext cx="2160000" cy="352269"/>
          </a:xfrm>
          <a:prstGeom prst="rect">
            <a:avLst/>
          </a:prstGeom>
          <a:solidFill>
            <a:srgbClr val="1E49E2"/>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altLang="ko-KR" sz="1100" b="1">
                <a:solidFill>
                  <a:schemeClr val="bg1"/>
                </a:solidFill>
                <a:latin typeface="KoPub돋움체 Medium" panose="00000600000000000000" pitchFamily="2" charset="-127"/>
                <a:ea typeface="KoPub돋움체 Medium" panose="00000600000000000000" pitchFamily="2" charset="-127"/>
              </a:rPr>
              <a:t>O &amp; M</a:t>
            </a:r>
            <a:endParaRPr lang="ko-KR" altLang="en-US" sz="1100" b="1">
              <a:solidFill>
                <a:schemeClr val="bg1"/>
              </a:solidFill>
              <a:latin typeface="KoPub돋움체 Medium" panose="00000600000000000000" pitchFamily="2" charset="-127"/>
              <a:ea typeface="KoPub돋움체 Medium" panose="00000600000000000000" pitchFamily="2" charset="-127"/>
            </a:endParaRPr>
          </a:p>
        </p:txBody>
      </p:sp>
      <p:sp>
        <p:nvSpPr>
          <p:cNvPr id="34" name="직사각형 33">
            <a:extLst>
              <a:ext uri="{FF2B5EF4-FFF2-40B4-BE49-F238E27FC236}">
                <a16:creationId xmlns:a16="http://schemas.microsoft.com/office/drawing/2014/main" id="{D9499070-4E85-2543-B6AF-BB7D8E51DAC9}"/>
              </a:ext>
            </a:extLst>
          </p:cNvPr>
          <p:cNvSpPr/>
          <p:nvPr/>
        </p:nvSpPr>
        <p:spPr>
          <a:xfrm>
            <a:off x="489600" y="4726211"/>
            <a:ext cx="2160000" cy="809578"/>
          </a:xfrm>
          <a:prstGeom prst="rect">
            <a:avLst/>
          </a:prstGeom>
          <a:noFill/>
          <a:ln w="635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marL="172800" indent="-171450">
              <a:buClr>
                <a:srgbClr val="00338D"/>
              </a:buClr>
              <a:buFont typeface="Wingdings" panose="05000000000000000000" pitchFamily="2" charset="2"/>
              <a:buChar char="§"/>
            </a:pPr>
            <a:r>
              <a:rPr lang="ko-KR" altLang="en-US" sz="900">
                <a:solidFill>
                  <a:schemeClr val="tx1"/>
                </a:solidFill>
                <a:latin typeface="KoPub돋움체 Light" panose="00000300000000000000" pitchFamily="2" charset="-127"/>
                <a:ea typeface="KoPub돋움체 Light" panose="00000300000000000000" pitchFamily="2" charset="-127"/>
              </a:rPr>
              <a:t>터빈</a:t>
            </a:r>
            <a:r>
              <a:rPr lang="en-US" altLang="ko-KR" sz="900">
                <a:solidFill>
                  <a:schemeClr val="tx1"/>
                </a:solidFill>
                <a:latin typeface="KoPub돋움체 Light" panose="00000300000000000000" pitchFamily="2" charset="-127"/>
                <a:ea typeface="KoPub돋움체 Light" panose="00000300000000000000" pitchFamily="2" charset="-127"/>
              </a:rPr>
              <a:t> </a:t>
            </a:r>
            <a:r>
              <a:rPr lang="ko-KR" altLang="en-US" sz="900">
                <a:solidFill>
                  <a:schemeClr val="tx1"/>
                </a:solidFill>
                <a:latin typeface="KoPub돋움체 Light" panose="00000300000000000000" pitchFamily="2" charset="-127"/>
                <a:ea typeface="KoPub돋움체 Light" panose="00000300000000000000" pitchFamily="2" charset="-127"/>
              </a:rPr>
              <a:t>유지보수 </a:t>
            </a:r>
            <a:r>
              <a:rPr lang="en-US" altLang="ko-KR" sz="900">
                <a:solidFill>
                  <a:schemeClr val="tx1"/>
                </a:solidFill>
                <a:latin typeface="KoPub돋움체 Light" panose="00000300000000000000" pitchFamily="2" charset="-127"/>
                <a:ea typeface="KoPub돋움체 Light" panose="00000300000000000000" pitchFamily="2" charset="-127"/>
              </a:rPr>
              <a:t>: </a:t>
            </a:r>
            <a:r>
              <a:rPr lang="en-US" altLang="ko-KR" sz="900" err="1">
                <a:solidFill>
                  <a:schemeClr val="tx1"/>
                </a:solidFill>
                <a:latin typeface="KoPub돋움체 Light" panose="00000300000000000000" pitchFamily="2" charset="-127"/>
                <a:ea typeface="KoPub돋움체 Light" panose="00000300000000000000" pitchFamily="2" charset="-127"/>
              </a:rPr>
              <a:t>Vensys</a:t>
            </a:r>
            <a:r>
              <a:rPr lang="en-US" altLang="ko-KR" sz="900">
                <a:solidFill>
                  <a:schemeClr val="tx1"/>
                </a:solidFill>
                <a:latin typeface="KoPub돋움체 Light" panose="00000300000000000000" pitchFamily="2" charset="-127"/>
                <a:ea typeface="KoPub돋움체 Light" panose="00000300000000000000" pitchFamily="2" charset="-127"/>
              </a:rPr>
              <a:t> Energy</a:t>
            </a:r>
          </a:p>
          <a:p>
            <a:pPr marL="172800" indent="-171450">
              <a:buClr>
                <a:srgbClr val="00338D"/>
              </a:buClr>
              <a:buFont typeface="Wingdings" panose="05000000000000000000" pitchFamily="2" charset="2"/>
              <a:buChar char="§"/>
            </a:pPr>
            <a:r>
              <a:rPr lang="ko-KR" altLang="en-US" sz="900">
                <a:solidFill>
                  <a:schemeClr val="tx1"/>
                </a:solidFill>
                <a:latin typeface="KoPub돋움체 Light" panose="00000300000000000000" pitchFamily="2" charset="-127"/>
                <a:ea typeface="KoPub돋움체 Light" panose="00000300000000000000" pitchFamily="2" charset="-127"/>
              </a:rPr>
              <a:t>기타 </a:t>
            </a:r>
            <a:r>
              <a:rPr lang="ko-KR" altLang="en-US" sz="900" err="1">
                <a:solidFill>
                  <a:schemeClr val="tx1"/>
                </a:solidFill>
                <a:latin typeface="KoPub돋움체 Light" panose="00000300000000000000" pitchFamily="2" charset="-127"/>
                <a:ea typeface="KoPub돋움체 Light" panose="00000300000000000000" pitchFamily="2" charset="-127"/>
              </a:rPr>
              <a:t>운영사</a:t>
            </a:r>
            <a:r>
              <a:rPr lang="ko-KR" altLang="en-US" sz="900">
                <a:solidFill>
                  <a:schemeClr val="tx1"/>
                </a:solidFill>
                <a:latin typeface="KoPub돋움체 Light" panose="00000300000000000000" pitchFamily="2" charset="-127"/>
                <a:ea typeface="KoPub돋움체 Light" panose="00000300000000000000" pitchFamily="2" charset="-127"/>
              </a:rPr>
              <a:t> </a:t>
            </a:r>
            <a:r>
              <a:rPr lang="en-US" altLang="ko-KR" sz="900">
                <a:solidFill>
                  <a:schemeClr val="tx1"/>
                </a:solidFill>
                <a:latin typeface="KoPub돋움체 Light" panose="00000300000000000000" pitchFamily="2" charset="-127"/>
                <a:ea typeface="KoPub돋움체 Light" panose="00000300000000000000" pitchFamily="2" charset="-127"/>
              </a:rPr>
              <a:t>: </a:t>
            </a:r>
            <a:r>
              <a:rPr lang="ko-KR" altLang="en-US" sz="900">
                <a:solidFill>
                  <a:schemeClr val="tx1"/>
                </a:solidFill>
                <a:latin typeface="KoPub돋움체 Light" panose="00000300000000000000" pitchFamily="2" charset="-127"/>
                <a:ea typeface="KoPub돋움체 Light" panose="00000300000000000000" pitchFamily="2" charset="-127"/>
              </a:rPr>
              <a:t>미정</a:t>
            </a:r>
            <a:endParaRPr lang="en-US" altLang="ko-KR" sz="900">
              <a:solidFill>
                <a:schemeClr val="tx1"/>
              </a:solidFill>
              <a:latin typeface="KoPub돋움체 Light" panose="00000300000000000000" pitchFamily="2" charset="-127"/>
              <a:ea typeface="KoPub돋움체 Light" panose="00000300000000000000" pitchFamily="2" charset="-127"/>
            </a:endParaRPr>
          </a:p>
        </p:txBody>
      </p:sp>
      <p:sp>
        <p:nvSpPr>
          <p:cNvPr id="36" name="직사각형 35">
            <a:extLst>
              <a:ext uri="{FF2B5EF4-FFF2-40B4-BE49-F238E27FC236}">
                <a16:creationId xmlns:a16="http://schemas.microsoft.com/office/drawing/2014/main" id="{3EA25E3F-BF21-0EFE-9EEC-B1A7C7D719C5}"/>
              </a:ext>
            </a:extLst>
          </p:cNvPr>
          <p:cNvSpPr/>
          <p:nvPr/>
        </p:nvSpPr>
        <p:spPr>
          <a:xfrm>
            <a:off x="7256400" y="3422764"/>
            <a:ext cx="2160000" cy="396000"/>
          </a:xfrm>
          <a:prstGeom prst="rect">
            <a:avLst/>
          </a:prstGeom>
          <a:solidFill>
            <a:srgbClr val="7213EA"/>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ko-KR" altLang="en-US" sz="1100" b="1">
                <a:solidFill>
                  <a:schemeClr val="bg1"/>
                </a:solidFill>
                <a:latin typeface="KoPub돋움체 Medium" panose="00000600000000000000" pitchFamily="2" charset="-127"/>
                <a:ea typeface="KoPub돋움체 Medium" panose="00000600000000000000" pitchFamily="2" charset="-127"/>
              </a:rPr>
              <a:t>전력거래소</a:t>
            </a:r>
          </a:p>
        </p:txBody>
      </p:sp>
      <p:sp>
        <p:nvSpPr>
          <p:cNvPr id="37" name="직사각형 36">
            <a:extLst>
              <a:ext uri="{FF2B5EF4-FFF2-40B4-BE49-F238E27FC236}">
                <a16:creationId xmlns:a16="http://schemas.microsoft.com/office/drawing/2014/main" id="{4DB22E91-2D00-27CA-220D-41F70F128373}"/>
              </a:ext>
            </a:extLst>
          </p:cNvPr>
          <p:cNvSpPr/>
          <p:nvPr/>
        </p:nvSpPr>
        <p:spPr>
          <a:xfrm>
            <a:off x="7256400" y="4691851"/>
            <a:ext cx="2160000" cy="396000"/>
          </a:xfrm>
          <a:prstGeom prst="rect">
            <a:avLst/>
          </a:prstGeom>
          <a:solidFill>
            <a:srgbClr val="7213EA"/>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altLang="ko-KR" sz="1100" b="1">
                <a:solidFill>
                  <a:schemeClr val="bg1"/>
                </a:solidFill>
                <a:latin typeface="KoPub돋움체 Medium" panose="00000600000000000000" pitchFamily="2" charset="-127"/>
                <a:ea typeface="KoPub돋움체 Medium" panose="00000600000000000000" pitchFamily="2" charset="-127"/>
              </a:rPr>
              <a:t>REC </a:t>
            </a:r>
            <a:r>
              <a:rPr lang="ko-KR" altLang="en-US" sz="1100" b="1">
                <a:solidFill>
                  <a:schemeClr val="bg1"/>
                </a:solidFill>
                <a:latin typeface="KoPub돋움체 Medium" panose="00000600000000000000" pitchFamily="2" charset="-127"/>
                <a:ea typeface="KoPub돋움체 Medium" panose="00000600000000000000" pitchFamily="2" charset="-127"/>
              </a:rPr>
              <a:t>현물시장 등</a:t>
            </a:r>
          </a:p>
        </p:txBody>
      </p:sp>
      <p:cxnSp>
        <p:nvCxnSpPr>
          <p:cNvPr id="41" name="직선 화살표 연결선 40">
            <a:extLst>
              <a:ext uri="{FF2B5EF4-FFF2-40B4-BE49-F238E27FC236}">
                <a16:creationId xmlns:a16="http://schemas.microsoft.com/office/drawing/2014/main" id="{B1233476-402D-47B6-258B-726213F8D59B}"/>
              </a:ext>
            </a:extLst>
          </p:cNvPr>
          <p:cNvCxnSpPr>
            <a:cxnSpLocks/>
          </p:cNvCxnSpPr>
          <p:nvPr/>
        </p:nvCxnSpPr>
        <p:spPr>
          <a:xfrm>
            <a:off x="4843272" y="3081530"/>
            <a:ext cx="0" cy="972152"/>
          </a:xfrm>
          <a:prstGeom prst="straightConnector1">
            <a:avLst/>
          </a:prstGeom>
          <a:ln>
            <a:solidFill>
              <a:srgbClr val="00338D"/>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2" name="연결선: 꺾임 41">
            <a:extLst>
              <a:ext uri="{FF2B5EF4-FFF2-40B4-BE49-F238E27FC236}">
                <a16:creationId xmlns:a16="http://schemas.microsoft.com/office/drawing/2014/main" id="{0343C6F5-6442-0AC6-ECF2-901BB545A011}"/>
              </a:ext>
            </a:extLst>
          </p:cNvPr>
          <p:cNvCxnSpPr>
            <a:cxnSpLocks/>
          </p:cNvCxnSpPr>
          <p:nvPr/>
        </p:nvCxnSpPr>
        <p:spPr>
          <a:xfrm>
            <a:off x="2649600" y="3354875"/>
            <a:ext cx="1043400" cy="848739"/>
          </a:xfrm>
          <a:prstGeom prst="bentConnector3">
            <a:avLst>
              <a:gd name="adj1" fmla="val 55258"/>
            </a:avLst>
          </a:prstGeom>
          <a:ln>
            <a:solidFill>
              <a:srgbClr val="1E49E2"/>
            </a:solidFill>
            <a:tailEnd type="triangle"/>
          </a:ln>
        </p:spPr>
        <p:style>
          <a:lnRef idx="1">
            <a:schemeClr val="accent1"/>
          </a:lnRef>
          <a:fillRef idx="0">
            <a:schemeClr val="accent1"/>
          </a:fillRef>
          <a:effectRef idx="0">
            <a:schemeClr val="accent1"/>
          </a:effectRef>
          <a:fontRef idx="minor">
            <a:schemeClr val="tx1"/>
          </a:fontRef>
        </p:style>
      </p:cxnSp>
      <p:cxnSp>
        <p:nvCxnSpPr>
          <p:cNvPr id="43" name="연결선: 꺾임 42">
            <a:extLst>
              <a:ext uri="{FF2B5EF4-FFF2-40B4-BE49-F238E27FC236}">
                <a16:creationId xmlns:a16="http://schemas.microsoft.com/office/drawing/2014/main" id="{3FB7CA07-B84A-3E00-2386-3C8F33D00651}"/>
              </a:ext>
            </a:extLst>
          </p:cNvPr>
          <p:cNvCxnSpPr>
            <a:cxnSpLocks/>
          </p:cNvCxnSpPr>
          <p:nvPr/>
        </p:nvCxnSpPr>
        <p:spPr>
          <a:xfrm flipV="1">
            <a:off x="2649600" y="4324884"/>
            <a:ext cx="1043399" cy="732964"/>
          </a:xfrm>
          <a:prstGeom prst="bentConnector3">
            <a:avLst>
              <a:gd name="adj1" fmla="val 56135"/>
            </a:avLst>
          </a:prstGeom>
          <a:ln>
            <a:solidFill>
              <a:srgbClr val="1E49E2"/>
            </a:solidFill>
            <a:tailEnd type="triangle"/>
          </a:ln>
        </p:spPr>
        <p:style>
          <a:lnRef idx="1">
            <a:schemeClr val="accent1"/>
          </a:lnRef>
          <a:fillRef idx="0">
            <a:schemeClr val="accent1"/>
          </a:fillRef>
          <a:effectRef idx="0">
            <a:schemeClr val="accent1"/>
          </a:effectRef>
          <a:fontRef idx="minor">
            <a:schemeClr val="tx1"/>
          </a:fontRef>
        </p:style>
      </p:cxnSp>
      <p:sp>
        <p:nvSpPr>
          <p:cNvPr id="45" name="직사각형 44">
            <a:extLst>
              <a:ext uri="{FF2B5EF4-FFF2-40B4-BE49-F238E27FC236}">
                <a16:creationId xmlns:a16="http://schemas.microsoft.com/office/drawing/2014/main" id="{F49E0334-BF9F-C609-BC8D-4A547659998B}"/>
              </a:ext>
            </a:extLst>
          </p:cNvPr>
          <p:cNvSpPr/>
          <p:nvPr/>
        </p:nvSpPr>
        <p:spPr>
          <a:xfrm>
            <a:off x="489599" y="3862690"/>
            <a:ext cx="2160000" cy="316800"/>
          </a:xfrm>
          <a:prstGeom prst="rect">
            <a:avLst/>
          </a:prstGeom>
          <a:noFill/>
          <a:ln w="19050">
            <a:solidFill>
              <a:srgbClr val="FD349C"/>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900" err="1">
              <a:solidFill>
                <a:schemeClr val="bg1"/>
              </a:solidFill>
            </a:endParaRPr>
          </a:p>
        </p:txBody>
      </p:sp>
      <p:cxnSp>
        <p:nvCxnSpPr>
          <p:cNvPr id="46" name="직선 화살표 연결선 45">
            <a:extLst>
              <a:ext uri="{FF2B5EF4-FFF2-40B4-BE49-F238E27FC236}">
                <a16:creationId xmlns:a16="http://schemas.microsoft.com/office/drawing/2014/main" id="{D408906D-A095-7855-2A4F-D04584076997}"/>
              </a:ext>
            </a:extLst>
          </p:cNvPr>
          <p:cNvCxnSpPr/>
          <p:nvPr/>
        </p:nvCxnSpPr>
        <p:spPr>
          <a:xfrm>
            <a:off x="7791351" y="1962111"/>
            <a:ext cx="694944" cy="0"/>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7" name="텍스트 개체 틀 5">
            <a:extLst>
              <a:ext uri="{FF2B5EF4-FFF2-40B4-BE49-F238E27FC236}">
                <a16:creationId xmlns:a16="http://schemas.microsoft.com/office/drawing/2014/main" id="{0BB9939F-216D-FE5E-41D7-028C504CFEBF}"/>
              </a:ext>
            </a:extLst>
          </p:cNvPr>
          <p:cNvSpPr txBox="1">
            <a:spLocks/>
          </p:cNvSpPr>
          <p:nvPr/>
        </p:nvSpPr>
        <p:spPr>
          <a:xfrm>
            <a:off x="2728487" y="3418883"/>
            <a:ext cx="546848" cy="287995"/>
          </a:xfrm>
          <a:prstGeom prst="rect">
            <a:avLst/>
          </a:prstGeom>
          <a:noFill/>
        </p:spPr>
        <p:txBody>
          <a:bodyPr vert="horz" wrap="square" lIns="0" tIns="0" rIns="0" bIns="0" rtlCol="0" anchor="t" anchorCtr="0">
            <a:noAutofit/>
          </a:bodyPr>
          <a:lstStyle>
            <a:lvl1pPr eaLnBrk="1" latinLnBrk="1" hangingPunct="1">
              <a:spcAft>
                <a:spcPts val="650"/>
              </a:spcAft>
              <a:defRPr lang="ko-KR" altLang="en-US" sz="800" b="0" i="0" kern="0" baseline="0" dirty="0">
                <a:solidFill>
                  <a:srgbClr val="7F7F7F"/>
                </a:solidFill>
                <a:latin typeface="+mn-lt"/>
                <a:ea typeface="+mn-ea"/>
                <a:cs typeface="Arial" panose="020B0604020202020204" pitchFamily="34" charset="0"/>
              </a:defRPr>
            </a:lvl1pPr>
            <a:lvl2pPr marL="0" indent="0" eaLnBrk="1" latinLnBrk="1" hangingPunct="1">
              <a:spcAft>
                <a:spcPts val="650"/>
              </a:spcAft>
              <a:buFont typeface="Univers for KPMG"/>
              <a:buNone/>
              <a:defRPr sz="1400" b="0" i="0">
                <a:solidFill>
                  <a:srgbClr val="003087"/>
                </a:solidFill>
                <a:latin typeface="Univers for KPMG Light" panose="020B0403020202020204" pitchFamily="34" charset="0"/>
                <a:cs typeface="Univers for KPMG" panose="020B0603020202020204" pitchFamily="34" charset="0"/>
              </a:defRPr>
            </a:lvl2pPr>
            <a:lvl3pPr marL="307975" indent="-307975" algn="l" eaLnBrk="1" latinLnBrk="1" hangingPunct="1">
              <a:spcAft>
                <a:spcPts val="650"/>
              </a:spcAft>
              <a:buFont typeface="Univers for KPMG Light" panose="020B0403020202020204" pitchFamily="34" charset="0"/>
              <a:buChar char="—"/>
              <a:defRPr sz="1400" b="0" i="0">
                <a:solidFill>
                  <a:srgbClr val="003087"/>
                </a:solidFill>
                <a:latin typeface="Univers for KPMG Light" panose="020B0403020202020204" pitchFamily="34" charset="0"/>
                <a:cs typeface="Univers for KPMG" panose="020B0603020202020204" pitchFamily="34" charset="0"/>
              </a:defRPr>
            </a:lvl3pPr>
            <a:lvl4pPr marL="623888" indent="-248400" algn="l" eaLnBrk="1" latinLnBrk="1" hangingPunct="1">
              <a:spcAft>
                <a:spcPts val="650"/>
              </a:spcAft>
              <a:buFont typeface="Univers for KPMG Light" panose="020B0403020202020204" pitchFamily="34" charset="0"/>
              <a:buChar char="–"/>
              <a:defRPr sz="1400" b="0" i="0" baseline="0">
                <a:solidFill>
                  <a:srgbClr val="003087"/>
                </a:solidFill>
                <a:latin typeface="Univers for KPMG Light" panose="020B0403020202020204" pitchFamily="34" charset="0"/>
                <a:cs typeface="Univers for KPMG" panose="020B0603020202020204" pitchFamily="34" charset="0"/>
              </a:defRPr>
            </a:lvl4pPr>
            <a:lvl5pPr marL="982663" indent="-309563" algn="l" eaLnBrk="1" latinLnBrk="1" hangingPunct="1">
              <a:spcAft>
                <a:spcPts val="650"/>
              </a:spcAft>
              <a:buFont typeface="Univers for KPMG Light" panose="020B0403020202020204" pitchFamily="34" charset="0"/>
              <a:buChar char="—"/>
              <a:defRPr lang="en-US" sz="1400" b="0" i="0" dirty="0" smtClean="0">
                <a:solidFill>
                  <a:srgbClr val="003087"/>
                </a:solidFill>
                <a:latin typeface="Univers for KPMG Light" panose="020B0403020202020204" pitchFamily="34" charset="0"/>
                <a:cs typeface="Univers for KPMG" panose="020B0603020202020204" pitchFamily="34" charset="0"/>
              </a:defRPr>
            </a:lvl5pPr>
            <a:lvl6pPr marL="1257300" indent="-247650" algn="l" eaLnBrk="1" latinLnBrk="1" hangingPunct="1">
              <a:spcAft>
                <a:spcPts val="650"/>
              </a:spcAft>
              <a:buFont typeface="Univers for KPMG Light" panose="020B0403020202020204" pitchFamily="34" charset="0"/>
              <a:buChar char="-"/>
              <a:defRPr lang="en-US" sz="1400" b="0" i="0" baseline="0" dirty="0" smtClean="0">
                <a:solidFill>
                  <a:srgbClr val="003087"/>
                </a:solidFill>
                <a:latin typeface="Univers for KPMG Light" panose="020B0403020202020204" pitchFamily="34" charset="0"/>
              </a:defRPr>
            </a:lvl6pPr>
            <a:lvl7pPr marL="1619250" indent="-309563" algn="l" eaLnBrk="1" latinLnBrk="1" hangingPunct="1">
              <a:spcAft>
                <a:spcPts val="650"/>
              </a:spcAft>
              <a:buFont typeface="Univers for KPMG Light" panose="020B0403020202020204" pitchFamily="34" charset="0"/>
              <a:buChar char="—"/>
              <a:defRPr lang="en-US" sz="1400" b="0" i="0" dirty="0" smtClean="0">
                <a:solidFill>
                  <a:srgbClr val="003087"/>
                </a:solidFill>
                <a:latin typeface="Univers for KPMG Light" panose="020B0403020202020204" pitchFamily="34" charset="0"/>
              </a:defRPr>
            </a:lvl7pPr>
            <a:lvl8pPr marL="1885950" indent="-247650" algn="l" eaLnBrk="1" latinLnBrk="1" hangingPunct="1">
              <a:spcAft>
                <a:spcPts val="650"/>
              </a:spcAft>
              <a:buFont typeface="Univers for KPMG Light" panose="020B0403020202020204" pitchFamily="34" charset="0"/>
              <a:buChar char="-"/>
              <a:defRPr lang="en-US" sz="1400" b="0" i="0" baseline="0" dirty="0" smtClean="0">
                <a:solidFill>
                  <a:srgbClr val="003087"/>
                </a:solidFill>
                <a:latin typeface="Univers for KPMG Light" panose="020B0403020202020204" pitchFamily="34" charset="0"/>
              </a:defRPr>
            </a:lvl8pPr>
          </a:lstStyle>
          <a:p>
            <a:pPr>
              <a:spcAft>
                <a:spcPts val="0"/>
              </a:spcAft>
            </a:pPr>
            <a:r>
              <a:rPr lang="ko-KR" altLang="en-US" sz="900">
                <a:solidFill>
                  <a:schemeClr val="tx1"/>
                </a:solidFill>
                <a:latin typeface="KoPub돋움체 Light" panose="00000300000000000000" pitchFamily="2" charset="-127"/>
                <a:ea typeface="KoPub돋움체 Light" panose="00000300000000000000" pitchFamily="2" charset="-127"/>
              </a:rPr>
              <a:t>설비</a:t>
            </a:r>
            <a:r>
              <a:rPr lang="en-US" altLang="ko-KR" sz="900">
                <a:solidFill>
                  <a:schemeClr val="tx1"/>
                </a:solidFill>
                <a:latin typeface="KoPub돋움체 Light" panose="00000300000000000000" pitchFamily="2" charset="-127"/>
                <a:ea typeface="KoPub돋움체 Light" panose="00000300000000000000" pitchFamily="2" charset="-127"/>
              </a:rPr>
              <a:t>/</a:t>
            </a:r>
            <a:r>
              <a:rPr lang="ko-KR" altLang="en-US" sz="900">
                <a:solidFill>
                  <a:schemeClr val="tx1"/>
                </a:solidFill>
                <a:latin typeface="KoPub돋움체 Light" panose="00000300000000000000" pitchFamily="2" charset="-127"/>
                <a:ea typeface="KoPub돋움체 Light" panose="00000300000000000000" pitchFamily="2" charset="-127"/>
              </a:rPr>
              <a:t>시공</a:t>
            </a:r>
            <a:endParaRPr lang="en-US" altLang="ko-KR" sz="900">
              <a:solidFill>
                <a:schemeClr val="tx1"/>
              </a:solidFill>
              <a:latin typeface="KoPub돋움체 Light" panose="00000300000000000000" pitchFamily="2" charset="-127"/>
              <a:ea typeface="KoPub돋움체 Light" panose="00000300000000000000" pitchFamily="2" charset="-127"/>
            </a:endParaRPr>
          </a:p>
        </p:txBody>
      </p:sp>
      <p:cxnSp>
        <p:nvCxnSpPr>
          <p:cNvPr id="52" name="직선 연결선 51">
            <a:extLst>
              <a:ext uri="{FF2B5EF4-FFF2-40B4-BE49-F238E27FC236}">
                <a16:creationId xmlns:a16="http://schemas.microsoft.com/office/drawing/2014/main" id="{35744E09-8862-8B6D-9E83-3F521559C000}"/>
              </a:ext>
            </a:extLst>
          </p:cNvPr>
          <p:cNvCxnSpPr>
            <a:cxnSpLocks/>
          </p:cNvCxnSpPr>
          <p:nvPr/>
        </p:nvCxnSpPr>
        <p:spPr>
          <a:xfrm flipH="1">
            <a:off x="3319272" y="4133260"/>
            <a:ext cx="373727" cy="0"/>
          </a:xfrm>
          <a:prstGeom prst="line">
            <a:avLst/>
          </a:prstGeom>
          <a:ln>
            <a:solidFill>
              <a:srgbClr val="1E49E2"/>
            </a:solidFill>
            <a:prstDash val="dash"/>
          </a:ln>
        </p:spPr>
        <p:style>
          <a:lnRef idx="1">
            <a:schemeClr val="accent1"/>
          </a:lnRef>
          <a:fillRef idx="0">
            <a:schemeClr val="accent1"/>
          </a:fillRef>
          <a:effectRef idx="0">
            <a:schemeClr val="accent1"/>
          </a:effectRef>
          <a:fontRef idx="minor">
            <a:schemeClr val="tx1"/>
          </a:fontRef>
        </p:style>
      </p:cxnSp>
      <p:cxnSp>
        <p:nvCxnSpPr>
          <p:cNvPr id="53" name="직선 연결선 52">
            <a:extLst>
              <a:ext uri="{FF2B5EF4-FFF2-40B4-BE49-F238E27FC236}">
                <a16:creationId xmlns:a16="http://schemas.microsoft.com/office/drawing/2014/main" id="{A8D02F5B-143C-6EBF-A3F0-2B62F6248E50}"/>
              </a:ext>
            </a:extLst>
          </p:cNvPr>
          <p:cNvCxnSpPr>
            <a:cxnSpLocks/>
          </p:cNvCxnSpPr>
          <p:nvPr/>
        </p:nvCxnSpPr>
        <p:spPr>
          <a:xfrm flipV="1">
            <a:off x="3319272" y="3274265"/>
            <a:ext cx="0" cy="858995"/>
          </a:xfrm>
          <a:prstGeom prst="line">
            <a:avLst/>
          </a:prstGeom>
          <a:ln>
            <a:solidFill>
              <a:srgbClr val="1E49E2"/>
            </a:solidFill>
            <a:prstDash val="dash"/>
          </a:ln>
        </p:spPr>
        <p:style>
          <a:lnRef idx="1">
            <a:schemeClr val="accent1"/>
          </a:lnRef>
          <a:fillRef idx="0">
            <a:schemeClr val="accent1"/>
          </a:fillRef>
          <a:effectRef idx="0">
            <a:schemeClr val="accent1"/>
          </a:effectRef>
          <a:fontRef idx="minor">
            <a:schemeClr val="tx1"/>
          </a:fontRef>
        </p:style>
      </p:cxnSp>
      <p:cxnSp>
        <p:nvCxnSpPr>
          <p:cNvPr id="54" name="직선 화살표 연결선 53">
            <a:extLst>
              <a:ext uri="{FF2B5EF4-FFF2-40B4-BE49-F238E27FC236}">
                <a16:creationId xmlns:a16="http://schemas.microsoft.com/office/drawing/2014/main" id="{37E7F634-224C-B229-D8A4-383F5BE6DB3C}"/>
              </a:ext>
            </a:extLst>
          </p:cNvPr>
          <p:cNvCxnSpPr>
            <a:cxnSpLocks/>
          </p:cNvCxnSpPr>
          <p:nvPr/>
        </p:nvCxnSpPr>
        <p:spPr>
          <a:xfrm flipH="1">
            <a:off x="2640455" y="3274265"/>
            <a:ext cx="678817" cy="0"/>
          </a:xfrm>
          <a:prstGeom prst="straightConnector1">
            <a:avLst/>
          </a:prstGeom>
          <a:ln>
            <a:solidFill>
              <a:srgbClr val="1E49E2"/>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5" name="직선 연결선 54">
            <a:extLst>
              <a:ext uri="{FF2B5EF4-FFF2-40B4-BE49-F238E27FC236}">
                <a16:creationId xmlns:a16="http://schemas.microsoft.com/office/drawing/2014/main" id="{6870C54B-EDFE-5335-F2CA-D59762784FC6}"/>
              </a:ext>
            </a:extLst>
          </p:cNvPr>
          <p:cNvCxnSpPr>
            <a:cxnSpLocks/>
          </p:cNvCxnSpPr>
          <p:nvPr/>
        </p:nvCxnSpPr>
        <p:spPr>
          <a:xfrm flipH="1">
            <a:off x="3328416" y="4388892"/>
            <a:ext cx="364583" cy="0"/>
          </a:xfrm>
          <a:prstGeom prst="line">
            <a:avLst/>
          </a:prstGeom>
          <a:ln>
            <a:solidFill>
              <a:srgbClr val="1E49E2"/>
            </a:solidFill>
            <a:prstDash val="dash"/>
          </a:ln>
        </p:spPr>
        <p:style>
          <a:lnRef idx="1">
            <a:schemeClr val="accent1"/>
          </a:lnRef>
          <a:fillRef idx="0">
            <a:schemeClr val="accent1"/>
          </a:fillRef>
          <a:effectRef idx="0">
            <a:schemeClr val="accent1"/>
          </a:effectRef>
          <a:fontRef idx="minor">
            <a:schemeClr val="tx1"/>
          </a:fontRef>
        </p:style>
      </p:cxnSp>
      <p:cxnSp>
        <p:nvCxnSpPr>
          <p:cNvPr id="56" name="직선 연결선 55">
            <a:extLst>
              <a:ext uri="{FF2B5EF4-FFF2-40B4-BE49-F238E27FC236}">
                <a16:creationId xmlns:a16="http://schemas.microsoft.com/office/drawing/2014/main" id="{F8A4ED30-C575-D9BF-11F7-8EDB324243F3}"/>
              </a:ext>
            </a:extLst>
          </p:cNvPr>
          <p:cNvCxnSpPr>
            <a:cxnSpLocks/>
          </p:cNvCxnSpPr>
          <p:nvPr/>
        </p:nvCxnSpPr>
        <p:spPr>
          <a:xfrm flipV="1">
            <a:off x="3328416" y="4398036"/>
            <a:ext cx="0" cy="724286"/>
          </a:xfrm>
          <a:prstGeom prst="line">
            <a:avLst/>
          </a:prstGeom>
          <a:ln>
            <a:solidFill>
              <a:srgbClr val="1E49E2"/>
            </a:solidFill>
            <a:prstDash val="dash"/>
          </a:ln>
        </p:spPr>
        <p:style>
          <a:lnRef idx="1">
            <a:schemeClr val="accent1"/>
          </a:lnRef>
          <a:fillRef idx="0">
            <a:schemeClr val="accent1"/>
          </a:fillRef>
          <a:effectRef idx="0">
            <a:schemeClr val="accent1"/>
          </a:effectRef>
          <a:fontRef idx="minor">
            <a:schemeClr val="tx1"/>
          </a:fontRef>
        </p:style>
      </p:cxnSp>
      <p:cxnSp>
        <p:nvCxnSpPr>
          <p:cNvPr id="57" name="직선 화살표 연결선 56">
            <a:extLst>
              <a:ext uri="{FF2B5EF4-FFF2-40B4-BE49-F238E27FC236}">
                <a16:creationId xmlns:a16="http://schemas.microsoft.com/office/drawing/2014/main" id="{263E85C2-41A5-D9AC-A075-F32E411D72C7}"/>
              </a:ext>
            </a:extLst>
          </p:cNvPr>
          <p:cNvCxnSpPr>
            <a:cxnSpLocks/>
          </p:cNvCxnSpPr>
          <p:nvPr/>
        </p:nvCxnSpPr>
        <p:spPr>
          <a:xfrm flipH="1">
            <a:off x="2649599" y="5140610"/>
            <a:ext cx="678817" cy="0"/>
          </a:xfrm>
          <a:prstGeom prst="straightConnector1">
            <a:avLst/>
          </a:prstGeom>
          <a:ln>
            <a:solidFill>
              <a:srgbClr val="1E49E2"/>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58" name="텍스트 개체 틀 5">
            <a:extLst>
              <a:ext uri="{FF2B5EF4-FFF2-40B4-BE49-F238E27FC236}">
                <a16:creationId xmlns:a16="http://schemas.microsoft.com/office/drawing/2014/main" id="{0F254E26-43AA-EF5D-6FEF-729F2D1935F2}"/>
              </a:ext>
            </a:extLst>
          </p:cNvPr>
          <p:cNvSpPr txBox="1">
            <a:spLocks/>
          </p:cNvSpPr>
          <p:nvPr/>
        </p:nvSpPr>
        <p:spPr>
          <a:xfrm>
            <a:off x="2728800" y="4887993"/>
            <a:ext cx="546848" cy="287995"/>
          </a:xfrm>
          <a:prstGeom prst="rect">
            <a:avLst/>
          </a:prstGeom>
          <a:noFill/>
        </p:spPr>
        <p:txBody>
          <a:bodyPr vert="horz" wrap="square" lIns="0" tIns="0" rIns="0" bIns="0" rtlCol="0" anchor="t" anchorCtr="0">
            <a:noAutofit/>
          </a:bodyPr>
          <a:lstStyle>
            <a:lvl1pPr eaLnBrk="1" latinLnBrk="1" hangingPunct="1">
              <a:spcAft>
                <a:spcPts val="650"/>
              </a:spcAft>
              <a:defRPr lang="ko-KR" altLang="en-US" sz="800" b="0" i="0" kern="0" baseline="0" dirty="0">
                <a:solidFill>
                  <a:srgbClr val="7F7F7F"/>
                </a:solidFill>
                <a:latin typeface="+mn-lt"/>
                <a:ea typeface="+mn-ea"/>
                <a:cs typeface="Arial" panose="020B0604020202020204" pitchFamily="34" charset="0"/>
              </a:defRPr>
            </a:lvl1pPr>
            <a:lvl2pPr marL="0" indent="0" eaLnBrk="1" latinLnBrk="1" hangingPunct="1">
              <a:spcAft>
                <a:spcPts val="650"/>
              </a:spcAft>
              <a:buFont typeface="Univers for KPMG"/>
              <a:buNone/>
              <a:defRPr sz="1400" b="0" i="0">
                <a:solidFill>
                  <a:srgbClr val="003087"/>
                </a:solidFill>
                <a:latin typeface="Univers for KPMG Light" panose="020B0403020202020204" pitchFamily="34" charset="0"/>
                <a:cs typeface="Univers for KPMG" panose="020B0603020202020204" pitchFamily="34" charset="0"/>
              </a:defRPr>
            </a:lvl2pPr>
            <a:lvl3pPr marL="307975" indent="-307975" algn="l" eaLnBrk="1" latinLnBrk="1" hangingPunct="1">
              <a:spcAft>
                <a:spcPts val="650"/>
              </a:spcAft>
              <a:buFont typeface="Univers for KPMG Light" panose="020B0403020202020204" pitchFamily="34" charset="0"/>
              <a:buChar char="—"/>
              <a:defRPr sz="1400" b="0" i="0">
                <a:solidFill>
                  <a:srgbClr val="003087"/>
                </a:solidFill>
                <a:latin typeface="Univers for KPMG Light" panose="020B0403020202020204" pitchFamily="34" charset="0"/>
                <a:cs typeface="Univers for KPMG" panose="020B0603020202020204" pitchFamily="34" charset="0"/>
              </a:defRPr>
            </a:lvl3pPr>
            <a:lvl4pPr marL="623888" indent="-248400" algn="l" eaLnBrk="1" latinLnBrk="1" hangingPunct="1">
              <a:spcAft>
                <a:spcPts val="650"/>
              </a:spcAft>
              <a:buFont typeface="Univers for KPMG Light" panose="020B0403020202020204" pitchFamily="34" charset="0"/>
              <a:buChar char="–"/>
              <a:defRPr sz="1400" b="0" i="0" baseline="0">
                <a:solidFill>
                  <a:srgbClr val="003087"/>
                </a:solidFill>
                <a:latin typeface="Univers for KPMG Light" panose="020B0403020202020204" pitchFamily="34" charset="0"/>
                <a:cs typeface="Univers for KPMG" panose="020B0603020202020204" pitchFamily="34" charset="0"/>
              </a:defRPr>
            </a:lvl4pPr>
            <a:lvl5pPr marL="982663" indent="-309563" algn="l" eaLnBrk="1" latinLnBrk="1" hangingPunct="1">
              <a:spcAft>
                <a:spcPts val="650"/>
              </a:spcAft>
              <a:buFont typeface="Univers for KPMG Light" panose="020B0403020202020204" pitchFamily="34" charset="0"/>
              <a:buChar char="—"/>
              <a:defRPr lang="en-US" sz="1400" b="0" i="0" dirty="0" smtClean="0">
                <a:solidFill>
                  <a:srgbClr val="003087"/>
                </a:solidFill>
                <a:latin typeface="Univers for KPMG Light" panose="020B0403020202020204" pitchFamily="34" charset="0"/>
                <a:cs typeface="Univers for KPMG" panose="020B0603020202020204" pitchFamily="34" charset="0"/>
              </a:defRPr>
            </a:lvl5pPr>
            <a:lvl6pPr marL="1257300" indent="-247650" algn="l" eaLnBrk="1" latinLnBrk="1" hangingPunct="1">
              <a:spcAft>
                <a:spcPts val="650"/>
              </a:spcAft>
              <a:buFont typeface="Univers for KPMG Light" panose="020B0403020202020204" pitchFamily="34" charset="0"/>
              <a:buChar char="-"/>
              <a:defRPr lang="en-US" sz="1400" b="0" i="0" baseline="0" dirty="0" smtClean="0">
                <a:solidFill>
                  <a:srgbClr val="003087"/>
                </a:solidFill>
                <a:latin typeface="Univers for KPMG Light" panose="020B0403020202020204" pitchFamily="34" charset="0"/>
              </a:defRPr>
            </a:lvl6pPr>
            <a:lvl7pPr marL="1619250" indent="-309563" algn="l" eaLnBrk="1" latinLnBrk="1" hangingPunct="1">
              <a:spcAft>
                <a:spcPts val="650"/>
              </a:spcAft>
              <a:buFont typeface="Univers for KPMG Light" panose="020B0403020202020204" pitchFamily="34" charset="0"/>
              <a:buChar char="—"/>
              <a:defRPr lang="en-US" sz="1400" b="0" i="0" dirty="0" smtClean="0">
                <a:solidFill>
                  <a:srgbClr val="003087"/>
                </a:solidFill>
                <a:latin typeface="Univers for KPMG Light" panose="020B0403020202020204" pitchFamily="34" charset="0"/>
              </a:defRPr>
            </a:lvl7pPr>
            <a:lvl8pPr marL="1885950" indent="-247650" algn="l" eaLnBrk="1" latinLnBrk="1" hangingPunct="1">
              <a:spcAft>
                <a:spcPts val="650"/>
              </a:spcAft>
              <a:buFont typeface="Univers for KPMG Light" panose="020B0403020202020204" pitchFamily="34" charset="0"/>
              <a:buChar char="-"/>
              <a:defRPr lang="en-US" sz="1400" b="0" i="0" baseline="0" dirty="0" smtClean="0">
                <a:solidFill>
                  <a:srgbClr val="003087"/>
                </a:solidFill>
                <a:latin typeface="Univers for KPMG Light" panose="020B0403020202020204" pitchFamily="34" charset="0"/>
              </a:defRPr>
            </a:lvl8pPr>
          </a:lstStyle>
          <a:p>
            <a:pPr>
              <a:spcAft>
                <a:spcPts val="0"/>
              </a:spcAft>
            </a:pPr>
            <a:r>
              <a:rPr lang="ko-KR" altLang="en-US" sz="900">
                <a:solidFill>
                  <a:schemeClr val="tx1"/>
                </a:solidFill>
                <a:latin typeface="KoPub돋움체 Light" panose="00000300000000000000" pitchFamily="2" charset="-127"/>
                <a:ea typeface="KoPub돋움체 Light" panose="00000300000000000000" pitchFamily="2" charset="-127"/>
              </a:rPr>
              <a:t>운영</a:t>
            </a:r>
            <a:r>
              <a:rPr lang="en-US" altLang="ko-KR" sz="900">
                <a:solidFill>
                  <a:schemeClr val="tx1"/>
                </a:solidFill>
                <a:latin typeface="KoPub돋움체 Light" panose="00000300000000000000" pitchFamily="2" charset="-127"/>
                <a:ea typeface="KoPub돋움체 Light" panose="00000300000000000000" pitchFamily="2" charset="-127"/>
              </a:rPr>
              <a:t>/</a:t>
            </a:r>
            <a:r>
              <a:rPr lang="ko-KR" altLang="en-US" sz="900">
                <a:solidFill>
                  <a:schemeClr val="tx1"/>
                </a:solidFill>
                <a:latin typeface="KoPub돋움체 Light" panose="00000300000000000000" pitchFamily="2" charset="-127"/>
                <a:ea typeface="KoPub돋움체 Light" panose="00000300000000000000" pitchFamily="2" charset="-127"/>
              </a:rPr>
              <a:t>관리</a:t>
            </a:r>
            <a:endParaRPr lang="en-US" altLang="ko-KR" sz="900">
              <a:solidFill>
                <a:schemeClr val="tx1"/>
              </a:solidFill>
              <a:latin typeface="KoPub돋움체 Light" panose="00000300000000000000" pitchFamily="2" charset="-127"/>
              <a:ea typeface="KoPub돋움체 Light" panose="00000300000000000000" pitchFamily="2" charset="-127"/>
            </a:endParaRPr>
          </a:p>
        </p:txBody>
      </p:sp>
      <p:sp>
        <p:nvSpPr>
          <p:cNvPr id="59" name="텍스트 개체 틀 5">
            <a:extLst>
              <a:ext uri="{FF2B5EF4-FFF2-40B4-BE49-F238E27FC236}">
                <a16:creationId xmlns:a16="http://schemas.microsoft.com/office/drawing/2014/main" id="{857C8A16-E4E1-F3A9-C497-3B258C618591}"/>
              </a:ext>
            </a:extLst>
          </p:cNvPr>
          <p:cNvSpPr txBox="1">
            <a:spLocks/>
          </p:cNvSpPr>
          <p:nvPr/>
        </p:nvSpPr>
        <p:spPr>
          <a:xfrm>
            <a:off x="3362400" y="4518401"/>
            <a:ext cx="546848" cy="287995"/>
          </a:xfrm>
          <a:prstGeom prst="rect">
            <a:avLst/>
          </a:prstGeom>
          <a:noFill/>
        </p:spPr>
        <p:txBody>
          <a:bodyPr vert="horz" wrap="square" lIns="0" tIns="0" rIns="0" bIns="0" rtlCol="0" anchor="t" anchorCtr="0">
            <a:noAutofit/>
          </a:bodyPr>
          <a:lstStyle>
            <a:lvl1pPr eaLnBrk="1" latinLnBrk="1" hangingPunct="1">
              <a:spcAft>
                <a:spcPts val="650"/>
              </a:spcAft>
              <a:defRPr lang="ko-KR" altLang="en-US" sz="800" b="0" i="0" kern="0" baseline="0" dirty="0">
                <a:solidFill>
                  <a:srgbClr val="7F7F7F"/>
                </a:solidFill>
                <a:latin typeface="+mn-lt"/>
                <a:ea typeface="+mn-ea"/>
                <a:cs typeface="Arial" panose="020B0604020202020204" pitchFamily="34" charset="0"/>
              </a:defRPr>
            </a:lvl1pPr>
            <a:lvl2pPr marL="0" indent="0" eaLnBrk="1" latinLnBrk="1" hangingPunct="1">
              <a:spcAft>
                <a:spcPts val="650"/>
              </a:spcAft>
              <a:buFont typeface="Univers for KPMG"/>
              <a:buNone/>
              <a:defRPr sz="1400" b="0" i="0">
                <a:solidFill>
                  <a:srgbClr val="003087"/>
                </a:solidFill>
                <a:latin typeface="Univers for KPMG Light" panose="020B0403020202020204" pitchFamily="34" charset="0"/>
                <a:cs typeface="Univers for KPMG" panose="020B0603020202020204" pitchFamily="34" charset="0"/>
              </a:defRPr>
            </a:lvl2pPr>
            <a:lvl3pPr marL="307975" indent="-307975" algn="l" eaLnBrk="1" latinLnBrk="1" hangingPunct="1">
              <a:spcAft>
                <a:spcPts val="650"/>
              </a:spcAft>
              <a:buFont typeface="Univers for KPMG Light" panose="020B0403020202020204" pitchFamily="34" charset="0"/>
              <a:buChar char="—"/>
              <a:defRPr sz="1400" b="0" i="0">
                <a:solidFill>
                  <a:srgbClr val="003087"/>
                </a:solidFill>
                <a:latin typeface="Univers for KPMG Light" panose="020B0403020202020204" pitchFamily="34" charset="0"/>
                <a:cs typeface="Univers for KPMG" panose="020B0603020202020204" pitchFamily="34" charset="0"/>
              </a:defRPr>
            </a:lvl3pPr>
            <a:lvl4pPr marL="623888" indent="-248400" algn="l" eaLnBrk="1" latinLnBrk="1" hangingPunct="1">
              <a:spcAft>
                <a:spcPts val="650"/>
              </a:spcAft>
              <a:buFont typeface="Univers for KPMG Light" panose="020B0403020202020204" pitchFamily="34" charset="0"/>
              <a:buChar char="–"/>
              <a:defRPr sz="1400" b="0" i="0" baseline="0">
                <a:solidFill>
                  <a:srgbClr val="003087"/>
                </a:solidFill>
                <a:latin typeface="Univers for KPMG Light" panose="020B0403020202020204" pitchFamily="34" charset="0"/>
                <a:cs typeface="Univers for KPMG" panose="020B0603020202020204" pitchFamily="34" charset="0"/>
              </a:defRPr>
            </a:lvl4pPr>
            <a:lvl5pPr marL="982663" indent="-309563" algn="l" eaLnBrk="1" latinLnBrk="1" hangingPunct="1">
              <a:spcAft>
                <a:spcPts val="650"/>
              </a:spcAft>
              <a:buFont typeface="Univers for KPMG Light" panose="020B0403020202020204" pitchFamily="34" charset="0"/>
              <a:buChar char="—"/>
              <a:defRPr lang="en-US" sz="1400" b="0" i="0" dirty="0" smtClean="0">
                <a:solidFill>
                  <a:srgbClr val="003087"/>
                </a:solidFill>
                <a:latin typeface="Univers for KPMG Light" panose="020B0403020202020204" pitchFamily="34" charset="0"/>
                <a:cs typeface="Univers for KPMG" panose="020B0603020202020204" pitchFamily="34" charset="0"/>
              </a:defRPr>
            </a:lvl5pPr>
            <a:lvl6pPr marL="1257300" indent="-247650" algn="l" eaLnBrk="1" latinLnBrk="1" hangingPunct="1">
              <a:spcAft>
                <a:spcPts val="650"/>
              </a:spcAft>
              <a:buFont typeface="Univers for KPMG Light" panose="020B0403020202020204" pitchFamily="34" charset="0"/>
              <a:buChar char="-"/>
              <a:defRPr lang="en-US" sz="1400" b="0" i="0" baseline="0" dirty="0" smtClean="0">
                <a:solidFill>
                  <a:srgbClr val="003087"/>
                </a:solidFill>
                <a:latin typeface="Univers for KPMG Light" panose="020B0403020202020204" pitchFamily="34" charset="0"/>
              </a:defRPr>
            </a:lvl6pPr>
            <a:lvl7pPr marL="1619250" indent="-309563" algn="l" eaLnBrk="1" latinLnBrk="1" hangingPunct="1">
              <a:spcAft>
                <a:spcPts val="650"/>
              </a:spcAft>
              <a:buFont typeface="Univers for KPMG Light" panose="020B0403020202020204" pitchFamily="34" charset="0"/>
              <a:buChar char="—"/>
              <a:defRPr lang="en-US" sz="1400" b="0" i="0" dirty="0" smtClean="0">
                <a:solidFill>
                  <a:srgbClr val="003087"/>
                </a:solidFill>
                <a:latin typeface="Univers for KPMG Light" panose="020B0403020202020204" pitchFamily="34" charset="0"/>
              </a:defRPr>
            </a:lvl7pPr>
            <a:lvl8pPr marL="1885950" indent="-247650" algn="l" eaLnBrk="1" latinLnBrk="1" hangingPunct="1">
              <a:spcAft>
                <a:spcPts val="650"/>
              </a:spcAft>
              <a:buFont typeface="Univers for KPMG Light" panose="020B0403020202020204" pitchFamily="34" charset="0"/>
              <a:buChar char="-"/>
              <a:defRPr lang="en-US" sz="1400" b="0" i="0" baseline="0" dirty="0" smtClean="0">
                <a:solidFill>
                  <a:srgbClr val="003087"/>
                </a:solidFill>
                <a:latin typeface="Univers for KPMG Light" panose="020B0403020202020204" pitchFamily="34" charset="0"/>
              </a:defRPr>
            </a:lvl8pPr>
          </a:lstStyle>
          <a:p>
            <a:pPr>
              <a:spcAft>
                <a:spcPts val="0"/>
              </a:spcAft>
            </a:pPr>
            <a:r>
              <a:rPr lang="ko-KR" altLang="en-US" sz="900">
                <a:solidFill>
                  <a:schemeClr val="tx1"/>
                </a:solidFill>
                <a:latin typeface="KoPub돋움체 Light" panose="00000300000000000000" pitchFamily="2" charset="-127"/>
                <a:ea typeface="KoPub돋움체 Light" panose="00000300000000000000" pitchFamily="2" charset="-127"/>
              </a:rPr>
              <a:t>용역 대금</a:t>
            </a:r>
            <a:endParaRPr lang="en-US" altLang="ko-KR" sz="900">
              <a:solidFill>
                <a:schemeClr val="tx1"/>
              </a:solidFill>
              <a:latin typeface="KoPub돋움체 Light" panose="00000300000000000000" pitchFamily="2" charset="-127"/>
              <a:ea typeface="KoPub돋움체 Light" panose="00000300000000000000" pitchFamily="2" charset="-127"/>
            </a:endParaRPr>
          </a:p>
        </p:txBody>
      </p:sp>
      <p:sp>
        <p:nvSpPr>
          <p:cNvPr id="60" name="텍스트 개체 틀 5">
            <a:extLst>
              <a:ext uri="{FF2B5EF4-FFF2-40B4-BE49-F238E27FC236}">
                <a16:creationId xmlns:a16="http://schemas.microsoft.com/office/drawing/2014/main" id="{A6980BA0-17AA-EA10-03A1-D0FBFC527EC9}"/>
              </a:ext>
            </a:extLst>
          </p:cNvPr>
          <p:cNvSpPr txBox="1">
            <a:spLocks/>
          </p:cNvSpPr>
          <p:nvPr/>
        </p:nvSpPr>
        <p:spPr>
          <a:xfrm>
            <a:off x="3363209" y="3871807"/>
            <a:ext cx="683029" cy="287995"/>
          </a:xfrm>
          <a:prstGeom prst="rect">
            <a:avLst/>
          </a:prstGeom>
          <a:noFill/>
        </p:spPr>
        <p:txBody>
          <a:bodyPr vert="horz" wrap="square" lIns="0" tIns="0" rIns="0" bIns="0" rtlCol="0" anchor="t" anchorCtr="0">
            <a:noAutofit/>
          </a:bodyPr>
          <a:lstStyle>
            <a:lvl1pPr eaLnBrk="1" latinLnBrk="1" hangingPunct="1">
              <a:spcAft>
                <a:spcPts val="650"/>
              </a:spcAft>
              <a:defRPr lang="ko-KR" altLang="en-US" sz="800" b="0" i="0" kern="0" baseline="0" dirty="0">
                <a:solidFill>
                  <a:srgbClr val="7F7F7F"/>
                </a:solidFill>
                <a:latin typeface="+mn-lt"/>
                <a:ea typeface="+mn-ea"/>
                <a:cs typeface="Arial" panose="020B0604020202020204" pitchFamily="34" charset="0"/>
              </a:defRPr>
            </a:lvl1pPr>
            <a:lvl2pPr marL="0" indent="0" eaLnBrk="1" latinLnBrk="1" hangingPunct="1">
              <a:spcAft>
                <a:spcPts val="650"/>
              </a:spcAft>
              <a:buFont typeface="Univers for KPMG"/>
              <a:buNone/>
              <a:defRPr sz="1400" b="0" i="0">
                <a:solidFill>
                  <a:srgbClr val="003087"/>
                </a:solidFill>
                <a:latin typeface="Univers for KPMG Light" panose="020B0403020202020204" pitchFamily="34" charset="0"/>
                <a:cs typeface="Univers for KPMG" panose="020B0603020202020204" pitchFamily="34" charset="0"/>
              </a:defRPr>
            </a:lvl2pPr>
            <a:lvl3pPr marL="307975" indent="-307975" algn="l" eaLnBrk="1" latinLnBrk="1" hangingPunct="1">
              <a:spcAft>
                <a:spcPts val="650"/>
              </a:spcAft>
              <a:buFont typeface="Univers for KPMG Light" panose="020B0403020202020204" pitchFamily="34" charset="0"/>
              <a:buChar char="—"/>
              <a:defRPr sz="1400" b="0" i="0">
                <a:solidFill>
                  <a:srgbClr val="003087"/>
                </a:solidFill>
                <a:latin typeface="Univers for KPMG Light" panose="020B0403020202020204" pitchFamily="34" charset="0"/>
                <a:cs typeface="Univers for KPMG" panose="020B0603020202020204" pitchFamily="34" charset="0"/>
              </a:defRPr>
            </a:lvl3pPr>
            <a:lvl4pPr marL="623888" indent="-248400" algn="l" eaLnBrk="1" latinLnBrk="1" hangingPunct="1">
              <a:spcAft>
                <a:spcPts val="650"/>
              </a:spcAft>
              <a:buFont typeface="Univers for KPMG Light" panose="020B0403020202020204" pitchFamily="34" charset="0"/>
              <a:buChar char="–"/>
              <a:defRPr sz="1400" b="0" i="0" baseline="0">
                <a:solidFill>
                  <a:srgbClr val="003087"/>
                </a:solidFill>
                <a:latin typeface="Univers for KPMG Light" panose="020B0403020202020204" pitchFamily="34" charset="0"/>
                <a:cs typeface="Univers for KPMG" panose="020B0603020202020204" pitchFamily="34" charset="0"/>
              </a:defRPr>
            </a:lvl4pPr>
            <a:lvl5pPr marL="982663" indent="-309563" algn="l" eaLnBrk="1" latinLnBrk="1" hangingPunct="1">
              <a:spcAft>
                <a:spcPts val="650"/>
              </a:spcAft>
              <a:buFont typeface="Univers for KPMG Light" panose="020B0403020202020204" pitchFamily="34" charset="0"/>
              <a:buChar char="—"/>
              <a:defRPr lang="en-US" sz="1400" b="0" i="0" dirty="0" smtClean="0">
                <a:solidFill>
                  <a:srgbClr val="003087"/>
                </a:solidFill>
                <a:latin typeface="Univers for KPMG Light" panose="020B0403020202020204" pitchFamily="34" charset="0"/>
                <a:cs typeface="Univers for KPMG" panose="020B0603020202020204" pitchFamily="34" charset="0"/>
              </a:defRPr>
            </a:lvl5pPr>
            <a:lvl6pPr marL="1257300" indent="-247650" algn="l" eaLnBrk="1" latinLnBrk="1" hangingPunct="1">
              <a:spcAft>
                <a:spcPts val="650"/>
              </a:spcAft>
              <a:buFont typeface="Univers for KPMG Light" panose="020B0403020202020204" pitchFamily="34" charset="0"/>
              <a:buChar char="-"/>
              <a:defRPr lang="en-US" sz="1400" b="0" i="0" baseline="0" dirty="0" smtClean="0">
                <a:solidFill>
                  <a:srgbClr val="003087"/>
                </a:solidFill>
                <a:latin typeface="Univers for KPMG Light" panose="020B0403020202020204" pitchFamily="34" charset="0"/>
              </a:defRPr>
            </a:lvl6pPr>
            <a:lvl7pPr marL="1619250" indent="-309563" algn="l" eaLnBrk="1" latinLnBrk="1" hangingPunct="1">
              <a:spcAft>
                <a:spcPts val="650"/>
              </a:spcAft>
              <a:buFont typeface="Univers for KPMG Light" panose="020B0403020202020204" pitchFamily="34" charset="0"/>
              <a:buChar char="—"/>
              <a:defRPr lang="en-US" sz="1400" b="0" i="0" dirty="0" smtClean="0">
                <a:solidFill>
                  <a:srgbClr val="003087"/>
                </a:solidFill>
                <a:latin typeface="Univers for KPMG Light" panose="020B0403020202020204" pitchFamily="34" charset="0"/>
              </a:defRPr>
            </a:lvl7pPr>
            <a:lvl8pPr marL="1885950" indent="-247650" algn="l" eaLnBrk="1" latinLnBrk="1" hangingPunct="1">
              <a:spcAft>
                <a:spcPts val="650"/>
              </a:spcAft>
              <a:buFont typeface="Univers for KPMG Light" panose="020B0403020202020204" pitchFamily="34" charset="0"/>
              <a:buChar char="-"/>
              <a:defRPr lang="en-US" sz="1400" b="0" i="0" baseline="0" dirty="0" smtClean="0">
                <a:solidFill>
                  <a:srgbClr val="003087"/>
                </a:solidFill>
                <a:latin typeface="Univers for KPMG Light" panose="020B0403020202020204" pitchFamily="34" charset="0"/>
              </a:defRPr>
            </a:lvl8pPr>
          </a:lstStyle>
          <a:p>
            <a:pPr>
              <a:spcAft>
                <a:spcPts val="0"/>
              </a:spcAft>
            </a:pPr>
            <a:r>
              <a:rPr lang="ko-KR" altLang="en-US" sz="900">
                <a:solidFill>
                  <a:schemeClr val="tx1"/>
                </a:solidFill>
                <a:latin typeface="KoPub돋움체 Light" panose="00000300000000000000" pitchFamily="2" charset="-127"/>
                <a:ea typeface="KoPub돋움체 Light" panose="00000300000000000000" pitchFamily="2" charset="-127"/>
              </a:rPr>
              <a:t>용역 대금</a:t>
            </a:r>
            <a:endParaRPr lang="en-US" altLang="ko-KR" sz="900">
              <a:solidFill>
                <a:schemeClr val="tx1"/>
              </a:solidFill>
              <a:latin typeface="KoPub돋움체 Light" panose="00000300000000000000" pitchFamily="2" charset="-127"/>
              <a:ea typeface="KoPub돋움체 Light" panose="00000300000000000000" pitchFamily="2" charset="-127"/>
            </a:endParaRPr>
          </a:p>
        </p:txBody>
      </p:sp>
      <p:cxnSp>
        <p:nvCxnSpPr>
          <p:cNvPr id="61" name="연결선: 꺾임 60">
            <a:extLst>
              <a:ext uri="{FF2B5EF4-FFF2-40B4-BE49-F238E27FC236}">
                <a16:creationId xmlns:a16="http://schemas.microsoft.com/office/drawing/2014/main" id="{3D1D3EDA-1DC1-AC6A-E91B-2450CBD15B98}"/>
              </a:ext>
            </a:extLst>
          </p:cNvPr>
          <p:cNvCxnSpPr>
            <a:cxnSpLocks/>
            <a:endCxn id="36" idx="1"/>
          </p:cNvCxnSpPr>
          <p:nvPr/>
        </p:nvCxnSpPr>
        <p:spPr>
          <a:xfrm flipV="1">
            <a:off x="6206239" y="3620764"/>
            <a:ext cx="1050161" cy="596257"/>
          </a:xfrm>
          <a:prstGeom prst="bentConnector3">
            <a:avLst>
              <a:gd name="adj1" fmla="val 50000"/>
            </a:avLst>
          </a:prstGeom>
          <a:ln>
            <a:solidFill>
              <a:srgbClr val="7213EA"/>
            </a:solidFill>
            <a:tailEnd type="triangle"/>
          </a:ln>
        </p:spPr>
        <p:style>
          <a:lnRef idx="1">
            <a:schemeClr val="accent1"/>
          </a:lnRef>
          <a:fillRef idx="0">
            <a:schemeClr val="accent1"/>
          </a:fillRef>
          <a:effectRef idx="0">
            <a:schemeClr val="accent1"/>
          </a:effectRef>
          <a:fontRef idx="minor">
            <a:schemeClr val="tx1"/>
          </a:fontRef>
        </p:style>
      </p:cxnSp>
      <p:cxnSp>
        <p:nvCxnSpPr>
          <p:cNvPr id="62" name="연결선: 꺾임 61">
            <a:extLst>
              <a:ext uri="{FF2B5EF4-FFF2-40B4-BE49-F238E27FC236}">
                <a16:creationId xmlns:a16="http://schemas.microsoft.com/office/drawing/2014/main" id="{1FA1C543-76E7-9960-7352-F334D8613525}"/>
              </a:ext>
            </a:extLst>
          </p:cNvPr>
          <p:cNvCxnSpPr>
            <a:cxnSpLocks/>
            <a:endCxn id="37" idx="1"/>
          </p:cNvCxnSpPr>
          <p:nvPr/>
        </p:nvCxnSpPr>
        <p:spPr>
          <a:xfrm>
            <a:off x="6213000" y="4320799"/>
            <a:ext cx="1043400" cy="569052"/>
          </a:xfrm>
          <a:prstGeom prst="bentConnector3">
            <a:avLst/>
          </a:prstGeom>
          <a:ln>
            <a:solidFill>
              <a:srgbClr val="7213EA"/>
            </a:solidFill>
            <a:tailEnd type="triangle"/>
          </a:ln>
        </p:spPr>
        <p:style>
          <a:lnRef idx="1">
            <a:schemeClr val="accent1"/>
          </a:lnRef>
          <a:fillRef idx="0">
            <a:schemeClr val="accent1"/>
          </a:fillRef>
          <a:effectRef idx="0">
            <a:schemeClr val="accent1"/>
          </a:effectRef>
          <a:fontRef idx="minor">
            <a:schemeClr val="tx1"/>
          </a:fontRef>
        </p:style>
      </p:cxnSp>
      <p:sp>
        <p:nvSpPr>
          <p:cNvPr id="63" name="텍스트 개체 틀 5">
            <a:extLst>
              <a:ext uri="{FF2B5EF4-FFF2-40B4-BE49-F238E27FC236}">
                <a16:creationId xmlns:a16="http://schemas.microsoft.com/office/drawing/2014/main" id="{296BFFFE-487A-4BC0-5FF5-114444ACC3AA}"/>
              </a:ext>
            </a:extLst>
          </p:cNvPr>
          <p:cNvSpPr txBox="1">
            <a:spLocks/>
          </p:cNvSpPr>
          <p:nvPr/>
        </p:nvSpPr>
        <p:spPr>
          <a:xfrm>
            <a:off x="6771600" y="3710548"/>
            <a:ext cx="546848" cy="287995"/>
          </a:xfrm>
          <a:prstGeom prst="rect">
            <a:avLst/>
          </a:prstGeom>
          <a:noFill/>
        </p:spPr>
        <p:txBody>
          <a:bodyPr vert="horz" wrap="square" lIns="0" tIns="0" rIns="0" bIns="0" rtlCol="0" anchor="t" anchorCtr="0">
            <a:noAutofit/>
          </a:bodyPr>
          <a:lstStyle>
            <a:lvl1pPr eaLnBrk="1" latinLnBrk="1" hangingPunct="1">
              <a:spcAft>
                <a:spcPts val="650"/>
              </a:spcAft>
              <a:defRPr lang="ko-KR" altLang="en-US" sz="800" b="0" i="0" kern="0" baseline="0" dirty="0">
                <a:solidFill>
                  <a:srgbClr val="7F7F7F"/>
                </a:solidFill>
                <a:latin typeface="+mn-lt"/>
                <a:ea typeface="+mn-ea"/>
                <a:cs typeface="Arial" panose="020B0604020202020204" pitchFamily="34" charset="0"/>
              </a:defRPr>
            </a:lvl1pPr>
            <a:lvl2pPr marL="0" indent="0" eaLnBrk="1" latinLnBrk="1" hangingPunct="1">
              <a:spcAft>
                <a:spcPts val="650"/>
              </a:spcAft>
              <a:buFont typeface="Univers for KPMG"/>
              <a:buNone/>
              <a:defRPr sz="1400" b="0" i="0">
                <a:solidFill>
                  <a:srgbClr val="003087"/>
                </a:solidFill>
                <a:latin typeface="Univers for KPMG Light" panose="020B0403020202020204" pitchFamily="34" charset="0"/>
                <a:cs typeface="Univers for KPMG" panose="020B0603020202020204" pitchFamily="34" charset="0"/>
              </a:defRPr>
            </a:lvl2pPr>
            <a:lvl3pPr marL="307975" indent="-307975" algn="l" eaLnBrk="1" latinLnBrk="1" hangingPunct="1">
              <a:spcAft>
                <a:spcPts val="650"/>
              </a:spcAft>
              <a:buFont typeface="Univers for KPMG Light" panose="020B0403020202020204" pitchFamily="34" charset="0"/>
              <a:buChar char="—"/>
              <a:defRPr sz="1400" b="0" i="0">
                <a:solidFill>
                  <a:srgbClr val="003087"/>
                </a:solidFill>
                <a:latin typeface="Univers for KPMG Light" panose="020B0403020202020204" pitchFamily="34" charset="0"/>
                <a:cs typeface="Univers for KPMG" panose="020B0603020202020204" pitchFamily="34" charset="0"/>
              </a:defRPr>
            </a:lvl3pPr>
            <a:lvl4pPr marL="623888" indent="-248400" algn="l" eaLnBrk="1" latinLnBrk="1" hangingPunct="1">
              <a:spcAft>
                <a:spcPts val="650"/>
              </a:spcAft>
              <a:buFont typeface="Univers for KPMG Light" panose="020B0403020202020204" pitchFamily="34" charset="0"/>
              <a:buChar char="–"/>
              <a:defRPr sz="1400" b="0" i="0" baseline="0">
                <a:solidFill>
                  <a:srgbClr val="003087"/>
                </a:solidFill>
                <a:latin typeface="Univers for KPMG Light" panose="020B0403020202020204" pitchFamily="34" charset="0"/>
                <a:cs typeface="Univers for KPMG" panose="020B0603020202020204" pitchFamily="34" charset="0"/>
              </a:defRPr>
            </a:lvl4pPr>
            <a:lvl5pPr marL="982663" indent="-309563" algn="l" eaLnBrk="1" latinLnBrk="1" hangingPunct="1">
              <a:spcAft>
                <a:spcPts val="650"/>
              </a:spcAft>
              <a:buFont typeface="Univers for KPMG Light" panose="020B0403020202020204" pitchFamily="34" charset="0"/>
              <a:buChar char="—"/>
              <a:defRPr lang="en-US" sz="1400" b="0" i="0" dirty="0" smtClean="0">
                <a:solidFill>
                  <a:srgbClr val="003087"/>
                </a:solidFill>
                <a:latin typeface="Univers for KPMG Light" panose="020B0403020202020204" pitchFamily="34" charset="0"/>
                <a:cs typeface="Univers for KPMG" panose="020B0603020202020204" pitchFamily="34" charset="0"/>
              </a:defRPr>
            </a:lvl5pPr>
            <a:lvl6pPr marL="1257300" indent="-247650" algn="l" eaLnBrk="1" latinLnBrk="1" hangingPunct="1">
              <a:spcAft>
                <a:spcPts val="650"/>
              </a:spcAft>
              <a:buFont typeface="Univers for KPMG Light" panose="020B0403020202020204" pitchFamily="34" charset="0"/>
              <a:buChar char="-"/>
              <a:defRPr lang="en-US" sz="1400" b="0" i="0" baseline="0" dirty="0" smtClean="0">
                <a:solidFill>
                  <a:srgbClr val="003087"/>
                </a:solidFill>
                <a:latin typeface="Univers for KPMG Light" panose="020B0403020202020204" pitchFamily="34" charset="0"/>
              </a:defRPr>
            </a:lvl6pPr>
            <a:lvl7pPr marL="1619250" indent="-309563" algn="l" eaLnBrk="1" latinLnBrk="1" hangingPunct="1">
              <a:spcAft>
                <a:spcPts val="650"/>
              </a:spcAft>
              <a:buFont typeface="Univers for KPMG Light" panose="020B0403020202020204" pitchFamily="34" charset="0"/>
              <a:buChar char="—"/>
              <a:defRPr lang="en-US" sz="1400" b="0" i="0" dirty="0" smtClean="0">
                <a:solidFill>
                  <a:srgbClr val="003087"/>
                </a:solidFill>
                <a:latin typeface="Univers for KPMG Light" panose="020B0403020202020204" pitchFamily="34" charset="0"/>
              </a:defRPr>
            </a:lvl7pPr>
            <a:lvl8pPr marL="1885950" indent="-247650" algn="l" eaLnBrk="1" latinLnBrk="1" hangingPunct="1">
              <a:spcAft>
                <a:spcPts val="650"/>
              </a:spcAft>
              <a:buFont typeface="Univers for KPMG Light" panose="020B0403020202020204" pitchFamily="34" charset="0"/>
              <a:buChar char="-"/>
              <a:defRPr lang="en-US" sz="1400" b="0" i="0" baseline="0" dirty="0" smtClean="0">
                <a:solidFill>
                  <a:srgbClr val="003087"/>
                </a:solidFill>
                <a:latin typeface="Univers for KPMG Light" panose="020B0403020202020204" pitchFamily="34" charset="0"/>
              </a:defRPr>
            </a:lvl8pPr>
          </a:lstStyle>
          <a:p>
            <a:pPr>
              <a:spcAft>
                <a:spcPts val="0"/>
              </a:spcAft>
            </a:pPr>
            <a:r>
              <a:rPr lang="ko-KR" altLang="en-US" sz="900">
                <a:solidFill>
                  <a:schemeClr val="tx1"/>
                </a:solidFill>
                <a:latin typeface="KoPub돋움체 Light" panose="00000300000000000000" pitchFamily="2" charset="-127"/>
                <a:ea typeface="KoPub돋움체 Light" panose="00000300000000000000" pitchFamily="2" charset="-127"/>
              </a:rPr>
              <a:t>전력 판매</a:t>
            </a:r>
            <a:endParaRPr lang="en-US" altLang="ko-KR" sz="900">
              <a:solidFill>
                <a:schemeClr val="tx1"/>
              </a:solidFill>
              <a:latin typeface="KoPub돋움체 Light" panose="00000300000000000000" pitchFamily="2" charset="-127"/>
              <a:ea typeface="KoPub돋움체 Light" panose="00000300000000000000" pitchFamily="2" charset="-127"/>
            </a:endParaRPr>
          </a:p>
        </p:txBody>
      </p:sp>
      <p:sp>
        <p:nvSpPr>
          <p:cNvPr id="64" name="텍스트 개체 틀 5">
            <a:extLst>
              <a:ext uri="{FF2B5EF4-FFF2-40B4-BE49-F238E27FC236}">
                <a16:creationId xmlns:a16="http://schemas.microsoft.com/office/drawing/2014/main" id="{8F30E133-A1CD-A3F2-93B9-10A06A655710}"/>
              </a:ext>
            </a:extLst>
          </p:cNvPr>
          <p:cNvSpPr txBox="1">
            <a:spLocks/>
          </p:cNvSpPr>
          <p:nvPr/>
        </p:nvSpPr>
        <p:spPr>
          <a:xfrm>
            <a:off x="6770303" y="4664411"/>
            <a:ext cx="546848" cy="287995"/>
          </a:xfrm>
          <a:prstGeom prst="rect">
            <a:avLst/>
          </a:prstGeom>
          <a:noFill/>
        </p:spPr>
        <p:txBody>
          <a:bodyPr vert="horz" wrap="square" lIns="0" tIns="0" rIns="0" bIns="0" rtlCol="0" anchor="t" anchorCtr="0">
            <a:noAutofit/>
          </a:bodyPr>
          <a:lstStyle>
            <a:lvl1pPr eaLnBrk="1" latinLnBrk="1" hangingPunct="1">
              <a:spcAft>
                <a:spcPts val="650"/>
              </a:spcAft>
              <a:defRPr lang="ko-KR" altLang="en-US" sz="800" b="0" i="0" kern="0" baseline="0" dirty="0">
                <a:solidFill>
                  <a:srgbClr val="7F7F7F"/>
                </a:solidFill>
                <a:latin typeface="+mn-lt"/>
                <a:ea typeface="+mn-ea"/>
                <a:cs typeface="Arial" panose="020B0604020202020204" pitchFamily="34" charset="0"/>
              </a:defRPr>
            </a:lvl1pPr>
            <a:lvl2pPr marL="0" indent="0" eaLnBrk="1" latinLnBrk="1" hangingPunct="1">
              <a:spcAft>
                <a:spcPts val="650"/>
              </a:spcAft>
              <a:buFont typeface="Univers for KPMG"/>
              <a:buNone/>
              <a:defRPr sz="1400" b="0" i="0">
                <a:solidFill>
                  <a:srgbClr val="003087"/>
                </a:solidFill>
                <a:latin typeface="Univers for KPMG Light" panose="020B0403020202020204" pitchFamily="34" charset="0"/>
                <a:cs typeface="Univers for KPMG" panose="020B0603020202020204" pitchFamily="34" charset="0"/>
              </a:defRPr>
            </a:lvl2pPr>
            <a:lvl3pPr marL="307975" indent="-307975" algn="l" eaLnBrk="1" latinLnBrk="1" hangingPunct="1">
              <a:spcAft>
                <a:spcPts val="650"/>
              </a:spcAft>
              <a:buFont typeface="Univers for KPMG Light" panose="020B0403020202020204" pitchFamily="34" charset="0"/>
              <a:buChar char="—"/>
              <a:defRPr sz="1400" b="0" i="0">
                <a:solidFill>
                  <a:srgbClr val="003087"/>
                </a:solidFill>
                <a:latin typeface="Univers for KPMG Light" panose="020B0403020202020204" pitchFamily="34" charset="0"/>
                <a:cs typeface="Univers for KPMG" panose="020B0603020202020204" pitchFamily="34" charset="0"/>
              </a:defRPr>
            </a:lvl3pPr>
            <a:lvl4pPr marL="623888" indent="-248400" algn="l" eaLnBrk="1" latinLnBrk="1" hangingPunct="1">
              <a:spcAft>
                <a:spcPts val="650"/>
              </a:spcAft>
              <a:buFont typeface="Univers for KPMG Light" panose="020B0403020202020204" pitchFamily="34" charset="0"/>
              <a:buChar char="–"/>
              <a:defRPr sz="1400" b="0" i="0" baseline="0">
                <a:solidFill>
                  <a:srgbClr val="003087"/>
                </a:solidFill>
                <a:latin typeface="Univers for KPMG Light" panose="020B0403020202020204" pitchFamily="34" charset="0"/>
                <a:cs typeface="Univers for KPMG" panose="020B0603020202020204" pitchFamily="34" charset="0"/>
              </a:defRPr>
            </a:lvl4pPr>
            <a:lvl5pPr marL="982663" indent="-309563" algn="l" eaLnBrk="1" latinLnBrk="1" hangingPunct="1">
              <a:spcAft>
                <a:spcPts val="650"/>
              </a:spcAft>
              <a:buFont typeface="Univers for KPMG Light" panose="020B0403020202020204" pitchFamily="34" charset="0"/>
              <a:buChar char="—"/>
              <a:defRPr lang="en-US" sz="1400" b="0" i="0" dirty="0" smtClean="0">
                <a:solidFill>
                  <a:srgbClr val="003087"/>
                </a:solidFill>
                <a:latin typeface="Univers for KPMG Light" panose="020B0403020202020204" pitchFamily="34" charset="0"/>
                <a:cs typeface="Univers for KPMG" panose="020B0603020202020204" pitchFamily="34" charset="0"/>
              </a:defRPr>
            </a:lvl5pPr>
            <a:lvl6pPr marL="1257300" indent="-247650" algn="l" eaLnBrk="1" latinLnBrk="1" hangingPunct="1">
              <a:spcAft>
                <a:spcPts val="650"/>
              </a:spcAft>
              <a:buFont typeface="Univers for KPMG Light" panose="020B0403020202020204" pitchFamily="34" charset="0"/>
              <a:buChar char="-"/>
              <a:defRPr lang="en-US" sz="1400" b="0" i="0" baseline="0" dirty="0" smtClean="0">
                <a:solidFill>
                  <a:srgbClr val="003087"/>
                </a:solidFill>
                <a:latin typeface="Univers for KPMG Light" panose="020B0403020202020204" pitchFamily="34" charset="0"/>
              </a:defRPr>
            </a:lvl6pPr>
            <a:lvl7pPr marL="1619250" indent="-309563" algn="l" eaLnBrk="1" latinLnBrk="1" hangingPunct="1">
              <a:spcAft>
                <a:spcPts val="650"/>
              </a:spcAft>
              <a:buFont typeface="Univers for KPMG Light" panose="020B0403020202020204" pitchFamily="34" charset="0"/>
              <a:buChar char="—"/>
              <a:defRPr lang="en-US" sz="1400" b="0" i="0" dirty="0" smtClean="0">
                <a:solidFill>
                  <a:srgbClr val="003087"/>
                </a:solidFill>
                <a:latin typeface="Univers for KPMG Light" panose="020B0403020202020204" pitchFamily="34" charset="0"/>
              </a:defRPr>
            </a:lvl7pPr>
            <a:lvl8pPr marL="1885950" indent="-247650" algn="l" eaLnBrk="1" latinLnBrk="1" hangingPunct="1">
              <a:spcAft>
                <a:spcPts val="650"/>
              </a:spcAft>
              <a:buFont typeface="Univers for KPMG Light" panose="020B0403020202020204" pitchFamily="34" charset="0"/>
              <a:buChar char="-"/>
              <a:defRPr lang="en-US" sz="1400" b="0" i="0" baseline="0" dirty="0" smtClean="0">
                <a:solidFill>
                  <a:srgbClr val="003087"/>
                </a:solidFill>
                <a:latin typeface="Univers for KPMG Light" panose="020B0403020202020204" pitchFamily="34" charset="0"/>
              </a:defRPr>
            </a:lvl8pPr>
          </a:lstStyle>
          <a:p>
            <a:pPr>
              <a:spcAft>
                <a:spcPts val="0"/>
              </a:spcAft>
            </a:pPr>
            <a:r>
              <a:rPr lang="en-US" altLang="ko-KR" sz="900">
                <a:solidFill>
                  <a:schemeClr val="tx1"/>
                </a:solidFill>
                <a:latin typeface="KoPub돋움체 Light" panose="00000300000000000000" pitchFamily="2" charset="-127"/>
                <a:ea typeface="KoPub돋움체 Light" panose="00000300000000000000" pitchFamily="2" charset="-127"/>
              </a:rPr>
              <a:t>REC </a:t>
            </a:r>
            <a:r>
              <a:rPr lang="ko-KR" altLang="en-US" sz="900">
                <a:solidFill>
                  <a:schemeClr val="tx1"/>
                </a:solidFill>
                <a:latin typeface="KoPub돋움체 Light" panose="00000300000000000000" pitchFamily="2" charset="-127"/>
                <a:ea typeface="KoPub돋움체 Light" panose="00000300000000000000" pitchFamily="2" charset="-127"/>
              </a:rPr>
              <a:t>판매</a:t>
            </a:r>
            <a:endParaRPr lang="en-US" altLang="ko-KR" sz="900">
              <a:solidFill>
                <a:schemeClr val="tx1"/>
              </a:solidFill>
              <a:latin typeface="KoPub돋움체 Light" panose="00000300000000000000" pitchFamily="2" charset="-127"/>
              <a:ea typeface="KoPub돋움체 Light" panose="00000300000000000000" pitchFamily="2" charset="-127"/>
            </a:endParaRPr>
          </a:p>
        </p:txBody>
      </p:sp>
      <p:cxnSp>
        <p:nvCxnSpPr>
          <p:cNvPr id="65" name="직선 화살표 연결선 64">
            <a:extLst>
              <a:ext uri="{FF2B5EF4-FFF2-40B4-BE49-F238E27FC236}">
                <a16:creationId xmlns:a16="http://schemas.microsoft.com/office/drawing/2014/main" id="{A8E48105-407A-298A-3299-F3B44F7B3C9C}"/>
              </a:ext>
            </a:extLst>
          </p:cNvPr>
          <p:cNvCxnSpPr>
            <a:cxnSpLocks/>
          </p:cNvCxnSpPr>
          <p:nvPr/>
        </p:nvCxnSpPr>
        <p:spPr>
          <a:xfrm flipH="1" flipV="1">
            <a:off x="5060950" y="3081530"/>
            <a:ext cx="1" cy="972152"/>
          </a:xfrm>
          <a:prstGeom prst="straightConnector1">
            <a:avLst/>
          </a:prstGeom>
          <a:ln>
            <a:solidFill>
              <a:srgbClr val="00338D"/>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6" name="텍스트 개체 틀 5">
            <a:extLst>
              <a:ext uri="{FF2B5EF4-FFF2-40B4-BE49-F238E27FC236}">
                <a16:creationId xmlns:a16="http://schemas.microsoft.com/office/drawing/2014/main" id="{A12C2582-F0C9-FE56-9BEA-9E9802FD0048}"/>
              </a:ext>
            </a:extLst>
          </p:cNvPr>
          <p:cNvSpPr txBox="1">
            <a:spLocks/>
          </p:cNvSpPr>
          <p:nvPr/>
        </p:nvSpPr>
        <p:spPr>
          <a:xfrm>
            <a:off x="6109572" y="3852926"/>
            <a:ext cx="546848" cy="287995"/>
          </a:xfrm>
          <a:prstGeom prst="rect">
            <a:avLst/>
          </a:prstGeom>
          <a:noFill/>
        </p:spPr>
        <p:txBody>
          <a:bodyPr vert="horz" wrap="square" lIns="0" tIns="0" rIns="0" bIns="0" rtlCol="0" anchor="t" anchorCtr="0">
            <a:noAutofit/>
          </a:bodyPr>
          <a:lstStyle>
            <a:lvl1pPr eaLnBrk="1" latinLnBrk="1" hangingPunct="1">
              <a:spcAft>
                <a:spcPts val="650"/>
              </a:spcAft>
              <a:defRPr lang="ko-KR" altLang="en-US" sz="800" b="0" i="0" kern="0" baseline="0" dirty="0">
                <a:solidFill>
                  <a:srgbClr val="7F7F7F"/>
                </a:solidFill>
                <a:latin typeface="+mn-lt"/>
                <a:ea typeface="+mn-ea"/>
                <a:cs typeface="Arial" panose="020B0604020202020204" pitchFamily="34" charset="0"/>
              </a:defRPr>
            </a:lvl1pPr>
            <a:lvl2pPr marL="0" indent="0" eaLnBrk="1" latinLnBrk="1" hangingPunct="1">
              <a:spcAft>
                <a:spcPts val="650"/>
              </a:spcAft>
              <a:buFont typeface="Univers for KPMG"/>
              <a:buNone/>
              <a:defRPr sz="1400" b="0" i="0">
                <a:solidFill>
                  <a:srgbClr val="003087"/>
                </a:solidFill>
                <a:latin typeface="Univers for KPMG Light" panose="020B0403020202020204" pitchFamily="34" charset="0"/>
                <a:cs typeface="Univers for KPMG" panose="020B0603020202020204" pitchFamily="34" charset="0"/>
              </a:defRPr>
            </a:lvl2pPr>
            <a:lvl3pPr marL="307975" indent="-307975" algn="l" eaLnBrk="1" latinLnBrk="1" hangingPunct="1">
              <a:spcAft>
                <a:spcPts val="650"/>
              </a:spcAft>
              <a:buFont typeface="Univers for KPMG Light" panose="020B0403020202020204" pitchFamily="34" charset="0"/>
              <a:buChar char="—"/>
              <a:defRPr sz="1400" b="0" i="0">
                <a:solidFill>
                  <a:srgbClr val="003087"/>
                </a:solidFill>
                <a:latin typeface="Univers for KPMG Light" panose="020B0403020202020204" pitchFamily="34" charset="0"/>
                <a:cs typeface="Univers for KPMG" panose="020B0603020202020204" pitchFamily="34" charset="0"/>
              </a:defRPr>
            </a:lvl3pPr>
            <a:lvl4pPr marL="623888" indent="-248400" algn="l" eaLnBrk="1" latinLnBrk="1" hangingPunct="1">
              <a:spcAft>
                <a:spcPts val="650"/>
              </a:spcAft>
              <a:buFont typeface="Univers for KPMG Light" panose="020B0403020202020204" pitchFamily="34" charset="0"/>
              <a:buChar char="–"/>
              <a:defRPr sz="1400" b="0" i="0" baseline="0">
                <a:solidFill>
                  <a:srgbClr val="003087"/>
                </a:solidFill>
                <a:latin typeface="Univers for KPMG Light" panose="020B0403020202020204" pitchFamily="34" charset="0"/>
                <a:cs typeface="Univers for KPMG" panose="020B0603020202020204" pitchFamily="34" charset="0"/>
              </a:defRPr>
            </a:lvl4pPr>
            <a:lvl5pPr marL="982663" indent="-309563" algn="l" eaLnBrk="1" latinLnBrk="1" hangingPunct="1">
              <a:spcAft>
                <a:spcPts val="650"/>
              </a:spcAft>
              <a:buFont typeface="Univers for KPMG Light" panose="020B0403020202020204" pitchFamily="34" charset="0"/>
              <a:buChar char="—"/>
              <a:defRPr lang="en-US" sz="1400" b="0" i="0" dirty="0" smtClean="0">
                <a:solidFill>
                  <a:srgbClr val="003087"/>
                </a:solidFill>
                <a:latin typeface="Univers for KPMG Light" panose="020B0403020202020204" pitchFamily="34" charset="0"/>
                <a:cs typeface="Univers for KPMG" panose="020B0603020202020204" pitchFamily="34" charset="0"/>
              </a:defRPr>
            </a:lvl5pPr>
            <a:lvl6pPr marL="1257300" indent="-247650" algn="l" eaLnBrk="1" latinLnBrk="1" hangingPunct="1">
              <a:spcAft>
                <a:spcPts val="650"/>
              </a:spcAft>
              <a:buFont typeface="Univers for KPMG Light" panose="020B0403020202020204" pitchFamily="34" charset="0"/>
              <a:buChar char="-"/>
              <a:defRPr lang="en-US" sz="1400" b="0" i="0" baseline="0" dirty="0" smtClean="0">
                <a:solidFill>
                  <a:srgbClr val="003087"/>
                </a:solidFill>
                <a:latin typeface="Univers for KPMG Light" panose="020B0403020202020204" pitchFamily="34" charset="0"/>
              </a:defRPr>
            </a:lvl6pPr>
            <a:lvl7pPr marL="1619250" indent="-309563" algn="l" eaLnBrk="1" latinLnBrk="1" hangingPunct="1">
              <a:spcAft>
                <a:spcPts val="650"/>
              </a:spcAft>
              <a:buFont typeface="Univers for KPMG Light" panose="020B0403020202020204" pitchFamily="34" charset="0"/>
              <a:buChar char="—"/>
              <a:defRPr lang="en-US" sz="1400" b="0" i="0" dirty="0" smtClean="0">
                <a:solidFill>
                  <a:srgbClr val="003087"/>
                </a:solidFill>
                <a:latin typeface="Univers for KPMG Light" panose="020B0403020202020204" pitchFamily="34" charset="0"/>
              </a:defRPr>
            </a:lvl7pPr>
            <a:lvl8pPr marL="1885950" indent="-247650" algn="l" eaLnBrk="1" latinLnBrk="1" hangingPunct="1">
              <a:spcAft>
                <a:spcPts val="650"/>
              </a:spcAft>
              <a:buFont typeface="Univers for KPMG Light" panose="020B0403020202020204" pitchFamily="34" charset="0"/>
              <a:buChar char="-"/>
              <a:defRPr lang="en-US" sz="1400" b="0" i="0" baseline="0" dirty="0" smtClean="0">
                <a:solidFill>
                  <a:srgbClr val="003087"/>
                </a:solidFill>
                <a:latin typeface="Univers for KPMG Light" panose="020B0403020202020204" pitchFamily="34" charset="0"/>
              </a:defRPr>
            </a:lvl8pPr>
          </a:lstStyle>
          <a:p>
            <a:pPr>
              <a:spcAft>
                <a:spcPts val="0"/>
              </a:spcAft>
            </a:pPr>
            <a:r>
              <a:rPr lang="ko-KR" altLang="en-US" sz="900">
                <a:solidFill>
                  <a:schemeClr val="tx1"/>
                </a:solidFill>
                <a:latin typeface="KoPub돋움체 Light" panose="00000300000000000000" pitchFamily="2" charset="-127"/>
                <a:ea typeface="KoPub돋움체 Light" panose="00000300000000000000" pitchFamily="2" charset="-127"/>
              </a:rPr>
              <a:t>공급 대가</a:t>
            </a:r>
            <a:endParaRPr lang="en-US" altLang="ko-KR" sz="900">
              <a:solidFill>
                <a:schemeClr val="tx1"/>
              </a:solidFill>
              <a:latin typeface="KoPub돋움체 Light" panose="00000300000000000000" pitchFamily="2" charset="-127"/>
              <a:ea typeface="KoPub돋움체 Light" panose="00000300000000000000" pitchFamily="2" charset="-127"/>
            </a:endParaRPr>
          </a:p>
        </p:txBody>
      </p:sp>
      <p:sp>
        <p:nvSpPr>
          <p:cNvPr id="67" name="텍스트 개체 틀 5">
            <a:extLst>
              <a:ext uri="{FF2B5EF4-FFF2-40B4-BE49-F238E27FC236}">
                <a16:creationId xmlns:a16="http://schemas.microsoft.com/office/drawing/2014/main" id="{0CC119A1-03AF-AF03-C56C-E539D2800878}"/>
              </a:ext>
            </a:extLst>
          </p:cNvPr>
          <p:cNvSpPr txBox="1">
            <a:spLocks/>
          </p:cNvSpPr>
          <p:nvPr/>
        </p:nvSpPr>
        <p:spPr>
          <a:xfrm>
            <a:off x="6153564" y="4553288"/>
            <a:ext cx="546848" cy="287995"/>
          </a:xfrm>
          <a:prstGeom prst="rect">
            <a:avLst/>
          </a:prstGeom>
          <a:noFill/>
        </p:spPr>
        <p:txBody>
          <a:bodyPr vert="horz" wrap="square" lIns="0" tIns="0" rIns="0" bIns="0" rtlCol="0" anchor="t" anchorCtr="0">
            <a:noAutofit/>
          </a:bodyPr>
          <a:lstStyle>
            <a:lvl1pPr eaLnBrk="1" latinLnBrk="1" hangingPunct="1">
              <a:spcAft>
                <a:spcPts val="650"/>
              </a:spcAft>
              <a:defRPr lang="ko-KR" altLang="en-US" sz="800" b="0" i="0" kern="0" baseline="0" dirty="0">
                <a:solidFill>
                  <a:srgbClr val="7F7F7F"/>
                </a:solidFill>
                <a:latin typeface="+mn-lt"/>
                <a:ea typeface="+mn-ea"/>
                <a:cs typeface="Arial" panose="020B0604020202020204" pitchFamily="34" charset="0"/>
              </a:defRPr>
            </a:lvl1pPr>
            <a:lvl2pPr marL="0" indent="0" eaLnBrk="1" latinLnBrk="1" hangingPunct="1">
              <a:spcAft>
                <a:spcPts val="650"/>
              </a:spcAft>
              <a:buFont typeface="Univers for KPMG"/>
              <a:buNone/>
              <a:defRPr sz="1400" b="0" i="0">
                <a:solidFill>
                  <a:srgbClr val="003087"/>
                </a:solidFill>
                <a:latin typeface="Univers for KPMG Light" panose="020B0403020202020204" pitchFamily="34" charset="0"/>
                <a:cs typeface="Univers for KPMG" panose="020B0603020202020204" pitchFamily="34" charset="0"/>
              </a:defRPr>
            </a:lvl2pPr>
            <a:lvl3pPr marL="307975" indent="-307975" algn="l" eaLnBrk="1" latinLnBrk="1" hangingPunct="1">
              <a:spcAft>
                <a:spcPts val="650"/>
              </a:spcAft>
              <a:buFont typeface="Univers for KPMG Light" panose="020B0403020202020204" pitchFamily="34" charset="0"/>
              <a:buChar char="—"/>
              <a:defRPr sz="1400" b="0" i="0">
                <a:solidFill>
                  <a:srgbClr val="003087"/>
                </a:solidFill>
                <a:latin typeface="Univers for KPMG Light" panose="020B0403020202020204" pitchFamily="34" charset="0"/>
                <a:cs typeface="Univers for KPMG" panose="020B0603020202020204" pitchFamily="34" charset="0"/>
              </a:defRPr>
            </a:lvl3pPr>
            <a:lvl4pPr marL="623888" indent="-248400" algn="l" eaLnBrk="1" latinLnBrk="1" hangingPunct="1">
              <a:spcAft>
                <a:spcPts val="650"/>
              </a:spcAft>
              <a:buFont typeface="Univers for KPMG Light" panose="020B0403020202020204" pitchFamily="34" charset="0"/>
              <a:buChar char="–"/>
              <a:defRPr sz="1400" b="0" i="0" baseline="0">
                <a:solidFill>
                  <a:srgbClr val="003087"/>
                </a:solidFill>
                <a:latin typeface="Univers for KPMG Light" panose="020B0403020202020204" pitchFamily="34" charset="0"/>
                <a:cs typeface="Univers for KPMG" panose="020B0603020202020204" pitchFamily="34" charset="0"/>
              </a:defRPr>
            </a:lvl4pPr>
            <a:lvl5pPr marL="982663" indent="-309563" algn="l" eaLnBrk="1" latinLnBrk="1" hangingPunct="1">
              <a:spcAft>
                <a:spcPts val="650"/>
              </a:spcAft>
              <a:buFont typeface="Univers for KPMG Light" panose="020B0403020202020204" pitchFamily="34" charset="0"/>
              <a:buChar char="—"/>
              <a:defRPr lang="en-US" sz="1400" b="0" i="0" dirty="0" smtClean="0">
                <a:solidFill>
                  <a:srgbClr val="003087"/>
                </a:solidFill>
                <a:latin typeface="Univers for KPMG Light" panose="020B0403020202020204" pitchFamily="34" charset="0"/>
                <a:cs typeface="Univers for KPMG" panose="020B0603020202020204" pitchFamily="34" charset="0"/>
              </a:defRPr>
            </a:lvl5pPr>
            <a:lvl6pPr marL="1257300" indent="-247650" algn="l" eaLnBrk="1" latinLnBrk="1" hangingPunct="1">
              <a:spcAft>
                <a:spcPts val="650"/>
              </a:spcAft>
              <a:buFont typeface="Univers for KPMG Light" panose="020B0403020202020204" pitchFamily="34" charset="0"/>
              <a:buChar char="-"/>
              <a:defRPr lang="en-US" sz="1400" b="0" i="0" baseline="0" dirty="0" smtClean="0">
                <a:solidFill>
                  <a:srgbClr val="003087"/>
                </a:solidFill>
                <a:latin typeface="Univers for KPMG Light" panose="020B0403020202020204" pitchFamily="34" charset="0"/>
              </a:defRPr>
            </a:lvl6pPr>
            <a:lvl7pPr marL="1619250" indent="-309563" algn="l" eaLnBrk="1" latinLnBrk="1" hangingPunct="1">
              <a:spcAft>
                <a:spcPts val="650"/>
              </a:spcAft>
              <a:buFont typeface="Univers for KPMG Light" panose="020B0403020202020204" pitchFamily="34" charset="0"/>
              <a:buChar char="—"/>
              <a:defRPr lang="en-US" sz="1400" b="0" i="0" dirty="0" smtClean="0">
                <a:solidFill>
                  <a:srgbClr val="003087"/>
                </a:solidFill>
                <a:latin typeface="Univers for KPMG Light" panose="020B0403020202020204" pitchFamily="34" charset="0"/>
              </a:defRPr>
            </a:lvl7pPr>
            <a:lvl8pPr marL="1885950" indent="-247650" algn="l" eaLnBrk="1" latinLnBrk="1" hangingPunct="1">
              <a:spcAft>
                <a:spcPts val="650"/>
              </a:spcAft>
              <a:buFont typeface="Univers for KPMG Light" panose="020B0403020202020204" pitchFamily="34" charset="0"/>
              <a:buChar char="-"/>
              <a:defRPr lang="en-US" sz="1400" b="0" i="0" baseline="0" dirty="0" smtClean="0">
                <a:solidFill>
                  <a:srgbClr val="003087"/>
                </a:solidFill>
                <a:latin typeface="Univers for KPMG Light" panose="020B0403020202020204" pitchFamily="34" charset="0"/>
              </a:defRPr>
            </a:lvl8pPr>
          </a:lstStyle>
          <a:p>
            <a:pPr>
              <a:spcAft>
                <a:spcPts val="0"/>
              </a:spcAft>
            </a:pPr>
            <a:r>
              <a:rPr lang="ko-KR" altLang="en-US" sz="900">
                <a:solidFill>
                  <a:schemeClr val="tx1"/>
                </a:solidFill>
                <a:latin typeface="KoPub돋움체 Light" panose="00000300000000000000" pitchFamily="2" charset="-127"/>
                <a:ea typeface="KoPub돋움체 Light" panose="00000300000000000000" pitchFamily="2" charset="-127"/>
              </a:rPr>
              <a:t>공급 대가</a:t>
            </a:r>
            <a:endParaRPr lang="en-US" altLang="ko-KR" sz="900">
              <a:solidFill>
                <a:schemeClr val="tx1"/>
              </a:solidFill>
              <a:latin typeface="KoPub돋움체 Light" panose="00000300000000000000" pitchFamily="2" charset="-127"/>
              <a:ea typeface="KoPub돋움체 Light" panose="00000300000000000000" pitchFamily="2" charset="-127"/>
            </a:endParaRPr>
          </a:p>
        </p:txBody>
      </p:sp>
      <p:sp>
        <p:nvSpPr>
          <p:cNvPr id="68" name="텍스트 개체 틀 5">
            <a:extLst>
              <a:ext uri="{FF2B5EF4-FFF2-40B4-BE49-F238E27FC236}">
                <a16:creationId xmlns:a16="http://schemas.microsoft.com/office/drawing/2014/main" id="{E5E5CA2D-78AF-65EC-609E-E5E1B9F76037}"/>
              </a:ext>
            </a:extLst>
          </p:cNvPr>
          <p:cNvSpPr txBox="1">
            <a:spLocks/>
          </p:cNvSpPr>
          <p:nvPr/>
        </p:nvSpPr>
        <p:spPr>
          <a:xfrm>
            <a:off x="4266814" y="3460066"/>
            <a:ext cx="546848" cy="287995"/>
          </a:xfrm>
          <a:prstGeom prst="rect">
            <a:avLst/>
          </a:prstGeom>
          <a:noFill/>
        </p:spPr>
        <p:txBody>
          <a:bodyPr vert="horz" wrap="square" lIns="0" tIns="0" rIns="0" bIns="0" rtlCol="0" anchor="t" anchorCtr="0">
            <a:noAutofit/>
          </a:bodyPr>
          <a:lstStyle>
            <a:lvl1pPr eaLnBrk="1" latinLnBrk="1" hangingPunct="1">
              <a:spcAft>
                <a:spcPts val="650"/>
              </a:spcAft>
              <a:defRPr lang="ko-KR" altLang="en-US" sz="800" b="0" i="0" kern="0" baseline="0" dirty="0">
                <a:solidFill>
                  <a:srgbClr val="7F7F7F"/>
                </a:solidFill>
                <a:latin typeface="+mn-lt"/>
                <a:ea typeface="+mn-ea"/>
                <a:cs typeface="Arial" panose="020B0604020202020204" pitchFamily="34" charset="0"/>
              </a:defRPr>
            </a:lvl1pPr>
            <a:lvl2pPr marL="0" indent="0" eaLnBrk="1" latinLnBrk="1" hangingPunct="1">
              <a:spcAft>
                <a:spcPts val="650"/>
              </a:spcAft>
              <a:buFont typeface="Univers for KPMG"/>
              <a:buNone/>
              <a:defRPr sz="1400" b="0" i="0">
                <a:solidFill>
                  <a:srgbClr val="003087"/>
                </a:solidFill>
                <a:latin typeface="Univers for KPMG Light" panose="020B0403020202020204" pitchFamily="34" charset="0"/>
                <a:cs typeface="Univers for KPMG" panose="020B0603020202020204" pitchFamily="34" charset="0"/>
              </a:defRPr>
            </a:lvl2pPr>
            <a:lvl3pPr marL="307975" indent="-307975" algn="l" eaLnBrk="1" latinLnBrk="1" hangingPunct="1">
              <a:spcAft>
                <a:spcPts val="650"/>
              </a:spcAft>
              <a:buFont typeface="Univers for KPMG Light" panose="020B0403020202020204" pitchFamily="34" charset="0"/>
              <a:buChar char="—"/>
              <a:defRPr sz="1400" b="0" i="0">
                <a:solidFill>
                  <a:srgbClr val="003087"/>
                </a:solidFill>
                <a:latin typeface="Univers for KPMG Light" panose="020B0403020202020204" pitchFamily="34" charset="0"/>
                <a:cs typeface="Univers for KPMG" panose="020B0603020202020204" pitchFamily="34" charset="0"/>
              </a:defRPr>
            </a:lvl3pPr>
            <a:lvl4pPr marL="623888" indent="-248400" algn="l" eaLnBrk="1" latinLnBrk="1" hangingPunct="1">
              <a:spcAft>
                <a:spcPts val="650"/>
              </a:spcAft>
              <a:buFont typeface="Univers for KPMG Light" panose="020B0403020202020204" pitchFamily="34" charset="0"/>
              <a:buChar char="–"/>
              <a:defRPr sz="1400" b="0" i="0" baseline="0">
                <a:solidFill>
                  <a:srgbClr val="003087"/>
                </a:solidFill>
                <a:latin typeface="Univers for KPMG Light" panose="020B0403020202020204" pitchFamily="34" charset="0"/>
                <a:cs typeface="Univers for KPMG" panose="020B0603020202020204" pitchFamily="34" charset="0"/>
              </a:defRPr>
            </a:lvl4pPr>
            <a:lvl5pPr marL="982663" indent="-309563" algn="l" eaLnBrk="1" latinLnBrk="1" hangingPunct="1">
              <a:spcAft>
                <a:spcPts val="650"/>
              </a:spcAft>
              <a:buFont typeface="Univers for KPMG Light" panose="020B0403020202020204" pitchFamily="34" charset="0"/>
              <a:buChar char="—"/>
              <a:defRPr lang="en-US" sz="1400" b="0" i="0" dirty="0" smtClean="0">
                <a:solidFill>
                  <a:srgbClr val="003087"/>
                </a:solidFill>
                <a:latin typeface="Univers for KPMG Light" panose="020B0403020202020204" pitchFamily="34" charset="0"/>
                <a:cs typeface="Univers for KPMG" panose="020B0603020202020204" pitchFamily="34" charset="0"/>
              </a:defRPr>
            </a:lvl5pPr>
            <a:lvl6pPr marL="1257300" indent="-247650" algn="l" eaLnBrk="1" latinLnBrk="1" hangingPunct="1">
              <a:spcAft>
                <a:spcPts val="650"/>
              </a:spcAft>
              <a:buFont typeface="Univers for KPMG Light" panose="020B0403020202020204" pitchFamily="34" charset="0"/>
              <a:buChar char="-"/>
              <a:defRPr lang="en-US" sz="1400" b="0" i="0" baseline="0" dirty="0" smtClean="0">
                <a:solidFill>
                  <a:srgbClr val="003087"/>
                </a:solidFill>
                <a:latin typeface="Univers for KPMG Light" panose="020B0403020202020204" pitchFamily="34" charset="0"/>
              </a:defRPr>
            </a:lvl6pPr>
            <a:lvl7pPr marL="1619250" indent="-309563" algn="l" eaLnBrk="1" latinLnBrk="1" hangingPunct="1">
              <a:spcAft>
                <a:spcPts val="650"/>
              </a:spcAft>
              <a:buFont typeface="Univers for KPMG Light" panose="020B0403020202020204" pitchFamily="34" charset="0"/>
              <a:buChar char="—"/>
              <a:defRPr lang="en-US" sz="1400" b="0" i="0" dirty="0" smtClean="0">
                <a:solidFill>
                  <a:srgbClr val="003087"/>
                </a:solidFill>
                <a:latin typeface="Univers for KPMG Light" panose="020B0403020202020204" pitchFamily="34" charset="0"/>
              </a:defRPr>
            </a:lvl7pPr>
            <a:lvl8pPr marL="1885950" indent="-247650" algn="l" eaLnBrk="1" latinLnBrk="1" hangingPunct="1">
              <a:spcAft>
                <a:spcPts val="650"/>
              </a:spcAft>
              <a:buFont typeface="Univers for KPMG Light" panose="020B0403020202020204" pitchFamily="34" charset="0"/>
              <a:buChar char="-"/>
              <a:defRPr lang="en-US" sz="1400" b="0" i="0" baseline="0" dirty="0" smtClean="0">
                <a:solidFill>
                  <a:srgbClr val="003087"/>
                </a:solidFill>
                <a:latin typeface="Univers for KPMG Light" panose="020B0403020202020204" pitchFamily="34" charset="0"/>
              </a:defRPr>
            </a:lvl8pPr>
          </a:lstStyle>
          <a:p>
            <a:pPr>
              <a:spcAft>
                <a:spcPts val="0"/>
              </a:spcAft>
            </a:pPr>
            <a:r>
              <a:rPr lang="ko-KR" altLang="en-US" sz="900">
                <a:solidFill>
                  <a:schemeClr val="tx1"/>
                </a:solidFill>
                <a:latin typeface="KoPub돋움체 Light" panose="00000300000000000000" pitchFamily="2" charset="-127"/>
                <a:ea typeface="KoPub돋움체 Light" panose="00000300000000000000" pitchFamily="2" charset="-127"/>
              </a:rPr>
              <a:t>투자금 지급</a:t>
            </a:r>
            <a:endParaRPr lang="en-US" altLang="ko-KR" sz="900">
              <a:solidFill>
                <a:schemeClr val="tx1"/>
              </a:solidFill>
              <a:latin typeface="KoPub돋움체 Light" panose="00000300000000000000" pitchFamily="2" charset="-127"/>
              <a:ea typeface="KoPub돋움체 Light" panose="00000300000000000000" pitchFamily="2" charset="-127"/>
            </a:endParaRPr>
          </a:p>
        </p:txBody>
      </p:sp>
      <p:sp>
        <p:nvSpPr>
          <p:cNvPr id="69" name="텍스트 개체 틀 5">
            <a:extLst>
              <a:ext uri="{FF2B5EF4-FFF2-40B4-BE49-F238E27FC236}">
                <a16:creationId xmlns:a16="http://schemas.microsoft.com/office/drawing/2014/main" id="{E2DD86AC-E69B-202E-B259-63AAF716015D}"/>
              </a:ext>
            </a:extLst>
          </p:cNvPr>
          <p:cNvSpPr txBox="1">
            <a:spLocks/>
          </p:cNvSpPr>
          <p:nvPr/>
        </p:nvSpPr>
        <p:spPr>
          <a:xfrm>
            <a:off x="5144984" y="3461798"/>
            <a:ext cx="546848" cy="287995"/>
          </a:xfrm>
          <a:prstGeom prst="rect">
            <a:avLst/>
          </a:prstGeom>
          <a:noFill/>
        </p:spPr>
        <p:txBody>
          <a:bodyPr vert="horz" wrap="square" lIns="0" tIns="0" rIns="0" bIns="0" rtlCol="0" anchor="t" anchorCtr="0">
            <a:noAutofit/>
          </a:bodyPr>
          <a:lstStyle>
            <a:lvl1pPr eaLnBrk="1" latinLnBrk="1" hangingPunct="1">
              <a:spcAft>
                <a:spcPts val="650"/>
              </a:spcAft>
              <a:defRPr lang="ko-KR" altLang="en-US" sz="800" b="0" i="0" kern="0" baseline="0" dirty="0">
                <a:solidFill>
                  <a:srgbClr val="7F7F7F"/>
                </a:solidFill>
                <a:latin typeface="+mn-lt"/>
                <a:ea typeface="+mn-ea"/>
                <a:cs typeface="Arial" panose="020B0604020202020204" pitchFamily="34" charset="0"/>
              </a:defRPr>
            </a:lvl1pPr>
            <a:lvl2pPr marL="0" indent="0" eaLnBrk="1" latinLnBrk="1" hangingPunct="1">
              <a:spcAft>
                <a:spcPts val="650"/>
              </a:spcAft>
              <a:buFont typeface="Univers for KPMG"/>
              <a:buNone/>
              <a:defRPr sz="1400" b="0" i="0">
                <a:solidFill>
                  <a:srgbClr val="003087"/>
                </a:solidFill>
                <a:latin typeface="Univers for KPMG Light" panose="020B0403020202020204" pitchFamily="34" charset="0"/>
                <a:cs typeface="Univers for KPMG" panose="020B0603020202020204" pitchFamily="34" charset="0"/>
              </a:defRPr>
            </a:lvl2pPr>
            <a:lvl3pPr marL="307975" indent="-307975" algn="l" eaLnBrk="1" latinLnBrk="1" hangingPunct="1">
              <a:spcAft>
                <a:spcPts val="650"/>
              </a:spcAft>
              <a:buFont typeface="Univers for KPMG Light" panose="020B0403020202020204" pitchFamily="34" charset="0"/>
              <a:buChar char="—"/>
              <a:defRPr sz="1400" b="0" i="0">
                <a:solidFill>
                  <a:srgbClr val="003087"/>
                </a:solidFill>
                <a:latin typeface="Univers for KPMG Light" panose="020B0403020202020204" pitchFamily="34" charset="0"/>
                <a:cs typeface="Univers for KPMG" panose="020B0603020202020204" pitchFamily="34" charset="0"/>
              </a:defRPr>
            </a:lvl3pPr>
            <a:lvl4pPr marL="623888" indent="-248400" algn="l" eaLnBrk="1" latinLnBrk="1" hangingPunct="1">
              <a:spcAft>
                <a:spcPts val="650"/>
              </a:spcAft>
              <a:buFont typeface="Univers for KPMG Light" panose="020B0403020202020204" pitchFamily="34" charset="0"/>
              <a:buChar char="–"/>
              <a:defRPr sz="1400" b="0" i="0" baseline="0">
                <a:solidFill>
                  <a:srgbClr val="003087"/>
                </a:solidFill>
                <a:latin typeface="Univers for KPMG Light" panose="020B0403020202020204" pitchFamily="34" charset="0"/>
                <a:cs typeface="Univers for KPMG" panose="020B0603020202020204" pitchFamily="34" charset="0"/>
              </a:defRPr>
            </a:lvl4pPr>
            <a:lvl5pPr marL="982663" indent="-309563" algn="l" eaLnBrk="1" latinLnBrk="1" hangingPunct="1">
              <a:spcAft>
                <a:spcPts val="650"/>
              </a:spcAft>
              <a:buFont typeface="Univers for KPMG Light" panose="020B0403020202020204" pitchFamily="34" charset="0"/>
              <a:buChar char="—"/>
              <a:defRPr lang="en-US" sz="1400" b="0" i="0" dirty="0" smtClean="0">
                <a:solidFill>
                  <a:srgbClr val="003087"/>
                </a:solidFill>
                <a:latin typeface="Univers for KPMG Light" panose="020B0403020202020204" pitchFamily="34" charset="0"/>
                <a:cs typeface="Univers for KPMG" panose="020B0603020202020204" pitchFamily="34" charset="0"/>
              </a:defRPr>
            </a:lvl5pPr>
            <a:lvl6pPr marL="1257300" indent="-247650" algn="l" eaLnBrk="1" latinLnBrk="1" hangingPunct="1">
              <a:spcAft>
                <a:spcPts val="650"/>
              </a:spcAft>
              <a:buFont typeface="Univers for KPMG Light" panose="020B0403020202020204" pitchFamily="34" charset="0"/>
              <a:buChar char="-"/>
              <a:defRPr lang="en-US" sz="1400" b="0" i="0" baseline="0" dirty="0" smtClean="0">
                <a:solidFill>
                  <a:srgbClr val="003087"/>
                </a:solidFill>
                <a:latin typeface="Univers for KPMG Light" panose="020B0403020202020204" pitchFamily="34" charset="0"/>
              </a:defRPr>
            </a:lvl6pPr>
            <a:lvl7pPr marL="1619250" indent="-309563" algn="l" eaLnBrk="1" latinLnBrk="1" hangingPunct="1">
              <a:spcAft>
                <a:spcPts val="650"/>
              </a:spcAft>
              <a:buFont typeface="Univers for KPMG Light" panose="020B0403020202020204" pitchFamily="34" charset="0"/>
              <a:buChar char="—"/>
              <a:defRPr lang="en-US" sz="1400" b="0" i="0" dirty="0" smtClean="0">
                <a:solidFill>
                  <a:srgbClr val="003087"/>
                </a:solidFill>
                <a:latin typeface="Univers for KPMG Light" panose="020B0403020202020204" pitchFamily="34" charset="0"/>
              </a:defRPr>
            </a:lvl7pPr>
            <a:lvl8pPr marL="1885950" indent="-247650" algn="l" eaLnBrk="1" latinLnBrk="1" hangingPunct="1">
              <a:spcAft>
                <a:spcPts val="650"/>
              </a:spcAft>
              <a:buFont typeface="Univers for KPMG Light" panose="020B0403020202020204" pitchFamily="34" charset="0"/>
              <a:buChar char="-"/>
              <a:defRPr lang="en-US" sz="1400" b="0" i="0" baseline="0" dirty="0" smtClean="0">
                <a:solidFill>
                  <a:srgbClr val="003087"/>
                </a:solidFill>
                <a:latin typeface="Univers for KPMG Light" panose="020B0403020202020204" pitchFamily="34" charset="0"/>
              </a:defRPr>
            </a:lvl8pPr>
          </a:lstStyle>
          <a:p>
            <a:pPr>
              <a:spcAft>
                <a:spcPts val="0"/>
              </a:spcAft>
            </a:pPr>
            <a:r>
              <a:rPr lang="ko-KR" altLang="en-US" sz="900">
                <a:solidFill>
                  <a:schemeClr val="tx1"/>
                </a:solidFill>
                <a:latin typeface="KoPub돋움체 Light" panose="00000300000000000000" pitchFamily="2" charset="-127"/>
                <a:ea typeface="KoPub돋움체 Light" panose="00000300000000000000" pitchFamily="2" charset="-127"/>
              </a:rPr>
              <a:t>투자금 회수</a:t>
            </a:r>
            <a:endParaRPr lang="en-US" altLang="ko-KR" sz="900">
              <a:solidFill>
                <a:schemeClr val="tx1"/>
              </a:solidFill>
              <a:latin typeface="KoPub돋움체 Light" panose="00000300000000000000" pitchFamily="2" charset="-127"/>
              <a:ea typeface="KoPub돋움체 Light" panose="00000300000000000000" pitchFamily="2" charset="-127"/>
            </a:endParaRPr>
          </a:p>
        </p:txBody>
      </p:sp>
      <p:cxnSp>
        <p:nvCxnSpPr>
          <p:cNvPr id="70" name="직선 연결선 69">
            <a:extLst>
              <a:ext uri="{FF2B5EF4-FFF2-40B4-BE49-F238E27FC236}">
                <a16:creationId xmlns:a16="http://schemas.microsoft.com/office/drawing/2014/main" id="{19EA81AB-D8AA-F0B0-B5B9-66F484B2E377}"/>
              </a:ext>
            </a:extLst>
          </p:cNvPr>
          <p:cNvCxnSpPr>
            <a:cxnSpLocks/>
          </p:cNvCxnSpPr>
          <p:nvPr/>
        </p:nvCxnSpPr>
        <p:spPr>
          <a:xfrm flipH="1">
            <a:off x="6638544" y="3551152"/>
            <a:ext cx="617856" cy="0"/>
          </a:xfrm>
          <a:prstGeom prst="line">
            <a:avLst/>
          </a:prstGeom>
          <a:ln>
            <a:solidFill>
              <a:srgbClr val="7213EA"/>
            </a:solidFill>
            <a:prstDash val="dash"/>
          </a:ln>
        </p:spPr>
        <p:style>
          <a:lnRef idx="1">
            <a:schemeClr val="accent1"/>
          </a:lnRef>
          <a:fillRef idx="0">
            <a:schemeClr val="accent1"/>
          </a:fillRef>
          <a:effectRef idx="0">
            <a:schemeClr val="accent1"/>
          </a:effectRef>
          <a:fontRef idx="minor">
            <a:schemeClr val="tx1"/>
          </a:fontRef>
        </p:style>
      </p:cxnSp>
      <p:cxnSp>
        <p:nvCxnSpPr>
          <p:cNvPr id="71" name="직선 연결선 70">
            <a:extLst>
              <a:ext uri="{FF2B5EF4-FFF2-40B4-BE49-F238E27FC236}">
                <a16:creationId xmlns:a16="http://schemas.microsoft.com/office/drawing/2014/main" id="{476BF25C-A79C-3C75-31D6-3AF4DC728987}"/>
              </a:ext>
            </a:extLst>
          </p:cNvPr>
          <p:cNvCxnSpPr>
            <a:cxnSpLocks/>
          </p:cNvCxnSpPr>
          <p:nvPr/>
        </p:nvCxnSpPr>
        <p:spPr>
          <a:xfrm>
            <a:off x="6638544" y="3562880"/>
            <a:ext cx="0" cy="570380"/>
          </a:xfrm>
          <a:prstGeom prst="line">
            <a:avLst/>
          </a:prstGeom>
          <a:ln>
            <a:solidFill>
              <a:srgbClr val="7213EA"/>
            </a:solidFill>
            <a:prstDash val="dash"/>
          </a:ln>
        </p:spPr>
        <p:style>
          <a:lnRef idx="1">
            <a:schemeClr val="accent1"/>
          </a:lnRef>
          <a:fillRef idx="0">
            <a:schemeClr val="accent1"/>
          </a:fillRef>
          <a:effectRef idx="0">
            <a:schemeClr val="accent1"/>
          </a:effectRef>
          <a:fontRef idx="minor">
            <a:schemeClr val="tx1"/>
          </a:fontRef>
        </p:style>
      </p:cxnSp>
      <p:cxnSp>
        <p:nvCxnSpPr>
          <p:cNvPr id="72" name="직선 화살표 연결선 71">
            <a:extLst>
              <a:ext uri="{FF2B5EF4-FFF2-40B4-BE49-F238E27FC236}">
                <a16:creationId xmlns:a16="http://schemas.microsoft.com/office/drawing/2014/main" id="{B97B7305-5ECA-00BE-42BD-7AF28CD5C3EA}"/>
              </a:ext>
            </a:extLst>
          </p:cNvPr>
          <p:cNvCxnSpPr>
            <a:cxnSpLocks/>
          </p:cNvCxnSpPr>
          <p:nvPr/>
        </p:nvCxnSpPr>
        <p:spPr>
          <a:xfrm flipH="1">
            <a:off x="6206240" y="4134998"/>
            <a:ext cx="432304" cy="0"/>
          </a:xfrm>
          <a:prstGeom prst="straightConnector1">
            <a:avLst/>
          </a:prstGeom>
          <a:ln>
            <a:solidFill>
              <a:srgbClr val="7213EA"/>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73" name="직선 연결선 72">
            <a:extLst>
              <a:ext uri="{FF2B5EF4-FFF2-40B4-BE49-F238E27FC236}">
                <a16:creationId xmlns:a16="http://schemas.microsoft.com/office/drawing/2014/main" id="{76020DF3-B8FB-2433-B7EB-247EB364407F}"/>
              </a:ext>
            </a:extLst>
          </p:cNvPr>
          <p:cNvCxnSpPr>
            <a:cxnSpLocks/>
          </p:cNvCxnSpPr>
          <p:nvPr/>
        </p:nvCxnSpPr>
        <p:spPr>
          <a:xfrm flipH="1">
            <a:off x="6638086" y="4952406"/>
            <a:ext cx="617856" cy="0"/>
          </a:xfrm>
          <a:prstGeom prst="line">
            <a:avLst/>
          </a:prstGeom>
          <a:ln>
            <a:solidFill>
              <a:srgbClr val="7213EA"/>
            </a:solidFill>
            <a:prstDash val="dash"/>
          </a:ln>
        </p:spPr>
        <p:style>
          <a:lnRef idx="1">
            <a:schemeClr val="accent1"/>
          </a:lnRef>
          <a:fillRef idx="0">
            <a:schemeClr val="accent1"/>
          </a:fillRef>
          <a:effectRef idx="0">
            <a:schemeClr val="accent1"/>
          </a:effectRef>
          <a:fontRef idx="minor">
            <a:schemeClr val="tx1"/>
          </a:fontRef>
        </p:style>
      </p:cxnSp>
      <p:cxnSp>
        <p:nvCxnSpPr>
          <p:cNvPr id="74" name="직선 연결선 73">
            <a:extLst>
              <a:ext uri="{FF2B5EF4-FFF2-40B4-BE49-F238E27FC236}">
                <a16:creationId xmlns:a16="http://schemas.microsoft.com/office/drawing/2014/main" id="{0130918F-C339-7414-9AC9-A2212C8CB2E8}"/>
              </a:ext>
            </a:extLst>
          </p:cNvPr>
          <p:cNvCxnSpPr>
            <a:cxnSpLocks/>
          </p:cNvCxnSpPr>
          <p:nvPr/>
        </p:nvCxnSpPr>
        <p:spPr>
          <a:xfrm>
            <a:off x="6647230" y="4398036"/>
            <a:ext cx="0" cy="554370"/>
          </a:xfrm>
          <a:prstGeom prst="line">
            <a:avLst/>
          </a:prstGeom>
          <a:ln>
            <a:solidFill>
              <a:srgbClr val="7213EA"/>
            </a:solidFill>
            <a:prstDash val="dash"/>
          </a:ln>
        </p:spPr>
        <p:style>
          <a:lnRef idx="1">
            <a:schemeClr val="accent1"/>
          </a:lnRef>
          <a:fillRef idx="0">
            <a:schemeClr val="accent1"/>
          </a:fillRef>
          <a:effectRef idx="0">
            <a:schemeClr val="accent1"/>
          </a:effectRef>
          <a:fontRef idx="minor">
            <a:schemeClr val="tx1"/>
          </a:fontRef>
        </p:style>
      </p:cxnSp>
      <p:cxnSp>
        <p:nvCxnSpPr>
          <p:cNvPr id="75" name="직선 화살표 연결선 74">
            <a:extLst>
              <a:ext uri="{FF2B5EF4-FFF2-40B4-BE49-F238E27FC236}">
                <a16:creationId xmlns:a16="http://schemas.microsoft.com/office/drawing/2014/main" id="{CD28402E-1AA8-A045-E82C-5851A2ECC173}"/>
              </a:ext>
            </a:extLst>
          </p:cNvPr>
          <p:cNvCxnSpPr>
            <a:cxnSpLocks/>
          </p:cNvCxnSpPr>
          <p:nvPr/>
        </p:nvCxnSpPr>
        <p:spPr>
          <a:xfrm flipH="1">
            <a:off x="6211013" y="4390598"/>
            <a:ext cx="432304" cy="0"/>
          </a:xfrm>
          <a:prstGeom prst="straightConnector1">
            <a:avLst/>
          </a:prstGeom>
          <a:ln>
            <a:solidFill>
              <a:srgbClr val="7213EA"/>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76" name="텍스트 개체 틀 5">
            <a:extLst>
              <a:ext uri="{FF2B5EF4-FFF2-40B4-BE49-F238E27FC236}">
                <a16:creationId xmlns:a16="http://schemas.microsoft.com/office/drawing/2014/main" id="{15F88C99-65BB-8469-D48A-3AFD8BC84C7C}"/>
              </a:ext>
            </a:extLst>
          </p:cNvPr>
          <p:cNvSpPr txBox="1">
            <a:spLocks/>
          </p:cNvSpPr>
          <p:nvPr/>
        </p:nvSpPr>
        <p:spPr>
          <a:xfrm>
            <a:off x="8584099" y="1889556"/>
            <a:ext cx="693098" cy="287995"/>
          </a:xfrm>
          <a:prstGeom prst="rect">
            <a:avLst/>
          </a:prstGeom>
          <a:noFill/>
        </p:spPr>
        <p:txBody>
          <a:bodyPr vert="horz" wrap="square" lIns="0" tIns="0" rIns="0" bIns="0" rtlCol="0" anchor="t" anchorCtr="0">
            <a:noAutofit/>
          </a:bodyPr>
          <a:lstStyle>
            <a:lvl1pPr eaLnBrk="1" latinLnBrk="1" hangingPunct="1">
              <a:spcAft>
                <a:spcPts val="650"/>
              </a:spcAft>
              <a:defRPr lang="ko-KR" altLang="en-US" sz="800" b="0" i="0" kern="0" baseline="0" dirty="0">
                <a:solidFill>
                  <a:srgbClr val="7F7F7F"/>
                </a:solidFill>
                <a:latin typeface="+mn-lt"/>
                <a:ea typeface="+mn-ea"/>
                <a:cs typeface="Arial" panose="020B0604020202020204" pitchFamily="34" charset="0"/>
              </a:defRPr>
            </a:lvl1pPr>
            <a:lvl2pPr marL="0" indent="0" eaLnBrk="1" latinLnBrk="1" hangingPunct="1">
              <a:spcAft>
                <a:spcPts val="650"/>
              </a:spcAft>
              <a:buFont typeface="Univers for KPMG"/>
              <a:buNone/>
              <a:defRPr sz="1400" b="0" i="0">
                <a:solidFill>
                  <a:srgbClr val="003087"/>
                </a:solidFill>
                <a:latin typeface="Univers for KPMG Light" panose="020B0403020202020204" pitchFamily="34" charset="0"/>
                <a:cs typeface="Univers for KPMG" panose="020B0603020202020204" pitchFamily="34" charset="0"/>
              </a:defRPr>
            </a:lvl2pPr>
            <a:lvl3pPr marL="307975" indent="-307975" algn="l" eaLnBrk="1" latinLnBrk="1" hangingPunct="1">
              <a:spcAft>
                <a:spcPts val="650"/>
              </a:spcAft>
              <a:buFont typeface="Univers for KPMG Light" panose="020B0403020202020204" pitchFamily="34" charset="0"/>
              <a:buChar char="—"/>
              <a:defRPr sz="1400" b="0" i="0">
                <a:solidFill>
                  <a:srgbClr val="003087"/>
                </a:solidFill>
                <a:latin typeface="Univers for KPMG Light" panose="020B0403020202020204" pitchFamily="34" charset="0"/>
                <a:cs typeface="Univers for KPMG" panose="020B0603020202020204" pitchFamily="34" charset="0"/>
              </a:defRPr>
            </a:lvl3pPr>
            <a:lvl4pPr marL="623888" indent="-248400" algn="l" eaLnBrk="1" latinLnBrk="1" hangingPunct="1">
              <a:spcAft>
                <a:spcPts val="650"/>
              </a:spcAft>
              <a:buFont typeface="Univers for KPMG Light" panose="020B0403020202020204" pitchFamily="34" charset="0"/>
              <a:buChar char="–"/>
              <a:defRPr sz="1400" b="0" i="0" baseline="0">
                <a:solidFill>
                  <a:srgbClr val="003087"/>
                </a:solidFill>
                <a:latin typeface="Univers for KPMG Light" panose="020B0403020202020204" pitchFamily="34" charset="0"/>
                <a:cs typeface="Univers for KPMG" panose="020B0603020202020204" pitchFamily="34" charset="0"/>
              </a:defRPr>
            </a:lvl4pPr>
            <a:lvl5pPr marL="982663" indent="-309563" algn="l" eaLnBrk="1" latinLnBrk="1" hangingPunct="1">
              <a:spcAft>
                <a:spcPts val="650"/>
              </a:spcAft>
              <a:buFont typeface="Univers for KPMG Light" panose="020B0403020202020204" pitchFamily="34" charset="0"/>
              <a:buChar char="—"/>
              <a:defRPr lang="en-US" sz="1400" b="0" i="0" dirty="0" smtClean="0">
                <a:solidFill>
                  <a:srgbClr val="003087"/>
                </a:solidFill>
                <a:latin typeface="Univers for KPMG Light" panose="020B0403020202020204" pitchFamily="34" charset="0"/>
                <a:cs typeface="Univers for KPMG" panose="020B0603020202020204" pitchFamily="34" charset="0"/>
              </a:defRPr>
            </a:lvl5pPr>
            <a:lvl6pPr marL="1257300" indent="-247650" algn="l" eaLnBrk="1" latinLnBrk="1" hangingPunct="1">
              <a:spcAft>
                <a:spcPts val="650"/>
              </a:spcAft>
              <a:buFont typeface="Univers for KPMG Light" panose="020B0403020202020204" pitchFamily="34" charset="0"/>
              <a:buChar char="-"/>
              <a:defRPr lang="en-US" sz="1400" b="0" i="0" baseline="0" dirty="0" smtClean="0">
                <a:solidFill>
                  <a:srgbClr val="003087"/>
                </a:solidFill>
                <a:latin typeface="Univers for KPMG Light" panose="020B0403020202020204" pitchFamily="34" charset="0"/>
              </a:defRPr>
            </a:lvl6pPr>
            <a:lvl7pPr marL="1619250" indent="-309563" algn="l" eaLnBrk="1" latinLnBrk="1" hangingPunct="1">
              <a:spcAft>
                <a:spcPts val="650"/>
              </a:spcAft>
              <a:buFont typeface="Univers for KPMG Light" panose="020B0403020202020204" pitchFamily="34" charset="0"/>
              <a:buChar char="—"/>
              <a:defRPr lang="en-US" sz="1400" b="0" i="0" dirty="0" smtClean="0">
                <a:solidFill>
                  <a:srgbClr val="003087"/>
                </a:solidFill>
                <a:latin typeface="Univers for KPMG Light" panose="020B0403020202020204" pitchFamily="34" charset="0"/>
              </a:defRPr>
            </a:lvl7pPr>
            <a:lvl8pPr marL="1885950" indent="-247650" algn="l" eaLnBrk="1" latinLnBrk="1" hangingPunct="1">
              <a:spcAft>
                <a:spcPts val="650"/>
              </a:spcAft>
              <a:buFont typeface="Univers for KPMG Light" panose="020B0403020202020204" pitchFamily="34" charset="0"/>
              <a:buChar char="-"/>
              <a:defRPr lang="en-US" sz="1400" b="0" i="0" baseline="0" dirty="0" smtClean="0">
                <a:solidFill>
                  <a:srgbClr val="003087"/>
                </a:solidFill>
                <a:latin typeface="Univers for KPMG Light" panose="020B0403020202020204" pitchFamily="34" charset="0"/>
              </a:defRPr>
            </a:lvl8pPr>
          </a:lstStyle>
          <a:p>
            <a:pPr>
              <a:spcAft>
                <a:spcPts val="0"/>
              </a:spcAft>
            </a:pPr>
            <a:r>
              <a:rPr lang="ko-KR" altLang="en-US" sz="900">
                <a:solidFill>
                  <a:schemeClr val="tx1"/>
                </a:solidFill>
                <a:latin typeface="KoPub돋움체 Light" panose="00000300000000000000" pitchFamily="2" charset="-127"/>
                <a:ea typeface="KoPub돋움체 Light" panose="00000300000000000000" pitchFamily="2" charset="-127"/>
              </a:rPr>
              <a:t>재화</a:t>
            </a:r>
            <a:r>
              <a:rPr lang="en-US" altLang="ko-KR" sz="900">
                <a:solidFill>
                  <a:schemeClr val="tx1"/>
                </a:solidFill>
                <a:latin typeface="KoPub돋움체 Light" panose="00000300000000000000" pitchFamily="2" charset="-127"/>
                <a:ea typeface="KoPub돋움체 Light" panose="00000300000000000000" pitchFamily="2" charset="-127"/>
              </a:rPr>
              <a:t>/</a:t>
            </a:r>
            <a:r>
              <a:rPr lang="ko-KR" altLang="en-US" sz="900">
                <a:solidFill>
                  <a:schemeClr val="tx1"/>
                </a:solidFill>
                <a:latin typeface="KoPub돋움체 Light" panose="00000300000000000000" pitchFamily="2" charset="-127"/>
                <a:ea typeface="KoPub돋움체 Light" panose="00000300000000000000" pitchFamily="2" charset="-127"/>
              </a:rPr>
              <a:t>용역 제공</a:t>
            </a:r>
            <a:endParaRPr lang="en-US" altLang="ko-KR" sz="900">
              <a:solidFill>
                <a:schemeClr val="tx1"/>
              </a:solidFill>
              <a:latin typeface="KoPub돋움체 Light" panose="00000300000000000000" pitchFamily="2" charset="-127"/>
              <a:ea typeface="KoPub돋움체 Light" panose="00000300000000000000" pitchFamily="2" charset="-127"/>
            </a:endParaRPr>
          </a:p>
        </p:txBody>
      </p:sp>
      <p:cxnSp>
        <p:nvCxnSpPr>
          <p:cNvPr id="77" name="직선 화살표 연결선 76">
            <a:extLst>
              <a:ext uri="{FF2B5EF4-FFF2-40B4-BE49-F238E27FC236}">
                <a16:creationId xmlns:a16="http://schemas.microsoft.com/office/drawing/2014/main" id="{E2770CB5-8A95-2D31-5832-5805F40E4A66}"/>
              </a:ext>
            </a:extLst>
          </p:cNvPr>
          <p:cNvCxnSpPr/>
          <p:nvPr/>
        </p:nvCxnSpPr>
        <p:spPr>
          <a:xfrm>
            <a:off x="7791351" y="2306505"/>
            <a:ext cx="694944" cy="0"/>
          </a:xfrm>
          <a:prstGeom prst="straightConnector1">
            <a:avLst/>
          </a:prstGeom>
          <a:ln>
            <a:solidFill>
              <a:schemeClr val="tx1">
                <a:lumMod val="50000"/>
                <a:lumOff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78" name="텍스트 개체 틀 5">
            <a:extLst>
              <a:ext uri="{FF2B5EF4-FFF2-40B4-BE49-F238E27FC236}">
                <a16:creationId xmlns:a16="http://schemas.microsoft.com/office/drawing/2014/main" id="{C56AAC20-03E7-4A52-239C-BD7450ECE5BA}"/>
              </a:ext>
            </a:extLst>
          </p:cNvPr>
          <p:cNvSpPr txBox="1">
            <a:spLocks/>
          </p:cNvSpPr>
          <p:nvPr/>
        </p:nvSpPr>
        <p:spPr>
          <a:xfrm>
            <a:off x="8584099" y="2248323"/>
            <a:ext cx="546848" cy="287995"/>
          </a:xfrm>
          <a:prstGeom prst="rect">
            <a:avLst/>
          </a:prstGeom>
          <a:noFill/>
        </p:spPr>
        <p:txBody>
          <a:bodyPr vert="horz" wrap="square" lIns="0" tIns="0" rIns="0" bIns="0" rtlCol="0" anchor="t" anchorCtr="0">
            <a:noAutofit/>
          </a:bodyPr>
          <a:lstStyle>
            <a:lvl1pPr eaLnBrk="1" latinLnBrk="1" hangingPunct="1">
              <a:spcAft>
                <a:spcPts val="650"/>
              </a:spcAft>
              <a:defRPr lang="ko-KR" altLang="en-US" sz="800" b="0" i="0" kern="0" baseline="0" dirty="0">
                <a:solidFill>
                  <a:srgbClr val="7F7F7F"/>
                </a:solidFill>
                <a:latin typeface="+mn-lt"/>
                <a:ea typeface="+mn-ea"/>
                <a:cs typeface="Arial" panose="020B0604020202020204" pitchFamily="34" charset="0"/>
              </a:defRPr>
            </a:lvl1pPr>
            <a:lvl2pPr marL="0" indent="0" eaLnBrk="1" latinLnBrk="1" hangingPunct="1">
              <a:spcAft>
                <a:spcPts val="650"/>
              </a:spcAft>
              <a:buFont typeface="Univers for KPMG"/>
              <a:buNone/>
              <a:defRPr sz="1400" b="0" i="0">
                <a:solidFill>
                  <a:srgbClr val="003087"/>
                </a:solidFill>
                <a:latin typeface="Univers for KPMG Light" panose="020B0403020202020204" pitchFamily="34" charset="0"/>
                <a:cs typeface="Univers for KPMG" panose="020B0603020202020204" pitchFamily="34" charset="0"/>
              </a:defRPr>
            </a:lvl2pPr>
            <a:lvl3pPr marL="307975" indent="-307975" algn="l" eaLnBrk="1" latinLnBrk="1" hangingPunct="1">
              <a:spcAft>
                <a:spcPts val="650"/>
              </a:spcAft>
              <a:buFont typeface="Univers for KPMG Light" panose="020B0403020202020204" pitchFamily="34" charset="0"/>
              <a:buChar char="—"/>
              <a:defRPr sz="1400" b="0" i="0">
                <a:solidFill>
                  <a:srgbClr val="003087"/>
                </a:solidFill>
                <a:latin typeface="Univers for KPMG Light" panose="020B0403020202020204" pitchFamily="34" charset="0"/>
                <a:cs typeface="Univers for KPMG" panose="020B0603020202020204" pitchFamily="34" charset="0"/>
              </a:defRPr>
            </a:lvl3pPr>
            <a:lvl4pPr marL="623888" indent="-248400" algn="l" eaLnBrk="1" latinLnBrk="1" hangingPunct="1">
              <a:spcAft>
                <a:spcPts val="650"/>
              </a:spcAft>
              <a:buFont typeface="Univers for KPMG Light" panose="020B0403020202020204" pitchFamily="34" charset="0"/>
              <a:buChar char="–"/>
              <a:defRPr sz="1400" b="0" i="0" baseline="0">
                <a:solidFill>
                  <a:srgbClr val="003087"/>
                </a:solidFill>
                <a:latin typeface="Univers for KPMG Light" panose="020B0403020202020204" pitchFamily="34" charset="0"/>
                <a:cs typeface="Univers for KPMG" panose="020B0603020202020204" pitchFamily="34" charset="0"/>
              </a:defRPr>
            </a:lvl4pPr>
            <a:lvl5pPr marL="982663" indent="-309563" algn="l" eaLnBrk="1" latinLnBrk="1" hangingPunct="1">
              <a:spcAft>
                <a:spcPts val="650"/>
              </a:spcAft>
              <a:buFont typeface="Univers for KPMG Light" panose="020B0403020202020204" pitchFamily="34" charset="0"/>
              <a:buChar char="—"/>
              <a:defRPr lang="en-US" sz="1400" b="0" i="0" dirty="0" smtClean="0">
                <a:solidFill>
                  <a:srgbClr val="003087"/>
                </a:solidFill>
                <a:latin typeface="Univers for KPMG Light" panose="020B0403020202020204" pitchFamily="34" charset="0"/>
                <a:cs typeface="Univers for KPMG" panose="020B0603020202020204" pitchFamily="34" charset="0"/>
              </a:defRPr>
            </a:lvl5pPr>
            <a:lvl6pPr marL="1257300" indent="-247650" algn="l" eaLnBrk="1" latinLnBrk="1" hangingPunct="1">
              <a:spcAft>
                <a:spcPts val="650"/>
              </a:spcAft>
              <a:buFont typeface="Univers for KPMG Light" panose="020B0403020202020204" pitchFamily="34" charset="0"/>
              <a:buChar char="-"/>
              <a:defRPr lang="en-US" sz="1400" b="0" i="0" baseline="0" dirty="0" smtClean="0">
                <a:solidFill>
                  <a:srgbClr val="003087"/>
                </a:solidFill>
                <a:latin typeface="Univers for KPMG Light" panose="020B0403020202020204" pitchFamily="34" charset="0"/>
              </a:defRPr>
            </a:lvl6pPr>
            <a:lvl7pPr marL="1619250" indent="-309563" algn="l" eaLnBrk="1" latinLnBrk="1" hangingPunct="1">
              <a:spcAft>
                <a:spcPts val="650"/>
              </a:spcAft>
              <a:buFont typeface="Univers for KPMG Light" panose="020B0403020202020204" pitchFamily="34" charset="0"/>
              <a:buChar char="—"/>
              <a:defRPr lang="en-US" sz="1400" b="0" i="0" dirty="0" smtClean="0">
                <a:solidFill>
                  <a:srgbClr val="003087"/>
                </a:solidFill>
                <a:latin typeface="Univers for KPMG Light" panose="020B0403020202020204" pitchFamily="34" charset="0"/>
              </a:defRPr>
            </a:lvl7pPr>
            <a:lvl8pPr marL="1885950" indent="-247650" algn="l" eaLnBrk="1" latinLnBrk="1" hangingPunct="1">
              <a:spcAft>
                <a:spcPts val="650"/>
              </a:spcAft>
              <a:buFont typeface="Univers for KPMG Light" panose="020B0403020202020204" pitchFamily="34" charset="0"/>
              <a:buChar char="-"/>
              <a:defRPr lang="en-US" sz="1400" b="0" i="0" baseline="0" dirty="0" smtClean="0">
                <a:solidFill>
                  <a:srgbClr val="003087"/>
                </a:solidFill>
                <a:latin typeface="Univers for KPMG Light" panose="020B0403020202020204" pitchFamily="34" charset="0"/>
              </a:defRPr>
            </a:lvl8pPr>
          </a:lstStyle>
          <a:p>
            <a:pPr>
              <a:spcAft>
                <a:spcPts val="0"/>
              </a:spcAft>
            </a:pPr>
            <a:r>
              <a:rPr lang="ko-KR" altLang="en-US" sz="900">
                <a:solidFill>
                  <a:schemeClr val="tx1"/>
                </a:solidFill>
                <a:latin typeface="KoPub돋움체 Light" panose="00000300000000000000" pitchFamily="2" charset="-127"/>
                <a:ea typeface="KoPub돋움체 Light" panose="00000300000000000000" pitchFamily="2" charset="-127"/>
              </a:rPr>
              <a:t>자금 흐름</a:t>
            </a:r>
            <a:endParaRPr lang="en-US" altLang="ko-KR" sz="900">
              <a:solidFill>
                <a:schemeClr val="tx1"/>
              </a:solidFill>
              <a:latin typeface="KoPub돋움체 Light" panose="00000300000000000000" pitchFamily="2" charset="-127"/>
              <a:ea typeface="KoPub돋움체 Light" panose="00000300000000000000" pitchFamily="2" charset="-127"/>
            </a:endParaRPr>
          </a:p>
        </p:txBody>
      </p:sp>
      <p:sp>
        <p:nvSpPr>
          <p:cNvPr id="2" name="Freeform 12">
            <a:extLst>
              <a:ext uri="{FF2B5EF4-FFF2-40B4-BE49-F238E27FC236}">
                <a16:creationId xmlns:a16="http://schemas.microsoft.com/office/drawing/2014/main" id="{CDDE1DB8-45B9-3030-A5A3-7E3EEAD09E4F}"/>
              </a:ext>
            </a:extLst>
          </p:cNvPr>
          <p:cNvSpPr>
            <a:spLocks noEditPoints="1"/>
          </p:cNvSpPr>
          <p:nvPr/>
        </p:nvSpPr>
        <p:spPr bwMode="auto">
          <a:xfrm>
            <a:off x="7397685" y="2198009"/>
            <a:ext cx="332642" cy="218732"/>
          </a:xfrm>
          <a:custGeom>
            <a:avLst/>
            <a:gdLst>
              <a:gd name="T0" fmla="*/ 32 w 230"/>
              <a:gd name="T1" fmla="*/ 0 h 161"/>
              <a:gd name="T2" fmla="*/ 230 w 230"/>
              <a:gd name="T3" fmla="*/ 56 h 161"/>
              <a:gd name="T4" fmla="*/ 211 w 230"/>
              <a:gd name="T5" fmla="*/ 120 h 161"/>
              <a:gd name="T6" fmla="*/ 211 w 230"/>
              <a:gd name="T7" fmla="*/ 52 h 161"/>
              <a:gd name="T8" fmla="*/ 169 w 230"/>
              <a:gd name="T9" fmla="*/ 52 h 161"/>
              <a:gd name="T10" fmla="*/ 135 w 230"/>
              <a:gd name="T11" fmla="*/ 42 h 161"/>
              <a:gd name="T12" fmla="*/ 143 w 230"/>
              <a:gd name="T13" fmla="*/ 52 h 161"/>
              <a:gd name="T14" fmla="*/ 97 w 230"/>
              <a:gd name="T15" fmla="*/ 52 h 161"/>
              <a:gd name="T16" fmla="*/ 120 w 230"/>
              <a:gd name="T17" fmla="*/ 38 h 161"/>
              <a:gd name="T18" fmla="*/ 54 w 230"/>
              <a:gd name="T19" fmla="*/ 19 h 161"/>
              <a:gd name="T20" fmla="*/ 37 w 230"/>
              <a:gd name="T21" fmla="*/ 29 h 161"/>
              <a:gd name="T22" fmla="*/ 31 w 230"/>
              <a:gd name="T23" fmla="*/ 52 h 161"/>
              <a:gd name="T24" fmla="*/ 17 w 230"/>
              <a:gd name="T25" fmla="*/ 52 h 161"/>
              <a:gd name="T26" fmla="*/ 32 w 230"/>
              <a:gd name="T27" fmla="*/ 0 h 161"/>
              <a:gd name="T28" fmla="*/ 111 w 230"/>
              <a:gd name="T29" fmla="*/ 148 h 161"/>
              <a:gd name="T30" fmla="*/ 181 w 230"/>
              <a:gd name="T31" fmla="*/ 148 h 161"/>
              <a:gd name="T32" fmla="*/ 194 w 230"/>
              <a:gd name="T33" fmla="*/ 135 h 161"/>
              <a:gd name="T34" fmla="*/ 194 w 230"/>
              <a:gd name="T35" fmla="*/ 83 h 161"/>
              <a:gd name="T36" fmla="*/ 181 w 230"/>
              <a:gd name="T37" fmla="*/ 70 h 161"/>
              <a:gd name="T38" fmla="*/ 111 w 230"/>
              <a:gd name="T39" fmla="*/ 70 h 161"/>
              <a:gd name="T40" fmla="*/ 134 w 230"/>
              <a:gd name="T41" fmla="*/ 109 h 161"/>
              <a:gd name="T42" fmla="*/ 134 w 230"/>
              <a:gd name="T43" fmla="*/ 109 h 161"/>
              <a:gd name="T44" fmla="*/ 111 w 230"/>
              <a:gd name="T45" fmla="*/ 148 h 161"/>
              <a:gd name="T46" fmla="*/ 100 w 230"/>
              <a:gd name="T47" fmla="*/ 133 h 161"/>
              <a:gd name="T48" fmla="*/ 106 w 230"/>
              <a:gd name="T49" fmla="*/ 133 h 161"/>
              <a:gd name="T50" fmla="*/ 106 w 230"/>
              <a:gd name="T51" fmla="*/ 129 h 161"/>
              <a:gd name="T52" fmla="*/ 119 w 230"/>
              <a:gd name="T53" fmla="*/ 110 h 161"/>
              <a:gd name="T54" fmla="*/ 101 w 230"/>
              <a:gd name="T55" fmla="*/ 100 h 161"/>
              <a:gd name="T56" fmla="*/ 100 w 230"/>
              <a:gd name="T57" fmla="*/ 99 h 161"/>
              <a:gd name="T58" fmla="*/ 100 w 230"/>
              <a:gd name="T59" fmla="*/ 96 h 161"/>
              <a:gd name="T60" fmla="*/ 104 w 230"/>
              <a:gd name="T61" fmla="*/ 95 h 161"/>
              <a:gd name="T62" fmla="*/ 105 w 230"/>
              <a:gd name="T63" fmla="*/ 100 h 161"/>
              <a:gd name="T64" fmla="*/ 120 w 230"/>
              <a:gd name="T65" fmla="*/ 100 h 161"/>
              <a:gd name="T66" fmla="*/ 106 w 230"/>
              <a:gd name="T67" fmla="*/ 88 h 161"/>
              <a:gd name="T68" fmla="*/ 106 w 230"/>
              <a:gd name="T69" fmla="*/ 85 h 161"/>
              <a:gd name="T70" fmla="*/ 100 w 230"/>
              <a:gd name="T71" fmla="*/ 85 h 161"/>
              <a:gd name="T72" fmla="*/ 100 w 230"/>
              <a:gd name="T73" fmla="*/ 88 h 161"/>
              <a:gd name="T74" fmla="*/ 88 w 230"/>
              <a:gd name="T75" fmla="*/ 105 h 161"/>
              <a:gd name="T76" fmla="*/ 105 w 230"/>
              <a:gd name="T77" fmla="*/ 121 h 161"/>
              <a:gd name="T78" fmla="*/ 100 w 230"/>
              <a:gd name="T79" fmla="*/ 114 h 161"/>
              <a:gd name="T80" fmla="*/ 86 w 230"/>
              <a:gd name="T81" fmla="*/ 114 h 161"/>
              <a:gd name="T82" fmla="*/ 100 w 230"/>
              <a:gd name="T83" fmla="*/ 129 h 161"/>
              <a:gd name="T84" fmla="*/ 100 w 230"/>
              <a:gd name="T85" fmla="*/ 133 h 161"/>
              <a:gd name="T86" fmla="*/ 96 w 230"/>
              <a:gd name="T87" fmla="*/ 148 h 161"/>
              <a:gd name="T88" fmla="*/ 96 w 230"/>
              <a:gd name="T89" fmla="*/ 70 h 161"/>
              <a:gd name="T90" fmla="*/ 27 w 230"/>
              <a:gd name="T91" fmla="*/ 70 h 161"/>
              <a:gd name="T92" fmla="*/ 13 w 230"/>
              <a:gd name="T93" fmla="*/ 83 h 161"/>
              <a:gd name="T94" fmla="*/ 13 w 230"/>
              <a:gd name="T95" fmla="*/ 135 h 161"/>
              <a:gd name="T96" fmla="*/ 27 w 230"/>
              <a:gd name="T97" fmla="*/ 148 h 161"/>
              <a:gd name="T98" fmla="*/ 27 w 230"/>
              <a:gd name="T99" fmla="*/ 148 h 161"/>
              <a:gd name="T100" fmla="*/ 96 w 230"/>
              <a:gd name="T101" fmla="*/ 148 h 161"/>
              <a:gd name="T102" fmla="*/ 207 w 230"/>
              <a:gd name="T103" fmla="*/ 161 h 161"/>
              <a:gd name="T104" fmla="*/ 0 w 230"/>
              <a:gd name="T105" fmla="*/ 161 h 161"/>
              <a:gd name="T106" fmla="*/ 0 w 230"/>
              <a:gd name="T107" fmla="*/ 57 h 161"/>
              <a:gd name="T108" fmla="*/ 207 w 230"/>
              <a:gd name="T109" fmla="*/ 57 h 161"/>
              <a:gd name="T110" fmla="*/ 207 w 230"/>
              <a:gd name="T111" fmla="*/ 161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30" h="161">
                <a:moveTo>
                  <a:pt x="32" y="0"/>
                </a:moveTo>
                <a:cubicBezTo>
                  <a:pt x="230" y="56"/>
                  <a:pt x="230" y="56"/>
                  <a:pt x="230" y="56"/>
                </a:cubicBezTo>
                <a:cubicBezTo>
                  <a:pt x="211" y="120"/>
                  <a:pt x="211" y="120"/>
                  <a:pt x="211" y="120"/>
                </a:cubicBezTo>
                <a:cubicBezTo>
                  <a:pt x="211" y="116"/>
                  <a:pt x="211" y="55"/>
                  <a:pt x="211" y="52"/>
                </a:cubicBezTo>
                <a:cubicBezTo>
                  <a:pt x="209" y="52"/>
                  <a:pt x="172" y="52"/>
                  <a:pt x="169" y="52"/>
                </a:cubicBezTo>
                <a:cubicBezTo>
                  <a:pt x="135" y="42"/>
                  <a:pt x="135" y="42"/>
                  <a:pt x="135" y="42"/>
                </a:cubicBezTo>
                <a:cubicBezTo>
                  <a:pt x="138" y="44"/>
                  <a:pt x="141" y="48"/>
                  <a:pt x="143" y="52"/>
                </a:cubicBezTo>
                <a:cubicBezTo>
                  <a:pt x="97" y="52"/>
                  <a:pt x="97" y="52"/>
                  <a:pt x="97" y="52"/>
                </a:cubicBezTo>
                <a:cubicBezTo>
                  <a:pt x="102" y="45"/>
                  <a:pt x="111" y="39"/>
                  <a:pt x="120" y="38"/>
                </a:cubicBezTo>
                <a:cubicBezTo>
                  <a:pt x="54" y="19"/>
                  <a:pt x="54" y="19"/>
                  <a:pt x="54" y="19"/>
                </a:cubicBezTo>
                <a:cubicBezTo>
                  <a:pt x="52" y="27"/>
                  <a:pt x="44" y="31"/>
                  <a:pt x="37" y="29"/>
                </a:cubicBezTo>
                <a:cubicBezTo>
                  <a:pt x="31" y="52"/>
                  <a:pt x="31" y="52"/>
                  <a:pt x="31" y="52"/>
                </a:cubicBezTo>
                <a:cubicBezTo>
                  <a:pt x="17" y="52"/>
                  <a:pt x="17" y="52"/>
                  <a:pt x="17" y="52"/>
                </a:cubicBezTo>
                <a:lnTo>
                  <a:pt x="32" y="0"/>
                </a:lnTo>
                <a:close/>
                <a:moveTo>
                  <a:pt x="111" y="148"/>
                </a:moveTo>
                <a:cubicBezTo>
                  <a:pt x="181" y="148"/>
                  <a:pt x="181" y="148"/>
                  <a:pt x="181" y="148"/>
                </a:cubicBezTo>
                <a:cubicBezTo>
                  <a:pt x="180" y="141"/>
                  <a:pt x="187" y="135"/>
                  <a:pt x="194" y="135"/>
                </a:cubicBezTo>
                <a:cubicBezTo>
                  <a:pt x="194" y="83"/>
                  <a:pt x="194" y="83"/>
                  <a:pt x="194" y="83"/>
                </a:cubicBezTo>
                <a:cubicBezTo>
                  <a:pt x="187" y="84"/>
                  <a:pt x="180" y="77"/>
                  <a:pt x="181" y="70"/>
                </a:cubicBezTo>
                <a:cubicBezTo>
                  <a:pt x="111" y="70"/>
                  <a:pt x="111" y="70"/>
                  <a:pt x="111" y="70"/>
                </a:cubicBezTo>
                <a:cubicBezTo>
                  <a:pt x="127" y="76"/>
                  <a:pt x="134" y="94"/>
                  <a:pt x="134" y="109"/>
                </a:cubicBezTo>
                <a:cubicBezTo>
                  <a:pt x="134" y="109"/>
                  <a:pt x="134" y="109"/>
                  <a:pt x="134" y="109"/>
                </a:cubicBezTo>
                <a:cubicBezTo>
                  <a:pt x="134" y="125"/>
                  <a:pt x="126" y="142"/>
                  <a:pt x="111" y="148"/>
                </a:cubicBezTo>
                <a:close/>
                <a:moveTo>
                  <a:pt x="100" y="133"/>
                </a:moveTo>
                <a:cubicBezTo>
                  <a:pt x="106" y="133"/>
                  <a:pt x="106" y="133"/>
                  <a:pt x="106" y="133"/>
                </a:cubicBezTo>
                <a:cubicBezTo>
                  <a:pt x="106" y="129"/>
                  <a:pt x="106" y="129"/>
                  <a:pt x="106" y="129"/>
                </a:cubicBezTo>
                <a:cubicBezTo>
                  <a:pt x="117" y="130"/>
                  <a:pt x="126" y="119"/>
                  <a:pt x="119" y="110"/>
                </a:cubicBezTo>
                <a:cubicBezTo>
                  <a:pt x="115" y="105"/>
                  <a:pt x="106" y="104"/>
                  <a:pt x="101" y="100"/>
                </a:cubicBezTo>
                <a:cubicBezTo>
                  <a:pt x="101" y="100"/>
                  <a:pt x="100" y="100"/>
                  <a:pt x="100" y="99"/>
                </a:cubicBezTo>
                <a:cubicBezTo>
                  <a:pt x="100" y="98"/>
                  <a:pt x="100" y="97"/>
                  <a:pt x="100" y="96"/>
                </a:cubicBezTo>
                <a:cubicBezTo>
                  <a:pt x="101" y="94"/>
                  <a:pt x="103" y="94"/>
                  <a:pt x="104" y="95"/>
                </a:cubicBezTo>
                <a:cubicBezTo>
                  <a:pt x="105" y="96"/>
                  <a:pt x="106" y="97"/>
                  <a:pt x="105" y="100"/>
                </a:cubicBezTo>
                <a:cubicBezTo>
                  <a:pt x="120" y="100"/>
                  <a:pt x="120" y="100"/>
                  <a:pt x="120" y="100"/>
                </a:cubicBezTo>
                <a:cubicBezTo>
                  <a:pt x="121" y="92"/>
                  <a:pt x="113" y="89"/>
                  <a:pt x="106" y="88"/>
                </a:cubicBezTo>
                <a:cubicBezTo>
                  <a:pt x="106" y="85"/>
                  <a:pt x="106" y="85"/>
                  <a:pt x="106" y="85"/>
                </a:cubicBezTo>
                <a:cubicBezTo>
                  <a:pt x="100" y="85"/>
                  <a:pt x="100" y="85"/>
                  <a:pt x="100" y="85"/>
                </a:cubicBezTo>
                <a:cubicBezTo>
                  <a:pt x="100" y="88"/>
                  <a:pt x="100" y="88"/>
                  <a:pt x="100" y="88"/>
                </a:cubicBezTo>
                <a:cubicBezTo>
                  <a:pt x="90" y="89"/>
                  <a:pt x="80" y="95"/>
                  <a:pt x="88" y="105"/>
                </a:cubicBezTo>
                <a:cubicBezTo>
                  <a:pt x="93" y="112"/>
                  <a:pt x="108" y="111"/>
                  <a:pt x="105" y="121"/>
                </a:cubicBezTo>
                <a:cubicBezTo>
                  <a:pt x="100" y="127"/>
                  <a:pt x="99" y="118"/>
                  <a:pt x="100" y="114"/>
                </a:cubicBezTo>
                <a:cubicBezTo>
                  <a:pt x="86" y="114"/>
                  <a:pt x="86" y="114"/>
                  <a:pt x="86" y="114"/>
                </a:cubicBezTo>
                <a:cubicBezTo>
                  <a:pt x="85" y="124"/>
                  <a:pt x="91" y="128"/>
                  <a:pt x="100" y="129"/>
                </a:cubicBezTo>
                <a:lnTo>
                  <a:pt x="100" y="133"/>
                </a:lnTo>
                <a:close/>
                <a:moveTo>
                  <a:pt x="96" y="148"/>
                </a:moveTo>
                <a:cubicBezTo>
                  <a:pt x="66" y="136"/>
                  <a:pt x="65" y="82"/>
                  <a:pt x="96" y="70"/>
                </a:cubicBezTo>
                <a:cubicBezTo>
                  <a:pt x="27" y="70"/>
                  <a:pt x="27" y="70"/>
                  <a:pt x="27" y="70"/>
                </a:cubicBezTo>
                <a:cubicBezTo>
                  <a:pt x="27" y="77"/>
                  <a:pt x="20" y="84"/>
                  <a:pt x="13" y="83"/>
                </a:cubicBezTo>
                <a:cubicBezTo>
                  <a:pt x="13" y="135"/>
                  <a:pt x="13" y="135"/>
                  <a:pt x="13" y="135"/>
                </a:cubicBezTo>
                <a:cubicBezTo>
                  <a:pt x="20" y="135"/>
                  <a:pt x="27" y="141"/>
                  <a:pt x="27" y="148"/>
                </a:cubicBezTo>
                <a:cubicBezTo>
                  <a:pt x="27" y="148"/>
                  <a:pt x="27" y="148"/>
                  <a:pt x="27" y="148"/>
                </a:cubicBezTo>
                <a:lnTo>
                  <a:pt x="96" y="148"/>
                </a:lnTo>
                <a:close/>
                <a:moveTo>
                  <a:pt x="207" y="161"/>
                </a:moveTo>
                <a:cubicBezTo>
                  <a:pt x="0" y="161"/>
                  <a:pt x="0" y="161"/>
                  <a:pt x="0" y="161"/>
                </a:cubicBezTo>
                <a:cubicBezTo>
                  <a:pt x="0" y="57"/>
                  <a:pt x="0" y="57"/>
                  <a:pt x="0" y="57"/>
                </a:cubicBezTo>
                <a:cubicBezTo>
                  <a:pt x="207" y="57"/>
                  <a:pt x="207" y="57"/>
                  <a:pt x="207" y="57"/>
                </a:cubicBezTo>
                <a:lnTo>
                  <a:pt x="207" y="161"/>
                </a:ln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7" name="Grupo 188">
            <a:extLst>
              <a:ext uri="{FF2B5EF4-FFF2-40B4-BE49-F238E27FC236}">
                <a16:creationId xmlns:a16="http://schemas.microsoft.com/office/drawing/2014/main" id="{1B6F8F4A-6174-C45C-375C-646CEF0C6445}"/>
              </a:ext>
            </a:extLst>
          </p:cNvPr>
          <p:cNvGrpSpPr/>
          <p:nvPr/>
        </p:nvGrpSpPr>
        <p:grpSpPr>
          <a:xfrm>
            <a:off x="7410652" y="1860643"/>
            <a:ext cx="240523" cy="235045"/>
            <a:chOff x="5548313" y="925513"/>
            <a:chExt cx="681038" cy="885825"/>
          </a:xfrm>
          <a:solidFill>
            <a:schemeClr val="tx1">
              <a:lumMod val="50000"/>
              <a:lumOff val="50000"/>
            </a:schemeClr>
          </a:solidFill>
        </p:grpSpPr>
        <p:sp>
          <p:nvSpPr>
            <p:cNvPr id="9" name="Freeform 97">
              <a:extLst>
                <a:ext uri="{FF2B5EF4-FFF2-40B4-BE49-F238E27FC236}">
                  <a16:creationId xmlns:a16="http://schemas.microsoft.com/office/drawing/2014/main" id="{6AD53655-8371-2A5C-0857-B674E5544724}"/>
                </a:ext>
              </a:extLst>
            </p:cNvPr>
            <p:cNvSpPr>
              <a:spLocks noEditPoints="1"/>
            </p:cNvSpPr>
            <p:nvPr/>
          </p:nvSpPr>
          <p:spPr bwMode="auto">
            <a:xfrm>
              <a:off x="5548313" y="925513"/>
              <a:ext cx="681038" cy="641350"/>
            </a:xfrm>
            <a:custGeom>
              <a:avLst/>
              <a:gdLst>
                <a:gd name="T0" fmla="*/ 181 w 181"/>
                <a:gd name="T1" fmla="*/ 167 h 170"/>
                <a:gd name="T2" fmla="*/ 178 w 181"/>
                <a:gd name="T3" fmla="*/ 170 h 170"/>
                <a:gd name="T4" fmla="*/ 109 w 181"/>
                <a:gd name="T5" fmla="*/ 109 h 170"/>
                <a:gd name="T6" fmla="*/ 97 w 181"/>
                <a:gd name="T7" fmla="*/ 113 h 170"/>
                <a:gd name="T8" fmla="*/ 95 w 181"/>
                <a:gd name="T9" fmla="*/ 115 h 170"/>
                <a:gd name="T10" fmla="*/ 80 w 181"/>
                <a:gd name="T11" fmla="*/ 132 h 170"/>
                <a:gd name="T12" fmla="*/ 77 w 181"/>
                <a:gd name="T13" fmla="*/ 134 h 170"/>
                <a:gd name="T14" fmla="*/ 12 w 181"/>
                <a:gd name="T15" fmla="*/ 135 h 170"/>
                <a:gd name="T16" fmla="*/ 4 w 181"/>
                <a:gd name="T17" fmla="*/ 136 h 170"/>
                <a:gd name="T18" fmla="*/ 0 w 181"/>
                <a:gd name="T19" fmla="*/ 132 h 170"/>
                <a:gd name="T20" fmla="*/ 88 w 181"/>
                <a:gd name="T21" fmla="*/ 105 h 170"/>
                <a:gd name="T22" fmla="*/ 91 w 181"/>
                <a:gd name="T23" fmla="*/ 92 h 170"/>
                <a:gd name="T24" fmla="*/ 91 w 181"/>
                <a:gd name="T25" fmla="*/ 90 h 170"/>
                <a:gd name="T26" fmla="*/ 84 w 181"/>
                <a:gd name="T27" fmla="*/ 68 h 170"/>
                <a:gd name="T28" fmla="*/ 84 w 181"/>
                <a:gd name="T29" fmla="*/ 65 h 170"/>
                <a:gd name="T30" fmla="*/ 122 w 181"/>
                <a:gd name="T31" fmla="*/ 0 h 170"/>
                <a:gd name="T32" fmla="*/ 123 w 181"/>
                <a:gd name="T33" fmla="*/ 0 h 170"/>
                <a:gd name="T34" fmla="*/ 127 w 181"/>
                <a:gd name="T35" fmla="*/ 1 h 170"/>
                <a:gd name="T36" fmla="*/ 103 w 181"/>
                <a:gd name="T37" fmla="*/ 89 h 170"/>
                <a:gd name="T38" fmla="*/ 112 w 181"/>
                <a:gd name="T39" fmla="*/ 97 h 170"/>
                <a:gd name="T40" fmla="*/ 114 w 181"/>
                <a:gd name="T41" fmla="*/ 99 h 170"/>
                <a:gd name="T42" fmla="*/ 135 w 181"/>
                <a:gd name="T43" fmla="*/ 101 h 170"/>
                <a:gd name="T44" fmla="*/ 140 w 181"/>
                <a:gd name="T45" fmla="*/ 104 h 170"/>
                <a:gd name="T46" fmla="*/ 180 w 181"/>
                <a:gd name="T47" fmla="*/ 165 h 170"/>
                <a:gd name="T48" fmla="*/ 181 w 181"/>
                <a:gd name="T49" fmla="*/ 167 h 170"/>
                <a:gd name="T50" fmla="*/ 104 w 181"/>
                <a:gd name="T51" fmla="*/ 101 h 170"/>
                <a:gd name="T52" fmla="*/ 100 w 181"/>
                <a:gd name="T53" fmla="*/ 97 h 170"/>
                <a:gd name="T54" fmla="*/ 95 w 181"/>
                <a:gd name="T55" fmla="*/ 101 h 170"/>
                <a:gd name="T56" fmla="*/ 100 w 181"/>
                <a:gd name="T57" fmla="*/ 106 h 170"/>
                <a:gd name="T58" fmla="*/ 104 w 181"/>
                <a:gd name="T59" fmla="*/ 101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1" h="170">
                  <a:moveTo>
                    <a:pt x="181" y="167"/>
                  </a:moveTo>
                  <a:cubicBezTo>
                    <a:pt x="180" y="168"/>
                    <a:pt x="179" y="169"/>
                    <a:pt x="178" y="170"/>
                  </a:cubicBezTo>
                  <a:cubicBezTo>
                    <a:pt x="155" y="149"/>
                    <a:pt x="132" y="130"/>
                    <a:pt x="109" y="109"/>
                  </a:cubicBezTo>
                  <a:cubicBezTo>
                    <a:pt x="106" y="113"/>
                    <a:pt x="102" y="114"/>
                    <a:pt x="97" y="113"/>
                  </a:cubicBezTo>
                  <a:cubicBezTo>
                    <a:pt x="96" y="113"/>
                    <a:pt x="95" y="114"/>
                    <a:pt x="95" y="115"/>
                  </a:cubicBezTo>
                  <a:cubicBezTo>
                    <a:pt x="90" y="120"/>
                    <a:pt x="85" y="126"/>
                    <a:pt x="80" y="132"/>
                  </a:cubicBezTo>
                  <a:cubicBezTo>
                    <a:pt x="80" y="133"/>
                    <a:pt x="78" y="134"/>
                    <a:pt x="77" y="134"/>
                  </a:cubicBezTo>
                  <a:cubicBezTo>
                    <a:pt x="55" y="134"/>
                    <a:pt x="34" y="135"/>
                    <a:pt x="12" y="135"/>
                  </a:cubicBezTo>
                  <a:cubicBezTo>
                    <a:pt x="10" y="135"/>
                    <a:pt x="7" y="135"/>
                    <a:pt x="4" y="136"/>
                  </a:cubicBezTo>
                  <a:cubicBezTo>
                    <a:pt x="1" y="136"/>
                    <a:pt x="0" y="135"/>
                    <a:pt x="0" y="132"/>
                  </a:cubicBezTo>
                  <a:cubicBezTo>
                    <a:pt x="29" y="123"/>
                    <a:pt x="58" y="114"/>
                    <a:pt x="88" y="105"/>
                  </a:cubicBezTo>
                  <a:cubicBezTo>
                    <a:pt x="87" y="100"/>
                    <a:pt x="88" y="96"/>
                    <a:pt x="91" y="92"/>
                  </a:cubicBezTo>
                  <a:cubicBezTo>
                    <a:pt x="92" y="92"/>
                    <a:pt x="91" y="90"/>
                    <a:pt x="91" y="90"/>
                  </a:cubicBezTo>
                  <a:cubicBezTo>
                    <a:pt x="89" y="83"/>
                    <a:pt x="86" y="75"/>
                    <a:pt x="84" y="68"/>
                  </a:cubicBezTo>
                  <a:cubicBezTo>
                    <a:pt x="84" y="67"/>
                    <a:pt x="84" y="66"/>
                    <a:pt x="84" y="65"/>
                  </a:cubicBezTo>
                  <a:cubicBezTo>
                    <a:pt x="97" y="44"/>
                    <a:pt x="109" y="22"/>
                    <a:pt x="122" y="0"/>
                  </a:cubicBezTo>
                  <a:cubicBezTo>
                    <a:pt x="122" y="0"/>
                    <a:pt x="123" y="0"/>
                    <a:pt x="123" y="0"/>
                  </a:cubicBezTo>
                  <a:cubicBezTo>
                    <a:pt x="124" y="0"/>
                    <a:pt x="125" y="0"/>
                    <a:pt x="127" y="1"/>
                  </a:cubicBezTo>
                  <a:cubicBezTo>
                    <a:pt x="119" y="30"/>
                    <a:pt x="111" y="60"/>
                    <a:pt x="103" y="89"/>
                  </a:cubicBezTo>
                  <a:cubicBezTo>
                    <a:pt x="107" y="91"/>
                    <a:pt x="110" y="93"/>
                    <a:pt x="112" y="97"/>
                  </a:cubicBezTo>
                  <a:cubicBezTo>
                    <a:pt x="112" y="98"/>
                    <a:pt x="113" y="98"/>
                    <a:pt x="114" y="99"/>
                  </a:cubicBezTo>
                  <a:cubicBezTo>
                    <a:pt x="121" y="99"/>
                    <a:pt x="128" y="100"/>
                    <a:pt x="135" y="101"/>
                  </a:cubicBezTo>
                  <a:cubicBezTo>
                    <a:pt x="137" y="101"/>
                    <a:pt x="139" y="102"/>
                    <a:pt x="140" y="104"/>
                  </a:cubicBezTo>
                  <a:cubicBezTo>
                    <a:pt x="153" y="124"/>
                    <a:pt x="167" y="145"/>
                    <a:pt x="180" y="165"/>
                  </a:cubicBezTo>
                  <a:cubicBezTo>
                    <a:pt x="180" y="165"/>
                    <a:pt x="181" y="166"/>
                    <a:pt x="181" y="167"/>
                  </a:cubicBezTo>
                  <a:close/>
                  <a:moveTo>
                    <a:pt x="104" y="101"/>
                  </a:moveTo>
                  <a:cubicBezTo>
                    <a:pt x="104" y="99"/>
                    <a:pt x="102" y="97"/>
                    <a:pt x="100" y="97"/>
                  </a:cubicBezTo>
                  <a:cubicBezTo>
                    <a:pt x="97" y="97"/>
                    <a:pt x="95" y="99"/>
                    <a:pt x="95" y="101"/>
                  </a:cubicBezTo>
                  <a:cubicBezTo>
                    <a:pt x="95" y="104"/>
                    <a:pt x="98" y="106"/>
                    <a:pt x="100" y="106"/>
                  </a:cubicBezTo>
                  <a:cubicBezTo>
                    <a:pt x="102" y="106"/>
                    <a:pt x="104" y="103"/>
                    <a:pt x="104"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98">
              <a:extLst>
                <a:ext uri="{FF2B5EF4-FFF2-40B4-BE49-F238E27FC236}">
                  <a16:creationId xmlns:a16="http://schemas.microsoft.com/office/drawing/2014/main" id="{F27B6CD2-3DEA-6C43-5C80-42A495CDF856}"/>
                </a:ext>
              </a:extLst>
            </p:cNvPr>
            <p:cNvSpPr>
              <a:spLocks/>
            </p:cNvSpPr>
            <p:nvPr/>
          </p:nvSpPr>
          <p:spPr bwMode="auto">
            <a:xfrm>
              <a:off x="5838825" y="1370013"/>
              <a:ext cx="184150" cy="441325"/>
            </a:xfrm>
            <a:custGeom>
              <a:avLst/>
              <a:gdLst>
                <a:gd name="T0" fmla="*/ 49 w 49"/>
                <a:gd name="T1" fmla="*/ 104 h 117"/>
                <a:gd name="T2" fmla="*/ 49 w 49"/>
                <a:gd name="T3" fmla="*/ 117 h 117"/>
                <a:gd name="T4" fmla="*/ 0 w 49"/>
                <a:gd name="T5" fmla="*/ 117 h 117"/>
                <a:gd name="T6" fmla="*/ 0 w 49"/>
                <a:gd name="T7" fmla="*/ 104 h 117"/>
                <a:gd name="T8" fmla="*/ 9 w 49"/>
                <a:gd name="T9" fmla="*/ 104 h 117"/>
                <a:gd name="T10" fmla="*/ 12 w 49"/>
                <a:gd name="T11" fmla="*/ 102 h 117"/>
                <a:gd name="T12" fmla="*/ 16 w 49"/>
                <a:gd name="T13" fmla="*/ 49 h 117"/>
                <a:gd name="T14" fmla="*/ 19 w 49"/>
                <a:gd name="T15" fmla="*/ 8 h 117"/>
                <a:gd name="T16" fmla="*/ 20 w 49"/>
                <a:gd name="T17" fmla="*/ 2 h 117"/>
                <a:gd name="T18" fmla="*/ 21 w 49"/>
                <a:gd name="T19" fmla="*/ 0 h 117"/>
                <a:gd name="T20" fmla="*/ 28 w 49"/>
                <a:gd name="T21" fmla="*/ 0 h 117"/>
                <a:gd name="T22" fmla="*/ 30 w 49"/>
                <a:gd name="T23" fmla="*/ 19 h 117"/>
                <a:gd name="T24" fmla="*/ 33 w 49"/>
                <a:gd name="T25" fmla="*/ 55 h 117"/>
                <a:gd name="T26" fmla="*/ 35 w 49"/>
                <a:gd name="T27" fmla="*/ 88 h 117"/>
                <a:gd name="T28" fmla="*/ 36 w 49"/>
                <a:gd name="T29" fmla="*/ 102 h 117"/>
                <a:gd name="T30" fmla="*/ 39 w 49"/>
                <a:gd name="T31" fmla="*/ 104 h 117"/>
                <a:gd name="T32" fmla="*/ 49 w 49"/>
                <a:gd name="T33" fmla="*/ 104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9" h="117">
                  <a:moveTo>
                    <a:pt x="49" y="104"/>
                  </a:moveTo>
                  <a:cubicBezTo>
                    <a:pt x="49" y="109"/>
                    <a:pt x="49" y="113"/>
                    <a:pt x="49" y="117"/>
                  </a:cubicBezTo>
                  <a:cubicBezTo>
                    <a:pt x="32" y="117"/>
                    <a:pt x="16" y="117"/>
                    <a:pt x="0" y="117"/>
                  </a:cubicBezTo>
                  <a:cubicBezTo>
                    <a:pt x="0" y="113"/>
                    <a:pt x="0" y="109"/>
                    <a:pt x="0" y="104"/>
                  </a:cubicBezTo>
                  <a:cubicBezTo>
                    <a:pt x="3" y="104"/>
                    <a:pt x="6" y="104"/>
                    <a:pt x="9" y="104"/>
                  </a:cubicBezTo>
                  <a:cubicBezTo>
                    <a:pt x="11" y="104"/>
                    <a:pt x="12" y="104"/>
                    <a:pt x="12" y="102"/>
                  </a:cubicBezTo>
                  <a:cubicBezTo>
                    <a:pt x="13" y="84"/>
                    <a:pt x="15" y="66"/>
                    <a:pt x="16" y="49"/>
                  </a:cubicBezTo>
                  <a:cubicBezTo>
                    <a:pt x="17" y="35"/>
                    <a:pt x="18" y="21"/>
                    <a:pt x="19" y="8"/>
                  </a:cubicBezTo>
                  <a:cubicBezTo>
                    <a:pt x="20" y="6"/>
                    <a:pt x="20" y="4"/>
                    <a:pt x="20" y="2"/>
                  </a:cubicBezTo>
                  <a:cubicBezTo>
                    <a:pt x="20" y="1"/>
                    <a:pt x="21" y="0"/>
                    <a:pt x="21" y="0"/>
                  </a:cubicBezTo>
                  <a:cubicBezTo>
                    <a:pt x="24" y="0"/>
                    <a:pt x="26" y="0"/>
                    <a:pt x="28" y="0"/>
                  </a:cubicBezTo>
                  <a:cubicBezTo>
                    <a:pt x="29" y="7"/>
                    <a:pt x="29" y="13"/>
                    <a:pt x="30" y="19"/>
                  </a:cubicBezTo>
                  <a:cubicBezTo>
                    <a:pt x="31" y="31"/>
                    <a:pt x="32" y="43"/>
                    <a:pt x="33" y="55"/>
                  </a:cubicBezTo>
                  <a:cubicBezTo>
                    <a:pt x="34" y="66"/>
                    <a:pt x="34" y="77"/>
                    <a:pt x="35" y="88"/>
                  </a:cubicBezTo>
                  <a:cubicBezTo>
                    <a:pt x="36" y="93"/>
                    <a:pt x="36" y="98"/>
                    <a:pt x="36" y="102"/>
                  </a:cubicBezTo>
                  <a:cubicBezTo>
                    <a:pt x="36" y="104"/>
                    <a:pt x="37" y="104"/>
                    <a:pt x="39" y="104"/>
                  </a:cubicBezTo>
                  <a:cubicBezTo>
                    <a:pt x="42" y="104"/>
                    <a:pt x="45" y="104"/>
                    <a:pt x="49" y="1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2" name="직사각형 11">
            <a:extLst>
              <a:ext uri="{FF2B5EF4-FFF2-40B4-BE49-F238E27FC236}">
                <a16:creationId xmlns:a16="http://schemas.microsoft.com/office/drawing/2014/main" id="{35C17566-2973-292A-A336-6C03E01ED7A4}"/>
              </a:ext>
            </a:extLst>
          </p:cNvPr>
          <p:cNvSpPr/>
          <p:nvPr/>
        </p:nvSpPr>
        <p:spPr>
          <a:xfrm>
            <a:off x="7255942" y="1808162"/>
            <a:ext cx="2160000" cy="669649"/>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marL="1350">
              <a:buClr>
                <a:srgbClr val="00338D"/>
              </a:buClr>
            </a:pPr>
            <a:endParaRPr lang="en-US" altLang="ko-KR" sz="900" baseline="30000">
              <a:solidFill>
                <a:schemeClr val="tx1"/>
              </a:solidFill>
              <a:latin typeface="KoPub돋움체 Light" panose="00000300000000000000" pitchFamily="2" charset="-127"/>
              <a:ea typeface="KoPub돋움체 Light" panose="00000300000000000000" pitchFamily="2" charset="-127"/>
            </a:endParaRPr>
          </a:p>
        </p:txBody>
      </p:sp>
    </p:spTree>
    <p:extLst>
      <p:ext uri="{BB962C8B-B14F-4D97-AF65-F5344CB8AC3E}">
        <p14:creationId xmlns:p14="http://schemas.microsoft.com/office/powerpoint/2010/main" val="30690502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텍스트 개체 틀 16">
            <a:extLst>
              <a:ext uri="{FF2B5EF4-FFF2-40B4-BE49-F238E27FC236}">
                <a16:creationId xmlns:a16="http://schemas.microsoft.com/office/drawing/2014/main" id="{5A7C73A3-8BE8-4DE6-B6AA-C52589975296}"/>
              </a:ext>
            </a:extLst>
          </p:cNvPr>
          <p:cNvSpPr>
            <a:spLocks noGrp="1"/>
          </p:cNvSpPr>
          <p:nvPr>
            <p:ph type="body" sz="quarter" idx="10"/>
          </p:nvPr>
        </p:nvSpPr>
        <p:spPr>
          <a:xfrm>
            <a:off x="502976" y="193432"/>
            <a:ext cx="8574241" cy="211381"/>
          </a:xfrm>
        </p:spPr>
        <p:txBody>
          <a:bodyPr/>
          <a:lstStyle/>
          <a:p>
            <a:r>
              <a:rPr lang="en-US" altLang="ko-KR" sz="1000">
                <a:solidFill>
                  <a:schemeClr val="tx1">
                    <a:lumMod val="50000"/>
                    <a:lumOff val="50000"/>
                  </a:schemeClr>
                </a:solidFill>
                <a:latin typeface="KoPub돋움체 Bold" panose="00000800000000000000" pitchFamily="2" charset="-127"/>
                <a:ea typeface="KoPub돋움체 Bold" panose="00000800000000000000" pitchFamily="2" charset="-127"/>
                <a:cs typeface="+mn-cs"/>
              </a:rPr>
              <a:t>02 </a:t>
            </a:r>
            <a:r>
              <a:rPr lang="ko-KR" altLang="en-US" sz="1000">
                <a:solidFill>
                  <a:schemeClr val="tx1">
                    <a:lumMod val="50000"/>
                    <a:lumOff val="50000"/>
                  </a:schemeClr>
                </a:solidFill>
                <a:latin typeface="KoPub돋움체 Bold" panose="00000800000000000000" pitchFamily="2" charset="-127"/>
                <a:ea typeface="KoPub돋움체 Bold" panose="00000800000000000000" pitchFamily="2" charset="-127"/>
                <a:cs typeface="+mn-cs"/>
              </a:rPr>
              <a:t>프로젝트 개요</a:t>
            </a:r>
          </a:p>
        </p:txBody>
      </p:sp>
      <p:sp>
        <p:nvSpPr>
          <p:cNvPr id="96" name="TextBox 95">
            <a:extLst>
              <a:ext uri="{FF2B5EF4-FFF2-40B4-BE49-F238E27FC236}">
                <a16:creationId xmlns:a16="http://schemas.microsoft.com/office/drawing/2014/main" id="{48798C3D-559E-40C9-B22A-6761007405E1}"/>
              </a:ext>
            </a:extLst>
          </p:cNvPr>
          <p:cNvSpPr txBox="1"/>
          <p:nvPr/>
        </p:nvSpPr>
        <p:spPr>
          <a:xfrm flipH="1">
            <a:off x="488950" y="874727"/>
            <a:ext cx="8928100" cy="169277"/>
          </a:xfrm>
          <a:prstGeom prst="rect">
            <a:avLst/>
          </a:prstGeom>
          <a:noFill/>
        </p:spPr>
        <p:txBody>
          <a:bodyPr wrap="square" lIns="0" tIns="0" rIns="0" bIns="0" rtlCol="0">
            <a:spAutoFit/>
          </a:bodyPr>
          <a:lstStyle/>
          <a:p>
            <a:r>
              <a:rPr lang="ko-KR" altLang="en-US"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주요 </a:t>
            </a:r>
            <a:r>
              <a:rPr lang="en-US" altLang="ko-KR"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Target </a:t>
            </a:r>
            <a:r>
              <a:rPr lang="ko-KR" altLang="en-US"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사업 중 </a:t>
            </a:r>
            <a:r>
              <a:rPr lang="en-US" altLang="ko-KR"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’25</a:t>
            </a:r>
            <a:r>
              <a:rPr lang="ko-KR" altLang="en-US"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년 상반기 착공 예정인 영광 안마 해상풍력단지의 사업구조는 다음과 같습니다</a:t>
            </a:r>
            <a:r>
              <a:rPr lang="en-US" altLang="ko-KR"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 </a:t>
            </a:r>
            <a:endParaRPr lang="ko-KR" altLang="en-US" sz="1100">
              <a:ln>
                <a:solidFill>
                  <a:schemeClr val="accent5">
                    <a:alpha val="0"/>
                  </a:schemeClr>
                </a:solidFill>
              </a:ln>
              <a:solidFill>
                <a:srgbClr val="FF0000"/>
              </a:solidFill>
              <a:latin typeface="KoPub돋움체 Bold" panose="00000800000000000000" pitchFamily="2" charset="-127"/>
              <a:ea typeface="KoPub돋움체 Bold" panose="00000800000000000000" pitchFamily="2" charset="-127"/>
            </a:endParaRPr>
          </a:p>
        </p:txBody>
      </p:sp>
      <p:sp>
        <p:nvSpPr>
          <p:cNvPr id="97" name="제목 18">
            <a:extLst>
              <a:ext uri="{FF2B5EF4-FFF2-40B4-BE49-F238E27FC236}">
                <a16:creationId xmlns:a16="http://schemas.microsoft.com/office/drawing/2014/main" id="{E577CB65-78D0-496E-8174-B9F8D9F6DC96}"/>
              </a:ext>
            </a:extLst>
          </p:cNvPr>
          <p:cNvSpPr txBox="1">
            <a:spLocks/>
          </p:cNvSpPr>
          <p:nvPr/>
        </p:nvSpPr>
        <p:spPr>
          <a:xfrm>
            <a:off x="488951" y="439978"/>
            <a:ext cx="8928100" cy="430887"/>
          </a:xfrm>
          <a:prstGeom prst="rect">
            <a:avLst/>
          </a:prstGeom>
        </p:spPr>
        <p:txBody>
          <a:bodyPr wrap="square" lIns="0" tIns="0" rIns="0" bIns="0">
            <a:spAutoFit/>
          </a:bodyPr>
          <a:lstStyle>
            <a:defPPr>
              <a:defRPr lang="en-US"/>
            </a:defPPr>
            <a:lvl1pPr marR="0" lvl="0" indent="0" defTabSz="661751" fontAlgn="auto" latinLnBrk="1">
              <a:lnSpc>
                <a:spcPct val="100000"/>
              </a:lnSpc>
              <a:spcBef>
                <a:spcPct val="0"/>
              </a:spcBef>
              <a:spcAft>
                <a:spcPts val="2000"/>
              </a:spcAft>
              <a:buClrTx/>
              <a:buSzTx/>
              <a:buFontTx/>
              <a:buNone/>
              <a:tabLst/>
              <a:defRPr kumimoji="0" sz="2800" b="0" i="0" u="none" strike="noStrike" cap="none" spc="0" normalizeH="0" baseline="0">
                <a:ln>
                  <a:solidFill>
                    <a:srgbClr val="FD349C">
                      <a:alpha val="0"/>
                    </a:srgbClr>
                  </a:solidFill>
                </a:ln>
                <a:solidFill>
                  <a:srgbClr val="00338D"/>
                </a:solidFill>
                <a:effectLst/>
                <a:uLnTx/>
                <a:uFillTx/>
                <a:latin typeface="KoPub돋움체 Bold" panose="00000800000000000000" pitchFamily="2" charset="-127"/>
                <a:ea typeface="KoPub돋움체 Bold" panose="00000800000000000000" pitchFamily="2" charset="-127"/>
                <a:cs typeface="+mj-cs"/>
              </a:defRPr>
            </a:lvl1pPr>
          </a:lstStyle>
          <a:p>
            <a:pPr>
              <a:defRPr/>
            </a:pPr>
            <a:r>
              <a:rPr lang="ko-KR" altLang="en-US"/>
              <a:t>영광 안마 해상풍력 사업구조</a:t>
            </a:r>
            <a:endParaRPr lang="en-US" altLang="ko-KR" sz="2800"/>
          </a:p>
        </p:txBody>
      </p:sp>
      <p:grpSp>
        <p:nvGrpSpPr>
          <p:cNvPr id="3" name="그룹 2">
            <a:extLst>
              <a:ext uri="{FF2B5EF4-FFF2-40B4-BE49-F238E27FC236}">
                <a16:creationId xmlns:a16="http://schemas.microsoft.com/office/drawing/2014/main" id="{F9C30FE6-4627-76EC-C700-EAF7C0E17F28}"/>
              </a:ext>
            </a:extLst>
          </p:cNvPr>
          <p:cNvGrpSpPr/>
          <p:nvPr/>
        </p:nvGrpSpPr>
        <p:grpSpPr>
          <a:xfrm>
            <a:off x="502976" y="1307321"/>
            <a:ext cx="8914074" cy="288000"/>
            <a:chOff x="452439" y="1416168"/>
            <a:chExt cx="4392613" cy="288000"/>
          </a:xfrm>
        </p:grpSpPr>
        <p:sp>
          <p:nvSpPr>
            <p:cNvPr id="4" name="TextBox 3">
              <a:extLst>
                <a:ext uri="{FF2B5EF4-FFF2-40B4-BE49-F238E27FC236}">
                  <a16:creationId xmlns:a16="http://schemas.microsoft.com/office/drawing/2014/main" id="{21CB5274-202B-1E8A-187E-A52F0758FD26}"/>
                </a:ext>
              </a:extLst>
            </p:cNvPr>
            <p:cNvSpPr txBox="1"/>
            <p:nvPr/>
          </p:nvSpPr>
          <p:spPr>
            <a:xfrm>
              <a:off x="452441" y="1416168"/>
              <a:ext cx="4392609" cy="288000"/>
            </a:xfrm>
            <a:prstGeom prst="rect">
              <a:avLst/>
            </a:prstGeom>
            <a:noFill/>
          </p:spPr>
          <p:txBody>
            <a:bodyPr vert="horz" wrap="square" lIns="0" tIns="0" rIns="0" bIns="0" rtlCol="0" anchor="ctr" anchorCtr="0">
              <a:noAutofit/>
            </a:bodyPr>
            <a:lstStyle/>
            <a:p>
              <a:pPr defTabSz="888038">
                <a:defRPr/>
              </a:pPr>
              <a:r>
                <a:rPr lang="ko-KR" altLang="en-US" sz="1100" b="1">
                  <a:ln>
                    <a:solidFill>
                      <a:srgbClr val="00338D">
                        <a:alpha val="0"/>
                      </a:srgbClr>
                    </a:solidFill>
                  </a:ln>
                  <a:solidFill>
                    <a:srgbClr val="00338D"/>
                  </a:solidFill>
                  <a:latin typeface="KoPub돋움체 Medium" panose="02020603020101020101" pitchFamily="18" charset="-127"/>
                  <a:ea typeface="KoPub돋움체 Medium" panose="02020603020101020101" pitchFamily="18" charset="-127"/>
                </a:rPr>
                <a:t>영광 안마 해상풍력 사업구조</a:t>
              </a:r>
              <a:r>
                <a:rPr lang="en-US" altLang="ko-KR" sz="1100" b="1" baseline="30000">
                  <a:ln>
                    <a:solidFill>
                      <a:srgbClr val="00338D">
                        <a:alpha val="0"/>
                      </a:srgbClr>
                    </a:solidFill>
                  </a:ln>
                  <a:solidFill>
                    <a:srgbClr val="00338D"/>
                  </a:solidFill>
                  <a:latin typeface="KoPub돋움체 Medium" panose="02020603020101020101" pitchFamily="18" charset="-127"/>
                  <a:ea typeface="KoPub돋움체 Medium" panose="02020603020101020101" pitchFamily="18" charset="-127"/>
                </a:rPr>
                <a:t>1</a:t>
              </a:r>
            </a:p>
          </p:txBody>
        </p:sp>
        <p:cxnSp>
          <p:nvCxnSpPr>
            <p:cNvPr id="5" name="직선 연결선 4">
              <a:extLst>
                <a:ext uri="{FF2B5EF4-FFF2-40B4-BE49-F238E27FC236}">
                  <a16:creationId xmlns:a16="http://schemas.microsoft.com/office/drawing/2014/main" id="{4199D483-6716-6E1A-247C-0801847B3CAA}"/>
                </a:ext>
              </a:extLst>
            </p:cNvPr>
            <p:cNvCxnSpPr/>
            <p:nvPr/>
          </p:nvCxnSpPr>
          <p:spPr>
            <a:xfrm>
              <a:off x="452439" y="1418794"/>
              <a:ext cx="4392613"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 name="직선 연결선 5">
              <a:extLst>
                <a:ext uri="{FF2B5EF4-FFF2-40B4-BE49-F238E27FC236}">
                  <a16:creationId xmlns:a16="http://schemas.microsoft.com/office/drawing/2014/main" id="{09155BD8-7B09-C6E1-470C-A40DAA8C98C3}"/>
                </a:ext>
              </a:extLst>
            </p:cNvPr>
            <p:cNvCxnSpPr/>
            <p:nvPr/>
          </p:nvCxnSpPr>
          <p:spPr>
            <a:xfrm>
              <a:off x="452439" y="1700213"/>
              <a:ext cx="4392613"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pic>
        <p:nvPicPr>
          <p:cNvPr id="10" name="그림 9">
            <a:extLst>
              <a:ext uri="{FF2B5EF4-FFF2-40B4-BE49-F238E27FC236}">
                <a16:creationId xmlns:a16="http://schemas.microsoft.com/office/drawing/2014/main" id="{BECAD7F2-29EE-96B3-06FC-5266C9F63A22}"/>
              </a:ext>
            </a:extLst>
          </p:cNvPr>
          <p:cNvPicPr>
            <a:picLocks noChangeAspect="1"/>
          </p:cNvPicPr>
          <p:nvPr/>
        </p:nvPicPr>
        <p:blipFill>
          <a:blip r:embed="rId2"/>
          <a:stretch>
            <a:fillRect/>
          </a:stretch>
        </p:blipFill>
        <p:spPr>
          <a:xfrm>
            <a:off x="10120617" y="-59743"/>
            <a:ext cx="5545082" cy="3302218"/>
          </a:xfrm>
          <a:prstGeom prst="rect">
            <a:avLst/>
          </a:prstGeom>
        </p:spPr>
      </p:pic>
      <p:sp>
        <p:nvSpPr>
          <p:cNvPr id="19" name="텍스트 개체 틀 5">
            <a:extLst>
              <a:ext uri="{FF2B5EF4-FFF2-40B4-BE49-F238E27FC236}">
                <a16:creationId xmlns:a16="http://schemas.microsoft.com/office/drawing/2014/main" id="{F731758B-7B6E-DC0E-6477-4EDE4C489374}"/>
              </a:ext>
            </a:extLst>
          </p:cNvPr>
          <p:cNvSpPr txBox="1">
            <a:spLocks/>
          </p:cNvSpPr>
          <p:nvPr/>
        </p:nvSpPr>
        <p:spPr>
          <a:xfrm>
            <a:off x="488950" y="5811322"/>
            <a:ext cx="8928100" cy="539132"/>
          </a:xfrm>
          <a:prstGeom prst="rect">
            <a:avLst/>
          </a:prstGeom>
          <a:noFill/>
        </p:spPr>
        <p:txBody>
          <a:bodyPr vert="horz" wrap="square" lIns="0" tIns="0" rIns="0" bIns="0" rtlCol="0" anchor="t" anchorCtr="0">
            <a:noAutofit/>
          </a:bodyPr>
          <a:lstStyle>
            <a:lvl1pPr eaLnBrk="1" latinLnBrk="1" hangingPunct="1">
              <a:spcAft>
                <a:spcPts val="650"/>
              </a:spcAft>
              <a:defRPr lang="ko-KR" altLang="en-US" sz="800" b="0" i="0" kern="0" baseline="0" dirty="0">
                <a:solidFill>
                  <a:srgbClr val="7F7F7F"/>
                </a:solidFill>
                <a:latin typeface="+mn-lt"/>
                <a:ea typeface="+mn-ea"/>
                <a:cs typeface="Arial" panose="020B0604020202020204" pitchFamily="34" charset="0"/>
              </a:defRPr>
            </a:lvl1pPr>
            <a:lvl2pPr marL="0" indent="0" eaLnBrk="1" latinLnBrk="1" hangingPunct="1">
              <a:spcAft>
                <a:spcPts val="650"/>
              </a:spcAft>
              <a:buFont typeface="Univers for KPMG"/>
              <a:buNone/>
              <a:defRPr sz="1400" b="0" i="0">
                <a:solidFill>
                  <a:srgbClr val="003087"/>
                </a:solidFill>
                <a:latin typeface="Univers for KPMG Light" panose="020B0403020202020204" pitchFamily="34" charset="0"/>
                <a:cs typeface="Univers for KPMG" panose="020B0603020202020204" pitchFamily="34" charset="0"/>
              </a:defRPr>
            </a:lvl2pPr>
            <a:lvl3pPr marL="307975" indent="-307975" algn="l" eaLnBrk="1" latinLnBrk="1" hangingPunct="1">
              <a:spcAft>
                <a:spcPts val="650"/>
              </a:spcAft>
              <a:buFont typeface="Univers for KPMG Light" panose="020B0403020202020204" pitchFamily="34" charset="0"/>
              <a:buChar char="—"/>
              <a:defRPr sz="1400" b="0" i="0">
                <a:solidFill>
                  <a:srgbClr val="003087"/>
                </a:solidFill>
                <a:latin typeface="Univers for KPMG Light" panose="020B0403020202020204" pitchFamily="34" charset="0"/>
                <a:cs typeface="Univers for KPMG" panose="020B0603020202020204" pitchFamily="34" charset="0"/>
              </a:defRPr>
            </a:lvl3pPr>
            <a:lvl4pPr marL="623888" indent="-248400" algn="l" eaLnBrk="1" latinLnBrk="1" hangingPunct="1">
              <a:spcAft>
                <a:spcPts val="650"/>
              </a:spcAft>
              <a:buFont typeface="Univers for KPMG Light" panose="020B0403020202020204" pitchFamily="34" charset="0"/>
              <a:buChar char="–"/>
              <a:defRPr sz="1400" b="0" i="0" baseline="0">
                <a:solidFill>
                  <a:srgbClr val="003087"/>
                </a:solidFill>
                <a:latin typeface="Univers for KPMG Light" panose="020B0403020202020204" pitchFamily="34" charset="0"/>
                <a:cs typeface="Univers for KPMG" panose="020B0603020202020204" pitchFamily="34" charset="0"/>
              </a:defRPr>
            </a:lvl4pPr>
            <a:lvl5pPr marL="982663" indent="-309563" algn="l" eaLnBrk="1" latinLnBrk="1" hangingPunct="1">
              <a:spcAft>
                <a:spcPts val="650"/>
              </a:spcAft>
              <a:buFont typeface="Univers for KPMG Light" panose="020B0403020202020204" pitchFamily="34" charset="0"/>
              <a:buChar char="—"/>
              <a:defRPr lang="en-US" sz="1400" b="0" i="0" dirty="0" smtClean="0">
                <a:solidFill>
                  <a:srgbClr val="003087"/>
                </a:solidFill>
                <a:latin typeface="Univers for KPMG Light" panose="020B0403020202020204" pitchFamily="34" charset="0"/>
                <a:cs typeface="Univers for KPMG" panose="020B0603020202020204" pitchFamily="34" charset="0"/>
              </a:defRPr>
            </a:lvl5pPr>
            <a:lvl6pPr marL="1257300" indent="-247650" algn="l" eaLnBrk="1" latinLnBrk="1" hangingPunct="1">
              <a:spcAft>
                <a:spcPts val="650"/>
              </a:spcAft>
              <a:buFont typeface="Univers for KPMG Light" panose="020B0403020202020204" pitchFamily="34" charset="0"/>
              <a:buChar char="-"/>
              <a:defRPr lang="en-US" sz="1400" b="0" i="0" baseline="0" dirty="0" smtClean="0">
                <a:solidFill>
                  <a:srgbClr val="003087"/>
                </a:solidFill>
                <a:latin typeface="Univers for KPMG Light" panose="020B0403020202020204" pitchFamily="34" charset="0"/>
              </a:defRPr>
            </a:lvl6pPr>
            <a:lvl7pPr marL="1619250" indent="-309563" algn="l" eaLnBrk="1" latinLnBrk="1" hangingPunct="1">
              <a:spcAft>
                <a:spcPts val="650"/>
              </a:spcAft>
              <a:buFont typeface="Univers for KPMG Light" panose="020B0403020202020204" pitchFamily="34" charset="0"/>
              <a:buChar char="—"/>
              <a:defRPr lang="en-US" sz="1400" b="0" i="0" dirty="0" smtClean="0">
                <a:solidFill>
                  <a:srgbClr val="003087"/>
                </a:solidFill>
                <a:latin typeface="Univers for KPMG Light" panose="020B0403020202020204" pitchFamily="34" charset="0"/>
              </a:defRPr>
            </a:lvl7pPr>
            <a:lvl8pPr marL="1885950" indent="-247650" algn="l" eaLnBrk="1" latinLnBrk="1" hangingPunct="1">
              <a:spcAft>
                <a:spcPts val="650"/>
              </a:spcAft>
              <a:buFont typeface="Univers for KPMG Light" panose="020B0403020202020204" pitchFamily="34" charset="0"/>
              <a:buChar char="-"/>
              <a:defRPr lang="en-US" sz="1400" b="0" i="0" baseline="0" dirty="0" smtClean="0">
                <a:solidFill>
                  <a:srgbClr val="003087"/>
                </a:solidFill>
                <a:latin typeface="Univers for KPMG Light" panose="020B0403020202020204" pitchFamily="34" charset="0"/>
              </a:defRPr>
            </a:lvl8pPr>
          </a:lstStyle>
          <a:p>
            <a:pPr>
              <a:spcAft>
                <a:spcPts val="0"/>
              </a:spcAft>
            </a:pPr>
            <a:r>
              <a:rPr lang="en-US" altLang="ko-KR">
                <a:latin typeface="KoPub돋움체 Medium" panose="02020603020101020101" pitchFamily="18" charset="-127"/>
                <a:ea typeface="KoPub돋움체 Medium" panose="02020603020101020101" pitchFamily="18" charset="-127"/>
              </a:rPr>
              <a:t>Source : </a:t>
            </a:r>
            <a:r>
              <a:rPr lang="ko-KR" altLang="en-US">
                <a:latin typeface="KoPub돋움체 Medium" panose="02020603020101020101" pitchFamily="18" charset="-127"/>
                <a:ea typeface="KoPub돋움체 Medium" panose="02020603020101020101" pitchFamily="18" charset="-127"/>
              </a:rPr>
              <a:t>회사제시자료</a:t>
            </a:r>
            <a:endParaRPr lang="en-US" altLang="ko-KR">
              <a:latin typeface="KoPub돋움체 Medium" panose="02020603020101020101" pitchFamily="18" charset="-127"/>
              <a:ea typeface="KoPub돋움체 Medium" panose="02020603020101020101" pitchFamily="18" charset="-127"/>
            </a:endParaRPr>
          </a:p>
          <a:p>
            <a:pPr>
              <a:spcAft>
                <a:spcPts val="0"/>
              </a:spcAft>
            </a:pPr>
            <a:r>
              <a:rPr lang="en-US" altLang="ko-KR">
                <a:latin typeface="KoPub돋움체 Medium" panose="02020603020101020101" pitchFamily="18" charset="-127"/>
                <a:ea typeface="KoPub돋움체 Medium" panose="02020603020101020101" pitchFamily="18" charset="-127"/>
              </a:rPr>
              <a:t>Note 1 : </a:t>
            </a:r>
            <a:r>
              <a:rPr lang="ko-KR" altLang="en-US">
                <a:latin typeface="KoPub돋움체 Medium" panose="02020603020101020101" pitchFamily="18" charset="-127"/>
                <a:ea typeface="KoPub돋움체 Medium" panose="02020603020101020101" pitchFamily="18" charset="-127"/>
              </a:rPr>
              <a:t>현재 기준 회사 제시 정보를 토대로 작성하였으며</a:t>
            </a:r>
            <a:r>
              <a:rPr lang="en-US" altLang="ko-KR">
                <a:latin typeface="KoPub돋움체 Medium" panose="02020603020101020101" pitchFamily="18" charset="-127"/>
                <a:ea typeface="KoPub돋움체 Medium" panose="02020603020101020101" pitchFamily="18" charset="-127"/>
              </a:rPr>
              <a:t>, </a:t>
            </a:r>
            <a:r>
              <a:rPr lang="ko-KR" altLang="en-US">
                <a:latin typeface="KoPub돋움체 Medium" panose="02020603020101020101" pitchFamily="18" charset="-127"/>
                <a:ea typeface="KoPub돋움체 Medium" panose="02020603020101020101" pitchFamily="18" charset="-127"/>
              </a:rPr>
              <a:t>구체적인 사업구조 및 사업 참여자</a:t>
            </a:r>
            <a:r>
              <a:rPr lang="en-US" altLang="ko-KR">
                <a:latin typeface="KoPub돋움체 Medium" panose="02020603020101020101" pitchFamily="18" charset="-127"/>
                <a:ea typeface="KoPub돋움체 Medium" panose="02020603020101020101" pitchFamily="18" charset="-127"/>
              </a:rPr>
              <a:t>, </a:t>
            </a:r>
            <a:r>
              <a:rPr lang="ko-KR" altLang="en-US">
                <a:latin typeface="KoPub돋움체 Medium" panose="02020603020101020101" pitchFamily="18" charset="-127"/>
                <a:ea typeface="KoPub돋움체 Medium" panose="02020603020101020101" pitchFamily="18" charset="-127"/>
              </a:rPr>
              <a:t>지분율 등은 추후 변동 가능</a:t>
            </a:r>
            <a:endParaRPr lang="en-US" altLang="ko-KR">
              <a:latin typeface="KoPub돋움체 Medium" panose="02020603020101020101" pitchFamily="18" charset="-127"/>
              <a:ea typeface="KoPub돋움체 Medium" panose="02020603020101020101" pitchFamily="18" charset="-127"/>
            </a:endParaRPr>
          </a:p>
          <a:p>
            <a:pPr>
              <a:spcAft>
                <a:spcPts val="0"/>
              </a:spcAft>
            </a:pPr>
            <a:r>
              <a:rPr lang="en-US" altLang="ko-KR">
                <a:latin typeface="KoPub돋움체 Medium" panose="02020603020101020101" pitchFamily="18" charset="-127"/>
                <a:ea typeface="KoPub돋움체 Medium" panose="02020603020101020101" pitchFamily="18" charset="-127"/>
              </a:rPr>
              <a:t>Note 2 : </a:t>
            </a:r>
            <a:r>
              <a:rPr lang="ko-KR" altLang="en-US">
                <a:latin typeface="KoPub돋움체 Medium" panose="02020603020101020101" pitchFamily="18" charset="-127"/>
                <a:ea typeface="KoPub돋움체 Medium" panose="02020603020101020101" pitchFamily="18" charset="-127"/>
              </a:rPr>
              <a:t>호주</a:t>
            </a:r>
            <a:r>
              <a:rPr lang="en-US" altLang="ko-KR">
                <a:latin typeface="KoPub돋움체 Medium" panose="02020603020101020101" pitchFamily="18" charset="-127"/>
                <a:ea typeface="KoPub돋움체 Medium" panose="02020603020101020101" pitchFamily="18" charset="-127"/>
              </a:rPr>
              <a:t>, </a:t>
            </a:r>
            <a:r>
              <a:rPr lang="ko-KR" altLang="en-US">
                <a:latin typeface="KoPub돋움체 Medium" panose="02020603020101020101" pitchFamily="18" charset="-127"/>
                <a:ea typeface="KoPub돋움체 Medium" panose="02020603020101020101" pitchFamily="18" charset="-127"/>
              </a:rPr>
              <a:t>일본</a:t>
            </a:r>
            <a:r>
              <a:rPr lang="en-US" altLang="ko-KR">
                <a:latin typeface="KoPub돋움체 Medium" panose="02020603020101020101" pitchFamily="18" charset="-127"/>
                <a:ea typeface="KoPub돋움체 Medium" panose="02020603020101020101" pitchFamily="18" charset="-127"/>
              </a:rPr>
              <a:t>, </a:t>
            </a:r>
            <a:r>
              <a:rPr lang="ko-KR" altLang="en-US">
                <a:latin typeface="KoPub돋움체 Medium" panose="02020603020101020101" pitchFamily="18" charset="-127"/>
                <a:ea typeface="KoPub돋움체 Medium" panose="02020603020101020101" pitchFamily="18" charset="-127"/>
              </a:rPr>
              <a:t>한국을 중심으로 아시아 태평양 지역에 인프라 개발 및 투자활동을 하는 자산 개발사</a:t>
            </a:r>
            <a:endParaRPr lang="en-US" altLang="ko-KR">
              <a:latin typeface="KoPub돋움체 Medium" panose="02020603020101020101" pitchFamily="18" charset="-127"/>
              <a:ea typeface="KoPub돋움체 Medium" panose="02020603020101020101" pitchFamily="18" charset="-127"/>
            </a:endParaRPr>
          </a:p>
        </p:txBody>
      </p:sp>
      <p:sp>
        <p:nvSpPr>
          <p:cNvPr id="8" name="직사각형 7">
            <a:extLst>
              <a:ext uri="{FF2B5EF4-FFF2-40B4-BE49-F238E27FC236}">
                <a16:creationId xmlns:a16="http://schemas.microsoft.com/office/drawing/2014/main" id="{8071C4A3-4CD7-BAC1-DBDF-B91114F9161D}"/>
              </a:ext>
            </a:extLst>
          </p:cNvPr>
          <p:cNvSpPr/>
          <p:nvPr/>
        </p:nvSpPr>
        <p:spPr>
          <a:xfrm>
            <a:off x="3693000" y="1874544"/>
            <a:ext cx="2520000" cy="352269"/>
          </a:xfrm>
          <a:prstGeom prst="rect">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ko-KR" altLang="en-US" sz="1100" b="1">
                <a:solidFill>
                  <a:schemeClr val="bg1"/>
                </a:solidFill>
                <a:latin typeface="KoPub돋움체 Medium" panose="00000600000000000000" pitchFamily="2" charset="-127"/>
                <a:ea typeface="KoPub돋움체 Medium" panose="00000600000000000000" pitchFamily="2" charset="-127"/>
              </a:rPr>
              <a:t>사업주 </a:t>
            </a:r>
            <a:r>
              <a:rPr lang="en-US" altLang="ko-KR" sz="1100" b="1">
                <a:solidFill>
                  <a:schemeClr val="bg1"/>
                </a:solidFill>
                <a:latin typeface="KoPub돋움체 Medium" panose="00000600000000000000" pitchFamily="2" charset="-127"/>
                <a:ea typeface="KoPub돋움체 Medium" panose="00000600000000000000" pitchFamily="2" charset="-127"/>
              </a:rPr>
              <a:t>(Sponsor)</a:t>
            </a:r>
            <a:endParaRPr lang="ko-KR" altLang="en-US" sz="1100" b="1">
              <a:solidFill>
                <a:schemeClr val="bg1"/>
              </a:solidFill>
              <a:latin typeface="KoPub돋움체 Medium" panose="00000600000000000000" pitchFamily="2" charset="-127"/>
              <a:ea typeface="KoPub돋움체 Medium" panose="00000600000000000000" pitchFamily="2" charset="-127"/>
            </a:endParaRPr>
          </a:p>
        </p:txBody>
      </p:sp>
      <p:sp>
        <p:nvSpPr>
          <p:cNvPr id="16" name="직사각형 15">
            <a:extLst>
              <a:ext uri="{FF2B5EF4-FFF2-40B4-BE49-F238E27FC236}">
                <a16:creationId xmlns:a16="http://schemas.microsoft.com/office/drawing/2014/main" id="{6A60A0E9-53BD-A37B-D463-46D853D73D85}"/>
              </a:ext>
            </a:extLst>
          </p:cNvPr>
          <p:cNvSpPr/>
          <p:nvPr/>
        </p:nvSpPr>
        <p:spPr>
          <a:xfrm>
            <a:off x="3693000" y="2271952"/>
            <a:ext cx="2520000" cy="809578"/>
          </a:xfrm>
          <a:prstGeom prst="rect">
            <a:avLst/>
          </a:prstGeom>
          <a:noFill/>
          <a:ln w="635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marL="172800" indent="-171450">
              <a:buClr>
                <a:srgbClr val="00338D"/>
              </a:buClr>
              <a:buFont typeface="Wingdings" panose="05000000000000000000" pitchFamily="2" charset="2"/>
              <a:buChar char="§"/>
            </a:pPr>
            <a:r>
              <a:rPr lang="ko-KR" altLang="en-US" sz="900">
                <a:solidFill>
                  <a:schemeClr val="tx1"/>
                </a:solidFill>
                <a:latin typeface="KoPub돋움체 Light" panose="00000300000000000000" pitchFamily="2" charset="-127"/>
                <a:ea typeface="KoPub돋움체 Light" panose="00000300000000000000" pitchFamily="2" charset="-127"/>
              </a:rPr>
              <a:t>에퀴스</a:t>
            </a:r>
            <a:r>
              <a:rPr lang="en-US" altLang="ko-KR" sz="900">
                <a:solidFill>
                  <a:schemeClr val="tx1"/>
                </a:solidFill>
                <a:latin typeface="KoPub돋움체 Light" panose="00000300000000000000" pitchFamily="2" charset="-127"/>
                <a:ea typeface="KoPub돋움체 Light" panose="00000300000000000000" pitchFamily="2" charset="-127"/>
              </a:rPr>
              <a:t>(EQUIS)</a:t>
            </a:r>
            <a:r>
              <a:rPr lang="en-US" altLang="ko-KR" sz="900" baseline="30000">
                <a:solidFill>
                  <a:schemeClr val="tx1"/>
                </a:solidFill>
                <a:latin typeface="KoPub돋움체 Light" panose="00000300000000000000" pitchFamily="2" charset="-127"/>
                <a:ea typeface="KoPub돋움체 Light" panose="00000300000000000000" pitchFamily="2" charset="-127"/>
              </a:rPr>
              <a:t>2</a:t>
            </a:r>
          </a:p>
        </p:txBody>
      </p:sp>
      <p:sp>
        <p:nvSpPr>
          <p:cNvPr id="23" name="직사각형 22">
            <a:extLst>
              <a:ext uri="{FF2B5EF4-FFF2-40B4-BE49-F238E27FC236}">
                <a16:creationId xmlns:a16="http://schemas.microsoft.com/office/drawing/2014/main" id="{989F39AD-6DEA-116D-B781-548D16779F31}"/>
              </a:ext>
            </a:extLst>
          </p:cNvPr>
          <p:cNvSpPr/>
          <p:nvPr/>
        </p:nvSpPr>
        <p:spPr>
          <a:xfrm>
            <a:off x="3693000" y="4053682"/>
            <a:ext cx="2520000" cy="461082"/>
          </a:xfrm>
          <a:prstGeom prst="rect">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ko-KR" altLang="en-US" sz="1100" b="1">
                <a:solidFill>
                  <a:schemeClr val="bg1"/>
                </a:solidFill>
                <a:latin typeface="KoPub돋움체 Medium" panose="00000600000000000000" pitchFamily="2" charset="-127"/>
                <a:ea typeface="KoPub돋움체 Medium" panose="00000600000000000000" pitchFamily="2" charset="-127"/>
              </a:rPr>
              <a:t>안마해상풍력㈜</a:t>
            </a:r>
            <a:endParaRPr lang="ko-KR" altLang="en-US" sz="1100" b="1" baseline="30000">
              <a:solidFill>
                <a:schemeClr val="bg1"/>
              </a:solidFill>
              <a:latin typeface="KoPub돋움체 Medium" panose="00000600000000000000" pitchFamily="2" charset="-127"/>
              <a:ea typeface="KoPub돋움체 Medium" panose="00000600000000000000" pitchFamily="2" charset="-127"/>
            </a:endParaRPr>
          </a:p>
        </p:txBody>
      </p:sp>
      <p:sp>
        <p:nvSpPr>
          <p:cNvPr id="25" name="직사각형 24">
            <a:extLst>
              <a:ext uri="{FF2B5EF4-FFF2-40B4-BE49-F238E27FC236}">
                <a16:creationId xmlns:a16="http://schemas.microsoft.com/office/drawing/2014/main" id="{E1A03D66-824A-6F05-6083-20252715A003}"/>
              </a:ext>
            </a:extLst>
          </p:cNvPr>
          <p:cNvSpPr/>
          <p:nvPr/>
        </p:nvSpPr>
        <p:spPr>
          <a:xfrm>
            <a:off x="489600" y="2266956"/>
            <a:ext cx="2160000" cy="352269"/>
          </a:xfrm>
          <a:prstGeom prst="rect">
            <a:avLst/>
          </a:prstGeom>
          <a:solidFill>
            <a:srgbClr val="1E49E2"/>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altLang="ko-KR" sz="1100" b="1">
                <a:solidFill>
                  <a:schemeClr val="bg1"/>
                </a:solidFill>
                <a:latin typeface="KoPub돋움체 Medium" panose="00000600000000000000" pitchFamily="2" charset="-127"/>
                <a:ea typeface="KoPub돋움체 Medium" panose="00000600000000000000" pitchFamily="2" charset="-127"/>
              </a:rPr>
              <a:t>EPC &amp; </a:t>
            </a:r>
            <a:r>
              <a:rPr lang="ko-KR" altLang="en-US" sz="1100" b="1">
                <a:solidFill>
                  <a:schemeClr val="bg1"/>
                </a:solidFill>
                <a:latin typeface="KoPub돋움체 Medium" panose="00000600000000000000" pitchFamily="2" charset="-127"/>
                <a:ea typeface="KoPub돋움체 Medium" panose="00000600000000000000" pitchFamily="2" charset="-127"/>
              </a:rPr>
              <a:t>설비 공급</a:t>
            </a:r>
            <a:r>
              <a:rPr lang="en-US" altLang="ko-KR" sz="1100" b="1">
                <a:solidFill>
                  <a:schemeClr val="bg1"/>
                </a:solidFill>
                <a:latin typeface="KoPub돋움체 Medium" panose="00000600000000000000" pitchFamily="2" charset="-127"/>
                <a:ea typeface="KoPub돋움체 Medium" panose="00000600000000000000" pitchFamily="2" charset="-127"/>
              </a:rPr>
              <a:t> </a:t>
            </a:r>
            <a:endParaRPr lang="ko-KR" altLang="en-US" sz="1100" b="1">
              <a:solidFill>
                <a:schemeClr val="bg1"/>
              </a:solidFill>
              <a:latin typeface="KoPub돋움체 Medium" panose="00000600000000000000" pitchFamily="2" charset="-127"/>
              <a:ea typeface="KoPub돋움체 Medium" panose="00000600000000000000" pitchFamily="2" charset="-127"/>
            </a:endParaRPr>
          </a:p>
        </p:txBody>
      </p:sp>
      <p:sp>
        <p:nvSpPr>
          <p:cNvPr id="29" name="직사각형 28">
            <a:extLst>
              <a:ext uri="{FF2B5EF4-FFF2-40B4-BE49-F238E27FC236}">
                <a16:creationId xmlns:a16="http://schemas.microsoft.com/office/drawing/2014/main" id="{26AE5EDF-F279-7810-3D83-5B4A3E083570}"/>
              </a:ext>
            </a:extLst>
          </p:cNvPr>
          <p:cNvSpPr/>
          <p:nvPr/>
        </p:nvSpPr>
        <p:spPr>
          <a:xfrm>
            <a:off x="489600" y="2662730"/>
            <a:ext cx="2160000" cy="1980729"/>
          </a:xfrm>
          <a:prstGeom prst="rect">
            <a:avLst/>
          </a:prstGeom>
          <a:noFill/>
          <a:ln w="635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marL="172800" indent="-171450">
              <a:spcBef>
                <a:spcPts val="100"/>
              </a:spcBef>
              <a:buClr>
                <a:srgbClr val="00338D"/>
              </a:buClr>
              <a:buFont typeface="Wingdings" panose="05000000000000000000" pitchFamily="2" charset="2"/>
              <a:buChar char="§"/>
            </a:pPr>
            <a:r>
              <a:rPr lang="en-US" altLang="ko-KR" sz="900" b="1">
                <a:solidFill>
                  <a:schemeClr val="tx1"/>
                </a:solidFill>
                <a:latin typeface="KoPub돋움체 Light" panose="00000300000000000000" pitchFamily="2" charset="-127"/>
                <a:ea typeface="KoPub돋움체 Light" panose="00000300000000000000" pitchFamily="2" charset="-127"/>
              </a:rPr>
              <a:t>EPC</a:t>
            </a:r>
          </a:p>
          <a:p>
            <a:pPr marL="259200" indent="-171450">
              <a:spcBef>
                <a:spcPts val="100"/>
              </a:spcBef>
              <a:buFont typeface="Wingdings" panose="05000000000000000000" pitchFamily="2" charset="2"/>
              <a:buChar char="ü"/>
            </a:pPr>
            <a:r>
              <a:rPr lang="ko-KR" altLang="en-US" sz="900">
                <a:solidFill>
                  <a:schemeClr val="tx1"/>
                </a:solidFill>
                <a:latin typeface="KoPub돋움체 Light" panose="00000300000000000000" pitchFamily="2" charset="-127"/>
                <a:ea typeface="KoPub돋움체 Light" panose="00000300000000000000" pitchFamily="2" charset="-127"/>
              </a:rPr>
              <a:t>분야별 </a:t>
            </a:r>
            <a:r>
              <a:rPr lang="en-US" altLang="ko-KR" sz="900">
                <a:solidFill>
                  <a:schemeClr val="tx1"/>
                </a:solidFill>
                <a:latin typeface="KoPub돋움체 Light" panose="00000300000000000000" pitchFamily="2" charset="-127"/>
                <a:ea typeface="KoPub돋움체 Light" panose="00000300000000000000" pitchFamily="2" charset="-127"/>
              </a:rPr>
              <a:t>EPC </a:t>
            </a:r>
            <a:r>
              <a:rPr lang="ko-KR" altLang="en-US" sz="900">
                <a:solidFill>
                  <a:schemeClr val="tx1"/>
                </a:solidFill>
                <a:latin typeface="KoPub돋움체 Light" panose="00000300000000000000" pitchFamily="2" charset="-127"/>
                <a:ea typeface="KoPub돋움체 Light" panose="00000300000000000000" pitchFamily="2" charset="-127"/>
              </a:rPr>
              <a:t>업체 선정중</a:t>
            </a:r>
            <a:endParaRPr lang="en-US" altLang="ko-KR" sz="900" baseline="30000">
              <a:solidFill>
                <a:schemeClr val="tx1"/>
              </a:solidFill>
              <a:latin typeface="KoPub돋움체 Light" panose="00000300000000000000" pitchFamily="2" charset="-127"/>
              <a:ea typeface="KoPub돋움체 Light" panose="00000300000000000000" pitchFamily="2" charset="-127"/>
            </a:endParaRPr>
          </a:p>
          <a:p>
            <a:pPr marL="172800" indent="-171450">
              <a:spcBef>
                <a:spcPts val="100"/>
              </a:spcBef>
              <a:buClr>
                <a:srgbClr val="00338D"/>
              </a:buClr>
              <a:buFont typeface="Wingdings" panose="05000000000000000000" pitchFamily="2" charset="2"/>
              <a:buChar char="§"/>
            </a:pPr>
            <a:r>
              <a:rPr lang="ko-KR" altLang="en-US" sz="900" b="1">
                <a:solidFill>
                  <a:schemeClr val="tx1"/>
                </a:solidFill>
                <a:latin typeface="KoPub돋움체 Light" panose="00000300000000000000" pitchFamily="2" charset="-127"/>
                <a:ea typeface="KoPub돋움체 Light" panose="00000300000000000000" pitchFamily="2" charset="-127"/>
              </a:rPr>
              <a:t>터빈</a:t>
            </a:r>
            <a:endParaRPr lang="en-US" altLang="ko-KR" sz="900" b="1">
              <a:solidFill>
                <a:schemeClr val="tx1"/>
              </a:solidFill>
              <a:latin typeface="KoPub돋움체 Light" panose="00000300000000000000" pitchFamily="2" charset="-127"/>
              <a:ea typeface="KoPub돋움체 Light" panose="00000300000000000000" pitchFamily="2" charset="-127"/>
            </a:endParaRPr>
          </a:p>
          <a:p>
            <a:pPr marL="259200" indent="-171450">
              <a:spcBef>
                <a:spcPts val="100"/>
              </a:spcBef>
              <a:buFont typeface="Wingdings" panose="05000000000000000000" pitchFamily="2" charset="2"/>
              <a:buChar char="ü"/>
            </a:pPr>
            <a:r>
              <a:rPr lang="ko-KR" altLang="en-US" sz="900">
                <a:solidFill>
                  <a:schemeClr val="tx1"/>
                </a:solidFill>
                <a:latin typeface="KoPub돋움체 Light" panose="00000300000000000000" pitchFamily="2" charset="-127"/>
                <a:ea typeface="KoPub돋움체 Light" panose="00000300000000000000" pitchFamily="2" charset="-127"/>
              </a:rPr>
              <a:t>터빈</a:t>
            </a:r>
            <a:r>
              <a:rPr lang="en-US" altLang="ko-KR" sz="900">
                <a:solidFill>
                  <a:schemeClr val="tx1"/>
                </a:solidFill>
                <a:latin typeface="KoPub돋움체 Light" panose="00000300000000000000" pitchFamily="2" charset="-127"/>
                <a:ea typeface="KoPub돋움체 Light" panose="00000300000000000000" pitchFamily="2" charset="-127"/>
              </a:rPr>
              <a:t>: </a:t>
            </a:r>
            <a:r>
              <a:rPr lang="ko-KR" altLang="en-US" sz="900">
                <a:solidFill>
                  <a:schemeClr val="tx1"/>
                </a:solidFill>
                <a:latin typeface="KoPub돋움체 Light" panose="00000300000000000000" pitchFamily="2" charset="-127"/>
                <a:ea typeface="KoPub돋움체 Light" panose="00000300000000000000" pitchFamily="2" charset="-127"/>
              </a:rPr>
              <a:t>지멘스가메사</a:t>
            </a:r>
            <a:endParaRPr lang="en-US" altLang="ko-KR" sz="900">
              <a:solidFill>
                <a:schemeClr val="tx1"/>
              </a:solidFill>
              <a:latin typeface="KoPub돋움체 Light" panose="00000300000000000000" pitchFamily="2" charset="-127"/>
              <a:ea typeface="KoPub돋움체 Light" panose="00000300000000000000" pitchFamily="2" charset="-127"/>
            </a:endParaRPr>
          </a:p>
          <a:p>
            <a:pPr marL="259200" indent="-171450">
              <a:spcBef>
                <a:spcPts val="100"/>
              </a:spcBef>
              <a:buFont typeface="Wingdings" panose="05000000000000000000" pitchFamily="2" charset="2"/>
              <a:buChar char="ü"/>
            </a:pPr>
            <a:r>
              <a:rPr lang="ko-KR" altLang="en-US" sz="900">
                <a:solidFill>
                  <a:schemeClr val="tx1"/>
                </a:solidFill>
                <a:latin typeface="KoPub돋움체 Light" panose="00000300000000000000" pitchFamily="2" charset="-127"/>
                <a:ea typeface="KoPub돋움체 Light" panose="00000300000000000000" pitchFamily="2" charset="-127"/>
              </a:rPr>
              <a:t>조립</a:t>
            </a:r>
            <a:r>
              <a:rPr lang="en-US" altLang="ko-KR" sz="900">
                <a:solidFill>
                  <a:schemeClr val="tx1"/>
                </a:solidFill>
                <a:latin typeface="KoPub돋움체 Light" panose="00000300000000000000" pitchFamily="2" charset="-127"/>
                <a:ea typeface="KoPub돋움체 Light" panose="00000300000000000000" pitchFamily="2" charset="-127"/>
              </a:rPr>
              <a:t>: </a:t>
            </a:r>
            <a:r>
              <a:rPr lang="ko-KR" altLang="en-US" sz="900">
                <a:solidFill>
                  <a:schemeClr val="tx1"/>
                </a:solidFill>
                <a:latin typeface="KoPub돋움체 Light" panose="00000300000000000000" pitchFamily="2" charset="-127"/>
                <a:ea typeface="KoPub돋움체 Light" panose="00000300000000000000" pitchFamily="2" charset="-127"/>
              </a:rPr>
              <a:t>두산에너빌리티</a:t>
            </a:r>
            <a:endParaRPr lang="en-US" altLang="ko-KR" sz="900">
              <a:solidFill>
                <a:schemeClr val="tx1"/>
              </a:solidFill>
              <a:latin typeface="KoPub돋움체 Light" panose="00000300000000000000" pitchFamily="2" charset="-127"/>
              <a:ea typeface="KoPub돋움체 Light" panose="00000300000000000000" pitchFamily="2" charset="-127"/>
            </a:endParaRPr>
          </a:p>
          <a:p>
            <a:pPr marL="172800" indent="-171450">
              <a:spcBef>
                <a:spcPts val="100"/>
              </a:spcBef>
              <a:buClr>
                <a:srgbClr val="00338D"/>
              </a:buClr>
              <a:buFont typeface="Wingdings" panose="05000000000000000000" pitchFamily="2" charset="2"/>
              <a:buChar char="§"/>
            </a:pPr>
            <a:r>
              <a:rPr lang="ko-KR" altLang="en-US" sz="900" b="1">
                <a:solidFill>
                  <a:schemeClr val="tx1"/>
                </a:solidFill>
                <a:latin typeface="KoPub돋움체 Light" panose="00000300000000000000" pitchFamily="2" charset="-127"/>
                <a:ea typeface="KoPub돋움체 Light" panose="00000300000000000000" pitchFamily="2" charset="-127"/>
              </a:rPr>
              <a:t>하부구조물</a:t>
            </a:r>
            <a:endParaRPr lang="en-US" altLang="ko-KR" sz="900" b="1">
              <a:solidFill>
                <a:schemeClr val="tx1"/>
              </a:solidFill>
              <a:latin typeface="KoPub돋움체 Light" panose="00000300000000000000" pitchFamily="2" charset="-127"/>
              <a:ea typeface="KoPub돋움체 Light" panose="00000300000000000000" pitchFamily="2" charset="-127"/>
            </a:endParaRPr>
          </a:p>
          <a:p>
            <a:pPr marL="259200" indent="-171450">
              <a:spcBef>
                <a:spcPts val="100"/>
              </a:spcBef>
              <a:buFont typeface="Wingdings" panose="05000000000000000000" pitchFamily="2" charset="2"/>
              <a:buChar char="ü"/>
            </a:pPr>
            <a:r>
              <a:rPr lang="en-US" altLang="ko-KR" sz="900">
                <a:solidFill>
                  <a:schemeClr val="tx1"/>
                </a:solidFill>
                <a:latin typeface="KoPub돋움체 Light" panose="00000300000000000000" pitchFamily="2" charset="-127"/>
                <a:ea typeface="KoPub돋움체 Light" panose="00000300000000000000" pitchFamily="2" charset="-127"/>
              </a:rPr>
              <a:t>SK</a:t>
            </a:r>
            <a:r>
              <a:rPr lang="ko-KR" altLang="en-US" sz="900">
                <a:solidFill>
                  <a:schemeClr val="tx1"/>
                </a:solidFill>
                <a:latin typeface="KoPub돋움체 Light" panose="00000300000000000000" pitchFamily="2" charset="-127"/>
                <a:ea typeface="KoPub돋움체 Light" panose="00000300000000000000" pitchFamily="2" charset="-127"/>
              </a:rPr>
              <a:t>오션플랜트</a:t>
            </a:r>
            <a:endParaRPr lang="en-US" altLang="ko-KR" sz="900">
              <a:solidFill>
                <a:schemeClr val="tx1"/>
              </a:solidFill>
              <a:latin typeface="KoPub돋움체 Light" panose="00000300000000000000" pitchFamily="2" charset="-127"/>
              <a:ea typeface="KoPub돋움체 Light" panose="00000300000000000000" pitchFamily="2" charset="-127"/>
            </a:endParaRPr>
          </a:p>
          <a:p>
            <a:pPr marL="172800" indent="-171450">
              <a:spcBef>
                <a:spcPts val="100"/>
              </a:spcBef>
              <a:buClr>
                <a:srgbClr val="00338D"/>
              </a:buClr>
              <a:buFont typeface="Wingdings" panose="05000000000000000000" pitchFamily="2" charset="2"/>
              <a:buChar char="§"/>
            </a:pPr>
            <a:r>
              <a:rPr lang="ko-KR" altLang="en-US" sz="900" b="1">
                <a:solidFill>
                  <a:schemeClr val="tx1"/>
                </a:solidFill>
                <a:latin typeface="KoPub돋움체 Light" panose="00000300000000000000" pitchFamily="2" charset="-127"/>
                <a:ea typeface="KoPub돋움체 Light" panose="00000300000000000000" pitchFamily="2" charset="-127"/>
              </a:rPr>
              <a:t>해저케이블 공급</a:t>
            </a:r>
            <a:endParaRPr lang="en-US" altLang="ko-KR" sz="900" b="1">
              <a:solidFill>
                <a:schemeClr val="tx1"/>
              </a:solidFill>
              <a:latin typeface="KoPub돋움체 Light" panose="00000300000000000000" pitchFamily="2" charset="-127"/>
              <a:ea typeface="KoPub돋움체 Light" panose="00000300000000000000" pitchFamily="2" charset="-127"/>
            </a:endParaRPr>
          </a:p>
          <a:p>
            <a:pPr marL="259200" indent="-171450">
              <a:spcBef>
                <a:spcPts val="100"/>
              </a:spcBef>
              <a:buFont typeface="Wingdings" panose="05000000000000000000" pitchFamily="2" charset="2"/>
              <a:buChar char="ü"/>
            </a:pPr>
            <a:r>
              <a:rPr lang="ko-KR" altLang="en-US" sz="900">
                <a:solidFill>
                  <a:schemeClr val="tx1"/>
                </a:solidFill>
                <a:latin typeface="KoPub돋움체 Light" panose="00000300000000000000" pitchFamily="2" charset="-127"/>
                <a:ea typeface="KoPub돋움체 Light" panose="00000300000000000000" pitchFamily="2" charset="-127"/>
              </a:rPr>
              <a:t>내부망</a:t>
            </a:r>
            <a:r>
              <a:rPr lang="en-US" altLang="ko-KR" sz="900">
                <a:solidFill>
                  <a:schemeClr val="tx1"/>
                </a:solidFill>
                <a:latin typeface="KoPub돋움체 Light" panose="00000300000000000000" pitchFamily="2" charset="-127"/>
                <a:ea typeface="KoPub돋움체 Light" panose="00000300000000000000" pitchFamily="2" charset="-127"/>
              </a:rPr>
              <a:t>: </a:t>
            </a:r>
            <a:r>
              <a:rPr lang="ko-KR" altLang="en-US" sz="900">
                <a:solidFill>
                  <a:schemeClr val="tx1"/>
                </a:solidFill>
                <a:latin typeface="KoPub돋움체 Light" panose="00000300000000000000" pitchFamily="2" charset="-127"/>
                <a:ea typeface="KoPub돋움체 Light" panose="00000300000000000000" pitchFamily="2" charset="-127"/>
              </a:rPr>
              <a:t>대한전선</a:t>
            </a:r>
            <a:endParaRPr lang="en-US" altLang="ko-KR" sz="900">
              <a:solidFill>
                <a:schemeClr val="tx1"/>
              </a:solidFill>
              <a:latin typeface="KoPub돋움체 Light" panose="00000300000000000000" pitchFamily="2" charset="-127"/>
              <a:ea typeface="KoPub돋움체 Light" panose="00000300000000000000" pitchFamily="2" charset="-127"/>
            </a:endParaRPr>
          </a:p>
          <a:p>
            <a:pPr marL="259200" indent="-171450">
              <a:spcBef>
                <a:spcPts val="100"/>
              </a:spcBef>
              <a:buFont typeface="Wingdings" panose="05000000000000000000" pitchFamily="2" charset="2"/>
              <a:buChar char="ü"/>
            </a:pPr>
            <a:r>
              <a:rPr lang="ko-KR" altLang="en-US" sz="900">
                <a:solidFill>
                  <a:schemeClr val="tx1"/>
                </a:solidFill>
                <a:latin typeface="KoPub돋움체 Light" panose="00000300000000000000" pitchFamily="2" charset="-127"/>
                <a:ea typeface="KoPub돋움체 Light" panose="00000300000000000000" pitchFamily="2" charset="-127"/>
              </a:rPr>
              <a:t>외부망</a:t>
            </a:r>
            <a:r>
              <a:rPr lang="en-US" altLang="ko-KR" sz="900">
                <a:solidFill>
                  <a:schemeClr val="tx1"/>
                </a:solidFill>
                <a:latin typeface="KoPub돋움체 Light" panose="00000300000000000000" pitchFamily="2" charset="-127"/>
                <a:ea typeface="KoPub돋움체 Light" panose="00000300000000000000" pitchFamily="2" charset="-127"/>
              </a:rPr>
              <a:t>: LS</a:t>
            </a:r>
            <a:r>
              <a:rPr lang="ko-KR" altLang="en-US" sz="900">
                <a:solidFill>
                  <a:schemeClr val="tx1"/>
                </a:solidFill>
                <a:latin typeface="KoPub돋움체 Light" panose="00000300000000000000" pitchFamily="2" charset="-127"/>
                <a:ea typeface="KoPub돋움체 Light" panose="00000300000000000000" pitchFamily="2" charset="-127"/>
              </a:rPr>
              <a:t>전선</a:t>
            </a:r>
            <a:endParaRPr lang="en-US" altLang="ko-KR" sz="900">
              <a:solidFill>
                <a:schemeClr val="tx1"/>
              </a:solidFill>
              <a:latin typeface="KoPub돋움체 Light" panose="00000300000000000000" pitchFamily="2" charset="-127"/>
              <a:ea typeface="KoPub돋움체 Light" panose="00000300000000000000" pitchFamily="2" charset="-127"/>
            </a:endParaRPr>
          </a:p>
          <a:p>
            <a:pPr marL="172800" indent="-171450">
              <a:spcBef>
                <a:spcPts val="100"/>
              </a:spcBef>
              <a:buClr>
                <a:srgbClr val="00338D"/>
              </a:buClr>
              <a:buFont typeface="Wingdings" panose="05000000000000000000" pitchFamily="2" charset="2"/>
              <a:buChar char="§"/>
            </a:pPr>
            <a:r>
              <a:rPr lang="ko-KR" altLang="en-US" sz="900" b="1">
                <a:solidFill>
                  <a:schemeClr val="tx1"/>
                </a:solidFill>
                <a:latin typeface="KoPub돋움체 Light" panose="00000300000000000000" pitchFamily="2" charset="-127"/>
                <a:ea typeface="KoPub돋움체 Light" panose="00000300000000000000" pitchFamily="2" charset="-127"/>
              </a:rPr>
              <a:t>해저케이블 시공</a:t>
            </a:r>
            <a:endParaRPr lang="en-US" altLang="ko-KR" sz="900" b="1">
              <a:solidFill>
                <a:schemeClr val="tx1"/>
              </a:solidFill>
              <a:latin typeface="KoPub돋움체 Light" panose="00000300000000000000" pitchFamily="2" charset="-127"/>
              <a:ea typeface="KoPub돋움체 Light" panose="00000300000000000000" pitchFamily="2" charset="-127"/>
            </a:endParaRPr>
          </a:p>
          <a:p>
            <a:pPr marL="259200" indent="-171450">
              <a:spcBef>
                <a:spcPts val="100"/>
              </a:spcBef>
              <a:buFont typeface="Wingdings" panose="05000000000000000000" pitchFamily="2" charset="2"/>
              <a:buChar char="ü"/>
            </a:pPr>
            <a:r>
              <a:rPr lang="ko-KR" altLang="en-US" sz="900">
                <a:solidFill>
                  <a:schemeClr val="tx1"/>
                </a:solidFill>
                <a:latin typeface="KoPub돋움체 Light" panose="00000300000000000000" pitchFamily="2" charset="-127"/>
                <a:ea typeface="KoPub돋움체 Light" panose="00000300000000000000" pitchFamily="2" charset="-127"/>
              </a:rPr>
              <a:t>내부망</a:t>
            </a:r>
            <a:r>
              <a:rPr lang="en-US" altLang="ko-KR" sz="900">
                <a:solidFill>
                  <a:schemeClr val="tx1"/>
                </a:solidFill>
                <a:latin typeface="KoPub돋움체 Light" panose="00000300000000000000" pitchFamily="2" charset="-127"/>
                <a:ea typeface="KoPub돋움체 Light" panose="00000300000000000000" pitchFamily="2" charset="-127"/>
              </a:rPr>
              <a:t>: </a:t>
            </a:r>
            <a:r>
              <a:rPr lang="ko-KR" altLang="en-US" sz="900">
                <a:solidFill>
                  <a:schemeClr val="tx1"/>
                </a:solidFill>
                <a:latin typeface="KoPub돋움체 Light" panose="00000300000000000000" pitchFamily="2" charset="-127"/>
                <a:ea typeface="KoPub돋움체 Light" panose="00000300000000000000" pitchFamily="2" charset="-127"/>
              </a:rPr>
              <a:t>대한전선 </a:t>
            </a:r>
            <a:r>
              <a:rPr lang="en-US" altLang="ko-KR" sz="900">
                <a:solidFill>
                  <a:schemeClr val="tx1"/>
                </a:solidFill>
                <a:latin typeface="KoPub돋움체 Light" panose="00000300000000000000" pitchFamily="2" charset="-127"/>
                <a:ea typeface="KoPub돋움체 Light" panose="00000300000000000000" pitchFamily="2" charset="-127"/>
              </a:rPr>
              <a:t>(</a:t>
            </a:r>
            <a:r>
              <a:rPr lang="ko-KR" altLang="en-US" sz="900" b="1" err="1">
                <a:solidFill>
                  <a:srgbClr val="1E49E2"/>
                </a:solidFill>
                <a:latin typeface="KoPub돋움체 Light" panose="00000300000000000000" pitchFamily="2" charset="-127"/>
                <a:ea typeface="KoPub돋움체 Light" panose="00000300000000000000" pitchFamily="2" charset="-127"/>
              </a:rPr>
              <a:t>해천</a:t>
            </a:r>
            <a:r>
              <a:rPr lang="ko-KR" altLang="en-US" sz="900">
                <a:solidFill>
                  <a:schemeClr val="tx1"/>
                </a:solidFill>
                <a:latin typeface="KoPub돋움체 Light" panose="00000300000000000000" pitchFamily="2" charset="-127"/>
                <a:ea typeface="KoPub돋움체 Light" panose="00000300000000000000" pitchFamily="2" charset="-127"/>
              </a:rPr>
              <a:t> 하도급</a:t>
            </a:r>
            <a:r>
              <a:rPr lang="en-US" altLang="ko-KR" sz="900">
                <a:solidFill>
                  <a:schemeClr val="tx1"/>
                </a:solidFill>
                <a:latin typeface="KoPub돋움체 Light" panose="00000300000000000000" pitchFamily="2" charset="-127"/>
                <a:ea typeface="KoPub돋움체 Light" panose="00000300000000000000" pitchFamily="2" charset="-127"/>
              </a:rPr>
              <a:t>)</a:t>
            </a:r>
          </a:p>
          <a:p>
            <a:pPr marL="259200" indent="-171450">
              <a:spcBef>
                <a:spcPts val="100"/>
              </a:spcBef>
              <a:buFont typeface="Wingdings" panose="05000000000000000000" pitchFamily="2" charset="2"/>
              <a:buChar char="ü"/>
            </a:pPr>
            <a:r>
              <a:rPr lang="ko-KR" altLang="en-US" sz="900">
                <a:solidFill>
                  <a:schemeClr val="tx1"/>
                </a:solidFill>
                <a:latin typeface="KoPub돋움체 Light" panose="00000300000000000000" pitchFamily="2" charset="-127"/>
                <a:ea typeface="KoPub돋움체 Light" panose="00000300000000000000" pitchFamily="2" charset="-127"/>
              </a:rPr>
              <a:t>외부망</a:t>
            </a:r>
            <a:r>
              <a:rPr lang="en-US" altLang="ko-KR" sz="900">
                <a:solidFill>
                  <a:schemeClr val="tx1"/>
                </a:solidFill>
                <a:latin typeface="KoPub돋움체 Light" panose="00000300000000000000" pitchFamily="2" charset="-127"/>
                <a:ea typeface="KoPub돋움체 Light" panose="00000300000000000000" pitchFamily="2" charset="-127"/>
              </a:rPr>
              <a:t>: LS</a:t>
            </a:r>
            <a:r>
              <a:rPr lang="ko-KR" altLang="en-US" sz="900">
                <a:solidFill>
                  <a:schemeClr val="tx1"/>
                </a:solidFill>
                <a:latin typeface="KoPub돋움체 Light" panose="00000300000000000000" pitchFamily="2" charset="-127"/>
                <a:ea typeface="KoPub돋움체 Light" panose="00000300000000000000" pitchFamily="2" charset="-127"/>
              </a:rPr>
              <a:t>마린솔루션</a:t>
            </a:r>
            <a:endParaRPr lang="en-US" altLang="ko-KR" sz="900">
              <a:solidFill>
                <a:schemeClr val="tx1"/>
              </a:solidFill>
              <a:latin typeface="KoPub돋움체 Light" panose="00000300000000000000" pitchFamily="2" charset="-127"/>
              <a:ea typeface="KoPub돋움체 Light" panose="00000300000000000000" pitchFamily="2" charset="-127"/>
            </a:endParaRPr>
          </a:p>
        </p:txBody>
      </p:sp>
      <p:sp>
        <p:nvSpPr>
          <p:cNvPr id="30" name="직사각형 29">
            <a:extLst>
              <a:ext uri="{FF2B5EF4-FFF2-40B4-BE49-F238E27FC236}">
                <a16:creationId xmlns:a16="http://schemas.microsoft.com/office/drawing/2014/main" id="{A6382E45-7ED6-62E0-8FEC-38A7E8FB41A6}"/>
              </a:ext>
            </a:extLst>
          </p:cNvPr>
          <p:cNvSpPr/>
          <p:nvPr/>
        </p:nvSpPr>
        <p:spPr>
          <a:xfrm>
            <a:off x="489600" y="4685862"/>
            <a:ext cx="2160000" cy="352269"/>
          </a:xfrm>
          <a:prstGeom prst="rect">
            <a:avLst/>
          </a:prstGeom>
          <a:solidFill>
            <a:srgbClr val="1E49E2"/>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altLang="ko-KR" sz="1100" b="1">
                <a:solidFill>
                  <a:schemeClr val="bg1"/>
                </a:solidFill>
                <a:latin typeface="KoPub돋움체 Medium" panose="00000600000000000000" pitchFamily="2" charset="-127"/>
                <a:ea typeface="KoPub돋움체 Medium" panose="00000600000000000000" pitchFamily="2" charset="-127"/>
              </a:rPr>
              <a:t>O &amp; M</a:t>
            </a:r>
            <a:endParaRPr lang="ko-KR" altLang="en-US" sz="1100" b="1">
              <a:solidFill>
                <a:schemeClr val="bg1"/>
              </a:solidFill>
              <a:latin typeface="KoPub돋움체 Medium" panose="00000600000000000000" pitchFamily="2" charset="-127"/>
              <a:ea typeface="KoPub돋움체 Medium" panose="00000600000000000000" pitchFamily="2" charset="-127"/>
            </a:endParaRPr>
          </a:p>
        </p:txBody>
      </p:sp>
      <p:sp>
        <p:nvSpPr>
          <p:cNvPr id="34" name="직사각형 33">
            <a:extLst>
              <a:ext uri="{FF2B5EF4-FFF2-40B4-BE49-F238E27FC236}">
                <a16:creationId xmlns:a16="http://schemas.microsoft.com/office/drawing/2014/main" id="{D9499070-4E85-2543-B6AF-BB7D8E51DAC9}"/>
              </a:ext>
            </a:extLst>
          </p:cNvPr>
          <p:cNvSpPr/>
          <p:nvPr/>
        </p:nvSpPr>
        <p:spPr>
          <a:xfrm>
            <a:off x="489600" y="5113178"/>
            <a:ext cx="2160000" cy="434875"/>
          </a:xfrm>
          <a:prstGeom prst="rect">
            <a:avLst/>
          </a:prstGeom>
          <a:noFill/>
          <a:ln w="635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marL="172800" indent="-171450">
              <a:buClr>
                <a:srgbClr val="00338D"/>
              </a:buClr>
              <a:buFont typeface="Wingdings" panose="05000000000000000000" pitchFamily="2" charset="2"/>
              <a:buChar char="§"/>
            </a:pPr>
            <a:r>
              <a:rPr lang="ko-KR" altLang="en-US" sz="900">
                <a:solidFill>
                  <a:schemeClr val="tx1"/>
                </a:solidFill>
                <a:latin typeface="KoPub돋움체 Light" panose="00000300000000000000" pitchFamily="2" charset="-127"/>
                <a:ea typeface="KoPub돋움체 Light" panose="00000300000000000000" pitchFamily="2" charset="-127"/>
              </a:rPr>
              <a:t>확인불가</a:t>
            </a:r>
            <a:endParaRPr lang="en-US" altLang="ko-KR" sz="900">
              <a:solidFill>
                <a:schemeClr val="tx1"/>
              </a:solidFill>
              <a:latin typeface="KoPub돋움체 Light" panose="00000300000000000000" pitchFamily="2" charset="-127"/>
              <a:ea typeface="KoPub돋움체 Light" panose="00000300000000000000" pitchFamily="2" charset="-127"/>
            </a:endParaRPr>
          </a:p>
        </p:txBody>
      </p:sp>
      <p:sp>
        <p:nvSpPr>
          <p:cNvPr id="36" name="직사각형 35">
            <a:extLst>
              <a:ext uri="{FF2B5EF4-FFF2-40B4-BE49-F238E27FC236}">
                <a16:creationId xmlns:a16="http://schemas.microsoft.com/office/drawing/2014/main" id="{3EA25E3F-BF21-0EFE-9EEC-B1A7C7D719C5}"/>
              </a:ext>
            </a:extLst>
          </p:cNvPr>
          <p:cNvSpPr/>
          <p:nvPr/>
        </p:nvSpPr>
        <p:spPr>
          <a:xfrm>
            <a:off x="7256400" y="3422764"/>
            <a:ext cx="2160000" cy="396000"/>
          </a:xfrm>
          <a:prstGeom prst="rect">
            <a:avLst/>
          </a:prstGeom>
          <a:solidFill>
            <a:srgbClr val="7213EA"/>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ko-KR" altLang="en-US" sz="1100" b="1">
                <a:solidFill>
                  <a:schemeClr val="bg1"/>
                </a:solidFill>
                <a:latin typeface="KoPub돋움체 Medium" panose="00000600000000000000" pitchFamily="2" charset="-127"/>
                <a:ea typeface="KoPub돋움체 Medium" panose="00000600000000000000" pitchFamily="2" charset="-127"/>
              </a:rPr>
              <a:t>전력거래소</a:t>
            </a:r>
          </a:p>
        </p:txBody>
      </p:sp>
      <p:sp>
        <p:nvSpPr>
          <p:cNvPr id="37" name="직사각형 36">
            <a:extLst>
              <a:ext uri="{FF2B5EF4-FFF2-40B4-BE49-F238E27FC236}">
                <a16:creationId xmlns:a16="http://schemas.microsoft.com/office/drawing/2014/main" id="{4DB22E91-2D00-27CA-220D-41F70F128373}"/>
              </a:ext>
            </a:extLst>
          </p:cNvPr>
          <p:cNvSpPr/>
          <p:nvPr/>
        </p:nvSpPr>
        <p:spPr>
          <a:xfrm>
            <a:off x="7256400" y="4691851"/>
            <a:ext cx="2160000" cy="396000"/>
          </a:xfrm>
          <a:prstGeom prst="rect">
            <a:avLst/>
          </a:prstGeom>
          <a:solidFill>
            <a:srgbClr val="7213EA"/>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altLang="ko-KR" sz="1100" b="1">
                <a:solidFill>
                  <a:schemeClr val="bg1"/>
                </a:solidFill>
                <a:latin typeface="KoPub돋움체 Medium" panose="00000600000000000000" pitchFamily="2" charset="-127"/>
                <a:ea typeface="KoPub돋움체 Medium" panose="00000600000000000000" pitchFamily="2" charset="-127"/>
              </a:rPr>
              <a:t>REC </a:t>
            </a:r>
            <a:r>
              <a:rPr lang="ko-KR" altLang="en-US" sz="1100" b="1">
                <a:solidFill>
                  <a:schemeClr val="bg1"/>
                </a:solidFill>
                <a:latin typeface="KoPub돋움체 Medium" panose="00000600000000000000" pitchFamily="2" charset="-127"/>
                <a:ea typeface="KoPub돋움체 Medium" panose="00000600000000000000" pitchFamily="2" charset="-127"/>
              </a:rPr>
              <a:t>현물시장 등</a:t>
            </a:r>
          </a:p>
        </p:txBody>
      </p:sp>
      <p:cxnSp>
        <p:nvCxnSpPr>
          <p:cNvPr id="41" name="직선 화살표 연결선 40">
            <a:extLst>
              <a:ext uri="{FF2B5EF4-FFF2-40B4-BE49-F238E27FC236}">
                <a16:creationId xmlns:a16="http://schemas.microsoft.com/office/drawing/2014/main" id="{B1233476-402D-47B6-258B-726213F8D59B}"/>
              </a:ext>
            </a:extLst>
          </p:cNvPr>
          <p:cNvCxnSpPr>
            <a:cxnSpLocks/>
          </p:cNvCxnSpPr>
          <p:nvPr/>
        </p:nvCxnSpPr>
        <p:spPr>
          <a:xfrm>
            <a:off x="4843272" y="3081530"/>
            <a:ext cx="0" cy="972152"/>
          </a:xfrm>
          <a:prstGeom prst="straightConnector1">
            <a:avLst/>
          </a:prstGeom>
          <a:ln>
            <a:solidFill>
              <a:srgbClr val="00338D"/>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2" name="연결선: 꺾임 41">
            <a:extLst>
              <a:ext uri="{FF2B5EF4-FFF2-40B4-BE49-F238E27FC236}">
                <a16:creationId xmlns:a16="http://schemas.microsoft.com/office/drawing/2014/main" id="{0343C6F5-6442-0AC6-ECF2-901BB545A011}"/>
              </a:ext>
            </a:extLst>
          </p:cNvPr>
          <p:cNvCxnSpPr>
            <a:cxnSpLocks/>
          </p:cNvCxnSpPr>
          <p:nvPr/>
        </p:nvCxnSpPr>
        <p:spPr>
          <a:xfrm>
            <a:off x="2649600" y="3354875"/>
            <a:ext cx="1043400" cy="848739"/>
          </a:xfrm>
          <a:prstGeom prst="bentConnector3">
            <a:avLst>
              <a:gd name="adj1" fmla="val 55258"/>
            </a:avLst>
          </a:prstGeom>
          <a:ln>
            <a:solidFill>
              <a:srgbClr val="1E49E2"/>
            </a:solidFill>
            <a:tailEnd type="triangle"/>
          </a:ln>
        </p:spPr>
        <p:style>
          <a:lnRef idx="1">
            <a:schemeClr val="accent1"/>
          </a:lnRef>
          <a:fillRef idx="0">
            <a:schemeClr val="accent1"/>
          </a:fillRef>
          <a:effectRef idx="0">
            <a:schemeClr val="accent1"/>
          </a:effectRef>
          <a:fontRef idx="minor">
            <a:schemeClr val="tx1"/>
          </a:fontRef>
        </p:style>
      </p:cxnSp>
      <p:cxnSp>
        <p:nvCxnSpPr>
          <p:cNvPr id="43" name="연결선: 꺾임 42">
            <a:extLst>
              <a:ext uri="{FF2B5EF4-FFF2-40B4-BE49-F238E27FC236}">
                <a16:creationId xmlns:a16="http://schemas.microsoft.com/office/drawing/2014/main" id="{3FB7CA07-B84A-3E00-2386-3C8F33D00651}"/>
              </a:ext>
            </a:extLst>
          </p:cNvPr>
          <p:cNvCxnSpPr>
            <a:cxnSpLocks/>
          </p:cNvCxnSpPr>
          <p:nvPr/>
        </p:nvCxnSpPr>
        <p:spPr>
          <a:xfrm flipV="1">
            <a:off x="2649599" y="4334408"/>
            <a:ext cx="1043400" cy="839843"/>
          </a:xfrm>
          <a:prstGeom prst="bentConnector3">
            <a:avLst>
              <a:gd name="adj1" fmla="val 55173"/>
            </a:avLst>
          </a:prstGeom>
          <a:ln>
            <a:solidFill>
              <a:srgbClr val="1E49E2"/>
            </a:solidFill>
            <a:tailEnd type="triangle"/>
          </a:ln>
        </p:spPr>
        <p:style>
          <a:lnRef idx="1">
            <a:schemeClr val="accent1"/>
          </a:lnRef>
          <a:fillRef idx="0">
            <a:schemeClr val="accent1"/>
          </a:fillRef>
          <a:effectRef idx="0">
            <a:schemeClr val="accent1"/>
          </a:effectRef>
          <a:fontRef idx="minor">
            <a:schemeClr val="tx1"/>
          </a:fontRef>
        </p:style>
      </p:cxnSp>
      <p:sp>
        <p:nvSpPr>
          <p:cNvPr id="45" name="직사각형 44">
            <a:extLst>
              <a:ext uri="{FF2B5EF4-FFF2-40B4-BE49-F238E27FC236}">
                <a16:creationId xmlns:a16="http://schemas.microsoft.com/office/drawing/2014/main" id="{F49E0334-BF9F-C609-BC8D-4A547659998B}"/>
              </a:ext>
            </a:extLst>
          </p:cNvPr>
          <p:cNvSpPr/>
          <p:nvPr/>
        </p:nvSpPr>
        <p:spPr>
          <a:xfrm>
            <a:off x="489599" y="4155655"/>
            <a:ext cx="2160000" cy="319968"/>
          </a:xfrm>
          <a:prstGeom prst="rect">
            <a:avLst/>
          </a:prstGeom>
          <a:noFill/>
          <a:ln w="19050">
            <a:solidFill>
              <a:srgbClr val="FD349C"/>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900" err="1">
              <a:solidFill>
                <a:schemeClr val="bg1"/>
              </a:solidFill>
            </a:endParaRPr>
          </a:p>
        </p:txBody>
      </p:sp>
      <p:cxnSp>
        <p:nvCxnSpPr>
          <p:cNvPr id="46" name="직선 화살표 연결선 45">
            <a:extLst>
              <a:ext uri="{FF2B5EF4-FFF2-40B4-BE49-F238E27FC236}">
                <a16:creationId xmlns:a16="http://schemas.microsoft.com/office/drawing/2014/main" id="{D408906D-A095-7855-2A4F-D04584076997}"/>
              </a:ext>
            </a:extLst>
          </p:cNvPr>
          <p:cNvCxnSpPr/>
          <p:nvPr/>
        </p:nvCxnSpPr>
        <p:spPr>
          <a:xfrm>
            <a:off x="7791351" y="1962111"/>
            <a:ext cx="694944" cy="0"/>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7" name="텍스트 개체 틀 5">
            <a:extLst>
              <a:ext uri="{FF2B5EF4-FFF2-40B4-BE49-F238E27FC236}">
                <a16:creationId xmlns:a16="http://schemas.microsoft.com/office/drawing/2014/main" id="{0BB9939F-216D-FE5E-41D7-028C504CFEBF}"/>
              </a:ext>
            </a:extLst>
          </p:cNvPr>
          <p:cNvSpPr txBox="1">
            <a:spLocks/>
          </p:cNvSpPr>
          <p:nvPr/>
        </p:nvSpPr>
        <p:spPr>
          <a:xfrm>
            <a:off x="2728487" y="3418883"/>
            <a:ext cx="546848" cy="287995"/>
          </a:xfrm>
          <a:prstGeom prst="rect">
            <a:avLst/>
          </a:prstGeom>
          <a:noFill/>
        </p:spPr>
        <p:txBody>
          <a:bodyPr vert="horz" wrap="square" lIns="0" tIns="0" rIns="0" bIns="0" rtlCol="0" anchor="t" anchorCtr="0">
            <a:noAutofit/>
          </a:bodyPr>
          <a:lstStyle>
            <a:lvl1pPr eaLnBrk="1" latinLnBrk="1" hangingPunct="1">
              <a:spcAft>
                <a:spcPts val="650"/>
              </a:spcAft>
              <a:defRPr lang="ko-KR" altLang="en-US" sz="800" b="0" i="0" kern="0" baseline="0" dirty="0">
                <a:solidFill>
                  <a:srgbClr val="7F7F7F"/>
                </a:solidFill>
                <a:latin typeface="+mn-lt"/>
                <a:ea typeface="+mn-ea"/>
                <a:cs typeface="Arial" panose="020B0604020202020204" pitchFamily="34" charset="0"/>
              </a:defRPr>
            </a:lvl1pPr>
            <a:lvl2pPr marL="0" indent="0" eaLnBrk="1" latinLnBrk="1" hangingPunct="1">
              <a:spcAft>
                <a:spcPts val="650"/>
              </a:spcAft>
              <a:buFont typeface="Univers for KPMG"/>
              <a:buNone/>
              <a:defRPr sz="1400" b="0" i="0">
                <a:solidFill>
                  <a:srgbClr val="003087"/>
                </a:solidFill>
                <a:latin typeface="Univers for KPMG Light" panose="020B0403020202020204" pitchFamily="34" charset="0"/>
                <a:cs typeface="Univers for KPMG" panose="020B0603020202020204" pitchFamily="34" charset="0"/>
              </a:defRPr>
            </a:lvl2pPr>
            <a:lvl3pPr marL="307975" indent="-307975" algn="l" eaLnBrk="1" latinLnBrk="1" hangingPunct="1">
              <a:spcAft>
                <a:spcPts val="650"/>
              </a:spcAft>
              <a:buFont typeface="Univers for KPMG Light" panose="020B0403020202020204" pitchFamily="34" charset="0"/>
              <a:buChar char="—"/>
              <a:defRPr sz="1400" b="0" i="0">
                <a:solidFill>
                  <a:srgbClr val="003087"/>
                </a:solidFill>
                <a:latin typeface="Univers for KPMG Light" panose="020B0403020202020204" pitchFamily="34" charset="0"/>
                <a:cs typeface="Univers for KPMG" panose="020B0603020202020204" pitchFamily="34" charset="0"/>
              </a:defRPr>
            </a:lvl3pPr>
            <a:lvl4pPr marL="623888" indent="-248400" algn="l" eaLnBrk="1" latinLnBrk="1" hangingPunct="1">
              <a:spcAft>
                <a:spcPts val="650"/>
              </a:spcAft>
              <a:buFont typeface="Univers for KPMG Light" panose="020B0403020202020204" pitchFamily="34" charset="0"/>
              <a:buChar char="–"/>
              <a:defRPr sz="1400" b="0" i="0" baseline="0">
                <a:solidFill>
                  <a:srgbClr val="003087"/>
                </a:solidFill>
                <a:latin typeface="Univers for KPMG Light" panose="020B0403020202020204" pitchFamily="34" charset="0"/>
                <a:cs typeface="Univers for KPMG" panose="020B0603020202020204" pitchFamily="34" charset="0"/>
              </a:defRPr>
            </a:lvl4pPr>
            <a:lvl5pPr marL="982663" indent="-309563" algn="l" eaLnBrk="1" latinLnBrk="1" hangingPunct="1">
              <a:spcAft>
                <a:spcPts val="650"/>
              </a:spcAft>
              <a:buFont typeface="Univers for KPMG Light" panose="020B0403020202020204" pitchFamily="34" charset="0"/>
              <a:buChar char="—"/>
              <a:defRPr lang="en-US" sz="1400" b="0" i="0" dirty="0" smtClean="0">
                <a:solidFill>
                  <a:srgbClr val="003087"/>
                </a:solidFill>
                <a:latin typeface="Univers for KPMG Light" panose="020B0403020202020204" pitchFamily="34" charset="0"/>
                <a:cs typeface="Univers for KPMG" panose="020B0603020202020204" pitchFamily="34" charset="0"/>
              </a:defRPr>
            </a:lvl5pPr>
            <a:lvl6pPr marL="1257300" indent="-247650" algn="l" eaLnBrk="1" latinLnBrk="1" hangingPunct="1">
              <a:spcAft>
                <a:spcPts val="650"/>
              </a:spcAft>
              <a:buFont typeface="Univers for KPMG Light" panose="020B0403020202020204" pitchFamily="34" charset="0"/>
              <a:buChar char="-"/>
              <a:defRPr lang="en-US" sz="1400" b="0" i="0" baseline="0" dirty="0" smtClean="0">
                <a:solidFill>
                  <a:srgbClr val="003087"/>
                </a:solidFill>
                <a:latin typeface="Univers for KPMG Light" panose="020B0403020202020204" pitchFamily="34" charset="0"/>
              </a:defRPr>
            </a:lvl6pPr>
            <a:lvl7pPr marL="1619250" indent="-309563" algn="l" eaLnBrk="1" latinLnBrk="1" hangingPunct="1">
              <a:spcAft>
                <a:spcPts val="650"/>
              </a:spcAft>
              <a:buFont typeface="Univers for KPMG Light" panose="020B0403020202020204" pitchFamily="34" charset="0"/>
              <a:buChar char="—"/>
              <a:defRPr lang="en-US" sz="1400" b="0" i="0" dirty="0" smtClean="0">
                <a:solidFill>
                  <a:srgbClr val="003087"/>
                </a:solidFill>
                <a:latin typeface="Univers for KPMG Light" panose="020B0403020202020204" pitchFamily="34" charset="0"/>
              </a:defRPr>
            </a:lvl7pPr>
            <a:lvl8pPr marL="1885950" indent="-247650" algn="l" eaLnBrk="1" latinLnBrk="1" hangingPunct="1">
              <a:spcAft>
                <a:spcPts val="650"/>
              </a:spcAft>
              <a:buFont typeface="Univers for KPMG Light" panose="020B0403020202020204" pitchFamily="34" charset="0"/>
              <a:buChar char="-"/>
              <a:defRPr lang="en-US" sz="1400" b="0" i="0" baseline="0" dirty="0" smtClean="0">
                <a:solidFill>
                  <a:srgbClr val="003087"/>
                </a:solidFill>
                <a:latin typeface="Univers for KPMG Light" panose="020B0403020202020204" pitchFamily="34" charset="0"/>
              </a:defRPr>
            </a:lvl8pPr>
          </a:lstStyle>
          <a:p>
            <a:pPr>
              <a:spcAft>
                <a:spcPts val="0"/>
              </a:spcAft>
            </a:pPr>
            <a:r>
              <a:rPr lang="ko-KR" altLang="en-US" sz="900">
                <a:solidFill>
                  <a:schemeClr val="tx1"/>
                </a:solidFill>
                <a:latin typeface="KoPub돋움체 Light" panose="00000300000000000000" pitchFamily="2" charset="-127"/>
                <a:ea typeface="KoPub돋움체 Light" panose="00000300000000000000" pitchFamily="2" charset="-127"/>
              </a:rPr>
              <a:t>설비</a:t>
            </a:r>
            <a:r>
              <a:rPr lang="en-US" altLang="ko-KR" sz="900">
                <a:solidFill>
                  <a:schemeClr val="tx1"/>
                </a:solidFill>
                <a:latin typeface="KoPub돋움체 Light" panose="00000300000000000000" pitchFamily="2" charset="-127"/>
                <a:ea typeface="KoPub돋움체 Light" panose="00000300000000000000" pitchFamily="2" charset="-127"/>
              </a:rPr>
              <a:t>/</a:t>
            </a:r>
            <a:r>
              <a:rPr lang="ko-KR" altLang="en-US" sz="900">
                <a:solidFill>
                  <a:schemeClr val="tx1"/>
                </a:solidFill>
                <a:latin typeface="KoPub돋움체 Light" panose="00000300000000000000" pitchFamily="2" charset="-127"/>
                <a:ea typeface="KoPub돋움체 Light" panose="00000300000000000000" pitchFamily="2" charset="-127"/>
              </a:rPr>
              <a:t>시공</a:t>
            </a:r>
            <a:endParaRPr lang="en-US" altLang="ko-KR" sz="900">
              <a:solidFill>
                <a:schemeClr val="tx1"/>
              </a:solidFill>
              <a:latin typeface="KoPub돋움체 Light" panose="00000300000000000000" pitchFamily="2" charset="-127"/>
              <a:ea typeface="KoPub돋움체 Light" panose="00000300000000000000" pitchFamily="2" charset="-127"/>
            </a:endParaRPr>
          </a:p>
        </p:txBody>
      </p:sp>
      <p:cxnSp>
        <p:nvCxnSpPr>
          <p:cNvPr id="52" name="직선 연결선 51">
            <a:extLst>
              <a:ext uri="{FF2B5EF4-FFF2-40B4-BE49-F238E27FC236}">
                <a16:creationId xmlns:a16="http://schemas.microsoft.com/office/drawing/2014/main" id="{35744E09-8862-8B6D-9E83-3F521559C000}"/>
              </a:ext>
            </a:extLst>
          </p:cNvPr>
          <p:cNvCxnSpPr>
            <a:cxnSpLocks/>
          </p:cNvCxnSpPr>
          <p:nvPr/>
        </p:nvCxnSpPr>
        <p:spPr>
          <a:xfrm flipH="1">
            <a:off x="3319272" y="4133260"/>
            <a:ext cx="373727" cy="0"/>
          </a:xfrm>
          <a:prstGeom prst="line">
            <a:avLst/>
          </a:prstGeom>
          <a:ln>
            <a:solidFill>
              <a:srgbClr val="1E49E2"/>
            </a:solidFill>
            <a:prstDash val="dash"/>
          </a:ln>
        </p:spPr>
        <p:style>
          <a:lnRef idx="1">
            <a:schemeClr val="accent1"/>
          </a:lnRef>
          <a:fillRef idx="0">
            <a:schemeClr val="accent1"/>
          </a:fillRef>
          <a:effectRef idx="0">
            <a:schemeClr val="accent1"/>
          </a:effectRef>
          <a:fontRef idx="minor">
            <a:schemeClr val="tx1"/>
          </a:fontRef>
        </p:style>
      </p:cxnSp>
      <p:cxnSp>
        <p:nvCxnSpPr>
          <p:cNvPr id="53" name="직선 연결선 52">
            <a:extLst>
              <a:ext uri="{FF2B5EF4-FFF2-40B4-BE49-F238E27FC236}">
                <a16:creationId xmlns:a16="http://schemas.microsoft.com/office/drawing/2014/main" id="{A8D02F5B-143C-6EBF-A3F0-2B62F6248E50}"/>
              </a:ext>
            </a:extLst>
          </p:cNvPr>
          <p:cNvCxnSpPr>
            <a:cxnSpLocks/>
          </p:cNvCxnSpPr>
          <p:nvPr/>
        </p:nvCxnSpPr>
        <p:spPr>
          <a:xfrm flipV="1">
            <a:off x="3319272" y="3274265"/>
            <a:ext cx="0" cy="858995"/>
          </a:xfrm>
          <a:prstGeom prst="line">
            <a:avLst/>
          </a:prstGeom>
          <a:ln>
            <a:solidFill>
              <a:srgbClr val="1E49E2"/>
            </a:solidFill>
            <a:prstDash val="dash"/>
          </a:ln>
        </p:spPr>
        <p:style>
          <a:lnRef idx="1">
            <a:schemeClr val="accent1"/>
          </a:lnRef>
          <a:fillRef idx="0">
            <a:schemeClr val="accent1"/>
          </a:fillRef>
          <a:effectRef idx="0">
            <a:schemeClr val="accent1"/>
          </a:effectRef>
          <a:fontRef idx="minor">
            <a:schemeClr val="tx1"/>
          </a:fontRef>
        </p:style>
      </p:cxnSp>
      <p:cxnSp>
        <p:nvCxnSpPr>
          <p:cNvPr id="54" name="직선 화살표 연결선 53">
            <a:extLst>
              <a:ext uri="{FF2B5EF4-FFF2-40B4-BE49-F238E27FC236}">
                <a16:creationId xmlns:a16="http://schemas.microsoft.com/office/drawing/2014/main" id="{37E7F634-224C-B229-D8A4-383F5BE6DB3C}"/>
              </a:ext>
            </a:extLst>
          </p:cNvPr>
          <p:cNvCxnSpPr>
            <a:cxnSpLocks/>
          </p:cNvCxnSpPr>
          <p:nvPr/>
        </p:nvCxnSpPr>
        <p:spPr>
          <a:xfrm flipH="1">
            <a:off x="2640455" y="3274265"/>
            <a:ext cx="678817" cy="0"/>
          </a:xfrm>
          <a:prstGeom prst="straightConnector1">
            <a:avLst/>
          </a:prstGeom>
          <a:ln>
            <a:solidFill>
              <a:srgbClr val="1E49E2"/>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5" name="직선 연결선 54">
            <a:extLst>
              <a:ext uri="{FF2B5EF4-FFF2-40B4-BE49-F238E27FC236}">
                <a16:creationId xmlns:a16="http://schemas.microsoft.com/office/drawing/2014/main" id="{6870C54B-EDFE-5335-F2CA-D59762784FC6}"/>
              </a:ext>
            </a:extLst>
          </p:cNvPr>
          <p:cNvCxnSpPr>
            <a:cxnSpLocks/>
          </p:cNvCxnSpPr>
          <p:nvPr/>
        </p:nvCxnSpPr>
        <p:spPr>
          <a:xfrm flipH="1">
            <a:off x="3328416" y="4388892"/>
            <a:ext cx="364583" cy="0"/>
          </a:xfrm>
          <a:prstGeom prst="line">
            <a:avLst/>
          </a:prstGeom>
          <a:ln>
            <a:solidFill>
              <a:srgbClr val="1E49E2"/>
            </a:solidFill>
            <a:prstDash val="dash"/>
          </a:ln>
        </p:spPr>
        <p:style>
          <a:lnRef idx="1">
            <a:schemeClr val="accent1"/>
          </a:lnRef>
          <a:fillRef idx="0">
            <a:schemeClr val="accent1"/>
          </a:fillRef>
          <a:effectRef idx="0">
            <a:schemeClr val="accent1"/>
          </a:effectRef>
          <a:fontRef idx="minor">
            <a:schemeClr val="tx1"/>
          </a:fontRef>
        </p:style>
      </p:cxnSp>
      <p:cxnSp>
        <p:nvCxnSpPr>
          <p:cNvPr id="56" name="직선 연결선 55">
            <a:extLst>
              <a:ext uri="{FF2B5EF4-FFF2-40B4-BE49-F238E27FC236}">
                <a16:creationId xmlns:a16="http://schemas.microsoft.com/office/drawing/2014/main" id="{F8A4ED30-C575-D9BF-11F7-8EDB324243F3}"/>
              </a:ext>
            </a:extLst>
          </p:cNvPr>
          <p:cNvCxnSpPr>
            <a:cxnSpLocks/>
          </p:cNvCxnSpPr>
          <p:nvPr/>
        </p:nvCxnSpPr>
        <p:spPr>
          <a:xfrm flipV="1">
            <a:off x="3328416" y="4398036"/>
            <a:ext cx="0" cy="888624"/>
          </a:xfrm>
          <a:prstGeom prst="line">
            <a:avLst/>
          </a:prstGeom>
          <a:ln>
            <a:solidFill>
              <a:srgbClr val="1E49E2"/>
            </a:solidFill>
            <a:prstDash val="dash"/>
          </a:ln>
        </p:spPr>
        <p:style>
          <a:lnRef idx="1">
            <a:schemeClr val="accent1"/>
          </a:lnRef>
          <a:fillRef idx="0">
            <a:schemeClr val="accent1"/>
          </a:fillRef>
          <a:effectRef idx="0">
            <a:schemeClr val="accent1"/>
          </a:effectRef>
          <a:fontRef idx="minor">
            <a:schemeClr val="tx1"/>
          </a:fontRef>
        </p:style>
      </p:cxnSp>
      <p:cxnSp>
        <p:nvCxnSpPr>
          <p:cNvPr id="57" name="직선 화살표 연결선 56">
            <a:extLst>
              <a:ext uri="{FF2B5EF4-FFF2-40B4-BE49-F238E27FC236}">
                <a16:creationId xmlns:a16="http://schemas.microsoft.com/office/drawing/2014/main" id="{263E85C2-41A5-D9AC-A075-F32E411D72C7}"/>
              </a:ext>
            </a:extLst>
          </p:cNvPr>
          <p:cNvCxnSpPr>
            <a:cxnSpLocks/>
          </p:cNvCxnSpPr>
          <p:nvPr/>
        </p:nvCxnSpPr>
        <p:spPr>
          <a:xfrm flipH="1">
            <a:off x="2649599" y="5286660"/>
            <a:ext cx="678817" cy="0"/>
          </a:xfrm>
          <a:prstGeom prst="straightConnector1">
            <a:avLst/>
          </a:prstGeom>
          <a:ln>
            <a:solidFill>
              <a:srgbClr val="1E49E2"/>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58" name="텍스트 개체 틀 5">
            <a:extLst>
              <a:ext uri="{FF2B5EF4-FFF2-40B4-BE49-F238E27FC236}">
                <a16:creationId xmlns:a16="http://schemas.microsoft.com/office/drawing/2014/main" id="{0F254E26-43AA-EF5D-6FEF-729F2D1935F2}"/>
              </a:ext>
            </a:extLst>
          </p:cNvPr>
          <p:cNvSpPr txBox="1">
            <a:spLocks/>
          </p:cNvSpPr>
          <p:nvPr/>
        </p:nvSpPr>
        <p:spPr>
          <a:xfrm>
            <a:off x="2728800" y="4964196"/>
            <a:ext cx="546848" cy="287995"/>
          </a:xfrm>
          <a:prstGeom prst="rect">
            <a:avLst/>
          </a:prstGeom>
          <a:noFill/>
        </p:spPr>
        <p:txBody>
          <a:bodyPr vert="horz" wrap="square" lIns="0" tIns="0" rIns="0" bIns="0" rtlCol="0" anchor="t" anchorCtr="0">
            <a:noAutofit/>
          </a:bodyPr>
          <a:lstStyle>
            <a:lvl1pPr eaLnBrk="1" latinLnBrk="1" hangingPunct="1">
              <a:spcAft>
                <a:spcPts val="650"/>
              </a:spcAft>
              <a:defRPr lang="ko-KR" altLang="en-US" sz="800" b="0" i="0" kern="0" baseline="0" dirty="0">
                <a:solidFill>
                  <a:srgbClr val="7F7F7F"/>
                </a:solidFill>
                <a:latin typeface="+mn-lt"/>
                <a:ea typeface="+mn-ea"/>
                <a:cs typeface="Arial" panose="020B0604020202020204" pitchFamily="34" charset="0"/>
              </a:defRPr>
            </a:lvl1pPr>
            <a:lvl2pPr marL="0" indent="0" eaLnBrk="1" latinLnBrk="1" hangingPunct="1">
              <a:spcAft>
                <a:spcPts val="650"/>
              </a:spcAft>
              <a:buFont typeface="Univers for KPMG"/>
              <a:buNone/>
              <a:defRPr sz="1400" b="0" i="0">
                <a:solidFill>
                  <a:srgbClr val="003087"/>
                </a:solidFill>
                <a:latin typeface="Univers for KPMG Light" panose="020B0403020202020204" pitchFamily="34" charset="0"/>
                <a:cs typeface="Univers for KPMG" panose="020B0603020202020204" pitchFamily="34" charset="0"/>
              </a:defRPr>
            </a:lvl2pPr>
            <a:lvl3pPr marL="307975" indent="-307975" algn="l" eaLnBrk="1" latinLnBrk="1" hangingPunct="1">
              <a:spcAft>
                <a:spcPts val="650"/>
              </a:spcAft>
              <a:buFont typeface="Univers for KPMG Light" panose="020B0403020202020204" pitchFamily="34" charset="0"/>
              <a:buChar char="—"/>
              <a:defRPr sz="1400" b="0" i="0">
                <a:solidFill>
                  <a:srgbClr val="003087"/>
                </a:solidFill>
                <a:latin typeface="Univers for KPMG Light" panose="020B0403020202020204" pitchFamily="34" charset="0"/>
                <a:cs typeface="Univers for KPMG" panose="020B0603020202020204" pitchFamily="34" charset="0"/>
              </a:defRPr>
            </a:lvl3pPr>
            <a:lvl4pPr marL="623888" indent="-248400" algn="l" eaLnBrk="1" latinLnBrk="1" hangingPunct="1">
              <a:spcAft>
                <a:spcPts val="650"/>
              </a:spcAft>
              <a:buFont typeface="Univers for KPMG Light" panose="020B0403020202020204" pitchFamily="34" charset="0"/>
              <a:buChar char="–"/>
              <a:defRPr sz="1400" b="0" i="0" baseline="0">
                <a:solidFill>
                  <a:srgbClr val="003087"/>
                </a:solidFill>
                <a:latin typeface="Univers for KPMG Light" panose="020B0403020202020204" pitchFamily="34" charset="0"/>
                <a:cs typeface="Univers for KPMG" panose="020B0603020202020204" pitchFamily="34" charset="0"/>
              </a:defRPr>
            </a:lvl4pPr>
            <a:lvl5pPr marL="982663" indent="-309563" algn="l" eaLnBrk="1" latinLnBrk="1" hangingPunct="1">
              <a:spcAft>
                <a:spcPts val="650"/>
              </a:spcAft>
              <a:buFont typeface="Univers for KPMG Light" panose="020B0403020202020204" pitchFamily="34" charset="0"/>
              <a:buChar char="—"/>
              <a:defRPr lang="en-US" sz="1400" b="0" i="0" dirty="0" smtClean="0">
                <a:solidFill>
                  <a:srgbClr val="003087"/>
                </a:solidFill>
                <a:latin typeface="Univers for KPMG Light" panose="020B0403020202020204" pitchFamily="34" charset="0"/>
                <a:cs typeface="Univers for KPMG" panose="020B0603020202020204" pitchFamily="34" charset="0"/>
              </a:defRPr>
            </a:lvl5pPr>
            <a:lvl6pPr marL="1257300" indent="-247650" algn="l" eaLnBrk="1" latinLnBrk="1" hangingPunct="1">
              <a:spcAft>
                <a:spcPts val="650"/>
              </a:spcAft>
              <a:buFont typeface="Univers for KPMG Light" panose="020B0403020202020204" pitchFamily="34" charset="0"/>
              <a:buChar char="-"/>
              <a:defRPr lang="en-US" sz="1400" b="0" i="0" baseline="0" dirty="0" smtClean="0">
                <a:solidFill>
                  <a:srgbClr val="003087"/>
                </a:solidFill>
                <a:latin typeface="Univers for KPMG Light" panose="020B0403020202020204" pitchFamily="34" charset="0"/>
              </a:defRPr>
            </a:lvl6pPr>
            <a:lvl7pPr marL="1619250" indent="-309563" algn="l" eaLnBrk="1" latinLnBrk="1" hangingPunct="1">
              <a:spcAft>
                <a:spcPts val="650"/>
              </a:spcAft>
              <a:buFont typeface="Univers for KPMG Light" panose="020B0403020202020204" pitchFamily="34" charset="0"/>
              <a:buChar char="—"/>
              <a:defRPr lang="en-US" sz="1400" b="0" i="0" dirty="0" smtClean="0">
                <a:solidFill>
                  <a:srgbClr val="003087"/>
                </a:solidFill>
                <a:latin typeface="Univers for KPMG Light" panose="020B0403020202020204" pitchFamily="34" charset="0"/>
              </a:defRPr>
            </a:lvl7pPr>
            <a:lvl8pPr marL="1885950" indent="-247650" algn="l" eaLnBrk="1" latinLnBrk="1" hangingPunct="1">
              <a:spcAft>
                <a:spcPts val="650"/>
              </a:spcAft>
              <a:buFont typeface="Univers for KPMG Light" panose="020B0403020202020204" pitchFamily="34" charset="0"/>
              <a:buChar char="-"/>
              <a:defRPr lang="en-US" sz="1400" b="0" i="0" baseline="0" dirty="0" smtClean="0">
                <a:solidFill>
                  <a:srgbClr val="003087"/>
                </a:solidFill>
                <a:latin typeface="Univers for KPMG Light" panose="020B0403020202020204" pitchFamily="34" charset="0"/>
              </a:defRPr>
            </a:lvl8pPr>
          </a:lstStyle>
          <a:p>
            <a:pPr>
              <a:spcAft>
                <a:spcPts val="0"/>
              </a:spcAft>
            </a:pPr>
            <a:r>
              <a:rPr lang="ko-KR" altLang="en-US" sz="900">
                <a:solidFill>
                  <a:schemeClr val="tx1"/>
                </a:solidFill>
                <a:latin typeface="KoPub돋움체 Light" panose="00000300000000000000" pitchFamily="2" charset="-127"/>
                <a:ea typeface="KoPub돋움체 Light" panose="00000300000000000000" pitchFamily="2" charset="-127"/>
              </a:rPr>
              <a:t>운영</a:t>
            </a:r>
            <a:r>
              <a:rPr lang="en-US" altLang="ko-KR" sz="900">
                <a:solidFill>
                  <a:schemeClr val="tx1"/>
                </a:solidFill>
                <a:latin typeface="KoPub돋움체 Light" panose="00000300000000000000" pitchFamily="2" charset="-127"/>
                <a:ea typeface="KoPub돋움체 Light" panose="00000300000000000000" pitchFamily="2" charset="-127"/>
              </a:rPr>
              <a:t>/</a:t>
            </a:r>
            <a:r>
              <a:rPr lang="ko-KR" altLang="en-US" sz="900">
                <a:solidFill>
                  <a:schemeClr val="tx1"/>
                </a:solidFill>
                <a:latin typeface="KoPub돋움체 Light" panose="00000300000000000000" pitchFamily="2" charset="-127"/>
                <a:ea typeface="KoPub돋움체 Light" panose="00000300000000000000" pitchFamily="2" charset="-127"/>
              </a:rPr>
              <a:t>관리</a:t>
            </a:r>
            <a:endParaRPr lang="en-US" altLang="ko-KR" sz="900">
              <a:solidFill>
                <a:schemeClr val="tx1"/>
              </a:solidFill>
              <a:latin typeface="KoPub돋움체 Light" panose="00000300000000000000" pitchFamily="2" charset="-127"/>
              <a:ea typeface="KoPub돋움체 Light" panose="00000300000000000000" pitchFamily="2" charset="-127"/>
            </a:endParaRPr>
          </a:p>
        </p:txBody>
      </p:sp>
      <p:sp>
        <p:nvSpPr>
          <p:cNvPr id="59" name="텍스트 개체 틀 5">
            <a:extLst>
              <a:ext uri="{FF2B5EF4-FFF2-40B4-BE49-F238E27FC236}">
                <a16:creationId xmlns:a16="http://schemas.microsoft.com/office/drawing/2014/main" id="{857C8A16-E4E1-F3A9-C497-3B258C618591}"/>
              </a:ext>
            </a:extLst>
          </p:cNvPr>
          <p:cNvSpPr txBox="1">
            <a:spLocks/>
          </p:cNvSpPr>
          <p:nvPr/>
        </p:nvSpPr>
        <p:spPr>
          <a:xfrm>
            <a:off x="3362400" y="4518401"/>
            <a:ext cx="546848" cy="287995"/>
          </a:xfrm>
          <a:prstGeom prst="rect">
            <a:avLst/>
          </a:prstGeom>
          <a:noFill/>
        </p:spPr>
        <p:txBody>
          <a:bodyPr vert="horz" wrap="square" lIns="0" tIns="0" rIns="0" bIns="0" rtlCol="0" anchor="t" anchorCtr="0">
            <a:noAutofit/>
          </a:bodyPr>
          <a:lstStyle>
            <a:lvl1pPr eaLnBrk="1" latinLnBrk="1" hangingPunct="1">
              <a:spcAft>
                <a:spcPts val="650"/>
              </a:spcAft>
              <a:defRPr lang="ko-KR" altLang="en-US" sz="800" b="0" i="0" kern="0" baseline="0" dirty="0">
                <a:solidFill>
                  <a:srgbClr val="7F7F7F"/>
                </a:solidFill>
                <a:latin typeface="+mn-lt"/>
                <a:ea typeface="+mn-ea"/>
                <a:cs typeface="Arial" panose="020B0604020202020204" pitchFamily="34" charset="0"/>
              </a:defRPr>
            </a:lvl1pPr>
            <a:lvl2pPr marL="0" indent="0" eaLnBrk="1" latinLnBrk="1" hangingPunct="1">
              <a:spcAft>
                <a:spcPts val="650"/>
              </a:spcAft>
              <a:buFont typeface="Univers for KPMG"/>
              <a:buNone/>
              <a:defRPr sz="1400" b="0" i="0">
                <a:solidFill>
                  <a:srgbClr val="003087"/>
                </a:solidFill>
                <a:latin typeface="Univers for KPMG Light" panose="020B0403020202020204" pitchFamily="34" charset="0"/>
                <a:cs typeface="Univers for KPMG" panose="020B0603020202020204" pitchFamily="34" charset="0"/>
              </a:defRPr>
            </a:lvl2pPr>
            <a:lvl3pPr marL="307975" indent="-307975" algn="l" eaLnBrk="1" latinLnBrk="1" hangingPunct="1">
              <a:spcAft>
                <a:spcPts val="650"/>
              </a:spcAft>
              <a:buFont typeface="Univers for KPMG Light" panose="020B0403020202020204" pitchFamily="34" charset="0"/>
              <a:buChar char="—"/>
              <a:defRPr sz="1400" b="0" i="0">
                <a:solidFill>
                  <a:srgbClr val="003087"/>
                </a:solidFill>
                <a:latin typeface="Univers for KPMG Light" panose="020B0403020202020204" pitchFamily="34" charset="0"/>
                <a:cs typeface="Univers for KPMG" panose="020B0603020202020204" pitchFamily="34" charset="0"/>
              </a:defRPr>
            </a:lvl3pPr>
            <a:lvl4pPr marL="623888" indent="-248400" algn="l" eaLnBrk="1" latinLnBrk="1" hangingPunct="1">
              <a:spcAft>
                <a:spcPts val="650"/>
              </a:spcAft>
              <a:buFont typeface="Univers for KPMG Light" panose="020B0403020202020204" pitchFamily="34" charset="0"/>
              <a:buChar char="–"/>
              <a:defRPr sz="1400" b="0" i="0" baseline="0">
                <a:solidFill>
                  <a:srgbClr val="003087"/>
                </a:solidFill>
                <a:latin typeface="Univers for KPMG Light" panose="020B0403020202020204" pitchFamily="34" charset="0"/>
                <a:cs typeface="Univers for KPMG" panose="020B0603020202020204" pitchFamily="34" charset="0"/>
              </a:defRPr>
            </a:lvl4pPr>
            <a:lvl5pPr marL="982663" indent="-309563" algn="l" eaLnBrk="1" latinLnBrk="1" hangingPunct="1">
              <a:spcAft>
                <a:spcPts val="650"/>
              </a:spcAft>
              <a:buFont typeface="Univers for KPMG Light" panose="020B0403020202020204" pitchFamily="34" charset="0"/>
              <a:buChar char="—"/>
              <a:defRPr lang="en-US" sz="1400" b="0" i="0" dirty="0" smtClean="0">
                <a:solidFill>
                  <a:srgbClr val="003087"/>
                </a:solidFill>
                <a:latin typeface="Univers for KPMG Light" panose="020B0403020202020204" pitchFamily="34" charset="0"/>
                <a:cs typeface="Univers for KPMG" panose="020B0603020202020204" pitchFamily="34" charset="0"/>
              </a:defRPr>
            </a:lvl5pPr>
            <a:lvl6pPr marL="1257300" indent="-247650" algn="l" eaLnBrk="1" latinLnBrk="1" hangingPunct="1">
              <a:spcAft>
                <a:spcPts val="650"/>
              </a:spcAft>
              <a:buFont typeface="Univers for KPMG Light" panose="020B0403020202020204" pitchFamily="34" charset="0"/>
              <a:buChar char="-"/>
              <a:defRPr lang="en-US" sz="1400" b="0" i="0" baseline="0" dirty="0" smtClean="0">
                <a:solidFill>
                  <a:srgbClr val="003087"/>
                </a:solidFill>
                <a:latin typeface="Univers for KPMG Light" panose="020B0403020202020204" pitchFamily="34" charset="0"/>
              </a:defRPr>
            </a:lvl6pPr>
            <a:lvl7pPr marL="1619250" indent="-309563" algn="l" eaLnBrk="1" latinLnBrk="1" hangingPunct="1">
              <a:spcAft>
                <a:spcPts val="650"/>
              </a:spcAft>
              <a:buFont typeface="Univers for KPMG Light" panose="020B0403020202020204" pitchFamily="34" charset="0"/>
              <a:buChar char="—"/>
              <a:defRPr lang="en-US" sz="1400" b="0" i="0" dirty="0" smtClean="0">
                <a:solidFill>
                  <a:srgbClr val="003087"/>
                </a:solidFill>
                <a:latin typeface="Univers for KPMG Light" panose="020B0403020202020204" pitchFamily="34" charset="0"/>
              </a:defRPr>
            </a:lvl7pPr>
            <a:lvl8pPr marL="1885950" indent="-247650" algn="l" eaLnBrk="1" latinLnBrk="1" hangingPunct="1">
              <a:spcAft>
                <a:spcPts val="650"/>
              </a:spcAft>
              <a:buFont typeface="Univers for KPMG Light" panose="020B0403020202020204" pitchFamily="34" charset="0"/>
              <a:buChar char="-"/>
              <a:defRPr lang="en-US" sz="1400" b="0" i="0" baseline="0" dirty="0" smtClean="0">
                <a:solidFill>
                  <a:srgbClr val="003087"/>
                </a:solidFill>
                <a:latin typeface="Univers for KPMG Light" panose="020B0403020202020204" pitchFamily="34" charset="0"/>
              </a:defRPr>
            </a:lvl8pPr>
          </a:lstStyle>
          <a:p>
            <a:pPr>
              <a:spcAft>
                <a:spcPts val="0"/>
              </a:spcAft>
            </a:pPr>
            <a:r>
              <a:rPr lang="ko-KR" altLang="en-US" sz="900">
                <a:solidFill>
                  <a:schemeClr val="tx1"/>
                </a:solidFill>
                <a:latin typeface="KoPub돋움체 Light" panose="00000300000000000000" pitchFamily="2" charset="-127"/>
                <a:ea typeface="KoPub돋움체 Light" panose="00000300000000000000" pitchFamily="2" charset="-127"/>
              </a:rPr>
              <a:t>용역 대금</a:t>
            </a:r>
            <a:endParaRPr lang="en-US" altLang="ko-KR" sz="900">
              <a:solidFill>
                <a:schemeClr val="tx1"/>
              </a:solidFill>
              <a:latin typeface="KoPub돋움체 Light" panose="00000300000000000000" pitchFamily="2" charset="-127"/>
              <a:ea typeface="KoPub돋움체 Light" panose="00000300000000000000" pitchFamily="2" charset="-127"/>
            </a:endParaRPr>
          </a:p>
        </p:txBody>
      </p:sp>
      <p:sp>
        <p:nvSpPr>
          <p:cNvPr id="60" name="텍스트 개체 틀 5">
            <a:extLst>
              <a:ext uri="{FF2B5EF4-FFF2-40B4-BE49-F238E27FC236}">
                <a16:creationId xmlns:a16="http://schemas.microsoft.com/office/drawing/2014/main" id="{A6980BA0-17AA-EA10-03A1-D0FBFC527EC9}"/>
              </a:ext>
            </a:extLst>
          </p:cNvPr>
          <p:cNvSpPr txBox="1">
            <a:spLocks/>
          </p:cNvSpPr>
          <p:nvPr/>
        </p:nvSpPr>
        <p:spPr>
          <a:xfrm>
            <a:off x="3363209" y="3871807"/>
            <a:ext cx="683029" cy="287995"/>
          </a:xfrm>
          <a:prstGeom prst="rect">
            <a:avLst/>
          </a:prstGeom>
          <a:noFill/>
        </p:spPr>
        <p:txBody>
          <a:bodyPr vert="horz" wrap="square" lIns="0" tIns="0" rIns="0" bIns="0" rtlCol="0" anchor="t" anchorCtr="0">
            <a:noAutofit/>
          </a:bodyPr>
          <a:lstStyle>
            <a:lvl1pPr eaLnBrk="1" latinLnBrk="1" hangingPunct="1">
              <a:spcAft>
                <a:spcPts val="650"/>
              </a:spcAft>
              <a:defRPr lang="ko-KR" altLang="en-US" sz="800" b="0" i="0" kern="0" baseline="0" dirty="0">
                <a:solidFill>
                  <a:srgbClr val="7F7F7F"/>
                </a:solidFill>
                <a:latin typeface="+mn-lt"/>
                <a:ea typeface="+mn-ea"/>
                <a:cs typeface="Arial" panose="020B0604020202020204" pitchFamily="34" charset="0"/>
              </a:defRPr>
            </a:lvl1pPr>
            <a:lvl2pPr marL="0" indent="0" eaLnBrk="1" latinLnBrk="1" hangingPunct="1">
              <a:spcAft>
                <a:spcPts val="650"/>
              </a:spcAft>
              <a:buFont typeface="Univers for KPMG"/>
              <a:buNone/>
              <a:defRPr sz="1400" b="0" i="0">
                <a:solidFill>
                  <a:srgbClr val="003087"/>
                </a:solidFill>
                <a:latin typeface="Univers for KPMG Light" panose="020B0403020202020204" pitchFamily="34" charset="0"/>
                <a:cs typeface="Univers for KPMG" panose="020B0603020202020204" pitchFamily="34" charset="0"/>
              </a:defRPr>
            </a:lvl2pPr>
            <a:lvl3pPr marL="307975" indent="-307975" algn="l" eaLnBrk="1" latinLnBrk="1" hangingPunct="1">
              <a:spcAft>
                <a:spcPts val="650"/>
              </a:spcAft>
              <a:buFont typeface="Univers for KPMG Light" panose="020B0403020202020204" pitchFamily="34" charset="0"/>
              <a:buChar char="—"/>
              <a:defRPr sz="1400" b="0" i="0">
                <a:solidFill>
                  <a:srgbClr val="003087"/>
                </a:solidFill>
                <a:latin typeface="Univers for KPMG Light" panose="020B0403020202020204" pitchFamily="34" charset="0"/>
                <a:cs typeface="Univers for KPMG" panose="020B0603020202020204" pitchFamily="34" charset="0"/>
              </a:defRPr>
            </a:lvl3pPr>
            <a:lvl4pPr marL="623888" indent="-248400" algn="l" eaLnBrk="1" latinLnBrk="1" hangingPunct="1">
              <a:spcAft>
                <a:spcPts val="650"/>
              </a:spcAft>
              <a:buFont typeface="Univers for KPMG Light" panose="020B0403020202020204" pitchFamily="34" charset="0"/>
              <a:buChar char="–"/>
              <a:defRPr sz="1400" b="0" i="0" baseline="0">
                <a:solidFill>
                  <a:srgbClr val="003087"/>
                </a:solidFill>
                <a:latin typeface="Univers for KPMG Light" panose="020B0403020202020204" pitchFamily="34" charset="0"/>
                <a:cs typeface="Univers for KPMG" panose="020B0603020202020204" pitchFamily="34" charset="0"/>
              </a:defRPr>
            </a:lvl4pPr>
            <a:lvl5pPr marL="982663" indent="-309563" algn="l" eaLnBrk="1" latinLnBrk="1" hangingPunct="1">
              <a:spcAft>
                <a:spcPts val="650"/>
              </a:spcAft>
              <a:buFont typeface="Univers for KPMG Light" panose="020B0403020202020204" pitchFamily="34" charset="0"/>
              <a:buChar char="—"/>
              <a:defRPr lang="en-US" sz="1400" b="0" i="0" dirty="0" smtClean="0">
                <a:solidFill>
                  <a:srgbClr val="003087"/>
                </a:solidFill>
                <a:latin typeface="Univers for KPMG Light" panose="020B0403020202020204" pitchFamily="34" charset="0"/>
                <a:cs typeface="Univers for KPMG" panose="020B0603020202020204" pitchFamily="34" charset="0"/>
              </a:defRPr>
            </a:lvl5pPr>
            <a:lvl6pPr marL="1257300" indent="-247650" algn="l" eaLnBrk="1" latinLnBrk="1" hangingPunct="1">
              <a:spcAft>
                <a:spcPts val="650"/>
              </a:spcAft>
              <a:buFont typeface="Univers for KPMG Light" panose="020B0403020202020204" pitchFamily="34" charset="0"/>
              <a:buChar char="-"/>
              <a:defRPr lang="en-US" sz="1400" b="0" i="0" baseline="0" dirty="0" smtClean="0">
                <a:solidFill>
                  <a:srgbClr val="003087"/>
                </a:solidFill>
                <a:latin typeface="Univers for KPMG Light" panose="020B0403020202020204" pitchFamily="34" charset="0"/>
              </a:defRPr>
            </a:lvl6pPr>
            <a:lvl7pPr marL="1619250" indent="-309563" algn="l" eaLnBrk="1" latinLnBrk="1" hangingPunct="1">
              <a:spcAft>
                <a:spcPts val="650"/>
              </a:spcAft>
              <a:buFont typeface="Univers for KPMG Light" panose="020B0403020202020204" pitchFamily="34" charset="0"/>
              <a:buChar char="—"/>
              <a:defRPr lang="en-US" sz="1400" b="0" i="0" dirty="0" smtClean="0">
                <a:solidFill>
                  <a:srgbClr val="003087"/>
                </a:solidFill>
                <a:latin typeface="Univers for KPMG Light" panose="020B0403020202020204" pitchFamily="34" charset="0"/>
              </a:defRPr>
            </a:lvl7pPr>
            <a:lvl8pPr marL="1885950" indent="-247650" algn="l" eaLnBrk="1" latinLnBrk="1" hangingPunct="1">
              <a:spcAft>
                <a:spcPts val="650"/>
              </a:spcAft>
              <a:buFont typeface="Univers for KPMG Light" panose="020B0403020202020204" pitchFamily="34" charset="0"/>
              <a:buChar char="-"/>
              <a:defRPr lang="en-US" sz="1400" b="0" i="0" baseline="0" dirty="0" smtClean="0">
                <a:solidFill>
                  <a:srgbClr val="003087"/>
                </a:solidFill>
                <a:latin typeface="Univers for KPMG Light" panose="020B0403020202020204" pitchFamily="34" charset="0"/>
              </a:defRPr>
            </a:lvl8pPr>
          </a:lstStyle>
          <a:p>
            <a:pPr>
              <a:spcAft>
                <a:spcPts val="0"/>
              </a:spcAft>
            </a:pPr>
            <a:r>
              <a:rPr lang="ko-KR" altLang="en-US" sz="900">
                <a:solidFill>
                  <a:schemeClr val="tx1"/>
                </a:solidFill>
                <a:latin typeface="KoPub돋움체 Light" panose="00000300000000000000" pitchFamily="2" charset="-127"/>
                <a:ea typeface="KoPub돋움체 Light" panose="00000300000000000000" pitchFamily="2" charset="-127"/>
              </a:rPr>
              <a:t>용역 대금</a:t>
            </a:r>
            <a:endParaRPr lang="en-US" altLang="ko-KR" sz="900">
              <a:solidFill>
                <a:schemeClr val="tx1"/>
              </a:solidFill>
              <a:latin typeface="KoPub돋움체 Light" panose="00000300000000000000" pitchFamily="2" charset="-127"/>
              <a:ea typeface="KoPub돋움체 Light" panose="00000300000000000000" pitchFamily="2" charset="-127"/>
            </a:endParaRPr>
          </a:p>
        </p:txBody>
      </p:sp>
      <p:cxnSp>
        <p:nvCxnSpPr>
          <p:cNvPr id="61" name="연결선: 꺾임 60">
            <a:extLst>
              <a:ext uri="{FF2B5EF4-FFF2-40B4-BE49-F238E27FC236}">
                <a16:creationId xmlns:a16="http://schemas.microsoft.com/office/drawing/2014/main" id="{3D1D3EDA-1DC1-AC6A-E91B-2450CBD15B98}"/>
              </a:ext>
            </a:extLst>
          </p:cNvPr>
          <p:cNvCxnSpPr>
            <a:cxnSpLocks/>
            <a:endCxn id="36" idx="1"/>
          </p:cNvCxnSpPr>
          <p:nvPr/>
        </p:nvCxnSpPr>
        <p:spPr>
          <a:xfrm flipV="1">
            <a:off x="6206239" y="3620764"/>
            <a:ext cx="1050161" cy="596257"/>
          </a:xfrm>
          <a:prstGeom prst="bentConnector3">
            <a:avLst>
              <a:gd name="adj1" fmla="val 50000"/>
            </a:avLst>
          </a:prstGeom>
          <a:ln>
            <a:solidFill>
              <a:srgbClr val="7213EA"/>
            </a:solidFill>
            <a:tailEnd type="triangle"/>
          </a:ln>
        </p:spPr>
        <p:style>
          <a:lnRef idx="1">
            <a:schemeClr val="accent1"/>
          </a:lnRef>
          <a:fillRef idx="0">
            <a:schemeClr val="accent1"/>
          </a:fillRef>
          <a:effectRef idx="0">
            <a:schemeClr val="accent1"/>
          </a:effectRef>
          <a:fontRef idx="minor">
            <a:schemeClr val="tx1"/>
          </a:fontRef>
        </p:style>
      </p:cxnSp>
      <p:cxnSp>
        <p:nvCxnSpPr>
          <p:cNvPr id="62" name="연결선: 꺾임 61">
            <a:extLst>
              <a:ext uri="{FF2B5EF4-FFF2-40B4-BE49-F238E27FC236}">
                <a16:creationId xmlns:a16="http://schemas.microsoft.com/office/drawing/2014/main" id="{1FA1C543-76E7-9960-7352-F334D8613525}"/>
              </a:ext>
            </a:extLst>
          </p:cNvPr>
          <p:cNvCxnSpPr>
            <a:cxnSpLocks/>
            <a:endCxn id="37" idx="1"/>
          </p:cNvCxnSpPr>
          <p:nvPr/>
        </p:nvCxnSpPr>
        <p:spPr>
          <a:xfrm>
            <a:off x="6213000" y="4320799"/>
            <a:ext cx="1043400" cy="569052"/>
          </a:xfrm>
          <a:prstGeom prst="bentConnector3">
            <a:avLst/>
          </a:prstGeom>
          <a:ln>
            <a:solidFill>
              <a:srgbClr val="7213EA"/>
            </a:solidFill>
            <a:tailEnd type="triangle"/>
          </a:ln>
        </p:spPr>
        <p:style>
          <a:lnRef idx="1">
            <a:schemeClr val="accent1"/>
          </a:lnRef>
          <a:fillRef idx="0">
            <a:schemeClr val="accent1"/>
          </a:fillRef>
          <a:effectRef idx="0">
            <a:schemeClr val="accent1"/>
          </a:effectRef>
          <a:fontRef idx="minor">
            <a:schemeClr val="tx1"/>
          </a:fontRef>
        </p:style>
      </p:cxnSp>
      <p:sp>
        <p:nvSpPr>
          <p:cNvPr id="63" name="텍스트 개체 틀 5">
            <a:extLst>
              <a:ext uri="{FF2B5EF4-FFF2-40B4-BE49-F238E27FC236}">
                <a16:creationId xmlns:a16="http://schemas.microsoft.com/office/drawing/2014/main" id="{296BFFFE-487A-4BC0-5FF5-114444ACC3AA}"/>
              </a:ext>
            </a:extLst>
          </p:cNvPr>
          <p:cNvSpPr txBox="1">
            <a:spLocks/>
          </p:cNvSpPr>
          <p:nvPr/>
        </p:nvSpPr>
        <p:spPr>
          <a:xfrm>
            <a:off x="6771600" y="3710548"/>
            <a:ext cx="546848" cy="287995"/>
          </a:xfrm>
          <a:prstGeom prst="rect">
            <a:avLst/>
          </a:prstGeom>
          <a:noFill/>
        </p:spPr>
        <p:txBody>
          <a:bodyPr vert="horz" wrap="square" lIns="0" tIns="0" rIns="0" bIns="0" rtlCol="0" anchor="t" anchorCtr="0">
            <a:noAutofit/>
          </a:bodyPr>
          <a:lstStyle>
            <a:lvl1pPr eaLnBrk="1" latinLnBrk="1" hangingPunct="1">
              <a:spcAft>
                <a:spcPts val="650"/>
              </a:spcAft>
              <a:defRPr lang="ko-KR" altLang="en-US" sz="800" b="0" i="0" kern="0" baseline="0" dirty="0">
                <a:solidFill>
                  <a:srgbClr val="7F7F7F"/>
                </a:solidFill>
                <a:latin typeface="+mn-lt"/>
                <a:ea typeface="+mn-ea"/>
                <a:cs typeface="Arial" panose="020B0604020202020204" pitchFamily="34" charset="0"/>
              </a:defRPr>
            </a:lvl1pPr>
            <a:lvl2pPr marL="0" indent="0" eaLnBrk="1" latinLnBrk="1" hangingPunct="1">
              <a:spcAft>
                <a:spcPts val="650"/>
              </a:spcAft>
              <a:buFont typeface="Univers for KPMG"/>
              <a:buNone/>
              <a:defRPr sz="1400" b="0" i="0">
                <a:solidFill>
                  <a:srgbClr val="003087"/>
                </a:solidFill>
                <a:latin typeface="Univers for KPMG Light" panose="020B0403020202020204" pitchFamily="34" charset="0"/>
                <a:cs typeface="Univers for KPMG" panose="020B0603020202020204" pitchFamily="34" charset="0"/>
              </a:defRPr>
            </a:lvl2pPr>
            <a:lvl3pPr marL="307975" indent="-307975" algn="l" eaLnBrk="1" latinLnBrk="1" hangingPunct="1">
              <a:spcAft>
                <a:spcPts val="650"/>
              </a:spcAft>
              <a:buFont typeface="Univers for KPMG Light" panose="020B0403020202020204" pitchFamily="34" charset="0"/>
              <a:buChar char="—"/>
              <a:defRPr sz="1400" b="0" i="0">
                <a:solidFill>
                  <a:srgbClr val="003087"/>
                </a:solidFill>
                <a:latin typeface="Univers for KPMG Light" panose="020B0403020202020204" pitchFamily="34" charset="0"/>
                <a:cs typeface="Univers for KPMG" panose="020B0603020202020204" pitchFamily="34" charset="0"/>
              </a:defRPr>
            </a:lvl3pPr>
            <a:lvl4pPr marL="623888" indent="-248400" algn="l" eaLnBrk="1" latinLnBrk="1" hangingPunct="1">
              <a:spcAft>
                <a:spcPts val="650"/>
              </a:spcAft>
              <a:buFont typeface="Univers for KPMG Light" panose="020B0403020202020204" pitchFamily="34" charset="0"/>
              <a:buChar char="–"/>
              <a:defRPr sz="1400" b="0" i="0" baseline="0">
                <a:solidFill>
                  <a:srgbClr val="003087"/>
                </a:solidFill>
                <a:latin typeface="Univers for KPMG Light" panose="020B0403020202020204" pitchFamily="34" charset="0"/>
                <a:cs typeface="Univers for KPMG" panose="020B0603020202020204" pitchFamily="34" charset="0"/>
              </a:defRPr>
            </a:lvl4pPr>
            <a:lvl5pPr marL="982663" indent="-309563" algn="l" eaLnBrk="1" latinLnBrk="1" hangingPunct="1">
              <a:spcAft>
                <a:spcPts val="650"/>
              </a:spcAft>
              <a:buFont typeface="Univers for KPMG Light" panose="020B0403020202020204" pitchFamily="34" charset="0"/>
              <a:buChar char="—"/>
              <a:defRPr lang="en-US" sz="1400" b="0" i="0" dirty="0" smtClean="0">
                <a:solidFill>
                  <a:srgbClr val="003087"/>
                </a:solidFill>
                <a:latin typeface="Univers for KPMG Light" panose="020B0403020202020204" pitchFamily="34" charset="0"/>
                <a:cs typeface="Univers for KPMG" panose="020B0603020202020204" pitchFamily="34" charset="0"/>
              </a:defRPr>
            </a:lvl5pPr>
            <a:lvl6pPr marL="1257300" indent="-247650" algn="l" eaLnBrk="1" latinLnBrk="1" hangingPunct="1">
              <a:spcAft>
                <a:spcPts val="650"/>
              </a:spcAft>
              <a:buFont typeface="Univers for KPMG Light" panose="020B0403020202020204" pitchFamily="34" charset="0"/>
              <a:buChar char="-"/>
              <a:defRPr lang="en-US" sz="1400" b="0" i="0" baseline="0" dirty="0" smtClean="0">
                <a:solidFill>
                  <a:srgbClr val="003087"/>
                </a:solidFill>
                <a:latin typeface="Univers for KPMG Light" panose="020B0403020202020204" pitchFamily="34" charset="0"/>
              </a:defRPr>
            </a:lvl6pPr>
            <a:lvl7pPr marL="1619250" indent="-309563" algn="l" eaLnBrk="1" latinLnBrk="1" hangingPunct="1">
              <a:spcAft>
                <a:spcPts val="650"/>
              </a:spcAft>
              <a:buFont typeface="Univers for KPMG Light" panose="020B0403020202020204" pitchFamily="34" charset="0"/>
              <a:buChar char="—"/>
              <a:defRPr lang="en-US" sz="1400" b="0" i="0" dirty="0" smtClean="0">
                <a:solidFill>
                  <a:srgbClr val="003087"/>
                </a:solidFill>
                <a:latin typeface="Univers for KPMG Light" panose="020B0403020202020204" pitchFamily="34" charset="0"/>
              </a:defRPr>
            </a:lvl7pPr>
            <a:lvl8pPr marL="1885950" indent="-247650" algn="l" eaLnBrk="1" latinLnBrk="1" hangingPunct="1">
              <a:spcAft>
                <a:spcPts val="650"/>
              </a:spcAft>
              <a:buFont typeface="Univers for KPMG Light" panose="020B0403020202020204" pitchFamily="34" charset="0"/>
              <a:buChar char="-"/>
              <a:defRPr lang="en-US" sz="1400" b="0" i="0" baseline="0" dirty="0" smtClean="0">
                <a:solidFill>
                  <a:srgbClr val="003087"/>
                </a:solidFill>
                <a:latin typeface="Univers for KPMG Light" panose="020B0403020202020204" pitchFamily="34" charset="0"/>
              </a:defRPr>
            </a:lvl8pPr>
          </a:lstStyle>
          <a:p>
            <a:pPr>
              <a:spcAft>
                <a:spcPts val="0"/>
              </a:spcAft>
            </a:pPr>
            <a:r>
              <a:rPr lang="ko-KR" altLang="en-US" sz="900">
                <a:solidFill>
                  <a:schemeClr val="tx1"/>
                </a:solidFill>
                <a:latin typeface="KoPub돋움체 Light" panose="00000300000000000000" pitchFamily="2" charset="-127"/>
                <a:ea typeface="KoPub돋움체 Light" panose="00000300000000000000" pitchFamily="2" charset="-127"/>
              </a:rPr>
              <a:t>전력 판매</a:t>
            </a:r>
            <a:endParaRPr lang="en-US" altLang="ko-KR" sz="900">
              <a:solidFill>
                <a:schemeClr val="tx1"/>
              </a:solidFill>
              <a:latin typeface="KoPub돋움체 Light" panose="00000300000000000000" pitchFamily="2" charset="-127"/>
              <a:ea typeface="KoPub돋움체 Light" panose="00000300000000000000" pitchFamily="2" charset="-127"/>
            </a:endParaRPr>
          </a:p>
        </p:txBody>
      </p:sp>
      <p:sp>
        <p:nvSpPr>
          <p:cNvPr id="64" name="텍스트 개체 틀 5">
            <a:extLst>
              <a:ext uri="{FF2B5EF4-FFF2-40B4-BE49-F238E27FC236}">
                <a16:creationId xmlns:a16="http://schemas.microsoft.com/office/drawing/2014/main" id="{8F30E133-A1CD-A3F2-93B9-10A06A655710}"/>
              </a:ext>
            </a:extLst>
          </p:cNvPr>
          <p:cNvSpPr txBox="1">
            <a:spLocks/>
          </p:cNvSpPr>
          <p:nvPr/>
        </p:nvSpPr>
        <p:spPr>
          <a:xfrm>
            <a:off x="6770303" y="4664411"/>
            <a:ext cx="546848" cy="287995"/>
          </a:xfrm>
          <a:prstGeom prst="rect">
            <a:avLst/>
          </a:prstGeom>
          <a:noFill/>
        </p:spPr>
        <p:txBody>
          <a:bodyPr vert="horz" wrap="square" lIns="0" tIns="0" rIns="0" bIns="0" rtlCol="0" anchor="t" anchorCtr="0">
            <a:noAutofit/>
          </a:bodyPr>
          <a:lstStyle>
            <a:lvl1pPr eaLnBrk="1" latinLnBrk="1" hangingPunct="1">
              <a:spcAft>
                <a:spcPts val="650"/>
              </a:spcAft>
              <a:defRPr lang="ko-KR" altLang="en-US" sz="800" b="0" i="0" kern="0" baseline="0" dirty="0">
                <a:solidFill>
                  <a:srgbClr val="7F7F7F"/>
                </a:solidFill>
                <a:latin typeface="+mn-lt"/>
                <a:ea typeface="+mn-ea"/>
                <a:cs typeface="Arial" panose="020B0604020202020204" pitchFamily="34" charset="0"/>
              </a:defRPr>
            </a:lvl1pPr>
            <a:lvl2pPr marL="0" indent="0" eaLnBrk="1" latinLnBrk="1" hangingPunct="1">
              <a:spcAft>
                <a:spcPts val="650"/>
              </a:spcAft>
              <a:buFont typeface="Univers for KPMG"/>
              <a:buNone/>
              <a:defRPr sz="1400" b="0" i="0">
                <a:solidFill>
                  <a:srgbClr val="003087"/>
                </a:solidFill>
                <a:latin typeface="Univers for KPMG Light" panose="020B0403020202020204" pitchFamily="34" charset="0"/>
                <a:cs typeface="Univers for KPMG" panose="020B0603020202020204" pitchFamily="34" charset="0"/>
              </a:defRPr>
            </a:lvl2pPr>
            <a:lvl3pPr marL="307975" indent="-307975" algn="l" eaLnBrk="1" latinLnBrk="1" hangingPunct="1">
              <a:spcAft>
                <a:spcPts val="650"/>
              </a:spcAft>
              <a:buFont typeface="Univers for KPMG Light" panose="020B0403020202020204" pitchFamily="34" charset="0"/>
              <a:buChar char="—"/>
              <a:defRPr sz="1400" b="0" i="0">
                <a:solidFill>
                  <a:srgbClr val="003087"/>
                </a:solidFill>
                <a:latin typeface="Univers for KPMG Light" panose="020B0403020202020204" pitchFamily="34" charset="0"/>
                <a:cs typeface="Univers for KPMG" panose="020B0603020202020204" pitchFamily="34" charset="0"/>
              </a:defRPr>
            </a:lvl3pPr>
            <a:lvl4pPr marL="623888" indent="-248400" algn="l" eaLnBrk="1" latinLnBrk="1" hangingPunct="1">
              <a:spcAft>
                <a:spcPts val="650"/>
              </a:spcAft>
              <a:buFont typeface="Univers for KPMG Light" panose="020B0403020202020204" pitchFamily="34" charset="0"/>
              <a:buChar char="–"/>
              <a:defRPr sz="1400" b="0" i="0" baseline="0">
                <a:solidFill>
                  <a:srgbClr val="003087"/>
                </a:solidFill>
                <a:latin typeface="Univers for KPMG Light" panose="020B0403020202020204" pitchFamily="34" charset="0"/>
                <a:cs typeface="Univers for KPMG" panose="020B0603020202020204" pitchFamily="34" charset="0"/>
              </a:defRPr>
            </a:lvl4pPr>
            <a:lvl5pPr marL="982663" indent="-309563" algn="l" eaLnBrk="1" latinLnBrk="1" hangingPunct="1">
              <a:spcAft>
                <a:spcPts val="650"/>
              </a:spcAft>
              <a:buFont typeface="Univers for KPMG Light" panose="020B0403020202020204" pitchFamily="34" charset="0"/>
              <a:buChar char="—"/>
              <a:defRPr lang="en-US" sz="1400" b="0" i="0" dirty="0" smtClean="0">
                <a:solidFill>
                  <a:srgbClr val="003087"/>
                </a:solidFill>
                <a:latin typeface="Univers for KPMG Light" panose="020B0403020202020204" pitchFamily="34" charset="0"/>
                <a:cs typeface="Univers for KPMG" panose="020B0603020202020204" pitchFamily="34" charset="0"/>
              </a:defRPr>
            </a:lvl5pPr>
            <a:lvl6pPr marL="1257300" indent="-247650" algn="l" eaLnBrk="1" latinLnBrk="1" hangingPunct="1">
              <a:spcAft>
                <a:spcPts val="650"/>
              </a:spcAft>
              <a:buFont typeface="Univers for KPMG Light" panose="020B0403020202020204" pitchFamily="34" charset="0"/>
              <a:buChar char="-"/>
              <a:defRPr lang="en-US" sz="1400" b="0" i="0" baseline="0" dirty="0" smtClean="0">
                <a:solidFill>
                  <a:srgbClr val="003087"/>
                </a:solidFill>
                <a:latin typeface="Univers for KPMG Light" panose="020B0403020202020204" pitchFamily="34" charset="0"/>
              </a:defRPr>
            </a:lvl6pPr>
            <a:lvl7pPr marL="1619250" indent="-309563" algn="l" eaLnBrk="1" latinLnBrk="1" hangingPunct="1">
              <a:spcAft>
                <a:spcPts val="650"/>
              </a:spcAft>
              <a:buFont typeface="Univers for KPMG Light" panose="020B0403020202020204" pitchFamily="34" charset="0"/>
              <a:buChar char="—"/>
              <a:defRPr lang="en-US" sz="1400" b="0" i="0" dirty="0" smtClean="0">
                <a:solidFill>
                  <a:srgbClr val="003087"/>
                </a:solidFill>
                <a:latin typeface="Univers for KPMG Light" panose="020B0403020202020204" pitchFamily="34" charset="0"/>
              </a:defRPr>
            </a:lvl7pPr>
            <a:lvl8pPr marL="1885950" indent="-247650" algn="l" eaLnBrk="1" latinLnBrk="1" hangingPunct="1">
              <a:spcAft>
                <a:spcPts val="650"/>
              </a:spcAft>
              <a:buFont typeface="Univers for KPMG Light" panose="020B0403020202020204" pitchFamily="34" charset="0"/>
              <a:buChar char="-"/>
              <a:defRPr lang="en-US" sz="1400" b="0" i="0" baseline="0" dirty="0" smtClean="0">
                <a:solidFill>
                  <a:srgbClr val="003087"/>
                </a:solidFill>
                <a:latin typeface="Univers for KPMG Light" panose="020B0403020202020204" pitchFamily="34" charset="0"/>
              </a:defRPr>
            </a:lvl8pPr>
          </a:lstStyle>
          <a:p>
            <a:pPr>
              <a:spcAft>
                <a:spcPts val="0"/>
              </a:spcAft>
            </a:pPr>
            <a:r>
              <a:rPr lang="en-US" altLang="ko-KR" sz="900">
                <a:solidFill>
                  <a:schemeClr val="tx1"/>
                </a:solidFill>
                <a:latin typeface="KoPub돋움체 Light" panose="00000300000000000000" pitchFamily="2" charset="-127"/>
                <a:ea typeface="KoPub돋움체 Light" panose="00000300000000000000" pitchFamily="2" charset="-127"/>
              </a:rPr>
              <a:t>REC </a:t>
            </a:r>
            <a:r>
              <a:rPr lang="ko-KR" altLang="en-US" sz="900">
                <a:solidFill>
                  <a:schemeClr val="tx1"/>
                </a:solidFill>
                <a:latin typeface="KoPub돋움체 Light" panose="00000300000000000000" pitchFamily="2" charset="-127"/>
                <a:ea typeface="KoPub돋움체 Light" panose="00000300000000000000" pitchFamily="2" charset="-127"/>
              </a:rPr>
              <a:t>판매</a:t>
            </a:r>
            <a:endParaRPr lang="en-US" altLang="ko-KR" sz="900">
              <a:solidFill>
                <a:schemeClr val="tx1"/>
              </a:solidFill>
              <a:latin typeface="KoPub돋움체 Light" panose="00000300000000000000" pitchFamily="2" charset="-127"/>
              <a:ea typeface="KoPub돋움체 Light" panose="00000300000000000000" pitchFamily="2" charset="-127"/>
            </a:endParaRPr>
          </a:p>
        </p:txBody>
      </p:sp>
      <p:cxnSp>
        <p:nvCxnSpPr>
          <p:cNvPr id="65" name="직선 화살표 연결선 64">
            <a:extLst>
              <a:ext uri="{FF2B5EF4-FFF2-40B4-BE49-F238E27FC236}">
                <a16:creationId xmlns:a16="http://schemas.microsoft.com/office/drawing/2014/main" id="{A8E48105-407A-298A-3299-F3B44F7B3C9C}"/>
              </a:ext>
            </a:extLst>
          </p:cNvPr>
          <p:cNvCxnSpPr>
            <a:cxnSpLocks/>
          </p:cNvCxnSpPr>
          <p:nvPr/>
        </p:nvCxnSpPr>
        <p:spPr>
          <a:xfrm flipH="1" flipV="1">
            <a:off x="5060950" y="3081530"/>
            <a:ext cx="1" cy="972152"/>
          </a:xfrm>
          <a:prstGeom prst="straightConnector1">
            <a:avLst/>
          </a:prstGeom>
          <a:ln>
            <a:solidFill>
              <a:srgbClr val="00338D"/>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6" name="텍스트 개체 틀 5">
            <a:extLst>
              <a:ext uri="{FF2B5EF4-FFF2-40B4-BE49-F238E27FC236}">
                <a16:creationId xmlns:a16="http://schemas.microsoft.com/office/drawing/2014/main" id="{A12C2582-F0C9-FE56-9BEA-9E9802FD0048}"/>
              </a:ext>
            </a:extLst>
          </p:cNvPr>
          <p:cNvSpPr txBox="1">
            <a:spLocks/>
          </p:cNvSpPr>
          <p:nvPr/>
        </p:nvSpPr>
        <p:spPr>
          <a:xfrm>
            <a:off x="6109572" y="3852926"/>
            <a:ext cx="546848" cy="287995"/>
          </a:xfrm>
          <a:prstGeom prst="rect">
            <a:avLst/>
          </a:prstGeom>
          <a:noFill/>
        </p:spPr>
        <p:txBody>
          <a:bodyPr vert="horz" wrap="square" lIns="0" tIns="0" rIns="0" bIns="0" rtlCol="0" anchor="t" anchorCtr="0">
            <a:noAutofit/>
          </a:bodyPr>
          <a:lstStyle>
            <a:lvl1pPr eaLnBrk="1" latinLnBrk="1" hangingPunct="1">
              <a:spcAft>
                <a:spcPts val="650"/>
              </a:spcAft>
              <a:defRPr lang="ko-KR" altLang="en-US" sz="800" b="0" i="0" kern="0" baseline="0" dirty="0">
                <a:solidFill>
                  <a:srgbClr val="7F7F7F"/>
                </a:solidFill>
                <a:latin typeface="+mn-lt"/>
                <a:ea typeface="+mn-ea"/>
                <a:cs typeface="Arial" panose="020B0604020202020204" pitchFamily="34" charset="0"/>
              </a:defRPr>
            </a:lvl1pPr>
            <a:lvl2pPr marL="0" indent="0" eaLnBrk="1" latinLnBrk="1" hangingPunct="1">
              <a:spcAft>
                <a:spcPts val="650"/>
              </a:spcAft>
              <a:buFont typeface="Univers for KPMG"/>
              <a:buNone/>
              <a:defRPr sz="1400" b="0" i="0">
                <a:solidFill>
                  <a:srgbClr val="003087"/>
                </a:solidFill>
                <a:latin typeface="Univers for KPMG Light" panose="020B0403020202020204" pitchFamily="34" charset="0"/>
                <a:cs typeface="Univers for KPMG" panose="020B0603020202020204" pitchFamily="34" charset="0"/>
              </a:defRPr>
            </a:lvl2pPr>
            <a:lvl3pPr marL="307975" indent="-307975" algn="l" eaLnBrk="1" latinLnBrk="1" hangingPunct="1">
              <a:spcAft>
                <a:spcPts val="650"/>
              </a:spcAft>
              <a:buFont typeface="Univers for KPMG Light" panose="020B0403020202020204" pitchFamily="34" charset="0"/>
              <a:buChar char="—"/>
              <a:defRPr sz="1400" b="0" i="0">
                <a:solidFill>
                  <a:srgbClr val="003087"/>
                </a:solidFill>
                <a:latin typeface="Univers for KPMG Light" panose="020B0403020202020204" pitchFamily="34" charset="0"/>
                <a:cs typeface="Univers for KPMG" panose="020B0603020202020204" pitchFamily="34" charset="0"/>
              </a:defRPr>
            </a:lvl3pPr>
            <a:lvl4pPr marL="623888" indent="-248400" algn="l" eaLnBrk="1" latinLnBrk="1" hangingPunct="1">
              <a:spcAft>
                <a:spcPts val="650"/>
              </a:spcAft>
              <a:buFont typeface="Univers for KPMG Light" panose="020B0403020202020204" pitchFamily="34" charset="0"/>
              <a:buChar char="–"/>
              <a:defRPr sz="1400" b="0" i="0" baseline="0">
                <a:solidFill>
                  <a:srgbClr val="003087"/>
                </a:solidFill>
                <a:latin typeface="Univers for KPMG Light" panose="020B0403020202020204" pitchFamily="34" charset="0"/>
                <a:cs typeface="Univers for KPMG" panose="020B0603020202020204" pitchFamily="34" charset="0"/>
              </a:defRPr>
            </a:lvl4pPr>
            <a:lvl5pPr marL="982663" indent="-309563" algn="l" eaLnBrk="1" latinLnBrk="1" hangingPunct="1">
              <a:spcAft>
                <a:spcPts val="650"/>
              </a:spcAft>
              <a:buFont typeface="Univers for KPMG Light" panose="020B0403020202020204" pitchFamily="34" charset="0"/>
              <a:buChar char="—"/>
              <a:defRPr lang="en-US" sz="1400" b="0" i="0" dirty="0" smtClean="0">
                <a:solidFill>
                  <a:srgbClr val="003087"/>
                </a:solidFill>
                <a:latin typeface="Univers for KPMG Light" panose="020B0403020202020204" pitchFamily="34" charset="0"/>
                <a:cs typeface="Univers for KPMG" panose="020B0603020202020204" pitchFamily="34" charset="0"/>
              </a:defRPr>
            </a:lvl5pPr>
            <a:lvl6pPr marL="1257300" indent="-247650" algn="l" eaLnBrk="1" latinLnBrk="1" hangingPunct="1">
              <a:spcAft>
                <a:spcPts val="650"/>
              </a:spcAft>
              <a:buFont typeface="Univers for KPMG Light" panose="020B0403020202020204" pitchFamily="34" charset="0"/>
              <a:buChar char="-"/>
              <a:defRPr lang="en-US" sz="1400" b="0" i="0" baseline="0" dirty="0" smtClean="0">
                <a:solidFill>
                  <a:srgbClr val="003087"/>
                </a:solidFill>
                <a:latin typeface="Univers for KPMG Light" panose="020B0403020202020204" pitchFamily="34" charset="0"/>
              </a:defRPr>
            </a:lvl6pPr>
            <a:lvl7pPr marL="1619250" indent="-309563" algn="l" eaLnBrk="1" latinLnBrk="1" hangingPunct="1">
              <a:spcAft>
                <a:spcPts val="650"/>
              </a:spcAft>
              <a:buFont typeface="Univers for KPMG Light" panose="020B0403020202020204" pitchFamily="34" charset="0"/>
              <a:buChar char="—"/>
              <a:defRPr lang="en-US" sz="1400" b="0" i="0" dirty="0" smtClean="0">
                <a:solidFill>
                  <a:srgbClr val="003087"/>
                </a:solidFill>
                <a:latin typeface="Univers for KPMG Light" panose="020B0403020202020204" pitchFamily="34" charset="0"/>
              </a:defRPr>
            </a:lvl7pPr>
            <a:lvl8pPr marL="1885950" indent="-247650" algn="l" eaLnBrk="1" latinLnBrk="1" hangingPunct="1">
              <a:spcAft>
                <a:spcPts val="650"/>
              </a:spcAft>
              <a:buFont typeface="Univers for KPMG Light" panose="020B0403020202020204" pitchFamily="34" charset="0"/>
              <a:buChar char="-"/>
              <a:defRPr lang="en-US" sz="1400" b="0" i="0" baseline="0" dirty="0" smtClean="0">
                <a:solidFill>
                  <a:srgbClr val="003087"/>
                </a:solidFill>
                <a:latin typeface="Univers for KPMG Light" panose="020B0403020202020204" pitchFamily="34" charset="0"/>
              </a:defRPr>
            </a:lvl8pPr>
          </a:lstStyle>
          <a:p>
            <a:pPr>
              <a:spcAft>
                <a:spcPts val="0"/>
              </a:spcAft>
            </a:pPr>
            <a:r>
              <a:rPr lang="ko-KR" altLang="en-US" sz="900">
                <a:solidFill>
                  <a:schemeClr val="tx1"/>
                </a:solidFill>
                <a:latin typeface="KoPub돋움체 Light" panose="00000300000000000000" pitchFamily="2" charset="-127"/>
                <a:ea typeface="KoPub돋움체 Light" panose="00000300000000000000" pitchFamily="2" charset="-127"/>
              </a:rPr>
              <a:t>공급 대가</a:t>
            </a:r>
            <a:endParaRPr lang="en-US" altLang="ko-KR" sz="900">
              <a:solidFill>
                <a:schemeClr val="tx1"/>
              </a:solidFill>
              <a:latin typeface="KoPub돋움체 Light" panose="00000300000000000000" pitchFamily="2" charset="-127"/>
              <a:ea typeface="KoPub돋움체 Light" panose="00000300000000000000" pitchFamily="2" charset="-127"/>
            </a:endParaRPr>
          </a:p>
        </p:txBody>
      </p:sp>
      <p:sp>
        <p:nvSpPr>
          <p:cNvPr id="67" name="텍스트 개체 틀 5">
            <a:extLst>
              <a:ext uri="{FF2B5EF4-FFF2-40B4-BE49-F238E27FC236}">
                <a16:creationId xmlns:a16="http://schemas.microsoft.com/office/drawing/2014/main" id="{0CC119A1-03AF-AF03-C56C-E539D2800878}"/>
              </a:ext>
            </a:extLst>
          </p:cNvPr>
          <p:cNvSpPr txBox="1">
            <a:spLocks/>
          </p:cNvSpPr>
          <p:nvPr/>
        </p:nvSpPr>
        <p:spPr>
          <a:xfrm>
            <a:off x="6153564" y="4553288"/>
            <a:ext cx="546848" cy="287995"/>
          </a:xfrm>
          <a:prstGeom prst="rect">
            <a:avLst/>
          </a:prstGeom>
          <a:noFill/>
        </p:spPr>
        <p:txBody>
          <a:bodyPr vert="horz" wrap="square" lIns="0" tIns="0" rIns="0" bIns="0" rtlCol="0" anchor="t" anchorCtr="0">
            <a:noAutofit/>
          </a:bodyPr>
          <a:lstStyle>
            <a:lvl1pPr eaLnBrk="1" latinLnBrk="1" hangingPunct="1">
              <a:spcAft>
                <a:spcPts val="650"/>
              </a:spcAft>
              <a:defRPr lang="ko-KR" altLang="en-US" sz="800" b="0" i="0" kern="0" baseline="0" dirty="0">
                <a:solidFill>
                  <a:srgbClr val="7F7F7F"/>
                </a:solidFill>
                <a:latin typeface="+mn-lt"/>
                <a:ea typeface="+mn-ea"/>
                <a:cs typeface="Arial" panose="020B0604020202020204" pitchFamily="34" charset="0"/>
              </a:defRPr>
            </a:lvl1pPr>
            <a:lvl2pPr marL="0" indent="0" eaLnBrk="1" latinLnBrk="1" hangingPunct="1">
              <a:spcAft>
                <a:spcPts val="650"/>
              </a:spcAft>
              <a:buFont typeface="Univers for KPMG"/>
              <a:buNone/>
              <a:defRPr sz="1400" b="0" i="0">
                <a:solidFill>
                  <a:srgbClr val="003087"/>
                </a:solidFill>
                <a:latin typeface="Univers for KPMG Light" panose="020B0403020202020204" pitchFamily="34" charset="0"/>
                <a:cs typeface="Univers for KPMG" panose="020B0603020202020204" pitchFamily="34" charset="0"/>
              </a:defRPr>
            </a:lvl2pPr>
            <a:lvl3pPr marL="307975" indent="-307975" algn="l" eaLnBrk="1" latinLnBrk="1" hangingPunct="1">
              <a:spcAft>
                <a:spcPts val="650"/>
              </a:spcAft>
              <a:buFont typeface="Univers for KPMG Light" panose="020B0403020202020204" pitchFamily="34" charset="0"/>
              <a:buChar char="—"/>
              <a:defRPr sz="1400" b="0" i="0">
                <a:solidFill>
                  <a:srgbClr val="003087"/>
                </a:solidFill>
                <a:latin typeface="Univers for KPMG Light" panose="020B0403020202020204" pitchFamily="34" charset="0"/>
                <a:cs typeface="Univers for KPMG" panose="020B0603020202020204" pitchFamily="34" charset="0"/>
              </a:defRPr>
            </a:lvl3pPr>
            <a:lvl4pPr marL="623888" indent="-248400" algn="l" eaLnBrk="1" latinLnBrk="1" hangingPunct="1">
              <a:spcAft>
                <a:spcPts val="650"/>
              </a:spcAft>
              <a:buFont typeface="Univers for KPMG Light" panose="020B0403020202020204" pitchFamily="34" charset="0"/>
              <a:buChar char="–"/>
              <a:defRPr sz="1400" b="0" i="0" baseline="0">
                <a:solidFill>
                  <a:srgbClr val="003087"/>
                </a:solidFill>
                <a:latin typeface="Univers for KPMG Light" panose="020B0403020202020204" pitchFamily="34" charset="0"/>
                <a:cs typeface="Univers for KPMG" panose="020B0603020202020204" pitchFamily="34" charset="0"/>
              </a:defRPr>
            </a:lvl4pPr>
            <a:lvl5pPr marL="982663" indent="-309563" algn="l" eaLnBrk="1" latinLnBrk="1" hangingPunct="1">
              <a:spcAft>
                <a:spcPts val="650"/>
              </a:spcAft>
              <a:buFont typeface="Univers for KPMG Light" panose="020B0403020202020204" pitchFamily="34" charset="0"/>
              <a:buChar char="—"/>
              <a:defRPr lang="en-US" sz="1400" b="0" i="0" dirty="0" smtClean="0">
                <a:solidFill>
                  <a:srgbClr val="003087"/>
                </a:solidFill>
                <a:latin typeface="Univers for KPMG Light" panose="020B0403020202020204" pitchFamily="34" charset="0"/>
                <a:cs typeface="Univers for KPMG" panose="020B0603020202020204" pitchFamily="34" charset="0"/>
              </a:defRPr>
            </a:lvl5pPr>
            <a:lvl6pPr marL="1257300" indent="-247650" algn="l" eaLnBrk="1" latinLnBrk="1" hangingPunct="1">
              <a:spcAft>
                <a:spcPts val="650"/>
              </a:spcAft>
              <a:buFont typeface="Univers for KPMG Light" panose="020B0403020202020204" pitchFamily="34" charset="0"/>
              <a:buChar char="-"/>
              <a:defRPr lang="en-US" sz="1400" b="0" i="0" baseline="0" dirty="0" smtClean="0">
                <a:solidFill>
                  <a:srgbClr val="003087"/>
                </a:solidFill>
                <a:latin typeface="Univers for KPMG Light" panose="020B0403020202020204" pitchFamily="34" charset="0"/>
              </a:defRPr>
            </a:lvl6pPr>
            <a:lvl7pPr marL="1619250" indent="-309563" algn="l" eaLnBrk="1" latinLnBrk="1" hangingPunct="1">
              <a:spcAft>
                <a:spcPts val="650"/>
              </a:spcAft>
              <a:buFont typeface="Univers for KPMG Light" panose="020B0403020202020204" pitchFamily="34" charset="0"/>
              <a:buChar char="—"/>
              <a:defRPr lang="en-US" sz="1400" b="0" i="0" dirty="0" smtClean="0">
                <a:solidFill>
                  <a:srgbClr val="003087"/>
                </a:solidFill>
                <a:latin typeface="Univers for KPMG Light" panose="020B0403020202020204" pitchFamily="34" charset="0"/>
              </a:defRPr>
            </a:lvl7pPr>
            <a:lvl8pPr marL="1885950" indent="-247650" algn="l" eaLnBrk="1" latinLnBrk="1" hangingPunct="1">
              <a:spcAft>
                <a:spcPts val="650"/>
              </a:spcAft>
              <a:buFont typeface="Univers for KPMG Light" panose="020B0403020202020204" pitchFamily="34" charset="0"/>
              <a:buChar char="-"/>
              <a:defRPr lang="en-US" sz="1400" b="0" i="0" baseline="0" dirty="0" smtClean="0">
                <a:solidFill>
                  <a:srgbClr val="003087"/>
                </a:solidFill>
                <a:latin typeface="Univers for KPMG Light" panose="020B0403020202020204" pitchFamily="34" charset="0"/>
              </a:defRPr>
            </a:lvl8pPr>
          </a:lstStyle>
          <a:p>
            <a:pPr>
              <a:spcAft>
                <a:spcPts val="0"/>
              </a:spcAft>
            </a:pPr>
            <a:r>
              <a:rPr lang="ko-KR" altLang="en-US" sz="900">
                <a:solidFill>
                  <a:schemeClr val="tx1"/>
                </a:solidFill>
                <a:latin typeface="KoPub돋움체 Light" panose="00000300000000000000" pitchFamily="2" charset="-127"/>
                <a:ea typeface="KoPub돋움체 Light" panose="00000300000000000000" pitchFamily="2" charset="-127"/>
              </a:rPr>
              <a:t>공급 대가</a:t>
            </a:r>
            <a:endParaRPr lang="en-US" altLang="ko-KR" sz="900">
              <a:solidFill>
                <a:schemeClr val="tx1"/>
              </a:solidFill>
              <a:latin typeface="KoPub돋움체 Light" panose="00000300000000000000" pitchFamily="2" charset="-127"/>
              <a:ea typeface="KoPub돋움체 Light" panose="00000300000000000000" pitchFamily="2" charset="-127"/>
            </a:endParaRPr>
          </a:p>
        </p:txBody>
      </p:sp>
      <p:sp>
        <p:nvSpPr>
          <p:cNvPr id="68" name="텍스트 개체 틀 5">
            <a:extLst>
              <a:ext uri="{FF2B5EF4-FFF2-40B4-BE49-F238E27FC236}">
                <a16:creationId xmlns:a16="http://schemas.microsoft.com/office/drawing/2014/main" id="{E5E5CA2D-78AF-65EC-609E-E5E1B9F76037}"/>
              </a:ext>
            </a:extLst>
          </p:cNvPr>
          <p:cNvSpPr txBox="1">
            <a:spLocks/>
          </p:cNvSpPr>
          <p:nvPr/>
        </p:nvSpPr>
        <p:spPr>
          <a:xfrm>
            <a:off x="4266814" y="3460066"/>
            <a:ext cx="546848" cy="287995"/>
          </a:xfrm>
          <a:prstGeom prst="rect">
            <a:avLst/>
          </a:prstGeom>
          <a:noFill/>
        </p:spPr>
        <p:txBody>
          <a:bodyPr vert="horz" wrap="square" lIns="0" tIns="0" rIns="0" bIns="0" rtlCol="0" anchor="t" anchorCtr="0">
            <a:noAutofit/>
          </a:bodyPr>
          <a:lstStyle>
            <a:lvl1pPr eaLnBrk="1" latinLnBrk="1" hangingPunct="1">
              <a:spcAft>
                <a:spcPts val="650"/>
              </a:spcAft>
              <a:defRPr lang="ko-KR" altLang="en-US" sz="800" b="0" i="0" kern="0" baseline="0" dirty="0">
                <a:solidFill>
                  <a:srgbClr val="7F7F7F"/>
                </a:solidFill>
                <a:latin typeface="+mn-lt"/>
                <a:ea typeface="+mn-ea"/>
                <a:cs typeface="Arial" panose="020B0604020202020204" pitchFamily="34" charset="0"/>
              </a:defRPr>
            </a:lvl1pPr>
            <a:lvl2pPr marL="0" indent="0" eaLnBrk="1" latinLnBrk="1" hangingPunct="1">
              <a:spcAft>
                <a:spcPts val="650"/>
              </a:spcAft>
              <a:buFont typeface="Univers for KPMG"/>
              <a:buNone/>
              <a:defRPr sz="1400" b="0" i="0">
                <a:solidFill>
                  <a:srgbClr val="003087"/>
                </a:solidFill>
                <a:latin typeface="Univers for KPMG Light" panose="020B0403020202020204" pitchFamily="34" charset="0"/>
                <a:cs typeface="Univers for KPMG" panose="020B0603020202020204" pitchFamily="34" charset="0"/>
              </a:defRPr>
            </a:lvl2pPr>
            <a:lvl3pPr marL="307975" indent="-307975" algn="l" eaLnBrk="1" latinLnBrk="1" hangingPunct="1">
              <a:spcAft>
                <a:spcPts val="650"/>
              </a:spcAft>
              <a:buFont typeface="Univers for KPMG Light" panose="020B0403020202020204" pitchFamily="34" charset="0"/>
              <a:buChar char="—"/>
              <a:defRPr sz="1400" b="0" i="0">
                <a:solidFill>
                  <a:srgbClr val="003087"/>
                </a:solidFill>
                <a:latin typeface="Univers for KPMG Light" panose="020B0403020202020204" pitchFamily="34" charset="0"/>
                <a:cs typeface="Univers for KPMG" panose="020B0603020202020204" pitchFamily="34" charset="0"/>
              </a:defRPr>
            </a:lvl3pPr>
            <a:lvl4pPr marL="623888" indent="-248400" algn="l" eaLnBrk="1" latinLnBrk="1" hangingPunct="1">
              <a:spcAft>
                <a:spcPts val="650"/>
              </a:spcAft>
              <a:buFont typeface="Univers for KPMG Light" panose="020B0403020202020204" pitchFamily="34" charset="0"/>
              <a:buChar char="–"/>
              <a:defRPr sz="1400" b="0" i="0" baseline="0">
                <a:solidFill>
                  <a:srgbClr val="003087"/>
                </a:solidFill>
                <a:latin typeface="Univers for KPMG Light" panose="020B0403020202020204" pitchFamily="34" charset="0"/>
                <a:cs typeface="Univers for KPMG" panose="020B0603020202020204" pitchFamily="34" charset="0"/>
              </a:defRPr>
            </a:lvl4pPr>
            <a:lvl5pPr marL="982663" indent="-309563" algn="l" eaLnBrk="1" latinLnBrk="1" hangingPunct="1">
              <a:spcAft>
                <a:spcPts val="650"/>
              </a:spcAft>
              <a:buFont typeface="Univers for KPMG Light" panose="020B0403020202020204" pitchFamily="34" charset="0"/>
              <a:buChar char="—"/>
              <a:defRPr lang="en-US" sz="1400" b="0" i="0" dirty="0" smtClean="0">
                <a:solidFill>
                  <a:srgbClr val="003087"/>
                </a:solidFill>
                <a:latin typeface="Univers for KPMG Light" panose="020B0403020202020204" pitchFamily="34" charset="0"/>
                <a:cs typeface="Univers for KPMG" panose="020B0603020202020204" pitchFamily="34" charset="0"/>
              </a:defRPr>
            </a:lvl5pPr>
            <a:lvl6pPr marL="1257300" indent="-247650" algn="l" eaLnBrk="1" latinLnBrk="1" hangingPunct="1">
              <a:spcAft>
                <a:spcPts val="650"/>
              </a:spcAft>
              <a:buFont typeface="Univers for KPMG Light" panose="020B0403020202020204" pitchFamily="34" charset="0"/>
              <a:buChar char="-"/>
              <a:defRPr lang="en-US" sz="1400" b="0" i="0" baseline="0" dirty="0" smtClean="0">
                <a:solidFill>
                  <a:srgbClr val="003087"/>
                </a:solidFill>
                <a:latin typeface="Univers for KPMG Light" panose="020B0403020202020204" pitchFamily="34" charset="0"/>
              </a:defRPr>
            </a:lvl6pPr>
            <a:lvl7pPr marL="1619250" indent="-309563" algn="l" eaLnBrk="1" latinLnBrk="1" hangingPunct="1">
              <a:spcAft>
                <a:spcPts val="650"/>
              </a:spcAft>
              <a:buFont typeface="Univers for KPMG Light" panose="020B0403020202020204" pitchFamily="34" charset="0"/>
              <a:buChar char="—"/>
              <a:defRPr lang="en-US" sz="1400" b="0" i="0" dirty="0" smtClean="0">
                <a:solidFill>
                  <a:srgbClr val="003087"/>
                </a:solidFill>
                <a:latin typeface="Univers for KPMG Light" panose="020B0403020202020204" pitchFamily="34" charset="0"/>
              </a:defRPr>
            </a:lvl7pPr>
            <a:lvl8pPr marL="1885950" indent="-247650" algn="l" eaLnBrk="1" latinLnBrk="1" hangingPunct="1">
              <a:spcAft>
                <a:spcPts val="650"/>
              </a:spcAft>
              <a:buFont typeface="Univers for KPMG Light" panose="020B0403020202020204" pitchFamily="34" charset="0"/>
              <a:buChar char="-"/>
              <a:defRPr lang="en-US" sz="1400" b="0" i="0" baseline="0" dirty="0" smtClean="0">
                <a:solidFill>
                  <a:srgbClr val="003087"/>
                </a:solidFill>
                <a:latin typeface="Univers for KPMG Light" panose="020B0403020202020204" pitchFamily="34" charset="0"/>
              </a:defRPr>
            </a:lvl8pPr>
          </a:lstStyle>
          <a:p>
            <a:pPr>
              <a:spcAft>
                <a:spcPts val="0"/>
              </a:spcAft>
            </a:pPr>
            <a:r>
              <a:rPr lang="ko-KR" altLang="en-US" sz="900">
                <a:solidFill>
                  <a:schemeClr val="tx1"/>
                </a:solidFill>
                <a:latin typeface="KoPub돋움체 Light" panose="00000300000000000000" pitchFamily="2" charset="-127"/>
                <a:ea typeface="KoPub돋움체 Light" panose="00000300000000000000" pitchFamily="2" charset="-127"/>
              </a:rPr>
              <a:t>투자금 지급</a:t>
            </a:r>
            <a:endParaRPr lang="en-US" altLang="ko-KR" sz="900">
              <a:solidFill>
                <a:schemeClr val="tx1"/>
              </a:solidFill>
              <a:latin typeface="KoPub돋움체 Light" panose="00000300000000000000" pitchFamily="2" charset="-127"/>
              <a:ea typeface="KoPub돋움체 Light" panose="00000300000000000000" pitchFamily="2" charset="-127"/>
            </a:endParaRPr>
          </a:p>
        </p:txBody>
      </p:sp>
      <p:sp>
        <p:nvSpPr>
          <p:cNvPr id="69" name="텍스트 개체 틀 5">
            <a:extLst>
              <a:ext uri="{FF2B5EF4-FFF2-40B4-BE49-F238E27FC236}">
                <a16:creationId xmlns:a16="http://schemas.microsoft.com/office/drawing/2014/main" id="{E2DD86AC-E69B-202E-B259-63AAF716015D}"/>
              </a:ext>
            </a:extLst>
          </p:cNvPr>
          <p:cNvSpPr txBox="1">
            <a:spLocks/>
          </p:cNvSpPr>
          <p:nvPr/>
        </p:nvSpPr>
        <p:spPr>
          <a:xfrm>
            <a:off x="5144984" y="3461798"/>
            <a:ext cx="546848" cy="287995"/>
          </a:xfrm>
          <a:prstGeom prst="rect">
            <a:avLst/>
          </a:prstGeom>
          <a:noFill/>
        </p:spPr>
        <p:txBody>
          <a:bodyPr vert="horz" wrap="square" lIns="0" tIns="0" rIns="0" bIns="0" rtlCol="0" anchor="t" anchorCtr="0">
            <a:noAutofit/>
          </a:bodyPr>
          <a:lstStyle>
            <a:lvl1pPr eaLnBrk="1" latinLnBrk="1" hangingPunct="1">
              <a:spcAft>
                <a:spcPts val="650"/>
              </a:spcAft>
              <a:defRPr lang="ko-KR" altLang="en-US" sz="800" b="0" i="0" kern="0" baseline="0" dirty="0">
                <a:solidFill>
                  <a:srgbClr val="7F7F7F"/>
                </a:solidFill>
                <a:latin typeface="+mn-lt"/>
                <a:ea typeface="+mn-ea"/>
                <a:cs typeface="Arial" panose="020B0604020202020204" pitchFamily="34" charset="0"/>
              </a:defRPr>
            </a:lvl1pPr>
            <a:lvl2pPr marL="0" indent="0" eaLnBrk="1" latinLnBrk="1" hangingPunct="1">
              <a:spcAft>
                <a:spcPts val="650"/>
              </a:spcAft>
              <a:buFont typeface="Univers for KPMG"/>
              <a:buNone/>
              <a:defRPr sz="1400" b="0" i="0">
                <a:solidFill>
                  <a:srgbClr val="003087"/>
                </a:solidFill>
                <a:latin typeface="Univers for KPMG Light" panose="020B0403020202020204" pitchFamily="34" charset="0"/>
                <a:cs typeface="Univers for KPMG" panose="020B0603020202020204" pitchFamily="34" charset="0"/>
              </a:defRPr>
            </a:lvl2pPr>
            <a:lvl3pPr marL="307975" indent="-307975" algn="l" eaLnBrk="1" latinLnBrk="1" hangingPunct="1">
              <a:spcAft>
                <a:spcPts val="650"/>
              </a:spcAft>
              <a:buFont typeface="Univers for KPMG Light" panose="020B0403020202020204" pitchFamily="34" charset="0"/>
              <a:buChar char="—"/>
              <a:defRPr sz="1400" b="0" i="0">
                <a:solidFill>
                  <a:srgbClr val="003087"/>
                </a:solidFill>
                <a:latin typeface="Univers for KPMG Light" panose="020B0403020202020204" pitchFamily="34" charset="0"/>
                <a:cs typeface="Univers for KPMG" panose="020B0603020202020204" pitchFamily="34" charset="0"/>
              </a:defRPr>
            </a:lvl3pPr>
            <a:lvl4pPr marL="623888" indent="-248400" algn="l" eaLnBrk="1" latinLnBrk="1" hangingPunct="1">
              <a:spcAft>
                <a:spcPts val="650"/>
              </a:spcAft>
              <a:buFont typeface="Univers for KPMG Light" panose="020B0403020202020204" pitchFamily="34" charset="0"/>
              <a:buChar char="–"/>
              <a:defRPr sz="1400" b="0" i="0" baseline="0">
                <a:solidFill>
                  <a:srgbClr val="003087"/>
                </a:solidFill>
                <a:latin typeface="Univers for KPMG Light" panose="020B0403020202020204" pitchFamily="34" charset="0"/>
                <a:cs typeface="Univers for KPMG" panose="020B0603020202020204" pitchFamily="34" charset="0"/>
              </a:defRPr>
            </a:lvl4pPr>
            <a:lvl5pPr marL="982663" indent="-309563" algn="l" eaLnBrk="1" latinLnBrk="1" hangingPunct="1">
              <a:spcAft>
                <a:spcPts val="650"/>
              </a:spcAft>
              <a:buFont typeface="Univers for KPMG Light" panose="020B0403020202020204" pitchFamily="34" charset="0"/>
              <a:buChar char="—"/>
              <a:defRPr lang="en-US" sz="1400" b="0" i="0" dirty="0" smtClean="0">
                <a:solidFill>
                  <a:srgbClr val="003087"/>
                </a:solidFill>
                <a:latin typeface="Univers for KPMG Light" panose="020B0403020202020204" pitchFamily="34" charset="0"/>
                <a:cs typeface="Univers for KPMG" panose="020B0603020202020204" pitchFamily="34" charset="0"/>
              </a:defRPr>
            </a:lvl5pPr>
            <a:lvl6pPr marL="1257300" indent="-247650" algn="l" eaLnBrk="1" latinLnBrk="1" hangingPunct="1">
              <a:spcAft>
                <a:spcPts val="650"/>
              </a:spcAft>
              <a:buFont typeface="Univers for KPMG Light" panose="020B0403020202020204" pitchFamily="34" charset="0"/>
              <a:buChar char="-"/>
              <a:defRPr lang="en-US" sz="1400" b="0" i="0" baseline="0" dirty="0" smtClean="0">
                <a:solidFill>
                  <a:srgbClr val="003087"/>
                </a:solidFill>
                <a:latin typeface="Univers for KPMG Light" panose="020B0403020202020204" pitchFamily="34" charset="0"/>
              </a:defRPr>
            </a:lvl6pPr>
            <a:lvl7pPr marL="1619250" indent="-309563" algn="l" eaLnBrk="1" latinLnBrk="1" hangingPunct="1">
              <a:spcAft>
                <a:spcPts val="650"/>
              </a:spcAft>
              <a:buFont typeface="Univers for KPMG Light" panose="020B0403020202020204" pitchFamily="34" charset="0"/>
              <a:buChar char="—"/>
              <a:defRPr lang="en-US" sz="1400" b="0" i="0" dirty="0" smtClean="0">
                <a:solidFill>
                  <a:srgbClr val="003087"/>
                </a:solidFill>
                <a:latin typeface="Univers for KPMG Light" panose="020B0403020202020204" pitchFamily="34" charset="0"/>
              </a:defRPr>
            </a:lvl7pPr>
            <a:lvl8pPr marL="1885950" indent="-247650" algn="l" eaLnBrk="1" latinLnBrk="1" hangingPunct="1">
              <a:spcAft>
                <a:spcPts val="650"/>
              </a:spcAft>
              <a:buFont typeface="Univers for KPMG Light" panose="020B0403020202020204" pitchFamily="34" charset="0"/>
              <a:buChar char="-"/>
              <a:defRPr lang="en-US" sz="1400" b="0" i="0" baseline="0" dirty="0" smtClean="0">
                <a:solidFill>
                  <a:srgbClr val="003087"/>
                </a:solidFill>
                <a:latin typeface="Univers for KPMG Light" panose="020B0403020202020204" pitchFamily="34" charset="0"/>
              </a:defRPr>
            </a:lvl8pPr>
          </a:lstStyle>
          <a:p>
            <a:pPr>
              <a:spcAft>
                <a:spcPts val="0"/>
              </a:spcAft>
            </a:pPr>
            <a:r>
              <a:rPr lang="ko-KR" altLang="en-US" sz="900">
                <a:solidFill>
                  <a:schemeClr val="tx1"/>
                </a:solidFill>
                <a:latin typeface="KoPub돋움체 Light" panose="00000300000000000000" pitchFamily="2" charset="-127"/>
                <a:ea typeface="KoPub돋움체 Light" panose="00000300000000000000" pitchFamily="2" charset="-127"/>
              </a:rPr>
              <a:t>투자금 회수</a:t>
            </a:r>
            <a:endParaRPr lang="en-US" altLang="ko-KR" sz="900">
              <a:solidFill>
                <a:schemeClr val="tx1"/>
              </a:solidFill>
              <a:latin typeface="KoPub돋움체 Light" panose="00000300000000000000" pitchFamily="2" charset="-127"/>
              <a:ea typeface="KoPub돋움체 Light" panose="00000300000000000000" pitchFamily="2" charset="-127"/>
            </a:endParaRPr>
          </a:p>
        </p:txBody>
      </p:sp>
      <p:cxnSp>
        <p:nvCxnSpPr>
          <p:cNvPr id="70" name="직선 연결선 69">
            <a:extLst>
              <a:ext uri="{FF2B5EF4-FFF2-40B4-BE49-F238E27FC236}">
                <a16:creationId xmlns:a16="http://schemas.microsoft.com/office/drawing/2014/main" id="{19EA81AB-D8AA-F0B0-B5B9-66F484B2E377}"/>
              </a:ext>
            </a:extLst>
          </p:cNvPr>
          <p:cNvCxnSpPr>
            <a:cxnSpLocks/>
          </p:cNvCxnSpPr>
          <p:nvPr/>
        </p:nvCxnSpPr>
        <p:spPr>
          <a:xfrm flipH="1">
            <a:off x="6638544" y="3551152"/>
            <a:ext cx="617856" cy="0"/>
          </a:xfrm>
          <a:prstGeom prst="line">
            <a:avLst/>
          </a:prstGeom>
          <a:ln>
            <a:solidFill>
              <a:srgbClr val="7213EA"/>
            </a:solidFill>
            <a:prstDash val="dash"/>
          </a:ln>
        </p:spPr>
        <p:style>
          <a:lnRef idx="1">
            <a:schemeClr val="accent1"/>
          </a:lnRef>
          <a:fillRef idx="0">
            <a:schemeClr val="accent1"/>
          </a:fillRef>
          <a:effectRef idx="0">
            <a:schemeClr val="accent1"/>
          </a:effectRef>
          <a:fontRef idx="minor">
            <a:schemeClr val="tx1"/>
          </a:fontRef>
        </p:style>
      </p:cxnSp>
      <p:cxnSp>
        <p:nvCxnSpPr>
          <p:cNvPr id="71" name="직선 연결선 70">
            <a:extLst>
              <a:ext uri="{FF2B5EF4-FFF2-40B4-BE49-F238E27FC236}">
                <a16:creationId xmlns:a16="http://schemas.microsoft.com/office/drawing/2014/main" id="{476BF25C-A79C-3C75-31D6-3AF4DC728987}"/>
              </a:ext>
            </a:extLst>
          </p:cNvPr>
          <p:cNvCxnSpPr>
            <a:cxnSpLocks/>
          </p:cNvCxnSpPr>
          <p:nvPr/>
        </p:nvCxnSpPr>
        <p:spPr>
          <a:xfrm>
            <a:off x="6638544" y="3562880"/>
            <a:ext cx="0" cy="570380"/>
          </a:xfrm>
          <a:prstGeom prst="line">
            <a:avLst/>
          </a:prstGeom>
          <a:ln>
            <a:solidFill>
              <a:srgbClr val="7213EA"/>
            </a:solidFill>
            <a:prstDash val="dash"/>
          </a:ln>
        </p:spPr>
        <p:style>
          <a:lnRef idx="1">
            <a:schemeClr val="accent1"/>
          </a:lnRef>
          <a:fillRef idx="0">
            <a:schemeClr val="accent1"/>
          </a:fillRef>
          <a:effectRef idx="0">
            <a:schemeClr val="accent1"/>
          </a:effectRef>
          <a:fontRef idx="minor">
            <a:schemeClr val="tx1"/>
          </a:fontRef>
        </p:style>
      </p:cxnSp>
      <p:cxnSp>
        <p:nvCxnSpPr>
          <p:cNvPr id="72" name="직선 화살표 연결선 71">
            <a:extLst>
              <a:ext uri="{FF2B5EF4-FFF2-40B4-BE49-F238E27FC236}">
                <a16:creationId xmlns:a16="http://schemas.microsoft.com/office/drawing/2014/main" id="{B97B7305-5ECA-00BE-42BD-7AF28CD5C3EA}"/>
              </a:ext>
            </a:extLst>
          </p:cNvPr>
          <p:cNvCxnSpPr>
            <a:cxnSpLocks/>
          </p:cNvCxnSpPr>
          <p:nvPr/>
        </p:nvCxnSpPr>
        <p:spPr>
          <a:xfrm flipH="1">
            <a:off x="6206240" y="4134998"/>
            <a:ext cx="432304" cy="0"/>
          </a:xfrm>
          <a:prstGeom prst="straightConnector1">
            <a:avLst/>
          </a:prstGeom>
          <a:ln>
            <a:solidFill>
              <a:srgbClr val="7213EA"/>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73" name="직선 연결선 72">
            <a:extLst>
              <a:ext uri="{FF2B5EF4-FFF2-40B4-BE49-F238E27FC236}">
                <a16:creationId xmlns:a16="http://schemas.microsoft.com/office/drawing/2014/main" id="{76020DF3-B8FB-2433-B7EB-247EB364407F}"/>
              </a:ext>
            </a:extLst>
          </p:cNvPr>
          <p:cNvCxnSpPr>
            <a:cxnSpLocks/>
          </p:cNvCxnSpPr>
          <p:nvPr/>
        </p:nvCxnSpPr>
        <p:spPr>
          <a:xfrm flipH="1">
            <a:off x="6638086" y="4952406"/>
            <a:ext cx="617856" cy="0"/>
          </a:xfrm>
          <a:prstGeom prst="line">
            <a:avLst/>
          </a:prstGeom>
          <a:ln>
            <a:solidFill>
              <a:srgbClr val="7213EA"/>
            </a:solidFill>
            <a:prstDash val="dash"/>
          </a:ln>
        </p:spPr>
        <p:style>
          <a:lnRef idx="1">
            <a:schemeClr val="accent1"/>
          </a:lnRef>
          <a:fillRef idx="0">
            <a:schemeClr val="accent1"/>
          </a:fillRef>
          <a:effectRef idx="0">
            <a:schemeClr val="accent1"/>
          </a:effectRef>
          <a:fontRef idx="minor">
            <a:schemeClr val="tx1"/>
          </a:fontRef>
        </p:style>
      </p:cxnSp>
      <p:cxnSp>
        <p:nvCxnSpPr>
          <p:cNvPr id="74" name="직선 연결선 73">
            <a:extLst>
              <a:ext uri="{FF2B5EF4-FFF2-40B4-BE49-F238E27FC236}">
                <a16:creationId xmlns:a16="http://schemas.microsoft.com/office/drawing/2014/main" id="{0130918F-C339-7414-9AC9-A2212C8CB2E8}"/>
              </a:ext>
            </a:extLst>
          </p:cNvPr>
          <p:cNvCxnSpPr>
            <a:cxnSpLocks/>
          </p:cNvCxnSpPr>
          <p:nvPr/>
        </p:nvCxnSpPr>
        <p:spPr>
          <a:xfrm>
            <a:off x="6647230" y="4398036"/>
            <a:ext cx="0" cy="554370"/>
          </a:xfrm>
          <a:prstGeom prst="line">
            <a:avLst/>
          </a:prstGeom>
          <a:ln>
            <a:solidFill>
              <a:srgbClr val="7213EA"/>
            </a:solidFill>
            <a:prstDash val="dash"/>
          </a:ln>
        </p:spPr>
        <p:style>
          <a:lnRef idx="1">
            <a:schemeClr val="accent1"/>
          </a:lnRef>
          <a:fillRef idx="0">
            <a:schemeClr val="accent1"/>
          </a:fillRef>
          <a:effectRef idx="0">
            <a:schemeClr val="accent1"/>
          </a:effectRef>
          <a:fontRef idx="minor">
            <a:schemeClr val="tx1"/>
          </a:fontRef>
        </p:style>
      </p:cxnSp>
      <p:cxnSp>
        <p:nvCxnSpPr>
          <p:cNvPr id="75" name="직선 화살표 연결선 74">
            <a:extLst>
              <a:ext uri="{FF2B5EF4-FFF2-40B4-BE49-F238E27FC236}">
                <a16:creationId xmlns:a16="http://schemas.microsoft.com/office/drawing/2014/main" id="{CD28402E-1AA8-A045-E82C-5851A2ECC173}"/>
              </a:ext>
            </a:extLst>
          </p:cNvPr>
          <p:cNvCxnSpPr>
            <a:cxnSpLocks/>
          </p:cNvCxnSpPr>
          <p:nvPr/>
        </p:nvCxnSpPr>
        <p:spPr>
          <a:xfrm flipH="1">
            <a:off x="6211013" y="4390598"/>
            <a:ext cx="432304" cy="0"/>
          </a:xfrm>
          <a:prstGeom prst="straightConnector1">
            <a:avLst/>
          </a:prstGeom>
          <a:ln>
            <a:solidFill>
              <a:srgbClr val="7213EA"/>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76" name="텍스트 개체 틀 5">
            <a:extLst>
              <a:ext uri="{FF2B5EF4-FFF2-40B4-BE49-F238E27FC236}">
                <a16:creationId xmlns:a16="http://schemas.microsoft.com/office/drawing/2014/main" id="{15F88C99-65BB-8469-D48A-3AFD8BC84C7C}"/>
              </a:ext>
            </a:extLst>
          </p:cNvPr>
          <p:cNvSpPr txBox="1">
            <a:spLocks/>
          </p:cNvSpPr>
          <p:nvPr/>
        </p:nvSpPr>
        <p:spPr>
          <a:xfrm>
            <a:off x="8584099" y="1889556"/>
            <a:ext cx="693098" cy="287995"/>
          </a:xfrm>
          <a:prstGeom prst="rect">
            <a:avLst/>
          </a:prstGeom>
          <a:noFill/>
        </p:spPr>
        <p:txBody>
          <a:bodyPr vert="horz" wrap="square" lIns="0" tIns="0" rIns="0" bIns="0" rtlCol="0" anchor="t" anchorCtr="0">
            <a:noAutofit/>
          </a:bodyPr>
          <a:lstStyle>
            <a:lvl1pPr eaLnBrk="1" latinLnBrk="1" hangingPunct="1">
              <a:spcAft>
                <a:spcPts val="650"/>
              </a:spcAft>
              <a:defRPr lang="ko-KR" altLang="en-US" sz="800" b="0" i="0" kern="0" baseline="0" dirty="0">
                <a:solidFill>
                  <a:srgbClr val="7F7F7F"/>
                </a:solidFill>
                <a:latin typeface="+mn-lt"/>
                <a:ea typeface="+mn-ea"/>
                <a:cs typeface="Arial" panose="020B0604020202020204" pitchFamily="34" charset="0"/>
              </a:defRPr>
            </a:lvl1pPr>
            <a:lvl2pPr marL="0" indent="0" eaLnBrk="1" latinLnBrk="1" hangingPunct="1">
              <a:spcAft>
                <a:spcPts val="650"/>
              </a:spcAft>
              <a:buFont typeface="Univers for KPMG"/>
              <a:buNone/>
              <a:defRPr sz="1400" b="0" i="0">
                <a:solidFill>
                  <a:srgbClr val="003087"/>
                </a:solidFill>
                <a:latin typeface="Univers for KPMG Light" panose="020B0403020202020204" pitchFamily="34" charset="0"/>
                <a:cs typeface="Univers for KPMG" panose="020B0603020202020204" pitchFamily="34" charset="0"/>
              </a:defRPr>
            </a:lvl2pPr>
            <a:lvl3pPr marL="307975" indent="-307975" algn="l" eaLnBrk="1" latinLnBrk="1" hangingPunct="1">
              <a:spcAft>
                <a:spcPts val="650"/>
              </a:spcAft>
              <a:buFont typeface="Univers for KPMG Light" panose="020B0403020202020204" pitchFamily="34" charset="0"/>
              <a:buChar char="—"/>
              <a:defRPr sz="1400" b="0" i="0">
                <a:solidFill>
                  <a:srgbClr val="003087"/>
                </a:solidFill>
                <a:latin typeface="Univers for KPMG Light" panose="020B0403020202020204" pitchFamily="34" charset="0"/>
                <a:cs typeface="Univers for KPMG" panose="020B0603020202020204" pitchFamily="34" charset="0"/>
              </a:defRPr>
            </a:lvl3pPr>
            <a:lvl4pPr marL="623888" indent="-248400" algn="l" eaLnBrk="1" latinLnBrk="1" hangingPunct="1">
              <a:spcAft>
                <a:spcPts val="650"/>
              </a:spcAft>
              <a:buFont typeface="Univers for KPMG Light" panose="020B0403020202020204" pitchFamily="34" charset="0"/>
              <a:buChar char="–"/>
              <a:defRPr sz="1400" b="0" i="0" baseline="0">
                <a:solidFill>
                  <a:srgbClr val="003087"/>
                </a:solidFill>
                <a:latin typeface="Univers for KPMG Light" panose="020B0403020202020204" pitchFamily="34" charset="0"/>
                <a:cs typeface="Univers for KPMG" panose="020B0603020202020204" pitchFamily="34" charset="0"/>
              </a:defRPr>
            </a:lvl4pPr>
            <a:lvl5pPr marL="982663" indent="-309563" algn="l" eaLnBrk="1" latinLnBrk="1" hangingPunct="1">
              <a:spcAft>
                <a:spcPts val="650"/>
              </a:spcAft>
              <a:buFont typeface="Univers for KPMG Light" panose="020B0403020202020204" pitchFamily="34" charset="0"/>
              <a:buChar char="—"/>
              <a:defRPr lang="en-US" sz="1400" b="0" i="0" dirty="0" smtClean="0">
                <a:solidFill>
                  <a:srgbClr val="003087"/>
                </a:solidFill>
                <a:latin typeface="Univers for KPMG Light" panose="020B0403020202020204" pitchFamily="34" charset="0"/>
                <a:cs typeface="Univers for KPMG" panose="020B0603020202020204" pitchFamily="34" charset="0"/>
              </a:defRPr>
            </a:lvl5pPr>
            <a:lvl6pPr marL="1257300" indent="-247650" algn="l" eaLnBrk="1" latinLnBrk="1" hangingPunct="1">
              <a:spcAft>
                <a:spcPts val="650"/>
              </a:spcAft>
              <a:buFont typeface="Univers for KPMG Light" panose="020B0403020202020204" pitchFamily="34" charset="0"/>
              <a:buChar char="-"/>
              <a:defRPr lang="en-US" sz="1400" b="0" i="0" baseline="0" dirty="0" smtClean="0">
                <a:solidFill>
                  <a:srgbClr val="003087"/>
                </a:solidFill>
                <a:latin typeface="Univers for KPMG Light" panose="020B0403020202020204" pitchFamily="34" charset="0"/>
              </a:defRPr>
            </a:lvl6pPr>
            <a:lvl7pPr marL="1619250" indent="-309563" algn="l" eaLnBrk="1" latinLnBrk="1" hangingPunct="1">
              <a:spcAft>
                <a:spcPts val="650"/>
              </a:spcAft>
              <a:buFont typeface="Univers for KPMG Light" panose="020B0403020202020204" pitchFamily="34" charset="0"/>
              <a:buChar char="—"/>
              <a:defRPr lang="en-US" sz="1400" b="0" i="0" dirty="0" smtClean="0">
                <a:solidFill>
                  <a:srgbClr val="003087"/>
                </a:solidFill>
                <a:latin typeface="Univers for KPMG Light" panose="020B0403020202020204" pitchFamily="34" charset="0"/>
              </a:defRPr>
            </a:lvl7pPr>
            <a:lvl8pPr marL="1885950" indent="-247650" algn="l" eaLnBrk="1" latinLnBrk="1" hangingPunct="1">
              <a:spcAft>
                <a:spcPts val="650"/>
              </a:spcAft>
              <a:buFont typeface="Univers for KPMG Light" panose="020B0403020202020204" pitchFamily="34" charset="0"/>
              <a:buChar char="-"/>
              <a:defRPr lang="en-US" sz="1400" b="0" i="0" baseline="0" dirty="0" smtClean="0">
                <a:solidFill>
                  <a:srgbClr val="003087"/>
                </a:solidFill>
                <a:latin typeface="Univers for KPMG Light" panose="020B0403020202020204" pitchFamily="34" charset="0"/>
              </a:defRPr>
            </a:lvl8pPr>
          </a:lstStyle>
          <a:p>
            <a:pPr>
              <a:spcAft>
                <a:spcPts val="0"/>
              </a:spcAft>
            </a:pPr>
            <a:r>
              <a:rPr lang="ko-KR" altLang="en-US" sz="900">
                <a:solidFill>
                  <a:schemeClr val="tx1"/>
                </a:solidFill>
                <a:latin typeface="KoPub돋움체 Light" panose="00000300000000000000" pitchFamily="2" charset="-127"/>
                <a:ea typeface="KoPub돋움체 Light" panose="00000300000000000000" pitchFamily="2" charset="-127"/>
              </a:rPr>
              <a:t>재화</a:t>
            </a:r>
            <a:r>
              <a:rPr lang="en-US" altLang="ko-KR" sz="900">
                <a:solidFill>
                  <a:schemeClr val="tx1"/>
                </a:solidFill>
                <a:latin typeface="KoPub돋움체 Light" panose="00000300000000000000" pitchFamily="2" charset="-127"/>
                <a:ea typeface="KoPub돋움체 Light" panose="00000300000000000000" pitchFamily="2" charset="-127"/>
              </a:rPr>
              <a:t>/</a:t>
            </a:r>
            <a:r>
              <a:rPr lang="ko-KR" altLang="en-US" sz="900">
                <a:solidFill>
                  <a:schemeClr val="tx1"/>
                </a:solidFill>
                <a:latin typeface="KoPub돋움체 Light" panose="00000300000000000000" pitchFamily="2" charset="-127"/>
                <a:ea typeface="KoPub돋움체 Light" panose="00000300000000000000" pitchFamily="2" charset="-127"/>
              </a:rPr>
              <a:t>용역 제공</a:t>
            </a:r>
            <a:endParaRPr lang="en-US" altLang="ko-KR" sz="900">
              <a:solidFill>
                <a:schemeClr val="tx1"/>
              </a:solidFill>
              <a:latin typeface="KoPub돋움체 Light" panose="00000300000000000000" pitchFamily="2" charset="-127"/>
              <a:ea typeface="KoPub돋움체 Light" panose="00000300000000000000" pitchFamily="2" charset="-127"/>
            </a:endParaRPr>
          </a:p>
        </p:txBody>
      </p:sp>
      <p:cxnSp>
        <p:nvCxnSpPr>
          <p:cNvPr id="77" name="직선 화살표 연결선 76">
            <a:extLst>
              <a:ext uri="{FF2B5EF4-FFF2-40B4-BE49-F238E27FC236}">
                <a16:creationId xmlns:a16="http://schemas.microsoft.com/office/drawing/2014/main" id="{E2770CB5-8A95-2D31-5832-5805F40E4A66}"/>
              </a:ext>
            </a:extLst>
          </p:cNvPr>
          <p:cNvCxnSpPr/>
          <p:nvPr/>
        </p:nvCxnSpPr>
        <p:spPr>
          <a:xfrm>
            <a:off x="7791351" y="2306505"/>
            <a:ext cx="694944" cy="0"/>
          </a:xfrm>
          <a:prstGeom prst="straightConnector1">
            <a:avLst/>
          </a:prstGeom>
          <a:ln>
            <a:solidFill>
              <a:schemeClr val="tx1">
                <a:lumMod val="50000"/>
                <a:lumOff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78" name="텍스트 개체 틀 5">
            <a:extLst>
              <a:ext uri="{FF2B5EF4-FFF2-40B4-BE49-F238E27FC236}">
                <a16:creationId xmlns:a16="http://schemas.microsoft.com/office/drawing/2014/main" id="{C56AAC20-03E7-4A52-239C-BD7450ECE5BA}"/>
              </a:ext>
            </a:extLst>
          </p:cNvPr>
          <p:cNvSpPr txBox="1">
            <a:spLocks/>
          </p:cNvSpPr>
          <p:nvPr/>
        </p:nvSpPr>
        <p:spPr>
          <a:xfrm>
            <a:off x="8584099" y="2248323"/>
            <a:ext cx="546848" cy="287995"/>
          </a:xfrm>
          <a:prstGeom prst="rect">
            <a:avLst/>
          </a:prstGeom>
          <a:noFill/>
        </p:spPr>
        <p:txBody>
          <a:bodyPr vert="horz" wrap="square" lIns="0" tIns="0" rIns="0" bIns="0" rtlCol="0" anchor="t" anchorCtr="0">
            <a:noAutofit/>
          </a:bodyPr>
          <a:lstStyle>
            <a:lvl1pPr eaLnBrk="1" latinLnBrk="1" hangingPunct="1">
              <a:spcAft>
                <a:spcPts val="650"/>
              </a:spcAft>
              <a:defRPr lang="ko-KR" altLang="en-US" sz="800" b="0" i="0" kern="0" baseline="0" dirty="0">
                <a:solidFill>
                  <a:srgbClr val="7F7F7F"/>
                </a:solidFill>
                <a:latin typeface="+mn-lt"/>
                <a:ea typeface="+mn-ea"/>
                <a:cs typeface="Arial" panose="020B0604020202020204" pitchFamily="34" charset="0"/>
              </a:defRPr>
            </a:lvl1pPr>
            <a:lvl2pPr marL="0" indent="0" eaLnBrk="1" latinLnBrk="1" hangingPunct="1">
              <a:spcAft>
                <a:spcPts val="650"/>
              </a:spcAft>
              <a:buFont typeface="Univers for KPMG"/>
              <a:buNone/>
              <a:defRPr sz="1400" b="0" i="0">
                <a:solidFill>
                  <a:srgbClr val="003087"/>
                </a:solidFill>
                <a:latin typeface="Univers for KPMG Light" panose="020B0403020202020204" pitchFamily="34" charset="0"/>
                <a:cs typeface="Univers for KPMG" panose="020B0603020202020204" pitchFamily="34" charset="0"/>
              </a:defRPr>
            </a:lvl2pPr>
            <a:lvl3pPr marL="307975" indent="-307975" algn="l" eaLnBrk="1" latinLnBrk="1" hangingPunct="1">
              <a:spcAft>
                <a:spcPts val="650"/>
              </a:spcAft>
              <a:buFont typeface="Univers for KPMG Light" panose="020B0403020202020204" pitchFamily="34" charset="0"/>
              <a:buChar char="—"/>
              <a:defRPr sz="1400" b="0" i="0">
                <a:solidFill>
                  <a:srgbClr val="003087"/>
                </a:solidFill>
                <a:latin typeface="Univers for KPMG Light" panose="020B0403020202020204" pitchFamily="34" charset="0"/>
                <a:cs typeface="Univers for KPMG" panose="020B0603020202020204" pitchFamily="34" charset="0"/>
              </a:defRPr>
            </a:lvl3pPr>
            <a:lvl4pPr marL="623888" indent="-248400" algn="l" eaLnBrk="1" latinLnBrk="1" hangingPunct="1">
              <a:spcAft>
                <a:spcPts val="650"/>
              </a:spcAft>
              <a:buFont typeface="Univers for KPMG Light" panose="020B0403020202020204" pitchFamily="34" charset="0"/>
              <a:buChar char="–"/>
              <a:defRPr sz="1400" b="0" i="0" baseline="0">
                <a:solidFill>
                  <a:srgbClr val="003087"/>
                </a:solidFill>
                <a:latin typeface="Univers for KPMG Light" panose="020B0403020202020204" pitchFamily="34" charset="0"/>
                <a:cs typeface="Univers for KPMG" panose="020B0603020202020204" pitchFamily="34" charset="0"/>
              </a:defRPr>
            </a:lvl4pPr>
            <a:lvl5pPr marL="982663" indent="-309563" algn="l" eaLnBrk="1" latinLnBrk="1" hangingPunct="1">
              <a:spcAft>
                <a:spcPts val="650"/>
              </a:spcAft>
              <a:buFont typeface="Univers for KPMG Light" panose="020B0403020202020204" pitchFamily="34" charset="0"/>
              <a:buChar char="—"/>
              <a:defRPr lang="en-US" sz="1400" b="0" i="0" dirty="0" smtClean="0">
                <a:solidFill>
                  <a:srgbClr val="003087"/>
                </a:solidFill>
                <a:latin typeface="Univers for KPMG Light" panose="020B0403020202020204" pitchFamily="34" charset="0"/>
                <a:cs typeface="Univers for KPMG" panose="020B0603020202020204" pitchFamily="34" charset="0"/>
              </a:defRPr>
            </a:lvl5pPr>
            <a:lvl6pPr marL="1257300" indent="-247650" algn="l" eaLnBrk="1" latinLnBrk="1" hangingPunct="1">
              <a:spcAft>
                <a:spcPts val="650"/>
              </a:spcAft>
              <a:buFont typeface="Univers for KPMG Light" panose="020B0403020202020204" pitchFamily="34" charset="0"/>
              <a:buChar char="-"/>
              <a:defRPr lang="en-US" sz="1400" b="0" i="0" baseline="0" dirty="0" smtClean="0">
                <a:solidFill>
                  <a:srgbClr val="003087"/>
                </a:solidFill>
                <a:latin typeface="Univers for KPMG Light" panose="020B0403020202020204" pitchFamily="34" charset="0"/>
              </a:defRPr>
            </a:lvl6pPr>
            <a:lvl7pPr marL="1619250" indent="-309563" algn="l" eaLnBrk="1" latinLnBrk="1" hangingPunct="1">
              <a:spcAft>
                <a:spcPts val="650"/>
              </a:spcAft>
              <a:buFont typeface="Univers for KPMG Light" panose="020B0403020202020204" pitchFamily="34" charset="0"/>
              <a:buChar char="—"/>
              <a:defRPr lang="en-US" sz="1400" b="0" i="0" dirty="0" smtClean="0">
                <a:solidFill>
                  <a:srgbClr val="003087"/>
                </a:solidFill>
                <a:latin typeface="Univers for KPMG Light" panose="020B0403020202020204" pitchFamily="34" charset="0"/>
              </a:defRPr>
            </a:lvl7pPr>
            <a:lvl8pPr marL="1885950" indent="-247650" algn="l" eaLnBrk="1" latinLnBrk="1" hangingPunct="1">
              <a:spcAft>
                <a:spcPts val="650"/>
              </a:spcAft>
              <a:buFont typeface="Univers for KPMG Light" panose="020B0403020202020204" pitchFamily="34" charset="0"/>
              <a:buChar char="-"/>
              <a:defRPr lang="en-US" sz="1400" b="0" i="0" baseline="0" dirty="0" smtClean="0">
                <a:solidFill>
                  <a:srgbClr val="003087"/>
                </a:solidFill>
                <a:latin typeface="Univers for KPMG Light" panose="020B0403020202020204" pitchFamily="34" charset="0"/>
              </a:defRPr>
            </a:lvl8pPr>
          </a:lstStyle>
          <a:p>
            <a:pPr>
              <a:spcAft>
                <a:spcPts val="0"/>
              </a:spcAft>
            </a:pPr>
            <a:r>
              <a:rPr lang="ko-KR" altLang="en-US" sz="900">
                <a:solidFill>
                  <a:schemeClr val="tx1"/>
                </a:solidFill>
                <a:latin typeface="KoPub돋움체 Light" panose="00000300000000000000" pitchFamily="2" charset="-127"/>
                <a:ea typeface="KoPub돋움체 Light" panose="00000300000000000000" pitchFamily="2" charset="-127"/>
              </a:rPr>
              <a:t>자금 흐름</a:t>
            </a:r>
            <a:endParaRPr lang="en-US" altLang="ko-KR" sz="900">
              <a:solidFill>
                <a:schemeClr val="tx1"/>
              </a:solidFill>
              <a:latin typeface="KoPub돋움체 Light" panose="00000300000000000000" pitchFamily="2" charset="-127"/>
              <a:ea typeface="KoPub돋움체 Light" panose="00000300000000000000" pitchFamily="2" charset="-127"/>
            </a:endParaRPr>
          </a:p>
        </p:txBody>
      </p:sp>
      <p:sp>
        <p:nvSpPr>
          <p:cNvPr id="2" name="Freeform 12">
            <a:extLst>
              <a:ext uri="{FF2B5EF4-FFF2-40B4-BE49-F238E27FC236}">
                <a16:creationId xmlns:a16="http://schemas.microsoft.com/office/drawing/2014/main" id="{CDDE1DB8-45B9-3030-A5A3-7E3EEAD09E4F}"/>
              </a:ext>
            </a:extLst>
          </p:cNvPr>
          <p:cNvSpPr>
            <a:spLocks noEditPoints="1"/>
          </p:cNvSpPr>
          <p:nvPr/>
        </p:nvSpPr>
        <p:spPr bwMode="auto">
          <a:xfrm>
            <a:off x="7397685" y="2198009"/>
            <a:ext cx="332642" cy="218732"/>
          </a:xfrm>
          <a:custGeom>
            <a:avLst/>
            <a:gdLst>
              <a:gd name="T0" fmla="*/ 32 w 230"/>
              <a:gd name="T1" fmla="*/ 0 h 161"/>
              <a:gd name="T2" fmla="*/ 230 w 230"/>
              <a:gd name="T3" fmla="*/ 56 h 161"/>
              <a:gd name="T4" fmla="*/ 211 w 230"/>
              <a:gd name="T5" fmla="*/ 120 h 161"/>
              <a:gd name="T6" fmla="*/ 211 w 230"/>
              <a:gd name="T7" fmla="*/ 52 h 161"/>
              <a:gd name="T8" fmla="*/ 169 w 230"/>
              <a:gd name="T9" fmla="*/ 52 h 161"/>
              <a:gd name="T10" fmla="*/ 135 w 230"/>
              <a:gd name="T11" fmla="*/ 42 h 161"/>
              <a:gd name="T12" fmla="*/ 143 w 230"/>
              <a:gd name="T13" fmla="*/ 52 h 161"/>
              <a:gd name="T14" fmla="*/ 97 w 230"/>
              <a:gd name="T15" fmla="*/ 52 h 161"/>
              <a:gd name="T16" fmla="*/ 120 w 230"/>
              <a:gd name="T17" fmla="*/ 38 h 161"/>
              <a:gd name="T18" fmla="*/ 54 w 230"/>
              <a:gd name="T19" fmla="*/ 19 h 161"/>
              <a:gd name="T20" fmla="*/ 37 w 230"/>
              <a:gd name="T21" fmla="*/ 29 h 161"/>
              <a:gd name="T22" fmla="*/ 31 w 230"/>
              <a:gd name="T23" fmla="*/ 52 h 161"/>
              <a:gd name="T24" fmla="*/ 17 w 230"/>
              <a:gd name="T25" fmla="*/ 52 h 161"/>
              <a:gd name="T26" fmla="*/ 32 w 230"/>
              <a:gd name="T27" fmla="*/ 0 h 161"/>
              <a:gd name="T28" fmla="*/ 111 w 230"/>
              <a:gd name="T29" fmla="*/ 148 h 161"/>
              <a:gd name="T30" fmla="*/ 181 w 230"/>
              <a:gd name="T31" fmla="*/ 148 h 161"/>
              <a:gd name="T32" fmla="*/ 194 w 230"/>
              <a:gd name="T33" fmla="*/ 135 h 161"/>
              <a:gd name="T34" fmla="*/ 194 w 230"/>
              <a:gd name="T35" fmla="*/ 83 h 161"/>
              <a:gd name="T36" fmla="*/ 181 w 230"/>
              <a:gd name="T37" fmla="*/ 70 h 161"/>
              <a:gd name="T38" fmla="*/ 111 w 230"/>
              <a:gd name="T39" fmla="*/ 70 h 161"/>
              <a:gd name="T40" fmla="*/ 134 w 230"/>
              <a:gd name="T41" fmla="*/ 109 h 161"/>
              <a:gd name="T42" fmla="*/ 134 w 230"/>
              <a:gd name="T43" fmla="*/ 109 h 161"/>
              <a:gd name="T44" fmla="*/ 111 w 230"/>
              <a:gd name="T45" fmla="*/ 148 h 161"/>
              <a:gd name="T46" fmla="*/ 100 w 230"/>
              <a:gd name="T47" fmla="*/ 133 h 161"/>
              <a:gd name="T48" fmla="*/ 106 w 230"/>
              <a:gd name="T49" fmla="*/ 133 h 161"/>
              <a:gd name="T50" fmla="*/ 106 w 230"/>
              <a:gd name="T51" fmla="*/ 129 h 161"/>
              <a:gd name="T52" fmla="*/ 119 w 230"/>
              <a:gd name="T53" fmla="*/ 110 h 161"/>
              <a:gd name="T54" fmla="*/ 101 w 230"/>
              <a:gd name="T55" fmla="*/ 100 h 161"/>
              <a:gd name="T56" fmla="*/ 100 w 230"/>
              <a:gd name="T57" fmla="*/ 99 h 161"/>
              <a:gd name="T58" fmla="*/ 100 w 230"/>
              <a:gd name="T59" fmla="*/ 96 h 161"/>
              <a:gd name="T60" fmla="*/ 104 w 230"/>
              <a:gd name="T61" fmla="*/ 95 h 161"/>
              <a:gd name="T62" fmla="*/ 105 w 230"/>
              <a:gd name="T63" fmla="*/ 100 h 161"/>
              <a:gd name="T64" fmla="*/ 120 w 230"/>
              <a:gd name="T65" fmla="*/ 100 h 161"/>
              <a:gd name="T66" fmla="*/ 106 w 230"/>
              <a:gd name="T67" fmla="*/ 88 h 161"/>
              <a:gd name="T68" fmla="*/ 106 w 230"/>
              <a:gd name="T69" fmla="*/ 85 h 161"/>
              <a:gd name="T70" fmla="*/ 100 w 230"/>
              <a:gd name="T71" fmla="*/ 85 h 161"/>
              <a:gd name="T72" fmla="*/ 100 w 230"/>
              <a:gd name="T73" fmla="*/ 88 h 161"/>
              <a:gd name="T74" fmla="*/ 88 w 230"/>
              <a:gd name="T75" fmla="*/ 105 h 161"/>
              <a:gd name="T76" fmla="*/ 105 w 230"/>
              <a:gd name="T77" fmla="*/ 121 h 161"/>
              <a:gd name="T78" fmla="*/ 100 w 230"/>
              <a:gd name="T79" fmla="*/ 114 h 161"/>
              <a:gd name="T80" fmla="*/ 86 w 230"/>
              <a:gd name="T81" fmla="*/ 114 h 161"/>
              <a:gd name="T82" fmla="*/ 100 w 230"/>
              <a:gd name="T83" fmla="*/ 129 h 161"/>
              <a:gd name="T84" fmla="*/ 100 w 230"/>
              <a:gd name="T85" fmla="*/ 133 h 161"/>
              <a:gd name="T86" fmla="*/ 96 w 230"/>
              <a:gd name="T87" fmla="*/ 148 h 161"/>
              <a:gd name="T88" fmla="*/ 96 w 230"/>
              <a:gd name="T89" fmla="*/ 70 h 161"/>
              <a:gd name="T90" fmla="*/ 27 w 230"/>
              <a:gd name="T91" fmla="*/ 70 h 161"/>
              <a:gd name="T92" fmla="*/ 13 w 230"/>
              <a:gd name="T93" fmla="*/ 83 h 161"/>
              <a:gd name="T94" fmla="*/ 13 w 230"/>
              <a:gd name="T95" fmla="*/ 135 h 161"/>
              <a:gd name="T96" fmla="*/ 27 w 230"/>
              <a:gd name="T97" fmla="*/ 148 h 161"/>
              <a:gd name="T98" fmla="*/ 27 w 230"/>
              <a:gd name="T99" fmla="*/ 148 h 161"/>
              <a:gd name="T100" fmla="*/ 96 w 230"/>
              <a:gd name="T101" fmla="*/ 148 h 161"/>
              <a:gd name="T102" fmla="*/ 207 w 230"/>
              <a:gd name="T103" fmla="*/ 161 h 161"/>
              <a:gd name="T104" fmla="*/ 0 w 230"/>
              <a:gd name="T105" fmla="*/ 161 h 161"/>
              <a:gd name="T106" fmla="*/ 0 w 230"/>
              <a:gd name="T107" fmla="*/ 57 h 161"/>
              <a:gd name="T108" fmla="*/ 207 w 230"/>
              <a:gd name="T109" fmla="*/ 57 h 161"/>
              <a:gd name="T110" fmla="*/ 207 w 230"/>
              <a:gd name="T111" fmla="*/ 161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30" h="161">
                <a:moveTo>
                  <a:pt x="32" y="0"/>
                </a:moveTo>
                <a:cubicBezTo>
                  <a:pt x="230" y="56"/>
                  <a:pt x="230" y="56"/>
                  <a:pt x="230" y="56"/>
                </a:cubicBezTo>
                <a:cubicBezTo>
                  <a:pt x="211" y="120"/>
                  <a:pt x="211" y="120"/>
                  <a:pt x="211" y="120"/>
                </a:cubicBezTo>
                <a:cubicBezTo>
                  <a:pt x="211" y="116"/>
                  <a:pt x="211" y="55"/>
                  <a:pt x="211" y="52"/>
                </a:cubicBezTo>
                <a:cubicBezTo>
                  <a:pt x="209" y="52"/>
                  <a:pt x="172" y="52"/>
                  <a:pt x="169" y="52"/>
                </a:cubicBezTo>
                <a:cubicBezTo>
                  <a:pt x="135" y="42"/>
                  <a:pt x="135" y="42"/>
                  <a:pt x="135" y="42"/>
                </a:cubicBezTo>
                <a:cubicBezTo>
                  <a:pt x="138" y="44"/>
                  <a:pt x="141" y="48"/>
                  <a:pt x="143" y="52"/>
                </a:cubicBezTo>
                <a:cubicBezTo>
                  <a:pt x="97" y="52"/>
                  <a:pt x="97" y="52"/>
                  <a:pt x="97" y="52"/>
                </a:cubicBezTo>
                <a:cubicBezTo>
                  <a:pt x="102" y="45"/>
                  <a:pt x="111" y="39"/>
                  <a:pt x="120" y="38"/>
                </a:cubicBezTo>
                <a:cubicBezTo>
                  <a:pt x="54" y="19"/>
                  <a:pt x="54" y="19"/>
                  <a:pt x="54" y="19"/>
                </a:cubicBezTo>
                <a:cubicBezTo>
                  <a:pt x="52" y="27"/>
                  <a:pt x="44" y="31"/>
                  <a:pt x="37" y="29"/>
                </a:cubicBezTo>
                <a:cubicBezTo>
                  <a:pt x="31" y="52"/>
                  <a:pt x="31" y="52"/>
                  <a:pt x="31" y="52"/>
                </a:cubicBezTo>
                <a:cubicBezTo>
                  <a:pt x="17" y="52"/>
                  <a:pt x="17" y="52"/>
                  <a:pt x="17" y="52"/>
                </a:cubicBezTo>
                <a:lnTo>
                  <a:pt x="32" y="0"/>
                </a:lnTo>
                <a:close/>
                <a:moveTo>
                  <a:pt x="111" y="148"/>
                </a:moveTo>
                <a:cubicBezTo>
                  <a:pt x="181" y="148"/>
                  <a:pt x="181" y="148"/>
                  <a:pt x="181" y="148"/>
                </a:cubicBezTo>
                <a:cubicBezTo>
                  <a:pt x="180" y="141"/>
                  <a:pt x="187" y="135"/>
                  <a:pt x="194" y="135"/>
                </a:cubicBezTo>
                <a:cubicBezTo>
                  <a:pt x="194" y="83"/>
                  <a:pt x="194" y="83"/>
                  <a:pt x="194" y="83"/>
                </a:cubicBezTo>
                <a:cubicBezTo>
                  <a:pt x="187" y="84"/>
                  <a:pt x="180" y="77"/>
                  <a:pt x="181" y="70"/>
                </a:cubicBezTo>
                <a:cubicBezTo>
                  <a:pt x="111" y="70"/>
                  <a:pt x="111" y="70"/>
                  <a:pt x="111" y="70"/>
                </a:cubicBezTo>
                <a:cubicBezTo>
                  <a:pt x="127" y="76"/>
                  <a:pt x="134" y="94"/>
                  <a:pt x="134" y="109"/>
                </a:cubicBezTo>
                <a:cubicBezTo>
                  <a:pt x="134" y="109"/>
                  <a:pt x="134" y="109"/>
                  <a:pt x="134" y="109"/>
                </a:cubicBezTo>
                <a:cubicBezTo>
                  <a:pt x="134" y="125"/>
                  <a:pt x="126" y="142"/>
                  <a:pt x="111" y="148"/>
                </a:cubicBezTo>
                <a:close/>
                <a:moveTo>
                  <a:pt x="100" y="133"/>
                </a:moveTo>
                <a:cubicBezTo>
                  <a:pt x="106" y="133"/>
                  <a:pt x="106" y="133"/>
                  <a:pt x="106" y="133"/>
                </a:cubicBezTo>
                <a:cubicBezTo>
                  <a:pt x="106" y="129"/>
                  <a:pt x="106" y="129"/>
                  <a:pt x="106" y="129"/>
                </a:cubicBezTo>
                <a:cubicBezTo>
                  <a:pt x="117" y="130"/>
                  <a:pt x="126" y="119"/>
                  <a:pt x="119" y="110"/>
                </a:cubicBezTo>
                <a:cubicBezTo>
                  <a:pt x="115" y="105"/>
                  <a:pt x="106" y="104"/>
                  <a:pt x="101" y="100"/>
                </a:cubicBezTo>
                <a:cubicBezTo>
                  <a:pt x="101" y="100"/>
                  <a:pt x="100" y="100"/>
                  <a:pt x="100" y="99"/>
                </a:cubicBezTo>
                <a:cubicBezTo>
                  <a:pt x="100" y="98"/>
                  <a:pt x="100" y="97"/>
                  <a:pt x="100" y="96"/>
                </a:cubicBezTo>
                <a:cubicBezTo>
                  <a:pt x="101" y="94"/>
                  <a:pt x="103" y="94"/>
                  <a:pt x="104" y="95"/>
                </a:cubicBezTo>
                <a:cubicBezTo>
                  <a:pt x="105" y="96"/>
                  <a:pt x="106" y="97"/>
                  <a:pt x="105" y="100"/>
                </a:cubicBezTo>
                <a:cubicBezTo>
                  <a:pt x="120" y="100"/>
                  <a:pt x="120" y="100"/>
                  <a:pt x="120" y="100"/>
                </a:cubicBezTo>
                <a:cubicBezTo>
                  <a:pt x="121" y="92"/>
                  <a:pt x="113" y="89"/>
                  <a:pt x="106" y="88"/>
                </a:cubicBezTo>
                <a:cubicBezTo>
                  <a:pt x="106" y="85"/>
                  <a:pt x="106" y="85"/>
                  <a:pt x="106" y="85"/>
                </a:cubicBezTo>
                <a:cubicBezTo>
                  <a:pt x="100" y="85"/>
                  <a:pt x="100" y="85"/>
                  <a:pt x="100" y="85"/>
                </a:cubicBezTo>
                <a:cubicBezTo>
                  <a:pt x="100" y="88"/>
                  <a:pt x="100" y="88"/>
                  <a:pt x="100" y="88"/>
                </a:cubicBezTo>
                <a:cubicBezTo>
                  <a:pt x="90" y="89"/>
                  <a:pt x="80" y="95"/>
                  <a:pt x="88" y="105"/>
                </a:cubicBezTo>
                <a:cubicBezTo>
                  <a:pt x="93" y="112"/>
                  <a:pt x="108" y="111"/>
                  <a:pt x="105" y="121"/>
                </a:cubicBezTo>
                <a:cubicBezTo>
                  <a:pt x="100" y="127"/>
                  <a:pt x="99" y="118"/>
                  <a:pt x="100" y="114"/>
                </a:cubicBezTo>
                <a:cubicBezTo>
                  <a:pt x="86" y="114"/>
                  <a:pt x="86" y="114"/>
                  <a:pt x="86" y="114"/>
                </a:cubicBezTo>
                <a:cubicBezTo>
                  <a:pt x="85" y="124"/>
                  <a:pt x="91" y="128"/>
                  <a:pt x="100" y="129"/>
                </a:cubicBezTo>
                <a:lnTo>
                  <a:pt x="100" y="133"/>
                </a:lnTo>
                <a:close/>
                <a:moveTo>
                  <a:pt x="96" y="148"/>
                </a:moveTo>
                <a:cubicBezTo>
                  <a:pt x="66" y="136"/>
                  <a:pt x="65" y="82"/>
                  <a:pt x="96" y="70"/>
                </a:cubicBezTo>
                <a:cubicBezTo>
                  <a:pt x="27" y="70"/>
                  <a:pt x="27" y="70"/>
                  <a:pt x="27" y="70"/>
                </a:cubicBezTo>
                <a:cubicBezTo>
                  <a:pt x="27" y="77"/>
                  <a:pt x="20" y="84"/>
                  <a:pt x="13" y="83"/>
                </a:cubicBezTo>
                <a:cubicBezTo>
                  <a:pt x="13" y="135"/>
                  <a:pt x="13" y="135"/>
                  <a:pt x="13" y="135"/>
                </a:cubicBezTo>
                <a:cubicBezTo>
                  <a:pt x="20" y="135"/>
                  <a:pt x="27" y="141"/>
                  <a:pt x="27" y="148"/>
                </a:cubicBezTo>
                <a:cubicBezTo>
                  <a:pt x="27" y="148"/>
                  <a:pt x="27" y="148"/>
                  <a:pt x="27" y="148"/>
                </a:cubicBezTo>
                <a:lnTo>
                  <a:pt x="96" y="148"/>
                </a:lnTo>
                <a:close/>
                <a:moveTo>
                  <a:pt x="207" y="161"/>
                </a:moveTo>
                <a:cubicBezTo>
                  <a:pt x="0" y="161"/>
                  <a:pt x="0" y="161"/>
                  <a:pt x="0" y="161"/>
                </a:cubicBezTo>
                <a:cubicBezTo>
                  <a:pt x="0" y="57"/>
                  <a:pt x="0" y="57"/>
                  <a:pt x="0" y="57"/>
                </a:cubicBezTo>
                <a:cubicBezTo>
                  <a:pt x="207" y="57"/>
                  <a:pt x="207" y="57"/>
                  <a:pt x="207" y="57"/>
                </a:cubicBezTo>
                <a:lnTo>
                  <a:pt x="207" y="161"/>
                </a:ln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7" name="Grupo 188">
            <a:extLst>
              <a:ext uri="{FF2B5EF4-FFF2-40B4-BE49-F238E27FC236}">
                <a16:creationId xmlns:a16="http://schemas.microsoft.com/office/drawing/2014/main" id="{1B6F8F4A-6174-C45C-375C-646CEF0C6445}"/>
              </a:ext>
            </a:extLst>
          </p:cNvPr>
          <p:cNvGrpSpPr/>
          <p:nvPr/>
        </p:nvGrpSpPr>
        <p:grpSpPr>
          <a:xfrm>
            <a:off x="7410652" y="1860643"/>
            <a:ext cx="240523" cy="235045"/>
            <a:chOff x="5548313" y="925513"/>
            <a:chExt cx="681038" cy="885825"/>
          </a:xfrm>
          <a:solidFill>
            <a:schemeClr val="tx1">
              <a:lumMod val="50000"/>
              <a:lumOff val="50000"/>
            </a:schemeClr>
          </a:solidFill>
        </p:grpSpPr>
        <p:sp>
          <p:nvSpPr>
            <p:cNvPr id="9" name="Freeform 97">
              <a:extLst>
                <a:ext uri="{FF2B5EF4-FFF2-40B4-BE49-F238E27FC236}">
                  <a16:creationId xmlns:a16="http://schemas.microsoft.com/office/drawing/2014/main" id="{6AD53655-8371-2A5C-0857-B674E5544724}"/>
                </a:ext>
              </a:extLst>
            </p:cNvPr>
            <p:cNvSpPr>
              <a:spLocks noEditPoints="1"/>
            </p:cNvSpPr>
            <p:nvPr/>
          </p:nvSpPr>
          <p:spPr bwMode="auto">
            <a:xfrm>
              <a:off x="5548313" y="925513"/>
              <a:ext cx="681038" cy="641350"/>
            </a:xfrm>
            <a:custGeom>
              <a:avLst/>
              <a:gdLst>
                <a:gd name="T0" fmla="*/ 181 w 181"/>
                <a:gd name="T1" fmla="*/ 167 h 170"/>
                <a:gd name="T2" fmla="*/ 178 w 181"/>
                <a:gd name="T3" fmla="*/ 170 h 170"/>
                <a:gd name="T4" fmla="*/ 109 w 181"/>
                <a:gd name="T5" fmla="*/ 109 h 170"/>
                <a:gd name="T6" fmla="*/ 97 w 181"/>
                <a:gd name="T7" fmla="*/ 113 h 170"/>
                <a:gd name="T8" fmla="*/ 95 w 181"/>
                <a:gd name="T9" fmla="*/ 115 h 170"/>
                <a:gd name="T10" fmla="*/ 80 w 181"/>
                <a:gd name="T11" fmla="*/ 132 h 170"/>
                <a:gd name="T12" fmla="*/ 77 w 181"/>
                <a:gd name="T13" fmla="*/ 134 h 170"/>
                <a:gd name="T14" fmla="*/ 12 w 181"/>
                <a:gd name="T15" fmla="*/ 135 h 170"/>
                <a:gd name="T16" fmla="*/ 4 w 181"/>
                <a:gd name="T17" fmla="*/ 136 h 170"/>
                <a:gd name="T18" fmla="*/ 0 w 181"/>
                <a:gd name="T19" fmla="*/ 132 h 170"/>
                <a:gd name="T20" fmla="*/ 88 w 181"/>
                <a:gd name="T21" fmla="*/ 105 h 170"/>
                <a:gd name="T22" fmla="*/ 91 w 181"/>
                <a:gd name="T23" fmla="*/ 92 h 170"/>
                <a:gd name="T24" fmla="*/ 91 w 181"/>
                <a:gd name="T25" fmla="*/ 90 h 170"/>
                <a:gd name="T26" fmla="*/ 84 w 181"/>
                <a:gd name="T27" fmla="*/ 68 h 170"/>
                <a:gd name="T28" fmla="*/ 84 w 181"/>
                <a:gd name="T29" fmla="*/ 65 h 170"/>
                <a:gd name="T30" fmla="*/ 122 w 181"/>
                <a:gd name="T31" fmla="*/ 0 h 170"/>
                <a:gd name="T32" fmla="*/ 123 w 181"/>
                <a:gd name="T33" fmla="*/ 0 h 170"/>
                <a:gd name="T34" fmla="*/ 127 w 181"/>
                <a:gd name="T35" fmla="*/ 1 h 170"/>
                <a:gd name="T36" fmla="*/ 103 w 181"/>
                <a:gd name="T37" fmla="*/ 89 h 170"/>
                <a:gd name="T38" fmla="*/ 112 w 181"/>
                <a:gd name="T39" fmla="*/ 97 h 170"/>
                <a:gd name="T40" fmla="*/ 114 w 181"/>
                <a:gd name="T41" fmla="*/ 99 h 170"/>
                <a:gd name="T42" fmla="*/ 135 w 181"/>
                <a:gd name="T43" fmla="*/ 101 h 170"/>
                <a:gd name="T44" fmla="*/ 140 w 181"/>
                <a:gd name="T45" fmla="*/ 104 h 170"/>
                <a:gd name="T46" fmla="*/ 180 w 181"/>
                <a:gd name="T47" fmla="*/ 165 h 170"/>
                <a:gd name="T48" fmla="*/ 181 w 181"/>
                <a:gd name="T49" fmla="*/ 167 h 170"/>
                <a:gd name="T50" fmla="*/ 104 w 181"/>
                <a:gd name="T51" fmla="*/ 101 h 170"/>
                <a:gd name="T52" fmla="*/ 100 w 181"/>
                <a:gd name="T53" fmla="*/ 97 h 170"/>
                <a:gd name="T54" fmla="*/ 95 w 181"/>
                <a:gd name="T55" fmla="*/ 101 h 170"/>
                <a:gd name="T56" fmla="*/ 100 w 181"/>
                <a:gd name="T57" fmla="*/ 106 h 170"/>
                <a:gd name="T58" fmla="*/ 104 w 181"/>
                <a:gd name="T59" fmla="*/ 101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1" h="170">
                  <a:moveTo>
                    <a:pt x="181" y="167"/>
                  </a:moveTo>
                  <a:cubicBezTo>
                    <a:pt x="180" y="168"/>
                    <a:pt x="179" y="169"/>
                    <a:pt x="178" y="170"/>
                  </a:cubicBezTo>
                  <a:cubicBezTo>
                    <a:pt x="155" y="149"/>
                    <a:pt x="132" y="130"/>
                    <a:pt x="109" y="109"/>
                  </a:cubicBezTo>
                  <a:cubicBezTo>
                    <a:pt x="106" y="113"/>
                    <a:pt x="102" y="114"/>
                    <a:pt x="97" y="113"/>
                  </a:cubicBezTo>
                  <a:cubicBezTo>
                    <a:pt x="96" y="113"/>
                    <a:pt x="95" y="114"/>
                    <a:pt x="95" y="115"/>
                  </a:cubicBezTo>
                  <a:cubicBezTo>
                    <a:pt x="90" y="120"/>
                    <a:pt x="85" y="126"/>
                    <a:pt x="80" y="132"/>
                  </a:cubicBezTo>
                  <a:cubicBezTo>
                    <a:pt x="80" y="133"/>
                    <a:pt x="78" y="134"/>
                    <a:pt x="77" y="134"/>
                  </a:cubicBezTo>
                  <a:cubicBezTo>
                    <a:pt x="55" y="134"/>
                    <a:pt x="34" y="135"/>
                    <a:pt x="12" y="135"/>
                  </a:cubicBezTo>
                  <a:cubicBezTo>
                    <a:pt x="10" y="135"/>
                    <a:pt x="7" y="135"/>
                    <a:pt x="4" y="136"/>
                  </a:cubicBezTo>
                  <a:cubicBezTo>
                    <a:pt x="1" y="136"/>
                    <a:pt x="0" y="135"/>
                    <a:pt x="0" y="132"/>
                  </a:cubicBezTo>
                  <a:cubicBezTo>
                    <a:pt x="29" y="123"/>
                    <a:pt x="58" y="114"/>
                    <a:pt x="88" y="105"/>
                  </a:cubicBezTo>
                  <a:cubicBezTo>
                    <a:pt x="87" y="100"/>
                    <a:pt x="88" y="96"/>
                    <a:pt x="91" y="92"/>
                  </a:cubicBezTo>
                  <a:cubicBezTo>
                    <a:pt x="92" y="92"/>
                    <a:pt x="91" y="90"/>
                    <a:pt x="91" y="90"/>
                  </a:cubicBezTo>
                  <a:cubicBezTo>
                    <a:pt x="89" y="83"/>
                    <a:pt x="86" y="75"/>
                    <a:pt x="84" y="68"/>
                  </a:cubicBezTo>
                  <a:cubicBezTo>
                    <a:pt x="84" y="67"/>
                    <a:pt x="84" y="66"/>
                    <a:pt x="84" y="65"/>
                  </a:cubicBezTo>
                  <a:cubicBezTo>
                    <a:pt x="97" y="44"/>
                    <a:pt x="109" y="22"/>
                    <a:pt x="122" y="0"/>
                  </a:cubicBezTo>
                  <a:cubicBezTo>
                    <a:pt x="122" y="0"/>
                    <a:pt x="123" y="0"/>
                    <a:pt x="123" y="0"/>
                  </a:cubicBezTo>
                  <a:cubicBezTo>
                    <a:pt x="124" y="0"/>
                    <a:pt x="125" y="0"/>
                    <a:pt x="127" y="1"/>
                  </a:cubicBezTo>
                  <a:cubicBezTo>
                    <a:pt x="119" y="30"/>
                    <a:pt x="111" y="60"/>
                    <a:pt x="103" y="89"/>
                  </a:cubicBezTo>
                  <a:cubicBezTo>
                    <a:pt x="107" y="91"/>
                    <a:pt x="110" y="93"/>
                    <a:pt x="112" y="97"/>
                  </a:cubicBezTo>
                  <a:cubicBezTo>
                    <a:pt x="112" y="98"/>
                    <a:pt x="113" y="98"/>
                    <a:pt x="114" y="99"/>
                  </a:cubicBezTo>
                  <a:cubicBezTo>
                    <a:pt x="121" y="99"/>
                    <a:pt x="128" y="100"/>
                    <a:pt x="135" y="101"/>
                  </a:cubicBezTo>
                  <a:cubicBezTo>
                    <a:pt x="137" y="101"/>
                    <a:pt x="139" y="102"/>
                    <a:pt x="140" y="104"/>
                  </a:cubicBezTo>
                  <a:cubicBezTo>
                    <a:pt x="153" y="124"/>
                    <a:pt x="167" y="145"/>
                    <a:pt x="180" y="165"/>
                  </a:cubicBezTo>
                  <a:cubicBezTo>
                    <a:pt x="180" y="165"/>
                    <a:pt x="181" y="166"/>
                    <a:pt x="181" y="167"/>
                  </a:cubicBezTo>
                  <a:close/>
                  <a:moveTo>
                    <a:pt x="104" y="101"/>
                  </a:moveTo>
                  <a:cubicBezTo>
                    <a:pt x="104" y="99"/>
                    <a:pt x="102" y="97"/>
                    <a:pt x="100" y="97"/>
                  </a:cubicBezTo>
                  <a:cubicBezTo>
                    <a:pt x="97" y="97"/>
                    <a:pt x="95" y="99"/>
                    <a:pt x="95" y="101"/>
                  </a:cubicBezTo>
                  <a:cubicBezTo>
                    <a:pt x="95" y="104"/>
                    <a:pt x="98" y="106"/>
                    <a:pt x="100" y="106"/>
                  </a:cubicBezTo>
                  <a:cubicBezTo>
                    <a:pt x="102" y="106"/>
                    <a:pt x="104" y="103"/>
                    <a:pt x="104"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98">
              <a:extLst>
                <a:ext uri="{FF2B5EF4-FFF2-40B4-BE49-F238E27FC236}">
                  <a16:creationId xmlns:a16="http://schemas.microsoft.com/office/drawing/2014/main" id="{F27B6CD2-3DEA-6C43-5C80-42A495CDF856}"/>
                </a:ext>
              </a:extLst>
            </p:cNvPr>
            <p:cNvSpPr>
              <a:spLocks/>
            </p:cNvSpPr>
            <p:nvPr/>
          </p:nvSpPr>
          <p:spPr bwMode="auto">
            <a:xfrm>
              <a:off x="5838825" y="1370013"/>
              <a:ext cx="184150" cy="441325"/>
            </a:xfrm>
            <a:custGeom>
              <a:avLst/>
              <a:gdLst>
                <a:gd name="T0" fmla="*/ 49 w 49"/>
                <a:gd name="T1" fmla="*/ 104 h 117"/>
                <a:gd name="T2" fmla="*/ 49 w 49"/>
                <a:gd name="T3" fmla="*/ 117 h 117"/>
                <a:gd name="T4" fmla="*/ 0 w 49"/>
                <a:gd name="T5" fmla="*/ 117 h 117"/>
                <a:gd name="T6" fmla="*/ 0 w 49"/>
                <a:gd name="T7" fmla="*/ 104 h 117"/>
                <a:gd name="T8" fmla="*/ 9 w 49"/>
                <a:gd name="T9" fmla="*/ 104 h 117"/>
                <a:gd name="T10" fmla="*/ 12 w 49"/>
                <a:gd name="T11" fmla="*/ 102 h 117"/>
                <a:gd name="T12" fmla="*/ 16 w 49"/>
                <a:gd name="T13" fmla="*/ 49 h 117"/>
                <a:gd name="T14" fmla="*/ 19 w 49"/>
                <a:gd name="T15" fmla="*/ 8 h 117"/>
                <a:gd name="T16" fmla="*/ 20 w 49"/>
                <a:gd name="T17" fmla="*/ 2 h 117"/>
                <a:gd name="T18" fmla="*/ 21 w 49"/>
                <a:gd name="T19" fmla="*/ 0 h 117"/>
                <a:gd name="T20" fmla="*/ 28 w 49"/>
                <a:gd name="T21" fmla="*/ 0 h 117"/>
                <a:gd name="T22" fmla="*/ 30 w 49"/>
                <a:gd name="T23" fmla="*/ 19 h 117"/>
                <a:gd name="T24" fmla="*/ 33 w 49"/>
                <a:gd name="T25" fmla="*/ 55 h 117"/>
                <a:gd name="T26" fmla="*/ 35 w 49"/>
                <a:gd name="T27" fmla="*/ 88 h 117"/>
                <a:gd name="T28" fmla="*/ 36 w 49"/>
                <a:gd name="T29" fmla="*/ 102 h 117"/>
                <a:gd name="T30" fmla="*/ 39 w 49"/>
                <a:gd name="T31" fmla="*/ 104 h 117"/>
                <a:gd name="T32" fmla="*/ 49 w 49"/>
                <a:gd name="T33" fmla="*/ 104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9" h="117">
                  <a:moveTo>
                    <a:pt x="49" y="104"/>
                  </a:moveTo>
                  <a:cubicBezTo>
                    <a:pt x="49" y="109"/>
                    <a:pt x="49" y="113"/>
                    <a:pt x="49" y="117"/>
                  </a:cubicBezTo>
                  <a:cubicBezTo>
                    <a:pt x="32" y="117"/>
                    <a:pt x="16" y="117"/>
                    <a:pt x="0" y="117"/>
                  </a:cubicBezTo>
                  <a:cubicBezTo>
                    <a:pt x="0" y="113"/>
                    <a:pt x="0" y="109"/>
                    <a:pt x="0" y="104"/>
                  </a:cubicBezTo>
                  <a:cubicBezTo>
                    <a:pt x="3" y="104"/>
                    <a:pt x="6" y="104"/>
                    <a:pt x="9" y="104"/>
                  </a:cubicBezTo>
                  <a:cubicBezTo>
                    <a:pt x="11" y="104"/>
                    <a:pt x="12" y="104"/>
                    <a:pt x="12" y="102"/>
                  </a:cubicBezTo>
                  <a:cubicBezTo>
                    <a:pt x="13" y="84"/>
                    <a:pt x="15" y="66"/>
                    <a:pt x="16" y="49"/>
                  </a:cubicBezTo>
                  <a:cubicBezTo>
                    <a:pt x="17" y="35"/>
                    <a:pt x="18" y="21"/>
                    <a:pt x="19" y="8"/>
                  </a:cubicBezTo>
                  <a:cubicBezTo>
                    <a:pt x="20" y="6"/>
                    <a:pt x="20" y="4"/>
                    <a:pt x="20" y="2"/>
                  </a:cubicBezTo>
                  <a:cubicBezTo>
                    <a:pt x="20" y="1"/>
                    <a:pt x="21" y="0"/>
                    <a:pt x="21" y="0"/>
                  </a:cubicBezTo>
                  <a:cubicBezTo>
                    <a:pt x="24" y="0"/>
                    <a:pt x="26" y="0"/>
                    <a:pt x="28" y="0"/>
                  </a:cubicBezTo>
                  <a:cubicBezTo>
                    <a:pt x="29" y="7"/>
                    <a:pt x="29" y="13"/>
                    <a:pt x="30" y="19"/>
                  </a:cubicBezTo>
                  <a:cubicBezTo>
                    <a:pt x="31" y="31"/>
                    <a:pt x="32" y="43"/>
                    <a:pt x="33" y="55"/>
                  </a:cubicBezTo>
                  <a:cubicBezTo>
                    <a:pt x="34" y="66"/>
                    <a:pt x="34" y="77"/>
                    <a:pt x="35" y="88"/>
                  </a:cubicBezTo>
                  <a:cubicBezTo>
                    <a:pt x="36" y="93"/>
                    <a:pt x="36" y="98"/>
                    <a:pt x="36" y="102"/>
                  </a:cubicBezTo>
                  <a:cubicBezTo>
                    <a:pt x="36" y="104"/>
                    <a:pt x="37" y="104"/>
                    <a:pt x="39" y="104"/>
                  </a:cubicBezTo>
                  <a:cubicBezTo>
                    <a:pt x="42" y="104"/>
                    <a:pt x="45" y="104"/>
                    <a:pt x="49" y="1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2" name="직사각형 11">
            <a:extLst>
              <a:ext uri="{FF2B5EF4-FFF2-40B4-BE49-F238E27FC236}">
                <a16:creationId xmlns:a16="http://schemas.microsoft.com/office/drawing/2014/main" id="{35C17566-2973-292A-A336-6C03E01ED7A4}"/>
              </a:ext>
            </a:extLst>
          </p:cNvPr>
          <p:cNvSpPr/>
          <p:nvPr/>
        </p:nvSpPr>
        <p:spPr>
          <a:xfrm>
            <a:off x="7255942" y="1808162"/>
            <a:ext cx="2160000" cy="669649"/>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marL="1350">
              <a:buClr>
                <a:srgbClr val="00338D"/>
              </a:buClr>
            </a:pPr>
            <a:endParaRPr lang="en-US" altLang="ko-KR" sz="900" baseline="30000">
              <a:solidFill>
                <a:schemeClr val="tx1"/>
              </a:solidFill>
              <a:latin typeface="KoPub돋움체 Light" panose="00000300000000000000" pitchFamily="2" charset="-127"/>
              <a:ea typeface="KoPub돋움체 Light" panose="00000300000000000000" pitchFamily="2" charset="-127"/>
            </a:endParaRPr>
          </a:p>
        </p:txBody>
      </p:sp>
      <p:sp>
        <p:nvSpPr>
          <p:cNvPr id="27" name="직사각형 26">
            <a:extLst>
              <a:ext uri="{FF2B5EF4-FFF2-40B4-BE49-F238E27FC236}">
                <a16:creationId xmlns:a16="http://schemas.microsoft.com/office/drawing/2014/main" id="{435AF01A-D59E-C5F1-9B5F-D6390207A19F}"/>
              </a:ext>
            </a:extLst>
          </p:cNvPr>
          <p:cNvSpPr/>
          <p:nvPr/>
        </p:nvSpPr>
        <p:spPr>
          <a:xfrm>
            <a:off x="10398826" y="3601522"/>
            <a:ext cx="2331038" cy="1288329"/>
          </a:xfrm>
          <a:prstGeom prst="rect">
            <a:avLst/>
          </a:prstGeom>
          <a:solidFill>
            <a:srgbClr val="FF0000"/>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r>
              <a:rPr lang="ko-KR" altLang="en-US" sz="1000" b="1" i="0">
                <a:solidFill>
                  <a:schemeClr val="bg1"/>
                </a:solidFill>
                <a:effectLst/>
                <a:latin typeface="Apple SD Gothic Neo"/>
              </a:rPr>
              <a:t>두산</a:t>
            </a:r>
            <a:r>
              <a:rPr lang="en-US" altLang="ko-KR" sz="1000" b="1" i="0">
                <a:solidFill>
                  <a:schemeClr val="bg1"/>
                </a:solidFill>
                <a:effectLst/>
                <a:latin typeface="Apple SD Gothic Neo"/>
              </a:rPr>
              <a:t>-</a:t>
            </a:r>
            <a:r>
              <a:rPr lang="ko-KR" altLang="en-US" sz="1000" b="1" i="0">
                <a:solidFill>
                  <a:schemeClr val="bg1"/>
                </a:solidFill>
                <a:effectLst/>
                <a:latin typeface="Apple SD Gothic Neo"/>
              </a:rPr>
              <a:t>지멘스 가메사</a:t>
            </a:r>
            <a:r>
              <a:rPr lang="en-US" altLang="ko-KR" sz="1000" b="1" i="0">
                <a:solidFill>
                  <a:schemeClr val="bg1"/>
                </a:solidFill>
                <a:effectLst/>
                <a:latin typeface="Apple SD Gothic Neo"/>
              </a:rPr>
              <a:t>-</a:t>
            </a:r>
            <a:r>
              <a:rPr lang="ko-KR" altLang="en-US" sz="1000" b="1" i="0">
                <a:solidFill>
                  <a:schemeClr val="bg1"/>
                </a:solidFill>
                <a:effectLst/>
                <a:latin typeface="Apple SD Gothic Neo"/>
              </a:rPr>
              <a:t>안마해상풍력㈜ 양해각서 체결</a:t>
            </a:r>
            <a:br>
              <a:rPr lang="ko-KR" altLang="en-US" sz="1000" b="1" i="0">
                <a:solidFill>
                  <a:schemeClr val="bg1"/>
                </a:solidFill>
                <a:effectLst/>
                <a:latin typeface="Apple SD Gothic Neo"/>
              </a:rPr>
            </a:br>
            <a:r>
              <a:rPr lang="ko-KR" altLang="en-US" sz="1000" b="1" i="0">
                <a:solidFill>
                  <a:schemeClr val="bg1"/>
                </a:solidFill>
                <a:effectLst/>
                <a:latin typeface="Apple SD Gothic Neo"/>
              </a:rPr>
              <a:t>전남 영광에 </a:t>
            </a:r>
            <a:r>
              <a:rPr lang="en-US" altLang="ko-KR" sz="1000" b="1" i="0">
                <a:solidFill>
                  <a:schemeClr val="bg1"/>
                </a:solidFill>
                <a:effectLst/>
                <a:latin typeface="Apple SD Gothic Neo"/>
              </a:rPr>
              <a:t>532MW </a:t>
            </a:r>
            <a:r>
              <a:rPr lang="ko-KR" altLang="en-US" sz="1000" b="1" i="0">
                <a:solidFill>
                  <a:schemeClr val="bg1"/>
                </a:solidFill>
                <a:effectLst/>
                <a:latin typeface="Apple SD Gothic Neo"/>
              </a:rPr>
              <a:t>규모 안마해상풍력발전사업 진행</a:t>
            </a:r>
          </a:p>
          <a:p>
            <a:endParaRPr lang="en-US" altLang="ko-KR" sz="1000">
              <a:solidFill>
                <a:schemeClr val="bg1"/>
              </a:solidFill>
            </a:endParaRPr>
          </a:p>
          <a:p>
            <a:r>
              <a:rPr lang="en-US" altLang="ko-KR" sz="1000">
                <a:solidFill>
                  <a:schemeClr val="bg1"/>
                </a:solidFill>
              </a:rPr>
              <a:t>https://www.theguru.co.kr/mobile/article.html?no=58075</a:t>
            </a:r>
            <a:endParaRPr lang="ko-KR" altLang="en-US" sz="1000" err="1">
              <a:solidFill>
                <a:schemeClr val="bg1"/>
              </a:solidFill>
            </a:endParaRPr>
          </a:p>
        </p:txBody>
      </p:sp>
    </p:spTree>
    <p:extLst>
      <p:ext uri="{BB962C8B-B14F-4D97-AF65-F5344CB8AC3E}">
        <p14:creationId xmlns:p14="http://schemas.microsoft.com/office/powerpoint/2010/main" val="29881837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텍스트 개체 틀 16">
            <a:extLst>
              <a:ext uri="{FF2B5EF4-FFF2-40B4-BE49-F238E27FC236}">
                <a16:creationId xmlns:a16="http://schemas.microsoft.com/office/drawing/2014/main" id="{5A7C73A3-8BE8-4DE6-B6AA-C52589975296}"/>
              </a:ext>
            </a:extLst>
          </p:cNvPr>
          <p:cNvSpPr>
            <a:spLocks noGrp="1"/>
          </p:cNvSpPr>
          <p:nvPr>
            <p:ph type="body" sz="quarter" idx="10"/>
          </p:nvPr>
        </p:nvSpPr>
        <p:spPr>
          <a:xfrm>
            <a:off x="502976" y="193432"/>
            <a:ext cx="8574241" cy="211381"/>
          </a:xfrm>
        </p:spPr>
        <p:txBody>
          <a:bodyPr/>
          <a:lstStyle/>
          <a:p>
            <a:r>
              <a:rPr lang="en-US" altLang="ko-KR" sz="1000">
                <a:solidFill>
                  <a:schemeClr val="tx1">
                    <a:lumMod val="50000"/>
                    <a:lumOff val="50000"/>
                  </a:schemeClr>
                </a:solidFill>
                <a:latin typeface="KoPub돋움체 Bold" panose="00000800000000000000" pitchFamily="2" charset="-127"/>
                <a:ea typeface="KoPub돋움체 Bold" panose="00000800000000000000" pitchFamily="2" charset="-127"/>
                <a:cs typeface="+mn-cs"/>
              </a:rPr>
              <a:t>02 </a:t>
            </a:r>
            <a:r>
              <a:rPr lang="ko-KR" altLang="en-US" sz="1000">
                <a:solidFill>
                  <a:schemeClr val="tx1">
                    <a:lumMod val="50000"/>
                    <a:lumOff val="50000"/>
                  </a:schemeClr>
                </a:solidFill>
                <a:latin typeface="KoPub돋움체 Bold" panose="00000800000000000000" pitchFamily="2" charset="-127"/>
                <a:ea typeface="KoPub돋움체 Bold" panose="00000800000000000000" pitchFamily="2" charset="-127"/>
                <a:cs typeface="+mn-cs"/>
              </a:rPr>
              <a:t>프로젝트 개요</a:t>
            </a:r>
          </a:p>
        </p:txBody>
      </p:sp>
      <p:sp>
        <p:nvSpPr>
          <p:cNvPr id="96" name="TextBox 95">
            <a:extLst>
              <a:ext uri="{FF2B5EF4-FFF2-40B4-BE49-F238E27FC236}">
                <a16:creationId xmlns:a16="http://schemas.microsoft.com/office/drawing/2014/main" id="{48798C3D-559E-40C9-B22A-6761007405E1}"/>
              </a:ext>
            </a:extLst>
          </p:cNvPr>
          <p:cNvSpPr txBox="1"/>
          <p:nvPr/>
        </p:nvSpPr>
        <p:spPr>
          <a:xfrm flipH="1">
            <a:off x="488950" y="874727"/>
            <a:ext cx="8928100" cy="169277"/>
          </a:xfrm>
          <a:prstGeom prst="rect">
            <a:avLst/>
          </a:prstGeom>
          <a:noFill/>
        </p:spPr>
        <p:txBody>
          <a:bodyPr wrap="square" lIns="0" tIns="0" rIns="0" bIns="0" rtlCol="0">
            <a:spAutoFit/>
          </a:bodyPr>
          <a:lstStyle/>
          <a:p>
            <a:r>
              <a:rPr lang="ko-KR" altLang="en-US"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주요 </a:t>
            </a:r>
            <a:r>
              <a:rPr lang="en-US" altLang="ko-KR"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Target </a:t>
            </a:r>
            <a:r>
              <a:rPr lang="ko-KR" altLang="en-US"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사업 중 </a:t>
            </a:r>
            <a:r>
              <a:rPr lang="en-US" altLang="ko-KR"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’26</a:t>
            </a:r>
            <a:r>
              <a:rPr lang="ko-KR" altLang="en-US"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년 상반기 착공 예정인 태안 해상풍력단지의 사업구조는 다음과 같습니다</a:t>
            </a:r>
            <a:r>
              <a:rPr lang="en-US" altLang="ko-KR"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 </a:t>
            </a:r>
            <a:endParaRPr lang="ko-KR" altLang="en-US"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endParaRPr>
          </a:p>
        </p:txBody>
      </p:sp>
      <p:sp>
        <p:nvSpPr>
          <p:cNvPr id="97" name="제목 18">
            <a:extLst>
              <a:ext uri="{FF2B5EF4-FFF2-40B4-BE49-F238E27FC236}">
                <a16:creationId xmlns:a16="http://schemas.microsoft.com/office/drawing/2014/main" id="{E577CB65-78D0-496E-8174-B9F8D9F6DC96}"/>
              </a:ext>
            </a:extLst>
          </p:cNvPr>
          <p:cNvSpPr txBox="1">
            <a:spLocks/>
          </p:cNvSpPr>
          <p:nvPr/>
        </p:nvSpPr>
        <p:spPr>
          <a:xfrm>
            <a:off x="488951" y="439978"/>
            <a:ext cx="8928100" cy="430887"/>
          </a:xfrm>
          <a:prstGeom prst="rect">
            <a:avLst/>
          </a:prstGeom>
        </p:spPr>
        <p:txBody>
          <a:bodyPr wrap="square" lIns="0" tIns="0" rIns="0" bIns="0">
            <a:spAutoFit/>
          </a:bodyPr>
          <a:lstStyle>
            <a:defPPr>
              <a:defRPr lang="en-US"/>
            </a:defPPr>
            <a:lvl1pPr marR="0" lvl="0" indent="0" defTabSz="661751" fontAlgn="auto" latinLnBrk="1">
              <a:lnSpc>
                <a:spcPct val="100000"/>
              </a:lnSpc>
              <a:spcBef>
                <a:spcPct val="0"/>
              </a:spcBef>
              <a:spcAft>
                <a:spcPts val="2000"/>
              </a:spcAft>
              <a:buClrTx/>
              <a:buSzTx/>
              <a:buFontTx/>
              <a:buNone/>
              <a:tabLst/>
              <a:defRPr kumimoji="0" sz="2800" b="0" i="0" u="none" strike="noStrike" cap="none" spc="0" normalizeH="0" baseline="0">
                <a:ln>
                  <a:solidFill>
                    <a:srgbClr val="FD349C">
                      <a:alpha val="0"/>
                    </a:srgbClr>
                  </a:solidFill>
                </a:ln>
                <a:solidFill>
                  <a:srgbClr val="00338D"/>
                </a:solidFill>
                <a:effectLst/>
                <a:uLnTx/>
                <a:uFillTx/>
                <a:latin typeface="KoPub돋움체 Bold" panose="00000800000000000000" pitchFamily="2" charset="-127"/>
                <a:ea typeface="KoPub돋움체 Bold" panose="00000800000000000000" pitchFamily="2" charset="-127"/>
                <a:cs typeface="+mj-cs"/>
              </a:defRPr>
            </a:lvl1pPr>
          </a:lstStyle>
          <a:p>
            <a:pPr>
              <a:defRPr/>
            </a:pPr>
            <a:r>
              <a:rPr lang="ko-KR" altLang="en-US"/>
              <a:t>태안 해상풍력 사업구조</a:t>
            </a:r>
            <a:endParaRPr lang="en-US" altLang="ko-KR" sz="2800"/>
          </a:p>
        </p:txBody>
      </p:sp>
      <p:grpSp>
        <p:nvGrpSpPr>
          <p:cNvPr id="3" name="그룹 2">
            <a:extLst>
              <a:ext uri="{FF2B5EF4-FFF2-40B4-BE49-F238E27FC236}">
                <a16:creationId xmlns:a16="http://schemas.microsoft.com/office/drawing/2014/main" id="{F9C30FE6-4627-76EC-C700-EAF7C0E17F28}"/>
              </a:ext>
            </a:extLst>
          </p:cNvPr>
          <p:cNvGrpSpPr/>
          <p:nvPr/>
        </p:nvGrpSpPr>
        <p:grpSpPr>
          <a:xfrm>
            <a:off x="502976" y="1307321"/>
            <a:ext cx="8914074" cy="288000"/>
            <a:chOff x="452439" y="1416168"/>
            <a:chExt cx="4392613" cy="288000"/>
          </a:xfrm>
        </p:grpSpPr>
        <p:sp>
          <p:nvSpPr>
            <p:cNvPr id="4" name="TextBox 3">
              <a:extLst>
                <a:ext uri="{FF2B5EF4-FFF2-40B4-BE49-F238E27FC236}">
                  <a16:creationId xmlns:a16="http://schemas.microsoft.com/office/drawing/2014/main" id="{21CB5274-202B-1E8A-187E-A52F0758FD26}"/>
                </a:ext>
              </a:extLst>
            </p:cNvPr>
            <p:cNvSpPr txBox="1"/>
            <p:nvPr/>
          </p:nvSpPr>
          <p:spPr>
            <a:xfrm>
              <a:off x="452441" y="1416168"/>
              <a:ext cx="4392609" cy="288000"/>
            </a:xfrm>
            <a:prstGeom prst="rect">
              <a:avLst/>
            </a:prstGeom>
            <a:noFill/>
          </p:spPr>
          <p:txBody>
            <a:bodyPr vert="horz" wrap="square" lIns="0" tIns="0" rIns="0" bIns="0" rtlCol="0" anchor="ctr" anchorCtr="0">
              <a:noAutofit/>
            </a:bodyPr>
            <a:lstStyle/>
            <a:p>
              <a:pPr defTabSz="888038">
                <a:defRPr/>
              </a:pPr>
              <a:r>
                <a:rPr lang="ko-KR" altLang="en-US" sz="1100" b="1">
                  <a:ln>
                    <a:solidFill>
                      <a:srgbClr val="00338D">
                        <a:alpha val="0"/>
                      </a:srgbClr>
                    </a:solidFill>
                  </a:ln>
                  <a:solidFill>
                    <a:srgbClr val="00338D"/>
                  </a:solidFill>
                  <a:latin typeface="KoPub돋움체 Medium" panose="02020603020101020101" pitchFamily="18" charset="-127"/>
                  <a:ea typeface="KoPub돋움체 Medium" panose="02020603020101020101" pitchFamily="18" charset="-127"/>
                </a:rPr>
                <a:t>태안 해상풍력 사업구조</a:t>
              </a:r>
              <a:r>
                <a:rPr lang="en-US" altLang="ko-KR" sz="1100" b="1" baseline="30000">
                  <a:ln>
                    <a:solidFill>
                      <a:srgbClr val="00338D">
                        <a:alpha val="0"/>
                      </a:srgbClr>
                    </a:solidFill>
                  </a:ln>
                  <a:solidFill>
                    <a:srgbClr val="00338D"/>
                  </a:solidFill>
                  <a:latin typeface="KoPub돋움체 Medium" panose="02020603020101020101" pitchFamily="18" charset="-127"/>
                  <a:ea typeface="KoPub돋움체 Medium" panose="02020603020101020101" pitchFamily="18" charset="-127"/>
                </a:rPr>
                <a:t>1</a:t>
              </a:r>
            </a:p>
          </p:txBody>
        </p:sp>
        <p:cxnSp>
          <p:nvCxnSpPr>
            <p:cNvPr id="5" name="직선 연결선 4">
              <a:extLst>
                <a:ext uri="{FF2B5EF4-FFF2-40B4-BE49-F238E27FC236}">
                  <a16:creationId xmlns:a16="http://schemas.microsoft.com/office/drawing/2014/main" id="{4199D483-6716-6E1A-247C-0801847B3CAA}"/>
                </a:ext>
              </a:extLst>
            </p:cNvPr>
            <p:cNvCxnSpPr/>
            <p:nvPr/>
          </p:nvCxnSpPr>
          <p:spPr>
            <a:xfrm>
              <a:off x="452439" y="1418794"/>
              <a:ext cx="4392613"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 name="직선 연결선 5">
              <a:extLst>
                <a:ext uri="{FF2B5EF4-FFF2-40B4-BE49-F238E27FC236}">
                  <a16:creationId xmlns:a16="http://schemas.microsoft.com/office/drawing/2014/main" id="{09155BD8-7B09-C6E1-470C-A40DAA8C98C3}"/>
                </a:ext>
              </a:extLst>
            </p:cNvPr>
            <p:cNvCxnSpPr/>
            <p:nvPr/>
          </p:nvCxnSpPr>
          <p:spPr>
            <a:xfrm>
              <a:off x="452439" y="1700213"/>
              <a:ext cx="4392613"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pic>
        <p:nvPicPr>
          <p:cNvPr id="10" name="그림 9">
            <a:extLst>
              <a:ext uri="{FF2B5EF4-FFF2-40B4-BE49-F238E27FC236}">
                <a16:creationId xmlns:a16="http://schemas.microsoft.com/office/drawing/2014/main" id="{BECAD7F2-29EE-96B3-06FC-5266C9F63A22}"/>
              </a:ext>
            </a:extLst>
          </p:cNvPr>
          <p:cNvPicPr>
            <a:picLocks noChangeAspect="1"/>
          </p:cNvPicPr>
          <p:nvPr/>
        </p:nvPicPr>
        <p:blipFill>
          <a:blip r:embed="rId2"/>
          <a:stretch>
            <a:fillRect/>
          </a:stretch>
        </p:blipFill>
        <p:spPr>
          <a:xfrm>
            <a:off x="10120617" y="-59743"/>
            <a:ext cx="5545082" cy="3302218"/>
          </a:xfrm>
          <a:prstGeom prst="rect">
            <a:avLst/>
          </a:prstGeom>
        </p:spPr>
      </p:pic>
      <p:sp>
        <p:nvSpPr>
          <p:cNvPr id="19" name="텍스트 개체 틀 5">
            <a:extLst>
              <a:ext uri="{FF2B5EF4-FFF2-40B4-BE49-F238E27FC236}">
                <a16:creationId xmlns:a16="http://schemas.microsoft.com/office/drawing/2014/main" id="{F731758B-7B6E-DC0E-6477-4EDE4C489374}"/>
              </a:ext>
            </a:extLst>
          </p:cNvPr>
          <p:cNvSpPr txBox="1">
            <a:spLocks/>
          </p:cNvSpPr>
          <p:nvPr/>
        </p:nvSpPr>
        <p:spPr>
          <a:xfrm>
            <a:off x="488950" y="5811322"/>
            <a:ext cx="8928100" cy="539132"/>
          </a:xfrm>
          <a:prstGeom prst="rect">
            <a:avLst/>
          </a:prstGeom>
          <a:noFill/>
        </p:spPr>
        <p:txBody>
          <a:bodyPr vert="horz" wrap="square" lIns="0" tIns="0" rIns="0" bIns="0" rtlCol="0" anchor="t" anchorCtr="0">
            <a:noAutofit/>
          </a:bodyPr>
          <a:lstStyle>
            <a:lvl1pPr eaLnBrk="1" latinLnBrk="1" hangingPunct="1">
              <a:spcAft>
                <a:spcPts val="650"/>
              </a:spcAft>
              <a:defRPr lang="ko-KR" altLang="en-US" sz="800" b="0" i="0" kern="0" baseline="0" dirty="0">
                <a:solidFill>
                  <a:srgbClr val="7F7F7F"/>
                </a:solidFill>
                <a:latin typeface="+mn-lt"/>
                <a:ea typeface="+mn-ea"/>
                <a:cs typeface="Arial" panose="020B0604020202020204" pitchFamily="34" charset="0"/>
              </a:defRPr>
            </a:lvl1pPr>
            <a:lvl2pPr marL="0" indent="0" eaLnBrk="1" latinLnBrk="1" hangingPunct="1">
              <a:spcAft>
                <a:spcPts val="650"/>
              </a:spcAft>
              <a:buFont typeface="Univers for KPMG"/>
              <a:buNone/>
              <a:defRPr sz="1400" b="0" i="0">
                <a:solidFill>
                  <a:srgbClr val="003087"/>
                </a:solidFill>
                <a:latin typeface="Univers for KPMG Light" panose="020B0403020202020204" pitchFamily="34" charset="0"/>
                <a:cs typeface="Univers for KPMG" panose="020B0603020202020204" pitchFamily="34" charset="0"/>
              </a:defRPr>
            </a:lvl2pPr>
            <a:lvl3pPr marL="307975" indent="-307975" algn="l" eaLnBrk="1" latinLnBrk="1" hangingPunct="1">
              <a:spcAft>
                <a:spcPts val="650"/>
              </a:spcAft>
              <a:buFont typeface="Univers for KPMG Light" panose="020B0403020202020204" pitchFamily="34" charset="0"/>
              <a:buChar char="—"/>
              <a:defRPr sz="1400" b="0" i="0">
                <a:solidFill>
                  <a:srgbClr val="003087"/>
                </a:solidFill>
                <a:latin typeface="Univers for KPMG Light" panose="020B0403020202020204" pitchFamily="34" charset="0"/>
                <a:cs typeface="Univers for KPMG" panose="020B0603020202020204" pitchFamily="34" charset="0"/>
              </a:defRPr>
            </a:lvl3pPr>
            <a:lvl4pPr marL="623888" indent="-248400" algn="l" eaLnBrk="1" latinLnBrk="1" hangingPunct="1">
              <a:spcAft>
                <a:spcPts val="650"/>
              </a:spcAft>
              <a:buFont typeface="Univers for KPMG Light" panose="020B0403020202020204" pitchFamily="34" charset="0"/>
              <a:buChar char="–"/>
              <a:defRPr sz="1400" b="0" i="0" baseline="0">
                <a:solidFill>
                  <a:srgbClr val="003087"/>
                </a:solidFill>
                <a:latin typeface="Univers for KPMG Light" panose="020B0403020202020204" pitchFamily="34" charset="0"/>
                <a:cs typeface="Univers for KPMG" panose="020B0603020202020204" pitchFamily="34" charset="0"/>
              </a:defRPr>
            </a:lvl4pPr>
            <a:lvl5pPr marL="982663" indent="-309563" algn="l" eaLnBrk="1" latinLnBrk="1" hangingPunct="1">
              <a:spcAft>
                <a:spcPts val="650"/>
              </a:spcAft>
              <a:buFont typeface="Univers for KPMG Light" panose="020B0403020202020204" pitchFamily="34" charset="0"/>
              <a:buChar char="—"/>
              <a:defRPr lang="en-US" sz="1400" b="0" i="0" dirty="0" smtClean="0">
                <a:solidFill>
                  <a:srgbClr val="003087"/>
                </a:solidFill>
                <a:latin typeface="Univers for KPMG Light" panose="020B0403020202020204" pitchFamily="34" charset="0"/>
                <a:cs typeface="Univers for KPMG" panose="020B0603020202020204" pitchFamily="34" charset="0"/>
              </a:defRPr>
            </a:lvl5pPr>
            <a:lvl6pPr marL="1257300" indent="-247650" algn="l" eaLnBrk="1" latinLnBrk="1" hangingPunct="1">
              <a:spcAft>
                <a:spcPts val="650"/>
              </a:spcAft>
              <a:buFont typeface="Univers for KPMG Light" panose="020B0403020202020204" pitchFamily="34" charset="0"/>
              <a:buChar char="-"/>
              <a:defRPr lang="en-US" sz="1400" b="0" i="0" baseline="0" dirty="0" smtClean="0">
                <a:solidFill>
                  <a:srgbClr val="003087"/>
                </a:solidFill>
                <a:latin typeface="Univers for KPMG Light" panose="020B0403020202020204" pitchFamily="34" charset="0"/>
              </a:defRPr>
            </a:lvl6pPr>
            <a:lvl7pPr marL="1619250" indent="-309563" algn="l" eaLnBrk="1" latinLnBrk="1" hangingPunct="1">
              <a:spcAft>
                <a:spcPts val="650"/>
              </a:spcAft>
              <a:buFont typeface="Univers for KPMG Light" panose="020B0403020202020204" pitchFamily="34" charset="0"/>
              <a:buChar char="—"/>
              <a:defRPr lang="en-US" sz="1400" b="0" i="0" dirty="0" smtClean="0">
                <a:solidFill>
                  <a:srgbClr val="003087"/>
                </a:solidFill>
                <a:latin typeface="Univers for KPMG Light" panose="020B0403020202020204" pitchFamily="34" charset="0"/>
              </a:defRPr>
            </a:lvl7pPr>
            <a:lvl8pPr marL="1885950" indent="-247650" algn="l" eaLnBrk="1" latinLnBrk="1" hangingPunct="1">
              <a:spcAft>
                <a:spcPts val="650"/>
              </a:spcAft>
              <a:buFont typeface="Univers for KPMG Light" panose="020B0403020202020204" pitchFamily="34" charset="0"/>
              <a:buChar char="-"/>
              <a:defRPr lang="en-US" sz="1400" b="0" i="0" baseline="0" dirty="0" smtClean="0">
                <a:solidFill>
                  <a:srgbClr val="003087"/>
                </a:solidFill>
                <a:latin typeface="Univers for KPMG Light" panose="020B0403020202020204" pitchFamily="34" charset="0"/>
              </a:defRPr>
            </a:lvl8pPr>
          </a:lstStyle>
          <a:p>
            <a:pPr>
              <a:spcAft>
                <a:spcPts val="0"/>
              </a:spcAft>
            </a:pPr>
            <a:r>
              <a:rPr lang="en-US" altLang="ko-KR">
                <a:latin typeface="KoPub돋움체 Medium" panose="02020603020101020101" pitchFamily="18" charset="-127"/>
                <a:ea typeface="KoPub돋움체 Medium" panose="02020603020101020101" pitchFamily="18" charset="-127"/>
              </a:rPr>
              <a:t>Source : </a:t>
            </a:r>
            <a:r>
              <a:rPr lang="ko-KR" altLang="en-US">
                <a:latin typeface="KoPub돋움체 Medium" panose="02020603020101020101" pitchFamily="18" charset="-127"/>
                <a:ea typeface="KoPub돋움체 Medium" panose="02020603020101020101" pitchFamily="18" charset="-127"/>
              </a:rPr>
              <a:t>회사제시자료</a:t>
            </a:r>
            <a:endParaRPr lang="en-US" altLang="ko-KR">
              <a:latin typeface="KoPub돋움체 Medium" panose="02020603020101020101" pitchFamily="18" charset="-127"/>
              <a:ea typeface="KoPub돋움체 Medium" panose="02020603020101020101" pitchFamily="18" charset="-127"/>
            </a:endParaRPr>
          </a:p>
          <a:p>
            <a:pPr>
              <a:spcAft>
                <a:spcPts val="0"/>
              </a:spcAft>
            </a:pPr>
            <a:r>
              <a:rPr lang="en-US" altLang="ko-KR">
                <a:latin typeface="KoPub돋움체 Medium" panose="02020603020101020101" pitchFamily="18" charset="-127"/>
                <a:ea typeface="KoPub돋움체 Medium" panose="02020603020101020101" pitchFamily="18" charset="-127"/>
              </a:rPr>
              <a:t>Note 1 : </a:t>
            </a:r>
            <a:r>
              <a:rPr lang="ko-KR" altLang="en-US">
                <a:latin typeface="KoPub돋움체 Medium" panose="02020603020101020101" pitchFamily="18" charset="-127"/>
                <a:ea typeface="KoPub돋움체 Medium" panose="02020603020101020101" pitchFamily="18" charset="-127"/>
              </a:rPr>
              <a:t>현재 기준 회사 제시 정보를 토대로 작성하였으며</a:t>
            </a:r>
            <a:r>
              <a:rPr lang="en-US" altLang="ko-KR">
                <a:latin typeface="KoPub돋움체 Medium" panose="02020603020101020101" pitchFamily="18" charset="-127"/>
                <a:ea typeface="KoPub돋움체 Medium" panose="02020603020101020101" pitchFamily="18" charset="-127"/>
              </a:rPr>
              <a:t>, </a:t>
            </a:r>
            <a:r>
              <a:rPr lang="ko-KR" altLang="en-US">
                <a:latin typeface="KoPub돋움체 Medium" panose="02020603020101020101" pitchFamily="18" charset="-127"/>
                <a:ea typeface="KoPub돋움체 Medium" panose="02020603020101020101" pitchFamily="18" charset="-127"/>
              </a:rPr>
              <a:t>구체적인 사업구조 및 사업 참여자</a:t>
            </a:r>
            <a:r>
              <a:rPr lang="en-US" altLang="ko-KR">
                <a:latin typeface="KoPub돋움체 Medium" panose="02020603020101020101" pitchFamily="18" charset="-127"/>
                <a:ea typeface="KoPub돋움체 Medium" panose="02020603020101020101" pitchFamily="18" charset="-127"/>
              </a:rPr>
              <a:t>, </a:t>
            </a:r>
            <a:r>
              <a:rPr lang="ko-KR" altLang="en-US">
                <a:latin typeface="KoPub돋움체 Medium" panose="02020603020101020101" pitchFamily="18" charset="-127"/>
                <a:ea typeface="KoPub돋움체 Medium" panose="02020603020101020101" pitchFamily="18" charset="-127"/>
              </a:rPr>
              <a:t>지분율 등은 추후 변동 가능</a:t>
            </a:r>
            <a:endParaRPr lang="en-US" altLang="ko-KR">
              <a:latin typeface="KoPub돋움체 Medium" panose="02020603020101020101" pitchFamily="18" charset="-127"/>
              <a:ea typeface="KoPub돋움체 Medium" panose="02020603020101020101" pitchFamily="18" charset="-127"/>
            </a:endParaRPr>
          </a:p>
          <a:p>
            <a:pPr>
              <a:spcAft>
                <a:spcPts val="0"/>
              </a:spcAft>
            </a:pPr>
            <a:r>
              <a:rPr lang="en-US" altLang="ko-KR">
                <a:latin typeface="KoPub돋움체 Medium" panose="02020603020101020101" pitchFamily="18" charset="-127"/>
                <a:ea typeface="KoPub돋움체 Medium" panose="02020603020101020101" pitchFamily="18" charset="-127"/>
              </a:rPr>
              <a:t>Note 2 : </a:t>
            </a:r>
            <a:r>
              <a:rPr lang="ko-KR" altLang="en-US">
                <a:latin typeface="KoPub돋움체 Medium" panose="02020603020101020101" pitchFamily="18" charset="-127"/>
                <a:ea typeface="KoPub돋움체 Medium" panose="02020603020101020101" pitchFamily="18" charset="-127"/>
              </a:rPr>
              <a:t>싱가포르에 본사를 둔 아시아태평양 지역의 재생에너지 민자발전사</a:t>
            </a:r>
            <a:r>
              <a:rPr lang="en-US" altLang="ko-KR">
                <a:latin typeface="KoPub돋움체 Medium" panose="02020603020101020101" pitchFamily="18" charset="-127"/>
                <a:ea typeface="KoPub돋움체 Medium" panose="02020603020101020101" pitchFamily="18" charset="-127"/>
              </a:rPr>
              <a:t>(IPP)</a:t>
            </a:r>
            <a:r>
              <a:rPr lang="ko-KR" altLang="en-US">
                <a:latin typeface="KoPub돋움체 Medium" panose="02020603020101020101" pitchFamily="18" charset="-127"/>
                <a:ea typeface="KoPub돋움체 Medium" panose="02020603020101020101" pitchFamily="18" charset="-127"/>
              </a:rPr>
              <a:t>로</a:t>
            </a:r>
            <a:r>
              <a:rPr lang="en-US" altLang="ko-KR">
                <a:latin typeface="KoPub돋움체 Medium" panose="02020603020101020101" pitchFamily="18" charset="-127"/>
                <a:ea typeface="KoPub돋움체 Medium" panose="02020603020101020101" pitchFamily="18" charset="-127"/>
              </a:rPr>
              <a:t>, </a:t>
            </a:r>
            <a:r>
              <a:rPr lang="ko-KR" altLang="en-US">
                <a:latin typeface="KoPub돋움체 Medium" panose="02020603020101020101" pitchFamily="18" charset="-127"/>
                <a:ea typeface="KoPub돋움체 Medium" panose="02020603020101020101" pitchFamily="18" charset="-127"/>
              </a:rPr>
              <a:t>인도</a:t>
            </a:r>
            <a:r>
              <a:rPr lang="en-US" altLang="ko-KR">
                <a:latin typeface="KoPub돋움체 Medium" panose="02020603020101020101" pitchFamily="18" charset="-127"/>
                <a:ea typeface="KoPub돋움체 Medium" panose="02020603020101020101" pitchFamily="18" charset="-127"/>
              </a:rPr>
              <a:t>, </a:t>
            </a:r>
            <a:r>
              <a:rPr lang="ko-KR" altLang="en-US">
                <a:latin typeface="KoPub돋움체 Medium" panose="02020603020101020101" pitchFamily="18" charset="-127"/>
                <a:ea typeface="KoPub돋움체 Medium" panose="02020603020101020101" pitchFamily="18" charset="-127"/>
              </a:rPr>
              <a:t>인도네시아</a:t>
            </a:r>
            <a:r>
              <a:rPr lang="en-US" altLang="ko-KR">
                <a:latin typeface="KoPub돋움체 Medium" panose="02020603020101020101" pitchFamily="18" charset="-127"/>
                <a:ea typeface="KoPub돋움체 Medium" panose="02020603020101020101" pitchFamily="18" charset="-127"/>
              </a:rPr>
              <a:t>, </a:t>
            </a:r>
            <a:r>
              <a:rPr lang="ko-KR" altLang="en-US">
                <a:latin typeface="KoPub돋움체 Medium" panose="02020603020101020101" pitchFamily="18" charset="-127"/>
                <a:ea typeface="KoPub돋움체 Medium" panose="02020603020101020101" pitchFamily="18" charset="-127"/>
              </a:rPr>
              <a:t>일본 등에서 재생에너지 발전단지를 운영</a:t>
            </a:r>
            <a:r>
              <a:rPr lang="en-US" altLang="ko-KR">
                <a:latin typeface="KoPub돋움체 Medium" panose="02020603020101020101" pitchFamily="18" charset="-127"/>
                <a:ea typeface="KoPub돋움체 Medium" panose="02020603020101020101" pitchFamily="18" charset="-127"/>
              </a:rPr>
              <a:t> </a:t>
            </a:r>
            <a:r>
              <a:rPr lang="ko-KR" altLang="en-US">
                <a:latin typeface="KoPub돋움체 Medium" panose="02020603020101020101" pitchFamily="18" charset="-127"/>
                <a:ea typeface="KoPub돋움체 Medium" panose="02020603020101020101" pitchFamily="18" charset="-127"/>
              </a:rPr>
              <a:t>및</a:t>
            </a:r>
            <a:r>
              <a:rPr lang="en-US" altLang="ko-KR">
                <a:latin typeface="KoPub돋움체 Medium" panose="02020603020101020101" pitchFamily="18" charset="-127"/>
                <a:ea typeface="KoPub돋움체 Medium" panose="02020603020101020101" pitchFamily="18" charset="-127"/>
              </a:rPr>
              <a:t> </a:t>
            </a:r>
            <a:r>
              <a:rPr lang="ko-KR" altLang="en-US">
                <a:latin typeface="KoPub돋움체 Medium" panose="02020603020101020101" pitchFamily="18" charset="-127"/>
                <a:ea typeface="KoPub돋움체 Medium" panose="02020603020101020101" pitchFamily="18" charset="-127"/>
              </a:rPr>
              <a:t>개발 중</a:t>
            </a:r>
            <a:endParaRPr lang="en-US" altLang="ko-KR">
              <a:latin typeface="KoPub돋움체 Medium" panose="02020603020101020101" pitchFamily="18" charset="-127"/>
              <a:ea typeface="KoPub돋움체 Medium" panose="02020603020101020101" pitchFamily="18" charset="-127"/>
            </a:endParaRPr>
          </a:p>
          <a:p>
            <a:pPr>
              <a:spcAft>
                <a:spcPts val="0"/>
              </a:spcAft>
            </a:pPr>
            <a:r>
              <a:rPr lang="en-US" altLang="ko-KR">
                <a:latin typeface="KoPub돋움체 Medium" panose="02020603020101020101" pitchFamily="18" charset="-127"/>
                <a:ea typeface="KoPub돋움체 Medium" panose="02020603020101020101" pitchFamily="18" charset="-127"/>
              </a:rPr>
              <a:t>Note 3 : </a:t>
            </a:r>
            <a:r>
              <a:rPr lang="ko-KR" altLang="en-US">
                <a:latin typeface="KoPub돋움체 Medium" panose="02020603020101020101" pitchFamily="18" charset="-127"/>
                <a:ea typeface="KoPub돋움체 Medium" panose="02020603020101020101" pitchFamily="18" charset="-127"/>
              </a:rPr>
              <a:t>현재 현대건설</a:t>
            </a:r>
            <a:r>
              <a:rPr lang="en-US" altLang="ko-KR">
                <a:latin typeface="KoPub돋움체 Medium" panose="02020603020101020101" pitchFamily="18" charset="-127"/>
                <a:ea typeface="KoPub돋움체 Medium" panose="02020603020101020101" pitchFamily="18" charset="-127"/>
              </a:rPr>
              <a:t>, </a:t>
            </a:r>
            <a:r>
              <a:rPr lang="ko-KR" altLang="en-US">
                <a:latin typeface="KoPub돋움체 Medium" panose="02020603020101020101" pitchFamily="18" charset="-127"/>
                <a:ea typeface="KoPub돋움체 Medium" panose="02020603020101020101" pitchFamily="18" charset="-127"/>
              </a:rPr>
              <a:t>대우건설</a:t>
            </a:r>
            <a:r>
              <a:rPr lang="en-US" altLang="ko-KR">
                <a:latin typeface="KoPub돋움체 Medium" panose="02020603020101020101" pitchFamily="18" charset="-127"/>
                <a:ea typeface="KoPub돋움체 Medium" panose="02020603020101020101" pitchFamily="18" charset="-127"/>
              </a:rPr>
              <a:t>, </a:t>
            </a:r>
            <a:r>
              <a:rPr lang="ko-KR" altLang="en-US">
                <a:latin typeface="KoPub돋움체 Medium" panose="02020603020101020101" pitchFamily="18" charset="-127"/>
                <a:ea typeface="KoPub돋움체 Medium" panose="02020603020101020101" pitchFamily="18" charset="-127"/>
              </a:rPr>
              <a:t>포스코 중 </a:t>
            </a:r>
            <a:r>
              <a:rPr lang="en-US" altLang="ko-KR">
                <a:latin typeface="KoPub돋움체 Medium" panose="02020603020101020101" pitchFamily="18" charset="-127"/>
                <a:ea typeface="KoPub돋움체 Medium" panose="02020603020101020101" pitchFamily="18" charset="-127"/>
              </a:rPr>
              <a:t>EPC </a:t>
            </a:r>
            <a:r>
              <a:rPr lang="ko-KR" altLang="en-US">
                <a:latin typeface="KoPub돋움체 Medium" panose="02020603020101020101" pitchFamily="18" charset="-127"/>
                <a:ea typeface="KoPub돋움체 Medium" panose="02020603020101020101" pitchFamily="18" charset="-127"/>
              </a:rPr>
              <a:t>업체 선정을 진행중이며</a:t>
            </a:r>
            <a:r>
              <a:rPr lang="en-US" altLang="ko-KR">
                <a:latin typeface="KoPub돋움체 Medium" panose="02020603020101020101" pitchFamily="18" charset="-127"/>
                <a:ea typeface="KoPub돋움체 Medium" panose="02020603020101020101" pitchFamily="18" charset="-127"/>
              </a:rPr>
              <a:t>, </a:t>
            </a:r>
            <a:r>
              <a:rPr lang="ko-KR" altLang="en-US">
                <a:latin typeface="KoPub돋움체 Medium" panose="02020603020101020101" pitchFamily="18" charset="-127"/>
                <a:ea typeface="KoPub돋움체 Medium" panose="02020603020101020101" pitchFamily="18" charset="-127"/>
              </a:rPr>
              <a:t>대한전선과 </a:t>
            </a:r>
            <a:r>
              <a:rPr lang="ko-KR" altLang="en-US" err="1">
                <a:latin typeface="KoPub돋움체 Medium" panose="02020603020101020101" pitchFamily="18" charset="-127"/>
                <a:ea typeface="KoPub돋움체 Medium" panose="02020603020101020101" pitchFamily="18" charset="-127"/>
              </a:rPr>
              <a:t>해천은</a:t>
            </a:r>
            <a:r>
              <a:rPr lang="ko-KR" altLang="en-US">
                <a:latin typeface="KoPub돋움체 Medium" panose="02020603020101020101" pitchFamily="18" charset="-127"/>
                <a:ea typeface="KoPub돋움체 Medium" panose="02020603020101020101" pitchFamily="18" charset="-127"/>
              </a:rPr>
              <a:t> </a:t>
            </a:r>
            <a:r>
              <a:rPr lang="en-US" altLang="ko-KR">
                <a:latin typeface="KoPub돋움체 Medium" panose="02020603020101020101" pitchFamily="18" charset="-127"/>
                <a:ea typeface="KoPub돋움체 Medium" panose="02020603020101020101" pitchFamily="18" charset="-127"/>
              </a:rPr>
              <a:t>3</a:t>
            </a:r>
            <a:r>
              <a:rPr lang="ko-KR" altLang="en-US">
                <a:latin typeface="KoPub돋움체 Medium" panose="02020603020101020101" pitchFamily="18" charset="-127"/>
                <a:ea typeface="KoPub돋움체 Medium" panose="02020603020101020101" pitchFamily="18" charset="-127"/>
              </a:rPr>
              <a:t>개의 회사에 모두 견적서를 제출한 상태임</a:t>
            </a:r>
            <a:endParaRPr lang="en-US" altLang="ko-KR">
              <a:latin typeface="KoPub돋움체 Medium" panose="02020603020101020101" pitchFamily="18" charset="-127"/>
              <a:ea typeface="KoPub돋움체 Medium" panose="02020603020101020101" pitchFamily="18" charset="-127"/>
            </a:endParaRPr>
          </a:p>
          <a:p>
            <a:pPr>
              <a:spcAft>
                <a:spcPts val="0"/>
              </a:spcAft>
            </a:pPr>
            <a:endParaRPr lang="en-US" altLang="ko-KR">
              <a:latin typeface="KoPub돋움체 Medium" panose="02020603020101020101" pitchFamily="18" charset="-127"/>
              <a:ea typeface="KoPub돋움체 Medium" panose="02020603020101020101" pitchFamily="18" charset="-127"/>
            </a:endParaRPr>
          </a:p>
        </p:txBody>
      </p:sp>
      <p:sp>
        <p:nvSpPr>
          <p:cNvPr id="8" name="직사각형 7">
            <a:extLst>
              <a:ext uri="{FF2B5EF4-FFF2-40B4-BE49-F238E27FC236}">
                <a16:creationId xmlns:a16="http://schemas.microsoft.com/office/drawing/2014/main" id="{8071C4A3-4CD7-BAC1-DBDF-B91114F9161D}"/>
              </a:ext>
            </a:extLst>
          </p:cNvPr>
          <p:cNvSpPr/>
          <p:nvPr/>
        </p:nvSpPr>
        <p:spPr>
          <a:xfrm>
            <a:off x="3693000" y="1874544"/>
            <a:ext cx="2520000" cy="352269"/>
          </a:xfrm>
          <a:prstGeom prst="rect">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ko-KR" altLang="en-US" sz="1100" b="1">
                <a:solidFill>
                  <a:schemeClr val="bg1"/>
                </a:solidFill>
                <a:latin typeface="KoPub돋움체 Medium" panose="00000600000000000000" pitchFamily="2" charset="-127"/>
                <a:ea typeface="KoPub돋움체 Medium" panose="00000600000000000000" pitchFamily="2" charset="-127"/>
              </a:rPr>
              <a:t>사업주 </a:t>
            </a:r>
            <a:r>
              <a:rPr lang="en-US" altLang="ko-KR" sz="1100" b="1">
                <a:solidFill>
                  <a:schemeClr val="bg1"/>
                </a:solidFill>
                <a:latin typeface="KoPub돋움체 Medium" panose="00000600000000000000" pitchFamily="2" charset="-127"/>
                <a:ea typeface="KoPub돋움체 Medium" panose="00000600000000000000" pitchFamily="2" charset="-127"/>
              </a:rPr>
              <a:t>(Sponsor)</a:t>
            </a:r>
            <a:endParaRPr lang="ko-KR" altLang="en-US" sz="1100" b="1">
              <a:solidFill>
                <a:schemeClr val="bg1"/>
              </a:solidFill>
              <a:latin typeface="KoPub돋움체 Medium" panose="00000600000000000000" pitchFamily="2" charset="-127"/>
              <a:ea typeface="KoPub돋움체 Medium" panose="00000600000000000000" pitchFamily="2" charset="-127"/>
            </a:endParaRPr>
          </a:p>
        </p:txBody>
      </p:sp>
      <p:sp>
        <p:nvSpPr>
          <p:cNvPr id="16" name="직사각형 15">
            <a:extLst>
              <a:ext uri="{FF2B5EF4-FFF2-40B4-BE49-F238E27FC236}">
                <a16:creationId xmlns:a16="http://schemas.microsoft.com/office/drawing/2014/main" id="{6A60A0E9-53BD-A37B-D463-46D853D73D85}"/>
              </a:ext>
            </a:extLst>
          </p:cNvPr>
          <p:cNvSpPr/>
          <p:nvPr/>
        </p:nvSpPr>
        <p:spPr>
          <a:xfrm>
            <a:off x="3693000" y="2271952"/>
            <a:ext cx="2520000" cy="809578"/>
          </a:xfrm>
          <a:prstGeom prst="rect">
            <a:avLst/>
          </a:prstGeom>
          <a:noFill/>
          <a:ln w="635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marL="172800" indent="-171450">
              <a:buClr>
                <a:srgbClr val="00338D"/>
              </a:buClr>
              <a:buFont typeface="Wingdings" panose="05000000000000000000" pitchFamily="2" charset="2"/>
              <a:buChar char="§"/>
            </a:pPr>
            <a:r>
              <a:rPr lang="ko-KR" altLang="en-US" sz="900">
                <a:solidFill>
                  <a:schemeClr val="tx1"/>
                </a:solidFill>
                <a:latin typeface="KoPub돋움체 Light" panose="00000300000000000000" pitchFamily="2" charset="-127"/>
                <a:ea typeface="KoPub돋움체 Light" panose="00000300000000000000" pitchFamily="2" charset="-127"/>
              </a:rPr>
              <a:t>뷔나에너지</a:t>
            </a:r>
            <a:r>
              <a:rPr lang="en-US" altLang="ko-KR" sz="900">
                <a:solidFill>
                  <a:schemeClr val="tx1"/>
                </a:solidFill>
                <a:latin typeface="KoPub돋움체 Light" panose="00000300000000000000" pitchFamily="2" charset="-127"/>
                <a:ea typeface="KoPub돋움체 Light" panose="00000300000000000000" pitchFamily="2" charset="-127"/>
              </a:rPr>
              <a:t>(VENA ENERGY)</a:t>
            </a:r>
            <a:r>
              <a:rPr lang="en-US" altLang="ko-KR" sz="900" baseline="30000">
                <a:solidFill>
                  <a:schemeClr val="tx1"/>
                </a:solidFill>
                <a:latin typeface="KoPub돋움체 Light" panose="00000300000000000000" pitchFamily="2" charset="-127"/>
                <a:ea typeface="KoPub돋움체 Light" panose="00000300000000000000" pitchFamily="2" charset="-127"/>
              </a:rPr>
              <a:t>2</a:t>
            </a:r>
          </a:p>
        </p:txBody>
      </p:sp>
      <p:sp>
        <p:nvSpPr>
          <p:cNvPr id="23" name="직사각형 22">
            <a:extLst>
              <a:ext uri="{FF2B5EF4-FFF2-40B4-BE49-F238E27FC236}">
                <a16:creationId xmlns:a16="http://schemas.microsoft.com/office/drawing/2014/main" id="{989F39AD-6DEA-116D-B781-548D16779F31}"/>
              </a:ext>
            </a:extLst>
          </p:cNvPr>
          <p:cNvSpPr/>
          <p:nvPr/>
        </p:nvSpPr>
        <p:spPr>
          <a:xfrm>
            <a:off x="3693000" y="4053682"/>
            <a:ext cx="2520000" cy="461082"/>
          </a:xfrm>
          <a:prstGeom prst="rect">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ko-KR" altLang="en-US" sz="1100" b="1">
                <a:solidFill>
                  <a:schemeClr val="bg1"/>
                </a:solidFill>
                <a:latin typeface="KoPub돋움체 Medium" panose="00000600000000000000" pitchFamily="2" charset="-127"/>
                <a:ea typeface="KoPub돋움체 Medium" panose="00000600000000000000" pitchFamily="2" charset="-127"/>
              </a:rPr>
              <a:t>㈜태안풍력발전</a:t>
            </a:r>
            <a:endParaRPr lang="ko-KR" altLang="en-US" sz="1100" b="1" baseline="30000">
              <a:solidFill>
                <a:schemeClr val="bg1"/>
              </a:solidFill>
              <a:latin typeface="KoPub돋움체 Medium" panose="00000600000000000000" pitchFamily="2" charset="-127"/>
              <a:ea typeface="KoPub돋움체 Medium" panose="00000600000000000000" pitchFamily="2" charset="-127"/>
            </a:endParaRPr>
          </a:p>
        </p:txBody>
      </p:sp>
      <p:sp>
        <p:nvSpPr>
          <p:cNvPr id="25" name="직사각형 24">
            <a:extLst>
              <a:ext uri="{FF2B5EF4-FFF2-40B4-BE49-F238E27FC236}">
                <a16:creationId xmlns:a16="http://schemas.microsoft.com/office/drawing/2014/main" id="{E1A03D66-824A-6F05-6083-20252715A003}"/>
              </a:ext>
            </a:extLst>
          </p:cNvPr>
          <p:cNvSpPr/>
          <p:nvPr/>
        </p:nvSpPr>
        <p:spPr>
          <a:xfrm>
            <a:off x="489600" y="2266956"/>
            <a:ext cx="2160000" cy="352269"/>
          </a:xfrm>
          <a:prstGeom prst="rect">
            <a:avLst/>
          </a:prstGeom>
          <a:solidFill>
            <a:srgbClr val="1E49E2"/>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altLang="ko-KR" sz="1100" b="1">
                <a:solidFill>
                  <a:schemeClr val="bg1"/>
                </a:solidFill>
                <a:latin typeface="KoPub돋움체 Medium" panose="00000600000000000000" pitchFamily="2" charset="-127"/>
                <a:ea typeface="KoPub돋움체 Medium" panose="00000600000000000000" pitchFamily="2" charset="-127"/>
              </a:rPr>
              <a:t>EPC &amp; </a:t>
            </a:r>
            <a:r>
              <a:rPr lang="ko-KR" altLang="en-US" sz="1100" b="1">
                <a:solidFill>
                  <a:schemeClr val="bg1"/>
                </a:solidFill>
                <a:latin typeface="KoPub돋움체 Medium" panose="00000600000000000000" pitchFamily="2" charset="-127"/>
                <a:ea typeface="KoPub돋움체 Medium" panose="00000600000000000000" pitchFamily="2" charset="-127"/>
              </a:rPr>
              <a:t>설비 공급</a:t>
            </a:r>
            <a:r>
              <a:rPr lang="en-US" altLang="ko-KR" sz="1100" b="1">
                <a:solidFill>
                  <a:schemeClr val="bg1"/>
                </a:solidFill>
                <a:latin typeface="KoPub돋움체 Medium" panose="00000600000000000000" pitchFamily="2" charset="-127"/>
                <a:ea typeface="KoPub돋움체 Medium" panose="00000600000000000000" pitchFamily="2" charset="-127"/>
              </a:rPr>
              <a:t> </a:t>
            </a:r>
            <a:endParaRPr lang="ko-KR" altLang="en-US" sz="1100" b="1">
              <a:solidFill>
                <a:schemeClr val="bg1"/>
              </a:solidFill>
              <a:latin typeface="KoPub돋움체 Medium" panose="00000600000000000000" pitchFamily="2" charset="-127"/>
              <a:ea typeface="KoPub돋움체 Medium" panose="00000600000000000000" pitchFamily="2" charset="-127"/>
            </a:endParaRPr>
          </a:p>
        </p:txBody>
      </p:sp>
      <p:sp>
        <p:nvSpPr>
          <p:cNvPr id="29" name="직사각형 28">
            <a:extLst>
              <a:ext uri="{FF2B5EF4-FFF2-40B4-BE49-F238E27FC236}">
                <a16:creationId xmlns:a16="http://schemas.microsoft.com/office/drawing/2014/main" id="{26AE5EDF-F279-7810-3D83-5B4A3E083570}"/>
              </a:ext>
            </a:extLst>
          </p:cNvPr>
          <p:cNvSpPr/>
          <p:nvPr/>
        </p:nvSpPr>
        <p:spPr>
          <a:xfrm>
            <a:off x="489600" y="2662731"/>
            <a:ext cx="2160000" cy="1512304"/>
          </a:xfrm>
          <a:prstGeom prst="rect">
            <a:avLst/>
          </a:prstGeom>
          <a:noFill/>
          <a:ln w="635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marL="172800" indent="-171450">
              <a:spcBef>
                <a:spcPts val="100"/>
              </a:spcBef>
              <a:buClr>
                <a:srgbClr val="00338D"/>
              </a:buClr>
              <a:buFont typeface="Wingdings" panose="05000000000000000000" pitchFamily="2" charset="2"/>
              <a:buChar char="§"/>
            </a:pPr>
            <a:r>
              <a:rPr lang="en-US" altLang="ko-KR" sz="900" b="1">
                <a:solidFill>
                  <a:schemeClr val="tx1"/>
                </a:solidFill>
                <a:latin typeface="KoPub돋움체 Light" panose="00000300000000000000" pitchFamily="2" charset="-127"/>
                <a:ea typeface="KoPub돋움체 Light" panose="00000300000000000000" pitchFamily="2" charset="-127"/>
              </a:rPr>
              <a:t>EPC</a:t>
            </a:r>
          </a:p>
          <a:p>
            <a:pPr marL="259200" indent="-171450">
              <a:spcBef>
                <a:spcPts val="100"/>
              </a:spcBef>
              <a:buFont typeface="Wingdings" panose="05000000000000000000" pitchFamily="2" charset="2"/>
              <a:buChar char="ü"/>
            </a:pPr>
            <a:r>
              <a:rPr lang="en-US" altLang="ko-KR" sz="900">
                <a:solidFill>
                  <a:schemeClr val="tx1"/>
                </a:solidFill>
                <a:latin typeface="KoPub돋움체 Light" panose="00000300000000000000" pitchFamily="2" charset="-127"/>
                <a:ea typeface="KoPub돋움체 Light" panose="00000300000000000000" pitchFamily="2" charset="-127"/>
              </a:rPr>
              <a:t>EPC</a:t>
            </a:r>
            <a:r>
              <a:rPr lang="ko-KR" altLang="en-US" sz="900">
                <a:solidFill>
                  <a:schemeClr val="tx1"/>
                </a:solidFill>
                <a:latin typeface="KoPub돋움체 Light" panose="00000300000000000000" pitchFamily="2" charset="-127"/>
                <a:ea typeface="KoPub돋움체 Light" panose="00000300000000000000" pitchFamily="2" charset="-127"/>
              </a:rPr>
              <a:t>업체 선정중</a:t>
            </a:r>
            <a:r>
              <a:rPr lang="en-US" altLang="ko-KR" sz="900" baseline="30000">
                <a:solidFill>
                  <a:schemeClr val="tx1"/>
                </a:solidFill>
                <a:latin typeface="KoPub돋움체 Light" panose="00000300000000000000" pitchFamily="2" charset="-127"/>
                <a:ea typeface="KoPub돋움체 Light" panose="00000300000000000000" pitchFamily="2" charset="-127"/>
              </a:rPr>
              <a:t> 3</a:t>
            </a:r>
            <a:r>
              <a:rPr lang="en-US" altLang="ko-KR" sz="900">
                <a:solidFill>
                  <a:schemeClr val="tx1"/>
                </a:solidFill>
                <a:latin typeface="KoPub돋움체 Light" panose="00000300000000000000" pitchFamily="2" charset="-127"/>
                <a:ea typeface="KoPub돋움체 Light" panose="00000300000000000000" pitchFamily="2" charset="-127"/>
              </a:rPr>
              <a:t>(</a:t>
            </a:r>
            <a:r>
              <a:rPr lang="ko-KR" altLang="en-US" sz="900">
                <a:solidFill>
                  <a:schemeClr val="tx1"/>
                </a:solidFill>
                <a:latin typeface="KoPub돋움체 Light" panose="00000300000000000000" pitchFamily="2" charset="-127"/>
                <a:ea typeface="KoPub돋움체 Light" panose="00000300000000000000" pitchFamily="2" charset="-127"/>
              </a:rPr>
              <a:t>현대건설</a:t>
            </a:r>
            <a:r>
              <a:rPr lang="en-US" altLang="ko-KR" sz="900">
                <a:solidFill>
                  <a:schemeClr val="tx1"/>
                </a:solidFill>
                <a:latin typeface="KoPub돋움체 Light" panose="00000300000000000000" pitchFamily="2" charset="-127"/>
                <a:ea typeface="KoPub돋움체 Light" panose="00000300000000000000" pitchFamily="2" charset="-127"/>
              </a:rPr>
              <a:t> </a:t>
            </a:r>
            <a:r>
              <a:rPr lang="ko-KR" altLang="en-US" sz="900">
                <a:solidFill>
                  <a:schemeClr val="tx1"/>
                </a:solidFill>
                <a:latin typeface="KoPub돋움체 Light" panose="00000300000000000000" pitchFamily="2" charset="-127"/>
                <a:ea typeface="KoPub돋움체 Light" panose="00000300000000000000" pitchFamily="2" charset="-127"/>
              </a:rPr>
              <a:t>유력</a:t>
            </a:r>
            <a:r>
              <a:rPr lang="en-US" altLang="ko-KR" sz="900">
                <a:solidFill>
                  <a:schemeClr val="tx1"/>
                </a:solidFill>
                <a:latin typeface="KoPub돋움체 Light" panose="00000300000000000000" pitchFamily="2" charset="-127"/>
                <a:ea typeface="KoPub돋움체 Light" panose="00000300000000000000" pitchFamily="2" charset="-127"/>
              </a:rPr>
              <a:t>)</a:t>
            </a:r>
            <a:endParaRPr lang="en-US" altLang="ko-KR" sz="900" baseline="30000">
              <a:solidFill>
                <a:schemeClr val="tx1"/>
              </a:solidFill>
              <a:latin typeface="KoPub돋움체 Light" panose="00000300000000000000" pitchFamily="2" charset="-127"/>
              <a:ea typeface="KoPub돋움체 Light" panose="00000300000000000000" pitchFamily="2" charset="-127"/>
            </a:endParaRPr>
          </a:p>
          <a:p>
            <a:pPr marL="172800" indent="-171450">
              <a:spcBef>
                <a:spcPts val="100"/>
              </a:spcBef>
              <a:buClr>
                <a:srgbClr val="00338D"/>
              </a:buClr>
              <a:buFont typeface="Wingdings" panose="05000000000000000000" pitchFamily="2" charset="2"/>
              <a:buChar char="§"/>
            </a:pPr>
            <a:r>
              <a:rPr lang="ko-KR" altLang="en-US" sz="900" b="1">
                <a:solidFill>
                  <a:schemeClr val="tx1"/>
                </a:solidFill>
                <a:latin typeface="KoPub돋움체 Light" panose="00000300000000000000" pitchFamily="2" charset="-127"/>
                <a:ea typeface="KoPub돋움체 Light" panose="00000300000000000000" pitchFamily="2" charset="-127"/>
              </a:rPr>
              <a:t>터빈</a:t>
            </a:r>
            <a:endParaRPr lang="en-US" altLang="ko-KR" sz="900" b="1">
              <a:solidFill>
                <a:schemeClr val="tx1"/>
              </a:solidFill>
              <a:latin typeface="KoPub돋움체 Light" panose="00000300000000000000" pitchFamily="2" charset="-127"/>
              <a:ea typeface="KoPub돋움체 Light" panose="00000300000000000000" pitchFamily="2" charset="-127"/>
            </a:endParaRPr>
          </a:p>
          <a:p>
            <a:pPr marL="259200" indent="-171450">
              <a:spcBef>
                <a:spcPts val="100"/>
              </a:spcBef>
              <a:buFont typeface="Wingdings" panose="05000000000000000000" pitchFamily="2" charset="2"/>
              <a:buChar char="ü"/>
            </a:pPr>
            <a:r>
              <a:rPr lang="ko-KR" altLang="en-US" sz="900">
                <a:solidFill>
                  <a:schemeClr val="tx1"/>
                </a:solidFill>
                <a:latin typeface="KoPub돋움체 Light" panose="00000300000000000000" pitchFamily="2" charset="-127"/>
                <a:ea typeface="KoPub돋움체 Light" panose="00000300000000000000" pitchFamily="2" charset="-127"/>
              </a:rPr>
              <a:t>확인불가</a:t>
            </a:r>
            <a:endParaRPr lang="en-US" altLang="ko-KR" sz="900">
              <a:solidFill>
                <a:schemeClr val="tx1"/>
              </a:solidFill>
              <a:latin typeface="KoPub돋움체 Light" panose="00000300000000000000" pitchFamily="2" charset="-127"/>
              <a:ea typeface="KoPub돋움체 Light" panose="00000300000000000000" pitchFamily="2" charset="-127"/>
            </a:endParaRPr>
          </a:p>
          <a:p>
            <a:pPr marL="172800" indent="-171450">
              <a:spcBef>
                <a:spcPts val="100"/>
              </a:spcBef>
              <a:buClr>
                <a:srgbClr val="00338D"/>
              </a:buClr>
              <a:buFont typeface="Wingdings" panose="05000000000000000000" pitchFamily="2" charset="2"/>
              <a:buChar char="§"/>
            </a:pPr>
            <a:r>
              <a:rPr lang="ko-KR" altLang="en-US" sz="900" b="1">
                <a:solidFill>
                  <a:schemeClr val="tx1"/>
                </a:solidFill>
                <a:latin typeface="KoPub돋움체 Light" panose="00000300000000000000" pitchFamily="2" charset="-127"/>
                <a:ea typeface="KoPub돋움체 Light" panose="00000300000000000000" pitchFamily="2" charset="-127"/>
              </a:rPr>
              <a:t>하부구조물</a:t>
            </a:r>
            <a:endParaRPr lang="en-US" altLang="ko-KR" sz="900" b="1">
              <a:solidFill>
                <a:schemeClr val="tx1"/>
              </a:solidFill>
              <a:latin typeface="KoPub돋움체 Light" panose="00000300000000000000" pitchFamily="2" charset="-127"/>
              <a:ea typeface="KoPub돋움체 Light" panose="00000300000000000000" pitchFamily="2" charset="-127"/>
            </a:endParaRPr>
          </a:p>
          <a:p>
            <a:pPr marL="259200" indent="-171450">
              <a:spcBef>
                <a:spcPts val="100"/>
              </a:spcBef>
              <a:buFont typeface="Wingdings" panose="05000000000000000000" pitchFamily="2" charset="2"/>
              <a:buChar char="ü"/>
            </a:pPr>
            <a:r>
              <a:rPr lang="ko-KR" altLang="en-US" sz="900">
                <a:solidFill>
                  <a:schemeClr val="tx1"/>
                </a:solidFill>
                <a:latin typeface="KoPub돋움체 Light" panose="00000300000000000000" pitchFamily="2" charset="-127"/>
                <a:ea typeface="KoPub돋움체 Light" panose="00000300000000000000" pitchFamily="2" charset="-127"/>
              </a:rPr>
              <a:t>확인불가</a:t>
            </a:r>
            <a:endParaRPr lang="en-US" altLang="ko-KR" sz="900">
              <a:solidFill>
                <a:schemeClr val="tx1"/>
              </a:solidFill>
              <a:latin typeface="KoPub돋움체 Light" panose="00000300000000000000" pitchFamily="2" charset="-127"/>
              <a:ea typeface="KoPub돋움체 Light" panose="00000300000000000000" pitchFamily="2" charset="-127"/>
            </a:endParaRPr>
          </a:p>
          <a:p>
            <a:pPr marL="172800" indent="-171450">
              <a:spcBef>
                <a:spcPts val="100"/>
              </a:spcBef>
              <a:buClr>
                <a:srgbClr val="00338D"/>
              </a:buClr>
              <a:buFont typeface="Wingdings" panose="05000000000000000000" pitchFamily="2" charset="2"/>
              <a:buChar char="§"/>
            </a:pPr>
            <a:r>
              <a:rPr lang="ko-KR" altLang="en-US" sz="900" b="1">
                <a:solidFill>
                  <a:schemeClr val="tx1"/>
                </a:solidFill>
                <a:latin typeface="KoPub돋움체 Light" panose="00000300000000000000" pitchFamily="2" charset="-127"/>
                <a:ea typeface="KoPub돋움체 Light" panose="00000300000000000000" pitchFamily="2" charset="-127"/>
              </a:rPr>
              <a:t>해저케이블 공급</a:t>
            </a:r>
            <a:endParaRPr lang="en-US" altLang="ko-KR" sz="900" b="1">
              <a:solidFill>
                <a:schemeClr val="tx1"/>
              </a:solidFill>
              <a:latin typeface="KoPub돋움체 Light" panose="00000300000000000000" pitchFamily="2" charset="-127"/>
              <a:ea typeface="KoPub돋움체 Light" panose="00000300000000000000" pitchFamily="2" charset="-127"/>
            </a:endParaRPr>
          </a:p>
          <a:p>
            <a:pPr marL="259200" indent="-171450">
              <a:spcBef>
                <a:spcPts val="100"/>
              </a:spcBef>
              <a:buFont typeface="Wingdings" panose="05000000000000000000" pitchFamily="2" charset="2"/>
              <a:buChar char="ü"/>
            </a:pPr>
            <a:r>
              <a:rPr lang="ko-KR" altLang="en-US" sz="900">
                <a:solidFill>
                  <a:schemeClr val="tx1"/>
                </a:solidFill>
                <a:latin typeface="KoPub돋움체 Light" panose="00000300000000000000" pitchFamily="2" charset="-127"/>
                <a:ea typeface="KoPub돋움체 Light" panose="00000300000000000000" pitchFamily="2" charset="-127"/>
              </a:rPr>
              <a:t>대한전선</a:t>
            </a:r>
            <a:r>
              <a:rPr lang="en-US" altLang="ko-KR" sz="900">
                <a:solidFill>
                  <a:schemeClr val="tx1"/>
                </a:solidFill>
                <a:latin typeface="KoPub돋움체 Light" panose="00000300000000000000" pitchFamily="2" charset="-127"/>
                <a:ea typeface="KoPub돋움체 Light" panose="00000300000000000000" pitchFamily="2" charset="-127"/>
              </a:rPr>
              <a:t> </a:t>
            </a:r>
            <a:r>
              <a:rPr lang="ko-KR" altLang="en-US" sz="900">
                <a:solidFill>
                  <a:schemeClr val="tx1"/>
                </a:solidFill>
                <a:latin typeface="KoPub돋움체 Light" panose="00000300000000000000" pitchFamily="2" charset="-127"/>
                <a:ea typeface="KoPub돋움체 Light" panose="00000300000000000000" pitchFamily="2" charset="-127"/>
              </a:rPr>
              <a:t>유력</a:t>
            </a:r>
            <a:endParaRPr lang="en-US" altLang="ko-KR" sz="900">
              <a:solidFill>
                <a:schemeClr val="tx1"/>
              </a:solidFill>
              <a:latin typeface="KoPub돋움체 Light" panose="00000300000000000000" pitchFamily="2" charset="-127"/>
              <a:ea typeface="KoPub돋움체 Light" panose="00000300000000000000" pitchFamily="2" charset="-127"/>
            </a:endParaRPr>
          </a:p>
          <a:p>
            <a:pPr marL="172800" indent="-171450">
              <a:spcBef>
                <a:spcPts val="100"/>
              </a:spcBef>
              <a:buClr>
                <a:srgbClr val="00338D"/>
              </a:buClr>
              <a:buFont typeface="Wingdings" panose="05000000000000000000" pitchFamily="2" charset="2"/>
              <a:buChar char="§"/>
            </a:pPr>
            <a:r>
              <a:rPr lang="ko-KR" altLang="en-US" sz="900" b="1">
                <a:solidFill>
                  <a:schemeClr val="tx1"/>
                </a:solidFill>
                <a:latin typeface="KoPub돋움체 Light" panose="00000300000000000000" pitchFamily="2" charset="-127"/>
                <a:ea typeface="KoPub돋움체 Light" panose="00000300000000000000" pitchFamily="2" charset="-127"/>
              </a:rPr>
              <a:t>해저케이블 시공</a:t>
            </a:r>
            <a:endParaRPr lang="en-US" altLang="ko-KR" sz="900" b="1">
              <a:solidFill>
                <a:schemeClr val="tx1"/>
              </a:solidFill>
              <a:latin typeface="KoPub돋움체 Light" panose="00000300000000000000" pitchFamily="2" charset="-127"/>
              <a:ea typeface="KoPub돋움체 Light" panose="00000300000000000000" pitchFamily="2" charset="-127"/>
            </a:endParaRPr>
          </a:p>
          <a:p>
            <a:pPr marL="259200" indent="-171450">
              <a:spcBef>
                <a:spcPts val="100"/>
              </a:spcBef>
              <a:buFont typeface="Wingdings" panose="05000000000000000000" pitchFamily="2" charset="2"/>
              <a:buChar char="ü"/>
            </a:pPr>
            <a:r>
              <a:rPr lang="ko-KR" altLang="en-US" sz="900" b="1" err="1">
                <a:solidFill>
                  <a:srgbClr val="1E49E2"/>
                </a:solidFill>
                <a:latin typeface="KoPub돋움체 Light" panose="00000300000000000000" pitchFamily="2" charset="-127"/>
                <a:ea typeface="KoPub돋움체 Light" panose="00000300000000000000" pitchFamily="2" charset="-127"/>
              </a:rPr>
              <a:t>해천</a:t>
            </a:r>
            <a:r>
              <a:rPr lang="ko-KR" altLang="en-US" sz="900">
                <a:solidFill>
                  <a:schemeClr val="tx1"/>
                </a:solidFill>
                <a:latin typeface="KoPub돋움체 Light" panose="00000300000000000000" pitchFamily="2" charset="-127"/>
                <a:ea typeface="KoPub돋움체 Light" panose="00000300000000000000" pitchFamily="2" charset="-127"/>
              </a:rPr>
              <a:t> 유력</a:t>
            </a:r>
            <a:endParaRPr lang="en-US" altLang="ko-KR" sz="900">
              <a:solidFill>
                <a:schemeClr val="tx1"/>
              </a:solidFill>
              <a:latin typeface="KoPub돋움체 Light" panose="00000300000000000000" pitchFamily="2" charset="-127"/>
              <a:ea typeface="KoPub돋움체 Light" panose="00000300000000000000" pitchFamily="2" charset="-127"/>
            </a:endParaRPr>
          </a:p>
        </p:txBody>
      </p:sp>
      <p:sp>
        <p:nvSpPr>
          <p:cNvPr id="30" name="직사각형 29">
            <a:extLst>
              <a:ext uri="{FF2B5EF4-FFF2-40B4-BE49-F238E27FC236}">
                <a16:creationId xmlns:a16="http://schemas.microsoft.com/office/drawing/2014/main" id="{A6382E45-7ED6-62E0-8FEC-38A7E8FB41A6}"/>
              </a:ext>
            </a:extLst>
          </p:cNvPr>
          <p:cNvSpPr/>
          <p:nvPr/>
        </p:nvSpPr>
        <p:spPr>
          <a:xfrm>
            <a:off x="489600" y="4328803"/>
            <a:ext cx="2160000" cy="352269"/>
          </a:xfrm>
          <a:prstGeom prst="rect">
            <a:avLst/>
          </a:prstGeom>
          <a:solidFill>
            <a:srgbClr val="1E49E2"/>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altLang="ko-KR" sz="1100" b="1">
                <a:solidFill>
                  <a:schemeClr val="bg1"/>
                </a:solidFill>
                <a:latin typeface="KoPub돋움체 Medium" panose="00000600000000000000" pitchFamily="2" charset="-127"/>
                <a:ea typeface="KoPub돋움체 Medium" panose="00000600000000000000" pitchFamily="2" charset="-127"/>
              </a:rPr>
              <a:t>O &amp; M</a:t>
            </a:r>
            <a:endParaRPr lang="ko-KR" altLang="en-US" sz="1100" b="1">
              <a:solidFill>
                <a:schemeClr val="bg1"/>
              </a:solidFill>
              <a:latin typeface="KoPub돋움체 Medium" panose="00000600000000000000" pitchFamily="2" charset="-127"/>
              <a:ea typeface="KoPub돋움체 Medium" panose="00000600000000000000" pitchFamily="2" charset="-127"/>
            </a:endParaRPr>
          </a:p>
        </p:txBody>
      </p:sp>
      <p:sp>
        <p:nvSpPr>
          <p:cNvPr id="34" name="직사각형 33">
            <a:extLst>
              <a:ext uri="{FF2B5EF4-FFF2-40B4-BE49-F238E27FC236}">
                <a16:creationId xmlns:a16="http://schemas.microsoft.com/office/drawing/2014/main" id="{D9499070-4E85-2543-B6AF-BB7D8E51DAC9}"/>
              </a:ext>
            </a:extLst>
          </p:cNvPr>
          <p:cNvSpPr/>
          <p:nvPr/>
        </p:nvSpPr>
        <p:spPr>
          <a:xfrm>
            <a:off x="489600" y="4726211"/>
            <a:ext cx="2160000" cy="643861"/>
          </a:xfrm>
          <a:prstGeom prst="rect">
            <a:avLst/>
          </a:prstGeom>
          <a:noFill/>
          <a:ln w="635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marL="172800" indent="-171450">
              <a:buClr>
                <a:srgbClr val="00338D"/>
              </a:buClr>
              <a:buFont typeface="Wingdings" panose="05000000000000000000" pitchFamily="2" charset="2"/>
              <a:buChar char="§"/>
            </a:pPr>
            <a:r>
              <a:rPr lang="ko-KR" altLang="en-US" sz="900">
                <a:solidFill>
                  <a:schemeClr val="tx1"/>
                </a:solidFill>
                <a:latin typeface="KoPub돋움체 Light" panose="00000300000000000000" pitchFamily="2" charset="-127"/>
                <a:ea typeface="KoPub돋움체 Light" panose="00000300000000000000" pitchFamily="2" charset="-127"/>
              </a:rPr>
              <a:t>확인불가</a:t>
            </a:r>
            <a:endParaRPr lang="en-US" altLang="ko-KR" sz="900">
              <a:solidFill>
                <a:schemeClr val="tx1"/>
              </a:solidFill>
              <a:latin typeface="KoPub돋움체 Light" panose="00000300000000000000" pitchFamily="2" charset="-127"/>
              <a:ea typeface="KoPub돋움체 Light" panose="00000300000000000000" pitchFamily="2" charset="-127"/>
            </a:endParaRPr>
          </a:p>
        </p:txBody>
      </p:sp>
      <p:sp>
        <p:nvSpPr>
          <p:cNvPr id="36" name="직사각형 35">
            <a:extLst>
              <a:ext uri="{FF2B5EF4-FFF2-40B4-BE49-F238E27FC236}">
                <a16:creationId xmlns:a16="http://schemas.microsoft.com/office/drawing/2014/main" id="{3EA25E3F-BF21-0EFE-9EEC-B1A7C7D719C5}"/>
              </a:ext>
            </a:extLst>
          </p:cNvPr>
          <p:cNvSpPr/>
          <p:nvPr/>
        </p:nvSpPr>
        <p:spPr>
          <a:xfrm>
            <a:off x="7256400" y="3422764"/>
            <a:ext cx="2160000" cy="396000"/>
          </a:xfrm>
          <a:prstGeom prst="rect">
            <a:avLst/>
          </a:prstGeom>
          <a:solidFill>
            <a:srgbClr val="7213EA"/>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ko-KR" altLang="en-US" sz="1100" b="1">
                <a:solidFill>
                  <a:schemeClr val="bg1"/>
                </a:solidFill>
                <a:latin typeface="KoPub돋움체 Medium" panose="00000600000000000000" pitchFamily="2" charset="-127"/>
                <a:ea typeface="KoPub돋움체 Medium" panose="00000600000000000000" pitchFamily="2" charset="-127"/>
              </a:rPr>
              <a:t>전력거래소</a:t>
            </a:r>
          </a:p>
        </p:txBody>
      </p:sp>
      <p:sp>
        <p:nvSpPr>
          <p:cNvPr id="37" name="직사각형 36">
            <a:extLst>
              <a:ext uri="{FF2B5EF4-FFF2-40B4-BE49-F238E27FC236}">
                <a16:creationId xmlns:a16="http://schemas.microsoft.com/office/drawing/2014/main" id="{4DB22E91-2D00-27CA-220D-41F70F128373}"/>
              </a:ext>
            </a:extLst>
          </p:cNvPr>
          <p:cNvSpPr/>
          <p:nvPr/>
        </p:nvSpPr>
        <p:spPr>
          <a:xfrm>
            <a:off x="7256400" y="4691851"/>
            <a:ext cx="2160000" cy="396000"/>
          </a:xfrm>
          <a:prstGeom prst="rect">
            <a:avLst/>
          </a:prstGeom>
          <a:solidFill>
            <a:srgbClr val="7213EA"/>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altLang="ko-KR" sz="1100" b="1">
                <a:solidFill>
                  <a:schemeClr val="bg1"/>
                </a:solidFill>
                <a:latin typeface="KoPub돋움체 Medium" panose="00000600000000000000" pitchFamily="2" charset="-127"/>
                <a:ea typeface="KoPub돋움체 Medium" panose="00000600000000000000" pitchFamily="2" charset="-127"/>
              </a:rPr>
              <a:t>REC </a:t>
            </a:r>
            <a:r>
              <a:rPr lang="ko-KR" altLang="en-US" sz="1100" b="1">
                <a:solidFill>
                  <a:schemeClr val="bg1"/>
                </a:solidFill>
                <a:latin typeface="KoPub돋움체 Medium" panose="00000600000000000000" pitchFamily="2" charset="-127"/>
                <a:ea typeface="KoPub돋움체 Medium" panose="00000600000000000000" pitchFamily="2" charset="-127"/>
              </a:rPr>
              <a:t>현물시장 등</a:t>
            </a:r>
          </a:p>
        </p:txBody>
      </p:sp>
      <p:cxnSp>
        <p:nvCxnSpPr>
          <p:cNvPr id="41" name="직선 화살표 연결선 40">
            <a:extLst>
              <a:ext uri="{FF2B5EF4-FFF2-40B4-BE49-F238E27FC236}">
                <a16:creationId xmlns:a16="http://schemas.microsoft.com/office/drawing/2014/main" id="{B1233476-402D-47B6-258B-726213F8D59B}"/>
              </a:ext>
            </a:extLst>
          </p:cNvPr>
          <p:cNvCxnSpPr>
            <a:cxnSpLocks/>
          </p:cNvCxnSpPr>
          <p:nvPr/>
        </p:nvCxnSpPr>
        <p:spPr>
          <a:xfrm>
            <a:off x="4843272" y="3081530"/>
            <a:ext cx="0" cy="972152"/>
          </a:xfrm>
          <a:prstGeom prst="straightConnector1">
            <a:avLst/>
          </a:prstGeom>
          <a:ln>
            <a:solidFill>
              <a:srgbClr val="00338D"/>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2" name="연결선: 꺾임 41">
            <a:extLst>
              <a:ext uri="{FF2B5EF4-FFF2-40B4-BE49-F238E27FC236}">
                <a16:creationId xmlns:a16="http://schemas.microsoft.com/office/drawing/2014/main" id="{0343C6F5-6442-0AC6-ECF2-901BB545A011}"/>
              </a:ext>
            </a:extLst>
          </p:cNvPr>
          <p:cNvCxnSpPr>
            <a:cxnSpLocks/>
          </p:cNvCxnSpPr>
          <p:nvPr/>
        </p:nvCxnSpPr>
        <p:spPr>
          <a:xfrm>
            <a:off x="2649600" y="3354875"/>
            <a:ext cx="1043400" cy="848739"/>
          </a:xfrm>
          <a:prstGeom prst="bentConnector3">
            <a:avLst>
              <a:gd name="adj1" fmla="val 55258"/>
            </a:avLst>
          </a:prstGeom>
          <a:ln>
            <a:solidFill>
              <a:srgbClr val="1E49E2"/>
            </a:solidFill>
            <a:tailEnd type="triangle"/>
          </a:ln>
        </p:spPr>
        <p:style>
          <a:lnRef idx="1">
            <a:schemeClr val="accent1"/>
          </a:lnRef>
          <a:fillRef idx="0">
            <a:schemeClr val="accent1"/>
          </a:fillRef>
          <a:effectRef idx="0">
            <a:schemeClr val="accent1"/>
          </a:effectRef>
          <a:fontRef idx="minor">
            <a:schemeClr val="tx1"/>
          </a:fontRef>
        </p:style>
      </p:cxnSp>
      <p:cxnSp>
        <p:nvCxnSpPr>
          <p:cNvPr id="43" name="연결선: 꺾임 42">
            <a:extLst>
              <a:ext uri="{FF2B5EF4-FFF2-40B4-BE49-F238E27FC236}">
                <a16:creationId xmlns:a16="http://schemas.microsoft.com/office/drawing/2014/main" id="{3FB7CA07-B84A-3E00-2386-3C8F33D00651}"/>
              </a:ext>
            </a:extLst>
          </p:cNvPr>
          <p:cNvCxnSpPr>
            <a:cxnSpLocks/>
            <a:endCxn id="23" idx="1"/>
          </p:cNvCxnSpPr>
          <p:nvPr/>
        </p:nvCxnSpPr>
        <p:spPr>
          <a:xfrm flipV="1">
            <a:off x="2649600" y="4284223"/>
            <a:ext cx="1043400" cy="691075"/>
          </a:xfrm>
          <a:prstGeom prst="bentConnector3">
            <a:avLst>
              <a:gd name="adj1" fmla="val 58444"/>
            </a:avLst>
          </a:prstGeom>
          <a:ln>
            <a:solidFill>
              <a:srgbClr val="1E49E2"/>
            </a:solidFill>
            <a:tailEnd type="triangle"/>
          </a:ln>
        </p:spPr>
        <p:style>
          <a:lnRef idx="1">
            <a:schemeClr val="accent1"/>
          </a:lnRef>
          <a:fillRef idx="0">
            <a:schemeClr val="accent1"/>
          </a:fillRef>
          <a:effectRef idx="0">
            <a:schemeClr val="accent1"/>
          </a:effectRef>
          <a:fontRef idx="minor">
            <a:schemeClr val="tx1"/>
          </a:fontRef>
        </p:style>
      </p:cxnSp>
      <p:sp>
        <p:nvSpPr>
          <p:cNvPr id="45" name="직사각형 44">
            <a:extLst>
              <a:ext uri="{FF2B5EF4-FFF2-40B4-BE49-F238E27FC236}">
                <a16:creationId xmlns:a16="http://schemas.microsoft.com/office/drawing/2014/main" id="{F49E0334-BF9F-C609-BC8D-4A547659998B}"/>
              </a:ext>
            </a:extLst>
          </p:cNvPr>
          <p:cNvSpPr/>
          <p:nvPr/>
        </p:nvSpPr>
        <p:spPr>
          <a:xfrm>
            <a:off x="489599" y="3862690"/>
            <a:ext cx="2160000" cy="316800"/>
          </a:xfrm>
          <a:prstGeom prst="rect">
            <a:avLst/>
          </a:prstGeom>
          <a:noFill/>
          <a:ln w="19050">
            <a:solidFill>
              <a:srgbClr val="FD349C"/>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900" err="1">
              <a:solidFill>
                <a:schemeClr val="bg1"/>
              </a:solidFill>
            </a:endParaRPr>
          </a:p>
        </p:txBody>
      </p:sp>
      <p:cxnSp>
        <p:nvCxnSpPr>
          <p:cNvPr id="46" name="직선 화살표 연결선 45">
            <a:extLst>
              <a:ext uri="{FF2B5EF4-FFF2-40B4-BE49-F238E27FC236}">
                <a16:creationId xmlns:a16="http://schemas.microsoft.com/office/drawing/2014/main" id="{D408906D-A095-7855-2A4F-D04584076997}"/>
              </a:ext>
            </a:extLst>
          </p:cNvPr>
          <p:cNvCxnSpPr/>
          <p:nvPr/>
        </p:nvCxnSpPr>
        <p:spPr>
          <a:xfrm>
            <a:off x="7791351" y="1962111"/>
            <a:ext cx="694944" cy="0"/>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7" name="텍스트 개체 틀 5">
            <a:extLst>
              <a:ext uri="{FF2B5EF4-FFF2-40B4-BE49-F238E27FC236}">
                <a16:creationId xmlns:a16="http://schemas.microsoft.com/office/drawing/2014/main" id="{0BB9939F-216D-FE5E-41D7-028C504CFEBF}"/>
              </a:ext>
            </a:extLst>
          </p:cNvPr>
          <p:cNvSpPr txBox="1">
            <a:spLocks/>
          </p:cNvSpPr>
          <p:nvPr/>
        </p:nvSpPr>
        <p:spPr>
          <a:xfrm>
            <a:off x="2728487" y="3418883"/>
            <a:ext cx="546848" cy="287995"/>
          </a:xfrm>
          <a:prstGeom prst="rect">
            <a:avLst/>
          </a:prstGeom>
          <a:noFill/>
        </p:spPr>
        <p:txBody>
          <a:bodyPr vert="horz" wrap="square" lIns="0" tIns="0" rIns="0" bIns="0" rtlCol="0" anchor="t" anchorCtr="0">
            <a:noAutofit/>
          </a:bodyPr>
          <a:lstStyle>
            <a:lvl1pPr eaLnBrk="1" latinLnBrk="1" hangingPunct="1">
              <a:spcAft>
                <a:spcPts val="650"/>
              </a:spcAft>
              <a:defRPr lang="ko-KR" altLang="en-US" sz="800" b="0" i="0" kern="0" baseline="0" dirty="0">
                <a:solidFill>
                  <a:srgbClr val="7F7F7F"/>
                </a:solidFill>
                <a:latin typeface="+mn-lt"/>
                <a:ea typeface="+mn-ea"/>
                <a:cs typeface="Arial" panose="020B0604020202020204" pitchFamily="34" charset="0"/>
              </a:defRPr>
            </a:lvl1pPr>
            <a:lvl2pPr marL="0" indent="0" eaLnBrk="1" latinLnBrk="1" hangingPunct="1">
              <a:spcAft>
                <a:spcPts val="650"/>
              </a:spcAft>
              <a:buFont typeface="Univers for KPMG"/>
              <a:buNone/>
              <a:defRPr sz="1400" b="0" i="0">
                <a:solidFill>
                  <a:srgbClr val="003087"/>
                </a:solidFill>
                <a:latin typeface="Univers for KPMG Light" panose="020B0403020202020204" pitchFamily="34" charset="0"/>
                <a:cs typeface="Univers for KPMG" panose="020B0603020202020204" pitchFamily="34" charset="0"/>
              </a:defRPr>
            </a:lvl2pPr>
            <a:lvl3pPr marL="307975" indent="-307975" algn="l" eaLnBrk="1" latinLnBrk="1" hangingPunct="1">
              <a:spcAft>
                <a:spcPts val="650"/>
              </a:spcAft>
              <a:buFont typeface="Univers for KPMG Light" panose="020B0403020202020204" pitchFamily="34" charset="0"/>
              <a:buChar char="—"/>
              <a:defRPr sz="1400" b="0" i="0">
                <a:solidFill>
                  <a:srgbClr val="003087"/>
                </a:solidFill>
                <a:latin typeface="Univers for KPMG Light" panose="020B0403020202020204" pitchFamily="34" charset="0"/>
                <a:cs typeface="Univers for KPMG" panose="020B0603020202020204" pitchFamily="34" charset="0"/>
              </a:defRPr>
            </a:lvl3pPr>
            <a:lvl4pPr marL="623888" indent="-248400" algn="l" eaLnBrk="1" latinLnBrk="1" hangingPunct="1">
              <a:spcAft>
                <a:spcPts val="650"/>
              </a:spcAft>
              <a:buFont typeface="Univers for KPMG Light" panose="020B0403020202020204" pitchFamily="34" charset="0"/>
              <a:buChar char="–"/>
              <a:defRPr sz="1400" b="0" i="0" baseline="0">
                <a:solidFill>
                  <a:srgbClr val="003087"/>
                </a:solidFill>
                <a:latin typeface="Univers for KPMG Light" panose="020B0403020202020204" pitchFamily="34" charset="0"/>
                <a:cs typeface="Univers for KPMG" panose="020B0603020202020204" pitchFamily="34" charset="0"/>
              </a:defRPr>
            </a:lvl4pPr>
            <a:lvl5pPr marL="982663" indent="-309563" algn="l" eaLnBrk="1" latinLnBrk="1" hangingPunct="1">
              <a:spcAft>
                <a:spcPts val="650"/>
              </a:spcAft>
              <a:buFont typeface="Univers for KPMG Light" panose="020B0403020202020204" pitchFamily="34" charset="0"/>
              <a:buChar char="—"/>
              <a:defRPr lang="en-US" sz="1400" b="0" i="0" dirty="0" smtClean="0">
                <a:solidFill>
                  <a:srgbClr val="003087"/>
                </a:solidFill>
                <a:latin typeface="Univers for KPMG Light" panose="020B0403020202020204" pitchFamily="34" charset="0"/>
                <a:cs typeface="Univers for KPMG" panose="020B0603020202020204" pitchFamily="34" charset="0"/>
              </a:defRPr>
            </a:lvl5pPr>
            <a:lvl6pPr marL="1257300" indent="-247650" algn="l" eaLnBrk="1" latinLnBrk="1" hangingPunct="1">
              <a:spcAft>
                <a:spcPts val="650"/>
              </a:spcAft>
              <a:buFont typeface="Univers for KPMG Light" panose="020B0403020202020204" pitchFamily="34" charset="0"/>
              <a:buChar char="-"/>
              <a:defRPr lang="en-US" sz="1400" b="0" i="0" baseline="0" dirty="0" smtClean="0">
                <a:solidFill>
                  <a:srgbClr val="003087"/>
                </a:solidFill>
                <a:latin typeface="Univers for KPMG Light" panose="020B0403020202020204" pitchFamily="34" charset="0"/>
              </a:defRPr>
            </a:lvl6pPr>
            <a:lvl7pPr marL="1619250" indent="-309563" algn="l" eaLnBrk="1" latinLnBrk="1" hangingPunct="1">
              <a:spcAft>
                <a:spcPts val="650"/>
              </a:spcAft>
              <a:buFont typeface="Univers for KPMG Light" panose="020B0403020202020204" pitchFamily="34" charset="0"/>
              <a:buChar char="—"/>
              <a:defRPr lang="en-US" sz="1400" b="0" i="0" dirty="0" smtClean="0">
                <a:solidFill>
                  <a:srgbClr val="003087"/>
                </a:solidFill>
                <a:latin typeface="Univers for KPMG Light" panose="020B0403020202020204" pitchFamily="34" charset="0"/>
              </a:defRPr>
            </a:lvl7pPr>
            <a:lvl8pPr marL="1885950" indent="-247650" algn="l" eaLnBrk="1" latinLnBrk="1" hangingPunct="1">
              <a:spcAft>
                <a:spcPts val="650"/>
              </a:spcAft>
              <a:buFont typeface="Univers for KPMG Light" panose="020B0403020202020204" pitchFamily="34" charset="0"/>
              <a:buChar char="-"/>
              <a:defRPr lang="en-US" sz="1400" b="0" i="0" baseline="0" dirty="0" smtClean="0">
                <a:solidFill>
                  <a:srgbClr val="003087"/>
                </a:solidFill>
                <a:latin typeface="Univers for KPMG Light" panose="020B0403020202020204" pitchFamily="34" charset="0"/>
              </a:defRPr>
            </a:lvl8pPr>
          </a:lstStyle>
          <a:p>
            <a:pPr>
              <a:spcAft>
                <a:spcPts val="0"/>
              </a:spcAft>
            </a:pPr>
            <a:r>
              <a:rPr lang="ko-KR" altLang="en-US" sz="900">
                <a:solidFill>
                  <a:schemeClr val="tx1"/>
                </a:solidFill>
                <a:latin typeface="KoPub돋움체 Light" panose="00000300000000000000" pitchFamily="2" charset="-127"/>
                <a:ea typeface="KoPub돋움체 Light" panose="00000300000000000000" pitchFamily="2" charset="-127"/>
              </a:rPr>
              <a:t>설비</a:t>
            </a:r>
            <a:r>
              <a:rPr lang="en-US" altLang="ko-KR" sz="900">
                <a:solidFill>
                  <a:schemeClr val="tx1"/>
                </a:solidFill>
                <a:latin typeface="KoPub돋움체 Light" panose="00000300000000000000" pitchFamily="2" charset="-127"/>
                <a:ea typeface="KoPub돋움체 Light" panose="00000300000000000000" pitchFamily="2" charset="-127"/>
              </a:rPr>
              <a:t>/</a:t>
            </a:r>
            <a:r>
              <a:rPr lang="ko-KR" altLang="en-US" sz="900">
                <a:solidFill>
                  <a:schemeClr val="tx1"/>
                </a:solidFill>
                <a:latin typeface="KoPub돋움체 Light" panose="00000300000000000000" pitchFamily="2" charset="-127"/>
                <a:ea typeface="KoPub돋움체 Light" panose="00000300000000000000" pitchFamily="2" charset="-127"/>
              </a:rPr>
              <a:t>시공</a:t>
            </a:r>
            <a:endParaRPr lang="en-US" altLang="ko-KR" sz="900">
              <a:solidFill>
                <a:schemeClr val="tx1"/>
              </a:solidFill>
              <a:latin typeface="KoPub돋움체 Light" panose="00000300000000000000" pitchFamily="2" charset="-127"/>
              <a:ea typeface="KoPub돋움체 Light" panose="00000300000000000000" pitchFamily="2" charset="-127"/>
            </a:endParaRPr>
          </a:p>
        </p:txBody>
      </p:sp>
      <p:cxnSp>
        <p:nvCxnSpPr>
          <p:cNvPr id="52" name="직선 연결선 51">
            <a:extLst>
              <a:ext uri="{FF2B5EF4-FFF2-40B4-BE49-F238E27FC236}">
                <a16:creationId xmlns:a16="http://schemas.microsoft.com/office/drawing/2014/main" id="{35744E09-8862-8B6D-9E83-3F521559C000}"/>
              </a:ext>
            </a:extLst>
          </p:cNvPr>
          <p:cNvCxnSpPr>
            <a:cxnSpLocks/>
          </p:cNvCxnSpPr>
          <p:nvPr/>
        </p:nvCxnSpPr>
        <p:spPr>
          <a:xfrm flipH="1">
            <a:off x="3319272" y="4133260"/>
            <a:ext cx="373727" cy="0"/>
          </a:xfrm>
          <a:prstGeom prst="line">
            <a:avLst/>
          </a:prstGeom>
          <a:ln>
            <a:solidFill>
              <a:srgbClr val="1E49E2"/>
            </a:solidFill>
            <a:prstDash val="dash"/>
          </a:ln>
        </p:spPr>
        <p:style>
          <a:lnRef idx="1">
            <a:schemeClr val="accent1"/>
          </a:lnRef>
          <a:fillRef idx="0">
            <a:schemeClr val="accent1"/>
          </a:fillRef>
          <a:effectRef idx="0">
            <a:schemeClr val="accent1"/>
          </a:effectRef>
          <a:fontRef idx="minor">
            <a:schemeClr val="tx1"/>
          </a:fontRef>
        </p:style>
      </p:cxnSp>
      <p:cxnSp>
        <p:nvCxnSpPr>
          <p:cNvPr id="53" name="직선 연결선 52">
            <a:extLst>
              <a:ext uri="{FF2B5EF4-FFF2-40B4-BE49-F238E27FC236}">
                <a16:creationId xmlns:a16="http://schemas.microsoft.com/office/drawing/2014/main" id="{A8D02F5B-143C-6EBF-A3F0-2B62F6248E50}"/>
              </a:ext>
            </a:extLst>
          </p:cNvPr>
          <p:cNvCxnSpPr>
            <a:cxnSpLocks/>
          </p:cNvCxnSpPr>
          <p:nvPr/>
        </p:nvCxnSpPr>
        <p:spPr>
          <a:xfrm flipV="1">
            <a:off x="3319272" y="3274265"/>
            <a:ext cx="0" cy="858995"/>
          </a:xfrm>
          <a:prstGeom prst="line">
            <a:avLst/>
          </a:prstGeom>
          <a:ln>
            <a:solidFill>
              <a:srgbClr val="1E49E2"/>
            </a:solidFill>
            <a:prstDash val="dash"/>
          </a:ln>
        </p:spPr>
        <p:style>
          <a:lnRef idx="1">
            <a:schemeClr val="accent1"/>
          </a:lnRef>
          <a:fillRef idx="0">
            <a:schemeClr val="accent1"/>
          </a:fillRef>
          <a:effectRef idx="0">
            <a:schemeClr val="accent1"/>
          </a:effectRef>
          <a:fontRef idx="minor">
            <a:schemeClr val="tx1"/>
          </a:fontRef>
        </p:style>
      </p:cxnSp>
      <p:cxnSp>
        <p:nvCxnSpPr>
          <p:cNvPr id="54" name="직선 화살표 연결선 53">
            <a:extLst>
              <a:ext uri="{FF2B5EF4-FFF2-40B4-BE49-F238E27FC236}">
                <a16:creationId xmlns:a16="http://schemas.microsoft.com/office/drawing/2014/main" id="{37E7F634-224C-B229-D8A4-383F5BE6DB3C}"/>
              </a:ext>
            </a:extLst>
          </p:cNvPr>
          <p:cNvCxnSpPr>
            <a:cxnSpLocks/>
          </p:cNvCxnSpPr>
          <p:nvPr/>
        </p:nvCxnSpPr>
        <p:spPr>
          <a:xfrm flipH="1">
            <a:off x="2640455" y="3274265"/>
            <a:ext cx="678817" cy="0"/>
          </a:xfrm>
          <a:prstGeom prst="straightConnector1">
            <a:avLst/>
          </a:prstGeom>
          <a:ln>
            <a:solidFill>
              <a:srgbClr val="1E49E2"/>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5" name="직선 연결선 54">
            <a:extLst>
              <a:ext uri="{FF2B5EF4-FFF2-40B4-BE49-F238E27FC236}">
                <a16:creationId xmlns:a16="http://schemas.microsoft.com/office/drawing/2014/main" id="{6870C54B-EDFE-5335-F2CA-D59762784FC6}"/>
              </a:ext>
            </a:extLst>
          </p:cNvPr>
          <p:cNvCxnSpPr>
            <a:cxnSpLocks/>
          </p:cNvCxnSpPr>
          <p:nvPr/>
        </p:nvCxnSpPr>
        <p:spPr>
          <a:xfrm flipH="1">
            <a:off x="3328416" y="4388892"/>
            <a:ext cx="364583" cy="0"/>
          </a:xfrm>
          <a:prstGeom prst="line">
            <a:avLst/>
          </a:prstGeom>
          <a:ln>
            <a:solidFill>
              <a:srgbClr val="1E49E2"/>
            </a:solidFill>
            <a:prstDash val="dash"/>
          </a:ln>
        </p:spPr>
        <p:style>
          <a:lnRef idx="1">
            <a:schemeClr val="accent1"/>
          </a:lnRef>
          <a:fillRef idx="0">
            <a:schemeClr val="accent1"/>
          </a:fillRef>
          <a:effectRef idx="0">
            <a:schemeClr val="accent1"/>
          </a:effectRef>
          <a:fontRef idx="minor">
            <a:schemeClr val="tx1"/>
          </a:fontRef>
        </p:style>
      </p:cxnSp>
      <p:cxnSp>
        <p:nvCxnSpPr>
          <p:cNvPr id="56" name="직선 연결선 55">
            <a:extLst>
              <a:ext uri="{FF2B5EF4-FFF2-40B4-BE49-F238E27FC236}">
                <a16:creationId xmlns:a16="http://schemas.microsoft.com/office/drawing/2014/main" id="{F8A4ED30-C575-D9BF-11F7-8EDB324243F3}"/>
              </a:ext>
            </a:extLst>
          </p:cNvPr>
          <p:cNvCxnSpPr>
            <a:cxnSpLocks/>
          </p:cNvCxnSpPr>
          <p:nvPr/>
        </p:nvCxnSpPr>
        <p:spPr>
          <a:xfrm flipV="1">
            <a:off x="3328416" y="4398036"/>
            <a:ext cx="0" cy="666374"/>
          </a:xfrm>
          <a:prstGeom prst="line">
            <a:avLst/>
          </a:prstGeom>
          <a:ln>
            <a:solidFill>
              <a:srgbClr val="1E49E2"/>
            </a:solidFill>
            <a:prstDash val="dash"/>
          </a:ln>
        </p:spPr>
        <p:style>
          <a:lnRef idx="1">
            <a:schemeClr val="accent1"/>
          </a:lnRef>
          <a:fillRef idx="0">
            <a:schemeClr val="accent1"/>
          </a:fillRef>
          <a:effectRef idx="0">
            <a:schemeClr val="accent1"/>
          </a:effectRef>
          <a:fontRef idx="minor">
            <a:schemeClr val="tx1"/>
          </a:fontRef>
        </p:style>
      </p:cxnSp>
      <p:cxnSp>
        <p:nvCxnSpPr>
          <p:cNvPr id="57" name="직선 화살표 연결선 56">
            <a:extLst>
              <a:ext uri="{FF2B5EF4-FFF2-40B4-BE49-F238E27FC236}">
                <a16:creationId xmlns:a16="http://schemas.microsoft.com/office/drawing/2014/main" id="{263E85C2-41A5-D9AC-A075-F32E411D72C7}"/>
              </a:ext>
            </a:extLst>
          </p:cNvPr>
          <p:cNvCxnSpPr>
            <a:cxnSpLocks/>
          </p:cNvCxnSpPr>
          <p:nvPr/>
        </p:nvCxnSpPr>
        <p:spPr>
          <a:xfrm flipH="1">
            <a:off x="2649599" y="5064410"/>
            <a:ext cx="678817" cy="0"/>
          </a:xfrm>
          <a:prstGeom prst="straightConnector1">
            <a:avLst/>
          </a:prstGeom>
          <a:ln>
            <a:solidFill>
              <a:srgbClr val="1E49E2"/>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58" name="텍스트 개체 틀 5">
            <a:extLst>
              <a:ext uri="{FF2B5EF4-FFF2-40B4-BE49-F238E27FC236}">
                <a16:creationId xmlns:a16="http://schemas.microsoft.com/office/drawing/2014/main" id="{0F254E26-43AA-EF5D-6FEF-729F2D1935F2}"/>
              </a:ext>
            </a:extLst>
          </p:cNvPr>
          <p:cNvSpPr txBox="1">
            <a:spLocks/>
          </p:cNvSpPr>
          <p:nvPr/>
        </p:nvSpPr>
        <p:spPr>
          <a:xfrm>
            <a:off x="2728800" y="4811793"/>
            <a:ext cx="546848" cy="287995"/>
          </a:xfrm>
          <a:prstGeom prst="rect">
            <a:avLst/>
          </a:prstGeom>
          <a:noFill/>
        </p:spPr>
        <p:txBody>
          <a:bodyPr vert="horz" wrap="square" lIns="0" tIns="0" rIns="0" bIns="0" rtlCol="0" anchor="t" anchorCtr="0">
            <a:noAutofit/>
          </a:bodyPr>
          <a:lstStyle>
            <a:lvl1pPr eaLnBrk="1" latinLnBrk="1" hangingPunct="1">
              <a:spcAft>
                <a:spcPts val="650"/>
              </a:spcAft>
              <a:defRPr lang="ko-KR" altLang="en-US" sz="800" b="0" i="0" kern="0" baseline="0" dirty="0">
                <a:solidFill>
                  <a:srgbClr val="7F7F7F"/>
                </a:solidFill>
                <a:latin typeface="+mn-lt"/>
                <a:ea typeface="+mn-ea"/>
                <a:cs typeface="Arial" panose="020B0604020202020204" pitchFamily="34" charset="0"/>
              </a:defRPr>
            </a:lvl1pPr>
            <a:lvl2pPr marL="0" indent="0" eaLnBrk="1" latinLnBrk="1" hangingPunct="1">
              <a:spcAft>
                <a:spcPts val="650"/>
              </a:spcAft>
              <a:buFont typeface="Univers for KPMG"/>
              <a:buNone/>
              <a:defRPr sz="1400" b="0" i="0">
                <a:solidFill>
                  <a:srgbClr val="003087"/>
                </a:solidFill>
                <a:latin typeface="Univers for KPMG Light" panose="020B0403020202020204" pitchFamily="34" charset="0"/>
                <a:cs typeface="Univers for KPMG" panose="020B0603020202020204" pitchFamily="34" charset="0"/>
              </a:defRPr>
            </a:lvl2pPr>
            <a:lvl3pPr marL="307975" indent="-307975" algn="l" eaLnBrk="1" latinLnBrk="1" hangingPunct="1">
              <a:spcAft>
                <a:spcPts val="650"/>
              </a:spcAft>
              <a:buFont typeface="Univers for KPMG Light" panose="020B0403020202020204" pitchFamily="34" charset="0"/>
              <a:buChar char="—"/>
              <a:defRPr sz="1400" b="0" i="0">
                <a:solidFill>
                  <a:srgbClr val="003087"/>
                </a:solidFill>
                <a:latin typeface="Univers for KPMG Light" panose="020B0403020202020204" pitchFamily="34" charset="0"/>
                <a:cs typeface="Univers for KPMG" panose="020B0603020202020204" pitchFamily="34" charset="0"/>
              </a:defRPr>
            </a:lvl3pPr>
            <a:lvl4pPr marL="623888" indent="-248400" algn="l" eaLnBrk="1" latinLnBrk="1" hangingPunct="1">
              <a:spcAft>
                <a:spcPts val="650"/>
              </a:spcAft>
              <a:buFont typeface="Univers for KPMG Light" panose="020B0403020202020204" pitchFamily="34" charset="0"/>
              <a:buChar char="–"/>
              <a:defRPr sz="1400" b="0" i="0" baseline="0">
                <a:solidFill>
                  <a:srgbClr val="003087"/>
                </a:solidFill>
                <a:latin typeface="Univers for KPMG Light" panose="020B0403020202020204" pitchFamily="34" charset="0"/>
                <a:cs typeface="Univers for KPMG" panose="020B0603020202020204" pitchFamily="34" charset="0"/>
              </a:defRPr>
            </a:lvl4pPr>
            <a:lvl5pPr marL="982663" indent="-309563" algn="l" eaLnBrk="1" latinLnBrk="1" hangingPunct="1">
              <a:spcAft>
                <a:spcPts val="650"/>
              </a:spcAft>
              <a:buFont typeface="Univers for KPMG Light" panose="020B0403020202020204" pitchFamily="34" charset="0"/>
              <a:buChar char="—"/>
              <a:defRPr lang="en-US" sz="1400" b="0" i="0" dirty="0" smtClean="0">
                <a:solidFill>
                  <a:srgbClr val="003087"/>
                </a:solidFill>
                <a:latin typeface="Univers for KPMG Light" panose="020B0403020202020204" pitchFamily="34" charset="0"/>
                <a:cs typeface="Univers for KPMG" panose="020B0603020202020204" pitchFamily="34" charset="0"/>
              </a:defRPr>
            </a:lvl5pPr>
            <a:lvl6pPr marL="1257300" indent="-247650" algn="l" eaLnBrk="1" latinLnBrk="1" hangingPunct="1">
              <a:spcAft>
                <a:spcPts val="650"/>
              </a:spcAft>
              <a:buFont typeface="Univers for KPMG Light" panose="020B0403020202020204" pitchFamily="34" charset="0"/>
              <a:buChar char="-"/>
              <a:defRPr lang="en-US" sz="1400" b="0" i="0" baseline="0" dirty="0" smtClean="0">
                <a:solidFill>
                  <a:srgbClr val="003087"/>
                </a:solidFill>
                <a:latin typeface="Univers for KPMG Light" panose="020B0403020202020204" pitchFamily="34" charset="0"/>
              </a:defRPr>
            </a:lvl6pPr>
            <a:lvl7pPr marL="1619250" indent="-309563" algn="l" eaLnBrk="1" latinLnBrk="1" hangingPunct="1">
              <a:spcAft>
                <a:spcPts val="650"/>
              </a:spcAft>
              <a:buFont typeface="Univers for KPMG Light" panose="020B0403020202020204" pitchFamily="34" charset="0"/>
              <a:buChar char="—"/>
              <a:defRPr lang="en-US" sz="1400" b="0" i="0" dirty="0" smtClean="0">
                <a:solidFill>
                  <a:srgbClr val="003087"/>
                </a:solidFill>
                <a:latin typeface="Univers for KPMG Light" panose="020B0403020202020204" pitchFamily="34" charset="0"/>
              </a:defRPr>
            </a:lvl7pPr>
            <a:lvl8pPr marL="1885950" indent="-247650" algn="l" eaLnBrk="1" latinLnBrk="1" hangingPunct="1">
              <a:spcAft>
                <a:spcPts val="650"/>
              </a:spcAft>
              <a:buFont typeface="Univers for KPMG Light" panose="020B0403020202020204" pitchFamily="34" charset="0"/>
              <a:buChar char="-"/>
              <a:defRPr lang="en-US" sz="1400" b="0" i="0" baseline="0" dirty="0" smtClean="0">
                <a:solidFill>
                  <a:srgbClr val="003087"/>
                </a:solidFill>
                <a:latin typeface="Univers for KPMG Light" panose="020B0403020202020204" pitchFamily="34" charset="0"/>
              </a:defRPr>
            </a:lvl8pPr>
          </a:lstStyle>
          <a:p>
            <a:pPr>
              <a:spcAft>
                <a:spcPts val="0"/>
              </a:spcAft>
            </a:pPr>
            <a:r>
              <a:rPr lang="ko-KR" altLang="en-US" sz="900">
                <a:solidFill>
                  <a:schemeClr val="tx1"/>
                </a:solidFill>
                <a:latin typeface="KoPub돋움체 Light" panose="00000300000000000000" pitchFamily="2" charset="-127"/>
                <a:ea typeface="KoPub돋움체 Light" panose="00000300000000000000" pitchFamily="2" charset="-127"/>
              </a:rPr>
              <a:t>운영</a:t>
            </a:r>
            <a:r>
              <a:rPr lang="en-US" altLang="ko-KR" sz="900">
                <a:solidFill>
                  <a:schemeClr val="tx1"/>
                </a:solidFill>
                <a:latin typeface="KoPub돋움체 Light" panose="00000300000000000000" pitchFamily="2" charset="-127"/>
                <a:ea typeface="KoPub돋움체 Light" panose="00000300000000000000" pitchFamily="2" charset="-127"/>
              </a:rPr>
              <a:t>/</a:t>
            </a:r>
            <a:r>
              <a:rPr lang="ko-KR" altLang="en-US" sz="900">
                <a:solidFill>
                  <a:schemeClr val="tx1"/>
                </a:solidFill>
                <a:latin typeface="KoPub돋움체 Light" panose="00000300000000000000" pitchFamily="2" charset="-127"/>
                <a:ea typeface="KoPub돋움체 Light" panose="00000300000000000000" pitchFamily="2" charset="-127"/>
              </a:rPr>
              <a:t>관리</a:t>
            </a:r>
            <a:endParaRPr lang="en-US" altLang="ko-KR" sz="900">
              <a:solidFill>
                <a:schemeClr val="tx1"/>
              </a:solidFill>
              <a:latin typeface="KoPub돋움체 Light" panose="00000300000000000000" pitchFamily="2" charset="-127"/>
              <a:ea typeface="KoPub돋움체 Light" panose="00000300000000000000" pitchFamily="2" charset="-127"/>
            </a:endParaRPr>
          </a:p>
        </p:txBody>
      </p:sp>
      <p:sp>
        <p:nvSpPr>
          <p:cNvPr id="59" name="텍스트 개체 틀 5">
            <a:extLst>
              <a:ext uri="{FF2B5EF4-FFF2-40B4-BE49-F238E27FC236}">
                <a16:creationId xmlns:a16="http://schemas.microsoft.com/office/drawing/2014/main" id="{857C8A16-E4E1-F3A9-C497-3B258C618591}"/>
              </a:ext>
            </a:extLst>
          </p:cNvPr>
          <p:cNvSpPr txBox="1">
            <a:spLocks/>
          </p:cNvSpPr>
          <p:nvPr/>
        </p:nvSpPr>
        <p:spPr>
          <a:xfrm>
            <a:off x="3362400" y="4518401"/>
            <a:ext cx="546848" cy="287995"/>
          </a:xfrm>
          <a:prstGeom prst="rect">
            <a:avLst/>
          </a:prstGeom>
          <a:noFill/>
        </p:spPr>
        <p:txBody>
          <a:bodyPr vert="horz" wrap="square" lIns="0" tIns="0" rIns="0" bIns="0" rtlCol="0" anchor="t" anchorCtr="0">
            <a:noAutofit/>
          </a:bodyPr>
          <a:lstStyle>
            <a:lvl1pPr eaLnBrk="1" latinLnBrk="1" hangingPunct="1">
              <a:spcAft>
                <a:spcPts val="650"/>
              </a:spcAft>
              <a:defRPr lang="ko-KR" altLang="en-US" sz="800" b="0" i="0" kern="0" baseline="0" dirty="0">
                <a:solidFill>
                  <a:srgbClr val="7F7F7F"/>
                </a:solidFill>
                <a:latin typeface="+mn-lt"/>
                <a:ea typeface="+mn-ea"/>
                <a:cs typeface="Arial" panose="020B0604020202020204" pitchFamily="34" charset="0"/>
              </a:defRPr>
            </a:lvl1pPr>
            <a:lvl2pPr marL="0" indent="0" eaLnBrk="1" latinLnBrk="1" hangingPunct="1">
              <a:spcAft>
                <a:spcPts val="650"/>
              </a:spcAft>
              <a:buFont typeface="Univers for KPMG"/>
              <a:buNone/>
              <a:defRPr sz="1400" b="0" i="0">
                <a:solidFill>
                  <a:srgbClr val="003087"/>
                </a:solidFill>
                <a:latin typeface="Univers for KPMG Light" panose="020B0403020202020204" pitchFamily="34" charset="0"/>
                <a:cs typeface="Univers for KPMG" panose="020B0603020202020204" pitchFamily="34" charset="0"/>
              </a:defRPr>
            </a:lvl2pPr>
            <a:lvl3pPr marL="307975" indent="-307975" algn="l" eaLnBrk="1" latinLnBrk="1" hangingPunct="1">
              <a:spcAft>
                <a:spcPts val="650"/>
              </a:spcAft>
              <a:buFont typeface="Univers for KPMG Light" panose="020B0403020202020204" pitchFamily="34" charset="0"/>
              <a:buChar char="—"/>
              <a:defRPr sz="1400" b="0" i="0">
                <a:solidFill>
                  <a:srgbClr val="003087"/>
                </a:solidFill>
                <a:latin typeface="Univers for KPMG Light" panose="020B0403020202020204" pitchFamily="34" charset="0"/>
                <a:cs typeface="Univers for KPMG" panose="020B0603020202020204" pitchFamily="34" charset="0"/>
              </a:defRPr>
            </a:lvl3pPr>
            <a:lvl4pPr marL="623888" indent="-248400" algn="l" eaLnBrk="1" latinLnBrk="1" hangingPunct="1">
              <a:spcAft>
                <a:spcPts val="650"/>
              </a:spcAft>
              <a:buFont typeface="Univers for KPMG Light" panose="020B0403020202020204" pitchFamily="34" charset="0"/>
              <a:buChar char="–"/>
              <a:defRPr sz="1400" b="0" i="0" baseline="0">
                <a:solidFill>
                  <a:srgbClr val="003087"/>
                </a:solidFill>
                <a:latin typeface="Univers for KPMG Light" panose="020B0403020202020204" pitchFamily="34" charset="0"/>
                <a:cs typeface="Univers for KPMG" panose="020B0603020202020204" pitchFamily="34" charset="0"/>
              </a:defRPr>
            </a:lvl4pPr>
            <a:lvl5pPr marL="982663" indent="-309563" algn="l" eaLnBrk="1" latinLnBrk="1" hangingPunct="1">
              <a:spcAft>
                <a:spcPts val="650"/>
              </a:spcAft>
              <a:buFont typeface="Univers for KPMG Light" panose="020B0403020202020204" pitchFamily="34" charset="0"/>
              <a:buChar char="—"/>
              <a:defRPr lang="en-US" sz="1400" b="0" i="0" dirty="0" smtClean="0">
                <a:solidFill>
                  <a:srgbClr val="003087"/>
                </a:solidFill>
                <a:latin typeface="Univers for KPMG Light" panose="020B0403020202020204" pitchFamily="34" charset="0"/>
                <a:cs typeface="Univers for KPMG" panose="020B0603020202020204" pitchFamily="34" charset="0"/>
              </a:defRPr>
            </a:lvl5pPr>
            <a:lvl6pPr marL="1257300" indent="-247650" algn="l" eaLnBrk="1" latinLnBrk="1" hangingPunct="1">
              <a:spcAft>
                <a:spcPts val="650"/>
              </a:spcAft>
              <a:buFont typeface="Univers for KPMG Light" panose="020B0403020202020204" pitchFamily="34" charset="0"/>
              <a:buChar char="-"/>
              <a:defRPr lang="en-US" sz="1400" b="0" i="0" baseline="0" dirty="0" smtClean="0">
                <a:solidFill>
                  <a:srgbClr val="003087"/>
                </a:solidFill>
                <a:latin typeface="Univers for KPMG Light" panose="020B0403020202020204" pitchFamily="34" charset="0"/>
              </a:defRPr>
            </a:lvl6pPr>
            <a:lvl7pPr marL="1619250" indent="-309563" algn="l" eaLnBrk="1" latinLnBrk="1" hangingPunct="1">
              <a:spcAft>
                <a:spcPts val="650"/>
              </a:spcAft>
              <a:buFont typeface="Univers for KPMG Light" panose="020B0403020202020204" pitchFamily="34" charset="0"/>
              <a:buChar char="—"/>
              <a:defRPr lang="en-US" sz="1400" b="0" i="0" dirty="0" smtClean="0">
                <a:solidFill>
                  <a:srgbClr val="003087"/>
                </a:solidFill>
                <a:latin typeface="Univers for KPMG Light" panose="020B0403020202020204" pitchFamily="34" charset="0"/>
              </a:defRPr>
            </a:lvl7pPr>
            <a:lvl8pPr marL="1885950" indent="-247650" algn="l" eaLnBrk="1" latinLnBrk="1" hangingPunct="1">
              <a:spcAft>
                <a:spcPts val="650"/>
              </a:spcAft>
              <a:buFont typeface="Univers for KPMG Light" panose="020B0403020202020204" pitchFamily="34" charset="0"/>
              <a:buChar char="-"/>
              <a:defRPr lang="en-US" sz="1400" b="0" i="0" baseline="0" dirty="0" smtClean="0">
                <a:solidFill>
                  <a:srgbClr val="003087"/>
                </a:solidFill>
                <a:latin typeface="Univers for KPMG Light" panose="020B0403020202020204" pitchFamily="34" charset="0"/>
              </a:defRPr>
            </a:lvl8pPr>
          </a:lstStyle>
          <a:p>
            <a:pPr>
              <a:spcAft>
                <a:spcPts val="0"/>
              </a:spcAft>
            </a:pPr>
            <a:r>
              <a:rPr lang="ko-KR" altLang="en-US" sz="900">
                <a:solidFill>
                  <a:schemeClr val="tx1"/>
                </a:solidFill>
                <a:latin typeface="KoPub돋움체 Light" panose="00000300000000000000" pitchFamily="2" charset="-127"/>
                <a:ea typeface="KoPub돋움체 Light" panose="00000300000000000000" pitchFamily="2" charset="-127"/>
              </a:rPr>
              <a:t>용역 대금</a:t>
            </a:r>
            <a:endParaRPr lang="en-US" altLang="ko-KR" sz="900">
              <a:solidFill>
                <a:schemeClr val="tx1"/>
              </a:solidFill>
              <a:latin typeface="KoPub돋움체 Light" panose="00000300000000000000" pitchFamily="2" charset="-127"/>
              <a:ea typeface="KoPub돋움체 Light" panose="00000300000000000000" pitchFamily="2" charset="-127"/>
            </a:endParaRPr>
          </a:p>
        </p:txBody>
      </p:sp>
      <p:sp>
        <p:nvSpPr>
          <p:cNvPr id="60" name="텍스트 개체 틀 5">
            <a:extLst>
              <a:ext uri="{FF2B5EF4-FFF2-40B4-BE49-F238E27FC236}">
                <a16:creationId xmlns:a16="http://schemas.microsoft.com/office/drawing/2014/main" id="{A6980BA0-17AA-EA10-03A1-D0FBFC527EC9}"/>
              </a:ext>
            </a:extLst>
          </p:cNvPr>
          <p:cNvSpPr txBox="1">
            <a:spLocks/>
          </p:cNvSpPr>
          <p:nvPr/>
        </p:nvSpPr>
        <p:spPr>
          <a:xfrm>
            <a:off x="3363209" y="3871807"/>
            <a:ext cx="683029" cy="287995"/>
          </a:xfrm>
          <a:prstGeom prst="rect">
            <a:avLst/>
          </a:prstGeom>
          <a:noFill/>
        </p:spPr>
        <p:txBody>
          <a:bodyPr vert="horz" wrap="square" lIns="0" tIns="0" rIns="0" bIns="0" rtlCol="0" anchor="t" anchorCtr="0">
            <a:noAutofit/>
          </a:bodyPr>
          <a:lstStyle>
            <a:lvl1pPr eaLnBrk="1" latinLnBrk="1" hangingPunct="1">
              <a:spcAft>
                <a:spcPts val="650"/>
              </a:spcAft>
              <a:defRPr lang="ko-KR" altLang="en-US" sz="800" b="0" i="0" kern="0" baseline="0" dirty="0">
                <a:solidFill>
                  <a:srgbClr val="7F7F7F"/>
                </a:solidFill>
                <a:latin typeface="+mn-lt"/>
                <a:ea typeface="+mn-ea"/>
                <a:cs typeface="Arial" panose="020B0604020202020204" pitchFamily="34" charset="0"/>
              </a:defRPr>
            </a:lvl1pPr>
            <a:lvl2pPr marL="0" indent="0" eaLnBrk="1" latinLnBrk="1" hangingPunct="1">
              <a:spcAft>
                <a:spcPts val="650"/>
              </a:spcAft>
              <a:buFont typeface="Univers for KPMG"/>
              <a:buNone/>
              <a:defRPr sz="1400" b="0" i="0">
                <a:solidFill>
                  <a:srgbClr val="003087"/>
                </a:solidFill>
                <a:latin typeface="Univers for KPMG Light" panose="020B0403020202020204" pitchFamily="34" charset="0"/>
                <a:cs typeface="Univers for KPMG" panose="020B0603020202020204" pitchFamily="34" charset="0"/>
              </a:defRPr>
            </a:lvl2pPr>
            <a:lvl3pPr marL="307975" indent="-307975" algn="l" eaLnBrk="1" latinLnBrk="1" hangingPunct="1">
              <a:spcAft>
                <a:spcPts val="650"/>
              </a:spcAft>
              <a:buFont typeface="Univers for KPMG Light" panose="020B0403020202020204" pitchFamily="34" charset="0"/>
              <a:buChar char="—"/>
              <a:defRPr sz="1400" b="0" i="0">
                <a:solidFill>
                  <a:srgbClr val="003087"/>
                </a:solidFill>
                <a:latin typeface="Univers for KPMG Light" panose="020B0403020202020204" pitchFamily="34" charset="0"/>
                <a:cs typeface="Univers for KPMG" panose="020B0603020202020204" pitchFamily="34" charset="0"/>
              </a:defRPr>
            </a:lvl3pPr>
            <a:lvl4pPr marL="623888" indent="-248400" algn="l" eaLnBrk="1" latinLnBrk="1" hangingPunct="1">
              <a:spcAft>
                <a:spcPts val="650"/>
              </a:spcAft>
              <a:buFont typeface="Univers for KPMG Light" panose="020B0403020202020204" pitchFamily="34" charset="0"/>
              <a:buChar char="–"/>
              <a:defRPr sz="1400" b="0" i="0" baseline="0">
                <a:solidFill>
                  <a:srgbClr val="003087"/>
                </a:solidFill>
                <a:latin typeface="Univers for KPMG Light" panose="020B0403020202020204" pitchFamily="34" charset="0"/>
                <a:cs typeface="Univers for KPMG" panose="020B0603020202020204" pitchFamily="34" charset="0"/>
              </a:defRPr>
            </a:lvl4pPr>
            <a:lvl5pPr marL="982663" indent="-309563" algn="l" eaLnBrk="1" latinLnBrk="1" hangingPunct="1">
              <a:spcAft>
                <a:spcPts val="650"/>
              </a:spcAft>
              <a:buFont typeface="Univers for KPMG Light" panose="020B0403020202020204" pitchFamily="34" charset="0"/>
              <a:buChar char="—"/>
              <a:defRPr lang="en-US" sz="1400" b="0" i="0" dirty="0" smtClean="0">
                <a:solidFill>
                  <a:srgbClr val="003087"/>
                </a:solidFill>
                <a:latin typeface="Univers for KPMG Light" panose="020B0403020202020204" pitchFamily="34" charset="0"/>
                <a:cs typeface="Univers for KPMG" panose="020B0603020202020204" pitchFamily="34" charset="0"/>
              </a:defRPr>
            </a:lvl5pPr>
            <a:lvl6pPr marL="1257300" indent="-247650" algn="l" eaLnBrk="1" latinLnBrk="1" hangingPunct="1">
              <a:spcAft>
                <a:spcPts val="650"/>
              </a:spcAft>
              <a:buFont typeface="Univers for KPMG Light" panose="020B0403020202020204" pitchFamily="34" charset="0"/>
              <a:buChar char="-"/>
              <a:defRPr lang="en-US" sz="1400" b="0" i="0" baseline="0" dirty="0" smtClean="0">
                <a:solidFill>
                  <a:srgbClr val="003087"/>
                </a:solidFill>
                <a:latin typeface="Univers for KPMG Light" panose="020B0403020202020204" pitchFamily="34" charset="0"/>
              </a:defRPr>
            </a:lvl6pPr>
            <a:lvl7pPr marL="1619250" indent="-309563" algn="l" eaLnBrk="1" latinLnBrk="1" hangingPunct="1">
              <a:spcAft>
                <a:spcPts val="650"/>
              </a:spcAft>
              <a:buFont typeface="Univers for KPMG Light" panose="020B0403020202020204" pitchFamily="34" charset="0"/>
              <a:buChar char="—"/>
              <a:defRPr lang="en-US" sz="1400" b="0" i="0" dirty="0" smtClean="0">
                <a:solidFill>
                  <a:srgbClr val="003087"/>
                </a:solidFill>
                <a:latin typeface="Univers for KPMG Light" panose="020B0403020202020204" pitchFamily="34" charset="0"/>
              </a:defRPr>
            </a:lvl7pPr>
            <a:lvl8pPr marL="1885950" indent="-247650" algn="l" eaLnBrk="1" latinLnBrk="1" hangingPunct="1">
              <a:spcAft>
                <a:spcPts val="650"/>
              </a:spcAft>
              <a:buFont typeface="Univers for KPMG Light" panose="020B0403020202020204" pitchFamily="34" charset="0"/>
              <a:buChar char="-"/>
              <a:defRPr lang="en-US" sz="1400" b="0" i="0" baseline="0" dirty="0" smtClean="0">
                <a:solidFill>
                  <a:srgbClr val="003087"/>
                </a:solidFill>
                <a:latin typeface="Univers for KPMG Light" panose="020B0403020202020204" pitchFamily="34" charset="0"/>
              </a:defRPr>
            </a:lvl8pPr>
          </a:lstStyle>
          <a:p>
            <a:pPr>
              <a:spcAft>
                <a:spcPts val="0"/>
              </a:spcAft>
            </a:pPr>
            <a:r>
              <a:rPr lang="ko-KR" altLang="en-US" sz="900">
                <a:solidFill>
                  <a:schemeClr val="tx1"/>
                </a:solidFill>
                <a:latin typeface="KoPub돋움체 Light" panose="00000300000000000000" pitchFamily="2" charset="-127"/>
                <a:ea typeface="KoPub돋움체 Light" panose="00000300000000000000" pitchFamily="2" charset="-127"/>
              </a:rPr>
              <a:t>용역 대금</a:t>
            </a:r>
            <a:endParaRPr lang="en-US" altLang="ko-KR" sz="900">
              <a:solidFill>
                <a:schemeClr val="tx1"/>
              </a:solidFill>
              <a:latin typeface="KoPub돋움체 Light" panose="00000300000000000000" pitchFamily="2" charset="-127"/>
              <a:ea typeface="KoPub돋움체 Light" panose="00000300000000000000" pitchFamily="2" charset="-127"/>
            </a:endParaRPr>
          </a:p>
        </p:txBody>
      </p:sp>
      <p:cxnSp>
        <p:nvCxnSpPr>
          <p:cNvPr id="61" name="연결선: 꺾임 60">
            <a:extLst>
              <a:ext uri="{FF2B5EF4-FFF2-40B4-BE49-F238E27FC236}">
                <a16:creationId xmlns:a16="http://schemas.microsoft.com/office/drawing/2014/main" id="{3D1D3EDA-1DC1-AC6A-E91B-2450CBD15B98}"/>
              </a:ext>
            </a:extLst>
          </p:cNvPr>
          <p:cNvCxnSpPr>
            <a:cxnSpLocks/>
            <a:endCxn id="36" idx="1"/>
          </p:cNvCxnSpPr>
          <p:nvPr/>
        </p:nvCxnSpPr>
        <p:spPr>
          <a:xfrm flipV="1">
            <a:off x="6206239" y="3620764"/>
            <a:ext cx="1050161" cy="596257"/>
          </a:xfrm>
          <a:prstGeom prst="bentConnector3">
            <a:avLst>
              <a:gd name="adj1" fmla="val 50000"/>
            </a:avLst>
          </a:prstGeom>
          <a:ln>
            <a:solidFill>
              <a:srgbClr val="7213EA"/>
            </a:solidFill>
            <a:tailEnd type="triangle"/>
          </a:ln>
        </p:spPr>
        <p:style>
          <a:lnRef idx="1">
            <a:schemeClr val="accent1"/>
          </a:lnRef>
          <a:fillRef idx="0">
            <a:schemeClr val="accent1"/>
          </a:fillRef>
          <a:effectRef idx="0">
            <a:schemeClr val="accent1"/>
          </a:effectRef>
          <a:fontRef idx="minor">
            <a:schemeClr val="tx1"/>
          </a:fontRef>
        </p:style>
      </p:cxnSp>
      <p:cxnSp>
        <p:nvCxnSpPr>
          <p:cNvPr id="62" name="연결선: 꺾임 61">
            <a:extLst>
              <a:ext uri="{FF2B5EF4-FFF2-40B4-BE49-F238E27FC236}">
                <a16:creationId xmlns:a16="http://schemas.microsoft.com/office/drawing/2014/main" id="{1FA1C543-76E7-9960-7352-F334D8613525}"/>
              </a:ext>
            </a:extLst>
          </p:cNvPr>
          <p:cNvCxnSpPr>
            <a:cxnSpLocks/>
            <a:endCxn id="37" idx="1"/>
          </p:cNvCxnSpPr>
          <p:nvPr/>
        </p:nvCxnSpPr>
        <p:spPr>
          <a:xfrm>
            <a:off x="6213000" y="4320799"/>
            <a:ext cx="1043400" cy="569052"/>
          </a:xfrm>
          <a:prstGeom prst="bentConnector3">
            <a:avLst/>
          </a:prstGeom>
          <a:ln>
            <a:solidFill>
              <a:srgbClr val="7213EA"/>
            </a:solidFill>
            <a:tailEnd type="triangle"/>
          </a:ln>
        </p:spPr>
        <p:style>
          <a:lnRef idx="1">
            <a:schemeClr val="accent1"/>
          </a:lnRef>
          <a:fillRef idx="0">
            <a:schemeClr val="accent1"/>
          </a:fillRef>
          <a:effectRef idx="0">
            <a:schemeClr val="accent1"/>
          </a:effectRef>
          <a:fontRef idx="minor">
            <a:schemeClr val="tx1"/>
          </a:fontRef>
        </p:style>
      </p:cxnSp>
      <p:sp>
        <p:nvSpPr>
          <p:cNvPr id="63" name="텍스트 개체 틀 5">
            <a:extLst>
              <a:ext uri="{FF2B5EF4-FFF2-40B4-BE49-F238E27FC236}">
                <a16:creationId xmlns:a16="http://schemas.microsoft.com/office/drawing/2014/main" id="{296BFFFE-487A-4BC0-5FF5-114444ACC3AA}"/>
              </a:ext>
            </a:extLst>
          </p:cNvPr>
          <p:cNvSpPr txBox="1">
            <a:spLocks/>
          </p:cNvSpPr>
          <p:nvPr/>
        </p:nvSpPr>
        <p:spPr>
          <a:xfrm>
            <a:off x="6771600" y="3710548"/>
            <a:ext cx="546848" cy="287995"/>
          </a:xfrm>
          <a:prstGeom prst="rect">
            <a:avLst/>
          </a:prstGeom>
          <a:noFill/>
        </p:spPr>
        <p:txBody>
          <a:bodyPr vert="horz" wrap="square" lIns="0" tIns="0" rIns="0" bIns="0" rtlCol="0" anchor="t" anchorCtr="0">
            <a:noAutofit/>
          </a:bodyPr>
          <a:lstStyle>
            <a:lvl1pPr eaLnBrk="1" latinLnBrk="1" hangingPunct="1">
              <a:spcAft>
                <a:spcPts val="650"/>
              </a:spcAft>
              <a:defRPr lang="ko-KR" altLang="en-US" sz="800" b="0" i="0" kern="0" baseline="0" dirty="0">
                <a:solidFill>
                  <a:srgbClr val="7F7F7F"/>
                </a:solidFill>
                <a:latin typeface="+mn-lt"/>
                <a:ea typeface="+mn-ea"/>
                <a:cs typeface="Arial" panose="020B0604020202020204" pitchFamily="34" charset="0"/>
              </a:defRPr>
            </a:lvl1pPr>
            <a:lvl2pPr marL="0" indent="0" eaLnBrk="1" latinLnBrk="1" hangingPunct="1">
              <a:spcAft>
                <a:spcPts val="650"/>
              </a:spcAft>
              <a:buFont typeface="Univers for KPMG"/>
              <a:buNone/>
              <a:defRPr sz="1400" b="0" i="0">
                <a:solidFill>
                  <a:srgbClr val="003087"/>
                </a:solidFill>
                <a:latin typeface="Univers for KPMG Light" panose="020B0403020202020204" pitchFamily="34" charset="0"/>
                <a:cs typeface="Univers for KPMG" panose="020B0603020202020204" pitchFamily="34" charset="0"/>
              </a:defRPr>
            </a:lvl2pPr>
            <a:lvl3pPr marL="307975" indent="-307975" algn="l" eaLnBrk="1" latinLnBrk="1" hangingPunct="1">
              <a:spcAft>
                <a:spcPts val="650"/>
              </a:spcAft>
              <a:buFont typeface="Univers for KPMG Light" panose="020B0403020202020204" pitchFamily="34" charset="0"/>
              <a:buChar char="—"/>
              <a:defRPr sz="1400" b="0" i="0">
                <a:solidFill>
                  <a:srgbClr val="003087"/>
                </a:solidFill>
                <a:latin typeface="Univers for KPMG Light" panose="020B0403020202020204" pitchFamily="34" charset="0"/>
                <a:cs typeface="Univers for KPMG" panose="020B0603020202020204" pitchFamily="34" charset="0"/>
              </a:defRPr>
            </a:lvl3pPr>
            <a:lvl4pPr marL="623888" indent="-248400" algn="l" eaLnBrk="1" latinLnBrk="1" hangingPunct="1">
              <a:spcAft>
                <a:spcPts val="650"/>
              </a:spcAft>
              <a:buFont typeface="Univers for KPMG Light" panose="020B0403020202020204" pitchFamily="34" charset="0"/>
              <a:buChar char="–"/>
              <a:defRPr sz="1400" b="0" i="0" baseline="0">
                <a:solidFill>
                  <a:srgbClr val="003087"/>
                </a:solidFill>
                <a:latin typeface="Univers for KPMG Light" panose="020B0403020202020204" pitchFamily="34" charset="0"/>
                <a:cs typeface="Univers for KPMG" panose="020B0603020202020204" pitchFamily="34" charset="0"/>
              </a:defRPr>
            </a:lvl4pPr>
            <a:lvl5pPr marL="982663" indent="-309563" algn="l" eaLnBrk="1" latinLnBrk="1" hangingPunct="1">
              <a:spcAft>
                <a:spcPts val="650"/>
              </a:spcAft>
              <a:buFont typeface="Univers for KPMG Light" panose="020B0403020202020204" pitchFamily="34" charset="0"/>
              <a:buChar char="—"/>
              <a:defRPr lang="en-US" sz="1400" b="0" i="0" dirty="0" smtClean="0">
                <a:solidFill>
                  <a:srgbClr val="003087"/>
                </a:solidFill>
                <a:latin typeface="Univers for KPMG Light" panose="020B0403020202020204" pitchFamily="34" charset="0"/>
                <a:cs typeface="Univers for KPMG" panose="020B0603020202020204" pitchFamily="34" charset="0"/>
              </a:defRPr>
            </a:lvl5pPr>
            <a:lvl6pPr marL="1257300" indent="-247650" algn="l" eaLnBrk="1" latinLnBrk="1" hangingPunct="1">
              <a:spcAft>
                <a:spcPts val="650"/>
              </a:spcAft>
              <a:buFont typeface="Univers for KPMG Light" panose="020B0403020202020204" pitchFamily="34" charset="0"/>
              <a:buChar char="-"/>
              <a:defRPr lang="en-US" sz="1400" b="0" i="0" baseline="0" dirty="0" smtClean="0">
                <a:solidFill>
                  <a:srgbClr val="003087"/>
                </a:solidFill>
                <a:latin typeface="Univers for KPMG Light" panose="020B0403020202020204" pitchFamily="34" charset="0"/>
              </a:defRPr>
            </a:lvl6pPr>
            <a:lvl7pPr marL="1619250" indent="-309563" algn="l" eaLnBrk="1" latinLnBrk="1" hangingPunct="1">
              <a:spcAft>
                <a:spcPts val="650"/>
              </a:spcAft>
              <a:buFont typeface="Univers for KPMG Light" panose="020B0403020202020204" pitchFamily="34" charset="0"/>
              <a:buChar char="—"/>
              <a:defRPr lang="en-US" sz="1400" b="0" i="0" dirty="0" smtClean="0">
                <a:solidFill>
                  <a:srgbClr val="003087"/>
                </a:solidFill>
                <a:latin typeface="Univers for KPMG Light" panose="020B0403020202020204" pitchFamily="34" charset="0"/>
              </a:defRPr>
            </a:lvl7pPr>
            <a:lvl8pPr marL="1885950" indent="-247650" algn="l" eaLnBrk="1" latinLnBrk="1" hangingPunct="1">
              <a:spcAft>
                <a:spcPts val="650"/>
              </a:spcAft>
              <a:buFont typeface="Univers for KPMG Light" panose="020B0403020202020204" pitchFamily="34" charset="0"/>
              <a:buChar char="-"/>
              <a:defRPr lang="en-US" sz="1400" b="0" i="0" baseline="0" dirty="0" smtClean="0">
                <a:solidFill>
                  <a:srgbClr val="003087"/>
                </a:solidFill>
                <a:latin typeface="Univers for KPMG Light" panose="020B0403020202020204" pitchFamily="34" charset="0"/>
              </a:defRPr>
            </a:lvl8pPr>
          </a:lstStyle>
          <a:p>
            <a:pPr>
              <a:spcAft>
                <a:spcPts val="0"/>
              </a:spcAft>
            </a:pPr>
            <a:r>
              <a:rPr lang="ko-KR" altLang="en-US" sz="900">
                <a:solidFill>
                  <a:schemeClr val="tx1"/>
                </a:solidFill>
                <a:latin typeface="KoPub돋움체 Light" panose="00000300000000000000" pitchFamily="2" charset="-127"/>
                <a:ea typeface="KoPub돋움체 Light" panose="00000300000000000000" pitchFamily="2" charset="-127"/>
              </a:rPr>
              <a:t>전력 판매</a:t>
            </a:r>
            <a:endParaRPr lang="en-US" altLang="ko-KR" sz="900">
              <a:solidFill>
                <a:schemeClr val="tx1"/>
              </a:solidFill>
              <a:latin typeface="KoPub돋움체 Light" panose="00000300000000000000" pitchFamily="2" charset="-127"/>
              <a:ea typeface="KoPub돋움체 Light" panose="00000300000000000000" pitchFamily="2" charset="-127"/>
            </a:endParaRPr>
          </a:p>
        </p:txBody>
      </p:sp>
      <p:sp>
        <p:nvSpPr>
          <p:cNvPr id="64" name="텍스트 개체 틀 5">
            <a:extLst>
              <a:ext uri="{FF2B5EF4-FFF2-40B4-BE49-F238E27FC236}">
                <a16:creationId xmlns:a16="http://schemas.microsoft.com/office/drawing/2014/main" id="{8F30E133-A1CD-A3F2-93B9-10A06A655710}"/>
              </a:ext>
            </a:extLst>
          </p:cNvPr>
          <p:cNvSpPr txBox="1">
            <a:spLocks/>
          </p:cNvSpPr>
          <p:nvPr/>
        </p:nvSpPr>
        <p:spPr>
          <a:xfrm>
            <a:off x="6770303" y="4664411"/>
            <a:ext cx="546848" cy="287995"/>
          </a:xfrm>
          <a:prstGeom prst="rect">
            <a:avLst/>
          </a:prstGeom>
          <a:noFill/>
        </p:spPr>
        <p:txBody>
          <a:bodyPr vert="horz" wrap="square" lIns="0" tIns="0" rIns="0" bIns="0" rtlCol="0" anchor="t" anchorCtr="0">
            <a:noAutofit/>
          </a:bodyPr>
          <a:lstStyle>
            <a:lvl1pPr eaLnBrk="1" latinLnBrk="1" hangingPunct="1">
              <a:spcAft>
                <a:spcPts val="650"/>
              </a:spcAft>
              <a:defRPr lang="ko-KR" altLang="en-US" sz="800" b="0" i="0" kern="0" baseline="0" dirty="0">
                <a:solidFill>
                  <a:srgbClr val="7F7F7F"/>
                </a:solidFill>
                <a:latin typeface="+mn-lt"/>
                <a:ea typeface="+mn-ea"/>
                <a:cs typeface="Arial" panose="020B0604020202020204" pitchFamily="34" charset="0"/>
              </a:defRPr>
            </a:lvl1pPr>
            <a:lvl2pPr marL="0" indent="0" eaLnBrk="1" latinLnBrk="1" hangingPunct="1">
              <a:spcAft>
                <a:spcPts val="650"/>
              </a:spcAft>
              <a:buFont typeface="Univers for KPMG"/>
              <a:buNone/>
              <a:defRPr sz="1400" b="0" i="0">
                <a:solidFill>
                  <a:srgbClr val="003087"/>
                </a:solidFill>
                <a:latin typeface="Univers for KPMG Light" panose="020B0403020202020204" pitchFamily="34" charset="0"/>
                <a:cs typeface="Univers for KPMG" panose="020B0603020202020204" pitchFamily="34" charset="0"/>
              </a:defRPr>
            </a:lvl2pPr>
            <a:lvl3pPr marL="307975" indent="-307975" algn="l" eaLnBrk="1" latinLnBrk="1" hangingPunct="1">
              <a:spcAft>
                <a:spcPts val="650"/>
              </a:spcAft>
              <a:buFont typeface="Univers for KPMG Light" panose="020B0403020202020204" pitchFamily="34" charset="0"/>
              <a:buChar char="—"/>
              <a:defRPr sz="1400" b="0" i="0">
                <a:solidFill>
                  <a:srgbClr val="003087"/>
                </a:solidFill>
                <a:latin typeface="Univers for KPMG Light" panose="020B0403020202020204" pitchFamily="34" charset="0"/>
                <a:cs typeface="Univers for KPMG" panose="020B0603020202020204" pitchFamily="34" charset="0"/>
              </a:defRPr>
            </a:lvl3pPr>
            <a:lvl4pPr marL="623888" indent="-248400" algn="l" eaLnBrk="1" latinLnBrk="1" hangingPunct="1">
              <a:spcAft>
                <a:spcPts val="650"/>
              </a:spcAft>
              <a:buFont typeface="Univers for KPMG Light" panose="020B0403020202020204" pitchFamily="34" charset="0"/>
              <a:buChar char="–"/>
              <a:defRPr sz="1400" b="0" i="0" baseline="0">
                <a:solidFill>
                  <a:srgbClr val="003087"/>
                </a:solidFill>
                <a:latin typeface="Univers for KPMG Light" panose="020B0403020202020204" pitchFamily="34" charset="0"/>
                <a:cs typeface="Univers for KPMG" panose="020B0603020202020204" pitchFamily="34" charset="0"/>
              </a:defRPr>
            </a:lvl4pPr>
            <a:lvl5pPr marL="982663" indent="-309563" algn="l" eaLnBrk="1" latinLnBrk="1" hangingPunct="1">
              <a:spcAft>
                <a:spcPts val="650"/>
              </a:spcAft>
              <a:buFont typeface="Univers for KPMG Light" panose="020B0403020202020204" pitchFamily="34" charset="0"/>
              <a:buChar char="—"/>
              <a:defRPr lang="en-US" sz="1400" b="0" i="0" dirty="0" smtClean="0">
                <a:solidFill>
                  <a:srgbClr val="003087"/>
                </a:solidFill>
                <a:latin typeface="Univers for KPMG Light" panose="020B0403020202020204" pitchFamily="34" charset="0"/>
                <a:cs typeface="Univers for KPMG" panose="020B0603020202020204" pitchFamily="34" charset="0"/>
              </a:defRPr>
            </a:lvl5pPr>
            <a:lvl6pPr marL="1257300" indent="-247650" algn="l" eaLnBrk="1" latinLnBrk="1" hangingPunct="1">
              <a:spcAft>
                <a:spcPts val="650"/>
              </a:spcAft>
              <a:buFont typeface="Univers for KPMG Light" panose="020B0403020202020204" pitchFamily="34" charset="0"/>
              <a:buChar char="-"/>
              <a:defRPr lang="en-US" sz="1400" b="0" i="0" baseline="0" dirty="0" smtClean="0">
                <a:solidFill>
                  <a:srgbClr val="003087"/>
                </a:solidFill>
                <a:latin typeface="Univers for KPMG Light" panose="020B0403020202020204" pitchFamily="34" charset="0"/>
              </a:defRPr>
            </a:lvl6pPr>
            <a:lvl7pPr marL="1619250" indent="-309563" algn="l" eaLnBrk="1" latinLnBrk="1" hangingPunct="1">
              <a:spcAft>
                <a:spcPts val="650"/>
              </a:spcAft>
              <a:buFont typeface="Univers for KPMG Light" panose="020B0403020202020204" pitchFamily="34" charset="0"/>
              <a:buChar char="—"/>
              <a:defRPr lang="en-US" sz="1400" b="0" i="0" dirty="0" smtClean="0">
                <a:solidFill>
                  <a:srgbClr val="003087"/>
                </a:solidFill>
                <a:latin typeface="Univers for KPMG Light" panose="020B0403020202020204" pitchFamily="34" charset="0"/>
              </a:defRPr>
            </a:lvl7pPr>
            <a:lvl8pPr marL="1885950" indent="-247650" algn="l" eaLnBrk="1" latinLnBrk="1" hangingPunct="1">
              <a:spcAft>
                <a:spcPts val="650"/>
              </a:spcAft>
              <a:buFont typeface="Univers for KPMG Light" panose="020B0403020202020204" pitchFamily="34" charset="0"/>
              <a:buChar char="-"/>
              <a:defRPr lang="en-US" sz="1400" b="0" i="0" baseline="0" dirty="0" smtClean="0">
                <a:solidFill>
                  <a:srgbClr val="003087"/>
                </a:solidFill>
                <a:latin typeface="Univers for KPMG Light" panose="020B0403020202020204" pitchFamily="34" charset="0"/>
              </a:defRPr>
            </a:lvl8pPr>
          </a:lstStyle>
          <a:p>
            <a:pPr>
              <a:spcAft>
                <a:spcPts val="0"/>
              </a:spcAft>
            </a:pPr>
            <a:r>
              <a:rPr lang="en-US" altLang="ko-KR" sz="900">
                <a:solidFill>
                  <a:schemeClr val="tx1"/>
                </a:solidFill>
                <a:latin typeface="KoPub돋움체 Light" panose="00000300000000000000" pitchFamily="2" charset="-127"/>
                <a:ea typeface="KoPub돋움체 Light" panose="00000300000000000000" pitchFamily="2" charset="-127"/>
              </a:rPr>
              <a:t>REC </a:t>
            </a:r>
            <a:r>
              <a:rPr lang="ko-KR" altLang="en-US" sz="900">
                <a:solidFill>
                  <a:schemeClr val="tx1"/>
                </a:solidFill>
                <a:latin typeface="KoPub돋움체 Light" panose="00000300000000000000" pitchFamily="2" charset="-127"/>
                <a:ea typeface="KoPub돋움체 Light" panose="00000300000000000000" pitchFamily="2" charset="-127"/>
              </a:rPr>
              <a:t>판매</a:t>
            </a:r>
            <a:endParaRPr lang="en-US" altLang="ko-KR" sz="900">
              <a:solidFill>
                <a:schemeClr val="tx1"/>
              </a:solidFill>
              <a:latin typeface="KoPub돋움체 Light" panose="00000300000000000000" pitchFamily="2" charset="-127"/>
              <a:ea typeface="KoPub돋움체 Light" panose="00000300000000000000" pitchFamily="2" charset="-127"/>
            </a:endParaRPr>
          </a:p>
        </p:txBody>
      </p:sp>
      <p:cxnSp>
        <p:nvCxnSpPr>
          <p:cNvPr id="65" name="직선 화살표 연결선 64">
            <a:extLst>
              <a:ext uri="{FF2B5EF4-FFF2-40B4-BE49-F238E27FC236}">
                <a16:creationId xmlns:a16="http://schemas.microsoft.com/office/drawing/2014/main" id="{A8E48105-407A-298A-3299-F3B44F7B3C9C}"/>
              </a:ext>
            </a:extLst>
          </p:cNvPr>
          <p:cNvCxnSpPr>
            <a:cxnSpLocks/>
          </p:cNvCxnSpPr>
          <p:nvPr/>
        </p:nvCxnSpPr>
        <p:spPr>
          <a:xfrm flipH="1" flipV="1">
            <a:off x="5060950" y="3081530"/>
            <a:ext cx="1" cy="972152"/>
          </a:xfrm>
          <a:prstGeom prst="straightConnector1">
            <a:avLst/>
          </a:prstGeom>
          <a:ln>
            <a:solidFill>
              <a:srgbClr val="00338D"/>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6" name="텍스트 개체 틀 5">
            <a:extLst>
              <a:ext uri="{FF2B5EF4-FFF2-40B4-BE49-F238E27FC236}">
                <a16:creationId xmlns:a16="http://schemas.microsoft.com/office/drawing/2014/main" id="{A12C2582-F0C9-FE56-9BEA-9E9802FD0048}"/>
              </a:ext>
            </a:extLst>
          </p:cNvPr>
          <p:cNvSpPr txBox="1">
            <a:spLocks/>
          </p:cNvSpPr>
          <p:nvPr/>
        </p:nvSpPr>
        <p:spPr>
          <a:xfrm>
            <a:off x="6109572" y="3852926"/>
            <a:ext cx="546848" cy="287995"/>
          </a:xfrm>
          <a:prstGeom prst="rect">
            <a:avLst/>
          </a:prstGeom>
          <a:noFill/>
        </p:spPr>
        <p:txBody>
          <a:bodyPr vert="horz" wrap="square" lIns="0" tIns="0" rIns="0" bIns="0" rtlCol="0" anchor="t" anchorCtr="0">
            <a:noAutofit/>
          </a:bodyPr>
          <a:lstStyle>
            <a:lvl1pPr eaLnBrk="1" latinLnBrk="1" hangingPunct="1">
              <a:spcAft>
                <a:spcPts val="650"/>
              </a:spcAft>
              <a:defRPr lang="ko-KR" altLang="en-US" sz="800" b="0" i="0" kern="0" baseline="0" dirty="0">
                <a:solidFill>
                  <a:srgbClr val="7F7F7F"/>
                </a:solidFill>
                <a:latin typeface="+mn-lt"/>
                <a:ea typeface="+mn-ea"/>
                <a:cs typeface="Arial" panose="020B0604020202020204" pitchFamily="34" charset="0"/>
              </a:defRPr>
            </a:lvl1pPr>
            <a:lvl2pPr marL="0" indent="0" eaLnBrk="1" latinLnBrk="1" hangingPunct="1">
              <a:spcAft>
                <a:spcPts val="650"/>
              </a:spcAft>
              <a:buFont typeface="Univers for KPMG"/>
              <a:buNone/>
              <a:defRPr sz="1400" b="0" i="0">
                <a:solidFill>
                  <a:srgbClr val="003087"/>
                </a:solidFill>
                <a:latin typeface="Univers for KPMG Light" panose="020B0403020202020204" pitchFamily="34" charset="0"/>
                <a:cs typeface="Univers for KPMG" panose="020B0603020202020204" pitchFamily="34" charset="0"/>
              </a:defRPr>
            </a:lvl2pPr>
            <a:lvl3pPr marL="307975" indent="-307975" algn="l" eaLnBrk="1" latinLnBrk="1" hangingPunct="1">
              <a:spcAft>
                <a:spcPts val="650"/>
              </a:spcAft>
              <a:buFont typeface="Univers for KPMG Light" panose="020B0403020202020204" pitchFamily="34" charset="0"/>
              <a:buChar char="—"/>
              <a:defRPr sz="1400" b="0" i="0">
                <a:solidFill>
                  <a:srgbClr val="003087"/>
                </a:solidFill>
                <a:latin typeface="Univers for KPMG Light" panose="020B0403020202020204" pitchFamily="34" charset="0"/>
                <a:cs typeface="Univers for KPMG" panose="020B0603020202020204" pitchFamily="34" charset="0"/>
              </a:defRPr>
            </a:lvl3pPr>
            <a:lvl4pPr marL="623888" indent="-248400" algn="l" eaLnBrk="1" latinLnBrk="1" hangingPunct="1">
              <a:spcAft>
                <a:spcPts val="650"/>
              </a:spcAft>
              <a:buFont typeface="Univers for KPMG Light" panose="020B0403020202020204" pitchFamily="34" charset="0"/>
              <a:buChar char="–"/>
              <a:defRPr sz="1400" b="0" i="0" baseline="0">
                <a:solidFill>
                  <a:srgbClr val="003087"/>
                </a:solidFill>
                <a:latin typeface="Univers for KPMG Light" panose="020B0403020202020204" pitchFamily="34" charset="0"/>
                <a:cs typeface="Univers for KPMG" panose="020B0603020202020204" pitchFamily="34" charset="0"/>
              </a:defRPr>
            </a:lvl4pPr>
            <a:lvl5pPr marL="982663" indent="-309563" algn="l" eaLnBrk="1" latinLnBrk="1" hangingPunct="1">
              <a:spcAft>
                <a:spcPts val="650"/>
              </a:spcAft>
              <a:buFont typeface="Univers for KPMG Light" panose="020B0403020202020204" pitchFamily="34" charset="0"/>
              <a:buChar char="—"/>
              <a:defRPr lang="en-US" sz="1400" b="0" i="0" dirty="0" smtClean="0">
                <a:solidFill>
                  <a:srgbClr val="003087"/>
                </a:solidFill>
                <a:latin typeface="Univers for KPMG Light" panose="020B0403020202020204" pitchFamily="34" charset="0"/>
                <a:cs typeface="Univers for KPMG" panose="020B0603020202020204" pitchFamily="34" charset="0"/>
              </a:defRPr>
            </a:lvl5pPr>
            <a:lvl6pPr marL="1257300" indent="-247650" algn="l" eaLnBrk="1" latinLnBrk="1" hangingPunct="1">
              <a:spcAft>
                <a:spcPts val="650"/>
              </a:spcAft>
              <a:buFont typeface="Univers for KPMG Light" panose="020B0403020202020204" pitchFamily="34" charset="0"/>
              <a:buChar char="-"/>
              <a:defRPr lang="en-US" sz="1400" b="0" i="0" baseline="0" dirty="0" smtClean="0">
                <a:solidFill>
                  <a:srgbClr val="003087"/>
                </a:solidFill>
                <a:latin typeface="Univers for KPMG Light" panose="020B0403020202020204" pitchFamily="34" charset="0"/>
              </a:defRPr>
            </a:lvl6pPr>
            <a:lvl7pPr marL="1619250" indent="-309563" algn="l" eaLnBrk="1" latinLnBrk="1" hangingPunct="1">
              <a:spcAft>
                <a:spcPts val="650"/>
              </a:spcAft>
              <a:buFont typeface="Univers for KPMG Light" panose="020B0403020202020204" pitchFamily="34" charset="0"/>
              <a:buChar char="—"/>
              <a:defRPr lang="en-US" sz="1400" b="0" i="0" dirty="0" smtClean="0">
                <a:solidFill>
                  <a:srgbClr val="003087"/>
                </a:solidFill>
                <a:latin typeface="Univers for KPMG Light" panose="020B0403020202020204" pitchFamily="34" charset="0"/>
              </a:defRPr>
            </a:lvl7pPr>
            <a:lvl8pPr marL="1885950" indent="-247650" algn="l" eaLnBrk="1" latinLnBrk="1" hangingPunct="1">
              <a:spcAft>
                <a:spcPts val="650"/>
              </a:spcAft>
              <a:buFont typeface="Univers for KPMG Light" panose="020B0403020202020204" pitchFamily="34" charset="0"/>
              <a:buChar char="-"/>
              <a:defRPr lang="en-US" sz="1400" b="0" i="0" baseline="0" dirty="0" smtClean="0">
                <a:solidFill>
                  <a:srgbClr val="003087"/>
                </a:solidFill>
                <a:latin typeface="Univers for KPMG Light" panose="020B0403020202020204" pitchFamily="34" charset="0"/>
              </a:defRPr>
            </a:lvl8pPr>
          </a:lstStyle>
          <a:p>
            <a:pPr>
              <a:spcAft>
                <a:spcPts val="0"/>
              </a:spcAft>
            </a:pPr>
            <a:r>
              <a:rPr lang="ko-KR" altLang="en-US" sz="900">
                <a:solidFill>
                  <a:schemeClr val="tx1"/>
                </a:solidFill>
                <a:latin typeface="KoPub돋움체 Light" panose="00000300000000000000" pitchFamily="2" charset="-127"/>
                <a:ea typeface="KoPub돋움체 Light" panose="00000300000000000000" pitchFamily="2" charset="-127"/>
              </a:rPr>
              <a:t>공급 대가</a:t>
            </a:r>
            <a:endParaRPr lang="en-US" altLang="ko-KR" sz="900">
              <a:solidFill>
                <a:schemeClr val="tx1"/>
              </a:solidFill>
              <a:latin typeface="KoPub돋움체 Light" panose="00000300000000000000" pitchFamily="2" charset="-127"/>
              <a:ea typeface="KoPub돋움체 Light" panose="00000300000000000000" pitchFamily="2" charset="-127"/>
            </a:endParaRPr>
          </a:p>
        </p:txBody>
      </p:sp>
      <p:sp>
        <p:nvSpPr>
          <p:cNvPr id="67" name="텍스트 개체 틀 5">
            <a:extLst>
              <a:ext uri="{FF2B5EF4-FFF2-40B4-BE49-F238E27FC236}">
                <a16:creationId xmlns:a16="http://schemas.microsoft.com/office/drawing/2014/main" id="{0CC119A1-03AF-AF03-C56C-E539D2800878}"/>
              </a:ext>
            </a:extLst>
          </p:cNvPr>
          <p:cNvSpPr txBox="1">
            <a:spLocks/>
          </p:cNvSpPr>
          <p:nvPr/>
        </p:nvSpPr>
        <p:spPr>
          <a:xfrm>
            <a:off x="6153564" y="4553288"/>
            <a:ext cx="546848" cy="287995"/>
          </a:xfrm>
          <a:prstGeom prst="rect">
            <a:avLst/>
          </a:prstGeom>
          <a:noFill/>
        </p:spPr>
        <p:txBody>
          <a:bodyPr vert="horz" wrap="square" lIns="0" tIns="0" rIns="0" bIns="0" rtlCol="0" anchor="t" anchorCtr="0">
            <a:noAutofit/>
          </a:bodyPr>
          <a:lstStyle>
            <a:lvl1pPr eaLnBrk="1" latinLnBrk="1" hangingPunct="1">
              <a:spcAft>
                <a:spcPts val="650"/>
              </a:spcAft>
              <a:defRPr lang="ko-KR" altLang="en-US" sz="800" b="0" i="0" kern="0" baseline="0" dirty="0">
                <a:solidFill>
                  <a:srgbClr val="7F7F7F"/>
                </a:solidFill>
                <a:latin typeface="+mn-lt"/>
                <a:ea typeface="+mn-ea"/>
                <a:cs typeface="Arial" panose="020B0604020202020204" pitchFamily="34" charset="0"/>
              </a:defRPr>
            </a:lvl1pPr>
            <a:lvl2pPr marL="0" indent="0" eaLnBrk="1" latinLnBrk="1" hangingPunct="1">
              <a:spcAft>
                <a:spcPts val="650"/>
              </a:spcAft>
              <a:buFont typeface="Univers for KPMG"/>
              <a:buNone/>
              <a:defRPr sz="1400" b="0" i="0">
                <a:solidFill>
                  <a:srgbClr val="003087"/>
                </a:solidFill>
                <a:latin typeface="Univers for KPMG Light" panose="020B0403020202020204" pitchFamily="34" charset="0"/>
                <a:cs typeface="Univers for KPMG" panose="020B0603020202020204" pitchFamily="34" charset="0"/>
              </a:defRPr>
            </a:lvl2pPr>
            <a:lvl3pPr marL="307975" indent="-307975" algn="l" eaLnBrk="1" latinLnBrk="1" hangingPunct="1">
              <a:spcAft>
                <a:spcPts val="650"/>
              </a:spcAft>
              <a:buFont typeface="Univers for KPMG Light" panose="020B0403020202020204" pitchFamily="34" charset="0"/>
              <a:buChar char="—"/>
              <a:defRPr sz="1400" b="0" i="0">
                <a:solidFill>
                  <a:srgbClr val="003087"/>
                </a:solidFill>
                <a:latin typeface="Univers for KPMG Light" panose="020B0403020202020204" pitchFamily="34" charset="0"/>
                <a:cs typeface="Univers for KPMG" panose="020B0603020202020204" pitchFamily="34" charset="0"/>
              </a:defRPr>
            </a:lvl3pPr>
            <a:lvl4pPr marL="623888" indent="-248400" algn="l" eaLnBrk="1" latinLnBrk="1" hangingPunct="1">
              <a:spcAft>
                <a:spcPts val="650"/>
              </a:spcAft>
              <a:buFont typeface="Univers for KPMG Light" panose="020B0403020202020204" pitchFamily="34" charset="0"/>
              <a:buChar char="–"/>
              <a:defRPr sz="1400" b="0" i="0" baseline="0">
                <a:solidFill>
                  <a:srgbClr val="003087"/>
                </a:solidFill>
                <a:latin typeface="Univers for KPMG Light" panose="020B0403020202020204" pitchFamily="34" charset="0"/>
                <a:cs typeface="Univers for KPMG" panose="020B0603020202020204" pitchFamily="34" charset="0"/>
              </a:defRPr>
            </a:lvl4pPr>
            <a:lvl5pPr marL="982663" indent="-309563" algn="l" eaLnBrk="1" latinLnBrk="1" hangingPunct="1">
              <a:spcAft>
                <a:spcPts val="650"/>
              </a:spcAft>
              <a:buFont typeface="Univers for KPMG Light" panose="020B0403020202020204" pitchFamily="34" charset="0"/>
              <a:buChar char="—"/>
              <a:defRPr lang="en-US" sz="1400" b="0" i="0" dirty="0" smtClean="0">
                <a:solidFill>
                  <a:srgbClr val="003087"/>
                </a:solidFill>
                <a:latin typeface="Univers for KPMG Light" panose="020B0403020202020204" pitchFamily="34" charset="0"/>
                <a:cs typeface="Univers for KPMG" panose="020B0603020202020204" pitchFamily="34" charset="0"/>
              </a:defRPr>
            </a:lvl5pPr>
            <a:lvl6pPr marL="1257300" indent="-247650" algn="l" eaLnBrk="1" latinLnBrk="1" hangingPunct="1">
              <a:spcAft>
                <a:spcPts val="650"/>
              </a:spcAft>
              <a:buFont typeface="Univers for KPMG Light" panose="020B0403020202020204" pitchFamily="34" charset="0"/>
              <a:buChar char="-"/>
              <a:defRPr lang="en-US" sz="1400" b="0" i="0" baseline="0" dirty="0" smtClean="0">
                <a:solidFill>
                  <a:srgbClr val="003087"/>
                </a:solidFill>
                <a:latin typeface="Univers for KPMG Light" panose="020B0403020202020204" pitchFamily="34" charset="0"/>
              </a:defRPr>
            </a:lvl6pPr>
            <a:lvl7pPr marL="1619250" indent="-309563" algn="l" eaLnBrk="1" latinLnBrk="1" hangingPunct="1">
              <a:spcAft>
                <a:spcPts val="650"/>
              </a:spcAft>
              <a:buFont typeface="Univers for KPMG Light" panose="020B0403020202020204" pitchFamily="34" charset="0"/>
              <a:buChar char="—"/>
              <a:defRPr lang="en-US" sz="1400" b="0" i="0" dirty="0" smtClean="0">
                <a:solidFill>
                  <a:srgbClr val="003087"/>
                </a:solidFill>
                <a:latin typeface="Univers for KPMG Light" panose="020B0403020202020204" pitchFamily="34" charset="0"/>
              </a:defRPr>
            </a:lvl7pPr>
            <a:lvl8pPr marL="1885950" indent="-247650" algn="l" eaLnBrk="1" latinLnBrk="1" hangingPunct="1">
              <a:spcAft>
                <a:spcPts val="650"/>
              </a:spcAft>
              <a:buFont typeface="Univers for KPMG Light" panose="020B0403020202020204" pitchFamily="34" charset="0"/>
              <a:buChar char="-"/>
              <a:defRPr lang="en-US" sz="1400" b="0" i="0" baseline="0" dirty="0" smtClean="0">
                <a:solidFill>
                  <a:srgbClr val="003087"/>
                </a:solidFill>
                <a:latin typeface="Univers for KPMG Light" panose="020B0403020202020204" pitchFamily="34" charset="0"/>
              </a:defRPr>
            </a:lvl8pPr>
          </a:lstStyle>
          <a:p>
            <a:pPr>
              <a:spcAft>
                <a:spcPts val="0"/>
              </a:spcAft>
            </a:pPr>
            <a:r>
              <a:rPr lang="ko-KR" altLang="en-US" sz="900">
                <a:solidFill>
                  <a:schemeClr val="tx1"/>
                </a:solidFill>
                <a:latin typeface="KoPub돋움체 Light" panose="00000300000000000000" pitchFamily="2" charset="-127"/>
                <a:ea typeface="KoPub돋움체 Light" panose="00000300000000000000" pitchFamily="2" charset="-127"/>
              </a:rPr>
              <a:t>공급 대가</a:t>
            </a:r>
            <a:endParaRPr lang="en-US" altLang="ko-KR" sz="900">
              <a:solidFill>
                <a:schemeClr val="tx1"/>
              </a:solidFill>
              <a:latin typeface="KoPub돋움체 Light" panose="00000300000000000000" pitchFamily="2" charset="-127"/>
              <a:ea typeface="KoPub돋움체 Light" panose="00000300000000000000" pitchFamily="2" charset="-127"/>
            </a:endParaRPr>
          </a:p>
        </p:txBody>
      </p:sp>
      <p:sp>
        <p:nvSpPr>
          <p:cNvPr id="68" name="텍스트 개체 틀 5">
            <a:extLst>
              <a:ext uri="{FF2B5EF4-FFF2-40B4-BE49-F238E27FC236}">
                <a16:creationId xmlns:a16="http://schemas.microsoft.com/office/drawing/2014/main" id="{E5E5CA2D-78AF-65EC-609E-E5E1B9F76037}"/>
              </a:ext>
            </a:extLst>
          </p:cNvPr>
          <p:cNvSpPr txBox="1">
            <a:spLocks/>
          </p:cNvSpPr>
          <p:nvPr/>
        </p:nvSpPr>
        <p:spPr>
          <a:xfrm>
            <a:off x="4266814" y="3460066"/>
            <a:ext cx="546848" cy="287995"/>
          </a:xfrm>
          <a:prstGeom prst="rect">
            <a:avLst/>
          </a:prstGeom>
          <a:noFill/>
        </p:spPr>
        <p:txBody>
          <a:bodyPr vert="horz" wrap="square" lIns="0" tIns="0" rIns="0" bIns="0" rtlCol="0" anchor="t" anchorCtr="0">
            <a:noAutofit/>
          </a:bodyPr>
          <a:lstStyle>
            <a:lvl1pPr eaLnBrk="1" latinLnBrk="1" hangingPunct="1">
              <a:spcAft>
                <a:spcPts val="650"/>
              </a:spcAft>
              <a:defRPr lang="ko-KR" altLang="en-US" sz="800" b="0" i="0" kern="0" baseline="0" dirty="0">
                <a:solidFill>
                  <a:srgbClr val="7F7F7F"/>
                </a:solidFill>
                <a:latin typeface="+mn-lt"/>
                <a:ea typeface="+mn-ea"/>
                <a:cs typeface="Arial" panose="020B0604020202020204" pitchFamily="34" charset="0"/>
              </a:defRPr>
            </a:lvl1pPr>
            <a:lvl2pPr marL="0" indent="0" eaLnBrk="1" latinLnBrk="1" hangingPunct="1">
              <a:spcAft>
                <a:spcPts val="650"/>
              </a:spcAft>
              <a:buFont typeface="Univers for KPMG"/>
              <a:buNone/>
              <a:defRPr sz="1400" b="0" i="0">
                <a:solidFill>
                  <a:srgbClr val="003087"/>
                </a:solidFill>
                <a:latin typeface="Univers for KPMG Light" panose="020B0403020202020204" pitchFamily="34" charset="0"/>
                <a:cs typeface="Univers for KPMG" panose="020B0603020202020204" pitchFamily="34" charset="0"/>
              </a:defRPr>
            </a:lvl2pPr>
            <a:lvl3pPr marL="307975" indent="-307975" algn="l" eaLnBrk="1" latinLnBrk="1" hangingPunct="1">
              <a:spcAft>
                <a:spcPts val="650"/>
              </a:spcAft>
              <a:buFont typeface="Univers for KPMG Light" panose="020B0403020202020204" pitchFamily="34" charset="0"/>
              <a:buChar char="—"/>
              <a:defRPr sz="1400" b="0" i="0">
                <a:solidFill>
                  <a:srgbClr val="003087"/>
                </a:solidFill>
                <a:latin typeface="Univers for KPMG Light" panose="020B0403020202020204" pitchFamily="34" charset="0"/>
                <a:cs typeface="Univers for KPMG" panose="020B0603020202020204" pitchFamily="34" charset="0"/>
              </a:defRPr>
            </a:lvl3pPr>
            <a:lvl4pPr marL="623888" indent="-248400" algn="l" eaLnBrk="1" latinLnBrk="1" hangingPunct="1">
              <a:spcAft>
                <a:spcPts val="650"/>
              </a:spcAft>
              <a:buFont typeface="Univers for KPMG Light" panose="020B0403020202020204" pitchFamily="34" charset="0"/>
              <a:buChar char="–"/>
              <a:defRPr sz="1400" b="0" i="0" baseline="0">
                <a:solidFill>
                  <a:srgbClr val="003087"/>
                </a:solidFill>
                <a:latin typeface="Univers for KPMG Light" panose="020B0403020202020204" pitchFamily="34" charset="0"/>
                <a:cs typeface="Univers for KPMG" panose="020B0603020202020204" pitchFamily="34" charset="0"/>
              </a:defRPr>
            </a:lvl4pPr>
            <a:lvl5pPr marL="982663" indent="-309563" algn="l" eaLnBrk="1" latinLnBrk="1" hangingPunct="1">
              <a:spcAft>
                <a:spcPts val="650"/>
              </a:spcAft>
              <a:buFont typeface="Univers for KPMG Light" panose="020B0403020202020204" pitchFamily="34" charset="0"/>
              <a:buChar char="—"/>
              <a:defRPr lang="en-US" sz="1400" b="0" i="0" dirty="0" smtClean="0">
                <a:solidFill>
                  <a:srgbClr val="003087"/>
                </a:solidFill>
                <a:latin typeface="Univers for KPMG Light" panose="020B0403020202020204" pitchFamily="34" charset="0"/>
                <a:cs typeface="Univers for KPMG" panose="020B0603020202020204" pitchFamily="34" charset="0"/>
              </a:defRPr>
            </a:lvl5pPr>
            <a:lvl6pPr marL="1257300" indent="-247650" algn="l" eaLnBrk="1" latinLnBrk="1" hangingPunct="1">
              <a:spcAft>
                <a:spcPts val="650"/>
              </a:spcAft>
              <a:buFont typeface="Univers for KPMG Light" panose="020B0403020202020204" pitchFamily="34" charset="0"/>
              <a:buChar char="-"/>
              <a:defRPr lang="en-US" sz="1400" b="0" i="0" baseline="0" dirty="0" smtClean="0">
                <a:solidFill>
                  <a:srgbClr val="003087"/>
                </a:solidFill>
                <a:latin typeface="Univers for KPMG Light" panose="020B0403020202020204" pitchFamily="34" charset="0"/>
              </a:defRPr>
            </a:lvl6pPr>
            <a:lvl7pPr marL="1619250" indent="-309563" algn="l" eaLnBrk="1" latinLnBrk="1" hangingPunct="1">
              <a:spcAft>
                <a:spcPts val="650"/>
              </a:spcAft>
              <a:buFont typeface="Univers for KPMG Light" panose="020B0403020202020204" pitchFamily="34" charset="0"/>
              <a:buChar char="—"/>
              <a:defRPr lang="en-US" sz="1400" b="0" i="0" dirty="0" smtClean="0">
                <a:solidFill>
                  <a:srgbClr val="003087"/>
                </a:solidFill>
                <a:latin typeface="Univers for KPMG Light" panose="020B0403020202020204" pitchFamily="34" charset="0"/>
              </a:defRPr>
            </a:lvl7pPr>
            <a:lvl8pPr marL="1885950" indent="-247650" algn="l" eaLnBrk="1" latinLnBrk="1" hangingPunct="1">
              <a:spcAft>
                <a:spcPts val="650"/>
              </a:spcAft>
              <a:buFont typeface="Univers for KPMG Light" panose="020B0403020202020204" pitchFamily="34" charset="0"/>
              <a:buChar char="-"/>
              <a:defRPr lang="en-US" sz="1400" b="0" i="0" baseline="0" dirty="0" smtClean="0">
                <a:solidFill>
                  <a:srgbClr val="003087"/>
                </a:solidFill>
                <a:latin typeface="Univers for KPMG Light" panose="020B0403020202020204" pitchFamily="34" charset="0"/>
              </a:defRPr>
            </a:lvl8pPr>
          </a:lstStyle>
          <a:p>
            <a:pPr>
              <a:spcAft>
                <a:spcPts val="0"/>
              </a:spcAft>
            </a:pPr>
            <a:r>
              <a:rPr lang="ko-KR" altLang="en-US" sz="900">
                <a:solidFill>
                  <a:schemeClr val="tx1"/>
                </a:solidFill>
                <a:latin typeface="KoPub돋움체 Light" panose="00000300000000000000" pitchFamily="2" charset="-127"/>
                <a:ea typeface="KoPub돋움체 Light" panose="00000300000000000000" pitchFamily="2" charset="-127"/>
              </a:rPr>
              <a:t>투자금 지급</a:t>
            </a:r>
            <a:endParaRPr lang="en-US" altLang="ko-KR" sz="900">
              <a:solidFill>
                <a:schemeClr val="tx1"/>
              </a:solidFill>
              <a:latin typeface="KoPub돋움체 Light" panose="00000300000000000000" pitchFamily="2" charset="-127"/>
              <a:ea typeface="KoPub돋움체 Light" panose="00000300000000000000" pitchFamily="2" charset="-127"/>
            </a:endParaRPr>
          </a:p>
        </p:txBody>
      </p:sp>
      <p:sp>
        <p:nvSpPr>
          <p:cNvPr id="69" name="텍스트 개체 틀 5">
            <a:extLst>
              <a:ext uri="{FF2B5EF4-FFF2-40B4-BE49-F238E27FC236}">
                <a16:creationId xmlns:a16="http://schemas.microsoft.com/office/drawing/2014/main" id="{E2DD86AC-E69B-202E-B259-63AAF716015D}"/>
              </a:ext>
            </a:extLst>
          </p:cNvPr>
          <p:cNvSpPr txBox="1">
            <a:spLocks/>
          </p:cNvSpPr>
          <p:nvPr/>
        </p:nvSpPr>
        <p:spPr>
          <a:xfrm>
            <a:off x="5144984" y="3461798"/>
            <a:ext cx="546848" cy="287995"/>
          </a:xfrm>
          <a:prstGeom prst="rect">
            <a:avLst/>
          </a:prstGeom>
          <a:noFill/>
        </p:spPr>
        <p:txBody>
          <a:bodyPr vert="horz" wrap="square" lIns="0" tIns="0" rIns="0" bIns="0" rtlCol="0" anchor="t" anchorCtr="0">
            <a:noAutofit/>
          </a:bodyPr>
          <a:lstStyle>
            <a:lvl1pPr eaLnBrk="1" latinLnBrk="1" hangingPunct="1">
              <a:spcAft>
                <a:spcPts val="650"/>
              </a:spcAft>
              <a:defRPr lang="ko-KR" altLang="en-US" sz="800" b="0" i="0" kern="0" baseline="0" dirty="0">
                <a:solidFill>
                  <a:srgbClr val="7F7F7F"/>
                </a:solidFill>
                <a:latin typeface="+mn-lt"/>
                <a:ea typeface="+mn-ea"/>
                <a:cs typeface="Arial" panose="020B0604020202020204" pitchFamily="34" charset="0"/>
              </a:defRPr>
            </a:lvl1pPr>
            <a:lvl2pPr marL="0" indent="0" eaLnBrk="1" latinLnBrk="1" hangingPunct="1">
              <a:spcAft>
                <a:spcPts val="650"/>
              </a:spcAft>
              <a:buFont typeface="Univers for KPMG"/>
              <a:buNone/>
              <a:defRPr sz="1400" b="0" i="0">
                <a:solidFill>
                  <a:srgbClr val="003087"/>
                </a:solidFill>
                <a:latin typeface="Univers for KPMG Light" panose="020B0403020202020204" pitchFamily="34" charset="0"/>
                <a:cs typeface="Univers for KPMG" panose="020B0603020202020204" pitchFamily="34" charset="0"/>
              </a:defRPr>
            </a:lvl2pPr>
            <a:lvl3pPr marL="307975" indent="-307975" algn="l" eaLnBrk="1" latinLnBrk="1" hangingPunct="1">
              <a:spcAft>
                <a:spcPts val="650"/>
              </a:spcAft>
              <a:buFont typeface="Univers for KPMG Light" panose="020B0403020202020204" pitchFamily="34" charset="0"/>
              <a:buChar char="—"/>
              <a:defRPr sz="1400" b="0" i="0">
                <a:solidFill>
                  <a:srgbClr val="003087"/>
                </a:solidFill>
                <a:latin typeface="Univers for KPMG Light" panose="020B0403020202020204" pitchFamily="34" charset="0"/>
                <a:cs typeface="Univers for KPMG" panose="020B0603020202020204" pitchFamily="34" charset="0"/>
              </a:defRPr>
            </a:lvl3pPr>
            <a:lvl4pPr marL="623888" indent="-248400" algn="l" eaLnBrk="1" latinLnBrk="1" hangingPunct="1">
              <a:spcAft>
                <a:spcPts val="650"/>
              </a:spcAft>
              <a:buFont typeface="Univers for KPMG Light" panose="020B0403020202020204" pitchFamily="34" charset="0"/>
              <a:buChar char="–"/>
              <a:defRPr sz="1400" b="0" i="0" baseline="0">
                <a:solidFill>
                  <a:srgbClr val="003087"/>
                </a:solidFill>
                <a:latin typeface="Univers for KPMG Light" panose="020B0403020202020204" pitchFamily="34" charset="0"/>
                <a:cs typeface="Univers for KPMG" panose="020B0603020202020204" pitchFamily="34" charset="0"/>
              </a:defRPr>
            </a:lvl4pPr>
            <a:lvl5pPr marL="982663" indent="-309563" algn="l" eaLnBrk="1" latinLnBrk="1" hangingPunct="1">
              <a:spcAft>
                <a:spcPts val="650"/>
              </a:spcAft>
              <a:buFont typeface="Univers for KPMG Light" panose="020B0403020202020204" pitchFamily="34" charset="0"/>
              <a:buChar char="—"/>
              <a:defRPr lang="en-US" sz="1400" b="0" i="0" dirty="0" smtClean="0">
                <a:solidFill>
                  <a:srgbClr val="003087"/>
                </a:solidFill>
                <a:latin typeface="Univers for KPMG Light" panose="020B0403020202020204" pitchFamily="34" charset="0"/>
                <a:cs typeface="Univers for KPMG" panose="020B0603020202020204" pitchFamily="34" charset="0"/>
              </a:defRPr>
            </a:lvl5pPr>
            <a:lvl6pPr marL="1257300" indent="-247650" algn="l" eaLnBrk="1" latinLnBrk="1" hangingPunct="1">
              <a:spcAft>
                <a:spcPts val="650"/>
              </a:spcAft>
              <a:buFont typeface="Univers for KPMG Light" panose="020B0403020202020204" pitchFamily="34" charset="0"/>
              <a:buChar char="-"/>
              <a:defRPr lang="en-US" sz="1400" b="0" i="0" baseline="0" dirty="0" smtClean="0">
                <a:solidFill>
                  <a:srgbClr val="003087"/>
                </a:solidFill>
                <a:latin typeface="Univers for KPMG Light" panose="020B0403020202020204" pitchFamily="34" charset="0"/>
              </a:defRPr>
            </a:lvl6pPr>
            <a:lvl7pPr marL="1619250" indent="-309563" algn="l" eaLnBrk="1" latinLnBrk="1" hangingPunct="1">
              <a:spcAft>
                <a:spcPts val="650"/>
              </a:spcAft>
              <a:buFont typeface="Univers for KPMG Light" panose="020B0403020202020204" pitchFamily="34" charset="0"/>
              <a:buChar char="—"/>
              <a:defRPr lang="en-US" sz="1400" b="0" i="0" dirty="0" smtClean="0">
                <a:solidFill>
                  <a:srgbClr val="003087"/>
                </a:solidFill>
                <a:latin typeface="Univers for KPMG Light" panose="020B0403020202020204" pitchFamily="34" charset="0"/>
              </a:defRPr>
            </a:lvl7pPr>
            <a:lvl8pPr marL="1885950" indent="-247650" algn="l" eaLnBrk="1" latinLnBrk="1" hangingPunct="1">
              <a:spcAft>
                <a:spcPts val="650"/>
              </a:spcAft>
              <a:buFont typeface="Univers for KPMG Light" panose="020B0403020202020204" pitchFamily="34" charset="0"/>
              <a:buChar char="-"/>
              <a:defRPr lang="en-US" sz="1400" b="0" i="0" baseline="0" dirty="0" smtClean="0">
                <a:solidFill>
                  <a:srgbClr val="003087"/>
                </a:solidFill>
                <a:latin typeface="Univers for KPMG Light" panose="020B0403020202020204" pitchFamily="34" charset="0"/>
              </a:defRPr>
            </a:lvl8pPr>
          </a:lstStyle>
          <a:p>
            <a:pPr>
              <a:spcAft>
                <a:spcPts val="0"/>
              </a:spcAft>
            </a:pPr>
            <a:r>
              <a:rPr lang="ko-KR" altLang="en-US" sz="900">
                <a:solidFill>
                  <a:schemeClr val="tx1"/>
                </a:solidFill>
                <a:latin typeface="KoPub돋움체 Light" panose="00000300000000000000" pitchFamily="2" charset="-127"/>
                <a:ea typeface="KoPub돋움체 Light" panose="00000300000000000000" pitchFamily="2" charset="-127"/>
              </a:rPr>
              <a:t>투자금 회수</a:t>
            </a:r>
            <a:endParaRPr lang="en-US" altLang="ko-KR" sz="900">
              <a:solidFill>
                <a:schemeClr val="tx1"/>
              </a:solidFill>
              <a:latin typeface="KoPub돋움체 Light" panose="00000300000000000000" pitchFamily="2" charset="-127"/>
              <a:ea typeface="KoPub돋움체 Light" panose="00000300000000000000" pitchFamily="2" charset="-127"/>
            </a:endParaRPr>
          </a:p>
        </p:txBody>
      </p:sp>
      <p:cxnSp>
        <p:nvCxnSpPr>
          <p:cNvPr id="70" name="직선 연결선 69">
            <a:extLst>
              <a:ext uri="{FF2B5EF4-FFF2-40B4-BE49-F238E27FC236}">
                <a16:creationId xmlns:a16="http://schemas.microsoft.com/office/drawing/2014/main" id="{19EA81AB-D8AA-F0B0-B5B9-66F484B2E377}"/>
              </a:ext>
            </a:extLst>
          </p:cNvPr>
          <p:cNvCxnSpPr>
            <a:cxnSpLocks/>
          </p:cNvCxnSpPr>
          <p:nvPr/>
        </p:nvCxnSpPr>
        <p:spPr>
          <a:xfrm flipH="1">
            <a:off x="6638544" y="3551152"/>
            <a:ext cx="617856" cy="0"/>
          </a:xfrm>
          <a:prstGeom prst="line">
            <a:avLst/>
          </a:prstGeom>
          <a:ln>
            <a:solidFill>
              <a:srgbClr val="7213EA"/>
            </a:solidFill>
            <a:prstDash val="dash"/>
          </a:ln>
        </p:spPr>
        <p:style>
          <a:lnRef idx="1">
            <a:schemeClr val="accent1"/>
          </a:lnRef>
          <a:fillRef idx="0">
            <a:schemeClr val="accent1"/>
          </a:fillRef>
          <a:effectRef idx="0">
            <a:schemeClr val="accent1"/>
          </a:effectRef>
          <a:fontRef idx="minor">
            <a:schemeClr val="tx1"/>
          </a:fontRef>
        </p:style>
      </p:cxnSp>
      <p:cxnSp>
        <p:nvCxnSpPr>
          <p:cNvPr id="71" name="직선 연결선 70">
            <a:extLst>
              <a:ext uri="{FF2B5EF4-FFF2-40B4-BE49-F238E27FC236}">
                <a16:creationId xmlns:a16="http://schemas.microsoft.com/office/drawing/2014/main" id="{476BF25C-A79C-3C75-31D6-3AF4DC728987}"/>
              </a:ext>
            </a:extLst>
          </p:cNvPr>
          <p:cNvCxnSpPr>
            <a:cxnSpLocks/>
          </p:cNvCxnSpPr>
          <p:nvPr/>
        </p:nvCxnSpPr>
        <p:spPr>
          <a:xfrm>
            <a:off x="6638544" y="3562880"/>
            <a:ext cx="0" cy="570380"/>
          </a:xfrm>
          <a:prstGeom prst="line">
            <a:avLst/>
          </a:prstGeom>
          <a:ln>
            <a:solidFill>
              <a:srgbClr val="7213EA"/>
            </a:solidFill>
            <a:prstDash val="dash"/>
          </a:ln>
        </p:spPr>
        <p:style>
          <a:lnRef idx="1">
            <a:schemeClr val="accent1"/>
          </a:lnRef>
          <a:fillRef idx="0">
            <a:schemeClr val="accent1"/>
          </a:fillRef>
          <a:effectRef idx="0">
            <a:schemeClr val="accent1"/>
          </a:effectRef>
          <a:fontRef idx="minor">
            <a:schemeClr val="tx1"/>
          </a:fontRef>
        </p:style>
      </p:cxnSp>
      <p:cxnSp>
        <p:nvCxnSpPr>
          <p:cNvPr id="72" name="직선 화살표 연결선 71">
            <a:extLst>
              <a:ext uri="{FF2B5EF4-FFF2-40B4-BE49-F238E27FC236}">
                <a16:creationId xmlns:a16="http://schemas.microsoft.com/office/drawing/2014/main" id="{B97B7305-5ECA-00BE-42BD-7AF28CD5C3EA}"/>
              </a:ext>
            </a:extLst>
          </p:cNvPr>
          <p:cNvCxnSpPr>
            <a:cxnSpLocks/>
          </p:cNvCxnSpPr>
          <p:nvPr/>
        </p:nvCxnSpPr>
        <p:spPr>
          <a:xfrm flipH="1">
            <a:off x="6206240" y="4134998"/>
            <a:ext cx="432304" cy="0"/>
          </a:xfrm>
          <a:prstGeom prst="straightConnector1">
            <a:avLst/>
          </a:prstGeom>
          <a:ln>
            <a:solidFill>
              <a:srgbClr val="7213EA"/>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73" name="직선 연결선 72">
            <a:extLst>
              <a:ext uri="{FF2B5EF4-FFF2-40B4-BE49-F238E27FC236}">
                <a16:creationId xmlns:a16="http://schemas.microsoft.com/office/drawing/2014/main" id="{76020DF3-B8FB-2433-B7EB-247EB364407F}"/>
              </a:ext>
            </a:extLst>
          </p:cNvPr>
          <p:cNvCxnSpPr>
            <a:cxnSpLocks/>
          </p:cNvCxnSpPr>
          <p:nvPr/>
        </p:nvCxnSpPr>
        <p:spPr>
          <a:xfrm flipH="1">
            <a:off x="6638086" y="4952406"/>
            <a:ext cx="617856" cy="0"/>
          </a:xfrm>
          <a:prstGeom prst="line">
            <a:avLst/>
          </a:prstGeom>
          <a:ln>
            <a:solidFill>
              <a:srgbClr val="7213EA"/>
            </a:solidFill>
            <a:prstDash val="dash"/>
          </a:ln>
        </p:spPr>
        <p:style>
          <a:lnRef idx="1">
            <a:schemeClr val="accent1"/>
          </a:lnRef>
          <a:fillRef idx="0">
            <a:schemeClr val="accent1"/>
          </a:fillRef>
          <a:effectRef idx="0">
            <a:schemeClr val="accent1"/>
          </a:effectRef>
          <a:fontRef idx="minor">
            <a:schemeClr val="tx1"/>
          </a:fontRef>
        </p:style>
      </p:cxnSp>
      <p:cxnSp>
        <p:nvCxnSpPr>
          <p:cNvPr id="74" name="직선 연결선 73">
            <a:extLst>
              <a:ext uri="{FF2B5EF4-FFF2-40B4-BE49-F238E27FC236}">
                <a16:creationId xmlns:a16="http://schemas.microsoft.com/office/drawing/2014/main" id="{0130918F-C339-7414-9AC9-A2212C8CB2E8}"/>
              </a:ext>
            </a:extLst>
          </p:cNvPr>
          <p:cNvCxnSpPr>
            <a:cxnSpLocks/>
          </p:cNvCxnSpPr>
          <p:nvPr/>
        </p:nvCxnSpPr>
        <p:spPr>
          <a:xfrm>
            <a:off x="6647230" y="4398036"/>
            <a:ext cx="0" cy="554370"/>
          </a:xfrm>
          <a:prstGeom prst="line">
            <a:avLst/>
          </a:prstGeom>
          <a:ln>
            <a:solidFill>
              <a:srgbClr val="7213EA"/>
            </a:solidFill>
            <a:prstDash val="dash"/>
          </a:ln>
        </p:spPr>
        <p:style>
          <a:lnRef idx="1">
            <a:schemeClr val="accent1"/>
          </a:lnRef>
          <a:fillRef idx="0">
            <a:schemeClr val="accent1"/>
          </a:fillRef>
          <a:effectRef idx="0">
            <a:schemeClr val="accent1"/>
          </a:effectRef>
          <a:fontRef idx="minor">
            <a:schemeClr val="tx1"/>
          </a:fontRef>
        </p:style>
      </p:cxnSp>
      <p:cxnSp>
        <p:nvCxnSpPr>
          <p:cNvPr id="75" name="직선 화살표 연결선 74">
            <a:extLst>
              <a:ext uri="{FF2B5EF4-FFF2-40B4-BE49-F238E27FC236}">
                <a16:creationId xmlns:a16="http://schemas.microsoft.com/office/drawing/2014/main" id="{CD28402E-1AA8-A045-E82C-5851A2ECC173}"/>
              </a:ext>
            </a:extLst>
          </p:cNvPr>
          <p:cNvCxnSpPr>
            <a:cxnSpLocks/>
          </p:cNvCxnSpPr>
          <p:nvPr/>
        </p:nvCxnSpPr>
        <p:spPr>
          <a:xfrm flipH="1">
            <a:off x="6211013" y="4390598"/>
            <a:ext cx="432304" cy="0"/>
          </a:xfrm>
          <a:prstGeom prst="straightConnector1">
            <a:avLst/>
          </a:prstGeom>
          <a:ln>
            <a:solidFill>
              <a:srgbClr val="7213EA"/>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76" name="텍스트 개체 틀 5">
            <a:extLst>
              <a:ext uri="{FF2B5EF4-FFF2-40B4-BE49-F238E27FC236}">
                <a16:creationId xmlns:a16="http://schemas.microsoft.com/office/drawing/2014/main" id="{15F88C99-65BB-8469-D48A-3AFD8BC84C7C}"/>
              </a:ext>
            </a:extLst>
          </p:cNvPr>
          <p:cNvSpPr txBox="1">
            <a:spLocks/>
          </p:cNvSpPr>
          <p:nvPr/>
        </p:nvSpPr>
        <p:spPr>
          <a:xfrm>
            <a:off x="8584099" y="1889556"/>
            <a:ext cx="693098" cy="287995"/>
          </a:xfrm>
          <a:prstGeom prst="rect">
            <a:avLst/>
          </a:prstGeom>
          <a:noFill/>
        </p:spPr>
        <p:txBody>
          <a:bodyPr vert="horz" wrap="square" lIns="0" tIns="0" rIns="0" bIns="0" rtlCol="0" anchor="t" anchorCtr="0">
            <a:noAutofit/>
          </a:bodyPr>
          <a:lstStyle>
            <a:lvl1pPr eaLnBrk="1" latinLnBrk="1" hangingPunct="1">
              <a:spcAft>
                <a:spcPts val="650"/>
              </a:spcAft>
              <a:defRPr lang="ko-KR" altLang="en-US" sz="800" b="0" i="0" kern="0" baseline="0" dirty="0">
                <a:solidFill>
                  <a:srgbClr val="7F7F7F"/>
                </a:solidFill>
                <a:latin typeface="+mn-lt"/>
                <a:ea typeface="+mn-ea"/>
                <a:cs typeface="Arial" panose="020B0604020202020204" pitchFamily="34" charset="0"/>
              </a:defRPr>
            </a:lvl1pPr>
            <a:lvl2pPr marL="0" indent="0" eaLnBrk="1" latinLnBrk="1" hangingPunct="1">
              <a:spcAft>
                <a:spcPts val="650"/>
              </a:spcAft>
              <a:buFont typeface="Univers for KPMG"/>
              <a:buNone/>
              <a:defRPr sz="1400" b="0" i="0">
                <a:solidFill>
                  <a:srgbClr val="003087"/>
                </a:solidFill>
                <a:latin typeface="Univers for KPMG Light" panose="020B0403020202020204" pitchFamily="34" charset="0"/>
                <a:cs typeface="Univers for KPMG" panose="020B0603020202020204" pitchFamily="34" charset="0"/>
              </a:defRPr>
            </a:lvl2pPr>
            <a:lvl3pPr marL="307975" indent="-307975" algn="l" eaLnBrk="1" latinLnBrk="1" hangingPunct="1">
              <a:spcAft>
                <a:spcPts val="650"/>
              </a:spcAft>
              <a:buFont typeface="Univers for KPMG Light" panose="020B0403020202020204" pitchFamily="34" charset="0"/>
              <a:buChar char="—"/>
              <a:defRPr sz="1400" b="0" i="0">
                <a:solidFill>
                  <a:srgbClr val="003087"/>
                </a:solidFill>
                <a:latin typeface="Univers for KPMG Light" panose="020B0403020202020204" pitchFamily="34" charset="0"/>
                <a:cs typeface="Univers for KPMG" panose="020B0603020202020204" pitchFamily="34" charset="0"/>
              </a:defRPr>
            </a:lvl3pPr>
            <a:lvl4pPr marL="623888" indent="-248400" algn="l" eaLnBrk="1" latinLnBrk="1" hangingPunct="1">
              <a:spcAft>
                <a:spcPts val="650"/>
              </a:spcAft>
              <a:buFont typeface="Univers for KPMG Light" panose="020B0403020202020204" pitchFamily="34" charset="0"/>
              <a:buChar char="–"/>
              <a:defRPr sz="1400" b="0" i="0" baseline="0">
                <a:solidFill>
                  <a:srgbClr val="003087"/>
                </a:solidFill>
                <a:latin typeface="Univers for KPMG Light" panose="020B0403020202020204" pitchFamily="34" charset="0"/>
                <a:cs typeface="Univers for KPMG" panose="020B0603020202020204" pitchFamily="34" charset="0"/>
              </a:defRPr>
            </a:lvl4pPr>
            <a:lvl5pPr marL="982663" indent="-309563" algn="l" eaLnBrk="1" latinLnBrk="1" hangingPunct="1">
              <a:spcAft>
                <a:spcPts val="650"/>
              </a:spcAft>
              <a:buFont typeface="Univers for KPMG Light" panose="020B0403020202020204" pitchFamily="34" charset="0"/>
              <a:buChar char="—"/>
              <a:defRPr lang="en-US" sz="1400" b="0" i="0" dirty="0" smtClean="0">
                <a:solidFill>
                  <a:srgbClr val="003087"/>
                </a:solidFill>
                <a:latin typeface="Univers for KPMG Light" panose="020B0403020202020204" pitchFamily="34" charset="0"/>
                <a:cs typeface="Univers for KPMG" panose="020B0603020202020204" pitchFamily="34" charset="0"/>
              </a:defRPr>
            </a:lvl5pPr>
            <a:lvl6pPr marL="1257300" indent="-247650" algn="l" eaLnBrk="1" latinLnBrk="1" hangingPunct="1">
              <a:spcAft>
                <a:spcPts val="650"/>
              </a:spcAft>
              <a:buFont typeface="Univers for KPMG Light" panose="020B0403020202020204" pitchFamily="34" charset="0"/>
              <a:buChar char="-"/>
              <a:defRPr lang="en-US" sz="1400" b="0" i="0" baseline="0" dirty="0" smtClean="0">
                <a:solidFill>
                  <a:srgbClr val="003087"/>
                </a:solidFill>
                <a:latin typeface="Univers for KPMG Light" panose="020B0403020202020204" pitchFamily="34" charset="0"/>
              </a:defRPr>
            </a:lvl6pPr>
            <a:lvl7pPr marL="1619250" indent="-309563" algn="l" eaLnBrk="1" latinLnBrk="1" hangingPunct="1">
              <a:spcAft>
                <a:spcPts val="650"/>
              </a:spcAft>
              <a:buFont typeface="Univers for KPMG Light" panose="020B0403020202020204" pitchFamily="34" charset="0"/>
              <a:buChar char="—"/>
              <a:defRPr lang="en-US" sz="1400" b="0" i="0" dirty="0" smtClean="0">
                <a:solidFill>
                  <a:srgbClr val="003087"/>
                </a:solidFill>
                <a:latin typeface="Univers for KPMG Light" panose="020B0403020202020204" pitchFamily="34" charset="0"/>
              </a:defRPr>
            </a:lvl7pPr>
            <a:lvl8pPr marL="1885950" indent="-247650" algn="l" eaLnBrk="1" latinLnBrk="1" hangingPunct="1">
              <a:spcAft>
                <a:spcPts val="650"/>
              </a:spcAft>
              <a:buFont typeface="Univers for KPMG Light" panose="020B0403020202020204" pitchFamily="34" charset="0"/>
              <a:buChar char="-"/>
              <a:defRPr lang="en-US" sz="1400" b="0" i="0" baseline="0" dirty="0" smtClean="0">
                <a:solidFill>
                  <a:srgbClr val="003087"/>
                </a:solidFill>
                <a:latin typeface="Univers for KPMG Light" panose="020B0403020202020204" pitchFamily="34" charset="0"/>
              </a:defRPr>
            </a:lvl8pPr>
          </a:lstStyle>
          <a:p>
            <a:pPr>
              <a:spcAft>
                <a:spcPts val="0"/>
              </a:spcAft>
            </a:pPr>
            <a:r>
              <a:rPr lang="ko-KR" altLang="en-US" sz="900">
                <a:solidFill>
                  <a:schemeClr val="tx1"/>
                </a:solidFill>
                <a:latin typeface="KoPub돋움체 Light" panose="00000300000000000000" pitchFamily="2" charset="-127"/>
                <a:ea typeface="KoPub돋움체 Light" panose="00000300000000000000" pitchFamily="2" charset="-127"/>
              </a:rPr>
              <a:t>재화</a:t>
            </a:r>
            <a:r>
              <a:rPr lang="en-US" altLang="ko-KR" sz="900">
                <a:solidFill>
                  <a:schemeClr val="tx1"/>
                </a:solidFill>
                <a:latin typeface="KoPub돋움체 Light" panose="00000300000000000000" pitchFamily="2" charset="-127"/>
                <a:ea typeface="KoPub돋움체 Light" panose="00000300000000000000" pitchFamily="2" charset="-127"/>
              </a:rPr>
              <a:t>/</a:t>
            </a:r>
            <a:r>
              <a:rPr lang="ko-KR" altLang="en-US" sz="900">
                <a:solidFill>
                  <a:schemeClr val="tx1"/>
                </a:solidFill>
                <a:latin typeface="KoPub돋움체 Light" panose="00000300000000000000" pitchFamily="2" charset="-127"/>
                <a:ea typeface="KoPub돋움체 Light" panose="00000300000000000000" pitchFamily="2" charset="-127"/>
              </a:rPr>
              <a:t>용역 제공</a:t>
            </a:r>
            <a:endParaRPr lang="en-US" altLang="ko-KR" sz="900">
              <a:solidFill>
                <a:schemeClr val="tx1"/>
              </a:solidFill>
              <a:latin typeface="KoPub돋움체 Light" panose="00000300000000000000" pitchFamily="2" charset="-127"/>
              <a:ea typeface="KoPub돋움체 Light" panose="00000300000000000000" pitchFamily="2" charset="-127"/>
            </a:endParaRPr>
          </a:p>
        </p:txBody>
      </p:sp>
      <p:cxnSp>
        <p:nvCxnSpPr>
          <p:cNvPr id="77" name="직선 화살표 연결선 76">
            <a:extLst>
              <a:ext uri="{FF2B5EF4-FFF2-40B4-BE49-F238E27FC236}">
                <a16:creationId xmlns:a16="http://schemas.microsoft.com/office/drawing/2014/main" id="{E2770CB5-8A95-2D31-5832-5805F40E4A66}"/>
              </a:ext>
            </a:extLst>
          </p:cNvPr>
          <p:cNvCxnSpPr/>
          <p:nvPr/>
        </p:nvCxnSpPr>
        <p:spPr>
          <a:xfrm>
            <a:off x="7791351" y="2306505"/>
            <a:ext cx="694944" cy="0"/>
          </a:xfrm>
          <a:prstGeom prst="straightConnector1">
            <a:avLst/>
          </a:prstGeom>
          <a:ln>
            <a:solidFill>
              <a:schemeClr val="tx1">
                <a:lumMod val="50000"/>
                <a:lumOff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78" name="텍스트 개체 틀 5">
            <a:extLst>
              <a:ext uri="{FF2B5EF4-FFF2-40B4-BE49-F238E27FC236}">
                <a16:creationId xmlns:a16="http://schemas.microsoft.com/office/drawing/2014/main" id="{C56AAC20-03E7-4A52-239C-BD7450ECE5BA}"/>
              </a:ext>
            </a:extLst>
          </p:cNvPr>
          <p:cNvSpPr txBox="1">
            <a:spLocks/>
          </p:cNvSpPr>
          <p:nvPr/>
        </p:nvSpPr>
        <p:spPr>
          <a:xfrm>
            <a:off x="8584099" y="2248323"/>
            <a:ext cx="546848" cy="287995"/>
          </a:xfrm>
          <a:prstGeom prst="rect">
            <a:avLst/>
          </a:prstGeom>
          <a:noFill/>
        </p:spPr>
        <p:txBody>
          <a:bodyPr vert="horz" wrap="square" lIns="0" tIns="0" rIns="0" bIns="0" rtlCol="0" anchor="t" anchorCtr="0">
            <a:noAutofit/>
          </a:bodyPr>
          <a:lstStyle>
            <a:lvl1pPr eaLnBrk="1" latinLnBrk="1" hangingPunct="1">
              <a:spcAft>
                <a:spcPts val="650"/>
              </a:spcAft>
              <a:defRPr lang="ko-KR" altLang="en-US" sz="800" b="0" i="0" kern="0" baseline="0" dirty="0">
                <a:solidFill>
                  <a:srgbClr val="7F7F7F"/>
                </a:solidFill>
                <a:latin typeface="+mn-lt"/>
                <a:ea typeface="+mn-ea"/>
                <a:cs typeface="Arial" panose="020B0604020202020204" pitchFamily="34" charset="0"/>
              </a:defRPr>
            </a:lvl1pPr>
            <a:lvl2pPr marL="0" indent="0" eaLnBrk="1" latinLnBrk="1" hangingPunct="1">
              <a:spcAft>
                <a:spcPts val="650"/>
              </a:spcAft>
              <a:buFont typeface="Univers for KPMG"/>
              <a:buNone/>
              <a:defRPr sz="1400" b="0" i="0">
                <a:solidFill>
                  <a:srgbClr val="003087"/>
                </a:solidFill>
                <a:latin typeface="Univers for KPMG Light" panose="020B0403020202020204" pitchFamily="34" charset="0"/>
                <a:cs typeface="Univers for KPMG" panose="020B0603020202020204" pitchFamily="34" charset="0"/>
              </a:defRPr>
            </a:lvl2pPr>
            <a:lvl3pPr marL="307975" indent="-307975" algn="l" eaLnBrk="1" latinLnBrk="1" hangingPunct="1">
              <a:spcAft>
                <a:spcPts val="650"/>
              </a:spcAft>
              <a:buFont typeface="Univers for KPMG Light" panose="020B0403020202020204" pitchFamily="34" charset="0"/>
              <a:buChar char="—"/>
              <a:defRPr sz="1400" b="0" i="0">
                <a:solidFill>
                  <a:srgbClr val="003087"/>
                </a:solidFill>
                <a:latin typeface="Univers for KPMG Light" panose="020B0403020202020204" pitchFamily="34" charset="0"/>
                <a:cs typeface="Univers for KPMG" panose="020B0603020202020204" pitchFamily="34" charset="0"/>
              </a:defRPr>
            </a:lvl3pPr>
            <a:lvl4pPr marL="623888" indent="-248400" algn="l" eaLnBrk="1" latinLnBrk="1" hangingPunct="1">
              <a:spcAft>
                <a:spcPts val="650"/>
              </a:spcAft>
              <a:buFont typeface="Univers for KPMG Light" panose="020B0403020202020204" pitchFamily="34" charset="0"/>
              <a:buChar char="–"/>
              <a:defRPr sz="1400" b="0" i="0" baseline="0">
                <a:solidFill>
                  <a:srgbClr val="003087"/>
                </a:solidFill>
                <a:latin typeface="Univers for KPMG Light" panose="020B0403020202020204" pitchFamily="34" charset="0"/>
                <a:cs typeface="Univers for KPMG" panose="020B0603020202020204" pitchFamily="34" charset="0"/>
              </a:defRPr>
            </a:lvl4pPr>
            <a:lvl5pPr marL="982663" indent="-309563" algn="l" eaLnBrk="1" latinLnBrk="1" hangingPunct="1">
              <a:spcAft>
                <a:spcPts val="650"/>
              </a:spcAft>
              <a:buFont typeface="Univers for KPMG Light" panose="020B0403020202020204" pitchFamily="34" charset="0"/>
              <a:buChar char="—"/>
              <a:defRPr lang="en-US" sz="1400" b="0" i="0" dirty="0" smtClean="0">
                <a:solidFill>
                  <a:srgbClr val="003087"/>
                </a:solidFill>
                <a:latin typeface="Univers for KPMG Light" panose="020B0403020202020204" pitchFamily="34" charset="0"/>
                <a:cs typeface="Univers for KPMG" panose="020B0603020202020204" pitchFamily="34" charset="0"/>
              </a:defRPr>
            </a:lvl5pPr>
            <a:lvl6pPr marL="1257300" indent="-247650" algn="l" eaLnBrk="1" latinLnBrk="1" hangingPunct="1">
              <a:spcAft>
                <a:spcPts val="650"/>
              </a:spcAft>
              <a:buFont typeface="Univers for KPMG Light" panose="020B0403020202020204" pitchFamily="34" charset="0"/>
              <a:buChar char="-"/>
              <a:defRPr lang="en-US" sz="1400" b="0" i="0" baseline="0" dirty="0" smtClean="0">
                <a:solidFill>
                  <a:srgbClr val="003087"/>
                </a:solidFill>
                <a:latin typeface="Univers for KPMG Light" panose="020B0403020202020204" pitchFamily="34" charset="0"/>
              </a:defRPr>
            </a:lvl6pPr>
            <a:lvl7pPr marL="1619250" indent="-309563" algn="l" eaLnBrk="1" latinLnBrk="1" hangingPunct="1">
              <a:spcAft>
                <a:spcPts val="650"/>
              </a:spcAft>
              <a:buFont typeface="Univers for KPMG Light" panose="020B0403020202020204" pitchFamily="34" charset="0"/>
              <a:buChar char="—"/>
              <a:defRPr lang="en-US" sz="1400" b="0" i="0" dirty="0" smtClean="0">
                <a:solidFill>
                  <a:srgbClr val="003087"/>
                </a:solidFill>
                <a:latin typeface="Univers for KPMG Light" panose="020B0403020202020204" pitchFamily="34" charset="0"/>
              </a:defRPr>
            </a:lvl7pPr>
            <a:lvl8pPr marL="1885950" indent="-247650" algn="l" eaLnBrk="1" latinLnBrk="1" hangingPunct="1">
              <a:spcAft>
                <a:spcPts val="650"/>
              </a:spcAft>
              <a:buFont typeface="Univers for KPMG Light" panose="020B0403020202020204" pitchFamily="34" charset="0"/>
              <a:buChar char="-"/>
              <a:defRPr lang="en-US" sz="1400" b="0" i="0" baseline="0" dirty="0" smtClean="0">
                <a:solidFill>
                  <a:srgbClr val="003087"/>
                </a:solidFill>
                <a:latin typeface="Univers for KPMG Light" panose="020B0403020202020204" pitchFamily="34" charset="0"/>
              </a:defRPr>
            </a:lvl8pPr>
          </a:lstStyle>
          <a:p>
            <a:pPr>
              <a:spcAft>
                <a:spcPts val="0"/>
              </a:spcAft>
            </a:pPr>
            <a:r>
              <a:rPr lang="ko-KR" altLang="en-US" sz="900">
                <a:solidFill>
                  <a:schemeClr val="tx1"/>
                </a:solidFill>
                <a:latin typeface="KoPub돋움체 Light" panose="00000300000000000000" pitchFamily="2" charset="-127"/>
                <a:ea typeface="KoPub돋움체 Light" panose="00000300000000000000" pitchFamily="2" charset="-127"/>
              </a:rPr>
              <a:t>자금 흐름</a:t>
            </a:r>
            <a:endParaRPr lang="en-US" altLang="ko-KR" sz="900">
              <a:solidFill>
                <a:schemeClr val="tx1"/>
              </a:solidFill>
              <a:latin typeface="KoPub돋움체 Light" panose="00000300000000000000" pitchFamily="2" charset="-127"/>
              <a:ea typeface="KoPub돋움체 Light" panose="00000300000000000000" pitchFamily="2" charset="-127"/>
            </a:endParaRPr>
          </a:p>
        </p:txBody>
      </p:sp>
      <p:sp>
        <p:nvSpPr>
          <p:cNvPr id="2" name="Freeform 12">
            <a:extLst>
              <a:ext uri="{FF2B5EF4-FFF2-40B4-BE49-F238E27FC236}">
                <a16:creationId xmlns:a16="http://schemas.microsoft.com/office/drawing/2014/main" id="{CDDE1DB8-45B9-3030-A5A3-7E3EEAD09E4F}"/>
              </a:ext>
            </a:extLst>
          </p:cNvPr>
          <p:cNvSpPr>
            <a:spLocks noEditPoints="1"/>
          </p:cNvSpPr>
          <p:nvPr/>
        </p:nvSpPr>
        <p:spPr bwMode="auto">
          <a:xfrm>
            <a:off x="7397685" y="2198009"/>
            <a:ext cx="332642" cy="218732"/>
          </a:xfrm>
          <a:custGeom>
            <a:avLst/>
            <a:gdLst>
              <a:gd name="T0" fmla="*/ 32 w 230"/>
              <a:gd name="T1" fmla="*/ 0 h 161"/>
              <a:gd name="T2" fmla="*/ 230 w 230"/>
              <a:gd name="T3" fmla="*/ 56 h 161"/>
              <a:gd name="T4" fmla="*/ 211 w 230"/>
              <a:gd name="T5" fmla="*/ 120 h 161"/>
              <a:gd name="T6" fmla="*/ 211 w 230"/>
              <a:gd name="T7" fmla="*/ 52 h 161"/>
              <a:gd name="T8" fmla="*/ 169 w 230"/>
              <a:gd name="T9" fmla="*/ 52 h 161"/>
              <a:gd name="T10" fmla="*/ 135 w 230"/>
              <a:gd name="T11" fmla="*/ 42 h 161"/>
              <a:gd name="T12" fmla="*/ 143 w 230"/>
              <a:gd name="T13" fmla="*/ 52 h 161"/>
              <a:gd name="T14" fmla="*/ 97 w 230"/>
              <a:gd name="T15" fmla="*/ 52 h 161"/>
              <a:gd name="T16" fmla="*/ 120 w 230"/>
              <a:gd name="T17" fmla="*/ 38 h 161"/>
              <a:gd name="T18" fmla="*/ 54 w 230"/>
              <a:gd name="T19" fmla="*/ 19 h 161"/>
              <a:gd name="T20" fmla="*/ 37 w 230"/>
              <a:gd name="T21" fmla="*/ 29 h 161"/>
              <a:gd name="T22" fmla="*/ 31 w 230"/>
              <a:gd name="T23" fmla="*/ 52 h 161"/>
              <a:gd name="T24" fmla="*/ 17 w 230"/>
              <a:gd name="T25" fmla="*/ 52 h 161"/>
              <a:gd name="T26" fmla="*/ 32 w 230"/>
              <a:gd name="T27" fmla="*/ 0 h 161"/>
              <a:gd name="T28" fmla="*/ 111 w 230"/>
              <a:gd name="T29" fmla="*/ 148 h 161"/>
              <a:gd name="T30" fmla="*/ 181 w 230"/>
              <a:gd name="T31" fmla="*/ 148 h 161"/>
              <a:gd name="T32" fmla="*/ 194 w 230"/>
              <a:gd name="T33" fmla="*/ 135 h 161"/>
              <a:gd name="T34" fmla="*/ 194 w 230"/>
              <a:gd name="T35" fmla="*/ 83 h 161"/>
              <a:gd name="T36" fmla="*/ 181 w 230"/>
              <a:gd name="T37" fmla="*/ 70 h 161"/>
              <a:gd name="T38" fmla="*/ 111 w 230"/>
              <a:gd name="T39" fmla="*/ 70 h 161"/>
              <a:gd name="T40" fmla="*/ 134 w 230"/>
              <a:gd name="T41" fmla="*/ 109 h 161"/>
              <a:gd name="T42" fmla="*/ 134 w 230"/>
              <a:gd name="T43" fmla="*/ 109 h 161"/>
              <a:gd name="T44" fmla="*/ 111 w 230"/>
              <a:gd name="T45" fmla="*/ 148 h 161"/>
              <a:gd name="T46" fmla="*/ 100 w 230"/>
              <a:gd name="T47" fmla="*/ 133 h 161"/>
              <a:gd name="T48" fmla="*/ 106 w 230"/>
              <a:gd name="T49" fmla="*/ 133 h 161"/>
              <a:gd name="T50" fmla="*/ 106 w 230"/>
              <a:gd name="T51" fmla="*/ 129 h 161"/>
              <a:gd name="T52" fmla="*/ 119 w 230"/>
              <a:gd name="T53" fmla="*/ 110 h 161"/>
              <a:gd name="T54" fmla="*/ 101 w 230"/>
              <a:gd name="T55" fmla="*/ 100 h 161"/>
              <a:gd name="T56" fmla="*/ 100 w 230"/>
              <a:gd name="T57" fmla="*/ 99 h 161"/>
              <a:gd name="T58" fmla="*/ 100 w 230"/>
              <a:gd name="T59" fmla="*/ 96 h 161"/>
              <a:gd name="T60" fmla="*/ 104 w 230"/>
              <a:gd name="T61" fmla="*/ 95 h 161"/>
              <a:gd name="T62" fmla="*/ 105 w 230"/>
              <a:gd name="T63" fmla="*/ 100 h 161"/>
              <a:gd name="T64" fmla="*/ 120 w 230"/>
              <a:gd name="T65" fmla="*/ 100 h 161"/>
              <a:gd name="T66" fmla="*/ 106 w 230"/>
              <a:gd name="T67" fmla="*/ 88 h 161"/>
              <a:gd name="T68" fmla="*/ 106 w 230"/>
              <a:gd name="T69" fmla="*/ 85 h 161"/>
              <a:gd name="T70" fmla="*/ 100 w 230"/>
              <a:gd name="T71" fmla="*/ 85 h 161"/>
              <a:gd name="T72" fmla="*/ 100 w 230"/>
              <a:gd name="T73" fmla="*/ 88 h 161"/>
              <a:gd name="T74" fmla="*/ 88 w 230"/>
              <a:gd name="T75" fmla="*/ 105 h 161"/>
              <a:gd name="T76" fmla="*/ 105 w 230"/>
              <a:gd name="T77" fmla="*/ 121 h 161"/>
              <a:gd name="T78" fmla="*/ 100 w 230"/>
              <a:gd name="T79" fmla="*/ 114 h 161"/>
              <a:gd name="T80" fmla="*/ 86 w 230"/>
              <a:gd name="T81" fmla="*/ 114 h 161"/>
              <a:gd name="T82" fmla="*/ 100 w 230"/>
              <a:gd name="T83" fmla="*/ 129 h 161"/>
              <a:gd name="T84" fmla="*/ 100 w 230"/>
              <a:gd name="T85" fmla="*/ 133 h 161"/>
              <a:gd name="T86" fmla="*/ 96 w 230"/>
              <a:gd name="T87" fmla="*/ 148 h 161"/>
              <a:gd name="T88" fmla="*/ 96 w 230"/>
              <a:gd name="T89" fmla="*/ 70 h 161"/>
              <a:gd name="T90" fmla="*/ 27 w 230"/>
              <a:gd name="T91" fmla="*/ 70 h 161"/>
              <a:gd name="T92" fmla="*/ 13 w 230"/>
              <a:gd name="T93" fmla="*/ 83 h 161"/>
              <a:gd name="T94" fmla="*/ 13 w 230"/>
              <a:gd name="T95" fmla="*/ 135 h 161"/>
              <a:gd name="T96" fmla="*/ 27 w 230"/>
              <a:gd name="T97" fmla="*/ 148 h 161"/>
              <a:gd name="T98" fmla="*/ 27 w 230"/>
              <a:gd name="T99" fmla="*/ 148 h 161"/>
              <a:gd name="T100" fmla="*/ 96 w 230"/>
              <a:gd name="T101" fmla="*/ 148 h 161"/>
              <a:gd name="T102" fmla="*/ 207 w 230"/>
              <a:gd name="T103" fmla="*/ 161 h 161"/>
              <a:gd name="T104" fmla="*/ 0 w 230"/>
              <a:gd name="T105" fmla="*/ 161 h 161"/>
              <a:gd name="T106" fmla="*/ 0 w 230"/>
              <a:gd name="T107" fmla="*/ 57 h 161"/>
              <a:gd name="T108" fmla="*/ 207 w 230"/>
              <a:gd name="T109" fmla="*/ 57 h 161"/>
              <a:gd name="T110" fmla="*/ 207 w 230"/>
              <a:gd name="T111" fmla="*/ 161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30" h="161">
                <a:moveTo>
                  <a:pt x="32" y="0"/>
                </a:moveTo>
                <a:cubicBezTo>
                  <a:pt x="230" y="56"/>
                  <a:pt x="230" y="56"/>
                  <a:pt x="230" y="56"/>
                </a:cubicBezTo>
                <a:cubicBezTo>
                  <a:pt x="211" y="120"/>
                  <a:pt x="211" y="120"/>
                  <a:pt x="211" y="120"/>
                </a:cubicBezTo>
                <a:cubicBezTo>
                  <a:pt x="211" y="116"/>
                  <a:pt x="211" y="55"/>
                  <a:pt x="211" y="52"/>
                </a:cubicBezTo>
                <a:cubicBezTo>
                  <a:pt x="209" y="52"/>
                  <a:pt x="172" y="52"/>
                  <a:pt x="169" y="52"/>
                </a:cubicBezTo>
                <a:cubicBezTo>
                  <a:pt x="135" y="42"/>
                  <a:pt x="135" y="42"/>
                  <a:pt x="135" y="42"/>
                </a:cubicBezTo>
                <a:cubicBezTo>
                  <a:pt x="138" y="44"/>
                  <a:pt x="141" y="48"/>
                  <a:pt x="143" y="52"/>
                </a:cubicBezTo>
                <a:cubicBezTo>
                  <a:pt x="97" y="52"/>
                  <a:pt x="97" y="52"/>
                  <a:pt x="97" y="52"/>
                </a:cubicBezTo>
                <a:cubicBezTo>
                  <a:pt x="102" y="45"/>
                  <a:pt x="111" y="39"/>
                  <a:pt x="120" y="38"/>
                </a:cubicBezTo>
                <a:cubicBezTo>
                  <a:pt x="54" y="19"/>
                  <a:pt x="54" y="19"/>
                  <a:pt x="54" y="19"/>
                </a:cubicBezTo>
                <a:cubicBezTo>
                  <a:pt x="52" y="27"/>
                  <a:pt x="44" y="31"/>
                  <a:pt x="37" y="29"/>
                </a:cubicBezTo>
                <a:cubicBezTo>
                  <a:pt x="31" y="52"/>
                  <a:pt x="31" y="52"/>
                  <a:pt x="31" y="52"/>
                </a:cubicBezTo>
                <a:cubicBezTo>
                  <a:pt x="17" y="52"/>
                  <a:pt x="17" y="52"/>
                  <a:pt x="17" y="52"/>
                </a:cubicBezTo>
                <a:lnTo>
                  <a:pt x="32" y="0"/>
                </a:lnTo>
                <a:close/>
                <a:moveTo>
                  <a:pt x="111" y="148"/>
                </a:moveTo>
                <a:cubicBezTo>
                  <a:pt x="181" y="148"/>
                  <a:pt x="181" y="148"/>
                  <a:pt x="181" y="148"/>
                </a:cubicBezTo>
                <a:cubicBezTo>
                  <a:pt x="180" y="141"/>
                  <a:pt x="187" y="135"/>
                  <a:pt x="194" y="135"/>
                </a:cubicBezTo>
                <a:cubicBezTo>
                  <a:pt x="194" y="83"/>
                  <a:pt x="194" y="83"/>
                  <a:pt x="194" y="83"/>
                </a:cubicBezTo>
                <a:cubicBezTo>
                  <a:pt x="187" y="84"/>
                  <a:pt x="180" y="77"/>
                  <a:pt x="181" y="70"/>
                </a:cubicBezTo>
                <a:cubicBezTo>
                  <a:pt x="111" y="70"/>
                  <a:pt x="111" y="70"/>
                  <a:pt x="111" y="70"/>
                </a:cubicBezTo>
                <a:cubicBezTo>
                  <a:pt x="127" y="76"/>
                  <a:pt x="134" y="94"/>
                  <a:pt x="134" y="109"/>
                </a:cubicBezTo>
                <a:cubicBezTo>
                  <a:pt x="134" y="109"/>
                  <a:pt x="134" y="109"/>
                  <a:pt x="134" y="109"/>
                </a:cubicBezTo>
                <a:cubicBezTo>
                  <a:pt x="134" y="125"/>
                  <a:pt x="126" y="142"/>
                  <a:pt x="111" y="148"/>
                </a:cubicBezTo>
                <a:close/>
                <a:moveTo>
                  <a:pt x="100" y="133"/>
                </a:moveTo>
                <a:cubicBezTo>
                  <a:pt x="106" y="133"/>
                  <a:pt x="106" y="133"/>
                  <a:pt x="106" y="133"/>
                </a:cubicBezTo>
                <a:cubicBezTo>
                  <a:pt x="106" y="129"/>
                  <a:pt x="106" y="129"/>
                  <a:pt x="106" y="129"/>
                </a:cubicBezTo>
                <a:cubicBezTo>
                  <a:pt x="117" y="130"/>
                  <a:pt x="126" y="119"/>
                  <a:pt x="119" y="110"/>
                </a:cubicBezTo>
                <a:cubicBezTo>
                  <a:pt x="115" y="105"/>
                  <a:pt x="106" y="104"/>
                  <a:pt x="101" y="100"/>
                </a:cubicBezTo>
                <a:cubicBezTo>
                  <a:pt x="101" y="100"/>
                  <a:pt x="100" y="100"/>
                  <a:pt x="100" y="99"/>
                </a:cubicBezTo>
                <a:cubicBezTo>
                  <a:pt x="100" y="98"/>
                  <a:pt x="100" y="97"/>
                  <a:pt x="100" y="96"/>
                </a:cubicBezTo>
                <a:cubicBezTo>
                  <a:pt x="101" y="94"/>
                  <a:pt x="103" y="94"/>
                  <a:pt x="104" y="95"/>
                </a:cubicBezTo>
                <a:cubicBezTo>
                  <a:pt x="105" y="96"/>
                  <a:pt x="106" y="97"/>
                  <a:pt x="105" y="100"/>
                </a:cubicBezTo>
                <a:cubicBezTo>
                  <a:pt x="120" y="100"/>
                  <a:pt x="120" y="100"/>
                  <a:pt x="120" y="100"/>
                </a:cubicBezTo>
                <a:cubicBezTo>
                  <a:pt x="121" y="92"/>
                  <a:pt x="113" y="89"/>
                  <a:pt x="106" y="88"/>
                </a:cubicBezTo>
                <a:cubicBezTo>
                  <a:pt x="106" y="85"/>
                  <a:pt x="106" y="85"/>
                  <a:pt x="106" y="85"/>
                </a:cubicBezTo>
                <a:cubicBezTo>
                  <a:pt x="100" y="85"/>
                  <a:pt x="100" y="85"/>
                  <a:pt x="100" y="85"/>
                </a:cubicBezTo>
                <a:cubicBezTo>
                  <a:pt x="100" y="88"/>
                  <a:pt x="100" y="88"/>
                  <a:pt x="100" y="88"/>
                </a:cubicBezTo>
                <a:cubicBezTo>
                  <a:pt x="90" y="89"/>
                  <a:pt x="80" y="95"/>
                  <a:pt x="88" y="105"/>
                </a:cubicBezTo>
                <a:cubicBezTo>
                  <a:pt x="93" y="112"/>
                  <a:pt x="108" y="111"/>
                  <a:pt x="105" y="121"/>
                </a:cubicBezTo>
                <a:cubicBezTo>
                  <a:pt x="100" y="127"/>
                  <a:pt x="99" y="118"/>
                  <a:pt x="100" y="114"/>
                </a:cubicBezTo>
                <a:cubicBezTo>
                  <a:pt x="86" y="114"/>
                  <a:pt x="86" y="114"/>
                  <a:pt x="86" y="114"/>
                </a:cubicBezTo>
                <a:cubicBezTo>
                  <a:pt x="85" y="124"/>
                  <a:pt x="91" y="128"/>
                  <a:pt x="100" y="129"/>
                </a:cubicBezTo>
                <a:lnTo>
                  <a:pt x="100" y="133"/>
                </a:lnTo>
                <a:close/>
                <a:moveTo>
                  <a:pt x="96" y="148"/>
                </a:moveTo>
                <a:cubicBezTo>
                  <a:pt x="66" y="136"/>
                  <a:pt x="65" y="82"/>
                  <a:pt x="96" y="70"/>
                </a:cubicBezTo>
                <a:cubicBezTo>
                  <a:pt x="27" y="70"/>
                  <a:pt x="27" y="70"/>
                  <a:pt x="27" y="70"/>
                </a:cubicBezTo>
                <a:cubicBezTo>
                  <a:pt x="27" y="77"/>
                  <a:pt x="20" y="84"/>
                  <a:pt x="13" y="83"/>
                </a:cubicBezTo>
                <a:cubicBezTo>
                  <a:pt x="13" y="135"/>
                  <a:pt x="13" y="135"/>
                  <a:pt x="13" y="135"/>
                </a:cubicBezTo>
                <a:cubicBezTo>
                  <a:pt x="20" y="135"/>
                  <a:pt x="27" y="141"/>
                  <a:pt x="27" y="148"/>
                </a:cubicBezTo>
                <a:cubicBezTo>
                  <a:pt x="27" y="148"/>
                  <a:pt x="27" y="148"/>
                  <a:pt x="27" y="148"/>
                </a:cubicBezTo>
                <a:lnTo>
                  <a:pt x="96" y="148"/>
                </a:lnTo>
                <a:close/>
                <a:moveTo>
                  <a:pt x="207" y="161"/>
                </a:moveTo>
                <a:cubicBezTo>
                  <a:pt x="0" y="161"/>
                  <a:pt x="0" y="161"/>
                  <a:pt x="0" y="161"/>
                </a:cubicBezTo>
                <a:cubicBezTo>
                  <a:pt x="0" y="57"/>
                  <a:pt x="0" y="57"/>
                  <a:pt x="0" y="57"/>
                </a:cubicBezTo>
                <a:cubicBezTo>
                  <a:pt x="207" y="57"/>
                  <a:pt x="207" y="57"/>
                  <a:pt x="207" y="57"/>
                </a:cubicBezTo>
                <a:lnTo>
                  <a:pt x="207" y="161"/>
                </a:ln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7" name="Grupo 188">
            <a:extLst>
              <a:ext uri="{FF2B5EF4-FFF2-40B4-BE49-F238E27FC236}">
                <a16:creationId xmlns:a16="http://schemas.microsoft.com/office/drawing/2014/main" id="{1B6F8F4A-6174-C45C-375C-646CEF0C6445}"/>
              </a:ext>
            </a:extLst>
          </p:cNvPr>
          <p:cNvGrpSpPr/>
          <p:nvPr/>
        </p:nvGrpSpPr>
        <p:grpSpPr>
          <a:xfrm>
            <a:off x="7410652" y="1860643"/>
            <a:ext cx="240523" cy="235045"/>
            <a:chOff x="5548313" y="925513"/>
            <a:chExt cx="681038" cy="885825"/>
          </a:xfrm>
          <a:solidFill>
            <a:schemeClr val="tx1">
              <a:lumMod val="50000"/>
              <a:lumOff val="50000"/>
            </a:schemeClr>
          </a:solidFill>
        </p:grpSpPr>
        <p:sp>
          <p:nvSpPr>
            <p:cNvPr id="9" name="Freeform 97">
              <a:extLst>
                <a:ext uri="{FF2B5EF4-FFF2-40B4-BE49-F238E27FC236}">
                  <a16:creationId xmlns:a16="http://schemas.microsoft.com/office/drawing/2014/main" id="{6AD53655-8371-2A5C-0857-B674E5544724}"/>
                </a:ext>
              </a:extLst>
            </p:cNvPr>
            <p:cNvSpPr>
              <a:spLocks noEditPoints="1"/>
            </p:cNvSpPr>
            <p:nvPr/>
          </p:nvSpPr>
          <p:spPr bwMode="auto">
            <a:xfrm>
              <a:off x="5548313" y="925513"/>
              <a:ext cx="681038" cy="641350"/>
            </a:xfrm>
            <a:custGeom>
              <a:avLst/>
              <a:gdLst>
                <a:gd name="T0" fmla="*/ 181 w 181"/>
                <a:gd name="T1" fmla="*/ 167 h 170"/>
                <a:gd name="T2" fmla="*/ 178 w 181"/>
                <a:gd name="T3" fmla="*/ 170 h 170"/>
                <a:gd name="T4" fmla="*/ 109 w 181"/>
                <a:gd name="T5" fmla="*/ 109 h 170"/>
                <a:gd name="T6" fmla="*/ 97 w 181"/>
                <a:gd name="T7" fmla="*/ 113 h 170"/>
                <a:gd name="T8" fmla="*/ 95 w 181"/>
                <a:gd name="T9" fmla="*/ 115 h 170"/>
                <a:gd name="T10" fmla="*/ 80 w 181"/>
                <a:gd name="T11" fmla="*/ 132 h 170"/>
                <a:gd name="T12" fmla="*/ 77 w 181"/>
                <a:gd name="T13" fmla="*/ 134 h 170"/>
                <a:gd name="T14" fmla="*/ 12 w 181"/>
                <a:gd name="T15" fmla="*/ 135 h 170"/>
                <a:gd name="T16" fmla="*/ 4 w 181"/>
                <a:gd name="T17" fmla="*/ 136 h 170"/>
                <a:gd name="T18" fmla="*/ 0 w 181"/>
                <a:gd name="T19" fmla="*/ 132 h 170"/>
                <a:gd name="T20" fmla="*/ 88 w 181"/>
                <a:gd name="T21" fmla="*/ 105 h 170"/>
                <a:gd name="T22" fmla="*/ 91 w 181"/>
                <a:gd name="T23" fmla="*/ 92 h 170"/>
                <a:gd name="T24" fmla="*/ 91 w 181"/>
                <a:gd name="T25" fmla="*/ 90 h 170"/>
                <a:gd name="T26" fmla="*/ 84 w 181"/>
                <a:gd name="T27" fmla="*/ 68 h 170"/>
                <a:gd name="T28" fmla="*/ 84 w 181"/>
                <a:gd name="T29" fmla="*/ 65 h 170"/>
                <a:gd name="T30" fmla="*/ 122 w 181"/>
                <a:gd name="T31" fmla="*/ 0 h 170"/>
                <a:gd name="T32" fmla="*/ 123 w 181"/>
                <a:gd name="T33" fmla="*/ 0 h 170"/>
                <a:gd name="T34" fmla="*/ 127 w 181"/>
                <a:gd name="T35" fmla="*/ 1 h 170"/>
                <a:gd name="T36" fmla="*/ 103 w 181"/>
                <a:gd name="T37" fmla="*/ 89 h 170"/>
                <a:gd name="T38" fmla="*/ 112 w 181"/>
                <a:gd name="T39" fmla="*/ 97 h 170"/>
                <a:gd name="T40" fmla="*/ 114 w 181"/>
                <a:gd name="T41" fmla="*/ 99 h 170"/>
                <a:gd name="T42" fmla="*/ 135 w 181"/>
                <a:gd name="T43" fmla="*/ 101 h 170"/>
                <a:gd name="T44" fmla="*/ 140 w 181"/>
                <a:gd name="T45" fmla="*/ 104 h 170"/>
                <a:gd name="T46" fmla="*/ 180 w 181"/>
                <a:gd name="T47" fmla="*/ 165 h 170"/>
                <a:gd name="T48" fmla="*/ 181 w 181"/>
                <a:gd name="T49" fmla="*/ 167 h 170"/>
                <a:gd name="T50" fmla="*/ 104 w 181"/>
                <a:gd name="T51" fmla="*/ 101 h 170"/>
                <a:gd name="T52" fmla="*/ 100 w 181"/>
                <a:gd name="T53" fmla="*/ 97 h 170"/>
                <a:gd name="T54" fmla="*/ 95 w 181"/>
                <a:gd name="T55" fmla="*/ 101 h 170"/>
                <a:gd name="T56" fmla="*/ 100 w 181"/>
                <a:gd name="T57" fmla="*/ 106 h 170"/>
                <a:gd name="T58" fmla="*/ 104 w 181"/>
                <a:gd name="T59" fmla="*/ 101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1" h="170">
                  <a:moveTo>
                    <a:pt x="181" y="167"/>
                  </a:moveTo>
                  <a:cubicBezTo>
                    <a:pt x="180" y="168"/>
                    <a:pt x="179" y="169"/>
                    <a:pt x="178" y="170"/>
                  </a:cubicBezTo>
                  <a:cubicBezTo>
                    <a:pt x="155" y="149"/>
                    <a:pt x="132" y="130"/>
                    <a:pt x="109" y="109"/>
                  </a:cubicBezTo>
                  <a:cubicBezTo>
                    <a:pt x="106" y="113"/>
                    <a:pt x="102" y="114"/>
                    <a:pt x="97" y="113"/>
                  </a:cubicBezTo>
                  <a:cubicBezTo>
                    <a:pt x="96" y="113"/>
                    <a:pt x="95" y="114"/>
                    <a:pt x="95" y="115"/>
                  </a:cubicBezTo>
                  <a:cubicBezTo>
                    <a:pt x="90" y="120"/>
                    <a:pt x="85" y="126"/>
                    <a:pt x="80" y="132"/>
                  </a:cubicBezTo>
                  <a:cubicBezTo>
                    <a:pt x="80" y="133"/>
                    <a:pt x="78" y="134"/>
                    <a:pt x="77" y="134"/>
                  </a:cubicBezTo>
                  <a:cubicBezTo>
                    <a:pt x="55" y="134"/>
                    <a:pt x="34" y="135"/>
                    <a:pt x="12" y="135"/>
                  </a:cubicBezTo>
                  <a:cubicBezTo>
                    <a:pt x="10" y="135"/>
                    <a:pt x="7" y="135"/>
                    <a:pt x="4" y="136"/>
                  </a:cubicBezTo>
                  <a:cubicBezTo>
                    <a:pt x="1" y="136"/>
                    <a:pt x="0" y="135"/>
                    <a:pt x="0" y="132"/>
                  </a:cubicBezTo>
                  <a:cubicBezTo>
                    <a:pt x="29" y="123"/>
                    <a:pt x="58" y="114"/>
                    <a:pt x="88" y="105"/>
                  </a:cubicBezTo>
                  <a:cubicBezTo>
                    <a:pt x="87" y="100"/>
                    <a:pt x="88" y="96"/>
                    <a:pt x="91" y="92"/>
                  </a:cubicBezTo>
                  <a:cubicBezTo>
                    <a:pt x="92" y="92"/>
                    <a:pt x="91" y="90"/>
                    <a:pt x="91" y="90"/>
                  </a:cubicBezTo>
                  <a:cubicBezTo>
                    <a:pt x="89" y="83"/>
                    <a:pt x="86" y="75"/>
                    <a:pt x="84" y="68"/>
                  </a:cubicBezTo>
                  <a:cubicBezTo>
                    <a:pt x="84" y="67"/>
                    <a:pt x="84" y="66"/>
                    <a:pt x="84" y="65"/>
                  </a:cubicBezTo>
                  <a:cubicBezTo>
                    <a:pt x="97" y="44"/>
                    <a:pt x="109" y="22"/>
                    <a:pt x="122" y="0"/>
                  </a:cubicBezTo>
                  <a:cubicBezTo>
                    <a:pt x="122" y="0"/>
                    <a:pt x="123" y="0"/>
                    <a:pt x="123" y="0"/>
                  </a:cubicBezTo>
                  <a:cubicBezTo>
                    <a:pt x="124" y="0"/>
                    <a:pt x="125" y="0"/>
                    <a:pt x="127" y="1"/>
                  </a:cubicBezTo>
                  <a:cubicBezTo>
                    <a:pt x="119" y="30"/>
                    <a:pt x="111" y="60"/>
                    <a:pt x="103" y="89"/>
                  </a:cubicBezTo>
                  <a:cubicBezTo>
                    <a:pt x="107" y="91"/>
                    <a:pt x="110" y="93"/>
                    <a:pt x="112" y="97"/>
                  </a:cubicBezTo>
                  <a:cubicBezTo>
                    <a:pt x="112" y="98"/>
                    <a:pt x="113" y="98"/>
                    <a:pt x="114" y="99"/>
                  </a:cubicBezTo>
                  <a:cubicBezTo>
                    <a:pt x="121" y="99"/>
                    <a:pt x="128" y="100"/>
                    <a:pt x="135" y="101"/>
                  </a:cubicBezTo>
                  <a:cubicBezTo>
                    <a:pt x="137" y="101"/>
                    <a:pt x="139" y="102"/>
                    <a:pt x="140" y="104"/>
                  </a:cubicBezTo>
                  <a:cubicBezTo>
                    <a:pt x="153" y="124"/>
                    <a:pt x="167" y="145"/>
                    <a:pt x="180" y="165"/>
                  </a:cubicBezTo>
                  <a:cubicBezTo>
                    <a:pt x="180" y="165"/>
                    <a:pt x="181" y="166"/>
                    <a:pt x="181" y="167"/>
                  </a:cubicBezTo>
                  <a:close/>
                  <a:moveTo>
                    <a:pt x="104" y="101"/>
                  </a:moveTo>
                  <a:cubicBezTo>
                    <a:pt x="104" y="99"/>
                    <a:pt x="102" y="97"/>
                    <a:pt x="100" y="97"/>
                  </a:cubicBezTo>
                  <a:cubicBezTo>
                    <a:pt x="97" y="97"/>
                    <a:pt x="95" y="99"/>
                    <a:pt x="95" y="101"/>
                  </a:cubicBezTo>
                  <a:cubicBezTo>
                    <a:pt x="95" y="104"/>
                    <a:pt x="98" y="106"/>
                    <a:pt x="100" y="106"/>
                  </a:cubicBezTo>
                  <a:cubicBezTo>
                    <a:pt x="102" y="106"/>
                    <a:pt x="104" y="103"/>
                    <a:pt x="104"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98">
              <a:extLst>
                <a:ext uri="{FF2B5EF4-FFF2-40B4-BE49-F238E27FC236}">
                  <a16:creationId xmlns:a16="http://schemas.microsoft.com/office/drawing/2014/main" id="{F27B6CD2-3DEA-6C43-5C80-42A495CDF856}"/>
                </a:ext>
              </a:extLst>
            </p:cNvPr>
            <p:cNvSpPr>
              <a:spLocks/>
            </p:cNvSpPr>
            <p:nvPr/>
          </p:nvSpPr>
          <p:spPr bwMode="auto">
            <a:xfrm>
              <a:off x="5838825" y="1370013"/>
              <a:ext cx="184150" cy="441325"/>
            </a:xfrm>
            <a:custGeom>
              <a:avLst/>
              <a:gdLst>
                <a:gd name="T0" fmla="*/ 49 w 49"/>
                <a:gd name="T1" fmla="*/ 104 h 117"/>
                <a:gd name="T2" fmla="*/ 49 w 49"/>
                <a:gd name="T3" fmla="*/ 117 h 117"/>
                <a:gd name="T4" fmla="*/ 0 w 49"/>
                <a:gd name="T5" fmla="*/ 117 h 117"/>
                <a:gd name="T6" fmla="*/ 0 w 49"/>
                <a:gd name="T7" fmla="*/ 104 h 117"/>
                <a:gd name="T8" fmla="*/ 9 w 49"/>
                <a:gd name="T9" fmla="*/ 104 h 117"/>
                <a:gd name="T10" fmla="*/ 12 w 49"/>
                <a:gd name="T11" fmla="*/ 102 h 117"/>
                <a:gd name="T12" fmla="*/ 16 w 49"/>
                <a:gd name="T13" fmla="*/ 49 h 117"/>
                <a:gd name="T14" fmla="*/ 19 w 49"/>
                <a:gd name="T15" fmla="*/ 8 h 117"/>
                <a:gd name="T16" fmla="*/ 20 w 49"/>
                <a:gd name="T17" fmla="*/ 2 h 117"/>
                <a:gd name="T18" fmla="*/ 21 w 49"/>
                <a:gd name="T19" fmla="*/ 0 h 117"/>
                <a:gd name="T20" fmla="*/ 28 w 49"/>
                <a:gd name="T21" fmla="*/ 0 h 117"/>
                <a:gd name="T22" fmla="*/ 30 w 49"/>
                <a:gd name="T23" fmla="*/ 19 h 117"/>
                <a:gd name="T24" fmla="*/ 33 w 49"/>
                <a:gd name="T25" fmla="*/ 55 h 117"/>
                <a:gd name="T26" fmla="*/ 35 w 49"/>
                <a:gd name="T27" fmla="*/ 88 h 117"/>
                <a:gd name="T28" fmla="*/ 36 w 49"/>
                <a:gd name="T29" fmla="*/ 102 h 117"/>
                <a:gd name="T30" fmla="*/ 39 w 49"/>
                <a:gd name="T31" fmla="*/ 104 h 117"/>
                <a:gd name="T32" fmla="*/ 49 w 49"/>
                <a:gd name="T33" fmla="*/ 104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9" h="117">
                  <a:moveTo>
                    <a:pt x="49" y="104"/>
                  </a:moveTo>
                  <a:cubicBezTo>
                    <a:pt x="49" y="109"/>
                    <a:pt x="49" y="113"/>
                    <a:pt x="49" y="117"/>
                  </a:cubicBezTo>
                  <a:cubicBezTo>
                    <a:pt x="32" y="117"/>
                    <a:pt x="16" y="117"/>
                    <a:pt x="0" y="117"/>
                  </a:cubicBezTo>
                  <a:cubicBezTo>
                    <a:pt x="0" y="113"/>
                    <a:pt x="0" y="109"/>
                    <a:pt x="0" y="104"/>
                  </a:cubicBezTo>
                  <a:cubicBezTo>
                    <a:pt x="3" y="104"/>
                    <a:pt x="6" y="104"/>
                    <a:pt x="9" y="104"/>
                  </a:cubicBezTo>
                  <a:cubicBezTo>
                    <a:pt x="11" y="104"/>
                    <a:pt x="12" y="104"/>
                    <a:pt x="12" y="102"/>
                  </a:cubicBezTo>
                  <a:cubicBezTo>
                    <a:pt x="13" y="84"/>
                    <a:pt x="15" y="66"/>
                    <a:pt x="16" y="49"/>
                  </a:cubicBezTo>
                  <a:cubicBezTo>
                    <a:pt x="17" y="35"/>
                    <a:pt x="18" y="21"/>
                    <a:pt x="19" y="8"/>
                  </a:cubicBezTo>
                  <a:cubicBezTo>
                    <a:pt x="20" y="6"/>
                    <a:pt x="20" y="4"/>
                    <a:pt x="20" y="2"/>
                  </a:cubicBezTo>
                  <a:cubicBezTo>
                    <a:pt x="20" y="1"/>
                    <a:pt x="21" y="0"/>
                    <a:pt x="21" y="0"/>
                  </a:cubicBezTo>
                  <a:cubicBezTo>
                    <a:pt x="24" y="0"/>
                    <a:pt x="26" y="0"/>
                    <a:pt x="28" y="0"/>
                  </a:cubicBezTo>
                  <a:cubicBezTo>
                    <a:pt x="29" y="7"/>
                    <a:pt x="29" y="13"/>
                    <a:pt x="30" y="19"/>
                  </a:cubicBezTo>
                  <a:cubicBezTo>
                    <a:pt x="31" y="31"/>
                    <a:pt x="32" y="43"/>
                    <a:pt x="33" y="55"/>
                  </a:cubicBezTo>
                  <a:cubicBezTo>
                    <a:pt x="34" y="66"/>
                    <a:pt x="34" y="77"/>
                    <a:pt x="35" y="88"/>
                  </a:cubicBezTo>
                  <a:cubicBezTo>
                    <a:pt x="36" y="93"/>
                    <a:pt x="36" y="98"/>
                    <a:pt x="36" y="102"/>
                  </a:cubicBezTo>
                  <a:cubicBezTo>
                    <a:pt x="36" y="104"/>
                    <a:pt x="37" y="104"/>
                    <a:pt x="39" y="104"/>
                  </a:cubicBezTo>
                  <a:cubicBezTo>
                    <a:pt x="42" y="104"/>
                    <a:pt x="45" y="104"/>
                    <a:pt x="49" y="1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2" name="직사각형 11">
            <a:extLst>
              <a:ext uri="{FF2B5EF4-FFF2-40B4-BE49-F238E27FC236}">
                <a16:creationId xmlns:a16="http://schemas.microsoft.com/office/drawing/2014/main" id="{35C17566-2973-292A-A336-6C03E01ED7A4}"/>
              </a:ext>
            </a:extLst>
          </p:cNvPr>
          <p:cNvSpPr/>
          <p:nvPr/>
        </p:nvSpPr>
        <p:spPr>
          <a:xfrm>
            <a:off x="7255942" y="1808162"/>
            <a:ext cx="2160000" cy="669649"/>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marL="1350">
              <a:buClr>
                <a:srgbClr val="00338D"/>
              </a:buClr>
            </a:pPr>
            <a:endParaRPr lang="en-US" altLang="ko-KR" sz="900" baseline="30000">
              <a:solidFill>
                <a:schemeClr val="tx1"/>
              </a:solidFill>
              <a:latin typeface="KoPub돋움체 Light" panose="00000300000000000000" pitchFamily="2" charset="-127"/>
              <a:ea typeface="KoPub돋움체 Light" panose="00000300000000000000" pitchFamily="2" charset="-127"/>
            </a:endParaRPr>
          </a:p>
        </p:txBody>
      </p:sp>
      <p:sp>
        <p:nvSpPr>
          <p:cNvPr id="18" name="직사각형 17">
            <a:extLst>
              <a:ext uri="{FF2B5EF4-FFF2-40B4-BE49-F238E27FC236}">
                <a16:creationId xmlns:a16="http://schemas.microsoft.com/office/drawing/2014/main" id="{4E05EA20-0AE0-8F32-92C9-0BD1D0A949D4}"/>
              </a:ext>
            </a:extLst>
          </p:cNvPr>
          <p:cNvSpPr/>
          <p:nvPr/>
        </p:nvSpPr>
        <p:spPr>
          <a:xfrm>
            <a:off x="10398826" y="3601522"/>
            <a:ext cx="2331038" cy="1288329"/>
          </a:xfrm>
          <a:prstGeom prst="rect">
            <a:avLst/>
          </a:prstGeom>
          <a:solidFill>
            <a:srgbClr val="FF0000"/>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r>
              <a:rPr lang="ko-KR" altLang="en-US" sz="1000" b="0" i="0">
                <a:solidFill>
                  <a:schemeClr val="bg1"/>
                </a:solidFill>
                <a:effectLst/>
                <a:latin typeface="Noto Sans KR"/>
              </a:rPr>
              <a:t>태안풍력발전은 이곳 사업을 위해 호반건설을 비롯해 한국서부발전</a:t>
            </a:r>
            <a:r>
              <a:rPr lang="en-US" altLang="ko-KR" sz="1000" b="0" i="0">
                <a:solidFill>
                  <a:schemeClr val="bg1"/>
                </a:solidFill>
                <a:effectLst/>
                <a:latin typeface="Noto Sans KR"/>
              </a:rPr>
              <a:t>, </a:t>
            </a:r>
            <a:r>
              <a:rPr lang="ko-KR" altLang="en-US" sz="1000" b="0" i="0">
                <a:solidFill>
                  <a:schemeClr val="bg1"/>
                </a:solidFill>
                <a:effectLst/>
                <a:latin typeface="Noto Sans KR"/>
              </a:rPr>
              <a:t>남동발전</a:t>
            </a:r>
            <a:r>
              <a:rPr lang="en-US" altLang="ko-KR" sz="1000" b="0" i="0">
                <a:solidFill>
                  <a:schemeClr val="bg1"/>
                </a:solidFill>
                <a:effectLst/>
                <a:latin typeface="Noto Sans KR"/>
              </a:rPr>
              <a:t>, </a:t>
            </a:r>
            <a:r>
              <a:rPr lang="ko-KR" altLang="en-US" sz="1000" b="0" i="0">
                <a:solidFill>
                  <a:schemeClr val="bg1"/>
                </a:solidFill>
                <a:effectLst/>
                <a:latin typeface="Noto Sans KR"/>
              </a:rPr>
              <a:t>두산중공업 등이 설립한 특수목적법인</a:t>
            </a:r>
            <a:r>
              <a:rPr lang="en-US" altLang="ko-KR" sz="1000" b="0" i="0">
                <a:solidFill>
                  <a:schemeClr val="bg1"/>
                </a:solidFill>
                <a:effectLst/>
                <a:latin typeface="Noto Sans KR"/>
              </a:rPr>
              <a:t>(SPC)</a:t>
            </a:r>
            <a:endParaRPr lang="ko-KR" altLang="en-US" sz="1000">
              <a:solidFill>
                <a:schemeClr val="bg1"/>
              </a:solidFill>
            </a:endParaRPr>
          </a:p>
        </p:txBody>
      </p:sp>
    </p:spTree>
    <p:extLst>
      <p:ext uri="{BB962C8B-B14F-4D97-AF65-F5344CB8AC3E}">
        <p14:creationId xmlns:p14="http://schemas.microsoft.com/office/powerpoint/2010/main" val="24116597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직사각형 4">
            <a:extLst>
              <a:ext uri="{FF2B5EF4-FFF2-40B4-BE49-F238E27FC236}">
                <a16:creationId xmlns:a16="http://schemas.microsoft.com/office/drawing/2014/main" id="{F852BE41-039E-4EBE-9D5C-658C35375C90}"/>
              </a:ext>
            </a:extLst>
          </p:cNvPr>
          <p:cNvSpPr/>
          <p:nvPr/>
        </p:nvSpPr>
        <p:spPr>
          <a:xfrm>
            <a:off x="452438" y="870948"/>
            <a:ext cx="6064740" cy="522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252000" tIns="0" rIns="54000" bIns="54000" rtlCol="0" anchor="t"/>
          <a:lstStyle/>
          <a:p>
            <a:r>
              <a:rPr lang="en-US" altLang="ko-KR" sz="4800">
                <a:ln>
                  <a:solidFill>
                    <a:schemeClr val="accent3">
                      <a:alpha val="0"/>
                    </a:schemeClr>
                  </a:solidFill>
                </a:ln>
                <a:solidFill>
                  <a:schemeClr val="tx2"/>
                </a:solidFill>
                <a:latin typeface="KPMG Bold" panose="020B0803030202040204" pitchFamily="34" charset="0"/>
              </a:rPr>
              <a:t>Contents</a:t>
            </a:r>
          </a:p>
        </p:txBody>
      </p:sp>
      <p:graphicFrame>
        <p:nvGraphicFramePr>
          <p:cNvPr id="6" name="표 9">
            <a:extLst>
              <a:ext uri="{FF2B5EF4-FFF2-40B4-BE49-F238E27FC236}">
                <a16:creationId xmlns:a16="http://schemas.microsoft.com/office/drawing/2014/main" id="{A047DA69-E3C6-4102-901C-C23F25D80092}"/>
              </a:ext>
            </a:extLst>
          </p:cNvPr>
          <p:cNvGraphicFramePr>
            <a:graphicFrameLocks noGrp="1"/>
          </p:cNvGraphicFramePr>
          <p:nvPr>
            <p:extLst>
              <p:ext uri="{D42A27DB-BD31-4B8C-83A1-F6EECF244321}">
                <p14:modId xmlns:p14="http://schemas.microsoft.com/office/powerpoint/2010/main" val="1311120446"/>
              </p:ext>
            </p:extLst>
          </p:nvPr>
        </p:nvGraphicFramePr>
        <p:xfrm>
          <a:off x="684634" y="1541209"/>
          <a:ext cx="4843711" cy="2353552"/>
        </p:xfrm>
        <a:graphic>
          <a:graphicData uri="http://schemas.openxmlformats.org/drawingml/2006/table">
            <a:tbl>
              <a:tblPr firstRow="1" bandRow="1">
                <a:tableStyleId>{5C22544A-7EE6-4342-B048-85BDC9FD1C3A}</a:tableStyleId>
              </a:tblPr>
              <a:tblGrid>
                <a:gridCol w="634639">
                  <a:extLst>
                    <a:ext uri="{9D8B030D-6E8A-4147-A177-3AD203B41FA5}">
                      <a16:colId xmlns:a16="http://schemas.microsoft.com/office/drawing/2014/main" val="2384965933"/>
                    </a:ext>
                  </a:extLst>
                </a:gridCol>
                <a:gridCol w="4209072">
                  <a:extLst>
                    <a:ext uri="{9D8B030D-6E8A-4147-A177-3AD203B41FA5}">
                      <a16:colId xmlns:a16="http://schemas.microsoft.com/office/drawing/2014/main" val="2238969443"/>
                    </a:ext>
                  </a:extLst>
                </a:gridCol>
              </a:tblGrid>
              <a:tr h="275632">
                <a:tc>
                  <a:txBody>
                    <a:bodyPr/>
                    <a:lstStyle/>
                    <a:p>
                      <a:pPr latinLnBrk="1"/>
                      <a:endParaRPr lang="ko-KR" altLang="en-US" sz="1100" baseline="0">
                        <a:latin typeface="Arial" panose="020B0604020202020204" pitchFamily="34" charset="0"/>
                        <a:ea typeface="KoPub돋움체 Medium" panose="00000600000000000000"/>
                      </a:endParaRPr>
                    </a:p>
                  </a:txBody>
                  <a:tcPr marL="72000" marR="108000" marT="36000" marB="3600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latinLnBrk="1"/>
                      <a:endParaRPr lang="ko-KR" altLang="en-US" sz="1100" baseline="0">
                        <a:latin typeface="Arial" panose="020B0604020202020204" pitchFamily="34" charset="0"/>
                        <a:ea typeface="KoPub돋움체 Medium" panose="00000600000000000000"/>
                      </a:endParaRPr>
                    </a:p>
                  </a:txBody>
                  <a:tcPr marL="72000" marR="108000" marT="36000" marB="3600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976253146"/>
                  </a:ext>
                </a:extLst>
              </a:tr>
              <a:tr h="289472">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800" b="0" kern="1200">
                          <a:ln>
                            <a:solidFill>
                              <a:schemeClr val="accent5">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01</a:t>
                      </a:r>
                      <a:endParaRPr lang="ko-KR" altLang="en-US" sz="1800" b="0" kern="1200">
                        <a:ln>
                          <a:solidFill>
                            <a:schemeClr val="accent5">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endParaRPr>
                    </a:p>
                  </a:txBody>
                  <a:tcPr marL="72000" marR="108000" marT="36000" marB="3600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800" b="0" kern="1200">
                          <a:ln>
                            <a:solidFill>
                              <a:schemeClr val="accent5">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Executive Summary</a:t>
                      </a:r>
                      <a:endParaRPr lang="ko-KR" altLang="en-US" sz="1800" b="0" kern="1200">
                        <a:ln>
                          <a:solidFill>
                            <a:schemeClr val="accent5">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endParaRPr>
                    </a:p>
                  </a:txBody>
                  <a:tcPr marL="72000" marR="108000" marT="36000" marB="3600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563149797"/>
                  </a:ext>
                </a:extLst>
              </a:tr>
              <a:tr h="289472">
                <a:tc>
                  <a:txBody>
                    <a:bodyPr/>
                    <a:lstStyle/>
                    <a:p>
                      <a:pPr marL="0" marR="0" lvl="0" indent="0" defTabSz="914400" eaLnBrk="1" fontAlgn="auto" latinLnBrk="1" hangingPunct="1">
                        <a:lnSpc>
                          <a:spcPct val="100000"/>
                        </a:lnSpc>
                        <a:spcBef>
                          <a:spcPts val="0"/>
                        </a:spcBef>
                        <a:spcAft>
                          <a:spcPts val="0"/>
                        </a:spcAft>
                        <a:buClrTx/>
                        <a:buSzTx/>
                        <a:buFontTx/>
                        <a:buNone/>
                        <a:tabLst/>
                        <a:defRPr/>
                      </a:pPr>
                      <a:r>
                        <a:rPr lang="en-US" altLang="ko-KR" sz="1800" b="0" kern="1200">
                          <a:ln>
                            <a:solidFill>
                              <a:schemeClr val="accent5">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02</a:t>
                      </a:r>
                      <a:endParaRPr lang="ko-KR" altLang="en-US" sz="1800" b="0" kern="1200">
                        <a:ln>
                          <a:solidFill>
                            <a:schemeClr val="accent5">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endParaRPr>
                    </a:p>
                  </a:txBody>
                  <a:tcPr marL="72000" marR="108000" marT="36000" marB="3600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lvl="0" indent="0" algn="l" defTabSz="661751" rtl="0" eaLnBrk="1" fontAlgn="auto" latinLnBrk="1" hangingPunct="1">
                        <a:lnSpc>
                          <a:spcPct val="100000"/>
                        </a:lnSpc>
                        <a:spcBef>
                          <a:spcPts val="0"/>
                        </a:spcBef>
                        <a:spcAft>
                          <a:spcPts val="0"/>
                        </a:spcAft>
                        <a:buClrTx/>
                        <a:buSzTx/>
                        <a:buFontTx/>
                        <a:buNone/>
                        <a:tabLst/>
                        <a:defRPr/>
                      </a:pPr>
                      <a:r>
                        <a:rPr lang="ko-KR" altLang="en-US" sz="1800" kern="1200">
                          <a:ln>
                            <a:solidFill>
                              <a:schemeClr val="accent5">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프로젝트 개요</a:t>
                      </a:r>
                      <a:endParaRPr lang="en-US" altLang="ko-KR" sz="1800" kern="1200">
                        <a:ln>
                          <a:solidFill>
                            <a:schemeClr val="accent5">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endParaRPr>
                    </a:p>
                  </a:txBody>
                  <a:tcPr marL="72000" marR="108000" marT="36000" marB="3600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03453163"/>
                  </a:ext>
                </a:extLst>
              </a:tr>
              <a:tr h="289472">
                <a:tc>
                  <a:txBody>
                    <a:bodyPr/>
                    <a:lstStyle/>
                    <a:p>
                      <a:pPr marL="0" algn="l" defTabSz="914400" rtl="0" eaLnBrk="1" latinLnBrk="1" hangingPunct="1"/>
                      <a:r>
                        <a:rPr lang="en-US" altLang="ko-KR" sz="1800" b="1" kern="1200">
                          <a:ln>
                            <a:solidFill>
                              <a:schemeClr val="accent5">
                                <a:alpha val="0"/>
                              </a:schemeClr>
                            </a:solidFill>
                          </a:ln>
                          <a:solidFill>
                            <a:schemeClr val="bg1"/>
                          </a:solidFill>
                          <a:latin typeface="KoPub돋움체 Medium" panose="02020603020101020101" pitchFamily="18" charset="-127"/>
                          <a:ea typeface="KoPub돋움체 Medium" panose="02020603020101020101" pitchFamily="18" charset="-127"/>
                          <a:cs typeface="+mn-cs"/>
                        </a:rPr>
                        <a:t>03</a:t>
                      </a:r>
                      <a:endParaRPr lang="ko-KR" altLang="en-US" sz="1800" b="1" kern="1200">
                        <a:ln>
                          <a:solidFill>
                            <a:schemeClr val="accent5">
                              <a:alpha val="0"/>
                            </a:schemeClr>
                          </a:solidFill>
                        </a:ln>
                        <a:solidFill>
                          <a:schemeClr val="bg1"/>
                        </a:solidFill>
                        <a:latin typeface="KoPub돋움체 Medium" panose="02020603020101020101" pitchFamily="18" charset="-127"/>
                        <a:ea typeface="KoPub돋움체 Medium" panose="02020603020101020101" pitchFamily="18" charset="-127"/>
                        <a:cs typeface="+mn-cs"/>
                      </a:endParaRPr>
                    </a:p>
                  </a:txBody>
                  <a:tcPr marL="72000" marR="108000" marT="36000" marB="3600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E49E2"/>
                    </a:solidFill>
                  </a:tcPr>
                </a:tc>
                <a:tc>
                  <a:txBody>
                    <a:bodyPr/>
                    <a:lstStyle/>
                    <a:p>
                      <a:pPr marL="0" algn="l" defTabSz="914400" rtl="0" eaLnBrk="1" latinLnBrk="1" hangingPunct="1"/>
                      <a:r>
                        <a:rPr lang="en-US" altLang="ko-KR" sz="1800" b="1" kern="1200">
                          <a:ln>
                            <a:solidFill>
                              <a:schemeClr val="accent5">
                                <a:alpha val="0"/>
                              </a:schemeClr>
                            </a:solidFill>
                          </a:ln>
                          <a:solidFill>
                            <a:schemeClr val="bg1"/>
                          </a:solidFill>
                          <a:latin typeface="KoPub돋움체 Medium" panose="02020603020101020101" pitchFamily="18" charset="-127"/>
                          <a:ea typeface="KoPub돋움체 Medium" panose="02020603020101020101" pitchFamily="18" charset="-127"/>
                          <a:cs typeface="+mn-cs"/>
                        </a:rPr>
                        <a:t>Projection</a:t>
                      </a:r>
                      <a:endParaRPr lang="ko-KR" altLang="en-US" sz="1800" b="1" kern="1200">
                        <a:ln>
                          <a:solidFill>
                            <a:schemeClr val="accent5">
                              <a:alpha val="0"/>
                            </a:schemeClr>
                          </a:solidFill>
                        </a:ln>
                        <a:solidFill>
                          <a:schemeClr val="bg1"/>
                        </a:solidFill>
                        <a:latin typeface="KoPub돋움체 Medium" panose="02020603020101020101" pitchFamily="18" charset="-127"/>
                        <a:ea typeface="KoPub돋움체 Medium" panose="02020603020101020101" pitchFamily="18" charset="-127"/>
                        <a:cs typeface="+mn-cs"/>
                      </a:endParaRPr>
                    </a:p>
                  </a:txBody>
                  <a:tcPr marL="72000" marR="108000" marT="36000" marB="3600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E49E2"/>
                    </a:solidFill>
                  </a:tcPr>
                </a:tc>
                <a:extLst>
                  <a:ext uri="{0D108BD9-81ED-4DB2-BD59-A6C34878D82A}">
                    <a16:rowId xmlns:a16="http://schemas.microsoft.com/office/drawing/2014/main" val="841241889"/>
                  </a:ext>
                </a:extLst>
              </a:tr>
              <a:tr h="289472">
                <a:tc>
                  <a:txBody>
                    <a:bodyPr/>
                    <a:lstStyle/>
                    <a:p>
                      <a:pPr latinLnBrk="1"/>
                      <a:r>
                        <a:rPr lang="en-US" altLang="ko-KR" sz="1800" b="0" kern="1200">
                          <a:ln>
                            <a:solidFill>
                              <a:schemeClr val="accent5">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04</a:t>
                      </a:r>
                      <a:endParaRPr lang="ko-KR" altLang="en-US" sz="1800" b="0" kern="1200">
                        <a:ln>
                          <a:solidFill>
                            <a:schemeClr val="accent5">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endParaRPr>
                    </a:p>
                  </a:txBody>
                  <a:tcPr marL="72000" marR="108000" marT="36000" marB="3600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solidFill>
                  </a:tcPr>
                </a:tc>
                <a:tc>
                  <a:txBody>
                    <a:bodyPr/>
                    <a:lstStyle/>
                    <a:p>
                      <a:pPr marL="0" algn="l" defTabSz="661751" rtl="0" eaLnBrk="1" latinLnBrk="1" hangingPunct="1"/>
                      <a:r>
                        <a:rPr lang="en-US" altLang="ko-KR" sz="1800" kern="1200">
                          <a:ln>
                            <a:solidFill>
                              <a:schemeClr val="accent5">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Industry</a:t>
                      </a:r>
                      <a:r>
                        <a:rPr lang="ko-KR" altLang="en-US" sz="1800" kern="1200">
                          <a:ln>
                            <a:solidFill>
                              <a:schemeClr val="accent5">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 </a:t>
                      </a:r>
                      <a:r>
                        <a:rPr lang="en-US" altLang="ko-KR" sz="1800" kern="1200">
                          <a:ln>
                            <a:solidFill>
                              <a:schemeClr val="accent5">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Overview</a:t>
                      </a:r>
                      <a:endParaRPr lang="ko-KR" altLang="en-US" sz="1800" kern="1200">
                        <a:ln>
                          <a:solidFill>
                            <a:schemeClr val="accent5">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endParaRPr>
                    </a:p>
                  </a:txBody>
                  <a:tcPr marL="72000" marR="108000" marT="36000" marB="3600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82874184"/>
                  </a:ext>
                </a:extLst>
              </a:tr>
              <a:tr h="289472">
                <a:tc>
                  <a:txBody>
                    <a:bodyPr/>
                    <a:lstStyle/>
                    <a:p>
                      <a:pPr latinLnBrk="1"/>
                      <a:r>
                        <a:rPr lang="en-US" altLang="ko-KR" sz="1800" b="0" kern="1200">
                          <a:ln>
                            <a:solidFill>
                              <a:schemeClr val="accent5">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05</a:t>
                      </a:r>
                      <a:endParaRPr lang="ko-KR" altLang="en-US" sz="1800" b="0" kern="1200">
                        <a:ln>
                          <a:solidFill>
                            <a:schemeClr val="accent5">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endParaRPr>
                    </a:p>
                  </a:txBody>
                  <a:tcPr marL="72000" marR="108000" marT="36000" marB="3600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solidFill>
                  </a:tcPr>
                </a:tc>
                <a:tc>
                  <a:txBody>
                    <a:bodyPr/>
                    <a:lstStyle/>
                    <a:p>
                      <a:pPr marL="0" algn="l" defTabSz="661751" rtl="0" eaLnBrk="1" latinLnBrk="1" hangingPunct="1"/>
                      <a:r>
                        <a:rPr lang="en-US" altLang="ko-KR" sz="1800" kern="1200">
                          <a:ln>
                            <a:solidFill>
                              <a:schemeClr val="accent5">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Company Overview</a:t>
                      </a:r>
                      <a:endParaRPr lang="ko-KR" altLang="en-US" sz="1800" kern="1200">
                        <a:ln>
                          <a:solidFill>
                            <a:schemeClr val="accent5">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endParaRPr>
                    </a:p>
                  </a:txBody>
                  <a:tcPr marL="72000" marR="108000" marT="36000" marB="3600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558303111"/>
                  </a:ext>
                </a:extLst>
              </a:tr>
              <a:tr h="289472">
                <a:tc>
                  <a:txBody>
                    <a:bodyPr/>
                    <a:lstStyle/>
                    <a:p>
                      <a:pPr latinLnBrk="1"/>
                      <a:r>
                        <a:rPr lang="en-US" altLang="ko-KR" sz="1800" b="0" kern="1200">
                          <a:ln>
                            <a:solidFill>
                              <a:schemeClr val="accent5">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06</a:t>
                      </a:r>
                      <a:endParaRPr lang="ko-KR" altLang="en-US" sz="1800" b="0" kern="1200">
                        <a:ln>
                          <a:solidFill>
                            <a:schemeClr val="accent5">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endParaRPr>
                    </a:p>
                  </a:txBody>
                  <a:tcPr marL="72000" marR="108000" marT="36000" marB="3600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solidFill>
                  </a:tcPr>
                </a:tc>
                <a:tc>
                  <a:txBody>
                    <a:bodyPr/>
                    <a:lstStyle/>
                    <a:p>
                      <a:pPr marL="0" algn="l" defTabSz="661751" rtl="0" eaLnBrk="1" latinLnBrk="1" hangingPunct="1"/>
                      <a:r>
                        <a:rPr lang="en-US" altLang="ko-KR" sz="1800" kern="1200">
                          <a:ln>
                            <a:solidFill>
                              <a:schemeClr val="accent5">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Appendices</a:t>
                      </a:r>
                      <a:endParaRPr lang="ko-KR" altLang="en-US" sz="1800" kern="1200">
                        <a:ln>
                          <a:solidFill>
                            <a:schemeClr val="accent5">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endParaRPr>
                    </a:p>
                  </a:txBody>
                  <a:tcPr marL="72000" marR="108000" marT="36000" marB="3600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729617756"/>
                  </a:ext>
                </a:extLst>
              </a:tr>
            </a:tbl>
          </a:graphicData>
        </a:graphic>
      </p:graphicFrame>
    </p:spTree>
    <p:extLst>
      <p:ext uri="{BB962C8B-B14F-4D97-AF65-F5344CB8AC3E}">
        <p14:creationId xmlns:p14="http://schemas.microsoft.com/office/powerpoint/2010/main" val="20897082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텍스트 개체 틀 16">
            <a:extLst>
              <a:ext uri="{FF2B5EF4-FFF2-40B4-BE49-F238E27FC236}">
                <a16:creationId xmlns:a16="http://schemas.microsoft.com/office/drawing/2014/main" id="{5A7C73A3-8BE8-4DE6-B6AA-C52589975296}"/>
              </a:ext>
            </a:extLst>
          </p:cNvPr>
          <p:cNvSpPr>
            <a:spLocks noGrp="1"/>
          </p:cNvSpPr>
          <p:nvPr>
            <p:ph type="body" sz="quarter" idx="10"/>
          </p:nvPr>
        </p:nvSpPr>
        <p:spPr>
          <a:xfrm>
            <a:off x="502976" y="193432"/>
            <a:ext cx="8574241" cy="211381"/>
          </a:xfrm>
        </p:spPr>
        <p:txBody>
          <a:bodyPr/>
          <a:lstStyle/>
          <a:p>
            <a:r>
              <a:rPr lang="en-US" altLang="ko-KR" sz="1000">
                <a:solidFill>
                  <a:schemeClr val="tx1">
                    <a:lumMod val="50000"/>
                    <a:lumOff val="50000"/>
                  </a:schemeClr>
                </a:solidFill>
                <a:latin typeface="KoPub돋움체 Bold" panose="00000800000000000000" pitchFamily="2" charset="-127"/>
                <a:ea typeface="KoPub돋움체 Bold" panose="00000800000000000000" pitchFamily="2" charset="-127"/>
                <a:cs typeface="+mn-cs"/>
              </a:rPr>
              <a:t>03 Projection</a:t>
            </a:r>
            <a:endParaRPr lang="ko-KR" altLang="en-US" sz="1000">
              <a:solidFill>
                <a:schemeClr val="tx1">
                  <a:lumMod val="50000"/>
                  <a:lumOff val="50000"/>
                </a:schemeClr>
              </a:solidFill>
              <a:latin typeface="KoPub돋움체 Bold" panose="00000800000000000000" pitchFamily="2" charset="-127"/>
              <a:ea typeface="KoPub돋움체 Bold" panose="00000800000000000000" pitchFamily="2" charset="-127"/>
              <a:cs typeface="+mn-cs"/>
            </a:endParaRPr>
          </a:p>
        </p:txBody>
      </p:sp>
      <p:sp>
        <p:nvSpPr>
          <p:cNvPr id="96" name="TextBox 95">
            <a:extLst>
              <a:ext uri="{FF2B5EF4-FFF2-40B4-BE49-F238E27FC236}">
                <a16:creationId xmlns:a16="http://schemas.microsoft.com/office/drawing/2014/main" id="{48798C3D-559E-40C9-B22A-6761007405E1}"/>
              </a:ext>
            </a:extLst>
          </p:cNvPr>
          <p:cNvSpPr txBox="1"/>
          <p:nvPr/>
        </p:nvSpPr>
        <p:spPr>
          <a:xfrm flipH="1">
            <a:off x="488950" y="874727"/>
            <a:ext cx="8928100" cy="169277"/>
          </a:xfrm>
          <a:prstGeom prst="rect">
            <a:avLst/>
          </a:prstGeom>
          <a:noFill/>
        </p:spPr>
        <p:txBody>
          <a:bodyPr wrap="square" lIns="0" tIns="0" rIns="0" bIns="0" rtlCol="0">
            <a:spAutoFit/>
          </a:bodyPr>
          <a:lstStyle/>
          <a:p>
            <a:r>
              <a:rPr lang="ko-KR" altLang="en-US"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영업현금흐름의 주요 가정사항은 다음과 같습니다</a:t>
            </a:r>
            <a:r>
              <a:rPr lang="en-US" altLang="ko-KR"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 2030</a:t>
            </a:r>
            <a:r>
              <a:rPr lang="ko-KR" altLang="en-US"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년까지 </a:t>
            </a:r>
            <a:r>
              <a:rPr lang="en-US" altLang="ko-KR"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5</a:t>
            </a:r>
            <a:r>
              <a:rPr lang="ko-KR" altLang="en-US"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개의 </a:t>
            </a:r>
            <a:r>
              <a:rPr lang="en-US" altLang="ko-KR"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Target </a:t>
            </a:r>
            <a:r>
              <a:rPr lang="ko-KR" altLang="en-US"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사업에서 총 </a:t>
            </a:r>
            <a:r>
              <a:rPr lang="en-US" altLang="ko-KR"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6,656</a:t>
            </a:r>
            <a:r>
              <a:rPr lang="ko-KR" altLang="en-US"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억원을 수주하는 것으로 가정하였습니다</a:t>
            </a:r>
            <a:r>
              <a:rPr lang="en-US" altLang="ko-KR"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a:t>
            </a:r>
            <a:endParaRPr lang="ko-KR" altLang="en-US"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endParaRPr>
          </a:p>
        </p:txBody>
      </p:sp>
      <p:sp>
        <p:nvSpPr>
          <p:cNvPr id="97" name="제목 18">
            <a:extLst>
              <a:ext uri="{FF2B5EF4-FFF2-40B4-BE49-F238E27FC236}">
                <a16:creationId xmlns:a16="http://schemas.microsoft.com/office/drawing/2014/main" id="{E577CB65-78D0-496E-8174-B9F8D9F6DC96}"/>
              </a:ext>
            </a:extLst>
          </p:cNvPr>
          <p:cNvSpPr txBox="1">
            <a:spLocks/>
          </p:cNvSpPr>
          <p:nvPr/>
        </p:nvSpPr>
        <p:spPr>
          <a:xfrm>
            <a:off x="488951" y="439978"/>
            <a:ext cx="8928100" cy="430887"/>
          </a:xfrm>
          <a:prstGeom prst="rect">
            <a:avLst/>
          </a:prstGeom>
        </p:spPr>
        <p:txBody>
          <a:bodyPr wrap="square" lIns="0" tIns="0" rIns="0" bIns="0">
            <a:spAutoFit/>
          </a:bodyPr>
          <a:lstStyle>
            <a:defPPr>
              <a:defRPr lang="en-US"/>
            </a:defPPr>
            <a:lvl1pPr marR="0" lvl="0" indent="0" defTabSz="661751" fontAlgn="auto" latinLnBrk="1">
              <a:lnSpc>
                <a:spcPct val="100000"/>
              </a:lnSpc>
              <a:spcBef>
                <a:spcPct val="0"/>
              </a:spcBef>
              <a:spcAft>
                <a:spcPts val="2000"/>
              </a:spcAft>
              <a:buClrTx/>
              <a:buSzTx/>
              <a:buFontTx/>
              <a:buNone/>
              <a:tabLst/>
              <a:defRPr kumimoji="0" sz="2800" b="0" i="0" u="none" strike="noStrike" cap="none" spc="0" normalizeH="0" baseline="0">
                <a:ln>
                  <a:solidFill>
                    <a:srgbClr val="FD349C">
                      <a:alpha val="0"/>
                    </a:srgbClr>
                  </a:solidFill>
                </a:ln>
                <a:solidFill>
                  <a:srgbClr val="00338D"/>
                </a:solidFill>
                <a:effectLst/>
                <a:uLnTx/>
                <a:uFillTx/>
                <a:latin typeface="KoPub돋움체 Bold" panose="00000800000000000000" pitchFamily="2" charset="-127"/>
                <a:ea typeface="KoPub돋움체 Bold" panose="00000800000000000000" pitchFamily="2" charset="-127"/>
                <a:cs typeface="+mj-cs"/>
              </a:defRPr>
            </a:lvl1pPr>
          </a:lstStyle>
          <a:p>
            <a:pPr>
              <a:defRPr/>
            </a:pPr>
            <a:r>
              <a:rPr lang="ko-KR" altLang="en-US" sz="2800"/>
              <a:t>주요 가정 </a:t>
            </a:r>
            <a:r>
              <a:rPr lang="en-US" altLang="ko-KR" sz="2000"/>
              <a:t>- </a:t>
            </a:r>
            <a:r>
              <a:rPr lang="ko-KR" altLang="en-US" sz="2000"/>
              <a:t>매출 및 비용</a:t>
            </a:r>
            <a:endParaRPr lang="en-US" altLang="ko-KR" sz="2800"/>
          </a:p>
        </p:txBody>
      </p:sp>
      <p:graphicFrame>
        <p:nvGraphicFramePr>
          <p:cNvPr id="4" name="Group 4">
            <a:extLst>
              <a:ext uri="{FF2B5EF4-FFF2-40B4-BE49-F238E27FC236}">
                <a16:creationId xmlns:a16="http://schemas.microsoft.com/office/drawing/2014/main" id="{FEFBFCC7-9FD4-4161-0DC6-4EE9B4E40209}"/>
              </a:ext>
            </a:extLst>
          </p:cNvPr>
          <p:cNvGraphicFramePr>
            <a:graphicFrameLocks noGrp="1"/>
          </p:cNvGraphicFramePr>
          <p:nvPr>
            <p:custDataLst>
              <p:tags r:id="rId1"/>
            </p:custDataLst>
            <p:extLst>
              <p:ext uri="{D42A27DB-BD31-4B8C-83A1-F6EECF244321}">
                <p14:modId xmlns:p14="http://schemas.microsoft.com/office/powerpoint/2010/main" val="3645866060"/>
              </p:ext>
            </p:extLst>
          </p:nvPr>
        </p:nvGraphicFramePr>
        <p:xfrm>
          <a:off x="489600" y="1422400"/>
          <a:ext cx="8925770" cy="5147658"/>
        </p:xfrm>
        <a:graphic>
          <a:graphicData uri="http://schemas.openxmlformats.org/drawingml/2006/table">
            <a:tbl>
              <a:tblPr/>
              <a:tblGrid>
                <a:gridCol w="1000898">
                  <a:extLst>
                    <a:ext uri="{9D8B030D-6E8A-4147-A177-3AD203B41FA5}">
                      <a16:colId xmlns:a16="http://schemas.microsoft.com/office/drawing/2014/main" val="20000"/>
                    </a:ext>
                  </a:extLst>
                </a:gridCol>
                <a:gridCol w="1000898">
                  <a:extLst>
                    <a:ext uri="{9D8B030D-6E8A-4147-A177-3AD203B41FA5}">
                      <a16:colId xmlns:a16="http://schemas.microsoft.com/office/drawing/2014/main" val="1313220568"/>
                    </a:ext>
                  </a:extLst>
                </a:gridCol>
                <a:gridCol w="6923974">
                  <a:extLst>
                    <a:ext uri="{9D8B030D-6E8A-4147-A177-3AD203B41FA5}">
                      <a16:colId xmlns:a16="http://schemas.microsoft.com/office/drawing/2014/main" val="20001"/>
                    </a:ext>
                  </a:extLst>
                </a:gridCol>
              </a:tblGrid>
              <a:tr h="216000">
                <a:tc gridSpan="3">
                  <a:txBody>
                    <a:bodyPr/>
                    <a:lstStyle>
                      <a:defPPr>
                        <a:defRPr lang="en-US"/>
                      </a:defPPr>
                      <a:lvl1pPr marL="0" algn="l" defTabSz="914400" rtl="0" eaLnBrk="1" latinLnBrk="1" hangingPunct="1">
                        <a:defRPr sz="1800" kern="1200">
                          <a:solidFill>
                            <a:schemeClr val="tx1"/>
                          </a:solidFill>
                          <a:latin typeface="Arial"/>
                        </a:defRPr>
                      </a:lvl1pPr>
                      <a:lvl2pPr marL="457200" algn="l" defTabSz="914400" rtl="0" eaLnBrk="1" latinLnBrk="1" hangingPunct="1">
                        <a:defRPr sz="1800" kern="1200">
                          <a:solidFill>
                            <a:schemeClr val="tx1"/>
                          </a:solidFill>
                          <a:latin typeface="Arial"/>
                        </a:defRPr>
                      </a:lvl2pPr>
                      <a:lvl3pPr marL="914400" algn="l" defTabSz="914400" rtl="0" eaLnBrk="1" latinLnBrk="1" hangingPunct="1">
                        <a:defRPr sz="1800" kern="1200">
                          <a:solidFill>
                            <a:schemeClr val="tx1"/>
                          </a:solidFill>
                          <a:latin typeface="Arial"/>
                        </a:defRPr>
                      </a:lvl3pPr>
                      <a:lvl4pPr marL="1371600" algn="l" defTabSz="914400" rtl="0" eaLnBrk="1" latinLnBrk="1" hangingPunct="1">
                        <a:defRPr sz="1800" kern="1200">
                          <a:solidFill>
                            <a:schemeClr val="tx1"/>
                          </a:solidFill>
                          <a:latin typeface="Arial"/>
                        </a:defRPr>
                      </a:lvl4pPr>
                      <a:lvl5pPr marL="1828800" algn="l" defTabSz="914400" rtl="0" eaLnBrk="1" latinLnBrk="1" hangingPunct="1">
                        <a:defRPr sz="1800" kern="1200">
                          <a:solidFill>
                            <a:schemeClr val="tx1"/>
                          </a:solidFill>
                          <a:latin typeface="Arial"/>
                        </a:defRPr>
                      </a:lvl5pPr>
                      <a:lvl6pPr marL="2286000" algn="l" defTabSz="914400" rtl="0" eaLnBrk="1" latinLnBrk="1" hangingPunct="1">
                        <a:defRPr sz="1800" kern="1200">
                          <a:solidFill>
                            <a:schemeClr val="tx1"/>
                          </a:solidFill>
                          <a:latin typeface="Arial"/>
                        </a:defRPr>
                      </a:lvl6pPr>
                      <a:lvl7pPr marL="2743200" algn="l" defTabSz="914400" rtl="0" eaLnBrk="1" latinLnBrk="1" hangingPunct="1">
                        <a:defRPr sz="1800" kern="1200">
                          <a:solidFill>
                            <a:schemeClr val="tx1"/>
                          </a:solidFill>
                          <a:latin typeface="Arial"/>
                        </a:defRPr>
                      </a:lvl7pPr>
                      <a:lvl8pPr marL="3200400" algn="l" defTabSz="914400" rtl="0" eaLnBrk="1" latinLnBrk="1" hangingPunct="1">
                        <a:defRPr sz="1800" kern="1200">
                          <a:solidFill>
                            <a:schemeClr val="tx1"/>
                          </a:solidFill>
                          <a:latin typeface="Arial"/>
                        </a:defRPr>
                      </a:lvl8pPr>
                      <a:lvl9pPr marL="3657600" algn="l" defTabSz="914400" rtl="0" eaLnBrk="1" latinLnBrk="1" hangingPunct="1">
                        <a:defRPr sz="1800" kern="1200">
                          <a:solidFill>
                            <a:schemeClr val="tx1"/>
                          </a:solidFill>
                          <a:latin typeface="Arial"/>
                        </a:defRPr>
                      </a:lvl9pPr>
                    </a:lstStyle>
                    <a:p>
                      <a:pPr marL="0" marR="0" lvl="0" indent="0" algn="l" defTabSz="762000" rtl="0" eaLnBrk="1" fontAlgn="base" latinLnBrk="0" hangingPunct="1">
                        <a:lnSpc>
                          <a:spcPct val="100000"/>
                        </a:lnSpc>
                        <a:spcBef>
                          <a:spcPct val="40000"/>
                        </a:spcBef>
                        <a:spcAft>
                          <a:spcPct val="0"/>
                        </a:spcAft>
                        <a:buClrTx/>
                        <a:buSzTx/>
                        <a:buFontTx/>
                        <a:buNone/>
                        <a:tabLst/>
                      </a:pPr>
                      <a:r>
                        <a:rPr kumimoji="0" lang="en-US" altLang="ko-KR" sz="900" b="1" i="0" u="none" strike="noStrike" kern="1200" cap="none" normalizeH="0" baseline="0">
                          <a:ln>
                            <a:noFill/>
                          </a:ln>
                          <a:solidFill>
                            <a:schemeClr val="bg1"/>
                          </a:solidFill>
                          <a:effectLst/>
                          <a:latin typeface="KoPub돋움체 Medium" panose="00000600000000000000" pitchFamily="2" charset="-127"/>
                          <a:ea typeface="KoPub돋움체 Medium" panose="00000600000000000000" pitchFamily="2" charset="-127"/>
                          <a:cs typeface="Arial"/>
                        </a:rPr>
                        <a:t>Key Assumptions</a:t>
                      </a:r>
                    </a:p>
                  </a:txBody>
                  <a:tcPr marL="36000" marR="36000" marT="0" marB="0" anchor="ctr" horzOverflow="overflow">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lnTlToBr>
                      <a:noFill/>
                    </a:lnTlToBr>
                    <a:lnBlToTr>
                      <a:noFill/>
                    </a:lnBlToTr>
                    <a:solidFill>
                      <a:srgbClr val="00338D"/>
                    </a:solidFill>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10000"/>
                  </a:ext>
                </a:extLst>
              </a:tr>
              <a:tr h="216000">
                <a:tc gridSpan="2">
                  <a:txBody>
                    <a:bodyPr/>
                    <a:lstStyle>
                      <a:defPPr>
                        <a:defRPr lang="en-US"/>
                      </a:defPPr>
                      <a:lvl1pPr marL="0" algn="l" defTabSz="914400" rtl="0" eaLnBrk="1" latinLnBrk="1" hangingPunct="1">
                        <a:defRPr sz="1800" kern="1200">
                          <a:solidFill>
                            <a:schemeClr val="tx1"/>
                          </a:solidFill>
                          <a:latin typeface="Arial"/>
                        </a:defRPr>
                      </a:lvl1pPr>
                      <a:lvl2pPr marL="457200" algn="l" defTabSz="914400" rtl="0" eaLnBrk="1" latinLnBrk="1" hangingPunct="1">
                        <a:defRPr sz="1800" kern="1200">
                          <a:solidFill>
                            <a:schemeClr val="tx1"/>
                          </a:solidFill>
                          <a:latin typeface="Arial"/>
                        </a:defRPr>
                      </a:lvl2pPr>
                      <a:lvl3pPr marL="914400" algn="l" defTabSz="914400" rtl="0" eaLnBrk="1" latinLnBrk="1" hangingPunct="1">
                        <a:defRPr sz="1800" kern="1200">
                          <a:solidFill>
                            <a:schemeClr val="tx1"/>
                          </a:solidFill>
                          <a:latin typeface="Arial"/>
                        </a:defRPr>
                      </a:lvl3pPr>
                      <a:lvl4pPr marL="1371600" algn="l" defTabSz="914400" rtl="0" eaLnBrk="1" latinLnBrk="1" hangingPunct="1">
                        <a:defRPr sz="1800" kern="1200">
                          <a:solidFill>
                            <a:schemeClr val="tx1"/>
                          </a:solidFill>
                          <a:latin typeface="Arial"/>
                        </a:defRPr>
                      </a:lvl4pPr>
                      <a:lvl5pPr marL="1828800" algn="l" defTabSz="914400" rtl="0" eaLnBrk="1" latinLnBrk="1" hangingPunct="1">
                        <a:defRPr sz="1800" kern="1200">
                          <a:solidFill>
                            <a:schemeClr val="tx1"/>
                          </a:solidFill>
                          <a:latin typeface="Arial"/>
                        </a:defRPr>
                      </a:lvl5pPr>
                      <a:lvl6pPr marL="2286000" algn="l" defTabSz="914400" rtl="0" eaLnBrk="1" latinLnBrk="1" hangingPunct="1">
                        <a:defRPr sz="1800" kern="1200">
                          <a:solidFill>
                            <a:schemeClr val="tx1"/>
                          </a:solidFill>
                          <a:latin typeface="Arial"/>
                        </a:defRPr>
                      </a:lvl6pPr>
                      <a:lvl7pPr marL="2743200" algn="l" defTabSz="914400" rtl="0" eaLnBrk="1" latinLnBrk="1" hangingPunct="1">
                        <a:defRPr sz="1800" kern="1200">
                          <a:solidFill>
                            <a:schemeClr val="tx1"/>
                          </a:solidFill>
                          <a:latin typeface="Arial"/>
                        </a:defRPr>
                      </a:lvl7pPr>
                      <a:lvl8pPr marL="3200400" algn="l" defTabSz="914400" rtl="0" eaLnBrk="1" latinLnBrk="1" hangingPunct="1">
                        <a:defRPr sz="1800" kern="1200">
                          <a:solidFill>
                            <a:schemeClr val="tx1"/>
                          </a:solidFill>
                          <a:latin typeface="Arial"/>
                        </a:defRPr>
                      </a:lvl8pPr>
                      <a:lvl9pPr marL="3657600" algn="l" defTabSz="914400" rtl="0" eaLnBrk="1" latinLnBrk="1" hangingPunct="1">
                        <a:defRPr sz="1800" kern="1200">
                          <a:solidFill>
                            <a:schemeClr val="tx1"/>
                          </a:solidFill>
                          <a:latin typeface="Arial"/>
                        </a:defRPr>
                      </a:lvl9pPr>
                    </a:lstStyle>
                    <a:p>
                      <a:pPr marL="0" marR="0" lvl="0" indent="0" algn="ctr" defTabSz="762000" rtl="0" eaLnBrk="1" fontAlgn="base" latinLnBrk="0" hangingPunct="1">
                        <a:lnSpc>
                          <a:spcPct val="120000"/>
                        </a:lnSpc>
                        <a:spcBef>
                          <a:spcPct val="40000"/>
                        </a:spcBef>
                        <a:spcAft>
                          <a:spcPct val="0"/>
                        </a:spcAft>
                        <a:buClrTx/>
                        <a:buSzTx/>
                        <a:buFontTx/>
                        <a:buNone/>
                        <a:tabLst>
                          <a:tab pos="809625" algn="l"/>
                          <a:tab pos="990600" algn="l"/>
                        </a:tabLst>
                      </a:pPr>
                      <a:r>
                        <a:rPr kumimoji="0" lang="ko-KR" altLang="en-US" sz="900" b="1" i="0" u="none" strike="noStrike" cap="none" normalizeH="0" baseline="0">
                          <a:ln>
                            <a:noFill/>
                          </a:ln>
                          <a:solidFill>
                            <a:schemeClr val="bg1"/>
                          </a:solidFill>
                          <a:effectLst/>
                          <a:latin typeface="KoPub돋움체 Medium" panose="00000600000000000000" pitchFamily="2" charset="-127"/>
                          <a:ea typeface="KoPub돋움체 Medium" panose="00000600000000000000" pitchFamily="2" charset="-127"/>
                        </a:rPr>
                        <a:t>구분</a:t>
                      </a:r>
                      <a:endParaRPr kumimoji="0" lang="en-GB" altLang="ko-KR" sz="900" b="1" i="0" u="none" strike="noStrike" cap="none" normalizeH="0" baseline="0">
                        <a:ln>
                          <a:noFill/>
                        </a:ln>
                        <a:solidFill>
                          <a:schemeClr val="bg1"/>
                        </a:solidFill>
                        <a:effectLst/>
                        <a:latin typeface="KoPub돋움체 Medium" panose="00000600000000000000" pitchFamily="2" charset="-127"/>
                        <a:ea typeface="KoPub돋움체 Medium" panose="00000600000000000000" pitchFamily="2" charset="-127"/>
                      </a:endParaRPr>
                    </a:p>
                  </a:txBody>
                  <a:tcPr marL="36000" marR="36000" marT="0" marB="0" anchor="ctr" horzOverflow="overflow">
                    <a:lnL w="6350" cap="flat" cmpd="sng" algn="ctr">
                      <a:no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lnTlToBr>
                      <a:noFill/>
                    </a:lnTlToBr>
                    <a:lnBlToTr>
                      <a:noFill/>
                    </a:lnBlToTr>
                    <a:solidFill>
                      <a:srgbClr val="1E49E2"/>
                    </a:solidFill>
                  </a:tcPr>
                </a:tc>
                <a:tc hMerge="1">
                  <a:txBody>
                    <a:bodyPr/>
                    <a:lstStyle/>
                    <a:p>
                      <a:pPr marL="0" marR="0" lvl="0" indent="0" algn="ctr" defTabSz="762000" rtl="0" eaLnBrk="1" fontAlgn="base" latinLnBrk="0" hangingPunct="1">
                        <a:lnSpc>
                          <a:spcPct val="120000"/>
                        </a:lnSpc>
                        <a:spcBef>
                          <a:spcPct val="40000"/>
                        </a:spcBef>
                        <a:spcAft>
                          <a:spcPct val="0"/>
                        </a:spcAft>
                        <a:buClrTx/>
                        <a:buSzTx/>
                        <a:buFontTx/>
                        <a:buNone/>
                        <a:tabLst>
                          <a:tab pos="809625" algn="l"/>
                          <a:tab pos="990600" algn="l"/>
                        </a:tabLst>
                      </a:pPr>
                      <a:endParaRPr kumimoji="0" lang="en-GB" altLang="ko-KR" sz="900" b="0" i="0" u="none" strike="noStrike" cap="none" normalizeH="0" baseline="0">
                        <a:ln>
                          <a:noFill/>
                        </a:ln>
                        <a:solidFill>
                          <a:schemeClr val="bg1"/>
                        </a:solidFill>
                        <a:effectLst/>
                        <a:latin typeface="KoPub돋움체 Bold" panose="02020603020101020101" pitchFamily="18" charset="-127"/>
                        <a:ea typeface="KoPub돋움체 Bold" panose="02020603020101020101" pitchFamily="18" charset="-127"/>
                      </a:endParaRPr>
                    </a:p>
                  </a:txBody>
                  <a:tcPr marL="36000" marR="36000" marT="0" marB="0" anchor="ctr" horzOverflow="overflow">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lnTlToBr>
                      <a:noFill/>
                    </a:lnTlToBr>
                    <a:lnBlToTr>
                      <a:noFill/>
                    </a:lnBlToTr>
                    <a:solidFill>
                      <a:srgbClr val="005EB8"/>
                    </a:solidFill>
                  </a:tcPr>
                </a:tc>
                <a:tc>
                  <a:txBody>
                    <a:bodyPr/>
                    <a:lstStyle/>
                    <a:p>
                      <a:pPr marL="0" marR="0" lvl="0" indent="0" algn="ctr" defTabSz="762000" rtl="0" eaLnBrk="1" fontAlgn="base" latinLnBrk="0" hangingPunct="1">
                        <a:lnSpc>
                          <a:spcPct val="120000"/>
                        </a:lnSpc>
                        <a:spcBef>
                          <a:spcPct val="40000"/>
                        </a:spcBef>
                        <a:spcAft>
                          <a:spcPct val="0"/>
                        </a:spcAft>
                        <a:buClrTx/>
                        <a:buSzTx/>
                        <a:buFontTx/>
                        <a:buNone/>
                        <a:tabLst/>
                      </a:pPr>
                      <a:r>
                        <a:rPr kumimoji="0" lang="en-US" altLang="ko-KR" sz="900" b="1" i="0" u="none" strike="noStrike" cap="none" normalizeH="0" baseline="0">
                          <a:ln>
                            <a:noFill/>
                          </a:ln>
                          <a:solidFill>
                            <a:schemeClr val="bg1"/>
                          </a:solidFill>
                          <a:effectLst/>
                          <a:latin typeface="KoPub돋움체 Medium" panose="00000600000000000000" pitchFamily="2" charset="-127"/>
                          <a:ea typeface="KoPub돋움체 Medium" panose="00000600000000000000" pitchFamily="2" charset="-127"/>
                        </a:rPr>
                        <a:t>Descriptions</a:t>
                      </a:r>
                      <a:endParaRPr kumimoji="0" lang="en-GB" altLang="ko-KR" sz="900" b="1" i="0" u="none" strike="noStrike" cap="none" normalizeH="0" baseline="0">
                        <a:ln>
                          <a:noFill/>
                        </a:ln>
                        <a:solidFill>
                          <a:schemeClr val="bg1"/>
                        </a:solidFill>
                        <a:effectLst/>
                        <a:latin typeface="KoPub돋움체 Medium" panose="00000600000000000000" pitchFamily="2" charset="-127"/>
                        <a:ea typeface="KoPub돋움체 Medium" panose="00000600000000000000" pitchFamily="2" charset="-127"/>
                      </a:endParaRPr>
                    </a:p>
                  </a:txBody>
                  <a:tcPr marL="36000" marR="36000" marT="0" marB="0" anchor="ctr" horzOverflow="overflow">
                    <a:lnL w="6350" cap="flat" cmpd="sng" algn="ctr">
                      <a:solidFill>
                        <a:srgbClr val="005EB8"/>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lnTlToBr>
                      <a:noFill/>
                    </a:lnTlToBr>
                    <a:lnBlToTr>
                      <a:noFill/>
                    </a:lnBlToTr>
                    <a:solidFill>
                      <a:srgbClr val="1E49E2"/>
                    </a:solidFill>
                  </a:tcPr>
                </a:tc>
                <a:extLst>
                  <a:ext uri="{0D108BD9-81ED-4DB2-BD59-A6C34878D82A}">
                    <a16:rowId xmlns:a16="http://schemas.microsoft.com/office/drawing/2014/main" val="10001"/>
                  </a:ext>
                </a:extLst>
              </a:tr>
              <a:tr h="648000">
                <a:tc gridSpan="2">
                  <a:txBody>
                    <a:bodyPr/>
                    <a:lstStyle/>
                    <a:p>
                      <a:pPr algn="ctr" latinLnBrk="1"/>
                      <a:r>
                        <a:rPr lang="ko-KR" altLang="en-US" sz="1000" b="1">
                          <a:latin typeface="KoPub돋움체 Medium" panose="00000600000000000000" pitchFamily="2" charset="-127"/>
                          <a:ea typeface="KoPub돋움체 Medium" panose="00000600000000000000" pitchFamily="2" charset="-127"/>
                        </a:rPr>
                        <a:t>공통가정</a:t>
                      </a:r>
                    </a:p>
                  </a:txBody>
                  <a:tcPr marL="36000" marR="36000" anchor="ctr">
                    <a:lnL w="6350" cap="flat" cmpd="sng" algn="ctr">
                      <a:no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E5F4FB"/>
                    </a:solidFill>
                  </a:tcPr>
                </a:tc>
                <a:tc hMerge="1">
                  <a:txBody>
                    <a:bodyPr/>
                    <a:lstStyle/>
                    <a:p>
                      <a:pPr marL="200025" marR="0" lvl="1" indent="-198438" algn="ctr" defTabSz="762000" rtl="0" eaLnBrk="1" fontAlgn="base" latinLnBrk="0" hangingPunct="1">
                        <a:lnSpc>
                          <a:spcPct val="120000"/>
                        </a:lnSpc>
                        <a:spcBef>
                          <a:spcPct val="40000"/>
                        </a:spcBef>
                        <a:spcAft>
                          <a:spcPct val="0"/>
                        </a:spcAft>
                        <a:buClr>
                          <a:schemeClr val="tx2"/>
                        </a:buClr>
                        <a:buSzPct val="85000"/>
                        <a:buFont typeface="Wingdings" pitchFamily="2" charset="2"/>
                        <a:buNone/>
                        <a:tabLst/>
                        <a:defRPr/>
                      </a:pPr>
                      <a:endParaRPr kumimoji="0" lang="en-US" altLang="ko-KR" sz="900" b="1" i="0" u="none" strike="noStrike" kern="1200" cap="none" normalizeH="0" baseline="0">
                        <a:ln>
                          <a:noFill/>
                        </a:ln>
                        <a:solidFill>
                          <a:schemeClr val="tx1"/>
                        </a:solidFill>
                        <a:effectLst/>
                        <a:latin typeface="KoPub돋움체 Medium" panose="00000600000000000000" pitchFamily="2" charset="-127"/>
                        <a:ea typeface="KoPub돋움체 Medium" panose="00000600000000000000" pitchFamily="2" charset="-127"/>
                        <a:cs typeface="+mn-cs"/>
                      </a:endParaRPr>
                    </a:p>
                  </a:txBody>
                  <a:tcPr marL="36000" marR="36000" marT="0" marB="0" anchor="ctr" horzOverflow="overflow">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lnTlToBr>
                      <a:noFill/>
                    </a:lnTlToBr>
                    <a:lnBlToTr>
                      <a:noFill/>
                    </a:lnBlToTr>
                    <a:solidFill>
                      <a:srgbClr val="E5F4FB"/>
                    </a:solidFill>
                  </a:tcPr>
                </a:tc>
                <a:tc>
                  <a:txBody>
                    <a:bodyPr/>
                    <a:lstStyle/>
                    <a:p>
                      <a:pPr marL="82800" marR="0" lvl="1" indent="-82800" algn="l" defTabSz="762000" rtl="0" eaLnBrk="1" fontAlgn="base" latinLnBrk="0" hangingPunct="1">
                        <a:lnSpc>
                          <a:spcPct val="110000"/>
                        </a:lnSpc>
                        <a:spcBef>
                          <a:spcPct val="40000"/>
                        </a:spcBef>
                        <a:spcAft>
                          <a:spcPct val="0"/>
                        </a:spcAft>
                        <a:buClr>
                          <a:srgbClr val="00338D"/>
                        </a:buClr>
                        <a:buSzPct val="85000"/>
                        <a:buFont typeface="Wingdings" panose="05000000000000000000" pitchFamily="2" charset="2"/>
                        <a:buChar char="§"/>
                        <a:tabLst/>
                        <a:defRPr/>
                      </a:pPr>
                      <a:r>
                        <a:rPr kumimoji="0" lang="en-US" altLang="ko-KR" sz="900" b="0" i="0" u="none" strike="noStrike" kern="1200" cap="none" normalizeH="0" baseline="0">
                          <a:ln>
                            <a:noFill/>
                          </a:ln>
                          <a:solidFill>
                            <a:schemeClr val="tx1"/>
                          </a:solidFill>
                          <a:effectLst/>
                          <a:latin typeface="KoPub돋움체 Medium" panose="00000600000000000000" pitchFamily="2" charset="-127"/>
                          <a:ea typeface="KoPub돋움체 Medium" panose="00000600000000000000" pitchFamily="2" charset="-127"/>
                          <a:cs typeface="+mn-cs"/>
                        </a:rPr>
                        <a:t>Target</a:t>
                      </a:r>
                      <a:r>
                        <a:rPr kumimoji="0" lang="ko-KR" altLang="en-US" sz="900" b="0" i="0" u="none" strike="noStrike" kern="1200" cap="none" normalizeH="0" baseline="0">
                          <a:ln>
                            <a:noFill/>
                          </a:ln>
                          <a:solidFill>
                            <a:schemeClr val="tx1"/>
                          </a:solidFill>
                          <a:effectLst/>
                          <a:latin typeface="KoPub돋움체 Medium" panose="00000600000000000000" pitchFamily="2" charset="-127"/>
                          <a:ea typeface="KoPub돋움체 Medium" panose="00000600000000000000" pitchFamily="2" charset="-127"/>
                          <a:cs typeface="+mn-cs"/>
                        </a:rPr>
                        <a:t> 사업</a:t>
                      </a:r>
                      <a:r>
                        <a:rPr kumimoji="0" lang="en-US" altLang="ko-KR" sz="900" b="0" i="0" u="none" strike="noStrike" kern="1200" cap="none" normalizeH="0" baseline="0">
                          <a:ln>
                            <a:noFill/>
                          </a:ln>
                          <a:solidFill>
                            <a:schemeClr val="tx1"/>
                          </a:solidFill>
                          <a:effectLst/>
                          <a:latin typeface="KoPub돋움체 Medium" panose="00000600000000000000" pitchFamily="2" charset="-127"/>
                          <a:ea typeface="KoPub돋움체 Medium" panose="00000600000000000000" pitchFamily="2" charset="-127"/>
                          <a:cs typeface="+mn-cs"/>
                        </a:rPr>
                        <a:t>(5</a:t>
                      </a:r>
                      <a:r>
                        <a:rPr kumimoji="0" lang="ko-KR" altLang="en-US" sz="900" b="0" i="0" u="none" strike="noStrike" kern="1200" cap="none" normalizeH="0" baseline="0">
                          <a:ln>
                            <a:noFill/>
                          </a:ln>
                          <a:solidFill>
                            <a:schemeClr val="tx1"/>
                          </a:solidFill>
                          <a:effectLst/>
                          <a:latin typeface="KoPub돋움체 Medium" panose="00000600000000000000" pitchFamily="2" charset="-127"/>
                          <a:ea typeface="KoPub돋움체 Medium" panose="00000600000000000000" pitchFamily="2" charset="-127"/>
                          <a:cs typeface="+mn-cs"/>
                        </a:rPr>
                        <a:t>개</a:t>
                      </a:r>
                      <a:r>
                        <a:rPr kumimoji="0" lang="en-US" altLang="ko-KR" sz="900" b="0" i="0" u="none" strike="noStrike" kern="1200" cap="none" normalizeH="0" baseline="0">
                          <a:ln>
                            <a:noFill/>
                          </a:ln>
                          <a:solidFill>
                            <a:schemeClr val="tx1"/>
                          </a:solidFill>
                          <a:effectLst/>
                          <a:latin typeface="KoPub돋움체 Medium" panose="00000600000000000000" pitchFamily="2" charset="-127"/>
                          <a:ea typeface="KoPub돋움체 Medium" panose="00000600000000000000" pitchFamily="2" charset="-127"/>
                          <a:cs typeface="+mn-cs"/>
                        </a:rPr>
                        <a:t>)</a:t>
                      </a:r>
                      <a:r>
                        <a:rPr kumimoji="0" lang="ko-KR" altLang="en-US" sz="900" b="0" i="0" u="none" strike="noStrike" kern="1200" cap="none" normalizeH="0" baseline="0">
                          <a:ln>
                            <a:noFill/>
                          </a:ln>
                          <a:solidFill>
                            <a:schemeClr val="tx1"/>
                          </a:solidFill>
                          <a:effectLst/>
                          <a:latin typeface="KoPub돋움체 Medium" panose="00000600000000000000" pitchFamily="2" charset="-127"/>
                          <a:ea typeface="KoPub돋움체 Medium" panose="00000600000000000000" pitchFamily="2" charset="-127"/>
                          <a:cs typeface="+mn-cs"/>
                        </a:rPr>
                        <a:t> 투입 가정하여 사업 수지 검토 및 </a:t>
                      </a:r>
                      <a:r>
                        <a:rPr kumimoji="0" lang="en-US" altLang="ko-KR" sz="900" b="0" i="0" u="none" strike="noStrike" kern="1200" cap="none" normalizeH="0" baseline="0">
                          <a:ln>
                            <a:noFill/>
                          </a:ln>
                          <a:solidFill>
                            <a:schemeClr val="tx1"/>
                          </a:solidFill>
                          <a:effectLst/>
                          <a:latin typeface="KoPub돋움체 Medium" panose="00000600000000000000" pitchFamily="2" charset="-127"/>
                          <a:ea typeface="KoPub돋움체 Medium" panose="00000600000000000000" pitchFamily="2" charset="-127"/>
                          <a:cs typeface="+mn-cs"/>
                        </a:rPr>
                        <a:t>Target </a:t>
                      </a:r>
                      <a:r>
                        <a:rPr kumimoji="0" lang="ko-KR" altLang="en-US" sz="900" b="0" i="0" u="none" strike="noStrike" kern="1200" cap="none" normalizeH="0" baseline="0">
                          <a:ln>
                            <a:noFill/>
                          </a:ln>
                          <a:solidFill>
                            <a:schemeClr val="tx1"/>
                          </a:solidFill>
                          <a:effectLst/>
                          <a:latin typeface="KoPub돋움체 Medium" panose="00000600000000000000" pitchFamily="2" charset="-127"/>
                          <a:ea typeface="KoPub돋움체 Medium" panose="00000600000000000000" pitchFamily="2" charset="-127"/>
                          <a:cs typeface="+mn-cs"/>
                        </a:rPr>
                        <a:t>사업 종료시점 고려하여 </a:t>
                      </a:r>
                      <a:r>
                        <a:rPr kumimoji="0" lang="en-US" altLang="ko-KR" sz="900" b="0" i="0" u="none" strike="noStrike" kern="1200" cap="none" normalizeH="0" baseline="0">
                          <a:ln>
                            <a:noFill/>
                          </a:ln>
                          <a:solidFill>
                            <a:schemeClr val="tx1"/>
                          </a:solidFill>
                          <a:effectLst/>
                          <a:latin typeface="KoPub돋움체 Medium" panose="00000600000000000000" pitchFamily="2" charset="-127"/>
                          <a:ea typeface="KoPub돋움체 Medium" panose="00000600000000000000" pitchFamily="2" charset="-127"/>
                          <a:cs typeface="+mn-cs"/>
                        </a:rPr>
                        <a:t>‘30</a:t>
                      </a:r>
                      <a:r>
                        <a:rPr kumimoji="0" lang="ko-KR" altLang="en-US" sz="900" b="0" i="0" u="none" strike="noStrike" kern="1200" cap="none" normalizeH="0" baseline="0">
                          <a:ln>
                            <a:noFill/>
                          </a:ln>
                          <a:solidFill>
                            <a:schemeClr val="tx1"/>
                          </a:solidFill>
                          <a:effectLst/>
                          <a:latin typeface="KoPub돋움체 Medium" panose="00000600000000000000" pitchFamily="2" charset="-127"/>
                          <a:ea typeface="KoPub돋움체 Medium" panose="00000600000000000000" pitchFamily="2" charset="-127"/>
                          <a:cs typeface="+mn-cs"/>
                        </a:rPr>
                        <a:t>년말 선박 중고 매각 가정</a:t>
                      </a:r>
                      <a:endParaRPr kumimoji="0" lang="en-US" altLang="ko-KR" sz="900" b="0" i="0" u="none" strike="noStrike" kern="1200" cap="none" normalizeH="0" baseline="0">
                        <a:ln>
                          <a:noFill/>
                        </a:ln>
                        <a:solidFill>
                          <a:schemeClr val="tx1"/>
                        </a:solidFill>
                        <a:effectLst/>
                        <a:latin typeface="KoPub돋움체 Medium" panose="00000600000000000000" pitchFamily="2" charset="-127"/>
                        <a:ea typeface="KoPub돋움체 Medium" panose="00000600000000000000" pitchFamily="2" charset="-127"/>
                        <a:cs typeface="+mn-cs"/>
                      </a:endParaRPr>
                    </a:p>
                    <a:p>
                      <a:pPr marL="82800" marR="0" lvl="1" indent="-82800" algn="l" defTabSz="762000" rtl="0" eaLnBrk="1" fontAlgn="base" latinLnBrk="0" hangingPunct="1">
                        <a:lnSpc>
                          <a:spcPct val="110000"/>
                        </a:lnSpc>
                        <a:spcBef>
                          <a:spcPct val="40000"/>
                        </a:spcBef>
                        <a:spcAft>
                          <a:spcPct val="0"/>
                        </a:spcAft>
                        <a:buClr>
                          <a:srgbClr val="00338D"/>
                        </a:buClr>
                        <a:buSzPct val="85000"/>
                        <a:buFont typeface="Wingdings" panose="05000000000000000000" pitchFamily="2" charset="2"/>
                        <a:buChar char="§"/>
                        <a:tabLst/>
                        <a:defRPr/>
                      </a:pPr>
                      <a:r>
                        <a:rPr kumimoji="0" lang="ko-KR" altLang="en-US" sz="900" b="0" i="0" u="none" strike="noStrike" kern="1200" cap="none" normalizeH="0" baseline="0">
                          <a:ln>
                            <a:noFill/>
                          </a:ln>
                          <a:solidFill>
                            <a:schemeClr val="tx1"/>
                          </a:solidFill>
                          <a:effectLst/>
                          <a:latin typeface="KoPub돋움체 Medium" panose="00000600000000000000" pitchFamily="2" charset="-127"/>
                          <a:ea typeface="KoPub돋움체 Medium" panose="00000600000000000000" pitchFamily="2" charset="-127"/>
                          <a:cs typeface="+mn-cs"/>
                        </a:rPr>
                        <a:t>인수대상 선박은 </a:t>
                      </a:r>
                      <a:r>
                        <a:rPr kumimoji="0" lang="en-US" altLang="ko-KR" sz="900" b="0" i="0" u="none" strike="noStrike" kern="1200" cap="none" normalizeH="0" baseline="0">
                          <a:ln>
                            <a:noFill/>
                          </a:ln>
                          <a:solidFill>
                            <a:schemeClr val="tx1"/>
                          </a:solidFill>
                          <a:effectLst/>
                          <a:latin typeface="KoPub돋움체 Medium" panose="00000600000000000000" pitchFamily="2" charset="-127"/>
                          <a:ea typeface="KoPub돋움체 Medium" panose="00000600000000000000" pitchFamily="2" charset="-127"/>
                          <a:cs typeface="+mn-cs"/>
                        </a:rPr>
                        <a:t>’24</a:t>
                      </a:r>
                      <a:r>
                        <a:rPr kumimoji="0" lang="ko-KR" altLang="en-US" sz="900" b="0" i="0" u="none" strike="noStrike" kern="1200" cap="none" normalizeH="0" baseline="0">
                          <a:ln>
                            <a:noFill/>
                          </a:ln>
                          <a:solidFill>
                            <a:schemeClr val="tx1"/>
                          </a:solidFill>
                          <a:effectLst/>
                          <a:latin typeface="KoPub돋움체 Medium" panose="00000600000000000000" pitchFamily="2" charset="-127"/>
                          <a:ea typeface="KoPub돋움체 Medium" panose="00000600000000000000" pitchFamily="2" charset="-127"/>
                          <a:cs typeface="+mn-cs"/>
                        </a:rPr>
                        <a:t>년 초 인도 이후 </a:t>
                      </a:r>
                      <a:r>
                        <a:rPr kumimoji="0" lang="en-US" altLang="ko-KR" sz="900" b="0" i="0" u="none" strike="noStrike" kern="1200" cap="none" normalizeH="0" baseline="0">
                          <a:ln>
                            <a:noFill/>
                          </a:ln>
                          <a:solidFill>
                            <a:schemeClr val="tx1"/>
                          </a:solidFill>
                          <a:effectLst/>
                          <a:latin typeface="KoPub돋움체 Medium" panose="00000600000000000000" pitchFamily="2" charset="-127"/>
                          <a:ea typeface="KoPub돋움체 Medium" panose="00000600000000000000" pitchFamily="2" charset="-127"/>
                          <a:cs typeface="+mn-cs"/>
                        </a:rPr>
                        <a:t>’24</a:t>
                      </a:r>
                      <a:r>
                        <a:rPr kumimoji="0" lang="ko-KR" altLang="en-US" sz="900" b="0" i="0" u="none" strike="noStrike" kern="1200" cap="none" normalizeH="0" baseline="0">
                          <a:ln>
                            <a:noFill/>
                          </a:ln>
                          <a:solidFill>
                            <a:schemeClr val="tx1"/>
                          </a:solidFill>
                          <a:effectLst/>
                          <a:latin typeface="KoPub돋움체 Medium" panose="00000600000000000000" pitchFamily="2" charset="-127"/>
                          <a:ea typeface="KoPub돋움체 Medium" panose="00000600000000000000" pitchFamily="2" charset="-127"/>
                          <a:cs typeface="+mn-cs"/>
                        </a:rPr>
                        <a:t>년 하반기부터 사업 투입 가정</a:t>
                      </a:r>
                      <a:endParaRPr kumimoji="0" lang="en-US" altLang="ko-KR" sz="900" b="0" i="0" u="none" strike="noStrike" kern="1200" cap="none" normalizeH="0" baseline="0">
                        <a:ln>
                          <a:noFill/>
                        </a:ln>
                        <a:solidFill>
                          <a:schemeClr val="tx1"/>
                        </a:solidFill>
                        <a:effectLst/>
                        <a:latin typeface="KoPub돋움체 Medium" panose="00000600000000000000" pitchFamily="2" charset="-127"/>
                        <a:ea typeface="KoPub돋움체 Medium" panose="00000600000000000000" pitchFamily="2" charset="-127"/>
                        <a:cs typeface="+mn-cs"/>
                      </a:endParaRPr>
                    </a:p>
                    <a:p>
                      <a:pPr marL="82800" marR="0" lvl="1" indent="-82800" algn="l" defTabSz="762000" rtl="0" eaLnBrk="1" fontAlgn="base" latinLnBrk="0" hangingPunct="1">
                        <a:lnSpc>
                          <a:spcPct val="110000"/>
                        </a:lnSpc>
                        <a:spcBef>
                          <a:spcPct val="40000"/>
                        </a:spcBef>
                        <a:spcAft>
                          <a:spcPct val="0"/>
                        </a:spcAft>
                        <a:buClr>
                          <a:srgbClr val="00338D"/>
                        </a:buClr>
                        <a:buSzPct val="85000"/>
                        <a:buFont typeface="Wingdings" panose="05000000000000000000" pitchFamily="2" charset="2"/>
                        <a:buChar char="§"/>
                        <a:tabLst/>
                        <a:defRPr/>
                      </a:pPr>
                      <a:r>
                        <a:rPr kumimoji="0" lang="ko-KR" altLang="en-US" sz="900" b="0" i="0" u="none" strike="noStrike" kern="1200" cap="none" normalizeH="0" baseline="0">
                          <a:ln>
                            <a:noFill/>
                          </a:ln>
                          <a:solidFill>
                            <a:schemeClr val="tx1"/>
                          </a:solidFill>
                          <a:effectLst/>
                          <a:latin typeface="KoPub돋움체 Medium" panose="00000600000000000000" pitchFamily="2" charset="-127"/>
                          <a:ea typeface="KoPub돋움체 Medium" panose="00000600000000000000" pitchFamily="2" charset="-127"/>
                          <a:cs typeface="+mn-cs"/>
                        </a:rPr>
                        <a:t>선박 인수 시 환율은 </a:t>
                      </a:r>
                      <a:r>
                        <a:rPr kumimoji="0" lang="en-US" altLang="ko-KR" sz="900" b="0" i="0" u="none" strike="noStrike" kern="1200" cap="none" normalizeH="0" baseline="0">
                          <a:ln>
                            <a:noFill/>
                          </a:ln>
                          <a:solidFill>
                            <a:schemeClr val="tx1"/>
                          </a:solidFill>
                          <a:effectLst/>
                          <a:latin typeface="KoPub돋움체 Medium" panose="00000600000000000000" pitchFamily="2" charset="-127"/>
                          <a:ea typeface="KoPub돋움체 Medium" panose="00000600000000000000" pitchFamily="2" charset="-127"/>
                          <a:cs typeface="+mn-cs"/>
                        </a:rPr>
                        <a:t>2023</a:t>
                      </a:r>
                      <a:r>
                        <a:rPr kumimoji="0" lang="ko-KR" altLang="en-US" sz="900" b="0" i="0" u="none" strike="noStrike" kern="1200" cap="none" normalizeH="0" baseline="0">
                          <a:ln>
                            <a:noFill/>
                          </a:ln>
                          <a:solidFill>
                            <a:schemeClr val="tx1"/>
                          </a:solidFill>
                          <a:effectLst/>
                          <a:latin typeface="KoPub돋움체 Medium" panose="00000600000000000000" pitchFamily="2" charset="-127"/>
                          <a:ea typeface="KoPub돋움체 Medium" panose="00000600000000000000" pitchFamily="2" charset="-127"/>
                          <a:cs typeface="+mn-cs"/>
                        </a:rPr>
                        <a:t>년 </a:t>
                      </a:r>
                      <a:r>
                        <a:rPr kumimoji="0" lang="en-US" altLang="ko-KR" sz="900" b="0" i="0" u="none" strike="noStrike" kern="1200" cap="none" normalizeH="0" baseline="0">
                          <a:ln>
                            <a:noFill/>
                          </a:ln>
                          <a:solidFill>
                            <a:schemeClr val="tx1"/>
                          </a:solidFill>
                          <a:effectLst/>
                          <a:latin typeface="KoPub돋움체 Medium" panose="00000600000000000000" pitchFamily="2" charset="-127"/>
                          <a:ea typeface="KoPub돋움체 Medium" panose="00000600000000000000" pitchFamily="2" charset="-127"/>
                          <a:cs typeface="+mn-cs"/>
                        </a:rPr>
                        <a:t>10</a:t>
                      </a:r>
                      <a:r>
                        <a:rPr kumimoji="0" lang="ko-KR" altLang="en-US" sz="900" b="0" i="0" u="none" strike="noStrike" kern="1200" cap="none" normalizeH="0" baseline="0">
                          <a:ln>
                            <a:noFill/>
                          </a:ln>
                          <a:solidFill>
                            <a:schemeClr val="tx1"/>
                          </a:solidFill>
                          <a:effectLst/>
                          <a:latin typeface="KoPub돋움체 Medium" panose="00000600000000000000" pitchFamily="2" charset="-127"/>
                          <a:ea typeface="KoPub돋움체 Medium" panose="00000600000000000000" pitchFamily="2" charset="-127"/>
                          <a:cs typeface="+mn-cs"/>
                        </a:rPr>
                        <a:t>월 </a:t>
                      </a:r>
                      <a:r>
                        <a:rPr kumimoji="0" lang="en-US" altLang="ko-KR" sz="900" b="0" i="0" u="none" strike="noStrike" kern="1200" cap="none" normalizeH="0" baseline="0">
                          <a:ln>
                            <a:noFill/>
                          </a:ln>
                          <a:solidFill>
                            <a:schemeClr val="tx1"/>
                          </a:solidFill>
                          <a:effectLst/>
                          <a:latin typeface="KoPub돋움체 Medium" panose="00000600000000000000" pitchFamily="2" charset="-127"/>
                          <a:ea typeface="KoPub돋움체 Medium" panose="00000600000000000000" pitchFamily="2" charset="-127"/>
                          <a:cs typeface="+mn-cs"/>
                        </a:rPr>
                        <a:t>4</a:t>
                      </a:r>
                      <a:r>
                        <a:rPr kumimoji="0" lang="ko-KR" altLang="en-US" sz="900" b="0" i="0" u="none" strike="noStrike" kern="1200" cap="none" normalizeH="0" baseline="0">
                          <a:ln>
                            <a:noFill/>
                          </a:ln>
                          <a:solidFill>
                            <a:schemeClr val="tx1"/>
                          </a:solidFill>
                          <a:effectLst/>
                          <a:latin typeface="KoPub돋움체 Medium" panose="00000600000000000000" pitchFamily="2" charset="-127"/>
                          <a:ea typeface="KoPub돋움체 Medium" panose="00000600000000000000" pitchFamily="2" charset="-127"/>
                          <a:cs typeface="+mn-cs"/>
                        </a:rPr>
                        <a:t>일 </a:t>
                      </a:r>
                      <a:r>
                        <a:rPr kumimoji="0" lang="ko-KR" altLang="en-US" sz="900" b="0" i="0" u="none" strike="noStrike" kern="1200" cap="none" normalizeH="0" baseline="0" err="1">
                          <a:ln>
                            <a:noFill/>
                          </a:ln>
                          <a:solidFill>
                            <a:schemeClr val="tx1"/>
                          </a:solidFill>
                          <a:effectLst/>
                          <a:latin typeface="KoPub돋움체 Medium" panose="00000600000000000000" pitchFamily="2" charset="-127"/>
                          <a:ea typeface="KoPub돋움체 Medium" panose="00000600000000000000" pitchFamily="2" charset="-127"/>
                          <a:cs typeface="+mn-cs"/>
                        </a:rPr>
                        <a:t>서울외국환중개</a:t>
                      </a:r>
                      <a:r>
                        <a:rPr kumimoji="0" lang="ko-KR" altLang="en-US" sz="900" b="0" i="0" u="none" strike="noStrike" kern="1200" cap="none" normalizeH="0" baseline="0">
                          <a:ln>
                            <a:noFill/>
                          </a:ln>
                          <a:solidFill>
                            <a:schemeClr val="tx1"/>
                          </a:solidFill>
                          <a:effectLst/>
                          <a:latin typeface="KoPub돋움체 Medium" panose="00000600000000000000" pitchFamily="2" charset="-127"/>
                          <a:ea typeface="KoPub돋움체 Medium" panose="00000600000000000000" pitchFamily="2" charset="-127"/>
                          <a:cs typeface="+mn-cs"/>
                        </a:rPr>
                        <a:t> 환율 </a:t>
                      </a:r>
                      <a:r>
                        <a:rPr kumimoji="0" lang="en-US" altLang="ko-KR" sz="900" b="0" i="0" u="none" strike="noStrike" kern="1200" cap="none" normalizeH="0" baseline="0">
                          <a:ln>
                            <a:noFill/>
                          </a:ln>
                          <a:solidFill>
                            <a:schemeClr val="tx1"/>
                          </a:solidFill>
                          <a:effectLst/>
                          <a:latin typeface="KoPub돋움체 Medium" panose="00000600000000000000" pitchFamily="2" charset="-127"/>
                          <a:ea typeface="KoPub돋움체 Medium" panose="00000600000000000000" pitchFamily="2" charset="-127"/>
                          <a:cs typeface="+mn-cs"/>
                        </a:rPr>
                        <a:t>1,351.3</a:t>
                      </a:r>
                      <a:r>
                        <a:rPr kumimoji="0" lang="ko-KR" altLang="en-US" sz="900" b="0" i="0" u="none" strike="noStrike" kern="1200" cap="none" normalizeH="0" baseline="0">
                          <a:ln>
                            <a:noFill/>
                          </a:ln>
                          <a:solidFill>
                            <a:schemeClr val="tx1"/>
                          </a:solidFill>
                          <a:effectLst/>
                          <a:latin typeface="KoPub돋움체 Medium" panose="00000600000000000000" pitchFamily="2" charset="-127"/>
                          <a:ea typeface="KoPub돋움체 Medium" panose="00000600000000000000" pitchFamily="2" charset="-127"/>
                          <a:cs typeface="+mn-cs"/>
                        </a:rPr>
                        <a:t>원</a:t>
                      </a:r>
                      <a:r>
                        <a:rPr kumimoji="0" lang="en-US" altLang="ko-KR" sz="900" b="0" i="0" u="none" strike="noStrike" kern="1200" cap="none" normalizeH="0" baseline="0">
                          <a:ln>
                            <a:noFill/>
                          </a:ln>
                          <a:solidFill>
                            <a:schemeClr val="tx1"/>
                          </a:solidFill>
                          <a:effectLst/>
                          <a:latin typeface="KoPub돋움체 Medium" panose="00000600000000000000" pitchFamily="2" charset="-127"/>
                          <a:ea typeface="KoPub돋움체 Medium" panose="00000600000000000000" pitchFamily="2" charset="-127"/>
                          <a:cs typeface="+mn-cs"/>
                        </a:rPr>
                        <a:t>/USD</a:t>
                      </a:r>
                      <a:r>
                        <a:rPr kumimoji="0" lang="ko-KR" altLang="en-US" sz="900" b="0" i="0" u="none" strike="noStrike" kern="1200" cap="none" normalizeH="0" baseline="0">
                          <a:ln>
                            <a:noFill/>
                          </a:ln>
                          <a:solidFill>
                            <a:schemeClr val="tx1"/>
                          </a:solidFill>
                          <a:effectLst/>
                          <a:latin typeface="KoPub돋움체 Medium" panose="00000600000000000000" pitchFamily="2" charset="-127"/>
                          <a:ea typeface="KoPub돋움체 Medium" panose="00000600000000000000" pitchFamily="2" charset="-127"/>
                          <a:cs typeface="+mn-cs"/>
                        </a:rPr>
                        <a:t> 가정</a:t>
                      </a:r>
                      <a:endParaRPr kumimoji="0" lang="en-US" altLang="ko-KR" sz="900" b="0" i="0" u="none" strike="noStrike" kern="1200" cap="none" normalizeH="0" baseline="0">
                        <a:ln>
                          <a:noFill/>
                        </a:ln>
                        <a:solidFill>
                          <a:schemeClr val="tx1"/>
                        </a:solidFill>
                        <a:effectLst/>
                        <a:latin typeface="KoPub돋움체 Medium" panose="00000600000000000000" pitchFamily="2" charset="-127"/>
                        <a:ea typeface="KoPub돋움체 Medium" panose="00000600000000000000" pitchFamily="2" charset="-127"/>
                        <a:cs typeface="+mn-cs"/>
                      </a:endParaRPr>
                    </a:p>
                  </a:txBody>
                  <a:tcPr marL="36000" marR="36000" marT="36000" marB="36000" horzOverflow="overflow">
                    <a:lnL w="6350" cap="flat" cmpd="sng" algn="ctr">
                      <a:solidFill>
                        <a:srgbClr val="005EB8"/>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154762870"/>
                  </a:ext>
                </a:extLst>
              </a:tr>
              <a:tr h="1944000">
                <a:tc>
                  <a:txBody>
                    <a:bodyPr/>
                    <a:lstStyle/>
                    <a:p>
                      <a:pPr algn="ctr" latinLnBrk="1"/>
                      <a:r>
                        <a:rPr lang="ko-KR" altLang="en-US" sz="1000" b="1">
                          <a:latin typeface="KoPub돋움체 Medium" panose="00000600000000000000" pitchFamily="2" charset="-127"/>
                          <a:ea typeface="KoPub돋움체 Medium" panose="00000600000000000000" pitchFamily="2" charset="-127"/>
                        </a:rPr>
                        <a:t>수익</a:t>
                      </a:r>
                    </a:p>
                  </a:txBody>
                  <a:tcPr marL="36000" marR="36000" anchor="ctr">
                    <a:lnL w="6350" cap="flat" cmpd="sng" algn="ctr">
                      <a:no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E5F4FB"/>
                    </a:solidFill>
                  </a:tcPr>
                </a:tc>
                <a:tc>
                  <a:txBody>
                    <a:bodyPr/>
                    <a:lstStyle/>
                    <a:p>
                      <a:pPr marL="200025" marR="0" lvl="1" indent="-198438" algn="ctr" defTabSz="762000" rtl="0" eaLnBrk="1" fontAlgn="base" latinLnBrk="0" hangingPunct="1">
                        <a:lnSpc>
                          <a:spcPct val="120000"/>
                        </a:lnSpc>
                        <a:spcBef>
                          <a:spcPct val="40000"/>
                        </a:spcBef>
                        <a:spcAft>
                          <a:spcPct val="0"/>
                        </a:spcAft>
                        <a:buClr>
                          <a:schemeClr val="tx2"/>
                        </a:buClr>
                        <a:buSzPct val="85000"/>
                        <a:buFont typeface="Wingdings" pitchFamily="2" charset="2"/>
                        <a:buNone/>
                        <a:tabLst/>
                        <a:defRPr/>
                      </a:pPr>
                      <a:r>
                        <a:rPr kumimoji="0" lang="ko-KR" altLang="en-US" sz="900" b="1" i="0" u="none" strike="noStrike" kern="1200" cap="none" normalizeH="0" baseline="0">
                          <a:ln>
                            <a:noFill/>
                          </a:ln>
                          <a:solidFill>
                            <a:schemeClr val="tx1"/>
                          </a:solidFill>
                          <a:effectLst/>
                          <a:latin typeface="KoPub돋움체 Medium" panose="00000600000000000000" pitchFamily="2" charset="-127"/>
                          <a:ea typeface="KoPub돋움체 Medium" panose="00000600000000000000" pitchFamily="2" charset="-127"/>
                          <a:cs typeface="+mn-cs"/>
                        </a:rPr>
                        <a:t>해저케이블 설치</a:t>
                      </a:r>
                      <a:endParaRPr kumimoji="0" lang="en-US" altLang="ko-KR" sz="900" b="1" i="0" u="none" strike="noStrike" kern="1200" cap="none" normalizeH="0" baseline="0">
                        <a:ln>
                          <a:noFill/>
                        </a:ln>
                        <a:solidFill>
                          <a:schemeClr val="tx1"/>
                        </a:solidFill>
                        <a:effectLst/>
                        <a:latin typeface="KoPub돋움체 Medium" panose="00000600000000000000" pitchFamily="2" charset="-127"/>
                        <a:ea typeface="KoPub돋움체 Medium" panose="00000600000000000000" pitchFamily="2" charset="-127"/>
                        <a:cs typeface="+mn-cs"/>
                      </a:endParaRPr>
                    </a:p>
                  </a:txBody>
                  <a:tcPr marL="36000" marR="36000" marT="0" marB="0" anchor="ctr" horzOverflow="overflow">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lnTlToBr>
                      <a:noFill/>
                    </a:lnTlToBr>
                    <a:lnBlToTr>
                      <a:noFill/>
                    </a:lnBlToTr>
                    <a:solidFill>
                      <a:srgbClr val="E5F4FB"/>
                    </a:solidFill>
                  </a:tcPr>
                </a:tc>
                <a:tc>
                  <a:txBody>
                    <a:bodyPr/>
                    <a:lstStyle/>
                    <a:p>
                      <a:pPr marL="82800" marR="0" lvl="1" indent="-82800" algn="l" defTabSz="762000" rtl="0" eaLnBrk="1" fontAlgn="base" latinLnBrk="0" hangingPunct="1">
                        <a:lnSpc>
                          <a:spcPct val="110000"/>
                        </a:lnSpc>
                        <a:spcBef>
                          <a:spcPct val="40000"/>
                        </a:spcBef>
                        <a:spcAft>
                          <a:spcPct val="0"/>
                        </a:spcAft>
                        <a:buClr>
                          <a:srgbClr val="00338D"/>
                        </a:buClr>
                        <a:buSzPct val="85000"/>
                        <a:buFont typeface="Wingdings" panose="05000000000000000000" pitchFamily="2" charset="2"/>
                        <a:buChar char="§"/>
                        <a:tabLst/>
                        <a:defRPr/>
                      </a:pPr>
                      <a:r>
                        <a:rPr kumimoji="0" lang="ko-KR" altLang="en-US" sz="900" b="0" i="0" u="none" strike="noStrike" kern="1200" cap="none" normalizeH="0" baseline="0">
                          <a:ln>
                            <a:noFill/>
                          </a:ln>
                          <a:solidFill>
                            <a:schemeClr val="tx1"/>
                          </a:solidFill>
                          <a:effectLst/>
                          <a:latin typeface="KoPub돋움체 Medium" panose="00000600000000000000" pitchFamily="2" charset="-127"/>
                          <a:ea typeface="KoPub돋움체 Medium" panose="00000600000000000000" pitchFamily="2" charset="-127"/>
                          <a:cs typeface="+mn-cs"/>
                        </a:rPr>
                        <a:t>회사가 향후 </a:t>
                      </a:r>
                      <a:r>
                        <a:rPr kumimoji="0" lang="en-US" altLang="ko-KR" sz="900" b="0" i="0" u="none" strike="noStrike" kern="1200" cap="none" normalizeH="0" baseline="0">
                          <a:ln>
                            <a:noFill/>
                          </a:ln>
                          <a:solidFill>
                            <a:schemeClr val="tx1"/>
                          </a:solidFill>
                          <a:effectLst/>
                          <a:latin typeface="KoPub돋움체 Medium" panose="00000600000000000000" pitchFamily="2" charset="-127"/>
                          <a:ea typeface="KoPub돋움체 Medium" panose="00000600000000000000" pitchFamily="2" charset="-127"/>
                          <a:cs typeface="+mn-cs"/>
                        </a:rPr>
                        <a:t>SPIRIT </a:t>
                      </a:r>
                      <a:r>
                        <a:rPr kumimoji="0" lang="ko-KR" altLang="en-US" sz="900" b="0" i="0" u="none" strike="noStrike" kern="1200" cap="none" normalizeH="0" baseline="0">
                          <a:ln>
                            <a:noFill/>
                          </a:ln>
                          <a:solidFill>
                            <a:schemeClr val="tx1"/>
                          </a:solidFill>
                          <a:effectLst/>
                          <a:latin typeface="KoPub돋움체 Medium" panose="00000600000000000000" pitchFamily="2" charset="-127"/>
                          <a:ea typeface="KoPub돋움체 Medium" panose="00000600000000000000" pitchFamily="2" charset="-127"/>
                          <a:cs typeface="+mn-cs"/>
                        </a:rPr>
                        <a:t>선박을 투입할 계획인 총 </a:t>
                      </a:r>
                      <a:r>
                        <a:rPr kumimoji="0" lang="en-US" altLang="ko-KR" sz="900" b="0" i="0" u="none" strike="noStrike" kern="1200" cap="none" normalizeH="0" baseline="0">
                          <a:ln>
                            <a:noFill/>
                          </a:ln>
                          <a:solidFill>
                            <a:schemeClr val="tx1"/>
                          </a:solidFill>
                          <a:effectLst/>
                          <a:latin typeface="KoPub돋움체 Medium" panose="00000600000000000000" pitchFamily="2" charset="-127"/>
                          <a:ea typeface="KoPub돋움체 Medium" panose="00000600000000000000" pitchFamily="2" charset="-127"/>
                          <a:cs typeface="+mn-cs"/>
                        </a:rPr>
                        <a:t>5</a:t>
                      </a:r>
                      <a:r>
                        <a:rPr kumimoji="0" lang="ko-KR" altLang="en-US" sz="900" b="0" i="0" u="none" strike="noStrike" kern="1200" cap="none" normalizeH="0" baseline="0">
                          <a:ln>
                            <a:noFill/>
                          </a:ln>
                          <a:solidFill>
                            <a:schemeClr val="tx1"/>
                          </a:solidFill>
                          <a:effectLst/>
                          <a:latin typeface="KoPub돋움체 Medium" panose="00000600000000000000" pitchFamily="2" charset="-127"/>
                          <a:ea typeface="KoPub돋움체 Medium" panose="00000600000000000000" pitchFamily="2" charset="-127"/>
                          <a:cs typeface="+mn-cs"/>
                        </a:rPr>
                        <a:t>건의 주요 </a:t>
                      </a:r>
                      <a:r>
                        <a:rPr kumimoji="0" lang="en-US" altLang="ko-KR" sz="900" b="0" i="0" u="none" strike="noStrike" kern="1200" cap="none" normalizeH="0" baseline="0">
                          <a:ln>
                            <a:noFill/>
                          </a:ln>
                          <a:solidFill>
                            <a:schemeClr val="tx1"/>
                          </a:solidFill>
                          <a:effectLst/>
                          <a:latin typeface="KoPub돋움체 Medium" panose="00000600000000000000" pitchFamily="2" charset="-127"/>
                          <a:ea typeface="KoPub돋움체 Medium" panose="00000600000000000000" pitchFamily="2" charset="-127"/>
                          <a:cs typeface="+mn-cs"/>
                        </a:rPr>
                        <a:t>Target </a:t>
                      </a:r>
                      <a:r>
                        <a:rPr kumimoji="0" lang="ko-KR" altLang="en-US" sz="900" b="0" i="0" u="none" strike="noStrike" kern="1200" cap="none" normalizeH="0" baseline="0">
                          <a:ln>
                            <a:noFill/>
                          </a:ln>
                          <a:solidFill>
                            <a:schemeClr val="tx1"/>
                          </a:solidFill>
                          <a:effectLst/>
                          <a:latin typeface="KoPub돋움체 Medium" panose="00000600000000000000" pitchFamily="2" charset="-127"/>
                          <a:ea typeface="KoPub돋움체 Medium" panose="00000600000000000000" pitchFamily="2" charset="-127"/>
                          <a:cs typeface="+mn-cs"/>
                        </a:rPr>
                        <a:t>해상풍력 발전사업에서의 해저케이블 설치용역 수주를 가정함</a:t>
                      </a:r>
                      <a:r>
                        <a:rPr kumimoji="0" lang="en-US" altLang="ko-KR" sz="900" b="0" i="0" u="none" strike="noStrike" kern="1200" cap="none" normalizeH="0" baseline="0">
                          <a:ln>
                            <a:noFill/>
                          </a:ln>
                          <a:solidFill>
                            <a:schemeClr val="tx1"/>
                          </a:solidFill>
                          <a:effectLst/>
                          <a:latin typeface="KoPub돋움체 Medium" panose="00000600000000000000" pitchFamily="2" charset="-127"/>
                          <a:ea typeface="KoPub돋움체 Medium" panose="00000600000000000000" pitchFamily="2" charset="-127"/>
                          <a:cs typeface="+mn-cs"/>
                        </a:rPr>
                        <a:t> </a:t>
                      </a:r>
                    </a:p>
                    <a:p>
                      <a:pPr marL="82800" marR="0" lvl="1" indent="-82800" algn="l" defTabSz="762000" rtl="0" eaLnBrk="1" fontAlgn="base" latinLnBrk="0" hangingPunct="1">
                        <a:lnSpc>
                          <a:spcPct val="110000"/>
                        </a:lnSpc>
                        <a:spcBef>
                          <a:spcPct val="40000"/>
                        </a:spcBef>
                        <a:spcAft>
                          <a:spcPct val="0"/>
                        </a:spcAft>
                        <a:buClr>
                          <a:srgbClr val="00338D"/>
                        </a:buClr>
                        <a:buSzPct val="85000"/>
                        <a:buFont typeface="Wingdings" panose="05000000000000000000" pitchFamily="2" charset="2"/>
                        <a:buChar char="§"/>
                        <a:tabLst/>
                        <a:defRPr/>
                      </a:pPr>
                      <a:r>
                        <a:rPr kumimoji="0" lang="ko-KR" altLang="en-US" sz="900" b="0" i="0" u="none" strike="noStrike" kern="1200" cap="none" normalizeH="0" baseline="0">
                          <a:ln>
                            <a:noFill/>
                          </a:ln>
                          <a:solidFill>
                            <a:schemeClr val="tx1"/>
                          </a:solidFill>
                          <a:effectLst/>
                          <a:latin typeface="KoPub돋움체 Medium" panose="00000600000000000000" pitchFamily="2" charset="-127"/>
                          <a:ea typeface="KoPub돋움체 Medium" panose="00000600000000000000" pitchFamily="2" charset="-127"/>
                          <a:cs typeface="+mn-cs"/>
                        </a:rPr>
                        <a:t>각 프로젝트 별</a:t>
                      </a:r>
                      <a:r>
                        <a:rPr kumimoji="0" lang="en-US" altLang="ko-KR" sz="900" b="0" i="0" u="none" strike="noStrike" kern="1200" cap="none" normalizeH="0" baseline="0">
                          <a:ln>
                            <a:noFill/>
                          </a:ln>
                          <a:solidFill>
                            <a:schemeClr val="tx1"/>
                          </a:solidFill>
                          <a:effectLst/>
                          <a:latin typeface="KoPub돋움체 Medium" panose="00000600000000000000" pitchFamily="2" charset="-127"/>
                          <a:ea typeface="KoPub돋움체 Medium" panose="00000600000000000000" pitchFamily="2" charset="-127"/>
                          <a:cs typeface="+mn-cs"/>
                        </a:rPr>
                        <a:t>, </a:t>
                      </a:r>
                      <a:r>
                        <a:rPr kumimoji="0" lang="ko-KR" altLang="en-US" sz="900" b="0" i="0" u="none" strike="noStrike" kern="1200" cap="none" normalizeH="0" baseline="0">
                          <a:ln>
                            <a:noFill/>
                          </a:ln>
                          <a:solidFill>
                            <a:schemeClr val="tx1"/>
                          </a:solidFill>
                          <a:effectLst/>
                          <a:latin typeface="KoPub돋움체 Medium" panose="00000600000000000000" pitchFamily="2" charset="-127"/>
                          <a:ea typeface="KoPub돋움체 Medium" panose="00000600000000000000" pitchFamily="2" charset="-127"/>
                          <a:cs typeface="+mn-cs"/>
                        </a:rPr>
                        <a:t>회사가 제시한 예상 공사기간</a:t>
                      </a:r>
                      <a:r>
                        <a:rPr kumimoji="0" lang="en-US" altLang="ko-KR" sz="900" b="0" i="0" u="none" strike="noStrike" kern="1200" cap="none" normalizeH="0" baseline="0">
                          <a:ln>
                            <a:noFill/>
                          </a:ln>
                          <a:solidFill>
                            <a:schemeClr val="tx1"/>
                          </a:solidFill>
                          <a:effectLst/>
                          <a:latin typeface="KoPub돋움체 Medium" panose="00000600000000000000" pitchFamily="2" charset="-127"/>
                          <a:ea typeface="KoPub돋움체 Medium" panose="00000600000000000000" pitchFamily="2" charset="-127"/>
                          <a:cs typeface="+mn-cs"/>
                        </a:rPr>
                        <a:t> </a:t>
                      </a:r>
                      <a:r>
                        <a:rPr kumimoji="0" lang="ko-KR" altLang="en-US" sz="900" b="0" i="0" u="none" strike="noStrike" kern="1200" cap="none" normalizeH="0" baseline="0">
                          <a:ln>
                            <a:noFill/>
                          </a:ln>
                          <a:solidFill>
                            <a:schemeClr val="tx1"/>
                          </a:solidFill>
                          <a:effectLst/>
                          <a:latin typeface="KoPub돋움체 Medium" panose="00000600000000000000" pitchFamily="2" charset="-127"/>
                          <a:ea typeface="KoPub돋움체 Medium" panose="00000600000000000000" pitchFamily="2" charset="-127"/>
                          <a:cs typeface="+mn-cs"/>
                        </a:rPr>
                        <a:t>및</a:t>
                      </a:r>
                      <a:r>
                        <a:rPr kumimoji="0" lang="en-US" altLang="ko-KR" sz="900" b="0" i="0" u="none" strike="noStrike" kern="1200" cap="none" normalizeH="0" baseline="0">
                          <a:ln>
                            <a:noFill/>
                          </a:ln>
                          <a:solidFill>
                            <a:schemeClr val="tx1"/>
                          </a:solidFill>
                          <a:effectLst/>
                          <a:latin typeface="KoPub돋움체 Medium" panose="00000600000000000000" pitchFamily="2" charset="-127"/>
                          <a:ea typeface="KoPub돋움체 Medium" panose="00000600000000000000" pitchFamily="2" charset="-127"/>
                          <a:cs typeface="+mn-cs"/>
                        </a:rPr>
                        <a:t> </a:t>
                      </a:r>
                      <a:r>
                        <a:rPr kumimoji="0" lang="ko-KR" altLang="en-US" sz="900" b="0" i="0" u="none" strike="noStrike" kern="1200" cap="none" normalizeH="0" baseline="0">
                          <a:ln>
                            <a:noFill/>
                          </a:ln>
                          <a:solidFill>
                            <a:schemeClr val="tx1"/>
                          </a:solidFill>
                          <a:effectLst/>
                          <a:latin typeface="KoPub돋움체 Medium" panose="00000600000000000000" pitchFamily="2" charset="-127"/>
                          <a:ea typeface="KoPub돋움체 Medium" panose="00000600000000000000" pitchFamily="2" charset="-127"/>
                          <a:cs typeface="+mn-cs"/>
                        </a:rPr>
                        <a:t>수주대금을 반영함</a:t>
                      </a:r>
                      <a:endParaRPr kumimoji="0" lang="en-US" altLang="ko-KR" sz="900" b="0" i="0" u="none" strike="noStrike" kern="1200" cap="none" normalizeH="0" baseline="0">
                        <a:ln>
                          <a:noFill/>
                        </a:ln>
                        <a:solidFill>
                          <a:schemeClr val="tx1"/>
                        </a:solidFill>
                        <a:effectLst/>
                        <a:latin typeface="KoPub돋움체 Medium" panose="00000600000000000000" pitchFamily="2" charset="-127"/>
                        <a:ea typeface="KoPub돋움체 Medium" panose="00000600000000000000" pitchFamily="2" charset="-127"/>
                        <a:cs typeface="+mn-cs"/>
                      </a:endParaRPr>
                    </a:p>
                    <a:p>
                      <a:pPr marL="82800" marR="0" lvl="1" indent="-82800" algn="l" defTabSz="762000" rtl="0" eaLnBrk="1" fontAlgn="base" latinLnBrk="0" hangingPunct="1">
                        <a:lnSpc>
                          <a:spcPct val="110000"/>
                        </a:lnSpc>
                        <a:spcBef>
                          <a:spcPct val="40000"/>
                        </a:spcBef>
                        <a:spcAft>
                          <a:spcPct val="0"/>
                        </a:spcAft>
                        <a:buClr>
                          <a:srgbClr val="00338D"/>
                        </a:buClr>
                        <a:buSzPct val="85000"/>
                        <a:buFont typeface="Wingdings" panose="05000000000000000000" pitchFamily="2" charset="2"/>
                        <a:buChar char="§"/>
                        <a:tabLst/>
                        <a:defRPr/>
                      </a:pPr>
                      <a:endParaRPr kumimoji="0" lang="en-US" altLang="ko-KR" sz="900" b="0" i="0" u="none" strike="noStrike" kern="1200" cap="none" normalizeH="0" baseline="0">
                        <a:ln>
                          <a:noFill/>
                        </a:ln>
                        <a:solidFill>
                          <a:schemeClr val="tx1"/>
                        </a:solidFill>
                        <a:effectLst/>
                        <a:latin typeface="KoPub돋움체 Medium" panose="00000600000000000000" pitchFamily="2" charset="-127"/>
                        <a:ea typeface="KoPub돋움체 Medium" panose="00000600000000000000" pitchFamily="2" charset="-127"/>
                        <a:cs typeface="+mn-cs"/>
                      </a:endParaRPr>
                    </a:p>
                    <a:p>
                      <a:pPr marL="0" marR="0" lvl="1" indent="0" algn="l" defTabSz="762000" rtl="0" eaLnBrk="1" fontAlgn="base" latinLnBrk="0" hangingPunct="1">
                        <a:lnSpc>
                          <a:spcPct val="110000"/>
                        </a:lnSpc>
                        <a:spcBef>
                          <a:spcPct val="40000"/>
                        </a:spcBef>
                        <a:spcAft>
                          <a:spcPct val="0"/>
                        </a:spcAft>
                        <a:buClr>
                          <a:srgbClr val="00338D"/>
                        </a:buClr>
                        <a:buSzPct val="85000"/>
                        <a:buFont typeface="Wingdings" panose="05000000000000000000" pitchFamily="2" charset="2"/>
                        <a:buNone/>
                        <a:tabLst/>
                        <a:defRPr/>
                      </a:pPr>
                      <a:endParaRPr kumimoji="0" lang="en-US" altLang="ko-KR" sz="900" b="0" i="0" u="none" strike="noStrike" kern="1200" cap="none" normalizeH="0" baseline="0">
                        <a:ln>
                          <a:noFill/>
                        </a:ln>
                        <a:solidFill>
                          <a:schemeClr val="tx1"/>
                        </a:solidFill>
                        <a:effectLst/>
                        <a:latin typeface="KoPub돋움체 Medium" panose="00000600000000000000" pitchFamily="2" charset="-127"/>
                        <a:ea typeface="KoPub돋움체 Medium" panose="00000600000000000000" pitchFamily="2" charset="-127"/>
                        <a:cs typeface="+mn-cs"/>
                      </a:endParaRPr>
                    </a:p>
                    <a:p>
                      <a:pPr marL="82800" marR="0" lvl="1" indent="-82800" algn="l" defTabSz="762000" rtl="0" eaLnBrk="1" fontAlgn="base" latinLnBrk="0" hangingPunct="1">
                        <a:lnSpc>
                          <a:spcPct val="110000"/>
                        </a:lnSpc>
                        <a:spcBef>
                          <a:spcPct val="40000"/>
                        </a:spcBef>
                        <a:spcAft>
                          <a:spcPct val="0"/>
                        </a:spcAft>
                        <a:buClr>
                          <a:srgbClr val="00338D"/>
                        </a:buClr>
                        <a:buSzPct val="85000"/>
                        <a:buFont typeface="Wingdings" panose="05000000000000000000" pitchFamily="2" charset="2"/>
                        <a:buChar char="§"/>
                        <a:tabLst/>
                        <a:defRPr/>
                      </a:pPr>
                      <a:r>
                        <a:rPr kumimoji="0" lang="ko-KR" altLang="en-US" sz="900" b="0" i="0" u="none" strike="noStrike" kern="1200" cap="none" normalizeH="0" baseline="0">
                          <a:ln>
                            <a:noFill/>
                          </a:ln>
                          <a:solidFill>
                            <a:schemeClr val="tx1"/>
                          </a:solidFill>
                          <a:effectLst/>
                          <a:latin typeface="KoPub돋움체 Medium" panose="00000600000000000000" pitchFamily="2" charset="-127"/>
                          <a:ea typeface="KoPub돋움체 Medium" panose="00000600000000000000" pitchFamily="2" charset="-127"/>
                          <a:cs typeface="+mn-cs"/>
                        </a:rPr>
                        <a:t>대금회수 스케줄은 공사기간을 고려하여</a:t>
                      </a:r>
                      <a:r>
                        <a:rPr kumimoji="0" lang="en-US" altLang="ko-KR" sz="900" b="0" i="0" u="none" strike="noStrike" kern="1200" cap="none" normalizeH="0" baseline="0">
                          <a:ln>
                            <a:noFill/>
                          </a:ln>
                          <a:solidFill>
                            <a:schemeClr val="tx1"/>
                          </a:solidFill>
                          <a:effectLst/>
                          <a:latin typeface="KoPub돋움체 Medium" panose="00000600000000000000" pitchFamily="2" charset="-127"/>
                          <a:ea typeface="KoPub돋움체 Medium" panose="00000600000000000000" pitchFamily="2" charset="-127"/>
                          <a:cs typeface="+mn-cs"/>
                        </a:rPr>
                        <a:t>,</a:t>
                      </a:r>
                      <a:r>
                        <a:rPr kumimoji="0" lang="ko-KR" altLang="en-US" sz="900" b="0" i="0" u="none" strike="noStrike" kern="1200" cap="none" normalizeH="0" baseline="0">
                          <a:ln>
                            <a:noFill/>
                          </a:ln>
                          <a:solidFill>
                            <a:schemeClr val="tx1"/>
                          </a:solidFill>
                          <a:effectLst/>
                          <a:latin typeface="KoPub돋움체 Medium" panose="00000600000000000000" pitchFamily="2" charset="-127"/>
                          <a:ea typeface="KoPub돋움체 Medium" panose="00000600000000000000" pitchFamily="2" charset="-127"/>
                          <a:cs typeface="+mn-cs"/>
                        </a:rPr>
                        <a:t> 프로젝트 착공 시 선수금 </a:t>
                      </a:r>
                      <a:r>
                        <a:rPr kumimoji="0" lang="en-US" altLang="ko-KR" sz="900" b="0" i="0" u="none" strike="noStrike" kern="1200" cap="none" normalizeH="0" baseline="0">
                          <a:ln>
                            <a:noFill/>
                          </a:ln>
                          <a:solidFill>
                            <a:schemeClr val="tx1"/>
                          </a:solidFill>
                          <a:effectLst/>
                          <a:latin typeface="KoPub돋움체 Medium" panose="00000600000000000000" pitchFamily="2" charset="-127"/>
                          <a:ea typeface="KoPub돋움체 Medium" panose="00000600000000000000" pitchFamily="2" charset="-127"/>
                          <a:cs typeface="+mn-cs"/>
                        </a:rPr>
                        <a:t>30%, </a:t>
                      </a:r>
                      <a:r>
                        <a:rPr kumimoji="0" lang="ko-KR" altLang="en-US" sz="900" b="0" i="0" u="none" strike="noStrike" kern="1200" cap="none" normalizeH="0" baseline="0">
                          <a:ln>
                            <a:noFill/>
                          </a:ln>
                          <a:solidFill>
                            <a:schemeClr val="tx1"/>
                          </a:solidFill>
                          <a:effectLst/>
                          <a:latin typeface="KoPub돋움체 Medium" panose="00000600000000000000" pitchFamily="2" charset="-127"/>
                          <a:ea typeface="KoPub돋움체 Medium" panose="00000600000000000000" pitchFamily="2" charset="-127"/>
                          <a:cs typeface="+mn-cs"/>
                        </a:rPr>
                        <a:t>공사기간 내 </a:t>
                      </a:r>
                      <a:r>
                        <a:rPr kumimoji="0" lang="en-US" altLang="ko-KR" sz="900" b="0" i="0" u="none" strike="noStrike" kern="1200" cap="none" normalizeH="0" baseline="0">
                          <a:ln>
                            <a:noFill/>
                          </a:ln>
                          <a:solidFill>
                            <a:schemeClr val="tx1"/>
                          </a:solidFill>
                          <a:effectLst/>
                          <a:latin typeface="KoPub돋움체 Medium" panose="00000600000000000000" pitchFamily="2" charset="-127"/>
                          <a:ea typeface="KoPub돋움체 Medium" panose="00000600000000000000" pitchFamily="2" charset="-127"/>
                          <a:cs typeface="+mn-cs"/>
                        </a:rPr>
                        <a:t>2</a:t>
                      </a:r>
                      <a:r>
                        <a:rPr kumimoji="0" lang="ko-KR" altLang="en-US" sz="900" b="0" i="0" u="none" strike="noStrike" kern="1200" cap="none" normalizeH="0" baseline="0">
                          <a:ln>
                            <a:noFill/>
                          </a:ln>
                          <a:solidFill>
                            <a:schemeClr val="tx1"/>
                          </a:solidFill>
                          <a:effectLst/>
                          <a:latin typeface="KoPub돋움체 Medium" panose="00000600000000000000" pitchFamily="2" charset="-127"/>
                          <a:ea typeface="KoPub돋움체 Medium" panose="00000600000000000000" pitchFamily="2" charset="-127"/>
                          <a:cs typeface="+mn-cs"/>
                        </a:rPr>
                        <a:t>회에 걸쳐 중도금</a:t>
                      </a:r>
                      <a:r>
                        <a:rPr kumimoji="0" lang="en-US" altLang="ko-KR" sz="900" b="0" i="0" u="none" strike="noStrike" kern="1200" cap="none" normalizeH="0" baseline="0">
                          <a:ln>
                            <a:noFill/>
                          </a:ln>
                          <a:solidFill>
                            <a:schemeClr val="tx1"/>
                          </a:solidFill>
                          <a:effectLst/>
                          <a:latin typeface="KoPub돋움체 Medium" panose="00000600000000000000" pitchFamily="2" charset="-127"/>
                          <a:ea typeface="KoPub돋움체 Medium" panose="00000600000000000000" pitchFamily="2" charset="-127"/>
                          <a:cs typeface="+mn-cs"/>
                        </a:rPr>
                        <a:t>, </a:t>
                      </a:r>
                      <a:r>
                        <a:rPr kumimoji="0" lang="ko-KR" altLang="en-US" sz="900" b="0" i="0" u="none" strike="noStrike" kern="1200" cap="none" normalizeH="0" baseline="0">
                          <a:ln>
                            <a:noFill/>
                          </a:ln>
                          <a:solidFill>
                            <a:schemeClr val="tx1"/>
                          </a:solidFill>
                          <a:effectLst/>
                          <a:latin typeface="KoPub돋움체 Medium" panose="00000600000000000000" pitchFamily="2" charset="-127"/>
                          <a:ea typeface="KoPub돋움체 Medium" panose="00000600000000000000" pitchFamily="2" charset="-127"/>
                          <a:cs typeface="+mn-cs"/>
                        </a:rPr>
                        <a:t>준공 시 </a:t>
                      </a:r>
                      <a:r>
                        <a:rPr kumimoji="0" lang="en-US" altLang="ko-KR" sz="900" b="0" i="0" u="none" strike="noStrike" kern="1200" cap="none" normalizeH="0" baseline="0">
                          <a:ln>
                            <a:noFill/>
                          </a:ln>
                          <a:solidFill>
                            <a:schemeClr val="tx1"/>
                          </a:solidFill>
                          <a:effectLst/>
                          <a:latin typeface="KoPub돋움체 Medium" panose="00000600000000000000" pitchFamily="2" charset="-127"/>
                          <a:ea typeface="KoPub돋움체 Medium" panose="00000600000000000000" pitchFamily="2" charset="-127"/>
                          <a:cs typeface="+mn-cs"/>
                        </a:rPr>
                        <a:t>10% </a:t>
                      </a:r>
                      <a:r>
                        <a:rPr kumimoji="0" lang="ko-KR" altLang="en-US" sz="900" b="0" i="0" u="none" strike="noStrike" kern="1200" cap="none" normalizeH="0" baseline="0">
                          <a:ln>
                            <a:noFill/>
                          </a:ln>
                          <a:solidFill>
                            <a:schemeClr val="tx1"/>
                          </a:solidFill>
                          <a:effectLst/>
                          <a:latin typeface="KoPub돋움체 Medium" panose="00000600000000000000" pitchFamily="2" charset="-127"/>
                          <a:ea typeface="KoPub돋움체 Medium" panose="00000600000000000000" pitchFamily="2" charset="-127"/>
                          <a:cs typeface="+mn-cs"/>
                        </a:rPr>
                        <a:t>잔금 수령 가정</a:t>
                      </a:r>
                      <a:endParaRPr kumimoji="0" lang="en-US" altLang="ko-KR" sz="900" b="0" i="0" u="none" strike="noStrike" kern="1200" cap="none" normalizeH="0" baseline="0">
                        <a:ln>
                          <a:noFill/>
                        </a:ln>
                        <a:solidFill>
                          <a:schemeClr val="tx1"/>
                        </a:solidFill>
                        <a:effectLst/>
                        <a:latin typeface="KoPub돋움체 Medium" panose="00000600000000000000" pitchFamily="2" charset="-127"/>
                        <a:ea typeface="KoPub돋움체 Medium" panose="00000600000000000000" pitchFamily="2" charset="-127"/>
                        <a:cs typeface="+mn-cs"/>
                      </a:endParaRPr>
                    </a:p>
                    <a:p>
                      <a:pPr marL="82800" marR="0" lvl="1" indent="0" algn="l" defTabSz="762000" rtl="0" eaLnBrk="1" fontAlgn="base" latinLnBrk="0" hangingPunct="1">
                        <a:lnSpc>
                          <a:spcPct val="110000"/>
                        </a:lnSpc>
                        <a:spcBef>
                          <a:spcPct val="40000"/>
                        </a:spcBef>
                        <a:spcAft>
                          <a:spcPct val="0"/>
                        </a:spcAft>
                        <a:buClr>
                          <a:srgbClr val="00338D"/>
                        </a:buClr>
                        <a:buSzPct val="85000"/>
                        <a:buFontTx/>
                        <a:buNone/>
                        <a:tabLst/>
                        <a:defRPr/>
                      </a:pPr>
                      <a:r>
                        <a:rPr kumimoji="0" lang="ko-KR" altLang="en-US" sz="900" b="0" i="0" u="none" strike="noStrike" kern="1200" cap="none" normalizeH="0" baseline="0">
                          <a:ln>
                            <a:noFill/>
                          </a:ln>
                          <a:solidFill>
                            <a:schemeClr val="tx1"/>
                          </a:solidFill>
                          <a:effectLst/>
                          <a:latin typeface="KoPub돋움체 Medium" panose="00000600000000000000" pitchFamily="2" charset="-127"/>
                          <a:ea typeface="KoPub돋움체 Medium" panose="00000600000000000000" pitchFamily="2" charset="-127"/>
                          <a:cs typeface="+mn-cs"/>
                        </a:rPr>
                        <a:t>단</a:t>
                      </a:r>
                      <a:r>
                        <a:rPr kumimoji="0" lang="en-US" altLang="ko-KR" sz="900" b="0" i="0" u="none" strike="noStrike" kern="1200" cap="none" normalizeH="0" baseline="0">
                          <a:ln>
                            <a:noFill/>
                          </a:ln>
                          <a:solidFill>
                            <a:schemeClr val="tx1"/>
                          </a:solidFill>
                          <a:effectLst/>
                          <a:latin typeface="KoPub돋움체 Medium" panose="00000600000000000000" pitchFamily="2" charset="-127"/>
                          <a:ea typeface="KoPub돋움체 Medium" panose="00000600000000000000" pitchFamily="2" charset="-127"/>
                          <a:cs typeface="+mn-cs"/>
                        </a:rPr>
                        <a:t>, </a:t>
                      </a:r>
                      <a:r>
                        <a:rPr kumimoji="0" lang="ko-KR" altLang="en-US" sz="900" b="0" i="0" u="none" strike="noStrike" kern="1200" cap="none" normalizeH="0" baseline="0">
                          <a:ln>
                            <a:noFill/>
                          </a:ln>
                          <a:solidFill>
                            <a:schemeClr val="tx1"/>
                          </a:solidFill>
                          <a:effectLst/>
                          <a:latin typeface="KoPub돋움체 Medium" panose="00000600000000000000" pitchFamily="2" charset="-127"/>
                          <a:ea typeface="KoPub돋움체 Medium" panose="00000600000000000000" pitchFamily="2" charset="-127"/>
                          <a:cs typeface="+mn-cs"/>
                        </a:rPr>
                        <a:t>영광 낙월의 경우 </a:t>
                      </a:r>
                      <a:r>
                        <a:rPr kumimoji="0" lang="en-US" altLang="ko-KR" sz="900" b="0" i="0" u="none" strike="noStrike" kern="1200" cap="none" normalizeH="0" baseline="0">
                          <a:ln>
                            <a:noFill/>
                          </a:ln>
                          <a:solidFill>
                            <a:schemeClr val="tx1"/>
                          </a:solidFill>
                          <a:effectLst/>
                          <a:latin typeface="KoPub돋움체 Medium" panose="00000600000000000000" pitchFamily="2" charset="-127"/>
                          <a:ea typeface="KoPub돋움체 Medium" panose="00000600000000000000" pitchFamily="2" charset="-127"/>
                          <a:cs typeface="+mn-cs"/>
                        </a:rPr>
                        <a:t>10%</a:t>
                      </a:r>
                      <a:r>
                        <a:rPr kumimoji="0" lang="ko-KR" altLang="en-US" sz="900" b="0" i="0" u="none" strike="noStrike" kern="1200" cap="none" normalizeH="0" baseline="0">
                          <a:ln>
                            <a:noFill/>
                          </a:ln>
                          <a:solidFill>
                            <a:schemeClr val="tx1"/>
                          </a:solidFill>
                          <a:effectLst/>
                          <a:latin typeface="KoPub돋움체 Medium" panose="00000600000000000000" pitchFamily="2" charset="-127"/>
                          <a:ea typeface="KoPub돋움체 Medium" panose="00000600000000000000" pitchFamily="2" charset="-127"/>
                          <a:cs typeface="+mn-cs"/>
                        </a:rPr>
                        <a:t>의</a:t>
                      </a:r>
                      <a:r>
                        <a:rPr kumimoji="0" lang="en-US" altLang="ko-KR" sz="900" b="0" i="0" u="none" strike="noStrike" kern="1200" cap="none" normalizeH="0" baseline="0">
                          <a:ln>
                            <a:noFill/>
                          </a:ln>
                          <a:solidFill>
                            <a:schemeClr val="tx1"/>
                          </a:solidFill>
                          <a:effectLst/>
                          <a:latin typeface="KoPub돋움체 Medium" panose="00000600000000000000" pitchFamily="2" charset="-127"/>
                          <a:ea typeface="KoPub돋움체 Medium" panose="00000600000000000000" pitchFamily="2" charset="-127"/>
                          <a:cs typeface="+mn-cs"/>
                        </a:rPr>
                        <a:t> </a:t>
                      </a:r>
                      <a:r>
                        <a:rPr kumimoji="0" lang="ko-KR" altLang="en-US" sz="900" b="0" i="0" u="none" strike="noStrike" kern="1200" cap="none" normalizeH="0" baseline="0">
                          <a:ln>
                            <a:noFill/>
                          </a:ln>
                          <a:solidFill>
                            <a:schemeClr val="tx1"/>
                          </a:solidFill>
                          <a:effectLst/>
                          <a:latin typeface="KoPub돋움체 Medium" panose="00000600000000000000" pitchFamily="2" charset="-127"/>
                          <a:ea typeface="KoPub돋움체 Medium" panose="00000600000000000000" pitchFamily="2" charset="-127"/>
                          <a:cs typeface="+mn-cs"/>
                        </a:rPr>
                        <a:t>선수금을 착공 이전 시점인 </a:t>
                      </a:r>
                      <a:r>
                        <a:rPr kumimoji="0" lang="en-US" altLang="ko-KR" sz="900" b="0" i="0" u="none" strike="noStrike" kern="1200" cap="none" normalizeH="0" baseline="0">
                          <a:ln>
                            <a:noFill/>
                          </a:ln>
                          <a:solidFill>
                            <a:schemeClr val="tx1"/>
                          </a:solidFill>
                          <a:effectLst/>
                          <a:latin typeface="KoPub돋움체 Medium" panose="00000600000000000000" pitchFamily="2" charset="-127"/>
                          <a:ea typeface="KoPub돋움체 Medium" panose="00000600000000000000" pitchFamily="2" charset="-127"/>
                          <a:cs typeface="+mn-cs"/>
                        </a:rPr>
                        <a:t>‘23</a:t>
                      </a:r>
                      <a:r>
                        <a:rPr kumimoji="0" lang="ko-KR" altLang="en-US" sz="900" b="0" i="0" u="none" strike="noStrike" kern="1200" cap="none" normalizeH="0" baseline="0">
                          <a:ln>
                            <a:noFill/>
                          </a:ln>
                          <a:solidFill>
                            <a:schemeClr val="tx1"/>
                          </a:solidFill>
                          <a:effectLst/>
                          <a:latin typeface="KoPub돋움체 Medium" panose="00000600000000000000" pitchFamily="2" charset="-127"/>
                          <a:ea typeface="KoPub돋움체 Medium" panose="00000600000000000000" pitchFamily="2" charset="-127"/>
                          <a:cs typeface="+mn-cs"/>
                        </a:rPr>
                        <a:t>년말 수령하며</a:t>
                      </a:r>
                      <a:r>
                        <a:rPr kumimoji="0" lang="en-US" altLang="ko-KR" sz="900" b="0" i="0" u="none" strike="noStrike" kern="1200" cap="none" normalizeH="0" baseline="0">
                          <a:ln>
                            <a:noFill/>
                          </a:ln>
                          <a:solidFill>
                            <a:schemeClr val="tx1"/>
                          </a:solidFill>
                          <a:effectLst/>
                          <a:latin typeface="KoPub돋움체 Medium" panose="00000600000000000000" pitchFamily="2" charset="-127"/>
                          <a:ea typeface="KoPub돋움체 Medium" panose="00000600000000000000" pitchFamily="2" charset="-127"/>
                          <a:cs typeface="+mn-cs"/>
                        </a:rPr>
                        <a:t>, </a:t>
                      </a:r>
                      <a:r>
                        <a:rPr kumimoji="0" lang="ko-KR" altLang="en-US" sz="900" b="0" i="0" u="none" strike="noStrike" kern="1200" cap="none" normalizeH="0" baseline="0">
                          <a:ln>
                            <a:noFill/>
                          </a:ln>
                          <a:solidFill>
                            <a:schemeClr val="tx1"/>
                          </a:solidFill>
                          <a:effectLst/>
                          <a:latin typeface="KoPub돋움체 Medium" panose="00000600000000000000" pitchFamily="2" charset="-127"/>
                          <a:ea typeface="KoPub돋움체 Medium" panose="00000600000000000000" pitchFamily="2" charset="-127"/>
                          <a:cs typeface="+mn-cs"/>
                        </a:rPr>
                        <a:t>이후 공사를 진행하는 과정에서 매월 기성금을 수령하는 것으로 협의됨에 따라</a:t>
                      </a:r>
                      <a:r>
                        <a:rPr kumimoji="0" lang="en-US" altLang="ko-KR" sz="900" b="0" i="0" u="none" strike="noStrike" kern="1200" cap="none" normalizeH="0" baseline="0">
                          <a:ln>
                            <a:noFill/>
                          </a:ln>
                          <a:solidFill>
                            <a:schemeClr val="tx1"/>
                          </a:solidFill>
                          <a:effectLst/>
                          <a:latin typeface="KoPub돋움체 Medium" panose="00000600000000000000" pitchFamily="2" charset="-127"/>
                          <a:ea typeface="KoPub돋움체 Medium" panose="00000600000000000000" pitchFamily="2" charset="-127"/>
                          <a:cs typeface="+mn-cs"/>
                        </a:rPr>
                        <a:t> </a:t>
                      </a:r>
                      <a:r>
                        <a:rPr kumimoji="0" lang="ko-KR" altLang="en-US" sz="900" b="0" i="0" u="none" strike="noStrike" kern="1200" cap="none" normalizeH="0" baseline="0">
                          <a:ln>
                            <a:noFill/>
                          </a:ln>
                          <a:solidFill>
                            <a:schemeClr val="tx1"/>
                          </a:solidFill>
                          <a:effectLst/>
                          <a:latin typeface="KoPub돋움체 Medium" panose="00000600000000000000" pitchFamily="2" charset="-127"/>
                          <a:ea typeface="KoPub돋움체 Medium" panose="00000600000000000000" pitchFamily="2" charset="-127"/>
                          <a:cs typeface="+mn-cs"/>
                        </a:rPr>
                        <a:t>해당 내용 반영함</a:t>
                      </a:r>
                      <a:endParaRPr kumimoji="0" lang="en-US" altLang="ko-KR" sz="900" b="0" i="0" u="none" strike="noStrike" kern="1200" cap="none" normalizeH="0" baseline="0">
                        <a:ln>
                          <a:noFill/>
                        </a:ln>
                        <a:solidFill>
                          <a:schemeClr val="tx1"/>
                        </a:solidFill>
                        <a:effectLst/>
                        <a:latin typeface="KoPub돋움체 Medium" panose="00000600000000000000" pitchFamily="2" charset="-127"/>
                        <a:ea typeface="KoPub돋움체 Medium" panose="00000600000000000000" pitchFamily="2" charset="-127"/>
                        <a:cs typeface="+mn-cs"/>
                      </a:endParaRPr>
                    </a:p>
                    <a:p>
                      <a:pPr marL="82800" marR="0" lvl="1" indent="-82800" algn="l" defTabSz="762000" rtl="0" eaLnBrk="1" fontAlgn="base" latinLnBrk="0" hangingPunct="1">
                        <a:lnSpc>
                          <a:spcPct val="110000"/>
                        </a:lnSpc>
                        <a:spcBef>
                          <a:spcPct val="40000"/>
                        </a:spcBef>
                        <a:spcAft>
                          <a:spcPct val="0"/>
                        </a:spcAft>
                        <a:buClr>
                          <a:srgbClr val="00338D"/>
                        </a:buClr>
                        <a:buSzPct val="85000"/>
                        <a:buFont typeface="Wingdings" panose="05000000000000000000" pitchFamily="2" charset="2"/>
                        <a:buChar char="§"/>
                        <a:tabLst/>
                        <a:defRPr/>
                      </a:pPr>
                      <a:endParaRPr kumimoji="0" lang="en-US" altLang="ko-KR" sz="900" b="0" i="0" u="none" strike="noStrike" kern="1200" cap="none" normalizeH="0" baseline="0">
                        <a:ln>
                          <a:noFill/>
                        </a:ln>
                        <a:solidFill>
                          <a:schemeClr val="tx1"/>
                        </a:solidFill>
                        <a:effectLst/>
                        <a:latin typeface="KoPub돋움체 Medium" panose="00000600000000000000" pitchFamily="2" charset="-127"/>
                        <a:ea typeface="KoPub돋움체 Medium" panose="00000600000000000000" pitchFamily="2" charset="-127"/>
                        <a:cs typeface="+mn-cs"/>
                      </a:endParaRPr>
                    </a:p>
                    <a:p>
                      <a:pPr marL="82800" marR="0" lvl="1" indent="-82800" algn="l" defTabSz="762000" rtl="0" eaLnBrk="1" fontAlgn="base" latinLnBrk="0" hangingPunct="1">
                        <a:lnSpc>
                          <a:spcPct val="110000"/>
                        </a:lnSpc>
                        <a:spcBef>
                          <a:spcPct val="40000"/>
                        </a:spcBef>
                        <a:spcAft>
                          <a:spcPct val="0"/>
                        </a:spcAft>
                        <a:buClr>
                          <a:srgbClr val="00338D"/>
                        </a:buClr>
                        <a:buSzPct val="85000"/>
                        <a:buFont typeface="Wingdings" panose="05000000000000000000" pitchFamily="2" charset="2"/>
                        <a:buChar char="§"/>
                        <a:tabLst/>
                        <a:defRPr/>
                      </a:pPr>
                      <a:endParaRPr kumimoji="0" lang="en-US" altLang="ko-KR" sz="900" b="0" i="0" u="none" strike="noStrike" kern="1200" cap="none" normalizeH="0" baseline="0">
                        <a:ln>
                          <a:noFill/>
                        </a:ln>
                        <a:solidFill>
                          <a:schemeClr val="tx1"/>
                        </a:solidFill>
                        <a:effectLst/>
                        <a:latin typeface="KoPub돋움체 Medium" panose="00000600000000000000" pitchFamily="2" charset="-127"/>
                        <a:ea typeface="KoPub돋움체 Medium" panose="00000600000000000000" pitchFamily="2" charset="-127"/>
                        <a:cs typeface="+mn-cs"/>
                      </a:endParaRPr>
                    </a:p>
                    <a:p>
                      <a:pPr marL="82800" marR="0" lvl="1" indent="-82800" algn="l" defTabSz="762000" rtl="0" eaLnBrk="1" fontAlgn="base" latinLnBrk="0" hangingPunct="1">
                        <a:lnSpc>
                          <a:spcPct val="110000"/>
                        </a:lnSpc>
                        <a:spcBef>
                          <a:spcPct val="40000"/>
                        </a:spcBef>
                        <a:spcAft>
                          <a:spcPct val="0"/>
                        </a:spcAft>
                        <a:buClr>
                          <a:srgbClr val="00338D"/>
                        </a:buClr>
                        <a:buSzPct val="85000"/>
                        <a:buFont typeface="Wingdings" panose="05000000000000000000" pitchFamily="2" charset="2"/>
                        <a:buChar char="§"/>
                        <a:tabLst/>
                        <a:defRPr/>
                      </a:pPr>
                      <a:endParaRPr kumimoji="0" lang="en-US" altLang="ko-KR" sz="900" b="0" i="0" u="none" strike="noStrike" kern="1200" cap="none" normalizeH="0" baseline="0">
                        <a:ln>
                          <a:noFill/>
                        </a:ln>
                        <a:solidFill>
                          <a:schemeClr val="tx1"/>
                        </a:solidFill>
                        <a:effectLst/>
                        <a:latin typeface="KoPub돋움체 Medium" panose="00000600000000000000" pitchFamily="2" charset="-127"/>
                        <a:ea typeface="KoPub돋움체 Medium" panose="00000600000000000000" pitchFamily="2" charset="-127"/>
                        <a:cs typeface="+mn-cs"/>
                      </a:endParaRPr>
                    </a:p>
                  </a:txBody>
                  <a:tcPr marL="36000" marR="36000" marT="36000" marB="36000" horzOverflow="overflow">
                    <a:lnL w="6350" cap="flat" cmpd="sng" algn="ctr">
                      <a:solidFill>
                        <a:srgbClr val="005EB8"/>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768659353"/>
                  </a:ext>
                </a:extLst>
              </a:tr>
              <a:tr h="792000">
                <a:tc rowSpan="4">
                  <a:txBody>
                    <a:bodyPr/>
                    <a:lstStyle/>
                    <a:p>
                      <a:pPr algn="ctr" latinLnBrk="1"/>
                      <a:r>
                        <a:rPr lang="ko-KR" altLang="en-US" sz="1000" b="1">
                          <a:latin typeface="KoPub돋움체 Medium" panose="00000600000000000000" pitchFamily="2" charset="-127"/>
                          <a:ea typeface="KoPub돋움체 Medium" panose="00000600000000000000" pitchFamily="2" charset="-127"/>
                        </a:rPr>
                        <a:t>비용</a:t>
                      </a:r>
                    </a:p>
                  </a:txBody>
                  <a:tcPr marL="36000" marR="36000" anchor="ctr">
                    <a:lnL w="6350" cap="flat" cmpd="sng" algn="ctr">
                      <a:no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12700" cap="flat" cmpd="sng" algn="ctr">
                      <a:solidFill>
                        <a:srgbClr val="005EB8"/>
                      </a:solidFill>
                      <a:prstDash val="solid"/>
                      <a:round/>
                      <a:headEnd type="none" w="med" len="med"/>
                      <a:tailEnd type="none" w="med" len="med"/>
                    </a:lnB>
                    <a:solidFill>
                      <a:srgbClr val="E5F4FB"/>
                    </a:solidFill>
                  </a:tcPr>
                </a:tc>
                <a:tc>
                  <a:txBody>
                    <a:bodyPr/>
                    <a:lstStyle/>
                    <a:p>
                      <a:pPr marL="200025" marR="0" lvl="1" indent="-198438" algn="ctr" defTabSz="762000" rtl="0" eaLnBrk="1" fontAlgn="base" latinLnBrk="0" hangingPunct="1">
                        <a:lnSpc>
                          <a:spcPct val="120000"/>
                        </a:lnSpc>
                        <a:spcBef>
                          <a:spcPct val="40000"/>
                        </a:spcBef>
                        <a:spcAft>
                          <a:spcPct val="0"/>
                        </a:spcAft>
                        <a:buClr>
                          <a:schemeClr val="tx2"/>
                        </a:buClr>
                        <a:buSzPct val="85000"/>
                        <a:buFont typeface="Wingdings" pitchFamily="2" charset="2"/>
                        <a:buNone/>
                        <a:tabLst/>
                        <a:defRPr/>
                      </a:pPr>
                      <a:r>
                        <a:rPr kumimoji="0" lang="ko-KR" altLang="en-US" sz="900" b="1" i="0" u="none" strike="noStrike" kern="1200" cap="none" normalizeH="0" baseline="0">
                          <a:ln>
                            <a:noFill/>
                          </a:ln>
                          <a:solidFill>
                            <a:schemeClr val="tx1"/>
                          </a:solidFill>
                          <a:effectLst/>
                          <a:latin typeface="KoPub돋움체 Medium" panose="00000600000000000000" pitchFamily="2" charset="-127"/>
                          <a:ea typeface="KoPub돋움체 Medium" panose="00000600000000000000" pitchFamily="2" charset="-127"/>
                          <a:cs typeface="+mn-cs"/>
                        </a:rPr>
                        <a:t>사업비용</a:t>
                      </a:r>
                      <a:endParaRPr kumimoji="0" lang="en-US" altLang="ko-KR" sz="900" b="1" i="0" u="none" strike="noStrike" kern="1200" cap="none" normalizeH="0" baseline="0">
                        <a:ln>
                          <a:noFill/>
                        </a:ln>
                        <a:solidFill>
                          <a:schemeClr val="tx1"/>
                        </a:solidFill>
                        <a:effectLst/>
                        <a:latin typeface="KoPub돋움체 Medium" panose="00000600000000000000" pitchFamily="2" charset="-127"/>
                        <a:ea typeface="KoPub돋움체 Medium" panose="00000600000000000000" pitchFamily="2" charset="-127"/>
                        <a:cs typeface="+mn-cs"/>
                      </a:endParaRPr>
                    </a:p>
                  </a:txBody>
                  <a:tcPr marL="36000" marR="36000" marT="0" marB="0" anchor="ctr" horzOverflow="overflow">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lnTlToBr>
                      <a:noFill/>
                    </a:lnTlToBr>
                    <a:lnBlToTr>
                      <a:noFill/>
                    </a:lnBlToTr>
                    <a:solidFill>
                      <a:srgbClr val="E5F4FB"/>
                    </a:solidFill>
                  </a:tcPr>
                </a:tc>
                <a:tc>
                  <a:txBody>
                    <a:bodyPr/>
                    <a:lstStyle/>
                    <a:p>
                      <a:pPr marL="82800" marR="0" lvl="1" indent="-82800" algn="l" defTabSz="762000" rtl="0" eaLnBrk="1" fontAlgn="base" latinLnBrk="0" hangingPunct="1">
                        <a:lnSpc>
                          <a:spcPct val="120000"/>
                        </a:lnSpc>
                        <a:spcBef>
                          <a:spcPct val="40000"/>
                        </a:spcBef>
                        <a:spcAft>
                          <a:spcPct val="0"/>
                        </a:spcAft>
                        <a:buClr>
                          <a:srgbClr val="00338D"/>
                        </a:buClr>
                        <a:buSzPct val="85000"/>
                        <a:buFont typeface="Wingdings" panose="05000000000000000000" pitchFamily="2" charset="2"/>
                        <a:buChar char="§"/>
                        <a:tabLst/>
                        <a:defRPr/>
                      </a:pPr>
                      <a:r>
                        <a:rPr kumimoji="0" lang="ko-KR" altLang="en-US" sz="900" b="0" i="0" u="none" strike="noStrike" kern="1200" cap="none" normalizeH="0" baseline="0">
                          <a:ln>
                            <a:noFill/>
                          </a:ln>
                          <a:solidFill>
                            <a:schemeClr val="tx1"/>
                          </a:solidFill>
                          <a:effectLst/>
                          <a:latin typeface="KoPub돋움체 Medium" panose="00000600000000000000" pitchFamily="2" charset="-127"/>
                          <a:ea typeface="KoPub돋움체 Medium" panose="00000600000000000000" pitchFamily="2" charset="-127"/>
                          <a:cs typeface="+mn-cs"/>
                        </a:rPr>
                        <a:t>해저케이블 설치 시 발생하는 주요 사업비용 재료비</a:t>
                      </a:r>
                      <a:r>
                        <a:rPr kumimoji="0" lang="en-US" altLang="ko-KR" sz="900" b="0" i="0" u="none" strike="noStrike" kern="1200" cap="none" normalizeH="0" baseline="0">
                          <a:ln>
                            <a:noFill/>
                          </a:ln>
                          <a:solidFill>
                            <a:schemeClr val="tx1"/>
                          </a:solidFill>
                          <a:effectLst/>
                          <a:latin typeface="KoPub돋움체 Medium" panose="00000600000000000000" pitchFamily="2" charset="-127"/>
                          <a:ea typeface="KoPub돋움체 Medium" panose="00000600000000000000" pitchFamily="2" charset="-127"/>
                          <a:cs typeface="+mn-cs"/>
                        </a:rPr>
                        <a:t>/</a:t>
                      </a:r>
                      <a:r>
                        <a:rPr kumimoji="0" lang="ko-KR" altLang="en-US" sz="900" b="0" i="0" u="none" strike="noStrike" kern="1200" cap="none" normalizeH="0" baseline="0">
                          <a:ln>
                            <a:noFill/>
                          </a:ln>
                          <a:solidFill>
                            <a:schemeClr val="tx1"/>
                          </a:solidFill>
                          <a:effectLst/>
                          <a:latin typeface="KoPub돋움체 Medium" panose="00000600000000000000" pitchFamily="2" charset="-127"/>
                          <a:ea typeface="KoPub돋움체 Medium" panose="00000600000000000000" pitchFamily="2" charset="-127"/>
                          <a:cs typeface="+mn-cs"/>
                        </a:rPr>
                        <a:t>노무비</a:t>
                      </a:r>
                      <a:r>
                        <a:rPr kumimoji="0" lang="en-US" altLang="ko-KR" sz="900" b="0" i="0" u="none" strike="noStrike" kern="1200" cap="none" normalizeH="0" baseline="0">
                          <a:ln>
                            <a:noFill/>
                          </a:ln>
                          <a:solidFill>
                            <a:schemeClr val="tx1"/>
                          </a:solidFill>
                          <a:effectLst/>
                          <a:latin typeface="KoPub돋움체 Medium" panose="00000600000000000000" pitchFamily="2" charset="-127"/>
                          <a:ea typeface="KoPub돋움체 Medium" panose="00000600000000000000" pitchFamily="2" charset="-127"/>
                          <a:cs typeface="+mn-cs"/>
                        </a:rPr>
                        <a:t>/</a:t>
                      </a:r>
                      <a:r>
                        <a:rPr kumimoji="0" lang="ko-KR" altLang="en-US" sz="900" b="0" i="0" u="none" strike="noStrike" kern="1200" cap="none" normalizeH="0" baseline="0">
                          <a:ln>
                            <a:noFill/>
                          </a:ln>
                          <a:solidFill>
                            <a:schemeClr val="tx1"/>
                          </a:solidFill>
                          <a:effectLst/>
                          <a:latin typeface="KoPub돋움체 Medium" panose="00000600000000000000" pitchFamily="2" charset="-127"/>
                          <a:ea typeface="KoPub돋움체 Medium" panose="00000600000000000000" pitchFamily="2" charset="-127"/>
                          <a:cs typeface="+mn-cs"/>
                        </a:rPr>
                        <a:t>경비에 대하여 다음과 같이 추정함</a:t>
                      </a:r>
                      <a:endParaRPr kumimoji="0" lang="en-US" altLang="ko-KR" sz="900" b="0" i="0" u="none" strike="noStrike" kern="1200" cap="none" normalizeH="0" baseline="0">
                        <a:ln>
                          <a:noFill/>
                        </a:ln>
                        <a:solidFill>
                          <a:schemeClr val="tx1"/>
                        </a:solidFill>
                        <a:effectLst/>
                        <a:latin typeface="KoPub돋움체 Medium" panose="00000600000000000000" pitchFamily="2" charset="-127"/>
                        <a:ea typeface="KoPub돋움체 Medium" panose="00000600000000000000" pitchFamily="2" charset="-127"/>
                        <a:cs typeface="+mn-cs"/>
                      </a:endParaRPr>
                    </a:p>
                    <a:p>
                      <a:pPr marL="171450" marR="0" lvl="1" indent="-171450" algn="l" defTabSz="762000" rtl="0" eaLnBrk="1" fontAlgn="base" latinLnBrk="0" hangingPunct="1">
                        <a:lnSpc>
                          <a:spcPct val="120000"/>
                        </a:lnSpc>
                        <a:spcBef>
                          <a:spcPct val="40000"/>
                        </a:spcBef>
                        <a:spcAft>
                          <a:spcPct val="0"/>
                        </a:spcAft>
                        <a:buClr>
                          <a:srgbClr val="00338D"/>
                        </a:buClr>
                        <a:buSzPct val="85000"/>
                        <a:buFont typeface="Wingdings" panose="05000000000000000000" pitchFamily="2" charset="2"/>
                        <a:buChar char="ü"/>
                        <a:tabLst/>
                        <a:defRPr/>
                      </a:pPr>
                      <a:r>
                        <a:rPr kumimoji="0" lang="ko-KR" altLang="en-US" sz="900" b="0" i="0" u="none" strike="noStrike" kern="1200" cap="none" normalizeH="0" baseline="0">
                          <a:ln>
                            <a:noFill/>
                          </a:ln>
                          <a:solidFill>
                            <a:schemeClr val="tx1"/>
                          </a:solidFill>
                          <a:effectLst/>
                          <a:latin typeface="KoPub돋움체 Medium" panose="00000600000000000000" pitchFamily="2" charset="-127"/>
                          <a:ea typeface="KoPub돋움체 Medium" panose="00000600000000000000" pitchFamily="2" charset="-127"/>
                          <a:cs typeface="+mn-cs"/>
                        </a:rPr>
                        <a:t>재료비</a:t>
                      </a:r>
                      <a:r>
                        <a:rPr kumimoji="0" lang="en-US" altLang="ko-KR" sz="900" b="0" i="0" u="none" strike="noStrike" kern="1200" cap="none" normalizeH="0" baseline="0">
                          <a:ln>
                            <a:noFill/>
                          </a:ln>
                          <a:solidFill>
                            <a:schemeClr val="tx1"/>
                          </a:solidFill>
                          <a:effectLst/>
                          <a:latin typeface="KoPub돋움체 Medium" panose="00000600000000000000" pitchFamily="2" charset="-127"/>
                          <a:ea typeface="KoPub돋움체 Medium" panose="00000600000000000000" pitchFamily="2" charset="-127"/>
                          <a:cs typeface="+mn-cs"/>
                        </a:rPr>
                        <a:t>: </a:t>
                      </a:r>
                      <a:r>
                        <a:rPr kumimoji="0" lang="ko-KR" altLang="en-US" sz="900" b="0" i="0" u="none" strike="noStrike" kern="1200" cap="none" normalizeH="0" baseline="0" err="1">
                          <a:ln>
                            <a:noFill/>
                          </a:ln>
                          <a:solidFill>
                            <a:schemeClr val="tx1"/>
                          </a:solidFill>
                          <a:effectLst/>
                          <a:latin typeface="KoPub돋움체 Medium" panose="00000600000000000000" pitchFamily="2" charset="-127"/>
                          <a:ea typeface="KoPub돋움체 Medium" panose="00000600000000000000" pitchFamily="2" charset="-127"/>
                          <a:cs typeface="+mn-cs"/>
                        </a:rPr>
                        <a:t>포설</a:t>
                      </a:r>
                      <a:r>
                        <a:rPr kumimoji="0" lang="ko-KR" altLang="en-US" sz="900" b="0" i="0" u="none" strike="noStrike" kern="1200" cap="none" normalizeH="0" baseline="0">
                          <a:ln>
                            <a:noFill/>
                          </a:ln>
                          <a:solidFill>
                            <a:schemeClr val="tx1"/>
                          </a:solidFill>
                          <a:effectLst/>
                          <a:latin typeface="KoPub돋움체 Medium" panose="00000600000000000000" pitchFamily="2" charset="-127"/>
                          <a:ea typeface="KoPub돋움체 Medium" panose="00000600000000000000" pitchFamily="2" charset="-127"/>
                          <a:cs typeface="+mn-cs"/>
                        </a:rPr>
                        <a:t> 및 보호공사</a:t>
                      </a:r>
                      <a:r>
                        <a:rPr kumimoji="0" lang="en-US" altLang="ko-KR" sz="900" b="0" i="0" u="none" strike="noStrike" kern="1200" cap="none" normalizeH="0" baseline="0">
                          <a:ln>
                            <a:noFill/>
                          </a:ln>
                          <a:solidFill>
                            <a:schemeClr val="tx1"/>
                          </a:solidFill>
                          <a:effectLst/>
                          <a:latin typeface="KoPub돋움체 Medium" panose="00000600000000000000" pitchFamily="2" charset="-127"/>
                          <a:ea typeface="KoPub돋움체 Medium" panose="00000600000000000000" pitchFamily="2" charset="-127"/>
                          <a:cs typeface="+mn-cs"/>
                        </a:rPr>
                        <a:t>(UP-Pipe, </a:t>
                      </a:r>
                      <a:r>
                        <a:rPr kumimoji="0" lang="ko-KR" altLang="en-US" sz="900" b="0" i="0" u="none" strike="noStrike" kern="1200" cap="none" normalizeH="0" baseline="0" err="1">
                          <a:ln>
                            <a:noFill/>
                          </a:ln>
                          <a:solidFill>
                            <a:schemeClr val="tx1"/>
                          </a:solidFill>
                          <a:effectLst/>
                          <a:latin typeface="KoPub돋움체 Medium" panose="00000600000000000000" pitchFamily="2" charset="-127"/>
                          <a:ea typeface="KoPub돋움체 Medium" panose="00000600000000000000" pitchFamily="2" charset="-127"/>
                          <a:cs typeface="+mn-cs"/>
                        </a:rPr>
                        <a:t>돌망태</a:t>
                      </a:r>
                      <a:r>
                        <a:rPr kumimoji="0" lang="en-US" altLang="ko-KR" sz="900" b="0" i="0" u="none" strike="noStrike" kern="1200" cap="none" normalizeH="0" baseline="0">
                          <a:ln>
                            <a:noFill/>
                          </a:ln>
                          <a:solidFill>
                            <a:schemeClr val="tx1"/>
                          </a:solidFill>
                          <a:effectLst/>
                          <a:latin typeface="KoPub돋움체 Medium" panose="00000600000000000000" pitchFamily="2" charset="-127"/>
                          <a:ea typeface="KoPub돋움체 Medium" panose="00000600000000000000" pitchFamily="2" charset="-127"/>
                          <a:cs typeface="+mn-cs"/>
                        </a:rPr>
                        <a:t>, </a:t>
                      </a:r>
                      <a:r>
                        <a:rPr kumimoji="0" lang="ko-KR" altLang="en-US" sz="900" b="0" i="0" u="none" strike="noStrike" kern="1200" cap="none" normalizeH="0" baseline="0">
                          <a:ln>
                            <a:noFill/>
                          </a:ln>
                          <a:solidFill>
                            <a:schemeClr val="tx1"/>
                          </a:solidFill>
                          <a:effectLst/>
                          <a:latin typeface="KoPub돋움체 Medium" panose="00000600000000000000" pitchFamily="2" charset="-127"/>
                          <a:ea typeface="KoPub돋움체 Medium" panose="00000600000000000000" pitchFamily="2" charset="-127"/>
                          <a:cs typeface="+mn-cs"/>
                        </a:rPr>
                        <a:t>오탁방지막 등</a:t>
                      </a:r>
                      <a:r>
                        <a:rPr kumimoji="0" lang="en-US" altLang="ko-KR" sz="900" b="0" i="0" u="none" strike="noStrike" kern="1200" cap="none" normalizeH="0" baseline="0">
                          <a:ln>
                            <a:noFill/>
                          </a:ln>
                          <a:solidFill>
                            <a:schemeClr val="tx1"/>
                          </a:solidFill>
                          <a:effectLst/>
                          <a:latin typeface="KoPub돋움체 Medium" panose="00000600000000000000" pitchFamily="2" charset="-127"/>
                          <a:ea typeface="KoPub돋움체 Medium" panose="00000600000000000000" pitchFamily="2" charset="-127"/>
                          <a:cs typeface="+mn-cs"/>
                        </a:rPr>
                        <a:t>)</a:t>
                      </a:r>
                      <a:r>
                        <a:rPr kumimoji="0" lang="ko-KR" altLang="en-US" sz="900" b="0" i="0" u="none" strike="noStrike" kern="1200" cap="none" normalizeH="0" baseline="0">
                          <a:ln>
                            <a:noFill/>
                          </a:ln>
                          <a:solidFill>
                            <a:schemeClr val="tx1"/>
                          </a:solidFill>
                          <a:effectLst/>
                          <a:latin typeface="KoPub돋움체 Medium" panose="00000600000000000000" pitchFamily="2" charset="-127"/>
                          <a:ea typeface="KoPub돋움체 Medium" panose="00000600000000000000" pitchFamily="2" charset="-127"/>
                          <a:cs typeface="+mn-cs"/>
                        </a:rPr>
                        <a:t>에 필요한 자재비에 해당하며</a:t>
                      </a:r>
                      <a:r>
                        <a:rPr kumimoji="0" lang="en-US" altLang="ko-KR" sz="900" b="0" i="0" u="none" strike="noStrike" kern="1200" cap="none" normalizeH="0" baseline="0">
                          <a:ln>
                            <a:noFill/>
                          </a:ln>
                          <a:solidFill>
                            <a:schemeClr val="tx1"/>
                          </a:solidFill>
                          <a:effectLst/>
                          <a:latin typeface="KoPub돋움체 Medium" panose="00000600000000000000" pitchFamily="2" charset="-127"/>
                          <a:ea typeface="KoPub돋움체 Medium" panose="00000600000000000000" pitchFamily="2" charset="-127"/>
                          <a:cs typeface="+mn-cs"/>
                        </a:rPr>
                        <a:t>, </a:t>
                      </a:r>
                      <a:r>
                        <a:rPr kumimoji="0" lang="ko-KR" altLang="en-US" sz="900" b="0" i="0" u="none" strike="noStrike" kern="1200" cap="none" normalizeH="0" baseline="0">
                          <a:ln>
                            <a:noFill/>
                          </a:ln>
                          <a:solidFill>
                            <a:schemeClr val="tx1"/>
                          </a:solidFill>
                          <a:effectLst/>
                          <a:latin typeface="KoPub돋움체 Medium" panose="00000600000000000000" pitchFamily="2" charset="-127"/>
                          <a:ea typeface="KoPub돋움체 Medium" panose="00000600000000000000" pitchFamily="2" charset="-127"/>
                          <a:cs typeface="+mn-cs"/>
                        </a:rPr>
                        <a:t>회사가 제시한 통상적인 재료비율 </a:t>
                      </a:r>
                      <a:r>
                        <a:rPr kumimoji="0" lang="en-US" altLang="ko-KR" sz="900" b="0" i="0" u="none" strike="noStrike" kern="1200" cap="none" normalizeH="0" baseline="0">
                          <a:ln>
                            <a:noFill/>
                          </a:ln>
                          <a:solidFill>
                            <a:schemeClr val="tx1"/>
                          </a:solidFill>
                          <a:effectLst/>
                          <a:latin typeface="KoPub돋움체 Medium" panose="00000600000000000000" pitchFamily="2" charset="-127"/>
                          <a:ea typeface="KoPub돋움체 Medium" panose="00000600000000000000" pitchFamily="2" charset="-127"/>
                          <a:cs typeface="+mn-cs"/>
                        </a:rPr>
                        <a:t>33%</a:t>
                      </a:r>
                      <a:r>
                        <a:rPr kumimoji="0" lang="ko-KR" altLang="en-US" sz="900" b="0" i="0" u="none" strike="noStrike" kern="1200" cap="none" normalizeH="0" baseline="0">
                          <a:ln>
                            <a:noFill/>
                          </a:ln>
                          <a:solidFill>
                            <a:schemeClr val="tx1"/>
                          </a:solidFill>
                          <a:effectLst/>
                          <a:latin typeface="KoPub돋움체 Medium" panose="00000600000000000000" pitchFamily="2" charset="-127"/>
                          <a:ea typeface="KoPub돋움체 Medium" panose="00000600000000000000" pitchFamily="2" charset="-127"/>
                          <a:cs typeface="+mn-cs"/>
                        </a:rPr>
                        <a:t>를</a:t>
                      </a:r>
                      <a:r>
                        <a:rPr kumimoji="0" lang="en-US" altLang="ko-KR" sz="900" b="0" i="0" u="none" strike="noStrike" kern="1200" cap="none" normalizeH="0" baseline="0">
                          <a:ln>
                            <a:noFill/>
                          </a:ln>
                          <a:solidFill>
                            <a:schemeClr val="tx1"/>
                          </a:solidFill>
                          <a:effectLst/>
                          <a:latin typeface="KoPub돋움체 Medium" panose="00000600000000000000" pitchFamily="2" charset="-127"/>
                          <a:ea typeface="KoPub돋움체 Medium" panose="00000600000000000000" pitchFamily="2" charset="-127"/>
                          <a:cs typeface="+mn-cs"/>
                        </a:rPr>
                        <a:t> </a:t>
                      </a:r>
                      <a:r>
                        <a:rPr kumimoji="0" lang="ko-KR" altLang="en-US" sz="900" b="0" i="0" u="none" strike="noStrike" kern="1200" cap="none" normalizeH="0" baseline="0">
                          <a:ln>
                            <a:noFill/>
                          </a:ln>
                          <a:solidFill>
                            <a:schemeClr val="tx1"/>
                          </a:solidFill>
                          <a:effectLst/>
                          <a:latin typeface="KoPub돋움체 Medium" panose="00000600000000000000" pitchFamily="2" charset="-127"/>
                          <a:ea typeface="KoPub돋움체 Medium" panose="00000600000000000000" pitchFamily="2" charset="-127"/>
                          <a:cs typeface="+mn-cs"/>
                        </a:rPr>
                        <a:t>가정함</a:t>
                      </a:r>
                      <a:endParaRPr kumimoji="0" lang="en-US" altLang="ko-KR" sz="900" b="0" i="0" u="none" strike="noStrike" kern="1200" cap="none" normalizeH="0" baseline="0">
                        <a:ln>
                          <a:noFill/>
                        </a:ln>
                        <a:solidFill>
                          <a:schemeClr val="tx1"/>
                        </a:solidFill>
                        <a:effectLst/>
                        <a:latin typeface="KoPub돋움체 Medium" panose="00000600000000000000" pitchFamily="2" charset="-127"/>
                        <a:ea typeface="KoPub돋움체 Medium" panose="00000600000000000000" pitchFamily="2" charset="-127"/>
                        <a:cs typeface="+mn-cs"/>
                      </a:endParaRPr>
                    </a:p>
                    <a:p>
                      <a:pPr marL="171450" marR="0" lvl="1" indent="-171450" algn="l" defTabSz="762000" rtl="0" eaLnBrk="1" fontAlgn="base" latinLnBrk="0" hangingPunct="1">
                        <a:lnSpc>
                          <a:spcPct val="120000"/>
                        </a:lnSpc>
                        <a:spcBef>
                          <a:spcPct val="40000"/>
                        </a:spcBef>
                        <a:spcAft>
                          <a:spcPct val="0"/>
                        </a:spcAft>
                        <a:buClr>
                          <a:srgbClr val="00338D"/>
                        </a:buClr>
                        <a:buSzPct val="85000"/>
                        <a:buFont typeface="Wingdings" panose="05000000000000000000" pitchFamily="2" charset="2"/>
                        <a:buChar char="ü"/>
                        <a:tabLst/>
                        <a:defRPr/>
                      </a:pPr>
                      <a:r>
                        <a:rPr kumimoji="0" lang="ko-KR" altLang="en-US" sz="900" b="0" i="0" u="none" strike="noStrike" kern="1200" cap="none" normalizeH="0" baseline="0">
                          <a:ln>
                            <a:noFill/>
                          </a:ln>
                          <a:solidFill>
                            <a:schemeClr val="tx1"/>
                          </a:solidFill>
                          <a:effectLst/>
                          <a:latin typeface="KoPub돋움체 Medium" panose="00000600000000000000" pitchFamily="2" charset="-127"/>
                          <a:ea typeface="KoPub돋움체 Medium" panose="00000600000000000000" pitchFamily="2" charset="-127"/>
                          <a:cs typeface="+mn-cs"/>
                        </a:rPr>
                        <a:t>노무비</a:t>
                      </a:r>
                      <a:r>
                        <a:rPr kumimoji="0" lang="en-US" altLang="ko-KR" sz="900" b="0" i="0" u="none" strike="noStrike" kern="1200" cap="none" normalizeH="0" baseline="0">
                          <a:ln>
                            <a:noFill/>
                          </a:ln>
                          <a:solidFill>
                            <a:schemeClr val="tx1"/>
                          </a:solidFill>
                          <a:effectLst/>
                          <a:latin typeface="KoPub돋움체 Medium" panose="00000600000000000000" pitchFamily="2" charset="-127"/>
                          <a:ea typeface="KoPub돋움체 Medium" panose="00000600000000000000" pitchFamily="2" charset="-127"/>
                          <a:cs typeface="+mn-cs"/>
                        </a:rPr>
                        <a:t>: </a:t>
                      </a:r>
                      <a:r>
                        <a:rPr kumimoji="0" lang="ko-KR" altLang="en-US" sz="900" b="0" i="0" u="none" strike="noStrike" kern="1200" cap="none" normalizeH="0" baseline="0">
                          <a:ln>
                            <a:noFill/>
                          </a:ln>
                          <a:solidFill>
                            <a:schemeClr val="tx1"/>
                          </a:solidFill>
                          <a:effectLst/>
                          <a:latin typeface="KoPub돋움체 Medium" panose="00000600000000000000" pitchFamily="2" charset="-127"/>
                          <a:ea typeface="KoPub돋움체 Medium" panose="00000600000000000000" pitchFamily="2" charset="-127"/>
                          <a:cs typeface="+mn-cs"/>
                        </a:rPr>
                        <a:t>회사가 제시한 통상적인 노무비율 </a:t>
                      </a:r>
                      <a:r>
                        <a:rPr kumimoji="0" lang="en-US" altLang="ko-KR" sz="900" b="0" i="0" u="none" strike="noStrike" kern="1200" cap="none" normalizeH="0" baseline="0">
                          <a:ln>
                            <a:noFill/>
                          </a:ln>
                          <a:solidFill>
                            <a:schemeClr val="tx1"/>
                          </a:solidFill>
                          <a:effectLst/>
                          <a:latin typeface="KoPub돋움체 Medium" panose="00000600000000000000" pitchFamily="2" charset="-127"/>
                          <a:ea typeface="KoPub돋움체 Medium" panose="00000600000000000000" pitchFamily="2" charset="-127"/>
                          <a:cs typeface="+mn-cs"/>
                        </a:rPr>
                        <a:t>18%</a:t>
                      </a:r>
                      <a:r>
                        <a:rPr kumimoji="0" lang="ko-KR" altLang="en-US" sz="900" b="0" i="0" u="none" strike="noStrike" kern="1200" cap="none" normalizeH="0" baseline="0">
                          <a:ln>
                            <a:noFill/>
                          </a:ln>
                          <a:solidFill>
                            <a:schemeClr val="tx1"/>
                          </a:solidFill>
                          <a:effectLst/>
                          <a:latin typeface="KoPub돋움체 Medium" panose="00000600000000000000" pitchFamily="2" charset="-127"/>
                          <a:ea typeface="KoPub돋움체 Medium" panose="00000600000000000000" pitchFamily="2" charset="-127"/>
                          <a:cs typeface="+mn-cs"/>
                        </a:rPr>
                        <a:t>를</a:t>
                      </a:r>
                      <a:r>
                        <a:rPr kumimoji="0" lang="en-US" altLang="ko-KR" sz="900" b="0" i="0" u="none" strike="noStrike" kern="1200" cap="none" normalizeH="0" baseline="0">
                          <a:ln>
                            <a:noFill/>
                          </a:ln>
                          <a:solidFill>
                            <a:schemeClr val="tx1"/>
                          </a:solidFill>
                          <a:effectLst/>
                          <a:latin typeface="KoPub돋움체 Medium" panose="00000600000000000000" pitchFamily="2" charset="-127"/>
                          <a:ea typeface="KoPub돋움체 Medium" panose="00000600000000000000" pitchFamily="2" charset="-127"/>
                          <a:cs typeface="+mn-cs"/>
                        </a:rPr>
                        <a:t> </a:t>
                      </a:r>
                      <a:r>
                        <a:rPr kumimoji="0" lang="ko-KR" altLang="en-US" sz="900" b="0" i="0" u="none" strike="noStrike" kern="1200" cap="none" normalizeH="0" baseline="0">
                          <a:ln>
                            <a:noFill/>
                          </a:ln>
                          <a:solidFill>
                            <a:schemeClr val="tx1"/>
                          </a:solidFill>
                          <a:effectLst/>
                          <a:latin typeface="KoPub돋움체 Medium" panose="00000600000000000000" pitchFamily="2" charset="-127"/>
                          <a:ea typeface="KoPub돋움체 Medium" panose="00000600000000000000" pitchFamily="2" charset="-127"/>
                          <a:cs typeface="+mn-cs"/>
                        </a:rPr>
                        <a:t>가정함</a:t>
                      </a:r>
                      <a:endParaRPr kumimoji="0" lang="en-US" altLang="ko-KR" sz="900" b="0" i="0" u="none" strike="noStrike" kern="1200" cap="none" normalizeH="0" baseline="0">
                        <a:ln>
                          <a:noFill/>
                        </a:ln>
                        <a:solidFill>
                          <a:schemeClr val="tx1"/>
                        </a:solidFill>
                        <a:effectLst/>
                        <a:latin typeface="KoPub돋움체 Medium" panose="00000600000000000000" pitchFamily="2" charset="-127"/>
                        <a:ea typeface="KoPub돋움체 Medium" panose="00000600000000000000" pitchFamily="2" charset="-127"/>
                        <a:cs typeface="+mn-cs"/>
                      </a:endParaRPr>
                    </a:p>
                    <a:p>
                      <a:pPr marL="171450" marR="0" lvl="1" indent="-171450" algn="l" defTabSz="762000" rtl="0" eaLnBrk="1" fontAlgn="base" latinLnBrk="0" hangingPunct="1">
                        <a:lnSpc>
                          <a:spcPct val="120000"/>
                        </a:lnSpc>
                        <a:spcBef>
                          <a:spcPct val="40000"/>
                        </a:spcBef>
                        <a:spcAft>
                          <a:spcPct val="0"/>
                        </a:spcAft>
                        <a:buClr>
                          <a:srgbClr val="00338D"/>
                        </a:buClr>
                        <a:buSzPct val="85000"/>
                        <a:buFont typeface="Wingdings" panose="05000000000000000000" pitchFamily="2" charset="2"/>
                        <a:buChar char="ü"/>
                        <a:tabLst/>
                        <a:defRPr/>
                      </a:pPr>
                      <a:r>
                        <a:rPr kumimoji="0" lang="ko-KR" altLang="en-US" sz="900" b="0" i="0" u="none" strike="noStrike" kern="1200" cap="none" normalizeH="0" baseline="0">
                          <a:ln>
                            <a:noFill/>
                          </a:ln>
                          <a:solidFill>
                            <a:schemeClr val="tx1"/>
                          </a:solidFill>
                          <a:effectLst/>
                          <a:latin typeface="KoPub돋움체 Medium" panose="00000600000000000000" pitchFamily="2" charset="-127"/>
                          <a:ea typeface="KoPub돋움체 Medium" panose="00000600000000000000" pitchFamily="2" charset="-127"/>
                          <a:cs typeface="+mn-cs"/>
                        </a:rPr>
                        <a:t>경비</a:t>
                      </a:r>
                      <a:r>
                        <a:rPr kumimoji="0" lang="en-US" altLang="ko-KR" sz="900" b="0" i="0" u="none" strike="noStrike" kern="1200" cap="none" normalizeH="0" baseline="0">
                          <a:ln>
                            <a:noFill/>
                          </a:ln>
                          <a:solidFill>
                            <a:schemeClr val="tx1"/>
                          </a:solidFill>
                          <a:effectLst/>
                          <a:latin typeface="KoPub돋움체 Medium" panose="00000600000000000000" pitchFamily="2" charset="-127"/>
                          <a:ea typeface="KoPub돋움체 Medium" panose="00000600000000000000" pitchFamily="2" charset="-127"/>
                          <a:cs typeface="+mn-cs"/>
                        </a:rPr>
                        <a:t>: </a:t>
                      </a:r>
                      <a:r>
                        <a:rPr kumimoji="0" lang="ko-KR" altLang="en-US" sz="900" b="0" i="0" u="none" strike="noStrike" kern="1200" cap="none" normalizeH="0" baseline="0">
                          <a:ln>
                            <a:noFill/>
                          </a:ln>
                          <a:solidFill>
                            <a:schemeClr val="tx1"/>
                          </a:solidFill>
                          <a:effectLst/>
                          <a:latin typeface="KoPub돋움체 Medium" panose="00000600000000000000" pitchFamily="2" charset="-127"/>
                          <a:ea typeface="KoPub돋움체 Medium" panose="00000600000000000000" pitchFamily="2" charset="-127"/>
                          <a:cs typeface="+mn-cs"/>
                        </a:rPr>
                        <a:t>회사가 제시한 통상적인 </a:t>
                      </a:r>
                      <a:r>
                        <a:rPr kumimoji="0" lang="ko-KR" altLang="en-US" sz="900" b="0" i="0" u="none" strike="noStrike" kern="1200" cap="none" normalizeH="0" baseline="0" err="1">
                          <a:ln>
                            <a:noFill/>
                          </a:ln>
                          <a:solidFill>
                            <a:schemeClr val="tx1"/>
                          </a:solidFill>
                          <a:effectLst/>
                          <a:latin typeface="KoPub돋움체 Medium" panose="00000600000000000000" pitchFamily="2" charset="-127"/>
                          <a:ea typeface="KoPub돋움체 Medium" panose="00000600000000000000" pitchFamily="2" charset="-127"/>
                          <a:cs typeface="+mn-cs"/>
                        </a:rPr>
                        <a:t>경비율</a:t>
                      </a:r>
                      <a:r>
                        <a:rPr kumimoji="0" lang="ko-KR" altLang="en-US" sz="900" b="0" i="0" u="none" strike="noStrike" kern="1200" cap="none" normalizeH="0" baseline="0">
                          <a:ln>
                            <a:noFill/>
                          </a:ln>
                          <a:solidFill>
                            <a:schemeClr val="tx1"/>
                          </a:solidFill>
                          <a:effectLst/>
                          <a:latin typeface="KoPub돋움체 Medium" panose="00000600000000000000" pitchFamily="2" charset="-127"/>
                          <a:ea typeface="KoPub돋움체 Medium" panose="00000600000000000000" pitchFamily="2" charset="-127"/>
                          <a:cs typeface="+mn-cs"/>
                        </a:rPr>
                        <a:t> </a:t>
                      </a:r>
                      <a:r>
                        <a:rPr kumimoji="0" lang="en-US" altLang="ko-KR" sz="900" b="0" i="0" u="none" strike="noStrike" kern="1200" cap="none" normalizeH="0" baseline="0">
                          <a:ln>
                            <a:noFill/>
                          </a:ln>
                          <a:solidFill>
                            <a:schemeClr val="tx1"/>
                          </a:solidFill>
                          <a:effectLst/>
                          <a:latin typeface="KoPub돋움체 Medium" panose="00000600000000000000" pitchFamily="2" charset="-127"/>
                          <a:ea typeface="KoPub돋움체 Medium" panose="00000600000000000000" pitchFamily="2" charset="-127"/>
                          <a:cs typeface="+mn-cs"/>
                        </a:rPr>
                        <a:t>20%</a:t>
                      </a:r>
                      <a:r>
                        <a:rPr kumimoji="0" lang="ko-KR" altLang="en-US" sz="900" b="0" i="0" u="none" strike="noStrike" kern="1200" cap="none" normalizeH="0" baseline="0">
                          <a:ln>
                            <a:noFill/>
                          </a:ln>
                          <a:solidFill>
                            <a:schemeClr val="tx1"/>
                          </a:solidFill>
                          <a:effectLst/>
                          <a:latin typeface="KoPub돋움체 Medium" panose="00000600000000000000" pitchFamily="2" charset="-127"/>
                          <a:ea typeface="KoPub돋움체 Medium" panose="00000600000000000000" pitchFamily="2" charset="-127"/>
                          <a:cs typeface="+mn-cs"/>
                        </a:rPr>
                        <a:t>를</a:t>
                      </a:r>
                      <a:r>
                        <a:rPr kumimoji="0" lang="en-US" altLang="ko-KR" sz="900" b="0" i="0" u="none" strike="noStrike" kern="1200" cap="none" normalizeH="0" baseline="0">
                          <a:ln>
                            <a:noFill/>
                          </a:ln>
                          <a:solidFill>
                            <a:schemeClr val="tx1"/>
                          </a:solidFill>
                          <a:effectLst/>
                          <a:latin typeface="KoPub돋움체 Medium" panose="00000600000000000000" pitchFamily="2" charset="-127"/>
                          <a:ea typeface="KoPub돋움체 Medium" panose="00000600000000000000" pitchFamily="2" charset="-127"/>
                          <a:cs typeface="+mn-cs"/>
                        </a:rPr>
                        <a:t> </a:t>
                      </a:r>
                      <a:r>
                        <a:rPr kumimoji="0" lang="ko-KR" altLang="en-US" sz="900" b="0" i="0" u="none" strike="noStrike" kern="1200" cap="none" normalizeH="0" baseline="0">
                          <a:ln>
                            <a:noFill/>
                          </a:ln>
                          <a:solidFill>
                            <a:schemeClr val="tx1"/>
                          </a:solidFill>
                          <a:effectLst/>
                          <a:latin typeface="KoPub돋움체 Medium" panose="00000600000000000000" pitchFamily="2" charset="-127"/>
                          <a:ea typeface="KoPub돋움체 Medium" panose="00000600000000000000" pitchFamily="2" charset="-127"/>
                          <a:cs typeface="+mn-cs"/>
                        </a:rPr>
                        <a:t>가정함</a:t>
                      </a:r>
                      <a:endParaRPr kumimoji="0" lang="en-US" altLang="ko-KR" sz="900" b="0" i="0" u="none" strike="noStrike" kern="1200" cap="none" normalizeH="0" baseline="0">
                        <a:ln>
                          <a:noFill/>
                        </a:ln>
                        <a:solidFill>
                          <a:schemeClr val="tx1"/>
                        </a:solidFill>
                        <a:effectLst/>
                        <a:latin typeface="KoPub돋움체 Medium" panose="00000600000000000000" pitchFamily="2" charset="-127"/>
                        <a:ea typeface="KoPub돋움체 Medium" panose="00000600000000000000" pitchFamily="2" charset="-127"/>
                        <a:cs typeface="+mn-cs"/>
                      </a:endParaRPr>
                    </a:p>
                    <a:p>
                      <a:pPr marL="82800" marR="0" lvl="1" indent="-82800" algn="l" defTabSz="762000" rtl="0" eaLnBrk="1" fontAlgn="base" latinLnBrk="0" hangingPunct="1">
                        <a:lnSpc>
                          <a:spcPct val="120000"/>
                        </a:lnSpc>
                        <a:spcBef>
                          <a:spcPct val="40000"/>
                        </a:spcBef>
                        <a:spcAft>
                          <a:spcPct val="0"/>
                        </a:spcAft>
                        <a:buClr>
                          <a:srgbClr val="00338D"/>
                        </a:buClr>
                        <a:buSzPct val="85000"/>
                        <a:buFont typeface="Wingdings" panose="05000000000000000000" pitchFamily="2" charset="2"/>
                        <a:buChar char="§"/>
                        <a:tabLst/>
                        <a:defRPr/>
                      </a:pPr>
                      <a:r>
                        <a:rPr kumimoji="0" lang="ko-KR" altLang="en-US" sz="900" b="0" i="0" u="none" strike="noStrike" kern="1200" cap="none" normalizeH="0" baseline="0">
                          <a:ln>
                            <a:noFill/>
                          </a:ln>
                          <a:solidFill>
                            <a:schemeClr val="tx1"/>
                          </a:solidFill>
                          <a:effectLst/>
                          <a:latin typeface="KoPub돋움체 Medium" panose="00000600000000000000" pitchFamily="2" charset="-127"/>
                          <a:ea typeface="KoPub돋움체 Medium" panose="00000600000000000000" pitchFamily="2" charset="-127"/>
                          <a:cs typeface="+mn-cs"/>
                        </a:rPr>
                        <a:t>사업비 지출시점에 대하여 각 대금수령 시점에 수령율에 해당하는 공사비용 만큼 지급하는 것으로 가정</a:t>
                      </a:r>
                    </a:p>
                  </a:txBody>
                  <a:tcPr marL="36000" marR="36000" marT="36000" marB="36000" anchor="ctr" horzOverflow="overflow">
                    <a:lnL w="6350" cap="flat" cmpd="sng" algn="ctr">
                      <a:solidFill>
                        <a:srgbClr val="005EB8"/>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2729407594"/>
                  </a:ext>
                </a:extLst>
              </a:tr>
              <a:tr h="252000">
                <a:tc vMerge="1">
                  <a:txBody>
                    <a:bodyPr/>
                    <a:lstStyle/>
                    <a:p>
                      <a:pPr algn="ctr" latinLnBrk="1"/>
                      <a:endParaRPr lang="ko-KR" altLang="en-US" sz="1000" b="1">
                        <a:latin typeface="KoPub돋움체 Medium" panose="00000600000000000000" pitchFamily="2" charset="-127"/>
                        <a:ea typeface="KoPub돋움체 Medium" panose="00000600000000000000" pitchFamily="2" charset="-127"/>
                      </a:endParaRPr>
                    </a:p>
                  </a:txBody>
                  <a:tcPr marL="36000" marR="36000" anchor="ctr">
                    <a:lnL w="6350" cap="flat" cmpd="sng" algn="ctr">
                      <a:no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12700" cap="flat" cmpd="sng" algn="ctr">
                      <a:solidFill>
                        <a:srgbClr val="005EB8"/>
                      </a:solidFill>
                      <a:prstDash val="solid"/>
                      <a:round/>
                      <a:headEnd type="none" w="med" len="med"/>
                      <a:tailEnd type="none" w="med" len="med"/>
                    </a:lnB>
                    <a:solidFill>
                      <a:srgbClr val="E5F4FB"/>
                    </a:solidFill>
                  </a:tcPr>
                </a:tc>
                <a:tc>
                  <a:txBody>
                    <a:bodyPr/>
                    <a:lstStyle/>
                    <a:p>
                      <a:pPr marL="200025" marR="0" lvl="1" indent="-198438" algn="ctr" defTabSz="762000" rtl="0" eaLnBrk="1" fontAlgn="base" latinLnBrk="0" hangingPunct="1">
                        <a:lnSpc>
                          <a:spcPct val="120000"/>
                        </a:lnSpc>
                        <a:spcBef>
                          <a:spcPct val="40000"/>
                        </a:spcBef>
                        <a:spcAft>
                          <a:spcPct val="0"/>
                        </a:spcAft>
                        <a:buClr>
                          <a:schemeClr val="tx2"/>
                        </a:buClr>
                        <a:buSzPct val="85000"/>
                        <a:buFont typeface="Wingdings" pitchFamily="2" charset="2"/>
                        <a:buNone/>
                        <a:tabLst/>
                        <a:defRPr/>
                      </a:pPr>
                      <a:r>
                        <a:rPr kumimoji="0" lang="ko-KR" altLang="en-US" sz="900" b="1" i="0" u="none" strike="noStrike" kern="1200" cap="none" normalizeH="0" baseline="0">
                          <a:ln>
                            <a:noFill/>
                          </a:ln>
                          <a:solidFill>
                            <a:schemeClr val="tx1"/>
                          </a:solidFill>
                          <a:effectLst/>
                          <a:latin typeface="KoPub돋움체 Medium" panose="00000600000000000000" pitchFamily="2" charset="-127"/>
                          <a:ea typeface="KoPub돋움체 Medium" panose="00000600000000000000" pitchFamily="2" charset="-127"/>
                          <a:cs typeface="+mn-cs"/>
                        </a:rPr>
                        <a:t>선박비용</a:t>
                      </a:r>
                      <a:endParaRPr kumimoji="0" lang="en-US" altLang="ko-KR" sz="900" b="1" i="0" u="none" strike="noStrike" kern="1200" cap="none" normalizeH="0" baseline="0">
                        <a:ln>
                          <a:noFill/>
                        </a:ln>
                        <a:solidFill>
                          <a:schemeClr val="tx1"/>
                        </a:solidFill>
                        <a:effectLst/>
                        <a:latin typeface="KoPub돋움체 Medium" panose="00000600000000000000" pitchFamily="2" charset="-127"/>
                        <a:ea typeface="KoPub돋움체 Medium" panose="00000600000000000000" pitchFamily="2" charset="-127"/>
                        <a:cs typeface="+mn-cs"/>
                      </a:endParaRPr>
                    </a:p>
                  </a:txBody>
                  <a:tcPr marL="36000" marR="36000" marT="0" marB="0" anchor="ctr" horzOverflow="overflow">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lnTlToBr>
                      <a:noFill/>
                    </a:lnTlToBr>
                    <a:lnBlToTr>
                      <a:noFill/>
                    </a:lnBlToTr>
                    <a:solidFill>
                      <a:srgbClr val="E5F4FB"/>
                    </a:solidFill>
                  </a:tcPr>
                </a:tc>
                <a:tc>
                  <a:txBody>
                    <a:bodyPr/>
                    <a:lstStyle/>
                    <a:p>
                      <a:pPr marL="82800" marR="0" lvl="1" indent="-82800" algn="l" defTabSz="762000" rtl="0" eaLnBrk="1" fontAlgn="base" latinLnBrk="0" hangingPunct="1">
                        <a:lnSpc>
                          <a:spcPct val="120000"/>
                        </a:lnSpc>
                        <a:spcBef>
                          <a:spcPct val="40000"/>
                        </a:spcBef>
                        <a:spcAft>
                          <a:spcPct val="0"/>
                        </a:spcAft>
                        <a:buClr>
                          <a:srgbClr val="00338D"/>
                        </a:buClr>
                        <a:buSzPct val="85000"/>
                        <a:buFont typeface="Wingdings" panose="05000000000000000000" pitchFamily="2" charset="2"/>
                        <a:buChar char="§"/>
                        <a:tabLst/>
                        <a:defRPr/>
                      </a:pPr>
                      <a:r>
                        <a:rPr kumimoji="0" lang="ko-KR" altLang="en-US" sz="900" b="0" i="0" u="none" strike="noStrike" kern="1200" cap="none" normalizeH="0" baseline="0">
                          <a:ln>
                            <a:noFill/>
                          </a:ln>
                          <a:solidFill>
                            <a:schemeClr val="tx1"/>
                          </a:solidFill>
                          <a:effectLst/>
                          <a:latin typeface="KoPub돋움체 Medium" panose="00000600000000000000" pitchFamily="2" charset="-127"/>
                          <a:ea typeface="KoPub돋움체 Medium" panose="00000600000000000000" pitchFamily="2" charset="-127"/>
                          <a:cs typeface="+mn-cs"/>
                        </a:rPr>
                        <a:t>선박관리업체와 체결예정인 선박관리용역 비용에 해당하며</a:t>
                      </a:r>
                      <a:r>
                        <a:rPr kumimoji="0" lang="en-US" altLang="ko-KR" sz="900" b="0" i="0" u="none" strike="noStrike" kern="1200" cap="none" normalizeH="0" baseline="0">
                          <a:ln>
                            <a:noFill/>
                          </a:ln>
                          <a:solidFill>
                            <a:schemeClr val="tx1"/>
                          </a:solidFill>
                          <a:effectLst/>
                          <a:latin typeface="KoPub돋움체 Medium" panose="00000600000000000000" pitchFamily="2" charset="-127"/>
                          <a:ea typeface="KoPub돋움체 Medium" panose="00000600000000000000" pitchFamily="2" charset="-127"/>
                          <a:cs typeface="+mn-cs"/>
                        </a:rPr>
                        <a:t>, ’24</a:t>
                      </a:r>
                      <a:r>
                        <a:rPr kumimoji="0" lang="ko-KR" altLang="en-US" sz="900" b="0" i="0" u="none" strike="noStrike" kern="1200" cap="none" normalizeH="0" baseline="0">
                          <a:ln>
                            <a:noFill/>
                          </a:ln>
                          <a:solidFill>
                            <a:schemeClr val="tx1"/>
                          </a:solidFill>
                          <a:effectLst/>
                          <a:latin typeface="KoPub돋움체 Medium" panose="00000600000000000000" pitchFamily="2" charset="-127"/>
                          <a:ea typeface="KoPub돋움체 Medium" panose="00000600000000000000" pitchFamily="2" charset="-127"/>
                          <a:cs typeface="+mn-cs"/>
                        </a:rPr>
                        <a:t>년 연 </a:t>
                      </a:r>
                      <a:r>
                        <a:rPr kumimoji="0" lang="en-US" altLang="ko-KR" sz="900" b="0" i="0" u="none" strike="noStrike" kern="1200" cap="none" normalizeH="0" baseline="0">
                          <a:ln>
                            <a:noFill/>
                          </a:ln>
                          <a:solidFill>
                            <a:schemeClr val="tx1"/>
                          </a:solidFill>
                          <a:effectLst/>
                          <a:latin typeface="KoPub돋움체 Medium" panose="00000600000000000000" pitchFamily="2" charset="-127"/>
                          <a:ea typeface="KoPub돋움체 Medium" panose="00000600000000000000" pitchFamily="2" charset="-127"/>
                          <a:cs typeface="+mn-cs"/>
                        </a:rPr>
                        <a:t>30</a:t>
                      </a:r>
                      <a:r>
                        <a:rPr kumimoji="0" lang="ko-KR" altLang="en-US" sz="900" b="0" i="0" u="none" strike="noStrike" kern="1200" cap="none" normalizeH="0" baseline="0">
                          <a:ln>
                            <a:noFill/>
                          </a:ln>
                          <a:solidFill>
                            <a:schemeClr val="tx1"/>
                          </a:solidFill>
                          <a:effectLst/>
                          <a:latin typeface="KoPub돋움체 Medium" panose="00000600000000000000" pitchFamily="2" charset="-127"/>
                          <a:ea typeface="KoPub돋움체 Medium" panose="00000600000000000000" pitchFamily="2" charset="-127"/>
                          <a:cs typeface="+mn-cs"/>
                        </a:rPr>
                        <a:t>억원 및</a:t>
                      </a:r>
                      <a:r>
                        <a:rPr kumimoji="0" lang="en-US" altLang="ko-KR" sz="900" b="0" i="0" u="none" strike="noStrike" kern="1200" cap="none" normalizeH="0" baseline="0">
                          <a:ln>
                            <a:noFill/>
                          </a:ln>
                          <a:solidFill>
                            <a:schemeClr val="tx1"/>
                          </a:solidFill>
                          <a:effectLst/>
                          <a:latin typeface="KoPub돋움체 Medium" panose="00000600000000000000" pitchFamily="2" charset="-127"/>
                          <a:ea typeface="KoPub돋움체 Medium" panose="00000600000000000000" pitchFamily="2" charset="-127"/>
                          <a:cs typeface="+mn-cs"/>
                        </a:rPr>
                        <a:t> </a:t>
                      </a:r>
                      <a:r>
                        <a:rPr kumimoji="0" lang="ko-KR" altLang="en-US" sz="900" b="0" i="0" u="none" strike="noStrike" kern="1200" cap="none" normalizeH="0" baseline="0">
                          <a:ln>
                            <a:noFill/>
                          </a:ln>
                          <a:solidFill>
                            <a:schemeClr val="tx1"/>
                          </a:solidFill>
                          <a:effectLst/>
                          <a:latin typeface="KoPub돋움체 Medium" panose="00000600000000000000" pitchFamily="2" charset="-127"/>
                          <a:ea typeface="KoPub돋움체 Medium" panose="00000600000000000000" pitchFamily="2" charset="-127"/>
                          <a:cs typeface="+mn-cs"/>
                        </a:rPr>
                        <a:t>이후기간 물가상승률만큼 인상을 가정함</a:t>
                      </a:r>
                      <a:endParaRPr kumimoji="0" lang="en-US" altLang="ko-KR" sz="900" b="0" i="0" u="none" strike="noStrike" kern="1200" cap="none" normalizeH="0" baseline="0">
                        <a:ln>
                          <a:noFill/>
                        </a:ln>
                        <a:solidFill>
                          <a:schemeClr val="tx1"/>
                        </a:solidFill>
                        <a:effectLst/>
                        <a:latin typeface="KoPub돋움체 Medium" panose="00000600000000000000" pitchFamily="2" charset="-127"/>
                        <a:ea typeface="KoPub돋움체 Medium" panose="00000600000000000000" pitchFamily="2" charset="-127"/>
                        <a:cs typeface="+mn-cs"/>
                      </a:endParaRPr>
                    </a:p>
                    <a:p>
                      <a:pPr marL="82800" marR="0" lvl="1" indent="-82800" algn="l" defTabSz="762000" rtl="0" eaLnBrk="1" fontAlgn="base" latinLnBrk="0" hangingPunct="1">
                        <a:lnSpc>
                          <a:spcPct val="120000"/>
                        </a:lnSpc>
                        <a:spcBef>
                          <a:spcPct val="40000"/>
                        </a:spcBef>
                        <a:spcAft>
                          <a:spcPct val="0"/>
                        </a:spcAft>
                        <a:buClr>
                          <a:srgbClr val="00338D"/>
                        </a:buClr>
                        <a:buSzPct val="85000"/>
                        <a:buFont typeface="Wingdings" panose="05000000000000000000" pitchFamily="2" charset="2"/>
                        <a:buChar char="§"/>
                        <a:tabLst/>
                        <a:defRPr/>
                      </a:pPr>
                      <a:r>
                        <a:rPr kumimoji="0" lang="en-US" altLang="ko-KR" sz="900" b="0" i="0" u="none" strike="noStrike" kern="1200" cap="none" normalizeH="0" baseline="0">
                          <a:ln>
                            <a:noFill/>
                          </a:ln>
                          <a:solidFill>
                            <a:schemeClr val="tx1"/>
                          </a:solidFill>
                          <a:effectLst/>
                          <a:latin typeface="KoPub돋움체 Medium" panose="00000600000000000000" pitchFamily="2" charset="-127"/>
                          <a:ea typeface="KoPub돋움체 Medium" panose="00000600000000000000" pitchFamily="2" charset="-127"/>
                          <a:cs typeface="+mn-cs"/>
                        </a:rPr>
                        <a:t>’24</a:t>
                      </a:r>
                      <a:r>
                        <a:rPr kumimoji="0" lang="ko-KR" altLang="en-US" sz="900" b="0" i="0" u="none" strike="noStrike" kern="1200" cap="none" normalizeH="0" baseline="0">
                          <a:ln>
                            <a:noFill/>
                          </a:ln>
                          <a:solidFill>
                            <a:schemeClr val="tx1"/>
                          </a:solidFill>
                          <a:effectLst/>
                          <a:latin typeface="KoPub돋움체 Medium" panose="00000600000000000000" pitchFamily="2" charset="-127"/>
                          <a:ea typeface="KoPub돋움체 Medium" panose="00000600000000000000" pitchFamily="2" charset="-127"/>
                          <a:cs typeface="+mn-cs"/>
                        </a:rPr>
                        <a:t>년 선박관리용역비는 </a:t>
                      </a:r>
                      <a:r>
                        <a:rPr kumimoji="0" lang="en-US" altLang="ko-KR" sz="900" b="0" i="0" u="none" strike="noStrike" kern="1200" cap="none" normalizeH="0" baseline="0">
                          <a:ln>
                            <a:noFill/>
                          </a:ln>
                          <a:solidFill>
                            <a:schemeClr val="tx1"/>
                          </a:solidFill>
                          <a:effectLst/>
                          <a:latin typeface="KoPub돋움체 Medium" panose="00000600000000000000" pitchFamily="2" charset="-127"/>
                          <a:ea typeface="KoPub돋움체 Medium" panose="00000600000000000000" pitchFamily="2" charset="-127"/>
                          <a:cs typeface="+mn-cs"/>
                        </a:rPr>
                        <a:t>’23</a:t>
                      </a:r>
                      <a:r>
                        <a:rPr kumimoji="0" lang="ko-KR" altLang="en-US" sz="900" b="0" i="0" u="none" strike="noStrike" kern="1200" cap="none" normalizeH="0" baseline="0">
                          <a:ln>
                            <a:noFill/>
                          </a:ln>
                          <a:solidFill>
                            <a:schemeClr val="tx1"/>
                          </a:solidFill>
                          <a:effectLst/>
                          <a:latin typeface="KoPub돋움체 Medium" panose="00000600000000000000" pitchFamily="2" charset="-127"/>
                          <a:ea typeface="KoPub돋움체 Medium" panose="00000600000000000000" pitchFamily="2" charset="-127"/>
                          <a:cs typeface="+mn-cs"/>
                        </a:rPr>
                        <a:t>년 </a:t>
                      </a:r>
                      <a:r>
                        <a:rPr kumimoji="0" lang="en-US" altLang="ko-KR" sz="900" b="0" i="0" u="none" strike="noStrike" kern="1200" cap="none" normalizeH="0" baseline="0">
                          <a:ln>
                            <a:noFill/>
                          </a:ln>
                          <a:solidFill>
                            <a:schemeClr val="tx1"/>
                          </a:solidFill>
                          <a:effectLst/>
                          <a:latin typeface="KoPub돋움체 Medium" panose="00000600000000000000" pitchFamily="2" charset="-127"/>
                          <a:ea typeface="KoPub돋움체 Medium" panose="00000600000000000000" pitchFamily="2" charset="-127"/>
                          <a:cs typeface="+mn-cs"/>
                        </a:rPr>
                        <a:t>10</a:t>
                      </a:r>
                      <a:r>
                        <a:rPr kumimoji="0" lang="ko-KR" altLang="en-US" sz="900" b="0" i="0" u="none" strike="noStrike" kern="1200" cap="none" normalizeH="0" baseline="0">
                          <a:ln>
                            <a:noFill/>
                          </a:ln>
                          <a:solidFill>
                            <a:schemeClr val="tx1"/>
                          </a:solidFill>
                          <a:effectLst/>
                          <a:latin typeface="KoPub돋움체 Medium" panose="00000600000000000000" pitchFamily="2" charset="-127"/>
                          <a:ea typeface="KoPub돋움체 Medium" panose="00000600000000000000" pitchFamily="2" charset="-127"/>
                          <a:cs typeface="+mn-cs"/>
                        </a:rPr>
                        <a:t>월 인수시점에 </a:t>
                      </a:r>
                      <a:r>
                        <a:rPr kumimoji="0" lang="en-US" altLang="ko-KR" sz="900" b="0" i="0" u="none" strike="noStrike" kern="1200" cap="none" normalizeH="0" baseline="0">
                          <a:ln>
                            <a:noFill/>
                          </a:ln>
                          <a:solidFill>
                            <a:schemeClr val="tx1"/>
                          </a:solidFill>
                          <a:effectLst/>
                          <a:latin typeface="KoPub돋움체 Medium" panose="00000600000000000000" pitchFamily="2" charset="-127"/>
                          <a:ea typeface="KoPub돋움체 Medium" panose="00000600000000000000" pitchFamily="2" charset="-127"/>
                          <a:cs typeface="+mn-cs"/>
                        </a:rPr>
                        <a:t>15%</a:t>
                      </a:r>
                      <a:r>
                        <a:rPr kumimoji="0" lang="ko-KR" altLang="en-US" sz="900" b="0" i="0" u="none" strike="noStrike" kern="1200" cap="none" normalizeH="0" baseline="0">
                          <a:ln>
                            <a:noFill/>
                          </a:ln>
                          <a:solidFill>
                            <a:schemeClr val="tx1"/>
                          </a:solidFill>
                          <a:effectLst/>
                          <a:latin typeface="KoPub돋움체 Medium" panose="00000600000000000000" pitchFamily="2" charset="-127"/>
                          <a:ea typeface="KoPub돋움체 Medium" panose="00000600000000000000" pitchFamily="2" charset="-127"/>
                          <a:cs typeface="+mn-cs"/>
                        </a:rPr>
                        <a:t>을 계약금으로 </a:t>
                      </a:r>
                      <a:r>
                        <a:rPr kumimoji="0" lang="ko-KR" altLang="en-US" sz="900" b="0" i="0" u="none" strike="noStrike" kern="1200" cap="none" normalizeH="0" baseline="0" err="1">
                          <a:ln>
                            <a:noFill/>
                          </a:ln>
                          <a:solidFill>
                            <a:schemeClr val="tx1"/>
                          </a:solidFill>
                          <a:effectLst/>
                          <a:latin typeface="KoPub돋움체 Medium" panose="00000600000000000000" pitchFamily="2" charset="-127"/>
                          <a:ea typeface="KoPub돋움체 Medium" panose="00000600000000000000" pitchFamily="2" charset="-127"/>
                          <a:cs typeface="+mn-cs"/>
                        </a:rPr>
                        <a:t>선지급</a:t>
                      </a:r>
                      <a:r>
                        <a:rPr kumimoji="0" lang="ko-KR" altLang="en-US" sz="900" b="0" i="0" u="none" strike="noStrike" kern="1200" cap="none" normalizeH="0" baseline="0">
                          <a:ln>
                            <a:noFill/>
                          </a:ln>
                          <a:solidFill>
                            <a:schemeClr val="tx1"/>
                          </a:solidFill>
                          <a:effectLst/>
                          <a:latin typeface="KoPub돋움체 Medium" panose="00000600000000000000" pitchFamily="2" charset="-127"/>
                          <a:ea typeface="KoPub돋움체 Medium" panose="00000600000000000000" pitchFamily="2" charset="-127"/>
                          <a:cs typeface="+mn-cs"/>
                        </a:rPr>
                        <a:t> 계획을 반영함 </a:t>
                      </a:r>
                    </a:p>
                  </a:txBody>
                  <a:tcPr marL="36000" marR="36000" marT="36000" marB="36000" anchor="ctr" horzOverflow="overflow">
                    <a:lnL w="6350" cap="flat" cmpd="sng" algn="ctr">
                      <a:solidFill>
                        <a:srgbClr val="005EB8"/>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229775599"/>
                  </a:ext>
                </a:extLst>
              </a:tr>
              <a:tr h="252000">
                <a:tc vMerge="1">
                  <a:txBody>
                    <a:bodyPr/>
                    <a:lstStyle/>
                    <a:p>
                      <a:pPr algn="ctr" latinLnBrk="1"/>
                      <a:endParaRPr lang="ko-KR" altLang="en-US" sz="1000" b="1">
                        <a:latin typeface="KoPub돋움체 Medium" panose="00000600000000000000" pitchFamily="2" charset="-127"/>
                        <a:ea typeface="KoPub돋움체 Medium" panose="00000600000000000000" pitchFamily="2" charset="-127"/>
                      </a:endParaRPr>
                    </a:p>
                  </a:txBody>
                  <a:tcPr marL="36000" marR="36000" anchor="ctr">
                    <a:lnL w="6350" cap="flat" cmpd="sng" algn="ctr">
                      <a:no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12700" cap="flat" cmpd="sng" algn="ctr">
                      <a:solidFill>
                        <a:srgbClr val="005EB8"/>
                      </a:solidFill>
                      <a:prstDash val="solid"/>
                      <a:round/>
                      <a:headEnd type="none" w="med" len="med"/>
                      <a:tailEnd type="none" w="med" len="med"/>
                    </a:lnB>
                    <a:solidFill>
                      <a:srgbClr val="E5F4FB"/>
                    </a:solidFill>
                  </a:tcPr>
                </a:tc>
                <a:tc>
                  <a:txBody>
                    <a:bodyPr/>
                    <a:lstStyle/>
                    <a:p>
                      <a:pPr marL="200025" marR="0" lvl="1" indent="-198438" algn="ctr" defTabSz="762000" rtl="0" eaLnBrk="1" fontAlgn="base" latinLnBrk="0" hangingPunct="1">
                        <a:lnSpc>
                          <a:spcPct val="120000"/>
                        </a:lnSpc>
                        <a:spcBef>
                          <a:spcPct val="40000"/>
                        </a:spcBef>
                        <a:spcAft>
                          <a:spcPct val="0"/>
                        </a:spcAft>
                        <a:buClr>
                          <a:schemeClr val="tx2"/>
                        </a:buClr>
                        <a:buSzPct val="85000"/>
                        <a:buFont typeface="Wingdings" pitchFamily="2" charset="2"/>
                        <a:buNone/>
                        <a:tabLst/>
                        <a:defRPr/>
                      </a:pPr>
                      <a:r>
                        <a:rPr kumimoji="0" lang="ko-KR" altLang="en-US" sz="900" b="1" i="0" u="none" strike="noStrike" kern="1200" cap="none" normalizeH="0" baseline="0">
                          <a:ln>
                            <a:noFill/>
                          </a:ln>
                          <a:solidFill>
                            <a:schemeClr val="tx1"/>
                          </a:solidFill>
                          <a:effectLst/>
                          <a:latin typeface="KoPub돋움체 Medium" panose="00000600000000000000" pitchFamily="2" charset="-127"/>
                          <a:ea typeface="KoPub돋움체 Medium" panose="00000600000000000000" pitchFamily="2" charset="-127"/>
                          <a:cs typeface="+mn-cs"/>
                        </a:rPr>
                        <a:t>관리비</a:t>
                      </a:r>
                      <a:endParaRPr kumimoji="0" lang="en-US" altLang="ko-KR" sz="900" b="1" i="0" u="none" strike="noStrike" kern="1200" cap="none" normalizeH="0" baseline="0">
                        <a:ln>
                          <a:noFill/>
                        </a:ln>
                        <a:solidFill>
                          <a:schemeClr val="tx1"/>
                        </a:solidFill>
                        <a:effectLst/>
                        <a:latin typeface="KoPub돋움체 Medium" panose="00000600000000000000" pitchFamily="2" charset="-127"/>
                        <a:ea typeface="KoPub돋움체 Medium" panose="00000600000000000000" pitchFamily="2" charset="-127"/>
                        <a:cs typeface="+mn-cs"/>
                      </a:endParaRPr>
                    </a:p>
                  </a:txBody>
                  <a:tcPr marL="36000" marR="36000" marT="0" marB="0" anchor="ctr" horzOverflow="overflow">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lnTlToBr>
                      <a:noFill/>
                    </a:lnTlToBr>
                    <a:lnBlToTr>
                      <a:noFill/>
                    </a:lnBlToTr>
                    <a:solidFill>
                      <a:srgbClr val="E5F4FB"/>
                    </a:solidFill>
                  </a:tcPr>
                </a:tc>
                <a:tc>
                  <a:txBody>
                    <a:bodyPr/>
                    <a:lstStyle/>
                    <a:p>
                      <a:pPr marL="82800" marR="0" lvl="1" indent="-82800" algn="l" defTabSz="762000" rtl="0" eaLnBrk="1" fontAlgn="base" latinLnBrk="0" hangingPunct="1">
                        <a:lnSpc>
                          <a:spcPct val="120000"/>
                        </a:lnSpc>
                        <a:spcBef>
                          <a:spcPct val="40000"/>
                        </a:spcBef>
                        <a:spcAft>
                          <a:spcPct val="0"/>
                        </a:spcAft>
                        <a:buClr>
                          <a:srgbClr val="00338D"/>
                        </a:buClr>
                        <a:buSzPct val="85000"/>
                        <a:buFont typeface="Wingdings" panose="05000000000000000000" pitchFamily="2" charset="2"/>
                        <a:buChar char="§"/>
                        <a:tabLst/>
                        <a:defRPr/>
                      </a:pPr>
                      <a:r>
                        <a:rPr kumimoji="0" lang="ko-KR" altLang="en-US" sz="900" b="0" i="0" u="none" strike="noStrike" kern="1200" cap="none" normalizeH="0" baseline="0">
                          <a:ln>
                            <a:noFill/>
                          </a:ln>
                          <a:solidFill>
                            <a:schemeClr val="tx1"/>
                          </a:solidFill>
                          <a:effectLst/>
                          <a:latin typeface="KoPub돋움체 Medium" panose="00000600000000000000" pitchFamily="2" charset="-127"/>
                          <a:ea typeface="KoPub돋움체 Medium" panose="00000600000000000000" pitchFamily="2" charset="-127"/>
                          <a:cs typeface="+mn-cs"/>
                        </a:rPr>
                        <a:t>사무직 급료</a:t>
                      </a:r>
                      <a:r>
                        <a:rPr kumimoji="0" lang="en-US" altLang="ko-KR" sz="900" b="0" i="0" u="none" strike="noStrike" kern="1200" cap="none" normalizeH="0" baseline="0">
                          <a:ln>
                            <a:noFill/>
                          </a:ln>
                          <a:solidFill>
                            <a:schemeClr val="tx1"/>
                          </a:solidFill>
                          <a:effectLst/>
                          <a:latin typeface="KoPub돋움체 Medium" panose="00000600000000000000" pitchFamily="2" charset="-127"/>
                          <a:ea typeface="KoPub돋움체 Medium" panose="00000600000000000000" pitchFamily="2" charset="-127"/>
                          <a:cs typeface="+mn-cs"/>
                        </a:rPr>
                        <a:t>, </a:t>
                      </a:r>
                      <a:r>
                        <a:rPr kumimoji="0" lang="ko-KR" altLang="en-US" sz="900" b="0" i="0" u="none" strike="noStrike" kern="1200" cap="none" normalizeH="0" baseline="0">
                          <a:ln>
                            <a:noFill/>
                          </a:ln>
                          <a:solidFill>
                            <a:schemeClr val="tx1"/>
                          </a:solidFill>
                          <a:effectLst/>
                          <a:latin typeface="KoPub돋움체 Medium" panose="00000600000000000000" pitchFamily="2" charset="-127"/>
                          <a:ea typeface="KoPub돋움체 Medium" panose="00000600000000000000" pitchFamily="2" charset="-127"/>
                          <a:cs typeface="+mn-cs"/>
                        </a:rPr>
                        <a:t>수주영업비 등 관리부문에서 발생하는 제비용으로</a:t>
                      </a:r>
                      <a:r>
                        <a:rPr kumimoji="0" lang="en-US" altLang="ko-KR" sz="900" b="0" i="0" u="none" strike="noStrike" kern="1200" cap="none" normalizeH="0" baseline="0">
                          <a:ln>
                            <a:noFill/>
                          </a:ln>
                          <a:solidFill>
                            <a:schemeClr val="tx1"/>
                          </a:solidFill>
                          <a:effectLst/>
                          <a:latin typeface="KoPub돋움체 Medium" panose="00000600000000000000" pitchFamily="2" charset="-127"/>
                          <a:ea typeface="KoPub돋움체 Medium" panose="00000600000000000000" pitchFamily="2" charset="-127"/>
                          <a:cs typeface="+mn-cs"/>
                        </a:rPr>
                        <a:t>, </a:t>
                      </a:r>
                      <a:r>
                        <a:rPr kumimoji="0" lang="ko-KR" altLang="en-US" sz="900" b="0" i="0" u="none" strike="noStrike" kern="1200" cap="none" normalizeH="0" baseline="0">
                          <a:ln>
                            <a:noFill/>
                          </a:ln>
                          <a:solidFill>
                            <a:schemeClr val="tx1"/>
                          </a:solidFill>
                          <a:effectLst/>
                          <a:latin typeface="KoPub돋움체 Medium" panose="00000600000000000000" pitchFamily="2" charset="-127"/>
                          <a:ea typeface="KoPub돋움체 Medium" panose="00000600000000000000" pitchFamily="2" charset="-127"/>
                          <a:cs typeface="+mn-cs"/>
                        </a:rPr>
                        <a:t>회사가 제시한 </a:t>
                      </a:r>
                      <a:r>
                        <a:rPr kumimoji="0" lang="en-US" altLang="ko-KR" sz="900" b="0" i="0" u="none" strike="noStrike" kern="1200" cap="none" normalizeH="0" baseline="0">
                          <a:ln>
                            <a:noFill/>
                          </a:ln>
                          <a:solidFill>
                            <a:schemeClr val="tx1"/>
                          </a:solidFill>
                          <a:effectLst/>
                          <a:latin typeface="KoPub돋움체 Medium" panose="00000600000000000000" pitchFamily="2" charset="-127"/>
                          <a:ea typeface="KoPub돋움체 Medium" panose="00000600000000000000" pitchFamily="2" charset="-127"/>
                          <a:cs typeface="+mn-cs"/>
                        </a:rPr>
                        <a:t>3% </a:t>
                      </a:r>
                      <a:r>
                        <a:rPr kumimoji="0" lang="ko-KR" altLang="en-US" sz="900" b="0" i="0" u="none" strike="noStrike" kern="1200" cap="none" normalizeH="0" baseline="0">
                          <a:ln>
                            <a:noFill/>
                          </a:ln>
                          <a:solidFill>
                            <a:schemeClr val="tx1"/>
                          </a:solidFill>
                          <a:effectLst/>
                          <a:latin typeface="KoPub돋움체 Medium" panose="00000600000000000000" pitchFamily="2" charset="-127"/>
                          <a:ea typeface="KoPub돋움체 Medium" panose="00000600000000000000" pitchFamily="2" charset="-127"/>
                          <a:cs typeface="+mn-cs"/>
                        </a:rPr>
                        <a:t>수준을 가정함 </a:t>
                      </a:r>
                    </a:p>
                  </a:txBody>
                  <a:tcPr marL="36000" marR="36000" marT="36000" marB="36000" anchor="ctr" horzOverflow="overflow">
                    <a:lnL w="6350" cap="flat" cmpd="sng" algn="ctr">
                      <a:solidFill>
                        <a:srgbClr val="005EB8"/>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377163831"/>
                  </a:ext>
                </a:extLst>
              </a:tr>
              <a:tr h="252000">
                <a:tc vMerge="1">
                  <a:txBody>
                    <a:bodyPr/>
                    <a:lstStyle/>
                    <a:p>
                      <a:pPr algn="ctr" latinLnBrk="1"/>
                      <a:endParaRPr lang="ko-KR" altLang="en-US" sz="1000" b="1">
                        <a:latin typeface="KoPub돋움체 Medium" panose="00000600000000000000" pitchFamily="2" charset="-127"/>
                        <a:ea typeface="KoPub돋움체 Medium" panose="00000600000000000000" pitchFamily="2" charset="-127"/>
                      </a:endParaRPr>
                    </a:p>
                  </a:txBody>
                  <a:tcPr marL="36000" marR="36000" anchor="ctr">
                    <a:lnL w="6350" cap="flat" cmpd="sng" algn="ctr">
                      <a:no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12700" cap="flat" cmpd="sng" algn="ctr">
                      <a:solidFill>
                        <a:srgbClr val="005EB8"/>
                      </a:solidFill>
                      <a:prstDash val="solid"/>
                      <a:round/>
                      <a:headEnd type="none" w="med" len="med"/>
                      <a:tailEnd type="none" w="med" len="med"/>
                    </a:lnB>
                    <a:solidFill>
                      <a:srgbClr val="E5F4FB"/>
                    </a:solidFill>
                  </a:tcPr>
                </a:tc>
                <a:tc>
                  <a:txBody>
                    <a:bodyPr/>
                    <a:lstStyle/>
                    <a:p>
                      <a:pPr marL="200025" marR="0" lvl="1" indent="-198438" algn="ctr" defTabSz="762000" rtl="0" eaLnBrk="1" fontAlgn="base" latinLnBrk="0" hangingPunct="1">
                        <a:lnSpc>
                          <a:spcPct val="120000"/>
                        </a:lnSpc>
                        <a:spcBef>
                          <a:spcPct val="40000"/>
                        </a:spcBef>
                        <a:spcAft>
                          <a:spcPct val="0"/>
                        </a:spcAft>
                        <a:buClr>
                          <a:schemeClr val="tx2"/>
                        </a:buClr>
                        <a:buSzPct val="85000"/>
                        <a:buFont typeface="Wingdings" pitchFamily="2" charset="2"/>
                        <a:buNone/>
                        <a:tabLst/>
                        <a:defRPr/>
                      </a:pPr>
                      <a:r>
                        <a:rPr kumimoji="0" lang="ko-KR" altLang="en-US" sz="900" b="1" i="0" u="none" strike="noStrike" kern="1200" cap="none" normalizeH="0" baseline="0">
                          <a:ln>
                            <a:noFill/>
                          </a:ln>
                          <a:solidFill>
                            <a:schemeClr val="tx1"/>
                          </a:solidFill>
                          <a:effectLst/>
                          <a:latin typeface="KoPub돋움체 Medium" panose="00000600000000000000" pitchFamily="2" charset="-127"/>
                          <a:ea typeface="KoPub돋움체 Medium" panose="00000600000000000000" pitchFamily="2" charset="-127"/>
                          <a:cs typeface="+mn-cs"/>
                        </a:rPr>
                        <a:t>법인세</a:t>
                      </a:r>
                      <a:endParaRPr kumimoji="0" lang="en-US" altLang="ko-KR" sz="900" b="1" i="0" u="none" strike="noStrike" kern="1200" cap="none" normalizeH="0" baseline="0">
                        <a:ln>
                          <a:noFill/>
                        </a:ln>
                        <a:solidFill>
                          <a:schemeClr val="tx1"/>
                        </a:solidFill>
                        <a:effectLst/>
                        <a:latin typeface="KoPub돋움체 Medium" panose="00000600000000000000" pitchFamily="2" charset="-127"/>
                        <a:ea typeface="KoPub돋움체 Medium" panose="00000600000000000000" pitchFamily="2" charset="-127"/>
                        <a:cs typeface="+mn-cs"/>
                      </a:endParaRPr>
                    </a:p>
                  </a:txBody>
                  <a:tcPr marL="36000" marR="36000" marT="0" marB="0" anchor="ctr" horzOverflow="overflow">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12700" cap="flat" cmpd="sng" algn="ctr">
                      <a:solidFill>
                        <a:srgbClr val="005EB8"/>
                      </a:solidFill>
                      <a:prstDash val="solid"/>
                      <a:round/>
                      <a:headEnd type="none" w="med" len="med"/>
                      <a:tailEnd type="none" w="med" len="med"/>
                    </a:lnB>
                    <a:lnTlToBr>
                      <a:noFill/>
                    </a:lnTlToBr>
                    <a:lnBlToTr>
                      <a:noFill/>
                    </a:lnBlToTr>
                    <a:solidFill>
                      <a:srgbClr val="E5F4FB"/>
                    </a:solidFill>
                  </a:tcPr>
                </a:tc>
                <a:tc>
                  <a:txBody>
                    <a:bodyPr/>
                    <a:lstStyle/>
                    <a:p>
                      <a:pPr marL="82800" marR="0" lvl="1" indent="-82800" algn="l" defTabSz="762000" rtl="0" eaLnBrk="1" fontAlgn="base" latinLnBrk="0" hangingPunct="1">
                        <a:lnSpc>
                          <a:spcPct val="120000"/>
                        </a:lnSpc>
                        <a:spcBef>
                          <a:spcPct val="40000"/>
                        </a:spcBef>
                        <a:spcAft>
                          <a:spcPct val="0"/>
                        </a:spcAft>
                        <a:buClr>
                          <a:srgbClr val="00338D"/>
                        </a:buClr>
                        <a:buSzPct val="85000"/>
                        <a:buFont typeface="Wingdings" panose="05000000000000000000" pitchFamily="2" charset="2"/>
                        <a:buChar char="§"/>
                        <a:tabLst/>
                        <a:defRPr/>
                      </a:pPr>
                      <a:r>
                        <a:rPr kumimoji="0" lang="ko-KR" altLang="en-US" sz="900" b="0" i="0" u="none" strike="noStrike" kern="1200" cap="none" normalizeH="0" baseline="0">
                          <a:ln>
                            <a:noFill/>
                          </a:ln>
                          <a:solidFill>
                            <a:schemeClr val="tx1"/>
                          </a:solidFill>
                          <a:effectLst/>
                          <a:latin typeface="KoPub돋움체 Medium" panose="00000600000000000000" pitchFamily="2" charset="-127"/>
                          <a:ea typeface="KoPub돋움체 Medium" panose="00000600000000000000" pitchFamily="2" charset="-127"/>
                          <a:cs typeface="+mn-cs"/>
                        </a:rPr>
                        <a:t>현금 기준 영업손익에 감가상각비와 이자비용을 고려한 금액을 과세표준으로 가정하였으며</a:t>
                      </a:r>
                      <a:r>
                        <a:rPr kumimoji="0" lang="en-US" altLang="ko-KR" sz="900" b="0" i="0" u="none" strike="noStrike" kern="1200" cap="none" normalizeH="0" baseline="0">
                          <a:ln>
                            <a:noFill/>
                          </a:ln>
                          <a:solidFill>
                            <a:schemeClr val="tx1"/>
                          </a:solidFill>
                          <a:effectLst/>
                          <a:latin typeface="KoPub돋움체 Medium" panose="00000600000000000000" pitchFamily="2" charset="-127"/>
                          <a:ea typeface="KoPub돋움체 Medium" panose="00000600000000000000" pitchFamily="2" charset="-127"/>
                          <a:cs typeface="+mn-cs"/>
                        </a:rPr>
                        <a:t>,</a:t>
                      </a:r>
                      <a:r>
                        <a:rPr kumimoji="0" lang="ko-KR" altLang="en-US" sz="900" b="0" i="0" u="none" strike="noStrike" kern="1200" cap="none" normalizeH="0" baseline="0">
                          <a:ln>
                            <a:noFill/>
                          </a:ln>
                          <a:solidFill>
                            <a:schemeClr val="tx1"/>
                          </a:solidFill>
                          <a:effectLst/>
                          <a:latin typeface="KoPub돋움체 Medium" panose="00000600000000000000" pitchFamily="2" charset="-127"/>
                          <a:ea typeface="KoPub돋움체 Medium" panose="00000600000000000000" pitchFamily="2" charset="-127"/>
                          <a:cs typeface="+mn-cs"/>
                        </a:rPr>
                        <a:t> 과세구간별 법인세율 고려하여 산정 및 차년도 납부 가정</a:t>
                      </a:r>
                    </a:p>
                  </a:txBody>
                  <a:tcPr marL="36000" marR="36000" marT="36000" marB="36000" anchor="ctr" horzOverflow="overflow">
                    <a:lnL w="6350" cap="flat" cmpd="sng" algn="ctr">
                      <a:solidFill>
                        <a:srgbClr val="005EB8"/>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005EB8"/>
                      </a:solidFill>
                      <a:prstDash val="solid"/>
                      <a:round/>
                      <a:headEnd type="none" w="med" len="med"/>
                      <a:tailEnd type="none" w="med" len="med"/>
                    </a:lnT>
                    <a:lnB w="12700" cap="flat" cmpd="sng" algn="ctr">
                      <a:solidFill>
                        <a:srgbClr val="005EB8"/>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45439219"/>
                  </a:ext>
                </a:extLst>
              </a:tr>
            </a:tbl>
          </a:graphicData>
        </a:graphic>
      </p:graphicFrame>
      <p:graphicFrame>
        <p:nvGraphicFramePr>
          <p:cNvPr id="5" name="표 4">
            <a:extLst>
              <a:ext uri="{FF2B5EF4-FFF2-40B4-BE49-F238E27FC236}">
                <a16:creationId xmlns:a16="http://schemas.microsoft.com/office/drawing/2014/main" id="{F18D249B-7AE9-B956-C195-234524D9C793}"/>
              </a:ext>
            </a:extLst>
          </p:cNvPr>
          <p:cNvGraphicFramePr>
            <a:graphicFrameLocks noGrp="1"/>
          </p:cNvGraphicFramePr>
          <p:nvPr>
            <p:extLst>
              <p:ext uri="{D42A27DB-BD31-4B8C-83A1-F6EECF244321}">
                <p14:modId xmlns:p14="http://schemas.microsoft.com/office/powerpoint/2010/main" val="1814810469"/>
              </p:ext>
            </p:extLst>
          </p:nvPr>
        </p:nvGraphicFramePr>
        <p:xfrm>
          <a:off x="2684748" y="2966334"/>
          <a:ext cx="5220000" cy="365760"/>
        </p:xfrm>
        <a:graphic>
          <a:graphicData uri="http://schemas.openxmlformats.org/drawingml/2006/table">
            <a:tbl>
              <a:tblPr/>
              <a:tblGrid>
                <a:gridCol w="720000">
                  <a:extLst>
                    <a:ext uri="{9D8B030D-6E8A-4147-A177-3AD203B41FA5}">
                      <a16:colId xmlns:a16="http://schemas.microsoft.com/office/drawing/2014/main" val="995696687"/>
                    </a:ext>
                  </a:extLst>
                </a:gridCol>
                <a:gridCol w="900000">
                  <a:extLst>
                    <a:ext uri="{9D8B030D-6E8A-4147-A177-3AD203B41FA5}">
                      <a16:colId xmlns:a16="http://schemas.microsoft.com/office/drawing/2014/main" val="3535277751"/>
                    </a:ext>
                  </a:extLst>
                </a:gridCol>
                <a:gridCol w="900000">
                  <a:extLst>
                    <a:ext uri="{9D8B030D-6E8A-4147-A177-3AD203B41FA5}">
                      <a16:colId xmlns:a16="http://schemas.microsoft.com/office/drawing/2014/main" val="1064341038"/>
                    </a:ext>
                  </a:extLst>
                </a:gridCol>
                <a:gridCol w="900000">
                  <a:extLst>
                    <a:ext uri="{9D8B030D-6E8A-4147-A177-3AD203B41FA5}">
                      <a16:colId xmlns:a16="http://schemas.microsoft.com/office/drawing/2014/main" val="1941750887"/>
                    </a:ext>
                  </a:extLst>
                </a:gridCol>
                <a:gridCol w="900000">
                  <a:extLst>
                    <a:ext uri="{9D8B030D-6E8A-4147-A177-3AD203B41FA5}">
                      <a16:colId xmlns:a16="http://schemas.microsoft.com/office/drawing/2014/main" val="1972270768"/>
                    </a:ext>
                  </a:extLst>
                </a:gridCol>
                <a:gridCol w="900000">
                  <a:extLst>
                    <a:ext uri="{9D8B030D-6E8A-4147-A177-3AD203B41FA5}">
                      <a16:colId xmlns:a16="http://schemas.microsoft.com/office/drawing/2014/main" val="147451540"/>
                    </a:ext>
                  </a:extLst>
                </a:gridCol>
              </a:tblGrid>
              <a:tr h="108000">
                <a:tc>
                  <a:txBody>
                    <a:bodyPr/>
                    <a:lstStyle/>
                    <a:p>
                      <a:pPr algn="ctr" fontAlgn="ctr"/>
                      <a:r>
                        <a:rPr lang="en-US" altLang="ko-KR" sz="800" b="1" i="0" u="none" strike="noStrike">
                          <a:solidFill>
                            <a:srgbClr val="FFFFFF"/>
                          </a:solidFill>
                          <a:effectLst/>
                          <a:latin typeface="KoPub돋움체 Medium" panose="00000600000000000000" pitchFamily="2" charset="-127"/>
                          <a:ea typeface="KoPub돋움체 Medium" panose="00000600000000000000" pitchFamily="2" charset="-127"/>
                        </a:rPr>
                        <a:t>(</a:t>
                      </a:r>
                      <a:r>
                        <a:rPr lang="ko-KR" altLang="en-US" sz="800" b="1" i="0" u="none" strike="noStrike">
                          <a:solidFill>
                            <a:srgbClr val="FFFFFF"/>
                          </a:solidFill>
                          <a:effectLst/>
                          <a:latin typeface="KoPub돋움체 Medium" panose="00000600000000000000" pitchFamily="2" charset="-127"/>
                          <a:ea typeface="KoPub돋움체 Medium" panose="00000600000000000000" pitchFamily="2" charset="-127"/>
                        </a:rPr>
                        <a:t>단위</a:t>
                      </a:r>
                      <a:r>
                        <a:rPr lang="en-US" altLang="ko-KR" sz="800" b="1" i="0" u="none" strike="noStrike">
                          <a:solidFill>
                            <a:srgbClr val="FFFFFF"/>
                          </a:solidFill>
                          <a:effectLst/>
                          <a:latin typeface="KoPub돋움체 Medium" panose="00000600000000000000" pitchFamily="2" charset="-127"/>
                          <a:ea typeface="KoPub돋움체 Medium" panose="00000600000000000000" pitchFamily="2" charset="-127"/>
                        </a:rPr>
                        <a:t>: </a:t>
                      </a:r>
                      <a:r>
                        <a:rPr lang="ko-KR" altLang="en-US" sz="800" b="1" i="0" u="none" strike="noStrike">
                          <a:solidFill>
                            <a:srgbClr val="FFFFFF"/>
                          </a:solidFill>
                          <a:effectLst/>
                          <a:latin typeface="KoPub돋움체 Medium" panose="00000600000000000000" pitchFamily="2" charset="-127"/>
                          <a:ea typeface="KoPub돋움체 Medium" panose="00000600000000000000" pitchFamily="2" charset="-127"/>
                        </a:rPr>
                        <a:t>백만원</a:t>
                      </a:r>
                      <a:r>
                        <a:rPr lang="en-US" altLang="ko-KR" sz="800" b="1" i="0" u="none" strike="noStrike">
                          <a:solidFill>
                            <a:srgbClr val="FFFFFF"/>
                          </a:solidFill>
                          <a:effectLst/>
                          <a:latin typeface="KoPub돋움체 Medium" panose="00000600000000000000" pitchFamily="2" charset="-127"/>
                          <a:ea typeface="KoPub돋움체 Medium" panose="00000600000000000000" pitchFamily="2" charset="-127"/>
                        </a:rPr>
                        <a:t>)</a:t>
                      </a:r>
                      <a:endParaRPr lang="ko-KR" altLang="en-US" sz="800" b="1" i="0" u="none" strike="noStrike">
                        <a:solidFill>
                          <a:srgbClr val="FFFFFF"/>
                        </a:solidFill>
                        <a:effectLst/>
                        <a:latin typeface="KoPub돋움체 Medium" panose="00000600000000000000" pitchFamily="2" charset="-127"/>
                        <a:ea typeface="KoPub돋움체 Medium" panose="00000600000000000000" pitchFamily="2" charset="-127"/>
                      </a:endParaRP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ko-KR" altLang="en-US" sz="800" b="1" i="0" u="none" strike="noStrike">
                          <a:solidFill>
                            <a:srgbClr val="FFFFFF"/>
                          </a:solidFill>
                          <a:effectLst/>
                          <a:latin typeface="KoPub돋움체 Medium" panose="00000600000000000000" pitchFamily="2" charset="-127"/>
                          <a:ea typeface="KoPub돋움체 Medium" panose="00000600000000000000" pitchFamily="2" charset="-127"/>
                        </a:rPr>
                        <a:t>영광낙월</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ko-KR" altLang="en-US" sz="800" b="1" i="0" u="none" strike="noStrike">
                          <a:solidFill>
                            <a:srgbClr val="FFFFFF"/>
                          </a:solidFill>
                          <a:effectLst/>
                          <a:latin typeface="KoPub돋움체 Medium" panose="00000600000000000000" pitchFamily="2" charset="-127"/>
                          <a:ea typeface="KoPub돋움체 Medium" panose="00000600000000000000" pitchFamily="2" charset="-127"/>
                        </a:rPr>
                        <a:t>영광안마</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ko-KR" altLang="en-US" sz="800" b="1" i="0" u="none" strike="noStrike">
                          <a:solidFill>
                            <a:srgbClr val="FFFFFF"/>
                          </a:solidFill>
                          <a:effectLst/>
                          <a:latin typeface="KoPub돋움체 Medium" panose="00000600000000000000" pitchFamily="2" charset="-127"/>
                          <a:ea typeface="KoPub돋움체 Medium" panose="00000600000000000000" pitchFamily="2" charset="-127"/>
                        </a:rPr>
                        <a:t>태안</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ko-KR" altLang="en-US" sz="800" b="1" i="0" u="none" strike="noStrike">
                          <a:solidFill>
                            <a:srgbClr val="FFFFFF"/>
                          </a:solidFill>
                          <a:effectLst/>
                          <a:latin typeface="KoPub돋움체 Medium" panose="00000600000000000000" pitchFamily="2" charset="-127"/>
                          <a:ea typeface="KoPub돋움체 Medium" panose="00000600000000000000" pitchFamily="2" charset="-127"/>
                        </a:rPr>
                        <a:t>영광한빛</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ko-KR" altLang="en-US" sz="800" b="1" i="0" u="none" strike="noStrike">
                          <a:solidFill>
                            <a:srgbClr val="FFFFFF"/>
                          </a:solidFill>
                          <a:effectLst/>
                          <a:latin typeface="KoPub돋움체 Medium" panose="00000600000000000000" pitchFamily="2" charset="-127"/>
                          <a:ea typeface="KoPub돋움체 Medium" panose="00000600000000000000" pitchFamily="2" charset="-127"/>
                        </a:rPr>
                        <a:t>여수광평</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extLst>
                  <a:ext uri="{0D108BD9-81ED-4DB2-BD59-A6C34878D82A}">
                    <a16:rowId xmlns:a16="http://schemas.microsoft.com/office/drawing/2014/main" val="3778830415"/>
                  </a:ext>
                </a:extLst>
              </a:tr>
              <a:tr h="108000">
                <a:tc>
                  <a:txBody>
                    <a:bodyPr/>
                    <a:lstStyle/>
                    <a:p>
                      <a:pPr algn="ctr" fontAlgn="ctr"/>
                      <a:r>
                        <a:rPr lang="ko-KR" altLang="en-US" sz="800" b="0" i="0" u="none" strike="noStrike">
                          <a:solidFill>
                            <a:srgbClr val="000000"/>
                          </a:solidFill>
                          <a:effectLst/>
                          <a:latin typeface="KoPub돋움체 Medium" panose="00000600000000000000" pitchFamily="2" charset="-127"/>
                          <a:ea typeface="KoPub돋움체 Medium" panose="00000600000000000000" pitchFamily="2" charset="-127"/>
                        </a:rPr>
                        <a:t>공사기간</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sz="800" b="0" i="0" u="none" strike="noStrike">
                          <a:solidFill>
                            <a:srgbClr val="000000"/>
                          </a:solidFill>
                          <a:effectLst/>
                          <a:latin typeface="KoPub돋움체 Medium" panose="00000600000000000000" pitchFamily="2" charset="-127"/>
                          <a:ea typeface="KoPub돋움체 Medium" panose="00000600000000000000" pitchFamily="2" charset="-127"/>
                        </a:rPr>
                        <a:t>‘24.3Q ~ ‘25.4Q</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sz="800" b="0" i="0" u="none" strike="noStrike">
                          <a:solidFill>
                            <a:srgbClr val="000000"/>
                          </a:solidFill>
                          <a:effectLst/>
                          <a:latin typeface="KoPub돋움체 Medium" panose="00000600000000000000" pitchFamily="2" charset="-127"/>
                          <a:ea typeface="KoPub돋움체 Medium" panose="00000600000000000000" pitchFamily="2" charset="-127"/>
                        </a:rPr>
                        <a:t>‘26.2Q ~ ‘27.3Q</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sz="800" b="0" i="0" u="none" strike="noStrike">
                          <a:solidFill>
                            <a:srgbClr val="000000"/>
                          </a:solidFill>
                          <a:effectLst/>
                          <a:latin typeface="KoPub돋움체 Medium" panose="00000600000000000000" pitchFamily="2" charset="-127"/>
                          <a:ea typeface="KoPub돋움체 Medium" panose="00000600000000000000" pitchFamily="2" charset="-127"/>
                        </a:rPr>
                        <a:t>‘27.2Q ~ ‘28.2Q</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sz="800" b="0" i="0" u="none" strike="noStrike">
                          <a:solidFill>
                            <a:srgbClr val="000000"/>
                          </a:solidFill>
                          <a:effectLst/>
                          <a:latin typeface="KoPub돋움체 Medium" panose="00000600000000000000" pitchFamily="2" charset="-127"/>
                          <a:ea typeface="KoPub돋움체 Medium" panose="00000600000000000000" pitchFamily="2" charset="-127"/>
                        </a:rPr>
                        <a:t>‘27.2Q ~ ‘28.3Q</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sz="800" b="0" i="0" u="none" strike="noStrike">
                          <a:solidFill>
                            <a:srgbClr val="000000"/>
                          </a:solidFill>
                          <a:effectLst/>
                          <a:latin typeface="KoPub돋움체 Medium" panose="00000600000000000000" pitchFamily="2" charset="-127"/>
                          <a:ea typeface="KoPub돋움체 Medium" panose="00000600000000000000" pitchFamily="2" charset="-127"/>
                        </a:rPr>
                        <a:t>‘29.2Q ~ ‘30.3Q</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extLst>
                  <a:ext uri="{0D108BD9-81ED-4DB2-BD59-A6C34878D82A}">
                    <a16:rowId xmlns:a16="http://schemas.microsoft.com/office/drawing/2014/main" val="3510752679"/>
                  </a:ext>
                </a:extLst>
              </a:tr>
              <a:tr h="108000">
                <a:tc>
                  <a:txBody>
                    <a:bodyPr/>
                    <a:lstStyle/>
                    <a:p>
                      <a:pPr algn="ctr" fontAlgn="ctr"/>
                      <a:r>
                        <a:rPr lang="ko-KR" altLang="en-US" sz="800" b="0" i="0" u="none" strike="noStrike">
                          <a:solidFill>
                            <a:srgbClr val="000000"/>
                          </a:solidFill>
                          <a:effectLst/>
                          <a:latin typeface="KoPub돋움체 Medium" panose="00000600000000000000" pitchFamily="2" charset="-127"/>
                          <a:ea typeface="KoPub돋움체 Medium" panose="00000600000000000000" pitchFamily="2" charset="-127"/>
                        </a:rPr>
                        <a:t>수주금액</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fontAlgn="ctr"/>
                      <a:r>
                        <a:rPr lang="en-US" altLang="ko-KR" sz="800" b="0" i="0" u="none" strike="noStrike">
                          <a:solidFill>
                            <a:srgbClr val="000000"/>
                          </a:solidFill>
                          <a:effectLst/>
                          <a:latin typeface="KoPub돋움체 Medium" panose="00000600000000000000" pitchFamily="2" charset="-127"/>
                          <a:ea typeface="KoPub돋움체 Medium" panose="00000600000000000000" pitchFamily="2" charset="-127"/>
                        </a:rPr>
                        <a:t>89,800</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fontAlgn="ctr"/>
                      <a:r>
                        <a:rPr lang="en-US" altLang="ko-KR" sz="800" b="0" i="0" u="none" strike="noStrike">
                          <a:solidFill>
                            <a:srgbClr val="000000"/>
                          </a:solidFill>
                          <a:effectLst/>
                          <a:latin typeface="KoPub돋움체 Medium" panose="00000600000000000000" pitchFamily="2" charset="-127"/>
                          <a:ea typeface="KoPub돋움체 Medium" panose="00000600000000000000" pitchFamily="2" charset="-127"/>
                        </a:rPr>
                        <a:t>87,513</a:t>
                      </a:r>
                      <a:r>
                        <a:rPr lang="en-US" altLang="ko-KR" sz="700" b="0" i="0" u="none" strike="noStrike">
                          <a:solidFill>
                            <a:srgbClr val="000000"/>
                          </a:solidFill>
                          <a:effectLst/>
                          <a:latin typeface="KoPub돋움체 Medium" panose="00000600000000000000" pitchFamily="2" charset="-127"/>
                          <a:ea typeface="KoPub돋움체 Medium" panose="00000600000000000000" pitchFamily="2" charset="-127"/>
                        </a:rPr>
                        <a:t>(USD 65</a:t>
                      </a:r>
                      <a:r>
                        <a:rPr lang="ko-KR" altLang="en-US" sz="700" b="0" i="0" u="none" strike="noStrike">
                          <a:solidFill>
                            <a:srgbClr val="000000"/>
                          </a:solidFill>
                          <a:effectLst/>
                          <a:latin typeface="KoPub돋움체 Medium" panose="00000600000000000000" pitchFamily="2" charset="-127"/>
                          <a:ea typeface="KoPub돋움체 Medium" panose="00000600000000000000" pitchFamily="2" charset="-127"/>
                        </a:rPr>
                        <a:t>백만</a:t>
                      </a:r>
                      <a:r>
                        <a:rPr lang="en-US" altLang="ko-KR" sz="700" b="0" i="0" u="none" strike="noStrike">
                          <a:solidFill>
                            <a:srgbClr val="000000"/>
                          </a:solidFill>
                          <a:effectLst/>
                          <a:latin typeface="KoPub돋움체 Medium" panose="00000600000000000000" pitchFamily="2" charset="-127"/>
                          <a:ea typeface="KoPub돋움체 Medium" panose="00000600000000000000" pitchFamily="2" charset="-127"/>
                        </a:rPr>
                        <a:t>)</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fontAlgn="ctr"/>
                      <a:r>
                        <a:rPr lang="en-US" altLang="ko-KR" sz="800" b="0" i="0" u="none" strike="noStrike">
                          <a:solidFill>
                            <a:srgbClr val="000000"/>
                          </a:solidFill>
                          <a:effectLst/>
                          <a:latin typeface="KoPub돋움체 Medium" panose="00000600000000000000" pitchFamily="2" charset="-127"/>
                          <a:ea typeface="KoPub돋움체 Medium" panose="00000600000000000000" pitchFamily="2" charset="-127"/>
                        </a:rPr>
                        <a:t>184,300</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fontAlgn="ctr"/>
                      <a:r>
                        <a:rPr lang="en-US" altLang="ko-KR" sz="800" b="0" i="0" u="none" strike="noStrike">
                          <a:solidFill>
                            <a:srgbClr val="000000"/>
                          </a:solidFill>
                          <a:effectLst/>
                          <a:latin typeface="KoPub돋움체 Medium" panose="00000600000000000000" pitchFamily="2" charset="-127"/>
                          <a:ea typeface="KoPub돋움체 Medium" panose="00000600000000000000" pitchFamily="2" charset="-127"/>
                        </a:rPr>
                        <a:t>94,000</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fontAlgn="ctr"/>
                      <a:r>
                        <a:rPr lang="en-US" altLang="ko-KR" sz="800" b="0" i="0" u="none" strike="noStrike">
                          <a:solidFill>
                            <a:srgbClr val="000000"/>
                          </a:solidFill>
                          <a:effectLst/>
                          <a:latin typeface="KoPub돋움체 Medium" panose="00000600000000000000" pitchFamily="2" charset="-127"/>
                          <a:ea typeface="KoPub돋움체 Medium" panose="00000600000000000000" pitchFamily="2" charset="-127"/>
                        </a:rPr>
                        <a:t>210,000</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4276078816"/>
                  </a:ext>
                </a:extLst>
              </a:tr>
            </a:tbl>
          </a:graphicData>
        </a:graphic>
      </p:graphicFrame>
      <p:graphicFrame>
        <p:nvGraphicFramePr>
          <p:cNvPr id="6" name="표 5">
            <a:extLst>
              <a:ext uri="{FF2B5EF4-FFF2-40B4-BE49-F238E27FC236}">
                <a16:creationId xmlns:a16="http://schemas.microsoft.com/office/drawing/2014/main" id="{0FF49116-6684-B75D-3FA3-15D8E597515B}"/>
              </a:ext>
            </a:extLst>
          </p:cNvPr>
          <p:cNvGraphicFramePr>
            <a:graphicFrameLocks noGrp="1"/>
          </p:cNvGraphicFramePr>
          <p:nvPr>
            <p:extLst>
              <p:ext uri="{D42A27DB-BD31-4B8C-83A1-F6EECF244321}">
                <p14:modId xmlns:p14="http://schemas.microsoft.com/office/powerpoint/2010/main" val="3317357127"/>
              </p:ext>
            </p:extLst>
          </p:nvPr>
        </p:nvGraphicFramePr>
        <p:xfrm>
          <a:off x="6933220" y="3963323"/>
          <a:ext cx="2484000" cy="387840"/>
        </p:xfrm>
        <a:graphic>
          <a:graphicData uri="http://schemas.openxmlformats.org/drawingml/2006/table">
            <a:tbl>
              <a:tblPr/>
              <a:tblGrid>
                <a:gridCol w="612000">
                  <a:extLst>
                    <a:ext uri="{9D8B030D-6E8A-4147-A177-3AD203B41FA5}">
                      <a16:colId xmlns:a16="http://schemas.microsoft.com/office/drawing/2014/main" val="2814454423"/>
                    </a:ext>
                  </a:extLst>
                </a:gridCol>
                <a:gridCol w="468000">
                  <a:extLst>
                    <a:ext uri="{9D8B030D-6E8A-4147-A177-3AD203B41FA5}">
                      <a16:colId xmlns:a16="http://schemas.microsoft.com/office/drawing/2014/main" val="3277820595"/>
                    </a:ext>
                  </a:extLst>
                </a:gridCol>
                <a:gridCol w="468000">
                  <a:extLst>
                    <a:ext uri="{9D8B030D-6E8A-4147-A177-3AD203B41FA5}">
                      <a16:colId xmlns:a16="http://schemas.microsoft.com/office/drawing/2014/main" val="3423013016"/>
                    </a:ext>
                  </a:extLst>
                </a:gridCol>
                <a:gridCol w="468000">
                  <a:extLst>
                    <a:ext uri="{9D8B030D-6E8A-4147-A177-3AD203B41FA5}">
                      <a16:colId xmlns:a16="http://schemas.microsoft.com/office/drawing/2014/main" val="1666738222"/>
                    </a:ext>
                  </a:extLst>
                </a:gridCol>
                <a:gridCol w="468000">
                  <a:extLst>
                    <a:ext uri="{9D8B030D-6E8A-4147-A177-3AD203B41FA5}">
                      <a16:colId xmlns:a16="http://schemas.microsoft.com/office/drawing/2014/main" val="4190267843"/>
                    </a:ext>
                  </a:extLst>
                </a:gridCol>
              </a:tblGrid>
              <a:tr h="180000">
                <a:tc>
                  <a:txBody>
                    <a:bodyPr/>
                    <a:lstStyle/>
                    <a:p>
                      <a:pPr algn="ctr" rtl="0" fontAlgn="ctr"/>
                      <a:r>
                        <a:rPr lang="ko-KR" altLang="en-US" sz="800" b="1" i="0" u="none" strike="noStrike">
                          <a:solidFill>
                            <a:srgbClr val="FFFFFF"/>
                          </a:solidFill>
                          <a:effectLst/>
                          <a:latin typeface="KoPub돋움체 Medium" panose="00000600000000000000" pitchFamily="2" charset="-127"/>
                          <a:ea typeface="KoPub돋움체 Medium" panose="00000600000000000000" pitchFamily="2" charset="-127"/>
                        </a:rPr>
                        <a:t>구분</a:t>
                      </a:r>
                    </a:p>
                  </a:txBody>
                  <a:tcPr marL="36000" marR="36000" marT="0" marB="0" anchor="ctr">
                    <a:lnL w="6350" cap="flat" cmpd="sng" algn="ctr">
                      <a:no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ctr" rtl="0" fontAlgn="ctr"/>
                      <a:r>
                        <a:rPr lang="ko-KR" altLang="en-US" sz="800" b="1" i="0" u="none" strike="noStrike">
                          <a:solidFill>
                            <a:srgbClr val="FFFFFF"/>
                          </a:solidFill>
                          <a:effectLst/>
                          <a:latin typeface="KoPub돋움체 Medium" panose="00000600000000000000" pitchFamily="2" charset="-127"/>
                          <a:ea typeface="KoPub돋움체 Medium" panose="00000600000000000000" pitchFamily="2" charset="-127"/>
                        </a:rPr>
                        <a:t>선수금</a:t>
                      </a:r>
                      <a:endParaRPr lang="en-US" altLang="ko-KR" sz="800" b="1" i="0" u="none" strike="noStrike">
                        <a:solidFill>
                          <a:srgbClr val="FFFFFF"/>
                        </a:solidFill>
                        <a:effectLst/>
                        <a:latin typeface="KoPub돋움체 Medium" panose="00000600000000000000" pitchFamily="2" charset="-127"/>
                        <a:ea typeface="KoPub돋움체 Medium" panose="00000600000000000000" pitchFamily="2" charset="-127"/>
                      </a:endParaRPr>
                    </a:p>
                    <a:p>
                      <a:pPr marL="0" marR="0" lvl="0" indent="0" algn="ctr" defTabSz="914400" rtl="0" eaLnBrk="1" fontAlgn="ctr" latinLnBrk="1" hangingPunct="1">
                        <a:lnSpc>
                          <a:spcPct val="100000"/>
                        </a:lnSpc>
                        <a:spcBef>
                          <a:spcPts val="0"/>
                        </a:spcBef>
                        <a:spcAft>
                          <a:spcPts val="0"/>
                        </a:spcAft>
                        <a:buClrTx/>
                        <a:buSzTx/>
                        <a:buFontTx/>
                        <a:buNone/>
                        <a:tabLst/>
                        <a:defRPr/>
                      </a:pPr>
                      <a:r>
                        <a:rPr lang="en-US" altLang="ko-KR" sz="800" b="1" i="0" u="none" strike="noStrike">
                          <a:solidFill>
                            <a:schemeClr val="bg1">
                              <a:lumMod val="95000"/>
                            </a:schemeClr>
                          </a:solidFill>
                          <a:effectLst/>
                          <a:latin typeface="KoPub돋움체 Medium" panose="00000600000000000000" pitchFamily="2" charset="-127"/>
                          <a:ea typeface="KoPub돋움체 Medium" panose="00000600000000000000" pitchFamily="2" charset="-127"/>
                        </a:rPr>
                        <a:t>(</a:t>
                      </a:r>
                      <a:r>
                        <a:rPr lang="ko-KR" altLang="en-US" sz="800" b="1" i="0" u="none" strike="noStrike">
                          <a:solidFill>
                            <a:schemeClr val="bg1">
                              <a:lumMod val="95000"/>
                            </a:schemeClr>
                          </a:solidFill>
                          <a:effectLst/>
                          <a:latin typeface="KoPub돋움체 Medium" panose="00000600000000000000" pitchFamily="2" charset="-127"/>
                          <a:ea typeface="KoPub돋움체 Medium" panose="00000600000000000000" pitchFamily="2" charset="-127"/>
                        </a:rPr>
                        <a:t>착공</a:t>
                      </a:r>
                      <a:r>
                        <a:rPr lang="en-US" altLang="ko-KR" sz="800" b="1" i="0" u="none" strike="noStrike">
                          <a:solidFill>
                            <a:schemeClr val="bg1">
                              <a:lumMod val="95000"/>
                            </a:schemeClr>
                          </a:solidFill>
                          <a:effectLst/>
                          <a:latin typeface="KoPub돋움체 Medium" panose="00000600000000000000" pitchFamily="2" charset="-127"/>
                          <a:ea typeface="KoPub돋움체 Medium" panose="00000600000000000000" pitchFamily="2" charset="-127"/>
                        </a:rPr>
                        <a:t>)</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ctr" rtl="0" fontAlgn="ctr"/>
                      <a:r>
                        <a:rPr lang="ko-KR" altLang="en-US" sz="800" b="1" i="0" u="none" strike="noStrike">
                          <a:solidFill>
                            <a:srgbClr val="FFFFFF"/>
                          </a:solidFill>
                          <a:effectLst/>
                          <a:latin typeface="KoPub돋움체 Medium" panose="00000600000000000000" pitchFamily="2" charset="-127"/>
                          <a:ea typeface="KoPub돋움체 Medium" panose="00000600000000000000" pitchFamily="2" charset="-127"/>
                        </a:rPr>
                        <a:t>중도금</a:t>
                      </a:r>
                      <a:endParaRPr lang="en-US" altLang="ko-KR" sz="800" b="1" i="0" u="none" strike="noStrike">
                        <a:solidFill>
                          <a:srgbClr val="FFFFFF"/>
                        </a:solidFill>
                        <a:effectLst/>
                        <a:latin typeface="KoPub돋움체 Medium" panose="00000600000000000000" pitchFamily="2" charset="-127"/>
                        <a:ea typeface="KoPub돋움체 Medium" panose="00000600000000000000" pitchFamily="2" charset="-127"/>
                      </a:endParaRPr>
                    </a:p>
                    <a:p>
                      <a:pPr algn="ctr" rtl="0" fontAlgn="ctr"/>
                      <a:r>
                        <a:rPr lang="en-US" altLang="ko-KR" sz="800" b="1" i="0" u="none" strike="noStrike">
                          <a:solidFill>
                            <a:srgbClr val="FFFFFF"/>
                          </a:solidFill>
                          <a:effectLst/>
                          <a:latin typeface="KoPub돋움체 Medium" panose="00000600000000000000" pitchFamily="2" charset="-127"/>
                          <a:ea typeface="KoPub돋움체 Medium" panose="00000600000000000000" pitchFamily="2" charset="-127"/>
                        </a:rPr>
                        <a:t>1</a:t>
                      </a:r>
                      <a:r>
                        <a:rPr lang="ko-KR" altLang="en-US" sz="800" b="1" i="0" u="none" strike="noStrike">
                          <a:solidFill>
                            <a:srgbClr val="FFFFFF"/>
                          </a:solidFill>
                          <a:effectLst/>
                          <a:latin typeface="KoPub돋움체 Medium" panose="00000600000000000000" pitchFamily="2" charset="-127"/>
                          <a:ea typeface="KoPub돋움체 Medium" panose="00000600000000000000" pitchFamily="2" charset="-127"/>
                        </a:rPr>
                        <a:t>차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1E49E2"/>
                    </a:solidFill>
                  </a:tcPr>
                </a:tc>
                <a:tc>
                  <a:txBody>
                    <a:bodyPr/>
                    <a:lstStyle/>
                    <a:p>
                      <a:pPr algn="ctr" rtl="0" fontAlgn="ctr"/>
                      <a:r>
                        <a:rPr lang="ko-KR" altLang="en-US" sz="800" b="1" i="0" u="none" strike="noStrike">
                          <a:solidFill>
                            <a:schemeClr val="bg1">
                              <a:lumMod val="95000"/>
                            </a:schemeClr>
                          </a:solidFill>
                          <a:effectLst/>
                          <a:latin typeface="KoPub돋움체 Medium" panose="00000600000000000000" pitchFamily="2" charset="-127"/>
                          <a:ea typeface="KoPub돋움체 Medium" panose="00000600000000000000" pitchFamily="2" charset="-127"/>
                        </a:rPr>
                        <a:t>중도금</a:t>
                      </a:r>
                      <a:endParaRPr lang="en-US" altLang="ko-KR" sz="800" b="1" i="0" u="none" strike="noStrike">
                        <a:solidFill>
                          <a:schemeClr val="bg1">
                            <a:lumMod val="95000"/>
                          </a:schemeClr>
                        </a:solidFill>
                        <a:effectLst/>
                        <a:latin typeface="KoPub돋움체 Medium" panose="00000600000000000000" pitchFamily="2" charset="-127"/>
                        <a:ea typeface="KoPub돋움체 Medium" panose="00000600000000000000" pitchFamily="2" charset="-127"/>
                      </a:endParaRPr>
                    </a:p>
                    <a:p>
                      <a:pPr algn="ctr" rtl="0" fontAlgn="ctr"/>
                      <a:r>
                        <a:rPr lang="en-US" altLang="ko-KR" sz="800" b="1" i="0" u="none" strike="noStrike">
                          <a:solidFill>
                            <a:schemeClr val="bg1">
                              <a:lumMod val="95000"/>
                            </a:schemeClr>
                          </a:solidFill>
                          <a:effectLst/>
                          <a:latin typeface="KoPub돋움체 Medium" panose="00000600000000000000" pitchFamily="2" charset="-127"/>
                          <a:ea typeface="KoPub돋움체 Medium" panose="00000600000000000000" pitchFamily="2" charset="-127"/>
                        </a:rPr>
                        <a:t>2</a:t>
                      </a:r>
                      <a:r>
                        <a:rPr lang="ko-KR" altLang="en-US" sz="800" b="1" i="0" u="none" strike="noStrike">
                          <a:solidFill>
                            <a:schemeClr val="bg1">
                              <a:lumMod val="95000"/>
                            </a:schemeClr>
                          </a:solidFill>
                          <a:effectLst/>
                          <a:latin typeface="KoPub돋움체 Medium" panose="00000600000000000000" pitchFamily="2" charset="-127"/>
                          <a:ea typeface="KoPub돋움체 Medium" panose="00000600000000000000" pitchFamily="2" charset="-127"/>
                        </a:rPr>
                        <a:t>차</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1E49E2"/>
                    </a:solidFill>
                  </a:tcPr>
                </a:tc>
                <a:tc>
                  <a:txBody>
                    <a:bodyPr/>
                    <a:lstStyle/>
                    <a:p>
                      <a:pPr algn="ctr" rtl="0" fontAlgn="ctr"/>
                      <a:r>
                        <a:rPr lang="ko-KR" altLang="en-US" sz="800" b="1" i="0" u="none" strike="noStrike">
                          <a:solidFill>
                            <a:schemeClr val="bg1">
                              <a:lumMod val="95000"/>
                            </a:schemeClr>
                          </a:solidFill>
                          <a:effectLst/>
                          <a:latin typeface="KoPub돋움체 Medium" panose="00000600000000000000" pitchFamily="2" charset="-127"/>
                          <a:ea typeface="KoPub돋움체 Medium" panose="00000600000000000000" pitchFamily="2" charset="-127"/>
                        </a:rPr>
                        <a:t>잔금</a:t>
                      </a:r>
                      <a:endParaRPr lang="en-US" altLang="ko-KR" sz="800" b="1" i="0" u="none" strike="noStrike">
                        <a:solidFill>
                          <a:schemeClr val="bg1">
                            <a:lumMod val="95000"/>
                          </a:schemeClr>
                        </a:solidFill>
                        <a:effectLst/>
                        <a:latin typeface="KoPub돋움체 Medium" panose="00000600000000000000" pitchFamily="2" charset="-127"/>
                        <a:ea typeface="KoPub돋움체 Medium" panose="00000600000000000000" pitchFamily="2" charset="-127"/>
                      </a:endParaRPr>
                    </a:p>
                    <a:p>
                      <a:pPr marL="0" marR="0" lvl="0" indent="0" algn="ctr" defTabSz="914400" rtl="0" eaLnBrk="1" fontAlgn="ctr" latinLnBrk="1" hangingPunct="1">
                        <a:lnSpc>
                          <a:spcPct val="100000"/>
                        </a:lnSpc>
                        <a:spcBef>
                          <a:spcPts val="0"/>
                        </a:spcBef>
                        <a:spcAft>
                          <a:spcPts val="0"/>
                        </a:spcAft>
                        <a:buClrTx/>
                        <a:buSzTx/>
                        <a:buFontTx/>
                        <a:buNone/>
                        <a:tabLst/>
                        <a:defRPr/>
                      </a:pPr>
                      <a:r>
                        <a:rPr lang="en-US" altLang="ko-KR" sz="800" b="1" i="0" u="none" strike="noStrike">
                          <a:solidFill>
                            <a:schemeClr val="bg1">
                              <a:lumMod val="95000"/>
                            </a:schemeClr>
                          </a:solidFill>
                          <a:effectLst/>
                          <a:latin typeface="KoPub돋움체 Medium" panose="00000600000000000000" pitchFamily="2" charset="-127"/>
                          <a:ea typeface="KoPub돋움체 Medium" panose="00000600000000000000" pitchFamily="2" charset="-127"/>
                        </a:rPr>
                        <a:t>(</a:t>
                      </a:r>
                      <a:r>
                        <a:rPr lang="ko-KR" altLang="en-US" sz="800" b="1" i="0" u="none" strike="noStrike">
                          <a:solidFill>
                            <a:schemeClr val="bg1">
                              <a:lumMod val="95000"/>
                            </a:schemeClr>
                          </a:solidFill>
                          <a:effectLst/>
                          <a:latin typeface="KoPub돋움체 Medium" panose="00000600000000000000" pitchFamily="2" charset="-127"/>
                          <a:ea typeface="KoPub돋움체 Medium" panose="00000600000000000000" pitchFamily="2" charset="-127"/>
                        </a:rPr>
                        <a:t>준공</a:t>
                      </a:r>
                      <a:r>
                        <a:rPr lang="en-US" altLang="ko-KR" sz="800" b="1" i="0" u="none" strike="noStrike">
                          <a:solidFill>
                            <a:schemeClr val="bg1">
                              <a:lumMod val="95000"/>
                            </a:schemeClr>
                          </a:solidFill>
                          <a:effectLst/>
                          <a:latin typeface="KoPub돋움체 Medium" panose="00000600000000000000" pitchFamily="2" charset="-127"/>
                          <a:ea typeface="KoPub돋움체 Medium" panose="00000600000000000000" pitchFamily="2" charset="-127"/>
                        </a:rPr>
                        <a:t>)</a:t>
                      </a:r>
                      <a:endParaRPr lang="ko-KR" altLang="en-US" sz="800" b="1" i="0" u="none" strike="noStrike">
                        <a:solidFill>
                          <a:schemeClr val="bg1">
                            <a:lumMod val="95000"/>
                          </a:schemeClr>
                        </a:solidFill>
                        <a:effectLst/>
                        <a:latin typeface="KoPub돋움체 Medium" panose="00000600000000000000" pitchFamily="2" charset="-127"/>
                        <a:ea typeface="KoPub돋움체 Medium" panose="00000600000000000000" pitchFamily="2" charset="-127"/>
                      </a:endParaRPr>
                    </a:p>
                  </a:txBody>
                  <a:tcPr marL="36000" marR="36000" marT="0" marB="0" anchor="ctr">
                    <a:lnL w="6350" cap="flat" cmpd="sng" algn="ctr">
                      <a:solidFill>
                        <a:srgbClr val="005EB8"/>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7213EA"/>
                    </a:solidFill>
                  </a:tcPr>
                </a:tc>
                <a:extLst>
                  <a:ext uri="{0D108BD9-81ED-4DB2-BD59-A6C34878D82A}">
                    <a16:rowId xmlns:a16="http://schemas.microsoft.com/office/drawing/2014/main" val="202037023"/>
                  </a:ext>
                </a:extLst>
              </a:tr>
              <a:tr h="144000">
                <a:tc>
                  <a:txBody>
                    <a:bodyPr/>
                    <a:lstStyle/>
                    <a:p>
                      <a:pPr algn="ctr" rtl="0" fontAlgn="ctr"/>
                      <a:r>
                        <a:rPr lang="ko-KR" altLang="en-US" sz="800" b="0" i="0" u="none" strike="noStrike">
                          <a:solidFill>
                            <a:srgbClr val="000000"/>
                          </a:solidFill>
                          <a:effectLst/>
                          <a:latin typeface="KoPub돋움체 Medium" panose="00000600000000000000" pitchFamily="2" charset="-127"/>
                          <a:ea typeface="KoPub돋움체 Medium" panose="00000600000000000000" pitchFamily="2" charset="-127"/>
                        </a:rPr>
                        <a:t>이외 사업</a:t>
                      </a:r>
                    </a:p>
                  </a:txBody>
                  <a:tcPr marL="36000" marR="3600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en-US" sz="800" b="0" i="0" u="none" strike="noStrike">
                          <a:solidFill>
                            <a:srgbClr val="000000"/>
                          </a:solidFill>
                          <a:effectLst/>
                          <a:latin typeface="KoPub돋움체 Medium" panose="00000600000000000000" pitchFamily="2" charset="-127"/>
                          <a:ea typeface="KoPub돋움체 Medium" panose="00000600000000000000" pitchFamily="2" charset="-127"/>
                        </a:rPr>
                        <a:t>30%</a:t>
                      </a:r>
                    </a:p>
                  </a:txBody>
                  <a:tcPr marL="36000" marR="3600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en-US" altLang="ko-KR" sz="800" b="0" i="0" u="none" strike="noStrike">
                          <a:solidFill>
                            <a:srgbClr val="000000"/>
                          </a:solidFill>
                          <a:effectLst/>
                          <a:latin typeface="KoPub돋움체 Medium" panose="00000600000000000000" pitchFamily="2" charset="-127"/>
                          <a:ea typeface="KoPub돋움체 Medium" panose="00000600000000000000" pitchFamily="2" charset="-127"/>
                        </a:rPr>
                        <a:t>30%</a:t>
                      </a:r>
                      <a:endParaRPr lang="ko-KR" altLang="en-US" sz="800" b="0" i="0" u="none" strike="noStrike">
                        <a:solidFill>
                          <a:srgbClr val="000000"/>
                        </a:solidFill>
                        <a:effectLst/>
                        <a:latin typeface="KoPub돋움체 Medium" panose="00000600000000000000" pitchFamily="2" charset="-127"/>
                        <a:ea typeface="KoPub돋움체 Medium" panose="00000600000000000000" pitchFamily="2" charset="-127"/>
                      </a:endParaRPr>
                    </a:p>
                  </a:txBody>
                  <a:tcPr marL="36000" marR="3600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en-US" altLang="ko-KR" sz="800" b="0" i="0" u="none" strike="noStrike">
                          <a:solidFill>
                            <a:srgbClr val="000000"/>
                          </a:solidFill>
                          <a:effectLst/>
                          <a:latin typeface="KoPub돋움체 Medium" panose="00000600000000000000" pitchFamily="2" charset="-127"/>
                          <a:ea typeface="KoPub돋움체 Medium" panose="00000600000000000000" pitchFamily="2" charset="-127"/>
                        </a:rPr>
                        <a:t>30%</a:t>
                      </a:r>
                      <a:endParaRPr lang="ko-KR" altLang="en-US" sz="800" b="0" i="0" u="none" strike="noStrike">
                        <a:solidFill>
                          <a:srgbClr val="000000"/>
                        </a:solidFill>
                        <a:effectLst/>
                        <a:latin typeface="KoPub돋움체 Medium" panose="00000600000000000000" pitchFamily="2" charset="-127"/>
                        <a:ea typeface="KoPub돋움체 Medium" panose="00000600000000000000" pitchFamily="2" charset="-127"/>
                      </a:endParaRPr>
                    </a:p>
                  </a:txBody>
                  <a:tcPr marL="36000" marR="3600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en-US" altLang="ko-KR" sz="800" b="0" i="0" u="none" strike="noStrike">
                          <a:solidFill>
                            <a:srgbClr val="000000"/>
                          </a:solidFill>
                          <a:effectLst/>
                          <a:latin typeface="KoPub돋움체 Medium" panose="00000600000000000000" pitchFamily="2" charset="-127"/>
                          <a:ea typeface="KoPub돋움체 Medium" panose="00000600000000000000" pitchFamily="2" charset="-127"/>
                        </a:rPr>
                        <a:t>10%</a:t>
                      </a:r>
                    </a:p>
                  </a:txBody>
                  <a:tcPr marL="36000" marR="3600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3099111468"/>
                  </a:ext>
                </a:extLst>
              </a:tr>
            </a:tbl>
          </a:graphicData>
        </a:graphic>
      </p:graphicFrame>
      <p:graphicFrame>
        <p:nvGraphicFramePr>
          <p:cNvPr id="2" name="표 1">
            <a:extLst>
              <a:ext uri="{FF2B5EF4-FFF2-40B4-BE49-F238E27FC236}">
                <a16:creationId xmlns:a16="http://schemas.microsoft.com/office/drawing/2014/main" id="{D9F5E452-7B9E-EEE9-459D-3BEE0826FAE4}"/>
              </a:ext>
            </a:extLst>
          </p:cNvPr>
          <p:cNvGraphicFramePr>
            <a:graphicFrameLocks noGrp="1"/>
          </p:cNvGraphicFramePr>
          <p:nvPr>
            <p:extLst>
              <p:ext uri="{D42A27DB-BD31-4B8C-83A1-F6EECF244321}">
                <p14:modId xmlns:p14="http://schemas.microsoft.com/office/powerpoint/2010/main" val="3834692444"/>
              </p:ext>
            </p:extLst>
          </p:nvPr>
        </p:nvGraphicFramePr>
        <p:xfrm>
          <a:off x="2633590" y="3963323"/>
          <a:ext cx="4176000" cy="387840"/>
        </p:xfrm>
        <a:graphic>
          <a:graphicData uri="http://schemas.openxmlformats.org/drawingml/2006/table">
            <a:tbl>
              <a:tblPr/>
              <a:tblGrid>
                <a:gridCol w="612000">
                  <a:extLst>
                    <a:ext uri="{9D8B030D-6E8A-4147-A177-3AD203B41FA5}">
                      <a16:colId xmlns:a16="http://schemas.microsoft.com/office/drawing/2014/main" val="2814454423"/>
                    </a:ext>
                  </a:extLst>
                </a:gridCol>
                <a:gridCol w="396000">
                  <a:extLst>
                    <a:ext uri="{9D8B030D-6E8A-4147-A177-3AD203B41FA5}">
                      <a16:colId xmlns:a16="http://schemas.microsoft.com/office/drawing/2014/main" val="3277820595"/>
                    </a:ext>
                  </a:extLst>
                </a:gridCol>
                <a:gridCol w="396000">
                  <a:extLst>
                    <a:ext uri="{9D8B030D-6E8A-4147-A177-3AD203B41FA5}">
                      <a16:colId xmlns:a16="http://schemas.microsoft.com/office/drawing/2014/main" val="3423013016"/>
                    </a:ext>
                  </a:extLst>
                </a:gridCol>
                <a:gridCol w="396000">
                  <a:extLst>
                    <a:ext uri="{9D8B030D-6E8A-4147-A177-3AD203B41FA5}">
                      <a16:colId xmlns:a16="http://schemas.microsoft.com/office/drawing/2014/main" val="1666738222"/>
                    </a:ext>
                  </a:extLst>
                </a:gridCol>
                <a:gridCol w="396000">
                  <a:extLst>
                    <a:ext uri="{9D8B030D-6E8A-4147-A177-3AD203B41FA5}">
                      <a16:colId xmlns:a16="http://schemas.microsoft.com/office/drawing/2014/main" val="4190267843"/>
                    </a:ext>
                  </a:extLst>
                </a:gridCol>
                <a:gridCol w="396000">
                  <a:extLst>
                    <a:ext uri="{9D8B030D-6E8A-4147-A177-3AD203B41FA5}">
                      <a16:colId xmlns:a16="http://schemas.microsoft.com/office/drawing/2014/main" val="3542520505"/>
                    </a:ext>
                  </a:extLst>
                </a:gridCol>
                <a:gridCol w="396000">
                  <a:extLst>
                    <a:ext uri="{9D8B030D-6E8A-4147-A177-3AD203B41FA5}">
                      <a16:colId xmlns:a16="http://schemas.microsoft.com/office/drawing/2014/main" val="1202182596"/>
                    </a:ext>
                  </a:extLst>
                </a:gridCol>
                <a:gridCol w="396000">
                  <a:extLst>
                    <a:ext uri="{9D8B030D-6E8A-4147-A177-3AD203B41FA5}">
                      <a16:colId xmlns:a16="http://schemas.microsoft.com/office/drawing/2014/main" val="2719467934"/>
                    </a:ext>
                  </a:extLst>
                </a:gridCol>
                <a:gridCol w="396000">
                  <a:extLst>
                    <a:ext uri="{9D8B030D-6E8A-4147-A177-3AD203B41FA5}">
                      <a16:colId xmlns:a16="http://schemas.microsoft.com/office/drawing/2014/main" val="4088171210"/>
                    </a:ext>
                  </a:extLst>
                </a:gridCol>
                <a:gridCol w="396000">
                  <a:extLst>
                    <a:ext uri="{9D8B030D-6E8A-4147-A177-3AD203B41FA5}">
                      <a16:colId xmlns:a16="http://schemas.microsoft.com/office/drawing/2014/main" val="3279539655"/>
                    </a:ext>
                  </a:extLst>
                </a:gridCol>
              </a:tblGrid>
              <a:tr h="108000">
                <a:tc rowSpan="2">
                  <a:txBody>
                    <a:bodyPr/>
                    <a:lstStyle/>
                    <a:p>
                      <a:pPr algn="ctr" rtl="0" fontAlgn="ctr"/>
                      <a:r>
                        <a:rPr lang="ko-KR" altLang="en-US" sz="800" b="1" i="0" u="none" strike="noStrike">
                          <a:solidFill>
                            <a:srgbClr val="FFFFFF"/>
                          </a:solidFill>
                          <a:effectLst/>
                          <a:latin typeface="KoPub돋움체 Medium" panose="00000600000000000000" pitchFamily="2" charset="-127"/>
                          <a:ea typeface="KoPub돋움체 Medium" panose="00000600000000000000" pitchFamily="2" charset="-127"/>
                        </a:rPr>
                        <a:t>구분</a:t>
                      </a:r>
                    </a:p>
                  </a:txBody>
                  <a:tcPr marL="36000" marR="36000" marT="0" marB="0" anchor="ctr">
                    <a:lnL w="6350" cap="flat" cmpd="sng" algn="ctr">
                      <a:no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ctr" rtl="0" fontAlgn="ctr"/>
                      <a:r>
                        <a:rPr lang="ko-KR" altLang="en-US" sz="800" b="1" i="0" u="none" strike="noStrike">
                          <a:solidFill>
                            <a:srgbClr val="FFFFFF"/>
                          </a:solidFill>
                          <a:effectLst/>
                          <a:latin typeface="KoPub돋움체 Medium" panose="00000600000000000000" pitchFamily="2" charset="-127"/>
                          <a:ea typeface="KoPub돋움체 Medium" panose="00000600000000000000" pitchFamily="2" charset="-127"/>
                        </a:rPr>
                        <a:t>선수금</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338D"/>
                      </a:solidFill>
                      <a:prstDash val="dot"/>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gridSpan="7">
                  <a:txBody>
                    <a:bodyPr/>
                    <a:lstStyle/>
                    <a:p>
                      <a:pPr algn="ctr" rtl="0" fontAlgn="ctr"/>
                      <a:r>
                        <a:rPr lang="ko-KR" altLang="en-US" sz="800" b="1" i="0" u="none" strike="noStrike">
                          <a:solidFill>
                            <a:srgbClr val="FFFFFF"/>
                          </a:solidFill>
                          <a:effectLst/>
                          <a:latin typeface="KoPub돋움체 Medium" panose="00000600000000000000" pitchFamily="2" charset="-127"/>
                          <a:ea typeface="KoPub돋움체 Medium" panose="00000600000000000000" pitchFamily="2" charset="-127"/>
                        </a:rPr>
                        <a:t>기성금</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1E49E2"/>
                    </a:solidFill>
                  </a:tcPr>
                </a:tc>
                <a:tc hMerge="1">
                  <a:txBody>
                    <a:bodyPr/>
                    <a:lstStyle/>
                    <a:p>
                      <a:pPr algn="ctr" rtl="0" fontAlgn="ctr"/>
                      <a:endParaRPr lang="ko-KR" altLang="en-US" sz="800" b="1" i="0" u="none" strike="noStrike">
                        <a:solidFill>
                          <a:srgbClr val="FFFFFF"/>
                        </a:solidFill>
                        <a:effectLst/>
                        <a:latin typeface="KoPub돋움체 Medium" panose="00000600000000000000" pitchFamily="2" charset="-127"/>
                        <a:ea typeface="KoPub돋움체 Medium" panose="00000600000000000000" pitchFamily="2" charset="-127"/>
                      </a:endParaRP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hMerge="1">
                  <a:txBody>
                    <a:bodyPr/>
                    <a:lstStyle/>
                    <a:p>
                      <a:pPr algn="ctr" rtl="0" fontAlgn="ctr"/>
                      <a:endParaRPr lang="ko-KR" altLang="en-US" sz="800" b="1" i="0" u="none" strike="noStrike">
                        <a:solidFill>
                          <a:srgbClr val="FFFFFF"/>
                        </a:solidFill>
                        <a:effectLst/>
                        <a:latin typeface="KoPub돋움체 Medium" panose="00000600000000000000" pitchFamily="2" charset="-127"/>
                        <a:ea typeface="KoPub돋움체 Medium" panose="00000600000000000000" pitchFamily="2" charset="-127"/>
                      </a:endParaRP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hMerge="1">
                  <a:txBody>
                    <a:bodyPr/>
                    <a:lstStyle/>
                    <a:p>
                      <a:pPr algn="ctr" rtl="0" fontAlgn="ctr"/>
                      <a:endParaRPr lang="ko-KR" altLang="en-US" sz="800" b="1" i="0" u="none" strike="noStrike">
                        <a:solidFill>
                          <a:srgbClr val="FFFFFF"/>
                        </a:solidFill>
                        <a:effectLst/>
                        <a:latin typeface="KoPub돋움체 Medium" panose="00000600000000000000" pitchFamily="2" charset="-127"/>
                        <a:ea typeface="KoPub돋움체 Medium" panose="00000600000000000000" pitchFamily="2" charset="-127"/>
                      </a:endParaRP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hMerge="1">
                  <a:txBody>
                    <a:bodyPr/>
                    <a:lstStyle/>
                    <a:p>
                      <a:pPr algn="ctr" rtl="0" fontAlgn="ctr"/>
                      <a:endParaRPr lang="ko-KR" altLang="en-US" sz="800" b="1" i="0" u="none" strike="noStrike">
                        <a:solidFill>
                          <a:srgbClr val="FFFFFF"/>
                        </a:solidFill>
                        <a:effectLst/>
                        <a:latin typeface="KoPub돋움체 Medium" panose="00000600000000000000" pitchFamily="2" charset="-127"/>
                        <a:ea typeface="KoPub돋움체 Medium" panose="00000600000000000000" pitchFamily="2" charset="-127"/>
                      </a:endParaRP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hMerge="1">
                  <a:txBody>
                    <a:bodyPr/>
                    <a:lstStyle/>
                    <a:p>
                      <a:pPr algn="ctr" rtl="0" fontAlgn="ctr"/>
                      <a:endParaRPr lang="ko-KR" altLang="en-US" sz="800" b="1" i="0" u="none" strike="noStrike">
                        <a:solidFill>
                          <a:srgbClr val="FFFFFF"/>
                        </a:solidFill>
                        <a:effectLst/>
                        <a:latin typeface="KoPub돋움체 Medium" panose="00000600000000000000" pitchFamily="2" charset="-127"/>
                        <a:ea typeface="KoPub돋움체 Medium" panose="00000600000000000000" pitchFamily="2" charset="-127"/>
                      </a:endParaRP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hMerge="1">
                  <a:txBody>
                    <a:bodyPr/>
                    <a:lstStyle/>
                    <a:p>
                      <a:pPr algn="ctr" rtl="0" fontAlgn="ctr"/>
                      <a:endParaRPr lang="ko-KR" altLang="en-US" sz="800" b="1" i="0" u="none" strike="noStrike">
                        <a:solidFill>
                          <a:srgbClr val="FFFFFF"/>
                        </a:solidFill>
                        <a:effectLst/>
                        <a:latin typeface="KoPub돋움체 Medium" panose="00000600000000000000" pitchFamily="2" charset="-127"/>
                        <a:ea typeface="KoPub돋움체 Medium" panose="00000600000000000000" pitchFamily="2" charset="-127"/>
                      </a:endParaRP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ctr" rtl="0" fontAlgn="ctr"/>
                      <a:r>
                        <a:rPr lang="ko-KR" altLang="en-US" sz="800" b="1" i="0" u="none" strike="noStrike">
                          <a:solidFill>
                            <a:srgbClr val="FFFFFF"/>
                          </a:solidFill>
                          <a:effectLst/>
                          <a:latin typeface="KoPub돋움체 Medium" panose="00000600000000000000" pitchFamily="2" charset="-127"/>
                          <a:ea typeface="KoPub돋움체 Medium" panose="00000600000000000000" pitchFamily="2" charset="-127"/>
                        </a:rPr>
                        <a:t>잔금</a:t>
                      </a:r>
                    </a:p>
                  </a:txBody>
                  <a:tcPr marL="36000" marR="36000" marT="0" marB="0" anchor="ctr">
                    <a:lnL w="6350" cap="flat" cmpd="sng" algn="ctr">
                      <a:solidFill>
                        <a:srgbClr val="00338D"/>
                      </a:solidFill>
                      <a:prstDash val="dot"/>
                      <a:round/>
                      <a:headEnd type="none" w="med" len="med"/>
                      <a:tailEnd type="none" w="med" len="med"/>
                    </a:lnL>
                    <a:lnR w="6350" cap="flat" cmpd="sng" algn="ctr">
                      <a:no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noFill/>
                      <a:prstDash val="solid"/>
                      <a:round/>
                      <a:headEnd type="none" w="med" len="med"/>
                      <a:tailEnd type="none" w="med" len="med"/>
                    </a:lnB>
                    <a:solidFill>
                      <a:srgbClr val="7213EA"/>
                    </a:solidFill>
                  </a:tcPr>
                </a:tc>
                <a:extLst>
                  <a:ext uri="{0D108BD9-81ED-4DB2-BD59-A6C34878D82A}">
                    <a16:rowId xmlns:a16="http://schemas.microsoft.com/office/drawing/2014/main" val="2129984812"/>
                  </a:ext>
                </a:extLst>
              </a:tr>
              <a:tr h="108000">
                <a:tc vMerge="1">
                  <a:txBody>
                    <a:bodyPr/>
                    <a:lstStyle/>
                    <a:p>
                      <a:pPr algn="ctr" rtl="0" fontAlgn="ctr"/>
                      <a:r>
                        <a:rPr lang="ko-KR" altLang="en-US" sz="800" b="1" i="0" u="none" strike="noStrike">
                          <a:solidFill>
                            <a:srgbClr val="FFFFFF"/>
                          </a:solidFill>
                          <a:effectLst/>
                          <a:latin typeface="KoPub돋움체 Medium" panose="00000600000000000000" pitchFamily="2" charset="-127"/>
                          <a:ea typeface="KoPub돋움체 Medium" panose="00000600000000000000" pitchFamily="2" charset="-127"/>
                        </a:rPr>
                        <a:t>구분</a:t>
                      </a:r>
                    </a:p>
                  </a:txBody>
                  <a:tcPr marL="36000" marR="36000" marT="0" marB="0" anchor="ctr">
                    <a:lnL w="6350" cap="flat" cmpd="sng" algn="ctr">
                      <a:no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ctr" rtl="0" fontAlgn="ctr"/>
                      <a:r>
                        <a:rPr lang="en-US" altLang="ko-KR" sz="800" b="1" i="0" u="none" strike="noStrike">
                          <a:solidFill>
                            <a:srgbClr val="FFFFFF"/>
                          </a:solidFill>
                          <a:effectLst/>
                          <a:latin typeface="KoPub돋움체 Medium" panose="00000600000000000000" pitchFamily="2" charset="-127"/>
                          <a:ea typeface="KoPub돋움체 Medium" panose="00000600000000000000" pitchFamily="2" charset="-127"/>
                        </a:rPr>
                        <a:t>‘23.4Q</a:t>
                      </a:r>
                      <a:endParaRPr lang="ko-KR" altLang="en-US" sz="800" b="1" i="0" u="none" strike="noStrike">
                        <a:solidFill>
                          <a:srgbClr val="FFFFFF"/>
                        </a:solidFill>
                        <a:effectLst/>
                        <a:latin typeface="KoPub돋움체 Medium" panose="00000600000000000000" pitchFamily="2" charset="-127"/>
                        <a:ea typeface="KoPub돋움체 Medium" panose="00000600000000000000" pitchFamily="2" charset="-127"/>
                      </a:endParaRP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338D"/>
                      </a:solidFill>
                      <a:prstDash val="dot"/>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ctr" rtl="0" fontAlgn="ctr"/>
                      <a:r>
                        <a:rPr lang="en-US" altLang="ko-KR" sz="800" b="1" i="0" u="none" strike="noStrike">
                          <a:solidFill>
                            <a:srgbClr val="FFFFFF"/>
                          </a:solidFill>
                          <a:effectLst/>
                          <a:latin typeface="KoPub돋움체 Medium" panose="00000600000000000000" pitchFamily="2" charset="-127"/>
                          <a:ea typeface="KoPub돋움체 Medium" panose="00000600000000000000" pitchFamily="2" charset="-127"/>
                        </a:rPr>
                        <a:t>24.1Q</a:t>
                      </a:r>
                      <a:endParaRPr lang="ko-KR" altLang="en-US" sz="800" b="1" i="0" u="none" strike="noStrike">
                        <a:solidFill>
                          <a:srgbClr val="FFFFFF"/>
                        </a:solidFill>
                        <a:effectLst/>
                        <a:latin typeface="KoPub돋움체 Medium" panose="00000600000000000000" pitchFamily="2" charset="-127"/>
                        <a:ea typeface="KoPub돋움체 Medium" panose="00000600000000000000" pitchFamily="2" charset="-127"/>
                      </a:endParaRP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1E49E2"/>
                    </a:solidFill>
                  </a:tcPr>
                </a:tc>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kumimoji="0" lang="en-US" altLang="ko-KR" sz="800" b="1" i="0" u="none" strike="noStrike" kern="1200" cap="none" spc="0" normalizeH="0" baseline="0" noProof="0">
                          <a:ln>
                            <a:noFill/>
                          </a:ln>
                          <a:solidFill>
                            <a:srgbClr val="FFFFFF"/>
                          </a:solidFill>
                          <a:effectLst/>
                          <a:uLnTx/>
                          <a:uFillTx/>
                          <a:latin typeface="KoPub돋움체 Medium" panose="00000600000000000000" pitchFamily="2" charset="-127"/>
                          <a:ea typeface="KoPub돋움체 Medium" panose="00000600000000000000" pitchFamily="2" charset="-127"/>
                          <a:cs typeface="+mn-cs"/>
                        </a:rPr>
                        <a:t>24.2Q</a:t>
                      </a:r>
                      <a:endParaRPr kumimoji="0" lang="ko-KR" altLang="en-US" sz="800" b="1" i="0" u="none" strike="noStrike" kern="1200" cap="none" spc="0" normalizeH="0" baseline="0" noProof="0">
                        <a:ln>
                          <a:noFill/>
                        </a:ln>
                        <a:solidFill>
                          <a:srgbClr val="FFFFFF"/>
                        </a:solidFill>
                        <a:effectLst/>
                        <a:uLnTx/>
                        <a:uFillTx/>
                        <a:latin typeface="KoPub돋움체 Medium" panose="00000600000000000000" pitchFamily="2" charset="-127"/>
                        <a:ea typeface="KoPub돋움체 Medium" panose="00000600000000000000" pitchFamily="2" charset="-127"/>
                        <a:cs typeface="+mn-cs"/>
                      </a:endParaRP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1E49E2"/>
                    </a:solidFill>
                  </a:tcPr>
                </a:tc>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kumimoji="0" lang="en-US" altLang="ko-KR" sz="800" b="1" i="0" u="none" strike="noStrike" kern="1200" cap="none" spc="0" normalizeH="0" baseline="0" noProof="0">
                          <a:ln>
                            <a:noFill/>
                          </a:ln>
                          <a:solidFill>
                            <a:srgbClr val="FFFFFF"/>
                          </a:solidFill>
                          <a:effectLst/>
                          <a:uLnTx/>
                          <a:uFillTx/>
                          <a:latin typeface="KoPub돋움체 Medium" panose="00000600000000000000" pitchFamily="2" charset="-127"/>
                          <a:ea typeface="KoPub돋움체 Medium" panose="00000600000000000000" pitchFamily="2" charset="-127"/>
                          <a:cs typeface="+mn-cs"/>
                        </a:rPr>
                        <a:t>24.3Q</a:t>
                      </a:r>
                      <a:endParaRPr kumimoji="0" lang="ko-KR" altLang="en-US" sz="800" b="1" i="0" u="none" strike="noStrike" kern="1200" cap="none" spc="0" normalizeH="0" baseline="0" noProof="0">
                        <a:ln>
                          <a:noFill/>
                        </a:ln>
                        <a:solidFill>
                          <a:srgbClr val="FFFFFF"/>
                        </a:solidFill>
                        <a:effectLst/>
                        <a:uLnTx/>
                        <a:uFillTx/>
                        <a:latin typeface="KoPub돋움체 Medium" panose="00000600000000000000" pitchFamily="2" charset="-127"/>
                        <a:ea typeface="KoPub돋움체 Medium" panose="00000600000000000000" pitchFamily="2" charset="-127"/>
                        <a:cs typeface="+mn-cs"/>
                      </a:endParaRP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1E49E2"/>
                    </a:solidFill>
                  </a:tcPr>
                </a:tc>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kumimoji="0" lang="en-US" altLang="ko-KR" sz="800" b="1" i="0" u="none" strike="noStrike" kern="1200" cap="none" spc="0" normalizeH="0" baseline="0" noProof="0">
                          <a:ln>
                            <a:noFill/>
                          </a:ln>
                          <a:solidFill>
                            <a:srgbClr val="FFFFFF"/>
                          </a:solidFill>
                          <a:effectLst/>
                          <a:uLnTx/>
                          <a:uFillTx/>
                          <a:latin typeface="KoPub돋움체 Medium" panose="00000600000000000000" pitchFamily="2" charset="-127"/>
                          <a:ea typeface="KoPub돋움체 Medium" panose="00000600000000000000" pitchFamily="2" charset="-127"/>
                          <a:cs typeface="+mn-cs"/>
                        </a:rPr>
                        <a:t>24.4Q</a:t>
                      </a:r>
                      <a:endParaRPr kumimoji="0" lang="ko-KR" altLang="en-US" sz="800" b="1" i="0" u="none" strike="noStrike" kern="1200" cap="none" spc="0" normalizeH="0" baseline="0" noProof="0">
                        <a:ln>
                          <a:noFill/>
                        </a:ln>
                        <a:solidFill>
                          <a:srgbClr val="FFFFFF"/>
                        </a:solidFill>
                        <a:effectLst/>
                        <a:uLnTx/>
                        <a:uFillTx/>
                        <a:latin typeface="KoPub돋움체 Medium" panose="00000600000000000000" pitchFamily="2" charset="-127"/>
                        <a:ea typeface="KoPub돋움체 Medium" panose="00000600000000000000" pitchFamily="2" charset="-127"/>
                        <a:cs typeface="+mn-cs"/>
                      </a:endParaRP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338D"/>
                      </a:solidFill>
                      <a:prstDash val="dot"/>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1E49E2"/>
                    </a:solidFill>
                  </a:tcPr>
                </a:tc>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kumimoji="0" lang="en-US" altLang="ko-KR" sz="800" b="1" i="0" u="none" strike="noStrike" kern="1200" cap="none" spc="0" normalizeH="0" baseline="0" noProof="0">
                          <a:ln>
                            <a:noFill/>
                          </a:ln>
                          <a:solidFill>
                            <a:srgbClr val="FFFFFF"/>
                          </a:solidFill>
                          <a:effectLst/>
                          <a:uLnTx/>
                          <a:uFillTx/>
                          <a:latin typeface="KoPub돋움체 Medium" panose="00000600000000000000" pitchFamily="2" charset="-127"/>
                          <a:ea typeface="KoPub돋움체 Medium" panose="00000600000000000000" pitchFamily="2" charset="-127"/>
                          <a:cs typeface="+mn-cs"/>
                        </a:rPr>
                        <a:t>25.1Q</a:t>
                      </a:r>
                      <a:endParaRPr kumimoji="0" lang="ko-KR" altLang="en-US" sz="800" b="1" i="0" u="none" strike="noStrike" kern="1200" cap="none" spc="0" normalizeH="0" baseline="0" noProof="0">
                        <a:ln>
                          <a:noFill/>
                        </a:ln>
                        <a:solidFill>
                          <a:srgbClr val="FFFFFF"/>
                        </a:solidFill>
                        <a:effectLst/>
                        <a:uLnTx/>
                        <a:uFillTx/>
                        <a:latin typeface="KoPub돋움체 Medium" panose="00000600000000000000" pitchFamily="2" charset="-127"/>
                        <a:ea typeface="KoPub돋움체 Medium" panose="00000600000000000000" pitchFamily="2" charset="-127"/>
                        <a:cs typeface="+mn-cs"/>
                      </a:endParaRP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1E49E2"/>
                    </a:solidFill>
                  </a:tcPr>
                </a:tc>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kumimoji="0" lang="en-US" altLang="ko-KR" sz="800" b="1" i="0" u="none" strike="noStrike" kern="1200" cap="none" spc="0" normalizeH="0" baseline="0" noProof="0">
                          <a:ln>
                            <a:noFill/>
                          </a:ln>
                          <a:solidFill>
                            <a:srgbClr val="FFFFFF"/>
                          </a:solidFill>
                          <a:effectLst/>
                          <a:uLnTx/>
                          <a:uFillTx/>
                          <a:latin typeface="KoPub돋움체 Medium" panose="00000600000000000000" pitchFamily="2" charset="-127"/>
                          <a:ea typeface="KoPub돋움체 Medium" panose="00000600000000000000" pitchFamily="2" charset="-127"/>
                          <a:cs typeface="+mn-cs"/>
                        </a:rPr>
                        <a:t>25.2Q</a:t>
                      </a:r>
                      <a:endParaRPr kumimoji="0" lang="ko-KR" altLang="en-US" sz="800" b="1" i="0" u="none" strike="noStrike" kern="1200" cap="none" spc="0" normalizeH="0" baseline="0" noProof="0">
                        <a:ln>
                          <a:noFill/>
                        </a:ln>
                        <a:solidFill>
                          <a:srgbClr val="FFFFFF"/>
                        </a:solidFill>
                        <a:effectLst/>
                        <a:uLnTx/>
                        <a:uFillTx/>
                        <a:latin typeface="KoPub돋움체 Medium" panose="00000600000000000000" pitchFamily="2" charset="-127"/>
                        <a:ea typeface="KoPub돋움체 Medium" panose="00000600000000000000" pitchFamily="2" charset="-127"/>
                        <a:cs typeface="+mn-cs"/>
                      </a:endParaRP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1E49E2"/>
                    </a:solidFill>
                  </a:tcPr>
                </a:tc>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kumimoji="0" lang="en-US" altLang="ko-KR" sz="800" b="1" i="0" u="none" strike="noStrike" kern="1200" cap="none" spc="0" normalizeH="0" baseline="0" noProof="0">
                          <a:ln>
                            <a:noFill/>
                          </a:ln>
                          <a:solidFill>
                            <a:srgbClr val="FFFFFF"/>
                          </a:solidFill>
                          <a:effectLst/>
                          <a:uLnTx/>
                          <a:uFillTx/>
                          <a:latin typeface="KoPub돋움체 Medium" panose="00000600000000000000" pitchFamily="2" charset="-127"/>
                          <a:ea typeface="KoPub돋움체 Medium" panose="00000600000000000000" pitchFamily="2" charset="-127"/>
                          <a:cs typeface="+mn-cs"/>
                        </a:rPr>
                        <a:t>25.3Q</a:t>
                      </a:r>
                      <a:endParaRPr kumimoji="0" lang="ko-KR" altLang="en-US" sz="800" b="1" i="0" u="none" strike="noStrike" kern="1200" cap="none" spc="0" normalizeH="0" baseline="0" noProof="0">
                        <a:ln>
                          <a:noFill/>
                        </a:ln>
                        <a:solidFill>
                          <a:srgbClr val="FFFFFF"/>
                        </a:solidFill>
                        <a:effectLst/>
                        <a:uLnTx/>
                        <a:uFillTx/>
                        <a:latin typeface="KoPub돋움체 Medium" panose="00000600000000000000" pitchFamily="2" charset="-127"/>
                        <a:ea typeface="KoPub돋움체 Medium" panose="00000600000000000000" pitchFamily="2" charset="-127"/>
                        <a:cs typeface="+mn-cs"/>
                      </a:endParaRP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338D"/>
                      </a:solidFill>
                      <a:prstDash val="dot"/>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1E49E2"/>
                    </a:solidFill>
                  </a:tcPr>
                </a:tc>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kumimoji="0" lang="en-US" altLang="ko-KR" sz="800" b="1" i="0" u="none" strike="noStrike" kern="1200" cap="none" spc="0" normalizeH="0" baseline="0" noProof="0">
                          <a:ln>
                            <a:noFill/>
                          </a:ln>
                          <a:solidFill>
                            <a:srgbClr val="FFFFFF"/>
                          </a:solidFill>
                          <a:effectLst/>
                          <a:uLnTx/>
                          <a:uFillTx/>
                          <a:latin typeface="KoPub돋움체 Medium" panose="00000600000000000000" pitchFamily="2" charset="-127"/>
                          <a:ea typeface="KoPub돋움체 Medium" panose="00000600000000000000" pitchFamily="2" charset="-127"/>
                          <a:cs typeface="+mn-cs"/>
                        </a:rPr>
                        <a:t>25.4Q</a:t>
                      </a:r>
                      <a:endParaRPr kumimoji="0" lang="ko-KR" altLang="en-US" sz="800" b="1" i="0" u="none" strike="noStrike" kern="1200" cap="none" spc="0" normalizeH="0" baseline="0" noProof="0">
                        <a:ln>
                          <a:noFill/>
                        </a:ln>
                        <a:solidFill>
                          <a:srgbClr val="FFFFFF"/>
                        </a:solidFill>
                        <a:effectLst/>
                        <a:uLnTx/>
                        <a:uFillTx/>
                        <a:latin typeface="KoPub돋움체 Medium" panose="00000600000000000000" pitchFamily="2" charset="-127"/>
                        <a:ea typeface="KoPub돋움체 Medium" panose="00000600000000000000" pitchFamily="2" charset="-127"/>
                        <a:cs typeface="+mn-cs"/>
                      </a:endParaRPr>
                    </a:p>
                  </a:txBody>
                  <a:tcPr marL="36000" marR="36000" marT="0" marB="0" anchor="ctr">
                    <a:lnL w="6350" cap="flat" cmpd="sng" algn="ctr">
                      <a:solidFill>
                        <a:srgbClr val="00338D"/>
                      </a:solidFill>
                      <a:prstDash val="dot"/>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7213EA"/>
                    </a:solidFill>
                  </a:tcPr>
                </a:tc>
                <a:extLst>
                  <a:ext uri="{0D108BD9-81ED-4DB2-BD59-A6C34878D82A}">
                    <a16:rowId xmlns:a16="http://schemas.microsoft.com/office/drawing/2014/main" val="202037023"/>
                  </a:ext>
                </a:extLst>
              </a:tr>
              <a:tr h="144000">
                <a:tc>
                  <a:txBody>
                    <a:bodyPr/>
                    <a:lstStyle/>
                    <a:p>
                      <a:pPr algn="ctr" rtl="0" fontAlgn="ctr"/>
                      <a:r>
                        <a:rPr lang="ko-KR" altLang="en-US" sz="800" b="0" i="0" u="none" strike="noStrike">
                          <a:solidFill>
                            <a:srgbClr val="000000"/>
                          </a:solidFill>
                          <a:effectLst/>
                          <a:latin typeface="KoPub돋움체 Medium" panose="00000600000000000000" pitchFamily="2" charset="-127"/>
                          <a:ea typeface="KoPub돋움체 Medium" panose="00000600000000000000" pitchFamily="2" charset="-127"/>
                        </a:rPr>
                        <a:t>영광 낙월</a:t>
                      </a:r>
                    </a:p>
                  </a:txBody>
                  <a:tcPr marL="36000" marR="3600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en-US" sz="800" b="0" i="0" u="none" strike="noStrike">
                          <a:solidFill>
                            <a:srgbClr val="000000"/>
                          </a:solidFill>
                          <a:effectLst/>
                          <a:latin typeface="KoPub돋움체 Medium" panose="00000600000000000000" pitchFamily="2" charset="-127"/>
                          <a:ea typeface="KoPub돋움체 Medium" panose="00000600000000000000" pitchFamily="2" charset="-127"/>
                        </a:rPr>
                        <a:t>10%</a:t>
                      </a:r>
                    </a:p>
                  </a:txBody>
                  <a:tcPr marL="36000" marR="36000" marT="0" marB="0" anchor="ctr">
                    <a:lnL w="6350" cap="flat" cmpd="sng" algn="ctr">
                      <a:noFill/>
                      <a:prstDash val="solid"/>
                      <a:round/>
                      <a:headEnd type="none" w="med" len="med"/>
                      <a:tailEnd type="none" w="med" len="med"/>
                    </a:lnL>
                    <a:lnR w="6350" cap="flat" cmpd="sng" algn="ctr">
                      <a:solidFill>
                        <a:srgbClr val="00338D"/>
                      </a:solidFill>
                      <a:prstDash val="dot"/>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kumimoji="0" lang="en-US" altLang="ko-KR" sz="800" b="0" i="0" u="none" strike="noStrike" kern="1200" cap="none" spc="0" normalizeH="0" baseline="0" noProof="0">
                          <a:ln>
                            <a:noFill/>
                          </a:ln>
                          <a:solidFill>
                            <a:srgbClr val="000000"/>
                          </a:solidFill>
                          <a:effectLst/>
                          <a:uLnTx/>
                          <a:uFillTx/>
                          <a:latin typeface="KoPub돋움체 Medium" panose="00000600000000000000" pitchFamily="2" charset="-127"/>
                          <a:ea typeface="KoPub돋움체 Medium" panose="00000600000000000000" pitchFamily="2" charset="-127"/>
                          <a:cs typeface="+mn-cs"/>
                        </a:rPr>
                        <a:t>10%</a:t>
                      </a:r>
                    </a:p>
                  </a:txBody>
                  <a:tcPr marL="36000" marR="36000" marT="0" marB="0" anchor="ctr">
                    <a:lnL w="6350" cap="flat" cmpd="sng" algn="ctr">
                      <a:solidFill>
                        <a:srgbClr val="00338D"/>
                      </a:solidFill>
                      <a:prstDash val="dot"/>
                      <a:round/>
                      <a:headEnd type="none" w="med" len="med"/>
                      <a:tailEnd type="none" w="med" len="med"/>
                    </a:lnL>
                    <a:lnR w="6350" cap="flat" cmpd="sng" algn="ctr">
                      <a:no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kumimoji="0" lang="en-US" altLang="ko-KR" sz="800" b="0" i="0" u="none" strike="noStrike" kern="1200" cap="none" spc="0" normalizeH="0" baseline="0" noProof="0">
                          <a:ln>
                            <a:noFill/>
                          </a:ln>
                          <a:solidFill>
                            <a:srgbClr val="000000"/>
                          </a:solidFill>
                          <a:effectLst/>
                          <a:uLnTx/>
                          <a:uFillTx/>
                          <a:latin typeface="KoPub돋움체 Medium" panose="00000600000000000000" pitchFamily="2" charset="-127"/>
                          <a:ea typeface="KoPub돋움체 Medium" panose="00000600000000000000" pitchFamily="2" charset="-127"/>
                          <a:cs typeface="+mn-cs"/>
                        </a:rPr>
                        <a:t>10%</a:t>
                      </a:r>
                    </a:p>
                  </a:txBody>
                  <a:tcPr marL="36000" marR="3600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kumimoji="0" lang="en-US" altLang="ko-KR" sz="800" b="0" i="0" u="none" strike="noStrike" kern="1200" cap="none" spc="0" normalizeH="0" baseline="0" noProof="0">
                          <a:ln>
                            <a:noFill/>
                          </a:ln>
                          <a:solidFill>
                            <a:srgbClr val="000000"/>
                          </a:solidFill>
                          <a:effectLst/>
                          <a:uLnTx/>
                          <a:uFillTx/>
                          <a:latin typeface="KoPub돋움체 Medium" panose="00000600000000000000" pitchFamily="2" charset="-127"/>
                          <a:ea typeface="KoPub돋움체 Medium" panose="00000600000000000000" pitchFamily="2" charset="-127"/>
                          <a:cs typeface="+mn-cs"/>
                        </a:rPr>
                        <a:t>10%</a:t>
                      </a:r>
                    </a:p>
                  </a:txBody>
                  <a:tcPr marL="36000" marR="3600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kumimoji="0" lang="en-US" altLang="ko-KR" sz="800" b="0" i="0" u="none" strike="noStrike" kern="1200" cap="none" spc="0" normalizeH="0" baseline="0" noProof="0">
                          <a:ln>
                            <a:noFill/>
                          </a:ln>
                          <a:solidFill>
                            <a:srgbClr val="000000"/>
                          </a:solidFill>
                          <a:effectLst/>
                          <a:uLnTx/>
                          <a:uFillTx/>
                          <a:latin typeface="KoPub돋움체 Medium" panose="00000600000000000000" pitchFamily="2" charset="-127"/>
                          <a:ea typeface="KoPub돋움체 Medium" panose="00000600000000000000" pitchFamily="2" charset="-127"/>
                          <a:cs typeface="+mn-cs"/>
                        </a:rPr>
                        <a:t>10%</a:t>
                      </a:r>
                    </a:p>
                  </a:txBody>
                  <a:tcPr marL="36000" marR="36000" marT="0" marB="0" anchor="ctr">
                    <a:lnL w="6350" cap="flat" cmpd="sng" algn="ctr">
                      <a:noFill/>
                      <a:prstDash val="solid"/>
                      <a:round/>
                      <a:headEnd type="none" w="med" len="med"/>
                      <a:tailEnd type="none" w="med" len="med"/>
                    </a:lnL>
                    <a:lnR w="6350" cap="flat" cmpd="sng" algn="ctr">
                      <a:solidFill>
                        <a:srgbClr val="00338D"/>
                      </a:solidFill>
                      <a:prstDash val="dot"/>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kumimoji="0" lang="en-US" altLang="ko-KR" sz="800" b="0" i="0" u="none" strike="noStrike" kern="1200" cap="none" spc="0" normalizeH="0" baseline="0" noProof="0">
                          <a:ln>
                            <a:noFill/>
                          </a:ln>
                          <a:solidFill>
                            <a:srgbClr val="000000"/>
                          </a:solidFill>
                          <a:effectLst/>
                          <a:uLnTx/>
                          <a:uFillTx/>
                          <a:latin typeface="KoPub돋움체 Medium" panose="00000600000000000000" pitchFamily="2" charset="-127"/>
                          <a:ea typeface="KoPub돋움체 Medium" panose="00000600000000000000" pitchFamily="2" charset="-127"/>
                          <a:cs typeface="+mn-cs"/>
                        </a:rPr>
                        <a:t>10%</a:t>
                      </a:r>
                    </a:p>
                  </a:txBody>
                  <a:tcPr marL="36000" marR="36000" marT="0" marB="0" anchor="ctr">
                    <a:lnL w="6350" cap="flat" cmpd="sng" algn="ctr">
                      <a:solidFill>
                        <a:srgbClr val="00338D"/>
                      </a:solidFill>
                      <a:prstDash val="dot"/>
                      <a:round/>
                      <a:headEnd type="none" w="med" len="med"/>
                      <a:tailEnd type="none" w="med" len="med"/>
                    </a:lnL>
                    <a:lnR w="6350" cap="flat" cmpd="sng" algn="ctr">
                      <a:no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kumimoji="0" lang="en-US" altLang="ko-KR" sz="800" b="0" i="0" u="none" strike="noStrike" kern="1200" cap="none" spc="0" normalizeH="0" baseline="0" noProof="0">
                          <a:ln>
                            <a:noFill/>
                          </a:ln>
                          <a:solidFill>
                            <a:srgbClr val="000000"/>
                          </a:solidFill>
                          <a:effectLst/>
                          <a:uLnTx/>
                          <a:uFillTx/>
                          <a:latin typeface="KoPub돋움체 Medium" panose="00000600000000000000" pitchFamily="2" charset="-127"/>
                          <a:ea typeface="KoPub돋움체 Medium" panose="00000600000000000000" pitchFamily="2" charset="-127"/>
                          <a:cs typeface="+mn-cs"/>
                        </a:rPr>
                        <a:t>10%</a:t>
                      </a:r>
                    </a:p>
                  </a:txBody>
                  <a:tcPr marL="36000" marR="3600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kumimoji="0" lang="en-US" altLang="ko-KR" sz="800" b="0" i="0" u="none" strike="noStrike" kern="1200" cap="none" spc="0" normalizeH="0" baseline="0" noProof="0">
                          <a:ln>
                            <a:noFill/>
                          </a:ln>
                          <a:solidFill>
                            <a:srgbClr val="000000"/>
                          </a:solidFill>
                          <a:effectLst/>
                          <a:uLnTx/>
                          <a:uFillTx/>
                          <a:latin typeface="KoPub돋움체 Medium" panose="00000600000000000000" pitchFamily="2" charset="-127"/>
                          <a:ea typeface="KoPub돋움체 Medium" panose="00000600000000000000" pitchFamily="2" charset="-127"/>
                          <a:cs typeface="+mn-cs"/>
                        </a:rPr>
                        <a:t>10%</a:t>
                      </a:r>
                    </a:p>
                  </a:txBody>
                  <a:tcPr marL="36000" marR="36000" marT="0" marB="0" anchor="ctr">
                    <a:lnL w="6350" cap="flat" cmpd="sng" algn="ctr">
                      <a:noFill/>
                      <a:prstDash val="solid"/>
                      <a:round/>
                      <a:headEnd type="none" w="med" len="med"/>
                      <a:tailEnd type="none" w="med" len="med"/>
                    </a:lnL>
                    <a:lnR w="6350" cap="flat" cmpd="sng" algn="ctr">
                      <a:solidFill>
                        <a:srgbClr val="00338D"/>
                      </a:solidFill>
                      <a:prstDash val="dot"/>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en-US" altLang="ko-KR" sz="800" b="0" i="0" u="none" strike="noStrike">
                          <a:solidFill>
                            <a:srgbClr val="000000"/>
                          </a:solidFill>
                          <a:effectLst/>
                          <a:latin typeface="KoPub돋움체 Medium" panose="00000600000000000000" pitchFamily="2" charset="-127"/>
                          <a:ea typeface="KoPub돋움체 Medium" panose="00000600000000000000" pitchFamily="2" charset="-127"/>
                        </a:rPr>
                        <a:t>20%</a:t>
                      </a:r>
                      <a:endParaRPr lang="ko-KR" altLang="en-US" sz="800" b="0" i="0" u="none" strike="noStrike">
                        <a:solidFill>
                          <a:srgbClr val="000000"/>
                        </a:solidFill>
                        <a:effectLst/>
                        <a:latin typeface="KoPub돋움체 Medium" panose="00000600000000000000" pitchFamily="2" charset="-127"/>
                        <a:ea typeface="KoPub돋움체 Medium" panose="00000600000000000000" pitchFamily="2" charset="-127"/>
                      </a:endParaRPr>
                    </a:p>
                  </a:txBody>
                  <a:tcPr marL="36000" marR="36000" marT="0" marB="0" anchor="ctr">
                    <a:lnL w="6350" cap="flat" cmpd="sng" algn="ctr">
                      <a:solidFill>
                        <a:srgbClr val="00338D"/>
                      </a:solidFill>
                      <a:prstDash val="dot"/>
                      <a:round/>
                      <a:headEnd type="none" w="med" len="med"/>
                      <a:tailEnd type="none" w="med" len="med"/>
                    </a:lnL>
                    <a:lnR w="6350" cap="flat" cmpd="sng" algn="ctr">
                      <a:no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874620167"/>
                  </a:ext>
                </a:extLst>
              </a:tr>
            </a:tbl>
          </a:graphicData>
        </a:graphic>
      </p:graphicFrame>
    </p:spTree>
    <p:extLst>
      <p:ext uri="{BB962C8B-B14F-4D97-AF65-F5344CB8AC3E}">
        <p14:creationId xmlns:p14="http://schemas.microsoft.com/office/powerpoint/2010/main" val="27398387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텍스트 개체 틀 16">
            <a:extLst>
              <a:ext uri="{FF2B5EF4-FFF2-40B4-BE49-F238E27FC236}">
                <a16:creationId xmlns:a16="http://schemas.microsoft.com/office/drawing/2014/main" id="{5A7C73A3-8BE8-4DE6-B6AA-C52589975296}"/>
              </a:ext>
            </a:extLst>
          </p:cNvPr>
          <p:cNvSpPr>
            <a:spLocks noGrp="1"/>
          </p:cNvSpPr>
          <p:nvPr>
            <p:ph type="body" sz="quarter" idx="10"/>
          </p:nvPr>
        </p:nvSpPr>
        <p:spPr>
          <a:xfrm>
            <a:off x="502976" y="193432"/>
            <a:ext cx="8574241" cy="211381"/>
          </a:xfrm>
        </p:spPr>
        <p:txBody>
          <a:bodyPr/>
          <a:lstStyle/>
          <a:p>
            <a:r>
              <a:rPr lang="en-US" altLang="ko-KR" sz="1000">
                <a:solidFill>
                  <a:schemeClr val="tx1">
                    <a:lumMod val="50000"/>
                    <a:lumOff val="50000"/>
                  </a:schemeClr>
                </a:solidFill>
                <a:latin typeface="KoPub돋움체 Bold" panose="00000800000000000000" pitchFamily="2" charset="-127"/>
                <a:ea typeface="KoPub돋움체 Bold" panose="00000800000000000000" pitchFamily="2" charset="-127"/>
                <a:cs typeface="+mn-cs"/>
              </a:rPr>
              <a:t>03 Projection</a:t>
            </a:r>
            <a:endParaRPr lang="ko-KR" altLang="en-US" sz="1000">
              <a:solidFill>
                <a:schemeClr val="tx1">
                  <a:lumMod val="50000"/>
                  <a:lumOff val="50000"/>
                </a:schemeClr>
              </a:solidFill>
              <a:latin typeface="KoPub돋움체 Bold" panose="00000800000000000000" pitchFamily="2" charset="-127"/>
              <a:ea typeface="KoPub돋움체 Bold" panose="00000800000000000000" pitchFamily="2" charset="-127"/>
              <a:cs typeface="+mn-cs"/>
            </a:endParaRPr>
          </a:p>
        </p:txBody>
      </p:sp>
      <p:sp>
        <p:nvSpPr>
          <p:cNvPr id="96" name="TextBox 95">
            <a:extLst>
              <a:ext uri="{FF2B5EF4-FFF2-40B4-BE49-F238E27FC236}">
                <a16:creationId xmlns:a16="http://schemas.microsoft.com/office/drawing/2014/main" id="{48798C3D-559E-40C9-B22A-6761007405E1}"/>
              </a:ext>
            </a:extLst>
          </p:cNvPr>
          <p:cNvSpPr txBox="1"/>
          <p:nvPr/>
        </p:nvSpPr>
        <p:spPr>
          <a:xfrm flipH="1">
            <a:off x="488950" y="874727"/>
            <a:ext cx="8928100" cy="338554"/>
          </a:xfrm>
          <a:prstGeom prst="rect">
            <a:avLst/>
          </a:prstGeom>
          <a:noFill/>
        </p:spPr>
        <p:txBody>
          <a:bodyPr wrap="square" lIns="0" tIns="0" rIns="0" bIns="0" rtlCol="0">
            <a:spAutoFit/>
          </a:bodyPr>
          <a:lstStyle/>
          <a:p>
            <a:r>
              <a:rPr lang="ko-KR" altLang="en-US"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투자 및 재무 현금흐름의 주요 가정사항은 다음과 같습니다</a:t>
            </a:r>
            <a:r>
              <a:rPr lang="en-US" altLang="ko-KR"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a:t>
            </a:r>
            <a:r>
              <a:rPr lang="ko-KR" altLang="en-US"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 선가는 선박 인수 부대비용 포함 총 </a:t>
            </a:r>
            <a:r>
              <a:rPr lang="en-US" altLang="ko-KR"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445</a:t>
            </a:r>
            <a:r>
              <a:rPr lang="ko-KR" altLang="en-US"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억원으로 가정하였으며</a:t>
            </a:r>
            <a:r>
              <a:rPr lang="en-US" altLang="ko-KR"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 </a:t>
            </a:r>
            <a:r>
              <a:rPr lang="ko-KR" altLang="en-US"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선박금융 차입금은 선박 인수 부대비용을 제외한 선박대금의 </a:t>
            </a:r>
            <a:r>
              <a:rPr lang="en-US" altLang="ko-KR"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90%</a:t>
            </a:r>
            <a:r>
              <a:rPr lang="ko-KR" altLang="en-US"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인 약 </a:t>
            </a:r>
            <a:r>
              <a:rPr lang="en-US" altLang="ko-KR"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377</a:t>
            </a:r>
            <a:r>
              <a:rPr lang="ko-KR" altLang="en-US"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억원으로 가정하였습니다</a:t>
            </a:r>
            <a:r>
              <a:rPr lang="en-US" altLang="ko-KR"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a:t>
            </a:r>
            <a:endParaRPr lang="ko-KR" altLang="en-US"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endParaRPr>
          </a:p>
        </p:txBody>
      </p:sp>
      <p:sp>
        <p:nvSpPr>
          <p:cNvPr id="97" name="제목 18">
            <a:extLst>
              <a:ext uri="{FF2B5EF4-FFF2-40B4-BE49-F238E27FC236}">
                <a16:creationId xmlns:a16="http://schemas.microsoft.com/office/drawing/2014/main" id="{E577CB65-78D0-496E-8174-B9F8D9F6DC96}"/>
              </a:ext>
            </a:extLst>
          </p:cNvPr>
          <p:cNvSpPr txBox="1">
            <a:spLocks/>
          </p:cNvSpPr>
          <p:nvPr/>
        </p:nvSpPr>
        <p:spPr>
          <a:xfrm>
            <a:off x="488951" y="439978"/>
            <a:ext cx="8928100" cy="430887"/>
          </a:xfrm>
          <a:prstGeom prst="rect">
            <a:avLst/>
          </a:prstGeom>
        </p:spPr>
        <p:txBody>
          <a:bodyPr wrap="square" lIns="0" tIns="0" rIns="0" bIns="0">
            <a:spAutoFit/>
          </a:bodyPr>
          <a:lstStyle>
            <a:defPPr>
              <a:defRPr lang="en-US"/>
            </a:defPPr>
            <a:lvl1pPr marR="0" lvl="0" indent="0" defTabSz="661751" fontAlgn="auto" latinLnBrk="1">
              <a:lnSpc>
                <a:spcPct val="100000"/>
              </a:lnSpc>
              <a:spcBef>
                <a:spcPct val="0"/>
              </a:spcBef>
              <a:spcAft>
                <a:spcPts val="2000"/>
              </a:spcAft>
              <a:buClrTx/>
              <a:buSzTx/>
              <a:buFontTx/>
              <a:buNone/>
              <a:tabLst/>
              <a:defRPr kumimoji="0" sz="2800" b="0" i="0" u="none" strike="noStrike" cap="none" spc="0" normalizeH="0" baseline="0">
                <a:ln>
                  <a:solidFill>
                    <a:srgbClr val="FD349C">
                      <a:alpha val="0"/>
                    </a:srgbClr>
                  </a:solidFill>
                </a:ln>
                <a:solidFill>
                  <a:srgbClr val="00338D"/>
                </a:solidFill>
                <a:effectLst/>
                <a:uLnTx/>
                <a:uFillTx/>
                <a:latin typeface="KoPub돋움체 Bold" panose="00000800000000000000" pitchFamily="2" charset="-127"/>
                <a:ea typeface="KoPub돋움체 Bold" panose="00000800000000000000" pitchFamily="2" charset="-127"/>
                <a:cs typeface="+mj-cs"/>
              </a:defRPr>
            </a:lvl1pPr>
          </a:lstStyle>
          <a:p>
            <a:pPr>
              <a:defRPr/>
            </a:pPr>
            <a:r>
              <a:rPr lang="ko-KR" altLang="en-US" sz="2800"/>
              <a:t>주요 가정 </a:t>
            </a:r>
            <a:r>
              <a:rPr lang="en-US" altLang="ko-KR" sz="2000"/>
              <a:t>- </a:t>
            </a:r>
            <a:r>
              <a:rPr lang="ko-KR" altLang="en-US" sz="2000"/>
              <a:t>투자 및 재무</a:t>
            </a:r>
            <a:endParaRPr lang="en-US" altLang="ko-KR" sz="2000"/>
          </a:p>
        </p:txBody>
      </p:sp>
      <p:graphicFrame>
        <p:nvGraphicFramePr>
          <p:cNvPr id="2" name="Group 4">
            <a:extLst>
              <a:ext uri="{FF2B5EF4-FFF2-40B4-BE49-F238E27FC236}">
                <a16:creationId xmlns:a16="http://schemas.microsoft.com/office/drawing/2014/main" id="{C7D9F743-E18E-E70F-2FA3-47D0240ADD13}"/>
              </a:ext>
            </a:extLst>
          </p:cNvPr>
          <p:cNvGraphicFramePr>
            <a:graphicFrameLocks noGrp="1"/>
          </p:cNvGraphicFramePr>
          <p:nvPr>
            <p:custDataLst>
              <p:tags r:id="rId1"/>
            </p:custDataLst>
            <p:extLst>
              <p:ext uri="{D42A27DB-BD31-4B8C-83A1-F6EECF244321}">
                <p14:modId xmlns:p14="http://schemas.microsoft.com/office/powerpoint/2010/main" val="677395977"/>
              </p:ext>
            </p:extLst>
          </p:nvPr>
        </p:nvGraphicFramePr>
        <p:xfrm>
          <a:off x="489600" y="1422400"/>
          <a:ext cx="8925770" cy="4605593"/>
        </p:xfrm>
        <a:graphic>
          <a:graphicData uri="http://schemas.openxmlformats.org/drawingml/2006/table">
            <a:tbl>
              <a:tblPr/>
              <a:tblGrid>
                <a:gridCol w="1000898">
                  <a:extLst>
                    <a:ext uri="{9D8B030D-6E8A-4147-A177-3AD203B41FA5}">
                      <a16:colId xmlns:a16="http://schemas.microsoft.com/office/drawing/2014/main" val="20000"/>
                    </a:ext>
                  </a:extLst>
                </a:gridCol>
                <a:gridCol w="1000898">
                  <a:extLst>
                    <a:ext uri="{9D8B030D-6E8A-4147-A177-3AD203B41FA5}">
                      <a16:colId xmlns:a16="http://schemas.microsoft.com/office/drawing/2014/main" val="1313220568"/>
                    </a:ext>
                  </a:extLst>
                </a:gridCol>
                <a:gridCol w="6923974">
                  <a:extLst>
                    <a:ext uri="{9D8B030D-6E8A-4147-A177-3AD203B41FA5}">
                      <a16:colId xmlns:a16="http://schemas.microsoft.com/office/drawing/2014/main" val="20001"/>
                    </a:ext>
                  </a:extLst>
                </a:gridCol>
              </a:tblGrid>
              <a:tr h="216000">
                <a:tc gridSpan="3">
                  <a:txBody>
                    <a:bodyPr/>
                    <a:lstStyle>
                      <a:defPPr>
                        <a:defRPr lang="en-US"/>
                      </a:defPPr>
                      <a:lvl1pPr marL="0" algn="l" defTabSz="914400" rtl="0" eaLnBrk="1" latinLnBrk="1" hangingPunct="1">
                        <a:defRPr sz="1800" kern="1200">
                          <a:solidFill>
                            <a:schemeClr val="tx1"/>
                          </a:solidFill>
                          <a:latin typeface="Arial"/>
                        </a:defRPr>
                      </a:lvl1pPr>
                      <a:lvl2pPr marL="457200" algn="l" defTabSz="914400" rtl="0" eaLnBrk="1" latinLnBrk="1" hangingPunct="1">
                        <a:defRPr sz="1800" kern="1200">
                          <a:solidFill>
                            <a:schemeClr val="tx1"/>
                          </a:solidFill>
                          <a:latin typeface="Arial"/>
                        </a:defRPr>
                      </a:lvl2pPr>
                      <a:lvl3pPr marL="914400" algn="l" defTabSz="914400" rtl="0" eaLnBrk="1" latinLnBrk="1" hangingPunct="1">
                        <a:defRPr sz="1800" kern="1200">
                          <a:solidFill>
                            <a:schemeClr val="tx1"/>
                          </a:solidFill>
                          <a:latin typeface="Arial"/>
                        </a:defRPr>
                      </a:lvl3pPr>
                      <a:lvl4pPr marL="1371600" algn="l" defTabSz="914400" rtl="0" eaLnBrk="1" latinLnBrk="1" hangingPunct="1">
                        <a:defRPr sz="1800" kern="1200">
                          <a:solidFill>
                            <a:schemeClr val="tx1"/>
                          </a:solidFill>
                          <a:latin typeface="Arial"/>
                        </a:defRPr>
                      </a:lvl4pPr>
                      <a:lvl5pPr marL="1828800" algn="l" defTabSz="914400" rtl="0" eaLnBrk="1" latinLnBrk="1" hangingPunct="1">
                        <a:defRPr sz="1800" kern="1200">
                          <a:solidFill>
                            <a:schemeClr val="tx1"/>
                          </a:solidFill>
                          <a:latin typeface="Arial"/>
                        </a:defRPr>
                      </a:lvl5pPr>
                      <a:lvl6pPr marL="2286000" algn="l" defTabSz="914400" rtl="0" eaLnBrk="1" latinLnBrk="1" hangingPunct="1">
                        <a:defRPr sz="1800" kern="1200">
                          <a:solidFill>
                            <a:schemeClr val="tx1"/>
                          </a:solidFill>
                          <a:latin typeface="Arial"/>
                        </a:defRPr>
                      </a:lvl6pPr>
                      <a:lvl7pPr marL="2743200" algn="l" defTabSz="914400" rtl="0" eaLnBrk="1" latinLnBrk="1" hangingPunct="1">
                        <a:defRPr sz="1800" kern="1200">
                          <a:solidFill>
                            <a:schemeClr val="tx1"/>
                          </a:solidFill>
                          <a:latin typeface="Arial"/>
                        </a:defRPr>
                      </a:lvl7pPr>
                      <a:lvl8pPr marL="3200400" algn="l" defTabSz="914400" rtl="0" eaLnBrk="1" latinLnBrk="1" hangingPunct="1">
                        <a:defRPr sz="1800" kern="1200">
                          <a:solidFill>
                            <a:schemeClr val="tx1"/>
                          </a:solidFill>
                          <a:latin typeface="Arial"/>
                        </a:defRPr>
                      </a:lvl8pPr>
                      <a:lvl9pPr marL="3657600" algn="l" defTabSz="914400" rtl="0" eaLnBrk="1" latinLnBrk="1" hangingPunct="1">
                        <a:defRPr sz="1800" kern="1200">
                          <a:solidFill>
                            <a:schemeClr val="tx1"/>
                          </a:solidFill>
                          <a:latin typeface="Arial"/>
                        </a:defRPr>
                      </a:lvl9pPr>
                    </a:lstStyle>
                    <a:p>
                      <a:pPr marL="0" marR="0" lvl="0" indent="0" algn="l" defTabSz="762000" rtl="0" eaLnBrk="1" fontAlgn="base" latinLnBrk="0" hangingPunct="1">
                        <a:lnSpc>
                          <a:spcPct val="100000"/>
                        </a:lnSpc>
                        <a:spcBef>
                          <a:spcPct val="40000"/>
                        </a:spcBef>
                        <a:spcAft>
                          <a:spcPct val="0"/>
                        </a:spcAft>
                        <a:buClrTx/>
                        <a:buSzTx/>
                        <a:buFontTx/>
                        <a:buNone/>
                        <a:tabLst/>
                      </a:pPr>
                      <a:r>
                        <a:rPr kumimoji="0" lang="en-US" altLang="ko-KR" sz="900" b="1" i="0" u="none" strike="noStrike" kern="1200" cap="none" normalizeH="0" baseline="0">
                          <a:ln>
                            <a:noFill/>
                          </a:ln>
                          <a:solidFill>
                            <a:schemeClr val="bg1"/>
                          </a:solidFill>
                          <a:effectLst/>
                          <a:latin typeface="KoPub돋움체 Medium" panose="00000600000000000000" pitchFamily="2" charset="-127"/>
                          <a:ea typeface="KoPub돋움체 Medium" panose="00000600000000000000" pitchFamily="2" charset="-127"/>
                          <a:cs typeface="Arial"/>
                        </a:rPr>
                        <a:t>Key Assumptions</a:t>
                      </a:r>
                    </a:p>
                  </a:txBody>
                  <a:tcPr marL="36000" marR="36000" marT="0" marB="0" anchor="ctr" horzOverflow="overflow">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lnTlToBr>
                      <a:noFill/>
                    </a:lnTlToBr>
                    <a:lnBlToTr>
                      <a:noFill/>
                    </a:lnBlToTr>
                    <a:solidFill>
                      <a:srgbClr val="00338D"/>
                    </a:solidFill>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10000"/>
                  </a:ext>
                </a:extLst>
              </a:tr>
              <a:tr h="216000">
                <a:tc gridSpan="2">
                  <a:txBody>
                    <a:bodyPr/>
                    <a:lstStyle>
                      <a:defPPr>
                        <a:defRPr lang="en-US"/>
                      </a:defPPr>
                      <a:lvl1pPr marL="0" algn="l" defTabSz="914400" rtl="0" eaLnBrk="1" latinLnBrk="1" hangingPunct="1">
                        <a:defRPr sz="1800" kern="1200">
                          <a:solidFill>
                            <a:schemeClr val="tx1"/>
                          </a:solidFill>
                          <a:latin typeface="Arial"/>
                        </a:defRPr>
                      </a:lvl1pPr>
                      <a:lvl2pPr marL="457200" algn="l" defTabSz="914400" rtl="0" eaLnBrk="1" latinLnBrk="1" hangingPunct="1">
                        <a:defRPr sz="1800" kern="1200">
                          <a:solidFill>
                            <a:schemeClr val="tx1"/>
                          </a:solidFill>
                          <a:latin typeface="Arial"/>
                        </a:defRPr>
                      </a:lvl2pPr>
                      <a:lvl3pPr marL="914400" algn="l" defTabSz="914400" rtl="0" eaLnBrk="1" latinLnBrk="1" hangingPunct="1">
                        <a:defRPr sz="1800" kern="1200">
                          <a:solidFill>
                            <a:schemeClr val="tx1"/>
                          </a:solidFill>
                          <a:latin typeface="Arial"/>
                        </a:defRPr>
                      </a:lvl3pPr>
                      <a:lvl4pPr marL="1371600" algn="l" defTabSz="914400" rtl="0" eaLnBrk="1" latinLnBrk="1" hangingPunct="1">
                        <a:defRPr sz="1800" kern="1200">
                          <a:solidFill>
                            <a:schemeClr val="tx1"/>
                          </a:solidFill>
                          <a:latin typeface="Arial"/>
                        </a:defRPr>
                      </a:lvl4pPr>
                      <a:lvl5pPr marL="1828800" algn="l" defTabSz="914400" rtl="0" eaLnBrk="1" latinLnBrk="1" hangingPunct="1">
                        <a:defRPr sz="1800" kern="1200">
                          <a:solidFill>
                            <a:schemeClr val="tx1"/>
                          </a:solidFill>
                          <a:latin typeface="Arial"/>
                        </a:defRPr>
                      </a:lvl5pPr>
                      <a:lvl6pPr marL="2286000" algn="l" defTabSz="914400" rtl="0" eaLnBrk="1" latinLnBrk="1" hangingPunct="1">
                        <a:defRPr sz="1800" kern="1200">
                          <a:solidFill>
                            <a:schemeClr val="tx1"/>
                          </a:solidFill>
                          <a:latin typeface="Arial"/>
                        </a:defRPr>
                      </a:lvl6pPr>
                      <a:lvl7pPr marL="2743200" algn="l" defTabSz="914400" rtl="0" eaLnBrk="1" latinLnBrk="1" hangingPunct="1">
                        <a:defRPr sz="1800" kern="1200">
                          <a:solidFill>
                            <a:schemeClr val="tx1"/>
                          </a:solidFill>
                          <a:latin typeface="Arial"/>
                        </a:defRPr>
                      </a:lvl7pPr>
                      <a:lvl8pPr marL="3200400" algn="l" defTabSz="914400" rtl="0" eaLnBrk="1" latinLnBrk="1" hangingPunct="1">
                        <a:defRPr sz="1800" kern="1200">
                          <a:solidFill>
                            <a:schemeClr val="tx1"/>
                          </a:solidFill>
                          <a:latin typeface="Arial"/>
                        </a:defRPr>
                      </a:lvl8pPr>
                      <a:lvl9pPr marL="3657600" algn="l" defTabSz="914400" rtl="0" eaLnBrk="1" latinLnBrk="1" hangingPunct="1">
                        <a:defRPr sz="1800" kern="1200">
                          <a:solidFill>
                            <a:schemeClr val="tx1"/>
                          </a:solidFill>
                          <a:latin typeface="Arial"/>
                        </a:defRPr>
                      </a:lvl9pPr>
                    </a:lstStyle>
                    <a:p>
                      <a:pPr marL="0" marR="0" lvl="0" indent="0" algn="ctr" defTabSz="762000" rtl="0" eaLnBrk="1" fontAlgn="base" latinLnBrk="0" hangingPunct="1">
                        <a:lnSpc>
                          <a:spcPct val="120000"/>
                        </a:lnSpc>
                        <a:spcBef>
                          <a:spcPct val="40000"/>
                        </a:spcBef>
                        <a:spcAft>
                          <a:spcPct val="0"/>
                        </a:spcAft>
                        <a:buClrTx/>
                        <a:buSzTx/>
                        <a:buFontTx/>
                        <a:buNone/>
                        <a:tabLst>
                          <a:tab pos="809625" algn="l"/>
                          <a:tab pos="990600" algn="l"/>
                        </a:tabLst>
                      </a:pPr>
                      <a:r>
                        <a:rPr kumimoji="0" lang="ko-KR" altLang="en-US" sz="900" b="1" i="0" u="none" strike="noStrike" cap="none" normalizeH="0" baseline="0">
                          <a:ln>
                            <a:noFill/>
                          </a:ln>
                          <a:solidFill>
                            <a:schemeClr val="bg1"/>
                          </a:solidFill>
                          <a:effectLst/>
                          <a:latin typeface="KoPub돋움체 Medium" panose="00000600000000000000" pitchFamily="2" charset="-127"/>
                          <a:ea typeface="KoPub돋움체 Medium" panose="00000600000000000000" pitchFamily="2" charset="-127"/>
                        </a:rPr>
                        <a:t>구분</a:t>
                      </a:r>
                      <a:endParaRPr kumimoji="0" lang="en-GB" altLang="ko-KR" sz="900" b="1" i="0" u="none" strike="noStrike" cap="none" normalizeH="0" baseline="0">
                        <a:ln>
                          <a:noFill/>
                        </a:ln>
                        <a:solidFill>
                          <a:schemeClr val="bg1"/>
                        </a:solidFill>
                        <a:effectLst/>
                        <a:latin typeface="KoPub돋움체 Medium" panose="00000600000000000000" pitchFamily="2" charset="-127"/>
                        <a:ea typeface="KoPub돋움체 Medium" panose="00000600000000000000" pitchFamily="2" charset="-127"/>
                      </a:endParaRPr>
                    </a:p>
                  </a:txBody>
                  <a:tcPr marL="36000" marR="36000" marT="0" marB="0" anchor="ctr" horzOverflow="overflow">
                    <a:lnL w="6350" cap="flat" cmpd="sng" algn="ctr">
                      <a:no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lnTlToBr>
                      <a:noFill/>
                    </a:lnTlToBr>
                    <a:lnBlToTr>
                      <a:noFill/>
                    </a:lnBlToTr>
                    <a:solidFill>
                      <a:srgbClr val="1E49E2"/>
                    </a:solidFill>
                  </a:tcPr>
                </a:tc>
                <a:tc hMerge="1">
                  <a:txBody>
                    <a:bodyPr/>
                    <a:lstStyle/>
                    <a:p>
                      <a:pPr marL="0" marR="0" lvl="0" indent="0" algn="ctr" defTabSz="762000" rtl="0" eaLnBrk="1" fontAlgn="base" latinLnBrk="0" hangingPunct="1">
                        <a:lnSpc>
                          <a:spcPct val="120000"/>
                        </a:lnSpc>
                        <a:spcBef>
                          <a:spcPct val="40000"/>
                        </a:spcBef>
                        <a:spcAft>
                          <a:spcPct val="0"/>
                        </a:spcAft>
                        <a:buClrTx/>
                        <a:buSzTx/>
                        <a:buFontTx/>
                        <a:buNone/>
                        <a:tabLst>
                          <a:tab pos="809625" algn="l"/>
                          <a:tab pos="990600" algn="l"/>
                        </a:tabLst>
                      </a:pPr>
                      <a:endParaRPr kumimoji="0" lang="en-GB" altLang="ko-KR" sz="900" b="0" i="0" u="none" strike="noStrike" cap="none" normalizeH="0" baseline="0">
                        <a:ln>
                          <a:noFill/>
                        </a:ln>
                        <a:solidFill>
                          <a:schemeClr val="bg1"/>
                        </a:solidFill>
                        <a:effectLst/>
                        <a:latin typeface="KoPub돋움체 Bold" panose="02020603020101020101" pitchFamily="18" charset="-127"/>
                        <a:ea typeface="KoPub돋움체 Bold" panose="02020603020101020101" pitchFamily="18" charset="-127"/>
                      </a:endParaRPr>
                    </a:p>
                  </a:txBody>
                  <a:tcPr marL="36000" marR="36000" marT="0" marB="0" anchor="ctr" horzOverflow="overflow">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lnTlToBr>
                      <a:noFill/>
                    </a:lnTlToBr>
                    <a:lnBlToTr>
                      <a:noFill/>
                    </a:lnBlToTr>
                    <a:solidFill>
                      <a:srgbClr val="005EB8"/>
                    </a:solidFill>
                  </a:tcPr>
                </a:tc>
                <a:tc>
                  <a:txBody>
                    <a:bodyPr/>
                    <a:lstStyle/>
                    <a:p>
                      <a:pPr marL="0" marR="0" lvl="0" indent="0" algn="ctr" defTabSz="762000" rtl="0" eaLnBrk="1" fontAlgn="base" latinLnBrk="0" hangingPunct="1">
                        <a:lnSpc>
                          <a:spcPct val="120000"/>
                        </a:lnSpc>
                        <a:spcBef>
                          <a:spcPct val="40000"/>
                        </a:spcBef>
                        <a:spcAft>
                          <a:spcPct val="0"/>
                        </a:spcAft>
                        <a:buClrTx/>
                        <a:buSzTx/>
                        <a:buFontTx/>
                        <a:buNone/>
                        <a:tabLst/>
                      </a:pPr>
                      <a:r>
                        <a:rPr kumimoji="0" lang="en-US" altLang="ko-KR" sz="900" b="1" i="0" u="none" strike="noStrike" cap="none" normalizeH="0" baseline="0">
                          <a:ln>
                            <a:noFill/>
                          </a:ln>
                          <a:solidFill>
                            <a:schemeClr val="bg1"/>
                          </a:solidFill>
                          <a:effectLst/>
                          <a:latin typeface="KoPub돋움체 Medium" panose="00000600000000000000" pitchFamily="2" charset="-127"/>
                          <a:ea typeface="KoPub돋움체 Medium" panose="00000600000000000000" pitchFamily="2" charset="-127"/>
                        </a:rPr>
                        <a:t>Descriptions</a:t>
                      </a:r>
                      <a:endParaRPr kumimoji="0" lang="en-GB" altLang="ko-KR" sz="900" b="1" i="0" u="none" strike="noStrike" cap="none" normalizeH="0" baseline="0">
                        <a:ln>
                          <a:noFill/>
                        </a:ln>
                        <a:solidFill>
                          <a:schemeClr val="bg1"/>
                        </a:solidFill>
                        <a:effectLst/>
                        <a:latin typeface="KoPub돋움체 Medium" panose="00000600000000000000" pitchFamily="2" charset="-127"/>
                        <a:ea typeface="KoPub돋움체 Medium" panose="00000600000000000000" pitchFamily="2" charset="-127"/>
                      </a:endParaRPr>
                    </a:p>
                  </a:txBody>
                  <a:tcPr marL="36000" marR="36000" marT="0" marB="0" anchor="ctr" horzOverflow="overflow">
                    <a:lnL w="6350" cap="flat" cmpd="sng" algn="ctr">
                      <a:solidFill>
                        <a:srgbClr val="005EB8"/>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lnTlToBr>
                      <a:noFill/>
                    </a:lnTlToBr>
                    <a:lnBlToTr>
                      <a:noFill/>
                    </a:lnBlToTr>
                    <a:solidFill>
                      <a:srgbClr val="1E49E2"/>
                    </a:solidFill>
                  </a:tcPr>
                </a:tc>
                <a:extLst>
                  <a:ext uri="{0D108BD9-81ED-4DB2-BD59-A6C34878D82A}">
                    <a16:rowId xmlns:a16="http://schemas.microsoft.com/office/drawing/2014/main" val="10001"/>
                  </a:ext>
                </a:extLst>
              </a:tr>
              <a:tr h="720000">
                <a:tc rowSpan="3">
                  <a:txBody>
                    <a:bodyPr/>
                    <a:lstStyle/>
                    <a:p>
                      <a:pPr algn="ctr" latinLnBrk="1"/>
                      <a:r>
                        <a:rPr lang="ko-KR" altLang="en-US" sz="1000" b="1">
                          <a:latin typeface="KoPub돋움체 Medium" panose="00000600000000000000" pitchFamily="2" charset="-127"/>
                          <a:ea typeface="KoPub돋움체 Medium" panose="00000600000000000000" pitchFamily="2" charset="-127"/>
                        </a:rPr>
                        <a:t>투자</a:t>
                      </a:r>
                    </a:p>
                  </a:txBody>
                  <a:tcPr marL="36000" marR="36000" anchor="ctr">
                    <a:lnL w="6350" cap="flat" cmpd="sng" algn="ctr">
                      <a:no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E5F4FB"/>
                    </a:solidFill>
                  </a:tcPr>
                </a:tc>
                <a:tc>
                  <a:txBody>
                    <a:bodyPr/>
                    <a:lstStyle/>
                    <a:p>
                      <a:pPr marL="200025" marR="0" lvl="1" indent="-198438" algn="ctr" defTabSz="762000" rtl="0" eaLnBrk="1" fontAlgn="base" latinLnBrk="0" hangingPunct="1">
                        <a:lnSpc>
                          <a:spcPct val="120000"/>
                        </a:lnSpc>
                        <a:spcBef>
                          <a:spcPct val="40000"/>
                        </a:spcBef>
                        <a:spcAft>
                          <a:spcPct val="0"/>
                        </a:spcAft>
                        <a:buClr>
                          <a:schemeClr val="tx2"/>
                        </a:buClr>
                        <a:buSzPct val="85000"/>
                        <a:buFont typeface="Wingdings" pitchFamily="2" charset="2"/>
                        <a:buNone/>
                        <a:tabLst/>
                        <a:defRPr/>
                      </a:pPr>
                      <a:r>
                        <a:rPr kumimoji="0" lang="ko-KR" altLang="en-US" sz="900" b="1" i="0" u="none" strike="noStrike" kern="1200" cap="none" normalizeH="0" baseline="0">
                          <a:ln>
                            <a:noFill/>
                          </a:ln>
                          <a:solidFill>
                            <a:schemeClr val="tx1"/>
                          </a:solidFill>
                          <a:effectLst/>
                          <a:latin typeface="KoPub돋움체 Medium" panose="00000600000000000000" pitchFamily="2" charset="-127"/>
                          <a:ea typeface="KoPub돋움체 Medium" panose="00000600000000000000" pitchFamily="2" charset="-127"/>
                          <a:cs typeface="+mn-cs"/>
                        </a:rPr>
                        <a:t>선박 인수</a:t>
                      </a:r>
                      <a:endParaRPr kumimoji="0" lang="en-US" altLang="ko-KR" sz="900" b="1" i="0" u="none" strike="noStrike" kern="1200" cap="none" normalizeH="0" baseline="0">
                        <a:ln>
                          <a:noFill/>
                        </a:ln>
                        <a:solidFill>
                          <a:schemeClr val="tx1"/>
                        </a:solidFill>
                        <a:effectLst/>
                        <a:latin typeface="KoPub돋움체 Medium" panose="00000600000000000000" pitchFamily="2" charset="-127"/>
                        <a:ea typeface="KoPub돋움체 Medium" panose="00000600000000000000" pitchFamily="2" charset="-127"/>
                        <a:cs typeface="+mn-cs"/>
                      </a:endParaRPr>
                    </a:p>
                  </a:txBody>
                  <a:tcPr marL="36000" marR="36000" marT="0" marB="0" anchor="ctr" horzOverflow="overflow">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lnTlToBr>
                      <a:noFill/>
                    </a:lnTlToBr>
                    <a:lnBlToTr>
                      <a:noFill/>
                    </a:lnBlToTr>
                    <a:solidFill>
                      <a:srgbClr val="E5F4FB"/>
                    </a:solidFill>
                  </a:tcPr>
                </a:tc>
                <a:tc>
                  <a:txBody>
                    <a:bodyPr/>
                    <a:lstStyle/>
                    <a:p>
                      <a:pPr marL="82800" marR="0" lvl="1" indent="-82800" algn="l" defTabSz="762000" rtl="0" eaLnBrk="1" fontAlgn="base" latinLnBrk="0" hangingPunct="1">
                        <a:lnSpc>
                          <a:spcPct val="110000"/>
                        </a:lnSpc>
                        <a:spcBef>
                          <a:spcPct val="40000"/>
                        </a:spcBef>
                        <a:spcAft>
                          <a:spcPct val="0"/>
                        </a:spcAft>
                        <a:buClr>
                          <a:srgbClr val="00338D"/>
                        </a:buClr>
                        <a:buSzPct val="85000"/>
                        <a:buFont typeface="Wingdings" panose="05000000000000000000" pitchFamily="2" charset="2"/>
                        <a:buChar char="§"/>
                        <a:tabLst/>
                        <a:defRPr/>
                      </a:pPr>
                      <a:r>
                        <a:rPr kumimoji="0" lang="ko-KR" altLang="en-US" sz="900" b="0" i="0" u="none" strike="noStrike" kern="1200" cap="none" normalizeH="0" baseline="0">
                          <a:ln>
                            <a:noFill/>
                          </a:ln>
                          <a:solidFill>
                            <a:schemeClr val="tx1"/>
                          </a:solidFill>
                          <a:effectLst/>
                          <a:latin typeface="KoPub돋움체 Medium" panose="00000600000000000000" pitchFamily="2" charset="-127"/>
                          <a:ea typeface="KoPub돋움체 Medium" panose="00000600000000000000" pitchFamily="2" charset="-127"/>
                          <a:cs typeface="+mn-cs"/>
                        </a:rPr>
                        <a:t>선박 인수 대금 </a:t>
                      </a:r>
                      <a:r>
                        <a:rPr kumimoji="0" lang="en-US" altLang="ko-KR" sz="900" b="0" i="0" u="none" strike="noStrike" kern="1200" cap="none" normalizeH="0" baseline="0">
                          <a:ln>
                            <a:noFill/>
                          </a:ln>
                          <a:solidFill>
                            <a:schemeClr val="tx1"/>
                          </a:solidFill>
                          <a:effectLst/>
                          <a:latin typeface="KoPub돋움체 Medium" panose="00000600000000000000" pitchFamily="2" charset="-127"/>
                          <a:ea typeface="KoPub돋움체 Medium" panose="00000600000000000000" pitchFamily="2" charset="-127"/>
                          <a:cs typeface="+mn-cs"/>
                        </a:rPr>
                        <a:t>:</a:t>
                      </a:r>
                      <a:r>
                        <a:rPr kumimoji="0" lang="ko-KR" altLang="en-US" sz="900" b="0" i="0" u="none" strike="noStrike" kern="1200" cap="none" normalizeH="0" baseline="0">
                          <a:ln>
                            <a:noFill/>
                          </a:ln>
                          <a:solidFill>
                            <a:schemeClr val="tx1"/>
                          </a:solidFill>
                          <a:effectLst/>
                          <a:latin typeface="KoPub돋움체 Medium" panose="00000600000000000000" pitchFamily="2" charset="-127"/>
                          <a:ea typeface="KoPub돋움체 Medium" panose="00000600000000000000" pitchFamily="2" charset="-127"/>
                          <a:cs typeface="+mn-cs"/>
                        </a:rPr>
                        <a:t> 약 </a:t>
                      </a:r>
                      <a:r>
                        <a:rPr kumimoji="0" lang="en-US" altLang="ko-KR" sz="900" b="0" i="0" u="none" strike="noStrike" kern="1200" cap="none" normalizeH="0" baseline="0">
                          <a:ln>
                            <a:noFill/>
                          </a:ln>
                          <a:solidFill>
                            <a:schemeClr val="tx1"/>
                          </a:solidFill>
                          <a:effectLst/>
                          <a:latin typeface="KoPub돋움체 Medium" panose="00000600000000000000" pitchFamily="2" charset="-127"/>
                          <a:ea typeface="KoPub돋움체 Medium" panose="00000600000000000000" pitchFamily="2" charset="-127"/>
                          <a:cs typeface="+mn-cs"/>
                        </a:rPr>
                        <a:t>419</a:t>
                      </a:r>
                      <a:r>
                        <a:rPr kumimoji="0" lang="ko-KR" altLang="en-US" sz="900" b="0" i="0" u="none" strike="noStrike" kern="1200" cap="none" normalizeH="0" baseline="0">
                          <a:ln>
                            <a:noFill/>
                          </a:ln>
                          <a:solidFill>
                            <a:schemeClr val="tx1"/>
                          </a:solidFill>
                          <a:effectLst/>
                          <a:latin typeface="KoPub돋움체 Medium" panose="00000600000000000000" pitchFamily="2" charset="-127"/>
                          <a:ea typeface="KoPub돋움체 Medium" panose="00000600000000000000" pitchFamily="2" charset="-127"/>
                          <a:cs typeface="+mn-cs"/>
                        </a:rPr>
                        <a:t>억원 가정</a:t>
                      </a:r>
                      <a:r>
                        <a:rPr kumimoji="0" lang="en-US" altLang="ko-KR" sz="900" b="0" i="0" u="none" strike="noStrike" kern="1200" cap="none" normalizeH="0" baseline="0">
                          <a:ln>
                            <a:noFill/>
                          </a:ln>
                          <a:solidFill>
                            <a:schemeClr val="tx1"/>
                          </a:solidFill>
                          <a:effectLst/>
                          <a:latin typeface="KoPub돋움체 Medium" panose="00000600000000000000" pitchFamily="2" charset="-127"/>
                          <a:ea typeface="KoPub돋움체 Medium" panose="00000600000000000000" pitchFamily="2" charset="-127"/>
                          <a:cs typeface="+mn-cs"/>
                        </a:rPr>
                        <a:t> (USD 31</a:t>
                      </a:r>
                      <a:r>
                        <a:rPr kumimoji="0" lang="ko-KR" altLang="en-US" sz="900" b="0" i="0" u="none" strike="noStrike" kern="1200" cap="none" normalizeH="0" baseline="0">
                          <a:ln>
                            <a:noFill/>
                          </a:ln>
                          <a:solidFill>
                            <a:schemeClr val="tx1"/>
                          </a:solidFill>
                          <a:effectLst/>
                          <a:latin typeface="KoPub돋움체 Medium" panose="00000600000000000000" pitchFamily="2" charset="-127"/>
                          <a:ea typeface="KoPub돋움체 Medium" panose="00000600000000000000" pitchFamily="2" charset="-127"/>
                          <a:cs typeface="+mn-cs"/>
                        </a:rPr>
                        <a:t>백만의 원화 환산금액</a:t>
                      </a:r>
                      <a:r>
                        <a:rPr kumimoji="0" lang="en-US" altLang="ko-KR" sz="900" b="0" i="0" u="none" strike="noStrike" kern="1200" cap="none" normalizeH="0" baseline="0">
                          <a:ln>
                            <a:noFill/>
                          </a:ln>
                          <a:solidFill>
                            <a:schemeClr val="tx1"/>
                          </a:solidFill>
                          <a:effectLst/>
                          <a:latin typeface="KoPub돋움체 Medium" panose="00000600000000000000" pitchFamily="2" charset="-127"/>
                          <a:ea typeface="KoPub돋움체 Medium" panose="00000600000000000000" pitchFamily="2" charset="-127"/>
                          <a:cs typeface="+mn-cs"/>
                        </a:rPr>
                        <a:t>,  ’23.10.04 </a:t>
                      </a:r>
                      <a:r>
                        <a:rPr kumimoji="0" lang="ko-KR" altLang="en-US" sz="900" b="0" i="0" u="none" strike="noStrike" kern="1200" cap="none" normalizeH="0" baseline="0">
                          <a:ln>
                            <a:noFill/>
                          </a:ln>
                          <a:solidFill>
                            <a:schemeClr val="tx1"/>
                          </a:solidFill>
                          <a:effectLst/>
                          <a:latin typeface="KoPub돋움체 Medium" panose="00000600000000000000" pitchFamily="2" charset="-127"/>
                          <a:ea typeface="KoPub돋움체 Medium" panose="00000600000000000000" pitchFamily="2" charset="-127"/>
                          <a:cs typeface="+mn-cs"/>
                        </a:rPr>
                        <a:t>환율 </a:t>
                      </a:r>
                      <a:r>
                        <a:rPr kumimoji="0" lang="en-US" altLang="ko-KR" sz="900" b="0" i="0" u="none" strike="noStrike" kern="1200" cap="none" normalizeH="0" baseline="0">
                          <a:ln>
                            <a:noFill/>
                          </a:ln>
                          <a:solidFill>
                            <a:schemeClr val="tx1"/>
                          </a:solidFill>
                          <a:effectLst/>
                          <a:latin typeface="KoPub돋움체 Medium" panose="00000600000000000000" pitchFamily="2" charset="-127"/>
                          <a:ea typeface="KoPub돋움체 Medium" panose="00000600000000000000" pitchFamily="2" charset="-127"/>
                          <a:cs typeface="+mn-cs"/>
                        </a:rPr>
                        <a:t>1,351</a:t>
                      </a:r>
                      <a:r>
                        <a:rPr kumimoji="0" lang="ko-KR" altLang="en-US" sz="900" b="0" i="0" u="none" strike="noStrike" kern="1200" cap="none" normalizeH="0" baseline="0">
                          <a:ln>
                            <a:noFill/>
                          </a:ln>
                          <a:solidFill>
                            <a:schemeClr val="tx1"/>
                          </a:solidFill>
                          <a:effectLst/>
                          <a:latin typeface="KoPub돋움체 Medium" panose="00000600000000000000" pitchFamily="2" charset="-127"/>
                          <a:ea typeface="KoPub돋움체 Medium" panose="00000600000000000000" pitchFamily="2" charset="-127"/>
                          <a:cs typeface="+mn-cs"/>
                        </a:rPr>
                        <a:t>원</a:t>
                      </a:r>
                      <a:r>
                        <a:rPr kumimoji="0" lang="en-US" altLang="ko-KR" sz="900" b="0" i="0" u="none" strike="noStrike" kern="1200" cap="none" normalizeH="0" baseline="0">
                          <a:ln>
                            <a:noFill/>
                          </a:ln>
                          <a:solidFill>
                            <a:schemeClr val="tx1"/>
                          </a:solidFill>
                          <a:effectLst/>
                          <a:latin typeface="KoPub돋움체 Medium" panose="00000600000000000000" pitchFamily="2" charset="-127"/>
                          <a:ea typeface="KoPub돋움체 Medium" panose="00000600000000000000" pitchFamily="2" charset="-127"/>
                          <a:cs typeface="+mn-cs"/>
                        </a:rPr>
                        <a:t>/USD </a:t>
                      </a:r>
                      <a:r>
                        <a:rPr kumimoji="0" lang="ko-KR" altLang="en-US" sz="900" b="0" i="0" u="none" strike="noStrike" kern="1200" cap="none" normalizeH="0" baseline="0">
                          <a:ln>
                            <a:noFill/>
                          </a:ln>
                          <a:solidFill>
                            <a:schemeClr val="tx1"/>
                          </a:solidFill>
                          <a:effectLst/>
                          <a:latin typeface="KoPub돋움체 Medium" panose="00000600000000000000" pitchFamily="2" charset="-127"/>
                          <a:ea typeface="KoPub돋움체 Medium" panose="00000600000000000000" pitchFamily="2" charset="-127"/>
                          <a:cs typeface="+mn-cs"/>
                        </a:rPr>
                        <a:t>기준</a:t>
                      </a:r>
                      <a:r>
                        <a:rPr kumimoji="0" lang="en-US" altLang="ko-KR" sz="900" b="0" i="0" u="none" strike="noStrike" kern="1200" cap="none" normalizeH="0" baseline="0">
                          <a:ln>
                            <a:noFill/>
                          </a:ln>
                          <a:solidFill>
                            <a:schemeClr val="tx1"/>
                          </a:solidFill>
                          <a:effectLst/>
                          <a:latin typeface="KoPub돋움체 Medium" panose="00000600000000000000" pitchFamily="2" charset="-127"/>
                          <a:ea typeface="KoPub돋움체 Medium" panose="00000600000000000000" pitchFamily="2" charset="-127"/>
                          <a:cs typeface="+mn-cs"/>
                        </a:rPr>
                        <a:t>)</a:t>
                      </a:r>
                      <a:r>
                        <a:rPr kumimoji="0" lang="ko-KR" altLang="en-US" sz="900" b="0" i="0" u="none" strike="noStrike" kern="1200" cap="none" normalizeH="0" baseline="0">
                          <a:ln>
                            <a:noFill/>
                          </a:ln>
                          <a:solidFill>
                            <a:schemeClr val="tx1"/>
                          </a:solidFill>
                          <a:effectLst/>
                          <a:latin typeface="KoPub돋움체 Medium" panose="00000600000000000000" pitchFamily="2" charset="-127"/>
                          <a:ea typeface="KoPub돋움체 Medium" panose="00000600000000000000" pitchFamily="2" charset="-127"/>
                          <a:cs typeface="+mn-cs"/>
                        </a:rPr>
                        <a:t> </a:t>
                      </a:r>
                      <a:endParaRPr kumimoji="0" lang="en-US" altLang="ko-KR" sz="900" b="0" i="0" u="none" strike="noStrike" kern="1200" cap="none" normalizeH="0" baseline="0">
                        <a:ln>
                          <a:noFill/>
                        </a:ln>
                        <a:solidFill>
                          <a:schemeClr val="tx1"/>
                        </a:solidFill>
                        <a:effectLst/>
                        <a:latin typeface="KoPub돋움체 Medium" panose="00000600000000000000" pitchFamily="2" charset="-127"/>
                        <a:ea typeface="KoPub돋움체 Medium" panose="00000600000000000000" pitchFamily="2" charset="-127"/>
                        <a:cs typeface="+mn-cs"/>
                      </a:endParaRPr>
                    </a:p>
                    <a:p>
                      <a:pPr marL="0" marR="0" lvl="1" indent="0" algn="l" defTabSz="762000" rtl="0" eaLnBrk="1" fontAlgn="base" latinLnBrk="0" hangingPunct="1">
                        <a:lnSpc>
                          <a:spcPct val="110000"/>
                        </a:lnSpc>
                        <a:spcBef>
                          <a:spcPct val="40000"/>
                        </a:spcBef>
                        <a:spcAft>
                          <a:spcPct val="0"/>
                        </a:spcAft>
                        <a:buClr>
                          <a:srgbClr val="00338D"/>
                        </a:buClr>
                        <a:buSzPct val="85000"/>
                        <a:buFont typeface="Wingdings" panose="05000000000000000000" pitchFamily="2" charset="2"/>
                        <a:buNone/>
                        <a:tabLst/>
                        <a:defRPr/>
                      </a:pPr>
                      <a:r>
                        <a:rPr kumimoji="0" lang="en-US" altLang="ko-KR" sz="900" b="0" i="0" u="none" strike="noStrike" kern="1200" cap="none" normalizeH="0" baseline="0">
                          <a:ln>
                            <a:noFill/>
                          </a:ln>
                          <a:solidFill>
                            <a:schemeClr val="tx1"/>
                          </a:solidFill>
                          <a:effectLst/>
                          <a:latin typeface="KoPub돋움체 Medium" panose="00000600000000000000" pitchFamily="2" charset="-127"/>
                          <a:ea typeface="KoPub돋움체 Medium" panose="00000600000000000000" pitchFamily="2" charset="-127"/>
                          <a:cs typeface="+mn-cs"/>
                        </a:rPr>
                        <a:t>   (’23</a:t>
                      </a:r>
                      <a:r>
                        <a:rPr kumimoji="0" lang="ko-KR" altLang="en-US" sz="900" b="0" i="0" u="none" strike="noStrike" kern="1200" cap="none" normalizeH="0" baseline="0">
                          <a:ln>
                            <a:noFill/>
                          </a:ln>
                          <a:solidFill>
                            <a:schemeClr val="tx1"/>
                          </a:solidFill>
                          <a:effectLst/>
                          <a:latin typeface="KoPub돋움체 Medium" panose="00000600000000000000" pitchFamily="2" charset="-127"/>
                          <a:ea typeface="KoPub돋움체 Medium" panose="00000600000000000000" pitchFamily="2" charset="-127"/>
                          <a:cs typeface="+mn-cs"/>
                        </a:rPr>
                        <a:t>년 </a:t>
                      </a:r>
                      <a:r>
                        <a:rPr kumimoji="0" lang="en-US" altLang="ko-KR" sz="900" b="0" i="0" u="none" strike="noStrike" kern="1200" cap="none" normalizeH="0" baseline="0">
                          <a:ln>
                            <a:noFill/>
                          </a:ln>
                          <a:solidFill>
                            <a:schemeClr val="tx1"/>
                          </a:solidFill>
                          <a:effectLst/>
                          <a:latin typeface="KoPub돋움체 Medium" panose="00000600000000000000" pitchFamily="2" charset="-127"/>
                          <a:ea typeface="KoPub돋움체 Medium" panose="00000600000000000000" pitchFamily="2" charset="-127"/>
                          <a:cs typeface="+mn-cs"/>
                        </a:rPr>
                        <a:t>8</a:t>
                      </a:r>
                      <a:r>
                        <a:rPr kumimoji="0" lang="ko-KR" altLang="en-US" sz="900" b="0" i="0" u="none" strike="noStrike" kern="1200" cap="none" normalizeH="0" baseline="0">
                          <a:ln>
                            <a:noFill/>
                          </a:ln>
                          <a:solidFill>
                            <a:schemeClr val="tx1"/>
                          </a:solidFill>
                          <a:effectLst/>
                          <a:latin typeface="KoPub돋움체 Medium" panose="00000600000000000000" pitchFamily="2" charset="-127"/>
                          <a:ea typeface="KoPub돋움체 Medium" panose="00000600000000000000" pitchFamily="2" charset="-127"/>
                          <a:cs typeface="+mn-cs"/>
                        </a:rPr>
                        <a:t>월 선박 대금의 </a:t>
                      </a:r>
                      <a:r>
                        <a:rPr kumimoji="0" lang="en-US" altLang="ko-KR" sz="900" b="0" i="0" u="none" strike="noStrike" kern="1200" cap="none" normalizeH="0" baseline="0">
                          <a:ln>
                            <a:noFill/>
                          </a:ln>
                          <a:solidFill>
                            <a:schemeClr val="tx1"/>
                          </a:solidFill>
                          <a:effectLst/>
                          <a:latin typeface="KoPub돋움체 Medium" panose="00000600000000000000" pitchFamily="2" charset="-127"/>
                          <a:ea typeface="KoPub돋움체 Medium" panose="00000600000000000000" pitchFamily="2" charset="-127"/>
                          <a:cs typeface="+mn-cs"/>
                        </a:rPr>
                        <a:t>10% </a:t>
                      </a:r>
                      <a:r>
                        <a:rPr kumimoji="0" lang="ko-KR" altLang="en-US" sz="900" b="0" i="0" u="none" strike="noStrike" kern="1200" cap="none" normalizeH="0" baseline="0">
                          <a:ln>
                            <a:noFill/>
                          </a:ln>
                          <a:solidFill>
                            <a:schemeClr val="tx1"/>
                          </a:solidFill>
                          <a:effectLst/>
                          <a:latin typeface="KoPub돋움체 Medium" panose="00000600000000000000" pitchFamily="2" charset="-127"/>
                          <a:ea typeface="KoPub돋움체 Medium" panose="00000600000000000000" pitchFamily="2" charset="-127"/>
                          <a:cs typeface="+mn-cs"/>
                        </a:rPr>
                        <a:t>계약금 </a:t>
                      </a:r>
                      <a:r>
                        <a:rPr kumimoji="0" lang="ko-KR" altLang="en-US" sz="900" b="0" i="0" u="none" strike="noStrike" kern="1200" cap="none" normalizeH="0" baseline="0" err="1">
                          <a:ln>
                            <a:noFill/>
                          </a:ln>
                          <a:solidFill>
                            <a:schemeClr val="tx1"/>
                          </a:solidFill>
                          <a:effectLst/>
                          <a:latin typeface="KoPub돋움체 Medium" panose="00000600000000000000" pitchFamily="2" charset="-127"/>
                          <a:ea typeface="KoPub돋움체 Medium" panose="00000600000000000000" pitchFamily="2" charset="-127"/>
                          <a:cs typeface="+mn-cs"/>
                        </a:rPr>
                        <a:t>기지급</a:t>
                      </a:r>
                      <a:r>
                        <a:rPr kumimoji="0" lang="en-US" altLang="ko-KR" sz="900" b="0" i="0" u="none" strike="noStrike" kern="1200" cap="none" normalizeH="0" baseline="0">
                          <a:ln>
                            <a:noFill/>
                          </a:ln>
                          <a:solidFill>
                            <a:schemeClr val="tx1"/>
                          </a:solidFill>
                          <a:effectLst/>
                          <a:latin typeface="KoPub돋움체 Medium" panose="00000600000000000000" pitchFamily="2" charset="-127"/>
                          <a:ea typeface="KoPub돋움체 Medium" panose="00000600000000000000" pitchFamily="2" charset="-127"/>
                          <a:cs typeface="+mn-cs"/>
                        </a:rPr>
                        <a:t> </a:t>
                      </a:r>
                      <a:r>
                        <a:rPr kumimoji="0" lang="ko-KR" altLang="en-US" sz="900" b="0" i="0" u="none" strike="noStrike" kern="1200" cap="none" normalizeH="0" baseline="0">
                          <a:ln>
                            <a:noFill/>
                          </a:ln>
                          <a:solidFill>
                            <a:schemeClr val="tx1"/>
                          </a:solidFill>
                          <a:effectLst/>
                          <a:latin typeface="KoPub돋움체 Medium" panose="00000600000000000000" pitchFamily="2" charset="-127"/>
                          <a:ea typeface="KoPub돋움체 Medium" panose="00000600000000000000" pitchFamily="2" charset="-127"/>
                          <a:cs typeface="+mn-cs"/>
                        </a:rPr>
                        <a:t>및 </a:t>
                      </a:r>
                      <a:r>
                        <a:rPr kumimoji="0" lang="en-US" altLang="ko-KR" sz="900" b="0" i="0" u="none" strike="noStrike" kern="1200" cap="none" normalizeH="0" baseline="0">
                          <a:ln>
                            <a:noFill/>
                          </a:ln>
                          <a:solidFill>
                            <a:schemeClr val="tx1"/>
                          </a:solidFill>
                          <a:effectLst/>
                          <a:latin typeface="KoPub돋움체 Medium" panose="00000600000000000000" pitchFamily="2" charset="-127"/>
                          <a:ea typeface="KoPub돋움체 Medium" panose="00000600000000000000" pitchFamily="2" charset="-127"/>
                          <a:cs typeface="+mn-cs"/>
                        </a:rPr>
                        <a:t>’23</a:t>
                      </a:r>
                      <a:r>
                        <a:rPr kumimoji="0" lang="ko-KR" altLang="en-US" sz="900" b="0" i="0" u="none" strike="noStrike" kern="1200" cap="none" normalizeH="0" baseline="0">
                          <a:ln>
                            <a:noFill/>
                          </a:ln>
                          <a:solidFill>
                            <a:schemeClr val="tx1"/>
                          </a:solidFill>
                          <a:effectLst/>
                          <a:latin typeface="KoPub돋움체 Medium" panose="00000600000000000000" pitchFamily="2" charset="-127"/>
                          <a:ea typeface="KoPub돋움체 Medium" panose="00000600000000000000" pitchFamily="2" charset="-127"/>
                          <a:cs typeface="+mn-cs"/>
                        </a:rPr>
                        <a:t>년 </a:t>
                      </a:r>
                      <a:r>
                        <a:rPr kumimoji="0" lang="en-US" altLang="ko-KR" sz="900" b="0" i="0" u="none" strike="noStrike" kern="1200" cap="none" normalizeH="0" baseline="0">
                          <a:ln>
                            <a:noFill/>
                          </a:ln>
                          <a:solidFill>
                            <a:schemeClr val="tx1"/>
                          </a:solidFill>
                          <a:effectLst/>
                          <a:latin typeface="KoPub돋움체 Medium" panose="00000600000000000000" pitchFamily="2" charset="-127"/>
                          <a:ea typeface="KoPub돋움체 Medium" panose="00000600000000000000" pitchFamily="2" charset="-127"/>
                          <a:cs typeface="+mn-cs"/>
                        </a:rPr>
                        <a:t>11</a:t>
                      </a:r>
                      <a:r>
                        <a:rPr kumimoji="0" lang="ko-KR" altLang="en-US" sz="900" b="0" i="0" u="none" strike="noStrike" kern="1200" cap="none" normalizeH="0" baseline="0">
                          <a:ln>
                            <a:noFill/>
                          </a:ln>
                          <a:solidFill>
                            <a:schemeClr val="tx1"/>
                          </a:solidFill>
                          <a:effectLst/>
                          <a:latin typeface="KoPub돋움체 Medium" panose="00000600000000000000" pitchFamily="2" charset="-127"/>
                          <a:ea typeface="KoPub돋움체 Medium" panose="00000600000000000000" pitchFamily="2" charset="-127"/>
                          <a:cs typeface="+mn-cs"/>
                        </a:rPr>
                        <a:t>월 </a:t>
                      </a:r>
                      <a:r>
                        <a:rPr kumimoji="0" lang="en-US" altLang="ko-KR" sz="900" b="0" i="0" u="none" strike="noStrike" kern="1200" cap="none" normalizeH="0" baseline="0">
                          <a:ln>
                            <a:noFill/>
                          </a:ln>
                          <a:solidFill>
                            <a:schemeClr val="tx1"/>
                          </a:solidFill>
                          <a:effectLst/>
                          <a:latin typeface="KoPub돋움체 Medium" panose="00000600000000000000" pitchFamily="2" charset="-127"/>
                          <a:ea typeface="KoPub돋움체 Medium" panose="00000600000000000000" pitchFamily="2" charset="-127"/>
                          <a:cs typeface="+mn-cs"/>
                        </a:rPr>
                        <a:t>1</a:t>
                      </a:r>
                      <a:r>
                        <a:rPr kumimoji="0" lang="ko-KR" altLang="en-US" sz="900" b="0" i="0" u="none" strike="noStrike" kern="1200" cap="none" normalizeH="0" baseline="0">
                          <a:ln>
                            <a:noFill/>
                          </a:ln>
                          <a:solidFill>
                            <a:schemeClr val="tx1"/>
                          </a:solidFill>
                          <a:effectLst/>
                          <a:latin typeface="KoPub돋움체 Medium" panose="00000600000000000000" pitchFamily="2" charset="-127"/>
                          <a:ea typeface="KoPub돋움체 Medium" panose="00000600000000000000" pitchFamily="2" charset="-127"/>
                          <a:cs typeface="+mn-cs"/>
                        </a:rPr>
                        <a:t>일 </a:t>
                      </a:r>
                      <a:r>
                        <a:rPr kumimoji="0" lang="en-US" altLang="ko-KR" sz="900" b="0" i="0" u="none" strike="noStrike" kern="1200" cap="none" normalizeH="0" baseline="0">
                          <a:ln>
                            <a:noFill/>
                          </a:ln>
                          <a:solidFill>
                            <a:schemeClr val="tx1"/>
                          </a:solidFill>
                          <a:effectLst/>
                          <a:latin typeface="KoPub돋움체 Medium" panose="00000600000000000000" pitchFamily="2" charset="-127"/>
                          <a:ea typeface="KoPub돋움체 Medium" panose="00000600000000000000" pitchFamily="2" charset="-127"/>
                          <a:cs typeface="+mn-cs"/>
                        </a:rPr>
                        <a:t>90% </a:t>
                      </a:r>
                      <a:r>
                        <a:rPr kumimoji="0" lang="ko-KR" altLang="en-US" sz="900" b="0" i="0" u="none" strike="noStrike" kern="1200" cap="none" normalizeH="0" baseline="0">
                          <a:ln>
                            <a:noFill/>
                          </a:ln>
                          <a:solidFill>
                            <a:schemeClr val="tx1"/>
                          </a:solidFill>
                          <a:effectLst/>
                          <a:latin typeface="KoPub돋움체 Medium" panose="00000600000000000000" pitchFamily="2" charset="-127"/>
                          <a:ea typeface="KoPub돋움체 Medium" panose="00000600000000000000" pitchFamily="2" charset="-127"/>
                          <a:cs typeface="+mn-cs"/>
                        </a:rPr>
                        <a:t>잔금 지급 예정</a:t>
                      </a:r>
                      <a:r>
                        <a:rPr kumimoji="0" lang="en-US" altLang="ko-KR" sz="900" b="0" i="0" u="none" strike="noStrike" kern="1200" cap="none" normalizeH="0" baseline="0">
                          <a:ln>
                            <a:noFill/>
                          </a:ln>
                          <a:solidFill>
                            <a:schemeClr val="tx1"/>
                          </a:solidFill>
                          <a:effectLst/>
                          <a:latin typeface="KoPub돋움체 Medium" panose="00000600000000000000" pitchFamily="2" charset="-127"/>
                          <a:ea typeface="KoPub돋움체 Medium" panose="00000600000000000000" pitchFamily="2" charset="-127"/>
                          <a:cs typeface="+mn-cs"/>
                        </a:rPr>
                        <a:t>)</a:t>
                      </a:r>
                    </a:p>
                    <a:p>
                      <a:pPr marL="82800" marR="0" lvl="1" indent="-82800" algn="l" defTabSz="762000" rtl="0" eaLnBrk="1" fontAlgn="base" latinLnBrk="0" hangingPunct="1">
                        <a:lnSpc>
                          <a:spcPct val="110000"/>
                        </a:lnSpc>
                        <a:spcBef>
                          <a:spcPct val="40000"/>
                        </a:spcBef>
                        <a:spcAft>
                          <a:spcPct val="0"/>
                        </a:spcAft>
                        <a:buClr>
                          <a:srgbClr val="00338D"/>
                        </a:buClr>
                        <a:buSzPct val="85000"/>
                        <a:buFont typeface="Wingdings" panose="05000000000000000000" pitchFamily="2" charset="2"/>
                        <a:buChar char="§"/>
                        <a:tabLst/>
                        <a:defRPr/>
                      </a:pPr>
                      <a:r>
                        <a:rPr kumimoji="0" lang="ko-KR" altLang="en-US" sz="900" b="0" i="0" u="none" strike="noStrike" kern="1200" cap="none" normalizeH="0" baseline="0">
                          <a:ln>
                            <a:noFill/>
                          </a:ln>
                          <a:solidFill>
                            <a:schemeClr val="tx1"/>
                          </a:solidFill>
                          <a:effectLst/>
                          <a:latin typeface="KoPub돋움체 Medium" panose="00000600000000000000" pitchFamily="2" charset="-127"/>
                          <a:ea typeface="KoPub돋움체 Medium" panose="00000600000000000000" pitchFamily="2" charset="-127"/>
                          <a:cs typeface="+mn-cs"/>
                        </a:rPr>
                        <a:t>선박 인수 부대비용 </a:t>
                      </a:r>
                      <a:r>
                        <a:rPr kumimoji="0" lang="en-US" altLang="ko-KR" sz="900" b="0" i="0" u="none" strike="noStrike" kern="1200" cap="none" normalizeH="0" baseline="0">
                          <a:ln>
                            <a:noFill/>
                          </a:ln>
                          <a:solidFill>
                            <a:schemeClr val="tx1"/>
                          </a:solidFill>
                          <a:effectLst/>
                          <a:latin typeface="KoPub돋움체 Medium" panose="00000600000000000000" pitchFamily="2" charset="-127"/>
                          <a:ea typeface="KoPub돋움체 Medium" panose="00000600000000000000" pitchFamily="2" charset="-127"/>
                          <a:cs typeface="+mn-cs"/>
                        </a:rPr>
                        <a:t>: </a:t>
                      </a:r>
                      <a:r>
                        <a:rPr kumimoji="0" lang="ko-KR" altLang="en-US" sz="900" b="0" i="0" u="none" strike="noStrike" kern="1200" cap="none" normalizeH="0" baseline="0">
                          <a:ln>
                            <a:noFill/>
                          </a:ln>
                          <a:solidFill>
                            <a:schemeClr val="tx1"/>
                          </a:solidFill>
                          <a:effectLst/>
                          <a:latin typeface="KoPub돋움체 Medium" panose="00000600000000000000" pitchFamily="2" charset="-127"/>
                          <a:ea typeface="KoPub돋움체 Medium" panose="00000600000000000000" pitchFamily="2" charset="-127"/>
                          <a:cs typeface="+mn-cs"/>
                        </a:rPr>
                        <a:t>약 </a:t>
                      </a:r>
                      <a:r>
                        <a:rPr kumimoji="0" lang="en-US" altLang="ko-KR" sz="900" b="0" i="0" u="none" strike="noStrike" kern="1200" cap="none" normalizeH="0" baseline="0">
                          <a:ln>
                            <a:noFill/>
                          </a:ln>
                          <a:solidFill>
                            <a:schemeClr val="tx1"/>
                          </a:solidFill>
                          <a:effectLst/>
                          <a:latin typeface="KoPub돋움체 Medium" panose="00000600000000000000" pitchFamily="2" charset="-127"/>
                          <a:ea typeface="KoPub돋움체 Medium" panose="00000600000000000000" pitchFamily="2" charset="-127"/>
                          <a:cs typeface="+mn-cs"/>
                        </a:rPr>
                        <a:t>35</a:t>
                      </a:r>
                      <a:r>
                        <a:rPr kumimoji="0" lang="ko-KR" altLang="en-US" sz="900" b="0" i="0" u="none" strike="noStrike" kern="1200" cap="none" normalizeH="0" baseline="0">
                          <a:ln>
                            <a:noFill/>
                          </a:ln>
                          <a:solidFill>
                            <a:schemeClr val="tx1"/>
                          </a:solidFill>
                          <a:effectLst/>
                          <a:latin typeface="KoPub돋움체 Medium" panose="00000600000000000000" pitchFamily="2" charset="-127"/>
                          <a:ea typeface="KoPub돋움체 Medium" panose="00000600000000000000" pitchFamily="2" charset="-127"/>
                          <a:cs typeface="+mn-cs"/>
                        </a:rPr>
                        <a:t>억원 가정 </a:t>
                      </a:r>
                      <a:r>
                        <a:rPr kumimoji="0" lang="en-US" altLang="ko-KR" sz="900" b="0" i="0" u="none" strike="noStrike" kern="1200" cap="none" normalizeH="0" baseline="0">
                          <a:ln>
                            <a:noFill/>
                          </a:ln>
                          <a:solidFill>
                            <a:schemeClr val="tx1"/>
                          </a:solidFill>
                          <a:effectLst/>
                          <a:latin typeface="KoPub돋움체 Medium" panose="00000600000000000000" pitchFamily="2" charset="-127"/>
                          <a:ea typeface="KoPub돋움체 Medium" panose="00000600000000000000" pitchFamily="2" charset="-127"/>
                          <a:cs typeface="+mn-cs"/>
                        </a:rPr>
                        <a:t>(</a:t>
                      </a:r>
                      <a:r>
                        <a:rPr kumimoji="0" lang="ko-KR" altLang="en-US" sz="900" b="0" i="0" u="none" strike="noStrike" kern="1200" cap="none" normalizeH="0" baseline="0">
                          <a:ln>
                            <a:noFill/>
                          </a:ln>
                          <a:solidFill>
                            <a:schemeClr val="tx1"/>
                          </a:solidFill>
                          <a:effectLst/>
                          <a:latin typeface="KoPub돋움체 Medium" panose="00000600000000000000" pitchFamily="2" charset="-127"/>
                          <a:ea typeface="KoPub돋움체 Medium" panose="00000600000000000000" pitchFamily="2" charset="-127"/>
                          <a:cs typeface="+mn-cs"/>
                        </a:rPr>
                        <a:t>선박 운반비용</a:t>
                      </a:r>
                      <a:r>
                        <a:rPr kumimoji="0" lang="en-US" altLang="ko-KR" sz="900" b="0" i="0" u="none" strike="noStrike" kern="1200" cap="none" normalizeH="0" baseline="0">
                          <a:ln>
                            <a:noFill/>
                          </a:ln>
                          <a:solidFill>
                            <a:schemeClr val="tx1"/>
                          </a:solidFill>
                          <a:effectLst/>
                          <a:latin typeface="KoPub돋움체 Medium" panose="00000600000000000000" pitchFamily="2" charset="-127"/>
                          <a:ea typeface="KoPub돋움체 Medium" panose="00000600000000000000" pitchFamily="2" charset="-127"/>
                          <a:cs typeface="+mn-cs"/>
                        </a:rPr>
                        <a:t>, </a:t>
                      </a:r>
                      <a:r>
                        <a:rPr kumimoji="0" lang="ko-KR" altLang="en-US" sz="900" b="0" i="0" u="none" strike="noStrike" kern="1200" cap="none" normalizeH="0" baseline="0">
                          <a:ln>
                            <a:noFill/>
                          </a:ln>
                          <a:solidFill>
                            <a:schemeClr val="tx1"/>
                          </a:solidFill>
                          <a:effectLst/>
                          <a:latin typeface="KoPub돋움체 Medium" panose="00000600000000000000" pitchFamily="2" charset="-127"/>
                          <a:ea typeface="KoPub돋움체 Medium" panose="00000600000000000000" pitchFamily="2" charset="-127"/>
                          <a:cs typeface="+mn-cs"/>
                        </a:rPr>
                        <a:t>선체보험료</a:t>
                      </a:r>
                      <a:r>
                        <a:rPr kumimoji="0" lang="en-US" altLang="ko-KR" sz="900" b="0" i="0" u="none" strike="noStrike" kern="1200" cap="none" normalizeH="0" baseline="0">
                          <a:ln>
                            <a:noFill/>
                          </a:ln>
                          <a:solidFill>
                            <a:schemeClr val="tx1"/>
                          </a:solidFill>
                          <a:effectLst/>
                          <a:latin typeface="KoPub돋움체 Medium" panose="00000600000000000000" pitchFamily="2" charset="-127"/>
                          <a:ea typeface="KoPub돋움체 Medium" panose="00000600000000000000" pitchFamily="2" charset="-127"/>
                          <a:cs typeface="+mn-cs"/>
                        </a:rPr>
                        <a:t>, </a:t>
                      </a:r>
                      <a:r>
                        <a:rPr kumimoji="0" lang="ko-KR" altLang="en-US" sz="900" b="0" i="0" u="none" strike="noStrike" kern="1200" cap="none" normalizeH="0" baseline="0">
                          <a:ln>
                            <a:noFill/>
                          </a:ln>
                          <a:solidFill>
                            <a:schemeClr val="tx1"/>
                          </a:solidFill>
                          <a:effectLst/>
                          <a:latin typeface="KoPub돋움체 Medium" panose="00000600000000000000" pitchFamily="2" charset="-127"/>
                          <a:ea typeface="KoPub돋움체 Medium" panose="00000600000000000000" pitchFamily="2" charset="-127"/>
                          <a:cs typeface="+mn-cs"/>
                        </a:rPr>
                        <a:t>각종 수수료 등</a:t>
                      </a:r>
                      <a:r>
                        <a:rPr kumimoji="0" lang="en-US" altLang="ko-KR" sz="900" b="0" i="0" u="none" strike="noStrike" kern="1200" cap="none" normalizeH="0" baseline="0">
                          <a:ln>
                            <a:noFill/>
                          </a:ln>
                          <a:solidFill>
                            <a:schemeClr val="tx1"/>
                          </a:solidFill>
                          <a:effectLst/>
                          <a:latin typeface="KoPub돋움체 Medium" panose="00000600000000000000" pitchFamily="2" charset="-127"/>
                          <a:ea typeface="KoPub돋움체 Medium" panose="00000600000000000000" pitchFamily="2" charset="-127"/>
                          <a:cs typeface="+mn-cs"/>
                        </a:rPr>
                        <a:t>)</a:t>
                      </a:r>
                    </a:p>
                    <a:p>
                      <a:pPr marL="82800" marR="0" lvl="1" indent="-82800" algn="l" defTabSz="762000" rtl="0" eaLnBrk="1" fontAlgn="base" latinLnBrk="0" hangingPunct="1">
                        <a:lnSpc>
                          <a:spcPct val="110000"/>
                        </a:lnSpc>
                        <a:spcBef>
                          <a:spcPct val="40000"/>
                        </a:spcBef>
                        <a:spcAft>
                          <a:spcPct val="0"/>
                        </a:spcAft>
                        <a:buClr>
                          <a:srgbClr val="00338D"/>
                        </a:buClr>
                        <a:buSzPct val="85000"/>
                        <a:buFont typeface="Wingdings" panose="05000000000000000000" pitchFamily="2" charset="2"/>
                        <a:buChar char="§"/>
                        <a:tabLst/>
                        <a:defRPr/>
                      </a:pPr>
                      <a:r>
                        <a:rPr kumimoji="0" lang="ko-KR" altLang="en-US" sz="900" b="0" i="0" u="none" strike="noStrike" kern="1200" cap="none" normalizeH="0" baseline="0">
                          <a:ln>
                            <a:noFill/>
                          </a:ln>
                          <a:solidFill>
                            <a:schemeClr val="tx1"/>
                          </a:solidFill>
                          <a:effectLst/>
                          <a:latin typeface="KoPub돋움체 Medium" panose="00000600000000000000" pitchFamily="2" charset="-127"/>
                          <a:ea typeface="KoPub돋움체 Medium" panose="00000600000000000000" pitchFamily="2" charset="-127"/>
                          <a:cs typeface="+mn-cs"/>
                        </a:rPr>
                        <a:t>선박 인수 대금과 선박 인수 부대비용의 합계인 총 약 </a:t>
                      </a:r>
                      <a:r>
                        <a:rPr kumimoji="0" lang="en-US" altLang="ko-KR" sz="900" b="0" i="0" u="none" strike="noStrike" kern="1200" cap="none" normalizeH="0" baseline="0">
                          <a:ln>
                            <a:noFill/>
                          </a:ln>
                          <a:solidFill>
                            <a:schemeClr val="tx1"/>
                          </a:solidFill>
                          <a:effectLst/>
                          <a:latin typeface="KoPub돋움체 Medium" panose="00000600000000000000" pitchFamily="2" charset="-127"/>
                          <a:ea typeface="KoPub돋움체 Medium" panose="00000600000000000000" pitchFamily="2" charset="-127"/>
                          <a:cs typeface="+mn-cs"/>
                        </a:rPr>
                        <a:t>454</a:t>
                      </a:r>
                      <a:r>
                        <a:rPr kumimoji="0" lang="ko-KR" altLang="en-US" sz="900" b="0" i="0" u="none" strike="noStrike" kern="1200" cap="none" normalizeH="0" baseline="0">
                          <a:ln>
                            <a:noFill/>
                          </a:ln>
                          <a:solidFill>
                            <a:schemeClr val="tx1"/>
                          </a:solidFill>
                          <a:effectLst/>
                          <a:latin typeface="KoPub돋움체 Medium" panose="00000600000000000000" pitchFamily="2" charset="-127"/>
                          <a:ea typeface="KoPub돋움체 Medium" panose="00000600000000000000" pitchFamily="2" charset="-127"/>
                          <a:cs typeface="+mn-cs"/>
                        </a:rPr>
                        <a:t>억원 지출 가정</a:t>
                      </a:r>
                      <a:r>
                        <a:rPr kumimoji="0" lang="en-US" altLang="ko-KR" sz="900" b="0" i="0" u="none" strike="noStrike" kern="1200" cap="none" normalizeH="0" baseline="0">
                          <a:ln>
                            <a:noFill/>
                          </a:ln>
                          <a:solidFill>
                            <a:schemeClr val="tx1"/>
                          </a:solidFill>
                          <a:effectLst/>
                          <a:latin typeface="KoPub돋움체 Medium" panose="00000600000000000000" pitchFamily="2" charset="-127"/>
                          <a:ea typeface="KoPub돋움체 Medium" panose="00000600000000000000" pitchFamily="2" charset="-127"/>
                          <a:cs typeface="+mn-cs"/>
                        </a:rPr>
                        <a:t> </a:t>
                      </a:r>
                      <a:r>
                        <a:rPr kumimoji="0" lang="ko-KR" altLang="en-US" sz="900" b="0" i="0" u="none" strike="noStrike" kern="1200" cap="none" normalizeH="0" baseline="0">
                          <a:ln>
                            <a:noFill/>
                          </a:ln>
                          <a:solidFill>
                            <a:schemeClr val="tx1"/>
                          </a:solidFill>
                          <a:effectLst/>
                          <a:latin typeface="KoPub돋움체 Medium" panose="00000600000000000000" pitchFamily="2" charset="-127"/>
                          <a:ea typeface="KoPub돋움체 Medium" panose="00000600000000000000" pitchFamily="2" charset="-127"/>
                          <a:cs typeface="+mn-cs"/>
                        </a:rPr>
                        <a:t> </a:t>
                      </a:r>
                    </a:p>
                  </a:txBody>
                  <a:tcPr marL="36000" marR="36000" marT="36000" marB="36000" horzOverflow="overflow">
                    <a:lnL w="6350" cap="flat" cmpd="sng" algn="ctr">
                      <a:solidFill>
                        <a:srgbClr val="005EB8"/>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768659353"/>
                  </a:ext>
                </a:extLst>
              </a:tr>
              <a:tr h="360000">
                <a:tc vMerge="1">
                  <a:txBody>
                    <a:bodyPr/>
                    <a:lstStyle/>
                    <a:p>
                      <a:pPr latinLnBrk="1"/>
                      <a:endParaRPr lang="ko-KR" altLang="en-US"/>
                    </a:p>
                  </a:txBody>
                  <a:tcPr>
                    <a:lnT w="12700" cap="flat" cmpd="sng" algn="ctr">
                      <a:solidFill>
                        <a:srgbClr val="005EB8"/>
                      </a:solidFill>
                      <a:prstDash val="solid"/>
                      <a:round/>
                      <a:headEnd type="none" w="med" len="med"/>
                      <a:tailEnd type="none" w="med" len="med"/>
                    </a:lnT>
                  </a:tcPr>
                </a:tc>
                <a:tc>
                  <a:txBody>
                    <a:bodyPr/>
                    <a:lstStyle/>
                    <a:p>
                      <a:pPr marL="200025" marR="0" lvl="1" indent="-198438" algn="ctr" defTabSz="762000" rtl="0" eaLnBrk="1" fontAlgn="base" latinLnBrk="0" hangingPunct="1">
                        <a:lnSpc>
                          <a:spcPct val="120000"/>
                        </a:lnSpc>
                        <a:spcBef>
                          <a:spcPct val="40000"/>
                        </a:spcBef>
                        <a:spcAft>
                          <a:spcPct val="0"/>
                        </a:spcAft>
                        <a:buClr>
                          <a:schemeClr val="tx2"/>
                        </a:buClr>
                        <a:buSzPct val="85000"/>
                        <a:buFont typeface="Wingdings" pitchFamily="2" charset="2"/>
                        <a:buNone/>
                        <a:tabLst/>
                        <a:defRPr/>
                      </a:pPr>
                      <a:r>
                        <a:rPr kumimoji="0" lang="ko-KR" altLang="en-US" sz="900" b="1" i="0" u="none" strike="noStrike" kern="1200" cap="none" normalizeH="0" baseline="0">
                          <a:ln>
                            <a:noFill/>
                          </a:ln>
                          <a:solidFill>
                            <a:schemeClr val="tx1"/>
                          </a:solidFill>
                          <a:effectLst/>
                          <a:latin typeface="KoPub돋움체 Medium" panose="00000600000000000000" pitchFamily="2" charset="-127"/>
                          <a:ea typeface="KoPub돋움체 Medium" panose="00000600000000000000" pitchFamily="2" charset="-127"/>
                          <a:cs typeface="+mn-cs"/>
                        </a:rPr>
                        <a:t>선박 매각</a:t>
                      </a:r>
                      <a:endParaRPr kumimoji="0" lang="en-US" altLang="ko-KR" sz="900" b="1" i="0" u="none" strike="noStrike" kern="1200" cap="none" normalizeH="0" baseline="0">
                        <a:ln>
                          <a:noFill/>
                        </a:ln>
                        <a:solidFill>
                          <a:schemeClr val="tx1"/>
                        </a:solidFill>
                        <a:effectLst/>
                        <a:latin typeface="KoPub돋움체 Medium" panose="00000600000000000000" pitchFamily="2" charset="-127"/>
                        <a:ea typeface="KoPub돋움체 Medium" panose="00000600000000000000" pitchFamily="2" charset="-127"/>
                        <a:cs typeface="+mn-cs"/>
                      </a:endParaRPr>
                    </a:p>
                  </a:txBody>
                  <a:tcPr marL="36000" marR="36000" marT="0" marB="0" anchor="ctr" horzOverflow="overflow">
                    <a:lnL w="6350" cap="flat" cmpd="sng" algn="ctr">
                      <a:solidFill>
                        <a:srgbClr val="00338D"/>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lnTlToBr>
                      <a:noFill/>
                    </a:lnTlToBr>
                    <a:lnBlToTr>
                      <a:noFill/>
                    </a:lnBlToTr>
                    <a:solidFill>
                      <a:srgbClr val="E5F4FB"/>
                    </a:solidFill>
                  </a:tcPr>
                </a:tc>
                <a:tc>
                  <a:txBody>
                    <a:bodyPr/>
                    <a:lstStyle/>
                    <a:p>
                      <a:pPr marL="82800" marR="0" lvl="1" indent="-82800" algn="l" defTabSz="762000" rtl="0" eaLnBrk="1" fontAlgn="base" latinLnBrk="0" hangingPunct="1">
                        <a:lnSpc>
                          <a:spcPct val="120000"/>
                        </a:lnSpc>
                        <a:spcBef>
                          <a:spcPct val="40000"/>
                        </a:spcBef>
                        <a:spcAft>
                          <a:spcPct val="0"/>
                        </a:spcAft>
                        <a:buClr>
                          <a:srgbClr val="00338D"/>
                        </a:buClr>
                        <a:buSzPct val="85000"/>
                        <a:buFont typeface="Wingdings" panose="05000000000000000000" pitchFamily="2" charset="2"/>
                        <a:buChar char="§"/>
                        <a:tabLst/>
                        <a:defRPr/>
                      </a:pPr>
                      <a:r>
                        <a:rPr lang="en-US" altLang="ko-KR" sz="900">
                          <a:latin typeface="KoPub돋움체 Medium" panose="02020603020101020101" pitchFamily="18" charset="-127"/>
                          <a:ea typeface="KoPub돋움체 Medium" panose="02020603020101020101" pitchFamily="18" charset="-127"/>
                        </a:rPr>
                        <a:t>‘30</a:t>
                      </a:r>
                      <a:r>
                        <a:rPr lang="ko-KR" altLang="en-US" sz="900">
                          <a:latin typeface="KoPub돋움체 Medium" panose="02020603020101020101" pitchFamily="18" charset="-127"/>
                          <a:ea typeface="KoPub돋움체 Medium" panose="02020603020101020101" pitchFamily="18" charset="-127"/>
                        </a:rPr>
                        <a:t>년 말 중고선 매각 가정</a:t>
                      </a:r>
                      <a:endParaRPr lang="en-US" altLang="ko-KR" sz="900">
                        <a:latin typeface="KoPub돋움체 Medium" panose="02020603020101020101" pitchFamily="18" charset="-127"/>
                        <a:ea typeface="KoPub돋움체 Medium" panose="02020603020101020101" pitchFamily="18" charset="-127"/>
                      </a:endParaRPr>
                    </a:p>
                    <a:p>
                      <a:pPr marL="82800" marR="0" lvl="1" indent="-82800" algn="l" defTabSz="762000" rtl="0" eaLnBrk="1" fontAlgn="base" latinLnBrk="0" hangingPunct="1">
                        <a:lnSpc>
                          <a:spcPct val="120000"/>
                        </a:lnSpc>
                        <a:spcBef>
                          <a:spcPct val="40000"/>
                        </a:spcBef>
                        <a:spcAft>
                          <a:spcPct val="0"/>
                        </a:spcAft>
                        <a:buClr>
                          <a:srgbClr val="00338D"/>
                        </a:buClr>
                        <a:buSzPct val="85000"/>
                        <a:buFont typeface="Wingdings" panose="05000000000000000000" pitchFamily="2" charset="2"/>
                        <a:buChar char="§"/>
                        <a:tabLst/>
                        <a:defRPr/>
                      </a:pPr>
                      <a:r>
                        <a:rPr lang="ko-KR" altLang="en-US" sz="900">
                          <a:latin typeface="KoPub돋움체 Medium" panose="02020603020101020101" pitchFamily="18" charset="-127"/>
                          <a:ea typeface="KoPub돋움체 Medium" panose="02020603020101020101" pitchFamily="18" charset="-127"/>
                        </a:rPr>
                        <a:t>중고선가 매각 금액은 </a:t>
                      </a:r>
                      <a:r>
                        <a:rPr lang="en-US" altLang="ko-KR" sz="900">
                          <a:latin typeface="KoPub돋움체 Medium" panose="02020603020101020101" pitchFamily="18" charset="-127"/>
                          <a:ea typeface="KoPub돋움체 Medium" panose="02020603020101020101" pitchFamily="18" charset="-127"/>
                        </a:rPr>
                        <a:t>’30</a:t>
                      </a:r>
                      <a:r>
                        <a:rPr lang="ko-KR" altLang="en-US" sz="900">
                          <a:latin typeface="KoPub돋움체 Medium" panose="02020603020101020101" pitchFamily="18" charset="-127"/>
                          <a:ea typeface="KoPub돋움체 Medium" panose="02020603020101020101" pitchFamily="18" charset="-127"/>
                        </a:rPr>
                        <a:t>년말 </a:t>
                      </a:r>
                      <a:r>
                        <a:rPr lang="ko-KR" altLang="en-US" sz="900" err="1">
                          <a:latin typeface="KoPub돋움체 Medium" panose="02020603020101020101" pitchFamily="18" charset="-127"/>
                          <a:ea typeface="KoPub돋움체 Medium" panose="02020603020101020101" pitchFamily="18" charset="-127"/>
                        </a:rPr>
                        <a:t>상각</a:t>
                      </a:r>
                      <a:r>
                        <a:rPr lang="ko-KR" altLang="en-US" sz="900">
                          <a:latin typeface="KoPub돋움체 Medium" panose="02020603020101020101" pitchFamily="18" charset="-127"/>
                          <a:ea typeface="KoPub돋움체 Medium" panose="02020603020101020101" pitchFamily="18" charset="-127"/>
                        </a:rPr>
                        <a:t> 후 장부금액인 </a:t>
                      </a:r>
                      <a:r>
                        <a:rPr lang="en-US" altLang="ko-KR" sz="900">
                          <a:latin typeface="KoPub돋움체 Medium" panose="02020603020101020101" pitchFamily="18" charset="-127"/>
                          <a:ea typeface="KoPub돋움체 Medium" panose="02020603020101020101" pitchFamily="18" charset="-127"/>
                        </a:rPr>
                        <a:t>270</a:t>
                      </a:r>
                      <a:r>
                        <a:rPr lang="ko-KR" altLang="en-US" sz="900">
                          <a:latin typeface="KoPub돋움체 Medium" panose="02020603020101020101" pitchFamily="18" charset="-127"/>
                          <a:ea typeface="KoPub돋움체 Medium" panose="02020603020101020101" pitchFamily="18" charset="-127"/>
                        </a:rPr>
                        <a:t>억원으로 가정</a:t>
                      </a:r>
                      <a:endParaRPr lang="en-US" altLang="ko-KR" sz="900">
                        <a:latin typeface="KoPub돋움체 Medium" panose="02020603020101020101" pitchFamily="18" charset="-127"/>
                        <a:ea typeface="KoPub돋움체 Medium" panose="02020603020101020101" pitchFamily="18" charset="-127"/>
                      </a:endParaRPr>
                    </a:p>
                    <a:p>
                      <a:pPr marL="82800" marR="0" lvl="1" indent="0" algn="l" defTabSz="762000" rtl="0" eaLnBrk="1" fontAlgn="base" latinLnBrk="0" hangingPunct="1">
                        <a:lnSpc>
                          <a:spcPct val="120000"/>
                        </a:lnSpc>
                        <a:spcBef>
                          <a:spcPct val="40000"/>
                        </a:spcBef>
                        <a:spcAft>
                          <a:spcPct val="0"/>
                        </a:spcAft>
                        <a:buClr>
                          <a:srgbClr val="00338D"/>
                        </a:buClr>
                        <a:buSzPct val="85000"/>
                        <a:buFont typeface="Wingdings" panose="05000000000000000000" pitchFamily="2" charset="2"/>
                        <a:buNone/>
                        <a:tabLst/>
                        <a:defRPr/>
                      </a:pPr>
                      <a:r>
                        <a:rPr lang="en-US" altLang="ko-KR" sz="900">
                          <a:latin typeface="KoPub돋움체 Medium" panose="02020603020101020101" pitchFamily="18" charset="-127"/>
                          <a:ea typeface="KoPub돋움체 Medium" panose="02020603020101020101" pitchFamily="18" charset="-127"/>
                        </a:rPr>
                        <a:t>(CLV </a:t>
                      </a:r>
                      <a:r>
                        <a:rPr lang="ko-KR" altLang="en-US" sz="900">
                          <a:latin typeface="KoPub돋움체 Medium" panose="02020603020101020101" pitchFamily="18" charset="-127"/>
                          <a:ea typeface="KoPub돋움체 Medium" panose="02020603020101020101" pitchFamily="18" charset="-127"/>
                        </a:rPr>
                        <a:t>선박의 희소성으로 인해 참고 가능한 거래사례가 부족하나</a:t>
                      </a:r>
                      <a:r>
                        <a:rPr lang="en-US" altLang="ko-KR" sz="900">
                          <a:latin typeface="KoPub돋움체 Medium" panose="02020603020101020101" pitchFamily="18" charset="-127"/>
                          <a:ea typeface="KoPub돋움체 Medium" panose="02020603020101020101" pitchFamily="18" charset="-127"/>
                        </a:rPr>
                        <a:t>, </a:t>
                      </a:r>
                      <a:r>
                        <a:rPr lang="ko-KR" altLang="en-US" sz="900">
                          <a:latin typeface="KoPub돋움체 Medium" panose="02020603020101020101" pitchFamily="18" charset="-127"/>
                          <a:ea typeface="KoPub돋움체 Medium" panose="02020603020101020101" pitchFamily="18" charset="-127"/>
                        </a:rPr>
                        <a:t>최근 회사가 </a:t>
                      </a:r>
                      <a:r>
                        <a:rPr lang="ko-KR" altLang="en-US" sz="900" err="1">
                          <a:latin typeface="KoPub돋움체 Medium" panose="02020603020101020101" pitchFamily="18" charset="-127"/>
                          <a:ea typeface="KoPub돋움체 Medium" panose="02020603020101020101" pitchFamily="18" charset="-127"/>
                        </a:rPr>
                        <a:t>선령</a:t>
                      </a:r>
                      <a:r>
                        <a:rPr lang="ko-KR" altLang="en-US" sz="900">
                          <a:latin typeface="KoPub돋움체 Medium" panose="02020603020101020101" pitchFamily="18" charset="-127"/>
                          <a:ea typeface="KoPub돋움체 Medium" panose="02020603020101020101" pitchFamily="18" charset="-127"/>
                        </a:rPr>
                        <a:t> </a:t>
                      </a:r>
                      <a:r>
                        <a:rPr lang="en-US" altLang="ko-KR" sz="900">
                          <a:latin typeface="KoPub돋움체 Medium" panose="02020603020101020101" pitchFamily="18" charset="-127"/>
                          <a:ea typeface="KoPub돋움체 Medium" panose="02020603020101020101" pitchFamily="18" charset="-127"/>
                        </a:rPr>
                        <a:t>23</a:t>
                      </a:r>
                      <a:r>
                        <a:rPr lang="ko-KR" altLang="en-US" sz="900">
                          <a:latin typeface="KoPub돋움체 Medium" panose="02020603020101020101" pitchFamily="18" charset="-127"/>
                          <a:ea typeface="KoPub돋움체 Medium" panose="02020603020101020101" pitchFamily="18" charset="-127"/>
                        </a:rPr>
                        <a:t>년 경과한 </a:t>
                      </a:r>
                      <a:r>
                        <a:rPr lang="en-US" altLang="ko-KR" sz="900">
                          <a:latin typeface="KoPub돋움체 Medium" panose="02020603020101020101" pitchFamily="18" charset="-127"/>
                          <a:ea typeface="KoPub돋움체 Medium" panose="02020603020101020101" pitchFamily="18" charset="-127"/>
                        </a:rPr>
                        <a:t>CLV </a:t>
                      </a:r>
                      <a:r>
                        <a:rPr lang="ko-KR" altLang="en-US" sz="900">
                          <a:latin typeface="KoPub돋움체 Medium" panose="02020603020101020101" pitchFamily="18" charset="-127"/>
                          <a:ea typeface="KoPub돋움체 Medium" panose="02020603020101020101" pitchFamily="18" charset="-127"/>
                        </a:rPr>
                        <a:t>인수 협상 시 제안 받은 금액</a:t>
                      </a:r>
                      <a:r>
                        <a:rPr lang="en-US" altLang="ko-KR" sz="900">
                          <a:latin typeface="KoPub돋움체 Medium" panose="02020603020101020101" pitchFamily="18" charset="-127"/>
                          <a:ea typeface="KoPub돋움체 Medium" panose="02020603020101020101" pitchFamily="18" charset="-127"/>
                        </a:rPr>
                        <a:t>(</a:t>
                      </a:r>
                      <a:r>
                        <a:rPr lang="ko-KR" altLang="en-US" sz="900">
                          <a:latin typeface="KoPub돋움체 Medium" panose="02020603020101020101" pitchFamily="18" charset="-127"/>
                          <a:ea typeface="KoPub돋움체 Medium" panose="02020603020101020101" pitchFamily="18" charset="-127"/>
                        </a:rPr>
                        <a:t>약 </a:t>
                      </a:r>
                      <a:r>
                        <a:rPr lang="en-US" altLang="ko-KR" sz="900">
                          <a:latin typeface="KoPub돋움체 Medium" panose="02020603020101020101" pitchFamily="18" charset="-127"/>
                          <a:ea typeface="KoPub돋움체 Medium" panose="02020603020101020101" pitchFamily="18" charset="-127"/>
                        </a:rPr>
                        <a:t>25</a:t>
                      </a:r>
                      <a:r>
                        <a:rPr lang="ko-KR" altLang="en-US" sz="900">
                          <a:latin typeface="KoPub돋움체 Medium" panose="02020603020101020101" pitchFamily="18" charset="-127"/>
                          <a:ea typeface="KoPub돋움체 Medium" panose="02020603020101020101" pitchFamily="18" charset="-127"/>
                        </a:rPr>
                        <a:t>백만 </a:t>
                      </a:r>
                      <a:r>
                        <a:rPr lang="en-US" altLang="ko-KR" sz="900">
                          <a:latin typeface="KoPub돋움체 Medium" panose="02020603020101020101" pitchFamily="18" charset="-127"/>
                          <a:ea typeface="KoPub돋움체 Medium" panose="02020603020101020101" pitchFamily="18" charset="-127"/>
                        </a:rPr>
                        <a:t>USD) </a:t>
                      </a:r>
                      <a:r>
                        <a:rPr lang="ko-KR" altLang="en-US" sz="900">
                          <a:latin typeface="KoPub돋움체 Medium" panose="02020603020101020101" pitchFamily="18" charset="-127"/>
                          <a:ea typeface="KoPub돋움체 Medium" panose="02020603020101020101" pitchFamily="18" charset="-127"/>
                        </a:rPr>
                        <a:t>고려 시 적정 수준인 것으로 판단</a:t>
                      </a:r>
                      <a:r>
                        <a:rPr lang="en-US" altLang="ko-KR" sz="900">
                          <a:latin typeface="KoPub돋움체 Medium" panose="02020603020101020101" pitchFamily="18" charset="-127"/>
                          <a:ea typeface="KoPub돋움체 Medium" panose="02020603020101020101" pitchFamily="18" charset="-127"/>
                        </a:rPr>
                        <a:t>)</a:t>
                      </a:r>
                      <a:endParaRPr kumimoji="0" lang="ko-KR" altLang="en-US" sz="900" b="0" i="0" u="none" strike="noStrike" kern="1200" cap="none" normalizeH="0" baseline="0">
                        <a:ln>
                          <a:noFill/>
                        </a:ln>
                        <a:solidFill>
                          <a:schemeClr val="tx1"/>
                        </a:solidFill>
                        <a:effectLst/>
                        <a:latin typeface="KoPub돋움체 Medium" panose="00000600000000000000" pitchFamily="2" charset="-127"/>
                        <a:ea typeface="KoPub돋움체 Medium" panose="00000600000000000000" pitchFamily="2" charset="-127"/>
                        <a:cs typeface="+mn-cs"/>
                      </a:endParaRPr>
                    </a:p>
                  </a:txBody>
                  <a:tcPr marL="36000" marR="36000" marT="36000" marB="36000" horzOverflow="overflow">
                    <a:lnL w="6350" cap="flat" cmpd="sng" algn="ctr">
                      <a:solidFill>
                        <a:srgbClr val="005EB8"/>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404169150"/>
                  </a:ext>
                </a:extLst>
              </a:tr>
              <a:tr h="360000">
                <a:tc vMerge="1">
                  <a:txBody>
                    <a:bodyPr/>
                    <a:lstStyle/>
                    <a:p>
                      <a:pPr latinLnBrk="1"/>
                      <a:endParaRPr lang="ko-KR" altLang="en-US"/>
                    </a:p>
                  </a:txBody>
                  <a:tcPr/>
                </a:tc>
                <a:tc>
                  <a:txBody>
                    <a:bodyPr/>
                    <a:lstStyle/>
                    <a:p>
                      <a:pPr marL="200025" marR="0" lvl="1" indent="-198438" algn="ctr" defTabSz="762000" rtl="0" eaLnBrk="1" fontAlgn="base" latinLnBrk="0" hangingPunct="1">
                        <a:lnSpc>
                          <a:spcPct val="120000"/>
                        </a:lnSpc>
                        <a:spcBef>
                          <a:spcPct val="40000"/>
                        </a:spcBef>
                        <a:spcAft>
                          <a:spcPct val="0"/>
                        </a:spcAft>
                        <a:buClr>
                          <a:schemeClr val="tx2"/>
                        </a:buClr>
                        <a:buSzPct val="85000"/>
                        <a:buFont typeface="Wingdings" pitchFamily="2" charset="2"/>
                        <a:buNone/>
                        <a:tabLst/>
                        <a:defRPr/>
                      </a:pPr>
                      <a:r>
                        <a:rPr kumimoji="0" lang="ko-KR" altLang="en-US" sz="900" b="1" i="0" u="none" strike="noStrike" kern="1200" cap="none" normalizeH="0" baseline="0" err="1">
                          <a:ln>
                            <a:noFill/>
                          </a:ln>
                          <a:solidFill>
                            <a:schemeClr val="tx1"/>
                          </a:solidFill>
                          <a:effectLst/>
                          <a:latin typeface="KoPub돋움체 Medium" panose="00000600000000000000" pitchFamily="2" charset="-127"/>
                          <a:ea typeface="KoPub돋움체 Medium" panose="00000600000000000000" pitchFamily="2" charset="-127"/>
                          <a:cs typeface="+mn-cs"/>
                        </a:rPr>
                        <a:t>상각</a:t>
                      </a:r>
                      <a:endParaRPr kumimoji="0" lang="en-US" altLang="ko-KR" sz="900" b="1" i="0" u="none" strike="noStrike" kern="1200" cap="none" normalizeH="0" baseline="0">
                        <a:ln>
                          <a:noFill/>
                        </a:ln>
                        <a:solidFill>
                          <a:schemeClr val="tx1"/>
                        </a:solidFill>
                        <a:effectLst/>
                        <a:latin typeface="KoPub돋움체 Medium" panose="00000600000000000000" pitchFamily="2" charset="-127"/>
                        <a:ea typeface="KoPub돋움체 Medium" panose="00000600000000000000" pitchFamily="2" charset="-127"/>
                        <a:cs typeface="+mn-cs"/>
                      </a:endParaRPr>
                    </a:p>
                  </a:txBody>
                  <a:tcPr marL="36000" marR="36000" marT="0" marB="0" anchor="ctr" horzOverflow="overflow">
                    <a:lnL w="6350" cap="flat" cmpd="sng" algn="ctr">
                      <a:solidFill>
                        <a:srgbClr val="00338D"/>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lnTlToBr>
                      <a:noFill/>
                    </a:lnTlToBr>
                    <a:lnBlToTr>
                      <a:noFill/>
                    </a:lnBlToTr>
                    <a:solidFill>
                      <a:srgbClr val="E5F4FB"/>
                    </a:solidFill>
                  </a:tcPr>
                </a:tc>
                <a:tc>
                  <a:txBody>
                    <a:bodyPr/>
                    <a:lstStyle/>
                    <a:p>
                      <a:pPr marL="82800" marR="0" lvl="1" indent="-82800" algn="l" defTabSz="762000" rtl="0" eaLnBrk="1" fontAlgn="base" latinLnBrk="0" hangingPunct="1">
                        <a:lnSpc>
                          <a:spcPct val="120000"/>
                        </a:lnSpc>
                        <a:spcBef>
                          <a:spcPct val="40000"/>
                        </a:spcBef>
                        <a:spcAft>
                          <a:spcPct val="0"/>
                        </a:spcAft>
                        <a:buClr>
                          <a:srgbClr val="00338D"/>
                        </a:buClr>
                        <a:buSzPct val="85000"/>
                        <a:buFont typeface="Wingdings" panose="05000000000000000000" pitchFamily="2" charset="2"/>
                        <a:buChar char="§"/>
                        <a:tabLst/>
                        <a:defRPr/>
                      </a:pPr>
                      <a:r>
                        <a:rPr kumimoji="0" lang="en-US" altLang="ko-KR" sz="900" b="0" i="0" u="none" strike="noStrike" kern="1200" cap="none" normalizeH="0" baseline="0">
                          <a:ln>
                            <a:noFill/>
                          </a:ln>
                          <a:solidFill>
                            <a:schemeClr val="tx1"/>
                          </a:solidFill>
                          <a:effectLst/>
                          <a:latin typeface="KoPub돋움체 Medium" panose="00000600000000000000" pitchFamily="2" charset="-127"/>
                          <a:ea typeface="KoPub돋움체 Medium" panose="00000600000000000000" pitchFamily="2" charset="-127"/>
                          <a:cs typeface="+mn-cs"/>
                        </a:rPr>
                        <a:t>CLV </a:t>
                      </a:r>
                      <a:r>
                        <a:rPr kumimoji="0" lang="ko-KR" altLang="en-US" sz="900" b="0" i="0" u="none" strike="noStrike" kern="1200" cap="none" normalizeH="0" baseline="0">
                          <a:ln>
                            <a:noFill/>
                          </a:ln>
                          <a:solidFill>
                            <a:schemeClr val="tx1"/>
                          </a:solidFill>
                          <a:effectLst/>
                          <a:latin typeface="KoPub돋움체 Medium" panose="00000600000000000000" pitchFamily="2" charset="-127"/>
                          <a:ea typeface="KoPub돋움체 Medium" panose="00000600000000000000" pitchFamily="2" charset="-127"/>
                          <a:cs typeface="+mn-cs"/>
                        </a:rPr>
                        <a:t>선박의 통상적인 </a:t>
                      </a:r>
                      <a:r>
                        <a:rPr kumimoji="0" lang="ko-KR" altLang="en-US" sz="900" b="0" i="0" u="none" strike="noStrike" kern="1200" cap="none" normalizeH="0" baseline="0" err="1">
                          <a:ln>
                            <a:noFill/>
                          </a:ln>
                          <a:solidFill>
                            <a:schemeClr val="tx1"/>
                          </a:solidFill>
                          <a:effectLst/>
                          <a:latin typeface="KoPub돋움체 Medium" panose="00000600000000000000" pitchFamily="2" charset="-127"/>
                          <a:ea typeface="KoPub돋움체 Medium" panose="00000600000000000000" pitchFamily="2" charset="-127"/>
                          <a:cs typeface="+mn-cs"/>
                        </a:rPr>
                        <a:t>선령</a:t>
                      </a:r>
                      <a:r>
                        <a:rPr kumimoji="0" lang="en-US" altLang="ko-KR" sz="900" b="0" i="0" u="none" strike="noStrike" kern="1200" cap="none" normalizeH="0" baseline="0">
                          <a:ln>
                            <a:noFill/>
                          </a:ln>
                          <a:solidFill>
                            <a:schemeClr val="tx1"/>
                          </a:solidFill>
                          <a:effectLst/>
                          <a:latin typeface="KoPub돋움체 Medium" panose="00000600000000000000" pitchFamily="2" charset="-127"/>
                          <a:ea typeface="KoPub돋움체 Medium" panose="00000600000000000000" pitchFamily="2" charset="-127"/>
                          <a:cs typeface="+mn-cs"/>
                        </a:rPr>
                        <a:t>(30</a:t>
                      </a:r>
                      <a:r>
                        <a:rPr kumimoji="0" lang="ko-KR" altLang="en-US" sz="900" b="0" i="0" u="none" strike="noStrike" kern="1200" cap="none" normalizeH="0" baseline="0">
                          <a:ln>
                            <a:noFill/>
                          </a:ln>
                          <a:solidFill>
                            <a:schemeClr val="tx1"/>
                          </a:solidFill>
                          <a:effectLst/>
                          <a:latin typeface="KoPub돋움체 Medium" panose="00000600000000000000" pitchFamily="2" charset="-127"/>
                          <a:ea typeface="KoPub돋움체 Medium" panose="00000600000000000000" pitchFamily="2" charset="-127"/>
                          <a:cs typeface="+mn-cs"/>
                        </a:rPr>
                        <a:t>년</a:t>
                      </a:r>
                      <a:r>
                        <a:rPr kumimoji="0" lang="en-US" altLang="ko-KR" sz="900" b="0" i="0" u="none" strike="noStrike" kern="1200" cap="none" normalizeH="0" baseline="0">
                          <a:ln>
                            <a:noFill/>
                          </a:ln>
                          <a:solidFill>
                            <a:schemeClr val="tx1"/>
                          </a:solidFill>
                          <a:effectLst/>
                          <a:latin typeface="KoPub돋움체 Medium" panose="00000600000000000000" pitchFamily="2" charset="-127"/>
                          <a:ea typeface="KoPub돋움체 Medium" panose="00000600000000000000" pitchFamily="2" charset="-127"/>
                          <a:cs typeface="+mn-cs"/>
                        </a:rPr>
                        <a:t>)</a:t>
                      </a:r>
                      <a:r>
                        <a:rPr kumimoji="0" lang="ko-KR" altLang="en-US" sz="900" b="0" i="0" u="none" strike="noStrike" kern="1200" cap="none" normalizeH="0" baseline="0">
                          <a:ln>
                            <a:noFill/>
                          </a:ln>
                          <a:solidFill>
                            <a:schemeClr val="tx1"/>
                          </a:solidFill>
                          <a:effectLst/>
                          <a:latin typeface="KoPub돋움체 Medium" panose="00000600000000000000" pitchFamily="2" charset="-127"/>
                          <a:ea typeface="KoPub돋움체 Medium" panose="00000600000000000000" pitchFamily="2" charset="-127"/>
                          <a:cs typeface="+mn-cs"/>
                        </a:rPr>
                        <a:t> 및 건조연도</a:t>
                      </a:r>
                      <a:r>
                        <a:rPr kumimoji="0" lang="en-US" altLang="ko-KR" sz="900" b="0" i="0" u="none" strike="noStrike" kern="1200" cap="none" normalizeH="0" baseline="0">
                          <a:ln>
                            <a:noFill/>
                          </a:ln>
                          <a:solidFill>
                            <a:schemeClr val="tx1"/>
                          </a:solidFill>
                          <a:effectLst/>
                          <a:latin typeface="KoPub돋움체 Medium" panose="00000600000000000000" pitchFamily="2" charset="-127"/>
                          <a:ea typeface="KoPub돋움체 Medium" panose="00000600000000000000" pitchFamily="2" charset="-127"/>
                          <a:cs typeface="+mn-cs"/>
                        </a:rPr>
                        <a:t>(2010</a:t>
                      </a:r>
                      <a:r>
                        <a:rPr kumimoji="0" lang="ko-KR" altLang="en-US" sz="900" b="0" i="0" u="none" strike="noStrike" kern="1200" cap="none" normalizeH="0" baseline="0">
                          <a:ln>
                            <a:noFill/>
                          </a:ln>
                          <a:solidFill>
                            <a:schemeClr val="tx1"/>
                          </a:solidFill>
                          <a:effectLst/>
                          <a:latin typeface="KoPub돋움체 Medium" panose="00000600000000000000" pitchFamily="2" charset="-127"/>
                          <a:ea typeface="KoPub돋움체 Medium" panose="00000600000000000000" pitchFamily="2" charset="-127"/>
                          <a:cs typeface="+mn-cs"/>
                        </a:rPr>
                        <a:t>년</a:t>
                      </a:r>
                      <a:r>
                        <a:rPr kumimoji="0" lang="en-US" altLang="ko-KR" sz="900" b="0" i="0" u="none" strike="noStrike" kern="1200" cap="none" normalizeH="0" baseline="0">
                          <a:ln>
                            <a:noFill/>
                          </a:ln>
                          <a:solidFill>
                            <a:schemeClr val="tx1"/>
                          </a:solidFill>
                          <a:effectLst/>
                          <a:latin typeface="KoPub돋움체 Medium" panose="00000600000000000000" pitchFamily="2" charset="-127"/>
                          <a:ea typeface="KoPub돋움체 Medium" panose="00000600000000000000" pitchFamily="2" charset="-127"/>
                          <a:cs typeface="+mn-cs"/>
                        </a:rPr>
                        <a:t>) </a:t>
                      </a:r>
                      <a:r>
                        <a:rPr kumimoji="0" lang="ko-KR" altLang="en-US" sz="900" b="0" i="0" u="none" strike="noStrike" kern="1200" cap="none" normalizeH="0" baseline="0">
                          <a:ln>
                            <a:noFill/>
                          </a:ln>
                          <a:solidFill>
                            <a:schemeClr val="tx1"/>
                          </a:solidFill>
                          <a:effectLst/>
                          <a:latin typeface="KoPub돋움체 Medium" panose="00000600000000000000" pitchFamily="2" charset="-127"/>
                          <a:ea typeface="KoPub돋움체 Medium" panose="00000600000000000000" pitchFamily="2" charset="-127"/>
                          <a:cs typeface="+mn-cs"/>
                        </a:rPr>
                        <a:t>고려하여</a:t>
                      </a:r>
                      <a:r>
                        <a:rPr kumimoji="0" lang="en-US" altLang="ko-KR" sz="900" b="0" i="0" u="none" strike="noStrike" kern="1200" cap="none" normalizeH="0" baseline="0">
                          <a:ln>
                            <a:noFill/>
                          </a:ln>
                          <a:solidFill>
                            <a:schemeClr val="tx1"/>
                          </a:solidFill>
                          <a:effectLst/>
                          <a:latin typeface="KoPub돋움체 Medium" panose="00000600000000000000" pitchFamily="2" charset="-127"/>
                          <a:ea typeface="KoPub돋움체 Medium" panose="00000600000000000000" pitchFamily="2" charset="-127"/>
                          <a:cs typeface="+mn-cs"/>
                        </a:rPr>
                        <a:t>, </a:t>
                      </a:r>
                      <a:r>
                        <a:rPr kumimoji="0" lang="ko-KR" altLang="en-US" sz="900" b="0" i="0" u="none" strike="noStrike" kern="1200" cap="none" normalizeH="0" baseline="0">
                          <a:ln>
                            <a:noFill/>
                          </a:ln>
                          <a:solidFill>
                            <a:schemeClr val="tx1"/>
                          </a:solidFill>
                          <a:effectLst/>
                          <a:latin typeface="KoPub돋움체 Medium" panose="00000600000000000000" pitchFamily="2" charset="-127"/>
                          <a:ea typeface="KoPub돋움체 Medium" panose="00000600000000000000" pitchFamily="2" charset="-127"/>
                          <a:cs typeface="+mn-cs"/>
                        </a:rPr>
                        <a:t>취득 후 사용 개시시점</a:t>
                      </a:r>
                      <a:r>
                        <a:rPr kumimoji="0" lang="en-US" altLang="ko-KR" sz="900" b="0" i="0" u="none" strike="noStrike" kern="1200" cap="none" normalizeH="0" baseline="0">
                          <a:ln>
                            <a:noFill/>
                          </a:ln>
                          <a:solidFill>
                            <a:schemeClr val="tx1"/>
                          </a:solidFill>
                          <a:effectLst/>
                          <a:latin typeface="KoPub돋움체 Medium" panose="00000600000000000000" pitchFamily="2" charset="-127"/>
                          <a:ea typeface="KoPub돋움체 Medium" panose="00000600000000000000" pitchFamily="2" charset="-127"/>
                          <a:cs typeface="+mn-cs"/>
                        </a:rPr>
                        <a:t>(2024</a:t>
                      </a:r>
                      <a:r>
                        <a:rPr kumimoji="0" lang="ko-KR" altLang="en-US" sz="900" b="0" i="0" u="none" strike="noStrike" kern="1200" cap="none" normalizeH="0" baseline="0">
                          <a:ln>
                            <a:noFill/>
                          </a:ln>
                          <a:solidFill>
                            <a:schemeClr val="tx1"/>
                          </a:solidFill>
                          <a:effectLst/>
                          <a:latin typeface="KoPub돋움체 Medium" panose="00000600000000000000" pitchFamily="2" charset="-127"/>
                          <a:ea typeface="KoPub돋움체 Medium" panose="00000600000000000000" pitchFamily="2" charset="-127"/>
                          <a:cs typeface="+mn-cs"/>
                        </a:rPr>
                        <a:t>년</a:t>
                      </a:r>
                      <a:r>
                        <a:rPr kumimoji="0" lang="en-US" altLang="ko-KR" sz="900" b="0" i="0" u="none" strike="noStrike" kern="1200" cap="none" normalizeH="0" baseline="0">
                          <a:ln>
                            <a:noFill/>
                          </a:ln>
                          <a:solidFill>
                            <a:schemeClr val="tx1"/>
                          </a:solidFill>
                          <a:effectLst/>
                          <a:latin typeface="KoPub돋움체 Medium" panose="00000600000000000000" pitchFamily="2" charset="-127"/>
                          <a:ea typeface="KoPub돋움체 Medium" panose="00000600000000000000" pitchFamily="2" charset="-127"/>
                          <a:cs typeface="+mn-cs"/>
                        </a:rPr>
                        <a:t>)</a:t>
                      </a:r>
                      <a:r>
                        <a:rPr kumimoji="0" lang="ko-KR" altLang="en-US" sz="900" b="0" i="0" u="none" strike="noStrike" kern="1200" cap="none" normalizeH="0" baseline="0">
                          <a:ln>
                            <a:noFill/>
                          </a:ln>
                          <a:solidFill>
                            <a:schemeClr val="tx1"/>
                          </a:solidFill>
                          <a:effectLst/>
                          <a:latin typeface="KoPub돋움체 Medium" panose="00000600000000000000" pitchFamily="2" charset="-127"/>
                          <a:ea typeface="KoPub돋움체 Medium" panose="00000600000000000000" pitchFamily="2" charset="-127"/>
                          <a:cs typeface="+mn-cs"/>
                        </a:rPr>
                        <a:t>으로부터 잔여 내용연수 </a:t>
                      </a:r>
                      <a:r>
                        <a:rPr kumimoji="0" lang="en-US" altLang="ko-KR" sz="900" b="0" i="0" u="none" strike="noStrike" kern="1200" cap="none" normalizeH="0" baseline="0">
                          <a:ln>
                            <a:noFill/>
                          </a:ln>
                          <a:solidFill>
                            <a:schemeClr val="tx1"/>
                          </a:solidFill>
                          <a:effectLst/>
                          <a:latin typeface="KoPub돋움체 Medium" panose="00000600000000000000" pitchFamily="2" charset="-127"/>
                          <a:ea typeface="KoPub돋움체 Medium" panose="00000600000000000000" pitchFamily="2" charset="-127"/>
                          <a:cs typeface="+mn-cs"/>
                        </a:rPr>
                        <a:t>16</a:t>
                      </a:r>
                      <a:r>
                        <a:rPr kumimoji="0" lang="ko-KR" altLang="en-US" sz="900" b="0" i="0" u="none" strike="noStrike" kern="1200" cap="none" normalizeH="0" baseline="0">
                          <a:ln>
                            <a:noFill/>
                          </a:ln>
                          <a:solidFill>
                            <a:schemeClr val="tx1"/>
                          </a:solidFill>
                          <a:effectLst/>
                          <a:latin typeface="KoPub돋움체 Medium" panose="00000600000000000000" pitchFamily="2" charset="-127"/>
                          <a:ea typeface="KoPub돋움체 Medium" panose="00000600000000000000" pitchFamily="2" charset="-127"/>
                          <a:cs typeface="+mn-cs"/>
                        </a:rPr>
                        <a:t>년 가정하여</a:t>
                      </a:r>
                      <a:r>
                        <a:rPr kumimoji="0" lang="en-US" altLang="ko-KR" sz="900" b="0" i="0" u="none" strike="noStrike" kern="1200" cap="none" normalizeH="0" baseline="0">
                          <a:ln>
                            <a:noFill/>
                          </a:ln>
                          <a:solidFill>
                            <a:schemeClr val="tx1"/>
                          </a:solidFill>
                          <a:effectLst/>
                          <a:latin typeface="KoPub돋움체 Medium" panose="00000600000000000000" pitchFamily="2" charset="-127"/>
                          <a:ea typeface="KoPub돋움체 Medium" panose="00000600000000000000" pitchFamily="2" charset="-127"/>
                          <a:cs typeface="+mn-cs"/>
                        </a:rPr>
                        <a:t> </a:t>
                      </a:r>
                      <a:r>
                        <a:rPr kumimoji="0" lang="ko-KR" altLang="en-US" sz="900" b="0" i="0" u="none" strike="noStrike" kern="1200" cap="none" normalizeH="0" baseline="0" err="1">
                          <a:ln>
                            <a:noFill/>
                          </a:ln>
                          <a:solidFill>
                            <a:schemeClr val="tx1"/>
                          </a:solidFill>
                          <a:effectLst/>
                          <a:latin typeface="KoPub돋움체 Medium" panose="00000600000000000000" pitchFamily="2" charset="-127"/>
                          <a:ea typeface="KoPub돋움체 Medium" panose="00000600000000000000" pitchFamily="2" charset="-127"/>
                          <a:cs typeface="+mn-cs"/>
                        </a:rPr>
                        <a:t>상각</a:t>
                      </a:r>
                      <a:endParaRPr kumimoji="0" lang="ko-KR" altLang="en-US" sz="900" b="0" i="0" u="none" strike="noStrike" kern="1200" cap="none" normalizeH="0" baseline="0">
                        <a:ln>
                          <a:noFill/>
                        </a:ln>
                        <a:solidFill>
                          <a:schemeClr val="tx1"/>
                        </a:solidFill>
                        <a:effectLst/>
                        <a:latin typeface="KoPub돋움체 Medium" panose="00000600000000000000" pitchFamily="2" charset="-127"/>
                        <a:ea typeface="KoPub돋움체 Medium" panose="00000600000000000000" pitchFamily="2" charset="-127"/>
                        <a:cs typeface="+mn-cs"/>
                      </a:endParaRPr>
                    </a:p>
                  </a:txBody>
                  <a:tcPr marL="36000" marR="36000" marT="36000" marB="36000" anchor="ctr" horzOverflow="overflow">
                    <a:lnL w="6350" cap="flat" cmpd="sng" algn="ctr">
                      <a:solidFill>
                        <a:srgbClr val="005EB8"/>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60899210"/>
                  </a:ext>
                </a:extLst>
              </a:tr>
              <a:tr h="1465910">
                <a:tc rowSpan="2">
                  <a:txBody>
                    <a:bodyPr/>
                    <a:lstStyle/>
                    <a:p>
                      <a:pPr algn="ctr" latinLnBrk="1"/>
                      <a:r>
                        <a:rPr lang="ko-KR" altLang="en-US" sz="1000" b="1">
                          <a:latin typeface="KoPub돋움체 Medium" panose="00000600000000000000" pitchFamily="2" charset="-127"/>
                          <a:ea typeface="KoPub돋움체 Medium" panose="00000600000000000000" pitchFamily="2" charset="-127"/>
                        </a:rPr>
                        <a:t>재무</a:t>
                      </a:r>
                    </a:p>
                  </a:txBody>
                  <a:tcPr marL="36000" marR="36000" anchor="ctr">
                    <a:lnL w="6350" cap="flat" cmpd="sng" algn="ctr">
                      <a:no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12700" cap="flat" cmpd="sng" algn="ctr">
                      <a:solidFill>
                        <a:srgbClr val="005EB8"/>
                      </a:solidFill>
                      <a:prstDash val="solid"/>
                      <a:round/>
                      <a:headEnd type="none" w="med" len="med"/>
                      <a:tailEnd type="none" w="med" len="med"/>
                    </a:lnB>
                    <a:solidFill>
                      <a:srgbClr val="E5F4FB"/>
                    </a:solidFill>
                  </a:tcPr>
                </a:tc>
                <a:tc>
                  <a:txBody>
                    <a:bodyPr/>
                    <a:lstStyle/>
                    <a:p>
                      <a:pPr marL="200025" marR="0" lvl="1" indent="-198438" algn="ctr" defTabSz="762000" rtl="0" eaLnBrk="1" fontAlgn="base" latinLnBrk="0" hangingPunct="1">
                        <a:lnSpc>
                          <a:spcPct val="120000"/>
                        </a:lnSpc>
                        <a:spcBef>
                          <a:spcPct val="40000"/>
                        </a:spcBef>
                        <a:spcAft>
                          <a:spcPct val="0"/>
                        </a:spcAft>
                        <a:buClr>
                          <a:schemeClr val="tx2"/>
                        </a:buClr>
                        <a:buSzPct val="85000"/>
                        <a:buFont typeface="Wingdings" pitchFamily="2" charset="2"/>
                        <a:buNone/>
                        <a:tabLst/>
                        <a:defRPr/>
                      </a:pPr>
                      <a:r>
                        <a:rPr kumimoji="0" lang="ko-KR" altLang="en-US" sz="900" b="1" i="0" u="none" strike="noStrike" kern="1200" cap="none" normalizeH="0" baseline="0">
                          <a:ln>
                            <a:noFill/>
                          </a:ln>
                          <a:solidFill>
                            <a:schemeClr val="tx1"/>
                          </a:solidFill>
                          <a:effectLst/>
                          <a:latin typeface="KoPub돋움체 Medium" panose="00000600000000000000" pitchFamily="2" charset="-127"/>
                          <a:ea typeface="KoPub돋움체 Medium" panose="00000600000000000000" pitchFamily="2" charset="-127"/>
                          <a:cs typeface="+mn-cs"/>
                        </a:rPr>
                        <a:t>선박금융 주요 조건</a:t>
                      </a:r>
                      <a:endParaRPr kumimoji="0" lang="en-US" altLang="ko-KR" sz="900" b="1" i="0" u="none" strike="noStrike" kern="1200" cap="none" normalizeH="0" baseline="0">
                        <a:ln>
                          <a:noFill/>
                        </a:ln>
                        <a:solidFill>
                          <a:schemeClr val="tx1"/>
                        </a:solidFill>
                        <a:effectLst/>
                        <a:latin typeface="KoPub돋움체 Medium" panose="00000600000000000000" pitchFamily="2" charset="-127"/>
                        <a:ea typeface="KoPub돋움체 Medium" panose="00000600000000000000" pitchFamily="2" charset="-127"/>
                        <a:cs typeface="+mn-cs"/>
                      </a:endParaRPr>
                    </a:p>
                  </a:txBody>
                  <a:tcPr marL="36000" marR="36000" marT="0" marB="0" anchor="ctr" horzOverflow="overflow">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lnTlToBr>
                      <a:noFill/>
                    </a:lnTlToBr>
                    <a:lnBlToTr>
                      <a:noFill/>
                    </a:lnBlToTr>
                    <a:solidFill>
                      <a:srgbClr val="E5F4FB"/>
                    </a:solidFill>
                  </a:tcPr>
                </a:tc>
                <a:tc>
                  <a:txBody>
                    <a:bodyPr/>
                    <a:lstStyle/>
                    <a:p>
                      <a:pPr marL="0" marR="0" lvl="1" indent="0" algn="l" defTabSz="762000" rtl="0" eaLnBrk="1" fontAlgn="base" latinLnBrk="0" hangingPunct="1">
                        <a:lnSpc>
                          <a:spcPct val="120000"/>
                        </a:lnSpc>
                        <a:spcBef>
                          <a:spcPct val="40000"/>
                        </a:spcBef>
                        <a:spcAft>
                          <a:spcPct val="0"/>
                        </a:spcAft>
                        <a:buClr>
                          <a:srgbClr val="00338D"/>
                        </a:buClr>
                        <a:buSzPct val="85000"/>
                        <a:buFont typeface="Wingdings" panose="05000000000000000000" pitchFamily="2" charset="2"/>
                        <a:buNone/>
                        <a:tabLst/>
                        <a:defRPr/>
                      </a:pPr>
                      <a:endParaRPr kumimoji="0" lang="ko-KR" altLang="en-US" sz="900" b="0" i="0" u="none" strike="noStrike" kern="1200" cap="none" normalizeH="0" baseline="0">
                        <a:ln>
                          <a:noFill/>
                        </a:ln>
                        <a:solidFill>
                          <a:schemeClr val="tx1"/>
                        </a:solidFill>
                        <a:effectLst/>
                        <a:latin typeface="KoPub돋움체 Medium" panose="00000600000000000000" pitchFamily="2" charset="-127"/>
                        <a:ea typeface="KoPub돋움체 Medium" panose="00000600000000000000" pitchFamily="2" charset="-127"/>
                        <a:cs typeface="+mn-cs"/>
                      </a:endParaRPr>
                    </a:p>
                  </a:txBody>
                  <a:tcPr marL="36000" marR="36000" marT="36000" marB="36000" horzOverflow="overflow">
                    <a:lnL w="6350" cap="flat" cmpd="sng" algn="ctr">
                      <a:solidFill>
                        <a:srgbClr val="005EB8"/>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035933445"/>
                  </a:ext>
                </a:extLst>
              </a:tr>
              <a:tr h="684000">
                <a:tc vMerge="1">
                  <a:txBody>
                    <a:bodyPr/>
                    <a:lstStyle/>
                    <a:p>
                      <a:pPr algn="ctr" latinLnBrk="1"/>
                      <a:endParaRPr lang="ko-KR" altLang="en-US" sz="1000" b="1">
                        <a:latin typeface="KoPub돋움체 Medium" panose="00000600000000000000" pitchFamily="2" charset="-127"/>
                        <a:ea typeface="KoPub돋움체 Medium" panose="00000600000000000000" pitchFamily="2" charset="-127"/>
                      </a:endParaRPr>
                    </a:p>
                  </a:txBody>
                  <a:tcPr marL="36000" marR="36000" anchor="ctr">
                    <a:lnL w="6350" cap="flat" cmpd="sng" algn="ctr">
                      <a:noFill/>
                      <a:prstDash val="solid"/>
                      <a:round/>
                      <a:headEnd type="none" w="med" len="med"/>
                      <a:tailEnd type="none" w="med" len="med"/>
                    </a:lnL>
                    <a:lnR w="6350" cap="flat" cmpd="sng" algn="ctr">
                      <a:solidFill>
                        <a:srgbClr val="005EB8"/>
                      </a:solidFill>
                      <a:prstDash val="solid"/>
                      <a:round/>
                      <a:headEnd type="none" w="med" len="med"/>
                      <a:tailEnd type="none" w="med" len="med"/>
                    </a:lnR>
                    <a:lnT w="12700" cap="flat" cmpd="sng" algn="ctr">
                      <a:solidFill>
                        <a:srgbClr val="005EB8"/>
                      </a:solidFill>
                      <a:prstDash val="solid"/>
                      <a:round/>
                      <a:headEnd type="none" w="med" len="med"/>
                      <a:tailEnd type="none" w="med" len="med"/>
                    </a:lnT>
                    <a:lnB w="12700" cap="flat" cmpd="sng" algn="ctr">
                      <a:solidFill>
                        <a:srgbClr val="005EB8"/>
                      </a:solidFill>
                      <a:prstDash val="solid"/>
                      <a:round/>
                      <a:headEnd type="none" w="med" len="med"/>
                      <a:tailEnd type="none" w="med" len="med"/>
                    </a:lnB>
                    <a:solidFill>
                      <a:srgbClr val="E5F4FB"/>
                    </a:solidFill>
                  </a:tcPr>
                </a:tc>
                <a:tc>
                  <a:txBody>
                    <a:bodyPr/>
                    <a:lstStyle/>
                    <a:p>
                      <a:pPr marL="200025" marR="0" lvl="1" indent="-198438" algn="ctr" defTabSz="762000" rtl="0" eaLnBrk="1" fontAlgn="base" latinLnBrk="0" hangingPunct="1">
                        <a:lnSpc>
                          <a:spcPct val="120000"/>
                        </a:lnSpc>
                        <a:spcBef>
                          <a:spcPct val="40000"/>
                        </a:spcBef>
                        <a:spcAft>
                          <a:spcPct val="0"/>
                        </a:spcAft>
                        <a:buClr>
                          <a:schemeClr val="tx2"/>
                        </a:buClr>
                        <a:buSzPct val="85000"/>
                        <a:buFont typeface="Wingdings" pitchFamily="2" charset="2"/>
                        <a:buNone/>
                        <a:tabLst/>
                        <a:defRPr/>
                      </a:pPr>
                      <a:r>
                        <a:rPr kumimoji="0" lang="ko-KR" altLang="en-US" sz="900" b="1" i="0" u="none" strike="noStrike" kern="1200" cap="none" normalizeH="0" baseline="0">
                          <a:ln>
                            <a:noFill/>
                          </a:ln>
                          <a:solidFill>
                            <a:schemeClr val="tx1"/>
                          </a:solidFill>
                          <a:effectLst/>
                          <a:latin typeface="KoPub돋움체 Medium" panose="00000600000000000000" pitchFamily="2" charset="-127"/>
                          <a:ea typeface="KoPub돋움체 Medium" panose="00000600000000000000" pitchFamily="2" charset="-127"/>
                          <a:cs typeface="+mn-cs"/>
                        </a:rPr>
                        <a:t>금융수수료</a:t>
                      </a:r>
                      <a:endParaRPr kumimoji="0" lang="en-US" altLang="ko-KR" sz="900" b="1" i="0" u="none" strike="noStrike" kern="1200" cap="none" normalizeH="0" baseline="0">
                        <a:ln>
                          <a:noFill/>
                        </a:ln>
                        <a:solidFill>
                          <a:schemeClr val="tx1"/>
                        </a:solidFill>
                        <a:effectLst/>
                        <a:latin typeface="KoPub돋움체 Medium" panose="00000600000000000000" pitchFamily="2" charset="-127"/>
                        <a:ea typeface="KoPub돋움체 Medium" panose="00000600000000000000" pitchFamily="2" charset="-127"/>
                        <a:cs typeface="+mn-cs"/>
                      </a:endParaRPr>
                    </a:p>
                  </a:txBody>
                  <a:tcPr marL="36000" marR="36000" marT="0" marB="0" anchor="ctr" horzOverflow="overflow">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12700" cap="flat" cmpd="sng" algn="ctr">
                      <a:solidFill>
                        <a:srgbClr val="005EB8"/>
                      </a:solidFill>
                      <a:prstDash val="solid"/>
                      <a:round/>
                      <a:headEnd type="none" w="med" len="med"/>
                      <a:tailEnd type="none" w="med" len="med"/>
                    </a:lnB>
                    <a:lnTlToBr>
                      <a:noFill/>
                    </a:lnTlToBr>
                    <a:lnBlToTr>
                      <a:noFill/>
                    </a:lnBlToTr>
                    <a:solidFill>
                      <a:srgbClr val="E5F4FB"/>
                    </a:solidFill>
                  </a:tcPr>
                </a:tc>
                <a:tc>
                  <a:txBody>
                    <a:bodyPr/>
                    <a:lstStyle/>
                    <a:p>
                      <a:pPr marL="82800" marR="0" lvl="1" indent="-82800" algn="l" defTabSz="762000" rtl="0" eaLnBrk="1" fontAlgn="base" latinLnBrk="0" hangingPunct="1">
                        <a:lnSpc>
                          <a:spcPct val="120000"/>
                        </a:lnSpc>
                        <a:spcBef>
                          <a:spcPct val="40000"/>
                        </a:spcBef>
                        <a:spcAft>
                          <a:spcPct val="0"/>
                        </a:spcAft>
                        <a:buClr>
                          <a:srgbClr val="00338D"/>
                        </a:buClr>
                        <a:buSzPct val="85000"/>
                        <a:buFont typeface="Wingdings" panose="05000000000000000000" pitchFamily="2" charset="2"/>
                        <a:buChar char="§"/>
                        <a:tabLst/>
                        <a:defRPr/>
                      </a:pPr>
                      <a:r>
                        <a:rPr kumimoji="0" lang="ko-KR" altLang="en-US" sz="900" b="0" i="0" u="none" strike="noStrike" kern="1200" cap="none" normalizeH="0" baseline="0">
                          <a:ln>
                            <a:noFill/>
                          </a:ln>
                          <a:solidFill>
                            <a:schemeClr val="tx1"/>
                          </a:solidFill>
                          <a:effectLst/>
                          <a:latin typeface="KoPub돋움체 Medium" panose="00000600000000000000" pitchFamily="2" charset="-127"/>
                          <a:ea typeface="KoPub돋움체 Medium" panose="00000600000000000000" pitchFamily="2" charset="-127"/>
                          <a:cs typeface="+mn-cs"/>
                        </a:rPr>
                        <a:t>선박금융 관련 선취 금융수수료는 차입금액의 </a:t>
                      </a:r>
                      <a:r>
                        <a:rPr kumimoji="0" lang="en-US" altLang="ko-KR" sz="900" b="0" i="0" u="none" strike="noStrike" kern="1200" cap="none" normalizeH="0" baseline="0">
                          <a:ln>
                            <a:noFill/>
                          </a:ln>
                          <a:solidFill>
                            <a:schemeClr val="tx1"/>
                          </a:solidFill>
                          <a:effectLst/>
                          <a:latin typeface="KoPub돋움체 Medium" panose="00000600000000000000" pitchFamily="2" charset="-127"/>
                          <a:ea typeface="KoPub돋움체 Medium" panose="00000600000000000000" pitchFamily="2" charset="-127"/>
                          <a:cs typeface="+mn-cs"/>
                        </a:rPr>
                        <a:t>2%(7.5</a:t>
                      </a:r>
                      <a:r>
                        <a:rPr kumimoji="0" lang="ko-KR" altLang="en-US" sz="900" b="0" i="0" u="none" strike="noStrike" kern="1200" cap="none" normalizeH="0" baseline="0">
                          <a:ln>
                            <a:noFill/>
                          </a:ln>
                          <a:solidFill>
                            <a:schemeClr val="tx1"/>
                          </a:solidFill>
                          <a:effectLst/>
                          <a:latin typeface="KoPub돋움체 Medium" panose="00000600000000000000" pitchFamily="2" charset="-127"/>
                          <a:ea typeface="KoPub돋움체 Medium" panose="00000600000000000000" pitchFamily="2" charset="-127"/>
                          <a:cs typeface="+mn-cs"/>
                        </a:rPr>
                        <a:t>억원</a:t>
                      </a:r>
                      <a:r>
                        <a:rPr kumimoji="0" lang="en-US" altLang="ko-KR" sz="900" b="0" i="0" u="none" strike="noStrike" kern="1200" cap="none" normalizeH="0" baseline="0">
                          <a:ln>
                            <a:noFill/>
                          </a:ln>
                          <a:solidFill>
                            <a:schemeClr val="tx1"/>
                          </a:solidFill>
                          <a:effectLst/>
                          <a:latin typeface="KoPub돋움체 Medium" panose="00000600000000000000" pitchFamily="2" charset="-127"/>
                          <a:ea typeface="KoPub돋움체 Medium" panose="00000600000000000000" pitchFamily="2" charset="-127"/>
                          <a:cs typeface="+mn-cs"/>
                        </a:rPr>
                        <a:t>)</a:t>
                      </a:r>
                      <a:r>
                        <a:rPr kumimoji="0" lang="ko-KR" altLang="en-US" sz="900" b="0" i="0" u="none" strike="noStrike" kern="1200" cap="none" normalizeH="0" baseline="0">
                          <a:ln>
                            <a:noFill/>
                          </a:ln>
                          <a:solidFill>
                            <a:schemeClr val="tx1"/>
                          </a:solidFill>
                          <a:effectLst/>
                          <a:latin typeface="KoPub돋움체 Medium" panose="00000600000000000000" pitchFamily="2" charset="-127"/>
                          <a:ea typeface="KoPub돋움체 Medium" panose="00000600000000000000" pitchFamily="2" charset="-127"/>
                          <a:cs typeface="+mn-cs"/>
                        </a:rPr>
                        <a:t>로 가정</a:t>
                      </a:r>
                    </a:p>
                  </a:txBody>
                  <a:tcPr marL="36000" marR="36000" marT="36000" marB="36000" anchor="ctr" horzOverflow="overflow">
                    <a:lnL w="6350" cap="flat" cmpd="sng" algn="ctr">
                      <a:solidFill>
                        <a:srgbClr val="005EB8"/>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005EB8"/>
                      </a:solidFill>
                      <a:prstDash val="solid"/>
                      <a:round/>
                      <a:headEnd type="none" w="med" len="med"/>
                      <a:tailEnd type="none" w="med" len="med"/>
                    </a:lnT>
                    <a:lnB w="12700" cap="flat" cmpd="sng" algn="ctr">
                      <a:solidFill>
                        <a:srgbClr val="005EB8"/>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909139324"/>
                  </a:ext>
                </a:extLst>
              </a:tr>
            </a:tbl>
          </a:graphicData>
        </a:graphic>
      </p:graphicFrame>
      <p:graphicFrame>
        <p:nvGraphicFramePr>
          <p:cNvPr id="7" name="표 6">
            <a:extLst>
              <a:ext uri="{FF2B5EF4-FFF2-40B4-BE49-F238E27FC236}">
                <a16:creationId xmlns:a16="http://schemas.microsoft.com/office/drawing/2014/main" id="{3CFA16E3-6BEE-49A4-8BC0-65E1E1D897C7}"/>
              </a:ext>
            </a:extLst>
          </p:cNvPr>
          <p:cNvGraphicFramePr>
            <a:graphicFrameLocks noGrp="1"/>
          </p:cNvGraphicFramePr>
          <p:nvPr>
            <p:extLst>
              <p:ext uri="{D42A27DB-BD31-4B8C-83A1-F6EECF244321}">
                <p14:modId xmlns:p14="http://schemas.microsoft.com/office/powerpoint/2010/main" val="2040982944"/>
              </p:ext>
            </p:extLst>
          </p:nvPr>
        </p:nvGraphicFramePr>
        <p:xfrm>
          <a:off x="2642677" y="3996372"/>
          <a:ext cx="6434540" cy="1078800"/>
        </p:xfrm>
        <a:graphic>
          <a:graphicData uri="http://schemas.openxmlformats.org/drawingml/2006/table">
            <a:tbl>
              <a:tblPr/>
              <a:tblGrid>
                <a:gridCol w="1004742">
                  <a:extLst>
                    <a:ext uri="{9D8B030D-6E8A-4147-A177-3AD203B41FA5}">
                      <a16:colId xmlns:a16="http://schemas.microsoft.com/office/drawing/2014/main" val="1914320797"/>
                    </a:ext>
                  </a:extLst>
                </a:gridCol>
                <a:gridCol w="5429798">
                  <a:extLst>
                    <a:ext uri="{9D8B030D-6E8A-4147-A177-3AD203B41FA5}">
                      <a16:colId xmlns:a16="http://schemas.microsoft.com/office/drawing/2014/main" val="1698721658"/>
                    </a:ext>
                  </a:extLst>
                </a:gridCol>
              </a:tblGrid>
              <a:tr h="179800">
                <a:tc>
                  <a:txBody>
                    <a:bodyPr/>
                    <a:lstStyle/>
                    <a:p>
                      <a:pPr algn="l" rtl="0" fontAlgn="ctr"/>
                      <a:r>
                        <a:rPr lang="ko-KR" altLang="en-US" sz="900" b="1" i="0" u="none" strike="noStrike">
                          <a:solidFill>
                            <a:schemeClr val="bg1"/>
                          </a:solidFill>
                          <a:effectLst/>
                          <a:latin typeface="KoPub돋움체 Medium" panose="00000600000000000000" pitchFamily="2" charset="-127"/>
                          <a:ea typeface="KoPub돋움체 Medium" panose="00000600000000000000" pitchFamily="2" charset="-127"/>
                        </a:rPr>
                        <a:t>구분</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l" rtl="0" fontAlgn="ctr"/>
                      <a:r>
                        <a:rPr lang="ko-KR" altLang="en-US" sz="900" b="1" i="0" u="none" strike="noStrike">
                          <a:solidFill>
                            <a:schemeClr val="bg1"/>
                          </a:solidFill>
                          <a:effectLst/>
                          <a:latin typeface="KoPub돋움체 Medium" panose="00000600000000000000" pitchFamily="2" charset="-127"/>
                          <a:ea typeface="KoPub돋움체 Medium" panose="00000600000000000000" pitchFamily="2" charset="-127"/>
                        </a:rPr>
                        <a:t>내용</a:t>
                      </a:r>
                      <a:endParaRPr lang="ko-KR" altLang="en-US" sz="900" b="1" i="0" u="none" strike="noStrike" baseline="30000">
                        <a:solidFill>
                          <a:schemeClr val="bg1"/>
                        </a:solidFill>
                        <a:effectLst/>
                        <a:latin typeface="KoPub돋움체 Medium" panose="00000600000000000000" pitchFamily="2" charset="-127"/>
                        <a:ea typeface="KoPub돋움체 Medium" panose="00000600000000000000" pitchFamily="2" charset="-127"/>
                      </a:endParaRP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extLst>
                  <a:ext uri="{0D108BD9-81ED-4DB2-BD59-A6C34878D82A}">
                    <a16:rowId xmlns:a16="http://schemas.microsoft.com/office/drawing/2014/main" val="1874402594"/>
                  </a:ext>
                </a:extLst>
              </a:tr>
              <a:tr h="179800">
                <a:tc>
                  <a:txBody>
                    <a:bodyPr/>
                    <a:lstStyle/>
                    <a:p>
                      <a:pPr algn="l" rtl="0" fontAlgn="ct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차입액</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l" rtl="0" fontAlgn="ct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약 </a:t>
                      </a: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377</a:t>
                      </a: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억원</a:t>
                      </a:r>
                      <a:r>
                        <a:rPr lang="en-US" altLang="ko-KR" sz="900" b="0" i="0" u="none" strike="noStrike" baseline="30000">
                          <a:solidFill>
                            <a:srgbClr val="000000"/>
                          </a:solidFill>
                          <a:effectLst/>
                          <a:latin typeface="KoPub돋움체 Medium" panose="00000600000000000000" pitchFamily="2" charset="-127"/>
                          <a:ea typeface="KoPub돋움체 Medium" panose="00000600000000000000" pitchFamily="2" charset="-127"/>
                        </a:rPr>
                        <a:t>1</a:t>
                      </a:r>
                      <a:endParaRPr lang="ko-KR" altLang="en-US" sz="900" b="0" i="0" u="none" strike="noStrike" baseline="30000">
                        <a:solidFill>
                          <a:srgbClr val="000000"/>
                        </a:solidFill>
                        <a:effectLst/>
                        <a:latin typeface="KoPub돋움체 Medium" panose="00000600000000000000" pitchFamily="2" charset="-127"/>
                        <a:ea typeface="KoPub돋움체 Medium" panose="00000600000000000000" pitchFamily="2" charset="-127"/>
                      </a:endParaRP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3493544550"/>
                  </a:ext>
                </a:extLst>
              </a:tr>
              <a:tr h="179800">
                <a:tc>
                  <a:txBody>
                    <a:bodyPr/>
                    <a:lstStyle/>
                    <a:p>
                      <a:pPr algn="l" rtl="0" fontAlgn="ct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차입일</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l" rtl="0" fontAlgn="ctr"/>
                      <a:r>
                        <a:rPr lang="en-US" altLang="ko-KR" sz="900" b="0" i="0" u="none" strike="noStrike" baseline="0">
                          <a:solidFill>
                            <a:srgbClr val="000000"/>
                          </a:solidFill>
                          <a:effectLst/>
                          <a:latin typeface="KoPub돋움체 Medium" panose="00000600000000000000" pitchFamily="2" charset="-127"/>
                          <a:ea typeface="KoPub돋움체 Medium" panose="00000600000000000000" pitchFamily="2" charset="-127"/>
                        </a:rPr>
                        <a:t>2023</a:t>
                      </a:r>
                      <a:r>
                        <a:rPr lang="ko-KR" altLang="en-US" sz="900" b="0" i="0" u="none" strike="noStrike" baseline="0">
                          <a:solidFill>
                            <a:srgbClr val="000000"/>
                          </a:solidFill>
                          <a:effectLst/>
                          <a:latin typeface="KoPub돋움체 Medium" panose="00000600000000000000" pitchFamily="2" charset="-127"/>
                          <a:ea typeface="KoPub돋움체 Medium" panose="00000600000000000000" pitchFamily="2" charset="-127"/>
                        </a:rPr>
                        <a:t>년 </a:t>
                      </a:r>
                      <a:r>
                        <a:rPr lang="en-US" altLang="ko-KR" sz="900" b="0" i="0" u="none" strike="noStrike" baseline="0">
                          <a:solidFill>
                            <a:srgbClr val="000000"/>
                          </a:solidFill>
                          <a:effectLst/>
                          <a:latin typeface="KoPub돋움체 Medium" panose="00000600000000000000" pitchFamily="2" charset="-127"/>
                          <a:ea typeface="KoPub돋움체 Medium" panose="00000600000000000000" pitchFamily="2" charset="-127"/>
                        </a:rPr>
                        <a:t>11</a:t>
                      </a:r>
                      <a:r>
                        <a:rPr lang="ko-KR" altLang="en-US" sz="900" b="0" i="0" u="none" strike="noStrike" baseline="0">
                          <a:solidFill>
                            <a:srgbClr val="000000"/>
                          </a:solidFill>
                          <a:effectLst/>
                          <a:latin typeface="KoPub돋움체 Medium" panose="00000600000000000000" pitchFamily="2" charset="-127"/>
                          <a:ea typeface="KoPub돋움체 Medium" panose="00000600000000000000" pitchFamily="2" charset="-127"/>
                        </a:rPr>
                        <a:t>월 </a:t>
                      </a:r>
                      <a:r>
                        <a:rPr lang="en-US" altLang="ko-KR" sz="900" b="0" i="0" u="none" strike="noStrike" baseline="0">
                          <a:solidFill>
                            <a:srgbClr val="000000"/>
                          </a:solidFill>
                          <a:effectLst/>
                          <a:latin typeface="KoPub돋움체 Medium" panose="00000600000000000000" pitchFamily="2" charset="-127"/>
                          <a:ea typeface="KoPub돋움체 Medium" panose="00000600000000000000" pitchFamily="2" charset="-127"/>
                        </a:rPr>
                        <a:t>1</a:t>
                      </a:r>
                      <a:r>
                        <a:rPr lang="ko-KR" altLang="en-US" sz="900" b="0" i="0" u="none" strike="noStrike" baseline="0">
                          <a:solidFill>
                            <a:srgbClr val="000000"/>
                          </a:solidFill>
                          <a:effectLst/>
                          <a:latin typeface="KoPub돋움체 Medium" panose="00000600000000000000" pitchFamily="2" charset="-127"/>
                          <a:ea typeface="KoPub돋움체 Medium" panose="00000600000000000000" pitchFamily="2" charset="-127"/>
                        </a:rPr>
                        <a:t>일</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2818349688"/>
                  </a:ext>
                </a:extLst>
              </a:tr>
              <a:tr h="179800">
                <a:tc>
                  <a:txBody>
                    <a:bodyPr/>
                    <a:lstStyle/>
                    <a:p>
                      <a:pPr algn="l" rtl="0" fontAlgn="ct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상환조건</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l" rtl="0"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1</a:t>
                      </a: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년 거치 후 </a:t>
                      </a: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5</a:t>
                      </a: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년간 분기별 원금균등분할상환 </a:t>
                      </a: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(6</a:t>
                      </a: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년 후인 </a:t>
                      </a: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'29</a:t>
                      </a: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년 </a:t>
                      </a: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9</a:t>
                      </a: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월 전액 상환완료</a:t>
                      </a: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1251951088"/>
                  </a:ext>
                </a:extLst>
              </a:tr>
              <a:tr h="179800">
                <a:tc>
                  <a:txBody>
                    <a:bodyPr/>
                    <a:lstStyle/>
                    <a:p>
                      <a:pPr algn="l" rtl="0" fontAlgn="ct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대출금리</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l" rtl="0"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6.5%(</a:t>
                      </a: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예상</a:t>
                      </a: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300679187"/>
                  </a:ext>
                </a:extLst>
              </a:tr>
              <a:tr h="179800">
                <a:tc>
                  <a:txBody>
                    <a:bodyPr/>
                    <a:lstStyle/>
                    <a:p>
                      <a:pPr algn="l" rtl="0" fontAlgn="ct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이자 지급 조건</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l" rtl="0" fontAlgn="ct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차입 시점에 최초 </a:t>
                      </a: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1</a:t>
                      </a: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년 선이자 지급 후 잔여기간 매 </a:t>
                      </a: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3</a:t>
                      </a: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개월 단위로 지급</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871808391"/>
                  </a:ext>
                </a:extLst>
              </a:tr>
            </a:tbl>
          </a:graphicData>
        </a:graphic>
      </p:graphicFrame>
      <p:sp>
        <p:nvSpPr>
          <p:cNvPr id="8" name="텍스트 개체 틀 5">
            <a:extLst>
              <a:ext uri="{FF2B5EF4-FFF2-40B4-BE49-F238E27FC236}">
                <a16:creationId xmlns:a16="http://schemas.microsoft.com/office/drawing/2014/main" id="{C5FE375C-EEC4-A36D-5130-46273032FDED}"/>
              </a:ext>
            </a:extLst>
          </p:cNvPr>
          <p:cNvSpPr txBox="1">
            <a:spLocks/>
          </p:cNvSpPr>
          <p:nvPr/>
        </p:nvSpPr>
        <p:spPr>
          <a:xfrm>
            <a:off x="2642677" y="5147787"/>
            <a:ext cx="6434540" cy="144000"/>
          </a:xfrm>
          <a:prstGeom prst="rect">
            <a:avLst/>
          </a:prstGeom>
          <a:solidFill>
            <a:schemeClr val="bg1"/>
          </a:solidFill>
        </p:spPr>
        <p:txBody>
          <a:bodyPr vert="horz" wrap="square" lIns="0" tIns="0" rIns="0" bIns="0" rtlCol="0" anchor="t" anchorCtr="0">
            <a:noAutofit/>
          </a:bodyPr>
          <a:lstStyle>
            <a:lvl1pPr eaLnBrk="1" latinLnBrk="1" hangingPunct="1">
              <a:spcAft>
                <a:spcPts val="650"/>
              </a:spcAft>
              <a:defRPr lang="ko-KR" altLang="en-US" sz="800" b="0" i="0" kern="0" baseline="0" dirty="0">
                <a:solidFill>
                  <a:srgbClr val="7F7F7F"/>
                </a:solidFill>
                <a:latin typeface="+mn-lt"/>
                <a:ea typeface="+mn-ea"/>
                <a:cs typeface="Arial" panose="020B0604020202020204" pitchFamily="34" charset="0"/>
              </a:defRPr>
            </a:lvl1pPr>
            <a:lvl2pPr marL="0" indent="0" eaLnBrk="1" latinLnBrk="1" hangingPunct="1">
              <a:spcAft>
                <a:spcPts val="650"/>
              </a:spcAft>
              <a:buFont typeface="Univers for KPMG"/>
              <a:buNone/>
              <a:defRPr sz="1400" b="0" i="0">
                <a:solidFill>
                  <a:srgbClr val="003087"/>
                </a:solidFill>
                <a:latin typeface="Univers for KPMG Light" panose="020B0403020202020204" pitchFamily="34" charset="0"/>
                <a:cs typeface="Univers for KPMG" panose="020B0603020202020204" pitchFamily="34" charset="0"/>
              </a:defRPr>
            </a:lvl2pPr>
            <a:lvl3pPr marL="307975" indent="-307975" algn="l" eaLnBrk="1" latinLnBrk="1" hangingPunct="1">
              <a:spcAft>
                <a:spcPts val="650"/>
              </a:spcAft>
              <a:buFont typeface="Univers for KPMG Light" panose="020B0403020202020204" pitchFamily="34" charset="0"/>
              <a:buChar char="—"/>
              <a:defRPr sz="1400" b="0" i="0">
                <a:solidFill>
                  <a:srgbClr val="003087"/>
                </a:solidFill>
                <a:latin typeface="Univers for KPMG Light" panose="020B0403020202020204" pitchFamily="34" charset="0"/>
                <a:cs typeface="Univers for KPMG" panose="020B0603020202020204" pitchFamily="34" charset="0"/>
              </a:defRPr>
            </a:lvl3pPr>
            <a:lvl4pPr marL="623888" indent="-248400" algn="l" eaLnBrk="1" latinLnBrk="1" hangingPunct="1">
              <a:spcAft>
                <a:spcPts val="650"/>
              </a:spcAft>
              <a:buFont typeface="Univers for KPMG Light" panose="020B0403020202020204" pitchFamily="34" charset="0"/>
              <a:buChar char="–"/>
              <a:defRPr sz="1400" b="0" i="0" baseline="0">
                <a:solidFill>
                  <a:srgbClr val="003087"/>
                </a:solidFill>
                <a:latin typeface="Univers for KPMG Light" panose="020B0403020202020204" pitchFamily="34" charset="0"/>
                <a:cs typeface="Univers for KPMG" panose="020B0603020202020204" pitchFamily="34" charset="0"/>
              </a:defRPr>
            </a:lvl4pPr>
            <a:lvl5pPr marL="982663" indent="-309563" algn="l" eaLnBrk="1" latinLnBrk="1" hangingPunct="1">
              <a:spcAft>
                <a:spcPts val="650"/>
              </a:spcAft>
              <a:buFont typeface="Univers for KPMG Light" panose="020B0403020202020204" pitchFamily="34" charset="0"/>
              <a:buChar char="—"/>
              <a:defRPr lang="en-US" sz="1400" b="0" i="0" dirty="0" smtClean="0">
                <a:solidFill>
                  <a:srgbClr val="003087"/>
                </a:solidFill>
                <a:latin typeface="Univers for KPMG Light" panose="020B0403020202020204" pitchFamily="34" charset="0"/>
                <a:cs typeface="Univers for KPMG" panose="020B0603020202020204" pitchFamily="34" charset="0"/>
              </a:defRPr>
            </a:lvl5pPr>
            <a:lvl6pPr marL="1257300" indent="-247650" algn="l" eaLnBrk="1" latinLnBrk="1" hangingPunct="1">
              <a:spcAft>
                <a:spcPts val="650"/>
              </a:spcAft>
              <a:buFont typeface="Univers for KPMG Light" panose="020B0403020202020204" pitchFamily="34" charset="0"/>
              <a:buChar char="-"/>
              <a:defRPr lang="en-US" sz="1400" b="0" i="0" baseline="0" dirty="0" smtClean="0">
                <a:solidFill>
                  <a:srgbClr val="003087"/>
                </a:solidFill>
                <a:latin typeface="Univers for KPMG Light" panose="020B0403020202020204" pitchFamily="34" charset="0"/>
              </a:defRPr>
            </a:lvl6pPr>
            <a:lvl7pPr marL="1619250" indent="-309563" algn="l" eaLnBrk="1" latinLnBrk="1" hangingPunct="1">
              <a:spcAft>
                <a:spcPts val="650"/>
              </a:spcAft>
              <a:buFont typeface="Univers for KPMG Light" panose="020B0403020202020204" pitchFamily="34" charset="0"/>
              <a:buChar char="—"/>
              <a:defRPr lang="en-US" sz="1400" b="0" i="0" dirty="0" smtClean="0">
                <a:solidFill>
                  <a:srgbClr val="003087"/>
                </a:solidFill>
                <a:latin typeface="Univers for KPMG Light" panose="020B0403020202020204" pitchFamily="34" charset="0"/>
              </a:defRPr>
            </a:lvl7pPr>
            <a:lvl8pPr marL="1885950" indent="-247650" algn="l" eaLnBrk="1" latinLnBrk="1" hangingPunct="1">
              <a:spcAft>
                <a:spcPts val="650"/>
              </a:spcAft>
              <a:buFont typeface="Univers for KPMG Light" panose="020B0403020202020204" pitchFamily="34" charset="0"/>
              <a:buChar char="-"/>
              <a:defRPr lang="en-US" sz="1400" b="0" i="0" baseline="0" dirty="0" smtClean="0">
                <a:solidFill>
                  <a:srgbClr val="003087"/>
                </a:solidFill>
                <a:latin typeface="Univers for KPMG Light" panose="020B0403020202020204" pitchFamily="34" charset="0"/>
              </a:defRPr>
            </a:lvl8pPr>
          </a:lstStyle>
          <a:p>
            <a:pPr>
              <a:spcAft>
                <a:spcPts val="0"/>
              </a:spcAft>
            </a:pPr>
            <a:r>
              <a:rPr lang="en-US" altLang="ko-KR">
                <a:latin typeface="KoPub돋움체 Medium" panose="02020603020101020101" pitchFamily="18" charset="-127"/>
                <a:ea typeface="KoPub돋움체 Medium" panose="02020603020101020101" pitchFamily="18" charset="-127"/>
              </a:rPr>
              <a:t>Note 1 : </a:t>
            </a:r>
            <a:r>
              <a:rPr lang="ko-KR" altLang="en-US">
                <a:latin typeface="KoPub돋움체 Medium" panose="02020603020101020101" pitchFamily="18" charset="-127"/>
                <a:ea typeface="KoPub돋움체 Medium" panose="02020603020101020101" pitchFamily="18" charset="-127"/>
              </a:rPr>
              <a:t>선박대금 </a:t>
            </a:r>
            <a:r>
              <a:rPr lang="en-US" altLang="ko-KR">
                <a:latin typeface="KoPub돋움체 Medium" panose="02020603020101020101" pitchFamily="18" charset="-127"/>
                <a:ea typeface="KoPub돋움체 Medium" panose="02020603020101020101" pitchFamily="18" charset="-127"/>
              </a:rPr>
              <a:t>31</a:t>
            </a:r>
            <a:r>
              <a:rPr lang="ko-KR" altLang="en-US">
                <a:latin typeface="KoPub돋움체 Medium" panose="02020603020101020101" pitchFamily="18" charset="-127"/>
                <a:ea typeface="KoPub돋움체 Medium" panose="02020603020101020101" pitchFamily="18" charset="-127"/>
              </a:rPr>
              <a:t>백만 </a:t>
            </a:r>
            <a:r>
              <a:rPr lang="en-US" altLang="ko-KR">
                <a:latin typeface="KoPub돋움체 Medium" panose="02020603020101020101" pitchFamily="18" charset="-127"/>
                <a:ea typeface="KoPub돋움체 Medium" panose="02020603020101020101" pitchFamily="18" charset="-127"/>
              </a:rPr>
              <a:t>USD</a:t>
            </a:r>
            <a:r>
              <a:rPr lang="ko-KR" altLang="en-US">
                <a:latin typeface="KoPub돋움체 Medium" panose="02020603020101020101" pitchFamily="18" charset="-127"/>
                <a:ea typeface="KoPub돋움체 Medium" panose="02020603020101020101" pitchFamily="18" charset="-127"/>
              </a:rPr>
              <a:t>의 </a:t>
            </a:r>
            <a:r>
              <a:rPr lang="en-US" altLang="ko-KR">
                <a:latin typeface="KoPub돋움체 Medium" panose="02020603020101020101" pitchFamily="18" charset="-127"/>
                <a:ea typeface="KoPub돋움체 Medium" panose="02020603020101020101" pitchFamily="18" charset="-127"/>
              </a:rPr>
              <a:t>90% </a:t>
            </a:r>
            <a:r>
              <a:rPr lang="ko-KR" altLang="en-US">
                <a:latin typeface="KoPub돋움체 Medium" panose="02020603020101020101" pitchFamily="18" charset="-127"/>
                <a:ea typeface="KoPub돋움체 Medium" panose="02020603020101020101" pitchFamily="18" charset="-127"/>
              </a:rPr>
              <a:t>금액인 </a:t>
            </a:r>
            <a:r>
              <a:rPr lang="en-US" altLang="ko-KR">
                <a:latin typeface="KoPub돋움체 Medium" panose="02020603020101020101" pitchFamily="18" charset="-127"/>
                <a:ea typeface="KoPub돋움체 Medium" panose="02020603020101020101" pitchFamily="18" charset="-127"/>
              </a:rPr>
              <a:t>USD 27.9</a:t>
            </a:r>
            <a:r>
              <a:rPr lang="ko-KR" altLang="en-US">
                <a:latin typeface="KoPub돋움체 Medium" panose="02020603020101020101" pitchFamily="18" charset="-127"/>
                <a:ea typeface="KoPub돋움체 Medium" panose="02020603020101020101" pitchFamily="18" charset="-127"/>
              </a:rPr>
              <a:t>백만의 원화 환산금액 </a:t>
            </a:r>
            <a:r>
              <a:rPr lang="en-US" altLang="ko-KR">
                <a:latin typeface="KoPub돋움체 Medium" panose="02020603020101020101" pitchFamily="18" charset="-127"/>
                <a:ea typeface="KoPub돋움체 Medium" panose="02020603020101020101" pitchFamily="18" charset="-127"/>
              </a:rPr>
              <a:t>(‘23.10.04 </a:t>
            </a:r>
            <a:r>
              <a:rPr lang="ko-KR" altLang="en-US">
                <a:latin typeface="KoPub돋움체 Medium" panose="02020603020101020101" pitchFamily="18" charset="-127"/>
                <a:ea typeface="KoPub돋움체 Medium" panose="02020603020101020101" pitchFamily="18" charset="-127"/>
              </a:rPr>
              <a:t>환율 </a:t>
            </a:r>
            <a:r>
              <a:rPr lang="en-US" altLang="ko-KR">
                <a:latin typeface="KoPub돋움체 Medium" panose="02020603020101020101" pitchFamily="18" charset="-127"/>
                <a:ea typeface="KoPub돋움체 Medium" panose="02020603020101020101" pitchFamily="18" charset="-127"/>
              </a:rPr>
              <a:t>1,351</a:t>
            </a:r>
            <a:r>
              <a:rPr lang="ko-KR" altLang="en-US">
                <a:latin typeface="KoPub돋움체 Medium" panose="02020603020101020101" pitchFamily="18" charset="-127"/>
                <a:ea typeface="KoPub돋움체 Medium" panose="02020603020101020101" pitchFamily="18" charset="-127"/>
              </a:rPr>
              <a:t>원</a:t>
            </a:r>
            <a:r>
              <a:rPr lang="en-US" altLang="ko-KR">
                <a:latin typeface="KoPub돋움체 Medium" panose="02020603020101020101" pitchFamily="18" charset="-127"/>
                <a:ea typeface="KoPub돋움체 Medium" panose="02020603020101020101" pitchFamily="18" charset="-127"/>
              </a:rPr>
              <a:t>/USD </a:t>
            </a:r>
            <a:r>
              <a:rPr lang="ko-KR" altLang="en-US">
                <a:latin typeface="KoPub돋움체 Medium" panose="02020603020101020101" pitchFamily="18" charset="-127"/>
                <a:ea typeface="KoPub돋움체 Medium" panose="02020603020101020101" pitchFamily="18" charset="-127"/>
              </a:rPr>
              <a:t>기준</a:t>
            </a:r>
            <a:r>
              <a:rPr lang="en-US" altLang="ko-KR">
                <a:latin typeface="KoPub돋움체 Medium" panose="02020603020101020101" pitchFamily="18" charset="-127"/>
                <a:ea typeface="KoPub돋움체 Medium" panose="02020603020101020101" pitchFamily="18" charset="-127"/>
              </a:rPr>
              <a:t>)</a:t>
            </a:r>
            <a:endParaRPr lang="ko-KR" altLang="en-US">
              <a:latin typeface="KoPub돋움체 Medium" panose="02020603020101020101" pitchFamily="18" charset="-127"/>
              <a:ea typeface="KoPub돋움체 Medium" panose="02020603020101020101" pitchFamily="18" charset="-127"/>
            </a:endParaRPr>
          </a:p>
        </p:txBody>
      </p:sp>
    </p:spTree>
    <p:extLst>
      <p:ext uri="{BB962C8B-B14F-4D97-AF65-F5344CB8AC3E}">
        <p14:creationId xmlns:p14="http://schemas.microsoft.com/office/powerpoint/2010/main" val="10524053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텍스트 개체 틀 16">
            <a:extLst>
              <a:ext uri="{FF2B5EF4-FFF2-40B4-BE49-F238E27FC236}">
                <a16:creationId xmlns:a16="http://schemas.microsoft.com/office/drawing/2014/main" id="{5A7C73A3-8BE8-4DE6-B6AA-C52589975296}"/>
              </a:ext>
            </a:extLst>
          </p:cNvPr>
          <p:cNvSpPr>
            <a:spLocks noGrp="1"/>
          </p:cNvSpPr>
          <p:nvPr>
            <p:ph type="body" sz="quarter" idx="10"/>
          </p:nvPr>
        </p:nvSpPr>
        <p:spPr>
          <a:xfrm>
            <a:off x="502976" y="193432"/>
            <a:ext cx="8574241" cy="211381"/>
          </a:xfrm>
        </p:spPr>
        <p:txBody>
          <a:bodyPr/>
          <a:lstStyle/>
          <a:p>
            <a:r>
              <a:rPr lang="en-US" altLang="ko-KR" sz="1000">
                <a:solidFill>
                  <a:schemeClr val="tx1">
                    <a:lumMod val="50000"/>
                    <a:lumOff val="50000"/>
                  </a:schemeClr>
                </a:solidFill>
                <a:latin typeface="KoPub돋움체 Bold" panose="00000800000000000000" pitchFamily="2" charset="-127"/>
                <a:ea typeface="KoPub돋움체 Bold" panose="00000800000000000000" pitchFamily="2" charset="-127"/>
                <a:cs typeface="+mn-cs"/>
              </a:rPr>
              <a:t>03 Projection</a:t>
            </a:r>
            <a:endParaRPr lang="ko-KR" altLang="en-US" sz="1000">
              <a:solidFill>
                <a:schemeClr val="tx1">
                  <a:lumMod val="50000"/>
                  <a:lumOff val="50000"/>
                </a:schemeClr>
              </a:solidFill>
              <a:latin typeface="KoPub돋움체 Bold" panose="00000800000000000000" pitchFamily="2" charset="-127"/>
              <a:ea typeface="KoPub돋움체 Bold" panose="00000800000000000000" pitchFamily="2" charset="-127"/>
              <a:cs typeface="+mn-cs"/>
            </a:endParaRPr>
          </a:p>
        </p:txBody>
      </p:sp>
      <p:sp>
        <p:nvSpPr>
          <p:cNvPr id="96" name="TextBox 95">
            <a:extLst>
              <a:ext uri="{FF2B5EF4-FFF2-40B4-BE49-F238E27FC236}">
                <a16:creationId xmlns:a16="http://schemas.microsoft.com/office/drawing/2014/main" id="{48798C3D-559E-40C9-B22A-6761007405E1}"/>
              </a:ext>
            </a:extLst>
          </p:cNvPr>
          <p:cNvSpPr txBox="1"/>
          <p:nvPr/>
        </p:nvSpPr>
        <p:spPr>
          <a:xfrm flipH="1">
            <a:off x="488950" y="874727"/>
            <a:ext cx="8928100" cy="338554"/>
          </a:xfrm>
          <a:prstGeom prst="rect">
            <a:avLst/>
          </a:prstGeom>
          <a:noFill/>
        </p:spPr>
        <p:txBody>
          <a:bodyPr wrap="square" lIns="0" tIns="0" rIns="0" bIns="0" rtlCol="0">
            <a:spAutoFit/>
          </a:bodyPr>
          <a:lstStyle/>
          <a:p>
            <a:r>
              <a:rPr lang="en-US" altLang="ko-KR"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SPIRIT </a:t>
            </a:r>
            <a:r>
              <a:rPr lang="ko-KR" altLang="en-US"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선박 관련 자금수지 검토 결과 영업현금흐름을 통한 선박금융 원리금 상환이 가능할 것으로 추정됩니다</a:t>
            </a:r>
            <a:r>
              <a:rPr lang="en-US" altLang="ko-KR"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 </a:t>
            </a:r>
            <a:r>
              <a:rPr lang="ko-KR" altLang="en-US"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선박 금융 만기 시점인 </a:t>
            </a:r>
            <a:r>
              <a:rPr lang="en-US" altLang="ko-KR"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’29</a:t>
            </a:r>
            <a:r>
              <a:rPr lang="ko-KR" altLang="en-US"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년의 누적 </a:t>
            </a:r>
            <a:r>
              <a:rPr lang="en-US" altLang="ko-KR"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DSCR</a:t>
            </a:r>
            <a:r>
              <a:rPr lang="ko-KR" altLang="en-US"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은 </a:t>
            </a:r>
            <a:r>
              <a:rPr lang="en-US" altLang="ko-KR"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2.5x</a:t>
            </a:r>
            <a:r>
              <a:rPr lang="ko-KR" altLang="en-US"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 이며 </a:t>
            </a:r>
            <a:r>
              <a:rPr lang="en-US" altLang="ko-KR"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LTV</a:t>
            </a:r>
            <a:r>
              <a:rPr lang="ko-KR" altLang="en-US"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는 최초 </a:t>
            </a:r>
            <a:r>
              <a:rPr lang="en-US" altLang="ko-KR"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90%</a:t>
            </a:r>
            <a:r>
              <a:rPr lang="ko-KR" altLang="en-US"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에서 </a:t>
            </a:r>
            <a:r>
              <a:rPr lang="en-US" altLang="ko-KR"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19% </a:t>
            </a:r>
            <a:r>
              <a:rPr lang="ko-KR" altLang="en-US"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수준까지 점차 하락할 것으로 추정됩니다</a:t>
            </a:r>
            <a:r>
              <a:rPr lang="en-US" altLang="ko-KR"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a:t>
            </a:r>
            <a:r>
              <a:rPr lang="ko-KR" altLang="en-US"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 </a:t>
            </a:r>
          </a:p>
        </p:txBody>
      </p:sp>
      <p:sp>
        <p:nvSpPr>
          <p:cNvPr id="97" name="제목 18">
            <a:extLst>
              <a:ext uri="{FF2B5EF4-FFF2-40B4-BE49-F238E27FC236}">
                <a16:creationId xmlns:a16="http://schemas.microsoft.com/office/drawing/2014/main" id="{E577CB65-78D0-496E-8174-B9F8D9F6DC96}"/>
              </a:ext>
            </a:extLst>
          </p:cNvPr>
          <p:cNvSpPr txBox="1">
            <a:spLocks/>
          </p:cNvSpPr>
          <p:nvPr/>
        </p:nvSpPr>
        <p:spPr>
          <a:xfrm>
            <a:off x="488951" y="439978"/>
            <a:ext cx="8928100" cy="430887"/>
          </a:xfrm>
          <a:prstGeom prst="rect">
            <a:avLst/>
          </a:prstGeom>
        </p:spPr>
        <p:txBody>
          <a:bodyPr wrap="square" lIns="0" tIns="0" rIns="0" bIns="0">
            <a:spAutoFit/>
          </a:bodyPr>
          <a:lstStyle>
            <a:defPPr>
              <a:defRPr lang="en-US"/>
            </a:defPPr>
            <a:lvl1pPr marR="0" lvl="0" indent="0" defTabSz="661751" fontAlgn="auto" latinLnBrk="1">
              <a:lnSpc>
                <a:spcPct val="100000"/>
              </a:lnSpc>
              <a:spcBef>
                <a:spcPct val="0"/>
              </a:spcBef>
              <a:spcAft>
                <a:spcPts val="2000"/>
              </a:spcAft>
              <a:buClrTx/>
              <a:buSzTx/>
              <a:buFontTx/>
              <a:buNone/>
              <a:tabLst/>
              <a:defRPr kumimoji="0" sz="2800" b="0" i="0" u="none" strike="noStrike" cap="none" spc="0" normalizeH="0" baseline="0">
                <a:ln>
                  <a:solidFill>
                    <a:srgbClr val="FD349C">
                      <a:alpha val="0"/>
                    </a:srgbClr>
                  </a:solidFill>
                </a:ln>
                <a:solidFill>
                  <a:srgbClr val="00338D"/>
                </a:solidFill>
                <a:effectLst/>
                <a:uLnTx/>
                <a:uFillTx/>
                <a:latin typeface="KoPub돋움체 Bold" panose="00000800000000000000" pitchFamily="2" charset="-127"/>
                <a:ea typeface="KoPub돋움체 Bold" panose="00000800000000000000" pitchFamily="2" charset="-127"/>
                <a:cs typeface="+mj-cs"/>
              </a:defRPr>
            </a:lvl1pPr>
          </a:lstStyle>
          <a:p>
            <a:pPr>
              <a:defRPr/>
            </a:pPr>
            <a:r>
              <a:rPr lang="en-US" altLang="ko-KR" sz="2800"/>
              <a:t>Cash Flow Projection </a:t>
            </a:r>
            <a:r>
              <a:rPr lang="en-US" altLang="ko-KR" sz="2000"/>
              <a:t>– </a:t>
            </a:r>
            <a:r>
              <a:rPr lang="ko-KR" altLang="en-US" sz="2000"/>
              <a:t>요약</a:t>
            </a:r>
            <a:endParaRPr lang="en-US" altLang="ko-KR" sz="2000"/>
          </a:p>
        </p:txBody>
      </p:sp>
      <p:grpSp>
        <p:nvGrpSpPr>
          <p:cNvPr id="17" name="그룹 16">
            <a:extLst>
              <a:ext uri="{FF2B5EF4-FFF2-40B4-BE49-F238E27FC236}">
                <a16:creationId xmlns:a16="http://schemas.microsoft.com/office/drawing/2014/main" id="{F62A5FA8-7BAB-FB26-54C5-0C1F18B8131C}"/>
              </a:ext>
            </a:extLst>
          </p:cNvPr>
          <p:cNvGrpSpPr/>
          <p:nvPr/>
        </p:nvGrpSpPr>
        <p:grpSpPr>
          <a:xfrm>
            <a:off x="502976" y="1307321"/>
            <a:ext cx="4341963" cy="288000"/>
            <a:chOff x="452439" y="1416168"/>
            <a:chExt cx="4392613" cy="288000"/>
          </a:xfrm>
        </p:grpSpPr>
        <p:sp>
          <p:nvSpPr>
            <p:cNvPr id="18" name="TextBox 17">
              <a:extLst>
                <a:ext uri="{FF2B5EF4-FFF2-40B4-BE49-F238E27FC236}">
                  <a16:creationId xmlns:a16="http://schemas.microsoft.com/office/drawing/2014/main" id="{51872DC5-9182-1741-0816-50874E0B9B18}"/>
                </a:ext>
              </a:extLst>
            </p:cNvPr>
            <p:cNvSpPr txBox="1"/>
            <p:nvPr/>
          </p:nvSpPr>
          <p:spPr>
            <a:xfrm>
              <a:off x="452441" y="1416168"/>
              <a:ext cx="4392609" cy="288000"/>
            </a:xfrm>
            <a:prstGeom prst="rect">
              <a:avLst/>
            </a:prstGeom>
            <a:noFill/>
          </p:spPr>
          <p:txBody>
            <a:bodyPr vert="horz" wrap="square" lIns="0" tIns="0" rIns="0" bIns="0" rtlCol="0" anchor="ctr" anchorCtr="0">
              <a:noAutofit/>
            </a:bodyPr>
            <a:lstStyle/>
            <a:p>
              <a:pPr defTabSz="888038">
                <a:defRPr/>
              </a:pPr>
              <a:r>
                <a:rPr lang="ko-KR" altLang="en-US" sz="1100" b="1">
                  <a:ln>
                    <a:solidFill>
                      <a:srgbClr val="00338D">
                        <a:alpha val="0"/>
                      </a:srgbClr>
                    </a:solidFill>
                  </a:ln>
                  <a:solidFill>
                    <a:srgbClr val="00338D"/>
                  </a:solidFill>
                  <a:latin typeface="KoPub돋움체 Medium" panose="02020603020101020101" pitchFamily="18" charset="-127"/>
                  <a:ea typeface="KoPub돋움체 Medium" panose="02020603020101020101" pitchFamily="18" charset="-127"/>
                </a:rPr>
                <a:t>자금수지 요약</a:t>
              </a:r>
            </a:p>
          </p:txBody>
        </p:sp>
        <p:cxnSp>
          <p:nvCxnSpPr>
            <p:cNvPr id="19" name="직선 연결선 18">
              <a:extLst>
                <a:ext uri="{FF2B5EF4-FFF2-40B4-BE49-F238E27FC236}">
                  <a16:creationId xmlns:a16="http://schemas.microsoft.com/office/drawing/2014/main" id="{E9BB1F44-9BD2-5D5A-4A06-8F106BF4C84F}"/>
                </a:ext>
              </a:extLst>
            </p:cNvPr>
            <p:cNvCxnSpPr/>
            <p:nvPr/>
          </p:nvCxnSpPr>
          <p:spPr>
            <a:xfrm>
              <a:off x="452439" y="1418794"/>
              <a:ext cx="4392613"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0" name="직선 연결선 19">
              <a:extLst>
                <a:ext uri="{FF2B5EF4-FFF2-40B4-BE49-F238E27FC236}">
                  <a16:creationId xmlns:a16="http://schemas.microsoft.com/office/drawing/2014/main" id="{A6B323EC-6F86-71E7-16AB-856ABE999627}"/>
                </a:ext>
              </a:extLst>
            </p:cNvPr>
            <p:cNvCxnSpPr/>
            <p:nvPr/>
          </p:nvCxnSpPr>
          <p:spPr>
            <a:xfrm>
              <a:off x="452439" y="1700213"/>
              <a:ext cx="4392613"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21" name="그룹 20">
            <a:extLst>
              <a:ext uri="{FF2B5EF4-FFF2-40B4-BE49-F238E27FC236}">
                <a16:creationId xmlns:a16="http://schemas.microsoft.com/office/drawing/2014/main" id="{58DB5DD6-5CFD-9D21-7796-6A72112B5C77}"/>
              </a:ext>
            </a:extLst>
          </p:cNvPr>
          <p:cNvGrpSpPr/>
          <p:nvPr/>
        </p:nvGrpSpPr>
        <p:grpSpPr>
          <a:xfrm>
            <a:off x="5075087" y="1307321"/>
            <a:ext cx="4341963" cy="288000"/>
            <a:chOff x="452439" y="1416168"/>
            <a:chExt cx="4392613" cy="288000"/>
          </a:xfrm>
        </p:grpSpPr>
        <p:sp>
          <p:nvSpPr>
            <p:cNvPr id="22" name="TextBox 21">
              <a:extLst>
                <a:ext uri="{FF2B5EF4-FFF2-40B4-BE49-F238E27FC236}">
                  <a16:creationId xmlns:a16="http://schemas.microsoft.com/office/drawing/2014/main" id="{C30EA9DF-397F-FF13-40DB-63C1588233F7}"/>
                </a:ext>
              </a:extLst>
            </p:cNvPr>
            <p:cNvSpPr txBox="1"/>
            <p:nvPr/>
          </p:nvSpPr>
          <p:spPr>
            <a:xfrm>
              <a:off x="452441" y="1416168"/>
              <a:ext cx="4392609" cy="288000"/>
            </a:xfrm>
            <a:prstGeom prst="rect">
              <a:avLst/>
            </a:prstGeom>
            <a:noFill/>
          </p:spPr>
          <p:txBody>
            <a:bodyPr vert="horz" wrap="square" lIns="0" tIns="0" rIns="0" bIns="0" rtlCol="0" anchor="ctr" anchorCtr="0">
              <a:noAutofit/>
            </a:bodyPr>
            <a:lstStyle/>
            <a:p>
              <a:pPr defTabSz="888038">
                <a:defRPr/>
              </a:pPr>
              <a:r>
                <a:rPr lang="en-US" altLang="ko-KR" sz="1100" b="1">
                  <a:ln>
                    <a:solidFill>
                      <a:srgbClr val="00338D">
                        <a:alpha val="0"/>
                      </a:srgbClr>
                    </a:solidFill>
                  </a:ln>
                  <a:solidFill>
                    <a:srgbClr val="00338D"/>
                  </a:solidFill>
                  <a:latin typeface="KoPub돋움체 Medium" panose="02020603020101020101" pitchFamily="18" charset="-127"/>
                  <a:ea typeface="KoPub돋움체 Medium" panose="02020603020101020101" pitchFamily="18" charset="-127"/>
                </a:rPr>
                <a:t>DSCR /</a:t>
              </a:r>
              <a:r>
                <a:rPr lang="ko-KR" altLang="en-US" sz="1100" b="1">
                  <a:ln>
                    <a:solidFill>
                      <a:srgbClr val="00338D">
                        <a:alpha val="0"/>
                      </a:srgbClr>
                    </a:solidFill>
                  </a:ln>
                  <a:solidFill>
                    <a:srgbClr val="00338D"/>
                  </a:solidFill>
                  <a:latin typeface="KoPub돋움체 Medium" panose="02020603020101020101" pitchFamily="18" charset="-127"/>
                  <a:ea typeface="KoPub돋움체 Medium" panose="02020603020101020101" pitchFamily="18" charset="-127"/>
                </a:rPr>
                <a:t> </a:t>
              </a:r>
              <a:r>
                <a:rPr lang="en-US" altLang="ko-KR" sz="1100" b="1">
                  <a:ln>
                    <a:solidFill>
                      <a:srgbClr val="00338D">
                        <a:alpha val="0"/>
                      </a:srgbClr>
                    </a:solidFill>
                  </a:ln>
                  <a:solidFill>
                    <a:srgbClr val="00338D"/>
                  </a:solidFill>
                  <a:latin typeface="KoPub돋움체 Medium" panose="02020603020101020101" pitchFamily="18" charset="-127"/>
                  <a:ea typeface="KoPub돋움체 Medium" panose="02020603020101020101" pitchFamily="18" charset="-127"/>
                </a:rPr>
                <a:t>LTV</a:t>
              </a:r>
              <a:endParaRPr lang="ko-KR" altLang="en-US" sz="1100" b="1">
                <a:ln>
                  <a:solidFill>
                    <a:srgbClr val="00338D">
                      <a:alpha val="0"/>
                    </a:srgbClr>
                  </a:solidFill>
                </a:ln>
                <a:solidFill>
                  <a:srgbClr val="00338D"/>
                </a:solidFill>
                <a:latin typeface="KoPub돋움체 Medium" panose="02020603020101020101" pitchFamily="18" charset="-127"/>
                <a:ea typeface="KoPub돋움체 Medium" panose="02020603020101020101" pitchFamily="18" charset="-127"/>
              </a:endParaRPr>
            </a:p>
          </p:txBody>
        </p:sp>
        <p:cxnSp>
          <p:nvCxnSpPr>
            <p:cNvPr id="23" name="직선 연결선 22">
              <a:extLst>
                <a:ext uri="{FF2B5EF4-FFF2-40B4-BE49-F238E27FC236}">
                  <a16:creationId xmlns:a16="http://schemas.microsoft.com/office/drawing/2014/main" id="{D1862DDD-1731-EC03-5D08-09BC8B1CB788}"/>
                </a:ext>
              </a:extLst>
            </p:cNvPr>
            <p:cNvCxnSpPr/>
            <p:nvPr/>
          </p:nvCxnSpPr>
          <p:spPr>
            <a:xfrm>
              <a:off x="452439" y="1418794"/>
              <a:ext cx="4392613"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4" name="직선 연결선 23">
              <a:extLst>
                <a:ext uri="{FF2B5EF4-FFF2-40B4-BE49-F238E27FC236}">
                  <a16:creationId xmlns:a16="http://schemas.microsoft.com/office/drawing/2014/main" id="{F773F961-03DF-6DB5-E04A-8A4F064F62EC}"/>
                </a:ext>
              </a:extLst>
            </p:cNvPr>
            <p:cNvCxnSpPr/>
            <p:nvPr/>
          </p:nvCxnSpPr>
          <p:spPr>
            <a:xfrm>
              <a:off x="452439" y="1700213"/>
              <a:ext cx="4392613"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graphicFrame>
        <p:nvGraphicFramePr>
          <p:cNvPr id="4" name="표 3">
            <a:extLst>
              <a:ext uri="{FF2B5EF4-FFF2-40B4-BE49-F238E27FC236}">
                <a16:creationId xmlns:a16="http://schemas.microsoft.com/office/drawing/2014/main" id="{3E343CAB-9FC3-4BAE-9421-B065179ABE8B}"/>
              </a:ext>
            </a:extLst>
          </p:cNvPr>
          <p:cNvGraphicFramePr>
            <a:graphicFrameLocks noGrp="1"/>
          </p:cNvGraphicFramePr>
          <p:nvPr>
            <p:extLst>
              <p:ext uri="{D42A27DB-BD31-4B8C-83A1-F6EECF244321}">
                <p14:modId xmlns:p14="http://schemas.microsoft.com/office/powerpoint/2010/main" val="2066895371"/>
              </p:ext>
            </p:extLst>
          </p:nvPr>
        </p:nvGraphicFramePr>
        <p:xfrm>
          <a:off x="489600" y="1735198"/>
          <a:ext cx="4341959" cy="3182400"/>
        </p:xfrm>
        <a:graphic>
          <a:graphicData uri="http://schemas.openxmlformats.org/drawingml/2006/table">
            <a:tbl>
              <a:tblPr/>
              <a:tblGrid>
                <a:gridCol w="1595188">
                  <a:extLst>
                    <a:ext uri="{9D8B030D-6E8A-4147-A177-3AD203B41FA5}">
                      <a16:colId xmlns:a16="http://schemas.microsoft.com/office/drawing/2014/main" val="3112633596"/>
                    </a:ext>
                  </a:extLst>
                </a:gridCol>
                <a:gridCol w="1599669">
                  <a:extLst>
                    <a:ext uri="{9D8B030D-6E8A-4147-A177-3AD203B41FA5}">
                      <a16:colId xmlns:a16="http://schemas.microsoft.com/office/drawing/2014/main" val="1445922679"/>
                    </a:ext>
                  </a:extLst>
                </a:gridCol>
                <a:gridCol w="1147102">
                  <a:extLst>
                    <a:ext uri="{9D8B030D-6E8A-4147-A177-3AD203B41FA5}">
                      <a16:colId xmlns:a16="http://schemas.microsoft.com/office/drawing/2014/main" val="3914663611"/>
                    </a:ext>
                  </a:extLst>
                </a:gridCol>
              </a:tblGrid>
              <a:tr h="187200">
                <a:tc gridSpan="2">
                  <a:txBody>
                    <a:bodyPr/>
                    <a:lstStyle/>
                    <a:p>
                      <a:pPr marL="0" marR="0" lvl="0" indent="0" algn="l" defTabSz="914400" rtl="0" eaLnBrk="1" fontAlgn="ctr" latinLnBrk="1" hangingPunct="1">
                        <a:lnSpc>
                          <a:spcPct val="100000"/>
                        </a:lnSpc>
                        <a:spcBef>
                          <a:spcPts val="0"/>
                        </a:spcBef>
                        <a:spcAft>
                          <a:spcPts val="0"/>
                        </a:spcAft>
                        <a:buClrTx/>
                        <a:buSzTx/>
                        <a:buFontTx/>
                        <a:buNone/>
                        <a:tabLst/>
                        <a:defRPr/>
                      </a:pPr>
                      <a:r>
                        <a:rPr lang="en-US" altLang="ko-KR" sz="1000" b="1" i="0" u="none" strike="noStrike">
                          <a:solidFill>
                            <a:srgbClr val="FFFFFF"/>
                          </a:solidFill>
                          <a:effectLst/>
                          <a:latin typeface="KoPub돋움체 Medium" panose="00000600000000000000" pitchFamily="2" charset="-127"/>
                          <a:ea typeface="KoPub돋움체 Medium" panose="00000600000000000000" pitchFamily="2" charset="-127"/>
                        </a:rPr>
                        <a:t>(</a:t>
                      </a:r>
                      <a:r>
                        <a:rPr lang="ko-KR" altLang="en-US" sz="1000" b="1" i="0" u="none" strike="noStrike">
                          <a:solidFill>
                            <a:srgbClr val="FFFFFF"/>
                          </a:solidFill>
                          <a:effectLst/>
                          <a:latin typeface="KoPub돋움체 Medium" panose="00000600000000000000" pitchFamily="2" charset="-127"/>
                          <a:ea typeface="KoPub돋움체 Medium" panose="00000600000000000000" pitchFamily="2" charset="-127"/>
                        </a:rPr>
                        <a:t>단위 </a:t>
                      </a:r>
                      <a:r>
                        <a:rPr lang="en-US" altLang="ko-KR" sz="1000" b="1" i="0" u="none" strike="noStrike">
                          <a:solidFill>
                            <a:srgbClr val="FFFFFF"/>
                          </a:solidFill>
                          <a:effectLst/>
                          <a:latin typeface="KoPub돋움체 Medium" panose="00000600000000000000" pitchFamily="2" charset="-127"/>
                          <a:ea typeface="KoPub돋움체 Medium" panose="00000600000000000000" pitchFamily="2" charset="-127"/>
                        </a:rPr>
                        <a:t>: </a:t>
                      </a:r>
                      <a:r>
                        <a:rPr lang="ko-KR" altLang="en-US" sz="1000" b="1" i="0" u="none" strike="noStrike">
                          <a:solidFill>
                            <a:srgbClr val="FFFFFF"/>
                          </a:solidFill>
                          <a:effectLst/>
                          <a:latin typeface="KoPub돋움체 Medium" panose="00000600000000000000" pitchFamily="2" charset="-127"/>
                          <a:ea typeface="KoPub돋움체 Medium" panose="00000600000000000000" pitchFamily="2" charset="-127"/>
                        </a:rPr>
                        <a:t>백만원</a:t>
                      </a:r>
                      <a:r>
                        <a:rPr lang="en-US" altLang="ko-KR" sz="1000" b="1" i="0" u="none" strike="noStrike">
                          <a:solidFill>
                            <a:srgbClr val="FFFFFF"/>
                          </a:solidFill>
                          <a:effectLst/>
                          <a:latin typeface="KoPub돋움체 Medium" panose="00000600000000000000" pitchFamily="2" charset="-127"/>
                          <a:ea typeface="KoPub돋움체 Medium" panose="00000600000000000000" pitchFamily="2" charset="-127"/>
                        </a:rPr>
                        <a:t>)</a:t>
                      </a:r>
                    </a:p>
                  </a:txBody>
                  <a:tcPr marL="36000" marR="36000" marT="0" marB="0" anchor="ctr">
                    <a:lnL>
                      <a:noFill/>
                    </a:lnL>
                    <a:lnR w="6350" cap="flat" cmpd="sng" algn="ctr">
                      <a:solidFill>
                        <a:srgbClr val="0C2D83"/>
                      </a:solidFill>
                      <a:prstDash val="solid"/>
                      <a:round/>
                      <a:headEnd type="none" w="med" len="med"/>
                      <a:tailEnd type="none" w="med" len="med"/>
                    </a:lnR>
                    <a:lnT w="12700" cap="flat" cmpd="sng" algn="ctr">
                      <a:solidFill>
                        <a:srgbClr val="0C2D83"/>
                      </a:solidFill>
                      <a:prstDash val="solid"/>
                      <a:round/>
                      <a:headEnd type="none" w="med" len="med"/>
                      <a:tailEnd type="none" w="med" len="med"/>
                    </a:lnT>
                    <a:lnB w="12700" cap="flat" cmpd="sng" algn="ctr">
                      <a:solidFill>
                        <a:srgbClr val="0C2D83"/>
                      </a:solidFill>
                      <a:prstDash val="solid"/>
                      <a:round/>
                      <a:headEnd type="none" w="med" len="med"/>
                      <a:tailEnd type="none" w="med" len="med"/>
                    </a:lnB>
                    <a:solidFill>
                      <a:srgbClr val="00338D"/>
                    </a:solidFill>
                  </a:tcPr>
                </a:tc>
                <a:tc hMerge="1">
                  <a:txBody>
                    <a:bodyPr/>
                    <a:lstStyle/>
                    <a:p>
                      <a:pPr latinLnBrk="1"/>
                      <a:endParaRPr lang="ko-KR" altLang="en-US"/>
                    </a:p>
                  </a:txBody>
                  <a:tcPr/>
                </a:tc>
                <a:tc>
                  <a:txBody>
                    <a:bodyPr/>
                    <a:lstStyle/>
                    <a:p>
                      <a:pPr algn="ctr" rtl="0" fontAlgn="ctr"/>
                      <a:r>
                        <a:rPr lang="en-US" sz="1000" b="1" i="0" u="none" strike="noStrike">
                          <a:solidFill>
                            <a:srgbClr val="FFFFFF"/>
                          </a:solidFill>
                          <a:effectLst/>
                          <a:latin typeface="KoPub돋움체 Medium" panose="00000600000000000000" pitchFamily="2" charset="-127"/>
                          <a:ea typeface="KoPub돋움체 Medium" panose="00000600000000000000" pitchFamily="2" charset="-127"/>
                        </a:rPr>
                        <a:t>Total</a:t>
                      </a:r>
                    </a:p>
                  </a:txBody>
                  <a:tcPr marL="36000" marR="36000" marT="0" marB="0" anchor="ctr">
                    <a:lnL w="6350" cap="flat" cmpd="sng" algn="ctr">
                      <a:solidFill>
                        <a:srgbClr val="0C2D83"/>
                      </a:solidFill>
                      <a:prstDash val="solid"/>
                      <a:round/>
                      <a:headEnd type="none" w="med" len="med"/>
                      <a:tailEnd type="none" w="med" len="med"/>
                    </a:lnL>
                    <a:lnR>
                      <a:noFill/>
                    </a:lnR>
                    <a:lnT w="12700" cap="flat" cmpd="sng" algn="ctr">
                      <a:solidFill>
                        <a:srgbClr val="0C2D83"/>
                      </a:solidFill>
                      <a:prstDash val="solid"/>
                      <a:round/>
                      <a:headEnd type="none" w="med" len="med"/>
                      <a:tailEnd type="none" w="med" len="med"/>
                    </a:lnT>
                    <a:lnB w="12700" cap="flat" cmpd="sng" algn="ctr">
                      <a:solidFill>
                        <a:srgbClr val="0C2D83"/>
                      </a:solidFill>
                      <a:prstDash val="solid"/>
                      <a:round/>
                      <a:headEnd type="none" w="med" len="med"/>
                      <a:tailEnd type="none" w="med" len="med"/>
                    </a:lnB>
                    <a:solidFill>
                      <a:srgbClr val="00338D"/>
                    </a:solidFill>
                  </a:tcPr>
                </a:tc>
                <a:extLst>
                  <a:ext uri="{0D108BD9-81ED-4DB2-BD59-A6C34878D82A}">
                    <a16:rowId xmlns:a16="http://schemas.microsoft.com/office/drawing/2014/main" val="3850113358"/>
                  </a:ext>
                </a:extLst>
              </a:tr>
              <a:tr h="187200">
                <a:tc rowSpan="3">
                  <a:txBody>
                    <a:bodyPr/>
                    <a:lstStyle/>
                    <a:p>
                      <a:pPr algn="ctr" rtl="0" fontAlgn="ctr"/>
                      <a:r>
                        <a:rPr lang="ko-KR" altLang="en-US" sz="1000" b="1" i="0" u="none" strike="noStrike">
                          <a:solidFill>
                            <a:srgbClr val="000000"/>
                          </a:solidFill>
                          <a:effectLst/>
                          <a:latin typeface="KoPub돋움체 Medium" panose="00000600000000000000" pitchFamily="2" charset="-127"/>
                          <a:ea typeface="KoPub돋움체 Medium" panose="00000600000000000000" pitchFamily="2" charset="-127"/>
                        </a:rPr>
                        <a:t>영업 </a:t>
                      </a:r>
                      <a:r>
                        <a:rPr lang="en-US" sz="1000" b="1" i="0" u="none" strike="noStrike">
                          <a:solidFill>
                            <a:srgbClr val="000000"/>
                          </a:solidFill>
                          <a:effectLst/>
                          <a:latin typeface="KoPub돋움체 Medium" panose="00000600000000000000" pitchFamily="2" charset="-127"/>
                          <a:ea typeface="KoPub돋움체 Medium" panose="00000600000000000000" pitchFamily="2" charset="-127"/>
                        </a:rPr>
                        <a:t>CF</a:t>
                      </a:r>
                    </a:p>
                  </a:txBody>
                  <a:tcPr marL="36000" marR="36000" marT="0" marB="0" anchor="ctr">
                    <a:lnL>
                      <a:noFill/>
                    </a:lnL>
                    <a:lnR>
                      <a:noFill/>
                    </a:lnR>
                    <a:lnT w="12700" cap="flat" cmpd="sng" algn="ctr">
                      <a:solidFill>
                        <a:srgbClr val="0C2D83"/>
                      </a:solidFill>
                      <a:prstDash val="solid"/>
                      <a:round/>
                      <a:headEnd type="none" w="med" len="med"/>
                      <a:tailEnd type="none" w="med" len="med"/>
                    </a:lnT>
                    <a:lnB w="6350" cap="flat" cmpd="sng" algn="ctr">
                      <a:solidFill>
                        <a:srgbClr val="0C2D83"/>
                      </a:solidFill>
                      <a:prstDash val="solid"/>
                      <a:round/>
                      <a:headEnd type="none" w="med" len="med"/>
                      <a:tailEnd type="none" w="med" len="med"/>
                    </a:lnB>
                    <a:solidFill>
                      <a:srgbClr val="E5F4FB"/>
                    </a:solidFill>
                  </a:tcPr>
                </a:tc>
                <a:tc>
                  <a:txBody>
                    <a:bodyPr/>
                    <a:lstStyle/>
                    <a:p>
                      <a:pPr algn="ctr" rtl="0" fontAlgn="ctr"/>
                      <a:r>
                        <a:rPr lang="ko-KR" altLang="en-US" sz="1000" b="0" i="0" u="none" strike="noStrike">
                          <a:solidFill>
                            <a:srgbClr val="000000"/>
                          </a:solidFill>
                          <a:effectLst/>
                          <a:latin typeface="KoPub돋움체 Medium" panose="00000600000000000000" pitchFamily="2" charset="-127"/>
                          <a:ea typeface="KoPub돋움체 Medium" panose="00000600000000000000" pitchFamily="2" charset="-127"/>
                        </a:rPr>
                        <a:t>매출</a:t>
                      </a:r>
                    </a:p>
                  </a:txBody>
                  <a:tcPr marL="36000" marR="36000" marT="0" marB="0" anchor="ctr">
                    <a:lnL>
                      <a:noFill/>
                    </a:lnL>
                    <a:lnR w="6350" cap="flat" cmpd="sng" algn="ctr">
                      <a:solidFill>
                        <a:srgbClr val="0C2D83"/>
                      </a:solidFill>
                      <a:prstDash val="solid"/>
                      <a:round/>
                      <a:headEnd type="none" w="med" len="med"/>
                      <a:tailEnd type="none" w="med" len="med"/>
                    </a:lnR>
                    <a:lnT w="12700" cap="flat" cmpd="sng" algn="ctr">
                      <a:solidFill>
                        <a:srgbClr val="0C2D83"/>
                      </a:solidFill>
                      <a:prstDash val="solid"/>
                      <a:round/>
                      <a:headEnd type="none" w="med" len="med"/>
                      <a:tailEnd type="none" w="med" len="med"/>
                    </a:lnT>
                    <a:lnB>
                      <a:noFill/>
                    </a:lnB>
                  </a:tcPr>
                </a:tc>
                <a:tc>
                  <a:txBody>
                    <a:bodyPr/>
                    <a:lstStyle/>
                    <a:p>
                      <a:pPr algn="r" rtl="0" fontAlgn="ctr"/>
                      <a:r>
                        <a:rPr lang="en-US" altLang="ko-KR" sz="1000" b="0" i="0" u="none" strike="noStrike">
                          <a:solidFill>
                            <a:srgbClr val="000000"/>
                          </a:solidFill>
                          <a:effectLst/>
                          <a:latin typeface="KoPub돋움체 Medium" panose="00000600000000000000" pitchFamily="2" charset="-127"/>
                          <a:ea typeface="KoPub돋움체 Medium" panose="00000600000000000000" pitchFamily="2" charset="-127"/>
                        </a:rPr>
                        <a:t>665,613</a:t>
                      </a:r>
                    </a:p>
                  </a:txBody>
                  <a:tcPr marL="0" marR="36000" marT="0" marB="0" anchor="ctr">
                    <a:lnL w="6350" cap="flat" cmpd="sng" algn="ctr">
                      <a:solidFill>
                        <a:srgbClr val="0C2D83"/>
                      </a:solidFill>
                      <a:prstDash val="solid"/>
                      <a:round/>
                      <a:headEnd type="none" w="med" len="med"/>
                      <a:tailEnd type="none" w="med" len="med"/>
                    </a:lnL>
                    <a:lnR>
                      <a:noFill/>
                    </a:lnR>
                    <a:lnT w="12700" cap="flat" cmpd="sng" algn="ctr">
                      <a:solidFill>
                        <a:srgbClr val="0C2D83"/>
                      </a:solidFill>
                      <a:prstDash val="solid"/>
                      <a:round/>
                      <a:headEnd type="none" w="med" len="med"/>
                      <a:tailEnd type="none" w="med" len="med"/>
                    </a:lnT>
                    <a:lnB>
                      <a:noFill/>
                    </a:lnB>
                  </a:tcPr>
                </a:tc>
                <a:extLst>
                  <a:ext uri="{0D108BD9-81ED-4DB2-BD59-A6C34878D82A}">
                    <a16:rowId xmlns:a16="http://schemas.microsoft.com/office/drawing/2014/main" val="1404553036"/>
                  </a:ext>
                </a:extLst>
              </a:tr>
              <a:tr h="187200">
                <a:tc vMerge="1">
                  <a:txBody>
                    <a:bodyPr/>
                    <a:lstStyle/>
                    <a:p>
                      <a:pPr latinLnBrk="1"/>
                      <a:endParaRPr lang="ko-KR" altLang="en-US"/>
                    </a:p>
                  </a:txBody>
                  <a:tcPr/>
                </a:tc>
                <a:tc>
                  <a:txBody>
                    <a:bodyPr/>
                    <a:lstStyle/>
                    <a:p>
                      <a:pPr algn="ctr" rtl="0" fontAlgn="ctr"/>
                      <a:r>
                        <a:rPr lang="ko-KR" altLang="en-US" sz="1000" b="0" i="0" u="none" strike="noStrike">
                          <a:solidFill>
                            <a:srgbClr val="000000"/>
                          </a:solidFill>
                          <a:effectLst/>
                          <a:latin typeface="KoPub돋움체 Medium" panose="00000600000000000000" pitchFamily="2" charset="-127"/>
                          <a:ea typeface="KoPub돋움체 Medium" panose="00000600000000000000" pitchFamily="2" charset="-127"/>
                        </a:rPr>
                        <a:t>비용</a:t>
                      </a:r>
                    </a:p>
                  </a:txBody>
                  <a:tcPr marL="36000" marR="36000" marT="0" marB="0" anchor="ctr">
                    <a:lnL>
                      <a:noFill/>
                    </a:lnL>
                    <a:lnR w="6350" cap="flat" cmpd="sng" algn="ctr">
                      <a:solidFill>
                        <a:srgbClr val="0C2D83"/>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1000" b="0" i="0" u="none" strike="noStrike">
                          <a:solidFill>
                            <a:srgbClr val="FF0000"/>
                          </a:solidFill>
                          <a:effectLst/>
                          <a:latin typeface="KoPub돋움체 Medium" panose="00000600000000000000" pitchFamily="2" charset="-127"/>
                          <a:ea typeface="KoPub돋움체 Medium" panose="00000600000000000000" pitchFamily="2" charset="-127"/>
                        </a:rPr>
                        <a:t>(536,079)</a:t>
                      </a:r>
                    </a:p>
                  </a:txBody>
                  <a:tcPr marL="0" marR="36000" marT="0" marB="0" anchor="ctr">
                    <a:lnL w="6350" cap="flat" cmpd="sng" algn="ctr">
                      <a:solidFill>
                        <a:srgbClr val="0C2D83"/>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079536821"/>
                  </a:ext>
                </a:extLst>
              </a:tr>
              <a:tr h="187200">
                <a:tc vMerge="1">
                  <a:txBody>
                    <a:bodyPr/>
                    <a:lstStyle/>
                    <a:p>
                      <a:pPr latinLnBrk="1"/>
                      <a:endParaRPr lang="ko-KR" altLang="en-US"/>
                    </a:p>
                  </a:txBody>
                  <a:tcPr>
                    <a:lnT w="6350" cap="flat" cmpd="sng" algn="ctr">
                      <a:solidFill>
                        <a:srgbClr val="0C2D83"/>
                      </a:solidFill>
                      <a:prstDash val="solid"/>
                      <a:round/>
                      <a:headEnd type="none" w="med" len="med"/>
                      <a:tailEnd type="none" w="med" len="med"/>
                    </a:lnT>
                  </a:tcPr>
                </a:tc>
                <a:tc>
                  <a:txBody>
                    <a:bodyPr/>
                    <a:lstStyle/>
                    <a:p>
                      <a:pPr algn="ctr" rtl="0" fontAlgn="ctr"/>
                      <a:r>
                        <a:rPr lang="ko-KR" altLang="en-US" sz="1000" b="1" i="0" u="none" strike="noStrike">
                          <a:solidFill>
                            <a:srgbClr val="000000"/>
                          </a:solidFill>
                          <a:effectLst/>
                          <a:latin typeface="KoPub돋움체 Medium" panose="00000600000000000000" pitchFamily="2" charset="-127"/>
                          <a:ea typeface="KoPub돋움체 Medium" panose="00000600000000000000" pitchFamily="2" charset="-127"/>
                        </a:rPr>
                        <a:t>소계</a:t>
                      </a:r>
                    </a:p>
                  </a:txBody>
                  <a:tcPr marL="36000" marR="36000" marT="0" marB="0" anchor="ctr">
                    <a:lnL w="12700" cmpd="sng">
                      <a:noFill/>
                      <a:prstDash val="solid"/>
                    </a:lnL>
                    <a:lnR w="6350" cap="flat" cmpd="sng" algn="ctr">
                      <a:solidFill>
                        <a:srgbClr val="0C2D83"/>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C2D83"/>
                      </a:solidFill>
                      <a:prstDash val="solid"/>
                      <a:round/>
                      <a:headEnd type="none" w="med" len="med"/>
                      <a:tailEnd type="none" w="med" len="med"/>
                    </a:lnB>
                    <a:solidFill>
                      <a:srgbClr val="E5F4FB"/>
                    </a:solidFill>
                  </a:tcPr>
                </a:tc>
                <a:tc>
                  <a:txBody>
                    <a:bodyPr/>
                    <a:lstStyle/>
                    <a:p>
                      <a:pPr algn="r" rtl="0" fontAlgn="ctr"/>
                      <a:r>
                        <a:rPr lang="en-US" altLang="ko-KR" sz="1000" b="1" i="0" u="none" strike="noStrike">
                          <a:solidFill>
                            <a:srgbClr val="000000"/>
                          </a:solidFill>
                          <a:effectLst/>
                          <a:latin typeface="KoPub돋움체 Medium" panose="00000600000000000000" pitchFamily="2" charset="-127"/>
                          <a:ea typeface="KoPub돋움체 Medium" panose="00000600000000000000" pitchFamily="2" charset="-127"/>
                        </a:rPr>
                        <a:t>129,534</a:t>
                      </a:r>
                    </a:p>
                  </a:txBody>
                  <a:tcPr marL="0" marR="36000" marT="0" marB="0" anchor="ctr">
                    <a:lnL w="6350" cap="flat" cmpd="sng" algn="ctr">
                      <a:solidFill>
                        <a:srgbClr val="0C2D83"/>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C2D83"/>
                      </a:solidFill>
                      <a:prstDash val="solid"/>
                      <a:round/>
                      <a:headEnd type="none" w="med" len="med"/>
                      <a:tailEnd type="none" w="med" len="med"/>
                    </a:lnB>
                    <a:solidFill>
                      <a:srgbClr val="E5F4FB"/>
                    </a:solidFill>
                  </a:tcPr>
                </a:tc>
                <a:extLst>
                  <a:ext uri="{0D108BD9-81ED-4DB2-BD59-A6C34878D82A}">
                    <a16:rowId xmlns:a16="http://schemas.microsoft.com/office/drawing/2014/main" val="1682825914"/>
                  </a:ext>
                </a:extLst>
              </a:tr>
              <a:tr h="187200">
                <a:tc rowSpan="4">
                  <a:txBody>
                    <a:bodyPr/>
                    <a:lstStyle/>
                    <a:p>
                      <a:pPr algn="ctr" rtl="0" fontAlgn="ctr"/>
                      <a:r>
                        <a:rPr lang="ko-KR" altLang="en-US" sz="1000" b="1" i="0" u="none" strike="noStrike">
                          <a:solidFill>
                            <a:srgbClr val="000000"/>
                          </a:solidFill>
                          <a:effectLst/>
                          <a:latin typeface="KoPub돋움체 Medium" panose="00000600000000000000" pitchFamily="2" charset="-127"/>
                          <a:ea typeface="KoPub돋움체 Medium" panose="00000600000000000000" pitchFamily="2" charset="-127"/>
                        </a:rPr>
                        <a:t>투자 </a:t>
                      </a:r>
                      <a:r>
                        <a:rPr lang="en-US" sz="1000" b="1" i="0" u="none" strike="noStrike">
                          <a:solidFill>
                            <a:srgbClr val="000000"/>
                          </a:solidFill>
                          <a:effectLst/>
                          <a:latin typeface="KoPub돋움체 Medium" panose="00000600000000000000" pitchFamily="2" charset="-127"/>
                          <a:ea typeface="KoPub돋움체 Medium" panose="00000600000000000000" pitchFamily="2" charset="-127"/>
                        </a:rPr>
                        <a:t>CF</a:t>
                      </a:r>
                    </a:p>
                  </a:txBody>
                  <a:tcPr marL="36000" marR="36000" marT="0" marB="0" anchor="ctr">
                    <a:lnL>
                      <a:noFill/>
                    </a:lnL>
                    <a:lnR>
                      <a:noFill/>
                    </a:lnR>
                    <a:lnT w="6350" cap="flat" cmpd="sng" algn="ctr">
                      <a:solidFill>
                        <a:srgbClr val="0C2D83"/>
                      </a:solidFill>
                      <a:prstDash val="solid"/>
                      <a:round/>
                      <a:headEnd type="none" w="med" len="med"/>
                      <a:tailEnd type="none" w="med" len="med"/>
                    </a:lnT>
                    <a:lnB w="6350" cap="flat" cmpd="sng" algn="ctr">
                      <a:solidFill>
                        <a:srgbClr val="0C2D83"/>
                      </a:solidFill>
                      <a:prstDash val="solid"/>
                      <a:round/>
                      <a:headEnd type="none" w="med" len="med"/>
                      <a:tailEnd type="none" w="med" len="med"/>
                    </a:lnB>
                    <a:solidFill>
                      <a:srgbClr val="E5F4FB"/>
                    </a:solidFill>
                  </a:tcPr>
                </a:tc>
                <a:tc>
                  <a:txBody>
                    <a:bodyPr/>
                    <a:lstStyle/>
                    <a:p>
                      <a:pPr algn="ctr" rtl="0" fontAlgn="ctr"/>
                      <a:r>
                        <a:rPr lang="ko-KR" altLang="en-US" sz="1000" b="0" i="0" u="none" strike="noStrike">
                          <a:solidFill>
                            <a:srgbClr val="000000"/>
                          </a:solidFill>
                          <a:effectLst/>
                          <a:latin typeface="KoPub돋움체 Medium" panose="00000600000000000000" pitchFamily="2" charset="-127"/>
                          <a:ea typeface="KoPub돋움체 Medium" panose="00000600000000000000" pitchFamily="2" charset="-127"/>
                        </a:rPr>
                        <a:t>선박 인수</a:t>
                      </a:r>
                    </a:p>
                  </a:txBody>
                  <a:tcPr marL="36000" marR="36000" marT="0" marB="0" anchor="ctr">
                    <a:lnL>
                      <a:noFill/>
                    </a:lnL>
                    <a:lnR w="6350" cap="flat" cmpd="sng" algn="ctr">
                      <a:solidFill>
                        <a:srgbClr val="0C2D83"/>
                      </a:solidFill>
                      <a:prstDash val="solid"/>
                      <a:round/>
                      <a:headEnd type="none" w="med" len="med"/>
                      <a:tailEnd type="none" w="med" len="med"/>
                    </a:lnR>
                    <a:lnT w="6350" cap="flat" cmpd="sng" algn="ctr">
                      <a:solidFill>
                        <a:srgbClr val="0C2D83"/>
                      </a:solidFill>
                      <a:prstDash val="solid"/>
                      <a:round/>
                      <a:headEnd type="none" w="med" len="med"/>
                      <a:tailEnd type="none" w="med" len="med"/>
                    </a:lnT>
                    <a:lnB>
                      <a:noFill/>
                    </a:lnB>
                  </a:tcPr>
                </a:tc>
                <a:tc>
                  <a:txBody>
                    <a:bodyPr/>
                    <a:lstStyle/>
                    <a:p>
                      <a:pPr algn="r" rtl="0" fontAlgn="ctr"/>
                      <a:r>
                        <a:rPr lang="en-US" altLang="ko-KR" sz="1000" b="0" i="0" u="none" strike="noStrike">
                          <a:solidFill>
                            <a:srgbClr val="FF0000"/>
                          </a:solidFill>
                          <a:effectLst/>
                          <a:latin typeface="KoPub돋움체 Medium" panose="00000600000000000000" pitchFamily="2" charset="-127"/>
                          <a:ea typeface="KoPub돋움체 Medium" panose="00000600000000000000" pitchFamily="2" charset="-127"/>
                        </a:rPr>
                        <a:t>(41,890)</a:t>
                      </a:r>
                    </a:p>
                  </a:txBody>
                  <a:tcPr marL="0" marR="36000" marT="0" marB="0" anchor="ctr">
                    <a:lnL w="6350" cap="flat" cmpd="sng" algn="ctr">
                      <a:solidFill>
                        <a:srgbClr val="0C2D83"/>
                      </a:solidFill>
                      <a:prstDash val="solid"/>
                      <a:round/>
                      <a:headEnd type="none" w="med" len="med"/>
                      <a:tailEnd type="none" w="med" len="med"/>
                    </a:lnL>
                    <a:lnR>
                      <a:noFill/>
                    </a:lnR>
                    <a:lnT w="6350" cap="flat" cmpd="sng" algn="ctr">
                      <a:solidFill>
                        <a:srgbClr val="0C2D83"/>
                      </a:solidFill>
                      <a:prstDash val="solid"/>
                      <a:round/>
                      <a:headEnd type="none" w="med" len="med"/>
                      <a:tailEnd type="none" w="med" len="med"/>
                    </a:lnT>
                    <a:lnB>
                      <a:noFill/>
                    </a:lnB>
                  </a:tcPr>
                </a:tc>
                <a:extLst>
                  <a:ext uri="{0D108BD9-81ED-4DB2-BD59-A6C34878D82A}">
                    <a16:rowId xmlns:a16="http://schemas.microsoft.com/office/drawing/2014/main" val="4141427357"/>
                  </a:ext>
                </a:extLst>
              </a:tr>
              <a:tr h="187200">
                <a:tc vMerge="1">
                  <a:txBody>
                    <a:bodyPr/>
                    <a:lstStyle/>
                    <a:p>
                      <a:pPr latinLnBrk="1"/>
                      <a:endParaRPr lang="ko-KR" altLang="en-US"/>
                    </a:p>
                  </a:txBody>
                  <a:tcPr/>
                </a:tc>
                <a:tc>
                  <a:txBody>
                    <a:bodyPr/>
                    <a:lstStyle/>
                    <a:p>
                      <a:pPr algn="ctr" rtl="0" fontAlgn="ctr"/>
                      <a:r>
                        <a:rPr lang="ko-KR" altLang="en-US" sz="1000" b="0" i="0" u="none" strike="noStrike">
                          <a:solidFill>
                            <a:srgbClr val="000000"/>
                          </a:solidFill>
                          <a:effectLst/>
                          <a:latin typeface="KoPub돋움체 Medium" panose="00000600000000000000" pitchFamily="2" charset="-127"/>
                          <a:ea typeface="KoPub돋움체 Medium" panose="00000600000000000000" pitchFamily="2" charset="-127"/>
                        </a:rPr>
                        <a:t>인수비용</a:t>
                      </a:r>
                    </a:p>
                  </a:txBody>
                  <a:tcPr marL="36000" marR="36000" marT="0" marB="0" anchor="ctr">
                    <a:lnL>
                      <a:noFill/>
                    </a:lnL>
                    <a:lnR w="6350" cap="flat" cmpd="sng" algn="ctr">
                      <a:solidFill>
                        <a:srgbClr val="0C2D83"/>
                      </a:solidFill>
                      <a:prstDash val="solid"/>
                      <a:round/>
                      <a:headEnd type="none" w="med" len="med"/>
                      <a:tailEnd type="none" w="med" len="med"/>
                    </a:lnR>
                    <a:lnT>
                      <a:noFill/>
                    </a:lnT>
                    <a:lnB>
                      <a:noFill/>
                    </a:lnB>
                  </a:tcPr>
                </a:tc>
                <a:tc>
                  <a:txBody>
                    <a:bodyPr/>
                    <a:lstStyle/>
                    <a:p>
                      <a:pPr algn="r" rtl="0" fontAlgn="ctr"/>
                      <a:r>
                        <a:rPr lang="en-US" altLang="ko-KR" sz="1000" b="0" i="0" u="none" strike="noStrike">
                          <a:solidFill>
                            <a:srgbClr val="FF0000"/>
                          </a:solidFill>
                          <a:effectLst/>
                          <a:latin typeface="KoPub돋움체 Medium" panose="00000600000000000000" pitchFamily="2" charset="-127"/>
                          <a:ea typeface="KoPub돋움체 Medium" panose="00000600000000000000" pitchFamily="2" charset="-127"/>
                        </a:rPr>
                        <a:t>(3,525)</a:t>
                      </a:r>
                    </a:p>
                  </a:txBody>
                  <a:tcPr marL="0" marR="36000" marT="0" marB="0" anchor="ctr">
                    <a:lnL w="6350" cap="flat" cmpd="sng" algn="ctr">
                      <a:solidFill>
                        <a:srgbClr val="0C2D83"/>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3007664091"/>
                  </a:ext>
                </a:extLst>
              </a:tr>
              <a:tr h="187200">
                <a:tc vMerge="1">
                  <a:txBody>
                    <a:bodyPr/>
                    <a:lstStyle/>
                    <a:p>
                      <a:pPr latinLnBrk="1"/>
                      <a:endParaRPr lang="ko-KR" altLang="en-US"/>
                    </a:p>
                  </a:txBody>
                  <a:tcPr>
                    <a:lnT w="6350" cap="flat" cmpd="sng" algn="ctr">
                      <a:solidFill>
                        <a:srgbClr val="0C2D83"/>
                      </a:solidFill>
                      <a:prstDash val="solid"/>
                      <a:round/>
                      <a:headEnd type="none" w="med" len="med"/>
                      <a:tailEnd type="none" w="med" len="med"/>
                    </a:lnT>
                  </a:tcPr>
                </a:tc>
                <a:tc>
                  <a:txBody>
                    <a:bodyPr/>
                    <a:lstStyle/>
                    <a:p>
                      <a:pPr algn="ctr" rtl="0" fontAlgn="ctr"/>
                      <a:r>
                        <a:rPr lang="ko-KR" altLang="en-US" sz="1000" b="0" i="0" u="none" strike="noStrike">
                          <a:solidFill>
                            <a:srgbClr val="000000"/>
                          </a:solidFill>
                          <a:effectLst/>
                          <a:latin typeface="KoPub돋움체 Medium" panose="00000600000000000000" pitchFamily="2" charset="-127"/>
                          <a:ea typeface="KoPub돋움체 Medium" panose="00000600000000000000" pitchFamily="2" charset="-127"/>
                        </a:rPr>
                        <a:t>선박매각대금</a:t>
                      </a:r>
                    </a:p>
                  </a:txBody>
                  <a:tcPr marL="36000" marR="36000" marT="0" marB="0" anchor="ctr">
                    <a:lnL w="12700" cmpd="sng">
                      <a:noFill/>
                      <a:prstDash val="solid"/>
                    </a:lnL>
                    <a:lnR w="6350" cap="flat" cmpd="sng" algn="ctr">
                      <a:solidFill>
                        <a:srgbClr val="0C2D83"/>
                      </a:solidFill>
                      <a:prstDash val="solid"/>
                      <a:round/>
                      <a:headEnd type="none" w="med" len="med"/>
                      <a:tailEnd type="none" w="med" len="med"/>
                    </a:lnR>
                    <a:lnT>
                      <a:noFill/>
                    </a:lnT>
                    <a:lnB w="6350" cap="flat" cmpd="sng" algn="ctr">
                      <a:solidFill>
                        <a:srgbClr val="0C2D83"/>
                      </a:solidFill>
                      <a:prstDash val="solid"/>
                      <a:round/>
                      <a:headEnd type="none" w="med" len="med"/>
                      <a:tailEnd type="none" w="med" len="med"/>
                    </a:lnB>
                  </a:tcPr>
                </a:tc>
                <a:tc>
                  <a:txBody>
                    <a:bodyPr/>
                    <a:lstStyle/>
                    <a:p>
                      <a:pPr algn="r" rtl="0" fontAlgn="ctr"/>
                      <a:r>
                        <a:rPr lang="en-US" altLang="ko-KR" sz="1000" b="0" i="0" u="none" strike="noStrike">
                          <a:solidFill>
                            <a:srgbClr val="000000"/>
                          </a:solidFill>
                          <a:effectLst/>
                          <a:latin typeface="KoPub돋움체 Medium" panose="00000600000000000000" pitchFamily="2" charset="-127"/>
                          <a:ea typeface="KoPub돋움체 Medium" panose="00000600000000000000" pitchFamily="2" charset="-127"/>
                        </a:rPr>
                        <a:t>26,965</a:t>
                      </a:r>
                    </a:p>
                  </a:txBody>
                  <a:tcPr marL="0" marR="36000" marT="0" marB="0" anchor="ctr">
                    <a:lnL w="6350" cap="flat" cmpd="sng" algn="ctr">
                      <a:solidFill>
                        <a:srgbClr val="0C2D83"/>
                      </a:solidFill>
                      <a:prstDash val="solid"/>
                      <a:round/>
                      <a:headEnd type="none" w="med" len="med"/>
                      <a:tailEnd type="none" w="med" len="med"/>
                    </a:lnL>
                    <a:lnR>
                      <a:noFill/>
                    </a:lnR>
                    <a:lnT>
                      <a:noFill/>
                    </a:lnT>
                    <a:lnB w="6350" cap="flat" cmpd="sng" algn="ctr">
                      <a:solidFill>
                        <a:srgbClr val="0C2D83"/>
                      </a:solidFill>
                      <a:prstDash val="solid"/>
                      <a:round/>
                      <a:headEnd type="none" w="med" len="med"/>
                      <a:tailEnd type="none" w="med" len="med"/>
                    </a:lnB>
                  </a:tcPr>
                </a:tc>
                <a:extLst>
                  <a:ext uri="{0D108BD9-81ED-4DB2-BD59-A6C34878D82A}">
                    <a16:rowId xmlns:a16="http://schemas.microsoft.com/office/drawing/2014/main" val="2233105980"/>
                  </a:ext>
                </a:extLst>
              </a:tr>
              <a:tr h="187200">
                <a:tc vMerge="1">
                  <a:txBody>
                    <a:bodyPr/>
                    <a:lstStyle/>
                    <a:p>
                      <a:pPr latinLnBrk="1"/>
                      <a:endParaRPr lang="ko-KR" altLang="en-US"/>
                    </a:p>
                  </a:txBody>
                  <a:tcPr/>
                </a:tc>
                <a:tc>
                  <a:txBody>
                    <a:bodyPr/>
                    <a:lstStyle/>
                    <a:p>
                      <a:pPr algn="ctr" rtl="0" fontAlgn="ctr"/>
                      <a:r>
                        <a:rPr lang="ko-KR" altLang="en-US" sz="1000" b="1" i="0" u="none" strike="noStrike">
                          <a:solidFill>
                            <a:srgbClr val="000000"/>
                          </a:solidFill>
                          <a:effectLst/>
                          <a:latin typeface="KoPub돋움체 Medium" panose="00000600000000000000" pitchFamily="2" charset="-127"/>
                          <a:ea typeface="KoPub돋움체 Medium" panose="00000600000000000000" pitchFamily="2" charset="-127"/>
                        </a:rPr>
                        <a:t>소계</a:t>
                      </a:r>
                    </a:p>
                  </a:txBody>
                  <a:tcPr marL="36000" marR="36000" marT="0" marB="0" anchor="ctr">
                    <a:lnL>
                      <a:noFill/>
                    </a:lnL>
                    <a:lnR w="6350" cap="flat" cmpd="sng" algn="ctr">
                      <a:solidFill>
                        <a:srgbClr val="0C2D83"/>
                      </a:solidFill>
                      <a:prstDash val="solid"/>
                      <a:round/>
                      <a:headEnd type="none" w="med" len="med"/>
                      <a:tailEnd type="none" w="med" len="med"/>
                    </a:lnR>
                    <a:lnT w="6350" cap="flat" cmpd="sng" algn="ctr">
                      <a:solidFill>
                        <a:srgbClr val="0C2D83"/>
                      </a:solidFill>
                      <a:prstDash val="solid"/>
                      <a:round/>
                      <a:headEnd type="none" w="med" len="med"/>
                      <a:tailEnd type="none" w="med" len="med"/>
                    </a:lnT>
                    <a:lnB w="6350" cap="flat" cmpd="sng" algn="ctr">
                      <a:solidFill>
                        <a:srgbClr val="0C2D83"/>
                      </a:solidFill>
                      <a:prstDash val="solid"/>
                      <a:round/>
                      <a:headEnd type="none" w="med" len="med"/>
                      <a:tailEnd type="none" w="med" len="med"/>
                    </a:lnB>
                    <a:solidFill>
                      <a:srgbClr val="E5F4FB"/>
                    </a:solidFill>
                  </a:tcPr>
                </a:tc>
                <a:tc>
                  <a:txBody>
                    <a:bodyPr/>
                    <a:lstStyle/>
                    <a:p>
                      <a:pPr algn="r" rtl="0" fontAlgn="ctr"/>
                      <a:r>
                        <a:rPr lang="en-US" altLang="ko-KR" sz="1000" b="1" i="0" u="none" strike="noStrike">
                          <a:solidFill>
                            <a:srgbClr val="FF0000"/>
                          </a:solidFill>
                          <a:effectLst/>
                          <a:latin typeface="KoPub돋움체 Medium" panose="00000600000000000000" pitchFamily="2" charset="-127"/>
                          <a:ea typeface="KoPub돋움체 Medium" panose="00000600000000000000" pitchFamily="2" charset="-127"/>
                        </a:rPr>
                        <a:t>(18,450)</a:t>
                      </a:r>
                    </a:p>
                  </a:txBody>
                  <a:tcPr marL="0" marR="36000" marT="0" marB="0" anchor="ctr">
                    <a:lnL w="6350" cap="flat" cmpd="sng" algn="ctr">
                      <a:solidFill>
                        <a:srgbClr val="0C2D83"/>
                      </a:solidFill>
                      <a:prstDash val="solid"/>
                      <a:round/>
                      <a:headEnd type="none" w="med" len="med"/>
                      <a:tailEnd type="none" w="med" len="med"/>
                    </a:lnL>
                    <a:lnR>
                      <a:noFill/>
                    </a:lnR>
                    <a:lnT w="6350" cap="flat" cmpd="sng" algn="ctr">
                      <a:solidFill>
                        <a:srgbClr val="0C2D83"/>
                      </a:solidFill>
                      <a:prstDash val="solid"/>
                      <a:round/>
                      <a:headEnd type="none" w="med" len="med"/>
                      <a:tailEnd type="none" w="med" len="med"/>
                    </a:lnT>
                    <a:lnB w="6350" cap="flat" cmpd="sng" algn="ctr">
                      <a:solidFill>
                        <a:srgbClr val="0C2D83"/>
                      </a:solidFill>
                      <a:prstDash val="solid"/>
                      <a:round/>
                      <a:headEnd type="none" w="med" len="med"/>
                      <a:tailEnd type="none" w="med" len="med"/>
                    </a:lnB>
                    <a:solidFill>
                      <a:srgbClr val="E5F4FB"/>
                    </a:solidFill>
                  </a:tcPr>
                </a:tc>
                <a:extLst>
                  <a:ext uri="{0D108BD9-81ED-4DB2-BD59-A6C34878D82A}">
                    <a16:rowId xmlns:a16="http://schemas.microsoft.com/office/drawing/2014/main" val="462344356"/>
                  </a:ext>
                </a:extLst>
              </a:tr>
              <a:tr h="187200">
                <a:tc rowSpan="4">
                  <a:txBody>
                    <a:bodyPr/>
                    <a:lstStyle/>
                    <a:p>
                      <a:pPr algn="ctr" rtl="0" fontAlgn="ctr"/>
                      <a:r>
                        <a:rPr lang="ko-KR" altLang="en-US" sz="1000" b="1" i="0" u="none" strike="noStrike">
                          <a:solidFill>
                            <a:srgbClr val="000000"/>
                          </a:solidFill>
                          <a:effectLst/>
                          <a:latin typeface="KoPub돋움체 Medium" panose="00000600000000000000" pitchFamily="2" charset="-127"/>
                          <a:ea typeface="KoPub돋움체 Medium" panose="00000600000000000000" pitchFamily="2" charset="-127"/>
                        </a:rPr>
                        <a:t>재무 </a:t>
                      </a:r>
                      <a:r>
                        <a:rPr lang="en-US" sz="1000" b="1" i="0" u="none" strike="noStrike">
                          <a:solidFill>
                            <a:srgbClr val="000000"/>
                          </a:solidFill>
                          <a:effectLst/>
                          <a:latin typeface="KoPub돋움체 Medium" panose="00000600000000000000" pitchFamily="2" charset="-127"/>
                          <a:ea typeface="KoPub돋움체 Medium" panose="00000600000000000000" pitchFamily="2" charset="-127"/>
                        </a:rPr>
                        <a:t>CF</a:t>
                      </a:r>
                    </a:p>
                  </a:txBody>
                  <a:tcPr marL="36000" marR="36000" marT="0" marB="0" anchor="ctr">
                    <a:lnL>
                      <a:noFill/>
                    </a:lnL>
                    <a:lnR>
                      <a:noFill/>
                    </a:lnR>
                    <a:lnT w="6350" cap="flat" cmpd="sng" algn="ctr">
                      <a:solidFill>
                        <a:srgbClr val="0C2D83"/>
                      </a:solidFill>
                      <a:prstDash val="solid"/>
                      <a:round/>
                      <a:headEnd type="none" w="med" len="med"/>
                      <a:tailEnd type="none" w="med" len="med"/>
                    </a:lnT>
                    <a:lnB w="6350" cap="flat" cmpd="sng" algn="ctr">
                      <a:solidFill>
                        <a:srgbClr val="0C2D83"/>
                      </a:solidFill>
                      <a:prstDash val="solid"/>
                      <a:round/>
                      <a:headEnd type="none" w="med" len="med"/>
                      <a:tailEnd type="none" w="med" len="med"/>
                    </a:lnB>
                    <a:solidFill>
                      <a:srgbClr val="E5F4FB"/>
                    </a:solidFill>
                  </a:tcPr>
                </a:tc>
                <a:tc>
                  <a:txBody>
                    <a:bodyPr/>
                    <a:lstStyle/>
                    <a:p>
                      <a:pPr algn="ctr" rtl="0" fontAlgn="ctr"/>
                      <a:r>
                        <a:rPr lang="ko-KR" altLang="en-US" sz="1000" b="0" i="0" u="none" strike="noStrike">
                          <a:solidFill>
                            <a:srgbClr val="000000"/>
                          </a:solidFill>
                          <a:effectLst/>
                          <a:latin typeface="KoPub돋움체 Medium" panose="00000600000000000000" pitchFamily="2" charset="-127"/>
                          <a:ea typeface="KoPub돋움체 Medium" panose="00000600000000000000" pitchFamily="2" charset="-127"/>
                        </a:rPr>
                        <a:t>선박금융 차입</a:t>
                      </a:r>
                    </a:p>
                  </a:txBody>
                  <a:tcPr marL="36000" marR="36000" marT="0" marB="0" anchor="ctr">
                    <a:lnL>
                      <a:noFill/>
                    </a:lnL>
                    <a:lnR w="6350" cap="flat" cmpd="sng" algn="ctr">
                      <a:solidFill>
                        <a:srgbClr val="0C2D83"/>
                      </a:solidFill>
                      <a:prstDash val="solid"/>
                      <a:round/>
                      <a:headEnd type="none" w="med" len="med"/>
                      <a:tailEnd type="none" w="med" len="med"/>
                    </a:lnR>
                    <a:lnT w="6350" cap="flat" cmpd="sng" algn="ctr">
                      <a:solidFill>
                        <a:srgbClr val="0C2D83"/>
                      </a:solidFill>
                      <a:prstDash val="solid"/>
                      <a:round/>
                      <a:headEnd type="none" w="med" len="med"/>
                      <a:tailEnd type="none" w="med" len="med"/>
                    </a:lnT>
                    <a:lnB>
                      <a:noFill/>
                    </a:lnB>
                  </a:tcPr>
                </a:tc>
                <a:tc>
                  <a:txBody>
                    <a:bodyPr/>
                    <a:lstStyle/>
                    <a:p>
                      <a:pPr algn="r" rtl="0" fontAlgn="ctr"/>
                      <a:r>
                        <a:rPr lang="en-US" altLang="ko-KR" sz="1000" b="0" i="0" u="none" strike="noStrike">
                          <a:solidFill>
                            <a:srgbClr val="000000"/>
                          </a:solidFill>
                          <a:effectLst/>
                          <a:latin typeface="KoPub돋움체 Medium" panose="00000600000000000000" pitchFamily="2" charset="-127"/>
                          <a:ea typeface="KoPub돋움체 Medium" panose="00000600000000000000" pitchFamily="2" charset="-127"/>
                        </a:rPr>
                        <a:t>37,701</a:t>
                      </a:r>
                    </a:p>
                  </a:txBody>
                  <a:tcPr marL="0" marR="36000" marT="0" marB="0" anchor="ctr">
                    <a:lnL w="6350" cap="flat" cmpd="sng" algn="ctr">
                      <a:solidFill>
                        <a:srgbClr val="0C2D83"/>
                      </a:solidFill>
                      <a:prstDash val="solid"/>
                      <a:round/>
                      <a:headEnd type="none" w="med" len="med"/>
                      <a:tailEnd type="none" w="med" len="med"/>
                    </a:lnL>
                    <a:lnR>
                      <a:noFill/>
                    </a:lnR>
                    <a:lnT w="6350" cap="flat" cmpd="sng" algn="ctr">
                      <a:solidFill>
                        <a:srgbClr val="0C2D83"/>
                      </a:solidFill>
                      <a:prstDash val="solid"/>
                      <a:round/>
                      <a:headEnd type="none" w="med" len="med"/>
                      <a:tailEnd type="none" w="med" len="med"/>
                    </a:lnT>
                    <a:lnB>
                      <a:noFill/>
                    </a:lnB>
                  </a:tcPr>
                </a:tc>
                <a:extLst>
                  <a:ext uri="{0D108BD9-81ED-4DB2-BD59-A6C34878D82A}">
                    <a16:rowId xmlns:a16="http://schemas.microsoft.com/office/drawing/2014/main" val="2095450686"/>
                  </a:ext>
                </a:extLst>
              </a:tr>
              <a:tr h="187200">
                <a:tc vMerge="1">
                  <a:txBody>
                    <a:bodyPr/>
                    <a:lstStyle/>
                    <a:p>
                      <a:pPr latinLnBrk="1"/>
                      <a:endParaRPr lang="ko-KR" altLang="en-US"/>
                    </a:p>
                  </a:txBody>
                  <a:tcPr/>
                </a:tc>
                <a:tc>
                  <a:txBody>
                    <a:bodyPr/>
                    <a:lstStyle/>
                    <a:p>
                      <a:pPr algn="ctr" rtl="0" fontAlgn="ctr"/>
                      <a:r>
                        <a:rPr lang="ko-KR" altLang="en-US" sz="1000" b="0" i="0" u="none" strike="noStrike">
                          <a:solidFill>
                            <a:srgbClr val="000000"/>
                          </a:solidFill>
                          <a:effectLst/>
                          <a:latin typeface="KoPub돋움체 Medium" panose="00000600000000000000" pitchFamily="2" charset="-127"/>
                          <a:ea typeface="KoPub돋움체 Medium" panose="00000600000000000000" pitchFamily="2" charset="-127"/>
                        </a:rPr>
                        <a:t>금융 수수료</a:t>
                      </a:r>
                    </a:p>
                  </a:txBody>
                  <a:tcPr marL="36000" marR="36000" marT="0" marB="0" anchor="ctr">
                    <a:lnL>
                      <a:noFill/>
                    </a:lnL>
                    <a:lnR w="6350" cap="flat" cmpd="sng" algn="ctr">
                      <a:solidFill>
                        <a:srgbClr val="0C2D83"/>
                      </a:solidFill>
                      <a:prstDash val="solid"/>
                      <a:round/>
                      <a:headEnd type="none" w="med" len="med"/>
                      <a:tailEnd type="none" w="med" len="med"/>
                    </a:lnR>
                    <a:lnT>
                      <a:noFill/>
                    </a:lnT>
                    <a:lnB>
                      <a:noFill/>
                    </a:lnB>
                  </a:tcPr>
                </a:tc>
                <a:tc>
                  <a:txBody>
                    <a:bodyPr/>
                    <a:lstStyle/>
                    <a:p>
                      <a:pPr algn="r" rtl="0" fontAlgn="ctr"/>
                      <a:r>
                        <a:rPr lang="en-US" altLang="ko-KR" sz="1000" b="0" i="0" u="none" strike="noStrike">
                          <a:solidFill>
                            <a:srgbClr val="FF0000"/>
                          </a:solidFill>
                          <a:effectLst/>
                          <a:latin typeface="KoPub돋움체 Medium" panose="00000600000000000000" pitchFamily="2" charset="-127"/>
                          <a:ea typeface="KoPub돋움체 Medium" panose="00000600000000000000" pitchFamily="2" charset="-127"/>
                        </a:rPr>
                        <a:t>(754)</a:t>
                      </a:r>
                    </a:p>
                  </a:txBody>
                  <a:tcPr marL="0" marR="36000" marT="0" marB="0" anchor="ctr">
                    <a:lnL w="6350" cap="flat" cmpd="sng" algn="ctr">
                      <a:solidFill>
                        <a:srgbClr val="0C2D83"/>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413697668"/>
                  </a:ext>
                </a:extLst>
              </a:tr>
              <a:tr h="187200">
                <a:tc vMerge="1">
                  <a:txBody>
                    <a:bodyPr/>
                    <a:lstStyle/>
                    <a:p>
                      <a:pPr latinLnBrk="1"/>
                      <a:endParaRPr lang="ko-KR" altLang="en-US"/>
                    </a:p>
                  </a:txBody>
                  <a:tcPr/>
                </a:tc>
                <a:tc>
                  <a:txBody>
                    <a:bodyPr/>
                    <a:lstStyle/>
                    <a:p>
                      <a:pPr algn="ctr" rtl="0" fontAlgn="ctr"/>
                      <a:r>
                        <a:rPr lang="ko-KR" altLang="en-US" sz="1000" b="0" i="0" u="none" strike="noStrike">
                          <a:solidFill>
                            <a:srgbClr val="000000"/>
                          </a:solidFill>
                          <a:effectLst/>
                          <a:latin typeface="KoPub돋움체 Medium" panose="00000600000000000000" pitchFamily="2" charset="-127"/>
                          <a:ea typeface="KoPub돋움체 Medium" panose="00000600000000000000" pitchFamily="2" charset="-127"/>
                        </a:rPr>
                        <a:t>회사 투입액</a:t>
                      </a:r>
                      <a:r>
                        <a:rPr lang="en-US" altLang="ko-KR" sz="1000" b="0" i="0" u="none" strike="noStrike" baseline="30000">
                          <a:solidFill>
                            <a:srgbClr val="000000"/>
                          </a:solidFill>
                          <a:effectLst/>
                          <a:latin typeface="KoPub돋움체 Medium" panose="00000600000000000000" pitchFamily="2" charset="-127"/>
                          <a:ea typeface="KoPub돋움체 Medium" panose="00000600000000000000" pitchFamily="2" charset="-127"/>
                        </a:rPr>
                        <a:t>1</a:t>
                      </a:r>
                      <a:endParaRPr lang="ko-KR" altLang="en-US" sz="1000" b="0" i="0" u="none" strike="noStrike" baseline="30000">
                        <a:solidFill>
                          <a:srgbClr val="000000"/>
                        </a:solidFill>
                        <a:effectLst/>
                        <a:latin typeface="KoPub돋움체 Medium" panose="00000600000000000000" pitchFamily="2" charset="-127"/>
                        <a:ea typeface="KoPub돋움체 Medium" panose="00000600000000000000" pitchFamily="2" charset="-127"/>
                      </a:endParaRPr>
                    </a:p>
                  </a:txBody>
                  <a:tcPr marL="36000" marR="36000" marT="0" marB="0" anchor="ctr">
                    <a:lnL>
                      <a:noFill/>
                    </a:lnL>
                    <a:lnR w="6350" cap="flat" cmpd="sng" algn="ctr">
                      <a:solidFill>
                        <a:srgbClr val="0C2D83"/>
                      </a:solidFill>
                      <a:prstDash val="solid"/>
                      <a:round/>
                      <a:headEnd type="none" w="med" len="med"/>
                      <a:tailEnd type="none" w="med" len="med"/>
                    </a:lnR>
                    <a:lnT>
                      <a:noFill/>
                    </a:lnT>
                    <a:lnB w="6350" cap="flat" cmpd="sng" algn="ctr">
                      <a:solidFill>
                        <a:srgbClr val="0C2D83"/>
                      </a:solidFill>
                      <a:prstDash val="solid"/>
                      <a:round/>
                      <a:headEnd type="none" w="med" len="med"/>
                      <a:tailEnd type="none" w="med" len="med"/>
                    </a:lnB>
                  </a:tcPr>
                </a:tc>
                <a:tc>
                  <a:txBody>
                    <a:bodyPr/>
                    <a:lstStyle/>
                    <a:p>
                      <a:pPr algn="r" rtl="0" fontAlgn="ctr"/>
                      <a:r>
                        <a:rPr lang="en-US" altLang="ko-KR" sz="1000" b="0" i="0" u="none" strike="noStrike">
                          <a:solidFill>
                            <a:srgbClr val="000000"/>
                          </a:solidFill>
                          <a:effectLst/>
                          <a:latin typeface="KoPub돋움체 Medium" panose="00000600000000000000" pitchFamily="2" charset="-127"/>
                          <a:ea typeface="KoPub돋움체 Medium" panose="00000600000000000000" pitchFamily="2" charset="-127"/>
                        </a:rPr>
                        <a:t>11,268</a:t>
                      </a:r>
                    </a:p>
                  </a:txBody>
                  <a:tcPr marL="0" marR="36000" marT="0" marB="0" anchor="ctr">
                    <a:lnL w="6350" cap="flat" cmpd="sng" algn="ctr">
                      <a:solidFill>
                        <a:srgbClr val="0C2D83"/>
                      </a:solidFill>
                      <a:prstDash val="solid"/>
                      <a:round/>
                      <a:headEnd type="none" w="med" len="med"/>
                      <a:tailEnd type="none" w="med" len="med"/>
                    </a:lnL>
                    <a:lnR>
                      <a:noFill/>
                    </a:lnR>
                    <a:lnT>
                      <a:noFill/>
                    </a:lnT>
                    <a:lnB w="6350" cap="flat" cmpd="sng" algn="ctr">
                      <a:solidFill>
                        <a:srgbClr val="0C2D83"/>
                      </a:solidFill>
                      <a:prstDash val="solid"/>
                      <a:round/>
                      <a:headEnd type="none" w="med" len="med"/>
                      <a:tailEnd type="none" w="med" len="med"/>
                    </a:lnB>
                  </a:tcPr>
                </a:tc>
                <a:extLst>
                  <a:ext uri="{0D108BD9-81ED-4DB2-BD59-A6C34878D82A}">
                    <a16:rowId xmlns:a16="http://schemas.microsoft.com/office/drawing/2014/main" val="1681455608"/>
                  </a:ext>
                </a:extLst>
              </a:tr>
              <a:tr h="187200">
                <a:tc vMerge="1">
                  <a:txBody>
                    <a:bodyPr/>
                    <a:lstStyle/>
                    <a:p>
                      <a:pPr latinLnBrk="1"/>
                      <a:endParaRPr lang="ko-KR" altLang="en-US"/>
                    </a:p>
                  </a:txBody>
                  <a:tcPr/>
                </a:tc>
                <a:tc>
                  <a:txBody>
                    <a:bodyPr/>
                    <a:lstStyle/>
                    <a:p>
                      <a:pPr algn="ctr" rtl="0" fontAlgn="ctr"/>
                      <a:r>
                        <a:rPr lang="ko-KR" altLang="en-US" sz="1000" b="1" i="0" u="none" strike="noStrike">
                          <a:solidFill>
                            <a:srgbClr val="000000"/>
                          </a:solidFill>
                          <a:effectLst/>
                          <a:latin typeface="KoPub돋움체 Medium" panose="00000600000000000000" pitchFamily="2" charset="-127"/>
                          <a:ea typeface="KoPub돋움체 Medium" panose="00000600000000000000" pitchFamily="2" charset="-127"/>
                        </a:rPr>
                        <a:t>소계</a:t>
                      </a:r>
                    </a:p>
                  </a:txBody>
                  <a:tcPr marL="36000" marR="36000" marT="0" marB="0" anchor="ctr">
                    <a:lnL>
                      <a:noFill/>
                    </a:lnL>
                    <a:lnR w="6350" cap="flat" cmpd="sng" algn="ctr">
                      <a:solidFill>
                        <a:srgbClr val="0C2D83"/>
                      </a:solidFill>
                      <a:prstDash val="solid"/>
                      <a:round/>
                      <a:headEnd type="none" w="med" len="med"/>
                      <a:tailEnd type="none" w="med" len="med"/>
                    </a:lnR>
                    <a:lnT w="6350" cap="flat" cmpd="sng" algn="ctr">
                      <a:solidFill>
                        <a:srgbClr val="0C2D83"/>
                      </a:solidFill>
                      <a:prstDash val="solid"/>
                      <a:round/>
                      <a:headEnd type="none" w="med" len="med"/>
                      <a:tailEnd type="none" w="med" len="med"/>
                    </a:lnT>
                    <a:lnB w="6350" cap="flat" cmpd="sng" algn="ctr">
                      <a:solidFill>
                        <a:srgbClr val="0C2D83"/>
                      </a:solidFill>
                      <a:prstDash val="solid"/>
                      <a:round/>
                      <a:headEnd type="none" w="med" len="med"/>
                      <a:tailEnd type="none" w="med" len="med"/>
                    </a:lnB>
                    <a:solidFill>
                      <a:srgbClr val="E5F4FB"/>
                    </a:solidFill>
                  </a:tcPr>
                </a:tc>
                <a:tc>
                  <a:txBody>
                    <a:bodyPr/>
                    <a:lstStyle/>
                    <a:p>
                      <a:pPr algn="r" rtl="0" fontAlgn="ctr"/>
                      <a:r>
                        <a:rPr lang="en-US" altLang="ko-KR" sz="1000" b="1" i="0" u="none" strike="noStrike">
                          <a:solidFill>
                            <a:srgbClr val="000000"/>
                          </a:solidFill>
                          <a:effectLst/>
                          <a:latin typeface="KoPub돋움체 Medium" panose="00000600000000000000" pitchFamily="2" charset="-127"/>
                          <a:ea typeface="KoPub돋움체 Medium" panose="00000600000000000000" pitchFamily="2" charset="-127"/>
                        </a:rPr>
                        <a:t>48,215</a:t>
                      </a:r>
                    </a:p>
                  </a:txBody>
                  <a:tcPr marL="0" marR="36000" marT="0" marB="0" anchor="ctr">
                    <a:lnL w="6350" cap="flat" cmpd="sng" algn="ctr">
                      <a:solidFill>
                        <a:srgbClr val="0C2D83"/>
                      </a:solidFill>
                      <a:prstDash val="solid"/>
                      <a:round/>
                      <a:headEnd type="none" w="med" len="med"/>
                      <a:tailEnd type="none" w="med" len="med"/>
                    </a:lnL>
                    <a:lnR>
                      <a:noFill/>
                    </a:lnR>
                    <a:lnT w="6350" cap="flat" cmpd="sng" algn="ctr">
                      <a:solidFill>
                        <a:srgbClr val="0C2D83"/>
                      </a:solidFill>
                      <a:prstDash val="solid"/>
                      <a:round/>
                      <a:headEnd type="none" w="med" len="med"/>
                      <a:tailEnd type="none" w="med" len="med"/>
                    </a:lnT>
                    <a:lnB w="6350" cap="flat" cmpd="sng" algn="ctr">
                      <a:solidFill>
                        <a:srgbClr val="0C2D83"/>
                      </a:solidFill>
                      <a:prstDash val="solid"/>
                      <a:round/>
                      <a:headEnd type="none" w="med" len="med"/>
                      <a:tailEnd type="none" w="med" len="med"/>
                    </a:lnB>
                    <a:solidFill>
                      <a:srgbClr val="E5F4FB"/>
                    </a:solidFill>
                  </a:tcPr>
                </a:tc>
                <a:extLst>
                  <a:ext uri="{0D108BD9-81ED-4DB2-BD59-A6C34878D82A}">
                    <a16:rowId xmlns:a16="http://schemas.microsoft.com/office/drawing/2014/main" val="1758663330"/>
                  </a:ext>
                </a:extLst>
              </a:tr>
              <a:tr h="187200">
                <a:tc gridSpan="2">
                  <a:txBody>
                    <a:bodyPr/>
                    <a:lstStyle/>
                    <a:p>
                      <a:pPr algn="ctr" rtl="0" fontAlgn="ctr"/>
                      <a:r>
                        <a:rPr lang="ko-KR" altLang="en-US" sz="1000" b="1" i="0" u="none" strike="noStrike">
                          <a:solidFill>
                            <a:srgbClr val="000000"/>
                          </a:solidFill>
                          <a:effectLst/>
                          <a:latin typeface="KoPub돋움체 Medium" panose="00000600000000000000" pitchFamily="2" charset="-127"/>
                          <a:ea typeface="KoPub돋움체 Medium" panose="00000600000000000000" pitchFamily="2" charset="-127"/>
                        </a:rPr>
                        <a:t>차입금 상환재원</a:t>
                      </a:r>
                    </a:p>
                  </a:txBody>
                  <a:tcPr marL="36000" marR="36000" marT="0" marB="0" anchor="ctr">
                    <a:lnL>
                      <a:noFill/>
                    </a:lnL>
                    <a:lnR w="6350" cap="flat" cmpd="sng" algn="ctr">
                      <a:solidFill>
                        <a:srgbClr val="0C2D83"/>
                      </a:solidFill>
                      <a:prstDash val="solid"/>
                      <a:round/>
                      <a:headEnd type="none" w="med" len="med"/>
                      <a:tailEnd type="none" w="med" len="med"/>
                    </a:lnR>
                    <a:lnT w="6350" cap="flat" cmpd="sng" algn="ctr">
                      <a:solidFill>
                        <a:srgbClr val="0C2D83"/>
                      </a:solidFill>
                      <a:prstDash val="solid"/>
                      <a:round/>
                      <a:headEnd type="none" w="med" len="med"/>
                      <a:tailEnd type="none" w="med" len="med"/>
                    </a:lnT>
                    <a:lnB w="6350" cap="flat" cmpd="sng" algn="ctr">
                      <a:solidFill>
                        <a:srgbClr val="0C2D83"/>
                      </a:solidFill>
                      <a:prstDash val="solid"/>
                      <a:round/>
                      <a:headEnd type="none" w="med" len="med"/>
                      <a:tailEnd type="none" w="med" len="med"/>
                    </a:lnB>
                    <a:solidFill>
                      <a:srgbClr val="FFF2CC"/>
                    </a:solidFill>
                  </a:tcPr>
                </a:tc>
                <a:tc hMerge="1">
                  <a:txBody>
                    <a:bodyPr/>
                    <a:lstStyle/>
                    <a:p>
                      <a:pPr latinLnBrk="1"/>
                      <a:endParaRPr lang="ko-KR" altLang="en-US"/>
                    </a:p>
                  </a:txBody>
                  <a:tcPr/>
                </a:tc>
                <a:tc>
                  <a:txBody>
                    <a:bodyPr/>
                    <a:lstStyle/>
                    <a:p>
                      <a:pPr algn="r" rtl="0" fontAlgn="ctr"/>
                      <a:r>
                        <a:rPr lang="en-US" altLang="ko-KR" sz="1000" b="1" i="0" u="none" strike="noStrike">
                          <a:solidFill>
                            <a:srgbClr val="000000"/>
                          </a:solidFill>
                          <a:effectLst/>
                          <a:latin typeface="KoPub돋움체 Medium" panose="00000600000000000000" pitchFamily="2" charset="-127"/>
                          <a:ea typeface="KoPub돋움체 Medium" panose="00000600000000000000" pitchFamily="2" charset="-127"/>
                        </a:rPr>
                        <a:t>159,299</a:t>
                      </a:r>
                    </a:p>
                  </a:txBody>
                  <a:tcPr marL="0" marR="36000" marT="0" marB="0" anchor="ctr">
                    <a:lnL w="6350" cap="flat" cmpd="sng" algn="ctr">
                      <a:solidFill>
                        <a:srgbClr val="0C2D83"/>
                      </a:solidFill>
                      <a:prstDash val="solid"/>
                      <a:round/>
                      <a:headEnd type="none" w="med" len="med"/>
                      <a:tailEnd type="none" w="med" len="med"/>
                    </a:lnL>
                    <a:lnR>
                      <a:noFill/>
                    </a:lnR>
                    <a:lnT w="6350" cap="flat" cmpd="sng" algn="ctr">
                      <a:solidFill>
                        <a:srgbClr val="0C2D83"/>
                      </a:solidFill>
                      <a:prstDash val="solid"/>
                      <a:round/>
                      <a:headEnd type="none" w="med" len="med"/>
                      <a:tailEnd type="none" w="med" len="med"/>
                    </a:lnT>
                    <a:lnB w="6350" cap="flat" cmpd="sng" algn="ctr">
                      <a:solidFill>
                        <a:srgbClr val="0C2D83"/>
                      </a:solidFill>
                      <a:prstDash val="solid"/>
                      <a:round/>
                      <a:headEnd type="none" w="med" len="med"/>
                      <a:tailEnd type="none" w="med" len="med"/>
                    </a:lnB>
                    <a:solidFill>
                      <a:srgbClr val="FFF2CC"/>
                    </a:solidFill>
                  </a:tcPr>
                </a:tc>
                <a:extLst>
                  <a:ext uri="{0D108BD9-81ED-4DB2-BD59-A6C34878D82A}">
                    <a16:rowId xmlns:a16="http://schemas.microsoft.com/office/drawing/2014/main" val="3978415005"/>
                  </a:ext>
                </a:extLst>
              </a:tr>
              <a:tr h="187200">
                <a:tc rowSpan="3">
                  <a:txBody>
                    <a:bodyPr/>
                    <a:lstStyle/>
                    <a:p>
                      <a:pPr algn="ctr" rtl="0" fontAlgn="ctr"/>
                      <a:r>
                        <a:rPr lang="ko-KR" altLang="en-US" sz="1000" b="1" i="0" u="none" strike="noStrike">
                          <a:solidFill>
                            <a:srgbClr val="000000"/>
                          </a:solidFill>
                          <a:effectLst/>
                          <a:latin typeface="KoPub돋움체 Medium" panose="00000600000000000000" pitchFamily="2" charset="-127"/>
                          <a:ea typeface="KoPub돋움체 Medium" panose="00000600000000000000" pitchFamily="2" charset="-127"/>
                        </a:rPr>
                        <a:t>재무 </a:t>
                      </a:r>
                      <a:r>
                        <a:rPr lang="en-US" sz="1000" b="1" i="0" u="none" strike="noStrike">
                          <a:solidFill>
                            <a:srgbClr val="000000"/>
                          </a:solidFill>
                          <a:effectLst/>
                          <a:latin typeface="KoPub돋움체 Medium" panose="00000600000000000000" pitchFamily="2" charset="-127"/>
                          <a:ea typeface="KoPub돋움체 Medium" panose="00000600000000000000" pitchFamily="2" charset="-127"/>
                        </a:rPr>
                        <a:t>CF</a:t>
                      </a:r>
                    </a:p>
                  </a:txBody>
                  <a:tcPr marL="36000" marR="36000" marT="0" marB="0" anchor="ctr">
                    <a:lnL>
                      <a:noFill/>
                    </a:lnL>
                    <a:lnR>
                      <a:noFill/>
                    </a:lnR>
                    <a:lnT w="6350" cap="flat" cmpd="sng" algn="ctr">
                      <a:solidFill>
                        <a:srgbClr val="0C2D83"/>
                      </a:solidFill>
                      <a:prstDash val="solid"/>
                      <a:round/>
                      <a:headEnd type="none" w="med" len="med"/>
                      <a:tailEnd type="none" w="med" len="med"/>
                    </a:lnT>
                    <a:lnB w="6350" cap="flat" cmpd="sng" algn="ctr">
                      <a:solidFill>
                        <a:srgbClr val="0C2D83"/>
                      </a:solidFill>
                      <a:prstDash val="solid"/>
                      <a:round/>
                      <a:headEnd type="none" w="med" len="med"/>
                      <a:tailEnd type="none" w="med" len="med"/>
                    </a:lnB>
                    <a:solidFill>
                      <a:srgbClr val="E5F4FB"/>
                    </a:solidFill>
                  </a:tcPr>
                </a:tc>
                <a:tc>
                  <a:txBody>
                    <a:bodyPr/>
                    <a:lstStyle/>
                    <a:p>
                      <a:pPr algn="ctr" rtl="0" fontAlgn="ctr"/>
                      <a:r>
                        <a:rPr lang="ko-KR" altLang="en-US" sz="1000" b="0" i="0" u="none" strike="noStrike">
                          <a:solidFill>
                            <a:srgbClr val="000000"/>
                          </a:solidFill>
                          <a:effectLst/>
                          <a:latin typeface="KoPub돋움체 Medium" panose="00000600000000000000" pitchFamily="2" charset="-127"/>
                          <a:ea typeface="KoPub돋움체 Medium" panose="00000600000000000000" pitchFamily="2" charset="-127"/>
                        </a:rPr>
                        <a:t>선박금융 원금 상환액</a:t>
                      </a:r>
                    </a:p>
                  </a:txBody>
                  <a:tcPr marL="36000" marR="36000" marT="0" marB="0" anchor="ctr">
                    <a:lnL>
                      <a:noFill/>
                    </a:lnL>
                    <a:lnR w="6350" cap="flat" cmpd="sng" algn="ctr">
                      <a:solidFill>
                        <a:srgbClr val="0C2D83"/>
                      </a:solidFill>
                      <a:prstDash val="solid"/>
                      <a:round/>
                      <a:headEnd type="none" w="med" len="med"/>
                      <a:tailEnd type="none" w="med" len="med"/>
                    </a:lnR>
                    <a:lnT w="6350" cap="flat" cmpd="sng" algn="ctr">
                      <a:solidFill>
                        <a:srgbClr val="0C2D83"/>
                      </a:solidFill>
                      <a:prstDash val="solid"/>
                      <a:round/>
                      <a:headEnd type="none" w="med" len="med"/>
                      <a:tailEnd type="none" w="med" len="med"/>
                    </a:lnT>
                    <a:lnB>
                      <a:noFill/>
                    </a:lnB>
                  </a:tcPr>
                </a:tc>
                <a:tc>
                  <a:txBody>
                    <a:bodyPr/>
                    <a:lstStyle/>
                    <a:p>
                      <a:pPr algn="r" rtl="0" fontAlgn="ctr"/>
                      <a:r>
                        <a:rPr lang="en-US" altLang="ko-KR" sz="1000" b="0" i="0" u="none" strike="noStrike">
                          <a:solidFill>
                            <a:srgbClr val="FF0000"/>
                          </a:solidFill>
                          <a:effectLst/>
                          <a:latin typeface="KoPub돋움체 Medium" panose="00000600000000000000" pitchFamily="2" charset="-127"/>
                          <a:ea typeface="KoPub돋움체 Medium" panose="00000600000000000000" pitchFamily="2" charset="-127"/>
                        </a:rPr>
                        <a:t>(37,701)</a:t>
                      </a:r>
                    </a:p>
                  </a:txBody>
                  <a:tcPr marL="0" marR="36000" marT="0" marB="0" anchor="ctr">
                    <a:lnL w="6350" cap="flat" cmpd="sng" algn="ctr">
                      <a:solidFill>
                        <a:srgbClr val="0C2D83"/>
                      </a:solidFill>
                      <a:prstDash val="solid"/>
                      <a:round/>
                      <a:headEnd type="none" w="med" len="med"/>
                      <a:tailEnd type="none" w="med" len="med"/>
                    </a:lnL>
                    <a:lnR>
                      <a:noFill/>
                    </a:lnR>
                    <a:lnT w="6350" cap="flat" cmpd="sng" algn="ctr">
                      <a:solidFill>
                        <a:srgbClr val="0C2D83"/>
                      </a:solidFill>
                      <a:prstDash val="solid"/>
                      <a:round/>
                      <a:headEnd type="none" w="med" len="med"/>
                      <a:tailEnd type="none" w="med" len="med"/>
                    </a:lnT>
                    <a:lnB>
                      <a:noFill/>
                    </a:lnB>
                  </a:tcPr>
                </a:tc>
                <a:extLst>
                  <a:ext uri="{0D108BD9-81ED-4DB2-BD59-A6C34878D82A}">
                    <a16:rowId xmlns:a16="http://schemas.microsoft.com/office/drawing/2014/main" val="2091479572"/>
                  </a:ext>
                </a:extLst>
              </a:tr>
              <a:tr h="187200">
                <a:tc vMerge="1">
                  <a:txBody>
                    <a:bodyPr/>
                    <a:lstStyle/>
                    <a:p>
                      <a:pPr latinLnBrk="1"/>
                      <a:endParaRPr lang="ko-KR" altLang="en-US"/>
                    </a:p>
                  </a:txBody>
                  <a:tcPr/>
                </a:tc>
                <a:tc>
                  <a:txBody>
                    <a:bodyPr/>
                    <a:lstStyle/>
                    <a:p>
                      <a:pPr algn="ctr" rtl="0" fontAlgn="ctr"/>
                      <a:r>
                        <a:rPr lang="ko-KR" altLang="en-US" sz="1000" b="0" i="0" u="none" strike="noStrike">
                          <a:solidFill>
                            <a:srgbClr val="000000"/>
                          </a:solidFill>
                          <a:effectLst/>
                          <a:latin typeface="KoPub돋움체 Medium" panose="00000600000000000000" pitchFamily="2" charset="-127"/>
                          <a:ea typeface="KoPub돋움체 Medium" panose="00000600000000000000" pitchFamily="2" charset="-127"/>
                        </a:rPr>
                        <a:t>이자비용 상환액</a:t>
                      </a:r>
                    </a:p>
                  </a:txBody>
                  <a:tcPr marL="36000" marR="36000" marT="0" marB="0" anchor="ctr">
                    <a:lnL>
                      <a:noFill/>
                    </a:lnL>
                    <a:lnR w="6350" cap="flat" cmpd="sng" algn="ctr">
                      <a:solidFill>
                        <a:srgbClr val="0C2D83"/>
                      </a:solidFill>
                      <a:prstDash val="solid"/>
                      <a:round/>
                      <a:headEnd type="none" w="med" len="med"/>
                      <a:tailEnd type="none" w="med" len="med"/>
                    </a:lnR>
                    <a:lnT>
                      <a:noFill/>
                    </a:lnT>
                    <a:lnB w="6350" cap="flat" cmpd="sng" algn="ctr">
                      <a:solidFill>
                        <a:srgbClr val="0C2D83"/>
                      </a:solidFill>
                      <a:prstDash val="solid"/>
                      <a:round/>
                      <a:headEnd type="none" w="med" len="med"/>
                      <a:tailEnd type="none" w="med" len="med"/>
                    </a:lnB>
                  </a:tcPr>
                </a:tc>
                <a:tc>
                  <a:txBody>
                    <a:bodyPr/>
                    <a:lstStyle/>
                    <a:p>
                      <a:pPr algn="r" rtl="0" fontAlgn="ctr"/>
                      <a:r>
                        <a:rPr lang="en-US" altLang="ko-KR" sz="1000" b="0" i="0" u="none" strike="noStrike">
                          <a:solidFill>
                            <a:srgbClr val="FF0000"/>
                          </a:solidFill>
                          <a:effectLst/>
                          <a:latin typeface="KoPub돋움체 Medium" panose="00000600000000000000" pitchFamily="2" charset="-127"/>
                          <a:ea typeface="KoPub돋움체 Medium" panose="00000600000000000000" pitchFamily="2" charset="-127"/>
                        </a:rPr>
                        <a:t>(8,779)</a:t>
                      </a:r>
                    </a:p>
                  </a:txBody>
                  <a:tcPr marL="0" marR="36000" marT="0" marB="0" anchor="ctr">
                    <a:lnL w="6350" cap="flat" cmpd="sng" algn="ctr">
                      <a:solidFill>
                        <a:srgbClr val="0C2D83"/>
                      </a:solidFill>
                      <a:prstDash val="solid"/>
                      <a:round/>
                      <a:headEnd type="none" w="med" len="med"/>
                      <a:tailEnd type="none" w="med" len="med"/>
                    </a:lnL>
                    <a:lnR>
                      <a:noFill/>
                    </a:lnR>
                    <a:lnT>
                      <a:noFill/>
                    </a:lnT>
                    <a:lnB w="6350" cap="flat" cmpd="sng" algn="ctr">
                      <a:solidFill>
                        <a:srgbClr val="0C2D83"/>
                      </a:solidFill>
                      <a:prstDash val="solid"/>
                      <a:round/>
                      <a:headEnd type="none" w="med" len="med"/>
                      <a:tailEnd type="none" w="med" len="med"/>
                    </a:lnB>
                  </a:tcPr>
                </a:tc>
                <a:extLst>
                  <a:ext uri="{0D108BD9-81ED-4DB2-BD59-A6C34878D82A}">
                    <a16:rowId xmlns:a16="http://schemas.microsoft.com/office/drawing/2014/main" val="3408252298"/>
                  </a:ext>
                </a:extLst>
              </a:tr>
              <a:tr h="187200">
                <a:tc vMerge="1">
                  <a:txBody>
                    <a:bodyPr/>
                    <a:lstStyle/>
                    <a:p>
                      <a:pPr latinLnBrk="1"/>
                      <a:endParaRPr lang="ko-KR" altLang="en-US"/>
                    </a:p>
                  </a:txBody>
                  <a:tcPr/>
                </a:tc>
                <a:tc>
                  <a:txBody>
                    <a:bodyPr/>
                    <a:lstStyle/>
                    <a:p>
                      <a:pPr algn="ctr" rtl="0" fontAlgn="ctr"/>
                      <a:r>
                        <a:rPr lang="ko-KR" altLang="en-US" sz="1000" b="1" i="0" u="none" strike="noStrike">
                          <a:solidFill>
                            <a:srgbClr val="000000"/>
                          </a:solidFill>
                          <a:effectLst/>
                          <a:latin typeface="KoPub돋움체 Medium" panose="00000600000000000000" pitchFamily="2" charset="-127"/>
                          <a:ea typeface="KoPub돋움체 Medium" panose="00000600000000000000" pitchFamily="2" charset="-127"/>
                        </a:rPr>
                        <a:t>소계</a:t>
                      </a:r>
                    </a:p>
                  </a:txBody>
                  <a:tcPr marL="36000" marR="36000" marT="0" marB="0" anchor="ctr">
                    <a:lnL>
                      <a:noFill/>
                    </a:lnL>
                    <a:lnR w="6350" cap="flat" cmpd="sng" algn="ctr">
                      <a:solidFill>
                        <a:srgbClr val="0C2D83"/>
                      </a:solidFill>
                      <a:prstDash val="solid"/>
                      <a:round/>
                      <a:headEnd type="none" w="med" len="med"/>
                      <a:tailEnd type="none" w="med" len="med"/>
                    </a:lnR>
                    <a:lnT w="6350" cap="flat" cmpd="sng" algn="ctr">
                      <a:solidFill>
                        <a:srgbClr val="0C2D83"/>
                      </a:solidFill>
                      <a:prstDash val="solid"/>
                      <a:round/>
                      <a:headEnd type="none" w="med" len="med"/>
                      <a:tailEnd type="none" w="med" len="med"/>
                    </a:lnT>
                    <a:lnB w="6350" cap="flat" cmpd="sng" algn="ctr">
                      <a:solidFill>
                        <a:srgbClr val="0C2D83"/>
                      </a:solidFill>
                      <a:prstDash val="solid"/>
                      <a:round/>
                      <a:headEnd type="none" w="med" len="med"/>
                      <a:tailEnd type="none" w="med" len="med"/>
                    </a:lnB>
                    <a:solidFill>
                      <a:srgbClr val="E5F4FB"/>
                    </a:solidFill>
                  </a:tcPr>
                </a:tc>
                <a:tc>
                  <a:txBody>
                    <a:bodyPr/>
                    <a:lstStyle/>
                    <a:p>
                      <a:pPr algn="r" rtl="0" fontAlgn="ctr"/>
                      <a:r>
                        <a:rPr lang="en-US" altLang="ko-KR" sz="1000" b="1" i="0" u="none" strike="noStrike">
                          <a:solidFill>
                            <a:srgbClr val="FF0000"/>
                          </a:solidFill>
                          <a:effectLst/>
                          <a:latin typeface="KoPub돋움체 Medium" panose="00000600000000000000" pitchFamily="2" charset="-127"/>
                          <a:ea typeface="KoPub돋움체 Medium" panose="00000600000000000000" pitchFamily="2" charset="-127"/>
                        </a:rPr>
                        <a:t>(46,480)</a:t>
                      </a:r>
                    </a:p>
                  </a:txBody>
                  <a:tcPr marL="0" marR="36000" marT="0" marB="0" anchor="ctr">
                    <a:lnL w="6350" cap="flat" cmpd="sng" algn="ctr">
                      <a:solidFill>
                        <a:srgbClr val="0C2D83"/>
                      </a:solidFill>
                      <a:prstDash val="solid"/>
                      <a:round/>
                      <a:headEnd type="none" w="med" len="med"/>
                      <a:tailEnd type="none" w="med" len="med"/>
                    </a:lnL>
                    <a:lnR>
                      <a:noFill/>
                    </a:lnR>
                    <a:lnT w="6350" cap="flat" cmpd="sng" algn="ctr">
                      <a:solidFill>
                        <a:srgbClr val="0C2D83"/>
                      </a:solidFill>
                      <a:prstDash val="solid"/>
                      <a:round/>
                      <a:headEnd type="none" w="med" len="med"/>
                      <a:tailEnd type="none" w="med" len="med"/>
                    </a:lnT>
                    <a:lnB w="6350" cap="flat" cmpd="sng" algn="ctr">
                      <a:solidFill>
                        <a:srgbClr val="0C2D83"/>
                      </a:solidFill>
                      <a:prstDash val="solid"/>
                      <a:round/>
                      <a:headEnd type="none" w="med" len="med"/>
                      <a:tailEnd type="none" w="med" len="med"/>
                    </a:lnB>
                    <a:solidFill>
                      <a:srgbClr val="E5F4FB"/>
                    </a:solidFill>
                  </a:tcPr>
                </a:tc>
                <a:extLst>
                  <a:ext uri="{0D108BD9-81ED-4DB2-BD59-A6C34878D82A}">
                    <a16:rowId xmlns:a16="http://schemas.microsoft.com/office/drawing/2014/main" val="775968714"/>
                  </a:ext>
                </a:extLst>
              </a:tr>
              <a:tr h="187200">
                <a:tc gridSpan="2">
                  <a:txBody>
                    <a:bodyPr/>
                    <a:lstStyle/>
                    <a:p>
                      <a:pPr algn="ctr" rtl="0" fontAlgn="ctr"/>
                      <a:r>
                        <a:rPr lang="ko-KR" altLang="en-US" sz="1000" b="1" i="0" u="none" strike="noStrike">
                          <a:solidFill>
                            <a:srgbClr val="000000"/>
                          </a:solidFill>
                          <a:effectLst/>
                          <a:latin typeface="KoPub돋움체 Medium" panose="00000600000000000000" pitchFamily="2" charset="-127"/>
                          <a:ea typeface="KoPub돋움체 Medium" panose="00000600000000000000" pitchFamily="2" charset="-127"/>
                        </a:rPr>
                        <a:t>회사 투자 회수</a:t>
                      </a:r>
                    </a:p>
                  </a:txBody>
                  <a:tcPr marL="36000" marR="36000" marT="0" marB="0" anchor="ctr">
                    <a:lnL>
                      <a:noFill/>
                    </a:lnL>
                    <a:lnR w="6350" cap="flat" cmpd="sng" algn="ctr">
                      <a:solidFill>
                        <a:srgbClr val="0C2D83"/>
                      </a:solidFill>
                      <a:prstDash val="solid"/>
                      <a:round/>
                      <a:headEnd type="none" w="med" len="med"/>
                      <a:tailEnd type="none" w="med" len="med"/>
                    </a:lnR>
                    <a:lnT w="6350" cap="flat" cmpd="sng" algn="ctr">
                      <a:solidFill>
                        <a:srgbClr val="0C2D83"/>
                      </a:solidFill>
                      <a:prstDash val="solid"/>
                      <a:round/>
                      <a:headEnd type="none" w="med" len="med"/>
                      <a:tailEnd type="none" w="med" len="med"/>
                    </a:lnT>
                    <a:lnB w="12700" cap="flat" cmpd="sng" algn="ctr">
                      <a:solidFill>
                        <a:srgbClr val="0C2D83"/>
                      </a:solidFill>
                      <a:prstDash val="solid"/>
                      <a:round/>
                      <a:headEnd type="none" w="med" len="med"/>
                      <a:tailEnd type="none" w="med" len="med"/>
                    </a:lnB>
                    <a:solidFill>
                      <a:srgbClr val="FFF2CC"/>
                    </a:solidFill>
                  </a:tcPr>
                </a:tc>
                <a:tc hMerge="1">
                  <a:txBody>
                    <a:bodyPr/>
                    <a:lstStyle/>
                    <a:p>
                      <a:pPr latinLnBrk="1"/>
                      <a:endParaRPr lang="ko-KR" altLang="en-US"/>
                    </a:p>
                  </a:txBody>
                  <a:tcPr/>
                </a:tc>
                <a:tc>
                  <a:txBody>
                    <a:bodyPr/>
                    <a:lstStyle/>
                    <a:p>
                      <a:pPr algn="r" rtl="0" fontAlgn="ctr"/>
                      <a:r>
                        <a:rPr lang="en-US" altLang="ko-KR" sz="1000" b="1" i="0" u="none" strike="noStrike">
                          <a:solidFill>
                            <a:srgbClr val="000000"/>
                          </a:solidFill>
                          <a:effectLst/>
                          <a:latin typeface="KoPub돋움체 Medium" panose="00000600000000000000" pitchFamily="2" charset="-127"/>
                          <a:ea typeface="KoPub돋움체 Medium" panose="00000600000000000000" pitchFamily="2" charset="-127"/>
                        </a:rPr>
                        <a:t>112,819</a:t>
                      </a:r>
                    </a:p>
                  </a:txBody>
                  <a:tcPr marL="0" marR="36000" marT="0" marB="0" anchor="ctr">
                    <a:lnL w="6350" cap="flat" cmpd="sng" algn="ctr">
                      <a:solidFill>
                        <a:srgbClr val="0C2D83"/>
                      </a:solidFill>
                      <a:prstDash val="solid"/>
                      <a:round/>
                      <a:headEnd type="none" w="med" len="med"/>
                      <a:tailEnd type="none" w="med" len="med"/>
                    </a:lnL>
                    <a:lnR>
                      <a:noFill/>
                    </a:lnR>
                    <a:lnT w="6350" cap="flat" cmpd="sng" algn="ctr">
                      <a:solidFill>
                        <a:srgbClr val="0C2D83"/>
                      </a:solidFill>
                      <a:prstDash val="solid"/>
                      <a:round/>
                      <a:headEnd type="none" w="med" len="med"/>
                      <a:tailEnd type="none" w="med" len="med"/>
                    </a:lnT>
                    <a:lnB w="12700" cap="flat" cmpd="sng" algn="ctr">
                      <a:solidFill>
                        <a:srgbClr val="0C2D83"/>
                      </a:solidFill>
                      <a:prstDash val="solid"/>
                      <a:round/>
                      <a:headEnd type="none" w="med" len="med"/>
                      <a:tailEnd type="none" w="med" len="med"/>
                    </a:lnB>
                    <a:solidFill>
                      <a:srgbClr val="FFF2CC"/>
                    </a:solidFill>
                  </a:tcPr>
                </a:tc>
                <a:extLst>
                  <a:ext uri="{0D108BD9-81ED-4DB2-BD59-A6C34878D82A}">
                    <a16:rowId xmlns:a16="http://schemas.microsoft.com/office/drawing/2014/main" val="267123700"/>
                  </a:ext>
                </a:extLst>
              </a:tr>
            </a:tbl>
          </a:graphicData>
        </a:graphic>
      </p:graphicFrame>
      <p:sp>
        <p:nvSpPr>
          <p:cNvPr id="5" name="텍스트 개체 틀 5">
            <a:extLst>
              <a:ext uri="{FF2B5EF4-FFF2-40B4-BE49-F238E27FC236}">
                <a16:creationId xmlns:a16="http://schemas.microsoft.com/office/drawing/2014/main" id="{6E3C325E-302F-A1FF-B645-D160196C794D}"/>
              </a:ext>
            </a:extLst>
          </p:cNvPr>
          <p:cNvSpPr txBox="1">
            <a:spLocks/>
          </p:cNvSpPr>
          <p:nvPr/>
        </p:nvSpPr>
        <p:spPr>
          <a:xfrm>
            <a:off x="488951" y="4970605"/>
            <a:ext cx="4356100" cy="287999"/>
          </a:xfrm>
          <a:prstGeom prst="rect">
            <a:avLst/>
          </a:prstGeom>
          <a:solidFill>
            <a:schemeClr val="bg1"/>
          </a:solidFill>
        </p:spPr>
        <p:txBody>
          <a:bodyPr vert="horz" wrap="square" lIns="0" tIns="0" rIns="0" bIns="0" rtlCol="0" anchor="t" anchorCtr="0">
            <a:noAutofit/>
          </a:bodyPr>
          <a:lstStyle>
            <a:lvl1pPr eaLnBrk="1" latinLnBrk="1" hangingPunct="1">
              <a:spcAft>
                <a:spcPts val="650"/>
              </a:spcAft>
              <a:defRPr lang="ko-KR" altLang="en-US" sz="800" b="0" i="0" kern="0" baseline="0" dirty="0">
                <a:solidFill>
                  <a:srgbClr val="7F7F7F"/>
                </a:solidFill>
                <a:latin typeface="+mn-lt"/>
                <a:ea typeface="+mn-ea"/>
                <a:cs typeface="Arial" panose="020B0604020202020204" pitchFamily="34" charset="0"/>
              </a:defRPr>
            </a:lvl1pPr>
            <a:lvl2pPr marL="0" indent="0" eaLnBrk="1" latinLnBrk="1" hangingPunct="1">
              <a:spcAft>
                <a:spcPts val="650"/>
              </a:spcAft>
              <a:buFont typeface="Univers for KPMG"/>
              <a:buNone/>
              <a:defRPr sz="1400" b="0" i="0">
                <a:solidFill>
                  <a:srgbClr val="003087"/>
                </a:solidFill>
                <a:latin typeface="Univers for KPMG Light" panose="020B0403020202020204" pitchFamily="34" charset="0"/>
                <a:cs typeface="Univers for KPMG" panose="020B0603020202020204" pitchFamily="34" charset="0"/>
              </a:defRPr>
            </a:lvl2pPr>
            <a:lvl3pPr marL="307975" indent="-307975" algn="l" eaLnBrk="1" latinLnBrk="1" hangingPunct="1">
              <a:spcAft>
                <a:spcPts val="650"/>
              </a:spcAft>
              <a:buFont typeface="Univers for KPMG Light" panose="020B0403020202020204" pitchFamily="34" charset="0"/>
              <a:buChar char="—"/>
              <a:defRPr sz="1400" b="0" i="0">
                <a:solidFill>
                  <a:srgbClr val="003087"/>
                </a:solidFill>
                <a:latin typeface="Univers for KPMG Light" panose="020B0403020202020204" pitchFamily="34" charset="0"/>
                <a:cs typeface="Univers for KPMG" panose="020B0603020202020204" pitchFamily="34" charset="0"/>
              </a:defRPr>
            </a:lvl3pPr>
            <a:lvl4pPr marL="623888" indent="-248400" algn="l" eaLnBrk="1" latinLnBrk="1" hangingPunct="1">
              <a:spcAft>
                <a:spcPts val="650"/>
              </a:spcAft>
              <a:buFont typeface="Univers for KPMG Light" panose="020B0403020202020204" pitchFamily="34" charset="0"/>
              <a:buChar char="–"/>
              <a:defRPr sz="1400" b="0" i="0" baseline="0">
                <a:solidFill>
                  <a:srgbClr val="003087"/>
                </a:solidFill>
                <a:latin typeface="Univers for KPMG Light" panose="020B0403020202020204" pitchFamily="34" charset="0"/>
                <a:cs typeface="Univers for KPMG" panose="020B0603020202020204" pitchFamily="34" charset="0"/>
              </a:defRPr>
            </a:lvl4pPr>
            <a:lvl5pPr marL="982663" indent="-309563" algn="l" eaLnBrk="1" latinLnBrk="1" hangingPunct="1">
              <a:spcAft>
                <a:spcPts val="650"/>
              </a:spcAft>
              <a:buFont typeface="Univers for KPMG Light" panose="020B0403020202020204" pitchFamily="34" charset="0"/>
              <a:buChar char="—"/>
              <a:defRPr lang="en-US" sz="1400" b="0" i="0" dirty="0" smtClean="0">
                <a:solidFill>
                  <a:srgbClr val="003087"/>
                </a:solidFill>
                <a:latin typeface="Univers for KPMG Light" panose="020B0403020202020204" pitchFamily="34" charset="0"/>
                <a:cs typeface="Univers for KPMG" panose="020B0603020202020204" pitchFamily="34" charset="0"/>
              </a:defRPr>
            </a:lvl5pPr>
            <a:lvl6pPr marL="1257300" indent="-247650" algn="l" eaLnBrk="1" latinLnBrk="1" hangingPunct="1">
              <a:spcAft>
                <a:spcPts val="650"/>
              </a:spcAft>
              <a:buFont typeface="Univers for KPMG Light" panose="020B0403020202020204" pitchFamily="34" charset="0"/>
              <a:buChar char="-"/>
              <a:defRPr lang="en-US" sz="1400" b="0" i="0" baseline="0" dirty="0" smtClean="0">
                <a:solidFill>
                  <a:srgbClr val="003087"/>
                </a:solidFill>
                <a:latin typeface="Univers for KPMG Light" panose="020B0403020202020204" pitchFamily="34" charset="0"/>
              </a:defRPr>
            </a:lvl6pPr>
            <a:lvl7pPr marL="1619250" indent="-309563" algn="l" eaLnBrk="1" latinLnBrk="1" hangingPunct="1">
              <a:spcAft>
                <a:spcPts val="650"/>
              </a:spcAft>
              <a:buFont typeface="Univers for KPMG Light" panose="020B0403020202020204" pitchFamily="34" charset="0"/>
              <a:buChar char="—"/>
              <a:defRPr lang="en-US" sz="1400" b="0" i="0" dirty="0" smtClean="0">
                <a:solidFill>
                  <a:srgbClr val="003087"/>
                </a:solidFill>
                <a:latin typeface="Univers for KPMG Light" panose="020B0403020202020204" pitchFamily="34" charset="0"/>
              </a:defRPr>
            </a:lvl7pPr>
            <a:lvl8pPr marL="1885950" indent="-247650" algn="l" eaLnBrk="1" latinLnBrk="1" hangingPunct="1">
              <a:spcAft>
                <a:spcPts val="650"/>
              </a:spcAft>
              <a:buFont typeface="Univers for KPMG Light" panose="020B0403020202020204" pitchFamily="34" charset="0"/>
              <a:buChar char="-"/>
              <a:defRPr lang="en-US" sz="1400" b="0" i="0" baseline="0" dirty="0" smtClean="0">
                <a:solidFill>
                  <a:srgbClr val="003087"/>
                </a:solidFill>
                <a:latin typeface="Univers for KPMG Light" panose="020B0403020202020204" pitchFamily="34" charset="0"/>
              </a:defRPr>
            </a:lvl8pPr>
          </a:lstStyle>
          <a:p>
            <a:pPr>
              <a:spcAft>
                <a:spcPts val="0"/>
              </a:spcAft>
            </a:pPr>
            <a:r>
              <a:rPr lang="en-US" altLang="ko-KR">
                <a:latin typeface="KoPub돋움체 Medium" panose="02020603020101020101" pitchFamily="18" charset="-127"/>
                <a:ea typeface="KoPub돋움체 Medium" panose="02020603020101020101" pitchFamily="18" charset="-127"/>
              </a:rPr>
              <a:t>Source : KPMG Analysis</a:t>
            </a:r>
          </a:p>
          <a:p>
            <a:pPr>
              <a:spcAft>
                <a:spcPts val="0"/>
              </a:spcAft>
            </a:pPr>
            <a:r>
              <a:rPr lang="en-US" altLang="ko-KR">
                <a:latin typeface="KoPub돋움체 Medium" panose="02020603020101020101" pitchFamily="18" charset="-127"/>
                <a:ea typeface="KoPub돋움체 Medium" panose="02020603020101020101" pitchFamily="18" charset="-127"/>
              </a:rPr>
              <a:t>Note 1 : </a:t>
            </a:r>
            <a:r>
              <a:rPr lang="ko-KR" altLang="en-US">
                <a:latin typeface="KoPub돋움체 Medium" panose="02020603020101020101" pitchFamily="18" charset="-127"/>
                <a:ea typeface="KoPub돋움체 Medium" panose="02020603020101020101" pitchFamily="18" charset="-127"/>
              </a:rPr>
              <a:t>선박 인수대금 </a:t>
            </a:r>
            <a:r>
              <a:rPr lang="en-US" altLang="ko-KR">
                <a:latin typeface="KoPub돋움체 Medium" panose="02020603020101020101" pitchFamily="18" charset="-127"/>
                <a:ea typeface="KoPub돋움체 Medium" panose="02020603020101020101" pitchFamily="18" charset="-127"/>
              </a:rPr>
              <a:t>42</a:t>
            </a:r>
            <a:r>
              <a:rPr lang="ko-KR" altLang="en-US">
                <a:latin typeface="KoPub돋움체 Medium" panose="02020603020101020101" pitchFamily="18" charset="-127"/>
                <a:ea typeface="KoPub돋움체 Medium" panose="02020603020101020101" pitchFamily="18" charset="-127"/>
              </a:rPr>
              <a:t>억원</a:t>
            </a:r>
            <a:r>
              <a:rPr lang="en-US" altLang="ko-KR">
                <a:latin typeface="KoPub돋움체 Medium" panose="02020603020101020101" pitchFamily="18" charset="-127"/>
                <a:ea typeface="KoPub돋움체 Medium" panose="02020603020101020101" pitchFamily="18" charset="-127"/>
              </a:rPr>
              <a:t>(10%) </a:t>
            </a:r>
            <a:r>
              <a:rPr lang="ko-KR" altLang="en-US">
                <a:latin typeface="KoPub돋움체 Medium" panose="02020603020101020101" pitchFamily="18" charset="-127"/>
                <a:ea typeface="KoPub돋움체 Medium" panose="02020603020101020101" pitchFamily="18" charset="-127"/>
              </a:rPr>
              <a:t>및 </a:t>
            </a:r>
            <a:r>
              <a:rPr lang="en-US" altLang="ko-KR">
                <a:latin typeface="KoPub돋움체 Medium" panose="02020603020101020101" pitchFamily="18" charset="-127"/>
                <a:ea typeface="KoPub돋움체 Medium" panose="02020603020101020101" pitchFamily="18" charset="-127"/>
              </a:rPr>
              <a:t>’23</a:t>
            </a:r>
            <a:r>
              <a:rPr lang="ko-KR" altLang="en-US">
                <a:latin typeface="KoPub돋움체 Medium" panose="02020603020101020101" pitchFamily="18" charset="-127"/>
                <a:ea typeface="KoPub돋움체 Medium" panose="02020603020101020101" pitchFamily="18" charset="-127"/>
              </a:rPr>
              <a:t>년 중 지출 예정인 부대비용 및 금융비용 </a:t>
            </a:r>
            <a:r>
              <a:rPr lang="en-US" altLang="ko-KR">
                <a:latin typeface="KoPub돋움체 Medium" panose="02020603020101020101" pitchFamily="18" charset="-127"/>
                <a:ea typeface="KoPub돋움체 Medium" panose="02020603020101020101" pitchFamily="18" charset="-127"/>
              </a:rPr>
              <a:t>70</a:t>
            </a:r>
            <a:r>
              <a:rPr lang="ko-KR" altLang="en-US">
                <a:latin typeface="KoPub돋움체 Medium" panose="02020603020101020101" pitchFamily="18" charset="-127"/>
                <a:ea typeface="KoPub돋움체 Medium" panose="02020603020101020101" pitchFamily="18" charset="-127"/>
              </a:rPr>
              <a:t>억원으로 구성 </a:t>
            </a:r>
          </a:p>
        </p:txBody>
      </p:sp>
      <p:sp>
        <p:nvSpPr>
          <p:cNvPr id="6" name="직사각형 5">
            <a:extLst>
              <a:ext uri="{FF2B5EF4-FFF2-40B4-BE49-F238E27FC236}">
                <a16:creationId xmlns:a16="http://schemas.microsoft.com/office/drawing/2014/main" id="{C0A8C78F-C138-09CF-5DA0-2F35E7069794}"/>
              </a:ext>
            </a:extLst>
          </p:cNvPr>
          <p:cNvSpPr/>
          <p:nvPr/>
        </p:nvSpPr>
        <p:spPr>
          <a:xfrm>
            <a:off x="5068800" y="1735200"/>
            <a:ext cx="3007692" cy="246221"/>
          </a:xfrm>
          <a:prstGeom prst="rect">
            <a:avLst/>
          </a:prstGeom>
        </p:spPr>
        <p:txBody>
          <a:bodyPr wrap="square" lIns="36000" rIns="3600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altLang="ko-KR" sz="1000" b="1" i="0" u="none" strike="noStrike" kern="1200" cap="none" spc="0" normalizeH="0" baseline="0" noProof="0">
                <a:ln>
                  <a:solidFill>
                    <a:prstClr val="white">
                      <a:lumMod val="75000"/>
                      <a:alpha val="0"/>
                    </a:prstClr>
                  </a:solidFill>
                </a:ln>
                <a:effectLst/>
                <a:uLnTx/>
                <a:uFillTx/>
                <a:latin typeface="KoPub돋움체 Medium" panose="02020603020101020101" pitchFamily="18" charset="-127"/>
                <a:ea typeface="KoPub돋움체 Medium" panose="02020603020101020101" pitchFamily="18" charset="-127"/>
                <a:cs typeface="Univers for KPMG"/>
              </a:rPr>
              <a:t>[ </a:t>
            </a:r>
            <a:r>
              <a:rPr kumimoji="0" lang="ko-KR" altLang="en-US" sz="1000" b="1" i="0" u="none" strike="noStrike" kern="1200" cap="none" spc="0" normalizeH="0" baseline="0" noProof="0">
                <a:ln>
                  <a:solidFill>
                    <a:prstClr val="white">
                      <a:lumMod val="75000"/>
                      <a:alpha val="0"/>
                    </a:prstClr>
                  </a:solidFill>
                </a:ln>
                <a:effectLst/>
                <a:uLnTx/>
                <a:uFillTx/>
                <a:latin typeface="KoPub돋움체 Medium" panose="02020603020101020101" pitchFamily="18" charset="-127"/>
                <a:ea typeface="KoPub돋움체 Medium" panose="02020603020101020101" pitchFamily="18" charset="-127"/>
                <a:cs typeface="Univers for KPMG"/>
              </a:rPr>
              <a:t>누적 </a:t>
            </a:r>
            <a:r>
              <a:rPr kumimoji="0" lang="en-US" altLang="ko-KR" sz="1000" b="1" i="0" u="none" strike="noStrike" kern="1200" cap="none" spc="0" normalizeH="0" baseline="0" noProof="0">
                <a:ln>
                  <a:solidFill>
                    <a:prstClr val="white">
                      <a:lumMod val="75000"/>
                      <a:alpha val="0"/>
                    </a:prstClr>
                  </a:solidFill>
                </a:ln>
                <a:effectLst/>
                <a:uLnTx/>
                <a:uFillTx/>
                <a:latin typeface="KoPub돋움체 Medium" panose="02020603020101020101" pitchFamily="18" charset="-127"/>
                <a:ea typeface="KoPub돋움체 Medium" panose="02020603020101020101" pitchFamily="18" charset="-127"/>
                <a:cs typeface="Univers for KPMG"/>
              </a:rPr>
              <a:t>DSCR</a:t>
            </a:r>
            <a:r>
              <a:rPr kumimoji="0" lang="ko-KR" altLang="en-US" sz="1000" b="1" i="0" u="none" strike="noStrike" kern="1200" cap="none" spc="0" normalizeH="0" baseline="0" noProof="0">
                <a:ln>
                  <a:solidFill>
                    <a:prstClr val="white">
                      <a:lumMod val="75000"/>
                      <a:alpha val="0"/>
                    </a:prstClr>
                  </a:solidFill>
                </a:ln>
                <a:effectLst/>
                <a:uLnTx/>
                <a:uFillTx/>
                <a:latin typeface="KoPub돋움체 Medium" panose="02020603020101020101" pitchFamily="18" charset="-127"/>
                <a:ea typeface="KoPub돋움체 Medium" panose="02020603020101020101" pitchFamily="18" charset="-127"/>
                <a:cs typeface="Univers for KPMG"/>
              </a:rPr>
              <a:t> </a:t>
            </a:r>
            <a:r>
              <a:rPr kumimoji="0" lang="en-US" altLang="ko-KR" sz="1000" b="1" i="0" u="none" strike="noStrike" kern="1200" cap="none" spc="0" normalizeH="0" baseline="0" noProof="0">
                <a:ln>
                  <a:solidFill>
                    <a:prstClr val="white">
                      <a:lumMod val="75000"/>
                      <a:alpha val="0"/>
                    </a:prstClr>
                  </a:solidFill>
                </a:ln>
                <a:effectLst/>
                <a:uLnTx/>
                <a:uFillTx/>
                <a:latin typeface="KoPub돋움체 Medium" panose="02020603020101020101" pitchFamily="18" charset="-127"/>
                <a:ea typeface="KoPub돋움체 Medium" panose="02020603020101020101" pitchFamily="18" charset="-127"/>
                <a:cs typeface="Univers for KPMG"/>
              </a:rPr>
              <a:t>]</a:t>
            </a:r>
            <a:endParaRPr kumimoji="0" lang="ko-KR" altLang="en-US" sz="1000" b="1" i="0" u="none" strike="noStrike" kern="1200" cap="none" spc="0" normalizeH="0" baseline="0" noProof="0">
              <a:ln>
                <a:solidFill>
                  <a:prstClr val="white">
                    <a:lumMod val="75000"/>
                    <a:alpha val="0"/>
                  </a:prstClr>
                </a:solidFill>
              </a:ln>
              <a:effectLst/>
              <a:uLnTx/>
              <a:uFillTx/>
              <a:latin typeface="KoPub돋움체 Medium" panose="02020603020101020101" pitchFamily="18" charset="-127"/>
              <a:ea typeface="KoPub돋움체 Medium" panose="02020603020101020101" pitchFamily="18" charset="-127"/>
              <a:cs typeface="Univers for KPMG"/>
            </a:endParaRPr>
          </a:p>
        </p:txBody>
      </p:sp>
      <p:sp>
        <p:nvSpPr>
          <p:cNvPr id="10" name="직사각형 9">
            <a:extLst>
              <a:ext uri="{FF2B5EF4-FFF2-40B4-BE49-F238E27FC236}">
                <a16:creationId xmlns:a16="http://schemas.microsoft.com/office/drawing/2014/main" id="{070AE44B-789E-4AF5-B179-5E254DC955EF}"/>
              </a:ext>
            </a:extLst>
          </p:cNvPr>
          <p:cNvSpPr/>
          <p:nvPr/>
        </p:nvSpPr>
        <p:spPr>
          <a:xfrm>
            <a:off x="5068800" y="3781774"/>
            <a:ext cx="3007692" cy="246221"/>
          </a:xfrm>
          <a:prstGeom prst="rect">
            <a:avLst/>
          </a:prstGeom>
        </p:spPr>
        <p:txBody>
          <a:bodyPr wrap="square" lIns="36000" rIns="3600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altLang="ko-KR" sz="1000" b="1" i="0" u="none" strike="noStrike" kern="1200" cap="none" spc="0" normalizeH="0" baseline="0" noProof="0">
                <a:ln>
                  <a:solidFill>
                    <a:prstClr val="white">
                      <a:lumMod val="75000"/>
                      <a:alpha val="0"/>
                    </a:prstClr>
                  </a:solidFill>
                </a:ln>
                <a:effectLst/>
                <a:uLnTx/>
                <a:uFillTx/>
                <a:latin typeface="KoPub돋움체 Medium" panose="02020603020101020101" pitchFamily="18" charset="-127"/>
                <a:ea typeface="KoPub돋움체 Medium" panose="02020603020101020101" pitchFamily="18" charset="-127"/>
                <a:cs typeface="Univers for KPMG"/>
              </a:rPr>
              <a:t>[ LTV</a:t>
            </a:r>
            <a:r>
              <a:rPr kumimoji="0" lang="ko-KR" altLang="en-US" sz="1000" b="1" i="0" u="none" strike="noStrike" kern="1200" cap="none" spc="0" normalizeH="0" baseline="0" noProof="0">
                <a:ln>
                  <a:solidFill>
                    <a:prstClr val="white">
                      <a:lumMod val="75000"/>
                      <a:alpha val="0"/>
                    </a:prstClr>
                  </a:solidFill>
                </a:ln>
                <a:effectLst/>
                <a:uLnTx/>
                <a:uFillTx/>
                <a:latin typeface="KoPub돋움체 Medium" panose="02020603020101020101" pitchFamily="18" charset="-127"/>
                <a:ea typeface="KoPub돋움체 Medium" panose="02020603020101020101" pitchFamily="18" charset="-127"/>
                <a:cs typeface="Univers for KPMG"/>
              </a:rPr>
              <a:t> </a:t>
            </a:r>
            <a:r>
              <a:rPr kumimoji="0" lang="en-US" altLang="ko-KR" sz="1000" b="1" i="0" u="none" strike="noStrike" kern="1200" cap="none" spc="0" normalizeH="0" baseline="0" noProof="0">
                <a:ln>
                  <a:solidFill>
                    <a:prstClr val="white">
                      <a:lumMod val="75000"/>
                      <a:alpha val="0"/>
                    </a:prstClr>
                  </a:solidFill>
                </a:ln>
                <a:effectLst/>
                <a:uLnTx/>
                <a:uFillTx/>
                <a:latin typeface="KoPub돋움체 Medium" panose="02020603020101020101" pitchFamily="18" charset="-127"/>
                <a:ea typeface="KoPub돋움체 Medium" panose="02020603020101020101" pitchFamily="18" charset="-127"/>
                <a:cs typeface="Univers for KPMG"/>
              </a:rPr>
              <a:t>]</a:t>
            </a:r>
            <a:endParaRPr kumimoji="0" lang="ko-KR" altLang="en-US" sz="1000" b="1" i="0" u="none" strike="noStrike" kern="1200" cap="none" spc="0" normalizeH="0" baseline="0" noProof="0">
              <a:ln>
                <a:solidFill>
                  <a:prstClr val="white">
                    <a:lumMod val="75000"/>
                    <a:alpha val="0"/>
                  </a:prstClr>
                </a:solidFill>
              </a:ln>
              <a:effectLst/>
              <a:uLnTx/>
              <a:uFillTx/>
              <a:latin typeface="KoPub돋움체 Medium" panose="02020603020101020101" pitchFamily="18" charset="-127"/>
              <a:ea typeface="KoPub돋움체 Medium" panose="02020603020101020101" pitchFamily="18" charset="-127"/>
              <a:cs typeface="Univers for KPMG"/>
            </a:endParaRPr>
          </a:p>
        </p:txBody>
      </p:sp>
      <p:sp>
        <p:nvSpPr>
          <p:cNvPr id="7" name="텍스트 개체 틀 5">
            <a:extLst>
              <a:ext uri="{FF2B5EF4-FFF2-40B4-BE49-F238E27FC236}">
                <a16:creationId xmlns:a16="http://schemas.microsoft.com/office/drawing/2014/main" id="{8D4BFAD7-8795-8A4B-A25A-3990F5B9F3B4}"/>
              </a:ext>
            </a:extLst>
          </p:cNvPr>
          <p:cNvSpPr txBox="1">
            <a:spLocks/>
          </p:cNvSpPr>
          <p:nvPr/>
        </p:nvSpPr>
        <p:spPr>
          <a:xfrm>
            <a:off x="5068800" y="6032726"/>
            <a:ext cx="4356100" cy="287999"/>
          </a:xfrm>
          <a:prstGeom prst="rect">
            <a:avLst/>
          </a:prstGeom>
          <a:solidFill>
            <a:schemeClr val="bg1"/>
          </a:solidFill>
        </p:spPr>
        <p:txBody>
          <a:bodyPr vert="horz" wrap="square" lIns="0" tIns="0" rIns="0" bIns="0" rtlCol="0" anchor="t" anchorCtr="0">
            <a:noAutofit/>
          </a:bodyPr>
          <a:lstStyle>
            <a:lvl1pPr eaLnBrk="1" latinLnBrk="1" hangingPunct="1">
              <a:spcAft>
                <a:spcPts val="650"/>
              </a:spcAft>
              <a:defRPr lang="ko-KR" altLang="en-US" sz="800" b="0" i="0" kern="0" baseline="0" dirty="0">
                <a:solidFill>
                  <a:srgbClr val="7F7F7F"/>
                </a:solidFill>
                <a:latin typeface="+mn-lt"/>
                <a:ea typeface="+mn-ea"/>
                <a:cs typeface="Arial" panose="020B0604020202020204" pitchFamily="34" charset="0"/>
              </a:defRPr>
            </a:lvl1pPr>
            <a:lvl2pPr marL="0" indent="0" eaLnBrk="1" latinLnBrk="1" hangingPunct="1">
              <a:spcAft>
                <a:spcPts val="650"/>
              </a:spcAft>
              <a:buFont typeface="Univers for KPMG"/>
              <a:buNone/>
              <a:defRPr sz="1400" b="0" i="0">
                <a:solidFill>
                  <a:srgbClr val="003087"/>
                </a:solidFill>
                <a:latin typeface="Univers for KPMG Light" panose="020B0403020202020204" pitchFamily="34" charset="0"/>
                <a:cs typeface="Univers for KPMG" panose="020B0603020202020204" pitchFamily="34" charset="0"/>
              </a:defRPr>
            </a:lvl2pPr>
            <a:lvl3pPr marL="307975" indent="-307975" algn="l" eaLnBrk="1" latinLnBrk="1" hangingPunct="1">
              <a:spcAft>
                <a:spcPts val="650"/>
              </a:spcAft>
              <a:buFont typeface="Univers for KPMG Light" panose="020B0403020202020204" pitchFamily="34" charset="0"/>
              <a:buChar char="—"/>
              <a:defRPr sz="1400" b="0" i="0">
                <a:solidFill>
                  <a:srgbClr val="003087"/>
                </a:solidFill>
                <a:latin typeface="Univers for KPMG Light" panose="020B0403020202020204" pitchFamily="34" charset="0"/>
                <a:cs typeface="Univers for KPMG" panose="020B0603020202020204" pitchFamily="34" charset="0"/>
              </a:defRPr>
            </a:lvl3pPr>
            <a:lvl4pPr marL="623888" indent="-248400" algn="l" eaLnBrk="1" latinLnBrk="1" hangingPunct="1">
              <a:spcAft>
                <a:spcPts val="650"/>
              </a:spcAft>
              <a:buFont typeface="Univers for KPMG Light" panose="020B0403020202020204" pitchFamily="34" charset="0"/>
              <a:buChar char="–"/>
              <a:defRPr sz="1400" b="0" i="0" baseline="0">
                <a:solidFill>
                  <a:srgbClr val="003087"/>
                </a:solidFill>
                <a:latin typeface="Univers for KPMG Light" panose="020B0403020202020204" pitchFamily="34" charset="0"/>
                <a:cs typeface="Univers for KPMG" panose="020B0603020202020204" pitchFamily="34" charset="0"/>
              </a:defRPr>
            </a:lvl4pPr>
            <a:lvl5pPr marL="982663" indent="-309563" algn="l" eaLnBrk="1" latinLnBrk="1" hangingPunct="1">
              <a:spcAft>
                <a:spcPts val="650"/>
              </a:spcAft>
              <a:buFont typeface="Univers for KPMG Light" panose="020B0403020202020204" pitchFamily="34" charset="0"/>
              <a:buChar char="—"/>
              <a:defRPr lang="en-US" sz="1400" b="0" i="0" dirty="0" smtClean="0">
                <a:solidFill>
                  <a:srgbClr val="003087"/>
                </a:solidFill>
                <a:latin typeface="Univers for KPMG Light" panose="020B0403020202020204" pitchFamily="34" charset="0"/>
                <a:cs typeface="Univers for KPMG" panose="020B0603020202020204" pitchFamily="34" charset="0"/>
              </a:defRPr>
            </a:lvl5pPr>
            <a:lvl6pPr marL="1257300" indent="-247650" algn="l" eaLnBrk="1" latinLnBrk="1" hangingPunct="1">
              <a:spcAft>
                <a:spcPts val="650"/>
              </a:spcAft>
              <a:buFont typeface="Univers for KPMG Light" panose="020B0403020202020204" pitchFamily="34" charset="0"/>
              <a:buChar char="-"/>
              <a:defRPr lang="en-US" sz="1400" b="0" i="0" baseline="0" dirty="0" smtClean="0">
                <a:solidFill>
                  <a:srgbClr val="003087"/>
                </a:solidFill>
                <a:latin typeface="Univers for KPMG Light" panose="020B0403020202020204" pitchFamily="34" charset="0"/>
              </a:defRPr>
            </a:lvl6pPr>
            <a:lvl7pPr marL="1619250" indent="-309563" algn="l" eaLnBrk="1" latinLnBrk="1" hangingPunct="1">
              <a:spcAft>
                <a:spcPts val="650"/>
              </a:spcAft>
              <a:buFont typeface="Univers for KPMG Light" panose="020B0403020202020204" pitchFamily="34" charset="0"/>
              <a:buChar char="—"/>
              <a:defRPr lang="en-US" sz="1400" b="0" i="0" dirty="0" smtClean="0">
                <a:solidFill>
                  <a:srgbClr val="003087"/>
                </a:solidFill>
                <a:latin typeface="Univers for KPMG Light" panose="020B0403020202020204" pitchFamily="34" charset="0"/>
              </a:defRPr>
            </a:lvl7pPr>
            <a:lvl8pPr marL="1885950" indent="-247650" algn="l" eaLnBrk="1" latinLnBrk="1" hangingPunct="1">
              <a:spcAft>
                <a:spcPts val="650"/>
              </a:spcAft>
              <a:buFont typeface="Univers for KPMG Light" panose="020B0403020202020204" pitchFamily="34" charset="0"/>
              <a:buChar char="-"/>
              <a:defRPr lang="en-US" sz="1400" b="0" i="0" baseline="0" dirty="0" smtClean="0">
                <a:solidFill>
                  <a:srgbClr val="003087"/>
                </a:solidFill>
                <a:latin typeface="Univers for KPMG Light" panose="020B0403020202020204" pitchFamily="34" charset="0"/>
              </a:defRPr>
            </a:lvl8pPr>
          </a:lstStyle>
          <a:p>
            <a:pPr>
              <a:spcAft>
                <a:spcPts val="0"/>
              </a:spcAft>
            </a:pPr>
            <a:r>
              <a:rPr lang="en-US" altLang="ko-KR">
                <a:latin typeface="KoPub돋움체 Medium" panose="02020603020101020101" pitchFamily="18" charset="-127"/>
                <a:ea typeface="KoPub돋움체 Medium" panose="02020603020101020101" pitchFamily="18" charset="-127"/>
              </a:rPr>
              <a:t>Source : KPMG Analysis</a:t>
            </a:r>
            <a:endParaRPr lang="ko-KR" altLang="en-US">
              <a:latin typeface="KoPub돋움체 Medium" panose="02020603020101020101" pitchFamily="18" charset="-127"/>
              <a:ea typeface="KoPub돋움체 Medium" panose="02020603020101020101" pitchFamily="18" charset="-127"/>
            </a:endParaRPr>
          </a:p>
        </p:txBody>
      </p:sp>
      <p:sp>
        <p:nvSpPr>
          <p:cNvPr id="9" name="텍스트 개체 틀 5">
            <a:extLst>
              <a:ext uri="{FF2B5EF4-FFF2-40B4-BE49-F238E27FC236}">
                <a16:creationId xmlns:a16="http://schemas.microsoft.com/office/drawing/2014/main" id="{BC4F9628-9980-7A61-AEDB-4E2831E8E815}"/>
              </a:ext>
            </a:extLst>
          </p:cNvPr>
          <p:cNvSpPr txBox="1">
            <a:spLocks/>
          </p:cNvSpPr>
          <p:nvPr/>
        </p:nvSpPr>
        <p:spPr>
          <a:xfrm>
            <a:off x="5077346" y="5913309"/>
            <a:ext cx="4356100" cy="287999"/>
          </a:xfrm>
          <a:prstGeom prst="rect">
            <a:avLst/>
          </a:prstGeom>
          <a:solidFill>
            <a:schemeClr val="bg1"/>
          </a:solidFill>
        </p:spPr>
        <p:txBody>
          <a:bodyPr vert="horz" wrap="square" lIns="0" tIns="0" rIns="0" bIns="0" rtlCol="0" anchor="t" anchorCtr="0">
            <a:noAutofit/>
          </a:bodyPr>
          <a:lstStyle>
            <a:lvl1pPr eaLnBrk="1" latinLnBrk="1" hangingPunct="1">
              <a:spcAft>
                <a:spcPts val="650"/>
              </a:spcAft>
              <a:defRPr lang="ko-KR" altLang="en-US" sz="800" b="0" i="0" kern="0" baseline="0" dirty="0">
                <a:solidFill>
                  <a:srgbClr val="7F7F7F"/>
                </a:solidFill>
                <a:latin typeface="+mn-lt"/>
                <a:ea typeface="+mn-ea"/>
                <a:cs typeface="Arial" panose="020B0604020202020204" pitchFamily="34" charset="0"/>
              </a:defRPr>
            </a:lvl1pPr>
            <a:lvl2pPr marL="0" indent="0" eaLnBrk="1" latinLnBrk="1" hangingPunct="1">
              <a:spcAft>
                <a:spcPts val="650"/>
              </a:spcAft>
              <a:buFont typeface="Univers for KPMG"/>
              <a:buNone/>
              <a:defRPr sz="1400" b="0" i="0">
                <a:solidFill>
                  <a:srgbClr val="003087"/>
                </a:solidFill>
                <a:latin typeface="Univers for KPMG Light" panose="020B0403020202020204" pitchFamily="34" charset="0"/>
                <a:cs typeface="Univers for KPMG" panose="020B0603020202020204" pitchFamily="34" charset="0"/>
              </a:defRPr>
            </a:lvl2pPr>
            <a:lvl3pPr marL="307975" indent="-307975" algn="l" eaLnBrk="1" latinLnBrk="1" hangingPunct="1">
              <a:spcAft>
                <a:spcPts val="650"/>
              </a:spcAft>
              <a:buFont typeface="Univers for KPMG Light" panose="020B0403020202020204" pitchFamily="34" charset="0"/>
              <a:buChar char="—"/>
              <a:defRPr sz="1400" b="0" i="0">
                <a:solidFill>
                  <a:srgbClr val="003087"/>
                </a:solidFill>
                <a:latin typeface="Univers for KPMG Light" panose="020B0403020202020204" pitchFamily="34" charset="0"/>
                <a:cs typeface="Univers for KPMG" panose="020B0603020202020204" pitchFamily="34" charset="0"/>
              </a:defRPr>
            </a:lvl3pPr>
            <a:lvl4pPr marL="623888" indent="-248400" algn="l" eaLnBrk="1" latinLnBrk="1" hangingPunct="1">
              <a:spcAft>
                <a:spcPts val="650"/>
              </a:spcAft>
              <a:buFont typeface="Univers for KPMG Light" panose="020B0403020202020204" pitchFamily="34" charset="0"/>
              <a:buChar char="–"/>
              <a:defRPr sz="1400" b="0" i="0" baseline="0">
                <a:solidFill>
                  <a:srgbClr val="003087"/>
                </a:solidFill>
                <a:latin typeface="Univers for KPMG Light" panose="020B0403020202020204" pitchFamily="34" charset="0"/>
                <a:cs typeface="Univers for KPMG" panose="020B0603020202020204" pitchFamily="34" charset="0"/>
              </a:defRPr>
            </a:lvl4pPr>
            <a:lvl5pPr marL="982663" indent="-309563" algn="l" eaLnBrk="1" latinLnBrk="1" hangingPunct="1">
              <a:spcAft>
                <a:spcPts val="650"/>
              </a:spcAft>
              <a:buFont typeface="Univers for KPMG Light" panose="020B0403020202020204" pitchFamily="34" charset="0"/>
              <a:buChar char="—"/>
              <a:defRPr lang="en-US" sz="1400" b="0" i="0" dirty="0" smtClean="0">
                <a:solidFill>
                  <a:srgbClr val="003087"/>
                </a:solidFill>
                <a:latin typeface="Univers for KPMG Light" panose="020B0403020202020204" pitchFamily="34" charset="0"/>
                <a:cs typeface="Univers for KPMG" panose="020B0603020202020204" pitchFamily="34" charset="0"/>
              </a:defRPr>
            </a:lvl5pPr>
            <a:lvl6pPr marL="1257300" indent="-247650" algn="l" eaLnBrk="1" latinLnBrk="1" hangingPunct="1">
              <a:spcAft>
                <a:spcPts val="650"/>
              </a:spcAft>
              <a:buFont typeface="Univers for KPMG Light" panose="020B0403020202020204" pitchFamily="34" charset="0"/>
              <a:buChar char="-"/>
              <a:defRPr lang="en-US" sz="1400" b="0" i="0" baseline="0" dirty="0" smtClean="0">
                <a:solidFill>
                  <a:srgbClr val="003087"/>
                </a:solidFill>
                <a:latin typeface="Univers for KPMG Light" panose="020B0403020202020204" pitchFamily="34" charset="0"/>
              </a:defRPr>
            </a:lvl6pPr>
            <a:lvl7pPr marL="1619250" indent="-309563" algn="l" eaLnBrk="1" latinLnBrk="1" hangingPunct="1">
              <a:spcAft>
                <a:spcPts val="650"/>
              </a:spcAft>
              <a:buFont typeface="Univers for KPMG Light" panose="020B0403020202020204" pitchFamily="34" charset="0"/>
              <a:buChar char="—"/>
              <a:defRPr lang="en-US" sz="1400" b="0" i="0" dirty="0" smtClean="0">
                <a:solidFill>
                  <a:srgbClr val="003087"/>
                </a:solidFill>
                <a:latin typeface="Univers for KPMG Light" panose="020B0403020202020204" pitchFamily="34" charset="0"/>
              </a:defRPr>
            </a:lvl7pPr>
            <a:lvl8pPr marL="1885950" indent="-247650" algn="l" eaLnBrk="1" latinLnBrk="1" hangingPunct="1">
              <a:spcAft>
                <a:spcPts val="650"/>
              </a:spcAft>
              <a:buFont typeface="Univers for KPMG Light" panose="020B0403020202020204" pitchFamily="34" charset="0"/>
              <a:buChar char="-"/>
              <a:defRPr lang="en-US" sz="1400" b="0" i="0" baseline="0" dirty="0" smtClean="0">
                <a:solidFill>
                  <a:srgbClr val="003087"/>
                </a:solidFill>
                <a:latin typeface="Univers for KPMG Light" panose="020B0403020202020204" pitchFamily="34" charset="0"/>
              </a:defRPr>
            </a:lvl8pPr>
          </a:lstStyle>
          <a:p>
            <a:pPr>
              <a:spcAft>
                <a:spcPts val="0"/>
              </a:spcAft>
            </a:pPr>
            <a:r>
              <a:rPr lang="en-US" altLang="ko-KR">
                <a:latin typeface="KoPub돋움체 Medium" panose="02020603020101020101" pitchFamily="18" charset="-127"/>
                <a:ea typeface="KoPub돋움체 Medium" panose="02020603020101020101" pitchFamily="18" charset="-127"/>
              </a:rPr>
              <a:t>Source : KPMG Analysis</a:t>
            </a:r>
            <a:endParaRPr lang="ko-KR" altLang="en-US">
              <a:latin typeface="KoPub돋움체 Medium" panose="02020603020101020101" pitchFamily="18" charset="-127"/>
              <a:ea typeface="KoPub돋움체 Medium" panose="02020603020101020101" pitchFamily="18" charset="-127"/>
            </a:endParaRPr>
          </a:p>
        </p:txBody>
      </p:sp>
      <p:sp>
        <p:nvSpPr>
          <p:cNvPr id="3" name="직사각형 2">
            <a:extLst>
              <a:ext uri="{FF2B5EF4-FFF2-40B4-BE49-F238E27FC236}">
                <a16:creationId xmlns:a16="http://schemas.microsoft.com/office/drawing/2014/main" id="{E1243D1A-0673-C954-2798-2AA6FCCB47C6}"/>
              </a:ext>
            </a:extLst>
          </p:cNvPr>
          <p:cNvSpPr/>
          <p:nvPr/>
        </p:nvSpPr>
        <p:spPr>
          <a:xfrm>
            <a:off x="4122296" y="111152"/>
            <a:ext cx="3567660" cy="344839"/>
          </a:xfrm>
          <a:prstGeom prst="rect">
            <a:avLst/>
          </a:prstGeom>
          <a:noFill/>
          <a:ln>
            <a:solidFill>
              <a:srgbClr val="1E49E2"/>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ko-KR" altLang="en-US" sz="900" b="1">
                <a:solidFill>
                  <a:srgbClr val="1E49E2"/>
                </a:solidFill>
              </a:rPr>
              <a:t>본 추정 결과는 회사제시 사업계획을 바탕으로 작성되었으며</a:t>
            </a:r>
            <a:r>
              <a:rPr lang="en-US" altLang="ko-KR" sz="900" b="1">
                <a:solidFill>
                  <a:srgbClr val="1E49E2"/>
                </a:solidFill>
              </a:rPr>
              <a:t>, </a:t>
            </a:r>
          </a:p>
          <a:p>
            <a:pPr algn="ctr"/>
            <a:r>
              <a:rPr lang="ko-KR" altLang="en-US" sz="900" b="1">
                <a:solidFill>
                  <a:srgbClr val="1E49E2"/>
                </a:solidFill>
              </a:rPr>
              <a:t>사업계획의 이행 시기 및 이행 여부에 따라 그 결과가 달라질 수 있음</a:t>
            </a:r>
          </a:p>
        </p:txBody>
      </p:sp>
      <p:graphicFrame>
        <p:nvGraphicFramePr>
          <p:cNvPr id="12" name="차트 11">
            <a:extLst>
              <a:ext uri="{FF2B5EF4-FFF2-40B4-BE49-F238E27FC236}">
                <a16:creationId xmlns:a16="http://schemas.microsoft.com/office/drawing/2014/main" id="{C196A386-D04B-D48E-857B-16E1CB0CD714}"/>
              </a:ext>
            </a:extLst>
          </p:cNvPr>
          <p:cNvGraphicFramePr>
            <a:graphicFrameLocks/>
          </p:cNvGraphicFramePr>
          <p:nvPr>
            <p:extLst>
              <p:ext uri="{D42A27DB-BD31-4B8C-83A1-F6EECF244321}">
                <p14:modId xmlns:p14="http://schemas.microsoft.com/office/powerpoint/2010/main" val="1125517304"/>
              </p:ext>
            </p:extLst>
          </p:nvPr>
        </p:nvGraphicFramePr>
        <p:xfrm>
          <a:off x="4953000" y="4155560"/>
          <a:ext cx="4945200" cy="1749601"/>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 name="차트 1">
            <a:extLst>
              <a:ext uri="{FF2B5EF4-FFF2-40B4-BE49-F238E27FC236}">
                <a16:creationId xmlns:a16="http://schemas.microsoft.com/office/drawing/2014/main" id="{707219ED-1704-486E-B46E-EDCE3053BBBC}"/>
              </a:ext>
            </a:extLst>
          </p:cNvPr>
          <p:cNvGraphicFramePr>
            <a:graphicFrameLocks/>
          </p:cNvGraphicFramePr>
          <p:nvPr>
            <p:extLst>
              <p:ext uri="{D42A27DB-BD31-4B8C-83A1-F6EECF244321}">
                <p14:modId xmlns:p14="http://schemas.microsoft.com/office/powerpoint/2010/main" val="719695657"/>
              </p:ext>
            </p:extLst>
          </p:nvPr>
        </p:nvGraphicFramePr>
        <p:xfrm>
          <a:off x="5076000" y="2030400"/>
          <a:ext cx="4341600" cy="17496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87317840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텍스트 개체 틀 16">
            <a:extLst>
              <a:ext uri="{FF2B5EF4-FFF2-40B4-BE49-F238E27FC236}">
                <a16:creationId xmlns:a16="http://schemas.microsoft.com/office/drawing/2014/main" id="{5A7C73A3-8BE8-4DE6-B6AA-C52589975296}"/>
              </a:ext>
            </a:extLst>
          </p:cNvPr>
          <p:cNvSpPr>
            <a:spLocks noGrp="1"/>
          </p:cNvSpPr>
          <p:nvPr>
            <p:ph type="body" sz="quarter" idx="10"/>
          </p:nvPr>
        </p:nvSpPr>
        <p:spPr>
          <a:xfrm>
            <a:off x="502976" y="193432"/>
            <a:ext cx="8574241" cy="211381"/>
          </a:xfrm>
        </p:spPr>
        <p:txBody>
          <a:bodyPr/>
          <a:lstStyle/>
          <a:p>
            <a:r>
              <a:rPr lang="en-US" altLang="ko-KR" sz="1000">
                <a:solidFill>
                  <a:schemeClr val="tx1">
                    <a:lumMod val="50000"/>
                    <a:lumOff val="50000"/>
                  </a:schemeClr>
                </a:solidFill>
                <a:latin typeface="KoPub돋움체 Bold" panose="00000800000000000000" pitchFamily="2" charset="-127"/>
                <a:ea typeface="KoPub돋움체 Bold" panose="00000800000000000000" pitchFamily="2" charset="-127"/>
                <a:cs typeface="+mn-cs"/>
              </a:rPr>
              <a:t>03 Projection</a:t>
            </a:r>
            <a:endParaRPr lang="ko-KR" altLang="en-US" sz="1000">
              <a:solidFill>
                <a:schemeClr val="tx1">
                  <a:lumMod val="50000"/>
                  <a:lumOff val="50000"/>
                </a:schemeClr>
              </a:solidFill>
              <a:latin typeface="KoPub돋움체 Bold" panose="00000800000000000000" pitchFamily="2" charset="-127"/>
              <a:ea typeface="KoPub돋움체 Bold" panose="00000800000000000000" pitchFamily="2" charset="-127"/>
              <a:cs typeface="+mn-cs"/>
            </a:endParaRPr>
          </a:p>
        </p:txBody>
      </p:sp>
      <p:sp>
        <p:nvSpPr>
          <p:cNvPr id="96" name="TextBox 95">
            <a:extLst>
              <a:ext uri="{FF2B5EF4-FFF2-40B4-BE49-F238E27FC236}">
                <a16:creationId xmlns:a16="http://schemas.microsoft.com/office/drawing/2014/main" id="{48798C3D-559E-40C9-B22A-6761007405E1}"/>
              </a:ext>
            </a:extLst>
          </p:cNvPr>
          <p:cNvSpPr txBox="1"/>
          <p:nvPr/>
        </p:nvSpPr>
        <p:spPr>
          <a:xfrm flipH="1">
            <a:off x="488950" y="874727"/>
            <a:ext cx="8928100" cy="169277"/>
          </a:xfrm>
          <a:prstGeom prst="rect">
            <a:avLst/>
          </a:prstGeom>
          <a:noFill/>
        </p:spPr>
        <p:txBody>
          <a:bodyPr wrap="square" lIns="0" tIns="0" rIns="0" bIns="0" rtlCol="0">
            <a:spAutoFit/>
          </a:bodyPr>
          <a:lstStyle/>
          <a:p>
            <a:r>
              <a:rPr lang="ko-KR" altLang="en-US"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연도별 자금수지 검토 결과 </a:t>
            </a:r>
            <a:r>
              <a:rPr lang="en-US" altLang="ko-KR"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SPIRIT </a:t>
            </a:r>
            <a:r>
              <a:rPr lang="ko-KR" altLang="en-US"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선박의 주요 </a:t>
            </a:r>
            <a:r>
              <a:rPr lang="en-US" altLang="ko-KR"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Target </a:t>
            </a:r>
            <a:r>
              <a:rPr lang="ko-KR" altLang="en-US"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사업 투입 시 영업활동 현금흐름을 통한 선박금융의 원리금 상환이 가능할 것으로 추정됩니다</a:t>
            </a:r>
            <a:r>
              <a:rPr lang="en-US" altLang="ko-KR"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a:t>
            </a:r>
            <a:r>
              <a:rPr lang="ko-KR" altLang="en-US"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 </a:t>
            </a:r>
          </a:p>
        </p:txBody>
      </p:sp>
      <p:sp>
        <p:nvSpPr>
          <p:cNvPr id="97" name="제목 18">
            <a:extLst>
              <a:ext uri="{FF2B5EF4-FFF2-40B4-BE49-F238E27FC236}">
                <a16:creationId xmlns:a16="http://schemas.microsoft.com/office/drawing/2014/main" id="{E577CB65-78D0-496E-8174-B9F8D9F6DC96}"/>
              </a:ext>
            </a:extLst>
          </p:cNvPr>
          <p:cNvSpPr txBox="1">
            <a:spLocks/>
          </p:cNvSpPr>
          <p:nvPr/>
        </p:nvSpPr>
        <p:spPr>
          <a:xfrm>
            <a:off x="488951" y="439978"/>
            <a:ext cx="8928100" cy="430887"/>
          </a:xfrm>
          <a:prstGeom prst="rect">
            <a:avLst/>
          </a:prstGeom>
        </p:spPr>
        <p:txBody>
          <a:bodyPr wrap="square" lIns="0" tIns="0" rIns="0" bIns="0">
            <a:spAutoFit/>
          </a:bodyPr>
          <a:lstStyle>
            <a:defPPr>
              <a:defRPr lang="en-US"/>
            </a:defPPr>
            <a:lvl1pPr marR="0" lvl="0" indent="0" defTabSz="661751" fontAlgn="auto" latinLnBrk="1">
              <a:lnSpc>
                <a:spcPct val="100000"/>
              </a:lnSpc>
              <a:spcBef>
                <a:spcPct val="0"/>
              </a:spcBef>
              <a:spcAft>
                <a:spcPts val="2000"/>
              </a:spcAft>
              <a:buClrTx/>
              <a:buSzTx/>
              <a:buFontTx/>
              <a:buNone/>
              <a:tabLst/>
              <a:defRPr kumimoji="0" sz="2800" b="0" i="0" u="none" strike="noStrike" cap="none" spc="0" normalizeH="0" baseline="0">
                <a:ln>
                  <a:solidFill>
                    <a:srgbClr val="FD349C">
                      <a:alpha val="0"/>
                    </a:srgbClr>
                  </a:solidFill>
                </a:ln>
                <a:solidFill>
                  <a:srgbClr val="00338D"/>
                </a:solidFill>
                <a:effectLst/>
                <a:uLnTx/>
                <a:uFillTx/>
                <a:latin typeface="KoPub돋움체 Bold" panose="00000800000000000000" pitchFamily="2" charset="-127"/>
                <a:ea typeface="KoPub돋움체 Bold" panose="00000800000000000000" pitchFamily="2" charset="-127"/>
                <a:cs typeface="+mj-cs"/>
              </a:defRPr>
            </a:lvl1pPr>
          </a:lstStyle>
          <a:p>
            <a:pPr>
              <a:defRPr/>
            </a:pPr>
            <a:r>
              <a:rPr lang="en-US" altLang="ko-KR" sz="2800"/>
              <a:t>Cash Flow Projection </a:t>
            </a:r>
            <a:r>
              <a:rPr lang="en-US" altLang="ko-KR" sz="2000"/>
              <a:t>– </a:t>
            </a:r>
            <a:r>
              <a:rPr lang="ko-KR" altLang="en-US" sz="2000"/>
              <a:t>연도별 자금수지</a:t>
            </a:r>
            <a:endParaRPr lang="en-US" altLang="ko-KR" sz="2000"/>
          </a:p>
        </p:txBody>
      </p:sp>
      <p:graphicFrame>
        <p:nvGraphicFramePr>
          <p:cNvPr id="10" name="표 9">
            <a:extLst>
              <a:ext uri="{FF2B5EF4-FFF2-40B4-BE49-F238E27FC236}">
                <a16:creationId xmlns:a16="http://schemas.microsoft.com/office/drawing/2014/main" id="{A7FB338E-EA74-9B1A-3C2D-159EA083F2AF}"/>
              </a:ext>
            </a:extLst>
          </p:cNvPr>
          <p:cNvGraphicFramePr>
            <a:graphicFrameLocks noGrp="1"/>
          </p:cNvGraphicFramePr>
          <p:nvPr>
            <p:extLst>
              <p:ext uri="{D42A27DB-BD31-4B8C-83A1-F6EECF244321}">
                <p14:modId xmlns:p14="http://schemas.microsoft.com/office/powerpoint/2010/main" val="1311431981"/>
              </p:ext>
            </p:extLst>
          </p:nvPr>
        </p:nvGraphicFramePr>
        <p:xfrm>
          <a:off x="488950" y="1177925"/>
          <a:ext cx="8928101" cy="4850640"/>
        </p:xfrm>
        <a:graphic>
          <a:graphicData uri="http://schemas.openxmlformats.org/drawingml/2006/table">
            <a:tbl>
              <a:tblPr/>
              <a:tblGrid>
                <a:gridCol w="207228">
                  <a:extLst>
                    <a:ext uri="{9D8B030D-6E8A-4147-A177-3AD203B41FA5}">
                      <a16:colId xmlns:a16="http://schemas.microsoft.com/office/drawing/2014/main" val="1618767161"/>
                    </a:ext>
                  </a:extLst>
                </a:gridCol>
                <a:gridCol w="646433">
                  <a:extLst>
                    <a:ext uri="{9D8B030D-6E8A-4147-A177-3AD203B41FA5}">
                      <a16:colId xmlns:a16="http://schemas.microsoft.com/office/drawing/2014/main" val="74765164"/>
                    </a:ext>
                  </a:extLst>
                </a:gridCol>
                <a:gridCol w="1484364">
                  <a:extLst>
                    <a:ext uri="{9D8B030D-6E8A-4147-A177-3AD203B41FA5}">
                      <a16:colId xmlns:a16="http://schemas.microsoft.com/office/drawing/2014/main" val="300512530"/>
                    </a:ext>
                  </a:extLst>
                </a:gridCol>
                <a:gridCol w="1003957">
                  <a:extLst>
                    <a:ext uri="{9D8B030D-6E8A-4147-A177-3AD203B41FA5}">
                      <a16:colId xmlns:a16="http://schemas.microsoft.com/office/drawing/2014/main" val="3663805280"/>
                    </a:ext>
                  </a:extLst>
                </a:gridCol>
                <a:gridCol w="798017">
                  <a:extLst>
                    <a:ext uri="{9D8B030D-6E8A-4147-A177-3AD203B41FA5}">
                      <a16:colId xmlns:a16="http://schemas.microsoft.com/office/drawing/2014/main" val="2987713027"/>
                    </a:ext>
                  </a:extLst>
                </a:gridCol>
                <a:gridCol w="798017">
                  <a:extLst>
                    <a:ext uri="{9D8B030D-6E8A-4147-A177-3AD203B41FA5}">
                      <a16:colId xmlns:a16="http://schemas.microsoft.com/office/drawing/2014/main" val="3066165237"/>
                    </a:ext>
                  </a:extLst>
                </a:gridCol>
                <a:gridCol w="798017">
                  <a:extLst>
                    <a:ext uri="{9D8B030D-6E8A-4147-A177-3AD203B41FA5}">
                      <a16:colId xmlns:a16="http://schemas.microsoft.com/office/drawing/2014/main" val="2831492229"/>
                    </a:ext>
                  </a:extLst>
                </a:gridCol>
                <a:gridCol w="798017">
                  <a:extLst>
                    <a:ext uri="{9D8B030D-6E8A-4147-A177-3AD203B41FA5}">
                      <a16:colId xmlns:a16="http://schemas.microsoft.com/office/drawing/2014/main" val="4057835173"/>
                    </a:ext>
                  </a:extLst>
                </a:gridCol>
                <a:gridCol w="798017">
                  <a:extLst>
                    <a:ext uri="{9D8B030D-6E8A-4147-A177-3AD203B41FA5}">
                      <a16:colId xmlns:a16="http://schemas.microsoft.com/office/drawing/2014/main" val="2652439995"/>
                    </a:ext>
                  </a:extLst>
                </a:gridCol>
                <a:gridCol w="798017">
                  <a:extLst>
                    <a:ext uri="{9D8B030D-6E8A-4147-A177-3AD203B41FA5}">
                      <a16:colId xmlns:a16="http://schemas.microsoft.com/office/drawing/2014/main" val="2441784304"/>
                    </a:ext>
                  </a:extLst>
                </a:gridCol>
                <a:gridCol w="798017">
                  <a:extLst>
                    <a:ext uri="{9D8B030D-6E8A-4147-A177-3AD203B41FA5}">
                      <a16:colId xmlns:a16="http://schemas.microsoft.com/office/drawing/2014/main" val="4189034210"/>
                    </a:ext>
                  </a:extLst>
                </a:gridCol>
              </a:tblGrid>
              <a:tr h="187200">
                <a:tc gridSpan="11">
                  <a:txBody>
                    <a:bodyPr/>
                    <a:lstStyle/>
                    <a:p>
                      <a:pPr algn="l" fontAlgn="ctr"/>
                      <a:r>
                        <a:rPr lang="ko-KR" altLang="en-US" sz="900" b="1" i="0" u="none" strike="noStrike">
                          <a:solidFill>
                            <a:srgbClr val="FFFFFF"/>
                          </a:solidFill>
                          <a:effectLst/>
                          <a:latin typeface="KoPub돋움체 Medium" panose="00000600000000000000" pitchFamily="2" charset="-127"/>
                          <a:ea typeface="KoPub돋움체 Medium" panose="00000600000000000000" pitchFamily="2" charset="-127"/>
                        </a:rPr>
                        <a:t>추정 자금수지</a:t>
                      </a:r>
                      <a:endPar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endParaRPr>
                    </a:p>
                  </a:txBody>
                  <a:tcPr marL="36000" marR="36000" marT="0" marB="0" anchor="ctr">
                    <a:lnL>
                      <a:noFill/>
                    </a:lnL>
                    <a:lnR>
                      <a:noFill/>
                    </a:lnR>
                    <a:lnT>
                      <a:noFill/>
                    </a:lnT>
                    <a:lnB>
                      <a:noFill/>
                    </a:lnB>
                    <a:solidFill>
                      <a:srgbClr val="00338D"/>
                    </a:solidFill>
                  </a:tcPr>
                </a:tc>
                <a:tc hMerge="1">
                  <a:txBody>
                    <a:bodyPr/>
                    <a:lstStyle/>
                    <a:p>
                      <a:pPr algn="l" fontAlgn="ctr"/>
                      <a:r>
                        <a:rPr lang="ko-KR" altLang="en-US" sz="900" b="0" i="0" u="none" strike="noStrike">
                          <a:solidFill>
                            <a:srgbClr val="000000"/>
                          </a:solidFill>
                          <a:effectLst/>
                          <a:latin typeface="KoPub돋움체 Light" panose="00000300000000000000" pitchFamily="2" charset="-127"/>
                          <a:ea typeface="KoPub돋움체 Light" panose="00000300000000000000" pitchFamily="2" charset="-127"/>
                        </a:rPr>
                        <a:t>　</a:t>
                      </a:r>
                    </a:p>
                  </a:txBody>
                  <a:tcPr marL="36000" marR="36000" marT="0" marB="0" anchor="ctr">
                    <a:lnL>
                      <a:noFill/>
                    </a:lnL>
                    <a:lnR>
                      <a:noFill/>
                    </a:lnR>
                    <a:lnT>
                      <a:noFill/>
                    </a:lnT>
                    <a:lnB>
                      <a:noFill/>
                    </a:lnB>
                    <a:solidFill>
                      <a:srgbClr val="00338D"/>
                    </a:solidFill>
                  </a:tcPr>
                </a:tc>
                <a:tc hMerge="1">
                  <a:txBody>
                    <a:bodyPr/>
                    <a:lstStyle/>
                    <a:p>
                      <a:pPr algn="l" fontAlgn="ctr"/>
                      <a:r>
                        <a:rPr lang="ko-KR" altLang="en-US" sz="900" b="0" i="0" u="none" strike="noStrike">
                          <a:solidFill>
                            <a:srgbClr val="000000"/>
                          </a:solidFill>
                          <a:effectLst/>
                          <a:latin typeface="KoPub돋움체 Light" panose="00000300000000000000" pitchFamily="2" charset="-127"/>
                          <a:ea typeface="KoPub돋움체 Light" panose="00000300000000000000" pitchFamily="2" charset="-127"/>
                        </a:rPr>
                        <a:t>　</a:t>
                      </a:r>
                    </a:p>
                  </a:txBody>
                  <a:tcPr marL="36000" marR="36000" marT="0" marB="0" anchor="ctr">
                    <a:lnL>
                      <a:noFill/>
                    </a:lnL>
                    <a:lnR>
                      <a:noFill/>
                    </a:lnR>
                    <a:lnT>
                      <a:noFill/>
                    </a:lnT>
                    <a:lnB>
                      <a:noFill/>
                    </a:lnB>
                    <a:solidFill>
                      <a:srgbClr val="00338D"/>
                    </a:solidFill>
                  </a:tcPr>
                </a:tc>
                <a:tc hMerge="1">
                  <a:txBody>
                    <a:bodyPr/>
                    <a:lstStyle/>
                    <a:p>
                      <a:pPr algn="l" fontAlgn="ctr"/>
                      <a:r>
                        <a:rPr lang="ko-KR" altLang="en-US" sz="900" b="0" i="0" u="none" strike="noStrike">
                          <a:solidFill>
                            <a:srgbClr val="000000"/>
                          </a:solidFill>
                          <a:effectLst/>
                          <a:latin typeface="KoPub돋움체 Light" panose="00000300000000000000" pitchFamily="2" charset="-127"/>
                          <a:ea typeface="KoPub돋움체 Light" panose="00000300000000000000" pitchFamily="2" charset="-127"/>
                        </a:rPr>
                        <a:t>　</a:t>
                      </a:r>
                    </a:p>
                  </a:txBody>
                  <a:tcPr marL="36000" marR="36000" marT="0" marB="0" anchor="ctr">
                    <a:lnL>
                      <a:noFill/>
                    </a:lnL>
                    <a:lnR>
                      <a:noFill/>
                    </a:lnR>
                    <a:lnT>
                      <a:noFill/>
                    </a:lnT>
                    <a:lnB>
                      <a:noFill/>
                    </a:lnB>
                    <a:solidFill>
                      <a:srgbClr val="00338D"/>
                    </a:solidFill>
                  </a:tcPr>
                </a:tc>
                <a:tc hMerge="1">
                  <a:txBody>
                    <a:bodyPr/>
                    <a:lstStyle/>
                    <a:p>
                      <a:pPr algn="l" fontAlgn="ctr"/>
                      <a:r>
                        <a:rPr lang="ko-KR" altLang="en-US" sz="900" b="0" i="0" u="none" strike="noStrike">
                          <a:solidFill>
                            <a:srgbClr val="000000"/>
                          </a:solidFill>
                          <a:effectLst/>
                          <a:latin typeface="KoPub돋움체 Light" panose="00000300000000000000" pitchFamily="2" charset="-127"/>
                          <a:ea typeface="KoPub돋움체 Light" panose="00000300000000000000" pitchFamily="2" charset="-127"/>
                        </a:rPr>
                        <a:t>　</a:t>
                      </a:r>
                    </a:p>
                  </a:txBody>
                  <a:tcPr marL="36000" marR="36000" marT="0" marB="0" anchor="ctr">
                    <a:lnL>
                      <a:noFill/>
                    </a:lnL>
                    <a:lnR>
                      <a:noFill/>
                    </a:lnR>
                    <a:lnT>
                      <a:noFill/>
                    </a:lnT>
                    <a:lnB>
                      <a:noFill/>
                    </a:lnB>
                    <a:solidFill>
                      <a:srgbClr val="00338D"/>
                    </a:solidFill>
                  </a:tcPr>
                </a:tc>
                <a:tc hMerge="1">
                  <a:txBody>
                    <a:bodyPr/>
                    <a:lstStyle/>
                    <a:p>
                      <a:pPr algn="l" fontAlgn="ctr"/>
                      <a:r>
                        <a:rPr lang="ko-KR" altLang="en-US" sz="900" b="0" i="0" u="none" strike="noStrike">
                          <a:solidFill>
                            <a:srgbClr val="000000"/>
                          </a:solidFill>
                          <a:effectLst/>
                          <a:latin typeface="KoPub돋움체 Light" panose="00000300000000000000" pitchFamily="2" charset="-127"/>
                          <a:ea typeface="KoPub돋움체 Light" panose="00000300000000000000" pitchFamily="2" charset="-127"/>
                        </a:rPr>
                        <a:t>　</a:t>
                      </a:r>
                    </a:p>
                  </a:txBody>
                  <a:tcPr marL="36000" marR="36000" marT="0" marB="0" anchor="ctr">
                    <a:lnL>
                      <a:noFill/>
                    </a:lnL>
                    <a:lnR>
                      <a:noFill/>
                    </a:lnR>
                    <a:lnT>
                      <a:noFill/>
                    </a:lnT>
                    <a:lnB>
                      <a:noFill/>
                    </a:lnB>
                    <a:solidFill>
                      <a:srgbClr val="00338D"/>
                    </a:solidFill>
                  </a:tcPr>
                </a:tc>
                <a:tc hMerge="1">
                  <a:txBody>
                    <a:bodyPr/>
                    <a:lstStyle/>
                    <a:p>
                      <a:pPr algn="l" fontAlgn="ctr"/>
                      <a:r>
                        <a:rPr lang="ko-KR" altLang="en-US" sz="900" b="0" i="0" u="none" strike="noStrike">
                          <a:solidFill>
                            <a:srgbClr val="000000"/>
                          </a:solidFill>
                          <a:effectLst/>
                          <a:latin typeface="KoPub돋움체 Light" panose="00000300000000000000" pitchFamily="2" charset="-127"/>
                          <a:ea typeface="KoPub돋움체 Light" panose="00000300000000000000" pitchFamily="2" charset="-127"/>
                        </a:rPr>
                        <a:t>　</a:t>
                      </a:r>
                    </a:p>
                  </a:txBody>
                  <a:tcPr marL="36000" marR="36000" marT="0" marB="0" anchor="ctr">
                    <a:lnL>
                      <a:noFill/>
                    </a:lnL>
                    <a:lnR>
                      <a:noFill/>
                    </a:lnR>
                    <a:lnT>
                      <a:noFill/>
                    </a:lnT>
                    <a:lnB>
                      <a:noFill/>
                    </a:lnB>
                    <a:solidFill>
                      <a:srgbClr val="00338D"/>
                    </a:solidFill>
                  </a:tcPr>
                </a:tc>
                <a:tc hMerge="1">
                  <a:txBody>
                    <a:bodyPr/>
                    <a:lstStyle/>
                    <a:p>
                      <a:pPr algn="l" fontAlgn="ctr"/>
                      <a:r>
                        <a:rPr lang="ko-KR" altLang="en-US" sz="900" b="0" i="0" u="none" strike="noStrike">
                          <a:solidFill>
                            <a:srgbClr val="000000"/>
                          </a:solidFill>
                          <a:effectLst/>
                          <a:latin typeface="KoPub돋움체 Light" panose="00000300000000000000" pitchFamily="2" charset="-127"/>
                          <a:ea typeface="KoPub돋움체 Light" panose="00000300000000000000" pitchFamily="2" charset="-127"/>
                        </a:rPr>
                        <a:t>　</a:t>
                      </a:r>
                    </a:p>
                  </a:txBody>
                  <a:tcPr marL="36000" marR="36000" marT="0" marB="0" anchor="ctr">
                    <a:lnL>
                      <a:noFill/>
                    </a:lnL>
                    <a:lnR>
                      <a:noFill/>
                    </a:lnR>
                    <a:lnT>
                      <a:noFill/>
                    </a:lnT>
                    <a:lnB>
                      <a:noFill/>
                    </a:lnB>
                    <a:solidFill>
                      <a:srgbClr val="00338D"/>
                    </a:solidFill>
                  </a:tcPr>
                </a:tc>
                <a:tc hMerge="1">
                  <a:txBody>
                    <a:bodyPr/>
                    <a:lstStyle/>
                    <a:p>
                      <a:pPr algn="l" fontAlgn="ctr"/>
                      <a:r>
                        <a:rPr lang="ko-KR" altLang="en-US" sz="900" b="0" i="0" u="none" strike="noStrike">
                          <a:solidFill>
                            <a:srgbClr val="000000"/>
                          </a:solidFill>
                          <a:effectLst/>
                          <a:latin typeface="KoPub돋움체 Light" panose="00000300000000000000" pitchFamily="2" charset="-127"/>
                          <a:ea typeface="KoPub돋움체 Light" panose="00000300000000000000" pitchFamily="2" charset="-127"/>
                        </a:rPr>
                        <a:t>　</a:t>
                      </a:r>
                    </a:p>
                  </a:txBody>
                  <a:tcPr marL="36000" marR="36000" marT="0" marB="0" anchor="ctr">
                    <a:lnL>
                      <a:noFill/>
                    </a:lnL>
                    <a:lnR>
                      <a:noFill/>
                    </a:lnR>
                    <a:lnT>
                      <a:noFill/>
                    </a:lnT>
                    <a:lnB>
                      <a:noFill/>
                    </a:lnB>
                    <a:solidFill>
                      <a:srgbClr val="00338D"/>
                    </a:solidFill>
                  </a:tcPr>
                </a:tc>
                <a:tc hMerge="1">
                  <a:txBody>
                    <a:bodyPr/>
                    <a:lstStyle/>
                    <a:p>
                      <a:pPr algn="l" fontAlgn="ctr"/>
                      <a:r>
                        <a:rPr lang="ko-KR" altLang="en-US" sz="900" b="0" i="0" u="none" strike="noStrike">
                          <a:solidFill>
                            <a:srgbClr val="000000"/>
                          </a:solidFill>
                          <a:effectLst/>
                          <a:latin typeface="KoPub돋움체 Light" panose="00000300000000000000" pitchFamily="2" charset="-127"/>
                          <a:ea typeface="KoPub돋움체 Light" panose="00000300000000000000" pitchFamily="2" charset="-127"/>
                        </a:rPr>
                        <a:t>　</a:t>
                      </a:r>
                    </a:p>
                  </a:txBody>
                  <a:tcPr marL="36000" marR="36000" marT="0" marB="0" anchor="ctr">
                    <a:lnL>
                      <a:noFill/>
                    </a:lnL>
                    <a:lnR>
                      <a:noFill/>
                    </a:lnR>
                    <a:lnT>
                      <a:noFill/>
                    </a:lnT>
                    <a:lnB>
                      <a:noFill/>
                    </a:lnB>
                    <a:solidFill>
                      <a:srgbClr val="00338D"/>
                    </a:solidFill>
                  </a:tcPr>
                </a:tc>
                <a:tc hMerge="1">
                  <a:txBody>
                    <a:bodyPr/>
                    <a:lstStyle/>
                    <a:p>
                      <a:pPr algn="l" fontAlgn="ctr"/>
                      <a:r>
                        <a:rPr lang="ko-KR" altLang="en-US" sz="900" b="0" i="0" u="none" strike="noStrike">
                          <a:solidFill>
                            <a:srgbClr val="000000"/>
                          </a:solidFill>
                          <a:effectLst/>
                          <a:latin typeface="KoPub돋움체 Light" panose="00000300000000000000" pitchFamily="2" charset="-127"/>
                          <a:ea typeface="KoPub돋움체 Light" panose="00000300000000000000" pitchFamily="2" charset="-127"/>
                        </a:rPr>
                        <a:t>　</a:t>
                      </a:r>
                    </a:p>
                  </a:txBody>
                  <a:tcPr marL="36000" marR="36000" marT="0" marB="0" anchor="ctr">
                    <a:lnL>
                      <a:noFill/>
                    </a:lnL>
                    <a:lnR>
                      <a:noFill/>
                    </a:lnR>
                    <a:lnT>
                      <a:noFill/>
                    </a:lnT>
                    <a:lnB>
                      <a:noFill/>
                    </a:lnB>
                    <a:solidFill>
                      <a:srgbClr val="00338D"/>
                    </a:solidFill>
                  </a:tcPr>
                </a:tc>
                <a:extLst>
                  <a:ext uri="{0D108BD9-81ED-4DB2-BD59-A6C34878D82A}">
                    <a16:rowId xmlns:a16="http://schemas.microsoft.com/office/drawing/2014/main" val="3325420618"/>
                  </a:ext>
                </a:extLst>
              </a:tr>
              <a:tr h="130946">
                <a:tc gridSpan="3">
                  <a:txBody>
                    <a:bodyPr/>
                    <a:lstStyle/>
                    <a:p>
                      <a:pPr algn="l" fontAlgn="ctr"/>
                      <a:r>
                        <a:rPr lang="en-US" altLang="ko-KR" sz="900" b="1" i="0" u="none" strike="noStrike">
                          <a:solidFill>
                            <a:srgbClr val="000000"/>
                          </a:solidFill>
                          <a:effectLst/>
                          <a:latin typeface="KoPub돋움체 Medium" panose="00000600000000000000" pitchFamily="2" charset="-127"/>
                          <a:ea typeface="KoPub돋움체 Medium" panose="00000600000000000000" pitchFamily="2" charset="-127"/>
                        </a:rPr>
                        <a:t>(</a:t>
                      </a:r>
                      <a:r>
                        <a:rPr lang="ko-KR" altLang="en-US" sz="900" b="1" i="0" u="none" strike="noStrike">
                          <a:solidFill>
                            <a:srgbClr val="000000"/>
                          </a:solidFill>
                          <a:effectLst/>
                          <a:latin typeface="KoPub돋움체 Medium" panose="00000600000000000000" pitchFamily="2" charset="-127"/>
                          <a:ea typeface="KoPub돋움체 Medium" panose="00000600000000000000" pitchFamily="2" charset="-127"/>
                        </a:rPr>
                        <a:t>단위 </a:t>
                      </a:r>
                      <a:r>
                        <a:rPr lang="en-US" altLang="ko-KR" sz="900" b="1" i="0" u="none" strike="noStrike">
                          <a:solidFill>
                            <a:srgbClr val="000000"/>
                          </a:solidFill>
                          <a:effectLst/>
                          <a:latin typeface="KoPub돋움체 Medium" panose="00000600000000000000" pitchFamily="2" charset="-127"/>
                          <a:ea typeface="KoPub돋움체 Medium" panose="00000600000000000000" pitchFamily="2" charset="-127"/>
                        </a:rPr>
                        <a:t>: </a:t>
                      </a:r>
                      <a:r>
                        <a:rPr lang="ko-KR" altLang="en-US" sz="900" b="1" i="0" u="none" strike="noStrike">
                          <a:solidFill>
                            <a:srgbClr val="000000"/>
                          </a:solidFill>
                          <a:effectLst/>
                          <a:latin typeface="KoPub돋움체 Medium" panose="00000600000000000000" pitchFamily="2" charset="-127"/>
                          <a:ea typeface="KoPub돋움체 Medium" panose="00000600000000000000" pitchFamily="2" charset="-127"/>
                        </a:rPr>
                        <a:t>백만원</a:t>
                      </a:r>
                      <a:r>
                        <a:rPr lang="en-US" altLang="ko-KR" sz="900" b="1" i="0" u="none" strike="noStrike">
                          <a:solidFill>
                            <a:srgbClr val="000000"/>
                          </a:solidFill>
                          <a:effectLst/>
                          <a:latin typeface="KoPub돋움체 Medium" panose="00000600000000000000" pitchFamily="2" charset="-127"/>
                          <a:ea typeface="KoPub돋움체 Medium" panose="00000600000000000000" pitchFamily="2" charset="-127"/>
                        </a:rPr>
                        <a:t>)</a:t>
                      </a:r>
                      <a:endParaRPr lang="ko-KR" altLang="en-US" sz="900" b="1" i="0" u="none" strike="noStrike">
                        <a:solidFill>
                          <a:srgbClr val="000000"/>
                        </a:solidFill>
                        <a:effectLst/>
                        <a:latin typeface="KoPub돋움체 Medium" panose="00000600000000000000" pitchFamily="2" charset="-127"/>
                        <a:ea typeface="KoPub돋움체 Medium" panose="00000600000000000000" pitchFamily="2" charset="-127"/>
                      </a:endParaRP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hMerge="1">
                  <a:txBody>
                    <a:bodyPr/>
                    <a:lstStyle/>
                    <a:p>
                      <a:pPr algn="l" fontAlgn="ctr"/>
                      <a:r>
                        <a:rPr lang="ko-KR" altLang="en-US" sz="900" b="1" i="0" u="none" strike="noStrike">
                          <a:solidFill>
                            <a:srgbClr val="000000"/>
                          </a:solidFill>
                          <a:effectLst/>
                          <a:latin typeface="KoPub돋움체 Light" panose="00000300000000000000" pitchFamily="2" charset="-127"/>
                          <a:ea typeface="KoPub돋움체 Light" panose="00000300000000000000" pitchFamily="2" charset="-127"/>
                        </a:rPr>
                        <a:t>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hMerge="1">
                  <a:txBody>
                    <a:bodyPr/>
                    <a:lstStyle/>
                    <a:p>
                      <a:pPr algn="l" fontAlgn="ctr"/>
                      <a:r>
                        <a:rPr lang="ko-KR" altLang="en-US" sz="900" b="1" i="0" u="none" strike="noStrike">
                          <a:solidFill>
                            <a:srgbClr val="000000"/>
                          </a:solidFill>
                          <a:effectLst/>
                          <a:latin typeface="KoPub돋움체 Light" panose="00000300000000000000" pitchFamily="2" charset="-127"/>
                          <a:ea typeface="KoPub돋움체 Light" panose="00000300000000000000" pitchFamily="2" charset="-127"/>
                        </a:rPr>
                        <a:t>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KoPub돋움체 Light" panose="00000300000000000000" pitchFamily="2" charset="-127"/>
                          <a:ea typeface="KoPub돋움체 Light" panose="00000300000000000000" pitchFamily="2" charset="-127"/>
                        </a:rPr>
                        <a:t>2023F</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KoPub돋움체 Light" panose="00000300000000000000" pitchFamily="2" charset="-127"/>
                          <a:ea typeface="KoPub돋움체 Light" panose="00000300000000000000" pitchFamily="2" charset="-127"/>
                        </a:rPr>
                        <a:t>2024F</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KoPub돋움체 Light" panose="00000300000000000000" pitchFamily="2" charset="-127"/>
                          <a:ea typeface="KoPub돋움체 Light" panose="00000300000000000000" pitchFamily="2" charset="-127"/>
                        </a:rPr>
                        <a:t>2025F</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KoPub돋움체 Light" panose="00000300000000000000" pitchFamily="2" charset="-127"/>
                          <a:ea typeface="KoPub돋움체 Light" panose="00000300000000000000" pitchFamily="2" charset="-127"/>
                        </a:rPr>
                        <a:t>2026F</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KoPub돋움체 Light" panose="00000300000000000000" pitchFamily="2" charset="-127"/>
                          <a:ea typeface="KoPub돋움체 Light" panose="00000300000000000000" pitchFamily="2" charset="-127"/>
                        </a:rPr>
                        <a:t>2027F</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KoPub돋움체 Light" panose="00000300000000000000" pitchFamily="2" charset="-127"/>
                          <a:ea typeface="KoPub돋움체 Light" panose="00000300000000000000" pitchFamily="2" charset="-127"/>
                        </a:rPr>
                        <a:t>2028F</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KoPub돋움체 Light" panose="00000300000000000000" pitchFamily="2" charset="-127"/>
                          <a:ea typeface="KoPub돋움체 Light" panose="00000300000000000000" pitchFamily="2" charset="-127"/>
                        </a:rPr>
                        <a:t>2029F</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KoPub돋움체 Light" panose="00000300000000000000" pitchFamily="2" charset="-127"/>
                          <a:ea typeface="KoPub돋움체 Light" panose="00000300000000000000" pitchFamily="2" charset="-127"/>
                        </a:rPr>
                        <a:t>2030F</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623244520"/>
                  </a:ext>
                </a:extLst>
              </a:tr>
              <a:tr h="130946">
                <a:tc gridSpan="3">
                  <a:txBody>
                    <a:bodyPr/>
                    <a:lstStyle/>
                    <a:p>
                      <a:pPr algn="l" rtl="0" fontAlgn="ctr"/>
                      <a:r>
                        <a:rPr lang="ko-KR" altLang="en-US" sz="900" b="1" i="0" u="none" strike="noStrike">
                          <a:solidFill>
                            <a:srgbClr val="000000"/>
                          </a:solidFill>
                          <a:effectLst/>
                          <a:latin typeface="KoPub돋움체 Medium" panose="00000600000000000000" pitchFamily="2" charset="-127"/>
                          <a:ea typeface="KoPub돋움체 Medium" panose="00000600000000000000" pitchFamily="2" charset="-127"/>
                        </a:rPr>
                        <a:t>기초 현금 </a:t>
                      </a:r>
                      <a:r>
                        <a:rPr lang="en-US" altLang="ko-KR" sz="900" b="1" i="0" u="none" strike="noStrike">
                          <a:solidFill>
                            <a:srgbClr val="000000"/>
                          </a:solidFill>
                          <a:effectLst/>
                          <a:latin typeface="KoPub돋움체 Medium" panose="00000600000000000000" pitchFamily="2" charset="-127"/>
                          <a:ea typeface="KoPub돋움체 Medium" panose="00000600000000000000" pitchFamily="2" charset="-127"/>
                        </a:rPr>
                        <a:t>(A)</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C2D83"/>
                      </a:solidFill>
                      <a:prstDash val="solid"/>
                      <a:round/>
                      <a:headEnd type="none" w="med" len="med"/>
                      <a:tailEnd type="none" w="med" len="med"/>
                    </a:lnB>
                    <a:solidFill>
                      <a:srgbClr val="E5F4FB"/>
                    </a:solidFill>
                  </a:tcPr>
                </a:tc>
                <a:tc hMerge="1">
                  <a:txBody>
                    <a:bodyPr/>
                    <a:lstStyle/>
                    <a:p>
                      <a:pPr latinLnBrk="1"/>
                      <a:endParaRPr lang="ko-KR" altLang="en-US"/>
                    </a:p>
                  </a:txBody>
                  <a:tcPr/>
                </a:tc>
                <a:tc hMerge="1">
                  <a:txBody>
                    <a:bodyPr/>
                    <a:lstStyle/>
                    <a:p>
                      <a:pPr algn="l" rtl="0" fontAlgn="ctr"/>
                      <a:r>
                        <a:rPr lang="ko-KR" altLang="en-US" sz="900" b="1" i="0" u="none" strike="noStrike">
                          <a:solidFill>
                            <a:srgbClr val="000000"/>
                          </a:solidFill>
                          <a:effectLst/>
                          <a:latin typeface="KoPub돋움체 Light" panose="00000300000000000000" pitchFamily="2" charset="-127"/>
                          <a:ea typeface="KoPub돋움체 Light" panose="00000300000000000000" pitchFamily="2"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C2D83"/>
                      </a:solidFill>
                      <a:prstDash val="solid"/>
                      <a:round/>
                      <a:headEnd type="none" w="med" len="med"/>
                      <a:tailEnd type="none" w="med" len="med"/>
                    </a:lnB>
                    <a:solidFill>
                      <a:srgbClr val="E5F4FB"/>
                    </a:solidFill>
                  </a:tcPr>
                </a:tc>
                <a:tc>
                  <a:txBody>
                    <a:bodyPr/>
                    <a:lstStyle/>
                    <a:p>
                      <a:pPr algn="r" rtl="0" fontAlgn="ctr"/>
                      <a:r>
                        <a:rPr lang="en-US" altLang="ko-KR" sz="900" b="1" i="0" u="none" strike="noStrike">
                          <a:solidFill>
                            <a:srgbClr val="000000"/>
                          </a:solidFill>
                          <a:effectLst/>
                          <a:latin typeface="KoPub돋움체 Light" panose="00000300000000000000" pitchFamily="2" charset="-127"/>
                          <a:ea typeface="KoPub돋움체 Light" panose="00000300000000000000" pitchFamily="2" charset="-127"/>
                        </a:rPr>
                        <a:t>-</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C2D83"/>
                      </a:solidFill>
                      <a:prstDash val="solid"/>
                      <a:round/>
                      <a:headEnd type="none" w="med" len="med"/>
                      <a:tailEnd type="none" w="med" len="med"/>
                    </a:lnB>
                    <a:solidFill>
                      <a:srgbClr val="E5F4FB"/>
                    </a:solidFill>
                  </a:tcPr>
                </a:tc>
                <a:tc>
                  <a:txBody>
                    <a:bodyPr/>
                    <a:lstStyle/>
                    <a:p>
                      <a:pPr algn="r" rtl="0" fontAlgn="ctr"/>
                      <a:r>
                        <a:rPr lang="en-US" altLang="ko-KR" sz="900" b="1" i="0" u="none" strike="noStrike">
                          <a:solidFill>
                            <a:srgbClr val="000000"/>
                          </a:solidFill>
                          <a:effectLst/>
                          <a:latin typeface="KoPub돋움체 Light" panose="00000300000000000000" pitchFamily="2" charset="-127"/>
                          <a:ea typeface="KoPub돋움체 Light" panose="00000300000000000000" pitchFamily="2" charset="-127"/>
                        </a:rPr>
                        <a:t>8,980</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C2D83"/>
                      </a:solidFill>
                      <a:prstDash val="solid"/>
                      <a:round/>
                      <a:headEnd type="none" w="med" len="med"/>
                      <a:tailEnd type="none" w="med" len="med"/>
                    </a:lnB>
                    <a:solidFill>
                      <a:srgbClr val="E5F4FB"/>
                    </a:solidFill>
                  </a:tcPr>
                </a:tc>
                <a:tc>
                  <a:txBody>
                    <a:bodyPr/>
                    <a:lstStyle/>
                    <a:p>
                      <a:pPr algn="r" rtl="0" fontAlgn="ctr"/>
                      <a:r>
                        <a:rPr lang="en-US" altLang="ko-KR" sz="900" b="1" i="0" u="none" strike="noStrike">
                          <a:solidFill>
                            <a:srgbClr val="000000"/>
                          </a:solidFill>
                          <a:effectLst/>
                          <a:latin typeface="KoPub돋움체 Light" panose="00000300000000000000" pitchFamily="2" charset="-127"/>
                          <a:ea typeface="KoPub돋움체 Light" panose="00000300000000000000" pitchFamily="2" charset="-127"/>
                        </a:rPr>
                        <a:t>7,070</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C2D83"/>
                      </a:solidFill>
                      <a:prstDash val="solid"/>
                      <a:round/>
                      <a:headEnd type="none" w="med" len="med"/>
                      <a:tailEnd type="none" w="med" len="med"/>
                    </a:lnB>
                    <a:solidFill>
                      <a:srgbClr val="E5F4FB"/>
                    </a:solidFill>
                  </a:tcPr>
                </a:tc>
                <a:tc>
                  <a:txBody>
                    <a:bodyPr/>
                    <a:lstStyle/>
                    <a:p>
                      <a:pPr algn="r" rtl="0" fontAlgn="ctr"/>
                      <a:r>
                        <a:rPr lang="en-US" altLang="ko-KR" sz="900" b="1" i="0" u="none" strike="noStrike">
                          <a:solidFill>
                            <a:srgbClr val="000000"/>
                          </a:solidFill>
                          <a:effectLst/>
                          <a:latin typeface="KoPub돋움체 Light" panose="00000300000000000000" pitchFamily="2" charset="-127"/>
                          <a:ea typeface="KoPub돋움체 Light" panose="00000300000000000000" pitchFamily="2" charset="-127"/>
                        </a:rPr>
                        <a:t>4,619</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C2D83"/>
                      </a:solidFill>
                      <a:prstDash val="solid"/>
                      <a:round/>
                      <a:headEnd type="none" w="med" len="med"/>
                      <a:tailEnd type="none" w="med" len="med"/>
                    </a:lnB>
                    <a:solidFill>
                      <a:srgbClr val="E5F4FB"/>
                    </a:solidFill>
                  </a:tcPr>
                </a:tc>
                <a:tc>
                  <a:txBody>
                    <a:bodyPr/>
                    <a:lstStyle/>
                    <a:p>
                      <a:pPr algn="r" rtl="0" fontAlgn="ctr"/>
                      <a:r>
                        <a:rPr lang="en-US" altLang="ko-KR" sz="900" b="1" i="0" u="none" strike="noStrike">
                          <a:solidFill>
                            <a:srgbClr val="000000"/>
                          </a:solidFill>
                          <a:effectLst/>
                          <a:latin typeface="KoPub돋움체 Light" panose="00000300000000000000" pitchFamily="2" charset="-127"/>
                          <a:ea typeface="KoPub돋움체 Light" panose="00000300000000000000" pitchFamily="2" charset="-127"/>
                        </a:rPr>
                        <a:t>5,076</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C2D83"/>
                      </a:solidFill>
                      <a:prstDash val="solid"/>
                      <a:round/>
                      <a:headEnd type="none" w="med" len="med"/>
                      <a:tailEnd type="none" w="med" len="med"/>
                    </a:lnB>
                    <a:solidFill>
                      <a:srgbClr val="E5F4FB"/>
                    </a:solidFill>
                  </a:tcPr>
                </a:tc>
                <a:tc>
                  <a:txBody>
                    <a:bodyPr/>
                    <a:lstStyle/>
                    <a:p>
                      <a:pPr algn="r" rtl="0" fontAlgn="ctr"/>
                      <a:r>
                        <a:rPr lang="en-US" altLang="ko-KR" sz="900" b="1" i="0" u="none" strike="noStrike">
                          <a:solidFill>
                            <a:srgbClr val="000000"/>
                          </a:solidFill>
                          <a:effectLst/>
                          <a:latin typeface="KoPub돋움체 Light" panose="00000300000000000000" pitchFamily="2" charset="-127"/>
                          <a:ea typeface="KoPub돋움체 Light" panose="00000300000000000000" pitchFamily="2" charset="-127"/>
                        </a:rPr>
                        <a:t>43,754</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C2D83"/>
                      </a:solidFill>
                      <a:prstDash val="solid"/>
                      <a:round/>
                      <a:headEnd type="none" w="med" len="med"/>
                      <a:tailEnd type="none" w="med" len="med"/>
                    </a:lnB>
                    <a:solidFill>
                      <a:srgbClr val="E5F4FB"/>
                    </a:solidFill>
                  </a:tcPr>
                </a:tc>
                <a:tc>
                  <a:txBody>
                    <a:bodyPr/>
                    <a:lstStyle/>
                    <a:p>
                      <a:pPr algn="r" rtl="0" fontAlgn="ctr"/>
                      <a:r>
                        <a:rPr lang="en-US" altLang="ko-KR" sz="900" b="1" i="0" u="none" strike="noStrike">
                          <a:solidFill>
                            <a:srgbClr val="000000"/>
                          </a:solidFill>
                          <a:effectLst/>
                          <a:latin typeface="KoPub돋움체 Light" panose="00000300000000000000" pitchFamily="2" charset="-127"/>
                          <a:ea typeface="KoPub돋움체 Light" panose="00000300000000000000" pitchFamily="2" charset="-127"/>
                        </a:rPr>
                        <a:t>51,457</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C2D83"/>
                      </a:solidFill>
                      <a:prstDash val="solid"/>
                      <a:round/>
                      <a:headEnd type="none" w="med" len="med"/>
                      <a:tailEnd type="none" w="med" len="med"/>
                    </a:lnB>
                    <a:solidFill>
                      <a:srgbClr val="E5F4FB"/>
                    </a:solidFill>
                  </a:tcPr>
                </a:tc>
                <a:tc>
                  <a:txBody>
                    <a:bodyPr/>
                    <a:lstStyle/>
                    <a:p>
                      <a:pPr algn="r" rtl="0" fontAlgn="ctr"/>
                      <a:r>
                        <a:rPr lang="en-US" altLang="ko-KR" sz="900" b="1" i="0" u="none" strike="noStrike">
                          <a:solidFill>
                            <a:srgbClr val="000000"/>
                          </a:solidFill>
                          <a:effectLst/>
                          <a:latin typeface="KoPub돋움체 Light" panose="00000300000000000000" pitchFamily="2" charset="-127"/>
                          <a:ea typeface="KoPub돋움체 Light" panose="00000300000000000000" pitchFamily="2" charset="-127"/>
                        </a:rPr>
                        <a:t>73,671</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C2D83"/>
                      </a:solidFill>
                      <a:prstDash val="solid"/>
                      <a:round/>
                      <a:headEnd type="none" w="med" len="med"/>
                      <a:tailEnd type="none" w="med" len="med"/>
                    </a:lnB>
                    <a:solidFill>
                      <a:srgbClr val="E5F4FB"/>
                    </a:solidFill>
                  </a:tcPr>
                </a:tc>
                <a:extLst>
                  <a:ext uri="{0D108BD9-81ED-4DB2-BD59-A6C34878D82A}">
                    <a16:rowId xmlns:a16="http://schemas.microsoft.com/office/drawing/2014/main" val="2604095313"/>
                  </a:ext>
                </a:extLst>
              </a:tr>
              <a:tr h="130946">
                <a:tc gridSpan="3">
                  <a:txBody>
                    <a:bodyPr/>
                    <a:lstStyle/>
                    <a:p>
                      <a:pPr algn="l" rtl="0" fontAlgn="ctr"/>
                      <a:r>
                        <a:rPr lang="ko-KR" altLang="en-US" sz="900" b="1" i="0" u="none" strike="noStrike">
                          <a:solidFill>
                            <a:srgbClr val="000000"/>
                          </a:solidFill>
                          <a:effectLst/>
                          <a:latin typeface="KoPub돋움체 Medium" panose="00000600000000000000" pitchFamily="2" charset="-127"/>
                          <a:ea typeface="KoPub돋움체 Medium" panose="00000600000000000000" pitchFamily="2" charset="-127"/>
                        </a:rPr>
                        <a:t>영업활동 현금흐름 </a:t>
                      </a:r>
                      <a:r>
                        <a:rPr lang="en-US" altLang="ko-KR" sz="900" b="1" i="0" u="none" strike="noStrike">
                          <a:solidFill>
                            <a:srgbClr val="000000"/>
                          </a:solidFill>
                          <a:effectLst/>
                          <a:latin typeface="KoPub돋움체 Medium" panose="00000600000000000000" pitchFamily="2" charset="-127"/>
                          <a:ea typeface="KoPub돋움체 Medium" panose="00000600000000000000" pitchFamily="2" charset="-127"/>
                        </a:rPr>
                        <a:t>(B)</a:t>
                      </a:r>
                    </a:p>
                  </a:txBody>
                  <a:tcPr marL="36000" marR="36000" marT="0" marB="0" anchor="ctr">
                    <a:lnL>
                      <a:noFill/>
                    </a:lnL>
                    <a:lnR>
                      <a:noFill/>
                    </a:lnR>
                    <a:lnT w="6350" cap="flat" cmpd="sng" algn="ctr">
                      <a:solidFill>
                        <a:srgbClr val="0C2D83"/>
                      </a:solidFill>
                      <a:prstDash val="solid"/>
                      <a:round/>
                      <a:headEnd type="none" w="med" len="med"/>
                      <a:tailEnd type="none" w="med" len="med"/>
                    </a:lnT>
                    <a:lnB w="6350" cap="flat" cmpd="sng" algn="ctr">
                      <a:solidFill>
                        <a:srgbClr val="0C2D83"/>
                      </a:solidFill>
                      <a:prstDash val="solid"/>
                      <a:round/>
                      <a:headEnd type="none" w="med" len="med"/>
                      <a:tailEnd type="none" w="med" len="med"/>
                    </a:lnB>
                    <a:solidFill>
                      <a:srgbClr val="E5F4FB"/>
                    </a:solidFill>
                  </a:tcPr>
                </a:tc>
                <a:tc hMerge="1">
                  <a:txBody>
                    <a:bodyPr/>
                    <a:lstStyle/>
                    <a:p>
                      <a:pPr latinLnBrk="1"/>
                      <a:endParaRPr lang="ko-KR" altLang="en-US"/>
                    </a:p>
                  </a:txBody>
                  <a:tcPr/>
                </a:tc>
                <a:tc hMerge="1">
                  <a:txBody>
                    <a:bodyPr/>
                    <a:lstStyle/>
                    <a:p>
                      <a:pPr algn="l" rtl="0" fontAlgn="ctr"/>
                      <a:r>
                        <a:rPr lang="ko-KR" altLang="en-US" sz="900" b="1" i="0" u="none" strike="noStrike">
                          <a:solidFill>
                            <a:srgbClr val="000000"/>
                          </a:solidFill>
                          <a:effectLst/>
                          <a:latin typeface="KoPub돋움체 Light" panose="00000300000000000000" pitchFamily="2" charset="-127"/>
                          <a:ea typeface="KoPub돋움체 Light" panose="00000300000000000000" pitchFamily="2" charset="-127"/>
                        </a:rPr>
                        <a:t>　</a:t>
                      </a:r>
                    </a:p>
                  </a:txBody>
                  <a:tcPr marL="36000" marR="36000" marT="0" marB="0" anchor="ctr">
                    <a:lnL>
                      <a:noFill/>
                    </a:lnL>
                    <a:lnR>
                      <a:noFill/>
                    </a:lnR>
                    <a:lnT w="6350" cap="flat" cmpd="sng" algn="ctr">
                      <a:solidFill>
                        <a:srgbClr val="0C2D83"/>
                      </a:solidFill>
                      <a:prstDash val="solid"/>
                      <a:round/>
                      <a:headEnd type="none" w="med" len="med"/>
                      <a:tailEnd type="none" w="med" len="med"/>
                    </a:lnT>
                    <a:lnB w="6350" cap="flat" cmpd="sng" algn="ctr">
                      <a:solidFill>
                        <a:srgbClr val="0C2D83"/>
                      </a:solidFill>
                      <a:prstDash val="solid"/>
                      <a:round/>
                      <a:headEnd type="none" w="med" len="med"/>
                      <a:tailEnd type="none" w="med" len="med"/>
                    </a:lnB>
                    <a:solidFill>
                      <a:srgbClr val="E5F4FB"/>
                    </a:solidFill>
                  </a:tcPr>
                </a:tc>
                <a:tc>
                  <a:txBody>
                    <a:bodyPr/>
                    <a:lstStyle/>
                    <a:p>
                      <a:pPr algn="r" rtl="0" fontAlgn="ctr"/>
                      <a:r>
                        <a:rPr lang="en-US" altLang="ko-KR" sz="900" b="1" i="0" u="none" strike="noStrike">
                          <a:solidFill>
                            <a:srgbClr val="000000"/>
                          </a:solidFill>
                          <a:effectLst/>
                          <a:latin typeface="KoPub돋움체 Light" panose="00000300000000000000" pitchFamily="2" charset="-127"/>
                          <a:ea typeface="KoPub돋움체 Light" panose="00000300000000000000" pitchFamily="2" charset="-127"/>
                        </a:rPr>
                        <a:t>8,530</a:t>
                      </a:r>
                    </a:p>
                  </a:txBody>
                  <a:tcPr marL="36000" marR="36000" marT="0" marB="0" anchor="ctr">
                    <a:lnL>
                      <a:noFill/>
                    </a:lnL>
                    <a:lnR>
                      <a:noFill/>
                    </a:lnR>
                    <a:lnT w="6350" cap="flat" cmpd="sng" algn="ctr">
                      <a:solidFill>
                        <a:srgbClr val="0C2D83"/>
                      </a:solidFill>
                      <a:prstDash val="solid"/>
                      <a:round/>
                      <a:headEnd type="none" w="med" len="med"/>
                      <a:tailEnd type="none" w="med" len="med"/>
                    </a:lnT>
                    <a:lnB w="6350" cap="flat" cmpd="sng" algn="ctr">
                      <a:solidFill>
                        <a:srgbClr val="0C2D83"/>
                      </a:solidFill>
                      <a:prstDash val="solid"/>
                      <a:round/>
                      <a:headEnd type="none" w="med" len="med"/>
                      <a:tailEnd type="none" w="med" len="med"/>
                    </a:lnB>
                    <a:solidFill>
                      <a:srgbClr val="E5F4FB"/>
                    </a:solidFill>
                  </a:tcPr>
                </a:tc>
                <a:tc>
                  <a:txBody>
                    <a:bodyPr/>
                    <a:lstStyle/>
                    <a:p>
                      <a:pPr algn="r" rtl="0" fontAlgn="ctr"/>
                      <a:r>
                        <a:rPr lang="en-US" altLang="ko-KR" sz="900" b="1" i="0" u="none" strike="noStrike">
                          <a:solidFill>
                            <a:srgbClr val="000000"/>
                          </a:solidFill>
                          <a:effectLst/>
                          <a:latin typeface="KoPub돋움체 Light" panose="00000300000000000000" pitchFamily="2" charset="-127"/>
                          <a:ea typeface="KoPub돋움체 Light" panose="00000300000000000000" pitchFamily="2" charset="-127"/>
                        </a:rPr>
                        <a:t>593</a:t>
                      </a:r>
                    </a:p>
                  </a:txBody>
                  <a:tcPr marL="36000" marR="36000" marT="0" marB="0" anchor="ctr">
                    <a:lnL>
                      <a:noFill/>
                    </a:lnL>
                    <a:lnR>
                      <a:noFill/>
                    </a:lnR>
                    <a:lnT w="6350" cap="flat" cmpd="sng" algn="ctr">
                      <a:solidFill>
                        <a:srgbClr val="0C2D83"/>
                      </a:solidFill>
                      <a:prstDash val="solid"/>
                      <a:round/>
                      <a:headEnd type="none" w="med" len="med"/>
                      <a:tailEnd type="none" w="med" len="med"/>
                    </a:lnT>
                    <a:lnB w="6350" cap="flat" cmpd="sng" algn="ctr">
                      <a:solidFill>
                        <a:srgbClr val="0C2D83"/>
                      </a:solidFill>
                      <a:prstDash val="solid"/>
                      <a:round/>
                      <a:headEnd type="none" w="med" len="med"/>
                      <a:tailEnd type="none" w="med" len="med"/>
                    </a:lnB>
                    <a:solidFill>
                      <a:srgbClr val="E5F4FB"/>
                    </a:solidFill>
                  </a:tcPr>
                </a:tc>
                <a:tc>
                  <a:txBody>
                    <a:bodyPr/>
                    <a:lstStyle/>
                    <a:p>
                      <a:pPr algn="r" rtl="0" fontAlgn="ctr"/>
                      <a:r>
                        <a:rPr lang="en-US" altLang="ko-KR" sz="900" b="1" i="0" u="none" strike="noStrike">
                          <a:solidFill>
                            <a:srgbClr val="000000"/>
                          </a:solidFill>
                          <a:effectLst/>
                          <a:latin typeface="KoPub돋움체 Light" panose="00000300000000000000" pitchFamily="2" charset="-127"/>
                          <a:ea typeface="KoPub돋움체 Light" panose="00000300000000000000" pitchFamily="2" charset="-127"/>
                        </a:rPr>
                        <a:t>7,232</a:t>
                      </a:r>
                    </a:p>
                  </a:txBody>
                  <a:tcPr marL="36000" marR="36000" marT="0" marB="0" anchor="ctr">
                    <a:lnL>
                      <a:noFill/>
                    </a:lnL>
                    <a:lnR>
                      <a:noFill/>
                    </a:lnR>
                    <a:lnT w="6350" cap="flat" cmpd="sng" algn="ctr">
                      <a:solidFill>
                        <a:srgbClr val="0C2D83"/>
                      </a:solidFill>
                      <a:prstDash val="solid"/>
                      <a:round/>
                      <a:headEnd type="none" w="med" len="med"/>
                      <a:tailEnd type="none" w="med" len="med"/>
                    </a:lnT>
                    <a:lnB w="6350" cap="flat" cmpd="sng" algn="ctr">
                      <a:solidFill>
                        <a:srgbClr val="0C2D83"/>
                      </a:solidFill>
                      <a:prstDash val="solid"/>
                      <a:round/>
                      <a:headEnd type="none" w="med" len="med"/>
                      <a:tailEnd type="none" w="med" len="med"/>
                    </a:lnB>
                    <a:solidFill>
                      <a:srgbClr val="E5F4FB"/>
                    </a:solidFill>
                  </a:tcPr>
                </a:tc>
                <a:tc>
                  <a:txBody>
                    <a:bodyPr/>
                    <a:lstStyle/>
                    <a:p>
                      <a:pPr algn="r" rtl="0" fontAlgn="ctr"/>
                      <a:r>
                        <a:rPr lang="en-US" altLang="ko-KR" sz="900" b="1" i="0" u="none" strike="noStrike">
                          <a:solidFill>
                            <a:srgbClr val="000000"/>
                          </a:solidFill>
                          <a:effectLst/>
                          <a:latin typeface="KoPub돋움체 Light" panose="00000300000000000000" pitchFamily="2" charset="-127"/>
                          <a:ea typeface="KoPub돋움체 Light" panose="00000300000000000000" pitchFamily="2" charset="-127"/>
                        </a:rPr>
                        <a:t>9,650</a:t>
                      </a:r>
                    </a:p>
                  </a:txBody>
                  <a:tcPr marL="36000" marR="36000" marT="0" marB="0" anchor="ctr">
                    <a:lnL>
                      <a:noFill/>
                    </a:lnL>
                    <a:lnR>
                      <a:noFill/>
                    </a:lnR>
                    <a:lnT w="6350" cap="flat" cmpd="sng" algn="ctr">
                      <a:solidFill>
                        <a:srgbClr val="0C2D83"/>
                      </a:solidFill>
                      <a:prstDash val="solid"/>
                      <a:round/>
                      <a:headEnd type="none" w="med" len="med"/>
                      <a:tailEnd type="none" w="med" len="med"/>
                    </a:lnT>
                    <a:lnB w="6350" cap="flat" cmpd="sng" algn="ctr">
                      <a:solidFill>
                        <a:srgbClr val="0C2D83"/>
                      </a:solidFill>
                      <a:prstDash val="solid"/>
                      <a:round/>
                      <a:headEnd type="none" w="med" len="med"/>
                      <a:tailEnd type="none" w="med" len="med"/>
                    </a:lnB>
                    <a:solidFill>
                      <a:srgbClr val="E5F4FB"/>
                    </a:solidFill>
                  </a:tcPr>
                </a:tc>
                <a:tc>
                  <a:txBody>
                    <a:bodyPr/>
                    <a:lstStyle/>
                    <a:p>
                      <a:pPr algn="r" rtl="0" fontAlgn="ctr"/>
                      <a:r>
                        <a:rPr lang="en-US" altLang="ko-KR" sz="900" b="1" i="0" u="none" strike="noStrike">
                          <a:solidFill>
                            <a:srgbClr val="000000"/>
                          </a:solidFill>
                          <a:effectLst/>
                          <a:latin typeface="KoPub돋움체 Light" panose="00000300000000000000" pitchFamily="2" charset="-127"/>
                          <a:ea typeface="KoPub돋움체 Light" panose="00000300000000000000" pitchFamily="2" charset="-127"/>
                        </a:rPr>
                        <a:t>47,381</a:t>
                      </a:r>
                    </a:p>
                  </a:txBody>
                  <a:tcPr marL="36000" marR="36000" marT="0" marB="0" anchor="ctr">
                    <a:lnL>
                      <a:noFill/>
                    </a:lnL>
                    <a:lnR>
                      <a:noFill/>
                    </a:lnR>
                    <a:lnT w="6350" cap="flat" cmpd="sng" algn="ctr">
                      <a:solidFill>
                        <a:srgbClr val="0C2D83"/>
                      </a:solidFill>
                      <a:prstDash val="solid"/>
                      <a:round/>
                      <a:headEnd type="none" w="med" len="med"/>
                      <a:tailEnd type="none" w="med" len="med"/>
                    </a:lnT>
                    <a:lnB w="6350" cap="flat" cmpd="sng" algn="ctr">
                      <a:solidFill>
                        <a:srgbClr val="0C2D83"/>
                      </a:solidFill>
                      <a:prstDash val="solid"/>
                      <a:round/>
                      <a:headEnd type="none" w="med" len="med"/>
                      <a:tailEnd type="none" w="med" len="med"/>
                    </a:lnB>
                    <a:solidFill>
                      <a:srgbClr val="E5F4FB"/>
                    </a:solidFill>
                  </a:tcPr>
                </a:tc>
                <a:tc>
                  <a:txBody>
                    <a:bodyPr/>
                    <a:lstStyle/>
                    <a:p>
                      <a:pPr algn="r" rtl="0" fontAlgn="ctr"/>
                      <a:r>
                        <a:rPr lang="en-US" altLang="ko-KR" sz="900" b="1" i="0" u="none" strike="noStrike">
                          <a:solidFill>
                            <a:srgbClr val="000000"/>
                          </a:solidFill>
                          <a:effectLst/>
                          <a:latin typeface="KoPub돋움체 Light" panose="00000300000000000000" pitchFamily="2" charset="-127"/>
                          <a:ea typeface="KoPub돋움체 Light" panose="00000300000000000000" pitchFamily="2" charset="-127"/>
                        </a:rPr>
                        <a:t>15,918</a:t>
                      </a:r>
                    </a:p>
                  </a:txBody>
                  <a:tcPr marL="36000" marR="36000" marT="0" marB="0" anchor="ctr">
                    <a:lnL>
                      <a:noFill/>
                    </a:lnL>
                    <a:lnR>
                      <a:noFill/>
                    </a:lnR>
                    <a:lnT w="6350" cap="flat" cmpd="sng" algn="ctr">
                      <a:solidFill>
                        <a:srgbClr val="0C2D83"/>
                      </a:solidFill>
                      <a:prstDash val="solid"/>
                      <a:round/>
                      <a:headEnd type="none" w="med" len="med"/>
                      <a:tailEnd type="none" w="med" len="med"/>
                    </a:lnT>
                    <a:lnB w="6350" cap="flat" cmpd="sng" algn="ctr">
                      <a:solidFill>
                        <a:srgbClr val="0C2D83"/>
                      </a:solidFill>
                      <a:prstDash val="solid"/>
                      <a:round/>
                      <a:headEnd type="none" w="med" len="med"/>
                      <a:tailEnd type="none" w="med" len="med"/>
                    </a:lnB>
                    <a:solidFill>
                      <a:srgbClr val="E5F4FB"/>
                    </a:solidFill>
                  </a:tcPr>
                </a:tc>
                <a:tc>
                  <a:txBody>
                    <a:bodyPr/>
                    <a:lstStyle/>
                    <a:p>
                      <a:pPr algn="r" rtl="0" fontAlgn="ctr"/>
                      <a:r>
                        <a:rPr lang="en-US" altLang="ko-KR" sz="900" b="1" i="0" u="none" strike="noStrike">
                          <a:solidFill>
                            <a:srgbClr val="000000"/>
                          </a:solidFill>
                          <a:effectLst/>
                          <a:latin typeface="KoPub돋움체 Light" panose="00000300000000000000" pitchFamily="2" charset="-127"/>
                          <a:ea typeface="KoPub돋움체 Light" panose="00000300000000000000" pitchFamily="2" charset="-127"/>
                        </a:rPr>
                        <a:t>28,047</a:t>
                      </a:r>
                    </a:p>
                  </a:txBody>
                  <a:tcPr marL="36000" marR="36000" marT="0" marB="0" anchor="ctr">
                    <a:lnL>
                      <a:noFill/>
                    </a:lnL>
                    <a:lnR>
                      <a:noFill/>
                    </a:lnR>
                    <a:lnT w="6350" cap="flat" cmpd="sng" algn="ctr">
                      <a:solidFill>
                        <a:srgbClr val="0C2D83"/>
                      </a:solidFill>
                      <a:prstDash val="solid"/>
                      <a:round/>
                      <a:headEnd type="none" w="med" len="med"/>
                      <a:tailEnd type="none" w="med" len="med"/>
                    </a:lnT>
                    <a:lnB w="6350" cap="flat" cmpd="sng" algn="ctr">
                      <a:solidFill>
                        <a:srgbClr val="0C2D83"/>
                      </a:solidFill>
                      <a:prstDash val="solid"/>
                      <a:round/>
                      <a:headEnd type="none" w="med" len="med"/>
                      <a:tailEnd type="none" w="med" len="med"/>
                    </a:lnB>
                    <a:solidFill>
                      <a:srgbClr val="E5F4FB"/>
                    </a:solidFill>
                  </a:tcPr>
                </a:tc>
                <a:tc>
                  <a:txBody>
                    <a:bodyPr/>
                    <a:lstStyle/>
                    <a:p>
                      <a:pPr algn="r" rtl="0" fontAlgn="ctr"/>
                      <a:r>
                        <a:rPr lang="en-US" altLang="ko-KR" sz="900" b="1" i="0" u="none" strike="noStrike">
                          <a:solidFill>
                            <a:srgbClr val="000000"/>
                          </a:solidFill>
                          <a:effectLst/>
                          <a:latin typeface="KoPub돋움체 Light" panose="00000300000000000000" pitchFamily="2" charset="-127"/>
                          <a:ea typeface="KoPub돋움체 Light" panose="00000300000000000000" pitchFamily="2" charset="-127"/>
                        </a:rPr>
                        <a:t>12,182</a:t>
                      </a:r>
                    </a:p>
                  </a:txBody>
                  <a:tcPr marL="36000" marR="36000" marT="0" marB="0" anchor="ctr">
                    <a:lnL>
                      <a:noFill/>
                    </a:lnL>
                    <a:lnR>
                      <a:noFill/>
                    </a:lnR>
                    <a:lnT w="6350" cap="flat" cmpd="sng" algn="ctr">
                      <a:solidFill>
                        <a:srgbClr val="0C2D83"/>
                      </a:solidFill>
                      <a:prstDash val="solid"/>
                      <a:round/>
                      <a:headEnd type="none" w="med" len="med"/>
                      <a:tailEnd type="none" w="med" len="med"/>
                    </a:lnT>
                    <a:lnB w="6350" cap="flat" cmpd="sng" algn="ctr">
                      <a:solidFill>
                        <a:srgbClr val="0C2D83"/>
                      </a:solidFill>
                      <a:prstDash val="solid"/>
                      <a:round/>
                      <a:headEnd type="none" w="med" len="med"/>
                      <a:tailEnd type="none" w="med" len="med"/>
                    </a:lnB>
                    <a:solidFill>
                      <a:srgbClr val="E5F4FB"/>
                    </a:solidFill>
                  </a:tcPr>
                </a:tc>
                <a:extLst>
                  <a:ext uri="{0D108BD9-81ED-4DB2-BD59-A6C34878D82A}">
                    <a16:rowId xmlns:a16="http://schemas.microsoft.com/office/drawing/2014/main" val="1455281138"/>
                  </a:ext>
                </a:extLst>
              </a:tr>
              <a:tr h="130946">
                <a:tc>
                  <a:txBody>
                    <a:bodyPr/>
                    <a:lstStyle/>
                    <a:p>
                      <a:pPr algn="l" fontAlgn="ctr"/>
                      <a:r>
                        <a:rPr lang="ko-KR" altLang="en-US" sz="900" b="1" i="0" u="none" strike="noStrike">
                          <a:solidFill>
                            <a:srgbClr val="000000"/>
                          </a:solidFill>
                          <a:effectLst/>
                          <a:latin typeface="KoPub돋움체 Medium" panose="00000600000000000000" pitchFamily="2" charset="-127"/>
                          <a:ea typeface="KoPub돋움체 Medium" panose="00000600000000000000" pitchFamily="2" charset="-127"/>
                        </a:rPr>
                        <a:t>　</a:t>
                      </a:r>
                    </a:p>
                  </a:txBody>
                  <a:tcPr marL="36000" marR="36000" marT="0" marB="0" anchor="ctr">
                    <a:lnL>
                      <a:noFill/>
                    </a:lnL>
                    <a:lnR>
                      <a:noFill/>
                    </a:lnR>
                    <a:lnT w="6350" cap="flat" cmpd="sng" algn="ctr">
                      <a:solidFill>
                        <a:srgbClr val="0C2D83"/>
                      </a:solidFill>
                      <a:prstDash val="solid"/>
                      <a:round/>
                      <a:headEnd type="none" w="med" len="med"/>
                      <a:tailEnd type="none" w="med" len="med"/>
                    </a:lnT>
                    <a:lnB>
                      <a:noFill/>
                    </a:lnB>
                  </a:tcPr>
                </a:tc>
                <a:tc>
                  <a:txBody>
                    <a:bodyPr/>
                    <a:lstStyle/>
                    <a:p>
                      <a:pPr algn="l" rtl="0" fontAlgn="ctr"/>
                      <a:r>
                        <a:rPr lang="en-US" sz="900" b="1" i="0" u="none" strike="noStrike">
                          <a:solidFill>
                            <a:srgbClr val="000000"/>
                          </a:solidFill>
                          <a:effectLst/>
                          <a:latin typeface="KoPub돋움체 Medium" panose="00000600000000000000" pitchFamily="2" charset="-127"/>
                          <a:ea typeface="KoPub돋움체 Medium" panose="00000600000000000000" pitchFamily="2" charset="-127"/>
                        </a:rPr>
                        <a:t>Cash in</a:t>
                      </a:r>
                    </a:p>
                  </a:txBody>
                  <a:tcPr marL="36000" marR="36000" marT="0" marB="0" anchor="ctr">
                    <a:lnL>
                      <a:noFill/>
                    </a:lnL>
                    <a:lnR>
                      <a:noFill/>
                    </a:lnR>
                    <a:lnT w="6350" cap="flat" cmpd="sng" algn="ctr">
                      <a:solidFill>
                        <a:srgbClr val="0C2D83"/>
                      </a:solidFill>
                      <a:prstDash val="solid"/>
                      <a:round/>
                      <a:headEnd type="none" w="med" len="med"/>
                      <a:tailEnd type="none" w="med" len="med"/>
                    </a:lnT>
                    <a:lnB>
                      <a:noFill/>
                    </a:lnB>
                  </a:tcPr>
                </a:tc>
                <a:tc>
                  <a:txBody>
                    <a:bodyPr/>
                    <a:lstStyle/>
                    <a:p>
                      <a:pPr algn="l" rtl="0" fontAlgn="ctr"/>
                      <a:r>
                        <a:rPr lang="ko-KR" altLang="en-US" sz="900" b="1" i="0" u="none" strike="noStrike">
                          <a:solidFill>
                            <a:srgbClr val="000000"/>
                          </a:solidFill>
                          <a:effectLst/>
                          <a:latin typeface="KoPub돋움체 Medium" panose="00000600000000000000" pitchFamily="2" charset="-127"/>
                          <a:ea typeface="KoPub돋움체 Medium" panose="00000600000000000000" pitchFamily="2" charset="-127"/>
                        </a:rPr>
                        <a:t>　</a:t>
                      </a:r>
                    </a:p>
                  </a:txBody>
                  <a:tcPr marL="36000" marR="36000" marT="0" marB="0" anchor="ctr">
                    <a:lnL>
                      <a:noFill/>
                    </a:lnL>
                    <a:lnR>
                      <a:noFill/>
                    </a:lnR>
                    <a:lnT w="6350" cap="flat" cmpd="sng" algn="ctr">
                      <a:solidFill>
                        <a:srgbClr val="0C2D83"/>
                      </a:solidFill>
                      <a:prstDash val="solid"/>
                      <a:round/>
                      <a:headEnd type="none" w="med" len="med"/>
                      <a:tailEnd type="none" w="med" len="med"/>
                    </a:lnT>
                    <a:lnB>
                      <a:noFill/>
                    </a:lnB>
                  </a:tcPr>
                </a:tc>
                <a:tc>
                  <a:txBody>
                    <a:bodyPr/>
                    <a:lstStyle/>
                    <a:p>
                      <a:pPr algn="r" rtl="0" fontAlgn="ctr"/>
                      <a:r>
                        <a:rPr lang="en-US" altLang="ko-KR" sz="900" b="1" i="0" u="none" strike="noStrike">
                          <a:solidFill>
                            <a:srgbClr val="000000"/>
                          </a:solidFill>
                          <a:effectLst/>
                          <a:latin typeface="KoPub돋움체 Light" panose="00000300000000000000" pitchFamily="2" charset="-127"/>
                          <a:ea typeface="KoPub돋움체 Light" panose="00000300000000000000" pitchFamily="2" charset="-127"/>
                        </a:rPr>
                        <a:t>8,980</a:t>
                      </a:r>
                    </a:p>
                  </a:txBody>
                  <a:tcPr marL="36000" marR="36000" marT="0" marB="0" anchor="ctr">
                    <a:lnL>
                      <a:noFill/>
                    </a:lnL>
                    <a:lnR>
                      <a:noFill/>
                    </a:lnR>
                    <a:lnT w="6350" cap="flat" cmpd="sng" algn="ctr">
                      <a:solidFill>
                        <a:srgbClr val="0C2D83"/>
                      </a:solidFill>
                      <a:prstDash val="solid"/>
                      <a:round/>
                      <a:headEnd type="none" w="med" len="med"/>
                      <a:tailEnd type="none" w="med" len="med"/>
                    </a:lnT>
                    <a:lnB w="6350" cap="flat" cmpd="sng" algn="ctr">
                      <a:solidFill>
                        <a:srgbClr val="0C2D83"/>
                      </a:solidFill>
                      <a:prstDash val="solid"/>
                      <a:round/>
                      <a:headEnd type="none" w="med" len="med"/>
                      <a:tailEnd type="none" w="med" len="med"/>
                    </a:lnB>
                  </a:tcPr>
                </a:tc>
                <a:tc>
                  <a:txBody>
                    <a:bodyPr/>
                    <a:lstStyle/>
                    <a:p>
                      <a:pPr algn="r" rtl="0" fontAlgn="ctr"/>
                      <a:r>
                        <a:rPr lang="en-US" altLang="ko-KR" sz="900" b="1" i="0" u="none" strike="noStrike">
                          <a:solidFill>
                            <a:srgbClr val="000000"/>
                          </a:solidFill>
                          <a:effectLst/>
                          <a:latin typeface="KoPub돋움체 Light" panose="00000300000000000000" pitchFamily="2" charset="-127"/>
                          <a:ea typeface="KoPub돋움체 Light" panose="00000300000000000000" pitchFamily="2" charset="-127"/>
                        </a:rPr>
                        <a:t>35,920</a:t>
                      </a:r>
                    </a:p>
                  </a:txBody>
                  <a:tcPr marL="36000" marR="36000" marT="0" marB="0" anchor="ctr">
                    <a:lnL>
                      <a:noFill/>
                    </a:lnL>
                    <a:lnR>
                      <a:noFill/>
                    </a:lnR>
                    <a:lnT w="6350" cap="flat" cmpd="sng" algn="ctr">
                      <a:solidFill>
                        <a:srgbClr val="0C2D83"/>
                      </a:solidFill>
                      <a:prstDash val="solid"/>
                      <a:round/>
                      <a:headEnd type="none" w="med" len="med"/>
                      <a:tailEnd type="none" w="med" len="med"/>
                    </a:lnT>
                    <a:lnB w="6350" cap="flat" cmpd="sng" algn="ctr">
                      <a:solidFill>
                        <a:srgbClr val="0C2D83"/>
                      </a:solidFill>
                      <a:prstDash val="solid"/>
                      <a:round/>
                      <a:headEnd type="none" w="med" len="med"/>
                      <a:tailEnd type="none" w="med" len="med"/>
                    </a:lnB>
                  </a:tcPr>
                </a:tc>
                <a:tc>
                  <a:txBody>
                    <a:bodyPr/>
                    <a:lstStyle/>
                    <a:p>
                      <a:pPr algn="r" rtl="0" fontAlgn="ctr"/>
                      <a:r>
                        <a:rPr lang="en-US" altLang="ko-KR" sz="900" b="1" i="0" u="none" strike="noStrike">
                          <a:solidFill>
                            <a:srgbClr val="000000"/>
                          </a:solidFill>
                          <a:effectLst/>
                          <a:latin typeface="KoPub돋움체 Light" panose="00000300000000000000" pitchFamily="2" charset="-127"/>
                          <a:ea typeface="KoPub돋움체 Light" panose="00000300000000000000" pitchFamily="2" charset="-127"/>
                        </a:rPr>
                        <a:t>44,900</a:t>
                      </a:r>
                    </a:p>
                  </a:txBody>
                  <a:tcPr marL="36000" marR="36000" marT="0" marB="0" anchor="ctr">
                    <a:lnL>
                      <a:noFill/>
                    </a:lnL>
                    <a:lnR>
                      <a:noFill/>
                    </a:lnR>
                    <a:lnT w="6350" cap="flat" cmpd="sng" algn="ctr">
                      <a:solidFill>
                        <a:srgbClr val="0C2D83"/>
                      </a:solidFill>
                      <a:prstDash val="solid"/>
                      <a:round/>
                      <a:headEnd type="none" w="med" len="med"/>
                      <a:tailEnd type="none" w="med" len="med"/>
                    </a:lnT>
                    <a:lnB w="6350" cap="flat" cmpd="sng" algn="ctr">
                      <a:solidFill>
                        <a:srgbClr val="0C2D83"/>
                      </a:solidFill>
                      <a:prstDash val="solid"/>
                      <a:round/>
                      <a:headEnd type="none" w="med" len="med"/>
                      <a:tailEnd type="none" w="med" len="med"/>
                    </a:lnB>
                  </a:tcPr>
                </a:tc>
                <a:tc>
                  <a:txBody>
                    <a:bodyPr/>
                    <a:lstStyle/>
                    <a:p>
                      <a:pPr algn="r" rtl="0" fontAlgn="ctr"/>
                      <a:r>
                        <a:rPr lang="en-US" altLang="ko-KR" sz="900" b="1" i="0" u="none" strike="noStrike">
                          <a:solidFill>
                            <a:srgbClr val="000000"/>
                          </a:solidFill>
                          <a:effectLst/>
                          <a:latin typeface="KoPub돋움체 Light" panose="00000300000000000000" pitchFamily="2" charset="-127"/>
                          <a:ea typeface="KoPub돋움체 Light" panose="00000300000000000000" pitchFamily="2" charset="-127"/>
                        </a:rPr>
                        <a:t>52,508</a:t>
                      </a:r>
                    </a:p>
                  </a:txBody>
                  <a:tcPr marL="36000" marR="36000" marT="0" marB="0" anchor="ctr">
                    <a:lnL>
                      <a:noFill/>
                    </a:lnL>
                    <a:lnR>
                      <a:noFill/>
                    </a:lnR>
                    <a:lnT w="6350" cap="flat" cmpd="sng" algn="ctr">
                      <a:solidFill>
                        <a:srgbClr val="0C2D83"/>
                      </a:solidFill>
                      <a:prstDash val="solid"/>
                      <a:round/>
                      <a:headEnd type="none" w="med" len="med"/>
                      <a:tailEnd type="none" w="med" len="med"/>
                    </a:lnT>
                    <a:lnB w="6350" cap="flat" cmpd="sng" algn="ctr">
                      <a:solidFill>
                        <a:srgbClr val="0C2D83"/>
                      </a:solidFill>
                      <a:prstDash val="solid"/>
                      <a:round/>
                      <a:headEnd type="none" w="med" len="med"/>
                      <a:tailEnd type="none" w="med" len="med"/>
                    </a:lnB>
                  </a:tcPr>
                </a:tc>
                <a:tc>
                  <a:txBody>
                    <a:bodyPr/>
                    <a:lstStyle/>
                    <a:p>
                      <a:pPr algn="r" rtl="0" fontAlgn="ctr"/>
                      <a:r>
                        <a:rPr lang="en-US" altLang="ko-KR" sz="900" b="1" i="0" u="none" strike="noStrike">
                          <a:solidFill>
                            <a:srgbClr val="000000"/>
                          </a:solidFill>
                          <a:effectLst/>
                          <a:latin typeface="KoPub돋움체 Light" panose="00000300000000000000" pitchFamily="2" charset="-127"/>
                          <a:ea typeface="KoPub돋움체 Light" panose="00000300000000000000" pitchFamily="2" charset="-127"/>
                        </a:rPr>
                        <a:t>201,985</a:t>
                      </a:r>
                    </a:p>
                  </a:txBody>
                  <a:tcPr marL="36000" marR="36000" marT="0" marB="0" anchor="ctr">
                    <a:lnL>
                      <a:noFill/>
                    </a:lnL>
                    <a:lnR>
                      <a:noFill/>
                    </a:lnR>
                    <a:lnT w="6350" cap="flat" cmpd="sng" algn="ctr">
                      <a:solidFill>
                        <a:srgbClr val="0C2D83"/>
                      </a:solidFill>
                      <a:prstDash val="solid"/>
                      <a:round/>
                      <a:headEnd type="none" w="med" len="med"/>
                      <a:tailEnd type="none" w="med" len="med"/>
                    </a:lnT>
                    <a:lnB w="6350" cap="flat" cmpd="sng" algn="ctr">
                      <a:solidFill>
                        <a:srgbClr val="0C2D83"/>
                      </a:solidFill>
                      <a:prstDash val="solid"/>
                      <a:round/>
                      <a:headEnd type="none" w="med" len="med"/>
                      <a:tailEnd type="none" w="med" len="med"/>
                    </a:lnB>
                  </a:tcPr>
                </a:tc>
                <a:tc>
                  <a:txBody>
                    <a:bodyPr/>
                    <a:lstStyle/>
                    <a:p>
                      <a:pPr algn="r" rtl="0" fontAlgn="ctr"/>
                      <a:r>
                        <a:rPr lang="en-US" altLang="ko-KR" sz="900" b="1" i="0" u="none" strike="noStrike">
                          <a:solidFill>
                            <a:srgbClr val="000000"/>
                          </a:solidFill>
                          <a:effectLst/>
                          <a:latin typeface="KoPub돋움체 Light" panose="00000300000000000000" pitchFamily="2" charset="-127"/>
                          <a:ea typeface="KoPub돋움체 Light" panose="00000300000000000000" pitchFamily="2" charset="-127"/>
                        </a:rPr>
                        <a:t>111,320</a:t>
                      </a:r>
                    </a:p>
                  </a:txBody>
                  <a:tcPr marL="36000" marR="36000" marT="0" marB="0" anchor="ctr">
                    <a:lnL>
                      <a:noFill/>
                    </a:lnL>
                    <a:lnR>
                      <a:noFill/>
                    </a:lnR>
                    <a:lnT w="6350" cap="flat" cmpd="sng" algn="ctr">
                      <a:solidFill>
                        <a:srgbClr val="0C2D83"/>
                      </a:solidFill>
                      <a:prstDash val="solid"/>
                      <a:round/>
                      <a:headEnd type="none" w="med" len="med"/>
                      <a:tailEnd type="none" w="med" len="med"/>
                    </a:lnT>
                    <a:lnB w="6350" cap="flat" cmpd="sng" algn="ctr">
                      <a:solidFill>
                        <a:srgbClr val="0C2D83"/>
                      </a:solidFill>
                      <a:prstDash val="solid"/>
                      <a:round/>
                      <a:headEnd type="none" w="med" len="med"/>
                      <a:tailEnd type="none" w="med" len="med"/>
                    </a:lnB>
                  </a:tcPr>
                </a:tc>
                <a:tc>
                  <a:txBody>
                    <a:bodyPr/>
                    <a:lstStyle/>
                    <a:p>
                      <a:pPr algn="r" rtl="0" fontAlgn="ctr"/>
                      <a:r>
                        <a:rPr lang="en-US" altLang="ko-KR" sz="900" b="1" i="0" u="none" strike="noStrike">
                          <a:solidFill>
                            <a:srgbClr val="000000"/>
                          </a:solidFill>
                          <a:effectLst/>
                          <a:latin typeface="KoPub돋움체 Light" panose="00000300000000000000" pitchFamily="2" charset="-127"/>
                          <a:ea typeface="KoPub돋움체 Light" panose="00000300000000000000" pitchFamily="2" charset="-127"/>
                        </a:rPr>
                        <a:t>126,000</a:t>
                      </a:r>
                    </a:p>
                  </a:txBody>
                  <a:tcPr marL="36000" marR="36000" marT="0" marB="0" anchor="ctr">
                    <a:lnL>
                      <a:noFill/>
                    </a:lnL>
                    <a:lnR>
                      <a:noFill/>
                    </a:lnR>
                    <a:lnT w="6350" cap="flat" cmpd="sng" algn="ctr">
                      <a:solidFill>
                        <a:srgbClr val="0C2D83"/>
                      </a:solidFill>
                      <a:prstDash val="solid"/>
                      <a:round/>
                      <a:headEnd type="none" w="med" len="med"/>
                      <a:tailEnd type="none" w="med" len="med"/>
                    </a:lnT>
                    <a:lnB w="6350" cap="flat" cmpd="sng" algn="ctr">
                      <a:solidFill>
                        <a:srgbClr val="0C2D83"/>
                      </a:solidFill>
                      <a:prstDash val="solid"/>
                      <a:round/>
                      <a:headEnd type="none" w="med" len="med"/>
                      <a:tailEnd type="none" w="med" len="med"/>
                    </a:lnB>
                  </a:tcPr>
                </a:tc>
                <a:tc>
                  <a:txBody>
                    <a:bodyPr/>
                    <a:lstStyle/>
                    <a:p>
                      <a:pPr algn="r" rtl="0" fontAlgn="ctr"/>
                      <a:r>
                        <a:rPr lang="en-US" altLang="ko-KR" sz="900" b="1" i="0" u="none" strike="noStrike">
                          <a:solidFill>
                            <a:srgbClr val="000000"/>
                          </a:solidFill>
                          <a:effectLst/>
                          <a:latin typeface="KoPub돋움체 Light" panose="00000300000000000000" pitchFamily="2" charset="-127"/>
                          <a:ea typeface="KoPub돋움체 Light" panose="00000300000000000000" pitchFamily="2" charset="-127"/>
                        </a:rPr>
                        <a:t>84,000</a:t>
                      </a:r>
                    </a:p>
                  </a:txBody>
                  <a:tcPr marL="36000" marR="36000" marT="0" marB="0" anchor="ctr">
                    <a:lnL>
                      <a:noFill/>
                    </a:lnL>
                    <a:lnR>
                      <a:noFill/>
                    </a:lnR>
                    <a:lnT w="6350" cap="flat" cmpd="sng" algn="ctr">
                      <a:solidFill>
                        <a:srgbClr val="0C2D83"/>
                      </a:solidFill>
                      <a:prstDash val="solid"/>
                      <a:round/>
                      <a:headEnd type="none" w="med" len="med"/>
                      <a:tailEnd type="none" w="med" len="med"/>
                    </a:lnT>
                    <a:lnB w="6350" cap="flat" cmpd="sng" algn="ctr">
                      <a:solidFill>
                        <a:srgbClr val="0C2D83"/>
                      </a:solidFill>
                      <a:prstDash val="solid"/>
                      <a:round/>
                      <a:headEnd type="none" w="med" len="med"/>
                      <a:tailEnd type="none" w="med" len="med"/>
                    </a:lnB>
                  </a:tcPr>
                </a:tc>
                <a:extLst>
                  <a:ext uri="{0D108BD9-81ED-4DB2-BD59-A6C34878D82A}">
                    <a16:rowId xmlns:a16="http://schemas.microsoft.com/office/drawing/2014/main" val="1073655403"/>
                  </a:ext>
                </a:extLst>
              </a:tr>
              <a:tr h="130946">
                <a:tc>
                  <a:txBody>
                    <a:bodyPr/>
                    <a:lstStyle/>
                    <a:p>
                      <a:pPr algn="l" fontAlgn="ctr"/>
                      <a:endPar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endParaRPr>
                    </a:p>
                  </a:txBody>
                  <a:tcPr marL="36000" marR="36000" marT="0" marB="0" anchor="ctr">
                    <a:lnL>
                      <a:noFill/>
                    </a:lnL>
                    <a:lnR>
                      <a:noFill/>
                    </a:lnR>
                    <a:lnT>
                      <a:noFill/>
                    </a:lnT>
                    <a:lnB>
                      <a:noFill/>
                    </a:lnB>
                  </a:tcPr>
                </a:tc>
                <a:tc>
                  <a:txBody>
                    <a:bodyPr/>
                    <a:lstStyle/>
                    <a:p>
                      <a:pPr algn="l" fontAlgn="ctr"/>
                      <a:endPar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endParaRPr>
                    </a:p>
                  </a:txBody>
                  <a:tcPr marL="36000" marR="36000" marT="0" marB="0" anchor="ctr">
                    <a:lnL>
                      <a:noFill/>
                    </a:lnL>
                    <a:lnR>
                      <a:noFill/>
                    </a:lnR>
                    <a:lnT>
                      <a:noFill/>
                    </a:lnT>
                    <a:lnB>
                      <a:noFill/>
                    </a:lnB>
                  </a:tcPr>
                </a:tc>
                <a:tc>
                  <a:txBody>
                    <a:bodyPr/>
                    <a:lstStyle/>
                    <a:p>
                      <a:pPr algn="l" rtl="0" fontAlgn="ct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영광낙월 해상풍력</a:t>
                      </a:r>
                    </a:p>
                  </a:txBody>
                  <a:tcPr marL="36000" marR="36000" marT="0" marB="0" anchor="ctr">
                    <a:lnL>
                      <a:noFill/>
                    </a:lnL>
                    <a:lnR w="6350" cap="flat" cmpd="sng" algn="ctr">
                      <a:solidFill>
                        <a:srgbClr val="0C2D83"/>
                      </a:solidFill>
                      <a:prstDash val="solid"/>
                      <a:round/>
                      <a:headEnd type="none" w="med" len="med"/>
                      <a:tailEnd type="none" w="med" len="med"/>
                    </a:lnR>
                    <a:lnT>
                      <a:noFill/>
                    </a:lnT>
                    <a:lnB>
                      <a:noFill/>
                    </a:lnB>
                  </a:tcPr>
                </a:tc>
                <a:tc>
                  <a:txBody>
                    <a:bodyPr/>
                    <a:lstStyle/>
                    <a:p>
                      <a:pPr algn="r" rtl="0" fontAlgn="ctr"/>
                      <a:r>
                        <a:rPr lang="en-US" altLang="ko-KR" sz="900" b="0" i="0" u="none" strike="noStrike">
                          <a:solidFill>
                            <a:srgbClr val="000000"/>
                          </a:solidFill>
                          <a:effectLst/>
                          <a:latin typeface="KoPub돋움체 Light" panose="00000300000000000000" pitchFamily="2" charset="-127"/>
                          <a:ea typeface="KoPub돋움체 Light" panose="00000300000000000000" pitchFamily="2" charset="-127"/>
                        </a:rPr>
                        <a:t>8,980</a:t>
                      </a:r>
                    </a:p>
                  </a:txBody>
                  <a:tcPr marL="36000" marR="36000" marT="0" marB="0" anchor="ctr">
                    <a:lnL w="6350" cap="flat" cmpd="sng" algn="ctr">
                      <a:solidFill>
                        <a:srgbClr val="0C2D83"/>
                      </a:solidFill>
                      <a:prstDash val="solid"/>
                      <a:round/>
                      <a:headEnd type="none" w="med" len="med"/>
                      <a:tailEnd type="none" w="med" len="med"/>
                    </a:lnL>
                    <a:lnR>
                      <a:noFill/>
                    </a:lnR>
                    <a:lnT w="6350" cap="flat" cmpd="sng" algn="ctr">
                      <a:solidFill>
                        <a:srgbClr val="0C2D83"/>
                      </a:solidFill>
                      <a:prstDash val="solid"/>
                      <a:round/>
                      <a:headEnd type="none" w="med" len="med"/>
                      <a:tailEnd type="none" w="med" len="med"/>
                    </a:lnT>
                    <a:lnB>
                      <a:noFill/>
                    </a:lnB>
                  </a:tcPr>
                </a:tc>
                <a:tc>
                  <a:txBody>
                    <a:bodyPr/>
                    <a:lstStyle/>
                    <a:p>
                      <a:pPr algn="r" rtl="0" fontAlgn="ctr"/>
                      <a:r>
                        <a:rPr lang="en-US" altLang="ko-KR" sz="900" b="0" i="0" u="none" strike="noStrike">
                          <a:solidFill>
                            <a:srgbClr val="000000"/>
                          </a:solidFill>
                          <a:effectLst/>
                          <a:latin typeface="KoPub돋움체 Light" panose="00000300000000000000" pitchFamily="2" charset="-127"/>
                          <a:ea typeface="KoPub돋움체 Light" panose="00000300000000000000" pitchFamily="2" charset="-127"/>
                        </a:rPr>
                        <a:t>35,920</a:t>
                      </a:r>
                    </a:p>
                  </a:txBody>
                  <a:tcPr marL="36000" marR="36000" marT="0" marB="0" anchor="ctr">
                    <a:lnL>
                      <a:noFill/>
                    </a:lnL>
                    <a:lnR>
                      <a:noFill/>
                    </a:lnR>
                    <a:lnT w="6350" cap="flat" cmpd="sng" algn="ctr">
                      <a:solidFill>
                        <a:srgbClr val="0C2D83"/>
                      </a:solidFill>
                      <a:prstDash val="solid"/>
                      <a:round/>
                      <a:headEnd type="none" w="med" len="med"/>
                      <a:tailEnd type="none" w="med" len="med"/>
                    </a:lnT>
                    <a:lnB>
                      <a:noFill/>
                    </a:lnB>
                  </a:tcPr>
                </a:tc>
                <a:tc>
                  <a:txBody>
                    <a:bodyPr/>
                    <a:lstStyle/>
                    <a:p>
                      <a:pPr algn="r" rtl="0" fontAlgn="ctr"/>
                      <a:r>
                        <a:rPr lang="en-US" altLang="ko-KR" sz="900" b="0" i="0" u="none" strike="noStrike">
                          <a:solidFill>
                            <a:srgbClr val="000000"/>
                          </a:solidFill>
                          <a:effectLst/>
                          <a:latin typeface="KoPub돋움체 Light" panose="00000300000000000000" pitchFamily="2" charset="-127"/>
                          <a:ea typeface="KoPub돋움체 Light" panose="00000300000000000000" pitchFamily="2" charset="-127"/>
                        </a:rPr>
                        <a:t>44,900</a:t>
                      </a:r>
                    </a:p>
                  </a:txBody>
                  <a:tcPr marL="36000" marR="36000" marT="0" marB="0" anchor="ctr">
                    <a:lnL>
                      <a:noFill/>
                    </a:lnL>
                    <a:lnR>
                      <a:noFill/>
                    </a:lnR>
                    <a:lnT w="6350" cap="flat" cmpd="sng" algn="ctr">
                      <a:solidFill>
                        <a:srgbClr val="0C2D83"/>
                      </a:solidFill>
                      <a:prstDash val="solid"/>
                      <a:round/>
                      <a:headEnd type="none" w="med" len="med"/>
                      <a:tailEnd type="none" w="med" len="med"/>
                    </a:lnT>
                    <a:lnB>
                      <a:noFill/>
                    </a:lnB>
                  </a:tcPr>
                </a:tc>
                <a:tc>
                  <a:txBody>
                    <a:bodyPr/>
                    <a:lstStyle/>
                    <a:p>
                      <a:pPr algn="r" rtl="0" fontAlgn="ctr"/>
                      <a:r>
                        <a:rPr lang="en-US" altLang="ko-KR" sz="900" b="0" i="0" u="none" strike="noStrike">
                          <a:solidFill>
                            <a:srgbClr val="000000"/>
                          </a:solidFill>
                          <a:effectLst/>
                          <a:latin typeface="KoPub돋움체 Light" panose="00000300000000000000" pitchFamily="2" charset="-127"/>
                          <a:ea typeface="KoPub돋움체 Light" panose="00000300000000000000" pitchFamily="2" charset="-127"/>
                        </a:rPr>
                        <a:t>-</a:t>
                      </a:r>
                    </a:p>
                  </a:txBody>
                  <a:tcPr marL="36000" marR="36000" marT="0" marB="0" anchor="ctr">
                    <a:lnL>
                      <a:noFill/>
                    </a:lnL>
                    <a:lnR>
                      <a:noFill/>
                    </a:lnR>
                    <a:lnT w="6350" cap="flat" cmpd="sng" algn="ctr">
                      <a:solidFill>
                        <a:srgbClr val="0C2D83"/>
                      </a:solidFill>
                      <a:prstDash val="solid"/>
                      <a:round/>
                      <a:headEnd type="none" w="med" len="med"/>
                      <a:tailEnd type="none" w="med" len="med"/>
                    </a:lnT>
                    <a:lnB>
                      <a:noFill/>
                    </a:lnB>
                  </a:tcPr>
                </a:tc>
                <a:tc>
                  <a:txBody>
                    <a:bodyPr/>
                    <a:lstStyle/>
                    <a:p>
                      <a:pPr algn="r" rtl="0" fontAlgn="ctr"/>
                      <a:r>
                        <a:rPr lang="en-US" altLang="ko-KR" sz="900" b="0" i="0" u="none" strike="noStrike">
                          <a:solidFill>
                            <a:srgbClr val="000000"/>
                          </a:solidFill>
                          <a:effectLst/>
                          <a:latin typeface="KoPub돋움체 Light" panose="00000300000000000000" pitchFamily="2" charset="-127"/>
                          <a:ea typeface="KoPub돋움체 Light" panose="00000300000000000000" pitchFamily="2" charset="-127"/>
                        </a:rPr>
                        <a:t>-</a:t>
                      </a:r>
                    </a:p>
                  </a:txBody>
                  <a:tcPr marL="36000" marR="36000" marT="0" marB="0" anchor="ctr">
                    <a:lnL>
                      <a:noFill/>
                    </a:lnL>
                    <a:lnR>
                      <a:noFill/>
                    </a:lnR>
                    <a:lnT w="6350" cap="flat" cmpd="sng" algn="ctr">
                      <a:solidFill>
                        <a:srgbClr val="0C2D83"/>
                      </a:solidFill>
                      <a:prstDash val="solid"/>
                      <a:round/>
                      <a:headEnd type="none" w="med" len="med"/>
                      <a:tailEnd type="none" w="med" len="med"/>
                    </a:lnT>
                    <a:lnB>
                      <a:noFill/>
                    </a:lnB>
                  </a:tcPr>
                </a:tc>
                <a:tc>
                  <a:txBody>
                    <a:bodyPr/>
                    <a:lstStyle/>
                    <a:p>
                      <a:pPr algn="r" rtl="0" fontAlgn="ctr"/>
                      <a:r>
                        <a:rPr lang="en-US" altLang="ko-KR" sz="900" b="0" i="0" u="none" strike="noStrike">
                          <a:solidFill>
                            <a:srgbClr val="000000"/>
                          </a:solidFill>
                          <a:effectLst/>
                          <a:latin typeface="KoPub돋움체 Light" panose="00000300000000000000" pitchFamily="2" charset="-127"/>
                          <a:ea typeface="KoPub돋움체 Light" panose="00000300000000000000" pitchFamily="2" charset="-127"/>
                        </a:rPr>
                        <a:t>-</a:t>
                      </a:r>
                    </a:p>
                  </a:txBody>
                  <a:tcPr marL="36000" marR="36000" marT="0" marB="0" anchor="ctr">
                    <a:lnL>
                      <a:noFill/>
                    </a:lnL>
                    <a:lnR>
                      <a:noFill/>
                    </a:lnR>
                    <a:lnT w="6350" cap="flat" cmpd="sng" algn="ctr">
                      <a:solidFill>
                        <a:srgbClr val="0C2D83"/>
                      </a:solidFill>
                      <a:prstDash val="solid"/>
                      <a:round/>
                      <a:headEnd type="none" w="med" len="med"/>
                      <a:tailEnd type="none" w="med" len="med"/>
                    </a:lnT>
                    <a:lnB>
                      <a:noFill/>
                    </a:lnB>
                  </a:tcPr>
                </a:tc>
                <a:tc>
                  <a:txBody>
                    <a:bodyPr/>
                    <a:lstStyle/>
                    <a:p>
                      <a:pPr algn="r" rtl="0" fontAlgn="ctr"/>
                      <a:r>
                        <a:rPr lang="en-US" altLang="ko-KR" sz="900" b="0" i="0" u="none" strike="noStrike">
                          <a:solidFill>
                            <a:srgbClr val="000000"/>
                          </a:solidFill>
                          <a:effectLst/>
                          <a:latin typeface="KoPub돋움체 Light" panose="00000300000000000000" pitchFamily="2" charset="-127"/>
                          <a:ea typeface="KoPub돋움체 Light" panose="00000300000000000000" pitchFamily="2" charset="-127"/>
                        </a:rPr>
                        <a:t>-</a:t>
                      </a:r>
                    </a:p>
                  </a:txBody>
                  <a:tcPr marL="36000" marR="36000" marT="0" marB="0" anchor="ctr">
                    <a:lnL>
                      <a:noFill/>
                    </a:lnL>
                    <a:lnR>
                      <a:noFill/>
                    </a:lnR>
                    <a:lnT w="6350" cap="flat" cmpd="sng" algn="ctr">
                      <a:solidFill>
                        <a:srgbClr val="0C2D83"/>
                      </a:solidFill>
                      <a:prstDash val="solid"/>
                      <a:round/>
                      <a:headEnd type="none" w="med" len="med"/>
                      <a:tailEnd type="none" w="med" len="med"/>
                    </a:lnT>
                    <a:lnB>
                      <a:noFill/>
                    </a:lnB>
                  </a:tcPr>
                </a:tc>
                <a:tc>
                  <a:txBody>
                    <a:bodyPr/>
                    <a:lstStyle/>
                    <a:p>
                      <a:pPr algn="r" rtl="0" fontAlgn="ctr"/>
                      <a:r>
                        <a:rPr lang="en-US" altLang="ko-KR" sz="900" b="0" i="0" u="none" strike="noStrike">
                          <a:solidFill>
                            <a:srgbClr val="000000"/>
                          </a:solidFill>
                          <a:effectLst/>
                          <a:latin typeface="KoPub돋움체 Light" panose="00000300000000000000" pitchFamily="2" charset="-127"/>
                          <a:ea typeface="KoPub돋움체 Light" panose="00000300000000000000" pitchFamily="2" charset="-127"/>
                        </a:rPr>
                        <a:t>-</a:t>
                      </a:r>
                    </a:p>
                  </a:txBody>
                  <a:tcPr marL="36000" marR="36000" marT="0" marB="0" anchor="ctr">
                    <a:lnL>
                      <a:noFill/>
                    </a:lnL>
                    <a:lnR>
                      <a:noFill/>
                    </a:lnR>
                    <a:lnT w="6350" cap="flat" cmpd="sng" algn="ctr">
                      <a:solidFill>
                        <a:srgbClr val="0C2D83"/>
                      </a:solidFill>
                      <a:prstDash val="solid"/>
                      <a:round/>
                      <a:headEnd type="none" w="med" len="med"/>
                      <a:tailEnd type="none" w="med" len="med"/>
                    </a:lnT>
                    <a:lnB>
                      <a:noFill/>
                    </a:lnB>
                  </a:tcPr>
                </a:tc>
                <a:extLst>
                  <a:ext uri="{0D108BD9-81ED-4DB2-BD59-A6C34878D82A}">
                    <a16:rowId xmlns:a16="http://schemas.microsoft.com/office/drawing/2014/main" val="3841871611"/>
                  </a:ext>
                </a:extLst>
              </a:tr>
              <a:tr h="130946">
                <a:tc>
                  <a:txBody>
                    <a:bodyPr/>
                    <a:lstStyle/>
                    <a:p>
                      <a:pPr algn="l" fontAlgn="ctr"/>
                      <a:endPar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endParaRPr>
                    </a:p>
                  </a:txBody>
                  <a:tcPr marL="36000" marR="36000" marT="0" marB="0" anchor="ctr">
                    <a:lnL>
                      <a:noFill/>
                    </a:lnL>
                    <a:lnR>
                      <a:noFill/>
                    </a:lnR>
                    <a:lnT>
                      <a:noFill/>
                    </a:lnT>
                    <a:lnB>
                      <a:noFill/>
                    </a:lnB>
                  </a:tcPr>
                </a:tc>
                <a:tc>
                  <a:txBody>
                    <a:bodyPr/>
                    <a:lstStyle/>
                    <a:p>
                      <a:pPr algn="l" fontAlgn="ctr"/>
                      <a:endPar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endParaRPr>
                    </a:p>
                  </a:txBody>
                  <a:tcPr marL="36000" marR="36000" marT="0" marB="0" anchor="ctr">
                    <a:lnL>
                      <a:noFill/>
                    </a:lnL>
                    <a:lnR>
                      <a:noFill/>
                    </a:lnR>
                    <a:lnT>
                      <a:noFill/>
                    </a:lnT>
                    <a:lnB>
                      <a:noFill/>
                    </a:lnB>
                  </a:tcPr>
                </a:tc>
                <a:tc>
                  <a:txBody>
                    <a:bodyPr/>
                    <a:lstStyle/>
                    <a:p>
                      <a:pPr algn="l" rtl="0" fontAlgn="ct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영광안마 해상풍력</a:t>
                      </a:r>
                    </a:p>
                  </a:txBody>
                  <a:tcPr marL="36000" marR="36000" marT="0" marB="0" anchor="ctr">
                    <a:lnL>
                      <a:noFill/>
                    </a:lnL>
                    <a:lnR w="6350" cap="flat" cmpd="sng" algn="ctr">
                      <a:solidFill>
                        <a:srgbClr val="0C2D83"/>
                      </a:solidFill>
                      <a:prstDash val="solid"/>
                      <a:round/>
                      <a:headEnd type="none" w="med" len="med"/>
                      <a:tailEnd type="none" w="med" len="med"/>
                    </a:lnR>
                    <a:lnT>
                      <a:noFill/>
                    </a:lnT>
                    <a:lnB>
                      <a:noFill/>
                    </a:lnB>
                  </a:tcPr>
                </a:tc>
                <a:tc>
                  <a:txBody>
                    <a:bodyPr/>
                    <a:lstStyle/>
                    <a:p>
                      <a:pPr algn="r" rtl="0" fontAlgn="ctr"/>
                      <a:r>
                        <a:rPr lang="en-US" altLang="ko-KR" sz="900" b="0" i="0" u="none" strike="noStrike">
                          <a:solidFill>
                            <a:srgbClr val="000000"/>
                          </a:solidFill>
                          <a:effectLst/>
                          <a:latin typeface="KoPub돋움체 Light" panose="00000300000000000000" pitchFamily="2" charset="-127"/>
                          <a:ea typeface="KoPub돋움체 Light" panose="00000300000000000000" pitchFamily="2" charset="-127"/>
                        </a:rPr>
                        <a:t>-</a:t>
                      </a:r>
                    </a:p>
                  </a:txBody>
                  <a:tcPr marL="36000" marR="36000" marT="0" marB="0" anchor="ctr">
                    <a:lnL w="6350" cap="flat" cmpd="sng" algn="ctr">
                      <a:solidFill>
                        <a:srgbClr val="0C2D83"/>
                      </a:solidFill>
                      <a:prstDash val="solid"/>
                      <a:round/>
                      <a:headEnd type="none" w="med" len="med"/>
                      <a:tailEnd type="none" w="med" len="med"/>
                    </a:lnL>
                    <a:lnR>
                      <a:noFill/>
                    </a:lnR>
                    <a:lnT>
                      <a:noFill/>
                    </a:lnT>
                    <a:lnB>
                      <a:noFill/>
                    </a:lnB>
                  </a:tcPr>
                </a:tc>
                <a:tc>
                  <a:txBody>
                    <a:bodyPr/>
                    <a:lstStyle/>
                    <a:p>
                      <a:pPr algn="r" rtl="0" fontAlgn="ctr"/>
                      <a:r>
                        <a:rPr lang="en-US" altLang="ko-KR" sz="900" b="0" i="0" u="none" strike="noStrike">
                          <a:solidFill>
                            <a:srgbClr val="000000"/>
                          </a:solidFill>
                          <a:effectLst/>
                          <a:latin typeface="KoPub돋움체 Light" panose="00000300000000000000" pitchFamily="2" charset="-127"/>
                          <a:ea typeface="KoPub돋움체 Light" panose="00000300000000000000" pitchFamily="2" charset="-127"/>
                        </a:rPr>
                        <a:t>-</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KoPub돋움체 Light" panose="00000300000000000000" pitchFamily="2" charset="-127"/>
                          <a:ea typeface="KoPub돋움체 Light" panose="00000300000000000000" pitchFamily="2" charset="-127"/>
                        </a:rPr>
                        <a:t>-</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KoPub돋움체 Light" panose="00000300000000000000" pitchFamily="2" charset="-127"/>
                          <a:ea typeface="KoPub돋움체 Light" panose="00000300000000000000" pitchFamily="2" charset="-127"/>
                        </a:rPr>
                        <a:t>52,508</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KoPub돋움체 Light" panose="00000300000000000000" pitchFamily="2" charset="-127"/>
                          <a:ea typeface="KoPub돋움체 Light" panose="00000300000000000000" pitchFamily="2" charset="-127"/>
                        </a:rPr>
                        <a:t>35,005</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KoPub돋움체 Light" panose="00000300000000000000" pitchFamily="2" charset="-127"/>
                          <a:ea typeface="KoPub돋움체 Light" panose="00000300000000000000" pitchFamily="2" charset="-127"/>
                        </a:rPr>
                        <a:t>-</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KoPub돋움체 Light" panose="00000300000000000000" pitchFamily="2" charset="-127"/>
                          <a:ea typeface="KoPub돋움체 Light" panose="00000300000000000000" pitchFamily="2" charset="-127"/>
                        </a:rPr>
                        <a:t>-</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KoPub돋움체 Light" panose="00000300000000000000" pitchFamily="2" charset="-127"/>
                          <a:ea typeface="KoPub돋움체 Light" panose="00000300000000000000" pitchFamily="2" charset="-127"/>
                        </a:rPr>
                        <a:t>-</a:t>
                      </a:r>
                    </a:p>
                  </a:txBody>
                  <a:tcPr marL="36000" marR="36000" marT="0" marB="0" anchor="ctr">
                    <a:lnL>
                      <a:noFill/>
                    </a:lnL>
                    <a:lnR>
                      <a:noFill/>
                    </a:lnR>
                    <a:lnT>
                      <a:noFill/>
                    </a:lnT>
                    <a:lnB>
                      <a:noFill/>
                    </a:lnB>
                  </a:tcPr>
                </a:tc>
                <a:extLst>
                  <a:ext uri="{0D108BD9-81ED-4DB2-BD59-A6C34878D82A}">
                    <a16:rowId xmlns:a16="http://schemas.microsoft.com/office/drawing/2014/main" val="3159931838"/>
                  </a:ext>
                </a:extLst>
              </a:tr>
              <a:tr h="130946">
                <a:tc>
                  <a:txBody>
                    <a:bodyPr/>
                    <a:lstStyle/>
                    <a:p>
                      <a:pPr algn="l" fontAlgn="ctr"/>
                      <a:endPar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endParaRPr>
                    </a:p>
                  </a:txBody>
                  <a:tcPr marL="36000" marR="36000" marT="0" marB="0" anchor="ctr">
                    <a:lnL>
                      <a:noFill/>
                    </a:lnL>
                    <a:lnR>
                      <a:noFill/>
                    </a:lnR>
                    <a:lnT>
                      <a:noFill/>
                    </a:lnT>
                    <a:lnB>
                      <a:noFill/>
                    </a:lnB>
                  </a:tcPr>
                </a:tc>
                <a:tc>
                  <a:txBody>
                    <a:bodyPr/>
                    <a:lstStyle/>
                    <a:p>
                      <a:pPr algn="l" fontAlgn="ctr"/>
                      <a:endPar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endParaRPr>
                    </a:p>
                  </a:txBody>
                  <a:tcPr marL="36000" marR="36000" marT="0" marB="0" anchor="ctr">
                    <a:lnL>
                      <a:noFill/>
                    </a:lnL>
                    <a:lnR>
                      <a:noFill/>
                    </a:lnR>
                    <a:lnT>
                      <a:noFill/>
                    </a:lnT>
                    <a:lnB>
                      <a:noFill/>
                    </a:lnB>
                  </a:tcPr>
                </a:tc>
                <a:tc>
                  <a:txBody>
                    <a:bodyPr/>
                    <a:lstStyle/>
                    <a:p>
                      <a:pPr algn="l" rtl="0" fontAlgn="ct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태안 해상풍력</a:t>
                      </a:r>
                    </a:p>
                  </a:txBody>
                  <a:tcPr marL="36000" marR="36000" marT="0" marB="0" anchor="ctr">
                    <a:lnL>
                      <a:noFill/>
                    </a:lnL>
                    <a:lnR w="6350" cap="flat" cmpd="sng" algn="ctr">
                      <a:solidFill>
                        <a:srgbClr val="0C2D83"/>
                      </a:solidFill>
                      <a:prstDash val="solid"/>
                      <a:round/>
                      <a:headEnd type="none" w="med" len="med"/>
                      <a:tailEnd type="none" w="med" len="med"/>
                    </a:lnR>
                    <a:lnT>
                      <a:noFill/>
                    </a:lnT>
                    <a:lnB>
                      <a:noFill/>
                    </a:lnB>
                  </a:tcPr>
                </a:tc>
                <a:tc>
                  <a:txBody>
                    <a:bodyPr/>
                    <a:lstStyle/>
                    <a:p>
                      <a:pPr algn="r" rtl="0" fontAlgn="ctr"/>
                      <a:r>
                        <a:rPr lang="en-US" altLang="ko-KR" sz="900" b="0" i="0" u="none" strike="noStrike">
                          <a:solidFill>
                            <a:srgbClr val="000000"/>
                          </a:solidFill>
                          <a:effectLst/>
                          <a:latin typeface="KoPub돋움체 Light" panose="00000300000000000000" pitchFamily="2" charset="-127"/>
                          <a:ea typeface="KoPub돋움체 Light" panose="00000300000000000000" pitchFamily="2" charset="-127"/>
                        </a:rPr>
                        <a:t>-</a:t>
                      </a:r>
                    </a:p>
                  </a:txBody>
                  <a:tcPr marL="36000" marR="36000" marT="0" marB="0" anchor="ctr">
                    <a:lnL w="6350" cap="flat" cmpd="sng" algn="ctr">
                      <a:solidFill>
                        <a:srgbClr val="0C2D83"/>
                      </a:solidFill>
                      <a:prstDash val="solid"/>
                      <a:round/>
                      <a:headEnd type="none" w="med" len="med"/>
                      <a:tailEnd type="none" w="med" len="med"/>
                    </a:lnL>
                    <a:lnR>
                      <a:noFill/>
                    </a:lnR>
                    <a:lnT>
                      <a:noFill/>
                    </a:lnT>
                    <a:lnB>
                      <a:noFill/>
                    </a:lnB>
                  </a:tcPr>
                </a:tc>
                <a:tc>
                  <a:txBody>
                    <a:bodyPr/>
                    <a:lstStyle/>
                    <a:p>
                      <a:pPr algn="r" rtl="0" fontAlgn="ctr"/>
                      <a:r>
                        <a:rPr lang="en-US" altLang="ko-KR" sz="900" b="0" i="0" u="none" strike="noStrike">
                          <a:solidFill>
                            <a:srgbClr val="000000"/>
                          </a:solidFill>
                          <a:effectLst/>
                          <a:latin typeface="KoPub돋움체 Light" panose="00000300000000000000" pitchFamily="2" charset="-127"/>
                          <a:ea typeface="KoPub돋움체 Light" panose="00000300000000000000" pitchFamily="2" charset="-127"/>
                        </a:rPr>
                        <a:t>-</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KoPub돋움체 Light" panose="00000300000000000000" pitchFamily="2" charset="-127"/>
                          <a:ea typeface="KoPub돋움체 Light" panose="00000300000000000000" pitchFamily="2" charset="-127"/>
                        </a:rPr>
                        <a:t>-</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KoPub돋움체 Light" panose="00000300000000000000" pitchFamily="2" charset="-127"/>
                          <a:ea typeface="KoPub돋움체 Light" panose="00000300000000000000" pitchFamily="2" charset="-127"/>
                        </a:rPr>
                        <a:t>-</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KoPub돋움체 Light" panose="00000300000000000000" pitchFamily="2" charset="-127"/>
                          <a:ea typeface="KoPub돋움체 Light" panose="00000300000000000000" pitchFamily="2" charset="-127"/>
                        </a:rPr>
                        <a:t>110,580</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KoPub돋움체 Light" panose="00000300000000000000" pitchFamily="2" charset="-127"/>
                          <a:ea typeface="KoPub돋움체 Light" panose="00000300000000000000" pitchFamily="2" charset="-127"/>
                        </a:rPr>
                        <a:t>73,720</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KoPub돋움체 Light" panose="00000300000000000000" pitchFamily="2" charset="-127"/>
                          <a:ea typeface="KoPub돋움체 Light" panose="00000300000000000000" pitchFamily="2" charset="-127"/>
                        </a:rPr>
                        <a:t>-</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KoPub돋움체 Light" panose="00000300000000000000" pitchFamily="2" charset="-127"/>
                          <a:ea typeface="KoPub돋움체 Light" panose="00000300000000000000" pitchFamily="2" charset="-127"/>
                        </a:rPr>
                        <a:t>-</a:t>
                      </a:r>
                    </a:p>
                  </a:txBody>
                  <a:tcPr marL="36000" marR="36000" marT="0" marB="0" anchor="ctr">
                    <a:lnL>
                      <a:noFill/>
                    </a:lnL>
                    <a:lnR>
                      <a:noFill/>
                    </a:lnR>
                    <a:lnT>
                      <a:noFill/>
                    </a:lnT>
                    <a:lnB>
                      <a:noFill/>
                    </a:lnB>
                  </a:tcPr>
                </a:tc>
                <a:extLst>
                  <a:ext uri="{0D108BD9-81ED-4DB2-BD59-A6C34878D82A}">
                    <a16:rowId xmlns:a16="http://schemas.microsoft.com/office/drawing/2014/main" val="4288901220"/>
                  </a:ext>
                </a:extLst>
              </a:tr>
              <a:tr h="130946">
                <a:tc>
                  <a:txBody>
                    <a:bodyPr/>
                    <a:lstStyle/>
                    <a:p>
                      <a:pPr algn="l" fontAlgn="ctr"/>
                      <a:endPar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endParaRPr>
                    </a:p>
                  </a:txBody>
                  <a:tcPr marL="36000" marR="36000" marT="0" marB="0" anchor="ctr">
                    <a:lnL>
                      <a:noFill/>
                    </a:lnL>
                    <a:lnR>
                      <a:noFill/>
                    </a:lnR>
                    <a:lnT>
                      <a:noFill/>
                    </a:lnT>
                    <a:lnB>
                      <a:noFill/>
                    </a:lnB>
                  </a:tcPr>
                </a:tc>
                <a:tc>
                  <a:txBody>
                    <a:bodyPr/>
                    <a:lstStyle/>
                    <a:p>
                      <a:pPr algn="l" fontAlgn="ctr"/>
                      <a:endPar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endParaRPr>
                    </a:p>
                  </a:txBody>
                  <a:tcPr marL="36000" marR="36000" marT="0" marB="0" anchor="ctr">
                    <a:lnL>
                      <a:noFill/>
                    </a:lnL>
                    <a:lnR>
                      <a:noFill/>
                    </a:lnR>
                    <a:lnT>
                      <a:noFill/>
                    </a:lnT>
                    <a:lnB>
                      <a:noFill/>
                    </a:lnB>
                  </a:tcPr>
                </a:tc>
                <a:tc>
                  <a:txBody>
                    <a:bodyPr/>
                    <a:lstStyle/>
                    <a:p>
                      <a:pPr algn="l" rtl="0" fontAlgn="ct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영광한빛 해상풍력</a:t>
                      </a:r>
                    </a:p>
                  </a:txBody>
                  <a:tcPr marL="36000" marR="36000" marT="0" marB="0" anchor="ctr">
                    <a:lnL>
                      <a:noFill/>
                    </a:lnL>
                    <a:lnR w="6350" cap="flat" cmpd="sng" algn="ctr">
                      <a:solidFill>
                        <a:srgbClr val="0C2D83"/>
                      </a:solidFill>
                      <a:prstDash val="solid"/>
                      <a:round/>
                      <a:headEnd type="none" w="med" len="med"/>
                      <a:tailEnd type="none" w="med" len="med"/>
                    </a:lnR>
                    <a:lnT>
                      <a:noFill/>
                    </a:lnT>
                    <a:lnB>
                      <a:noFill/>
                    </a:lnB>
                  </a:tcPr>
                </a:tc>
                <a:tc>
                  <a:txBody>
                    <a:bodyPr/>
                    <a:lstStyle/>
                    <a:p>
                      <a:pPr algn="r" rtl="0" fontAlgn="ctr"/>
                      <a:r>
                        <a:rPr lang="en-US" altLang="ko-KR" sz="900" b="0" i="0" u="none" strike="noStrike">
                          <a:solidFill>
                            <a:srgbClr val="000000"/>
                          </a:solidFill>
                          <a:effectLst/>
                          <a:latin typeface="KoPub돋움체 Light" panose="00000300000000000000" pitchFamily="2" charset="-127"/>
                          <a:ea typeface="KoPub돋움체 Light" panose="00000300000000000000" pitchFamily="2" charset="-127"/>
                        </a:rPr>
                        <a:t>-</a:t>
                      </a:r>
                    </a:p>
                  </a:txBody>
                  <a:tcPr marL="36000" marR="36000" marT="0" marB="0" anchor="ctr">
                    <a:lnL w="6350" cap="flat" cmpd="sng" algn="ctr">
                      <a:solidFill>
                        <a:srgbClr val="0C2D83"/>
                      </a:solidFill>
                      <a:prstDash val="solid"/>
                      <a:round/>
                      <a:headEnd type="none" w="med" len="med"/>
                      <a:tailEnd type="none" w="med" len="med"/>
                    </a:lnL>
                    <a:lnR>
                      <a:noFill/>
                    </a:lnR>
                    <a:lnT>
                      <a:noFill/>
                    </a:lnT>
                    <a:lnB>
                      <a:noFill/>
                    </a:lnB>
                  </a:tcPr>
                </a:tc>
                <a:tc>
                  <a:txBody>
                    <a:bodyPr/>
                    <a:lstStyle/>
                    <a:p>
                      <a:pPr algn="r" rtl="0" fontAlgn="ctr"/>
                      <a:r>
                        <a:rPr lang="en-US" altLang="ko-KR" sz="900" b="0" i="0" u="none" strike="noStrike">
                          <a:solidFill>
                            <a:srgbClr val="000000"/>
                          </a:solidFill>
                          <a:effectLst/>
                          <a:latin typeface="KoPub돋움체 Light" panose="00000300000000000000" pitchFamily="2" charset="-127"/>
                          <a:ea typeface="KoPub돋움체 Light" panose="00000300000000000000" pitchFamily="2" charset="-127"/>
                        </a:rPr>
                        <a:t>-</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KoPub돋움체 Light" panose="00000300000000000000" pitchFamily="2" charset="-127"/>
                          <a:ea typeface="KoPub돋움체 Light" panose="00000300000000000000" pitchFamily="2" charset="-127"/>
                        </a:rPr>
                        <a:t>-</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KoPub돋움체 Light" panose="00000300000000000000" pitchFamily="2" charset="-127"/>
                          <a:ea typeface="KoPub돋움체 Light" panose="00000300000000000000" pitchFamily="2" charset="-127"/>
                        </a:rPr>
                        <a:t>-</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KoPub돋움체 Light" panose="00000300000000000000" pitchFamily="2" charset="-127"/>
                          <a:ea typeface="KoPub돋움체 Light" panose="00000300000000000000" pitchFamily="2" charset="-127"/>
                        </a:rPr>
                        <a:t>56,400</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KoPub돋움체 Light" panose="00000300000000000000" pitchFamily="2" charset="-127"/>
                          <a:ea typeface="KoPub돋움체 Light" panose="00000300000000000000" pitchFamily="2" charset="-127"/>
                        </a:rPr>
                        <a:t>37,600</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KoPub돋움체 Light" panose="00000300000000000000" pitchFamily="2" charset="-127"/>
                          <a:ea typeface="KoPub돋움체 Light" panose="00000300000000000000" pitchFamily="2" charset="-127"/>
                        </a:rPr>
                        <a:t>-</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KoPub돋움체 Light" panose="00000300000000000000" pitchFamily="2" charset="-127"/>
                          <a:ea typeface="KoPub돋움체 Light" panose="00000300000000000000" pitchFamily="2" charset="-127"/>
                        </a:rPr>
                        <a:t>-</a:t>
                      </a:r>
                    </a:p>
                  </a:txBody>
                  <a:tcPr marL="36000" marR="36000" marT="0" marB="0" anchor="ctr">
                    <a:lnL>
                      <a:noFill/>
                    </a:lnL>
                    <a:lnR>
                      <a:noFill/>
                    </a:lnR>
                    <a:lnT>
                      <a:noFill/>
                    </a:lnT>
                    <a:lnB>
                      <a:noFill/>
                    </a:lnB>
                  </a:tcPr>
                </a:tc>
                <a:extLst>
                  <a:ext uri="{0D108BD9-81ED-4DB2-BD59-A6C34878D82A}">
                    <a16:rowId xmlns:a16="http://schemas.microsoft.com/office/drawing/2014/main" val="3280932251"/>
                  </a:ext>
                </a:extLst>
              </a:tr>
              <a:tr h="130946">
                <a:tc>
                  <a:txBody>
                    <a:bodyPr/>
                    <a:lstStyle/>
                    <a:p>
                      <a:pPr algn="l" fontAlgn="ctr"/>
                      <a:endPar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endParaRPr>
                    </a:p>
                  </a:txBody>
                  <a:tcPr marL="36000" marR="36000" marT="0" marB="0" anchor="ctr">
                    <a:lnL>
                      <a:noFill/>
                    </a:lnL>
                    <a:lnR>
                      <a:noFill/>
                    </a:lnR>
                    <a:lnT>
                      <a:noFill/>
                    </a:lnT>
                    <a:lnB>
                      <a:noFill/>
                    </a:lnB>
                  </a:tcPr>
                </a:tc>
                <a:tc>
                  <a:txBody>
                    <a:bodyPr/>
                    <a:lstStyle/>
                    <a:p>
                      <a:pPr algn="l" fontAlgn="ct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　</a:t>
                      </a:r>
                    </a:p>
                  </a:txBody>
                  <a:tcPr marL="36000" marR="36000" marT="0" marB="0" anchor="ctr">
                    <a:lnL>
                      <a:noFill/>
                    </a:lnL>
                    <a:lnR>
                      <a:noFill/>
                    </a:lnR>
                    <a:lnT>
                      <a:noFill/>
                    </a:lnT>
                    <a:lnB w="6350" cap="flat" cmpd="sng" algn="ctr">
                      <a:solidFill>
                        <a:srgbClr val="0C2D83"/>
                      </a:solidFill>
                      <a:prstDash val="solid"/>
                      <a:round/>
                      <a:headEnd type="none" w="med" len="med"/>
                      <a:tailEnd type="none" w="med" len="med"/>
                    </a:lnB>
                  </a:tcPr>
                </a:tc>
                <a:tc>
                  <a:txBody>
                    <a:bodyPr/>
                    <a:lstStyle/>
                    <a:p>
                      <a:pPr algn="l" rtl="0" fontAlgn="ct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여수광평 해상풍력</a:t>
                      </a:r>
                    </a:p>
                  </a:txBody>
                  <a:tcPr marL="36000" marR="36000" marT="0" marB="0" anchor="ctr">
                    <a:lnL>
                      <a:noFill/>
                    </a:lnL>
                    <a:lnR w="6350" cap="flat" cmpd="sng" algn="ctr">
                      <a:solidFill>
                        <a:srgbClr val="0C2D83"/>
                      </a:solidFill>
                      <a:prstDash val="solid"/>
                      <a:round/>
                      <a:headEnd type="none" w="med" len="med"/>
                      <a:tailEnd type="none" w="med" len="med"/>
                    </a:lnR>
                    <a:lnT>
                      <a:noFill/>
                    </a:lnT>
                    <a:lnB w="6350" cap="flat" cmpd="sng" algn="ctr">
                      <a:solidFill>
                        <a:srgbClr val="0C2D83"/>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KoPub돋움체 Light" panose="00000300000000000000" pitchFamily="2" charset="-127"/>
                          <a:ea typeface="KoPub돋움체 Light" panose="00000300000000000000" pitchFamily="2" charset="-127"/>
                        </a:rPr>
                        <a:t>-</a:t>
                      </a:r>
                    </a:p>
                  </a:txBody>
                  <a:tcPr marL="36000" marR="36000" marT="0" marB="0" anchor="ctr">
                    <a:lnL w="6350" cap="flat" cmpd="sng" algn="ctr">
                      <a:solidFill>
                        <a:srgbClr val="0C2D83"/>
                      </a:solidFill>
                      <a:prstDash val="solid"/>
                      <a:round/>
                      <a:headEnd type="none" w="med" len="med"/>
                      <a:tailEnd type="none" w="med" len="med"/>
                    </a:lnL>
                    <a:lnR>
                      <a:noFill/>
                    </a:lnR>
                    <a:lnT>
                      <a:noFill/>
                    </a:lnT>
                    <a:lnB w="6350" cap="flat" cmpd="sng" algn="ctr">
                      <a:solidFill>
                        <a:srgbClr val="0C2D83"/>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KoPub돋움체 Light" panose="00000300000000000000" pitchFamily="2" charset="-127"/>
                          <a:ea typeface="KoPub돋움체 Light" panose="00000300000000000000" pitchFamily="2" charset="-127"/>
                        </a:rPr>
                        <a:t>-</a:t>
                      </a:r>
                    </a:p>
                  </a:txBody>
                  <a:tcPr marL="36000" marR="36000" marT="0" marB="0" anchor="ctr">
                    <a:lnL>
                      <a:noFill/>
                    </a:lnL>
                    <a:lnR>
                      <a:noFill/>
                    </a:lnR>
                    <a:lnT>
                      <a:noFill/>
                    </a:lnT>
                    <a:lnB w="6350" cap="flat" cmpd="sng" algn="ctr">
                      <a:solidFill>
                        <a:srgbClr val="0C2D83"/>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KoPub돋움체 Light" panose="00000300000000000000" pitchFamily="2" charset="-127"/>
                          <a:ea typeface="KoPub돋움체 Light" panose="00000300000000000000" pitchFamily="2" charset="-127"/>
                        </a:rPr>
                        <a:t>-</a:t>
                      </a:r>
                    </a:p>
                  </a:txBody>
                  <a:tcPr marL="36000" marR="36000" marT="0" marB="0" anchor="ctr">
                    <a:lnL>
                      <a:noFill/>
                    </a:lnL>
                    <a:lnR>
                      <a:noFill/>
                    </a:lnR>
                    <a:lnT>
                      <a:noFill/>
                    </a:lnT>
                    <a:lnB w="6350" cap="flat" cmpd="sng" algn="ctr">
                      <a:solidFill>
                        <a:srgbClr val="0C2D83"/>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KoPub돋움체 Light" panose="00000300000000000000" pitchFamily="2" charset="-127"/>
                          <a:ea typeface="KoPub돋움체 Light" panose="00000300000000000000" pitchFamily="2" charset="-127"/>
                        </a:rPr>
                        <a:t>-</a:t>
                      </a:r>
                    </a:p>
                  </a:txBody>
                  <a:tcPr marL="36000" marR="36000" marT="0" marB="0" anchor="ctr">
                    <a:lnL>
                      <a:noFill/>
                    </a:lnL>
                    <a:lnR>
                      <a:noFill/>
                    </a:lnR>
                    <a:lnT>
                      <a:noFill/>
                    </a:lnT>
                    <a:lnB w="6350" cap="flat" cmpd="sng" algn="ctr">
                      <a:solidFill>
                        <a:srgbClr val="0C2D83"/>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KoPub돋움체 Light" panose="00000300000000000000" pitchFamily="2" charset="-127"/>
                          <a:ea typeface="KoPub돋움체 Light" panose="00000300000000000000" pitchFamily="2" charset="-127"/>
                        </a:rPr>
                        <a:t>-</a:t>
                      </a:r>
                    </a:p>
                  </a:txBody>
                  <a:tcPr marL="36000" marR="36000" marT="0" marB="0" anchor="ctr">
                    <a:lnL>
                      <a:noFill/>
                    </a:lnL>
                    <a:lnR>
                      <a:noFill/>
                    </a:lnR>
                    <a:lnT>
                      <a:noFill/>
                    </a:lnT>
                    <a:lnB w="6350" cap="flat" cmpd="sng" algn="ctr">
                      <a:solidFill>
                        <a:srgbClr val="0C2D83"/>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KoPub돋움체 Light" panose="00000300000000000000" pitchFamily="2" charset="-127"/>
                          <a:ea typeface="KoPub돋움체 Light" panose="00000300000000000000" pitchFamily="2" charset="-127"/>
                        </a:rPr>
                        <a:t>-</a:t>
                      </a:r>
                    </a:p>
                  </a:txBody>
                  <a:tcPr marL="36000" marR="36000" marT="0" marB="0" anchor="ctr">
                    <a:lnL>
                      <a:noFill/>
                    </a:lnL>
                    <a:lnR>
                      <a:noFill/>
                    </a:lnR>
                    <a:lnT>
                      <a:noFill/>
                    </a:lnT>
                    <a:lnB w="6350" cap="flat" cmpd="sng" algn="ctr">
                      <a:solidFill>
                        <a:srgbClr val="0C2D83"/>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KoPub돋움체 Light" panose="00000300000000000000" pitchFamily="2" charset="-127"/>
                          <a:ea typeface="KoPub돋움체 Light" panose="00000300000000000000" pitchFamily="2" charset="-127"/>
                        </a:rPr>
                        <a:t>126,000</a:t>
                      </a:r>
                    </a:p>
                  </a:txBody>
                  <a:tcPr marL="36000" marR="36000" marT="0" marB="0" anchor="ctr">
                    <a:lnL>
                      <a:noFill/>
                    </a:lnL>
                    <a:lnR>
                      <a:noFill/>
                    </a:lnR>
                    <a:lnT>
                      <a:noFill/>
                    </a:lnT>
                    <a:lnB w="6350" cap="flat" cmpd="sng" algn="ctr">
                      <a:solidFill>
                        <a:srgbClr val="0C2D83"/>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KoPub돋움체 Light" panose="00000300000000000000" pitchFamily="2" charset="-127"/>
                          <a:ea typeface="KoPub돋움체 Light" panose="00000300000000000000" pitchFamily="2" charset="-127"/>
                        </a:rPr>
                        <a:t>84,000</a:t>
                      </a:r>
                    </a:p>
                  </a:txBody>
                  <a:tcPr marL="36000" marR="36000" marT="0" marB="0" anchor="ctr">
                    <a:lnL>
                      <a:noFill/>
                    </a:lnL>
                    <a:lnR>
                      <a:noFill/>
                    </a:lnR>
                    <a:lnT>
                      <a:noFill/>
                    </a:lnT>
                    <a:lnB w="6350" cap="flat" cmpd="sng" algn="ctr">
                      <a:solidFill>
                        <a:srgbClr val="0C2D83"/>
                      </a:solidFill>
                      <a:prstDash val="solid"/>
                      <a:round/>
                      <a:headEnd type="none" w="med" len="med"/>
                      <a:tailEnd type="none" w="med" len="med"/>
                    </a:lnB>
                  </a:tcPr>
                </a:tc>
                <a:extLst>
                  <a:ext uri="{0D108BD9-81ED-4DB2-BD59-A6C34878D82A}">
                    <a16:rowId xmlns:a16="http://schemas.microsoft.com/office/drawing/2014/main" val="2954206742"/>
                  </a:ext>
                </a:extLst>
              </a:tr>
              <a:tr h="130946">
                <a:tc>
                  <a:txBody>
                    <a:bodyPr/>
                    <a:lstStyle/>
                    <a:p>
                      <a:pPr algn="l" fontAlgn="ctr"/>
                      <a:endParaRPr lang="ko-KR" altLang="en-US" sz="900" b="1" i="0" u="none" strike="noStrike">
                        <a:solidFill>
                          <a:srgbClr val="000000"/>
                        </a:solidFill>
                        <a:effectLst/>
                        <a:latin typeface="KoPub돋움체 Medium" panose="00000600000000000000" pitchFamily="2" charset="-127"/>
                        <a:ea typeface="KoPub돋움체 Medium" panose="00000600000000000000" pitchFamily="2" charset="-127"/>
                      </a:endParaRPr>
                    </a:p>
                  </a:txBody>
                  <a:tcPr marL="36000" marR="36000" marT="0" marB="0" anchor="ctr">
                    <a:lnL>
                      <a:noFill/>
                    </a:lnL>
                    <a:lnR>
                      <a:noFill/>
                    </a:lnR>
                    <a:lnT>
                      <a:noFill/>
                    </a:lnT>
                    <a:lnB>
                      <a:noFill/>
                    </a:lnB>
                  </a:tcPr>
                </a:tc>
                <a:tc>
                  <a:txBody>
                    <a:bodyPr/>
                    <a:lstStyle/>
                    <a:p>
                      <a:pPr algn="l" rtl="0" fontAlgn="ctr"/>
                      <a:r>
                        <a:rPr lang="en-US" sz="900" b="1" i="0" u="none" strike="noStrike">
                          <a:solidFill>
                            <a:srgbClr val="000000"/>
                          </a:solidFill>
                          <a:effectLst/>
                          <a:latin typeface="KoPub돋움체 Medium" panose="00000600000000000000" pitchFamily="2" charset="-127"/>
                          <a:ea typeface="KoPub돋움체 Medium" panose="00000600000000000000" pitchFamily="2" charset="-127"/>
                        </a:rPr>
                        <a:t>Cash out</a:t>
                      </a:r>
                    </a:p>
                  </a:txBody>
                  <a:tcPr marL="36000" marR="36000" marT="0" marB="0" anchor="ctr">
                    <a:lnL>
                      <a:noFill/>
                    </a:lnL>
                    <a:lnR>
                      <a:noFill/>
                    </a:lnR>
                    <a:lnT w="6350" cap="flat" cmpd="sng" algn="ctr">
                      <a:solidFill>
                        <a:srgbClr val="0C2D83"/>
                      </a:solidFill>
                      <a:prstDash val="solid"/>
                      <a:round/>
                      <a:headEnd type="none" w="med" len="med"/>
                      <a:tailEnd type="none" w="med" len="med"/>
                    </a:lnT>
                    <a:lnB>
                      <a:noFill/>
                    </a:lnB>
                  </a:tcPr>
                </a:tc>
                <a:tc>
                  <a:txBody>
                    <a:bodyPr/>
                    <a:lstStyle/>
                    <a:p>
                      <a:pPr algn="l" rtl="0" fontAlgn="ctr"/>
                      <a:r>
                        <a:rPr lang="ko-KR" altLang="en-US" sz="900" b="1" i="0" u="none" strike="noStrike">
                          <a:solidFill>
                            <a:srgbClr val="000000"/>
                          </a:solidFill>
                          <a:effectLst/>
                          <a:latin typeface="KoPub돋움체 Medium" panose="00000600000000000000" pitchFamily="2" charset="-127"/>
                          <a:ea typeface="KoPub돋움체 Medium" panose="00000600000000000000" pitchFamily="2" charset="-127"/>
                        </a:rPr>
                        <a:t>　</a:t>
                      </a:r>
                    </a:p>
                  </a:txBody>
                  <a:tcPr marL="36000" marR="36000" marT="0" marB="0" anchor="ctr">
                    <a:lnL>
                      <a:noFill/>
                    </a:lnL>
                    <a:lnR>
                      <a:noFill/>
                    </a:lnR>
                    <a:lnT w="6350" cap="flat" cmpd="sng" algn="ctr">
                      <a:solidFill>
                        <a:srgbClr val="0C2D83"/>
                      </a:solidFill>
                      <a:prstDash val="solid"/>
                      <a:round/>
                      <a:headEnd type="none" w="med" len="med"/>
                      <a:tailEnd type="none" w="med" len="med"/>
                    </a:lnT>
                    <a:lnB>
                      <a:noFill/>
                    </a:lnB>
                  </a:tcPr>
                </a:tc>
                <a:tc>
                  <a:txBody>
                    <a:bodyPr/>
                    <a:lstStyle/>
                    <a:p>
                      <a:pPr algn="r" rtl="0" fontAlgn="ctr"/>
                      <a:r>
                        <a:rPr lang="en-US" altLang="ko-KR" sz="900" b="1" i="0" u="none" strike="noStrike">
                          <a:solidFill>
                            <a:srgbClr val="FF0000"/>
                          </a:solidFill>
                          <a:effectLst/>
                          <a:latin typeface="KoPub돋움체 Light" panose="00000300000000000000" pitchFamily="2" charset="-127"/>
                          <a:ea typeface="KoPub돋움체 Light" panose="00000300000000000000" pitchFamily="2" charset="-127"/>
                        </a:rPr>
                        <a:t>(450)</a:t>
                      </a:r>
                    </a:p>
                  </a:txBody>
                  <a:tcPr marL="36000" marR="36000" marT="0" marB="0" anchor="ctr">
                    <a:lnL>
                      <a:noFill/>
                    </a:lnL>
                    <a:lnR>
                      <a:noFill/>
                    </a:lnR>
                    <a:lnT w="6350" cap="flat" cmpd="sng" algn="ctr">
                      <a:solidFill>
                        <a:srgbClr val="0C2D83"/>
                      </a:solidFill>
                      <a:prstDash val="solid"/>
                      <a:round/>
                      <a:headEnd type="none" w="med" len="med"/>
                      <a:tailEnd type="none" w="med" len="med"/>
                    </a:lnT>
                    <a:lnB w="6350" cap="flat" cmpd="sng" algn="ctr">
                      <a:solidFill>
                        <a:srgbClr val="0C2D83"/>
                      </a:solidFill>
                      <a:prstDash val="solid"/>
                      <a:round/>
                      <a:headEnd type="none" w="med" len="med"/>
                      <a:tailEnd type="none" w="med" len="med"/>
                    </a:lnB>
                  </a:tcPr>
                </a:tc>
                <a:tc>
                  <a:txBody>
                    <a:bodyPr/>
                    <a:lstStyle/>
                    <a:p>
                      <a:pPr algn="r" rtl="0" fontAlgn="ctr"/>
                      <a:r>
                        <a:rPr lang="en-US" altLang="ko-KR" sz="900" b="1" i="0" u="none" strike="noStrike">
                          <a:solidFill>
                            <a:srgbClr val="FF0000"/>
                          </a:solidFill>
                          <a:effectLst/>
                          <a:latin typeface="KoPub돋움체 Light" panose="00000300000000000000" pitchFamily="2" charset="-127"/>
                          <a:ea typeface="KoPub돋움체 Light" panose="00000300000000000000" pitchFamily="2" charset="-127"/>
                        </a:rPr>
                        <a:t>(35,327)</a:t>
                      </a:r>
                    </a:p>
                  </a:txBody>
                  <a:tcPr marL="36000" marR="36000" marT="0" marB="0" anchor="ctr">
                    <a:lnL>
                      <a:noFill/>
                    </a:lnL>
                    <a:lnR>
                      <a:noFill/>
                    </a:lnR>
                    <a:lnT w="6350" cap="flat" cmpd="sng" algn="ctr">
                      <a:solidFill>
                        <a:srgbClr val="0C2D83"/>
                      </a:solidFill>
                      <a:prstDash val="solid"/>
                      <a:round/>
                      <a:headEnd type="none" w="med" len="med"/>
                      <a:tailEnd type="none" w="med" len="med"/>
                    </a:lnT>
                    <a:lnB w="6350" cap="flat" cmpd="sng" algn="ctr">
                      <a:solidFill>
                        <a:srgbClr val="0C2D83"/>
                      </a:solidFill>
                      <a:prstDash val="solid"/>
                      <a:round/>
                      <a:headEnd type="none" w="med" len="med"/>
                      <a:tailEnd type="none" w="med" len="med"/>
                    </a:lnB>
                  </a:tcPr>
                </a:tc>
                <a:tc>
                  <a:txBody>
                    <a:bodyPr/>
                    <a:lstStyle/>
                    <a:p>
                      <a:pPr algn="r" rtl="0" fontAlgn="ctr"/>
                      <a:r>
                        <a:rPr lang="en-US" altLang="ko-KR" sz="900" b="1" i="0" u="none" strike="noStrike">
                          <a:solidFill>
                            <a:srgbClr val="FF0000"/>
                          </a:solidFill>
                          <a:effectLst/>
                          <a:latin typeface="KoPub돋움체 Light" panose="00000300000000000000" pitchFamily="2" charset="-127"/>
                          <a:ea typeface="KoPub돋움체 Light" panose="00000300000000000000" pitchFamily="2" charset="-127"/>
                        </a:rPr>
                        <a:t>(37,668)</a:t>
                      </a:r>
                    </a:p>
                  </a:txBody>
                  <a:tcPr marL="36000" marR="36000" marT="0" marB="0" anchor="ctr">
                    <a:lnL>
                      <a:noFill/>
                    </a:lnL>
                    <a:lnR>
                      <a:noFill/>
                    </a:lnR>
                    <a:lnT w="6350" cap="flat" cmpd="sng" algn="ctr">
                      <a:solidFill>
                        <a:srgbClr val="0C2D83"/>
                      </a:solidFill>
                      <a:prstDash val="solid"/>
                      <a:round/>
                      <a:headEnd type="none" w="med" len="med"/>
                      <a:tailEnd type="none" w="med" len="med"/>
                    </a:lnT>
                    <a:lnB w="6350" cap="flat" cmpd="sng" algn="ctr">
                      <a:solidFill>
                        <a:srgbClr val="0C2D83"/>
                      </a:solidFill>
                      <a:prstDash val="solid"/>
                      <a:round/>
                      <a:headEnd type="none" w="med" len="med"/>
                      <a:tailEnd type="none" w="med" len="med"/>
                    </a:lnB>
                  </a:tcPr>
                </a:tc>
                <a:tc>
                  <a:txBody>
                    <a:bodyPr/>
                    <a:lstStyle/>
                    <a:p>
                      <a:pPr algn="r" rtl="0" fontAlgn="ctr"/>
                      <a:r>
                        <a:rPr lang="en-US" altLang="ko-KR" sz="900" b="1" i="0" u="none" strike="noStrike">
                          <a:solidFill>
                            <a:srgbClr val="FF0000"/>
                          </a:solidFill>
                          <a:effectLst/>
                          <a:latin typeface="KoPub돋움체 Light" panose="00000300000000000000" pitchFamily="2" charset="-127"/>
                          <a:ea typeface="KoPub돋움체 Light" panose="00000300000000000000" pitchFamily="2" charset="-127"/>
                        </a:rPr>
                        <a:t>(42,857)</a:t>
                      </a:r>
                    </a:p>
                  </a:txBody>
                  <a:tcPr marL="36000" marR="36000" marT="0" marB="0" anchor="ctr">
                    <a:lnL>
                      <a:noFill/>
                    </a:lnL>
                    <a:lnR>
                      <a:noFill/>
                    </a:lnR>
                    <a:lnT w="6350" cap="flat" cmpd="sng" algn="ctr">
                      <a:solidFill>
                        <a:srgbClr val="0C2D83"/>
                      </a:solidFill>
                      <a:prstDash val="solid"/>
                      <a:round/>
                      <a:headEnd type="none" w="med" len="med"/>
                      <a:tailEnd type="none" w="med" len="med"/>
                    </a:lnT>
                    <a:lnB w="6350" cap="flat" cmpd="sng" algn="ctr">
                      <a:solidFill>
                        <a:srgbClr val="0C2D83"/>
                      </a:solidFill>
                      <a:prstDash val="solid"/>
                      <a:round/>
                      <a:headEnd type="none" w="med" len="med"/>
                      <a:tailEnd type="none" w="med" len="med"/>
                    </a:lnB>
                  </a:tcPr>
                </a:tc>
                <a:tc>
                  <a:txBody>
                    <a:bodyPr/>
                    <a:lstStyle/>
                    <a:p>
                      <a:pPr algn="r" rtl="0" fontAlgn="ctr"/>
                      <a:r>
                        <a:rPr lang="en-US" altLang="ko-KR" sz="900" b="1" i="0" u="none" strike="noStrike">
                          <a:solidFill>
                            <a:srgbClr val="FF0000"/>
                          </a:solidFill>
                          <a:effectLst/>
                          <a:latin typeface="KoPub돋움체 Light" panose="00000300000000000000" pitchFamily="2" charset="-127"/>
                          <a:ea typeface="KoPub돋움체 Light" panose="00000300000000000000" pitchFamily="2" charset="-127"/>
                        </a:rPr>
                        <a:t>(154,604)</a:t>
                      </a:r>
                    </a:p>
                  </a:txBody>
                  <a:tcPr marL="36000" marR="36000" marT="0" marB="0" anchor="ctr">
                    <a:lnL>
                      <a:noFill/>
                    </a:lnL>
                    <a:lnR>
                      <a:noFill/>
                    </a:lnR>
                    <a:lnT w="6350" cap="flat" cmpd="sng" algn="ctr">
                      <a:solidFill>
                        <a:srgbClr val="0C2D83"/>
                      </a:solidFill>
                      <a:prstDash val="solid"/>
                      <a:round/>
                      <a:headEnd type="none" w="med" len="med"/>
                      <a:tailEnd type="none" w="med" len="med"/>
                    </a:lnT>
                    <a:lnB w="6350" cap="flat" cmpd="sng" algn="ctr">
                      <a:solidFill>
                        <a:srgbClr val="0C2D83"/>
                      </a:solidFill>
                      <a:prstDash val="solid"/>
                      <a:round/>
                      <a:headEnd type="none" w="med" len="med"/>
                      <a:tailEnd type="none" w="med" len="med"/>
                    </a:lnB>
                  </a:tcPr>
                </a:tc>
                <a:tc>
                  <a:txBody>
                    <a:bodyPr/>
                    <a:lstStyle/>
                    <a:p>
                      <a:pPr algn="r" rtl="0" fontAlgn="ctr"/>
                      <a:r>
                        <a:rPr lang="en-US" altLang="ko-KR" sz="900" b="1" i="0" u="none" strike="noStrike">
                          <a:solidFill>
                            <a:srgbClr val="FF0000"/>
                          </a:solidFill>
                          <a:effectLst/>
                          <a:latin typeface="KoPub돋움체 Light" panose="00000300000000000000" pitchFamily="2" charset="-127"/>
                          <a:ea typeface="KoPub돋움체 Light" panose="00000300000000000000" pitchFamily="2" charset="-127"/>
                        </a:rPr>
                        <a:t>(95,402)</a:t>
                      </a:r>
                    </a:p>
                  </a:txBody>
                  <a:tcPr marL="36000" marR="36000" marT="0" marB="0" anchor="ctr">
                    <a:lnL>
                      <a:noFill/>
                    </a:lnL>
                    <a:lnR>
                      <a:noFill/>
                    </a:lnR>
                    <a:lnT w="6350" cap="flat" cmpd="sng" algn="ctr">
                      <a:solidFill>
                        <a:srgbClr val="0C2D83"/>
                      </a:solidFill>
                      <a:prstDash val="solid"/>
                      <a:round/>
                      <a:headEnd type="none" w="med" len="med"/>
                      <a:tailEnd type="none" w="med" len="med"/>
                    </a:lnT>
                    <a:lnB w="6350" cap="flat" cmpd="sng" algn="ctr">
                      <a:solidFill>
                        <a:srgbClr val="0C2D83"/>
                      </a:solidFill>
                      <a:prstDash val="solid"/>
                      <a:round/>
                      <a:headEnd type="none" w="med" len="med"/>
                      <a:tailEnd type="none" w="med" len="med"/>
                    </a:lnB>
                  </a:tcPr>
                </a:tc>
                <a:tc>
                  <a:txBody>
                    <a:bodyPr/>
                    <a:lstStyle/>
                    <a:p>
                      <a:pPr algn="r" rtl="0" fontAlgn="ctr"/>
                      <a:r>
                        <a:rPr lang="en-US" altLang="ko-KR" sz="900" b="1" i="0" u="none" strike="noStrike">
                          <a:solidFill>
                            <a:srgbClr val="FF0000"/>
                          </a:solidFill>
                          <a:effectLst/>
                          <a:latin typeface="KoPub돋움체 Light" panose="00000300000000000000" pitchFamily="2" charset="-127"/>
                          <a:ea typeface="KoPub돋움체 Light" panose="00000300000000000000" pitchFamily="2" charset="-127"/>
                        </a:rPr>
                        <a:t>(97,953)</a:t>
                      </a:r>
                    </a:p>
                  </a:txBody>
                  <a:tcPr marL="36000" marR="36000" marT="0" marB="0" anchor="ctr">
                    <a:lnL>
                      <a:noFill/>
                    </a:lnL>
                    <a:lnR>
                      <a:noFill/>
                    </a:lnR>
                    <a:lnT w="6350" cap="flat" cmpd="sng" algn="ctr">
                      <a:solidFill>
                        <a:srgbClr val="0C2D83"/>
                      </a:solidFill>
                      <a:prstDash val="solid"/>
                      <a:round/>
                      <a:headEnd type="none" w="med" len="med"/>
                      <a:tailEnd type="none" w="med" len="med"/>
                    </a:lnT>
                    <a:lnB w="6350" cap="flat" cmpd="sng" algn="ctr">
                      <a:solidFill>
                        <a:srgbClr val="0C2D83"/>
                      </a:solidFill>
                      <a:prstDash val="solid"/>
                      <a:round/>
                      <a:headEnd type="none" w="med" len="med"/>
                      <a:tailEnd type="none" w="med" len="med"/>
                    </a:lnB>
                  </a:tcPr>
                </a:tc>
                <a:tc>
                  <a:txBody>
                    <a:bodyPr/>
                    <a:lstStyle/>
                    <a:p>
                      <a:pPr algn="r" rtl="0" fontAlgn="ctr"/>
                      <a:r>
                        <a:rPr lang="en-US" altLang="ko-KR" sz="900" b="1" i="0" u="none" strike="noStrike">
                          <a:solidFill>
                            <a:srgbClr val="FF0000"/>
                          </a:solidFill>
                          <a:effectLst/>
                          <a:latin typeface="KoPub돋움체 Light" panose="00000300000000000000" pitchFamily="2" charset="-127"/>
                          <a:ea typeface="KoPub돋움체 Light" panose="00000300000000000000" pitchFamily="2" charset="-127"/>
                        </a:rPr>
                        <a:t>(71,818)</a:t>
                      </a:r>
                    </a:p>
                  </a:txBody>
                  <a:tcPr marL="36000" marR="36000" marT="0" marB="0" anchor="ctr">
                    <a:lnL>
                      <a:noFill/>
                    </a:lnL>
                    <a:lnR>
                      <a:noFill/>
                    </a:lnR>
                    <a:lnT w="6350" cap="flat" cmpd="sng" algn="ctr">
                      <a:solidFill>
                        <a:srgbClr val="0C2D83"/>
                      </a:solidFill>
                      <a:prstDash val="solid"/>
                      <a:round/>
                      <a:headEnd type="none" w="med" len="med"/>
                      <a:tailEnd type="none" w="med" len="med"/>
                    </a:lnT>
                    <a:lnB w="6350" cap="flat" cmpd="sng" algn="ctr">
                      <a:solidFill>
                        <a:srgbClr val="0C2D83"/>
                      </a:solidFill>
                      <a:prstDash val="solid"/>
                      <a:round/>
                      <a:headEnd type="none" w="med" len="med"/>
                      <a:tailEnd type="none" w="med" len="med"/>
                    </a:lnB>
                  </a:tcPr>
                </a:tc>
                <a:extLst>
                  <a:ext uri="{0D108BD9-81ED-4DB2-BD59-A6C34878D82A}">
                    <a16:rowId xmlns:a16="http://schemas.microsoft.com/office/drawing/2014/main" val="708836366"/>
                  </a:ext>
                </a:extLst>
              </a:tr>
              <a:tr h="130946">
                <a:tc>
                  <a:txBody>
                    <a:bodyPr/>
                    <a:lstStyle/>
                    <a:p>
                      <a:pPr algn="l" fontAlgn="ctr"/>
                      <a:endPar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endParaRPr>
                    </a:p>
                  </a:txBody>
                  <a:tcPr marL="36000" marR="36000" marT="0" marB="0" anchor="ctr">
                    <a:lnL>
                      <a:noFill/>
                    </a:lnL>
                    <a:lnR>
                      <a:noFill/>
                    </a:lnR>
                    <a:lnT>
                      <a:noFill/>
                    </a:lnT>
                    <a:lnB>
                      <a:noFill/>
                    </a:lnB>
                  </a:tcPr>
                </a:tc>
                <a:tc>
                  <a:txBody>
                    <a:bodyPr/>
                    <a:lstStyle/>
                    <a:p>
                      <a:pPr algn="l" fontAlgn="ctr"/>
                      <a:endPar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endParaRPr>
                    </a:p>
                  </a:txBody>
                  <a:tcPr marL="36000" marR="36000" marT="0" marB="0" anchor="ctr">
                    <a:lnL>
                      <a:noFill/>
                    </a:lnL>
                    <a:lnR>
                      <a:noFill/>
                    </a:lnR>
                    <a:lnT>
                      <a:noFill/>
                    </a:lnT>
                    <a:lnB>
                      <a:noFill/>
                    </a:lnB>
                  </a:tcPr>
                </a:tc>
                <a:tc>
                  <a:txBody>
                    <a:bodyPr/>
                    <a:lstStyle/>
                    <a:p>
                      <a:pPr algn="l" rtl="0" fontAlgn="ct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재료비</a:t>
                      </a:r>
                    </a:p>
                  </a:txBody>
                  <a:tcPr marL="36000" marR="36000" marT="0" marB="0" anchor="ctr">
                    <a:lnL>
                      <a:noFill/>
                    </a:lnL>
                    <a:lnR w="6350" cap="flat" cmpd="sng" algn="ctr">
                      <a:solidFill>
                        <a:srgbClr val="0C2D83"/>
                      </a:solidFill>
                      <a:prstDash val="solid"/>
                      <a:round/>
                      <a:headEnd type="none" w="med" len="med"/>
                      <a:tailEnd type="none" w="med" len="med"/>
                    </a:lnR>
                    <a:lnT>
                      <a:noFill/>
                    </a:lnT>
                    <a:lnB>
                      <a:noFill/>
                    </a:lnB>
                  </a:tcPr>
                </a:tc>
                <a:tc>
                  <a:txBody>
                    <a:bodyPr/>
                    <a:lstStyle/>
                    <a:p>
                      <a:pPr algn="r" rtl="0" fontAlgn="ctr"/>
                      <a:r>
                        <a:rPr lang="en-US" altLang="ko-KR" sz="900" b="0" i="0" u="none" strike="noStrike">
                          <a:solidFill>
                            <a:srgbClr val="000000"/>
                          </a:solidFill>
                          <a:effectLst/>
                          <a:latin typeface="KoPub돋움체 Light" panose="00000300000000000000" pitchFamily="2" charset="-127"/>
                          <a:ea typeface="KoPub돋움체 Light" panose="00000300000000000000" pitchFamily="2" charset="-127"/>
                        </a:rPr>
                        <a:t>-</a:t>
                      </a:r>
                    </a:p>
                  </a:txBody>
                  <a:tcPr marL="36000" marR="36000" marT="0" marB="0" anchor="ctr">
                    <a:lnL w="6350" cap="flat" cmpd="sng" algn="ctr">
                      <a:solidFill>
                        <a:srgbClr val="0C2D83"/>
                      </a:solidFill>
                      <a:prstDash val="solid"/>
                      <a:round/>
                      <a:headEnd type="none" w="med" len="med"/>
                      <a:tailEnd type="none" w="med" len="med"/>
                    </a:lnL>
                    <a:lnR>
                      <a:noFill/>
                    </a:lnR>
                    <a:lnT w="6350" cap="flat" cmpd="sng" algn="ctr">
                      <a:solidFill>
                        <a:srgbClr val="0C2D83"/>
                      </a:solidFill>
                      <a:prstDash val="solid"/>
                      <a:round/>
                      <a:headEnd type="none" w="med" len="med"/>
                      <a:tailEnd type="none" w="med" len="med"/>
                    </a:lnT>
                    <a:lnB>
                      <a:noFill/>
                    </a:lnB>
                  </a:tcPr>
                </a:tc>
                <a:tc>
                  <a:txBody>
                    <a:bodyPr/>
                    <a:lstStyle/>
                    <a:p>
                      <a:pPr algn="r" rtl="0" fontAlgn="ctr"/>
                      <a:r>
                        <a:rPr lang="en-US" altLang="ko-KR" sz="900" b="0" i="0" u="none" strike="noStrike">
                          <a:solidFill>
                            <a:srgbClr val="FF0000"/>
                          </a:solidFill>
                          <a:effectLst/>
                          <a:latin typeface="KoPub돋움체 Light" panose="00000300000000000000" pitchFamily="2" charset="-127"/>
                          <a:ea typeface="KoPub돋움체 Light" panose="00000300000000000000" pitchFamily="2" charset="-127"/>
                        </a:rPr>
                        <a:t>(14,817)</a:t>
                      </a:r>
                    </a:p>
                  </a:txBody>
                  <a:tcPr marL="36000" marR="36000" marT="0" marB="0" anchor="ctr">
                    <a:lnL>
                      <a:noFill/>
                    </a:lnL>
                    <a:lnR>
                      <a:noFill/>
                    </a:lnR>
                    <a:lnT w="6350" cap="flat" cmpd="sng" algn="ctr">
                      <a:solidFill>
                        <a:srgbClr val="0C2D83"/>
                      </a:solidFill>
                      <a:prstDash val="solid"/>
                      <a:round/>
                      <a:headEnd type="none" w="med" len="med"/>
                      <a:tailEnd type="none" w="med" len="med"/>
                    </a:lnT>
                    <a:lnB>
                      <a:noFill/>
                    </a:lnB>
                  </a:tcPr>
                </a:tc>
                <a:tc>
                  <a:txBody>
                    <a:bodyPr/>
                    <a:lstStyle/>
                    <a:p>
                      <a:pPr algn="r" rtl="0" fontAlgn="ctr"/>
                      <a:r>
                        <a:rPr lang="en-US" altLang="ko-KR" sz="900" b="0" i="0" u="none" strike="noStrike">
                          <a:solidFill>
                            <a:srgbClr val="FF0000"/>
                          </a:solidFill>
                          <a:effectLst/>
                          <a:latin typeface="KoPub돋움체 Light" panose="00000300000000000000" pitchFamily="2" charset="-127"/>
                          <a:ea typeface="KoPub돋움체 Light" panose="00000300000000000000" pitchFamily="2" charset="-127"/>
                        </a:rPr>
                        <a:t>(14,817)</a:t>
                      </a:r>
                    </a:p>
                  </a:txBody>
                  <a:tcPr marL="36000" marR="36000" marT="0" marB="0" anchor="ctr">
                    <a:lnL>
                      <a:noFill/>
                    </a:lnL>
                    <a:lnR>
                      <a:noFill/>
                    </a:lnR>
                    <a:lnT w="6350" cap="flat" cmpd="sng" algn="ctr">
                      <a:solidFill>
                        <a:srgbClr val="0C2D83"/>
                      </a:solidFill>
                      <a:prstDash val="solid"/>
                      <a:round/>
                      <a:headEnd type="none" w="med" len="med"/>
                      <a:tailEnd type="none" w="med" len="med"/>
                    </a:lnT>
                    <a:lnB>
                      <a:noFill/>
                    </a:lnB>
                  </a:tcPr>
                </a:tc>
                <a:tc>
                  <a:txBody>
                    <a:bodyPr/>
                    <a:lstStyle/>
                    <a:p>
                      <a:pPr algn="r" rtl="0" fontAlgn="ctr"/>
                      <a:r>
                        <a:rPr lang="en-US" altLang="ko-KR" sz="900" b="0" i="0" u="none" strike="noStrike">
                          <a:solidFill>
                            <a:srgbClr val="FF0000"/>
                          </a:solidFill>
                          <a:effectLst/>
                          <a:latin typeface="KoPub돋움체 Light" panose="00000300000000000000" pitchFamily="2" charset="-127"/>
                          <a:ea typeface="KoPub돋움체 Light" panose="00000300000000000000" pitchFamily="2" charset="-127"/>
                        </a:rPr>
                        <a:t>(17,328)</a:t>
                      </a:r>
                    </a:p>
                  </a:txBody>
                  <a:tcPr marL="36000" marR="36000" marT="0" marB="0" anchor="ctr">
                    <a:lnL>
                      <a:noFill/>
                    </a:lnL>
                    <a:lnR>
                      <a:noFill/>
                    </a:lnR>
                    <a:lnT w="6350" cap="flat" cmpd="sng" algn="ctr">
                      <a:solidFill>
                        <a:srgbClr val="0C2D83"/>
                      </a:solidFill>
                      <a:prstDash val="solid"/>
                      <a:round/>
                      <a:headEnd type="none" w="med" len="med"/>
                      <a:tailEnd type="none" w="med" len="med"/>
                    </a:lnT>
                    <a:lnB>
                      <a:noFill/>
                    </a:lnB>
                  </a:tcPr>
                </a:tc>
                <a:tc>
                  <a:txBody>
                    <a:bodyPr/>
                    <a:lstStyle/>
                    <a:p>
                      <a:pPr algn="r" rtl="0" fontAlgn="ctr"/>
                      <a:r>
                        <a:rPr lang="en-US" altLang="ko-KR" sz="900" b="0" i="0" u="none" strike="noStrike">
                          <a:solidFill>
                            <a:srgbClr val="FF0000"/>
                          </a:solidFill>
                          <a:effectLst/>
                          <a:latin typeface="KoPub돋움체 Light" panose="00000300000000000000" pitchFamily="2" charset="-127"/>
                          <a:ea typeface="KoPub돋움체 Light" panose="00000300000000000000" pitchFamily="2" charset="-127"/>
                        </a:rPr>
                        <a:t>(66,655)</a:t>
                      </a:r>
                    </a:p>
                  </a:txBody>
                  <a:tcPr marL="36000" marR="36000" marT="0" marB="0" anchor="ctr">
                    <a:lnL>
                      <a:noFill/>
                    </a:lnL>
                    <a:lnR>
                      <a:noFill/>
                    </a:lnR>
                    <a:lnT w="6350" cap="flat" cmpd="sng" algn="ctr">
                      <a:solidFill>
                        <a:srgbClr val="0C2D83"/>
                      </a:solidFill>
                      <a:prstDash val="solid"/>
                      <a:round/>
                      <a:headEnd type="none" w="med" len="med"/>
                      <a:tailEnd type="none" w="med" len="med"/>
                    </a:lnT>
                    <a:lnB>
                      <a:noFill/>
                    </a:lnB>
                  </a:tcPr>
                </a:tc>
                <a:tc>
                  <a:txBody>
                    <a:bodyPr/>
                    <a:lstStyle/>
                    <a:p>
                      <a:pPr algn="r" rtl="0" fontAlgn="ctr"/>
                      <a:r>
                        <a:rPr lang="en-US" altLang="ko-KR" sz="900" b="0" i="0" u="none" strike="noStrike">
                          <a:solidFill>
                            <a:srgbClr val="FF0000"/>
                          </a:solidFill>
                          <a:effectLst/>
                          <a:latin typeface="KoPub돋움체 Light" panose="00000300000000000000" pitchFamily="2" charset="-127"/>
                          <a:ea typeface="KoPub돋움체 Light" panose="00000300000000000000" pitchFamily="2" charset="-127"/>
                        </a:rPr>
                        <a:t>(36,736)</a:t>
                      </a:r>
                    </a:p>
                  </a:txBody>
                  <a:tcPr marL="36000" marR="36000" marT="0" marB="0" anchor="ctr">
                    <a:lnL>
                      <a:noFill/>
                    </a:lnL>
                    <a:lnR>
                      <a:noFill/>
                    </a:lnR>
                    <a:lnT w="6350" cap="flat" cmpd="sng" algn="ctr">
                      <a:solidFill>
                        <a:srgbClr val="0C2D83"/>
                      </a:solidFill>
                      <a:prstDash val="solid"/>
                      <a:round/>
                      <a:headEnd type="none" w="med" len="med"/>
                      <a:tailEnd type="none" w="med" len="med"/>
                    </a:lnT>
                    <a:lnB>
                      <a:noFill/>
                    </a:lnB>
                  </a:tcPr>
                </a:tc>
                <a:tc>
                  <a:txBody>
                    <a:bodyPr/>
                    <a:lstStyle/>
                    <a:p>
                      <a:pPr algn="r" rtl="0" fontAlgn="ctr"/>
                      <a:r>
                        <a:rPr lang="en-US" altLang="ko-KR" sz="900" b="0" i="0" u="none" strike="noStrike">
                          <a:solidFill>
                            <a:srgbClr val="FF0000"/>
                          </a:solidFill>
                          <a:effectLst/>
                          <a:latin typeface="KoPub돋움체 Light" panose="00000300000000000000" pitchFamily="2" charset="-127"/>
                          <a:ea typeface="KoPub돋움체 Light" panose="00000300000000000000" pitchFamily="2" charset="-127"/>
                        </a:rPr>
                        <a:t>(41,580)</a:t>
                      </a:r>
                    </a:p>
                  </a:txBody>
                  <a:tcPr marL="36000" marR="36000" marT="0" marB="0" anchor="ctr">
                    <a:lnL>
                      <a:noFill/>
                    </a:lnL>
                    <a:lnR>
                      <a:noFill/>
                    </a:lnR>
                    <a:lnT w="6350" cap="flat" cmpd="sng" algn="ctr">
                      <a:solidFill>
                        <a:srgbClr val="0C2D83"/>
                      </a:solidFill>
                      <a:prstDash val="solid"/>
                      <a:round/>
                      <a:headEnd type="none" w="med" len="med"/>
                      <a:tailEnd type="none" w="med" len="med"/>
                    </a:lnT>
                    <a:lnB>
                      <a:noFill/>
                    </a:lnB>
                  </a:tcPr>
                </a:tc>
                <a:tc>
                  <a:txBody>
                    <a:bodyPr/>
                    <a:lstStyle/>
                    <a:p>
                      <a:pPr algn="r" rtl="0" fontAlgn="ctr"/>
                      <a:r>
                        <a:rPr lang="en-US" altLang="ko-KR" sz="900" b="0" i="0" u="none" strike="noStrike">
                          <a:solidFill>
                            <a:srgbClr val="FF0000"/>
                          </a:solidFill>
                          <a:effectLst/>
                          <a:latin typeface="KoPub돋움체 Light" panose="00000300000000000000" pitchFamily="2" charset="-127"/>
                          <a:ea typeface="KoPub돋움체 Light" panose="00000300000000000000" pitchFamily="2" charset="-127"/>
                        </a:rPr>
                        <a:t>(27,720)</a:t>
                      </a:r>
                    </a:p>
                  </a:txBody>
                  <a:tcPr marL="36000" marR="36000" marT="0" marB="0" anchor="ctr">
                    <a:lnL>
                      <a:noFill/>
                    </a:lnL>
                    <a:lnR>
                      <a:noFill/>
                    </a:lnR>
                    <a:lnT w="6350" cap="flat" cmpd="sng" algn="ctr">
                      <a:solidFill>
                        <a:srgbClr val="0C2D83"/>
                      </a:solidFill>
                      <a:prstDash val="solid"/>
                      <a:round/>
                      <a:headEnd type="none" w="med" len="med"/>
                      <a:tailEnd type="none" w="med" len="med"/>
                    </a:lnT>
                    <a:lnB>
                      <a:noFill/>
                    </a:lnB>
                  </a:tcPr>
                </a:tc>
                <a:extLst>
                  <a:ext uri="{0D108BD9-81ED-4DB2-BD59-A6C34878D82A}">
                    <a16:rowId xmlns:a16="http://schemas.microsoft.com/office/drawing/2014/main" val="3772874648"/>
                  </a:ext>
                </a:extLst>
              </a:tr>
              <a:tr h="130946">
                <a:tc>
                  <a:txBody>
                    <a:bodyPr/>
                    <a:lstStyle/>
                    <a:p>
                      <a:pPr algn="l" fontAlgn="ctr"/>
                      <a:endPar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endParaRPr>
                    </a:p>
                  </a:txBody>
                  <a:tcPr marL="36000" marR="36000" marT="0" marB="0" anchor="ctr">
                    <a:lnL>
                      <a:noFill/>
                    </a:lnL>
                    <a:lnR>
                      <a:noFill/>
                    </a:lnR>
                    <a:lnT>
                      <a:noFill/>
                    </a:lnT>
                    <a:lnB>
                      <a:noFill/>
                    </a:lnB>
                  </a:tcPr>
                </a:tc>
                <a:tc>
                  <a:txBody>
                    <a:bodyPr/>
                    <a:lstStyle/>
                    <a:p>
                      <a:pPr algn="l" fontAlgn="ctr"/>
                      <a:endPar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endParaRPr>
                    </a:p>
                  </a:txBody>
                  <a:tcPr marL="36000" marR="36000" marT="0" marB="0" anchor="ctr">
                    <a:lnL>
                      <a:noFill/>
                    </a:lnL>
                    <a:lnR>
                      <a:noFill/>
                    </a:lnR>
                    <a:lnT>
                      <a:noFill/>
                    </a:lnT>
                    <a:lnB>
                      <a:noFill/>
                    </a:lnB>
                  </a:tcPr>
                </a:tc>
                <a:tc>
                  <a:txBody>
                    <a:bodyPr/>
                    <a:lstStyle/>
                    <a:p>
                      <a:pPr algn="l" rtl="0" fontAlgn="ct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노무비</a:t>
                      </a:r>
                    </a:p>
                  </a:txBody>
                  <a:tcPr marL="36000" marR="36000" marT="0" marB="0" anchor="ctr">
                    <a:lnL>
                      <a:noFill/>
                    </a:lnL>
                    <a:lnR w="6350" cap="flat" cmpd="sng" algn="ctr">
                      <a:solidFill>
                        <a:srgbClr val="0C2D83"/>
                      </a:solidFill>
                      <a:prstDash val="solid"/>
                      <a:round/>
                      <a:headEnd type="none" w="med" len="med"/>
                      <a:tailEnd type="none" w="med" len="med"/>
                    </a:lnR>
                    <a:lnT>
                      <a:noFill/>
                    </a:lnT>
                    <a:lnB>
                      <a:noFill/>
                    </a:lnB>
                  </a:tcPr>
                </a:tc>
                <a:tc>
                  <a:txBody>
                    <a:bodyPr/>
                    <a:lstStyle/>
                    <a:p>
                      <a:pPr algn="r" rtl="0" fontAlgn="ctr"/>
                      <a:r>
                        <a:rPr lang="en-US" altLang="ko-KR" sz="900" b="0" i="0" u="none" strike="noStrike">
                          <a:solidFill>
                            <a:srgbClr val="000000"/>
                          </a:solidFill>
                          <a:effectLst/>
                          <a:latin typeface="KoPub돋움체 Light" panose="00000300000000000000" pitchFamily="2" charset="-127"/>
                          <a:ea typeface="KoPub돋움체 Light" panose="00000300000000000000" pitchFamily="2" charset="-127"/>
                        </a:rPr>
                        <a:t>-</a:t>
                      </a:r>
                    </a:p>
                  </a:txBody>
                  <a:tcPr marL="36000" marR="36000" marT="0" marB="0" anchor="ctr">
                    <a:lnL w="6350" cap="flat" cmpd="sng" algn="ctr">
                      <a:solidFill>
                        <a:srgbClr val="0C2D83"/>
                      </a:solidFill>
                      <a:prstDash val="solid"/>
                      <a:round/>
                      <a:headEnd type="none" w="med" len="med"/>
                      <a:tailEnd type="none" w="med" len="med"/>
                    </a:lnL>
                    <a:lnR>
                      <a:noFill/>
                    </a:lnR>
                    <a:lnT>
                      <a:noFill/>
                    </a:lnT>
                    <a:lnB>
                      <a:noFill/>
                    </a:lnB>
                  </a:tcPr>
                </a:tc>
                <a:tc>
                  <a:txBody>
                    <a:bodyPr/>
                    <a:lstStyle/>
                    <a:p>
                      <a:pPr algn="r" rtl="0" fontAlgn="ctr"/>
                      <a:r>
                        <a:rPr lang="en-US" altLang="ko-KR" sz="900" b="0" i="0" u="none" strike="noStrike">
                          <a:solidFill>
                            <a:srgbClr val="FF0000"/>
                          </a:solidFill>
                          <a:effectLst/>
                          <a:latin typeface="KoPub돋움체 Light" panose="00000300000000000000" pitchFamily="2" charset="-127"/>
                          <a:ea typeface="KoPub돋움체 Light" panose="00000300000000000000" pitchFamily="2" charset="-127"/>
                        </a:rPr>
                        <a:t>(8,082)</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FF0000"/>
                          </a:solidFill>
                          <a:effectLst/>
                          <a:latin typeface="KoPub돋움체 Light" panose="00000300000000000000" pitchFamily="2" charset="-127"/>
                          <a:ea typeface="KoPub돋움체 Light" panose="00000300000000000000" pitchFamily="2" charset="-127"/>
                        </a:rPr>
                        <a:t>(8,082)</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FF0000"/>
                          </a:solidFill>
                          <a:effectLst/>
                          <a:latin typeface="KoPub돋움체 Light" panose="00000300000000000000" pitchFamily="2" charset="-127"/>
                          <a:ea typeface="KoPub돋움체 Light" panose="00000300000000000000" pitchFamily="2" charset="-127"/>
                        </a:rPr>
                        <a:t>(9,451)</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FF0000"/>
                          </a:solidFill>
                          <a:effectLst/>
                          <a:latin typeface="KoPub돋움체 Light" panose="00000300000000000000" pitchFamily="2" charset="-127"/>
                          <a:ea typeface="KoPub돋움체 Light" panose="00000300000000000000" pitchFamily="2" charset="-127"/>
                        </a:rPr>
                        <a:t>(36,357)</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FF0000"/>
                          </a:solidFill>
                          <a:effectLst/>
                          <a:latin typeface="KoPub돋움체 Light" panose="00000300000000000000" pitchFamily="2" charset="-127"/>
                          <a:ea typeface="KoPub돋움체 Light" panose="00000300000000000000" pitchFamily="2" charset="-127"/>
                        </a:rPr>
                        <a:t>(20,038)</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FF0000"/>
                          </a:solidFill>
                          <a:effectLst/>
                          <a:latin typeface="KoPub돋움체 Light" panose="00000300000000000000" pitchFamily="2" charset="-127"/>
                          <a:ea typeface="KoPub돋움체 Light" panose="00000300000000000000" pitchFamily="2" charset="-127"/>
                        </a:rPr>
                        <a:t>(22,680)</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FF0000"/>
                          </a:solidFill>
                          <a:effectLst/>
                          <a:latin typeface="KoPub돋움체 Light" panose="00000300000000000000" pitchFamily="2" charset="-127"/>
                          <a:ea typeface="KoPub돋움체 Light" panose="00000300000000000000" pitchFamily="2" charset="-127"/>
                        </a:rPr>
                        <a:t>(15,120)</a:t>
                      </a:r>
                    </a:p>
                  </a:txBody>
                  <a:tcPr marL="36000" marR="36000" marT="0" marB="0" anchor="ctr">
                    <a:lnL>
                      <a:noFill/>
                    </a:lnL>
                    <a:lnR>
                      <a:noFill/>
                    </a:lnR>
                    <a:lnT>
                      <a:noFill/>
                    </a:lnT>
                    <a:lnB>
                      <a:noFill/>
                    </a:lnB>
                  </a:tcPr>
                </a:tc>
                <a:extLst>
                  <a:ext uri="{0D108BD9-81ED-4DB2-BD59-A6C34878D82A}">
                    <a16:rowId xmlns:a16="http://schemas.microsoft.com/office/drawing/2014/main" val="1288341965"/>
                  </a:ext>
                </a:extLst>
              </a:tr>
              <a:tr h="130946">
                <a:tc>
                  <a:txBody>
                    <a:bodyPr/>
                    <a:lstStyle/>
                    <a:p>
                      <a:pPr algn="l" fontAlgn="ctr"/>
                      <a:endPar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endParaRPr>
                    </a:p>
                  </a:txBody>
                  <a:tcPr marL="36000" marR="36000" marT="0" marB="0" anchor="ctr">
                    <a:lnL>
                      <a:noFill/>
                    </a:lnL>
                    <a:lnR>
                      <a:noFill/>
                    </a:lnR>
                    <a:lnT>
                      <a:noFill/>
                    </a:lnT>
                    <a:lnB>
                      <a:noFill/>
                    </a:lnB>
                  </a:tcPr>
                </a:tc>
                <a:tc>
                  <a:txBody>
                    <a:bodyPr/>
                    <a:lstStyle/>
                    <a:p>
                      <a:pPr algn="l" fontAlgn="ctr"/>
                      <a:endPar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endParaRPr>
                    </a:p>
                  </a:txBody>
                  <a:tcPr marL="36000" marR="36000" marT="0" marB="0" anchor="ctr">
                    <a:lnL>
                      <a:noFill/>
                    </a:lnL>
                    <a:lnR>
                      <a:noFill/>
                    </a:lnR>
                    <a:lnT>
                      <a:noFill/>
                    </a:lnT>
                    <a:lnB>
                      <a:noFill/>
                    </a:lnB>
                  </a:tcPr>
                </a:tc>
                <a:tc>
                  <a:txBody>
                    <a:bodyPr/>
                    <a:lstStyle/>
                    <a:p>
                      <a:pPr algn="l" rtl="0" fontAlgn="ct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경비</a:t>
                      </a:r>
                    </a:p>
                  </a:txBody>
                  <a:tcPr marL="36000" marR="36000" marT="0" marB="0" anchor="ctr">
                    <a:lnL>
                      <a:noFill/>
                    </a:lnL>
                    <a:lnR w="6350" cap="flat" cmpd="sng" algn="ctr">
                      <a:solidFill>
                        <a:srgbClr val="0C2D83"/>
                      </a:solidFill>
                      <a:prstDash val="solid"/>
                      <a:round/>
                      <a:headEnd type="none" w="med" len="med"/>
                      <a:tailEnd type="none" w="med" len="med"/>
                    </a:lnR>
                    <a:lnT>
                      <a:noFill/>
                    </a:lnT>
                    <a:lnB>
                      <a:noFill/>
                    </a:lnB>
                  </a:tcPr>
                </a:tc>
                <a:tc>
                  <a:txBody>
                    <a:bodyPr/>
                    <a:lstStyle/>
                    <a:p>
                      <a:pPr algn="r" rtl="0" fontAlgn="ctr"/>
                      <a:r>
                        <a:rPr lang="en-US" altLang="ko-KR" sz="900" b="0" i="0" u="none" strike="noStrike">
                          <a:solidFill>
                            <a:srgbClr val="000000"/>
                          </a:solidFill>
                          <a:effectLst/>
                          <a:latin typeface="KoPub돋움체 Light" panose="00000300000000000000" pitchFamily="2" charset="-127"/>
                          <a:ea typeface="KoPub돋움체 Light" panose="00000300000000000000" pitchFamily="2" charset="-127"/>
                        </a:rPr>
                        <a:t>-</a:t>
                      </a:r>
                    </a:p>
                  </a:txBody>
                  <a:tcPr marL="36000" marR="36000" marT="0" marB="0" anchor="ctr">
                    <a:lnL w="6350" cap="flat" cmpd="sng" algn="ctr">
                      <a:solidFill>
                        <a:srgbClr val="0C2D83"/>
                      </a:solidFill>
                      <a:prstDash val="solid"/>
                      <a:round/>
                      <a:headEnd type="none" w="med" len="med"/>
                      <a:tailEnd type="none" w="med" len="med"/>
                    </a:lnL>
                    <a:lnR>
                      <a:noFill/>
                    </a:lnR>
                    <a:lnT>
                      <a:noFill/>
                    </a:lnT>
                    <a:lnB>
                      <a:noFill/>
                    </a:lnB>
                  </a:tcPr>
                </a:tc>
                <a:tc>
                  <a:txBody>
                    <a:bodyPr/>
                    <a:lstStyle/>
                    <a:p>
                      <a:pPr algn="r" rtl="0" fontAlgn="ctr"/>
                      <a:r>
                        <a:rPr lang="en-US" altLang="ko-KR" sz="900" b="0" i="0" u="none" strike="noStrike">
                          <a:solidFill>
                            <a:srgbClr val="FF0000"/>
                          </a:solidFill>
                          <a:effectLst/>
                          <a:latin typeface="KoPub돋움체 Light" panose="00000300000000000000" pitchFamily="2" charset="-127"/>
                          <a:ea typeface="KoPub돋움체 Light" panose="00000300000000000000" pitchFamily="2" charset="-127"/>
                        </a:rPr>
                        <a:t>(8,980)</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FF0000"/>
                          </a:solidFill>
                          <a:effectLst/>
                          <a:latin typeface="KoPub돋움체 Light" panose="00000300000000000000" pitchFamily="2" charset="-127"/>
                          <a:ea typeface="KoPub돋움체 Light" panose="00000300000000000000" pitchFamily="2" charset="-127"/>
                        </a:rPr>
                        <a:t>(8,980)</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FF0000"/>
                          </a:solidFill>
                          <a:effectLst/>
                          <a:latin typeface="KoPub돋움체 Light" panose="00000300000000000000" pitchFamily="2" charset="-127"/>
                          <a:ea typeface="KoPub돋움체 Light" panose="00000300000000000000" pitchFamily="2" charset="-127"/>
                        </a:rPr>
                        <a:t>(10,502)</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FF0000"/>
                          </a:solidFill>
                          <a:effectLst/>
                          <a:latin typeface="KoPub돋움체 Light" panose="00000300000000000000" pitchFamily="2" charset="-127"/>
                          <a:ea typeface="KoPub돋움체 Light" panose="00000300000000000000" pitchFamily="2" charset="-127"/>
                        </a:rPr>
                        <a:t>(40,397)</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FF0000"/>
                          </a:solidFill>
                          <a:effectLst/>
                          <a:latin typeface="KoPub돋움체 Light" panose="00000300000000000000" pitchFamily="2" charset="-127"/>
                          <a:ea typeface="KoPub돋움체 Light" panose="00000300000000000000" pitchFamily="2" charset="-127"/>
                        </a:rPr>
                        <a:t>(22,264)</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FF0000"/>
                          </a:solidFill>
                          <a:effectLst/>
                          <a:latin typeface="KoPub돋움체 Light" panose="00000300000000000000" pitchFamily="2" charset="-127"/>
                          <a:ea typeface="KoPub돋움체 Light" panose="00000300000000000000" pitchFamily="2" charset="-127"/>
                        </a:rPr>
                        <a:t>(25,200)</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FF0000"/>
                          </a:solidFill>
                          <a:effectLst/>
                          <a:latin typeface="KoPub돋움체 Light" panose="00000300000000000000" pitchFamily="2" charset="-127"/>
                          <a:ea typeface="KoPub돋움체 Light" panose="00000300000000000000" pitchFamily="2" charset="-127"/>
                        </a:rPr>
                        <a:t>(16,800)</a:t>
                      </a:r>
                    </a:p>
                  </a:txBody>
                  <a:tcPr marL="36000" marR="36000" marT="0" marB="0" anchor="ctr">
                    <a:lnL>
                      <a:noFill/>
                    </a:lnL>
                    <a:lnR>
                      <a:noFill/>
                    </a:lnR>
                    <a:lnT>
                      <a:noFill/>
                    </a:lnT>
                    <a:lnB>
                      <a:noFill/>
                    </a:lnB>
                  </a:tcPr>
                </a:tc>
                <a:extLst>
                  <a:ext uri="{0D108BD9-81ED-4DB2-BD59-A6C34878D82A}">
                    <a16:rowId xmlns:a16="http://schemas.microsoft.com/office/drawing/2014/main" val="2130420304"/>
                  </a:ext>
                </a:extLst>
              </a:tr>
              <a:tr h="130946">
                <a:tc>
                  <a:txBody>
                    <a:bodyPr/>
                    <a:lstStyle/>
                    <a:p>
                      <a:pPr algn="l" fontAlgn="ctr"/>
                      <a:endPar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endParaRPr>
                    </a:p>
                  </a:txBody>
                  <a:tcPr marL="36000" marR="36000" marT="0" marB="0" anchor="ctr">
                    <a:lnL>
                      <a:noFill/>
                    </a:lnL>
                    <a:lnR>
                      <a:noFill/>
                    </a:lnR>
                    <a:lnT>
                      <a:noFill/>
                    </a:lnT>
                    <a:lnB>
                      <a:noFill/>
                    </a:lnB>
                  </a:tcPr>
                </a:tc>
                <a:tc>
                  <a:txBody>
                    <a:bodyPr/>
                    <a:lstStyle/>
                    <a:p>
                      <a:pPr algn="l" fontAlgn="ctr"/>
                      <a:endPar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endParaRPr>
                    </a:p>
                  </a:txBody>
                  <a:tcPr marL="36000" marR="36000" marT="0" marB="0" anchor="ctr">
                    <a:lnL>
                      <a:noFill/>
                    </a:lnL>
                    <a:lnR>
                      <a:noFill/>
                    </a:lnR>
                    <a:lnT>
                      <a:noFill/>
                    </a:lnT>
                    <a:lnB>
                      <a:noFill/>
                    </a:lnB>
                  </a:tcPr>
                </a:tc>
                <a:tc>
                  <a:txBody>
                    <a:bodyPr/>
                    <a:lstStyle/>
                    <a:p>
                      <a:pPr algn="l" rtl="0" fontAlgn="ct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선박관리비용</a:t>
                      </a:r>
                    </a:p>
                  </a:txBody>
                  <a:tcPr marL="36000" marR="36000" marT="0" marB="0" anchor="ctr">
                    <a:lnL>
                      <a:noFill/>
                    </a:lnL>
                    <a:lnR w="6350" cap="flat" cmpd="sng" algn="ctr">
                      <a:solidFill>
                        <a:srgbClr val="0C2D83"/>
                      </a:solidFill>
                      <a:prstDash val="solid"/>
                      <a:round/>
                      <a:headEnd type="none" w="med" len="med"/>
                      <a:tailEnd type="none" w="med" len="med"/>
                    </a:lnR>
                    <a:lnT>
                      <a:noFill/>
                    </a:lnT>
                    <a:lnB>
                      <a:noFill/>
                    </a:lnB>
                  </a:tcPr>
                </a:tc>
                <a:tc>
                  <a:txBody>
                    <a:bodyPr/>
                    <a:lstStyle/>
                    <a:p>
                      <a:pPr algn="r" rtl="0" fontAlgn="ctr"/>
                      <a:r>
                        <a:rPr lang="en-US" altLang="ko-KR" sz="900" b="0" i="0" u="none" strike="noStrike">
                          <a:solidFill>
                            <a:srgbClr val="FF0000"/>
                          </a:solidFill>
                          <a:effectLst/>
                          <a:latin typeface="KoPub돋움체 Light" panose="00000300000000000000" pitchFamily="2" charset="-127"/>
                          <a:ea typeface="KoPub돋움체 Light" panose="00000300000000000000" pitchFamily="2" charset="-127"/>
                        </a:rPr>
                        <a:t>(450)</a:t>
                      </a:r>
                    </a:p>
                  </a:txBody>
                  <a:tcPr marL="36000" marR="36000" marT="0" marB="0" anchor="ctr">
                    <a:lnL w="6350" cap="flat" cmpd="sng" algn="ctr">
                      <a:solidFill>
                        <a:srgbClr val="0C2D83"/>
                      </a:solidFill>
                      <a:prstDash val="solid"/>
                      <a:round/>
                      <a:headEnd type="none" w="med" len="med"/>
                      <a:tailEnd type="none" w="med" len="med"/>
                    </a:lnL>
                    <a:lnR>
                      <a:noFill/>
                    </a:lnR>
                    <a:lnT>
                      <a:noFill/>
                    </a:lnT>
                    <a:lnB>
                      <a:noFill/>
                    </a:lnB>
                  </a:tcPr>
                </a:tc>
                <a:tc>
                  <a:txBody>
                    <a:bodyPr/>
                    <a:lstStyle/>
                    <a:p>
                      <a:pPr algn="r" rtl="0" fontAlgn="ctr"/>
                      <a:r>
                        <a:rPr lang="en-US" altLang="ko-KR" sz="900" b="0" i="0" u="none" strike="noStrike">
                          <a:solidFill>
                            <a:srgbClr val="FF0000"/>
                          </a:solidFill>
                          <a:effectLst/>
                          <a:latin typeface="KoPub돋움체 Light" panose="00000300000000000000" pitchFamily="2" charset="-127"/>
                          <a:ea typeface="KoPub돋움체 Light" panose="00000300000000000000" pitchFamily="2" charset="-127"/>
                        </a:rPr>
                        <a:t>(2,550)</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FF0000"/>
                          </a:solidFill>
                          <a:effectLst/>
                          <a:latin typeface="KoPub돋움체 Light" panose="00000300000000000000" pitchFamily="2" charset="-127"/>
                          <a:ea typeface="KoPub돋움체 Light" panose="00000300000000000000" pitchFamily="2" charset="-127"/>
                        </a:rPr>
                        <a:t>(3,054)</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FF0000"/>
                          </a:solidFill>
                          <a:effectLst/>
                          <a:latin typeface="KoPub돋움체 Light" panose="00000300000000000000" pitchFamily="2" charset="-127"/>
                          <a:ea typeface="KoPub돋움체 Light" panose="00000300000000000000" pitchFamily="2" charset="-127"/>
                        </a:rPr>
                        <a:t>(3,100)</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FF0000"/>
                          </a:solidFill>
                          <a:effectLst/>
                          <a:latin typeface="KoPub돋움체 Light" panose="00000300000000000000" pitchFamily="2" charset="-127"/>
                          <a:ea typeface="KoPub돋움체 Light" panose="00000300000000000000" pitchFamily="2" charset="-127"/>
                        </a:rPr>
                        <a:t>(3,143)</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FF0000"/>
                          </a:solidFill>
                          <a:effectLst/>
                          <a:latin typeface="KoPub돋움체 Light" panose="00000300000000000000" pitchFamily="2" charset="-127"/>
                          <a:ea typeface="KoPub돋움체 Light" panose="00000300000000000000" pitchFamily="2" charset="-127"/>
                        </a:rPr>
                        <a:t>(3,184)</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FF0000"/>
                          </a:solidFill>
                          <a:effectLst/>
                          <a:latin typeface="KoPub돋움체 Light" panose="00000300000000000000" pitchFamily="2" charset="-127"/>
                          <a:ea typeface="KoPub돋움체 Light" panose="00000300000000000000" pitchFamily="2" charset="-127"/>
                        </a:rPr>
                        <a:t>(3,222)</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FF0000"/>
                          </a:solidFill>
                          <a:effectLst/>
                          <a:latin typeface="KoPub돋움체 Light" panose="00000300000000000000" pitchFamily="2" charset="-127"/>
                          <a:ea typeface="KoPub돋움체 Light" panose="00000300000000000000" pitchFamily="2" charset="-127"/>
                        </a:rPr>
                        <a:t>(3,258)</a:t>
                      </a:r>
                    </a:p>
                  </a:txBody>
                  <a:tcPr marL="36000" marR="36000" marT="0" marB="0" anchor="ctr">
                    <a:lnL>
                      <a:noFill/>
                    </a:lnL>
                    <a:lnR>
                      <a:noFill/>
                    </a:lnR>
                    <a:lnT>
                      <a:noFill/>
                    </a:lnT>
                    <a:lnB>
                      <a:noFill/>
                    </a:lnB>
                  </a:tcPr>
                </a:tc>
                <a:extLst>
                  <a:ext uri="{0D108BD9-81ED-4DB2-BD59-A6C34878D82A}">
                    <a16:rowId xmlns:a16="http://schemas.microsoft.com/office/drawing/2014/main" val="4070762468"/>
                  </a:ext>
                </a:extLst>
              </a:tr>
              <a:tr h="130946">
                <a:tc>
                  <a:txBody>
                    <a:bodyPr/>
                    <a:lstStyle/>
                    <a:p>
                      <a:pPr algn="l" fontAlgn="ctr"/>
                      <a:endPar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endParaRPr>
                    </a:p>
                  </a:txBody>
                  <a:tcPr marL="36000" marR="36000" marT="0" marB="0" anchor="ctr">
                    <a:lnL>
                      <a:noFill/>
                    </a:lnL>
                    <a:lnR>
                      <a:noFill/>
                    </a:lnR>
                    <a:lnT>
                      <a:noFill/>
                    </a:lnT>
                    <a:lnB>
                      <a:noFill/>
                    </a:lnB>
                  </a:tcPr>
                </a:tc>
                <a:tc>
                  <a:txBody>
                    <a:bodyPr/>
                    <a:lstStyle/>
                    <a:p>
                      <a:pPr algn="l" fontAlgn="ctr"/>
                      <a:endPar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endParaRPr>
                    </a:p>
                  </a:txBody>
                  <a:tcPr marL="36000" marR="36000" marT="0" marB="0" anchor="ctr">
                    <a:lnL>
                      <a:noFill/>
                    </a:lnL>
                    <a:lnR>
                      <a:noFill/>
                    </a:lnR>
                    <a:lnT>
                      <a:noFill/>
                    </a:lnT>
                    <a:lnB>
                      <a:noFill/>
                    </a:lnB>
                  </a:tcPr>
                </a:tc>
                <a:tc>
                  <a:txBody>
                    <a:bodyPr/>
                    <a:lstStyle/>
                    <a:p>
                      <a:pPr algn="l" rtl="0" fontAlgn="ct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본사관리비</a:t>
                      </a:r>
                    </a:p>
                  </a:txBody>
                  <a:tcPr marL="36000" marR="36000" marT="0" marB="0" anchor="ctr">
                    <a:lnL>
                      <a:noFill/>
                    </a:lnL>
                    <a:lnR w="6350" cap="flat" cmpd="sng" algn="ctr">
                      <a:solidFill>
                        <a:srgbClr val="0C2D83"/>
                      </a:solidFill>
                      <a:prstDash val="solid"/>
                      <a:round/>
                      <a:headEnd type="none" w="med" len="med"/>
                      <a:tailEnd type="none" w="med" len="med"/>
                    </a:lnR>
                    <a:lnT>
                      <a:noFill/>
                    </a:lnT>
                    <a:lnB>
                      <a:noFill/>
                    </a:lnB>
                  </a:tcPr>
                </a:tc>
                <a:tc>
                  <a:txBody>
                    <a:bodyPr/>
                    <a:lstStyle/>
                    <a:p>
                      <a:pPr algn="r" rtl="0" fontAlgn="ctr"/>
                      <a:r>
                        <a:rPr lang="en-US" altLang="ko-KR" sz="900" b="0" i="0" u="none" strike="noStrike">
                          <a:solidFill>
                            <a:srgbClr val="000000"/>
                          </a:solidFill>
                          <a:effectLst/>
                          <a:latin typeface="KoPub돋움체 Light" panose="00000300000000000000" pitchFamily="2" charset="-127"/>
                          <a:ea typeface="KoPub돋움체 Light" panose="00000300000000000000" pitchFamily="2" charset="-127"/>
                        </a:rPr>
                        <a:t>-</a:t>
                      </a:r>
                    </a:p>
                  </a:txBody>
                  <a:tcPr marL="36000" marR="36000" marT="0" marB="0" anchor="ctr">
                    <a:lnL w="6350" cap="flat" cmpd="sng" algn="ctr">
                      <a:solidFill>
                        <a:srgbClr val="0C2D83"/>
                      </a:solidFill>
                      <a:prstDash val="solid"/>
                      <a:round/>
                      <a:headEnd type="none" w="med" len="med"/>
                      <a:tailEnd type="none" w="med" len="med"/>
                    </a:lnL>
                    <a:lnR>
                      <a:noFill/>
                    </a:lnR>
                    <a:lnT>
                      <a:noFill/>
                    </a:lnT>
                    <a:lnB>
                      <a:noFill/>
                    </a:lnB>
                  </a:tcPr>
                </a:tc>
                <a:tc>
                  <a:txBody>
                    <a:bodyPr/>
                    <a:lstStyle/>
                    <a:p>
                      <a:pPr algn="r" rtl="0" fontAlgn="ctr"/>
                      <a:r>
                        <a:rPr lang="en-US" altLang="ko-KR" sz="900" b="0" i="0" u="none" strike="noStrike">
                          <a:solidFill>
                            <a:srgbClr val="FF0000"/>
                          </a:solidFill>
                          <a:effectLst/>
                          <a:latin typeface="KoPub돋움체 Light" panose="00000300000000000000" pitchFamily="2" charset="-127"/>
                          <a:ea typeface="KoPub돋움체 Light" panose="00000300000000000000" pitchFamily="2" charset="-127"/>
                        </a:rPr>
                        <a:t>(898)</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FF0000"/>
                          </a:solidFill>
                          <a:effectLst/>
                          <a:latin typeface="KoPub돋움체 Light" panose="00000300000000000000" pitchFamily="2" charset="-127"/>
                          <a:ea typeface="KoPub돋움체 Light" panose="00000300000000000000" pitchFamily="2" charset="-127"/>
                        </a:rPr>
                        <a:t>(1,796)</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FF0000"/>
                          </a:solidFill>
                          <a:effectLst/>
                          <a:latin typeface="KoPub돋움체 Light" panose="00000300000000000000" pitchFamily="2" charset="-127"/>
                          <a:ea typeface="KoPub돋움체 Light" panose="00000300000000000000" pitchFamily="2" charset="-127"/>
                        </a:rPr>
                        <a:t>(2,029)</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FF0000"/>
                          </a:solidFill>
                          <a:effectLst/>
                          <a:latin typeface="KoPub돋움체 Light" panose="00000300000000000000" pitchFamily="2" charset="-127"/>
                          <a:ea typeface="KoPub돋움체 Light" panose="00000300000000000000" pitchFamily="2" charset="-127"/>
                        </a:rPr>
                        <a:t>(6,995)</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FF0000"/>
                          </a:solidFill>
                          <a:effectLst/>
                          <a:latin typeface="KoPub돋움체 Light" panose="00000300000000000000" pitchFamily="2" charset="-127"/>
                          <a:ea typeface="KoPub돋움체 Light" panose="00000300000000000000" pitchFamily="2" charset="-127"/>
                        </a:rPr>
                        <a:t>(3,622)</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FF0000"/>
                          </a:solidFill>
                          <a:effectLst/>
                          <a:latin typeface="KoPub돋움체 Light" panose="00000300000000000000" pitchFamily="2" charset="-127"/>
                          <a:ea typeface="KoPub돋움체 Light" panose="00000300000000000000" pitchFamily="2" charset="-127"/>
                        </a:rPr>
                        <a:t>(2,700)</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FF0000"/>
                          </a:solidFill>
                          <a:effectLst/>
                          <a:latin typeface="KoPub돋움체 Light" panose="00000300000000000000" pitchFamily="2" charset="-127"/>
                          <a:ea typeface="KoPub돋움체 Light" panose="00000300000000000000" pitchFamily="2" charset="-127"/>
                        </a:rPr>
                        <a:t>(3,600)</a:t>
                      </a:r>
                    </a:p>
                  </a:txBody>
                  <a:tcPr marL="36000" marR="36000" marT="0" marB="0" anchor="ctr">
                    <a:lnL>
                      <a:noFill/>
                    </a:lnL>
                    <a:lnR>
                      <a:noFill/>
                    </a:lnR>
                    <a:lnT>
                      <a:noFill/>
                    </a:lnT>
                    <a:lnB>
                      <a:noFill/>
                    </a:lnB>
                  </a:tcPr>
                </a:tc>
                <a:extLst>
                  <a:ext uri="{0D108BD9-81ED-4DB2-BD59-A6C34878D82A}">
                    <a16:rowId xmlns:a16="http://schemas.microsoft.com/office/drawing/2014/main" val="4100031356"/>
                  </a:ext>
                </a:extLst>
              </a:tr>
              <a:tr h="130946">
                <a:tc>
                  <a:txBody>
                    <a:bodyPr/>
                    <a:lstStyle/>
                    <a:p>
                      <a:pPr algn="l" fontAlgn="ctr"/>
                      <a:endPar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endParaRPr>
                    </a:p>
                  </a:txBody>
                  <a:tcPr marL="36000" marR="36000" marT="0" marB="0" anchor="ctr">
                    <a:lnL>
                      <a:noFill/>
                    </a:lnL>
                    <a:lnR>
                      <a:noFill/>
                    </a:lnR>
                    <a:lnT>
                      <a:noFill/>
                    </a:lnT>
                    <a:lnB w="6350" cap="flat" cmpd="sng" algn="ctr">
                      <a:solidFill>
                        <a:srgbClr val="0C2D83"/>
                      </a:solidFill>
                      <a:prstDash val="solid"/>
                      <a:round/>
                      <a:headEnd type="none" w="med" len="med"/>
                      <a:tailEnd type="none" w="med" len="med"/>
                    </a:lnB>
                  </a:tcPr>
                </a:tc>
                <a:tc>
                  <a:txBody>
                    <a:bodyPr/>
                    <a:lstStyle/>
                    <a:p>
                      <a:pPr algn="l" fontAlgn="ctr"/>
                      <a:endPar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endParaRPr>
                    </a:p>
                  </a:txBody>
                  <a:tcPr marL="36000" marR="36000" marT="0" marB="0" anchor="ctr">
                    <a:lnL>
                      <a:noFill/>
                    </a:lnL>
                    <a:lnR>
                      <a:noFill/>
                    </a:lnR>
                    <a:lnT>
                      <a:noFill/>
                    </a:lnT>
                    <a:lnB w="6350" cap="flat" cmpd="sng" algn="ctr">
                      <a:solidFill>
                        <a:srgbClr val="0C2D83"/>
                      </a:solidFill>
                      <a:prstDash val="solid"/>
                      <a:round/>
                      <a:headEnd type="none" w="med" len="med"/>
                      <a:tailEnd type="none" w="med" len="med"/>
                    </a:lnB>
                  </a:tcPr>
                </a:tc>
                <a:tc>
                  <a:txBody>
                    <a:bodyPr/>
                    <a:lstStyle/>
                    <a:p>
                      <a:pPr algn="l" rtl="0" fontAlgn="ct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법인세</a:t>
                      </a:r>
                    </a:p>
                  </a:txBody>
                  <a:tcPr marL="36000" marR="36000" marT="0" marB="0" anchor="ctr">
                    <a:lnL>
                      <a:noFill/>
                    </a:lnL>
                    <a:lnR w="6350" cap="flat" cmpd="sng" algn="ctr">
                      <a:solidFill>
                        <a:srgbClr val="0C2D83"/>
                      </a:solidFill>
                      <a:prstDash val="solid"/>
                      <a:round/>
                      <a:headEnd type="none" w="med" len="med"/>
                      <a:tailEnd type="none" w="med" len="med"/>
                    </a:lnR>
                    <a:lnT>
                      <a:noFill/>
                    </a:lnT>
                    <a:lnB w="6350" cap="flat" cmpd="sng" algn="ctr">
                      <a:solidFill>
                        <a:srgbClr val="0C2D83"/>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KoPub돋움체 Light" panose="00000300000000000000" pitchFamily="2" charset="-127"/>
                          <a:ea typeface="KoPub돋움체 Light" panose="00000300000000000000" pitchFamily="2" charset="-127"/>
                        </a:rPr>
                        <a:t>-</a:t>
                      </a:r>
                    </a:p>
                  </a:txBody>
                  <a:tcPr marL="36000" marR="36000" marT="0" marB="0" anchor="ctr">
                    <a:lnL w="6350" cap="flat" cmpd="sng" algn="ctr">
                      <a:solidFill>
                        <a:srgbClr val="0C2D83"/>
                      </a:solidFill>
                      <a:prstDash val="solid"/>
                      <a:round/>
                      <a:headEnd type="none" w="med" len="med"/>
                      <a:tailEnd type="none" w="med" len="med"/>
                    </a:lnL>
                    <a:lnR>
                      <a:noFill/>
                    </a:lnR>
                    <a:lnT>
                      <a:noFill/>
                    </a:lnT>
                    <a:lnB w="6350" cap="flat" cmpd="sng" algn="ctr">
                      <a:solidFill>
                        <a:srgbClr val="0C2D83"/>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KoPub돋움체 Light" panose="00000300000000000000" pitchFamily="2" charset="-127"/>
                          <a:ea typeface="KoPub돋움체 Light" panose="00000300000000000000" pitchFamily="2" charset="-127"/>
                        </a:rPr>
                        <a:t>-</a:t>
                      </a:r>
                    </a:p>
                  </a:txBody>
                  <a:tcPr marL="36000" marR="36000" marT="0" marB="0" anchor="ctr">
                    <a:lnL>
                      <a:noFill/>
                    </a:lnL>
                    <a:lnR>
                      <a:noFill/>
                    </a:lnR>
                    <a:lnT>
                      <a:noFill/>
                    </a:lnT>
                    <a:lnB w="6350" cap="flat" cmpd="sng" algn="ctr">
                      <a:solidFill>
                        <a:srgbClr val="0C2D83"/>
                      </a:solidFill>
                      <a:prstDash val="solid"/>
                      <a:round/>
                      <a:headEnd type="none" w="med" len="med"/>
                      <a:tailEnd type="none" w="med" len="med"/>
                    </a:lnB>
                  </a:tcPr>
                </a:tc>
                <a:tc>
                  <a:txBody>
                    <a:bodyPr/>
                    <a:lstStyle/>
                    <a:p>
                      <a:pPr algn="r" rtl="0" fontAlgn="ctr"/>
                      <a:r>
                        <a:rPr lang="en-US" altLang="ko-KR" sz="900" b="0" i="0" u="none" strike="noStrike">
                          <a:solidFill>
                            <a:srgbClr val="FF0000"/>
                          </a:solidFill>
                          <a:effectLst/>
                          <a:latin typeface="KoPub돋움체 Light" panose="00000300000000000000" pitchFamily="2" charset="-127"/>
                          <a:ea typeface="KoPub돋움체 Light" panose="00000300000000000000" pitchFamily="2" charset="-127"/>
                        </a:rPr>
                        <a:t>(939)</a:t>
                      </a:r>
                    </a:p>
                  </a:txBody>
                  <a:tcPr marL="36000" marR="36000" marT="0" marB="0" anchor="ctr">
                    <a:lnL>
                      <a:noFill/>
                    </a:lnL>
                    <a:lnR>
                      <a:noFill/>
                    </a:lnR>
                    <a:lnT>
                      <a:noFill/>
                    </a:lnT>
                    <a:lnB w="6350" cap="flat" cmpd="sng" algn="ctr">
                      <a:solidFill>
                        <a:srgbClr val="0C2D83"/>
                      </a:solidFill>
                      <a:prstDash val="solid"/>
                      <a:round/>
                      <a:headEnd type="none" w="med" len="med"/>
                      <a:tailEnd type="none" w="med" len="med"/>
                    </a:lnB>
                  </a:tcPr>
                </a:tc>
                <a:tc>
                  <a:txBody>
                    <a:bodyPr/>
                    <a:lstStyle/>
                    <a:p>
                      <a:pPr algn="r" rtl="0" fontAlgn="ctr"/>
                      <a:r>
                        <a:rPr lang="en-US" altLang="ko-KR" sz="900" b="0" i="0" u="none" strike="noStrike">
                          <a:solidFill>
                            <a:srgbClr val="FF0000"/>
                          </a:solidFill>
                          <a:effectLst/>
                          <a:latin typeface="KoPub돋움체 Light" panose="00000300000000000000" pitchFamily="2" charset="-127"/>
                          <a:ea typeface="KoPub돋움체 Light" panose="00000300000000000000" pitchFamily="2" charset="-127"/>
                        </a:rPr>
                        <a:t>(448)</a:t>
                      </a:r>
                    </a:p>
                  </a:txBody>
                  <a:tcPr marL="36000" marR="36000" marT="0" marB="0" anchor="ctr">
                    <a:lnL>
                      <a:noFill/>
                    </a:lnL>
                    <a:lnR>
                      <a:noFill/>
                    </a:lnR>
                    <a:lnT>
                      <a:noFill/>
                    </a:lnT>
                    <a:lnB w="6350" cap="flat" cmpd="sng" algn="ctr">
                      <a:solidFill>
                        <a:srgbClr val="0C2D83"/>
                      </a:solidFill>
                      <a:prstDash val="solid"/>
                      <a:round/>
                      <a:headEnd type="none" w="med" len="med"/>
                      <a:tailEnd type="none" w="med" len="med"/>
                    </a:lnB>
                  </a:tcPr>
                </a:tc>
                <a:tc>
                  <a:txBody>
                    <a:bodyPr/>
                    <a:lstStyle/>
                    <a:p>
                      <a:pPr algn="r" rtl="0" fontAlgn="ctr"/>
                      <a:r>
                        <a:rPr lang="en-US" altLang="ko-KR" sz="900" b="0" i="0" u="none" strike="noStrike">
                          <a:solidFill>
                            <a:srgbClr val="FF0000"/>
                          </a:solidFill>
                          <a:effectLst/>
                          <a:latin typeface="KoPub돋움체 Light" panose="00000300000000000000" pitchFamily="2" charset="-127"/>
                          <a:ea typeface="KoPub돋움체 Light" panose="00000300000000000000" pitchFamily="2" charset="-127"/>
                        </a:rPr>
                        <a:t>(1,056)</a:t>
                      </a:r>
                    </a:p>
                  </a:txBody>
                  <a:tcPr marL="36000" marR="36000" marT="0" marB="0" anchor="ctr">
                    <a:lnL>
                      <a:noFill/>
                    </a:lnL>
                    <a:lnR>
                      <a:noFill/>
                    </a:lnR>
                    <a:lnT>
                      <a:noFill/>
                    </a:lnT>
                    <a:lnB w="6350" cap="flat" cmpd="sng" algn="ctr">
                      <a:solidFill>
                        <a:srgbClr val="0C2D83"/>
                      </a:solidFill>
                      <a:prstDash val="solid"/>
                      <a:round/>
                      <a:headEnd type="none" w="med" len="med"/>
                      <a:tailEnd type="none" w="med" len="med"/>
                    </a:lnB>
                  </a:tcPr>
                </a:tc>
                <a:tc>
                  <a:txBody>
                    <a:bodyPr/>
                    <a:lstStyle/>
                    <a:p>
                      <a:pPr algn="r" rtl="0" fontAlgn="ctr"/>
                      <a:r>
                        <a:rPr lang="en-US" altLang="ko-KR" sz="900" b="0" i="0" u="none" strike="noStrike">
                          <a:solidFill>
                            <a:srgbClr val="FF0000"/>
                          </a:solidFill>
                          <a:effectLst/>
                          <a:latin typeface="KoPub돋움체 Light" panose="00000300000000000000" pitchFamily="2" charset="-127"/>
                          <a:ea typeface="KoPub돋움체 Light" panose="00000300000000000000" pitchFamily="2" charset="-127"/>
                        </a:rPr>
                        <a:t>(9,559)</a:t>
                      </a:r>
                    </a:p>
                  </a:txBody>
                  <a:tcPr marL="36000" marR="36000" marT="0" marB="0" anchor="ctr">
                    <a:lnL>
                      <a:noFill/>
                    </a:lnL>
                    <a:lnR>
                      <a:noFill/>
                    </a:lnR>
                    <a:lnT>
                      <a:noFill/>
                    </a:lnT>
                    <a:lnB w="6350" cap="flat" cmpd="sng" algn="ctr">
                      <a:solidFill>
                        <a:srgbClr val="0C2D83"/>
                      </a:solidFill>
                      <a:prstDash val="solid"/>
                      <a:round/>
                      <a:headEnd type="none" w="med" len="med"/>
                      <a:tailEnd type="none" w="med" len="med"/>
                    </a:lnB>
                  </a:tcPr>
                </a:tc>
                <a:tc>
                  <a:txBody>
                    <a:bodyPr/>
                    <a:lstStyle/>
                    <a:p>
                      <a:pPr algn="r" rtl="0" fontAlgn="ctr"/>
                      <a:r>
                        <a:rPr lang="en-US" altLang="ko-KR" sz="900" b="0" i="0" u="none" strike="noStrike">
                          <a:solidFill>
                            <a:srgbClr val="FF0000"/>
                          </a:solidFill>
                          <a:effectLst/>
                          <a:latin typeface="KoPub돋움체 Light" panose="00000300000000000000" pitchFamily="2" charset="-127"/>
                          <a:ea typeface="KoPub돋움체 Light" panose="00000300000000000000" pitchFamily="2" charset="-127"/>
                        </a:rPr>
                        <a:t>(2,571)</a:t>
                      </a:r>
                    </a:p>
                  </a:txBody>
                  <a:tcPr marL="36000" marR="36000" marT="0" marB="0" anchor="ctr">
                    <a:lnL>
                      <a:noFill/>
                    </a:lnL>
                    <a:lnR>
                      <a:noFill/>
                    </a:lnR>
                    <a:lnT>
                      <a:noFill/>
                    </a:lnT>
                    <a:lnB w="6350" cap="flat" cmpd="sng" algn="ctr">
                      <a:solidFill>
                        <a:srgbClr val="0C2D83"/>
                      </a:solidFill>
                      <a:prstDash val="solid"/>
                      <a:round/>
                      <a:headEnd type="none" w="med" len="med"/>
                      <a:tailEnd type="none" w="med" len="med"/>
                    </a:lnB>
                  </a:tcPr>
                </a:tc>
                <a:tc>
                  <a:txBody>
                    <a:bodyPr/>
                    <a:lstStyle/>
                    <a:p>
                      <a:pPr algn="r" rtl="0" fontAlgn="ctr"/>
                      <a:r>
                        <a:rPr lang="en-US" altLang="ko-KR" sz="900" b="0" i="0" u="none" strike="noStrike">
                          <a:solidFill>
                            <a:srgbClr val="FF0000"/>
                          </a:solidFill>
                          <a:effectLst/>
                          <a:latin typeface="KoPub돋움체 Light" panose="00000300000000000000" pitchFamily="2" charset="-127"/>
                          <a:ea typeface="KoPub돋움체 Light" panose="00000300000000000000" pitchFamily="2" charset="-127"/>
                        </a:rPr>
                        <a:t>(5,320)</a:t>
                      </a:r>
                    </a:p>
                  </a:txBody>
                  <a:tcPr marL="36000" marR="36000" marT="0" marB="0" anchor="ctr">
                    <a:lnL>
                      <a:noFill/>
                    </a:lnL>
                    <a:lnR>
                      <a:noFill/>
                    </a:lnR>
                    <a:lnT>
                      <a:noFill/>
                    </a:lnT>
                    <a:lnB w="6350" cap="flat" cmpd="sng" algn="ctr">
                      <a:solidFill>
                        <a:srgbClr val="0C2D83"/>
                      </a:solidFill>
                      <a:prstDash val="solid"/>
                      <a:round/>
                      <a:headEnd type="none" w="med" len="med"/>
                      <a:tailEnd type="none" w="med" len="med"/>
                    </a:lnB>
                  </a:tcPr>
                </a:tc>
                <a:extLst>
                  <a:ext uri="{0D108BD9-81ED-4DB2-BD59-A6C34878D82A}">
                    <a16:rowId xmlns:a16="http://schemas.microsoft.com/office/drawing/2014/main" val="3242705187"/>
                  </a:ext>
                </a:extLst>
              </a:tr>
              <a:tr h="130946">
                <a:tc gridSpan="3">
                  <a:txBody>
                    <a:bodyPr/>
                    <a:lstStyle/>
                    <a:p>
                      <a:pPr algn="l" rtl="0" fontAlgn="ctr"/>
                      <a:r>
                        <a:rPr lang="ko-KR" altLang="en-US" sz="900" b="1" i="0" u="none" strike="noStrike">
                          <a:solidFill>
                            <a:srgbClr val="000000"/>
                          </a:solidFill>
                          <a:effectLst/>
                          <a:latin typeface="KoPub돋움체 Medium" panose="00000600000000000000" pitchFamily="2" charset="-127"/>
                          <a:ea typeface="KoPub돋움체 Medium" panose="00000600000000000000" pitchFamily="2" charset="-127"/>
                        </a:rPr>
                        <a:t>투자활동 현금흐름 </a:t>
                      </a:r>
                      <a:r>
                        <a:rPr lang="en-US" altLang="ko-KR" sz="900" b="1" i="0" u="none" strike="noStrike">
                          <a:solidFill>
                            <a:srgbClr val="000000"/>
                          </a:solidFill>
                          <a:effectLst/>
                          <a:latin typeface="KoPub돋움체 Medium" panose="00000600000000000000" pitchFamily="2" charset="-127"/>
                          <a:ea typeface="KoPub돋움체 Medium" panose="00000600000000000000" pitchFamily="2" charset="-127"/>
                        </a:rPr>
                        <a:t>(C)</a:t>
                      </a:r>
                    </a:p>
                  </a:txBody>
                  <a:tcPr marL="36000" marR="36000" marT="0" marB="0" anchor="ctr">
                    <a:lnL>
                      <a:noFill/>
                    </a:lnL>
                    <a:lnR>
                      <a:noFill/>
                    </a:lnR>
                    <a:lnT w="6350" cap="flat" cmpd="sng" algn="ctr">
                      <a:solidFill>
                        <a:srgbClr val="0C2D83"/>
                      </a:solidFill>
                      <a:prstDash val="solid"/>
                      <a:round/>
                      <a:headEnd type="none" w="med" len="med"/>
                      <a:tailEnd type="none" w="med" len="med"/>
                    </a:lnT>
                    <a:lnB w="6350" cap="flat" cmpd="sng" algn="ctr">
                      <a:solidFill>
                        <a:srgbClr val="0C2D83"/>
                      </a:solidFill>
                      <a:prstDash val="solid"/>
                      <a:round/>
                      <a:headEnd type="none" w="med" len="med"/>
                      <a:tailEnd type="none" w="med" len="med"/>
                    </a:lnB>
                    <a:solidFill>
                      <a:srgbClr val="E5F4FB"/>
                    </a:solidFill>
                  </a:tcPr>
                </a:tc>
                <a:tc hMerge="1">
                  <a:txBody>
                    <a:bodyPr/>
                    <a:lstStyle/>
                    <a:p>
                      <a:pPr latinLnBrk="1"/>
                      <a:endParaRPr lang="ko-KR" altLang="en-US"/>
                    </a:p>
                  </a:txBody>
                  <a:tcPr/>
                </a:tc>
                <a:tc hMerge="1">
                  <a:txBody>
                    <a:bodyPr/>
                    <a:lstStyle/>
                    <a:p>
                      <a:pPr algn="l" rtl="0" fontAlgn="ctr"/>
                      <a:r>
                        <a:rPr lang="ko-KR" altLang="en-US" sz="900" b="1" i="0" u="none" strike="noStrike">
                          <a:solidFill>
                            <a:srgbClr val="000000"/>
                          </a:solidFill>
                          <a:effectLst/>
                          <a:latin typeface="KoPub돋움체 Light" panose="00000300000000000000" pitchFamily="2" charset="-127"/>
                          <a:ea typeface="KoPub돋움체 Light" panose="00000300000000000000" pitchFamily="2" charset="-127"/>
                        </a:rPr>
                        <a:t>　</a:t>
                      </a:r>
                    </a:p>
                  </a:txBody>
                  <a:tcPr marL="36000" marR="36000" marT="0" marB="0" anchor="ctr">
                    <a:lnL>
                      <a:noFill/>
                    </a:lnL>
                    <a:lnR>
                      <a:noFill/>
                    </a:lnR>
                    <a:lnT w="6350" cap="flat" cmpd="sng" algn="ctr">
                      <a:solidFill>
                        <a:srgbClr val="0C2D83"/>
                      </a:solidFill>
                      <a:prstDash val="solid"/>
                      <a:round/>
                      <a:headEnd type="none" w="med" len="med"/>
                      <a:tailEnd type="none" w="med" len="med"/>
                    </a:lnT>
                    <a:lnB w="6350" cap="flat" cmpd="sng" algn="ctr">
                      <a:solidFill>
                        <a:srgbClr val="0C2D83"/>
                      </a:solidFill>
                      <a:prstDash val="solid"/>
                      <a:round/>
                      <a:headEnd type="none" w="med" len="med"/>
                      <a:tailEnd type="none" w="med" len="med"/>
                    </a:lnB>
                    <a:solidFill>
                      <a:srgbClr val="E5F4FB"/>
                    </a:solidFill>
                  </a:tcPr>
                </a:tc>
                <a:tc>
                  <a:txBody>
                    <a:bodyPr/>
                    <a:lstStyle/>
                    <a:p>
                      <a:pPr algn="r" rtl="0" fontAlgn="ctr"/>
                      <a:r>
                        <a:rPr lang="en-US" altLang="ko-KR" sz="900" b="1" i="0" u="none" strike="noStrike">
                          <a:solidFill>
                            <a:srgbClr val="FF0000"/>
                          </a:solidFill>
                          <a:effectLst/>
                          <a:latin typeface="KoPub돋움체 Light" panose="00000300000000000000" pitchFamily="2" charset="-127"/>
                          <a:ea typeface="KoPub돋움체 Light" panose="00000300000000000000" pitchFamily="2" charset="-127"/>
                        </a:rPr>
                        <a:t>(45,415)</a:t>
                      </a:r>
                    </a:p>
                  </a:txBody>
                  <a:tcPr marL="36000" marR="36000" marT="0" marB="0" anchor="ctr">
                    <a:lnL>
                      <a:noFill/>
                    </a:lnL>
                    <a:lnR>
                      <a:noFill/>
                    </a:lnR>
                    <a:lnT w="6350" cap="flat" cmpd="sng" algn="ctr">
                      <a:solidFill>
                        <a:srgbClr val="0C2D83"/>
                      </a:solidFill>
                      <a:prstDash val="solid"/>
                      <a:round/>
                      <a:headEnd type="none" w="med" len="med"/>
                      <a:tailEnd type="none" w="med" len="med"/>
                    </a:lnT>
                    <a:lnB w="6350" cap="flat" cmpd="sng" algn="ctr">
                      <a:solidFill>
                        <a:srgbClr val="0C2D83"/>
                      </a:solidFill>
                      <a:prstDash val="solid"/>
                      <a:round/>
                      <a:headEnd type="none" w="med" len="med"/>
                      <a:tailEnd type="none" w="med" len="med"/>
                    </a:lnB>
                    <a:solidFill>
                      <a:srgbClr val="E5F4FB"/>
                    </a:solidFill>
                  </a:tcPr>
                </a:tc>
                <a:tc>
                  <a:txBody>
                    <a:bodyPr/>
                    <a:lstStyle/>
                    <a:p>
                      <a:pPr algn="r" rtl="0" fontAlgn="ctr"/>
                      <a:r>
                        <a:rPr lang="en-US" altLang="ko-KR" sz="900" b="1" i="0" u="none" strike="noStrike">
                          <a:solidFill>
                            <a:srgbClr val="000000"/>
                          </a:solidFill>
                          <a:effectLst/>
                          <a:latin typeface="KoPub돋움체 Light" panose="00000300000000000000" pitchFamily="2" charset="-127"/>
                          <a:ea typeface="KoPub돋움체 Light" panose="00000300000000000000" pitchFamily="2" charset="-127"/>
                        </a:rPr>
                        <a:t>-</a:t>
                      </a:r>
                    </a:p>
                  </a:txBody>
                  <a:tcPr marL="36000" marR="36000" marT="0" marB="0" anchor="ctr">
                    <a:lnL>
                      <a:noFill/>
                    </a:lnL>
                    <a:lnR>
                      <a:noFill/>
                    </a:lnR>
                    <a:lnT w="6350" cap="flat" cmpd="sng" algn="ctr">
                      <a:solidFill>
                        <a:srgbClr val="0C2D83"/>
                      </a:solidFill>
                      <a:prstDash val="solid"/>
                      <a:round/>
                      <a:headEnd type="none" w="med" len="med"/>
                      <a:tailEnd type="none" w="med" len="med"/>
                    </a:lnT>
                    <a:lnB w="6350" cap="flat" cmpd="sng" algn="ctr">
                      <a:solidFill>
                        <a:srgbClr val="0C2D83"/>
                      </a:solidFill>
                      <a:prstDash val="solid"/>
                      <a:round/>
                      <a:headEnd type="none" w="med" len="med"/>
                      <a:tailEnd type="none" w="med" len="med"/>
                    </a:lnB>
                    <a:solidFill>
                      <a:srgbClr val="E5F4FB"/>
                    </a:solidFill>
                  </a:tcPr>
                </a:tc>
                <a:tc>
                  <a:txBody>
                    <a:bodyPr/>
                    <a:lstStyle/>
                    <a:p>
                      <a:pPr algn="r" rtl="0" fontAlgn="ctr"/>
                      <a:r>
                        <a:rPr lang="en-US" altLang="ko-KR" sz="900" b="1" i="0" u="none" strike="noStrike">
                          <a:solidFill>
                            <a:srgbClr val="000000"/>
                          </a:solidFill>
                          <a:effectLst/>
                          <a:latin typeface="KoPub돋움체 Light" panose="00000300000000000000" pitchFamily="2" charset="-127"/>
                          <a:ea typeface="KoPub돋움체 Light" panose="00000300000000000000" pitchFamily="2" charset="-127"/>
                        </a:rPr>
                        <a:t>-</a:t>
                      </a:r>
                    </a:p>
                  </a:txBody>
                  <a:tcPr marL="36000" marR="36000" marT="0" marB="0" anchor="ctr">
                    <a:lnL>
                      <a:noFill/>
                    </a:lnL>
                    <a:lnR>
                      <a:noFill/>
                    </a:lnR>
                    <a:lnT w="6350" cap="flat" cmpd="sng" algn="ctr">
                      <a:solidFill>
                        <a:srgbClr val="0C2D83"/>
                      </a:solidFill>
                      <a:prstDash val="solid"/>
                      <a:round/>
                      <a:headEnd type="none" w="med" len="med"/>
                      <a:tailEnd type="none" w="med" len="med"/>
                    </a:lnT>
                    <a:lnB w="6350" cap="flat" cmpd="sng" algn="ctr">
                      <a:solidFill>
                        <a:srgbClr val="0C2D83"/>
                      </a:solidFill>
                      <a:prstDash val="solid"/>
                      <a:round/>
                      <a:headEnd type="none" w="med" len="med"/>
                      <a:tailEnd type="none" w="med" len="med"/>
                    </a:lnB>
                    <a:solidFill>
                      <a:srgbClr val="E5F4FB"/>
                    </a:solidFill>
                  </a:tcPr>
                </a:tc>
                <a:tc>
                  <a:txBody>
                    <a:bodyPr/>
                    <a:lstStyle/>
                    <a:p>
                      <a:pPr algn="r" rtl="0" fontAlgn="ctr"/>
                      <a:r>
                        <a:rPr lang="en-US" altLang="ko-KR" sz="900" b="1" i="0" u="none" strike="noStrike">
                          <a:solidFill>
                            <a:srgbClr val="000000"/>
                          </a:solidFill>
                          <a:effectLst/>
                          <a:latin typeface="KoPub돋움체 Light" panose="00000300000000000000" pitchFamily="2" charset="-127"/>
                          <a:ea typeface="KoPub돋움체 Light" panose="00000300000000000000" pitchFamily="2" charset="-127"/>
                        </a:rPr>
                        <a:t>-</a:t>
                      </a:r>
                    </a:p>
                  </a:txBody>
                  <a:tcPr marL="36000" marR="36000" marT="0" marB="0" anchor="ctr">
                    <a:lnL>
                      <a:noFill/>
                    </a:lnL>
                    <a:lnR>
                      <a:noFill/>
                    </a:lnR>
                    <a:lnT w="6350" cap="flat" cmpd="sng" algn="ctr">
                      <a:solidFill>
                        <a:srgbClr val="0C2D83"/>
                      </a:solidFill>
                      <a:prstDash val="solid"/>
                      <a:round/>
                      <a:headEnd type="none" w="med" len="med"/>
                      <a:tailEnd type="none" w="med" len="med"/>
                    </a:lnT>
                    <a:lnB w="6350" cap="flat" cmpd="sng" algn="ctr">
                      <a:solidFill>
                        <a:srgbClr val="0C2D83"/>
                      </a:solidFill>
                      <a:prstDash val="solid"/>
                      <a:round/>
                      <a:headEnd type="none" w="med" len="med"/>
                      <a:tailEnd type="none" w="med" len="med"/>
                    </a:lnB>
                    <a:solidFill>
                      <a:srgbClr val="E5F4FB"/>
                    </a:solidFill>
                  </a:tcPr>
                </a:tc>
                <a:tc>
                  <a:txBody>
                    <a:bodyPr/>
                    <a:lstStyle/>
                    <a:p>
                      <a:pPr algn="r" rtl="0" fontAlgn="ctr"/>
                      <a:r>
                        <a:rPr lang="en-US" altLang="ko-KR" sz="900" b="1" i="0" u="none" strike="noStrike">
                          <a:solidFill>
                            <a:srgbClr val="000000"/>
                          </a:solidFill>
                          <a:effectLst/>
                          <a:latin typeface="KoPub돋움체 Light" panose="00000300000000000000" pitchFamily="2" charset="-127"/>
                          <a:ea typeface="KoPub돋움체 Light" panose="00000300000000000000" pitchFamily="2" charset="-127"/>
                        </a:rPr>
                        <a:t>-</a:t>
                      </a:r>
                    </a:p>
                  </a:txBody>
                  <a:tcPr marL="36000" marR="36000" marT="0" marB="0" anchor="ctr">
                    <a:lnL>
                      <a:noFill/>
                    </a:lnL>
                    <a:lnR>
                      <a:noFill/>
                    </a:lnR>
                    <a:lnT w="6350" cap="flat" cmpd="sng" algn="ctr">
                      <a:solidFill>
                        <a:srgbClr val="0C2D83"/>
                      </a:solidFill>
                      <a:prstDash val="solid"/>
                      <a:round/>
                      <a:headEnd type="none" w="med" len="med"/>
                      <a:tailEnd type="none" w="med" len="med"/>
                    </a:lnT>
                    <a:lnB w="6350" cap="flat" cmpd="sng" algn="ctr">
                      <a:solidFill>
                        <a:srgbClr val="0C2D83"/>
                      </a:solidFill>
                      <a:prstDash val="solid"/>
                      <a:round/>
                      <a:headEnd type="none" w="med" len="med"/>
                      <a:tailEnd type="none" w="med" len="med"/>
                    </a:lnB>
                    <a:solidFill>
                      <a:srgbClr val="E5F4FB"/>
                    </a:solidFill>
                  </a:tcPr>
                </a:tc>
                <a:tc>
                  <a:txBody>
                    <a:bodyPr/>
                    <a:lstStyle/>
                    <a:p>
                      <a:pPr algn="r" rtl="0" fontAlgn="ctr"/>
                      <a:r>
                        <a:rPr lang="en-US" altLang="ko-KR" sz="900" b="1" i="0" u="none" strike="noStrike">
                          <a:solidFill>
                            <a:srgbClr val="000000"/>
                          </a:solidFill>
                          <a:effectLst/>
                          <a:latin typeface="KoPub돋움체 Light" panose="00000300000000000000" pitchFamily="2" charset="-127"/>
                          <a:ea typeface="KoPub돋움체 Light" panose="00000300000000000000" pitchFamily="2" charset="-127"/>
                        </a:rPr>
                        <a:t>-</a:t>
                      </a:r>
                    </a:p>
                  </a:txBody>
                  <a:tcPr marL="36000" marR="36000" marT="0" marB="0" anchor="ctr">
                    <a:lnL>
                      <a:noFill/>
                    </a:lnL>
                    <a:lnR>
                      <a:noFill/>
                    </a:lnR>
                    <a:lnT w="6350" cap="flat" cmpd="sng" algn="ctr">
                      <a:solidFill>
                        <a:srgbClr val="0C2D83"/>
                      </a:solidFill>
                      <a:prstDash val="solid"/>
                      <a:round/>
                      <a:headEnd type="none" w="med" len="med"/>
                      <a:tailEnd type="none" w="med" len="med"/>
                    </a:lnT>
                    <a:lnB w="6350" cap="flat" cmpd="sng" algn="ctr">
                      <a:solidFill>
                        <a:srgbClr val="0C2D83"/>
                      </a:solidFill>
                      <a:prstDash val="solid"/>
                      <a:round/>
                      <a:headEnd type="none" w="med" len="med"/>
                      <a:tailEnd type="none" w="med" len="med"/>
                    </a:lnB>
                    <a:solidFill>
                      <a:srgbClr val="E5F4FB"/>
                    </a:solidFill>
                  </a:tcPr>
                </a:tc>
                <a:tc>
                  <a:txBody>
                    <a:bodyPr/>
                    <a:lstStyle/>
                    <a:p>
                      <a:pPr algn="r" rtl="0" fontAlgn="ctr"/>
                      <a:r>
                        <a:rPr lang="en-US" altLang="ko-KR" sz="900" b="1" i="0" u="none" strike="noStrike">
                          <a:solidFill>
                            <a:srgbClr val="000000"/>
                          </a:solidFill>
                          <a:effectLst/>
                          <a:latin typeface="KoPub돋움체 Light" panose="00000300000000000000" pitchFamily="2" charset="-127"/>
                          <a:ea typeface="KoPub돋움체 Light" panose="00000300000000000000" pitchFamily="2" charset="-127"/>
                        </a:rPr>
                        <a:t>-</a:t>
                      </a:r>
                    </a:p>
                  </a:txBody>
                  <a:tcPr marL="36000" marR="36000" marT="0" marB="0" anchor="ctr">
                    <a:lnL>
                      <a:noFill/>
                    </a:lnL>
                    <a:lnR>
                      <a:noFill/>
                    </a:lnR>
                    <a:lnT w="6350" cap="flat" cmpd="sng" algn="ctr">
                      <a:solidFill>
                        <a:srgbClr val="0C2D83"/>
                      </a:solidFill>
                      <a:prstDash val="solid"/>
                      <a:round/>
                      <a:headEnd type="none" w="med" len="med"/>
                      <a:tailEnd type="none" w="med" len="med"/>
                    </a:lnT>
                    <a:lnB w="6350" cap="flat" cmpd="sng" algn="ctr">
                      <a:solidFill>
                        <a:srgbClr val="0C2D83"/>
                      </a:solidFill>
                      <a:prstDash val="solid"/>
                      <a:round/>
                      <a:headEnd type="none" w="med" len="med"/>
                      <a:tailEnd type="none" w="med" len="med"/>
                    </a:lnB>
                    <a:solidFill>
                      <a:srgbClr val="E5F4FB"/>
                    </a:solidFill>
                  </a:tcPr>
                </a:tc>
                <a:tc>
                  <a:txBody>
                    <a:bodyPr/>
                    <a:lstStyle/>
                    <a:p>
                      <a:pPr algn="r" rtl="0" fontAlgn="ctr"/>
                      <a:r>
                        <a:rPr lang="en-US" altLang="ko-KR" sz="900" b="1" i="0" u="none" strike="noStrike">
                          <a:solidFill>
                            <a:srgbClr val="000000"/>
                          </a:solidFill>
                          <a:effectLst/>
                          <a:latin typeface="KoPub돋움체 Light" panose="00000300000000000000" pitchFamily="2" charset="-127"/>
                          <a:ea typeface="KoPub돋움체 Light" panose="00000300000000000000" pitchFamily="2" charset="-127"/>
                        </a:rPr>
                        <a:t>26,965</a:t>
                      </a:r>
                    </a:p>
                  </a:txBody>
                  <a:tcPr marL="36000" marR="36000" marT="0" marB="0" anchor="ctr">
                    <a:lnL>
                      <a:noFill/>
                    </a:lnL>
                    <a:lnR>
                      <a:noFill/>
                    </a:lnR>
                    <a:lnT w="6350" cap="flat" cmpd="sng" algn="ctr">
                      <a:solidFill>
                        <a:srgbClr val="0C2D83"/>
                      </a:solidFill>
                      <a:prstDash val="solid"/>
                      <a:round/>
                      <a:headEnd type="none" w="med" len="med"/>
                      <a:tailEnd type="none" w="med" len="med"/>
                    </a:lnT>
                    <a:lnB w="6350" cap="flat" cmpd="sng" algn="ctr">
                      <a:solidFill>
                        <a:srgbClr val="0C2D83"/>
                      </a:solidFill>
                      <a:prstDash val="solid"/>
                      <a:round/>
                      <a:headEnd type="none" w="med" len="med"/>
                      <a:tailEnd type="none" w="med" len="med"/>
                    </a:lnB>
                    <a:solidFill>
                      <a:srgbClr val="E5F4FB"/>
                    </a:solidFill>
                  </a:tcPr>
                </a:tc>
                <a:extLst>
                  <a:ext uri="{0D108BD9-81ED-4DB2-BD59-A6C34878D82A}">
                    <a16:rowId xmlns:a16="http://schemas.microsoft.com/office/drawing/2014/main" val="3808077205"/>
                  </a:ext>
                </a:extLst>
              </a:tr>
              <a:tr h="130946">
                <a:tc>
                  <a:txBody>
                    <a:bodyPr/>
                    <a:lstStyle/>
                    <a:p>
                      <a:pPr algn="l" fontAlgn="ctr"/>
                      <a:r>
                        <a:rPr lang="ko-KR" altLang="en-US" sz="900" b="1" i="0" u="none" strike="noStrike">
                          <a:solidFill>
                            <a:srgbClr val="000000"/>
                          </a:solidFill>
                          <a:effectLst/>
                          <a:latin typeface="KoPub돋움체 Medium" panose="00000600000000000000" pitchFamily="2" charset="-127"/>
                          <a:ea typeface="KoPub돋움체 Medium" panose="00000600000000000000" pitchFamily="2" charset="-127"/>
                        </a:rPr>
                        <a:t>　</a:t>
                      </a:r>
                    </a:p>
                  </a:txBody>
                  <a:tcPr marL="36000" marR="36000" marT="0" marB="0" anchor="ctr">
                    <a:lnL>
                      <a:noFill/>
                    </a:lnL>
                    <a:lnR>
                      <a:noFill/>
                    </a:lnR>
                    <a:lnT w="6350" cap="flat" cmpd="sng" algn="ctr">
                      <a:solidFill>
                        <a:srgbClr val="0C2D83"/>
                      </a:solidFill>
                      <a:prstDash val="solid"/>
                      <a:round/>
                      <a:headEnd type="none" w="med" len="med"/>
                      <a:tailEnd type="none" w="med" len="med"/>
                    </a:lnT>
                    <a:lnB>
                      <a:noFill/>
                    </a:lnB>
                  </a:tcPr>
                </a:tc>
                <a:tc>
                  <a:txBody>
                    <a:bodyPr/>
                    <a:lstStyle/>
                    <a:p>
                      <a:pPr algn="l" rtl="0" fontAlgn="ctr"/>
                      <a:r>
                        <a:rPr lang="en-US" sz="900" b="1" i="0" u="none" strike="noStrike">
                          <a:solidFill>
                            <a:srgbClr val="000000"/>
                          </a:solidFill>
                          <a:effectLst/>
                          <a:latin typeface="KoPub돋움체 Medium" panose="00000600000000000000" pitchFamily="2" charset="-127"/>
                          <a:ea typeface="KoPub돋움체 Medium" panose="00000600000000000000" pitchFamily="2" charset="-127"/>
                        </a:rPr>
                        <a:t>Cash in</a:t>
                      </a:r>
                    </a:p>
                  </a:txBody>
                  <a:tcPr marL="36000" marR="36000" marT="0" marB="0" anchor="ctr">
                    <a:lnL>
                      <a:noFill/>
                    </a:lnL>
                    <a:lnR>
                      <a:noFill/>
                    </a:lnR>
                    <a:lnT w="6350" cap="flat" cmpd="sng" algn="ctr">
                      <a:solidFill>
                        <a:srgbClr val="0C2D83"/>
                      </a:solidFill>
                      <a:prstDash val="solid"/>
                      <a:round/>
                      <a:headEnd type="none" w="med" len="med"/>
                      <a:tailEnd type="none" w="med" len="med"/>
                    </a:lnT>
                    <a:lnB>
                      <a:noFill/>
                    </a:lnB>
                  </a:tcPr>
                </a:tc>
                <a:tc>
                  <a:txBody>
                    <a:bodyPr/>
                    <a:lstStyle/>
                    <a:p>
                      <a:pPr algn="l" rtl="0" fontAlgn="ctr"/>
                      <a:r>
                        <a:rPr lang="ko-KR" altLang="en-US" sz="900" b="1" i="0" u="none" strike="noStrike">
                          <a:solidFill>
                            <a:srgbClr val="000000"/>
                          </a:solidFill>
                          <a:effectLst/>
                          <a:latin typeface="KoPub돋움체 Medium" panose="00000600000000000000" pitchFamily="2" charset="-127"/>
                          <a:ea typeface="KoPub돋움체 Medium" panose="00000600000000000000" pitchFamily="2" charset="-127"/>
                        </a:rPr>
                        <a:t>　</a:t>
                      </a:r>
                    </a:p>
                  </a:txBody>
                  <a:tcPr marL="36000" marR="36000" marT="0" marB="0" anchor="ctr">
                    <a:lnL>
                      <a:noFill/>
                    </a:lnL>
                    <a:lnR>
                      <a:noFill/>
                    </a:lnR>
                    <a:lnT w="6350" cap="flat" cmpd="sng" algn="ctr">
                      <a:solidFill>
                        <a:srgbClr val="0C2D83"/>
                      </a:solidFill>
                      <a:prstDash val="solid"/>
                      <a:round/>
                      <a:headEnd type="none" w="med" len="med"/>
                      <a:tailEnd type="none" w="med" len="med"/>
                    </a:lnT>
                    <a:lnB>
                      <a:noFill/>
                    </a:lnB>
                  </a:tcPr>
                </a:tc>
                <a:tc>
                  <a:txBody>
                    <a:bodyPr/>
                    <a:lstStyle/>
                    <a:p>
                      <a:pPr algn="r" rtl="0" fontAlgn="ctr"/>
                      <a:r>
                        <a:rPr lang="en-US" altLang="ko-KR" sz="900" b="1" i="0" u="none" strike="noStrike">
                          <a:solidFill>
                            <a:srgbClr val="000000"/>
                          </a:solidFill>
                          <a:effectLst/>
                          <a:latin typeface="KoPub돋움체 Light" panose="00000300000000000000" pitchFamily="2" charset="-127"/>
                          <a:ea typeface="KoPub돋움체 Light" panose="00000300000000000000" pitchFamily="2" charset="-127"/>
                        </a:rPr>
                        <a:t>-</a:t>
                      </a:r>
                    </a:p>
                  </a:txBody>
                  <a:tcPr marL="36000" marR="36000" marT="0" marB="0" anchor="ctr">
                    <a:lnL>
                      <a:noFill/>
                    </a:lnL>
                    <a:lnR>
                      <a:noFill/>
                    </a:lnR>
                    <a:lnT w="6350" cap="flat" cmpd="sng" algn="ctr">
                      <a:solidFill>
                        <a:srgbClr val="0C2D83"/>
                      </a:solidFill>
                      <a:prstDash val="solid"/>
                      <a:round/>
                      <a:headEnd type="none" w="med" len="med"/>
                      <a:tailEnd type="none" w="med" len="med"/>
                    </a:lnT>
                    <a:lnB w="6350" cap="flat" cmpd="sng" algn="ctr">
                      <a:solidFill>
                        <a:srgbClr val="0C2D83"/>
                      </a:solidFill>
                      <a:prstDash val="solid"/>
                      <a:round/>
                      <a:headEnd type="none" w="med" len="med"/>
                      <a:tailEnd type="none" w="med" len="med"/>
                    </a:lnB>
                  </a:tcPr>
                </a:tc>
                <a:tc>
                  <a:txBody>
                    <a:bodyPr/>
                    <a:lstStyle/>
                    <a:p>
                      <a:pPr algn="r" rtl="0" fontAlgn="ctr"/>
                      <a:r>
                        <a:rPr lang="en-US" altLang="ko-KR" sz="900" b="1" i="0" u="none" strike="noStrike">
                          <a:solidFill>
                            <a:srgbClr val="000000"/>
                          </a:solidFill>
                          <a:effectLst/>
                          <a:latin typeface="KoPub돋움체 Light" panose="00000300000000000000" pitchFamily="2" charset="-127"/>
                          <a:ea typeface="KoPub돋움체 Light" panose="00000300000000000000" pitchFamily="2" charset="-127"/>
                        </a:rPr>
                        <a:t>-</a:t>
                      </a:r>
                    </a:p>
                  </a:txBody>
                  <a:tcPr marL="36000" marR="36000" marT="0" marB="0" anchor="ctr">
                    <a:lnL>
                      <a:noFill/>
                    </a:lnL>
                    <a:lnR>
                      <a:noFill/>
                    </a:lnR>
                    <a:lnT w="6350" cap="flat" cmpd="sng" algn="ctr">
                      <a:solidFill>
                        <a:srgbClr val="0C2D83"/>
                      </a:solidFill>
                      <a:prstDash val="solid"/>
                      <a:round/>
                      <a:headEnd type="none" w="med" len="med"/>
                      <a:tailEnd type="none" w="med" len="med"/>
                    </a:lnT>
                    <a:lnB w="6350" cap="flat" cmpd="sng" algn="ctr">
                      <a:solidFill>
                        <a:srgbClr val="0C2D83"/>
                      </a:solidFill>
                      <a:prstDash val="solid"/>
                      <a:round/>
                      <a:headEnd type="none" w="med" len="med"/>
                      <a:tailEnd type="none" w="med" len="med"/>
                    </a:lnB>
                  </a:tcPr>
                </a:tc>
                <a:tc>
                  <a:txBody>
                    <a:bodyPr/>
                    <a:lstStyle/>
                    <a:p>
                      <a:pPr algn="r" rtl="0" fontAlgn="ctr"/>
                      <a:r>
                        <a:rPr lang="en-US" altLang="ko-KR" sz="900" b="1" i="0" u="none" strike="noStrike">
                          <a:solidFill>
                            <a:srgbClr val="000000"/>
                          </a:solidFill>
                          <a:effectLst/>
                          <a:latin typeface="KoPub돋움체 Light" panose="00000300000000000000" pitchFamily="2" charset="-127"/>
                          <a:ea typeface="KoPub돋움체 Light" panose="00000300000000000000" pitchFamily="2" charset="-127"/>
                        </a:rPr>
                        <a:t>-</a:t>
                      </a:r>
                    </a:p>
                  </a:txBody>
                  <a:tcPr marL="36000" marR="36000" marT="0" marB="0" anchor="ctr">
                    <a:lnL>
                      <a:noFill/>
                    </a:lnL>
                    <a:lnR>
                      <a:noFill/>
                    </a:lnR>
                    <a:lnT w="6350" cap="flat" cmpd="sng" algn="ctr">
                      <a:solidFill>
                        <a:srgbClr val="0C2D83"/>
                      </a:solidFill>
                      <a:prstDash val="solid"/>
                      <a:round/>
                      <a:headEnd type="none" w="med" len="med"/>
                      <a:tailEnd type="none" w="med" len="med"/>
                    </a:lnT>
                    <a:lnB w="6350" cap="flat" cmpd="sng" algn="ctr">
                      <a:solidFill>
                        <a:srgbClr val="0C2D83"/>
                      </a:solidFill>
                      <a:prstDash val="solid"/>
                      <a:round/>
                      <a:headEnd type="none" w="med" len="med"/>
                      <a:tailEnd type="none" w="med" len="med"/>
                    </a:lnB>
                  </a:tcPr>
                </a:tc>
                <a:tc>
                  <a:txBody>
                    <a:bodyPr/>
                    <a:lstStyle/>
                    <a:p>
                      <a:pPr algn="r" rtl="0" fontAlgn="ctr"/>
                      <a:r>
                        <a:rPr lang="en-US" altLang="ko-KR" sz="900" b="1" i="0" u="none" strike="noStrike">
                          <a:solidFill>
                            <a:srgbClr val="000000"/>
                          </a:solidFill>
                          <a:effectLst/>
                          <a:latin typeface="KoPub돋움체 Light" panose="00000300000000000000" pitchFamily="2" charset="-127"/>
                          <a:ea typeface="KoPub돋움체 Light" panose="00000300000000000000" pitchFamily="2" charset="-127"/>
                        </a:rPr>
                        <a:t>-</a:t>
                      </a:r>
                    </a:p>
                  </a:txBody>
                  <a:tcPr marL="36000" marR="36000" marT="0" marB="0" anchor="ctr">
                    <a:lnL>
                      <a:noFill/>
                    </a:lnL>
                    <a:lnR>
                      <a:noFill/>
                    </a:lnR>
                    <a:lnT w="6350" cap="flat" cmpd="sng" algn="ctr">
                      <a:solidFill>
                        <a:srgbClr val="0C2D83"/>
                      </a:solidFill>
                      <a:prstDash val="solid"/>
                      <a:round/>
                      <a:headEnd type="none" w="med" len="med"/>
                      <a:tailEnd type="none" w="med" len="med"/>
                    </a:lnT>
                    <a:lnB w="6350" cap="flat" cmpd="sng" algn="ctr">
                      <a:solidFill>
                        <a:srgbClr val="0C2D83"/>
                      </a:solidFill>
                      <a:prstDash val="solid"/>
                      <a:round/>
                      <a:headEnd type="none" w="med" len="med"/>
                      <a:tailEnd type="none" w="med" len="med"/>
                    </a:lnB>
                  </a:tcPr>
                </a:tc>
                <a:tc>
                  <a:txBody>
                    <a:bodyPr/>
                    <a:lstStyle/>
                    <a:p>
                      <a:pPr algn="r" rtl="0" fontAlgn="ctr"/>
                      <a:r>
                        <a:rPr lang="en-US" altLang="ko-KR" sz="900" b="1" i="0" u="none" strike="noStrike">
                          <a:solidFill>
                            <a:srgbClr val="000000"/>
                          </a:solidFill>
                          <a:effectLst/>
                          <a:latin typeface="KoPub돋움체 Light" panose="00000300000000000000" pitchFamily="2" charset="-127"/>
                          <a:ea typeface="KoPub돋움체 Light" panose="00000300000000000000" pitchFamily="2" charset="-127"/>
                        </a:rPr>
                        <a:t>-</a:t>
                      </a:r>
                    </a:p>
                  </a:txBody>
                  <a:tcPr marL="36000" marR="36000" marT="0" marB="0" anchor="ctr">
                    <a:lnL>
                      <a:noFill/>
                    </a:lnL>
                    <a:lnR>
                      <a:noFill/>
                    </a:lnR>
                    <a:lnT w="6350" cap="flat" cmpd="sng" algn="ctr">
                      <a:solidFill>
                        <a:srgbClr val="0C2D83"/>
                      </a:solidFill>
                      <a:prstDash val="solid"/>
                      <a:round/>
                      <a:headEnd type="none" w="med" len="med"/>
                      <a:tailEnd type="none" w="med" len="med"/>
                    </a:lnT>
                    <a:lnB w="6350" cap="flat" cmpd="sng" algn="ctr">
                      <a:solidFill>
                        <a:srgbClr val="0C2D83"/>
                      </a:solidFill>
                      <a:prstDash val="solid"/>
                      <a:round/>
                      <a:headEnd type="none" w="med" len="med"/>
                      <a:tailEnd type="none" w="med" len="med"/>
                    </a:lnB>
                  </a:tcPr>
                </a:tc>
                <a:tc>
                  <a:txBody>
                    <a:bodyPr/>
                    <a:lstStyle/>
                    <a:p>
                      <a:pPr algn="r" rtl="0" fontAlgn="ctr"/>
                      <a:r>
                        <a:rPr lang="en-US" altLang="ko-KR" sz="900" b="1" i="0" u="none" strike="noStrike">
                          <a:solidFill>
                            <a:srgbClr val="000000"/>
                          </a:solidFill>
                          <a:effectLst/>
                          <a:latin typeface="KoPub돋움체 Light" panose="00000300000000000000" pitchFamily="2" charset="-127"/>
                          <a:ea typeface="KoPub돋움체 Light" panose="00000300000000000000" pitchFamily="2" charset="-127"/>
                        </a:rPr>
                        <a:t>-</a:t>
                      </a:r>
                    </a:p>
                  </a:txBody>
                  <a:tcPr marL="36000" marR="36000" marT="0" marB="0" anchor="ctr">
                    <a:lnL>
                      <a:noFill/>
                    </a:lnL>
                    <a:lnR>
                      <a:noFill/>
                    </a:lnR>
                    <a:lnT w="6350" cap="flat" cmpd="sng" algn="ctr">
                      <a:solidFill>
                        <a:srgbClr val="0C2D83"/>
                      </a:solidFill>
                      <a:prstDash val="solid"/>
                      <a:round/>
                      <a:headEnd type="none" w="med" len="med"/>
                      <a:tailEnd type="none" w="med" len="med"/>
                    </a:lnT>
                    <a:lnB w="6350" cap="flat" cmpd="sng" algn="ctr">
                      <a:solidFill>
                        <a:srgbClr val="0C2D83"/>
                      </a:solidFill>
                      <a:prstDash val="solid"/>
                      <a:round/>
                      <a:headEnd type="none" w="med" len="med"/>
                      <a:tailEnd type="none" w="med" len="med"/>
                    </a:lnB>
                  </a:tcPr>
                </a:tc>
                <a:tc>
                  <a:txBody>
                    <a:bodyPr/>
                    <a:lstStyle/>
                    <a:p>
                      <a:pPr algn="r" rtl="0" fontAlgn="ctr"/>
                      <a:r>
                        <a:rPr lang="en-US" altLang="ko-KR" sz="900" b="1" i="0" u="none" strike="noStrike">
                          <a:solidFill>
                            <a:srgbClr val="000000"/>
                          </a:solidFill>
                          <a:effectLst/>
                          <a:latin typeface="KoPub돋움체 Light" panose="00000300000000000000" pitchFamily="2" charset="-127"/>
                          <a:ea typeface="KoPub돋움체 Light" panose="00000300000000000000" pitchFamily="2" charset="-127"/>
                        </a:rPr>
                        <a:t>-</a:t>
                      </a:r>
                    </a:p>
                  </a:txBody>
                  <a:tcPr marL="36000" marR="36000" marT="0" marB="0" anchor="ctr">
                    <a:lnL>
                      <a:noFill/>
                    </a:lnL>
                    <a:lnR>
                      <a:noFill/>
                    </a:lnR>
                    <a:lnT w="6350" cap="flat" cmpd="sng" algn="ctr">
                      <a:solidFill>
                        <a:srgbClr val="0C2D83"/>
                      </a:solidFill>
                      <a:prstDash val="solid"/>
                      <a:round/>
                      <a:headEnd type="none" w="med" len="med"/>
                      <a:tailEnd type="none" w="med" len="med"/>
                    </a:lnT>
                    <a:lnB w="6350" cap="flat" cmpd="sng" algn="ctr">
                      <a:solidFill>
                        <a:srgbClr val="0C2D83"/>
                      </a:solidFill>
                      <a:prstDash val="solid"/>
                      <a:round/>
                      <a:headEnd type="none" w="med" len="med"/>
                      <a:tailEnd type="none" w="med" len="med"/>
                    </a:lnB>
                  </a:tcPr>
                </a:tc>
                <a:tc>
                  <a:txBody>
                    <a:bodyPr/>
                    <a:lstStyle/>
                    <a:p>
                      <a:pPr algn="r" rtl="0" fontAlgn="ctr"/>
                      <a:r>
                        <a:rPr lang="en-US" altLang="ko-KR" sz="900" b="1" i="0" u="none" strike="noStrike">
                          <a:solidFill>
                            <a:srgbClr val="000000"/>
                          </a:solidFill>
                          <a:effectLst/>
                          <a:latin typeface="KoPub돋움체 Light" panose="00000300000000000000" pitchFamily="2" charset="-127"/>
                          <a:ea typeface="KoPub돋움체 Light" panose="00000300000000000000" pitchFamily="2" charset="-127"/>
                        </a:rPr>
                        <a:t>26,965</a:t>
                      </a:r>
                    </a:p>
                  </a:txBody>
                  <a:tcPr marL="36000" marR="36000" marT="0" marB="0" anchor="ctr">
                    <a:lnL>
                      <a:noFill/>
                    </a:lnL>
                    <a:lnR>
                      <a:noFill/>
                    </a:lnR>
                    <a:lnT w="6350" cap="flat" cmpd="sng" algn="ctr">
                      <a:solidFill>
                        <a:srgbClr val="0C2D83"/>
                      </a:solidFill>
                      <a:prstDash val="solid"/>
                      <a:round/>
                      <a:headEnd type="none" w="med" len="med"/>
                      <a:tailEnd type="none" w="med" len="med"/>
                    </a:lnT>
                    <a:lnB w="6350" cap="flat" cmpd="sng" algn="ctr">
                      <a:solidFill>
                        <a:srgbClr val="0C2D83"/>
                      </a:solidFill>
                      <a:prstDash val="solid"/>
                      <a:round/>
                      <a:headEnd type="none" w="med" len="med"/>
                      <a:tailEnd type="none" w="med" len="med"/>
                    </a:lnB>
                  </a:tcPr>
                </a:tc>
                <a:extLst>
                  <a:ext uri="{0D108BD9-81ED-4DB2-BD59-A6C34878D82A}">
                    <a16:rowId xmlns:a16="http://schemas.microsoft.com/office/drawing/2014/main" val="2790227440"/>
                  </a:ext>
                </a:extLst>
              </a:tr>
              <a:tr h="130946">
                <a:tc>
                  <a:txBody>
                    <a:bodyPr/>
                    <a:lstStyle/>
                    <a:p>
                      <a:pPr algn="l" fontAlgn="ctr"/>
                      <a:endPar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endParaRPr>
                    </a:p>
                  </a:txBody>
                  <a:tcPr marL="36000" marR="36000" marT="0" marB="0" anchor="ctr">
                    <a:lnL>
                      <a:noFill/>
                    </a:lnL>
                    <a:lnR>
                      <a:noFill/>
                    </a:lnR>
                    <a:lnT>
                      <a:noFill/>
                    </a:lnT>
                    <a:lnB>
                      <a:noFill/>
                    </a:lnB>
                  </a:tcPr>
                </a:tc>
                <a:tc>
                  <a:txBody>
                    <a:bodyPr/>
                    <a:lstStyle/>
                    <a:p>
                      <a:pPr algn="l" fontAlgn="ct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　</a:t>
                      </a:r>
                    </a:p>
                  </a:txBody>
                  <a:tcPr marL="36000" marR="36000" marT="0" marB="0" anchor="ctr">
                    <a:lnL>
                      <a:noFill/>
                    </a:lnL>
                    <a:lnR>
                      <a:noFill/>
                    </a:lnR>
                    <a:lnT>
                      <a:noFill/>
                    </a:lnT>
                    <a:lnB w="6350" cap="flat" cmpd="sng" algn="ctr">
                      <a:solidFill>
                        <a:srgbClr val="0C2D83"/>
                      </a:solidFill>
                      <a:prstDash val="solid"/>
                      <a:round/>
                      <a:headEnd type="none" w="med" len="med"/>
                      <a:tailEnd type="none" w="med" len="med"/>
                    </a:lnB>
                  </a:tcPr>
                </a:tc>
                <a:tc>
                  <a:txBody>
                    <a:bodyPr/>
                    <a:lstStyle/>
                    <a:p>
                      <a:pPr algn="l" rtl="0" fontAlgn="ct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선박 매각</a:t>
                      </a:r>
                    </a:p>
                  </a:txBody>
                  <a:tcPr marL="36000" marR="36000" marT="0" marB="0" anchor="ctr">
                    <a:lnL>
                      <a:noFill/>
                    </a:lnL>
                    <a:lnR w="6350" cap="flat" cmpd="sng" algn="ctr">
                      <a:solidFill>
                        <a:srgbClr val="0C2D83"/>
                      </a:solidFill>
                      <a:prstDash val="solid"/>
                      <a:round/>
                      <a:headEnd type="none" w="med" len="med"/>
                      <a:tailEnd type="none" w="med" len="med"/>
                    </a:lnR>
                    <a:lnT>
                      <a:noFill/>
                    </a:lnT>
                    <a:lnB w="6350" cap="flat" cmpd="sng" algn="ctr">
                      <a:solidFill>
                        <a:srgbClr val="0C2D83"/>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KoPub돋움체 Light" panose="00000300000000000000" pitchFamily="2" charset="-127"/>
                          <a:ea typeface="KoPub돋움체 Light" panose="00000300000000000000" pitchFamily="2" charset="-127"/>
                        </a:rPr>
                        <a:t>-</a:t>
                      </a:r>
                    </a:p>
                  </a:txBody>
                  <a:tcPr marL="36000" marR="36000" marT="0" marB="0" anchor="ctr">
                    <a:lnL w="6350" cap="flat" cmpd="sng" algn="ctr">
                      <a:solidFill>
                        <a:srgbClr val="0C2D83"/>
                      </a:solidFill>
                      <a:prstDash val="solid"/>
                      <a:round/>
                      <a:headEnd type="none" w="med" len="med"/>
                      <a:tailEnd type="none" w="med" len="med"/>
                    </a:lnL>
                    <a:lnR>
                      <a:noFill/>
                    </a:lnR>
                    <a:lnT w="6350" cap="flat" cmpd="sng" algn="ctr">
                      <a:solidFill>
                        <a:srgbClr val="0C2D83"/>
                      </a:solidFill>
                      <a:prstDash val="solid"/>
                      <a:round/>
                      <a:headEnd type="none" w="med" len="med"/>
                      <a:tailEnd type="none" w="med" len="med"/>
                    </a:lnT>
                    <a:lnB w="6350" cap="flat" cmpd="sng" algn="ctr">
                      <a:solidFill>
                        <a:srgbClr val="0C2D83"/>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KoPub돋움체 Light" panose="00000300000000000000" pitchFamily="2" charset="-127"/>
                          <a:ea typeface="KoPub돋움체 Light" panose="00000300000000000000" pitchFamily="2" charset="-127"/>
                        </a:rPr>
                        <a:t>-</a:t>
                      </a:r>
                    </a:p>
                  </a:txBody>
                  <a:tcPr marL="36000" marR="36000" marT="0" marB="0" anchor="ctr">
                    <a:lnL>
                      <a:noFill/>
                    </a:lnL>
                    <a:lnR>
                      <a:noFill/>
                    </a:lnR>
                    <a:lnT w="6350" cap="flat" cmpd="sng" algn="ctr">
                      <a:solidFill>
                        <a:srgbClr val="0C2D83"/>
                      </a:solidFill>
                      <a:prstDash val="solid"/>
                      <a:round/>
                      <a:headEnd type="none" w="med" len="med"/>
                      <a:tailEnd type="none" w="med" len="med"/>
                    </a:lnT>
                    <a:lnB w="6350" cap="flat" cmpd="sng" algn="ctr">
                      <a:solidFill>
                        <a:srgbClr val="0C2D83"/>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KoPub돋움체 Light" panose="00000300000000000000" pitchFamily="2" charset="-127"/>
                          <a:ea typeface="KoPub돋움체 Light" panose="00000300000000000000" pitchFamily="2" charset="-127"/>
                        </a:rPr>
                        <a:t>-</a:t>
                      </a:r>
                    </a:p>
                  </a:txBody>
                  <a:tcPr marL="36000" marR="36000" marT="0" marB="0" anchor="ctr">
                    <a:lnL>
                      <a:noFill/>
                    </a:lnL>
                    <a:lnR>
                      <a:noFill/>
                    </a:lnR>
                    <a:lnT w="6350" cap="flat" cmpd="sng" algn="ctr">
                      <a:solidFill>
                        <a:srgbClr val="0C2D83"/>
                      </a:solidFill>
                      <a:prstDash val="solid"/>
                      <a:round/>
                      <a:headEnd type="none" w="med" len="med"/>
                      <a:tailEnd type="none" w="med" len="med"/>
                    </a:lnT>
                    <a:lnB w="6350" cap="flat" cmpd="sng" algn="ctr">
                      <a:solidFill>
                        <a:srgbClr val="0C2D83"/>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KoPub돋움체 Light" panose="00000300000000000000" pitchFamily="2" charset="-127"/>
                          <a:ea typeface="KoPub돋움체 Light" panose="00000300000000000000" pitchFamily="2" charset="-127"/>
                        </a:rPr>
                        <a:t>-</a:t>
                      </a:r>
                    </a:p>
                  </a:txBody>
                  <a:tcPr marL="36000" marR="36000" marT="0" marB="0" anchor="ctr">
                    <a:lnL>
                      <a:noFill/>
                    </a:lnL>
                    <a:lnR>
                      <a:noFill/>
                    </a:lnR>
                    <a:lnT w="6350" cap="flat" cmpd="sng" algn="ctr">
                      <a:solidFill>
                        <a:srgbClr val="0C2D83"/>
                      </a:solidFill>
                      <a:prstDash val="solid"/>
                      <a:round/>
                      <a:headEnd type="none" w="med" len="med"/>
                      <a:tailEnd type="none" w="med" len="med"/>
                    </a:lnT>
                    <a:lnB w="6350" cap="flat" cmpd="sng" algn="ctr">
                      <a:solidFill>
                        <a:srgbClr val="0C2D83"/>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KoPub돋움체 Light" panose="00000300000000000000" pitchFamily="2" charset="-127"/>
                          <a:ea typeface="KoPub돋움체 Light" panose="00000300000000000000" pitchFamily="2" charset="-127"/>
                        </a:rPr>
                        <a:t>-</a:t>
                      </a:r>
                    </a:p>
                  </a:txBody>
                  <a:tcPr marL="36000" marR="36000" marT="0" marB="0" anchor="ctr">
                    <a:lnL>
                      <a:noFill/>
                    </a:lnL>
                    <a:lnR>
                      <a:noFill/>
                    </a:lnR>
                    <a:lnT w="6350" cap="flat" cmpd="sng" algn="ctr">
                      <a:solidFill>
                        <a:srgbClr val="0C2D83"/>
                      </a:solidFill>
                      <a:prstDash val="solid"/>
                      <a:round/>
                      <a:headEnd type="none" w="med" len="med"/>
                      <a:tailEnd type="none" w="med" len="med"/>
                    </a:lnT>
                    <a:lnB w="6350" cap="flat" cmpd="sng" algn="ctr">
                      <a:solidFill>
                        <a:srgbClr val="0C2D83"/>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KoPub돋움체 Light" panose="00000300000000000000" pitchFamily="2" charset="-127"/>
                          <a:ea typeface="KoPub돋움체 Light" panose="00000300000000000000" pitchFamily="2" charset="-127"/>
                        </a:rPr>
                        <a:t>-</a:t>
                      </a:r>
                    </a:p>
                  </a:txBody>
                  <a:tcPr marL="36000" marR="36000" marT="0" marB="0" anchor="ctr">
                    <a:lnL>
                      <a:noFill/>
                    </a:lnL>
                    <a:lnR>
                      <a:noFill/>
                    </a:lnR>
                    <a:lnT w="6350" cap="flat" cmpd="sng" algn="ctr">
                      <a:solidFill>
                        <a:srgbClr val="0C2D83"/>
                      </a:solidFill>
                      <a:prstDash val="solid"/>
                      <a:round/>
                      <a:headEnd type="none" w="med" len="med"/>
                      <a:tailEnd type="none" w="med" len="med"/>
                    </a:lnT>
                    <a:lnB w="6350" cap="flat" cmpd="sng" algn="ctr">
                      <a:solidFill>
                        <a:srgbClr val="0C2D83"/>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KoPub돋움체 Light" panose="00000300000000000000" pitchFamily="2" charset="-127"/>
                          <a:ea typeface="KoPub돋움체 Light" panose="00000300000000000000" pitchFamily="2" charset="-127"/>
                        </a:rPr>
                        <a:t>-</a:t>
                      </a:r>
                    </a:p>
                  </a:txBody>
                  <a:tcPr marL="36000" marR="36000" marT="0" marB="0" anchor="ctr">
                    <a:lnL>
                      <a:noFill/>
                    </a:lnL>
                    <a:lnR>
                      <a:noFill/>
                    </a:lnR>
                    <a:lnT w="6350" cap="flat" cmpd="sng" algn="ctr">
                      <a:solidFill>
                        <a:srgbClr val="0C2D83"/>
                      </a:solidFill>
                      <a:prstDash val="solid"/>
                      <a:round/>
                      <a:headEnd type="none" w="med" len="med"/>
                      <a:tailEnd type="none" w="med" len="med"/>
                    </a:lnT>
                    <a:lnB w="6350" cap="flat" cmpd="sng" algn="ctr">
                      <a:solidFill>
                        <a:srgbClr val="0C2D83"/>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KoPub돋움체 Light" panose="00000300000000000000" pitchFamily="2" charset="-127"/>
                          <a:ea typeface="KoPub돋움체 Light" panose="00000300000000000000" pitchFamily="2" charset="-127"/>
                        </a:rPr>
                        <a:t>26,965</a:t>
                      </a:r>
                    </a:p>
                  </a:txBody>
                  <a:tcPr marL="36000" marR="36000" marT="0" marB="0" anchor="ctr">
                    <a:lnL>
                      <a:noFill/>
                    </a:lnL>
                    <a:lnR>
                      <a:noFill/>
                    </a:lnR>
                    <a:lnT w="6350" cap="flat" cmpd="sng" algn="ctr">
                      <a:solidFill>
                        <a:srgbClr val="0C2D83"/>
                      </a:solidFill>
                      <a:prstDash val="solid"/>
                      <a:round/>
                      <a:headEnd type="none" w="med" len="med"/>
                      <a:tailEnd type="none" w="med" len="med"/>
                    </a:lnT>
                    <a:lnB w="6350" cap="flat" cmpd="sng" algn="ctr">
                      <a:solidFill>
                        <a:srgbClr val="0C2D83"/>
                      </a:solidFill>
                      <a:prstDash val="solid"/>
                      <a:round/>
                      <a:headEnd type="none" w="med" len="med"/>
                      <a:tailEnd type="none" w="med" len="med"/>
                    </a:lnB>
                  </a:tcPr>
                </a:tc>
                <a:extLst>
                  <a:ext uri="{0D108BD9-81ED-4DB2-BD59-A6C34878D82A}">
                    <a16:rowId xmlns:a16="http://schemas.microsoft.com/office/drawing/2014/main" val="2760542309"/>
                  </a:ext>
                </a:extLst>
              </a:tr>
              <a:tr h="130946">
                <a:tc>
                  <a:txBody>
                    <a:bodyPr/>
                    <a:lstStyle/>
                    <a:p>
                      <a:pPr algn="l" fontAlgn="ctr"/>
                      <a:endParaRPr lang="ko-KR" altLang="en-US" sz="900" b="1" i="0" u="none" strike="noStrike">
                        <a:solidFill>
                          <a:srgbClr val="000000"/>
                        </a:solidFill>
                        <a:effectLst/>
                        <a:latin typeface="KoPub돋움체 Medium" panose="00000600000000000000" pitchFamily="2" charset="-127"/>
                        <a:ea typeface="KoPub돋움체 Medium" panose="00000600000000000000" pitchFamily="2" charset="-127"/>
                      </a:endParaRPr>
                    </a:p>
                  </a:txBody>
                  <a:tcPr marL="36000" marR="36000" marT="0" marB="0" anchor="ctr">
                    <a:lnL>
                      <a:noFill/>
                    </a:lnL>
                    <a:lnR>
                      <a:noFill/>
                    </a:lnR>
                    <a:lnT>
                      <a:noFill/>
                    </a:lnT>
                    <a:lnB>
                      <a:noFill/>
                    </a:lnB>
                  </a:tcPr>
                </a:tc>
                <a:tc>
                  <a:txBody>
                    <a:bodyPr/>
                    <a:lstStyle/>
                    <a:p>
                      <a:pPr algn="l" rtl="0" fontAlgn="ctr"/>
                      <a:r>
                        <a:rPr lang="en-US" sz="900" b="1" i="0" u="none" strike="noStrike">
                          <a:solidFill>
                            <a:srgbClr val="000000"/>
                          </a:solidFill>
                          <a:effectLst/>
                          <a:latin typeface="KoPub돋움체 Medium" panose="00000600000000000000" pitchFamily="2" charset="-127"/>
                          <a:ea typeface="KoPub돋움체 Medium" panose="00000600000000000000" pitchFamily="2" charset="-127"/>
                        </a:rPr>
                        <a:t>Cash out</a:t>
                      </a:r>
                    </a:p>
                  </a:txBody>
                  <a:tcPr marL="36000" marR="36000" marT="0" marB="0" anchor="ctr">
                    <a:lnL>
                      <a:noFill/>
                    </a:lnL>
                    <a:lnR>
                      <a:noFill/>
                    </a:lnR>
                    <a:lnT w="6350" cap="flat" cmpd="sng" algn="ctr">
                      <a:solidFill>
                        <a:srgbClr val="0C2D83"/>
                      </a:solidFill>
                      <a:prstDash val="solid"/>
                      <a:round/>
                      <a:headEnd type="none" w="med" len="med"/>
                      <a:tailEnd type="none" w="med" len="med"/>
                    </a:lnT>
                    <a:lnB>
                      <a:noFill/>
                    </a:lnB>
                  </a:tcPr>
                </a:tc>
                <a:tc>
                  <a:txBody>
                    <a:bodyPr/>
                    <a:lstStyle/>
                    <a:p>
                      <a:pPr algn="l" rtl="0" fontAlgn="ctr"/>
                      <a:r>
                        <a:rPr lang="ko-KR" altLang="en-US" sz="900" b="1" i="0" u="none" strike="noStrike">
                          <a:solidFill>
                            <a:srgbClr val="000000"/>
                          </a:solidFill>
                          <a:effectLst/>
                          <a:latin typeface="KoPub돋움체 Medium" panose="00000600000000000000" pitchFamily="2" charset="-127"/>
                          <a:ea typeface="KoPub돋움체 Medium" panose="00000600000000000000" pitchFamily="2" charset="-127"/>
                        </a:rPr>
                        <a:t>　</a:t>
                      </a:r>
                    </a:p>
                  </a:txBody>
                  <a:tcPr marL="36000" marR="36000" marT="0" marB="0" anchor="ctr">
                    <a:lnL>
                      <a:noFill/>
                    </a:lnL>
                    <a:lnR>
                      <a:noFill/>
                    </a:lnR>
                    <a:lnT w="6350" cap="flat" cmpd="sng" algn="ctr">
                      <a:solidFill>
                        <a:srgbClr val="0C2D83"/>
                      </a:solidFill>
                      <a:prstDash val="solid"/>
                      <a:round/>
                      <a:headEnd type="none" w="med" len="med"/>
                      <a:tailEnd type="none" w="med" len="med"/>
                    </a:lnT>
                    <a:lnB>
                      <a:noFill/>
                    </a:lnB>
                  </a:tcPr>
                </a:tc>
                <a:tc>
                  <a:txBody>
                    <a:bodyPr/>
                    <a:lstStyle/>
                    <a:p>
                      <a:pPr algn="r" rtl="0" fontAlgn="ctr"/>
                      <a:r>
                        <a:rPr lang="en-US" altLang="ko-KR" sz="900" b="1" i="0" u="none" strike="noStrike">
                          <a:solidFill>
                            <a:srgbClr val="FF0000"/>
                          </a:solidFill>
                          <a:effectLst/>
                          <a:latin typeface="KoPub돋움체 Light" panose="00000300000000000000" pitchFamily="2" charset="-127"/>
                          <a:ea typeface="KoPub돋움체 Light" panose="00000300000000000000" pitchFamily="2" charset="-127"/>
                        </a:rPr>
                        <a:t>(45,415)</a:t>
                      </a:r>
                    </a:p>
                  </a:txBody>
                  <a:tcPr marL="36000" marR="36000" marT="0" marB="0" anchor="ctr">
                    <a:lnL>
                      <a:noFill/>
                    </a:lnL>
                    <a:lnR>
                      <a:noFill/>
                    </a:lnR>
                    <a:lnT w="6350" cap="flat" cmpd="sng" algn="ctr">
                      <a:solidFill>
                        <a:srgbClr val="0C2D83"/>
                      </a:solidFill>
                      <a:prstDash val="solid"/>
                      <a:round/>
                      <a:headEnd type="none" w="med" len="med"/>
                      <a:tailEnd type="none" w="med" len="med"/>
                    </a:lnT>
                    <a:lnB w="6350" cap="flat" cmpd="sng" algn="ctr">
                      <a:solidFill>
                        <a:srgbClr val="0C2D83"/>
                      </a:solidFill>
                      <a:prstDash val="solid"/>
                      <a:round/>
                      <a:headEnd type="none" w="med" len="med"/>
                      <a:tailEnd type="none" w="med" len="med"/>
                    </a:lnB>
                  </a:tcPr>
                </a:tc>
                <a:tc>
                  <a:txBody>
                    <a:bodyPr/>
                    <a:lstStyle/>
                    <a:p>
                      <a:pPr algn="r" rtl="0" fontAlgn="ctr"/>
                      <a:r>
                        <a:rPr lang="en-US" altLang="ko-KR" sz="900" b="1" i="0" u="none" strike="noStrike">
                          <a:solidFill>
                            <a:srgbClr val="000000"/>
                          </a:solidFill>
                          <a:effectLst/>
                          <a:latin typeface="KoPub돋움체 Light" panose="00000300000000000000" pitchFamily="2" charset="-127"/>
                          <a:ea typeface="KoPub돋움체 Light" panose="00000300000000000000" pitchFamily="2" charset="-127"/>
                        </a:rPr>
                        <a:t>-</a:t>
                      </a:r>
                    </a:p>
                  </a:txBody>
                  <a:tcPr marL="36000" marR="36000" marT="0" marB="0" anchor="ctr">
                    <a:lnL>
                      <a:noFill/>
                    </a:lnL>
                    <a:lnR>
                      <a:noFill/>
                    </a:lnR>
                    <a:lnT w="6350" cap="flat" cmpd="sng" algn="ctr">
                      <a:solidFill>
                        <a:srgbClr val="0C2D83"/>
                      </a:solidFill>
                      <a:prstDash val="solid"/>
                      <a:round/>
                      <a:headEnd type="none" w="med" len="med"/>
                      <a:tailEnd type="none" w="med" len="med"/>
                    </a:lnT>
                    <a:lnB w="6350" cap="flat" cmpd="sng" algn="ctr">
                      <a:solidFill>
                        <a:srgbClr val="0C2D83"/>
                      </a:solidFill>
                      <a:prstDash val="solid"/>
                      <a:round/>
                      <a:headEnd type="none" w="med" len="med"/>
                      <a:tailEnd type="none" w="med" len="med"/>
                    </a:lnB>
                  </a:tcPr>
                </a:tc>
                <a:tc>
                  <a:txBody>
                    <a:bodyPr/>
                    <a:lstStyle/>
                    <a:p>
                      <a:pPr algn="r" rtl="0" fontAlgn="ctr"/>
                      <a:r>
                        <a:rPr lang="en-US" altLang="ko-KR" sz="900" b="1" i="0" u="none" strike="noStrike">
                          <a:solidFill>
                            <a:srgbClr val="000000"/>
                          </a:solidFill>
                          <a:effectLst/>
                          <a:latin typeface="KoPub돋움체 Light" panose="00000300000000000000" pitchFamily="2" charset="-127"/>
                          <a:ea typeface="KoPub돋움체 Light" panose="00000300000000000000" pitchFamily="2" charset="-127"/>
                        </a:rPr>
                        <a:t>-</a:t>
                      </a:r>
                    </a:p>
                  </a:txBody>
                  <a:tcPr marL="36000" marR="36000" marT="0" marB="0" anchor="ctr">
                    <a:lnL>
                      <a:noFill/>
                    </a:lnL>
                    <a:lnR>
                      <a:noFill/>
                    </a:lnR>
                    <a:lnT w="6350" cap="flat" cmpd="sng" algn="ctr">
                      <a:solidFill>
                        <a:srgbClr val="0C2D83"/>
                      </a:solidFill>
                      <a:prstDash val="solid"/>
                      <a:round/>
                      <a:headEnd type="none" w="med" len="med"/>
                      <a:tailEnd type="none" w="med" len="med"/>
                    </a:lnT>
                    <a:lnB w="6350" cap="flat" cmpd="sng" algn="ctr">
                      <a:solidFill>
                        <a:srgbClr val="0C2D83"/>
                      </a:solidFill>
                      <a:prstDash val="solid"/>
                      <a:round/>
                      <a:headEnd type="none" w="med" len="med"/>
                      <a:tailEnd type="none" w="med" len="med"/>
                    </a:lnB>
                  </a:tcPr>
                </a:tc>
                <a:tc>
                  <a:txBody>
                    <a:bodyPr/>
                    <a:lstStyle/>
                    <a:p>
                      <a:pPr algn="r" rtl="0" fontAlgn="ctr"/>
                      <a:r>
                        <a:rPr lang="en-US" altLang="ko-KR" sz="900" b="1" i="0" u="none" strike="noStrike">
                          <a:solidFill>
                            <a:srgbClr val="000000"/>
                          </a:solidFill>
                          <a:effectLst/>
                          <a:latin typeface="KoPub돋움체 Light" panose="00000300000000000000" pitchFamily="2" charset="-127"/>
                          <a:ea typeface="KoPub돋움체 Light" panose="00000300000000000000" pitchFamily="2" charset="-127"/>
                        </a:rPr>
                        <a:t>-</a:t>
                      </a:r>
                    </a:p>
                  </a:txBody>
                  <a:tcPr marL="36000" marR="36000" marT="0" marB="0" anchor="ctr">
                    <a:lnL>
                      <a:noFill/>
                    </a:lnL>
                    <a:lnR>
                      <a:noFill/>
                    </a:lnR>
                    <a:lnT w="6350" cap="flat" cmpd="sng" algn="ctr">
                      <a:solidFill>
                        <a:srgbClr val="0C2D83"/>
                      </a:solidFill>
                      <a:prstDash val="solid"/>
                      <a:round/>
                      <a:headEnd type="none" w="med" len="med"/>
                      <a:tailEnd type="none" w="med" len="med"/>
                    </a:lnT>
                    <a:lnB w="6350" cap="flat" cmpd="sng" algn="ctr">
                      <a:solidFill>
                        <a:srgbClr val="0C2D83"/>
                      </a:solidFill>
                      <a:prstDash val="solid"/>
                      <a:round/>
                      <a:headEnd type="none" w="med" len="med"/>
                      <a:tailEnd type="none" w="med" len="med"/>
                    </a:lnB>
                  </a:tcPr>
                </a:tc>
                <a:tc>
                  <a:txBody>
                    <a:bodyPr/>
                    <a:lstStyle/>
                    <a:p>
                      <a:pPr algn="r" rtl="0" fontAlgn="ctr"/>
                      <a:r>
                        <a:rPr lang="en-US" altLang="ko-KR" sz="900" b="1" i="0" u="none" strike="noStrike">
                          <a:solidFill>
                            <a:srgbClr val="000000"/>
                          </a:solidFill>
                          <a:effectLst/>
                          <a:latin typeface="KoPub돋움체 Light" panose="00000300000000000000" pitchFamily="2" charset="-127"/>
                          <a:ea typeface="KoPub돋움체 Light" panose="00000300000000000000" pitchFamily="2" charset="-127"/>
                        </a:rPr>
                        <a:t>-</a:t>
                      </a:r>
                    </a:p>
                  </a:txBody>
                  <a:tcPr marL="36000" marR="36000" marT="0" marB="0" anchor="ctr">
                    <a:lnL>
                      <a:noFill/>
                    </a:lnL>
                    <a:lnR>
                      <a:noFill/>
                    </a:lnR>
                    <a:lnT w="6350" cap="flat" cmpd="sng" algn="ctr">
                      <a:solidFill>
                        <a:srgbClr val="0C2D83"/>
                      </a:solidFill>
                      <a:prstDash val="solid"/>
                      <a:round/>
                      <a:headEnd type="none" w="med" len="med"/>
                      <a:tailEnd type="none" w="med" len="med"/>
                    </a:lnT>
                    <a:lnB w="6350" cap="flat" cmpd="sng" algn="ctr">
                      <a:solidFill>
                        <a:srgbClr val="0C2D83"/>
                      </a:solidFill>
                      <a:prstDash val="solid"/>
                      <a:round/>
                      <a:headEnd type="none" w="med" len="med"/>
                      <a:tailEnd type="none" w="med" len="med"/>
                    </a:lnB>
                  </a:tcPr>
                </a:tc>
                <a:tc>
                  <a:txBody>
                    <a:bodyPr/>
                    <a:lstStyle/>
                    <a:p>
                      <a:pPr algn="r" rtl="0" fontAlgn="ctr"/>
                      <a:r>
                        <a:rPr lang="en-US" altLang="ko-KR" sz="900" b="1" i="0" u="none" strike="noStrike">
                          <a:solidFill>
                            <a:srgbClr val="000000"/>
                          </a:solidFill>
                          <a:effectLst/>
                          <a:latin typeface="KoPub돋움체 Light" panose="00000300000000000000" pitchFamily="2" charset="-127"/>
                          <a:ea typeface="KoPub돋움체 Light" panose="00000300000000000000" pitchFamily="2" charset="-127"/>
                        </a:rPr>
                        <a:t>-</a:t>
                      </a:r>
                    </a:p>
                  </a:txBody>
                  <a:tcPr marL="36000" marR="36000" marT="0" marB="0" anchor="ctr">
                    <a:lnL>
                      <a:noFill/>
                    </a:lnL>
                    <a:lnR>
                      <a:noFill/>
                    </a:lnR>
                    <a:lnT w="6350" cap="flat" cmpd="sng" algn="ctr">
                      <a:solidFill>
                        <a:srgbClr val="0C2D83"/>
                      </a:solidFill>
                      <a:prstDash val="solid"/>
                      <a:round/>
                      <a:headEnd type="none" w="med" len="med"/>
                      <a:tailEnd type="none" w="med" len="med"/>
                    </a:lnT>
                    <a:lnB w="6350" cap="flat" cmpd="sng" algn="ctr">
                      <a:solidFill>
                        <a:srgbClr val="0C2D83"/>
                      </a:solidFill>
                      <a:prstDash val="solid"/>
                      <a:round/>
                      <a:headEnd type="none" w="med" len="med"/>
                      <a:tailEnd type="none" w="med" len="med"/>
                    </a:lnB>
                  </a:tcPr>
                </a:tc>
                <a:tc>
                  <a:txBody>
                    <a:bodyPr/>
                    <a:lstStyle/>
                    <a:p>
                      <a:pPr algn="r" rtl="0" fontAlgn="ctr"/>
                      <a:r>
                        <a:rPr lang="en-US" altLang="ko-KR" sz="900" b="1" i="0" u="none" strike="noStrike">
                          <a:solidFill>
                            <a:srgbClr val="000000"/>
                          </a:solidFill>
                          <a:effectLst/>
                          <a:latin typeface="KoPub돋움체 Light" panose="00000300000000000000" pitchFamily="2" charset="-127"/>
                          <a:ea typeface="KoPub돋움체 Light" panose="00000300000000000000" pitchFamily="2" charset="-127"/>
                        </a:rPr>
                        <a:t>-</a:t>
                      </a:r>
                    </a:p>
                  </a:txBody>
                  <a:tcPr marL="36000" marR="36000" marT="0" marB="0" anchor="ctr">
                    <a:lnL>
                      <a:noFill/>
                    </a:lnL>
                    <a:lnR>
                      <a:noFill/>
                    </a:lnR>
                    <a:lnT w="6350" cap="flat" cmpd="sng" algn="ctr">
                      <a:solidFill>
                        <a:srgbClr val="0C2D83"/>
                      </a:solidFill>
                      <a:prstDash val="solid"/>
                      <a:round/>
                      <a:headEnd type="none" w="med" len="med"/>
                      <a:tailEnd type="none" w="med" len="med"/>
                    </a:lnT>
                    <a:lnB w="6350" cap="flat" cmpd="sng" algn="ctr">
                      <a:solidFill>
                        <a:srgbClr val="0C2D83"/>
                      </a:solidFill>
                      <a:prstDash val="solid"/>
                      <a:round/>
                      <a:headEnd type="none" w="med" len="med"/>
                      <a:tailEnd type="none" w="med" len="med"/>
                    </a:lnB>
                  </a:tcPr>
                </a:tc>
                <a:tc>
                  <a:txBody>
                    <a:bodyPr/>
                    <a:lstStyle/>
                    <a:p>
                      <a:pPr algn="r" rtl="0" fontAlgn="ctr"/>
                      <a:r>
                        <a:rPr lang="en-US" altLang="ko-KR" sz="900" b="1" i="0" u="none" strike="noStrike">
                          <a:solidFill>
                            <a:srgbClr val="000000"/>
                          </a:solidFill>
                          <a:effectLst/>
                          <a:latin typeface="KoPub돋움체 Light" panose="00000300000000000000" pitchFamily="2" charset="-127"/>
                          <a:ea typeface="KoPub돋움체 Light" panose="00000300000000000000" pitchFamily="2" charset="-127"/>
                        </a:rPr>
                        <a:t>-</a:t>
                      </a:r>
                    </a:p>
                  </a:txBody>
                  <a:tcPr marL="36000" marR="36000" marT="0" marB="0" anchor="ctr">
                    <a:lnL>
                      <a:noFill/>
                    </a:lnL>
                    <a:lnR>
                      <a:noFill/>
                    </a:lnR>
                    <a:lnT w="6350" cap="flat" cmpd="sng" algn="ctr">
                      <a:solidFill>
                        <a:srgbClr val="0C2D83"/>
                      </a:solidFill>
                      <a:prstDash val="solid"/>
                      <a:round/>
                      <a:headEnd type="none" w="med" len="med"/>
                      <a:tailEnd type="none" w="med" len="med"/>
                    </a:lnT>
                    <a:lnB w="6350" cap="flat" cmpd="sng" algn="ctr">
                      <a:solidFill>
                        <a:srgbClr val="0C2D83"/>
                      </a:solidFill>
                      <a:prstDash val="solid"/>
                      <a:round/>
                      <a:headEnd type="none" w="med" len="med"/>
                      <a:tailEnd type="none" w="med" len="med"/>
                    </a:lnB>
                  </a:tcPr>
                </a:tc>
                <a:extLst>
                  <a:ext uri="{0D108BD9-81ED-4DB2-BD59-A6C34878D82A}">
                    <a16:rowId xmlns:a16="http://schemas.microsoft.com/office/drawing/2014/main" val="829574590"/>
                  </a:ext>
                </a:extLst>
              </a:tr>
              <a:tr h="130946">
                <a:tc>
                  <a:txBody>
                    <a:bodyPr/>
                    <a:lstStyle/>
                    <a:p>
                      <a:pPr algn="l" fontAlgn="ctr"/>
                      <a:endPar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endParaRPr>
                    </a:p>
                  </a:txBody>
                  <a:tcPr marL="36000" marR="36000" marT="0" marB="0" anchor="ctr">
                    <a:lnL>
                      <a:noFill/>
                    </a:lnL>
                    <a:lnR>
                      <a:noFill/>
                    </a:lnR>
                    <a:lnT>
                      <a:noFill/>
                    </a:lnT>
                    <a:lnB>
                      <a:noFill/>
                    </a:lnB>
                  </a:tcPr>
                </a:tc>
                <a:tc>
                  <a:txBody>
                    <a:bodyPr/>
                    <a:lstStyle/>
                    <a:p>
                      <a:pPr algn="l" fontAlgn="ctr"/>
                      <a:endPar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endParaRPr>
                    </a:p>
                  </a:txBody>
                  <a:tcPr marL="36000" marR="36000" marT="0" marB="0" anchor="ctr">
                    <a:lnL>
                      <a:noFill/>
                    </a:lnL>
                    <a:lnR>
                      <a:noFill/>
                    </a:lnR>
                    <a:lnT>
                      <a:noFill/>
                    </a:lnT>
                    <a:lnB>
                      <a:noFill/>
                    </a:lnB>
                  </a:tcPr>
                </a:tc>
                <a:tc>
                  <a:txBody>
                    <a:bodyPr/>
                    <a:lstStyle/>
                    <a:p>
                      <a:pPr algn="l" rtl="0" fontAlgn="ct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선박 인수</a:t>
                      </a:r>
                    </a:p>
                  </a:txBody>
                  <a:tcPr marL="36000" marR="36000" marT="0" marB="0" anchor="ctr">
                    <a:lnL>
                      <a:noFill/>
                    </a:lnL>
                    <a:lnR w="6350" cap="flat" cmpd="sng" algn="ctr">
                      <a:solidFill>
                        <a:srgbClr val="0C2D83"/>
                      </a:solidFill>
                      <a:prstDash val="solid"/>
                      <a:round/>
                      <a:headEnd type="none" w="med" len="med"/>
                      <a:tailEnd type="none" w="med" len="med"/>
                    </a:lnR>
                    <a:lnT>
                      <a:noFill/>
                    </a:lnT>
                    <a:lnB>
                      <a:noFill/>
                    </a:lnB>
                  </a:tcPr>
                </a:tc>
                <a:tc>
                  <a:txBody>
                    <a:bodyPr/>
                    <a:lstStyle/>
                    <a:p>
                      <a:pPr algn="r" rtl="0" fontAlgn="ctr"/>
                      <a:r>
                        <a:rPr lang="en-US" altLang="ko-KR" sz="900" b="0" i="0" u="none" strike="noStrike">
                          <a:solidFill>
                            <a:srgbClr val="FF0000"/>
                          </a:solidFill>
                          <a:effectLst/>
                          <a:latin typeface="KoPub돋움체 Light" panose="00000300000000000000" pitchFamily="2" charset="-127"/>
                          <a:ea typeface="KoPub돋움체 Light" panose="00000300000000000000" pitchFamily="2" charset="-127"/>
                        </a:rPr>
                        <a:t>(41,890)</a:t>
                      </a:r>
                    </a:p>
                  </a:txBody>
                  <a:tcPr marL="36000" marR="36000" marT="0" marB="0" anchor="ctr">
                    <a:lnL w="6350" cap="flat" cmpd="sng" algn="ctr">
                      <a:solidFill>
                        <a:srgbClr val="0C2D83"/>
                      </a:solidFill>
                      <a:prstDash val="solid"/>
                      <a:round/>
                      <a:headEnd type="none" w="med" len="med"/>
                      <a:tailEnd type="none" w="med" len="med"/>
                    </a:lnL>
                    <a:lnR>
                      <a:noFill/>
                    </a:lnR>
                    <a:lnT w="6350" cap="flat" cmpd="sng" algn="ctr">
                      <a:solidFill>
                        <a:srgbClr val="0C2D83"/>
                      </a:solidFill>
                      <a:prstDash val="solid"/>
                      <a:round/>
                      <a:headEnd type="none" w="med" len="med"/>
                      <a:tailEnd type="none" w="med" len="med"/>
                    </a:lnT>
                    <a:lnB>
                      <a:noFill/>
                    </a:lnB>
                  </a:tcPr>
                </a:tc>
                <a:tc>
                  <a:txBody>
                    <a:bodyPr/>
                    <a:lstStyle/>
                    <a:p>
                      <a:pPr algn="r" rtl="0" fontAlgn="ctr"/>
                      <a:r>
                        <a:rPr lang="en-US" altLang="ko-KR" sz="900" b="0" i="0" u="none" strike="noStrike">
                          <a:solidFill>
                            <a:srgbClr val="000000"/>
                          </a:solidFill>
                          <a:effectLst/>
                          <a:latin typeface="KoPub돋움체 Light" panose="00000300000000000000" pitchFamily="2" charset="-127"/>
                          <a:ea typeface="KoPub돋움체 Light" panose="00000300000000000000" pitchFamily="2" charset="-127"/>
                        </a:rPr>
                        <a:t>-</a:t>
                      </a:r>
                    </a:p>
                  </a:txBody>
                  <a:tcPr marL="36000" marR="36000" marT="0" marB="0" anchor="ctr">
                    <a:lnL>
                      <a:noFill/>
                    </a:lnL>
                    <a:lnR>
                      <a:noFill/>
                    </a:lnR>
                    <a:lnT w="6350" cap="flat" cmpd="sng" algn="ctr">
                      <a:solidFill>
                        <a:srgbClr val="0C2D83"/>
                      </a:solidFill>
                      <a:prstDash val="solid"/>
                      <a:round/>
                      <a:headEnd type="none" w="med" len="med"/>
                      <a:tailEnd type="none" w="med" len="med"/>
                    </a:lnT>
                    <a:lnB>
                      <a:noFill/>
                    </a:lnB>
                  </a:tcPr>
                </a:tc>
                <a:tc>
                  <a:txBody>
                    <a:bodyPr/>
                    <a:lstStyle/>
                    <a:p>
                      <a:pPr algn="r" rtl="0" fontAlgn="ctr"/>
                      <a:r>
                        <a:rPr lang="en-US" altLang="ko-KR" sz="900" b="0" i="0" u="none" strike="noStrike">
                          <a:solidFill>
                            <a:srgbClr val="000000"/>
                          </a:solidFill>
                          <a:effectLst/>
                          <a:latin typeface="KoPub돋움체 Light" panose="00000300000000000000" pitchFamily="2" charset="-127"/>
                          <a:ea typeface="KoPub돋움체 Light" panose="00000300000000000000" pitchFamily="2" charset="-127"/>
                        </a:rPr>
                        <a:t>-</a:t>
                      </a:r>
                    </a:p>
                  </a:txBody>
                  <a:tcPr marL="36000" marR="36000" marT="0" marB="0" anchor="ctr">
                    <a:lnL>
                      <a:noFill/>
                    </a:lnL>
                    <a:lnR>
                      <a:noFill/>
                    </a:lnR>
                    <a:lnT w="6350" cap="flat" cmpd="sng" algn="ctr">
                      <a:solidFill>
                        <a:srgbClr val="0C2D83"/>
                      </a:solidFill>
                      <a:prstDash val="solid"/>
                      <a:round/>
                      <a:headEnd type="none" w="med" len="med"/>
                      <a:tailEnd type="none" w="med" len="med"/>
                    </a:lnT>
                    <a:lnB>
                      <a:noFill/>
                    </a:lnB>
                  </a:tcPr>
                </a:tc>
                <a:tc>
                  <a:txBody>
                    <a:bodyPr/>
                    <a:lstStyle/>
                    <a:p>
                      <a:pPr algn="r" rtl="0" fontAlgn="ctr"/>
                      <a:r>
                        <a:rPr lang="en-US" altLang="ko-KR" sz="900" b="0" i="0" u="none" strike="noStrike">
                          <a:solidFill>
                            <a:srgbClr val="000000"/>
                          </a:solidFill>
                          <a:effectLst/>
                          <a:latin typeface="KoPub돋움체 Light" panose="00000300000000000000" pitchFamily="2" charset="-127"/>
                          <a:ea typeface="KoPub돋움체 Light" panose="00000300000000000000" pitchFamily="2" charset="-127"/>
                        </a:rPr>
                        <a:t>-</a:t>
                      </a:r>
                    </a:p>
                  </a:txBody>
                  <a:tcPr marL="36000" marR="36000" marT="0" marB="0" anchor="ctr">
                    <a:lnL>
                      <a:noFill/>
                    </a:lnL>
                    <a:lnR>
                      <a:noFill/>
                    </a:lnR>
                    <a:lnT w="6350" cap="flat" cmpd="sng" algn="ctr">
                      <a:solidFill>
                        <a:srgbClr val="0C2D83"/>
                      </a:solidFill>
                      <a:prstDash val="solid"/>
                      <a:round/>
                      <a:headEnd type="none" w="med" len="med"/>
                      <a:tailEnd type="none" w="med" len="med"/>
                    </a:lnT>
                    <a:lnB>
                      <a:noFill/>
                    </a:lnB>
                  </a:tcPr>
                </a:tc>
                <a:tc>
                  <a:txBody>
                    <a:bodyPr/>
                    <a:lstStyle/>
                    <a:p>
                      <a:pPr algn="r" rtl="0" fontAlgn="ctr"/>
                      <a:r>
                        <a:rPr lang="en-US" altLang="ko-KR" sz="900" b="0" i="0" u="none" strike="noStrike">
                          <a:solidFill>
                            <a:srgbClr val="000000"/>
                          </a:solidFill>
                          <a:effectLst/>
                          <a:latin typeface="KoPub돋움체 Light" panose="00000300000000000000" pitchFamily="2" charset="-127"/>
                          <a:ea typeface="KoPub돋움체 Light" panose="00000300000000000000" pitchFamily="2" charset="-127"/>
                        </a:rPr>
                        <a:t>-</a:t>
                      </a:r>
                    </a:p>
                  </a:txBody>
                  <a:tcPr marL="36000" marR="36000" marT="0" marB="0" anchor="ctr">
                    <a:lnL>
                      <a:noFill/>
                    </a:lnL>
                    <a:lnR>
                      <a:noFill/>
                    </a:lnR>
                    <a:lnT w="6350" cap="flat" cmpd="sng" algn="ctr">
                      <a:solidFill>
                        <a:srgbClr val="0C2D83"/>
                      </a:solidFill>
                      <a:prstDash val="solid"/>
                      <a:round/>
                      <a:headEnd type="none" w="med" len="med"/>
                      <a:tailEnd type="none" w="med" len="med"/>
                    </a:lnT>
                    <a:lnB>
                      <a:noFill/>
                    </a:lnB>
                  </a:tcPr>
                </a:tc>
                <a:tc>
                  <a:txBody>
                    <a:bodyPr/>
                    <a:lstStyle/>
                    <a:p>
                      <a:pPr algn="r" rtl="0" fontAlgn="ctr"/>
                      <a:r>
                        <a:rPr lang="en-US" altLang="ko-KR" sz="900" b="0" i="0" u="none" strike="noStrike">
                          <a:solidFill>
                            <a:srgbClr val="000000"/>
                          </a:solidFill>
                          <a:effectLst/>
                          <a:latin typeface="KoPub돋움체 Light" panose="00000300000000000000" pitchFamily="2" charset="-127"/>
                          <a:ea typeface="KoPub돋움체 Light" panose="00000300000000000000" pitchFamily="2" charset="-127"/>
                        </a:rPr>
                        <a:t>-</a:t>
                      </a:r>
                    </a:p>
                  </a:txBody>
                  <a:tcPr marL="36000" marR="36000" marT="0" marB="0" anchor="ctr">
                    <a:lnL>
                      <a:noFill/>
                    </a:lnL>
                    <a:lnR>
                      <a:noFill/>
                    </a:lnR>
                    <a:lnT w="6350" cap="flat" cmpd="sng" algn="ctr">
                      <a:solidFill>
                        <a:srgbClr val="0C2D83"/>
                      </a:solidFill>
                      <a:prstDash val="solid"/>
                      <a:round/>
                      <a:headEnd type="none" w="med" len="med"/>
                      <a:tailEnd type="none" w="med" len="med"/>
                    </a:lnT>
                    <a:lnB>
                      <a:noFill/>
                    </a:lnB>
                  </a:tcPr>
                </a:tc>
                <a:tc>
                  <a:txBody>
                    <a:bodyPr/>
                    <a:lstStyle/>
                    <a:p>
                      <a:pPr algn="r" rtl="0" fontAlgn="ctr"/>
                      <a:r>
                        <a:rPr lang="en-US" altLang="ko-KR" sz="900" b="0" i="0" u="none" strike="noStrike">
                          <a:solidFill>
                            <a:srgbClr val="000000"/>
                          </a:solidFill>
                          <a:effectLst/>
                          <a:latin typeface="KoPub돋움체 Light" panose="00000300000000000000" pitchFamily="2" charset="-127"/>
                          <a:ea typeface="KoPub돋움체 Light" panose="00000300000000000000" pitchFamily="2" charset="-127"/>
                        </a:rPr>
                        <a:t>-</a:t>
                      </a:r>
                    </a:p>
                  </a:txBody>
                  <a:tcPr marL="36000" marR="36000" marT="0" marB="0" anchor="ctr">
                    <a:lnL>
                      <a:noFill/>
                    </a:lnL>
                    <a:lnR>
                      <a:noFill/>
                    </a:lnR>
                    <a:lnT w="6350" cap="flat" cmpd="sng" algn="ctr">
                      <a:solidFill>
                        <a:srgbClr val="0C2D83"/>
                      </a:solidFill>
                      <a:prstDash val="solid"/>
                      <a:round/>
                      <a:headEnd type="none" w="med" len="med"/>
                      <a:tailEnd type="none" w="med" len="med"/>
                    </a:lnT>
                    <a:lnB>
                      <a:noFill/>
                    </a:lnB>
                  </a:tcPr>
                </a:tc>
                <a:tc>
                  <a:txBody>
                    <a:bodyPr/>
                    <a:lstStyle/>
                    <a:p>
                      <a:pPr algn="r" rtl="0" fontAlgn="ctr"/>
                      <a:r>
                        <a:rPr lang="en-US" altLang="ko-KR" sz="900" b="0" i="0" u="none" strike="noStrike">
                          <a:solidFill>
                            <a:srgbClr val="000000"/>
                          </a:solidFill>
                          <a:effectLst/>
                          <a:latin typeface="KoPub돋움체 Light" panose="00000300000000000000" pitchFamily="2" charset="-127"/>
                          <a:ea typeface="KoPub돋움체 Light" panose="00000300000000000000" pitchFamily="2" charset="-127"/>
                        </a:rPr>
                        <a:t>-</a:t>
                      </a:r>
                    </a:p>
                  </a:txBody>
                  <a:tcPr marL="36000" marR="36000" marT="0" marB="0" anchor="ctr">
                    <a:lnL>
                      <a:noFill/>
                    </a:lnL>
                    <a:lnR>
                      <a:noFill/>
                    </a:lnR>
                    <a:lnT w="6350" cap="flat" cmpd="sng" algn="ctr">
                      <a:solidFill>
                        <a:srgbClr val="0C2D83"/>
                      </a:solidFill>
                      <a:prstDash val="solid"/>
                      <a:round/>
                      <a:headEnd type="none" w="med" len="med"/>
                      <a:tailEnd type="none" w="med" len="med"/>
                    </a:lnT>
                    <a:lnB>
                      <a:noFill/>
                    </a:lnB>
                  </a:tcPr>
                </a:tc>
                <a:extLst>
                  <a:ext uri="{0D108BD9-81ED-4DB2-BD59-A6C34878D82A}">
                    <a16:rowId xmlns:a16="http://schemas.microsoft.com/office/drawing/2014/main" val="108477579"/>
                  </a:ext>
                </a:extLst>
              </a:tr>
              <a:tr h="130946">
                <a:tc>
                  <a:txBody>
                    <a:bodyPr/>
                    <a:lstStyle/>
                    <a:p>
                      <a:pPr algn="l" fontAlgn="ct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　</a:t>
                      </a:r>
                    </a:p>
                  </a:txBody>
                  <a:tcPr marL="36000" marR="36000" marT="0" marB="0" anchor="ctr">
                    <a:lnL>
                      <a:noFill/>
                    </a:lnL>
                    <a:lnR>
                      <a:noFill/>
                    </a:lnR>
                    <a:lnT>
                      <a:noFill/>
                    </a:lnT>
                    <a:lnB w="6350" cap="flat" cmpd="sng" algn="ctr">
                      <a:solidFill>
                        <a:srgbClr val="0C2D83"/>
                      </a:solidFill>
                      <a:prstDash val="solid"/>
                      <a:round/>
                      <a:headEnd type="none" w="med" len="med"/>
                      <a:tailEnd type="none" w="med" len="med"/>
                    </a:lnB>
                  </a:tcPr>
                </a:tc>
                <a:tc>
                  <a:txBody>
                    <a:bodyPr/>
                    <a:lstStyle/>
                    <a:p>
                      <a:pPr algn="l" fontAlgn="ct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　</a:t>
                      </a:r>
                    </a:p>
                  </a:txBody>
                  <a:tcPr marL="36000" marR="36000" marT="0" marB="0" anchor="ctr">
                    <a:lnL>
                      <a:noFill/>
                    </a:lnL>
                    <a:lnR>
                      <a:noFill/>
                    </a:lnR>
                    <a:lnT>
                      <a:noFill/>
                    </a:lnT>
                    <a:lnB w="6350" cap="flat" cmpd="sng" algn="ctr">
                      <a:solidFill>
                        <a:srgbClr val="0C2D83"/>
                      </a:solidFill>
                      <a:prstDash val="solid"/>
                      <a:round/>
                      <a:headEnd type="none" w="med" len="med"/>
                      <a:tailEnd type="none" w="med" len="med"/>
                    </a:lnB>
                  </a:tcPr>
                </a:tc>
                <a:tc>
                  <a:txBody>
                    <a:bodyPr/>
                    <a:lstStyle/>
                    <a:p>
                      <a:pPr algn="l" rtl="0" fontAlgn="ct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초기 인수비용</a:t>
                      </a:r>
                    </a:p>
                  </a:txBody>
                  <a:tcPr marL="36000" marR="36000" marT="0" marB="0" anchor="ctr">
                    <a:lnL>
                      <a:noFill/>
                    </a:lnL>
                    <a:lnR w="6350" cap="flat" cmpd="sng" algn="ctr">
                      <a:solidFill>
                        <a:srgbClr val="0C2D83"/>
                      </a:solidFill>
                      <a:prstDash val="solid"/>
                      <a:round/>
                      <a:headEnd type="none" w="med" len="med"/>
                      <a:tailEnd type="none" w="med" len="med"/>
                    </a:lnR>
                    <a:lnT>
                      <a:noFill/>
                    </a:lnT>
                    <a:lnB w="6350" cap="flat" cmpd="sng" algn="ctr">
                      <a:solidFill>
                        <a:srgbClr val="0C2D83"/>
                      </a:solidFill>
                      <a:prstDash val="solid"/>
                      <a:round/>
                      <a:headEnd type="none" w="med" len="med"/>
                      <a:tailEnd type="none" w="med" len="med"/>
                    </a:lnB>
                  </a:tcPr>
                </a:tc>
                <a:tc>
                  <a:txBody>
                    <a:bodyPr/>
                    <a:lstStyle/>
                    <a:p>
                      <a:pPr algn="r" rtl="0" fontAlgn="ctr"/>
                      <a:r>
                        <a:rPr lang="en-US" altLang="ko-KR" sz="900" b="0" i="0" u="none" strike="noStrike">
                          <a:solidFill>
                            <a:srgbClr val="FF0000"/>
                          </a:solidFill>
                          <a:effectLst/>
                          <a:latin typeface="KoPub돋움체 Light" panose="00000300000000000000" pitchFamily="2" charset="-127"/>
                          <a:ea typeface="KoPub돋움체 Light" panose="00000300000000000000" pitchFamily="2" charset="-127"/>
                        </a:rPr>
                        <a:t>(3,525)</a:t>
                      </a:r>
                    </a:p>
                  </a:txBody>
                  <a:tcPr marL="36000" marR="36000" marT="0" marB="0" anchor="ctr">
                    <a:lnL w="6350" cap="flat" cmpd="sng" algn="ctr">
                      <a:solidFill>
                        <a:srgbClr val="0C2D83"/>
                      </a:solidFill>
                      <a:prstDash val="solid"/>
                      <a:round/>
                      <a:headEnd type="none" w="med" len="med"/>
                      <a:tailEnd type="none" w="med" len="med"/>
                    </a:lnL>
                    <a:lnR>
                      <a:noFill/>
                    </a:lnR>
                    <a:lnT>
                      <a:noFill/>
                    </a:lnT>
                    <a:lnB w="6350" cap="flat" cmpd="sng" algn="ctr">
                      <a:solidFill>
                        <a:srgbClr val="0C2D83"/>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KoPub돋움체 Light" panose="00000300000000000000" pitchFamily="2" charset="-127"/>
                          <a:ea typeface="KoPub돋움체 Light" panose="00000300000000000000" pitchFamily="2" charset="-127"/>
                        </a:rPr>
                        <a:t>-</a:t>
                      </a:r>
                    </a:p>
                  </a:txBody>
                  <a:tcPr marL="36000" marR="36000" marT="0" marB="0" anchor="ctr">
                    <a:lnL>
                      <a:noFill/>
                    </a:lnL>
                    <a:lnR>
                      <a:noFill/>
                    </a:lnR>
                    <a:lnT>
                      <a:noFill/>
                    </a:lnT>
                    <a:lnB w="6350" cap="flat" cmpd="sng" algn="ctr">
                      <a:solidFill>
                        <a:srgbClr val="0C2D83"/>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KoPub돋움체 Light" panose="00000300000000000000" pitchFamily="2" charset="-127"/>
                          <a:ea typeface="KoPub돋움체 Light" panose="00000300000000000000" pitchFamily="2" charset="-127"/>
                        </a:rPr>
                        <a:t>-</a:t>
                      </a:r>
                    </a:p>
                  </a:txBody>
                  <a:tcPr marL="36000" marR="36000" marT="0" marB="0" anchor="ctr">
                    <a:lnL>
                      <a:noFill/>
                    </a:lnL>
                    <a:lnR>
                      <a:noFill/>
                    </a:lnR>
                    <a:lnT>
                      <a:noFill/>
                    </a:lnT>
                    <a:lnB w="6350" cap="flat" cmpd="sng" algn="ctr">
                      <a:solidFill>
                        <a:srgbClr val="0C2D83"/>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KoPub돋움체 Light" panose="00000300000000000000" pitchFamily="2" charset="-127"/>
                          <a:ea typeface="KoPub돋움체 Light" panose="00000300000000000000" pitchFamily="2" charset="-127"/>
                        </a:rPr>
                        <a:t>-</a:t>
                      </a:r>
                    </a:p>
                  </a:txBody>
                  <a:tcPr marL="36000" marR="36000" marT="0" marB="0" anchor="ctr">
                    <a:lnL>
                      <a:noFill/>
                    </a:lnL>
                    <a:lnR>
                      <a:noFill/>
                    </a:lnR>
                    <a:lnT>
                      <a:noFill/>
                    </a:lnT>
                    <a:lnB w="6350" cap="flat" cmpd="sng" algn="ctr">
                      <a:solidFill>
                        <a:srgbClr val="0C2D83"/>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KoPub돋움체 Light" panose="00000300000000000000" pitchFamily="2" charset="-127"/>
                          <a:ea typeface="KoPub돋움체 Light" panose="00000300000000000000" pitchFamily="2" charset="-127"/>
                        </a:rPr>
                        <a:t>-</a:t>
                      </a:r>
                    </a:p>
                  </a:txBody>
                  <a:tcPr marL="36000" marR="36000" marT="0" marB="0" anchor="ctr">
                    <a:lnL>
                      <a:noFill/>
                    </a:lnL>
                    <a:lnR>
                      <a:noFill/>
                    </a:lnR>
                    <a:lnT>
                      <a:noFill/>
                    </a:lnT>
                    <a:lnB w="6350" cap="flat" cmpd="sng" algn="ctr">
                      <a:solidFill>
                        <a:srgbClr val="0C2D83"/>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KoPub돋움체 Light" panose="00000300000000000000" pitchFamily="2" charset="-127"/>
                          <a:ea typeface="KoPub돋움체 Light" panose="00000300000000000000" pitchFamily="2" charset="-127"/>
                        </a:rPr>
                        <a:t>-</a:t>
                      </a:r>
                    </a:p>
                  </a:txBody>
                  <a:tcPr marL="36000" marR="36000" marT="0" marB="0" anchor="ctr">
                    <a:lnL>
                      <a:noFill/>
                    </a:lnL>
                    <a:lnR>
                      <a:noFill/>
                    </a:lnR>
                    <a:lnT>
                      <a:noFill/>
                    </a:lnT>
                    <a:lnB w="6350" cap="flat" cmpd="sng" algn="ctr">
                      <a:solidFill>
                        <a:srgbClr val="0C2D83"/>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KoPub돋움체 Light" panose="00000300000000000000" pitchFamily="2" charset="-127"/>
                          <a:ea typeface="KoPub돋움체 Light" panose="00000300000000000000" pitchFamily="2" charset="-127"/>
                        </a:rPr>
                        <a:t>-</a:t>
                      </a:r>
                    </a:p>
                  </a:txBody>
                  <a:tcPr marL="36000" marR="36000" marT="0" marB="0" anchor="ctr">
                    <a:lnL>
                      <a:noFill/>
                    </a:lnL>
                    <a:lnR>
                      <a:noFill/>
                    </a:lnR>
                    <a:lnT>
                      <a:noFill/>
                    </a:lnT>
                    <a:lnB w="6350" cap="flat" cmpd="sng" algn="ctr">
                      <a:solidFill>
                        <a:srgbClr val="0C2D83"/>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KoPub돋움체 Light" panose="00000300000000000000" pitchFamily="2" charset="-127"/>
                          <a:ea typeface="KoPub돋움체 Light" panose="00000300000000000000" pitchFamily="2" charset="-127"/>
                        </a:rPr>
                        <a:t>-</a:t>
                      </a:r>
                    </a:p>
                  </a:txBody>
                  <a:tcPr marL="36000" marR="36000" marT="0" marB="0" anchor="ctr">
                    <a:lnL>
                      <a:noFill/>
                    </a:lnL>
                    <a:lnR>
                      <a:noFill/>
                    </a:lnR>
                    <a:lnT>
                      <a:noFill/>
                    </a:lnT>
                    <a:lnB w="6350" cap="flat" cmpd="sng" algn="ctr">
                      <a:solidFill>
                        <a:srgbClr val="0C2D83"/>
                      </a:solidFill>
                      <a:prstDash val="solid"/>
                      <a:round/>
                      <a:headEnd type="none" w="med" len="med"/>
                      <a:tailEnd type="none" w="med" len="med"/>
                    </a:lnB>
                  </a:tcPr>
                </a:tc>
                <a:extLst>
                  <a:ext uri="{0D108BD9-81ED-4DB2-BD59-A6C34878D82A}">
                    <a16:rowId xmlns:a16="http://schemas.microsoft.com/office/drawing/2014/main" val="399374355"/>
                  </a:ext>
                </a:extLst>
              </a:tr>
              <a:tr h="130946">
                <a:tc gridSpan="3">
                  <a:txBody>
                    <a:bodyPr/>
                    <a:lstStyle/>
                    <a:p>
                      <a:pPr algn="l" rtl="0" fontAlgn="ctr"/>
                      <a:r>
                        <a:rPr lang="ko-KR" altLang="en-US" sz="900" b="1" i="0" u="none" strike="noStrike">
                          <a:solidFill>
                            <a:srgbClr val="000000"/>
                          </a:solidFill>
                          <a:effectLst/>
                          <a:latin typeface="KoPub돋움체 Medium" panose="00000600000000000000" pitchFamily="2" charset="-127"/>
                          <a:ea typeface="KoPub돋움체 Medium" panose="00000600000000000000" pitchFamily="2" charset="-127"/>
                        </a:rPr>
                        <a:t>재무활동 현금흐름 </a:t>
                      </a:r>
                      <a:r>
                        <a:rPr lang="en-US" altLang="ko-KR" sz="900" b="1" i="0" u="none" strike="noStrike">
                          <a:solidFill>
                            <a:srgbClr val="000000"/>
                          </a:solidFill>
                          <a:effectLst/>
                          <a:latin typeface="KoPub돋움체 Medium" panose="00000600000000000000" pitchFamily="2" charset="-127"/>
                          <a:ea typeface="KoPub돋움체 Medium" panose="00000600000000000000" pitchFamily="2" charset="-127"/>
                        </a:rPr>
                        <a:t>(D)</a:t>
                      </a:r>
                    </a:p>
                  </a:txBody>
                  <a:tcPr marL="36000" marR="36000" marT="0" marB="0" anchor="ctr">
                    <a:lnL>
                      <a:noFill/>
                    </a:lnL>
                    <a:lnR>
                      <a:noFill/>
                    </a:lnR>
                    <a:lnT w="6350" cap="flat" cmpd="sng" algn="ctr">
                      <a:solidFill>
                        <a:srgbClr val="0C2D83"/>
                      </a:solidFill>
                      <a:prstDash val="solid"/>
                      <a:round/>
                      <a:headEnd type="none" w="med" len="med"/>
                      <a:tailEnd type="none" w="med" len="med"/>
                    </a:lnT>
                    <a:lnB w="6350" cap="flat" cmpd="sng" algn="ctr">
                      <a:solidFill>
                        <a:srgbClr val="0C2D83"/>
                      </a:solidFill>
                      <a:prstDash val="solid"/>
                      <a:round/>
                      <a:headEnd type="none" w="med" len="med"/>
                      <a:tailEnd type="none" w="med" len="med"/>
                    </a:lnB>
                    <a:solidFill>
                      <a:srgbClr val="E5F4FB"/>
                    </a:solidFill>
                  </a:tcPr>
                </a:tc>
                <a:tc hMerge="1">
                  <a:txBody>
                    <a:bodyPr/>
                    <a:lstStyle/>
                    <a:p>
                      <a:pPr latinLnBrk="1"/>
                      <a:endParaRPr lang="ko-KR" altLang="en-US"/>
                    </a:p>
                  </a:txBody>
                  <a:tcPr/>
                </a:tc>
                <a:tc hMerge="1">
                  <a:txBody>
                    <a:bodyPr/>
                    <a:lstStyle/>
                    <a:p>
                      <a:pPr algn="l" rtl="0" fontAlgn="ctr"/>
                      <a:r>
                        <a:rPr lang="ko-KR" altLang="en-US" sz="900" b="1" i="0" u="none" strike="noStrike">
                          <a:solidFill>
                            <a:srgbClr val="000000"/>
                          </a:solidFill>
                          <a:effectLst/>
                          <a:latin typeface="KoPub돋움체 Light" panose="00000300000000000000" pitchFamily="2" charset="-127"/>
                          <a:ea typeface="KoPub돋움체 Light" panose="00000300000000000000" pitchFamily="2" charset="-127"/>
                        </a:rPr>
                        <a:t>　</a:t>
                      </a:r>
                    </a:p>
                  </a:txBody>
                  <a:tcPr marL="36000" marR="36000" marT="0" marB="0" anchor="ctr">
                    <a:lnL>
                      <a:noFill/>
                    </a:lnL>
                    <a:lnR>
                      <a:noFill/>
                    </a:lnR>
                    <a:lnT w="6350" cap="flat" cmpd="sng" algn="ctr">
                      <a:solidFill>
                        <a:srgbClr val="0C2D83"/>
                      </a:solidFill>
                      <a:prstDash val="solid"/>
                      <a:round/>
                      <a:headEnd type="none" w="med" len="med"/>
                      <a:tailEnd type="none" w="med" len="med"/>
                    </a:lnT>
                    <a:lnB w="6350" cap="flat" cmpd="sng" algn="ctr">
                      <a:solidFill>
                        <a:srgbClr val="0C2D83"/>
                      </a:solidFill>
                      <a:prstDash val="solid"/>
                      <a:round/>
                      <a:headEnd type="none" w="med" len="med"/>
                      <a:tailEnd type="none" w="med" len="med"/>
                    </a:lnB>
                    <a:solidFill>
                      <a:srgbClr val="E5F4FB"/>
                    </a:solidFill>
                  </a:tcPr>
                </a:tc>
                <a:tc>
                  <a:txBody>
                    <a:bodyPr/>
                    <a:lstStyle/>
                    <a:p>
                      <a:pPr algn="r" rtl="0" fontAlgn="ctr"/>
                      <a:r>
                        <a:rPr lang="en-US" altLang="ko-KR" sz="900" b="1" i="0" u="none" strike="noStrike">
                          <a:solidFill>
                            <a:srgbClr val="000000"/>
                          </a:solidFill>
                          <a:effectLst/>
                          <a:latin typeface="KoPub돋움체 Light" panose="00000300000000000000" pitchFamily="2" charset="-127"/>
                          <a:ea typeface="KoPub돋움체 Light" panose="00000300000000000000" pitchFamily="2" charset="-127"/>
                        </a:rPr>
                        <a:t>36,947</a:t>
                      </a:r>
                    </a:p>
                  </a:txBody>
                  <a:tcPr marL="36000" marR="36000" marT="0" marB="0" anchor="ctr">
                    <a:lnL>
                      <a:noFill/>
                    </a:lnL>
                    <a:lnR>
                      <a:noFill/>
                    </a:lnR>
                    <a:lnT w="6350" cap="flat" cmpd="sng" algn="ctr">
                      <a:solidFill>
                        <a:srgbClr val="0C2D83"/>
                      </a:solidFill>
                      <a:prstDash val="solid"/>
                      <a:round/>
                      <a:headEnd type="none" w="med" len="med"/>
                      <a:tailEnd type="none" w="med" len="med"/>
                    </a:lnT>
                    <a:lnB w="6350" cap="flat" cmpd="sng" algn="ctr">
                      <a:solidFill>
                        <a:srgbClr val="0C2D83"/>
                      </a:solidFill>
                      <a:prstDash val="solid"/>
                      <a:round/>
                      <a:headEnd type="none" w="med" len="med"/>
                      <a:tailEnd type="none" w="med" len="med"/>
                    </a:lnB>
                    <a:solidFill>
                      <a:srgbClr val="E5F4FB"/>
                    </a:solidFill>
                  </a:tcPr>
                </a:tc>
                <a:tc>
                  <a:txBody>
                    <a:bodyPr/>
                    <a:lstStyle/>
                    <a:p>
                      <a:pPr algn="r" rtl="0" fontAlgn="ctr"/>
                      <a:r>
                        <a:rPr lang="en-US" altLang="ko-KR" sz="900" b="1" i="0" u="none" strike="noStrike">
                          <a:solidFill>
                            <a:srgbClr val="000000"/>
                          </a:solidFill>
                          <a:effectLst/>
                          <a:latin typeface="KoPub돋움체 Light" panose="00000300000000000000" pitchFamily="2" charset="-127"/>
                          <a:ea typeface="KoPub돋움체 Light" panose="00000300000000000000" pitchFamily="2" charset="-127"/>
                        </a:rPr>
                        <a:t>-</a:t>
                      </a:r>
                    </a:p>
                  </a:txBody>
                  <a:tcPr marL="36000" marR="36000" marT="0" marB="0" anchor="ctr">
                    <a:lnL>
                      <a:noFill/>
                    </a:lnL>
                    <a:lnR>
                      <a:noFill/>
                    </a:lnR>
                    <a:lnT w="6350" cap="flat" cmpd="sng" algn="ctr">
                      <a:solidFill>
                        <a:srgbClr val="0C2D83"/>
                      </a:solidFill>
                      <a:prstDash val="solid"/>
                      <a:round/>
                      <a:headEnd type="none" w="med" len="med"/>
                      <a:tailEnd type="none" w="med" len="med"/>
                    </a:lnT>
                    <a:lnB w="6350" cap="flat" cmpd="sng" algn="ctr">
                      <a:solidFill>
                        <a:srgbClr val="0C2D83"/>
                      </a:solidFill>
                      <a:prstDash val="solid"/>
                      <a:round/>
                      <a:headEnd type="none" w="med" len="med"/>
                      <a:tailEnd type="none" w="med" len="med"/>
                    </a:lnB>
                    <a:solidFill>
                      <a:srgbClr val="E5F4FB"/>
                    </a:solidFill>
                  </a:tcPr>
                </a:tc>
                <a:tc>
                  <a:txBody>
                    <a:bodyPr/>
                    <a:lstStyle/>
                    <a:p>
                      <a:pPr algn="r" rtl="0" fontAlgn="ctr"/>
                      <a:r>
                        <a:rPr lang="en-US" altLang="ko-KR" sz="900" b="1" i="0" u="none" strike="noStrike">
                          <a:solidFill>
                            <a:srgbClr val="000000"/>
                          </a:solidFill>
                          <a:effectLst/>
                          <a:latin typeface="KoPub돋움체 Light" panose="00000300000000000000" pitchFamily="2" charset="-127"/>
                          <a:ea typeface="KoPub돋움체 Light" panose="00000300000000000000" pitchFamily="2" charset="-127"/>
                        </a:rPr>
                        <a:t>-</a:t>
                      </a:r>
                    </a:p>
                  </a:txBody>
                  <a:tcPr marL="36000" marR="36000" marT="0" marB="0" anchor="ctr">
                    <a:lnL>
                      <a:noFill/>
                    </a:lnL>
                    <a:lnR>
                      <a:noFill/>
                    </a:lnR>
                    <a:lnT w="6350" cap="flat" cmpd="sng" algn="ctr">
                      <a:solidFill>
                        <a:srgbClr val="0C2D83"/>
                      </a:solidFill>
                      <a:prstDash val="solid"/>
                      <a:round/>
                      <a:headEnd type="none" w="med" len="med"/>
                      <a:tailEnd type="none" w="med" len="med"/>
                    </a:lnT>
                    <a:lnB w="6350" cap="flat" cmpd="sng" algn="ctr">
                      <a:solidFill>
                        <a:srgbClr val="0C2D83"/>
                      </a:solidFill>
                      <a:prstDash val="solid"/>
                      <a:round/>
                      <a:headEnd type="none" w="med" len="med"/>
                      <a:tailEnd type="none" w="med" len="med"/>
                    </a:lnB>
                    <a:solidFill>
                      <a:srgbClr val="E5F4FB"/>
                    </a:solidFill>
                  </a:tcPr>
                </a:tc>
                <a:tc>
                  <a:txBody>
                    <a:bodyPr/>
                    <a:lstStyle/>
                    <a:p>
                      <a:pPr algn="r" rtl="0" fontAlgn="ctr"/>
                      <a:r>
                        <a:rPr lang="en-US" altLang="ko-KR" sz="900" b="1" i="0" u="none" strike="noStrike">
                          <a:solidFill>
                            <a:srgbClr val="000000"/>
                          </a:solidFill>
                          <a:effectLst/>
                          <a:latin typeface="KoPub돋움체 Light" panose="00000300000000000000" pitchFamily="2" charset="-127"/>
                          <a:ea typeface="KoPub돋움체 Light" panose="00000300000000000000" pitchFamily="2" charset="-127"/>
                        </a:rPr>
                        <a:t>-</a:t>
                      </a:r>
                    </a:p>
                  </a:txBody>
                  <a:tcPr marL="36000" marR="36000" marT="0" marB="0" anchor="ctr">
                    <a:lnL>
                      <a:noFill/>
                    </a:lnL>
                    <a:lnR>
                      <a:noFill/>
                    </a:lnR>
                    <a:lnT w="6350" cap="flat" cmpd="sng" algn="ctr">
                      <a:solidFill>
                        <a:srgbClr val="0C2D83"/>
                      </a:solidFill>
                      <a:prstDash val="solid"/>
                      <a:round/>
                      <a:headEnd type="none" w="med" len="med"/>
                      <a:tailEnd type="none" w="med" len="med"/>
                    </a:lnT>
                    <a:lnB w="6350" cap="flat" cmpd="sng" algn="ctr">
                      <a:solidFill>
                        <a:srgbClr val="0C2D83"/>
                      </a:solidFill>
                      <a:prstDash val="solid"/>
                      <a:round/>
                      <a:headEnd type="none" w="med" len="med"/>
                      <a:tailEnd type="none" w="med" len="med"/>
                    </a:lnB>
                    <a:solidFill>
                      <a:srgbClr val="E5F4FB"/>
                    </a:solidFill>
                  </a:tcPr>
                </a:tc>
                <a:tc>
                  <a:txBody>
                    <a:bodyPr/>
                    <a:lstStyle/>
                    <a:p>
                      <a:pPr algn="r" rtl="0" fontAlgn="ctr"/>
                      <a:r>
                        <a:rPr lang="en-US" altLang="ko-KR" sz="900" b="1" i="0" u="none" strike="noStrike">
                          <a:solidFill>
                            <a:srgbClr val="000000"/>
                          </a:solidFill>
                          <a:effectLst/>
                          <a:latin typeface="KoPub돋움체 Light" panose="00000300000000000000" pitchFamily="2" charset="-127"/>
                          <a:ea typeface="KoPub돋움체 Light" panose="00000300000000000000" pitchFamily="2" charset="-127"/>
                        </a:rPr>
                        <a:t>-</a:t>
                      </a:r>
                    </a:p>
                  </a:txBody>
                  <a:tcPr marL="36000" marR="36000" marT="0" marB="0" anchor="ctr">
                    <a:lnL>
                      <a:noFill/>
                    </a:lnL>
                    <a:lnR>
                      <a:noFill/>
                    </a:lnR>
                    <a:lnT w="6350" cap="flat" cmpd="sng" algn="ctr">
                      <a:solidFill>
                        <a:srgbClr val="0C2D83"/>
                      </a:solidFill>
                      <a:prstDash val="solid"/>
                      <a:round/>
                      <a:headEnd type="none" w="med" len="med"/>
                      <a:tailEnd type="none" w="med" len="med"/>
                    </a:lnT>
                    <a:lnB w="6350" cap="flat" cmpd="sng" algn="ctr">
                      <a:solidFill>
                        <a:srgbClr val="0C2D83"/>
                      </a:solidFill>
                      <a:prstDash val="solid"/>
                      <a:round/>
                      <a:headEnd type="none" w="med" len="med"/>
                      <a:tailEnd type="none" w="med" len="med"/>
                    </a:lnB>
                    <a:solidFill>
                      <a:srgbClr val="E5F4FB"/>
                    </a:solidFill>
                  </a:tcPr>
                </a:tc>
                <a:tc>
                  <a:txBody>
                    <a:bodyPr/>
                    <a:lstStyle/>
                    <a:p>
                      <a:pPr algn="r" rtl="0" fontAlgn="ctr"/>
                      <a:r>
                        <a:rPr lang="en-US" altLang="ko-KR" sz="900" b="1" i="0" u="none" strike="noStrike">
                          <a:solidFill>
                            <a:srgbClr val="000000"/>
                          </a:solidFill>
                          <a:effectLst/>
                          <a:latin typeface="KoPub돋움체 Light" panose="00000300000000000000" pitchFamily="2" charset="-127"/>
                          <a:ea typeface="KoPub돋움체 Light" panose="00000300000000000000" pitchFamily="2" charset="-127"/>
                        </a:rPr>
                        <a:t>-</a:t>
                      </a:r>
                    </a:p>
                  </a:txBody>
                  <a:tcPr marL="36000" marR="36000" marT="0" marB="0" anchor="ctr">
                    <a:lnL>
                      <a:noFill/>
                    </a:lnL>
                    <a:lnR>
                      <a:noFill/>
                    </a:lnR>
                    <a:lnT w="6350" cap="flat" cmpd="sng" algn="ctr">
                      <a:solidFill>
                        <a:srgbClr val="0C2D83"/>
                      </a:solidFill>
                      <a:prstDash val="solid"/>
                      <a:round/>
                      <a:headEnd type="none" w="med" len="med"/>
                      <a:tailEnd type="none" w="med" len="med"/>
                    </a:lnT>
                    <a:lnB w="6350" cap="flat" cmpd="sng" algn="ctr">
                      <a:solidFill>
                        <a:srgbClr val="0C2D83"/>
                      </a:solidFill>
                      <a:prstDash val="solid"/>
                      <a:round/>
                      <a:headEnd type="none" w="med" len="med"/>
                      <a:tailEnd type="none" w="med" len="med"/>
                    </a:lnB>
                    <a:solidFill>
                      <a:srgbClr val="E5F4FB"/>
                    </a:solidFill>
                  </a:tcPr>
                </a:tc>
                <a:tc>
                  <a:txBody>
                    <a:bodyPr/>
                    <a:lstStyle/>
                    <a:p>
                      <a:pPr algn="r" rtl="0" fontAlgn="ctr"/>
                      <a:r>
                        <a:rPr lang="en-US" altLang="ko-KR" sz="900" b="1" i="0" u="none" strike="noStrike">
                          <a:solidFill>
                            <a:srgbClr val="000000"/>
                          </a:solidFill>
                          <a:effectLst/>
                          <a:latin typeface="KoPub돋움체 Light" panose="00000300000000000000" pitchFamily="2" charset="-127"/>
                          <a:ea typeface="KoPub돋움체 Light" panose="00000300000000000000" pitchFamily="2" charset="-127"/>
                        </a:rPr>
                        <a:t>-</a:t>
                      </a:r>
                    </a:p>
                  </a:txBody>
                  <a:tcPr marL="36000" marR="36000" marT="0" marB="0" anchor="ctr">
                    <a:lnL>
                      <a:noFill/>
                    </a:lnL>
                    <a:lnR>
                      <a:noFill/>
                    </a:lnR>
                    <a:lnT w="6350" cap="flat" cmpd="sng" algn="ctr">
                      <a:solidFill>
                        <a:srgbClr val="0C2D83"/>
                      </a:solidFill>
                      <a:prstDash val="solid"/>
                      <a:round/>
                      <a:headEnd type="none" w="med" len="med"/>
                      <a:tailEnd type="none" w="med" len="med"/>
                    </a:lnT>
                    <a:lnB w="6350" cap="flat" cmpd="sng" algn="ctr">
                      <a:solidFill>
                        <a:srgbClr val="0C2D83"/>
                      </a:solidFill>
                      <a:prstDash val="solid"/>
                      <a:round/>
                      <a:headEnd type="none" w="med" len="med"/>
                      <a:tailEnd type="none" w="med" len="med"/>
                    </a:lnB>
                    <a:solidFill>
                      <a:srgbClr val="E5F4FB"/>
                    </a:solidFill>
                  </a:tcPr>
                </a:tc>
                <a:tc>
                  <a:txBody>
                    <a:bodyPr/>
                    <a:lstStyle/>
                    <a:p>
                      <a:pPr algn="r" rtl="0" fontAlgn="ctr"/>
                      <a:r>
                        <a:rPr lang="en-US" altLang="ko-KR" sz="900" b="1" i="0" u="none" strike="noStrike">
                          <a:solidFill>
                            <a:srgbClr val="000000"/>
                          </a:solidFill>
                          <a:effectLst/>
                          <a:latin typeface="KoPub돋움체 Light" panose="00000300000000000000" pitchFamily="2" charset="-127"/>
                          <a:ea typeface="KoPub돋움체 Light" panose="00000300000000000000" pitchFamily="2" charset="-127"/>
                        </a:rPr>
                        <a:t>-</a:t>
                      </a:r>
                    </a:p>
                  </a:txBody>
                  <a:tcPr marL="36000" marR="36000" marT="0" marB="0" anchor="ctr">
                    <a:lnL>
                      <a:noFill/>
                    </a:lnL>
                    <a:lnR>
                      <a:noFill/>
                    </a:lnR>
                    <a:lnT w="6350" cap="flat" cmpd="sng" algn="ctr">
                      <a:solidFill>
                        <a:srgbClr val="0C2D83"/>
                      </a:solidFill>
                      <a:prstDash val="solid"/>
                      <a:round/>
                      <a:headEnd type="none" w="med" len="med"/>
                      <a:tailEnd type="none" w="med" len="med"/>
                    </a:lnT>
                    <a:lnB w="6350" cap="flat" cmpd="sng" algn="ctr">
                      <a:solidFill>
                        <a:srgbClr val="0C2D83"/>
                      </a:solidFill>
                      <a:prstDash val="solid"/>
                      <a:round/>
                      <a:headEnd type="none" w="med" len="med"/>
                      <a:tailEnd type="none" w="med" len="med"/>
                    </a:lnB>
                    <a:solidFill>
                      <a:srgbClr val="E5F4FB"/>
                    </a:solidFill>
                  </a:tcPr>
                </a:tc>
                <a:extLst>
                  <a:ext uri="{0D108BD9-81ED-4DB2-BD59-A6C34878D82A}">
                    <a16:rowId xmlns:a16="http://schemas.microsoft.com/office/drawing/2014/main" val="4286310083"/>
                  </a:ext>
                </a:extLst>
              </a:tr>
              <a:tr h="130946">
                <a:tc>
                  <a:txBody>
                    <a:bodyPr/>
                    <a:lstStyle/>
                    <a:p>
                      <a:pPr algn="l" fontAlgn="ctr"/>
                      <a:r>
                        <a:rPr lang="ko-KR" altLang="en-US" sz="900" b="1" i="0" u="none" strike="noStrike">
                          <a:solidFill>
                            <a:srgbClr val="000000"/>
                          </a:solidFill>
                          <a:effectLst/>
                          <a:latin typeface="KoPub돋움체 Medium" panose="00000600000000000000" pitchFamily="2" charset="-127"/>
                          <a:ea typeface="KoPub돋움체 Medium" panose="00000600000000000000" pitchFamily="2" charset="-127"/>
                        </a:rPr>
                        <a:t>　</a:t>
                      </a:r>
                    </a:p>
                  </a:txBody>
                  <a:tcPr marL="36000" marR="36000" marT="0" marB="0" anchor="ctr">
                    <a:lnL>
                      <a:noFill/>
                    </a:lnL>
                    <a:lnR>
                      <a:noFill/>
                    </a:lnR>
                    <a:lnT w="6350" cap="flat" cmpd="sng" algn="ctr">
                      <a:solidFill>
                        <a:srgbClr val="0C2D83"/>
                      </a:solidFill>
                      <a:prstDash val="solid"/>
                      <a:round/>
                      <a:headEnd type="none" w="med" len="med"/>
                      <a:tailEnd type="none" w="med" len="med"/>
                    </a:lnT>
                    <a:lnB>
                      <a:noFill/>
                    </a:lnB>
                  </a:tcPr>
                </a:tc>
                <a:tc>
                  <a:txBody>
                    <a:bodyPr/>
                    <a:lstStyle/>
                    <a:p>
                      <a:pPr algn="l" rtl="0" fontAlgn="ctr"/>
                      <a:r>
                        <a:rPr lang="en-US" sz="900" b="1" i="0" u="none" strike="noStrike">
                          <a:solidFill>
                            <a:srgbClr val="000000"/>
                          </a:solidFill>
                          <a:effectLst/>
                          <a:latin typeface="KoPub돋움체 Medium" panose="00000600000000000000" pitchFamily="2" charset="-127"/>
                          <a:ea typeface="KoPub돋움체 Medium" panose="00000600000000000000" pitchFamily="2" charset="-127"/>
                        </a:rPr>
                        <a:t>Cash in</a:t>
                      </a:r>
                    </a:p>
                  </a:txBody>
                  <a:tcPr marL="36000" marR="36000" marT="0" marB="0" anchor="ctr">
                    <a:lnL>
                      <a:noFill/>
                    </a:lnL>
                    <a:lnR>
                      <a:noFill/>
                    </a:lnR>
                    <a:lnT w="6350" cap="flat" cmpd="sng" algn="ctr">
                      <a:solidFill>
                        <a:srgbClr val="0C2D83"/>
                      </a:solidFill>
                      <a:prstDash val="solid"/>
                      <a:round/>
                      <a:headEnd type="none" w="med" len="med"/>
                      <a:tailEnd type="none" w="med" len="med"/>
                    </a:lnT>
                    <a:lnB>
                      <a:noFill/>
                    </a:lnB>
                  </a:tcPr>
                </a:tc>
                <a:tc>
                  <a:txBody>
                    <a:bodyPr/>
                    <a:lstStyle/>
                    <a:p>
                      <a:pPr algn="l" rtl="0" fontAlgn="ctr"/>
                      <a:r>
                        <a:rPr lang="ko-KR" altLang="en-US" sz="900" b="1" i="0" u="none" strike="noStrike">
                          <a:solidFill>
                            <a:srgbClr val="000000"/>
                          </a:solidFill>
                          <a:effectLst/>
                          <a:latin typeface="KoPub돋움체 Medium" panose="00000600000000000000" pitchFamily="2" charset="-127"/>
                          <a:ea typeface="KoPub돋움체 Medium" panose="00000600000000000000" pitchFamily="2" charset="-127"/>
                        </a:rPr>
                        <a:t>　</a:t>
                      </a:r>
                    </a:p>
                  </a:txBody>
                  <a:tcPr marL="36000" marR="36000" marT="0" marB="0" anchor="ctr">
                    <a:lnL>
                      <a:noFill/>
                    </a:lnL>
                    <a:lnR>
                      <a:noFill/>
                    </a:lnR>
                    <a:lnT w="6350" cap="flat" cmpd="sng" algn="ctr">
                      <a:solidFill>
                        <a:srgbClr val="0C2D83"/>
                      </a:solidFill>
                      <a:prstDash val="solid"/>
                      <a:round/>
                      <a:headEnd type="none" w="med" len="med"/>
                      <a:tailEnd type="none" w="med" len="med"/>
                    </a:lnT>
                    <a:lnB>
                      <a:noFill/>
                    </a:lnB>
                  </a:tcPr>
                </a:tc>
                <a:tc>
                  <a:txBody>
                    <a:bodyPr/>
                    <a:lstStyle/>
                    <a:p>
                      <a:pPr algn="r" rtl="0" fontAlgn="ctr"/>
                      <a:r>
                        <a:rPr lang="en-US" altLang="ko-KR" sz="900" b="1" i="0" u="none" strike="noStrike">
                          <a:solidFill>
                            <a:srgbClr val="000000"/>
                          </a:solidFill>
                          <a:effectLst/>
                          <a:latin typeface="KoPub돋움체 Light" panose="00000300000000000000" pitchFamily="2" charset="-127"/>
                          <a:ea typeface="KoPub돋움체 Light" panose="00000300000000000000" pitchFamily="2" charset="-127"/>
                        </a:rPr>
                        <a:t>37,701</a:t>
                      </a:r>
                    </a:p>
                  </a:txBody>
                  <a:tcPr marL="36000" marR="36000" marT="0" marB="0" anchor="ctr">
                    <a:lnL>
                      <a:noFill/>
                    </a:lnL>
                    <a:lnR>
                      <a:noFill/>
                    </a:lnR>
                    <a:lnT w="6350" cap="flat" cmpd="sng" algn="ctr">
                      <a:solidFill>
                        <a:srgbClr val="0C2D83"/>
                      </a:solidFill>
                      <a:prstDash val="solid"/>
                      <a:round/>
                      <a:headEnd type="none" w="med" len="med"/>
                      <a:tailEnd type="none" w="med" len="med"/>
                    </a:lnT>
                    <a:lnB w="6350" cap="flat" cmpd="sng" algn="ctr">
                      <a:solidFill>
                        <a:srgbClr val="0C2D83"/>
                      </a:solidFill>
                      <a:prstDash val="solid"/>
                      <a:round/>
                      <a:headEnd type="none" w="med" len="med"/>
                      <a:tailEnd type="none" w="med" len="med"/>
                    </a:lnB>
                  </a:tcPr>
                </a:tc>
                <a:tc>
                  <a:txBody>
                    <a:bodyPr/>
                    <a:lstStyle/>
                    <a:p>
                      <a:pPr algn="r" rtl="0" fontAlgn="ctr"/>
                      <a:r>
                        <a:rPr lang="en-US" altLang="ko-KR" sz="900" b="1" i="0" u="none" strike="noStrike">
                          <a:solidFill>
                            <a:srgbClr val="000000"/>
                          </a:solidFill>
                          <a:effectLst/>
                          <a:latin typeface="KoPub돋움체 Light" panose="00000300000000000000" pitchFamily="2" charset="-127"/>
                          <a:ea typeface="KoPub돋움체 Light" panose="00000300000000000000" pitchFamily="2" charset="-127"/>
                        </a:rPr>
                        <a:t>-</a:t>
                      </a:r>
                    </a:p>
                  </a:txBody>
                  <a:tcPr marL="36000" marR="36000" marT="0" marB="0" anchor="ctr">
                    <a:lnL>
                      <a:noFill/>
                    </a:lnL>
                    <a:lnR>
                      <a:noFill/>
                    </a:lnR>
                    <a:lnT w="6350" cap="flat" cmpd="sng" algn="ctr">
                      <a:solidFill>
                        <a:srgbClr val="0C2D83"/>
                      </a:solidFill>
                      <a:prstDash val="solid"/>
                      <a:round/>
                      <a:headEnd type="none" w="med" len="med"/>
                      <a:tailEnd type="none" w="med" len="med"/>
                    </a:lnT>
                    <a:lnB w="6350" cap="flat" cmpd="sng" algn="ctr">
                      <a:solidFill>
                        <a:srgbClr val="0C2D83"/>
                      </a:solidFill>
                      <a:prstDash val="solid"/>
                      <a:round/>
                      <a:headEnd type="none" w="med" len="med"/>
                      <a:tailEnd type="none" w="med" len="med"/>
                    </a:lnB>
                  </a:tcPr>
                </a:tc>
                <a:tc>
                  <a:txBody>
                    <a:bodyPr/>
                    <a:lstStyle/>
                    <a:p>
                      <a:pPr algn="r" rtl="0" fontAlgn="ctr"/>
                      <a:r>
                        <a:rPr lang="en-US" altLang="ko-KR" sz="900" b="1" i="0" u="none" strike="noStrike">
                          <a:solidFill>
                            <a:srgbClr val="000000"/>
                          </a:solidFill>
                          <a:effectLst/>
                          <a:latin typeface="KoPub돋움체 Light" panose="00000300000000000000" pitchFamily="2" charset="-127"/>
                          <a:ea typeface="KoPub돋움체 Light" panose="00000300000000000000" pitchFamily="2" charset="-127"/>
                        </a:rPr>
                        <a:t>-</a:t>
                      </a:r>
                    </a:p>
                  </a:txBody>
                  <a:tcPr marL="36000" marR="36000" marT="0" marB="0" anchor="ctr">
                    <a:lnL>
                      <a:noFill/>
                    </a:lnL>
                    <a:lnR>
                      <a:noFill/>
                    </a:lnR>
                    <a:lnT w="6350" cap="flat" cmpd="sng" algn="ctr">
                      <a:solidFill>
                        <a:srgbClr val="0C2D83"/>
                      </a:solidFill>
                      <a:prstDash val="solid"/>
                      <a:round/>
                      <a:headEnd type="none" w="med" len="med"/>
                      <a:tailEnd type="none" w="med" len="med"/>
                    </a:lnT>
                    <a:lnB w="6350" cap="flat" cmpd="sng" algn="ctr">
                      <a:solidFill>
                        <a:srgbClr val="0C2D83"/>
                      </a:solidFill>
                      <a:prstDash val="solid"/>
                      <a:round/>
                      <a:headEnd type="none" w="med" len="med"/>
                      <a:tailEnd type="none" w="med" len="med"/>
                    </a:lnB>
                  </a:tcPr>
                </a:tc>
                <a:tc>
                  <a:txBody>
                    <a:bodyPr/>
                    <a:lstStyle/>
                    <a:p>
                      <a:pPr algn="r" rtl="0" fontAlgn="ctr"/>
                      <a:r>
                        <a:rPr lang="en-US" altLang="ko-KR" sz="900" b="1" i="0" u="none" strike="noStrike">
                          <a:solidFill>
                            <a:srgbClr val="000000"/>
                          </a:solidFill>
                          <a:effectLst/>
                          <a:latin typeface="KoPub돋움체 Light" panose="00000300000000000000" pitchFamily="2" charset="-127"/>
                          <a:ea typeface="KoPub돋움체 Light" panose="00000300000000000000" pitchFamily="2" charset="-127"/>
                        </a:rPr>
                        <a:t>-</a:t>
                      </a:r>
                    </a:p>
                  </a:txBody>
                  <a:tcPr marL="36000" marR="36000" marT="0" marB="0" anchor="ctr">
                    <a:lnL>
                      <a:noFill/>
                    </a:lnL>
                    <a:lnR>
                      <a:noFill/>
                    </a:lnR>
                    <a:lnT w="6350" cap="flat" cmpd="sng" algn="ctr">
                      <a:solidFill>
                        <a:srgbClr val="0C2D83"/>
                      </a:solidFill>
                      <a:prstDash val="solid"/>
                      <a:round/>
                      <a:headEnd type="none" w="med" len="med"/>
                      <a:tailEnd type="none" w="med" len="med"/>
                    </a:lnT>
                    <a:lnB w="6350" cap="flat" cmpd="sng" algn="ctr">
                      <a:solidFill>
                        <a:srgbClr val="0C2D83"/>
                      </a:solidFill>
                      <a:prstDash val="solid"/>
                      <a:round/>
                      <a:headEnd type="none" w="med" len="med"/>
                      <a:tailEnd type="none" w="med" len="med"/>
                    </a:lnB>
                  </a:tcPr>
                </a:tc>
                <a:tc>
                  <a:txBody>
                    <a:bodyPr/>
                    <a:lstStyle/>
                    <a:p>
                      <a:pPr algn="r" rtl="0" fontAlgn="ctr"/>
                      <a:r>
                        <a:rPr lang="en-US" altLang="ko-KR" sz="900" b="1" i="0" u="none" strike="noStrike">
                          <a:solidFill>
                            <a:srgbClr val="000000"/>
                          </a:solidFill>
                          <a:effectLst/>
                          <a:latin typeface="KoPub돋움체 Light" panose="00000300000000000000" pitchFamily="2" charset="-127"/>
                          <a:ea typeface="KoPub돋움체 Light" panose="00000300000000000000" pitchFamily="2" charset="-127"/>
                        </a:rPr>
                        <a:t>-</a:t>
                      </a:r>
                    </a:p>
                  </a:txBody>
                  <a:tcPr marL="36000" marR="36000" marT="0" marB="0" anchor="ctr">
                    <a:lnL>
                      <a:noFill/>
                    </a:lnL>
                    <a:lnR>
                      <a:noFill/>
                    </a:lnR>
                    <a:lnT w="6350" cap="flat" cmpd="sng" algn="ctr">
                      <a:solidFill>
                        <a:srgbClr val="0C2D83"/>
                      </a:solidFill>
                      <a:prstDash val="solid"/>
                      <a:round/>
                      <a:headEnd type="none" w="med" len="med"/>
                      <a:tailEnd type="none" w="med" len="med"/>
                    </a:lnT>
                    <a:lnB w="6350" cap="flat" cmpd="sng" algn="ctr">
                      <a:solidFill>
                        <a:srgbClr val="0C2D83"/>
                      </a:solidFill>
                      <a:prstDash val="solid"/>
                      <a:round/>
                      <a:headEnd type="none" w="med" len="med"/>
                      <a:tailEnd type="none" w="med" len="med"/>
                    </a:lnB>
                  </a:tcPr>
                </a:tc>
                <a:tc>
                  <a:txBody>
                    <a:bodyPr/>
                    <a:lstStyle/>
                    <a:p>
                      <a:pPr algn="r" rtl="0" fontAlgn="ctr"/>
                      <a:r>
                        <a:rPr lang="en-US" altLang="ko-KR" sz="900" b="1" i="0" u="none" strike="noStrike">
                          <a:solidFill>
                            <a:srgbClr val="000000"/>
                          </a:solidFill>
                          <a:effectLst/>
                          <a:latin typeface="KoPub돋움체 Light" panose="00000300000000000000" pitchFamily="2" charset="-127"/>
                          <a:ea typeface="KoPub돋움체 Light" panose="00000300000000000000" pitchFamily="2" charset="-127"/>
                        </a:rPr>
                        <a:t>-</a:t>
                      </a:r>
                    </a:p>
                  </a:txBody>
                  <a:tcPr marL="36000" marR="36000" marT="0" marB="0" anchor="ctr">
                    <a:lnL>
                      <a:noFill/>
                    </a:lnL>
                    <a:lnR>
                      <a:noFill/>
                    </a:lnR>
                    <a:lnT w="6350" cap="flat" cmpd="sng" algn="ctr">
                      <a:solidFill>
                        <a:srgbClr val="0C2D83"/>
                      </a:solidFill>
                      <a:prstDash val="solid"/>
                      <a:round/>
                      <a:headEnd type="none" w="med" len="med"/>
                      <a:tailEnd type="none" w="med" len="med"/>
                    </a:lnT>
                    <a:lnB w="6350" cap="flat" cmpd="sng" algn="ctr">
                      <a:solidFill>
                        <a:srgbClr val="0C2D83"/>
                      </a:solidFill>
                      <a:prstDash val="solid"/>
                      <a:round/>
                      <a:headEnd type="none" w="med" len="med"/>
                      <a:tailEnd type="none" w="med" len="med"/>
                    </a:lnB>
                  </a:tcPr>
                </a:tc>
                <a:tc>
                  <a:txBody>
                    <a:bodyPr/>
                    <a:lstStyle/>
                    <a:p>
                      <a:pPr algn="r" rtl="0" fontAlgn="ctr"/>
                      <a:r>
                        <a:rPr lang="en-US" altLang="ko-KR" sz="900" b="1" i="0" u="none" strike="noStrike">
                          <a:solidFill>
                            <a:srgbClr val="000000"/>
                          </a:solidFill>
                          <a:effectLst/>
                          <a:latin typeface="KoPub돋움체 Light" panose="00000300000000000000" pitchFamily="2" charset="-127"/>
                          <a:ea typeface="KoPub돋움체 Light" panose="00000300000000000000" pitchFamily="2" charset="-127"/>
                        </a:rPr>
                        <a:t>-</a:t>
                      </a:r>
                    </a:p>
                  </a:txBody>
                  <a:tcPr marL="36000" marR="36000" marT="0" marB="0" anchor="ctr">
                    <a:lnL>
                      <a:noFill/>
                    </a:lnL>
                    <a:lnR>
                      <a:noFill/>
                    </a:lnR>
                    <a:lnT w="6350" cap="flat" cmpd="sng" algn="ctr">
                      <a:solidFill>
                        <a:srgbClr val="0C2D83"/>
                      </a:solidFill>
                      <a:prstDash val="solid"/>
                      <a:round/>
                      <a:headEnd type="none" w="med" len="med"/>
                      <a:tailEnd type="none" w="med" len="med"/>
                    </a:lnT>
                    <a:lnB w="6350" cap="flat" cmpd="sng" algn="ctr">
                      <a:solidFill>
                        <a:srgbClr val="0C2D83"/>
                      </a:solidFill>
                      <a:prstDash val="solid"/>
                      <a:round/>
                      <a:headEnd type="none" w="med" len="med"/>
                      <a:tailEnd type="none" w="med" len="med"/>
                    </a:lnB>
                  </a:tcPr>
                </a:tc>
                <a:tc>
                  <a:txBody>
                    <a:bodyPr/>
                    <a:lstStyle/>
                    <a:p>
                      <a:pPr algn="r" rtl="0" fontAlgn="ctr"/>
                      <a:r>
                        <a:rPr lang="en-US" altLang="ko-KR" sz="900" b="1" i="0" u="none" strike="noStrike">
                          <a:solidFill>
                            <a:srgbClr val="000000"/>
                          </a:solidFill>
                          <a:effectLst/>
                          <a:latin typeface="KoPub돋움체 Light" panose="00000300000000000000" pitchFamily="2" charset="-127"/>
                          <a:ea typeface="KoPub돋움체 Light" panose="00000300000000000000" pitchFamily="2" charset="-127"/>
                        </a:rPr>
                        <a:t>-</a:t>
                      </a:r>
                    </a:p>
                  </a:txBody>
                  <a:tcPr marL="36000" marR="36000" marT="0" marB="0" anchor="ctr">
                    <a:lnL>
                      <a:noFill/>
                    </a:lnL>
                    <a:lnR>
                      <a:noFill/>
                    </a:lnR>
                    <a:lnT w="6350" cap="flat" cmpd="sng" algn="ctr">
                      <a:solidFill>
                        <a:srgbClr val="0C2D83"/>
                      </a:solidFill>
                      <a:prstDash val="solid"/>
                      <a:round/>
                      <a:headEnd type="none" w="med" len="med"/>
                      <a:tailEnd type="none" w="med" len="med"/>
                    </a:lnT>
                    <a:lnB w="6350" cap="flat" cmpd="sng" algn="ctr">
                      <a:solidFill>
                        <a:srgbClr val="0C2D83"/>
                      </a:solidFill>
                      <a:prstDash val="solid"/>
                      <a:round/>
                      <a:headEnd type="none" w="med" len="med"/>
                      <a:tailEnd type="none" w="med" len="med"/>
                    </a:lnB>
                  </a:tcPr>
                </a:tc>
                <a:extLst>
                  <a:ext uri="{0D108BD9-81ED-4DB2-BD59-A6C34878D82A}">
                    <a16:rowId xmlns:a16="http://schemas.microsoft.com/office/drawing/2014/main" val="935880123"/>
                  </a:ext>
                </a:extLst>
              </a:tr>
              <a:tr h="130946">
                <a:tc>
                  <a:txBody>
                    <a:bodyPr/>
                    <a:lstStyle/>
                    <a:p>
                      <a:pPr algn="l" fontAlgn="ctr"/>
                      <a:endPar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endParaRPr>
                    </a:p>
                  </a:txBody>
                  <a:tcPr marL="36000" marR="36000" marT="0" marB="0" anchor="ctr">
                    <a:lnL>
                      <a:noFill/>
                    </a:lnL>
                    <a:lnR>
                      <a:noFill/>
                    </a:lnR>
                    <a:lnT>
                      <a:noFill/>
                    </a:lnT>
                    <a:lnB>
                      <a:noFill/>
                    </a:lnB>
                  </a:tcPr>
                </a:tc>
                <a:tc>
                  <a:txBody>
                    <a:bodyPr/>
                    <a:lstStyle/>
                    <a:p>
                      <a:pPr algn="l" fontAlgn="ctr"/>
                      <a:endPar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endParaRPr>
                    </a:p>
                  </a:txBody>
                  <a:tcPr marL="36000" marR="36000" marT="0" marB="0" anchor="ctr">
                    <a:lnL>
                      <a:noFill/>
                    </a:lnL>
                    <a:lnR>
                      <a:noFill/>
                    </a:lnR>
                    <a:lnT>
                      <a:noFill/>
                    </a:lnT>
                    <a:lnB w="6350" cap="flat" cmpd="sng" algn="ctr">
                      <a:solidFill>
                        <a:srgbClr val="0C2D83"/>
                      </a:solidFill>
                      <a:prstDash val="solid"/>
                      <a:round/>
                      <a:headEnd type="none" w="med" len="med"/>
                      <a:tailEnd type="none" w="med" len="med"/>
                    </a:lnB>
                  </a:tcPr>
                </a:tc>
                <a:tc>
                  <a:txBody>
                    <a:bodyPr/>
                    <a:lstStyle/>
                    <a:p>
                      <a:pPr algn="l" rtl="0" fontAlgn="ct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선박금융 차입</a:t>
                      </a:r>
                    </a:p>
                  </a:txBody>
                  <a:tcPr marL="36000" marR="36000" marT="0" marB="0" anchor="ctr">
                    <a:lnL>
                      <a:noFill/>
                    </a:lnL>
                    <a:lnR w="6350" cap="flat" cmpd="sng" algn="ctr">
                      <a:solidFill>
                        <a:srgbClr val="0C2D83"/>
                      </a:solidFill>
                      <a:prstDash val="solid"/>
                      <a:round/>
                      <a:headEnd type="none" w="med" len="med"/>
                      <a:tailEnd type="none" w="med" len="med"/>
                    </a:lnR>
                    <a:lnT>
                      <a:noFill/>
                    </a:lnT>
                    <a:lnB w="6350" cap="flat" cmpd="sng" algn="ctr">
                      <a:solidFill>
                        <a:srgbClr val="0C2D83"/>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KoPub돋움체 Light" panose="00000300000000000000" pitchFamily="2" charset="-127"/>
                          <a:ea typeface="KoPub돋움체 Light" panose="00000300000000000000" pitchFamily="2" charset="-127"/>
                        </a:rPr>
                        <a:t>37,701</a:t>
                      </a:r>
                    </a:p>
                  </a:txBody>
                  <a:tcPr marL="36000" marR="36000" marT="0" marB="0" anchor="ctr">
                    <a:lnL w="6350" cap="flat" cmpd="sng" algn="ctr">
                      <a:solidFill>
                        <a:srgbClr val="0C2D83"/>
                      </a:solidFill>
                      <a:prstDash val="solid"/>
                      <a:round/>
                      <a:headEnd type="none" w="med" len="med"/>
                      <a:tailEnd type="none" w="med" len="med"/>
                    </a:lnL>
                    <a:lnR>
                      <a:noFill/>
                    </a:lnR>
                    <a:lnT w="6350" cap="flat" cmpd="sng" algn="ctr">
                      <a:solidFill>
                        <a:srgbClr val="0C2D83"/>
                      </a:solidFill>
                      <a:prstDash val="solid"/>
                      <a:round/>
                      <a:headEnd type="none" w="med" len="med"/>
                      <a:tailEnd type="none" w="med" len="med"/>
                    </a:lnT>
                    <a:lnB w="6350" cap="flat" cmpd="sng" algn="ctr">
                      <a:solidFill>
                        <a:srgbClr val="0C2D83"/>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KoPub돋움체 Light" panose="00000300000000000000" pitchFamily="2" charset="-127"/>
                          <a:ea typeface="KoPub돋움체 Light" panose="00000300000000000000" pitchFamily="2" charset="-127"/>
                        </a:rPr>
                        <a:t>-</a:t>
                      </a:r>
                    </a:p>
                  </a:txBody>
                  <a:tcPr marL="36000" marR="36000" marT="0" marB="0" anchor="ctr">
                    <a:lnL>
                      <a:noFill/>
                    </a:lnL>
                    <a:lnR>
                      <a:noFill/>
                    </a:lnR>
                    <a:lnT w="6350" cap="flat" cmpd="sng" algn="ctr">
                      <a:solidFill>
                        <a:srgbClr val="0C2D83"/>
                      </a:solidFill>
                      <a:prstDash val="solid"/>
                      <a:round/>
                      <a:headEnd type="none" w="med" len="med"/>
                      <a:tailEnd type="none" w="med" len="med"/>
                    </a:lnT>
                    <a:lnB w="6350" cap="flat" cmpd="sng" algn="ctr">
                      <a:solidFill>
                        <a:srgbClr val="0C2D83"/>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KoPub돋움체 Light" panose="00000300000000000000" pitchFamily="2" charset="-127"/>
                          <a:ea typeface="KoPub돋움체 Light" panose="00000300000000000000" pitchFamily="2" charset="-127"/>
                        </a:rPr>
                        <a:t>-</a:t>
                      </a:r>
                    </a:p>
                  </a:txBody>
                  <a:tcPr marL="36000" marR="36000" marT="0" marB="0" anchor="ctr">
                    <a:lnL>
                      <a:noFill/>
                    </a:lnL>
                    <a:lnR>
                      <a:noFill/>
                    </a:lnR>
                    <a:lnT w="6350" cap="flat" cmpd="sng" algn="ctr">
                      <a:solidFill>
                        <a:srgbClr val="0C2D83"/>
                      </a:solidFill>
                      <a:prstDash val="solid"/>
                      <a:round/>
                      <a:headEnd type="none" w="med" len="med"/>
                      <a:tailEnd type="none" w="med" len="med"/>
                    </a:lnT>
                    <a:lnB w="6350" cap="flat" cmpd="sng" algn="ctr">
                      <a:solidFill>
                        <a:srgbClr val="0C2D83"/>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KoPub돋움체 Light" panose="00000300000000000000" pitchFamily="2" charset="-127"/>
                          <a:ea typeface="KoPub돋움체 Light" panose="00000300000000000000" pitchFamily="2" charset="-127"/>
                        </a:rPr>
                        <a:t>-</a:t>
                      </a:r>
                    </a:p>
                  </a:txBody>
                  <a:tcPr marL="36000" marR="36000" marT="0" marB="0" anchor="ctr">
                    <a:lnL>
                      <a:noFill/>
                    </a:lnL>
                    <a:lnR>
                      <a:noFill/>
                    </a:lnR>
                    <a:lnT w="6350" cap="flat" cmpd="sng" algn="ctr">
                      <a:solidFill>
                        <a:srgbClr val="0C2D83"/>
                      </a:solidFill>
                      <a:prstDash val="solid"/>
                      <a:round/>
                      <a:headEnd type="none" w="med" len="med"/>
                      <a:tailEnd type="none" w="med" len="med"/>
                    </a:lnT>
                    <a:lnB w="6350" cap="flat" cmpd="sng" algn="ctr">
                      <a:solidFill>
                        <a:srgbClr val="0C2D83"/>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KoPub돋움체 Light" panose="00000300000000000000" pitchFamily="2" charset="-127"/>
                          <a:ea typeface="KoPub돋움체 Light" panose="00000300000000000000" pitchFamily="2" charset="-127"/>
                        </a:rPr>
                        <a:t>-</a:t>
                      </a:r>
                    </a:p>
                  </a:txBody>
                  <a:tcPr marL="36000" marR="36000" marT="0" marB="0" anchor="ctr">
                    <a:lnL>
                      <a:noFill/>
                    </a:lnL>
                    <a:lnR>
                      <a:noFill/>
                    </a:lnR>
                    <a:lnT w="6350" cap="flat" cmpd="sng" algn="ctr">
                      <a:solidFill>
                        <a:srgbClr val="0C2D83"/>
                      </a:solidFill>
                      <a:prstDash val="solid"/>
                      <a:round/>
                      <a:headEnd type="none" w="med" len="med"/>
                      <a:tailEnd type="none" w="med" len="med"/>
                    </a:lnT>
                    <a:lnB w="6350" cap="flat" cmpd="sng" algn="ctr">
                      <a:solidFill>
                        <a:srgbClr val="0C2D83"/>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KoPub돋움체 Light" panose="00000300000000000000" pitchFamily="2" charset="-127"/>
                          <a:ea typeface="KoPub돋움체 Light" panose="00000300000000000000" pitchFamily="2" charset="-127"/>
                        </a:rPr>
                        <a:t>-</a:t>
                      </a:r>
                    </a:p>
                  </a:txBody>
                  <a:tcPr marL="36000" marR="36000" marT="0" marB="0" anchor="ctr">
                    <a:lnL>
                      <a:noFill/>
                    </a:lnL>
                    <a:lnR>
                      <a:noFill/>
                    </a:lnR>
                    <a:lnT w="6350" cap="flat" cmpd="sng" algn="ctr">
                      <a:solidFill>
                        <a:srgbClr val="0C2D83"/>
                      </a:solidFill>
                      <a:prstDash val="solid"/>
                      <a:round/>
                      <a:headEnd type="none" w="med" len="med"/>
                      <a:tailEnd type="none" w="med" len="med"/>
                    </a:lnT>
                    <a:lnB w="6350" cap="flat" cmpd="sng" algn="ctr">
                      <a:solidFill>
                        <a:srgbClr val="0C2D83"/>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KoPub돋움체 Light" panose="00000300000000000000" pitchFamily="2" charset="-127"/>
                          <a:ea typeface="KoPub돋움체 Light" panose="00000300000000000000" pitchFamily="2" charset="-127"/>
                        </a:rPr>
                        <a:t>-</a:t>
                      </a:r>
                    </a:p>
                  </a:txBody>
                  <a:tcPr marL="36000" marR="36000" marT="0" marB="0" anchor="ctr">
                    <a:lnL>
                      <a:noFill/>
                    </a:lnL>
                    <a:lnR>
                      <a:noFill/>
                    </a:lnR>
                    <a:lnT w="6350" cap="flat" cmpd="sng" algn="ctr">
                      <a:solidFill>
                        <a:srgbClr val="0C2D83"/>
                      </a:solidFill>
                      <a:prstDash val="solid"/>
                      <a:round/>
                      <a:headEnd type="none" w="med" len="med"/>
                      <a:tailEnd type="none" w="med" len="med"/>
                    </a:lnT>
                    <a:lnB w="6350" cap="flat" cmpd="sng" algn="ctr">
                      <a:solidFill>
                        <a:srgbClr val="0C2D83"/>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KoPub돋움체 Light" panose="00000300000000000000" pitchFamily="2" charset="-127"/>
                          <a:ea typeface="KoPub돋움체 Light" panose="00000300000000000000" pitchFamily="2" charset="-127"/>
                        </a:rPr>
                        <a:t>-</a:t>
                      </a:r>
                    </a:p>
                  </a:txBody>
                  <a:tcPr marL="36000" marR="36000" marT="0" marB="0" anchor="ctr">
                    <a:lnL>
                      <a:noFill/>
                    </a:lnL>
                    <a:lnR>
                      <a:noFill/>
                    </a:lnR>
                    <a:lnT w="6350" cap="flat" cmpd="sng" algn="ctr">
                      <a:solidFill>
                        <a:srgbClr val="0C2D83"/>
                      </a:solidFill>
                      <a:prstDash val="solid"/>
                      <a:round/>
                      <a:headEnd type="none" w="med" len="med"/>
                      <a:tailEnd type="none" w="med" len="med"/>
                    </a:lnT>
                    <a:lnB w="6350" cap="flat" cmpd="sng" algn="ctr">
                      <a:solidFill>
                        <a:srgbClr val="0C2D83"/>
                      </a:solidFill>
                      <a:prstDash val="solid"/>
                      <a:round/>
                      <a:headEnd type="none" w="med" len="med"/>
                      <a:tailEnd type="none" w="med" len="med"/>
                    </a:lnB>
                  </a:tcPr>
                </a:tc>
                <a:extLst>
                  <a:ext uri="{0D108BD9-81ED-4DB2-BD59-A6C34878D82A}">
                    <a16:rowId xmlns:a16="http://schemas.microsoft.com/office/drawing/2014/main" val="2860050687"/>
                  </a:ext>
                </a:extLst>
              </a:tr>
              <a:tr h="130946">
                <a:tc>
                  <a:txBody>
                    <a:bodyPr/>
                    <a:lstStyle/>
                    <a:p>
                      <a:pPr algn="l" fontAlgn="ctr"/>
                      <a:endParaRPr lang="ko-KR" altLang="en-US" sz="900" b="1" i="0" u="none" strike="noStrike">
                        <a:solidFill>
                          <a:srgbClr val="000000"/>
                        </a:solidFill>
                        <a:effectLst/>
                        <a:latin typeface="KoPub돋움체 Medium" panose="00000600000000000000" pitchFamily="2" charset="-127"/>
                        <a:ea typeface="KoPub돋움체 Medium" panose="00000600000000000000" pitchFamily="2" charset="-127"/>
                      </a:endParaRPr>
                    </a:p>
                  </a:txBody>
                  <a:tcPr marL="36000" marR="36000" marT="0" marB="0" anchor="ctr">
                    <a:lnL>
                      <a:noFill/>
                    </a:lnL>
                    <a:lnR>
                      <a:noFill/>
                    </a:lnR>
                    <a:lnT>
                      <a:noFill/>
                    </a:lnT>
                    <a:lnB>
                      <a:noFill/>
                    </a:lnB>
                  </a:tcPr>
                </a:tc>
                <a:tc>
                  <a:txBody>
                    <a:bodyPr/>
                    <a:lstStyle/>
                    <a:p>
                      <a:pPr algn="l" rtl="0" fontAlgn="ctr"/>
                      <a:r>
                        <a:rPr lang="en-US" sz="900" b="1" i="0" u="none" strike="noStrike">
                          <a:solidFill>
                            <a:srgbClr val="000000"/>
                          </a:solidFill>
                          <a:effectLst/>
                          <a:latin typeface="KoPub돋움체 Medium" panose="00000600000000000000" pitchFamily="2" charset="-127"/>
                          <a:ea typeface="KoPub돋움체 Medium" panose="00000600000000000000" pitchFamily="2" charset="-127"/>
                        </a:rPr>
                        <a:t>Cash out</a:t>
                      </a:r>
                    </a:p>
                  </a:txBody>
                  <a:tcPr marL="36000" marR="36000" marT="0" marB="0" anchor="ctr">
                    <a:lnL>
                      <a:noFill/>
                    </a:lnL>
                    <a:lnR>
                      <a:noFill/>
                    </a:lnR>
                    <a:lnT w="6350" cap="flat" cmpd="sng" algn="ctr">
                      <a:solidFill>
                        <a:srgbClr val="0C2D83"/>
                      </a:solidFill>
                      <a:prstDash val="solid"/>
                      <a:round/>
                      <a:headEnd type="none" w="med" len="med"/>
                      <a:tailEnd type="none" w="med" len="med"/>
                    </a:lnT>
                    <a:lnB>
                      <a:noFill/>
                    </a:lnB>
                  </a:tcPr>
                </a:tc>
                <a:tc>
                  <a:txBody>
                    <a:bodyPr/>
                    <a:lstStyle/>
                    <a:p>
                      <a:pPr algn="l" rtl="0" fontAlgn="ctr"/>
                      <a:r>
                        <a:rPr lang="ko-KR" altLang="en-US" sz="900" b="1" i="0" u="none" strike="noStrike">
                          <a:solidFill>
                            <a:srgbClr val="000000"/>
                          </a:solidFill>
                          <a:effectLst/>
                          <a:latin typeface="KoPub돋움체 Medium" panose="00000600000000000000" pitchFamily="2" charset="-127"/>
                          <a:ea typeface="KoPub돋움체 Medium" panose="00000600000000000000" pitchFamily="2" charset="-127"/>
                        </a:rPr>
                        <a:t>　</a:t>
                      </a:r>
                    </a:p>
                  </a:txBody>
                  <a:tcPr marL="36000" marR="36000" marT="0" marB="0" anchor="ctr">
                    <a:lnL>
                      <a:noFill/>
                    </a:lnL>
                    <a:lnR>
                      <a:noFill/>
                    </a:lnR>
                    <a:lnT w="6350" cap="flat" cmpd="sng" algn="ctr">
                      <a:solidFill>
                        <a:srgbClr val="0C2D83"/>
                      </a:solidFill>
                      <a:prstDash val="solid"/>
                      <a:round/>
                      <a:headEnd type="none" w="med" len="med"/>
                      <a:tailEnd type="none" w="med" len="med"/>
                    </a:lnT>
                    <a:lnB>
                      <a:noFill/>
                    </a:lnB>
                  </a:tcPr>
                </a:tc>
                <a:tc>
                  <a:txBody>
                    <a:bodyPr/>
                    <a:lstStyle/>
                    <a:p>
                      <a:pPr algn="r" rtl="0" fontAlgn="ctr"/>
                      <a:r>
                        <a:rPr lang="en-US" altLang="ko-KR" sz="900" b="1" i="0" u="none" strike="noStrike">
                          <a:solidFill>
                            <a:srgbClr val="FF0000"/>
                          </a:solidFill>
                          <a:effectLst/>
                          <a:latin typeface="KoPub돋움체 Light" panose="00000300000000000000" pitchFamily="2" charset="-127"/>
                          <a:ea typeface="KoPub돋움체 Light" panose="00000300000000000000" pitchFamily="2" charset="-127"/>
                        </a:rPr>
                        <a:t>(754)</a:t>
                      </a:r>
                    </a:p>
                  </a:txBody>
                  <a:tcPr marL="36000" marR="36000" marT="0" marB="0" anchor="ctr">
                    <a:lnL>
                      <a:noFill/>
                    </a:lnL>
                    <a:lnR>
                      <a:noFill/>
                    </a:lnR>
                    <a:lnT w="6350" cap="flat" cmpd="sng" algn="ctr">
                      <a:solidFill>
                        <a:srgbClr val="0C2D83"/>
                      </a:solidFill>
                      <a:prstDash val="solid"/>
                      <a:round/>
                      <a:headEnd type="none" w="med" len="med"/>
                      <a:tailEnd type="none" w="med" len="med"/>
                    </a:lnT>
                    <a:lnB w="6350" cap="flat" cmpd="sng" algn="ctr">
                      <a:solidFill>
                        <a:srgbClr val="0C2D83"/>
                      </a:solidFill>
                      <a:prstDash val="solid"/>
                      <a:round/>
                      <a:headEnd type="none" w="med" len="med"/>
                      <a:tailEnd type="none" w="med" len="med"/>
                    </a:lnB>
                  </a:tcPr>
                </a:tc>
                <a:tc>
                  <a:txBody>
                    <a:bodyPr/>
                    <a:lstStyle/>
                    <a:p>
                      <a:pPr algn="r" rtl="0" fontAlgn="ctr"/>
                      <a:r>
                        <a:rPr lang="en-US" altLang="ko-KR" sz="900" b="1" i="0" u="none" strike="noStrike">
                          <a:solidFill>
                            <a:srgbClr val="000000"/>
                          </a:solidFill>
                          <a:effectLst/>
                          <a:latin typeface="KoPub돋움체 Light" panose="00000300000000000000" pitchFamily="2" charset="-127"/>
                          <a:ea typeface="KoPub돋움체 Light" panose="00000300000000000000" pitchFamily="2" charset="-127"/>
                        </a:rPr>
                        <a:t>-</a:t>
                      </a:r>
                    </a:p>
                  </a:txBody>
                  <a:tcPr marL="36000" marR="36000" marT="0" marB="0" anchor="ctr">
                    <a:lnL>
                      <a:noFill/>
                    </a:lnL>
                    <a:lnR>
                      <a:noFill/>
                    </a:lnR>
                    <a:lnT w="6350" cap="flat" cmpd="sng" algn="ctr">
                      <a:solidFill>
                        <a:srgbClr val="0C2D83"/>
                      </a:solidFill>
                      <a:prstDash val="solid"/>
                      <a:round/>
                      <a:headEnd type="none" w="med" len="med"/>
                      <a:tailEnd type="none" w="med" len="med"/>
                    </a:lnT>
                    <a:lnB w="6350" cap="flat" cmpd="sng" algn="ctr">
                      <a:solidFill>
                        <a:srgbClr val="0C2D83"/>
                      </a:solidFill>
                      <a:prstDash val="solid"/>
                      <a:round/>
                      <a:headEnd type="none" w="med" len="med"/>
                      <a:tailEnd type="none" w="med" len="med"/>
                    </a:lnB>
                  </a:tcPr>
                </a:tc>
                <a:tc>
                  <a:txBody>
                    <a:bodyPr/>
                    <a:lstStyle/>
                    <a:p>
                      <a:pPr algn="r" rtl="0" fontAlgn="ctr"/>
                      <a:r>
                        <a:rPr lang="en-US" altLang="ko-KR" sz="900" b="1" i="0" u="none" strike="noStrike">
                          <a:solidFill>
                            <a:srgbClr val="000000"/>
                          </a:solidFill>
                          <a:effectLst/>
                          <a:latin typeface="KoPub돋움체 Light" panose="00000300000000000000" pitchFamily="2" charset="-127"/>
                          <a:ea typeface="KoPub돋움체 Light" panose="00000300000000000000" pitchFamily="2" charset="-127"/>
                        </a:rPr>
                        <a:t>-</a:t>
                      </a:r>
                    </a:p>
                  </a:txBody>
                  <a:tcPr marL="36000" marR="36000" marT="0" marB="0" anchor="ctr">
                    <a:lnL>
                      <a:noFill/>
                    </a:lnL>
                    <a:lnR>
                      <a:noFill/>
                    </a:lnR>
                    <a:lnT w="6350" cap="flat" cmpd="sng" algn="ctr">
                      <a:solidFill>
                        <a:srgbClr val="0C2D83"/>
                      </a:solidFill>
                      <a:prstDash val="solid"/>
                      <a:round/>
                      <a:headEnd type="none" w="med" len="med"/>
                      <a:tailEnd type="none" w="med" len="med"/>
                    </a:lnT>
                    <a:lnB w="6350" cap="flat" cmpd="sng" algn="ctr">
                      <a:solidFill>
                        <a:srgbClr val="0C2D83"/>
                      </a:solidFill>
                      <a:prstDash val="solid"/>
                      <a:round/>
                      <a:headEnd type="none" w="med" len="med"/>
                      <a:tailEnd type="none" w="med" len="med"/>
                    </a:lnB>
                  </a:tcPr>
                </a:tc>
                <a:tc>
                  <a:txBody>
                    <a:bodyPr/>
                    <a:lstStyle/>
                    <a:p>
                      <a:pPr algn="r" rtl="0" fontAlgn="ctr"/>
                      <a:r>
                        <a:rPr lang="en-US" altLang="ko-KR" sz="900" b="1" i="0" u="none" strike="noStrike">
                          <a:solidFill>
                            <a:srgbClr val="000000"/>
                          </a:solidFill>
                          <a:effectLst/>
                          <a:latin typeface="KoPub돋움체 Light" panose="00000300000000000000" pitchFamily="2" charset="-127"/>
                          <a:ea typeface="KoPub돋움체 Light" panose="00000300000000000000" pitchFamily="2" charset="-127"/>
                        </a:rPr>
                        <a:t>-</a:t>
                      </a:r>
                    </a:p>
                  </a:txBody>
                  <a:tcPr marL="36000" marR="36000" marT="0" marB="0" anchor="ctr">
                    <a:lnL>
                      <a:noFill/>
                    </a:lnL>
                    <a:lnR>
                      <a:noFill/>
                    </a:lnR>
                    <a:lnT w="6350" cap="flat" cmpd="sng" algn="ctr">
                      <a:solidFill>
                        <a:srgbClr val="0C2D83"/>
                      </a:solidFill>
                      <a:prstDash val="solid"/>
                      <a:round/>
                      <a:headEnd type="none" w="med" len="med"/>
                      <a:tailEnd type="none" w="med" len="med"/>
                    </a:lnT>
                    <a:lnB w="6350" cap="flat" cmpd="sng" algn="ctr">
                      <a:solidFill>
                        <a:srgbClr val="0C2D83"/>
                      </a:solidFill>
                      <a:prstDash val="solid"/>
                      <a:round/>
                      <a:headEnd type="none" w="med" len="med"/>
                      <a:tailEnd type="none" w="med" len="med"/>
                    </a:lnB>
                  </a:tcPr>
                </a:tc>
                <a:tc>
                  <a:txBody>
                    <a:bodyPr/>
                    <a:lstStyle/>
                    <a:p>
                      <a:pPr algn="r" rtl="0" fontAlgn="ctr"/>
                      <a:r>
                        <a:rPr lang="en-US" altLang="ko-KR" sz="900" b="1" i="0" u="none" strike="noStrike">
                          <a:solidFill>
                            <a:srgbClr val="000000"/>
                          </a:solidFill>
                          <a:effectLst/>
                          <a:latin typeface="KoPub돋움체 Light" panose="00000300000000000000" pitchFamily="2" charset="-127"/>
                          <a:ea typeface="KoPub돋움체 Light" panose="00000300000000000000" pitchFamily="2" charset="-127"/>
                        </a:rPr>
                        <a:t>-</a:t>
                      </a:r>
                    </a:p>
                  </a:txBody>
                  <a:tcPr marL="36000" marR="36000" marT="0" marB="0" anchor="ctr">
                    <a:lnL>
                      <a:noFill/>
                    </a:lnL>
                    <a:lnR>
                      <a:noFill/>
                    </a:lnR>
                    <a:lnT w="6350" cap="flat" cmpd="sng" algn="ctr">
                      <a:solidFill>
                        <a:srgbClr val="0C2D83"/>
                      </a:solidFill>
                      <a:prstDash val="solid"/>
                      <a:round/>
                      <a:headEnd type="none" w="med" len="med"/>
                      <a:tailEnd type="none" w="med" len="med"/>
                    </a:lnT>
                    <a:lnB w="6350" cap="flat" cmpd="sng" algn="ctr">
                      <a:solidFill>
                        <a:srgbClr val="0C2D83"/>
                      </a:solidFill>
                      <a:prstDash val="solid"/>
                      <a:round/>
                      <a:headEnd type="none" w="med" len="med"/>
                      <a:tailEnd type="none" w="med" len="med"/>
                    </a:lnB>
                  </a:tcPr>
                </a:tc>
                <a:tc>
                  <a:txBody>
                    <a:bodyPr/>
                    <a:lstStyle/>
                    <a:p>
                      <a:pPr algn="r" rtl="0" fontAlgn="ctr"/>
                      <a:r>
                        <a:rPr lang="en-US" altLang="ko-KR" sz="900" b="1" i="0" u="none" strike="noStrike">
                          <a:solidFill>
                            <a:srgbClr val="000000"/>
                          </a:solidFill>
                          <a:effectLst/>
                          <a:latin typeface="KoPub돋움체 Light" panose="00000300000000000000" pitchFamily="2" charset="-127"/>
                          <a:ea typeface="KoPub돋움체 Light" panose="00000300000000000000" pitchFamily="2" charset="-127"/>
                        </a:rPr>
                        <a:t>-</a:t>
                      </a:r>
                    </a:p>
                  </a:txBody>
                  <a:tcPr marL="36000" marR="36000" marT="0" marB="0" anchor="ctr">
                    <a:lnL>
                      <a:noFill/>
                    </a:lnL>
                    <a:lnR>
                      <a:noFill/>
                    </a:lnR>
                    <a:lnT w="6350" cap="flat" cmpd="sng" algn="ctr">
                      <a:solidFill>
                        <a:srgbClr val="0C2D83"/>
                      </a:solidFill>
                      <a:prstDash val="solid"/>
                      <a:round/>
                      <a:headEnd type="none" w="med" len="med"/>
                      <a:tailEnd type="none" w="med" len="med"/>
                    </a:lnT>
                    <a:lnB w="6350" cap="flat" cmpd="sng" algn="ctr">
                      <a:solidFill>
                        <a:srgbClr val="0C2D83"/>
                      </a:solidFill>
                      <a:prstDash val="solid"/>
                      <a:round/>
                      <a:headEnd type="none" w="med" len="med"/>
                      <a:tailEnd type="none" w="med" len="med"/>
                    </a:lnB>
                  </a:tcPr>
                </a:tc>
                <a:tc>
                  <a:txBody>
                    <a:bodyPr/>
                    <a:lstStyle/>
                    <a:p>
                      <a:pPr algn="r" rtl="0" fontAlgn="ctr"/>
                      <a:r>
                        <a:rPr lang="en-US" altLang="ko-KR" sz="900" b="1" i="0" u="none" strike="noStrike">
                          <a:solidFill>
                            <a:srgbClr val="000000"/>
                          </a:solidFill>
                          <a:effectLst/>
                          <a:latin typeface="KoPub돋움체 Light" panose="00000300000000000000" pitchFamily="2" charset="-127"/>
                          <a:ea typeface="KoPub돋움체 Light" panose="00000300000000000000" pitchFamily="2" charset="-127"/>
                        </a:rPr>
                        <a:t>-</a:t>
                      </a:r>
                    </a:p>
                  </a:txBody>
                  <a:tcPr marL="36000" marR="36000" marT="0" marB="0" anchor="ctr">
                    <a:lnL>
                      <a:noFill/>
                    </a:lnL>
                    <a:lnR>
                      <a:noFill/>
                    </a:lnR>
                    <a:lnT w="6350" cap="flat" cmpd="sng" algn="ctr">
                      <a:solidFill>
                        <a:srgbClr val="0C2D83"/>
                      </a:solidFill>
                      <a:prstDash val="solid"/>
                      <a:round/>
                      <a:headEnd type="none" w="med" len="med"/>
                      <a:tailEnd type="none" w="med" len="med"/>
                    </a:lnT>
                    <a:lnB w="6350" cap="flat" cmpd="sng" algn="ctr">
                      <a:solidFill>
                        <a:srgbClr val="0C2D83"/>
                      </a:solidFill>
                      <a:prstDash val="solid"/>
                      <a:round/>
                      <a:headEnd type="none" w="med" len="med"/>
                      <a:tailEnd type="none" w="med" len="med"/>
                    </a:lnB>
                  </a:tcPr>
                </a:tc>
                <a:tc>
                  <a:txBody>
                    <a:bodyPr/>
                    <a:lstStyle/>
                    <a:p>
                      <a:pPr algn="r" rtl="0" fontAlgn="ctr"/>
                      <a:r>
                        <a:rPr lang="en-US" altLang="ko-KR" sz="900" b="1" i="0" u="none" strike="noStrike">
                          <a:solidFill>
                            <a:srgbClr val="000000"/>
                          </a:solidFill>
                          <a:effectLst/>
                          <a:latin typeface="KoPub돋움체 Light" panose="00000300000000000000" pitchFamily="2" charset="-127"/>
                          <a:ea typeface="KoPub돋움체 Light" panose="00000300000000000000" pitchFamily="2" charset="-127"/>
                        </a:rPr>
                        <a:t>-</a:t>
                      </a:r>
                    </a:p>
                  </a:txBody>
                  <a:tcPr marL="36000" marR="36000" marT="0" marB="0" anchor="ctr">
                    <a:lnL>
                      <a:noFill/>
                    </a:lnL>
                    <a:lnR>
                      <a:noFill/>
                    </a:lnR>
                    <a:lnT w="6350" cap="flat" cmpd="sng" algn="ctr">
                      <a:solidFill>
                        <a:srgbClr val="0C2D83"/>
                      </a:solidFill>
                      <a:prstDash val="solid"/>
                      <a:round/>
                      <a:headEnd type="none" w="med" len="med"/>
                      <a:tailEnd type="none" w="med" len="med"/>
                    </a:lnT>
                    <a:lnB w="6350" cap="flat" cmpd="sng" algn="ctr">
                      <a:solidFill>
                        <a:srgbClr val="0C2D83"/>
                      </a:solidFill>
                      <a:prstDash val="solid"/>
                      <a:round/>
                      <a:headEnd type="none" w="med" len="med"/>
                      <a:tailEnd type="none" w="med" len="med"/>
                    </a:lnB>
                  </a:tcPr>
                </a:tc>
                <a:extLst>
                  <a:ext uri="{0D108BD9-81ED-4DB2-BD59-A6C34878D82A}">
                    <a16:rowId xmlns:a16="http://schemas.microsoft.com/office/drawing/2014/main" val="476782697"/>
                  </a:ext>
                </a:extLst>
              </a:tr>
              <a:tr h="130946">
                <a:tc>
                  <a:txBody>
                    <a:bodyPr/>
                    <a:lstStyle/>
                    <a:p>
                      <a:pPr algn="l" fontAlgn="ct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　</a:t>
                      </a:r>
                    </a:p>
                  </a:txBody>
                  <a:tcPr marL="36000" marR="36000" marT="0" marB="0" anchor="ctr">
                    <a:lnL>
                      <a:noFill/>
                    </a:lnL>
                    <a:lnR>
                      <a:noFill/>
                    </a:lnR>
                    <a:lnT>
                      <a:noFill/>
                    </a:lnT>
                    <a:lnB w="6350" cap="flat" cmpd="sng" algn="ctr">
                      <a:solidFill>
                        <a:srgbClr val="0C2D83"/>
                      </a:solidFill>
                      <a:prstDash val="solid"/>
                      <a:round/>
                      <a:headEnd type="none" w="med" len="med"/>
                      <a:tailEnd type="none" w="med" len="med"/>
                    </a:lnB>
                  </a:tcPr>
                </a:tc>
                <a:tc>
                  <a:txBody>
                    <a:bodyPr/>
                    <a:lstStyle/>
                    <a:p>
                      <a:pPr algn="l" fontAlgn="ct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　</a:t>
                      </a:r>
                    </a:p>
                  </a:txBody>
                  <a:tcPr marL="36000" marR="36000" marT="0" marB="0" anchor="ctr">
                    <a:lnL>
                      <a:noFill/>
                    </a:lnL>
                    <a:lnR>
                      <a:noFill/>
                    </a:lnR>
                    <a:lnT>
                      <a:noFill/>
                    </a:lnT>
                    <a:lnB w="6350" cap="flat" cmpd="sng" algn="ctr">
                      <a:solidFill>
                        <a:srgbClr val="0C2D83"/>
                      </a:solidFill>
                      <a:prstDash val="solid"/>
                      <a:round/>
                      <a:headEnd type="none" w="med" len="med"/>
                      <a:tailEnd type="none" w="med" len="med"/>
                    </a:lnB>
                  </a:tcPr>
                </a:tc>
                <a:tc>
                  <a:txBody>
                    <a:bodyPr/>
                    <a:lstStyle/>
                    <a:p>
                      <a:pPr algn="l" rtl="0" fontAlgn="ct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금융 수수료</a:t>
                      </a:r>
                    </a:p>
                  </a:txBody>
                  <a:tcPr marL="36000" marR="36000" marT="0" marB="0" anchor="ctr">
                    <a:lnL>
                      <a:noFill/>
                    </a:lnL>
                    <a:lnR w="6350" cap="flat" cmpd="sng" algn="ctr">
                      <a:solidFill>
                        <a:srgbClr val="0C2D83"/>
                      </a:solidFill>
                      <a:prstDash val="solid"/>
                      <a:round/>
                      <a:headEnd type="none" w="med" len="med"/>
                      <a:tailEnd type="none" w="med" len="med"/>
                    </a:lnR>
                    <a:lnT>
                      <a:noFill/>
                    </a:lnT>
                    <a:lnB w="6350" cap="flat" cmpd="sng" algn="ctr">
                      <a:solidFill>
                        <a:srgbClr val="0C2D83"/>
                      </a:solidFill>
                      <a:prstDash val="solid"/>
                      <a:round/>
                      <a:headEnd type="none" w="med" len="med"/>
                      <a:tailEnd type="none" w="med" len="med"/>
                    </a:lnB>
                  </a:tcPr>
                </a:tc>
                <a:tc>
                  <a:txBody>
                    <a:bodyPr/>
                    <a:lstStyle/>
                    <a:p>
                      <a:pPr algn="r" rtl="0" fontAlgn="ctr"/>
                      <a:r>
                        <a:rPr lang="en-US" altLang="ko-KR" sz="900" b="0" i="0" u="none" strike="noStrike">
                          <a:solidFill>
                            <a:srgbClr val="FF0000"/>
                          </a:solidFill>
                          <a:effectLst/>
                          <a:latin typeface="KoPub돋움체 Light" panose="00000300000000000000" pitchFamily="2" charset="-127"/>
                          <a:ea typeface="KoPub돋움체 Light" panose="00000300000000000000" pitchFamily="2" charset="-127"/>
                        </a:rPr>
                        <a:t>(754)</a:t>
                      </a:r>
                    </a:p>
                  </a:txBody>
                  <a:tcPr marL="36000" marR="36000" marT="0" marB="0" anchor="ctr">
                    <a:lnL w="6350" cap="flat" cmpd="sng" algn="ctr">
                      <a:solidFill>
                        <a:srgbClr val="0C2D83"/>
                      </a:solidFill>
                      <a:prstDash val="solid"/>
                      <a:round/>
                      <a:headEnd type="none" w="med" len="med"/>
                      <a:tailEnd type="none" w="med" len="med"/>
                    </a:lnL>
                    <a:lnR>
                      <a:noFill/>
                    </a:lnR>
                    <a:lnT w="6350" cap="flat" cmpd="sng" algn="ctr">
                      <a:solidFill>
                        <a:srgbClr val="0C2D83"/>
                      </a:solidFill>
                      <a:prstDash val="solid"/>
                      <a:round/>
                      <a:headEnd type="none" w="med" len="med"/>
                      <a:tailEnd type="none" w="med" len="med"/>
                    </a:lnT>
                    <a:lnB w="6350" cap="flat" cmpd="sng" algn="ctr">
                      <a:solidFill>
                        <a:srgbClr val="0C2D83"/>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KoPub돋움체 Light" panose="00000300000000000000" pitchFamily="2" charset="-127"/>
                          <a:ea typeface="KoPub돋움체 Light" panose="00000300000000000000" pitchFamily="2" charset="-127"/>
                        </a:rPr>
                        <a:t>-</a:t>
                      </a:r>
                    </a:p>
                  </a:txBody>
                  <a:tcPr marL="36000" marR="36000" marT="0" marB="0" anchor="ctr">
                    <a:lnL>
                      <a:noFill/>
                    </a:lnL>
                    <a:lnR>
                      <a:noFill/>
                    </a:lnR>
                    <a:lnT w="6350" cap="flat" cmpd="sng" algn="ctr">
                      <a:solidFill>
                        <a:srgbClr val="0C2D83"/>
                      </a:solidFill>
                      <a:prstDash val="solid"/>
                      <a:round/>
                      <a:headEnd type="none" w="med" len="med"/>
                      <a:tailEnd type="none" w="med" len="med"/>
                    </a:lnT>
                    <a:lnB w="6350" cap="flat" cmpd="sng" algn="ctr">
                      <a:solidFill>
                        <a:srgbClr val="0C2D83"/>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KoPub돋움체 Light" panose="00000300000000000000" pitchFamily="2" charset="-127"/>
                          <a:ea typeface="KoPub돋움체 Light" panose="00000300000000000000" pitchFamily="2" charset="-127"/>
                        </a:rPr>
                        <a:t>-</a:t>
                      </a:r>
                    </a:p>
                  </a:txBody>
                  <a:tcPr marL="36000" marR="36000" marT="0" marB="0" anchor="ctr">
                    <a:lnL>
                      <a:noFill/>
                    </a:lnL>
                    <a:lnR>
                      <a:noFill/>
                    </a:lnR>
                    <a:lnT w="6350" cap="flat" cmpd="sng" algn="ctr">
                      <a:solidFill>
                        <a:srgbClr val="0C2D83"/>
                      </a:solidFill>
                      <a:prstDash val="solid"/>
                      <a:round/>
                      <a:headEnd type="none" w="med" len="med"/>
                      <a:tailEnd type="none" w="med" len="med"/>
                    </a:lnT>
                    <a:lnB w="6350" cap="flat" cmpd="sng" algn="ctr">
                      <a:solidFill>
                        <a:srgbClr val="0C2D83"/>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KoPub돋움체 Light" panose="00000300000000000000" pitchFamily="2" charset="-127"/>
                          <a:ea typeface="KoPub돋움체 Light" panose="00000300000000000000" pitchFamily="2" charset="-127"/>
                        </a:rPr>
                        <a:t>-</a:t>
                      </a:r>
                    </a:p>
                  </a:txBody>
                  <a:tcPr marL="36000" marR="36000" marT="0" marB="0" anchor="ctr">
                    <a:lnL>
                      <a:noFill/>
                    </a:lnL>
                    <a:lnR>
                      <a:noFill/>
                    </a:lnR>
                    <a:lnT w="6350" cap="flat" cmpd="sng" algn="ctr">
                      <a:solidFill>
                        <a:srgbClr val="0C2D83"/>
                      </a:solidFill>
                      <a:prstDash val="solid"/>
                      <a:round/>
                      <a:headEnd type="none" w="med" len="med"/>
                      <a:tailEnd type="none" w="med" len="med"/>
                    </a:lnT>
                    <a:lnB w="6350" cap="flat" cmpd="sng" algn="ctr">
                      <a:solidFill>
                        <a:srgbClr val="0C2D83"/>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KoPub돋움체 Light" panose="00000300000000000000" pitchFamily="2" charset="-127"/>
                          <a:ea typeface="KoPub돋움체 Light" panose="00000300000000000000" pitchFamily="2" charset="-127"/>
                        </a:rPr>
                        <a:t>-</a:t>
                      </a:r>
                    </a:p>
                  </a:txBody>
                  <a:tcPr marL="36000" marR="36000" marT="0" marB="0" anchor="ctr">
                    <a:lnL>
                      <a:noFill/>
                    </a:lnL>
                    <a:lnR>
                      <a:noFill/>
                    </a:lnR>
                    <a:lnT w="6350" cap="flat" cmpd="sng" algn="ctr">
                      <a:solidFill>
                        <a:srgbClr val="0C2D83"/>
                      </a:solidFill>
                      <a:prstDash val="solid"/>
                      <a:round/>
                      <a:headEnd type="none" w="med" len="med"/>
                      <a:tailEnd type="none" w="med" len="med"/>
                    </a:lnT>
                    <a:lnB w="6350" cap="flat" cmpd="sng" algn="ctr">
                      <a:solidFill>
                        <a:srgbClr val="0C2D83"/>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KoPub돋움체 Light" panose="00000300000000000000" pitchFamily="2" charset="-127"/>
                          <a:ea typeface="KoPub돋움체 Light" panose="00000300000000000000" pitchFamily="2" charset="-127"/>
                        </a:rPr>
                        <a:t>-</a:t>
                      </a:r>
                    </a:p>
                  </a:txBody>
                  <a:tcPr marL="36000" marR="36000" marT="0" marB="0" anchor="ctr">
                    <a:lnL>
                      <a:noFill/>
                    </a:lnL>
                    <a:lnR>
                      <a:noFill/>
                    </a:lnR>
                    <a:lnT w="6350" cap="flat" cmpd="sng" algn="ctr">
                      <a:solidFill>
                        <a:srgbClr val="0C2D83"/>
                      </a:solidFill>
                      <a:prstDash val="solid"/>
                      <a:round/>
                      <a:headEnd type="none" w="med" len="med"/>
                      <a:tailEnd type="none" w="med" len="med"/>
                    </a:lnT>
                    <a:lnB w="6350" cap="flat" cmpd="sng" algn="ctr">
                      <a:solidFill>
                        <a:srgbClr val="0C2D83"/>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KoPub돋움체 Light" panose="00000300000000000000" pitchFamily="2" charset="-127"/>
                          <a:ea typeface="KoPub돋움체 Light" panose="00000300000000000000" pitchFamily="2" charset="-127"/>
                        </a:rPr>
                        <a:t>-</a:t>
                      </a:r>
                    </a:p>
                  </a:txBody>
                  <a:tcPr marL="36000" marR="36000" marT="0" marB="0" anchor="ctr">
                    <a:lnL>
                      <a:noFill/>
                    </a:lnL>
                    <a:lnR>
                      <a:noFill/>
                    </a:lnR>
                    <a:lnT w="6350" cap="flat" cmpd="sng" algn="ctr">
                      <a:solidFill>
                        <a:srgbClr val="0C2D83"/>
                      </a:solidFill>
                      <a:prstDash val="solid"/>
                      <a:round/>
                      <a:headEnd type="none" w="med" len="med"/>
                      <a:tailEnd type="none" w="med" len="med"/>
                    </a:lnT>
                    <a:lnB w="6350" cap="flat" cmpd="sng" algn="ctr">
                      <a:solidFill>
                        <a:srgbClr val="0C2D83"/>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KoPub돋움체 Light" panose="00000300000000000000" pitchFamily="2" charset="-127"/>
                          <a:ea typeface="KoPub돋움체 Light" panose="00000300000000000000" pitchFamily="2" charset="-127"/>
                        </a:rPr>
                        <a:t>-</a:t>
                      </a:r>
                    </a:p>
                  </a:txBody>
                  <a:tcPr marL="36000" marR="36000" marT="0" marB="0" anchor="ctr">
                    <a:lnL>
                      <a:noFill/>
                    </a:lnL>
                    <a:lnR>
                      <a:noFill/>
                    </a:lnR>
                    <a:lnT w="6350" cap="flat" cmpd="sng" algn="ctr">
                      <a:solidFill>
                        <a:srgbClr val="0C2D83"/>
                      </a:solidFill>
                      <a:prstDash val="solid"/>
                      <a:round/>
                      <a:headEnd type="none" w="med" len="med"/>
                      <a:tailEnd type="none" w="med" len="med"/>
                    </a:lnT>
                    <a:lnB w="6350" cap="flat" cmpd="sng" algn="ctr">
                      <a:solidFill>
                        <a:srgbClr val="0C2D83"/>
                      </a:solidFill>
                      <a:prstDash val="solid"/>
                      <a:round/>
                      <a:headEnd type="none" w="med" len="med"/>
                      <a:tailEnd type="none" w="med" len="med"/>
                    </a:lnB>
                  </a:tcPr>
                </a:tc>
                <a:extLst>
                  <a:ext uri="{0D108BD9-81ED-4DB2-BD59-A6C34878D82A}">
                    <a16:rowId xmlns:a16="http://schemas.microsoft.com/office/drawing/2014/main" val="3651913151"/>
                  </a:ext>
                </a:extLst>
              </a:tr>
              <a:tr h="130946">
                <a:tc gridSpan="3">
                  <a:txBody>
                    <a:bodyPr/>
                    <a:lstStyle/>
                    <a:p>
                      <a:pPr algn="l" rtl="0" fontAlgn="ctr"/>
                      <a:r>
                        <a:rPr lang="ko-KR" altLang="en-US" sz="900" b="1" i="0" u="none" strike="noStrike">
                          <a:solidFill>
                            <a:srgbClr val="000000"/>
                          </a:solidFill>
                          <a:effectLst/>
                          <a:latin typeface="KoPub돋움체 Medium" panose="00000600000000000000" pitchFamily="2" charset="-127"/>
                          <a:ea typeface="KoPub돋움체 Medium" panose="00000600000000000000" pitchFamily="2" charset="-127"/>
                        </a:rPr>
                        <a:t>상환가능액</a:t>
                      </a:r>
                      <a:r>
                        <a:rPr lang="en-US" altLang="ko-KR" sz="900" b="1" i="0" u="none" strike="noStrike">
                          <a:solidFill>
                            <a:srgbClr val="000000"/>
                          </a:solidFill>
                          <a:effectLst/>
                          <a:latin typeface="KoPub돋움체 Medium" panose="00000600000000000000" pitchFamily="2" charset="-127"/>
                          <a:ea typeface="KoPub돋움체 Medium" panose="00000600000000000000" pitchFamily="2" charset="-127"/>
                        </a:rPr>
                        <a:t>(</a:t>
                      </a:r>
                      <a:r>
                        <a:rPr lang="en-US" sz="900" b="1" i="0" u="none" strike="noStrike">
                          <a:solidFill>
                            <a:srgbClr val="000000"/>
                          </a:solidFill>
                          <a:effectLst/>
                          <a:latin typeface="KoPub돋움체 Medium" panose="00000600000000000000" pitchFamily="2" charset="-127"/>
                          <a:ea typeface="KoPub돋움체 Medium" panose="00000600000000000000" pitchFamily="2" charset="-127"/>
                        </a:rPr>
                        <a:t>E=A+B+C+D)</a:t>
                      </a:r>
                    </a:p>
                  </a:txBody>
                  <a:tcPr marL="36000" marR="36000" marT="0" marB="0" anchor="ctr">
                    <a:lnL>
                      <a:noFill/>
                    </a:lnL>
                    <a:lnR>
                      <a:noFill/>
                    </a:lnR>
                    <a:lnT w="6350" cap="flat" cmpd="sng" algn="ctr">
                      <a:solidFill>
                        <a:srgbClr val="0C2D83"/>
                      </a:solidFill>
                      <a:prstDash val="solid"/>
                      <a:round/>
                      <a:headEnd type="none" w="med" len="med"/>
                      <a:tailEnd type="none" w="med" len="med"/>
                    </a:lnT>
                    <a:lnB w="6350" cap="flat" cmpd="sng" algn="ctr">
                      <a:solidFill>
                        <a:srgbClr val="0C2D83"/>
                      </a:solidFill>
                      <a:prstDash val="solid"/>
                      <a:round/>
                      <a:headEnd type="none" w="med" len="med"/>
                      <a:tailEnd type="none" w="med" len="med"/>
                    </a:lnB>
                    <a:solidFill>
                      <a:srgbClr val="E5F4FB"/>
                    </a:solidFill>
                  </a:tcPr>
                </a:tc>
                <a:tc hMerge="1">
                  <a:txBody>
                    <a:bodyPr/>
                    <a:lstStyle/>
                    <a:p>
                      <a:pPr latinLnBrk="1"/>
                      <a:endParaRPr lang="ko-KR" altLang="en-US"/>
                    </a:p>
                  </a:txBody>
                  <a:tcPr/>
                </a:tc>
                <a:tc hMerge="1">
                  <a:txBody>
                    <a:bodyPr/>
                    <a:lstStyle/>
                    <a:p>
                      <a:pPr algn="l" rtl="0" fontAlgn="ctr"/>
                      <a:r>
                        <a:rPr lang="ko-KR" altLang="en-US" sz="900" b="1" i="0" u="none" strike="noStrike">
                          <a:solidFill>
                            <a:srgbClr val="000000"/>
                          </a:solidFill>
                          <a:effectLst/>
                          <a:latin typeface="KoPub돋움체 Light" panose="00000300000000000000" pitchFamily="2" charset="-127"/>
                          <a:ea typeface="KoPub돋움체 Light" panose="00000300000000000000" pitchFamily="2" charset="-127"/>
                        </a:rPr>
                        <a:t>　</a:t>
                      </a:r>
                    </a:p>
                  </a:txBody>
                  <a:tcPr marL="36000" marR="36000" marT="0" marB="0" anchor="ctr">
                    <a:lnL>
                      <a:noFill/>
                    </a:lnL>
                    <a:lnR>
                      <a:noFill/>
                    </a:lnR>
                    <a:lnT w="6350" cap="flat" cmpd="sng" algn="ctr">
                      <a:solidFill>
                        <a:srgbClr val="0C2D83"/>
                      </a:solidFill>
                      <a:prstDash val="solid"/>
                      <a:round/>
                      <a:headEnd type="none" w="med" len="med"/>
                      <a:tailEnd type="none" w="med" len="med"/>
                    </a:lnT>
                    <a:lnB w="6350" cap="flat" cmpd="sng" algn="ctr">
                      <a:solidFill>
                        <a:srgbClr val="0C2D83"/>
                      </a:solidFill>
                      <a:prstDash val="solid"/>
                      <a:round/>
                      <a:headEnd type="none" w="med" len="med"/>
                      <a:tailEnd type="none" w="med" len="med"/>
                    </a:lnB>
                    <a:solidFill>
                      <a:srgbClr val="E5F4FB"/>
                    </a:solidFill>
                  </a:tcPr>
                </a:tc>
                <a:tc>
                  <a:txBody>
                    <a:bodyPr/>
                    <a:lstStyle/>
                    <a:p>
                      <a:pPr algn="r" rtl="0" fontAlgn="ctr"/>
                      <a:r>
                        <a:rPr lang="en-US" altLang="ko-KR" sz="900" b="1" i="0" u="none" strike="noStrike">
                          <a:solidFill>
                            <a:srgbClr val="000000"/>
                          </a:solidFill>
                          <a:effectLst/>
                          <a:latin typeface="KoPub돋움체 Light" panose="00000300000000000000" pitchFamily="2" charset="-127"/>
                          <a:ea typeface="KoPub돋움체 Light" panose="00000300000000000000" pitchFamily="2" charset="-127"/>
                        </a:rPr>
                        <a:t>62</a:t>
                      </a:r>
                    </a:p>
                  </a:txBody>
                  <a:tcPr marL="36000" marR="36000" marT="0" marB="0" anchor="ctr">
                    <a:lnL>
                      <a:noFill/>
                    </a:lnL>
                    <a:lnR>
                      <a:noFill/>
                    </a:lnR>
                    <a:lnT w="6350" cap="flat" cmpd="sng" algn="ctr">
                      <a:solidFill>
                        <a:srgbClr val="0C2D83"/>
                      </a:solidFill>
                      <a:prstDash val="solid"/>
                      <a:round/>
                      <a:headEnd type="none" w="med" len="med"/>
                      <a:tailEnd type="none" w="med" len="med"/>
                    </a:lnT>
                    <a:lnB w="6350" cap="flat" cmpd="sng" algn="ctr">
                      <a:solidFill>
                        <a:srgbClr val="0C2D83"/>
                      </a:solidFill>
                      <a:prstDash val="solid"/>
                      <a:round/>
                      <a:headEnd type="none" w="med" len="med"/>
                      <a:tailEnd type="none" w="med" len="med"/>
                    </a:lnB>
                    <a:solidFill>
                      <a:srgbClr val="E5F4FB"/>
                    </a:solidFill>
                  </a:tcPr>
                </a:tc>
                <a:tc>
                  <a:txBody>
                    <a:bodyPr/>
                    <a:lstStyle/>
                    <a:p>
                      <a:pPr algn="r" rtl="0" fontAlgn="ctr"/>
                      <a:r>
                        <a:rPr lang="en-US" altLang="ko-KR" sz="900" b="1" i="0" u="none" strike="noStrike">
                          <a:solidFill>
                            <a:srgbClr val="000000"/>
                          </a:solidFill>
                          <a:effectLst/>
                          <a:latin typeface="KoPub돋움체 Light" panose="00000300000000000000" pitchFamily="2" charset="-127"/>
                          <a:ea typeface="KoPub돋움체 Light" panose="00000300000000000000" pitchFamily="2" charset="-127"/>
                        </a:rPr>
                        <a:t>9,573</a:t>
                      </a:r>
                    </a:p>
                  </a:txBody>
                  <a:tcPr marL="36000" marR="36000" marT="0" marB="0" anchor="ctr">
                    <a:lnL>
                      <a:noFill/>
                    </a:lnL>
                    <a:lnR>
                      <a:noFill/>
                    </a:lnR>
                    <a:lnT w="6350" cap="flat" cmpd="sng" algn="ctr">
                      <a:solidFill>
                        <a:srgbClr val="0C2D83"/>
                      </a:solidFill>
                      <a:prstDash val="solid"/>
                      <a:round/>
                      <a:headEnd type="none" w="med" len="med"/>
                      <a:tailEnd type="none" w="med" len="med"/>
                    </a:lnT>
                    <a:lnB w="6350" cap="flat" cmpd="sng" algn="ctr">
                      <a:solidFill>
                        <a:srgbClr val="0C2D83"/>
                      </a:solidFill>
                      <a:prstDash val="solid"/>
                      <a:round/>
                      <a:headEnd type="none" w="med" len="med"/>
                      <a:tailEnd type="none" w="med" len="med"/>
                    </a:lnB>
                    <a:solidFill>
                      <a:srgbClr val="E5F4FB"/>
                    </a:solidFill>
                  </a:tcPr>
                </a:tc>
                <a:tc>
                  <a:txBody>
                    <a:bodyPr/>
                    <a:lstStyle/>
                    <a:p>
                      <a:pPr algn="r" rtl="0" fontAlgn="ctr"/>
                      <a:r>
                        <a:rPr lang="en-US" altLang="ko-KR" sz="900" b="1" i="0" u="none" strike="noStrike">
                          <a:solidFill>
                            <a:srgbClr val="000000"/>
                          </a:solidFill>
                          <a:effectLst/>
                          <a:latin typeface="KoPub돋움체 Light" panose="00000300000000000000" pitchFamily="2" charset="-127"/>
                          <a:ea typeface="KoPub돋움체 Light" panose="00000300000000000000" pitchFamily="2" charset="-127"/>
                        </a:rPr>
                        <a:t>14,302</a:t>
                      </a:r>
                    </a:p>
                  </a:txBody>
                  <a:tcPr marL="36000" marR="36000" marT="0" marB="0" anchor="ctr">
                    <a:lnL>
                      <a:noFill/>
                    </a:lnL>
                    <a:lnR>
                      <a:noFill/>
                    </a:lnR>
                    <a:lnT w="6350" cap="flat" cmpd="sng" algn="ctr">
                      <a:solidFill>
                        <a:srgbClr val="0C2D83"/>
                      </a:solidFill>
                      <a:prstDash val="solid"/>
                      <a:round/>
                      <a:headEnd type="none" w="med" len="med"/>
                      <a:tailEnd type="none" w="med" len="med"/>
                    </a:lnT>
                    <a:lnB w="6350" cap="flat" cmpd="sng" algn="ctr">
                      <a:solidFill>
                        <a:srgbClr val="0C2D83"/>
                      </a:solidFill>
                      <a:prstDash val="solid"/>
                      <a:round/>
                      <a:headEnd type="none" w="med" len="med"/>
                      <a:tailEnd type="none" w="med" len="med"/>
                    </a:lnB>
                    <a:solidFill>
                      <a:srgbClr val="E5F4FB"/>
                    </a:solidFill>
                  </a:tcPr>
                </a:tc>
                <a:tc>
                  <a:txBody>
                    <a:bodyPr/>
                    <a:lstStyle/>
                    <a:p>
                      <a:pPr algn="r" rtl="0" fontAlgn="ctr"/>
                      <a:r>
                        <a:rPr lang="en-US" altLang="ko-KR" sz="900" b="1" i="0" u="none" strike="noStrike">
                          <a:solidFill>
                            <a:srgbClr val="000000"/>
                          </a:solidFill>
                          <a:effectLst/>
                          <a:latin typeface="KoPub돋움체 Light" panose="00000300000000000000" pitchFamily="2" charset="-127"/>
                          <a:ea typeface="KoPub돋움체 Light" panose="00000300000000000000" pitchFamily="2" charset="-127"/>
                        </a:rPr>
                        <a:t>14,269</a:t>
                      </a:r>
                    </a:p>
                  </a:txBody>
                  <a:tcPr marL="36000" marR="36000" marT="0" marB="0" anchor="ctr">
                    <a:lnL>
                      <a:noFill/>
                    </a:lnL>
                    <a:lnR>
                      <a:noFill/>
                    </a:lnR>
                    <a:lnT w="6350" cap="flat" cmpd="sng" algn="ctr">
                      <a:solidFill>
                        <a:srgbClr val="0C2D83"/>
                      </a:solidFill>
                      <a:prstDash val="solid"/>
                      <a:round/>
                      <a:headEnd type="none" w="med" len="med"/>
                      <a:tailEnd type="none" w="med" len="med"/>
                    </a:lnT>
                    <a:lnB w="6350" cap="flat" cmpd="sng" algn="ctr">
                      <a:solidFill>
                        <a:srgbClr val="0C2D83"/>
                      </a:solidFill>
                      <a:prstDash val="solid"/>
                      <a:round/>
                      <a:headEnd type="none" w="med" len="med"/>
                      <a:tailEnd type="none" w="med" len="med"/>
                    </a:lnB>
                    <a:solidFill>
                      <a:srgbClr val="E5F4FB"/>
                    </a:solidFill>
                  </a:tcPr>
                </a:tc>
                <a:tc>
                  <a:txBody>
                    <a:bodyPr/>
                    <a:lstStyle/>
                    <a:p>
                      <a:pPr algn="r" rtl="0" fontAlgn="ctr"/>
                      <a:r>
                        <a:rPr lang="en-US" altLang="ko-KR" sz="900" b="1" i="0" u="none" strike="noStrike">
                          <a:solidFill>
                            <a:srgbClr val="000000"/>
                          </a:solidFill>
                          <a:effectLst/>
                          <a:latin typeface="KoPub돋움체 Light" panose="00000300000000000000" pitchFamily="2" charset="-127"/>
                          <a:ea typeface="KoPub돋움체 Light" panose="00000300000000000000" pitchFamily="2" charset="-127"/>
                        </a:rPr>
                        <a:t>52,457</a:t>
                      </a:r>
                    </a:p>
                  </a:txBody>
                  <a:tcPr marL="36000" marR="36000" marT="0" marB="0" anchor="ctr">
                    <a:lnL>
                      <a:noFill/>
                    </a:lnL>
                    <a:lnR>
                      <a:noFill/>
                    </a:lnR>
                    <a:lnT w="6350" cap="flat" cmpd="sng" algn="ctr">
                      <a:solidFill>
                        <a:srgbClr val="0C2D83"/>
                      </a:solidFill>
                      <a:prstDash val="solid"/>
                      <a:round/>
                      <a:headEnd type="none" w="med" len="med"/>
                      <a:tailEnd type="none" w="med" len="med"/>
                    </a:lnT>
                    <a:lnB w="6350" cap="flat" cmpd="sng" algn="ctr">
                      <a:solidFill>
                        <a:srgbClr val="0C2D83"/>
                      </a:solidFill>
                      <a:prstDash val="solid"/>
                      <a:round/>
                      <a:headEnd type="none" w="med" len="med"/>
                      <a:tailEnd type="none" w="med" len="med"/>
                    </a:lnB>
                    <a:solidFill>
                      <a:srgbClr val="E5F4FB"/>
                    </a:solidFill>
                  </a:tcPr>
                </a:tc>
                <a:tc>
                  <a:txBody>
                    <a:bodyPr/>
                    <a:lstStyle/>
                    <a:p>
                      <a:pPr algn="r" rtl="0" fontAlgn="ctr"/>
                      <a:r>
                        <a:rPr lang="en-US" altLang="ko-KR" sz="900" b="1" i="0" u="none" strike="noStrike">
                          <a:solidFill>
                            <a:srgbClr val="000000"/>
                          </a:solidFill>
                          <a:effectLst/>
                          <a:latin typeface="KoPub돋움체 Light" panose="00000300000000000000" pitchFamily="2" charset="-127"/>
                          <a:ea typeface="KoPub돋움체 Light" panose="00000300000000000000" pitchFamily="2" charset="-127"/>
                        </a:rPr>
                        <a:t>59,672</a:t>
                      </a:r>
                    </a:p>
                  </a:txBody>
                  <a:tcPr marL="36000" marR="36000" marT="0" marB="0" anchor="ctr">
                    <a:lnL>
                      <a:noFill/>
                    </a:lnL>
                    <a:lnR>
                      <a:noFill/>
                    </a:lnR>
                    <a:lnT w="6350" cap="flat" cmpd="sng" algn="ctr">
                      <a:solidFill>
                        <a:srgbClr val="0C2D83"/>
                      </a:solidFill>
                      <a:prstDash val="solid"/>
                      <a:round/>
                      <a:headEnd type="none" w="med" len="med"/>
                      <a:tailEnd type="none" w="med" len="med"/>
                    </a:lnT>
                    <a:lnB w="6350" cap="flat" cmpd="sng" algn="ctr">
                      <a:solidFill>
                        <a:srgbClr val="0C2D83"/>
                      </a:solidFill>
                      <a:prstDash val="solid"/>
                      <a:round/>
                      <a:headEnd type="none" w="med" len="med"/>
                      <a:tailEnd type="none" w="med" len="med"/>
                    </a:lnB>
                    <a:solidFill>
                      <a:srgbClr val="E5F4FB"/>
                    </a:solidFill>
                  </a:tcPr>
                </a:tc>
                <a:tc>
                  <a:txBody>
                    <a:bodyPr/>
                    <a:lstStyle/>
                    <a:p>
                      <a:pPr algn="r" rtl="0" fontAlgn="ctr"/>
                      <a:r>
                        <a:rPr lang="en-US" altLang="ko-KR" sz="900" b="1" i="0" u="none" strike="noStrike">
                          <a:solidFill>
                            <a:srgbClr val="000000"/>
                          </a:solidFill>
                          <a:effectLst/>
                          <a:latin typeface="KoPub돋움체 Light" panose="00000300000000000000" pitchFamily="2" charset="-127"/>
                          <a:ea typeface="KoPub돋움체 Light" panose="00000300000000000000" pitchFamily="2" charset="-127"/>
                        </a:rPr>
                        <a:t>79,504</a:t>
                      </a:r>
                    </a:p>
                  </a:txBody>
                  <a:tcPr marL="36000" marR="36000" marT="0" marB="0" anchor="ctr">
                    <a:lnL>
                      <a:noFill/>
                    </a:lnL>
                    <a:lnR>
                      <a:noFill/>
                    </a:lnR>
                    <a:lnT w="6350" cap="flat" cmpd="sng" algn="ctr">
                      <a:solidFill>
                        <a:srgbClr val="0C2D83"/>
                      </a:solidFill>
                      <a:prstDash val="solid"/>
                      <a:round/>
                      <a:headEnd type="none" w="med" len="med"/>
                      <a:tailEnd type="none" w="med" len="med"/>
                    </a:lnT>
                    <a:lnB w="6350" cap="flat" cmpd="sng" algn="ctr">
                      <a:solidFill>
                        <a:srgbClr val="0C2D83"/>
                      </a:solidFill>
                      <a:prstDash val="solid"/>
                      <a:round/>
                      <a:headEnd type="none" w="med" len="med"/>
                      <a:tailEnd type="none" w="med" len="med"/>
                    </a:lnB>
                    <a:solidFill>
                      <a:srgbClr val="E5F4FB"/>
                    </a:solidFill>
                  </a:tcPr>
                </a:tc>
                <a:tc>
                  <a:txBody>
                    <a:bodyPr/>
                    <a:lstStyle/>
                    <a:p>
                      <a:pPr algn="r" rtl="0" fontAlgn="ctr"/>
                      <a:r>
                        <a:rPr lang="en-US" altLang="ko-KR" sz="900" b="1" i="0" u="none" strike="noStrike">
                          <a:solidFill>
                            <a:srgbClr val="000000"/>
                          </a:solidFill>
                          <a:effectLst/>
                          <a:latin typeface="KoPub돋움체 Light" panose="00000300000000000000" pitchFamily="2" charset="-127"/>
                          <a:ea typeface="KoPub돋움체 Light" panose="00000300000000000000" pitchFamily="2" charset="-127"/>
                        </a:rPr>
                        <a:t>112,819</a:t>
                      </a:r>
                    </a:p>
                  </a:txBody>
                  <a:tcPr marL="36000" marR="36000" marT="0" marB="0" anchor="ctr">
                    <a:lnL>
                      <a:noFill/>
                    </a:lnL>
                    <a:lnR>
                      <a:noFill/>
                    </a:lnR>
                    <a:lnT w="6350" cap="flat" cmpd="sng" algn="ctr">
                      <a:solidFill>
                        <a:srgbClr val="0C2D83"/>
                      </a:solidFill>
                      <a:prstDash val="solid"/>
                      <a:round/>
                      <a:headEnd type="none" w="med" len="med"/>
                      <a:tailEnd type="none" w="med" len="med"/>
                    </a:lnT>
                    <a:lnB w="6350" cap="flat" cmpd="sng" algn="ctr">
                      <a:solidFill>
                        <a:srgbClr val="0C2D83"/>
                      </a:solidFill>
                      <a:prstDash val="solid"/>
                      <a:round/>
                      <a:headEnd type="none" w="med" len="med"/>
                      <a:tailEnd type="none" w="med" len="med"/>
                    </a:lnB>
                    <a:solidFill>
                      <a:srgbClr val="E5F4FB"/>
                    </a:solidFill>
                  </a:tcPr>
                </a:tc>
                <a:extLst>
                  <a:ext uri="{0D108BD9-81ED-4DB2-BD59-A6C34878D82A}">
                    <a16:rowId xmlns:a16="http://schemas.microsoft.com/office/drawing/2014/main" val="362943121"/>
                  </a:ext>
                </a:extLst>
              </a:tr>
              <a:tr h="130946">
                <a:tc gridSpan="3">
                  <a:txBody>
                    <a:bodyPr/>
                    <a:lstStyle/>
                    <a:p>
                      <a:pPr algn="l" rtl="0" fontAlgn="ctr"/>
                      <a:r>
                        <a:rPr lang="ko-KR" altLang="en-US" sz="900" b="1" i="0" u="none" strike="noStrike">
                          <a:solidFill>
                            <a:srgbClr val="000000"/>
                          </a:solidFill>
                          <a:effectLst/>
                          <a:latin typeface="KoPub돋움체 Medium" panose="00000600000000000000" pitchFamily="2" charset="-127"/>
                          <a:ea typeface="KoPub돋움체 Medium" panose="00000600000000000000" pitchFamily="2" charset="-127"/>
                        </a:rPr>
                        <a:t>원리금 상환 금액 </a:t>
                      </a:r>
                      <a:r>
                        <a:rPr lang="en-US" altLang="ko-KR" sz="900" b="1" i="0" u="none" strike="noStrike">
                          <a:solidFill>
                            <a:srgbClr val="000000"/>
                          </a:solidFill>
                          <a:effectLst/>
                          <a:latin typeface="KoPub돋움체 Medium" panose="00000600000000000000" pitchFamily="2" charset="-127"/>
                          <a:ea typeface="KoPub돋움체 Medium" panose="00000600000000000000" pitchFamily="2" charset="-127"/>
                        </a:rPr>
                        <a:t>(F)</a:t>
                      </a:r>
                    </a:p>
                  </a:txBody>
                  <a:tcPr marL="36000" marR="36000" marT="0" marB="0" anchor="ctr">
                    <a:lnL>
                      <a:noFill/>
                    </a:lnL>
                    <a:lnR>
                      <a:noFill/>
                    </a:lnR>
                    <a:lnT w="6350" cap="flat" cmpd="sng" algn="ctr">
                      <a:solidFill>
                        <a:srgbClr val="0C2D83"/>
                      </a:solidFill>
                      <a:prstDash val="solid"/>
                      <a:round/>
                      <a:headEnd type="none" w="med" len="med"/>
                      <a:tailEnd type="none" w="med" len="med"/>
                    </a:lnT>
                    <a:lnB w="6350" cap="flat" cmpd="sng" algn="ctr">
                      <a:solidFill>
                        <a:srgbClr val="0C2D83"/>
                      </a:solidFill>
                      <a:prstDash val="solid"/>
                      <a:round/>
                      <a:headEnd type="none" w="med" len="med"/>
                      <a:tailEnd type="none" w="med" len="med"/>
                    </a:lnB>
                    <a:solidFill>
                      <a:srgbClr val="E5F4FB"/>
                    </a:solidFill>
                  </a:tcPr>
                </a:tc>
                <a:tc hMerge="1">
                  <a:txBody>
                    <a:bodyPr/>
                    <a:lstStyle/>
                    <a:p>
                      <a:pPr latinLnBrk="1"/>
                      <a:endParaRPr lang="ko-KR" altLang="en-US"/>
                    </a:p>
                  </a:txBody>
                  <a:tcPr/>
                </a:tc>
                <a:tc hMerge="1">
                  <a:txBody>
                    <a:bodyPr/>
                    <a:lstStyle/>
                    <a:p>
                      <a:pPr algn="l" rtl="0" fontAlgn="ctr"/>
                      <a:r>
                        <a:rPr lang="ko-KR" altLang="en-US" sz="900" b="1" i="0" u="none" strike="noStrike">
                          <a:solidFill>
                            <a:srgbClr val="000000"/>
                          </a:solidFill>
                          <a:effectLst/>
                          <a:latin typeface="KoPub돋움체 Light" panose="00000300000000000000" pitchFamily="2" charset="-127"/>
                          <a:ea typeface="KoPub돋움체 Light" panose="00000300000000000000" pitchFamily="2" charset="-127"/>
                        </a:rPr>
                        <a:t>　</a:t>
                      </a:r>
                    </a:p>
                  </a:txBody>
                  <a:tcPr marL="36000" marR="36000" marT="0" marB="0" anchor="ctr">
                    <a:lnL>
                      <a:noFill/>
                    </a:lnL>
                    <a:lnR>
                      <a:noFill/>
                    </a:lnR>
                    <a:lnT w="6350" cap="flat" cmpd="sng" algn="ctr">
                      <a:solidFill>
                        <a:srgbClr val="0C2D83"/>
                      </a:solidFill>
                      <a:prstDash val="solid"/>
                      <a:round/>
                      <a:headEnd type="none" w="med" len="med"/>
                      <a:tailEnd type="none" w="med" len="med"/>
                    </a:lnT>
                    <a:lnB w="6350" cap="flat" cmpd="sng" algn="ctr">
                      <a:solidFill>
                        <a:srgbClr val="0C2D83"/>
                      </a:solidFill>
                      <a:prstDash val="solid"/>
                      <a:round/>
                      <a:headEnd type="none" w="med" len="med"/>
                      <a:tailEnd type="none" w="med" len="med"/>
                    </a:lnB>
                    <a:solidFill>
                      <a:srgbClr val="E5F4FB"/>
                    </a:solidFill>
                  </a:tcPr>
                </a:tc>
                <a:tc>
                  <a:txBody>
                    <a:bodyPr/>
                    <a:lstStyle/>
                    <a:p>
                      <a:pPr algn="r" rtl="0" fontAlgn="ctr"/>
                      <a:r>
                        <a:rPr lang="en-US" altLang="ko-KR" sz="900" b="1" i="0" u="none" strike="noStrike">
                          <a:solidFill>
                            <a:srgbClr val="FF0000"/>
                          </a:solidFill>
                          <a:effectLst/>
                          <a:latin typeface="KoPub돋움체 Light" panose="00000300000000000000" pitchFamily="2" charset="-127"/>
                          <a:ea typeface="KoPub돋움체 Light" panose="00000300000000000000" pitchFamily="2" charset="-127"/>
                        </a:rPr>
                        <a:t>(2,350)</a:t>
                      </a:r>
                    </a:p>
                  </a:txBody>
                  <a:tcPr marL="36000" marR="36000" marT="0" marB="0" anchor="ctr">
                    <a:lnL>
                      <a:noFill/>
                    </a:lnL>
                    <a:lnR>
                      <a:noFill/>
                    </a:lnR>
                    <a:lnT w="6350" cap="flat" cmpd="sng" algn="ctr">
                      <a:solidFill>
                        <a:srgbClr val="0C2D83"/>
                      </a:solidFill>
                      <a:prstDash val="solid"/>
                      <a:round/>
                      <a:headEnd type="none" w="med" len="med"/>
                      <a:tailEnd type="none" w="med" len="med"/>
                    </a:lnT>
                    <a:lnB w="6350" cap="flat" cmpd="sng" algn="ctr">
                      <a:solidFill>
                        <a:srgbClr val="0C2D83"/>
                      </a:solidFill>
                      <a:prstDash val="solid"/>
                      <a:round/>
                      <a:headEnd type="none" w="med" len="med"/>
                      <a:tailEnd type="none" w="med" len="med"/>
                    </a:lnB>
                    <a:solidFill>
                      <a:srgbClr val="E5F4FB"/>
                    </a:solidFill>
                  </a:tcPr>
                </a:tc>
                <a:tc>
                  <a:txBody>
                    <a:bodyPr/>
                    <a:lstStyle/>
                    <a:p>
                      <a:pPr algn="r" rtl="0" fontAlgn="ctr"/>
                      <a:r>
                        <a:rPr lang="en-US" altLang="ko-KR" sz="900" b="1" i="0" u="none" strike="noStrike">
                          <a:solidFill>
                            <a:srgbClr val="FF0000"/>
                          </a:solidFill>
                          <a:effectLst/>
                          <a:latin typeface="KoPub돋움체 Light" panose="00000300000000000000" pitchFamily="2" charset="-127"/>
                          <a:ea typeface="KoPub돋움체 Light" panose="00000300000000000000" pitchFamily="2" charset="-127"/>
                        </a:rPr>
                        <a:t>(2,503)</a:t>
                      </a:r>
                    </a:p>
                  </a:txBody>
                  <a:tcPr marL="36000" marR="36000" marT="0" marB="0" anchor="ctr">
                    <a:lnL>
                      <a:noFill/>
                    </a:lnL>
                    <a:lnR>
                      <a:noFill/>
                    </a:lnR>
                    <a:lnT w="6350" cap="flat" cmpd="sng" algn="ctr">
                      <a:solidFill>
                        <a:srgbClr val="0C2D83"/>
                      </a:solidFill>
                      <a:prstDash val="solid"/>
                      <a:round/>
                      <a:headEnd type="none" w="med" len="med"/>
                      <a:tailEnd type="none" w="med" len="med"/>
                    </a:lnT>
                    <a:lnB w="6350" cap="flat" cmpd="sng" algn="ctr">
                      <a:solidFill>
                        <a:srgbClr val="0C2D83"/>
                      </a:solidFill>
                      <a:prstDash val="solid"/>
                      <a:round/>
                      <a:headEnd type="none" w="med" len="med"/>
                      <a:tailEnd type="none" w="med" len="med"/>
                    </a:lnB>
                    <a:solidFill>
                      <a:srgbClr val="E5F4FB"/>
                    </a:solidFill>
                  </a:tcPr>
                </a:tc>
                <a:tc>
                  <a:txBody>
                    <a:bodyPr/>
                    <a:lstStyle/>
                    <a:p>
                      <a:pPr algn="r" rtl="0" fontAlgn="ctr"/>
                      <a:r>
                        <a:rPr lang="en-US" altLang="ko-KR" sz="900" b="1" i="0" u="none" strike="noStrike">
                          <a:solidFill>
                            <a:srgbClr val="FF0000"/>
                          </a:solidFill>
                          <a:effectLst/>
                          <a:latin typeface="KoPub돋움체 Light" panose="00000300000000000000" pitchFamily="2" charset="-127"/>
                          <a:ea typeface="KoPub돋움체 Light" panose="00000300000000000000" pitchFamily="2" charset="-127"/>
                        </a:rPr>
                        <a:t>(9,683)</a:t>
                      </a:r>
                    </a:p>
                  </a:txBody>
                  <a:tcPr marL="36000" marR="36000" marT="0" marB="0" anchor="ctr">
                    <a:lnL>
                      <a:noFill/>
                    </a:lnL>
                    <a:lnR>
                      <a:noFill/>
                    </a:lnR>
                    <a:lnT w="6350" cap="flat" cmpd="sng" algn="ctr">
                      <a:solidFill>
                        <a:srgbClr val="0C2D83"/>
                      </a:solidFill>
                      <a:prstDash val="solid"/>
                      <a:round/>
                      <a:headEnd type="none" w="med" len="med"/>
                      <a:tailEnd type="none" w="med" len="med"/>
                    </a:lnT>
                    <a:lnB w="6350" cap="flat" cmpd="sng" algn="ctr">
                      <a:solidFill>
                        <a:srgbClr val="0C2D83"/>
                      </a:solidFill>
                      <a:prstDash val="solid"/>
                      <a:round/>
                      <a:headEnd type="none" w="med" len="med"/>
                      <a:tailEnd type="none" w="med" len="med"/>
                    </a:lnB>
                    <a:solidFill>
                      <a:srgbClr val="E5F4FB"/>
                    </a:solidFill>
                  </a:tcPr>
                </a:tc>
                <a:tc>
                  <a:txBody>
                    <a:bodyPr/>
                    <a:lstStyle/>
                    <a:p>
                      <a:pPr algn="r" rtl="0" fontAlgn="ctr"/>
                      <a:r>
                        <a:rPr lang="en-US" altLang="ko-KR" sz="900" b="1" i="0" u="none" strike="noStrike">
                          <a:solidFill>
                            <a:srgbClr val="FF0000"/>
                          </a:solidFill>
                          <a:effectLst/>
                          <a:latin typeface="KoPub돋움체 Light" panose="00000300000000000000" pitchFamily="2" charset="-127"/>
                          <a:ea typeface="KoPub돋움체 Light" panose="00000300000000000000" pitchFamily="2" charset="-127"/>
                        </a:rPr>
                        <a:t>(9,193)</a:t>
                      </a:r>
                    </a:p>
                  </a:txBody>
                  <a:tcPr marL="36000" marR="36000" marT="0" marB="0" anchor="ctr">
                    <a:lnL>
                      <a:noFill/>
                    </a:lnL>
                    <a:lnR>
                      <a:noFill/>
                    </a:lnR>
                    <a:lnT w="6350" cap="flat" cmpd="sng" algn="ctr">
                      <a:solidFill>
                        <a:srgbClr val="0C2D83"/>
                      </a:solidFill>
                      <a:prstDash val="solid"/>
                      <a:round/>
                      <a:headEnd type="none" w="med" len="med"/>
                      <a:tailEnd type="none" w="med" len="med"/>
                    </a:lnT>
                    <a:lnB w="6350" cap="flat" cmpd="sng" algn="ctr">
                      <a:solidFill>
                        <a:srgbClr val="0C2D83"/>
                      </a:solidFill>
                      <a:prstDash val="solid"/>
                      <a:round/>
                      <a:headEnd type="none" w="med" len="med"/>
                      <a:tailEnd type="none" w="med" len="med"/>
                    </a:lnB>
                    <a:solidFill>
                      <a:srgbClr val="E5F4FB"/>
                    </a:solidFill>
                  </a:tcPr>
                </a:tc>
                <a:tc>
                  <a:txBody>
                    <a:bodyPr/>
                    <a:lstStyle/>
                    <a:p>
                      <a:pPr algn="r" rtl="0" fontAlgn="ctr"/>
                      <a:r>
                        <a:rPr lang="en-US" altLang="ko-KR" sz="900" b="1" i="0" u="none" strike="noStrike">
                          <a:solidFill>
                            <a:srgbClr val="FF0000"/>
                          </a:solidFill>
                          <a:effectLst/>
                          <a:latin typeface="KoPub돋움체 Light" panose="00000300000000000000" pitchFamily="2" charset="-127"/>
                          <a:ea typeface="KoPub돋움체 Light" panose="00000300000000000000" pitchFamily="2" charset="-127"/>
                        </a:rPr>
                        <a:t>(8,703)</a:t>
                      </a:r>
                    </a:p>
                  </a:txBody>
                  <a:tcPr marL="36000" marR="36000" marT="0" marB="0" anchor="ctr">
                    <a:lnL>
                      <a:noFill/>
                    </a:lnL>
                    <a:lnR>
                      <a:noFill/>
                    </a:lnR>
                    <a:lnT w="6350" cap="flat" cmpd="sng" algn="ctr">
                      <a:solidFill>
                        <a:srgbClr val="0C2D83"/>
                      </a:solidFill>
                      <a:prstDash val="solid"/>
                      <a:round/>
                      <a:headEnd type="none" w="med" len="med"/>
                      <a:tailEnd type="none" w="med" len="med"/>
                    </a:lnT>
                    <a:lnB w="6350" cap="flat" cmpd="sng" algn="ctr">
                      <a:solidFill>
                        <a:srgbClr val="0C2D83"/>
                      </a:solidFill>
                      <a:prstDash val="solid"/>
                      <a:round/>
                      <a:headEnd type="none" w="med" len="med"/>
                      <a:tailEnd type="none" w="med" len="med"/>
                    </a:lnB>
                    <a:solidFill>
                      <a:srgbClr val="E5F4FB"/>
                    </a:solidFill>
                  </a:tcPr>
                </a:tc>
                <a:tc>
                  <a:txBody>
                    <a:bodyPr/>
                    <a:lstStyle/>
                    <a:p>
                      <a:pPr algn="r" rtl="0" fontAlgn="ctr"/>
                      <a:r>
                        <a:rPr lang="en-US" altLang="ko-KR" sz="900" b="1" i="0" u="none" strike="noStrike">
                          <a:solidFill>
                            <a:srgbClr val="FF0000"/>
                          </a:solidFill>
                          <a:effectLst/>
                          <a:latin typeface="KoPub돋움체 Light" panose="00000300000000000000" pitchFamily="2" charset="-127"/>
                          <a:ea typeface="KoPub돋움체 Light" panose="00000300000000000000" pitchFamily="2" charset="-127"/>
                        </a:rPr>
                        <a:t>(8,215)</a:t>
                      </a:r>
                    </a:p>
                  </a:txBody>
                  <a:tcPr marL="36000" marR="36000" marT="0" marB="0" anchor="ctr">
                    <a:lnL>
                      <a:noFill/>
                    </a:lnL>
                    <a:lnR>
                      <a:noFill/>
                    </a:lnR>
                    <a:lnT w="6350" cap="flat" cmpd="sng" algn="ctr">
                      <a:solidFill>
                        <a:srgbClr val="0C2D83"/>
                      </a:solidFill>
                      <a:prstDash val="solid"/>
                      <a:round/>
                      <a:headEnd type="none" w="med" len="med"/>
                      <a:tailEnd type="none" w="med" len="med"/>
                    </a:lnT>
                    <a:lnB w="6350" cap="flat" cmpd="sng" algn="ctr">
                      <a:solidFill>
                        <a:srgbClr val="0C2D83"/>
                      </a:solidFill>
                      <a:prstDash val="solid"/>
                      <a:round/>
                      <a:headEnd type="none" w="med" len="med"/>
                      <a:tailEnd type="none" w="med" len="med"/>
                    </a:lnB>
                    <a:solidFill>
                      <a:srgbClr val="E5F4FB"/>
                    </a:solidFill>
                  </a:tcPr>
                </a:tc>
                <a:tc>
                  <a:txBody>
                    <a:bodyPr/>
                    <a:lstStyle/>
                    <a:p>
                      <a:pPr algn="r" rtl="0" fontAlgn="ctr"/>
                      <a:r>
                        <a:rPr lang="en-US" altLang="ko-KR" sz="900" b="1" i="0" u="none" strike="noStrike">
                          <a:solidFill>
                            <a:srgbClr val="FF0000"/>
                          </a:solidFill>
                          <a:effectLst/>
                          <a:latin typeface="KoPub돋움체 Light" panose="00000300000000000000" pitchFamily="2" charset="-127"/>
                          <a:ea typeface="KoPub돋움체 Light" panose="00000300000000000000" pitchFamily="2" charset="-127"/>
                        </a:rPr>
                        <a:t>(5,833)</a:t>
                      </a:r>
                    </a:p>
                  </a:txBody>
                  <a:tcPr marL="36000" marR="36000" marT="0" marB="0" anchor="ctr">
                    <a:lnL>
                      <a:noFill/>
                    </a:lnL>
                    <a:lnR>
                      <a:noFill/>
                    </a:lnR>
                    <a:lnT w="6350" cap="flat" cmpd="sng" algn="ctr">
                      <a:solidFill>
                        <a:srgbClr val="0C2D83"/>
                      </a:solidFill>
                      <a:prstDash val="solid"/>
                      <a:round/>
                      <a:headEnd type="none" w="med" len="med"/>
                      <a:tailEnd type="none" w="med" len="med"/>
                    </a:lnT>
                    <a:lnB w="6350" cap="flat" cmpd="sng" algn="ctr">
                      <a:solidFill>
                        <a:srgbClr val="0C2D83"/>
                      </a:solidFill>
                      <a:prstDash val="solid"/>
                      <a:round/>
                      <a:headEnd type="none" w="med" len="med"/>
                      <a:tailEnd type="none" w="med" len="med"/>
                    </a:lnB>
                    <a:solidFill>
                      <a:srgbClr val="E5F4FB"/>
                    </a:solidFill>
                  </a:tcPr>
                </a:tc>
                <a:tc>
                  <a:txBody>
                    <a:bodyPr/>
                    <a:lstStyle/>
                    <a:p>
                      <a:pPr algn="r" rtl="0" fontAlgn="ctr"/>
                      <a:r>
                        <a:rPr lang="en-US" altLang="ko-KR" sz="900" b="1" i="0" u="none" strike="noStrike">
                          <a:solidFill>
                            <a:srgbClr val="000000"/>
                          </a:solidFill>
                          <a:effectLst/>
                          <a:latin typeface="KoPub돋움체 Light" panose="00000300000000000000" pitchFamily="2" charset="-127"/>
                          <a:ea typeface="KoPub돋움체 Light" panose="00000300000000000000" pitchFamily="2" charset="-127"/>
                        </a:rPr>
                        <a:t>-</a:t>
                      </a:r>
                    </a:p>
                  </a:txBody>
                  <a:tcPr marL="36000" marR="36000" marT="0" marB="0" anchor="ctr">
                    <a:lnL>
                      <a:noFill/>
                    </a:lnL>
                    <a:lnR>
                      <a:noFill/>
                    </a:lnR>
                    <a:lnT w="6350" cap="flat" cmpd="sng" algn="ctr">
                      <a:solidFill>
                        <a:srgbClr val="0C2D83"/>
                      </a:solidFill>
                      <a:prstDash val="solid"/>
                      <a:round/>
                      <a:headEnd type="none" w="med" len="med"/>
                      <a:tailEnd type="none" w="med" len="med"/>
                    </a:lnT>
                    <a:lnB w="6350" cap="flat" cmpd="sng" algn="ctr">
                      <a:solidFill>
                        <a:srgbClr val="0C2D83"/>
                      </a:solidFill>
                      <a:prstDash val="solid"/>
                      <a:round/>
                      <a:headEnd type="none" w="med" len="med"/>
                      <a:tailEnd type="none" w="med" len="med"/>
                    </a:lnB>
                    <a:solidFill>
                      <a:srgbClr val="E5F4FB"/>
                    </a:solidFill>
                  </a:tcPr>
                </a:tc>
                <a:extLst>
                  <a:ext uri="{0D108BD9-81ED-4DB2-BD59-A6C34878D82A}">
                    <a16:rowId xmlns:a16="http://schemas.microsoft.com/office/drawing/2014/main" val="434031565"/>
                  </a:ext>
                </a:extLst>
              </a:tr>
              <a:tr h="130946">
                <a:tc>
                  <a:txBody>
                    <a:bodyPr/>
                    <a:lstStyle/>
                    <a:p>
                      <a:pPr algn="l" fontAlgn="ct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　</a:t>
                      </a:r>
                    </a:p>
                  </a:txBody>
                  <a:tcPr marL="36000" marR="36000" marT="0" marB="0" anchor="ctr">
                    <a:lnL>
                      <a:noFill/>
                    </a:lnL>
                    <a:lnR>
                      <a:noFill/>
                    </a:lnR>
                    <a:lnT w="6350" cap="flat" cmpd="sng" algn="ctr">
                      <a:solidFill>
                        <a:srgbClr val="0C2D83"/>
                      </a:solidFill>
                      <a:prstDash val="solid"/>
                      <a:round/>
                      <a:headEnd type="none" w="med" len="med"/>
                      <a:tailEnd type="none" w="med" len="med"/>
                    </a:lnT>
                    <a:lnB>
                      <a:noFill/>
                    </a:lnB>
                  </a:tcPr>
                </a:tc>
                <a:tc>
                  <a:txBody>
                    <a:bodyPr/>
                    <a:lstStyle/>
                    <a:p>
                      <a:pPr algn="l" fontAlgn="ct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　</a:t>
                      </a:r>
                    </a:p>
                  </a:txBody>
                  <a:tcPr marL="36000" marR="36000" marT="0" marB="0" anchor="ctr">
                    <a:lnL>
                      <a:noFill/>
                    </a:lnL>
                    <a:lnR>
                      <a:noFill/>
                    </a:lnR>
                    <a:lnT w="6350" cap="flat" cmpd="sng" algn="ctr">
                      <a:solidFill>
                        <a:srgbClr val="0C2D83"/>
                      </a:solidFill>
                      <a:prstDash val="solid"/>
                      <a:round/>
                      <a:headEnd type="none" w="med" len="med"/>
                      <a:tailEnd type="none" w="med" len="med"/>
                    </a:lnT>
                    <a:lnB>
                      <a:noFill/>
                    </a:lnB>
                  </a:tcPr>
                </a:tc>
                <a:tc>
                  <a:txBody>
                    <a:bodyPr/>
                    <a:lstStyle/>
                    <a:p>
                      <a:pPr algn="l" rtl="0" fontAlgn="ct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선박금융 원금 상환</a:t>
                      </a:r>
                    </a:p>
                  </a:txBody>
                  <a:tcPr marL="36000" marR="36000" marT="0" marB="0" anchor="ctr">
                    <a:lnL>
                      <a:noFill/>
                    </a:lnL>
                    <a:lnR>
                      <a:noFill/>
                    </a:lnR>
                    <a:lnT w="6350" cap="flat" cmpd="sng" algn="ctr">
                      <a:solidFill>
                        <a:srgbClr val="0C2D83"/>
                      </a:solidFill>
                      <a:prstDash val="solid"/>
                      <a:round/>
                      <a:headEnd type="none" w="med" len="med"/>
                      <a:tailEnd type="none" w="med" len="med"/>
                    </a:lnT>
                    <a:lnB>
                      <a:noFill/>
                    </a:lnB>
                  </a:tcPr>
                </a:tc>
                <a:tc>
                  <a:txBody>
                    <a:bodyPr/>
                    <a:lstStyle/>
                    <a:p>
                      <a:pPr algn="r" rtl="0" fontAlgn="ctr"/>
                      <a:r>
                        <a:rPr lang="en-US" altLang="ko-KR" sz="900" b="0" i="0" u="none" strike="noStrike">
                          <a:solidFill>
                            <a:srgbClr val="000000"/>
                          </a:solidFill>
                          <a:effectLst/>
                          <a:latin typeface="KoPub돋움체 Light" panose="00000300000000000000" pitchFamily="2" charset="-127"/>
                          <a:ea typeface="KoPub돋움체 Light" panose="00000300000000000000" pitchFamily="2" charset="-127"/>
                        </a:rPr>
                        <a:t>-</a:t>
                      </a:r>
                    </a:p>
                  </a:txBody>
                  <a:tcPr marL="36000" marR="36000" marT="0" marB="0" anchor="ctr">
                    <a:lnL>
                      <a:noFill/>
                    </a:lnL>
                    <a:lnR>
                      <a:noFill/>
                    </a:lnR>
                    <a:lnT w="6350" cap="flat" cmpd="sng" algn="ctr">
                      <a:solidFill>
                        <a:srgbClr val="0C2D83"/>
                      </a:solidFill>
                      <a:prstDash val="solid"/>
                      <a:round/>
                      <a:headEnd type="none" w="med" len="med"/>
                      <a:tailEnd type="none" w="med" len="med"/>
                    </a:lnT>
                    <a:lnB>
                      <a:noFill/>
                    </a:lnB>
                  </a:tcPr>
                </a:tc>
                <a:tc>
                  <a:txBody>
                    <a:bodyPr/>
                    <a:lstStyle/>
                    <a:p>
                      <a:pPr algn="r" rtl="0" fontAlgn="ctr"/>
                      <a:r>
                        <a:rPr lang="en-US" altLang="ko-KR" sz="900" b="0" i="0" u="none" strike="noStrike">
                          <a:solidFill>
                            <a:srgbClr val="FF0000"/>
                          </a:solidFill>
                          <a:effectLst/>
                          <a:latin typeface="KoPub돋움체 Light" panose="00000300000000000000" pitchFamily="2" charset="-127"/>
                          <a:ea typeface="KoPub돋움체 Light" panose="00000300000000000000" pitchFamily="2" charset="-127"/>
                        </a:rPr>
                        <a:t>(1,885)</a:t>
                      </a:r>
                    </a:p>
                  </a:txBody>
                  <a:tcPr marL="36000" marR="36000" marT="0" marB="0" anchor="ctr">
                    <a:lnL>
                      <a:noFill/>
                    </a:lnL>
                    <a:lnR>
                      <a:noFill/>
                    </a:lnR>
                    <a:lnT w="6350" cap="flat" cmpd="sng" algn="ctr">
                      <a:solidFill>
                        <a:srgbClr val="0C2D83"/>
                      </a:solidFill>
                      <a:prstDash val="solid"/>
                      <a:round/>
                      <a:headEnd type="none" w="med" len="med"/>
                      <a:tailEnd type="none" w="med" len="med"/>
                    </a:lnT>
                    <a:lnB>
                      <a:noFill/>
                    </a:lnB>
                  </a:tcPr>
                </a:tc>
                <a:tc>
                  <a:txBody>
                    <a:bodyPr/>
                    <a:lstStyle/>
                    <a:p>
                      <a:pPr algn="r" rtl="0" fontAlgn="ctr"/>
                      <a:r>
                        <a:rPr lang="en-US" altLang="ko-KR" sz="900" b="0" i="0" u="none" strike="noStrike">
                          <a:solidFill>
                            <a:srgbClr val="FF0000"/>
                          </a:solidFill>
                          <a:effectLst/>
                          <a:latin typeface="KoPub돋움체 Light" panose="00000300000000000000" pitchFamily="2" charset="-127"/>
                          <a:ea typeface="KoPub돋움체 Light" panose="00000300000000000000" pitchFamily="2" charset="-127"/>
                        </a:rPr>
                        <a:t>(7,540)</a:t>
                      </a:r>
                    </a:p>
                  </a:txBody>
                  <a:tcPr marL="36000" marR="36000" marT="0" marB="0" anchor="ctr">
                    <a:lnL>
                      <a:noFill/>
                    </a:lnL>
                    <a:lnR>
                      <a:noFill/>
                    </a:lnR>
                    <a:lnT w="6350" cap="flat" cmpd="sng" algn="ctr">
                      <a:solidFill>
                        <a:srgbClr val="0C2D83"/>
                      </a:solidFill>
                      <a:prstDash val="solid"/>
                      <a:round/>
                      <a:headEnd type="none" w="med" len="med"/>
                      <a:tailEnd type="none" w="med" len="med"/>
                    </a:lnT>
                    <a:lnB>
                      <a:noFill/>
                    </a:lnB>
                  </a:tcPr>
                </a:tc>
                <a:tc>
                  <a:txBody>
                    <a:bodyPr/>
                    <a:lstStyle/>
                    <a:p>
                      <a:pPr algn="r" rtl="0" fontAlgn="ctr"/>
                      <a:r>
                        <a:rPr lang="en-US" altLang="ko-KR" sz="900" b="0" i="0" u="none" strike="noStrike">
                          <a:solidFill>
                            <a:srgbClr val="FF0000"/>
                          </a:solidFill>
                          <a:effectLst/>
                          <a:latin typeface="KoPub돋움체 Light" panose="00000300000000000000" pitchFamily="2" charset="-127"/>
                          <a:ea typeface="KoPub돋움체 Light" panose="00000300000000000000" pitchFamily="2" charset="-127"/>
                        </a:rPr>
                        <a:t>(7,540)</a:t>
                      </a:r>
                    </a:p>
                  </a:txBody>
                  <a:tcPr marL="36000" marR="36000" marT="0" marB="0" anchor="ctr">
                    <a:lnL>
                      <a:noFill/>
                    </a:lnL>
                    <a:lnR>
                      <a:noFill/>
                    </a:lnR>
                    <a:lnT w="6350" cap="flat" cmpd="sng" algn="ctr">
                      <a:solidFill>
                        <a:srgbClr val="0C2D83"/>
                      </a:solidFill>
                      <a:prstDash val="solid"/>
                      <a:round/>
                      <a:headEnd type="none" w="med" len="med"/>
                      <a:tailEnd type="none" w="med" len="med"/>
                    </a:lnT>
                    <a:lnB>
                      <a:noFill/>
                    </a:lnB>
                  </a:tcPr>
                </a:tc>
                <a:tc>
                  <a:txBody>
                    <a:bodyPr/>
                    <a:lstStyle/>
                    <a:p>
                      <a:pPr algn="r" rtl="0" fontAlgn="ctr"/>
                      <a:r>
                        <a:rPr lang="en-US" altLang="ko-KR" sz="900" b="0" i="0" u="none" strike="noStrike">
                          <a:solidFill>
                            <a:srgbClr val="FF0000"/>
                          </a:solidFill>
                          <a:effectLst/>
                          <a:latin typeface="KoPub돋움체 Light" panose="00000300000000000000" pitchFamily="2" charset="-127"/>
                          <a:ea typeface="KoPub돋움체 Light" panose="00000300000000000000" pitchFamily="2" charset="-127"/>
                        </a:rPr>
                        <a:t>(7,540)</a:t>
                      </a:r>
                    </a:p>
                  </a:txBody>
                  <a:tcPr marL="36000" marR="36000" marT="0" marB="0" anchor="ctr">
                    <a:lnL>
                      <a:noFill/>
                    </a:lnL>
                    <a:lnR>
                      <a:noFill/>
                    </a:lnR>
                    <a:lnT w="6350" cap="flat" cmpd="sng" algn="ctr">
                      <a:solidFill>
                        <a:srgbClr val="0C2D83"/>
                      </a:solidFill>
                      <a:prstDash val="solid"/>
                      <a:round/>
                      <a:headEnd type="none" w="med" len="med"/>
                      <a:tailEnd type="none" w="med" len="med"/>
                    </a:lnT>
                    <a:lnB>
                      <a:noFill/>
                    </a:lnB>
                  </a:tcPr>
                </a:tc>
                <a:tc>
                  <a:txBody>
                    <a:bodyPr/>
                    <a:lstStyle/>
                    <a:p>
                      <a:pPr algn="r" rtl="0" fontAlgn="ctr"/>
                      <a:r>
                        <a:rPr lang="en-US" altLang="ko-KR" sz="900" b="0" i="0" u="none" strike="noStrike">
                          <a:solidFill>
                            <a:srgbClr val="FF0000"/>
                          </a:solidFill>
                          <a:effectLst/>
                          <a:latin typeface="KoPub돋움체 Light" panose="00000300000000000000" pitchFamily="2" charset="-127"/>
                          <a:ea typeface="KoPub돋움체 Light" panose="00000300000000000000" pitchFamily="2" charset="-127"/>
                        </a:rPr>
                        <a:t>(7,540)</a:t>
                      </a:r>
                    </a:p>
                  </a:txBody>
                  <a:tcPr marL="36000" marR="36000" marT="0" marB="0" anchor="ctr">
                    <a:lnL>
                      <a:noFill/>
                    </a:lnL>
                    <a:lnR>
                      <a:noFill/>
                    </a:lnR>
                    <a:lnT w="6350" cap="flat" cmpd="sng" algn="ctr">
                      <a:solidFill>
                        <a:srgbClr val="0C2D83"/>
                      </a:solidFill>
                      <a:prstDash val="solid"/>
                      <a:round/>
                      <a:headEnd type="none" w="med" len="med"/>
                      <a:tailEnd type="none" w="med" len="med"/>
                    </a:lnT>
                    <a:lnB>
                      <a:noFill/>
                    </a:lnB>
                  </a:tcPr>
                </a:tc>
                <a:tc>
                  <a:txBody>
                    <a:bodyPr/>
                    <a:lstStyle/>
                    <a:p>
                      <a:pPr algn="r" rtl="0" fontAlgn="ctr"/>
                      <a:r>
                        <a:rPr lang="en-US" altLang="ko-KR" sz="900" b="0" i="0" u="none" strike="noStrike">
                          <a:solidFill>
                            <a:srgbClr val="FF0000"/>
                          </a:solidFill>
                          <a:effectLst/>
                          <a:latin typeface="KoPub돋움체 Light" panose="00000300000000000000" pitchFamily="2" charset="-127"/>
                          <a:ea typeface="KoPub돋움체 Light" panose="00000300000000000000" pitchFamily="2" charset="-127"/>
                        </a:rPr>
                        <a:t>(5,655)</a:t>
                      </a:r>
                    </a:p>
                  </a:txBody>
                  <a:tcPr marL="36000" marR="36000" marT="0" marB="0" anchor="ctr">
                    <a:lnL>
                      <a:noFill/>
                    </a:lnL>
                    <a:lnR>
                      <a:noFill/>
                    </a:lnR>
                    <a:lnT w="6350" cap="flat" cmpd="sng" algn="ctr">
                      <a:solidFill>
                        <a:srgbClr val="0C2D83"/>
                      </a:solidFill>
                      <a:prstDash val="solid"/>
                      <a:round/>
                      <a:headEnd type="none" w="med" len="med"/>
                      <a:tailEnd type="none" w="med" len="med"/>
                    </a:lnT>
                    <a:lnB>
                      <a:noFill/>
                    </a:lnB>
                  </a:tcPr>
                </a:tc>
                <a:tc>
                  <a:txBody>
                    <a:bodyPr/>
                    <a:lstStyle/>
                    <a:p>
                      <a:pPr algn="r" rtl="0" fontAlgn="ctr"/>
                      <a:r>
                        <a:rPr lang="en-US" altLang="ko-KR" sz="900" b="0" i="0" u="none" strike="noStrike">
                          <a:solidFill>
                            <a:srgbClr val="000000"/>
                          </a:solidFill>
                          <a:effectLst/>
                          <a:latin typeface="KoPub돋움체 Light" panose="00000300000000000000" pitchFamily="2" charset="-127"/>
                          <a:ea typeface="KoPub돋움체 Light" panose="00000300000000000000" pitchFamily="2" charset="-127"/>
                        </a:rPr>
                        <a:t>-</a:t>
                      </a:r>
                    </a:p>
                  </a:txBody>
                  <a:tcPr marL="36000" marR="36000" marT="0" marB="0" anchor="ctr">
                    <a:lnL>
                      <a:noFill/>
                    </a:lnL>
                    <a:lnR>
                      <a:noFill/>
                    </a:lnR>
                    <a:lnT w="6350" cap="flat" cmpd="sng" algn="ctr">
                      <a:solidFill>
                        <a:srgbClr val="0C2D83"/>
                      </a:solidFill>
                      <a:prstDash val="solid"/>
                      <a:round/>
                      <a:headEnd type="none" w="med" len="med"/>
                      <a:tailEnd type="none" w="med" len="med"/>
                    </a:lnT>
                    <a:lnB>
                      <a:noFill/>
                    </a:lnB>
                  </a:tcPr>
                </a:tc>
                <a:extLst>
                  <a:ext uri="{0D108BD9-81ED-4DB2-BD59-A6C34878D82A}">
                    <a16:rowId xmlns:a16="http://schemas.microsoft.com/office/drawing/2014/main" val="2194141079"/>
                  </a:ext>
                </a:extLst>
              </a:tr>
              <a:tr h="130946">
                <a:tc>
                  <a:txBody>
                    <a:bodyPr/>
                    <a:lstStyle/>
                    <a:p>
                      <a:pPr algn="l" fontAlgn="ct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　</a:t>
                      </a:r>
                    </a:p>
                  </a:txBody>
                  <a:tcPr marL="36000" marR="36000" marT="0" marB="0" anchor="ctr">
                    <a:lnL>
                      <a:noFill/>
                    </a:lnL>
                    <a:lnR>
                      <a:noFill/>
                    </a:lnR>
                    <a:lnT>
                      <a:noFill/>
                    </a:lnT>
                    <a:lnB w="6350" cap="flat" cmpd="sng" algn="ctr">
                      <a:solidFill>
                        <a:srgbClr val="0C2D83"/>
                      </a:solidFill>
                      <a:prstDash val="solid"/>
                      <a:round/>
                      <a:headEnd type="none" w="med" len="med"/>
                      <a:tailEnd type="none" w="med" len="med"/>
                    </a:lnB>
                  </a:tcPr>
                </a:tc>
                <a:tc>
                  <a:txBody>
                    <a:bodyPr/>
                    <a:lstStyle/>
                    <a:p>
                      <a:pPr algn="l" fontAlgn="ct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　</a:t>
                      </a:r>
                    </a:p>
                  </a:txBody>
                  <a:tcPr marL="36000" marR="36000" marT="0" marB="0" anchor="ctr">
                    <a:lnL>
                      <a:noFill/>
                    </a:lnL>
                    <a:lnR>
                      <a:noFill/>
                    </a:lnR>
                    <a:lnT>
                      <a:noFill/>
                    </a:lnT>
                    <a:lnB w="6350" cap="flat" cmpd="sng" algn="ctr">
                      <a:solidFill>
                        <a:srgbClr val="0C2D83"/>
                      </a:solidFill>
                      <a:prstDash val="solid"/>
                      <a:round/>
                      <a:headEnd type="none" w="med" len="med"/>
                      <a:tailEnd type="none" w="med" len="med"/>
                    </a:lnB>
                  </a:tcPr>
                </a:tc>
                <a:tc>
                  <a:txBody>
                    <a:bodyPr/>
                    <a:lstStyle/>
                    <a:p>
                      <a:pPr algn="l" rtl="0" fontAlgn="ct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선박금융 이자 지급</a:t>
                      </a:r>
                    </a:p>
                  </a:txBody>
                  <a:tcPr marL="36000" marR="36000" marT="0" marB="0" anchor="ctr">
                    <a:lnL>
                      <a:noFill/>
                    </a:lnL>
                    <a:lnR>
                      <a:noFill/>
                    </a:lnR>
                    <a:lnT>
                      <a:noFill/>
                    </a:lnT>
                    <a:lnB w="6350" cap="flat" cmpd="sng" algn="ctr">
                      <a:solidFill>
                        <a:srgbClr val="0C2D83"/>
                      </a:solidFill>
                      <a:prstDash val="solid"/>
                      <a:round/>
                      <a:headEnd type="none" w="med" len="med"/>
                      <a:tailEnd type="none" w="med" len="med"/>
                    </a:lnB>
                  </a:tcPr>
                </a:tc>
                <a:tc>
                  <a:txBody>
                    <a:bodyPr/>
                    <a:lstStyle/>
                    <a:p>
                      <a:pPr algn="r" rtl="0" fontAlgn="ctr"/>
                      <a:r>
                        <a:rPr lang="en-US" altLang="ko-KR" sz="900" b="0" i="0" u="none" strike="noStrike">
                          <a:solidFill>
                            <a:srgbClr val="FF0000"/>
                          </a:solidFill>
                          <a:effectLst/>
                          <a:latin typeface="KoPub돋움체 Light" panose="00000300000000000000" pitchFamily="2" charset="-127"/>
                          <a:ea typeface="KoPub돋움체 Light" panose="00000300000000000000" pitchFamily="2" charset="-127"/>
                        </a:rPr>
                        <a:t>(2,350)</a:t>
                      </a:r>
                    </a:p>
                  </a:txBody>
                  <a:tcPr marL="36000" marR="36000" marT="0" marB="0" anchor="ctr">
                    <a:lnL>
                      <a:noFill/>
                    </a:lnL>
                    <a:lnR>
                      <a:noFill/>
                    </a:lnR>
                    <a:lnT>
                      <a:noFill/>
                    </a:lnT>
                    <a:lnB w="6350" cap="flat" cmpd="sng" algn="ctr">
                      <a:solidFill>
                        <a:srgbClr val="0C2D83"/>
                      </a:solidFill>
                      <a:prstDash val="solid"/>
                      <a:round/>
                      <a:headEnd type="none" w="med" len="med"/>
                      <a:tailEnd type="none" w="med" len="med"/>
                    </a:lnB>
                  </a:tcPr>
                </a:tc>
                <a:tc>
                  <a:txBody>
                    <a:bodyPr/>
                    <a:lstStyle/>
                    <a:p>
                      <a:pPr algn="r" rtl="0" fontAlgn="ctr"/>
                      <a:r>
                        <a:rPr lang="en-US" altLang="ko-KR" sz="900" b="0" i="0" u="none" strike="noStrike">
                          <a:solidFill>
                            <a:srgbClr val="FF0000"/>
                          </a:solidFill>
                          <a:effectLst/>
                          <a:latin typeface="KoPub돋움체 Light" panose="00000300000000000000" pitchFamily="2" charset="-127"/>
                          <a:ea typeface="KoPub돋움체 Light" panose="00000300000000000000" pitchFamily="2" charset="-127"/>
                        </a:rPr>
                        <a:t>(618)</a:t>
                      </a:r>
                    </a:p>
                  </a:txBody>
                  <a:tcPr marL="36000" marR="36000" marT="0" marB="0" anchor="ctr">
                    <a:lnL>
                      <a:noFill/>
                    </a:lnL>
                    <a:lnR>
                      <a:noFill/>
                    </a:lnR>
                    <a:lnT>
                      <a:noFill/>
                    </a:lnT>
                    <a:lnB w="6350" cap="flat" cmpd="sng" algn="ctr">
                      <a:solidFill>
                        <a:srgbClr val="0C2D83"/>
                      </a:solidFill>
                      <a:prstDash val="solid"/>
                      <a:round/>
                      <a:headEnd type="none" w="med" len="med"/>
                      <a:tailEnd type="none" w="med" len="med"/>
                    </a:lnB>
                  </a:tcPr>
                </a:tc>
                <a:tc>
                  <a:txBody>
                    <a:bodyPr/>
                    <a:lstStyle/>
                    <a:p>
                      <a:pPr algn="r" rtl="0" fontAlgn="ctr"/>
                      <a:r>
                        <a:rPr lang="en-US" altLang="ko-KR" sz="900" b="0" i="0" u="none" strike="noStrike">
                          <a:solidFill>
                            <a:srgbClr val="FF0000"/>
                          </a:solidFill>
                          <a:effectLst/>
                          <a:latin typeface="KoPub돋움체 Light" panose="00000300000000000000" pitchFamily="2" charset="-127"/>
                          <a:ea typeface="KoPub돋움체 Light" panose="00000300000000000000" pitchFamily="2" charset="-127"/>
                        </a:rPr>
                        <a:t>(2,143)</a:t>
                      </a:r>
                    </a:p>
                  </a:txBody>
                  <a:tcPr marL="36000" marR="36000" marT="0" marB="0" anchor="ctr">
                    <a:lnL>
                      <a:noFill/>
                    </a:lnL>
                    <a:lnR>
                      <a:noFill/>
                    </a:lnR>
                    <a:lnT>
                      <a:noFill/>
                    </a:lnT>
                    <a:lnB w="6350" cap="flat" cmpd="sng" algn="ctr">
                      <a:solidFill>
                        <a:srgbClr val="0C2D83"/>
                      </a:solidFill>
                      <a:prstDash val="solid"/>
                      <a:round/>
                      <a:headEnd type="none" w="med" len="med"/>
                      <a:tailEnd type="none" w="med" len="med"/>
                    </a:lnB>
                  </a:tcPr>
                </a:tc>
                <a:tc>
                  <a:txBody>
                    <a:bodyPr/>
                    <a:lstStyle/>
                    <a:p>
                      <a:pPr algn="r" rtl="0" fontAlgn="ctr"/>
                      <a:r>
                        <a:rPr lang="en-US" altLang="ko-KR" sz="900" b="0" i="0" u="none" strike="noStrike">
                          <a:solidFill>
                            <a:srgbClr val="FF0000"/>
                          </a:solidFill>
                          <a:effectLst/>
                          <a:latin typeface="KoPub돋움체 Light" panose="00000300000000000000" pitchFamily="2" charset="-127"/>
                          <a:ea typeface="KoPub돋움체 Light" panose="00000300000000000000" pitchFamily="2" charset="-127"/>
                        </a:rPr>
                        <a:t>(1,653)</a:t>
                      </a:r>
                    </a:p>
                  </a:txBody>
                  <a:tcPr marL="36000" marR="36000" marT="0" marB="0" anchor="ctr">
                    <a:lnL>
                      <a:noFill/>
                    </a:lnL>
                    <a:lnR>
                      <a:noFill/>
                    </a:lnR>
                    <a:lnT>
                      <a:noFill/>
                    </a:lnT>
                    <a:lnB w="6350" cap="flat" cmpd="sng" algn="ctr">
                      <a:solidFill>
                        <a:srgbClr val="0C2D83"/>
                      </a:solidFill>
                      <a:prstDash val="solid"/>
                      <a:round/>
                      <a:headEnd type="none" w="med" len="med"/>
                      <a:tailEnd type="none" w="med" len="med"/>
                    </a:lnB>
                  </a:tcPr>
                </a:tc>
                <a:tc>
                  <a:txBody>
                    <a:bodyPr/>
                    <a:lstStyle/>
                    <a:p>
                      <a:pPr algn="r" rtl="0" fontAlgn="ctr"/>
                      <a:r>
                        <a:rPr lang="en-US" altLang="ko-KR" sz="900" b="0" i="0" u="none" strike="noStrike">
                          <a:solidFill>
                            <a:srgbClr val="FF0000"/>
                          </a:solidFill>
                          <a:effectLst/>
                          <a:latin typeface="KoPub돋움체 Light" panose="00000300000000000000" pitchFamily="2" charset="-127"/>
                          <a:ea typeface="KoPub돋움체 Light" panose="00000300000000000000" pitchFamily="2" charset="-127"/>
                        </a:rPr>
                        <a:t>(1,163)</a:t>
                      </a:r>
                    </a:p>
                  </a:txBody>
                  <a:tcPr marL="36000" marR="36000" marT="0" marB="0" anchor="ctr">
                    <a:lnL>
                      <a:noFill/>
                    </a:lnL>
                    <a:lnR>
                      <a:noFill/>
                    </a:lnR>
                    <a:lnT>
                      <a:noFill/>
                    </a:lnT>
                    <a:lnB w="6350" cap="flat" cmpd="sng" algn="ctr">
                      <a:solidFill>
                        <a:srgbClr val="0C2D83"/>
                      </a:solidFill>
                      <a:prstDash val="solid"/>
                      <a:round/>
                      <a:headEnd type="none" w="med" len="med"/>
                      <a:tailEnd type="none" w="med" len="med"/>
                    </a:lnB>
                  </a:tcPr>
                </a:tc>
                <a:tc>
                  <a:txBody>
                    <a:bodyPr/>
                    <a:lstStyle/>
                    <a:p>
                      <a:pPr algn="r" rtl="0" fontAlgn="ctr"/>
                      <a:r>
                        <a:rPr lang="en-US" altLang="ko-KR" sz="900" b="0" i="0" u="none" strike="noStrike">
                          <a:solidFill>
                            <a:srgbClr val="FF0000"/>
                          </a:solidFill>
                          <a:effectLst/>
                          <a:latin typeface="KoPub돋움체 Light" panose="00000300000000000000" pitchFamily="2" charset="-127"/>
                          <a:ea typeface="KoPub돋움체 Light" panose="00000300000000000000" pitchFamily="2" charset="-127"/>
                        </a:rPr>
                        <a:t>(675)</a:t>
                      </a:r>
                    </a:p>
                  </a:txBody>
                  <a:tcPr marL="36000" marR="36000" marT="0" marB="0" anchor="ctr">
                    <a:lnL>
                      <a:noFill/>
                    </a:lnL>
                    <a:lnR>
                      <a:noFill/>
                    </a:lnR>
                    <a:lnT>
                      <a:noFill/>
                    </a:lnT>
                    <a:lnB w="6350" cap="flat" cmpd="sng" algn="ctr">
                      <a:solidFill>
                        <a:srgbClr val="0C2D83"/>
                      </a:solidFill>
                      <a:prstDash val="solid"/>
                      <a:round/>
                      <a:headEnd type="none" w="med" len="med"/>
                      <a:tailEnd type="none" w="med" len="med"/>
                    </a:lnB>
                  </a:tcPr>
                </a:tc>
                <a:tc>
                  <a:txBody>
                    <a:bodyPr/>
                    <a:lstStyle/>
                    <a:p>
                      <a:pPr algn="r" rtl="0" fontAlgn="ctr"/>
                      <a:r>
                        <a:rPr lang="en-US" altLang="ko-KR" sz="900" b="0" i="0" u="none" strike="noStrike">
                          <a:solidFill>
                            <a:srgbClr val="FF0000"/>
                          </a:solidFill>
                          <a:effectLst/>
                          <a:latin typeface="KoPub돋움체 Light" panose="00000300000000000000" pitchFamily="2" charset="-127"/>
                          <a:ea typeface="KoPub돋움체 Light" panose="00000300000000000000" pitchFamily="2" charset="-127"/>
                        </a:rPr>
                        <a:t>(178)</a:t>
                      </a:r>
                    </a:p>
                  </a:txBody>
                  <a:tcPr marL="36000" marR="36000" marT="0" marB="0" anchor="ctr">
                    <a:lnL>
                      <a:noFill/>
                    </a:lnL>
                    <a:lnR>
                      <a:noFill/>
                    </a:lnR>
                    <a:lnT>
                      <a:noFill/>
                    </a:lnT>
                    <a:lnB w="6350" cap="flat" cmpd="sng" algn="ctr">
                      <a:solidFill>
                        <a:srgbClr val="0C2D83"/>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KoPub돋움체 Light" panose="00000300000000000000" pitchFamily="2" charset="-127"/>
                          <a:ea typeface="KoPub돋움체 Light" panose="00000300000000000000" pitchFamily="2" charset="-127"/>
                        </a:rPr>
                        <a:t>-</a:t>
                      </a:r>
                    </a:p>
                  </a:txBody>
                  <a:tcPr marL="36000" marR="36000" marT="0" marB="0" anchor="ctr">
                    <a:lnL>
                      <a:noFill/>
                    </a:lnL>
                    <a:lnR>
                      <a:noFill/>
                    </a:lnR>
                    <a:lnT>
                      <a:noFill/>
                    </a:lnT>
                    <a:lnB w="6350" cap="flat" cmpd="sng" algn="ctr">
                      <a:solidFill>
                        <a:srgbClr val="0C2D83"/>
                      </a:solidFill>
                      <a:prstDash val="solid"/>
                      <a:round/>
                      <a:headEnd type="none" w="med" len="med"/>
                      <a:tailEnd type="none" w="med" len="med"/>
                    </a:lnB>
                  </a:tcPr>
                </a:tc>
                <a:extLst>
                  <a:ext uri="{0D108BD9-81ED-4DB2-BD59-A6C34878D82A}">
                    <a16:rowId xmlns:a16="http://schemas.microsoft.com/office/drawing/2014/main" val="2642142236"/>
                  </a:ext>
                </a:extLst>
              </a:tr>
              <a:tr h="130946">
                <a:tc gridSpan="3">
                  <a:txBody>
                    <a:bodyPr/>
                    <a:lstStyle/>
                    <a:p>
                      <a:pPr algn="l" rtl="0" fontAlgn="ctr"/>
                      <a:r>
                        <a:rPr lang="ko-KR" altLang="en-US" sz="900" b="1" i="0" u="none" strike="noStrike">
                          <a:solidFill>
                            <a:srgbClr val="000000"/>
                          </a:solidFill>
                          <a:effectLst/>
                          <a:latin typeface="KoPub돋움체 Medium" panose="00000600000000000000" pitchFamily="2" charset="-127"/>
                          <a:ea typeface="KoPub돋움체 Medium" panose="00000600000000000000" pitchFamily="2" charset="-127"/>
                        </a:rPr>
                        <a:t>상환 후 잔액 </a:t>
                      </a:r>
                      <a:r>
                        <a:rPr lang="en-US" altLang="ko-KR" sz="900" b="1" i="0" u="none" strike="noStrike">
                          <a:solidFill>
                            <a:srgbClr val="000000"/>
                          </a:solidFill>
                          <a:effectLst/>
                          <a:latin typeface="KoPub돋움체 Medium" panose="00000600000000000000" pitchFamily="2" charset="-127"/>
                          <a:ea typeface="KoPub돋움체 Medium" panose="00000600000000000000" pitchFamily="2" charset="-127"/>
                        </a:rPr>
                        <a:t>(G=E+F)</a:t>
                      </a:r>
                    </a:p>
                  </a:txBody>
                  <a:tcPr marL="36000" marR="36000" marT="0" marB="0" anchor="ctr">
                    <a:lnL>
                      <a:noFill/>
                    </a:lnL>
                    <a:lnR>
                      <a:noFill/>
                    </a:lnR>
                    <a:lnT w="6350" cap="flat" cmpd="sng" algn="ctr">
                      <a:solidFill>
                        <a:srgbClr val="0C2D83"/>
                      </a:solidFill>
                      <a:prstDash val="solid"/>
                      <a:round/>
                      <a:headEnd type="none" w="med" len="med"/>
                      <a:tailEnd type="none" w="med" len="med"/>
                    </a:lnT>
                    <a:lnB w="6350" cap="flat" cmpd="sng" algn="ctr">
                      <a:solidFill>
                        <a:srgbClr val="0C2D83"/>
                      </a:solidFill>
                      <a:prstDash val="solid"/>
                      <a:round/>
                      <a:headEnd type="none" w="med" len="med"/>
                      <a:tailEnd type="none" w="med" len="med"/>
                    </a:lnB>
                    <a:solidFill>
                      <a:srgbClr val="E5F4FB"/>
                    </a:solidFill>
                  </a:tcPr>
                </a:tc>
                <a:tc hMerge="1">
                  <a:txBody>
                    <a:bodyPr/>
                    <a:lstStyle/>
                    <a:p>
                      <a:pPr latinLnBrk="1"/>
                      <a:endParaRPr lang="ko-KR" altLang="en-US"/>
                    </a:p>
                  </a:txBody>
                  <a:tcPr/>
                </a:tc>
                <a:tc hMerge="1">
                  <a:txBody>
                    <a:bodyPr/>
                    <a:lstStyle/>
                    <a:p>
                      <a:pPr algn="l" rtl="0" fontAlgn="ctr"/>
                      <a:r>
                        <a:rPr lang="ko-KR" altLang="en-US" sz="900" b="1" i="0" u="none" strike="noStrike">
                          <a:solidFill>
                            <a:srgbClr val="000000"/>
                          </a:solidFill>
                          <a:effectLst/>
                          <a:latin typeface="KoPub돋움체 Light" panose="00000300000000000000" pitchFamily="2" charset="-127"/>
                          <a:ea typeface="KoPub돋움체 Light" panose="00000300000000000000" pitchFamily="2" charset="-127"/>
                        </a:rPr>
                        <a:t>　</a:t>
                      </a:r>
                    </a:p>
                  </a:txBody>
                  <a:tcPr marL="36000" marR="36000" marT="0" marB="0" anchor="ctr">
                    <a:lnL>
                      <a:noFill/>
                    </a:lnL>
                    <a:lnR>
                      <a:noFill/>
                    </a:lnR>
                    <a:lnT w="6350" cap="flat" cmpd="sng" algn="ctr">
                      <a:solidFill>
                        <a:srgbClr val="0C2D83"/>
                      </a:solidFill>
                      <a:prstDash val="solid"/>
                      <a:round/>
                      <a:headEnd type="none" w="med" len="med"/>
                      <a:tailEnd type="none" w="med" len="med"/>
                    </a:lnT>
                    <a:lnB w="6350" cap="flat" cmpd="sng" algn="ctr">
                      <a:solidFill>
                        <a:srgbClr val="0C2D83"/>
                      </a:solidFill>
                      <a:prstDash val="solid"/>
                      <a:round/>
                      <a:headEnd type="none" w="med" len="med"/>
                      <a:tailEnd type="none" w="med" len="med"/>
                    </a:lnB>
                    <a:solidFill>
                      <a:srgbClr val="E5F4FB"/>
                    </a:solidFill>
                  </a:tcPr>
                </a:tc>
                <a:tc>
                  <a:txBody>
                    <a:bodyPr/>
                    <a:lstStyle/>
                    <a:p>
                      <a:pPr algn="r" rtl="0" fontAlgn="ctr"/>
                      <a:r>
                        <a:rPr lang="en-US" altLang="ko-KR" sz="900" b="1" i="0" u="none" strike="noStrike">
                          <a:solidFill>
                            <a:srgbClr val="FF0000"/>
                          </a:solidFill>
                          <a:effectLst/>
                          <a:latin typeface="KoPub돋움체 Light" panose="00000300000000000000" pitchFamily="2" charset="-127"/>
                          <a:ea typeface="KoPub돋움체 Light" panose="00000300000000000000" pitchFamily="2" charset="-127"/>
                        </a:rPr>
                        <a:t>(2,288)</a:t>
                      </a:r>
                    </a:p>
                  </a:txBody>
                  <a:tcPr marL="36000" marR="36000" marT="0" marB="0" anchor="ctr">
                    <a:lnL>
                      <a:noFill/>
                    </a:lnL>
                    <a:lnR>
                      <a:noFill/>
                    </a:lnR>
                    <a:lnT w="6350" cap="flat" cmpd="sng" algn="ctr">
                      <a:solidFill>
                        <a:srgbClr val="0C2D83"/>
                      </a:solidFill>
                      <a:prstDash val="solid"/>
                      <a:round/>
                      <a:headEnd type="none" w="med" len="med"/>
                      <a:tailEnd type="none" w="med" len="med"/>
                    </a:lnT>
                    <a:lnB w="6350" cap="flat" cmpd="sng" algn="ctr">
                      <a:solidFill>
                        <a:srgbClr val="0C2D83"/>
                      </a:solidFill>
                      <a:prstDash val="solid"/>
                      <a:round/>
                      <a:headEnd type="none" w="med" len="med"/>
                      <a:tailEnd type="none" w="med" len="med"/>
                    </a:lnB>
                    <a:solidFill>
                      <a:srgbClr val="E5F4FB"/>
                    </a:solidFill>
                  </a:tcPr>
                </a:tc>
                <a:tc>
                  <a:txBody>
                    <a:bodyPr/>
                    <a:lstStyle/>
                    <a:p>
                      <a:pPr algn="r" rtl="0" fontAlgn="ctr"/>
                      <a:r>
                        <a:rPr lang="en-US" altLang="ko-KR" sz="900" b="1" i="0" u="none" strike="noStrike">
                          <a:solidFill>
                            <a:srgbClr val="000000"/>
                          </a:solidFill>
                          <a:effectLst/>
                          <a:latin typeface="KoPub돋움체 Light" panose="00000300000000000000" pitchFamily="2" charset="-127"/>
                          <a:ea typeface="KoPub돋움체 Light" panose="00000300000000000000" pitchFamily="2" charset="-127"/>
                        </a:rPr>
                        <a:t>7,070</a:t>
                      </a:r>
                    </a:p>
                  </a:txBody>
                  <a:tcPr marL="36000" marR="36000" marT="0" marB="0" anchor="ctr">
                    <a:lnL>
                      <a:noFill/>
                    </a:lnL>
                    <a:lnR>
                      <a:noFill/>
                    </a:lnR>
                    <a:lnT w="6350" cap="flat" cmpd="sng" algn="ctr">
                      <a:solidFill>
                        <a:srgbClr val="0C2D83"/>
                      </a:solidFill>
                      <a:prstDash val="solid"/>
                      <a:round/>
                      <a:headEnd type="none" w="med" len="med"/>
                      <a:tailEnd type="none" w="med" len="med"/>
                    </a:lnT>
                    <a:lnB w="6350" cap="flat" cmpd="sng" algn="ctr">
                      <a:solidFill>
                        <a:srgbClr val="0C2D83"/>
                      </a:solidFill>
                      <a:prstDash val="solid"/>
                      <a:round/>
                      <a:headEnd type="none" w="med" len="med"/>
                      <a:tailEnd type="none" w="med" len="med"/>
                    </a:lnB>
                    <a:solidFill>
                      <a:srgbClr val="E5F4FB"/>
                    </a:solidFill>
                  </a:tcPr>
                </a:tc>
                <a:tc>
                  <a:txBody>
                    <a:bodyPr/>
                    <a:lstStyle/>
                    <a:p>
                      <a:pPr algn="r" rtl="0" fontAlgn="ctr"/>
                      <a:r>
                        <a:rPr lang="en-US" altLang="ko-KR" sz="900" b="1" i="0" u="none" strike="noStrike">
                          <a:solidFill>
                            <a:srgbClr val="000000"/>
                          </a:solidFill>
                          <a:effectLst/>
                          <a:latin typeface="KoPub돋움체 Light" panose="00000300000000000000" pitchFamily="2" charset="-127"/>
                          <a:ea typeface="KoPub돋움체 Light" panose="00000300000000000000" pitchFamily="2" charset="-127"/>
                        </a:rPr>
                        <a:t>4,619</a:t>
                      </a:r>
                    </a:p>
                  </a:txBody>
                  <a:tcPr marL="36000" marR="36000" marT="0" marB="0" anchor="ctr">
                    <a:lnL>
                      <a:noFill/>
                    </a:lnL>
                    <a:lnR>
                      <a:noFill/>
                    </a:lnR>
                    <a:lnT w="6350" cap="flat" cmpd="sng" algn="ctr">
                      <a:solidFill>
                        <a:srgbClr val="0C2D83"/>
                      </a:solidFill>
                      <a:prstDash val="solid"/>
                      <a:round/>
                      <a:headEnd type="none" w="med" len="med"/>
                      <a:tailEnd type="none" w="med" len="med"/>
                    </a:lnT>
                    <a:lnB w="6350" cap="flat" cmpd="sng" algn="ctr">
                      <a:solidFill>
                        <a:srgbClr val="0C2D83"/>
                      </a:solidFill>
                      <a:prstDash val="solid"/>
                      <a:round/>
                      <a:headEnd type="none" w="med" len="med"/>
                      <a:tailEnd type="none" w="med" len="med"/>
                    </a:lnB>
                    <a:solidFill>
                      <a:srgbClr val="E5F4FB"/>
                    </a:solidFill>
                  </a:tcPr>
                </a:tc>
                <a:tc>
                  <a:txBody>
                    <a:bodyPr/>
                    <a:lstStyle/>
                    <a:p>
                      <a:pPr algn="r" rtl="0" fontAlgn="ctr"/>
                      <a:r>
                        <a:rPr lang="en-US" altLang="ko-KR" sz="900" b="1" i="0" u="none" strike="noStrike">
                          <a:solidFill>
                            <a:srgbClr val="000000"/>
                          </a:solidFill>
                          <a:effectLst/>
                          <a:latin typeface="KoPub돋움체 Light" panose="00000300000000000000" pitchFamily="2" charset="-127"/>
                          <a:ea typeface="KoPub돋움체 Light" panose="00000300000000000000" pitchFamily="2" charset="-127"/>
                        </a:rPr>
                        <a:t>5,076</a:t>
                      </a:r>
                    </a:p>
                  </a:txBody>
                  <a:tcPr marL="36000" marR="36000" marT="0" marB="0" anchor="ctr">
                    <a:lnL>
                      <a:noFill/>
                    </a:lnL>
                    <a:lnR>
                      <a:noFill/>
                    </a:lnR>
                    <a:lnT w="6350" cap="flat" cmpd="sng" algn="ctr">
                      <a:solidFill>
                        <a:srgbClr val="0C2D83"/>
                      </a:solidFill>
                      <a:prstDash val="solid"/>
                      <a:round/>
                      <a:headEnd type="none" w="med" len="med"/>
                      <a:tailEnd type="none" w="med" len="med"/>
                    </a:lnT>
                    <a:lnB w="6350" cap="flat" cmpd="sng" algn="ctr">
                      <a:solidFill>
                        <a:srgbClr val="0C2D83"/>
                      </a:solidFill>
                      <a:prstDash val="solid"/>
                      <a:round/>
                      <a:headEnd type="none" w="med" len="med"/>
                      <a:tailEnd type="none" w="med" len="med"/>
                    </a:lnB>
                    <a:solidFill>
                      <a:srgbClr val="E5F4FB"/>
                    </a:solidFill>
                  </a:tcPr>
                </a:tc>
                <a:tc>
                  <a:txBody>
                    <a:bodyPr/>
                    <a:lstStyle/>
                    <a:p>
                      <a:pPr algn="r" rtl="0" fontAlgn="ctr"/>
                      <a:r>
                        <a:rPr lang="en-US" altLang="ko-KR" sz="900" b="1" i="0" u="none" strike="noStrike">
                          <a:solidFill>
                            <a:srgbClr val="000000"/>
                          </a:solidFill>
                          <a:effectLst/>
                          <a:latin typeface="KoPub돋움체 Light" panose="00000300000000000000" pitchFamily="2" charset="-127"/>
                          <a:ea typeface="KoPub돋움체 Light" panose="00000300000000000000" pitchFamily="2" charset="-127"/>
                        </a:rPr>
                        <a:t>43,754</a:t>
                      </a:r>
                    </a:p>
                  </a:txBody>
                  <a:tcPr marL="36000" marR="36000" marT="0" marB="0" anchor="ctr">
                    <a:lnL>
                      <a:noFill/>
                    </a:lnL>
                    <a:lnR>
                      <a:noFill/>
                    </a:lnR>
                    <a:lnT w="6350" cap="flat" cmpd="sng" algn="ctr">
                      <a:solidFill>
                        <a:srgbClr val="0C2D83"/>
                      </a:solidFill>
                      <a:prstDash val="solid"/>
                      <a:round/>
                      <a:headEnd type="none" w="med" len="med"/>
                      <a:tailEnd type="none" w="med" len="med"/>
                    </a:lnT>
                    <a:lnB w="6350" cap="flat" cmpd="sng" algn="ctr">
                      <a:solidFill>
                        <a:srgbClr val="0C2D83"/>
                      </a:solidFill>
                      <a:prstDash val="solid"/>
                      <a:round/>
                      <a:headEnd type="none" w="med" len="med"/>
                      <a:tailEnd type="none" w="med" len="med"/>
                    </a:lnB>
                    <a:solidFill>
                      <a:srgbClr val="E5F4FB"/>
                    </a:solidFill>
                  </a:tcPr>
                </a:tc>
                <a:tc>
                  <a:txBody>
                    <a:bodyPr/>
                    <a:lstStyle/>
                    <a:p>
                      <a:pPr algn="r" rtl="0" fontAlgn="ctr"/>
                      <a:r>
                        <a:rPr lang="en-US" altLang="ko-KR" sz="900" b="1" i="0" u="none" strike="noStrike">
                          <a:solidFill>
                            <a:srgbClr val="000000"/>
                          </a:solidFill>
                          <a:effectLst/>
                          <a:latin typeface="KoPub돋움체 Light" panose="00000300000000000000" pitchFamily="2" charset="-127"/>
                          <a:ea typeface="KoPub돋움체 Light" panose="00000300000000000000" pitchFamily="2" charset="-127"/>
                        </a:rPr>
                        <a:t>51,457</a:t>
                      </a:r>
                    </a:p>
                  </a:txBody>
                  <a:tcPr marL="36000" marR="36000" marT="0" marB="0" anchor="ctr">
                    <a:lnL>
                      <a:noFill/>
                    </a:lnL>
                    <a:lnR>
                      <a:noFill/>
                    </a:lnR>
                    <a:lnT w="6350" cap="flat" cmpd="sng" algn="ctr">
                      <a:solidFill>
                        <a:srgbClr val="0C2D83"/>
                      </a:solidFill>
                      <a:prstDash val="solid"/>
                      <a:round/>
                      <a:headEnd type="none" w="med" len="med"/>
                      <a:tailEnd type="none" w="med" len="med"/>
                    </a:lnT>
                    <a:lnB w="6350" cap="flat" cmpd="sng" algn="ctr">
                      <a:solidFill>
                        <a:srgbClr val="0C2D83"/>
                      </a:solidFill>
                      <a:prstDash val="solid"/>
                      <a:round/>
                      <a:headEnd type="none" w="med" len="med"/>
                      <a:tailEnd type="none" w="med" len="med"/>
                    </a:lnB>
                    <a:solidFill>
                      <a:srgbClr val="E5F4FB"/>
                    </a:solidFill>
                  </a:tcPr>
                </a:tc>
                <a:tc>
                  <a:txBody>
                    <a:bodyPr/>
                    <a:lstStyle/>
                    <a:p>
                      <a:pPr algn="r" rtl="0" fontAlgn="ctr"/>
                      <a:r>
                        <a:rPr lang="en-US" altLang="ko-KR" sz="900" b="1" i="0" u="none" strike="noStrike">
                          <a:solidFill>
                            <a:srgbClr val="000000"/>
                          </a:solidFill>
                          <a:effectLst/>
                          <a:latin typeface="KoPub돋움체 Light" panose="00000300000000000000" pitchFamily="2" charset="-127"/>
                          <a:ea typeface="KoPub돋움체 Light" panose="00000300000000000000" pitchFamily="2" charset="-127"/>
                        </a:rPr>
                        <a:t>73,671</a:t>
                      </a:r>
                    </a:p>
                  </a:txBody>
                  <a:tcPr marL="36000" marR="36000" marT="0" marB="0" anchor="ctr">
                    <a:lnL>
                      <a:noFill/>
                    </a:lnL>
                    <a:lnR>
                      <a:noFill/>
                    </a:lnR>
                    <a:lnT w="6350" cap="flat" cmpd="sng" algn="ctr">
                      <a:solidFill>
                        <a:srgbClr val="0C2D83"/>
                      </a:solidFill>
                      <a:prstDash val="solid"/>
                      <a:round/>
                      <a:headEnd type="none" w="med" len="med"/>
                      <a:tailEnd type="none" w="med" len="med"/>
                    </a:lnT>
                    <a:lnB w="6350" cap="flat" cmpd="sng" algn="ctr">
                      <a:solidFill>
                        <a:srgbClr val="0C2D83"/>
                      </a:solidFill>
                      <a:prstDash val="solid"/>
                      <a:round/>
                      <a:headEnd type="none" w="med" len="med"/>
                      <a:tailEnd type="none" w="med" len="med"/>
                    </a:lnB>
                    <a:solidFill>
                      <a:srgbClr val="E5F4FB"/>
                    </a:solidFill>
                  </a:tcPr>
                </a:tc>
                <a:tc>
                  <a:txBody>
                    <a:bodyPr/>
                    <a:lstStyle/>
                    <a:p>
                      <a:pPr algn="r" rtl="0" fontAlgn="ctr"/>
                      <a:r>
                        <a:rPr lang="en-US" altLang="ko-KR" sz="900" b="1" i="0" u="none" strike="noStrike">
                          <a:solidFill>
                            <a:srgbClr val="000000"/>
                          </a:solidFill>
                          <a:effectLst/>
                          <a:latin typeface="KoPub돋움체 Light" panose="00000300000000000000" pitchFamily="2" charset="-127"/>
                          <a:ea typeface="KoPub돋움체 Light" panose="00000300000000000000" pitchFamily="2" charset="-127"/>
                        </a:rPr>
                        <a:t>112,819</a:t>
                      </a:r>
                    </a:p>
                  </a:txBody>
                  <a:tcPr marL="36000" marR="36000" marT="0" marB="0" anchor="ctr">
                    <a:lnL>
                      <a:noFill/>
                    </a:lnL>
                    <a:lnR>
                      <a:noFill/>
                    </a:lnR>
                    <a:lnT w="6350" cap="flat" cmpd="sng" algn="ctr">
                      <a:solidFill>
                        <a:srgbClr val="0C2D83"/>
                      </a:solidFill>
                      <a:prstDash val="solid"/>
                      <a:round/>
                      <a:headEnd type="none" w="med" len="med"/>
                      <a:tailEnd type="none" w="med" len="med"/>
                    </a:lnT>
                    <a:lnB w="6350" cap="flat" cmpd="sng" algn="ctr">
                      <a:solidFill>
                        <a:srgbClr val="0C2D83"/>
                      </a:solidFill>
                      <a:prstDash val="solid"/>
                      <a:round/>
                      <a:headEnd type="none" w="med" len="med"/>
                      <a:tailEnd type="none" w="med" len="med"/>
                    </a:lnB>
                    <a:solidFill>
                      <a:srgbClr val="E5F4FB"/>
                    </a:solidFill>
                  </a:tcPr>
                </a:tc>
                <a:extLst>
                  <a:ext uri="{0D108BD9-81ED-4DB2-BD59-A6C34878D82A}">
                    <a16:rowId xmlns:a16="http://schemas.microsoft.com/office/drawing/2014/main" val="1231267367"/>
                  </a:ext>
                </a:extLst>
              </a:tr>
              <a:tr h="130946">
                <a:tc gridSpan="3">
                  <a:txBody>
                    <a:bodyPr/>
                    <a:lstStyle/>
                    <a:p>
                      <a:pPr algn="l" rtl="0" fontAlgn="ctr"/>
                      <a:r>
                        <a:rPr lang="ko-KR" altLang="en-US" sz="900" b="1" i="0" u="none" strike="noStrike">
                          <a:solidFill>
                            <a:srgbClr val="000000"/>
                          </a:solidFill>
                          <a:effectLst/>
                          <a:latin typeface="KoPub돋움체 Medium" panose="00000600000000000000" pitchFamily="2" charset="-127"/>
                          <a:ea typeface="KoPub돋움체 Medium" panose="00000600000000000000" pitchFamily="2" charset="-127"/>
                        </a:rPr>
                        <a:t>회사 투입액 </a:t>
                      </a:r>
                      <a:r>
                        <a:rPr lang="en-US" altLang="ko-KR" sz="900" b="1" i="0" u="none" strike="noStrike">
                          <a:solidFill>
                            <a:srgbClr val="000000"/>
                          </a:solidFill>
                          <a:effectLst/>
                          <a:latin typeface="KoPub돋움체 Medium" panose="00000600000000000000" pitchFamily="2" charset="-127"/>
                          <a:ea typeface="KoPub돋움체 Medium" panose="00000600000000000000" pitchFamily="2" charset="-127"/>
                        </a:rPr>
                        <a:t>(H)</a:t>
                      </a:r>
                    </a:p>
                  </a:txBody>
                  <a:tcPr marL="36000" marR="36000" marT="0" marB="0" anchor="ctr">
                    <a:lnL>
                      <a:noFill/>
                    </a:lnL>
                    <a:lnR>
                      <a:noFill/>
                    </a:lnR>
                    <a:lnT w="6350" cap="flat" cmpd="sng" algn="ctr">
                      <a:solidFill>
                        <a:srgbClr val="0C2D83"/>
                      </a:solidFill>
                      <a:prstDash val="solid"/>
                      <a:round/>
                      <a:headEnd type="none" w="med" len="med"/>
                      <a:tailEnd type="none" w="med" len="med"/>
                    </a:lnT>
                    <a:lnB w="6350" cap="flat" cmpd="sng" algn="ctr">
                      <a:solidFill>
                        <a:srgbClr val="0C2D83"/>
                      </a:solidFill>
                      <a:prstDash val="solid"/>
                      <a:round/>
                      <a:headEnd type="none" w="med" len="med"/>
                      <a:tailEnd type="none" w="med" len="med"/>
                    </a:lnB>
                    <a:solidFill>
                      <a:srgbClr val="E5F4FB"/>
                    </a:solidFill>
                  </a:tcPr>
                </a:tc>
                <a:tc hMerge="1">
                  <a:txBody>
                    <a:bodyPr/>
                    <a:lstStyle/>
                    <a:p>
                      <a:pPr latinLnBrk="1"/>
                      <a:endParaRPr lang="ko-KR" altLang="en-US"/>
                    </a:p>
                  </a:txBody>
                  <a:tcPr/>
                </a:tc>
                <a:tc hMerge="1">
                  <a:txBody>
                    <a:bodyPr/>
                    <a:lstStyle/>
                    <a:p>
                      <a:pPr algn="l" rtl="0" fontAlgn="ctr"/>
                      <a:r>
                        <a:rPr lang="ko-KR" altLang="en-US" sz="900" b="1" i="0" u="none" strike="noStrike">
                          <a:solidFill>
                            <a:srgbClr val="000000"/>
                          </a:solidFill>
                          <a:effectLst/>
                          <a:latin typeface="KoPub돋움체 Light" panose="00000300000000000000" pitchFamily="2" charset="-127"/>
                          <a:ea typeface="KoPub돋움체 Light" panose="00000300000000000000" pitchFamily="2" charset="-127"/>
                        </a:rPr>
                        <a:t>　</a:t>
                      </a:r>
                    </a:p>
                  </a:txBody>
                  <a:tcPr marL="36000" marR="36000" marT="0" marB="0" anchor="ctr">
                    <a:lnL>
                      <a:noFill/>
                    </a:lnL>
                    <a:lnR>
                      <a:noFill/>
                    </a:lnR>
                    <a:lnT w="6350" cap="flat" cmpd="sng" algn="ctr">
                      <a:solidFill>
                        <a:srgbClr val="0C2D83"/>
                      </a:solidFill>
                      <a:prstDash val="solid"/>
                      <a:round/>
                      <a:headEnd type="none" w="med" len="med"/>
                      <a:tailEnd type="none" w="med" len="med"/>
                    </a:lnT>
                    <a:lnB w="6350" cap="flat" cmpd="sng" algn="ctr">
                      <a:solidFill>
                        <a:srgbClr val="0C2D83"/>
                      </a:solidFill>
                      <a:prstDash val="solid"/>
                      <a:round/>
                      <a:headEnd type="none" w="med" len="med"/>
                      <a:tailEnd type="none" w="med" len="med"/>
                    </a:lnB>
                    <a:solidFill>
                      <a:srgbClr val="E5F4FB"/>
                    </a:solidFill>
                  </a:tcPr>
                </a:tc>
                <a:tc>
                  <a:txBody>
                    <a:bodyPr/>
                    <a:lstStyle/>
                    <a:p>
                      <a:pPr algn="r" rtl="0" fontAlgn="ctr"/>
                      <a:r>
                        <a:rPr lang="en-US" altLang="ko-KR" sz="900" b="1" i="0" u="none" strike="noStrike">
                          <a:solidFill>
                            <a:srgbClr val="000000"/>
                          </a:solidFill>
                          <a:effectLst/>
                          <a:latin typeface="KoPub돋움체 Light" panose="00000300000000000000" pitchFamily="2" charset="-127"/>
                          <a:ea typeface="KoPub돋움체 Light" panose="00000300000000000000" pitchFamily="2" charset="-127"/>
                        </a:rPr>
                        <a:t>11,268</a:t>
                      </a:r>
                    </a:p>
                  </a:txBody>
                  <a:tcPr marL="36000" marR="36000" marT="0" marB="0" anchor="ctr">
                    <a:lnL>
                      <a:noFill/>
                    </a:lnL>
                    <a:lnR>
                      <a:noFill/>
                    </a:lnR>
                    <a:lnT w="6350" cap="flat" cmpd="sng" algn="ctr">
                      <a:solidFill>
                        <a:srgbClr val="0C2D83"/>
                      </a:solidFill>
                      <a:prstDash val="solid"/>
                      <a:round/>
                      <a:headEnd type="none" w="med" len="med"/>
                      <a:tailEnd type="none" w="med" len="med"/>
                    </a:lnT>
                    <a:lnB w="6350" cap="flat" cmpd="sng" algn="ctr">
                      <a:solidFill>
                        <a:srgbClr val="0C2D83"/>
                      </a:solidFill>
                      <a:prstDash val="solid"/>
                      <a:round/>
                      <a:headEnd type="none" w="med" len="med"/>
                      <a:tailEnd type="none" w="med" len="med"/>
                    </a:lnB>
                    <a:solidFill>
                      <a:srgbClr val="E5F4FB"/>
                    </a:solidFill>
                  </a:tcPr>
                </a:tc>
                <a:tc>
                  <a:txBody>
                    <a:bodyPr/>
                    <a:lstStyle/>
                    <a:p>
                      <a:pPr algn="r" rtl="0" fontAlgn="ctr"/>
                      <a:r>
                        <a:rPr lang="en-US" altLang="ko-KR" sz="900" b="1" i="0" u="none" strike="noStrike">
                          <a:solidFill>
                            <a:srgbClr val="000000"/>
                          </a:solidFill>
                          <a:effectLst/>
                          <a:latin typeface="KoPub돋움체 Light" panose="00000300000000000000" pitchFamily="2" charset="-127"/>
                          <a:ea typeface="KoPub돋움체 Light" panose="00000300000000000000" pitchFamily="2" charset="-127"/>
                        </a:rPr>
                        <a:t>-</a:t>
                      </a:r>
                    </a:p>
                  </a:txBody>
                  <a:tcPr marL="36000" marR="36000" marT="0" marB="0" anchor="ctr">
                    <a:lnL>
                      <a:noFill/>
                    </a:lnL>
                    <a:lnR>
                      <a:noFill/>
                    </a:lnR>
                    <a:lnT w="6350" cap="flat" cmpd="sng" algn="ctr">
                      <a:solidFill>
                        <a:srgbClr val="0C2D83"/>
                      </a:solidFill>
                      <a:prstDash val="solid"/>
                      <a:round/>
                      <a:headEnd type="none" w="med" len="med"/>
                      <a:tailEnd type="none" w="med" len="med"/>
                    </a:lnT>
                    <a:lnB w="6350" cap="flat" cmpd="sng" algn="ctr">
                      <a:solidFill>
                        <a:srgbClr val="0C2D83"/>
                      </a:solidFill>
                      <a:prstDash val="solid"/>
                      <a:round/>
                      <a:headEnd type="none" w="med" len="med"/>
                      <a:tailEnd type="none" w="med" len="med"/>
                    </a:lnB>
                    <a:solidFill>
                      <a:srgbClr val="E5F4FB"/>
                    </a:solidFill>
                  </a:tcPr>
                </a:tc>
                <a:tc>
                  <a:txBody>
                    <a:bodyPr/>
                    <a:lstStyle/>
                    <a:p>
                      <a:pPr algn="r" rtl="0" fontAlgn="ctr"/>
                      <a:r>
                        <a:rPr lang="en-US" altLang="ko-KR" sz="900" b="1" i="0" u="none" strike="noStrike">
                          <a:solidFill>
                            <a:srgbClr val="000000"/>
                          </a:solidFill>
                          <a:effectLst/>
                          <a:latin typeface="KoPub돋움체 Light" panose="00000300000000000000" pitchFamily="2" charset="-127"/>
                          <a:ea typeface="KoPub돋움체 Light" panose="00000300000000000000" pitchFamily="2" charset="-127"/>
                        </a:rPr>
                        <a:t>-</a:t>
                      </a:r>
                    </a:p>
                  </a:txBody>
                  <a:tcPr marL="36000" marR="36000" marT="0" marB="0" anchor="ctr">
                    <a:lnL>
                      <a:noFill/>
                    </a:lnL>
                    <a:lnR>
                      <a:noFill/>
                    </a:lnR>
                    <a:lnT w="6350" cap="flat" cmpd="sng" algn="ctr">
                      <a:solidFill>
                        <a:srgbClr val="0C2D83"/>
                      </a:solidFill>
                      <a:prstDash val="solid"/>
                      <a:round/>
                      <a:headEnd type="none" w="med" len="med"/>
                      <a:tailEnd type="none" w="med" len="med"/>
                    </a:lnT>
                    <a:lnB w="6350" cap="flat" cmpd="sng" algn="ctr">
                      <a:solidFill>
                        <a:srgbClr val="0C2D83"/>
                      </a:solidFill>
                      <a:prstDash val="solid"/>
                      <a:round/>
                      <a:headEnd type="none" w="med" len="med"/>
                      <a:tailEnd type="none" w="med" len="med"/>
                    </a:lnB>
                    <a:solidFill>
                      <a:srgbClr val="E5F4FB"/>
                    </a:solidFill>
                  </a:tcPr>
                </a:tc>
                <a:tc>
                  <a:txBody>
                    <a:bodyPr/>
                    <a:lstStyle/>
                    <a:p>
                      <a:pPr algn="r" rtl="0" fontAlgn="ctr"/>
                      <a:r>
                        <a:rPr lang="en-US" altLang="ko-KR" sz="900" b="1" i="0" u="none" strike="noStrike">
                          <a:solidFill>
                            <a:srgbClr val="000000"/>
                          </a:solidFill>
                          <a:effectLst/>
                          <a:latin typeface="KoPub돋움체 Light" panose="00000300000000000000" pitchFamily="2" charset="-127"/>
                          <a:ea typeface="KoPub돋움체 Light" panose="00000300000000000000" pitchFamily="2" charset="-127"/>
                        </a:rPr>
                        <a:t>-</a:t>
                      </a:r>
                    </a:p>
                  </a:txBody>
                  <a:tcPr marL="36000" marR="36000" marT="0" marB="0" anchor="ctr">
                    <a:lnL>
                      <a:noFill/>
                    </a:lnL>
                    <a:lnR>
                      <a:noFill/>
                    </a:lnR>
                    <a:lnT w="6350" cap="flat" cmpd="sng" algn="ctr">
                      <a:solidFill>
                        <a:srgbClr val="0C2D83"/>
                      </a:solidFill>
                      <a:prstDash val="solid"/>
                      <a:round/>
                      <a:headEnd type="none" w="med" len="med"/>
                      <a:tailEnd type="none" w="med" len="med"/>
                    </a:lnT>
                    <a:lnB w="6350" cap="flat" cmpd="sng" algn="ctr">
                      <a:solidFill>
                        <a:srgbClr val="0C2D83"/>
                      </a:solidFill>
                      <a:prstDash val="solid"/>
                      <a:round/>
                      <a:headEnd type="none" w="med" len="med"/>
                      <a:tailEnd type="none" w="med" len="med"/>
                    </a:lnB>
                    <a:solidFill>
                      <a:srgbClr val="E5F4FB"/>
                    </a:solidFill>
                  </a:tcPr>
                </a:tc>
                <a:tc>
                  <a:txBody>
                    <a:bodyPr/>
                    <a:lstStyle/>
                    <a:p>
                      <a:pPr algn="r" rtl="0" fontAlgn="ctr"/>
                      <a:r>
                        <a:rPr lang="en-US" altLang="ko-KR" sz="900" b="1" i="0" u="none" strike="noStrike">
                          <a:solidFill>
                            <a:srgbClr val="000000"/>
                          </a:solidFill>
                          <a:effectLst/>
                          <a:latin typeface="KoPub돋움체 Light" panose="00000300000000000000" pitchFamily="2" charset="-127"/>
                          <a:ea typeface="KoPub돋움체 Light" panose="00000300000000000000" pitchFamily="2" charset="-127"/>
                        </a:rPr>
                        <a:t>-</a:t>
                      </a:r>
                    </a:p>
                  </a:txBody>
                  <a:tcPr marL="36000" marR="36000" marT="0" marB="0" anchor="ctr">
                    <a:lnL>
                      <a:noFill/>
                    </a:lnL>
                    <a:lnR>
                      <a:noFill/>
                    </a:lnR>
                    <a:lnT w="6350" cap="flat" cmpd="sng" algn="ctr">
                      <a:solidFill>
                        <a:srgbClr val="0C2D83"/>
                      </a:solidFill>
                      <a:prstDash val="solid"/>
                      <a:round/>
                      <a:headEnd type="none" w="med" len="med"/>
                      <a:tailEnd type="none" w="med" len="med"/>
                    </a:lnT>
                    <a:lnB w="6350" cap="flat" cmpd="sng" algn="ctr">
                      <a:solidFill>
                        <a:srgbClr val="0C2D83"/>
                      </a:solidFill>
                      <a:prstDash val="solid"/>
                      <a:round/>
                      <a:headEnd type="none" w="med" len="med"/>
                      <a:tailEnd type="none" w="med" len="med"/>
                    </a:lnB>
                    <a:solidFill>
                      <a:srgbClr val="E5F4FB"/>
                    </a:solidFill>
                  </a:tcPr>
                </a:tc>
                <a:tc>
                  <a:txBody>
                    <a:bodyPr/>
                    <a:lstStyle/>
                    <a:p>
                      <a:pPr algn="r" rtl="0" fontAlgn="ctr"/>
                      <a:r>
                        <a:rPr lang="en-US" altLang="ko-KR" sz="900" b="1" i="0" u="none" strike="noStrike">
                          <a:solidFill>
                            <a:srgbClr val="000000"/>
                          </a:solidFill>
                          <a:effectLst/>
                          <a:latin typeface="KoPub돋움체 Light" panose="00000300000000000000" pitchFamily="2" charset="-127"/>
                          <a:ea typeface="KoPub돋움체 Light" panose="00000300000000000000" pitchFamily="2" charset="-127"/>
                        </a:rPr>
                        <a:t>-</a:t>
                      </a:r>
                    </a:p>
                  </a:txBody>
                  <a:tcPr marL="36000" marR="36000" marT="0" marB="0" anchor="ctr">
                    <a:lnL>
                      <a:noFill/>
                    </a:lnL>
                    <a:lnR>
                      <a:noFill/>
                    </a:lnR>
                    <a:lnT w="6350" cap="flat" cmpd="sng" algn="ctr">
                      <a:solidFill>
                        <a:srgbClr val="0C2D83"/>
                      </a:solidFill>
                      <a:prstDash val="solid"/>
                      <a:round/>
                      <a:headEnd type="none" w="med" len="med"/>
                      <a:tailEnd type="none" w="med" len="med"/>
                    </a:lnT>
                    <a:lnB w="6350" cap="flat" cmpd="sng" algn="ctr">
                      <a:solidFill>
                        <a:srgbClr val="0C2D83"/>
                      </a:solidFill>
                      <a:prstDash val="solid"/>
                      <a:round/>
                      <a:headEnd type="none" w="med" len="med"/>
                      <a:tailEnd type="none" w="med" len="med"/>
                    </a:lnB>
                    <a:solidFill>
                      <a:srgbClr val="E5F4FB"/>
                    </a:solidFill>
                  </a:tcPr>
                </a:tc>
                <a:tc>
                  <a:txBody>
                    <a:bodyPr/>
                    <a:lstStyle/>
                    <a:p>
                      <a:pPr algn="r" rtl="0" fontAlgn="ctr"/>
                      <a:r>
                        <a:rPr lang="en-US" altLang="ko-KR" sz="900" b="1" i="0" u="none" strike="noStrike">
                          <a:solidFill>
                            <a:srgbClr val="000000"/>
                          </a:solidFill>
                          <a:effectLst/>
                          <a:latin typeface="KoPub돋움체 Light" panose="00000300000000000000" pitchFamily="2" charset="-127"/>
                          <a:ea typeface="KoPub돋움체 Light" panose="00000300000000000000" pitchFamily="2" charset="-127"/>
                        </a:rPr>
                        <a:t>-</a:t>
                      </a:r>
                    </a:p>
                  </a:txBody>
                  <a:tcPr marL="36000" marR="36000" marT="0" marB="0" anchor="ctr">
                    <a:lnL>
                      <a:noFill/>
                    </a:lnL>
                    <a:lnR>
                      <a:noFill/>
                    </a:lnR>
                    <a:lnT w="6350" cap="flat" cmpd="sng" algn="ctr">
                      <a:solidFill>
                        <a:srgbClr val="0C2D83"/>
                      </a:solidFill>
                      <a:prstDash val="solid"/>
                      <a:round/>
                      <a:headEnd type="none" w="med" len="med"/>
                      <a:tailEnd type="none" w="med" len="med"/>
                    </a:lnT>
                    <a:lnB w="6350" cap="flat" cmpd="sng" algn="ctr">
                      <a:solidFill>
                        <a:srgbClr val="0C2D83"/>
                      </a:solidFill>
                      <a:prstDash val="solid"/>
                      <a:round/>
                      <a:headEnd type="none" w="med" len="med"/>
                      <a:tailEnd type="none" w="med" len="med"/>
                    </a:lnB>
                    <a:solidFill>
                      <a:srgbClr val="E5F4FB"/>
                    </a:solidFill>
                  </a:tcPr>
                </a:tc>
                <a:tc>
                  <a:txBody>
                    <a:bodyPr/>
                    <a:lstStyle/>
                    <a:p>
                      <a:pPr algn="r" rtl="0" fontAlgn="ctr"/>
                      <a:r>
                        <a:rPr lang="en-US" altLang="ko-KR" sz="900" b="1" i="0" u="none" strike="noStrike">
                          <a:solidFill>
                            <a:srgbClr val="000000"/>
                          </a:solidFill>
                          <a:effectLst/>
                          <a:latin typeface="KoPub돋움체 Light" panose="00000300000000000000" pitchFamily="2" charset="-127"/>
                          <a:ea typeface="KoPub돋움체 Light" panose="00000300000000000000" pitchFamily="2" charset="-127"/>
                        </a:rPr>
                        <a:t>-</a:t>
                      </a:r>
                    </a:p>
                  </a:txBody>
                  <a:tcPr marL="36000" marR="36000" marT="0" marB="0" anchor="ctr">
                    <a:lnL>
                      <a:noFill/>
                    </a:lnL>
                    <a:lnR>
                      <a:noFill/>
                    </a:lnR>
                    <a:lnT w="6350" cap="flat" cmpd="sng" algn="ctr">
                      <a:solidFill>
                        <a:srgbClr val="0C2D83"/>
                      </a:solidFill>
                      <a:prstDash val="solid"/>
                      <a:round/>
                      <a:headEnd type="none" w="med" len="med"/>
                      <a:tailEnd type="none" w="med" len="med"/>
                    </a:lnT>
                    <a:lnB w="6350" cap="flat" cmpd="sng" algn="ctr">
                      <a:solidFill>
                        <a:srgbClr val="0C2D83"/>
                      </a:solidFill>
                      <a:prstDash val="solid"/>
                      <a:round/>
                      <a:headEnd type="none" w="med" len="med"/>
                      <a:tailEnd type="none" w="med" len="med"/>
                    </a:lnB>
                    <a:solidFill>
                      <a:srgbClr val="E5F4FB"/>
                    </a:solidFill>
                  </a:tcPr>
                </a:tc>
                <a:extLst>
                  <a:ext uri="{0D108BD9-81ED-4DB2-BD59-A6C34878D82A}">
                    <a16:rowId xmlns:a16="http://schemas.microsoft.com/office/drawing/2014/main" val="3516997159"/>
                  </a:ext>
                </a:extLst>
              </a:tr>
              <a:tr h="130946">
                <a:tc gridSpan="3">
                  <a:txBody>
                    <a:bodyPr/>
                    <a:lstStyle/>
                    <a:p>
                      <a:pPr algn="l" rtl="0" fontAlgn="ctr"/>
                      <a:r>
                        <a:rPr lang="ko-KR" altLang="en-US" sz="900" b="1" i="0" u="none" strike="noStrike">
                          <a:solidFill>
                            <a:srgbClr val="000000"/>
                          </a:solidFill>
                          <a:effectLst/>
                          <a:latin typeface="KoPub돋움체 Medium" panose="00000600000000000000" pitchFamily="2" charset="-127"/>
                          <a:ea typeface="KoPub돋움체 Medium" panose="00000600000000000000" pitchFamily="2" charset="-127"/>
                        </a:rPr>
                        <a:t>기말 현금 </a:t>
                      </a:r>
                      <a:r>
                        <a:rPr lang="en-US" altLang="ko-KR" sz="900" b="1" i="0" u="none" strike="noStrike">
                          <a:solidFill>
                            <a:srgbClr val="000000"/>
                          </a:solidFill>
                          <a:effectLst/>
                          <a:latin typeface="KoPub돋움체 Medium" panose="00000600000000000000" pitchFamily="2" charset="-127"/>
                          <a:ea typeface="KoPub돋움체 Medium" panose="00000600000000000000" pitchFamily="2" charset="-127"/>
                        </a:rPr>
                        <a:t>(G+H)</a:t>
                      </a:r>
                    </a:p>
                  </a:txBody>
                  <a:tcPr marL="36000" marR="36000" marT="0" marB="0" anchor="ctr">
                    <a:lnL>
                      <a:noFill/>
                    </a:lnL>
                    <a:lnR>
                      <a:noFill/>
                    </a:lnR>
                    <a:lnT w="6350" cap="flat" cmpd="sng" algn="ctr">
                      <a:solidFill>
                        <a:srgbClr val="0C2D83"/>
                      </a:solidFill>
                      <a:prstDash val="solid"/>
                      <a:round/>
                      <a:headEnd type="none" w="med" len="med"/>
                      <a:tailEnd type="none" w="med" len="med"/>
                    </a:lnT>
                    <a:lnB w="12700" cap="flat" cmpd="sng" algn="ctr">
                      <a:solidFill>
                        <a:srgbClr val="0C2D83"/>
                      </a:solidFill>
                      <a:prstDash val="solid"/>
                      <a:round/>
                      <a:headEnd type="none" w="med" len="med"/>
                      <a:tailEnd type="none" w="med" len="med"/>
                    </a:lnB>
                    <a:solidFill>
                      <a:srgbClr val="E5F4FB"/>
                    </a:solidFill>
                  </a:tcPr>
                </a:tc>
                <a:tc hMerge="1">
                  <a:txBody>
                    <a:bodyPr/>
                    <a:lstStyle/>
                    <a:p>
                      <a:pPr latinLnBrk="1"/>
                      <a:endParaRPr lang="ko-KR" altLang="en-US"/>
                    </a:p>
                  </a:txBody>
                  <a:tcPr/>
                </a:tc>
                <a:tc hMerge="1">
                  <a:txBody>
                    <a:bodyPr/>
                    <a:lstStyle/>
                    <a:p>
                      <a:pPr algn="l" rtl="0" fontAlgn="ctr"/>
                      <a:r>
                        <a:rPr lang="ko-KR" altLang="en-US" sz="900" b="1" i="0" u="none" strike="noStrike">
                          <a:solidFill>
                            <a:srgbClr val="000000"/>
                          </a:solidFill>
                          <a:effectLst/>
                          <a:latin typeface="KoPub돋움체 Light" panose="00000300000000000000" pitchFamily="2" charset="-127"/>
                          <a:ea typeface="KoPub돋움체 Light" panose="00000300000000000000" pitchFamily="2" charset="-127"/>
                        </a:rPr>
                        <a:t>　</a:t>
                      </a:r>
                    </a:p>
                  </a:txBody>
                  <a:tcPr marL="36000" marR="36000" marT="0" marB="0" anchor="ctr">
                    <a:lnL>
                      <a:noFill/>
                    </a:lnL>
                    <a:lnR>
                      <a:noFill/>
                    </a:lnR>
                    <a:lnT w="6350" cap="flat" cmpd="sng" algn="ctr">
                      <a:solidFill>
                        <a:srgbClr val="0C2D83"/>
                      </a:solidFill>
                      <a:prstDash val="solid"/>
                      <a:round/>
                      <a:headEnd type="none" w="med" len="med"/>
                      <a:tailEnd type="none" w="med" len="med"/>
                    </a:lnT>
                    <a:lnB w="12700" cap="flat" cmpd="sng" algn="ctr">
                      <a:solidFill>
                        <a:srgbClr val="0C2D83"/>
                      </a:solidFill>
                      <a:prstDash val="solid"/>
                      <a:round/>
                      <a:headEnd type="none" w="med" len="med"/>
                      <a:tailEnd type="none" w="med" len="med"/>
                    </a:lnB>
                    <a:solidFill>
                      <a:srgbClr val="E5F4FB"/>
                    </a:solidFill>
                  </a:tcPr>
                </a:tc>
                <a:tc>
                  <a:txBody>
                    <a:bodyPr/>
                    <a:lstStyle/>
                    <a:p>
                      <a:pPr algn="r" rtl="0" fontAlgn="ctr"/>
                      <a:r>
                        <a:rPr lang="en-US" altLang="ko-KR" sz="900" b="1" i="0" u="none" strike="noStrike">
                          <a:solidFill>
                            <a:srgbClr val="000000"/>
                          </a:solidFill>
                          <a:effectLst/>
                          <a:latin typeface="KoPub돋움체 Light" panose="00000300000000000000" pitchFamily="2" charset="-127"/>
                          <a:ea typeface="KoPub돋움체 Light" panose="00000300000000000000" pitchFamily="2" charset="-127"/>
                        </a:rPr>
                        <a:t>8,980</a:t>
                      </a:r>
                    </a:p>
                  </a:txBody>
                  <a:tcPr marL="36000" marR="36000" marT="0" marB="0" anchor="ctr">
                    <a:lnL>
                      <a:noFill/>
                    </a:lnL>
                    <a:lnR>
                      <a:noFill/>
                    </a:lnR>
                    <a:lnT w="6350" cap="flat" cmpd="sng" algn="ctr">
                      <a:solidFill>
                        <a:srgbClr val="0C2D83"/>
                      </a:solidFill>
                      <a:prstDash val="solid"/>
                      <a:round/>
                      <a:headEnd type="none" w="med" len="med"/>
                      <a:tailEnd type="none" w="med" len="med"/>
                    </a:lnT>
                    <a:lnB w="12700" cap="flat" cmpd="sng" algn="ctr">
                      <a:solidFill>
                        <a:srgbClr val="0C2D83"/>
                      </a:solidFill>
                      <a:prstDash val="solid"/>
                      <a:round/>
                      <a:headEnd type="none" w="med" len="med"/>
                      <a:tailEnd type="none" w="med" len="med"/>
                    </a:lnB>
                    <a:solidFill>
                      <a:srgbClr val="E5F4FB"/>
                    </a:solidFill>
                  </a:tcPr>
                </a:tc>
                <a:tc>
                  <a:txBody>
                    <a:bodyPr/>
                    <a:lstStyle/>
                    <a:p>
                      <a:pPr algn="r" rtl="0" fontAlgn="ctr"/>
                      <a:r>
                        <a:rPr lang="en-US" altLang="ko-KR" sz="900" b="1" i="0" u="none" strike="noStrike">
                          <a:solidFill>
                            <a:srgbClr val="000000"/>
                          </a:solidFill>
                          <a:effectLst/>
                          <a:latin typeface="KoPub돋움체 Light" panose="00000300000000000000" pitchFamily="2" charset="-127"/>
                          <a:ea typeface="KoPub돋움체 Light" panose="00000300000000000000" pitchFamily="2" charset="-127"/>
                        </a:rPr>
                        <a:t>7,070</a:t>
                      </a:r>
                    </a:p>
                  </a:txBody>
                  <a:tcPr marL="36000" marR="36000" marT="0" marB="0" anchor="ctr">
                    <a:lnL>
                      <a:noFill/>
                    </a:lnL>
                    <a:lnR>
                      <a:noFill/>
                    </a:lnR>
                    <a:lnT w="6350" cap="flat" cmpd="sng" algn="ctr">
                      <a:solidFill>
                        <a:srgbClr val="0C2D83"/>
                      </a:solidFill>
                      <a:prstDash val="solid"/>
                      <a:round/>
                      <a:headEnd type="none" w="med" len="med"/>
                      <a:tailEnd type="none" w="med" len="med"/>
                    </a:lnT>
                    <a:lnB w="12700" cap="flat" cmpd="sng" algn="ctr">
                      <a:solidFill>
                        <a:srgbClr val="0C2D83"/>
                      </a:solidFill>
                      <a:prstDash val="solid"/>
                      <a:round/>
                      <a:headEnd type="none" w="med" len="med"/>
                      <a:tailEnd type="none" w="med" len="med"/>
                    </a:lnB>
                    <a:solidFill>
                      <a:srgbClr val="E5F4FB"/>
                    </a:solidFill>
                  </a:tcPr>
                </a:tc>
                <a:tc>
                  <a:txBody>
                    <a:bodyPr/>
                    <a:lstStyle/>
                    <a:p>
                      <a:pPr algn="r" rtl="0" fontAlgn="ctr"/>
                      <a:r>
                        <a:rPr lang="en-US" altLang="ko-KR" sz="900" b="1" i="0" u="none" strike="noStrike">
                          <a:solidFill>
                            <a:srgbClr val="000000"/>
                          </a:solidFill>
                          <a:effectLst/>
                          <a:latin typeface="KoPub돋움체 Light" panose="00000300000000000000" pitchFamily="2" charset="-127"/>
                          <a:ea typeface="KoPub돋움체 Light" panose="00000300000000000000" pitchFamily="2" charset="-127"/>
                        </a:rPr>
                        <a:t>4,619</a:t>
                      </a:r>
                    </a:p>
                  </a:txBody>
                  <a:tcPr marL="36000" marR="36000" marT="0" marB="0" anchor="ctr">
                    <a:lnL>
                      <a:noFill/>
                    </a:lnL>
                    <a:lnR>
                      <a:noFill/>
                    </a:lnR>
                    <a:lnT w="6350" cap="flat" cmpd="sng" algn="ctr">
                      <a:solidFill>
                        <a:srgbClr val="0C2D83"/>
                      </a:solidFill>
                      <a:prstDash val="solid"/>
                      <a:round/>
                      <a:headEnd type="none" w="med" len="med"/>
                      <a:tailEnd type="none" w="med" len="med"/>
                    </a:lnT>
                    <a:lnB w="12700" cap="flat" cmpd="sng" algn="ctr">
                      <a:solidFill>
                        <a:srgbClr val="0C2D83"/>
                      </a:solidFill>
                      <a:prstDash val="solid"/>
                      <a:round/>
                      <a:headEnd type="none" w="med" len="med"/>
                      <a:tailEnd type="none" w="med" len="med"/>
                    </a:lnB>
                    <a:solidFill>
                      <a:srgbClr val="E5F4FB"/>
                    </a:solidFill>
                  </a:tcPr>
                </a:tc>
                <a:tc>
                  <a:txBody>
                    <a:bodyPr/>
                    <a:lstStyle/>
                    <a:p>
                      <a:pPr algn="r" rtl="0" fontAlgn="ctr"/>
                      <a:r>
                        <a:rPr lang="en-US" altLang="ko-KR" sz="900" b="1" i="0" u="none" strike="noStrike">
                          <a:solidFill>
                            <a:srgbClr val="000000"/>
                          </a:solidFill>
                          <a:effectLst/>
                          <a:latin typeface="KoPub돋움체 Light" panose="00000300000000000000" pitchFamily="2" charset="-127"/>
                          <a:ea typeface="KoPub돋움체 Light" panose="00000300000000000000" pitchFamily="2" charset="-127"/>
                        </a:rPr>
                        <a:t>5,076</a:t>
                      </a:r>
                    </a:p>
                  </a:txBody>
                  <a:tcPr marL="36000" marR="36000" marT="0" marB="0" anchor="ctr">
                    <a:lnL>
                      <a:noFill/>
                    </a:lnL>
                    <a:lnR>
                      <a:noFill/>
                    </a:lnR>
                    <a:lnT w="6350" cap="flat" cmpd="sng" algn="ctr">
                      <a:solidFill>
                        <a:srgbClr val="0C2D83"/>
                      </a:solidFill>
                      <a:prstDash val="solid"/>
                      <a:round/>
                      <a:headEnd type="none" w="med" len="med"/>
                      <a:tailEnd type="none" w="med" len="med"/>
                    </a:lnT>
                    <a:lnB w="12700" cap="flat" cmpd="sng" algn="ctr">
                      <a:solidFill>
                        <a:srgbClr val="0C2D83"/>
                      </a:solidFill>
                      <a:prstDash val="solid"/>
                      <a:round/>
                      <a:headEnd type="none" w="med" len="med"/>
                      <a:tailEnd type="none" w="med" len="med"/>
                    </a:lnB>
                    <a:solidFill>
                      <a:srgbClr val="E5F4FB"/>
                    </a:solidFill>
                  </a:tcPr>
                </a:tc>
                <a:tc>
                  <a:txBody>
                    <a:bodyPr/>
                    <a:lstStyle/>
                    <a:p>
                      <a:pPr algn="r" rtl="0" fontAlgn="ctr"/>
                      <a:r>
                        <a:rPr lang="en-US" altLang="ko-KR" sz="900" b="1" i="0" u="none" strike="noStrike">
                          <a:solidFill>
                            <a:srgbClr val="000000"/>
                          </a:solidFill>
                          <a:effectLst/>
                          <a:latin typeface="KoPub돋움체 Light" panose="00000300000000000000" pitchFamily="2" charset="-127"/>
                          <a:ea typeface="KoPub돋움체 Light" panose="00000300000000000000" pitchFamily="2" charset="-127"/>
                        </a:rPr>
                        <a:t>43,754</a:t>
                      </a:r>
                    </a:p>
                  </a:txBody>
                  <a:tcPr marL="36000" marR="36000" marT="0" marB="0" anchor="ctr">
                    <a:lnL>
                      <a:noFill/>
                    </a:lnL>
                    <a:lnR>
                      <a:noFill/>
                    </a:lnR>
                    <a:lnT w="6350" cap="flat" cmpd="sng" algn="ctr">
                      <a:solidFill>
                        <a:srgbClr val="0C2D83"/>
                      </a:solidFill>
                      <a:prstDash val="solid"/>
                      <a:round/>
                      <a:headEnd type="none" w="med" len="med"/>
                      <a:tailEnd type="none" w="med" len="med"/>
                    </a:lnT>
                    <a:lnB w="12700" cap="flat" cmpd="sng" algn="ctr">
                      <a:solidFill>
                        <a:srgbClr val="0C2D83"/>
                      </a:solidFill>
                      <a:prstDash val="solid"/>
                      <a:round/>
                      <a:headEnd type="none" w="med" len="med"/>
                      <a:tailEnd type="none" w="med" len="med"/>
                    </a:lnB>
                    <a:solidFill>
                      <a:srgbClr val="E5F4FB"/>
                    </a:solidFill>
                  </a:tcPr>
                </a:tc>
                <a:tc>
                  <a:txBody>
                    <a:bodyPr/>
                    <a:lstStyle/>
                    <a:p>
                      <a:pPr algn="r" rtl="0" fontAlgn="ctr"/>
                      <a:r>
                        <a:rPr lang="en-US" altLang="ko-KR" sz="900" b="1" i="0" u="none" strike="noStrike">
                          <a:solidFill>
                            <a:srgbClr val="000000"/>
                          </a:solidFill>
                          <a:effectLst/>
                          <a:latin typeface="KoPub돋움체 Light" panose="00000300000000000000" pitchFamily="2" charset="-127"/>
                          <a:ea typeface="KoPub돋움체 Light" panose="00000300000000000000" pitchFamily="2" charset="-127"/>
                        </a:rPr>
                        <a:t>51,457</a:t>
                      </a:r>
                    </a:p>
                  </a:txBody>
                  <a:tcPr marL="36000" marR="36000" marT="0" marB="0" anchor="ctr">
                    <a:lnL>
                      <a:noFill/>
                    </a:lnL>
                    <a:lnR>
                      <a:noFill/>
                    </a:lnR>
                    <a:lnT w="6350" cap="flat" cmpd="sng" algn="ctr">
                      <a:solidFill>
                        <a:srgbClr val="0C2D83"/>
                      </a:solidFill>
                      <a:prstDash val="solid"/>
                      <a:round/>
                      <a:headEnd type="none" w="med" len="med"/>
                      <a:tailEnd type="none" w="med" len="med"/>
                    </a:lnT>
                    <a:lnB w="12700" cap="flat" cmpd="sng" algn="ctr">
                      <a:solidFill>
                        <a:srgbClr val="0C2D83"/>
                      </a:solidFill>
                      <a:prstDash val="solid"/>
                      <a:round/>
                      <a:headEnd type="none" w="med" len="med"/>
                      <a:tailEnd type="none" w="med" len="med"/>
                    </a:lnB>
                    <a:solidFill>
                      <a:srgbClr val="E5F4FB"/>
                    </a:solidFill>
                  </a:tcPr>
                </a:tc>
                <a:tc>
                  <a:txBody>
                    <a:bodyPr/>
                    <a:lstStyle/>
                    <a:p>
                      <a:pPr algn="r" rtl="0" fontAlgn="ctr"/>
                      <a:r>
                        <a:rPr lang="en-US" altLang="ko-KR" sz="900" b="1" i="0" u="none" strike="noStrike">
                          <a:solidFill>
                            <a:srgbClr val="000000"/>
                          </a:solidFill>
                          <a:effectLst/>
                          <a:latin typeface="KoPub돋움체 Light" panose="00000300000000000000" pitchFamily="2" charset="-127"/>
                          <a:ea typeface="KoPub돋움체 Light" panose="00000300000000000000" pitchFamily="2" charset="-127"/>
                        </a:rPr>
                        <a:t>73,671</a:t>
                      </a:r>
                    </a:p>
                  </a:txBody>
                  <a:tcPr marL="36000" marR="36000" marT="0" marB="0" anchor="ctr">
                    <a:lnL>
                      <a:noFill/>
                    </a:lnL>
                    <a:lnR>
                      <a:noFill/>
                    </a:lnR>
                    <a:lnT w="6350" cap="flat" cmpd="sng" algn="ctr">
                      <a:solidFill>
                        <a:srgbClr val="0C2D83"/>
                      </a:solidFill>
                      <a:prstDash val="solid"/>
                      <a:round/>
                      <a:headEnd type="none" w="med" len="med"/>
                      <a:tailEnd type="none" w="med" len="med"/>
                    </a:lnT>
                    <a:lnB w="12700" cap="flat" cmpd="sng" algn="ctr">
                      <a:solidFill>
                        <a:srgbClr val="0C2D83"/>
                      </a:solidFill>
                      <a:prstDash val="solid"/>
                      <a:round/>
                      <a:headEnd type="none" w="med" len="med"/>
                      <a:tailEnd type="none" w="med" len="med"/>
                    </a:lnB>
                    <a:solidFill>
                      <a:srgbClr val="E5F4FB"/>
                    </a:solidFill>
                  </a:tcPr>
                </a:tc>
                <a:tc>
                  <a:txBody>
                    <a:bodyPr/>
                    <a:lstStyle/>
                    <a:p>
                      <a:pPr algn="r" rtl="0" fontAlgn="ctr"/>
                      <a:r>
                        <a:rPr lang="en-US" altLang="ko-KR" sz="900" b="1" i="0" u="none" strike="noStrike">
                          <a:solidFill>
                            <a:srgbClr val="000000"/>
                          </a:solidFill>
                          <a:effectLst/>
                          <a:latin typeface="KoPub돋움체 Light" panose="00000300000000000000" pitchFamily="2" charset="-127"/>
                          <a:ea typeface="KoPub돋움체 Light" panose="00000300000000000000" pitchFamily="2" charset="-127"/>
                        </a:rPr>
                        <a:t>112,819</a:t>
                      </a:r>
                    </a:p>
                  </a:txBody>
                  <a:tcPr marL="36000" marR="36000" marT="0" marB="0" anchor="ctr">
                    <a:lnL>
                      <a:noFill/>
                    </a:lnL>
                    <a:lnR>
                      <a:noFill/>
                    </a:lnR>
                    <a:lnT w="6350" cap="flat" cmpd="sng" algn="ctr">
                      <a:solidFill>
                        <a:srgbClr val="0C2D83"/>
                      </a:solidFill>
                      <a:prstDash val="solid"/>
                      <a:round/>
                      <a:headEnd type="none" w="med" len="med"/>
                      <a:tailEnd type="none" w="med" len="med"/>
                    </a:lnT>
                    <a:lnB w="12700" cap="flat" cmpd="sng" algn="ctr">
                      <a:solidFill>
                        <a:srgbClr val="0C2D83"/>
                      </a:solidFill>
                      <a:prstDash val="solid"/>
                      <a:round/>
                      <a:headEnd type="none" w="med" len="med"/>
                      <a:tailEnd type="none" w="med" len="med"/>
                    </a:lnB>
                    <a:solidFill>
                      <a:srgbClr val="E5F4FB"/>
                    </a:solidFill>
                  </a:tcPr>
                </a:tc>
                <a:extLst>
                  <a:ext uri="{0D108BD9-81ED-4DB2-BD59-A6C34878D82A}">
                    <a16:rowId xmlns:a16="http://schemas.microsoft.com/office/drawing/2014/main" val="451229535"/>
                  </a:ext>
                </a:extLst>
              </a:tr>
            </a:tbl>
          </a:graphicData>
        </a:graphic>
      </p:graphicFrame>
      <p:sp>
        <p:nvSpPr>
          <p:cNvPr id="3" name="텍스트 개체 틀 5">
            <a:extLst>
              <a:ext uri="{FF2B5EF4-FFF2-40B4-BE49-F238E27FC236}">
                <a16:creationId xmlns:a16="http://schemas.microsoft.com/office/drawing/2014/main" id="{F89A6F76-04E1-7771-F5E8-748B65C1A385}"/>
              </a:ext>
            </a:extLst>
          </p:cNvPr>
          <p:cNvSpPr txBox="1">
            <a:spLocks/>
          </p:cNvSpPr>
          <p:nvPr/>
        </p:nvSpPr>
        <p:spPr>
          <a:xfrm>
            <a:off x="488951" y="6064331"/>
            <a:ext cx="4356100" cy="287999"/>
          </a:xfrm>
          <a:prstGeom prst="rect">
            <a:avLst/>
          </a:prstGeom>
          <a:noFill/>
        </p:spPr>
        <p:txBody>
          <a:bodyPr vert="horz" wrap="square" lIns="0" tIns="0" rIns="0" bIns="0" rtlCol="0" anchor="t" anchorCtr="0">
            <a:noAutofit/>
          </a:bodyPr>
          <a:lstStyle>
            <a:lvl1pPr eaLnBrk="1" latinLnBrk="1" hangingPunct="1">
              <a:spcAft>
                <a:spcPts val="650"/>
              </a:spcAft>
              <a:defRPr lang="ko-KR" altLang="en-US" sz="800" b="0" i="0" kern="0" baseline="0" dirty="0">
                <a:solidFill>
                  <a:srgbClr val="7F7F7F"/>
                </a:solidFill>
                <a:latin typeface="+mn-lt"/>
                <a:ea typeface="+mn-ea"/>
                <a:cs typeface="Arial" panose="020B0604020202020204" pitchFamily="34" charset="0"/>
              </a:defRPr>
            </a:lvl1pPr>
            <a:lvl2pPr marL="0" indent="0" eaLnBrk="1" latinLnBrk="1" hangingPunct="1">
              <a:spcAft>
                <a:spcPts val="650"/>
              </a:spcAft>
              <a:buFont typeface="Univers for KPMG"/>
              <a:buNone/>
              <a:defRPr sz="1400" b="0" i="0">
                <a:solidFill>
                  <a:srgbClr val="003087"/>
                </a:solidFill>
                <a:latin typeface="Univers for KPMG Light" panose="020B0403020202020204" pitchFamily="34" charset="0"/>
                <a:cs typeface="Univers for KPMG" panose="020B0603020202020204" pitchFamily="34" charset="0"/>
              </a:defRPr>
            </a:lvl2pPr>
            <a:lvl3pPr marL="307975" indent="-307975" algn="l" eaLnBrk="1" latinLnBrk="1" hangingPunct="1">
              <a:spcAft>
                <a:spcPts val="650"/>
              </a:spcAft>
              <a:buFont typeface="Univers for KPMG Light" panose="020B0403020202020204" pitchFamily="34" charset="0"/>
              <a:buChar char="—"/>
              <a:defRPr sz="1400" b="0" i="0">
                <a:solidFill>
                  <a:srgbClr val="003087"/>
                </a:solidFill>
                <a:latin typeface="Univers for KPMG Light" panose="020B0403020202020204" pitchFamily="34" charset="0"/>
                <a:cs typeface="Univers for KPMG" panose="020B0603020202020204" pitchFamily="34" charset="0"/>
              </a:defRPr>
            </a:lvl3pPr>
            <a:lvl4pPr marL="623888" indent="-248400" algn="l" eaLnBrk="1" latinLnBrk="1" hangingPunct="1">
              <a:spcAft>
                <a:spcPts val="650"/>
              </a:spcAft>
              <a:buFont typeface="Univers for KPMG Light" panose="020B0403020202020204" pitchFamily="34" charset="0"/>
              <a:buChar char="–"/>
              <a:defRPr sz="1400" b="0" i="0" baseline="0">
                <a:solidFill>
                  <a:srgbClr val="003087"/>
                </a:solidFill>
                <a:latin typeface="Univers for KPMG Light" panose="020B0403020202020204" pitchFamily="34" charset="0"/>
                <a:cs typeface="Univers for KPMG" panose="020B0603020202020204" pitchFamily="34" charset="0"/>
              </a:defRPr>
            </a:lvl4pPr>
            <a:lvl5pPr marL="982663" indent="-309563" algn="l" eaLnBrk="1" latinLnBrk="1" hangingPunct="1">
              <a:spcAft>
                <a:spcPts val="650"/>
              </a:spcAft>
              <a:buFont typeface="Univers for KPMG Light" panose="020B0403020202020204" pitchFamily="34" charset="0"/>
              <a:buChar char="—"/>
              <a:defRPr lang="en-US" sz="1400" b="0" i="0" dirty="0" smtClean="0">
                <a:solidFill>
                  <a:srgbClr val="003087"/>
                </a:solidFill>
                <a:latin typeface="Univers for KPMG Light" panose="020B0403020202020204" pitchFamily="34" charset="0"/>
                <a:cs typeface="Univers for KPMG" panose="020B0603020202020204" pitchFamily="34" charset="0"/>
              </a:defRPr>
            </a:lvl5pPr>
            <a:lvl6pPr marL="1257300" indent="-247650" algn="l" eaLnBrk="1" latinLnBrk="1" hangingPunct="1">
              <a:spcAft>
                <a:spcPts val="650"/>
              </a:spcAft>
              <a:buFont typeface="Univers for KPMG Light" panose="020B0403020202020204" pitchFamily="34" charset="0"/>
              <a:buChar char="-"/>
              <a:defRPr lang="en-US" sz="1400" b="0" i="0" baseline="0" dirty="0" smtClean="0">
                <a:solidFill>
                  <a:srgbClr val="003087"/>
                </a:solidFill>
                <a:latin typeface="Univers for KPMG Light" panose="020B0403020202020204" pitchFamily="34" charset="0"/>
              </a:defRPr>
            </a:lvl6pPr>
            <a:lvl7pPr marL="1619250" indent="-309563" algn="l" eaLnBrk="1" latinLnBrk="1" hangingPunct="1">
              <a:spcAft>
                <a:spcPts val="650"/>
              </a:spcAft>
              <a:buFont typeface="Univers for KPMG Light" panose="020B0403020202020204" pitchFamily="34" charset="0"/>
              <a:buChar char="—"/>
              <a:defRPr lang="en-US" sz="1400" b="0" i="0" dirty="0" smtClean="0">
                <a:solidFill>
                  <a:srgbClr val="003087"/>
                </a:solidFill>
                <a:latin typeface="Univers for KPMG Light" panose="020B0403020202020204" pitchFamily="34" charset="0"/>
              </a:defRPr>
            </a:lvl7pPr>
            <a:lvl8pPr marL="1885950" indent="-247650" algn="l" eaLnBrk="1" latinLnBrk="1" hangingPunct="1">
              <a:spcAft>
                <a:spcPts val="650"/>
              </a:spcAft>
              <a:buFont typeface="Univers for KPMG Light" panose="020B0403020202020204" pitchFamily="34" charset="0"/>
              <a:buChar char="-"/>
              <a:defRPr lang="en-US" sz="1400" b="0" i="0" baseline="0" dirty="0" smtClean="0">
                <a:solidFill>
                  <a:srgbClr val="003087"/>
                </a:solidFill>
                <a:latin typeface="Univers for KPMG Light" panose="020B0403020202020204" pitchFamily="34" charset="0"/>
              </a:defRPr>
            </a:lvl8pPr>
          </a:lstStyle>
          <a:p>
            <a:pPr>
              <a:spcAft>
                <a:spcPts val="0"/>
              </a:spcAft>
            </a:pPr>
            <a:r>
              <a:rPr lang="en-US" altLang="ko-KR">
                <a:latin typeface="KoPub돋움체 Medium" panose="02020603020101020101" pitchFamily="18" charset="-127"/>
                <a:ea typeface="KoPub돋움체 Medium" panose="02020603020101020101" pitchFamily="18" charset="-127"/>
              </a:rPr>
              <a:t>Source : KPMG Analysis</a:t>
            </a:r>
          </a:p>
        </p:txBody>
      </p:sp>
      <p:sp>
        <p:nvSpPr>
          <p:cNvPr id="4" name="직사각형 3">
            <a:extLst>
              <a:ext uri="{FF2B5EF4-FFF2-40B4-BE49-F238E27FC236}">
                <a16:creationId xmlns:a16="http://schemas.microsoft.com/office/drawing/2014/main" id="{435715B1-9966-535F-2F80-EC5793C7B63A}"/>
              </a:ext>
            </a:extLst>
          </p:cNvPr>
          <p:cNvSpPr/>
          <p:nvPr/>
        </p:nvSpPr>
        <p:spPr>
          <a:xfrm>
            <a:off x="4122296" y="111152"/>
            <a:ext cx="3567660" cy="344839"/>
          </a:xfrm>
          <a:prstGeom prst="rect">
            <a:avLst/>
          </a:prstGeom>
          <a:noFill/>
          <a:ln>
            <a:solidFill>
              <a:srgbClr val="1E49E2"/>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ko-KR" altLang="en-US" sz="900" b="1">
                <a:solidFill>
                  <a:srgbClr val="1E49E2"/>
                </a:solidFill>
              </a:rPr>
              <a:t>본 추정 결과는 회사제시 사업계획을 바탕으로 작성되었으며</a:t>
            </a:r>
            <a:r>
              <a:rPr lang="en-US" altLang="ko-KR" sz="900" b="1">
                <a:solidFill>
                  <a:srgbClr val="1E49E2"/>
                </a:solidFill>
              </a:rPr>
              <a:t>, </a:t>
            </a:r>
          </a:p>
          <a:p>
            <a:pPr algn="ctr"/>
            <a:r>
              <a:rPr lang="ko-KR" altLang="en-US" sz="900" b="1">
                <a:solidFill>
                  <a:srgbClr val="1E49E2"/>
                </a:solidFill>
              </a:rPr>
              <a:t>사업계획의 이행 시기 및 이행 여부에 따라 그 결과가 달라질 수 있음</a:t>
            </a:r>
          </a:p>
        </p:txBody>
      </p:sp>
    </p:spTree>
    <p:extLst>
      <p:ext uri="{BB962C8B-B14F-4D97-AF65-F5344CB8AC3E}">
        <p14:creationId xmlns:p14="http://schemas.microsoft.com/office/powerpoint/2010/main" val="19715752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pPr>
              <a:lnSpc>
                <a:spcPts val="5506"/>
              </a:lnSpc>
              <a:defRPr/>
            </a:pPr>
            <a:r>
              <a:rPr lang="ko-KR" altLang="en-US" sz="4800">
                <a:ln>
                  <a:solidFill>
                    <a:srgbClr val="0091DA">
                      <a:alpha val="0"/>
                    </a:srgbClr>
                  </a:solidFill>
                </a:ln>
                <a:solidFill>
                  <a:prstClr val="white"/>
                </a:solidFill>
                <a:latin typeface="KoPub돋움체 Bold" panose="00000800000000000000" pitchFamily="2" charset="-127"/>
                <a:ea typeface="KoPub돋움체 Bold" panose="00000800000000000000" pitchFamily="2" charset="-127"/>
              </a:rPr>
              <a:t>주식회사 </a:t>
            </a:r>
            <a:r>
              <a:rPr lang="ko-KR" altLang="en-US" sz="4800" err="1">
                <a:ln>
                  <a:solidFill>
                    <a:srgbClr val="0091DA">
                      <a:alpha val="0"/>
                    </a:srgbClr>
                  </a:solidFill>
                </a:ln>
                <a:solidFill>
                  <a:prstClr val="white"/>
                </a:solidFill>
                <a:latin typeface="KoPub돋움체 Bold" panose="00000800000000000000" pitchFamily="2" charset="-127"/>
                <a:ea typeface="KoPub돋움체 Bold" panose="00000800000000000000" pitchFamily="2" charset="-127"/>
              </a:rPr>
              <a:t>해천</a:t>
            </a:r>
            <a:br>
              <a:rPr lang="en-US" altLang="ko-KR" sz="4800">
                <a:ln>
                  <a:solidFill>
                    <a:srgbClr val="0091DA">
                      <a:alpha val="0"/>
                    </a:srgbClr>
                  </a:solidFill>
                </a:ln>
                <a:solidFill>
                  <a:prstClr val="white"/>
                </a:solidFill>
                <a:latin typeface="KoPub돋움체 Bold" panose="00000800000000000000" pitchFamily="2" charset="-127"/>
                <a:ea typeface="KoPub돋움체 Bold" panose="00000800000000000000" pitchFamily="2" charset="-127"/>
              </a:rPr>
            </a:br>
            <a:br>
              <a:rPr lang="en-US" altLang="ko-KR" sz="4800">
                <a:ln>
                  <a:solidFill>
                    <a:srgbClr val="0091DA">
                      <a:alpha val="0"/>
                    </a:srgbClr>
                  </a:solidFill>
                </a:ln>
                <a:solidFill>
                  <a:prstClr val="white"/>
                </a:solidFill>
                <a:latin typeface="KoPub돋움체 Bold" panose="00000800000000000000" pitchFamily="2" charset="-127"/>
                <a:ea typeface="KoPub돋움체 Bold" panose="00000800000000000000" pitchFamily="2" charset="-127"/>
              </a:rPr>
            </a:br>
            <a:r>
              <a:rPr lang="ko-KR" altLang="en-US" sz="3600">
                <a:ln>
                  <a:solidFill>
                    <a:srgbClr val="0091DA">
                      <a:alpha val="0"/>
                    </a:srgbClr>
                  </a:solidFill>
                </a:ln>
                <a:solidFill>
                  <a:prstClr val="white"/>
                </a:solidFill>
                <a:latin typeface="KoPub돋움체 Bold" panose="00000800000000000000" pitchFamily="2" charset="-127"/>
                <a:ea typeface="KoPub돋움체 Bold" panose="00000800000000000000" pitchFamily="2" charset="-127"/>
              </a:rPr>
              <a:t>해저케이블 설치 전용 선박</a:t>
            </a:r>
            <a:br>
              <a:rPr lang="en-US" altLang="ko-KR" sz="3600">
                <a:ln>
                  <a:solidFill>
                    <a:srgbClr val="0091DA">
                      <a:alpha val="0"/>
                    </a:srgbClr>
                  </a:solidFill>
                </a:ln>
                <a:solidFill>
                  <a:prstClr val="white"/>
                </a:solidFill>
                <a:latin typeface="KoPub돋움체 Bold" panose="00000800000000000000" pitchFamily="2" charset="-127"/>
                <a:ea typeface="KoPub돋움체 Bold" panose="00000800000000000000" pitchFamily="2" charset="-127"/>
              </a:rPr>
            </a:br>
            <a:r>
              <a:rPr lang="ko-KR" altLang="en-US" sz="3600">
                <a:ln>
                  <a:solidFill>
                    <a:srgbClr val="0091DA">
                      <a:alpha val="0"/>
                    </a:srgbClr>
                  </a:solidFill>
                </a:ln>
                <a:solidFill>
                  <a:prstClr val="white"/>
                </a:solidFill>
                <a:latin typeface="KoPub돋움체 Bold" panose="00000800000000000000" pitchFamily="2" charset="-127"/>
                <a:ea typeface="KoPub돋움체 Bold" panose="00000800000000000000" pitchFamily="2" charset="-127"/>
              </a:rPr>
              <a:t>사업타당성 검토 보고서</a:t>
            </a:r>
            <a:br>
              <a:rPr lang="en-US" altLang="ko-KR" sz="6000">
                <a:ln>
                  <a:solidFill>
                    <a:srgbClr val="0091DA">
                      <a:alpha val="0"/>
                    </a:srgbClr>
                  </a:solidFill>
                </a:ln>
                <a:solidFill>
                  <a:prstClr val="white"/>
                </a:solidFill>
                <a:latin typeface="KPMG Bold"/>
              </a:rPr>
            </a:br>
            <a:br>
              <a:rPr lang="en-US" noProof="0"/>
            </a:br>
            <a:endParaRPr lang="en-US" noProof="0"/>
          </a:p>
        </p:txBody>
      </p:sp>
      <p:sp>
        <p:nvSpPr>
          <p:cNvPr id="3" name="텍스트 개체 틀 2">
            <a:extLst>
              <a:ext uri="{FF2B5EF4-FFF2-40B4-BE49-F238E27FC236}">
                <a16:creationId xmlns:a16="http://schemas.microsoft.com/office/drawing/2014/main" id="{F3A4AB2F-F37F-4B15-B476-30A4B0D9F3A0}"/>
              </a:ext>
            </a:extLst>
          </p:cNvPr>
          <p:cNvSpPr>
            <a:spLocks noGrp="1"/>
          </p:cNvSpPr>
          <p:nvPr>
            <p:ph type="body" sz="quarter" idx="11"/>
          </p:nvPr>
        </p:nvSpPr>
        <p:spPr/>
        <p:txBody>
          <a:bodyPr/>
          <a:lstStyle/>
          <a:p>
            <a:pPr lvl="1">
              <a:spcAft>
                <a:spcPts val="160"/>
              </a:spcAft>
              <a:defRPr/>
            </a:pPr>
            <a:r>
              <a:rPr lang="en-US" altLang="ko-KR" sz="1100" b="1">
                <a:ln>
                  <a:solidFill>
                    <a:srgbClr val="0091DA">
                      <a:alpha val="0"/>
                    </a:srgbClr>
                  </a:solidFill>
                </a:ln>
                <a:solidFill>
                  <a:prstClr val="white"/>
                </a:solidFill>
                <a:latin typeface="Arial"/>
              </a:rPr>
              <a:t>Deal Advisory 1</a:t>
            </a:r>
          </a:p>
          <a:p>
            <a:pPr lvl="1">
              <a:spcAft>
                <a:spcPts val="160"/>
              </a:spcAft>
              <a:defRPr/>
            </a:pPr>
            <a:r>
              <a:rPr lang="en-US" altLang="ko-KR" b="1">
                <a:ln>
                  <a:solidFill>
                    <a:srgbClr val="0091DA">
                      <a:alpha val="0"/>
                    </a:srgbClr>
                  </a:solidFill>
                </a:ln>
                <a:solidFill>
                  <a:prstClr val="white"/>
                </a:solidFill>
                <a:latin typeface="Arial"/>
              </a:rPr>
              <a:t>Oct 2023</a:t>
            </a:r>
            <a:endParaRPr lang="en-US" altLang="ko-KR" sz="1100" b="1">
              <a:ln>
                <a:solidFill>
                  <a:srgbClr val="0091DA">
                    <a:alpha val="0"/>
                  </a:srgbClr>
                </a:solidFill>
              </a:ln>
              <a:solidFill>
                <a:prstClr val="white"/>
              </a:solidFill>
              <a:latin typeface="Arial"/>
            </a:endParaRPr>
          </a:p>
          <a:p>
            <a:pPr lvl="1"/>
            <a:endParaRPr lang="ko-KR" altLang="en-US"/>
          </a:p>
        </p:txBody>
      </p:sp>
      <p:cxnSp>
        <p:nvCxnSpPr>
          <p:cNvPr id="2" name="직선 연결선 1">
            <a:extLst>
              <a:ext uri="{FF2B5EF4-FFF2-40B4-BE49-F238E27FC236}">
                <a16:creationId xmlns:a16="http://schemas.microsoft.com/office/drawing/2014/main" id="{3E4B26D4-FFED-79F7-59F2-816BCEC9165C}"/>
              </a:ext>
            </a:extLst>
          </p:cNvPr>
          <p:cNvCxnSpPr>
            <a:cxnSpLocks/>
          </p:cNvCxnSpPr>
          <p:nvPr/>
        </p:nvCxnSpPr>
        <p:spPr>
          <a:xfrm>
            <a:off x="1038725" y="5155112"/>
            <a:ext cx="158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5" name="직사각형 4">
            <a:extLst>
              <a:ext uri="{FF2B5EF4-FFF2-40B4-BE49-F238E27FC236}">
                <a16:creationId xmlns:a16="http://schemas.microsoft.com/office/drawing/2014/main" id="{5C89EE11-A6C0-75BC-2D02-812B309A0A3F}"/>
              </a:ext>
            </a:extLst>
          </p:cNvPr>
          <p:cNvSpPr/>
          <p:nvPr/>
        </p:nvSpPr>
        <p:spPr>
          <a:xfrm>
            <a:off x="135419" y="92325"/>
            <a:ext cx="4974611" cy="21712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r>
              <a:rPr lang="en-US" altLang="ko-KR" sz="1000">
                <a:solidFill>
                  <a:schemeClr val="bg1"/>
                </a:solidFill>
                <a:latin typeface="KoPub돋움체 Light" panose="00000300000000000000" pitchFamily="2" charset="-127"/>
                <a:ea typeface="KoPub돋움체 Light" panose="00000300000000000000" pitchFamily="2" charset="-127"/>
              </a:rPr>
              <a:t>[</a:t>
            </a:r>
            <a:r>
              <a:rPr lang="ko-KR" altLang="en-US" sz="1000">
                <a:solidFill>
                  <a:schemeClr val="bg1"/>
                </a:solidFill>
                <a:latin typeface="KoPub돋움체 Light" panose="00000300000000000000" pitchFamily="2" charset="-127"/>
                <a:ea typeface="KoPub돋움체 Light" panose="00000300000000000000" pitchFamily="2" charset="-127"/>
              </a:rPr>
              <a:t>업데이트 필요사항 </a:t>
            </a:r>
            <a:r>
              <a:rPr lang="en-US" altLang="ko-KR" sz="1000">
                <a:solidFill>
                  <a:schemeClr val="bg1"/>
                </a:solidFill>
                <a:latin typeface="KoPub돋움체 Light" panose="00000300000000000000" pitchFamily="2" charset="-127"/>
                <a:ea typeface="KoPub돋움체 Light" panose="00000300000000000000" pitchFamily="2" charset="-127"/>
              </a:rPr>
              <a:t>0926]</a:t>
            </a:r>
          </a:p>
          <a:p>
            <a:pPr marL="228600" indent="-228600">
              <a:buAutoNum type="arabicPeriod"/>
            </a:pPr>
            <a:endParaRPr lang="en-US" altLang="ko-KR" sz="1000">
              <a:solidFill>
                <a:schemeClr val="bg1"/>
              </a:solidFill>
              <a:latin typeface="KoPub돋움체 Light" panose="00000300000000000000" pitchFamily="2" charset="-127"/>
              <a:ea typeface="KoPub돋움체 Light" panose="00000300000000000000" pitchFamily="2" charset="-127"/>
            </a:endParaRPr>
          </a:p>
          <a:p>
            <a:pPr marL="228600" indent="-228600">
              <a:buAutoNum type="arabicPeriod"/>
            </a:pPr>
            <a:r>
              <a:rPr lang="ko-KR" altLang="en-US" sz="1000" strike="sngStrike">
                <a:solidFill>
                  <a:schemeClr val="bg1"/>
                </a:solidFill>
                <a:latin typeface="KoPub돋움체 Light" panose="00000300000000000000" pitchFamily="2" charset="-127"/>
                <a:ea typeface="KoPub돋움체 Light" panose="00000300000000000000" pitchFamily="2" charset="-127"/>
              </a:rPr>
              <a:t>영광 </a:t>
            </a:r>
            <a:r>
              <a:rPr lang="ko-KR" altLang="en-US" sz="1000" strike="sngStrike" err="1">
                <a:solidFill>
                  <a:schemeClr val="bg1"/>
                </a:solidFill>
                <a:latin typeface="KoPub돋움체 Light" panose="00000300000000000000" pitchFamily="2" charset="-127"/>
                <a:ea typeface="KoPub돋움체 Light" panose="00000300000000000000" pitchFamily="2" charset="-127"/>
              </a:rPr>
              <a:t>야월은</a:t>
            </a:r>
            <a:r>
              <a:rPr lang="ko-KR" altLang="en-US" sz="1000" strike="sngStrike">
                <a:solidFill>
                  <a:schemeClr val="bg1"/>
                </a:solidFill>
                <a:latin typeface="KoPub돋움체 Light" panose="00000300000000000000" pitchFamily="2" charset="-127"/>
                <a:ea typeface="KoPub돋움체 Light" panose="00000300000000000000" pitchFamily="2" charset="-127"/>
              </a:rPr>
              <a:t> 타겟 사업장에서 제외</a:t>
            </a:r>
            <a:r>
              <a:rPr lang="en-US" altLang="ko-KR" sz="1000" strike="sngStrike">
                <a:solidFill>
                  <a:schemeClr val="bg1"/>
                </a:solidFill>
                <a:latin typeface="KoPub돋움체 Light" panose="00000300000000000000" pitchFamily="2" charset="-127"/>
                <a:ea typeface="KoPub돋움체 Light" panose="00000300000000000000" pitchFamily="2" charset="-127"/>
              </a:rPr>
              <a:t>(CLB </a:t>
            </a:r>
            <a:r>
              <a:rPr lang="ko-KR" altLang="en-US" sz="1000" strike="sngStrike">
                <a:solidFill>
                  <a:schemeClr val="bg1"/>
                </a:solidFill>
                <a:latin typeface="KoPub돋움체 Light" panose="00000300000000000000" pitchFamily="2" charset="-127"/>
                <a:ea typeface="KoPub돋움체 Light" panose="00000300000000000000" pitchFamily="2" charset="-127"/>
              </a:rPr>
              <a:t>선박 이용 예정</a:t>
            </a:r>
            <a:r>
              <a:rPr lang="en-US" altLang="ko-KR" sz="1000" strike="sngStrike">
                <a:solidFill>
                  <a:schemeClr val="bg1"/>
                </a:solidFill>
                <a:latin typeface="KoPub돋움체 Light" panose="00000300000000000000" pitchFamily="2" charset="-127"/>
                <a:ea typeface="KoPub돋움체 Light" panose="00000300000000000000" pitchFamily="2" charset="-127"/>
              </a:rPr>
              <a:t>)</a:t>
            </a:r>
          </a:p>
          <a:p>
            <a:pPr marL="228600" indent="-228600">
              <a:buAutoNum type="arabicPeriod"/>
            </a:pPr>
            <a:r>
              <a:rPr lang="ko-KR" altLang="en-US" sz="1000" strike="sngStrike">
                <a:solidFill>
                  <a:schemeClr val="bg1"/>
                </a:solidFill>
                <a:latin typeface="KoPub돋움체 Light" panose="00000300000000000000" pitchFamily="2" charset="-127"/>
                <a:ea typeface="KoPub돋움체 Light" panose="00000300000000000000" pitchFamily="2" charset="-127"/>
              </a:rPr>
              <a:t>타겟 사업장 개요 업데이트</a:t>
            </a:r>
            <a:endParaRPr lang="en-US" altLang="ko-KR" sz="1000" strike="sngStrike">
              <a:solidFill>
                <a:schemeClr val="bg1"/>
              </a:solidFill>
              <a:latin typeface="KoPub돋움체 Light" panose="00000300000000000000" pitchFamily="2" charset="-127"/>
              <a:ea typeface="KoPub돋움체 Light" panose="00000300000000000000" pitchFamily="2" charset="-127"/>
            </a:endParaRPr>
          </a:p>
          <a:p>
            <a:pPr marL="228600" indent="-228600">
              <a:buAutoNum type="arabicPeriod"/>
            </a:pPr>
            <a:r>
              <a:rPr lang="ko-KR" altLang="en-US" sz="1000" strike="sngStrike" err="1">
                <a:solidFill>
                  <a:schemeClr val="bg1"/>
                </a:solidFill>
                <a:latin typeface="KoPub돋움체 Light" panose="00000300000000000000" pitchFamily="2" charset="-127"/>
                <a:ea typeface="KoPub돋움체 Light" panose="00000300000000000000" pitchFamily="2" charset="-127"/>
              </a:rPr>
              <a:t>영광안마</a:t>
            </a:r>
            <a:r>
              <a:rPr lang="ko-KR" altLang="en-US" sz="1000" strike="sngStrike">
                <a:solidFill>
                  <a:schemeClr val="bg1"/>
                </a:solidFill>
                <a:latin typeface="KoPub돋움체 Light" panose="00000300000000000000" pitchFamily="2" charset="-127"/>
                <a:ea typeface="KoPub돋움체 Light" panose="00000300000000000000" pitchFamily="2" charset="-127"/>
              </a:rPr>
              <a:t> </a:t>
            </a:r>
            <a:r>
              <a:rPr lang="en-US" altLang="ko-KR" sz="1000" strike="sngStrike">
                <a:solidFill>
                  <a:schemeClr val="bg1"/>
                </a:solidFill>
                <a:latin typeface="KoPub돋움체 Light" panose="00000300000000000000" pitchFamily="2" charset="-127"/>
                <a:ea typeface="KoPub돋움체 Light" panose="00000300000000000000" pitchFamily="2" charset="-127"/>
              </a:rPr>
              <a:t>/ </a:t>
            </a:r>
            <a:r>
              <a:rPr lang="ko-KR" altLang="en-US" sz="1000" strike="sngStrike">
                <a:solidFill>
                  <a:schemeClr val="bg1"/>
                </a:solidFill>
                <a:latin typeface="KoPub돋움체 Light" panose="00000300000000000000" pitchFamily="2" charset="-127"/>
                <a:ea typeface="KoPub돋움체 Light" panose="00000300000000000000" pitchFamily="2" charset="-127"/>
              </a:rPr>
              <a:t>태안 사업구조 추가</a:t>
            </a:r>
            <a:endParaRPr lang="en-US" altLang="ko-KR" sz="1000" strike="sngStrike">
              <a:solidFill>
                <a:schemeClr val="bg1"/>
              </a:solidFill>
              <a:latin typeface="KoPub돋움체 Light" panose="00000300000000000000" pitchFamily="2" charset="-127"/>
              <a:ea typeface="KoPub돋움체 Light" panose="00000300000000000000" pitchFamily="2" charset="-127"/>
            </a:endParaRPr>
          </a:p>
          <a:p>
            <a:pPr marL="228600" indent="-228600">
              <a:buAutoNum type="arabicPeriod"/>
            </a:pPr>
            <a:r>
              <a:rPr lang="ko-KR" altLang="en-US" sz="1000" strike="sngStrike" err="1">
                <a:solidFill>
                  <a:schemeClr val="bg1"/>
                </a:solidFill>
                <a:latin typeface="KoPub돋움체 Light" panose="00000300000000000000" pitchFamily="2" charset="-127"/>
                <a:ea typeface="KoPub돋움체 Light" panose="00000300000000000000" pitchFamily="2" charset="-127"/>
              </a:rPr>
              <a:t>해진공</a:t>
            </a:r>
            <a:r>
              <a:rPr lang="ko-KR" altLang="en-US" sz="1000" strike="sngStrike">
                <a:solidFill>
                  <a:schemeClr val="bg1"/>
                </a:solidFill>
                <a:latin typeface="KoPub돋움체 Light" panose="00000300000000000000" pitchFamily="2" charset="-127"/>
                <a:ea typeface="KoPub돋움체 Light" panose="00000300000000000000" pitchFamily="2" charset="-127"/>
              </a:rPr>
              <a:t> 보증 관련 내용 제외</a:t>
            </a:r>
            <a:endParaRPr lang="en-US" altLang="ko-KR" sz="1000" strike="sngStrike">
              <a:solidFill>
                <a:schemeClr val="bg1"/>
              </a:solidFill>
              <a:latin typeface="KoPub돋움체 Light" panose="00000300000000000000" pitchFamily="2" charset="-127"/>
              <a:ea typeface="KoPub돋움체 Light" panose="00000300000000000000" pitchFamily="2" charset="-127"/>
            </a:endParaRPr>
          </a:p>
          <a:p>
            <a:pPr marL="228600" indent="-228600">
              <a:buAutoNum type="arabicPeriod"/>
            </a:pPr>
            <a:endParaRPr lang="en-US" altLang="ko-KR" sz="1000" strike="sngStrike">
              <a:solidFill>
                <a:schemeClr val="bg1"/>
              </a:solidFill>
              <a:latin typeface="KoPub돋움체 Light" panose="00000300000000000000" pitchFamily="2" charset="-127"/>
              <a:ea typeface="KoPub돋움체 Light" panose="00000300000000000000" pitchFamily="2" charset="-127"/>
            </a:endParaRPr>
          </a:p>
          <a:p>
            <a:pPr marL="228600" indent="-228600">
              <a:buAutoNum type="arabicPeriod"/>
            </a:pPr>
            <a:r>
              <a:rPr lang="ko-KR" altLang="en-US" sz="1000" strike="sngStrike">
                <a:solidFill>
                  <a:schemeClr val="bg1"/>
                </a:solidFill>
                <a:latin typeface="KoPub돋움체 Light" panose="00000300000000000000" pitchFamily="2" charset="-127"/>
                <a:ea typeface="KoPub돋움체 Light" panose="00000300000000000000" pitchFamily="2" charset="-127"/>
              </a:rPr>
              <a:t>금리 및 선취수수료</a:t>
            </a:r>
            <a:endParaRPr lang="en-US" altLang="ko-KR" sz="1000" strike="sngStrike">
              <a:solidFill>
                <a:schemeClr val="bg1"/>
              </a:solidFill>
              <a:latin typeface="KoPub돋움체 Light" panose="00000300000000000000" pitchFamily="2" charset="-127"/>
              <a:ea typeface="KoPub돋움체 Light" panose="00000300000000000000" pitchFamily="2" charset="-127"/>
            </a:endParaRPr>
          </a:p>
          <a:p>
            <a:pPr marL="228600" indent="-228600">
              <a:buAutoNum type="arabicPeriod"/>
            </a:pPr>
            <a:r>
              <a:rPr lang="ko-KR" altLang="en-US" sz="1000" strike="sngStrike">
                <a:solidFill>
                  <a:schemeClr val="bg1"/>
                </a:solidFill>
                <a:latin typeface="KoPub돋움체 Light" panose="00000300000000000000" pitchFamily="2" charset="-127"/>
                <a:ea typeface="KoPub돋움체 Light" panose="00000300000000000000" pitchFamily="2" charset="-127"/>
              </a:rPr>
              <a:t>보증수수료 </a:t>
            </a:r>
            <a:endParaRPr lang="en-US" altLang="ko-KR" sz="1000" strike="sngStrike">
              <a:solidFill>
                <a:schemeClr val="bg1"/>
              </a:solidFill>
              <a:latin typeface="KoPub돋움체 Light" panose="00000300000000000000" pitchFamily="2" charset="-127"/>
              <a:ea typeface="KoPub돋움체 Light" panose="00000300000000000000" pitchFamily="2" charset="-127"/>
            </a:endParaRPr>
          </a:p>
          <a:p>
            <a:pPr marL="228600" indent="-228600">
              <a:buAutoNum type="arabicPeriod"/>
            </a:pPr>
            <a:endParaRPr lang="en-US" altLang="ko-KR" sz="1000">
              <a:solidFill>
                <a:schemeClr val="bg1"/>
              </a:solidFill>
              <a:latin typeface="KoPub돋움체 Light" panose="00000300000000000000" pitchFamily="2" charset="-127"/>
              <a:ea typeface="KoPub돋움체 Light" panose="00000300000000000000" pitchFamily="2" charset="-127"/>
            </a:endParaRPr>
          </a:p>
        </p:txBody>
      </p:sp>
      <p:sp>
        <p:nvSpPr>
          <p:cNvPr id="6" name="직사각형 5">
            <a:extLst>
              <a:ext uri="{FF2B5EF4-FFF2-40B4-BE49-F238E27FC236}">
                <a16:creationId xmlns:a16="http://schemas.microsoft.com/office/drawing/2014/main" id="{30E4D810-1799-8A54-285A-CD9351CD02B2}"/>
              </a:ext>
            </a:extLst>
          </p:cNvPr>
          <p:cNvSpPr/>
          <p:nvPr/>
        </p:nvSpPr>
        <p:spPr>
          <a:xfrm>
            <a:off x="135419" y="2359608"/>
            <a:ext cx="5470902" cy="366178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r>
              <a:rPr lang="en-US" altLang="ko-KR" sz="1000">
                <a:solidFill>
                  <a:schemeClr val="bg1"/>
                </a:solidFill>
                <a:latin typeface="KoPub돋움체 Light" panose="00000300000000000000" pitchFamily="2" charset="-127"/>
                <a:ea typeface="KoPub돋움체 Light" panose="00000300000000000000" pitchFamily="2" charset="-127"/>
              </a:rPr>
              <a:t>[</a:t>
            </a:r>
            <a:r>
              <a:rPr lang="ko-KR" altLang="en-US" sz="1000">
                <a:solidFill>
                  <a:schemeClr val="bg1"/>
                </a:solidFill>
                <a:latin typeface="KoPub돋움체 Light" panose="00000300000000000000" pitchFamily="2" charset="-127"/>
                <a:ea typeface="KoPub돋움체 Light" panose="00000300000000000000" pitchFamily="2" charset="-127"/>
              </a:rPr>
              <a:t>업데이트 필요사항 </a:t>
            </a:r>
            <a:r>
              <a:rPr lang="en-US" altLang="ko-KR" sz="1000">
                <a:solidFill>
                  <a:schemeClr val="bg1"/>
                </a:solidFill>
                <a:latin typeface="KoPub돋움체 Light" panose="00000300000000000000" pitchFamily="2" charset="-127"/>
                <a:ea typeface="KoPub돋움체 Light" panose="00000300000000000000" pitchFamily="2" charset="-127"/>
              </a:rPr>
              <a:t>1016]</a:t>
            </a:r>
          </a:p>
          <a:p>
            <a:pPr marL="228600" indent="-228600">
              <a:buAutoNum type="arabicPeriod"/>
            </a:pPr>
            <a:endParaRPr lang="en-US" altLang="ko-KR" sz="1000">
              <a:solidFill>
                <a:schemeClr val="bg1"/>
              </a:solidFill>
              <a:latin typeface="KoPub돋움체 Light" panose="00000300000000000000" pitchFamily="2" charset="-127"/>
              <a:ea typeface="KoPub돋움체 Light" panose="00000300000000000000" pitchFamily="2" charset="-127"/>
            </a:endParaRPr>
          </a:p>
          <a:p>
            <a:r>
              <a:rPr lang="en-US" altLang="ko-KR" sz="1000">
                <a:solidFill>
                  <a:schemeClr val="bg1"/>
                </a:solidFill>
                <a:latin typeface="KoPub돋움체 Light" panose="00000300000000000000" pitchFamily="2" charset="-127"/>
                <a:ea typeface="KoPub돋움체 Light" panose="00000300000000000000" pitchFamily="2" charset="-127"/>
              </a:rPr>
              <a:t>1 . </a:t>
            </a:r>
            <a:r>
              <a:rPr lang="ko-KR" altLang="en-US" sz="1000">
                <a:solidFill>
                  <a:schemeClr val="bg1"/>
                </a:solidFill>
                <a:latin typeface="KoPub돋움체 Light" panose="00000300000000000000" pitchFamily="2" charset="-127"/>
                <a:ea typeface="KoPub돋움체 Light" panose="00000300000000000000" pitchFamily="2" charset="-127"/>
              </a:rPr>
              <a:t>낙월</a:t>
            </a:r>
            <a:endParaRPr lang="en-US" altLang="ko-KR" sz="1000">
              <a:solidFill>
                <a:schemeClr val="bg1"/>
              </a:solidFill>
              <a:latin typeface="KoPub돋움체 Light" panose="00000300000000000000" pitchFamily="2" charset="-127"/>
              <a:ea typeface="KoPub돋움체 Light" panose="00000300000000000000" pitchFamily="2" charset="-127"/>
            </a:endParaRPr>
          </a:p>
          <a:p>
            <a:pPr marL="171450" indent="-171450">
              <a:buFontTx/>
              <a:buChar char="-"/>
            </a:pPr>
            <a:r>
              <a:rPr lang="ko-KR" altLang="en-US" sz="1000">
                <a:solidFill>
                  <a:schemeClr val="bg1"/>
                </a:solidFill>
                <a:latin typeface="KoPub돋움체 Light" panose="00000300000000000000" pitchFamily="2" charset="-127"/>
                <a:ea typeface="KoPub돋움체 Light" panose="00000300000000000000" pitchFamily="2" charset="-127"/>
              </a:rPr>
              <a:t>계약금액 </a:t>
            </a:r>
            <a:r>
              <a:rPr lang="en-US" altLang="ko-KR" sz="1000">
                <a:solidFill>
                  <a:schemeClr val="bg1"/>
                </a:solidFill>
                <a:latin typeface="KoPub돋움체 Light" panose="00000300000000000000" pitchFamily="2" charset="-127"/>
                <a:ea typeface="KoPub돋움체 Light" panose="00000300000000000000" pitchFamily="2" charset="-127"/>
              </a:rPr>
              <a:t>898</a:t>
            </a:r>
            <a:r>
              <a:rPr lang="ko-KR" altLang="en-US" sz="1000">
                <a:solidFill>
                  <a:schemeClr val="bg1"/>
                </a:solidFill>
                <a:latin typeface="KoPub돋움체 Light" panose="00000300000000000000" pitchFamily="2" charset="-127"/>
                <a:ea typeface="KoPub돋움체 Light" panose="00000300000000000000" pitchFamily="2" charset="-127"/>
              </a:rPr>
              <a:t>억원 으로 최종 확정</a:t>
            </a:r>
            <a:endParaRPr lang="en-US" altLang="ko-KR" sz="1000">
              <a:solidFill>
                <a:schemeClr val="bg1"/>
              </a:solidFill>
              <a:latin typeface="KoPub돋움체 Light" panose="00000300000000000000" pitchFamily="2" charset="-127"/>
              <a:ea typeface="KoPub돋움체 Light" panose="00000300000000000000" pitchFamily="2" charset="-127"/>
            </a:endParaRPr>
          </a:p>
          <a:p>
            <a:pPr marL="171450" indent="-171450">
              <a:buFontTx/>
              <a:buChar char="-"/>
            </a:pPr>
            <a:r>
              <a:rPr lang="ko-KR" altLang="en-US" sz="1000">
                <a:solidFill>
                  <a:schemeClr val="bg1"/>
                </a:solidFill>
                <a:latin typeface="KoPub돋움체 Light" panose="00000300000000000000" pitchFamily="2" charset="-127"/>
                <a:ea typeface="KoPub돋움체 Light" panose="00000300000000000000" pitchFamily="2" charset="-127"/>
              </a:rPr>
              <a:t>거래상대방 </a:t>
            </a:r>
            <a:r>
              <a:rPr lang="en-US" altLang="ko-KR" sz="1000">
                <a:solidFill>
                  <a:schemeClr val="bg1"/>
                </a:solidFill>
                <a:latin typeface="KoPub돋움체 Light" panose="00000300000000000000" pitchFamily="2" charset="-127"/>
                <a:ea typeface="KoPub돋움체 Light" panose="00000300000000000000" pitchFamily="2" charset="-127"/>
              </a:rPr>
              <a:t>: </a:t>
            </a:r>
            <a:r>
              <a:rPr lang="ko-KR" altLang="en-US" sz="1000">
                <a:solidFill>
                  <a:schemeClr val="bg1"/>
                </a:solidFill>
                <a:latin typeface="KoPub돋움체 Light" panose="00000300000000000000" pitchFamily="2" charset="-127"/>
                <a:ea typeface="KoPub돋움체 Light" panose="00000300000000000000" pitchFamily="2" charset="-127"/>
              </a:rPr>
              <a:t>호반산업 </a:t>
            </a:r>
            <a:r>
              <a:rPr lang="en-US" altLang="ko-KR" sz="1000">
                <a:solidFill>
                  <a:schemeClr val="bg1"/>
                </a:solidFill>
                <a:latin typeface="KoPub돋움체 Light" panose="00000300000000000000" pitchFamily="2" charset="-127"/>
                <a:ea typeface="KoPub돋움체 Light" panose="00000300000000000000" pitchFamily="2" charset="-127"/>
              </a:rPr>
              <a:t>(</a:t>
            </a:r>
            <a:r>
              <a:rPr lang="ko-KR" altLang="en-US" sz="1000">
                <a:solidFill>
                  <a:schemeClr val="bg1"/>
                </a:solidFill>
                <a:latin typeface="KoPub돋움체 Light" panose="00000300000000000000" pitchFamily="2" charset="-127"/>
                <a:ea typeface="KoPub돋움체 Light" panose="00000300000000000000" pitchFamily="2" charset="-127"/>
              </a:rPr>
              <a:t>호반건설 아님</a:t>
            </a:r>
            <a:r>
              <a:rPr lang="en-US" altLang="ko-KR" sz="1000">
                <a:solidFill>
                  <a:schemeClr val="bg1"/>
                </a:solidFill>
                <a:latin typeface="KoPub돋움체 Light" panose="00000300000000000000" pitchFamily="2" charset="-127"/>
                <a:ea typeface="KoPub돋움체 Light" panose="00000300000000000000" pitchFamily="2" charset="-127"/>
              </a:rPr>
              <a:t>)</a:t>
            </a:r>
          </a:p>
          <a:p>
            <a:endParaRPr lang="en-US" altLang="ko-KR" sz="1000">
              <a:solidFill>
                <a:schemeClr val="bg1"/>
              </a:solidFill>
              <a:latin typeface="KoPub돋움체 Light" panose="00000300000000000000" pitchFamily="2" charset="-127"/>
              <a:ea typeface="KoPub돋움체 Light" panose="00000300000000000000" pitchFamily="2" charset="-127"/>
            </a:endParaRPr>
          </a:p>
          <a:p>
            <a:r>
              <a:rPr lang="en-US" altLang="ko-KR" sz="1000">
                <a:solidFill>
                  <a:schemeClr val="bg1"/>
                </a:solidFill>
                <a:latin typeface="KoPub돋움체 Light" panose="00000300000000000000" pitchFamily="2" charset="-127"/>
                <a:ea typeface="KoPub돋움체 Light" panose="00000300000000000000" pitchFamily="2" charset="-127"/>
              </a:rPr>
              <a:t>2. </a:t>
            </a:r>
            <a:r>
              <a:rPr lang="ko-KR" altLang="en-US" sz="1000">
                <a:solidFill>
                  <a:schemeClr val="bg1"/>
                </a:solidFill>
                <a:latin typeface="KoPub돋움체 Light" panose="00000300000000000000" pitchFamily="2" charset="-127"/>
                <a:ea typeface="KoPub돋움체 Light" panose="00000300000000000000" pitchFamily="2" charset="-127"/>
              </a:rPr>
              <a:t>안마</a:t>
            </a:r>
            <a:endParaRPr lang="en-US" altLang="ko-KR" sz="1000">
              <a:solidFill>
                <a:schemeClr val="bg1"/>
              </a:solidFill>
              <a:latin typeface="KoPub돋움체 Light" panose="00000300000000000000" pitchFamily="2" charset="-127"/>
              <a:ea typeface="KoPub돋움체 Light" panose="00000300000000000000" pitchFamily="2" charset="-127"/>
            </a:endParaRPr>
          </a:p>
          <a:p>
            <a:pPr marL="171450" indent="-171450">
              <a:buFontTx/>
              <a:buChar char="-"/>
            </a:pPr>
            <a:r>
              <a:rPr lang="ko-KR" altLang="en-US" sz="1000">
                <a:solidFill>
                  <a:schemeClr val="bg1"/>
                </a:solidFill>
                <a:latin typeface="KoPub돋움체 Light" panose="00000300000000000000" pitchFamily="2" charset="-127"/>
                <a:ea typeface="KoPub돋움체 Light" panose="00000300000000000000" pitchFamily="2" charset="-127"/>
              </a:rPr>
              <a:t>계약금액 </a:t>
            </a:r>
            <a:r>
              <a:rPr lang="en-US" altLang="ko-KR" sz="1000">
                <a:solidFill>
                  <a:schemeClr val="bg1"/>
                </a:solidFill>
                <a:latin typeface="KoPub돋움체 Light" panose="00000300000000000000" pitchFamily="2" charset="-127"/>
                <a:ea typeface="KoPub돋움체 Light" panose="00000300000000000000" pitchFamily="2" charset="-127"/>
              </a:rPr>
              <a:t>: USD 64,761,837.77(1</a:t>
            </a:r>
            <a:r>
              <a:rPr lang="ko-KR" altLang="en-US" sz="1000">
                <a:solidFill>
                  <a:schemeClr val="bg1"/>
                </a:solidFill>
                <a:latin typeface="KoPub돋움체 Light" panose="00000300000000000000" pitchFamily="2" charset="-127"/>
                <a:ea typeface="KoPub돋움체 Light" panose="00000300000000000000" pitchFamily="2" charset="-127"/>
              </a:rPr>
              <a:t>차</a:t>
            </a:r>
            <a:r>
              <a:rPr lang="en-US" altLang="ko-KR" sz="1000">
                <a:solidFill>
                  <a:schemeClr val="bg1"/>
                </a:solidFill>
                <a:latin typeface="KoPub돋움체 Light" panose="00000300000000000000" pitchFamily="2" charset="-127"/>
                <a:ea typeface="KoPub돋움체 Light" panose="00000300000000000000" pitchFamily="2" charset="-127"/>
              </a:rPr>
              <a:t>+2</a:t>
            </a:r>
            <a:r>
              <a:rPr lang="ko-KR" altLang="en-US" sz="1000">
                <a:solidFill>
                  <a:schemeClr val="bg1"/>
                </a:solidFill>
                <a:latin typeface="KoPub돋움체 Light" panose="00000300000000000000" pitchFamily="2" charset="-127"/>
                <a:ea typeface="KoPub돋움체 Light" panose="00000300000000000000" pitchFamily="2" charset="-127"/>
              </a:rPr>
              <a:t>차</a:t>
            </a:r>
            <a:r>
              <a:rPr lang="en-US" altLang="ko-KR" sz="1000">
                <a:solidFill>
                  <a:schemeClr val="bg1"/>
                </a:solidFill>
                <a:latin typeface="KoPub돋움체 Light" panose="00000300000000000000" pitchFamily="2" charset="-127"/>
                <a:ea typeface="KoPub돋움체 Light" panose="00000300000000000000" pitchFamily="2" charset="-127"/>
              </a:rPr>
              <a:t>) </a:t>
            </a:r>
            <a:r>
              <a:rPr lang="ko-KR" altLang="en-US" sz="1000">
                <a:solidFill>
                  <a:schemeClr val="bg1"/>
                </a:solidFill>
                <a:latin typeface="KoPub돋움체 Light" panose="00000300000000000000" pitchFamily="2" charset="-127"/>
                <a:ea typeface="KoPub돋움체 Light" panose="00000300000000000000" pitchFamily="2" charset="-127"/>
              </a:rPr>
              <a:t>로 변경 </a:t>
            </a:r>
            <a:r>
              <a:rPr lang="en-US" altLang="ko-KR" sz="1000">
                <a:solidFill>
                  <a:schemeClr val="bg1"/>
                </a:solidFill>
                <a:latin typeface="KoPub돋움체 Light" panose="00000300000000000000" pitchFamily="2" charset="-127"/>
                <a:ea typeface="KoPub돋움체 Light" panose="00000300000000000000" pitchFamily="2" charset="-127"/>
              </a:rPr>
              <a:t>(</a:t>
            </a:r>
            <a:r>
              <a:rPr lang="ko-KR" altLang="en-US" sz="1000">
                <a:solidFill>
                  <a:schemeClr val="bg1"/>
                </a:solidFill>
                <a:latin typeface="KoPub돋움체 Light" panose="00000300000000000000" pitchFamily="2" charset="-127"/>
                <a:ea typeface="KoPub돋움체 Light" panose="00000300000000000000" pitchFamily="2" charset="-127"/>
              </a:rPr>
              <a:t>환율 </a:t>
            </a:r>
            <a:r>
              <a:rPr lang="en-US" altLang="ko-KR" sz="1000">
                <a:solidFill>
                  <a:schemeClr val="bg1"/>
                </a:solidFill>
                <a:latin typeface="KoPub돋움체 Light" panose="00000300000000000000" pitchFamily="2" charset="-127"/>
                <a:ea typeface="KoPub돋움체 Light" panose="00000300000000000000" pitchFamily="2" charset="-127"/>
              </a:rPr>
              <a:t>10/1 </a:t>
            </a:r>
            <a:r>
              <a:rPr lang="ko-KR" altLang="en-US" sz="1000">
                <a:solidFill>
                  <a:schemeClr val="bg1"/>
                </a:solidFill>
                <a:latin typeface="KoPub돋움체 Light" panose="00000300000000000000" pitchFamily="2" charset="-127"/>
                <a:ea typeface="KoPub돋움체 Light" panose="00000300000000000000" pitchFamily="2" charset="-127"/>
              </a:rPr>
              <a:t>기준</a:t>
            </a:r>
            <a:r>
              <a:rPr lang="en-US" altLang="ko-KR" sz="1000">
                <a:solidFill>
                  <a:schemeClr val="bg1"/>
                </a:solidFill>
                <a:latin typeface="KoPub돋움체 Light" panose="00000300000000000000" pitchFamily="2" charset="-127"/>
                <a:ea typeface="KoPub돋움체 Light" panose="00000300000000000000" pitchFamily="2" charset="-127"/>
              </a:rPr>
              <a:t>)</a:t>
            </a:r>
          </a:p>
          <a:p>
            <a:endParaRPr lang="en-US" altLang="ko-KR" sz="1000">
              <a:solidFill>
                <a:schemeClr val="bg1"/>
              </a:solidFill>
              <a:latin typeface="KoPub돋움체 Light" panose="00000300000000000000" pitchFamily="2" charset="-127"/>
              <a:ea typeface="KoPub돋움체 Light" panose="00000300000000000000" pitchFamily="2" charset="-127"/>
            </a:endParaRPr>
          </a:p>
          <a:p>
            <a:r>
              <a:rPr lang="en-US" altLang="ko-KR" sz="1000">
                <a:solidFill>
                  <a:schemeClr val="bg1"/>
                </a:solidFill>
                <a:latin typeface="KoPub돋움체 Light" panose="00000300000000000000" pitchFamily="2" charset="-127"/>
                <a:ea typeface="KoPub돋움체 Light" panose="00000300000000000000" pitchFamily="2" charset="-127"/>
              </a:rPr>
              <a:t>3. </a:t>
            </a:r>
            <a:r>
              <a:rPr lang="ko-KR" altLang="en-US" sz="1000">
                <a:solidFill>
                  <a:schemeClr val="bg1"/>
                </a:solidFill>
                <a:latin typeface="KoPub돋움체 Light" panose="00000300000000000000" pitchFamily="2" charset="-127"/>
                <a:ea typeface="KoPub돋움체 Light" panose="00000300000000000000" pitchFamily="2" charset="-127"/>
              </a:rPr>
              <a:t>선박금융</a:t>
            </a:r>
            <a:endParaRPr lang="en-US" altLang="ko-KR" sz="1000">
              <a:solidFill>
                <a:schemeClr val="bg1"/>
              </a:solidFill>
              <a:latin typeface="KoPub돋움체 Light" panose="00000300000000000000" pitchFamily="2" charset="-127"/>
              <a:ea typeface="KoPub돋움체 Light" panose="00000300000000000000" pitchFamily="2" charset="-127"/>
            </a:endParaRPr>
          </a:p>
          <a:p>
            <a:pPr marL="171450" indent="-171450">
              <a:buFontTx/>
              <a:buChar char="-"/>
            </a:pPr>
            <a:r>
              <a:rPr lang="ko-KR" altLang="en-US" sz="1000">
                <a:solidFill>
                  <a:schemeClr val="bg1"/>
                </a:solidFill>
                <a:latin typeface="KoPub돋움체 Light" panose="00000300000000000000" pitchFamily="2" charset="-127"/>
                <a:ea typeface="KoPub돋움체 Light" panose="00000300000000000000" pitchFamily="2" charset="-127"/>
              </a:rPr>
              <a:t>환율 </a:t>
            </a:r>
            <a:r>
              <a:rPr lang="en-US" altLang="ko-KR" sz="1000">
                <a:solidFill>
                  <a:schemeClr val="bg1"/>
                </a:solidFill>
                <a:latin typeface="KoPub돋움체 Light" panose="00000300000000000000" pitchFamily="2" charset="-127"/>
                <a:ea typeface="KoPub돋움체 Light" panose="00000300000000000000" pitchFamily="2" charset="-127"/>
              </a:rPr>
              <a:t>10/1</a:t>
            </a:r>
            <a:r>
              <a:rPr lang="ko-KR" altLang="en-US" sz="1000">
                <a:solidFill>
                  <a:schemeClr val="bg1"/>
                </a:solidFill>
                <a:latin typeface="KoPub돋움체 Light" panose="00000300000000000000" pitchFamily="2" charset="-127"/>
                <a:ea typeface="KoPub돋움체 Light" panose="00000300000000000000" pitchFamily="2" charset="-127"/>
              </a:rPr>
              <a:t>일자로 변경</a:t>
            </a:r>
            <a:endParaRPr lang="en-US" altLang="ko-KR" sz="1000">
              <a:solidFill>
                <a:schemeClr val="bg1"/>
              </a:solidFill>
              <a:latin typeface="KoPub돋움체 Light" panose="00000300000000000000" pitchFamily="2" charset="-127"/>
              <a:ea typeface="KoPub돋움체 Light" panose="00000300000000000000" pitchFamily="2" charset="-127"/>
            </a:endParaRPr>
          </a:p>
          <a:p>
            <a:pPr marL="171450" indent="-171450">
              <a:buFontTx/>
              <a:buChar char="-"/>
            </a:pPr>
            <a:r>
              <a:rPr lang="ko-KR" altLang="en-US" sz="1000">
                <a:solidFill>
                  <a:schemeClr val="bg1"/>
                </a:solidFill>
                <a:latin typeface="KoPub돋움체 Light" panose="00000300000000000000" pitchFamily="2" charset="-127"/>
                <a:ea typeface="KoPub돋움체 Light" panose="00000300000000000000" pitchFamily="2" charset="-127"/>
              </a:rPr>
              <a:t>차입금액 </a:t>
            </a:r>
            <a:r>
              <a:rPr lang="en-US" altLang="ko-KR" sz="1000">
                <a:solidFill>
                  <a:schemeClr val="bg1"/>
                </a:solidFill>
                <a:latin typeface="KoPub돋움체 Light" panose="00000300000000000000" pitchFamily="2" charset="-127"/>
                <a:ea typeface="KoPub돋움체 Light" panose="00000300000000000000" pitchFamily="2" charset="-127"/>
              </a:rPr>
              <a:t>: LTV 80% </a:t>
            </a:r>
            <a:r>
              <a:rPr lang="ko-KR" altLang="en-US" sz="1000">
                <a:solidFill>
                  <a:schemeClr val="bg1"/>
                </a:solidFill>
                <a:latin typeface="KoPub돋움체 Light" panose="00000300000000000000" pitchFamily="2" charset="-127"/>
                <a:ea typeface="KoPub돋움체 Light" panose="00000300000000000000" pitchFamily="2" charset="-127"/>
              </a:rPr>
              <a:t>→ </a:t>
            </a:r>
            <a:r>
              <a:rPr lang="en-US" altLang="ko-KR" sz="1000">
                <a:solidFill>
                  <a:schemeClr val="bg1"/>
                </a:solidFill>
                <a:latin typeface="KoPub돋움체 Light" panose="00000300000000000000" pitchFamily="2" charset="-127"/>
                <a:ea typeface="KoPub돋움체 Light" panose="00000300000000000000" pitchFamily="2" charset="-127"/>
              </a:rPr>
              <a:t>90% </a:t>
            </a:r>
            <a:r>
              <a:rPr lang="ko-KR" altLang="en-US" sz="1000">
                <a:solidFill>
                  <a:schemeClr val="bg1"/>
                </a:solidFill>
                <a:latin typeface="KoPub돋움체 Light" panose="00000300000000000000" pitchFamily="2" charset="-127"/>
                <a:ea typeface="KoPub돋움체 Light" panose="00000300000000000000" pitchFamily="2" charset="-127"/>
              </a:rPr>
              <a:t>로 변경</a:t>
            </a:r>
            <a:endParaRPr lang="en-US" altLang="ko-KR" sz="1000">
              <a:solidFill>
                <a:schemeClr val="bg1"/>
              </a:solidFill>
              <a:latin typeface="KoPub돋움체 Light" panose="00000300000000000000" pitchFamily="2" charset="-127"/>
              <a:ea typeface="KoPub돋움체 Light" panose="00000300000000000000" pitchFamily="2" charset="-127"/>
            </a:endParaRPr>
          </a:p>
          <a:p>
            <a:pPr marL="171450" indent="-171450">
              <a:buFontTx/>
              <a:buChar char="-"/>
            </a:pPr>
            <a:r>
              <a:rPr lang="ko-KR" altLang="en-US" sz="1000">
                <a:solidFill>
                  <a:schemeClr val="bg1"/>
                </a:solidFill>
                <a:latin typeface="KoPub돋움체 Light" panose="00000300000000000000" pitchFamily="2" charset="-127"/>
                <a:ea typeface="KoPub돋움체 Light" panose="00000300000000000000" pitchFamily="2" charset="-127"/>
              </a:rPr>
              <a:t>수수료 </a:t>
            </a:r>
            <a:r>
              <a:rPr lang="en-US" altLang="ko-KR" sz="1000">
                <a:solidFill>
                  <a:schemeClr val="bg1"/>
                </a:solidFill>
                <a:latin typeface="KoPub돋움체 Light" panose="00000300000000000000" pitchFamily="2" charset="-127"/>
                <a:ea typeface="KoPub돋움체 Light" panose="00000300000000000000" pitchFamily="2" charset="-127"/>
              </a:rPr>
              <a:t>: </a:t>
            </a:r>
            <a:r>
              <a:rPr lang="ko-KR" altLang="en-US" sz="1000">
                <a:solidFill>
                  <a:schemeClr val="bg1"/>
                </a:solidFill>
                <a:latin typeface="KoPub돋움체 Light" panose="00000300000000000000" pitchFamily="2" charset="-127"/>
                <a:ea typeface="KoPub돋움체 Light" panose="00000300000000000000" pitchFamily="2" charset="-127"/>
              </a:rPr>
              <a:t>차입금액 </a:t>
            </a:r>
            <a:r>
              <a:rPr lang="en-US" altLang="ko-KR" sz="1000">
                <a:solidFill>
                  <a:schemeClr val="bg1"/>
                </a:solidFill>
                <a:latin typeface="KoPub돋움체 Light" panose="00000300000000000000" pitchFamily="2" charset="-127"/>
                <a:ea typeface="KoPub돋움체 Light" panose="00000300000000000000" pitchFamily="2" charset="-127"/>
              </a:rPr>
              <a:t>x 2% </a:t>
            </a:r>
            <a:r>
              <a:rPr lang="ko-KR" altLang="en-US" sz="1000">
                <a:solidFill>
                  <a:schemeClr val="bg1"/>
                </a:solidFill>
                <a:latin typeface="KoPub돋움체 Light" panose="00000300000000000000" pitchFamily="2" charset="-127"/>
                <a:ea typeface="KoPub돋움체 Light" panose="00000300000000000000" pitchFamily="2" charset="-127"/>
              </a:rPr>
              <a:t>로 변경</a:t>
            </a:r>
            <a:endParaRPr lang="en-US" altLang="ko-KR" sz="1000">
              <a:solidFill>
                <a:schemeClr val="bg1"/>
              </a:solidFill>
              <a:latin typeface="KoPub돋움체 Light" panose="00000300000000000000" pitchFamily="2" charset="-127"/>
              <a:ea typeface="KoPub돋움체 Light" panose="00000300000000000000" pitchFamily="2" charset="-127"/>
            </a:endParaRPr>
          </a:p>
          <a:p>
            <a:endParaRPr lang="en-US" altLang="ko-KR" sz="1000">
              <a:solidFill>
                <a:schemeClr val="bg1"/>
              </a:solidFill>
              <a:latin typeface="KoPub돋움체 Light" panose="00000300000000000000" pitchFamily="2" charset="-127"/>
              <a:ea typeface="KoPub돋움체 Light" panose="00000300000000000000" pitchFamily="2" charset="-127"/>
            </a:endParaRPr>
          </a:p>
          <a:p>
            <a:r>
              <a:rPr lang="en-US" altLang="ko-KR" sz="1000">
                <a:solidFill>
                  <a:schemeClr val="bg1"/>
                </a:solidFill>
                <a:latin typeface="KoPub돋움체 Light" panose="00000300000000000000" pitchFamily="2" charset="-127"/>
                <a:ea typeface="KoPub돋움체 Light" panose="00000300000000000000" pitchFamily="2" charset="-127"/>
              </a:rPr>
              <a:t>4 . Van Oord </a:t>
            </a:r>
            <a:r>
              <a:rPr lang="ko-KR" altLang="en-US" sz="1000">
                <a:solidFill>
                  <a:schemeClr val="bg1"/>
                </a:solidFill>
                <a:latin typeface="KoPub돋움체 Light" panose="00000300000000000000" pitchFamily="2" charset="-127"/>
                <a:ea typeface="KoPub돋움체 Light" panose="00000300000000000000" pitchFamily="2" charset="-127"/>
              </a:rPr>
              <a:t>向 용선계약 </a:t>
            </a:r>
            <a:endParaRPr lang="en-US" altLang="ko-KR" sz="1000">
              <a:solidFill>
                <a:schemeClr val="bg1"/>
              </a:solidFill>
              <a:latin typeface="KoPub돋움체 Light" panose="00000300000000000000" pitchFamily="2" charset="-127"/>
              <a:ea typeface="KoPub돋움체 Light" panose="00000300000000000000" pitchFamily="2" charset="-127"/>
            </a:endParaRPr>
          </a:p>
          <a:p>
            <a:pPr marL="171450" indent="-171450">
              <a:buFontTx/>
              <a:buChar char="-"/>
            </a:pPr>
            <a:endParaRPr lang="en-US" altLang="ko-KR" sz="1000">
              <a:solidFill>
                <a:schemeClr val="bg1"/>
              </a:solidFill>
              <a:latin typeface="KoPub돋움체 Light" panose="00000300000000000000" pitchFamily="2" charset="-127"/>
              <a:ea typeface="KoPub돋움체 Light" panose="00000300000000000000" pitchFamily="2" charset="-127"/>
            </a:endParaRPr>
          </a:p>
          <a:p>
            <a:pPr marL="171450" indent="-171450">
              <a:buFontTx/>
              <a:buChar char="-"/>
            </a:pPr>
            <a:r>
              <a:rPr lang="en-US" altLang="ko-KR" sz="1000">
                <a:solidFill>
                  <a:schemeClr val="bg1"/>
                </a:solidFill>
                <a:latin typeface="KoPub돋움체 Light" panose="00000300000000000000" pitchFamily="2" charset="-127"/>
                <a:ea typeface="KoPub돋움체 Light" panose="00000300000000000000" pitchFamily="2" charset="-127"/>
              </a:rPr>
              <a:t>’25</a:t>
            </a:r>
            <a:r>
              <a:rPr lang="ko-KR" altLang="en-US" sz="1000">
                <a:solidFill>
                  <a:schemeClr val="bg1"/>
                </a:solidFill>
                <a:latin typeface="KoPub돋움체 Light" panose="00000300000000000000" pitchFamily="2" charset="-127"/>
                <a:ea typeface="KoPub돋움체 Light" panose="00000300000000000000" pitchFamily="2" charset="-127"/>
              </a:rPr>
              <a:t>년 </a:t>
            </a:r>
            <a:r>
              <a:rPr lang="en-US" altLang="ko-KR" sz="1000">
                <a:solidFill>
                  <a:schemeClr val="bg1"/>
                </a:solidFill>
                <a:latin typeface="KoPub돋움체 Light" panose="00000300000000000000" pitchFamily="2" charset="-127"/>
                <a:ea typeface="KoPub돋움체 Light" panose="00000300000000000000" pitchFamily="2" charset="-127"/>
              </a:rPr>
              <a:t>3</a:t>
            </a:r>
            <a:r>
              <a:rPr lang="ko-KR" altLang="en-US" sz="1000">
                <a:solidFill>
                  <a:schemeClr val="bg1"/>
                </a:solidFill>
                <a:latin typeface="KoPub돋움체 Light" panose="00000300000000000000" pitchFamily="2" charset="-127"/>
                <a:ea typeface="KoPub돋움체 Light" panose="00000300000000000000" pitchFamily="2" charset="-127"/>
              </a:rPr>
              <a:t>월부터 </a:t>
            </a:r>
            <a:r>
              <a:rPr lang="en-US" altLang="ko-KR" sz="1000">
                <a:solidFill>
                  <a:schemeClr val="bg1"/>
                </a:solidFill>
                <a:latin typeface="KoPub돋움체 Light" panose="00000300000000000000" pitchFamily="2" charset="-127"/>
                <a:ea typeface="KoPub돋움체 Light" panose="00000300000000000000" pitchFamily="2" charset="-127"/>
              </a:rPr>
              <a:t>125</a:t>
            </a:r>
            <a:r>
              <a:rPr lang="ko-KR" altLang="en-US" sz="1000">
                <a:solidFill>
                  <a:schemeClr val="bg1"/>
                </a:solidFill>
                <a:latin typeface="KoPub돋움체 Light" panose="00000300000000000000" pitchFamily="2" charset="-127"/>
                <a:ea typeface="KoPub돋움체 Light" panose="00000300000000000000" pitchFamily="2" charset="-127"/>
              </a:rPr>
              <a:t>일간 </a:t>
            </a:r>
            <a:r>
              <a:rPr lang="en-US" altLang="ko-KR" sz="1000">
                <a:solidFill>
                  <a:schemeClr val="bg1"/>
                </a:solidFill>
                <a:latin typeface="KoPub돋움체 Light" panose="00000300000000000000" pitchFamily="2" charset="-127"/>
                <a:ea typeface="KoPub돋움체 Light" panose="00000300000000000000" pitchFamily="2" charset="-127"/>
              </a:rPr>
              <a:t>(</a:t>
            </a:r>
            <a:r>
              <a:rPr lang="ko-KR" altLang="en-US" sz="1000">
                <a:solidFill>
                  <a:schemeClr val="bg1"/>
                </a:solidFill>
                <a:latin typeface="KoPub돋움체 Light" panose="00000300000000000000" pitchFamily="2" charset="-127"/>
                <a:ea typeface="KoPub돋움체 Light" panose="00000300000000000000" pitchFamily="2" charset="-127"/>
              </a:rPr>
              <a:t>고정 </a:t>
            </a:r>
            <a:r>
              <a:rPr lang="en-US" altLang="ko-KR" sz="1000">
                <a:solidFill>
                  <a:schemeClr val="bg1"/>
                </a:solidFill>
                <a:latin typeface="KoPub돋움체 Light" panose="00000300000000000000" pitchFamily="2" charset="-127"/>
                <a:ea typeface="KoPub돋움체 Light" panose="00000300000000000000" pitchFamily="2" charset="-127"/>
              </a:rPr>
              <a:t>75</a:t>
            </a:r>
            <a:r>
              <a:rPr lang="ko-KR" altLang="en-US" sz="1000">
                <a:solidFill>
                  <a:schemeClr val="bg1"/>
                </a:solidFill>
                <a:latin typeface="KoPub돋움체 Light" panose="00000300000000000000" pitchFamily="2" charset="-127"/>
                <a:ea typeface="KoPub돋움체 Light" panose="00000300000000000000" pitchFamily="2" charset="-127"/>
              </a:rPr>
              <a:t>일 </a:t>
            </a:r>
            <a:r>
              <a:rPr lang="en-US" altLang="ko-KR" sz="1000">
                <a:solidFill>
                  <a:schemeClr val="bg1"/>
                </a:solidFill>
                <a:latin typeface="KoPub돋움체 Light" panose="00000300000000000000" pitchFamily="2" charset="-127"/>
                <a:ea typeface="KoPub돋움체 Light" panose="00000300000000000000" pitchFamily="2" charset="-127"/>
              </a:rPr>
              <a:t>+ </a:t>
            </a:r>
            <a:r>
              <a:rPr lang="ko-KR" altLang="en-US" sz="1000">
                <a:solidFill>
                  <a:schemeClr val="bg1"/>
                </a:solidFill>
                <a:latin typeface="KoPub돋움체 Light" panose="00000300000000000000" pitchFamily="2" charset="-127"/>
                <a:ea typeface="KoPub돋움체 Light" panose="00000300000000000000" pitchFamily="2" charset="-127"/>
              </a:rPr>
              <a:t>옵션 </a:t>
            </a:r>
            <a:r>
              <a:rPr lang="en-US" altLang="ko-KR" sz="1000">
                <a:solidFill>
                  <a:schemeClr val="bg1"/>
                </a:solidFill>
                <a:latin typeface="KoPub돋움체 Light" panose="00000300000000000000" pitchFamily="2" charset="-127"/>
                <a:ea typeface="KoPub돋움체 Light" panose="00000300000000000000" pitchFamily="2" charset="-127"/>
              </a:rPr>
              <a:t>50</a:t>
            </a:r>
            <a:r>
              <a:rPr lang="ko-KR" altLang="en-US" sz="1000">
                <a:solidFill>
                  <a:schemeClr val="bg1"/>
                </a:solidFill>
                <a:latin typeface="KoPub돋움체 Light" panose="00000300000000000000" pitchFamily="2" charset="-127"/>
                <a:ea typeface="KoPub돋움체 Light" panose="00000300000000000000" pitchFamily="2" charset="-127"/>
              </a:rPr>
              <a:t>일</a:t>
            </a:r>
            <a:r>
              <a:rPr lang="en-US" altLang="ko-KR" sz="1000">
                <a:solidFill>
                  <a:schemeClr val="bg1"/>
                </a:solidFill>
                <a:latin typeface="KoPub돋움체 Light" panose="00000300000000000000" pitchFamily="2" charset="-127"/>
                <a:ea typeface="KoPub돋움체 Light" panose="00000300000000000000" pitchFamily="2" charset="-127"/>
              </a:rPr>
              <a:t>) &gt;&gt; </a:t>
            </a:r>
            <a:r>
              <a:rPr lang="ko-KR" altLang="en-US" sz="1000">
                <a:solidFill>
                  <a:schemeClr val="bg1"/>
                </a:solidFill>
                <a:latin typeface="KoPub돋움체 Light" panose="00000300000000000000" pitchFamily="2" charset="-127"/>
                <a:ea typeface="KoPub돋움체 Light" panose="00000300000000000000" pitchFamily="2" charset="-127"/>
              </a:rPr>
              <a:t>낙월 및 안마 사업 진행에 영향 없는지</a:t>
            </a:r>
            <a:r>
              <a:rPr lang="en-US" altLang="ko-KR" sz="1000">
                <a:solidFill>
                  <a:schemeClr val="bg1"/>
                </a:solidFill>
                <a:latin typeface="KoPub돋움체 Light" panose="00000300000000000000" pitchFamily="2" charset="-127"/>
                <a:ea typeface="KoPub돋움체 Light" panose="00000300000000000000" pitchFamily="2" charset="-127"/>
              </a:rPr>
              <a:t>?</a:t>
            </a:r>
          </a:p>
          <a:p>
            <a:endParaRPr lang="en-US" altLang="ko-KR" sz="1000">
              <a:solidFill>
                <a:schemeClr val="bg1"/>
              </a:solidFill>
              <a:latin typeface="KoPub돋움체 Light" panose="00000300000000000000" pitchFamily="2" charset="-127"/>
              <a:ea typeface="KoPub돋움체 Light" panose="00000300000000000000" pitchFamily="2" charset="-127"/>
            </a:endParaRPr>
          </a:p>
        </p:txBody>
      </p:sp>
    </p:spTree>
    <p:extLst>
      <p:ext uri="{BB962C8B-B14F-4D97-AF65-F5344CB8AC3E}">
        <p14:creationId xmlns:p14="http://schemas.microsoft.com/office/powerpoint/2010/main" val="144874551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텍스트 개체 틀 16">
            <a:extLst>
              <a:ext uri="{FF2B5EF4-FFF2-40B4-BE49-F238E27FC236}">
                <a16:creationId xmlns:a16="http://schemas.microsoft.com/office/drawing/2014/main" id="{5A7C73A3-8BE8-4DE6-B6AA-C52589975296}"/>
              </a:ext>
            </a:extLst>
          </p:cNvPr>
          <p:cNvSpPr>
            <a:spLocks noGrp="1"/>
          </p:cNvSpPr>
          <p:nvPr>
            <p:ph type="body" sz="quarter" idx="10"/>
          </p:nvPr>
        </p:nvSpPr>
        <p:spPr>
          <a:xfrm>
            <a:off x="502976" y="193432"/>
            <a:ext cx="8574241" cy="211381"/>
          </a:xfrm>
        </p:spPr>
        <p:txBody>
          <a:bodyPr/>
          <a:lstStyle/>
          <a:p>
            <a:r>
              <a:rPr lang="en-US" altLang="ko-KR" sz="1000">
                <a:solidFill>
                  <a:schemeClr val="tx1">
                    <a:lumMod val="50000"/>
                    <a:lumOff val="50000"/>
                  </a:schemeClr>
                </a:solidFill>
                <a:latin typeface="KoPub돋움체 Bold" panose="00000800000000000000" pitchFamily="2" charset="-127"/>
                <a:ea typeface="KoPub돋움체 Bold" panose="00000800000000000000" pitchFamily="2" charset="-127"/>
                <a:cs typeface="+mn-cs"/>
              </a:rPr>
              <a:t>03 Projection</a:t>
            </a:r>
            <a:endParaRPr lang="ko-KR" altLang="en-US" sz="1000">
              <a:solidFill>
                <a:schemeClr val="tx1">
                  <a:lumMod val="50000"/>
                  <a:lumOff val="50000"/>
                </a:schemeClr>
              </a:solidFill>
              <a:latin typeface="KoPub돋움체 Bold" panose="00000800000000000000" pitchFamily="2" charset="-127"/>
              <a:ea typeface="KoPub돋움체 Bold" panose="00000800000000000000" pitchFamily="2" charset="-127"/>
              <a:cs typeface="+mn-cs"/>
            </a:endParaRPr>
          </a:p>
        </p:txBody>
      </p:sp>
      <p:sp>
        <p:nvSpPr>
          <p:cNvPr id="96" name="TextBox 95">
            <a:extLst>
              <a:ext uri="{FF2B5EF4-FFF2-40B4-BE49-F238E27FC236}">
                <a16:creationId xmlns:a16="http://schemas.microsoft.com/office/drawing/2014/main" id="{48798C3D-559E-40C9-B22A-6761007405E1}"/>
              </a:ext>
            </a:extLst>
          </p:cNvPr>
          <p:cNvSpPr txBox="1"/>
          <p:nvPr/>
        </p:nvSpPr>
        <p:spPr>
          <a:xfrm flipH="1">
            <a:off x="488950" y="874727"/>
            <a:ext cx="8928100" cy="169277"/>
          </a:xfrm>
          <a:prstGeom prst="rect">
            <a:avLst/>
          </a:prstGeom>
          <a:noFill/>
        </p:spPr>
        <p:txBody>
          <a:bodyPr wrap="square" lIns="0" tIns="0" rIns="0" bIns="0" rtlCol="0">
            <a:spAutoFit/>
          </a:bodyPr>
          <a:lstStyle/>
          <a:p>
            <a:r>
              <a:rPr lang="ko-KR" altLang="en-US"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회사의 연도별 투자활동 및 재무활동 현금흐름의 상세 추정 금액은 다음과 같습니다</a:t>
            </a:r>
            <a:r>
              <a:rPr lang="en-US" altLang="ko-KR"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a:t>
            </a:r>
            <a:r>
              <a:rPr lang="ko-KR" altLang="en-US"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 </a:t>
            </a:r>
          </a:p>
        </p:txBody>
      </p:sp>
      <p:sp>
        <p:nvSpPr>
          <p:cNvPr id="97" name="제목 18">
            <a:extLst>
              <a:ext uri="{FF2B5EF4-FFF2-40B4-BE49-F238E27FC236}">
                <a16:creationId xmlns:a16="http://schemas.microsoft.com/office/drawing/2014/main" id="{E577CB65-78D0-496E-8174-B9F8D9F6DC96}"/>
              </a:ext>
            </a:extLst>
          </p:cNvPr>
          <p:cNvSpPr txBox="1">
            <a:spLocks/>
          </p:cNvSpPr>
          <p:nvPr/>
        </p:nvSpPr>
        <p:spPr>
          <a:xfrm>
            <a:off x="488951" y="439978"/>
            <a:ext cx="8928100" cy="430887"/>
          </a:xfrm>
          <a:prstGeom prst="rect">
            <a:avLst/>
          </a:prstGeom>
        </p:spPr>
        <p:txBody>
          <a:bodyPr wrap="square" lIns="0" tIns="0" rIns="0" bIns="0">
            <a:spAutoFit/>
          </a:bodyPr>
          <a:lstStyle>
            <a:defPPr>
              <a:defRPr lang="en-US"/>
            </a:defPPr>
            <a:lvl1pPr marR="0" lvl="0" indent="0" defTabSz="661751" fontAlgn="auto" latinLnBrk="1">
              <a:lnSpc>
                <a:spcPct val="100000"/>
              </a:lnSpc>
              <a:spcBef>
                <a:spcPct val="0"/>
              </a:spcBef>
              <a:spcAft>
                <a:spcPts val="2000"/>
              </a:spcAft>
              <a:buClrTx/>
              <a:buSzTx/>
              <a:buFontTx/>
              <a:buNone/>
              <a:tabLst/>
              <a:defRPr kumimoji="0" sz="2800" b="0" i="0" u="none" strike="noStrike" cap="none" spc="0" normalizeH="0" baseline="0">
                <a:ln>
                  <a:solidFill>
                    <a:srgbClr val="FD349C">
                      <a:alpha val="0"/>
                    </a:srgbClr>
                  </a:solidFill>
                </a:ln>
                <a:solidFill>
                  <a:srgbClr val="00338D"/>
                </a:solidFill>
                <a:effectLst/>
                <a:uLnTx/>
                <a:uFillTx/>
                <a:latin typeface="KoPub돋움체 Bold" panose="00000800000000000000" pitchFamily="2" charset="-127"/>
                <a:ea typeface="KoPub돋움체 Bold" panose="00000800000000000000" pitchFamily="2" charset="-127"/>
                <a:cs typeface="+mj-cs"/>
              </a:defRPr>
            </a:lvl1pPr>
          </a:lstStyle>
          <a:p>
            <a:pPr>
              <a:defRPr/>
            </a:pPr>
            <a:r>
              <a:rPr lang="en-US" altLang="ko-KR" sz="2800"/>
              <a:t>Cash Flow Projection </a:t>
            </a:r>
            <a:r>
              <a:rPr lang="en-US" altLang="ko-KR" sz="2000"/>
              <a:t>– </a:t>
            </a:r>
            <a:r>
              <a:rPr lang="ko-KR" altLang="en-US" sz="2000"/>
              <a:t>투자 및 재무</a:t>
            </a:r>
            <a:endParaRPr lang="en-US" altLang="ko-KR" sz="2000"/>
          </a:p>
        </p:txBody>
      </p:sp>
      <p:graphicFrame>
        <p:nvGraphicFramePr>
          <p:cNvPr id="14" name="표 13">
            <a:extLst>
              <a:ext uri="{FF2B5EF4-FFF2-40B4-BE49-F238E27FC236}">
                <a16:creationId xmlns:a16="http://schemas.microsoft.com/office/drawing/2014/main" id="{C75077A3-30D5-34FF-C2E0-7DB0B42D3C56}"/>
              </a:ext>
            </a:extLst>
          </p:cNvPr>
          <p:cNvGraphicFramePr>
            <a:graphicFrameLocks noGrp="1"/>
          </p:cNvGraphicFramePr>
          <p:nvPr>
            <p:extLst>
              <p:ext uri="{D42A27DB-BD31-4B8C-83A1-F6EECF244321}">
                <p14:modId xmlns:p14="http://schemas.microsoft.com/office/powerpoint/2010/main" val="3042923681"/>
              </p:ext>
            </p:extLst>
          </p:nvPr>
        </p:nvGraphicFramePr>
        <p:xfrm>
          <a:off x="488949" y="1177200"/>
          <a:ext cx="8928540" cy="2059200"/>
        </p:xfrm>
        <a:graphic>
          <a:graphicData uri="http://schemas.openxmlformats.org/drawingml/2006/table">
            <a:tbl>
              <a:tblPr/>
              <a:tblGrid>
                <a:gridCol w="880582">
                  <a:extLst>
                    <a:ext uri="{9D8B030D-6E8A-4147-A177-3AD203B41FA5}">
                      <a16:colId xmlns:a16="http://schemas.microsoft.com/office/drawing/2014/main" val="872125569"/>
                    </a:ext>
                  </a:extLst>
                </a:gridCol>
                <a:gridCol w="968400">
                  <a:extLst>
                    <a:ext uri="{9D8B030D-6E8A-4147-A177-3AD203B41FA5}">
                      <a16:colId xmlns:a16="http://schemas.microsoft.com/office/drawing/2014/main" val="3638121980"/>
                    </a:ext>
                  </a:extLst>
                </a:gridCol>
                <a:gridCol w="687284">
                  <a:extLst>
                    <a:ext uri="{9D8B030D-6E8A-4147-A177-3AD203B41FA5}">
                      <a16:colId xmlns:a16="http://schemas.microsoft.com/office/drawing/2014/main" val="1522725559"/>
                    </a:ext>
                  </a:extLst>
                </a:gridCol>
                <a:gridCol w="894005">
                  <a:extLst>
                    <a:ext uri="{9D8B030D-6E8A-4147-A177-3AD203B41FA5}">
                      <a16:colId xmlns:a16="http://schemas.microsoft.com/office/drawing/2014/main" val="90607071"/>
                    </a:ext>
                  </a:extLst>
                </a:gridCol>
                <a:gridCol w="837627">
                  <a:extLst>
                    <a:ext uri="{9D8B030D-6E8A-4147-A177-3AD203B41FA5}">
                      <a16:colId xmlns:a16="http://schemas.microsoft.com/office/drawing/2014/main" val="1430450665"/>
                    </a:ext>
                  </a:extLst>
                </a:gridCol>
                <a:gridCol w="665806">
                  <a:extLst>
                    <a:ext uri="{9D8B030D-6E8A-4147-A177-3AD203B41FA5}">
                      <a16:colId xmlns:a16="http://schemas.microsoft.com/office/drawing/2014/main" val="2130678683"/>
                    </a:ext>
                  </a:extLst>
                </a:gridCol>
                <a:gridCol w="665806">
                  <a:extLst>
                    <a:ext uri="{9D8B030D-6E8A-4147-A177-3AD203B41FA5}">
                      <a16:colId xmlns:a16="http://schemas.microsoft.com/office/drawing/2014/main" val="3317190012"/>
                    </a:ext>
                  </a:extLst>
                </a:gridCol>
                <a:gridCol w="665806">
                  <a:extLst>
                    <a:ext uri="{9D8B030D-6E8A-4147-A177-3AD203B41FA5}">
                      <a16:colId xmlns:a16="http://schemas.microsoft.com/office/drawing/2014/main" val="3929358311"/>
                    </a:ext>
                  </a:extLst>
                </a:gridCol>
                <a:gridCol w="665806">
                  <a:extLst>
                    <a:ext uri="{9D8B030D-6E8A-4147-A177-3AD203B41FA5}">
                      <a16:colId xmlns:a16="http://schemas.microsoft.com/office/drawing/2014/main" val="2126054116"/>
                    </a:ext>
                  </a:extLst>
                </a:gridCol>
                <a:gridCol w="665806">
                  <a:extLst>
                    <a:ext uri="{9D8B030D-6E8A-4147-A177-3AD203B41FA5}">
                      <a16:colId xmlns:a16="http://schemas.microsoft.com/office/drawing/2014/main" val="2724681078"/>
                    </a:ext>
                  </a:extLst>
                </a:gridCol>
                <a:gridCol w="665806">
                  <a:extLst>
                    <a:ext uri="{9D8B030D-6E8A-4147-A177-3AD203B41FA5}">
                      <a16:colId xmlns:a16="http://schemas.microsoft.com/office/drawing/2014/main" val="2875307319"/>
                    </a:ext>
                  </a:extLst>
                </a:gridCol>
                <a:gridCol w="665806">
                  <a:extLst>
                    <a:ext uri="{9D8B030D-6E8A-4147-A177-3AD203B41FA5}">
                      <a16:colId xmlns:a16="http://schemas.microsoft.com/office/drawing/2014/main" val="2360194517"/>
                    </a:ext>
                  </a:extLst>
                </a:gridCol>
              </a:tblGrid>
              <a:tr h="187200">
                <a:tc gridSpan="2">
                  <a:txBody>
                    <a:bodyPr/>
                    <a:lstStyle/>
                    <a:p>
                      <a:pPr algn="l" fontAlgn="ctr"/>
                      <a:r>
                        <a:rPr lang="ko-KR" altLang="en-US" sz="900" b="1" i="0" u="none" strike="noStrike">
                          <a:solidFill>
                            <a:srgbClr val="FFFFFF"/>
                          </a:solidFill>
                          <a:effectLst/>
                          <a:latin typeface="KoPub돋움체 Medium" panose="00000600000000000000" pitchFamily="2" charset="-127"/>
                          <a:ea typeface="KoPub돋움체 Medium" panose="00000600000000000000" pitchFamily="2" charset="-127"/>
                        </a:rPr>
                        <a:t>투자활동 현금흐름</a:t>
                      </a:r>
                    </a:p>
                  </a:txBody>
                  <a:tcPr marL="36000" marR="36000" marT="0" marB="0" anchor="ctr">
                    <a:lnL>
                      <a:noFill/>
                    </a:lnL>
                    <a:lnR>
                      <a:noFill/>
                    </a:lnR>
                    <a:lnT>
                      <a:noFill/>
                    </a:lnT>
                    <a:lnB>
                      <a:noFill/>
                    </a:lnB>
                    <a:solidFill>
                      <a:srgbClr val="00338D"/>
                    </a:solidFill>
                  </a:tcPr>
                </a:tc>
                <a:tc hMerge="1">
                  <a:txBody>
                    <a:bodyPr/>
                    <a:lstStyle/>
                    <a:p>
                      <a:pPr algn="l" fontAlgn="ct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　</a:t>
                      </a:r>
                    </a:p>
                  </a:txBody>
                  <a:tcPr marL="36000" marR="36000" marT="0" marB="0" anchor="ctr">
                    <a:lnL>
                      <a:noFill/>
                    </a:lnL>
                    <a:lnR>
                      <a:noFill/>
                    </a:lnR>
                    <a:lnT>
                      <a:noFill/>
                    </a:lnT>
                    <a:lnB>
                      <a:noFill/>
                    </a:lnB>
                    <a:solidFill>
                      <a:srgbClr val="00338D"/>
                    </a:solidFill>
                  </a:tcPr>
                </a:tc>
                <a:tc>
                  <a:txBody>
                    <a:bodyPr/>
                    <a:lstStyle/>
                    <a:p>
                      <a:pPr algn="l" fontAlgn="ct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　</a:t>
                      </a:r>
                    </a:p>
                  </a:txBody>
                  <a:tcPr marL="36000" marR="36000" marT="0" marB="0" anchor="ctr">
                    <a:lnL>
                      <a:noFill/>
                    </a:lnL>
                    <a:lnR>
                      <a:noFill/>
                    </a:lnR>
                    <a:lnT>
                      <a:noFill/>
                    </a:lnT>
                    <a:lnB>
                      <a:noFill/>
                    </a:lnB>
                    <a:solidFill>
                      <a:srgbClr val="00338D"/>
                    </a:solidFill>
                  </a:tcPr>
                </a:tc>
                <a:tc>
                  <a:txBody>
                    <a:bodyPr/>
                    <a:lstStyle/>
                    <a:p>
                      <a:pPr algn="l" fontAlgn="ct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　</a:t>
                      </a:r>
                    </a:p>
                  </a:txBody>
                  <a:tcPr marL="36000" marR="36000" marT="0" marB="0" anchor="ctr">
                    <a:lnL>
                      <a:noFill/>
                    </a:lnL>
                    <a:lnR>
                      <a:noFill/>
                    </a:lnR>
                    <a:lnT>
                      <a:noFill/>
                    </a:lnT>
                    <a:lnB>
                      <a:noFill/>
                    </a:lnB>
                    <a:solidFill>
                      <a:srgbClr val="00338D"/>
                    </a:solidFill>
                  </a:tcPr>
                </a:tc>
                <a:tc>
                  <a:txBody>
                    <a:bodyPr/>
                    <a:lstStyle/>
                    <a:p>
                      <a:pPr algn="l" fontAlgn="ct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　</a:t>
                      </a:r>
                    </a:p>
                  </a:txBody>
                  <a:tcPr marL="36000" marR="36000" marT="0" marB="0" anchor="ctr">
                    <a:lnL>
                      <a:noFill/>
                    </a:lnL>
                    <a:lnR>
                      <a:noFill/>
                    </a:lnR>
                    <a:lnT>
                      <a:noFill/>
                    </a:lnT>
                    <a:lnB>
                      <a:noFill/>
                    </a:lnB>
                    <a:solidFill>
                      <a:srgbClr val="00338D"/>
                    </a:solidFill>
                  </a:tcPr>
                </a:tc>
                <a:tc>
                  <a:txBody>
                    <a:bodyPr/>
                    <a:lstStyle/>
                    <a:p>
                      <a:pPr algn="l" fontAlgn="ct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　</a:t>
                      </a:r>
                    </a:p>
                  </a:txBody>
                  <a:tcPr marL="36000" marR="36000" marT="0" marB="0" anchor="ctr">
                    <a:lnL>
                      <a:noFill/>
                    </a:lnL>
                    <a:lnR>
                      <a:noFill/>
                    </a:lnR>
                    <a:lnT>
                      <a:noFill/>
                    </a:lnT>
                    <a:lnB>
                      <a:noFill/>
                    </a:lnB>
                    <a:solidFill>
                      <a:srgbClr val="00338D"/>
                    </a:solidFill>
                  </a:tcPr>
                </a:tc>
                <a:tc>
                  <a:txBody>
                    <a:bodyPr/>
                    <a:lstStyle/>
                    <a:p>
                      <a:pPr algn="l" fontAlgn="ct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　</a:t>
                      </a:r>
                    </a:p>
                  </a:txBody>
                  <a:tcPr marL="36000" marR="36000" marT="0" marB="0" anchor="ctr">
                    <a:lnL>
                      <a:noFill/>
                    </a:lnL>
                    <a:lnR>
                      <a:noFill/>
                    </a:lnR>
                    <a:lnT>
                      <a:noFill/>
                    </a:lnT>
                    <a:lnB>
                      <a:noFill/>
                    </a:lnB>
                    <a:solidFill>
                      <a:srgbClr val="00338D"/>
                    </a:solidFill>
                  </a:tcPr>
                </a:tc>
                <a:tc>
                  <a:txBody>
                    <a:bodyPr/>
                    <a:lstStyle/>
                    <a:p>
                      <a:pPr algn="l" fontAlgn="ct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　</a:t>
                      </a:r>
                    </a:p>
                  </a:txBody>
                  <a:tcPr marL="36000" marR="36000" marT="0" marB="0" anchor="ctr">
                    <a:lnL>
                      <a:noFill/>
                    </a:lnL>
                    <a:lnR>
                      <a:noFill/>
                    </a:lnR>
                    <a:lnT>
                      <a:noFill/>
                    </a:lnT>
                    <a:lnB>
                      <a:noFill/>
                    </a:lnB>
                    <a:solidFill>
                      <a:srgbClr val="00338D"/>
                    </a:solidFill>
                  </a:tcPr>
                </a:tc>
                <a:tc>
                  <a:txBody>
                    <a:bodyPr/>
                    <a:lstStyle/>
                    <a:p>
                      <a:pPr algn="l" fontAlgn="ct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　</a:t>
                      </a:r>
                    </a:p>
                  </a:txBody>
                  <a:tcPr marL="36000" marR="36000" marT="0" marB="0" anchor="ctr">
                    <a:lnL>
                      <a:noFill/>
                    </a:lnL>
                    <a:lnR>
                      <a:noFill/>
                    </a:lnR>
                    <a:lnT>
                      <a:noFill/>
                    </a:lnT>
                    <a:lnB>
                      <a:noFill/>
                    </a:lnB>
                    <a:solidFill>
                      <a:srgbClr val="00338D"/>
                    </a:solidFill>
                  </a:tcPr>
                </a:tc>
                <a:tc>
                  <a:txBody>
                    <a:bodyPr/>
                    <a:lstStyle/>
                    <a:p>
                      <a:pPr algn="l" fontAlgn="ct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　</a:t>
                      </a:r>
                    </a:p>
                  </a:txBody>
                  <a:tcPr marL="36000" marR="36000" marT="0" marB="0" anchor="ctr">
                    <a:lnL>
                      <a:noFill/>
                    </a:lnL>
                    <a:lnR>
                      <a:noFill/>
                    </a:lnR>
                    <a:lnT>
                      <a:noFill/>
                    </a:lnT>
                    <a:lnB>
                      <a:noFill/>
                    </a:lnB>
                    <a:solidFill>
                      <a:srgbClr val="00338D"/>
                    </a:solidFill>
                  </a:tcPr>
                </a:tc>
                <a:tc>
                  <a:txBody>
                    <a:bodyPr/>
                    <a:lstStyle/>
                    <a:p>
                      <a:pPr algn="l" fontAlgn="ct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　</a:t>
                      </a:r>
                    </a:p>
                  </a:txBody>
                  <a:tcPr marL="36000" marR="36000" marT="0" marB="0" anchor="ctr">
                    <a:lnL>
                      <a:noFill/>
                    </a:lnL>
                    <a:lnR>
                      <a:noFill/>
                    </a:lnR>
                    <a:lnT>
                      <a:noFill/>
                    </a:lnT>
                    <a:lnB>
                      <a:noFill/>
                    </a:lnB>
                    <a:solidFill>
                      <a:srgbClr val="00338D"/>
                    </a:solidFill>
                  </a:tcPr>
                </a:tc>
                <a:tc>
                  <a:txBody>
                    <a:bodyPr/>
                    <a:lstStyle/>
                    <a:p>
                      <a:pPr algn="l" fontAlgn="ct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　</a:t>
                      </a:r>
                    </a:p>
                  </a:txBody>
                  <a:tcPr marL="36000" marR="36000" marT="0" marB="0" anchor="ctr">
                    <a:lnL>
                      <a:noFill/>
                    </a:lnL>
                    <a:lnR>
                      <a:noFill/>
                    </a:lnR>
                    <a:lnT>
                      <a:noFill/>
                    </a:lnT>
                    <a:lnB>
                      <a:noFill/>
                    </a:lnB>
                    <a:solidFill>
                      <a:srgbClr val="00338D"/>
                    </a:solidFill>
                  </a:tcPr>
                </a:tc>
                <a:extLst>
                  <a:ext uri="{0D108BD9-81ED-4DB2-BD59-A6C34878D82A}">
                    <a16:rowId xmlns:a16="http://schemas.microsoft.com/office/drawing/2014/main" val="1560453942"/>
                  </a:ext>
                </a:extLst>
              </a:tr>
              <a:tr h="187200">
                <a:tc>
                  <a:txBody>
                    <a:bodyPr/>
                    <a:lstStyle/>
                    <a:p>
                      <a:pPr algn="l" fontAlgn="ctr"/>
                      <a:r>
                        <a:rPr lang="en-US" altLang="ko-KR" sz="900" b="1" i="0" u="none" strike="noStrike">
                          <a:solidFill>
                            <a:srgbClr val="000000"/>
                          </a:solidFill>
                          <a:effectLst/>
                          <a:latin typeface="KoPub돋움체 Medium" panose="00000600000000000000" pitchFamily="2" charset="-127"/>
                          <a:ea typeface="KoPub돋움체 Medium" panose="00000600000000000000" pitchFamily="2" charset="-127"/>
                        </a:rPr>
                        <a:t>(</a:t>
                      </a:r>
                      <a:r>
                        <a:rPr lang="ko-KR" altLang="en-US" sz="900" b="1" i="0" u="none" strike="noStrike">
                          <a:solidFill>
                            <a:srgbClr val="000000"/>
                          </a:solidFill>
                          <a:effectLst/>
                          <a:latin typeface="KoPub돋움체 Medium" panose="00000600000000000000" pitchFamily="2" charset="-127"/>
                          <a:ea typeface="KoPub돋움체 Medium" panose="00000600000000000000" pitchFamily="2" charset="-127"/>
                        </a:rPr>
                        <a:t>단위 </a:t>
                      </a:r>
                      <a:r>
                        <a:rPr lang="en-US" altLang="ko-KR" sz="900" b="1" i="0" u="none" strike="noStrike">
                          <a:solidFill>
                            <a:srgbClr val="000000"/>
                          </a:solidFill>
                          <a:effectLst/>
                          <a:latin typeface="KoPub돋움체 Medium" panose="00000600000000000000" pitchFamily="2" charset="-127"/>
                          <a:ea typeface="KoPub돋움체 Medium" panose="00000600000000000000" pitchFamily="2" charset="-127"/>
                        </a:rPr>
                        <a:t>: </a:t>
                      </a:r>
                      <a:r>
                        <a:rPr lang="ko-KR" altLang="en-US" sz="900" b="1" i="0" u="none" strike="noStrike">
                          <a:solidFill>
                            <a:srgbClr val="000000"/>
                          </a:solidFill>
                          <a:effectLst/>
                          <a:latin typeface="KoPub돋움체 Medium" panose="00000600000000000000" pitchFamily="2" charset="-127"/>
                          <a:ea typeface="KoPub돋움체 Medium" panose="00000600000000000000" pitchFamily="2" charset="-127"/>
                        </a:rPr>
                        <a:t>백만원</a:t>
                      </a:r>
                      <a:r>
                        <a:rPr lang="en-US" altLang="ko-KR" sz="900" b="1" i="0" u="none" strike="noStrike">
                          <a:solidFill>
                            <a:srgbClr val="000000"/>
                          </a:solidFill>
                          <a:effectLst/>
                          <a:latin typeface="KoPub돋움체 Medium" panose="00000600000000000000" pitchFamily="2" charset="-127"/>
                          <a:ea typeface="KoPub돋움체 Medium" panose="00000600000000000000" pitchFamily="2" charset="-127"/>
                        </a:rPr>
                        <a:t>)</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l" fontAlgn="ctr"/>
                      <a:r>
                        <a:rPr lang="ko-KR" altLang="en-US" sz="900" b="1" i="0" u="none" strike="noStrike">
                          <a:solidFill>
                            <a:srgbClr val="000000"/>
                          </a:solidFill>
                          <a:effectLst/>
                          <a:latin typeface="KoPub돋움체 Medium" panose="00000600000000000000" pitchFamily="2" charset="-127"/>
                          <a:ea typeface="KoPub돋움체 Medium" panose="00000600000000000000" pitchFamily="2" charset="-127"/>
                        </a:rPr>
                        <a:t>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l" fontAlgn="ctr"/>
                      <a:r>
                        <a:rPr lang="ko-KR" altLang="en-US" sz="900" b="1" i="0" u="none" strike="noStrike">
                          <a:solidFill>
                            <a:srgbClr val="000000"/>
                          </a:solidFill>
                          <a:effectLst/>
                          <a:latin typeface="KoPub돋움체 Medium" panose="00000600000000000000" pitchFamily="2" charset="-127"/>
                          <a:ea typeface="KoPub돋움체 Medium" panose="00000600000000000000" pitchFamily="2" charset="-127"/>
                        </a:rPr>
                        <a:t>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l" fontAlgn="ctr"/>
                      <a:r>
                        <a:rPr lang="ko-KR" altLang="en-US" sz="900" b="1" i="0" u="none" strike="noStrike">
                          <a:solidFill>
                            <a:srgbClr val="000000"/>
                          </a:solidFill>
                          <a:effectLst/>
                          <a:latin typeface="KoPub돋움체 Medium" panose="00000600000000000000" pitchFamily="2" charset="-127"/>
                          <a:ea typeface="KoPub돋움체 Medium" panose="00000600000000000000" pitchFamily="2" charset="-127"/>
                        </a:rPr>
                        <a:t>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KoPub돋움체 Medium" panose="00000600000000000000" pitchFamily="2" charset="-127"/>
                          <a:ea typeface="KoPub돋움체 Medium" panose="00000600000000000000" pitchFamily="2" charset="-127"/>
                        </a:rPr>
                        <a:t>2023F</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KoPub돋움체 Medium" panose="00000600000000000000" pitchFamily="2" charset="-127"/>
                          <a:ea typeface="KoPub돋움체 Medium" panose="00000600000000000000" pitchFamily="2" charset="-127"/>
                        </a:rPr>
                        <a:t>2024F</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KoPub돋움체 Medium" panose="00000600000000000000" pitchFamily="2" charset="-127"/>
                          <a:ea typeface="KoPub돋움체 Medium" panose="00000600000000000000" pitchFamily="2" charset="-127"/>
                        </a:rPr>
                        <a:t>2025F</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KoPub돋움체 Medium" panose="00000600000000000000" pitchFamily="2" charset="-127"/>
                          <a:ea typeface="KoPub돋움체 Medium" panose="00000600000000000000" pitchFamily="2" charset="-127"/>
                        </a:rPr>
                        <a:t>2026F</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KoPub돋움체 Medium" panose="00000600000000000000" pitchFamily="2" charset="-127"/>
                          <a:ea typeface="KoPub돋움체 Medium" panose="00000600000000000000" pitchFamily="2" charset="-127"/>
                        </a:rPr>
                        <a:t>2027F</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KoPub돋움체 Medium" panose="00000600000000000000" pitchFamily="2" charset="-127"/>
                          <a:ea typeface="KoPub돋움체 Medium" panose="00000600000000000000" pitchFamily="2" charset="-127"/>
                        </a:rPr>
                        <a:t>2028F</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KoPub돋움체 Medium" panose="00000600000000000000" pitchFamily="2" charset="-127"/>
                          <a:ea typeface="KoPub돋움체 Medium" panose="00000600000000000000" pitchFamily="2" charset="-127"/>
                        </a:rPr>
                        <a:t>2029F</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KoPub돋움체 Medium" panose="00000600000000000000" pitchFamily="2" charset="-127"/>
                          <a:ea typeface="KoPub돋움체 Medium" panose="00000600000000000000" pitchFamily="2" charset="-127"/>
                        </a:rPr>
                        <a:t>2030F</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2087524720"/>
                  </a:ext>
                </a:extLst>
              </a:tr>
              <a:tr h="187200">
                <a:tc>
                  <a:txBody>
                    <a:bodyPr/>
                    <a:lstStyle/>
                    <a:p>
                      <a:pPr algn="l" rtl="0" fontAlgn="ctr"/>
                      <a:r>
                        <a:rPr lang="en-US" sz="900" b="1" i="0" u="none" strike="noStrike">
                          <a:solidFill>
                            <a:srgbClr val="000000"/>
                          </a:solidFill>
                          <a:effectLst/>
                          <a:latin typeface="KoPub돋움체 Medium" panose="00000600000000000000" pitchFamily="2" charset="-127"/>
                          <a:ea typeface="KoPub돋움체 Medium" panose="00000600000000000000" pitchFamily="2" charset="-127"/>
                        </a:rPr>
                        <a:t>Cash in</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C2D83"/>
                      </a:solidFill>
                      <a:prstDash val="solid"/>
                      <a:round/>
                      <a:headEnd type="none" w="med" len="med"/>
                      <a:tailEnd type="none" w="med" len="med"/>
                    </a:lnB>
                    <a:solidFill>
                      <a:srgbClr val="E5F4FB"/>
                    </a:solidFill>
                  </a:tcPr>
                </a:tc>
                <a:tc>
                  <a:txBody>
                    <a:bodyPr/>
                    <a:lstStyle/>
                    <a:p>
                      <a:pPr algn="l" rtl="0" fontAlgn="ctr"/>
                      <a:r>
                        <a:rPr lang="ko-KR" altLang="en-US" sz="900" b="1" i="0" u="none" strike="noStrike">
                          <a:solidFill>
                            <a:srgbClr val="000000"/>
                          </a:solidFill>
                          <a:effectLst/>
                          <a:latin typeface="KoPub돋움체 Medium" panose="00000600000000000000" pitchFamily="2" charset="-127"/>
                          <a:ea typeface="KoPub돋움체 Medium" panose="00000600000000000000" pitchFamily="2"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C2D83"/>
                      </a:solidFill>
                      <a:prstDash val="solid"/>
                      <a:round/>
                      <a:headEnd type="none" w="med" len="med"/>
                      <a:tailEnd type="none" w="med" len="med"/>
                    </a:lnB>
                    <a:solidFill>
                      <a:srgbClr val="E5F4FB"/>
                    </a:solidFill>
                  </a:tcPr>
                </a:tc>
                <a:tc>
                  <a:txBody>
                    <a:bodyPr/>
                    <a:lstStyle/>
                    <a:p>
                      <a:pPr algn="l" rtl="0" fontAlgn="ctr"/>
                      <a:r>
                        <a:rPr lang="ko-KR" altLang="en-US" sz="900" b="1" i="0" u="none" strike="noStrike">
                          <a:solidFill>
                            <a:srgbClr val="000000"/>
                          </a:solidFill>
                          <a:effectLst/>
                          <a:latin typeface="KoPub돋움체 Medium" panose="00000600000000000000" pitchFamily="2" charset="-127"/>
                          <a:ea typeface="KoPub돋움체 Medium" panose="00000600000000000000" pitchFamily="2"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C2D83"/>
                      </a:solidFill>
                      <a:prstDash val="solid"/>
                      <a:round/>
                      <a:headEnd type="none" w="med" len="med"/>
                      <a:tailEnd type="none" w="med" len="med"/>
                    </a:lnB>
                    <a:solidFill>
                      <a:srgbClr val="E5F4FB"/>
                    </a:solidFill>
                  </a:tcPr>
                </a:tc>
                <a:tc>
                  <a:txBody>
                    <a:bodyPr/>
                    <a:lstStyle/>
                    <a:p>
                      <a:pPr algn="l" rtl="0" fontAlgn="ctr"/>
                      <a:r>
                        <a:rPr lang="ko-KR" altLang="en-US" sz="900" b="1" i="0" u="none" strike="noStrike">
                          <a:solidFill>
                            <a:srgbClr val="000000"/>
                          </a:solidFill>
                          <a:effectLst/>
                          <a:latin typeface="KoPub돋움체 Medium" panose="00000600000000000000" pitchFamily="2" charset="-127"/>
                          <a:ea typeface="KoPub돋움체 Medium" panose="00000600000000000000" pitchFamily="2"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C2D83"/>
                      </a:solidFill>
                      <a:prstDash val="solid"/>
                      <a:round/>
                      <a:headEnd type="none" w="med" len="med"/>
                      <a:tailEnd type="none" w="med" len="med"/>
                    </a:lnB>
                    <a:solidFill>
                      <a:srgbClr val="E5F4FB"/>
                    </a:solidFill>
                  </a:tcPr>
                </a:tc>
                <a:tc>
                  <a:txBody>
                    <a:bodyPr/>
                    <a:lstStyle/>
                    <a:p>
                      <a:pPr algn="r" rtl="0" fontAlgn="ctr"/>
                      <a:r>
                        <a:rPr lang="en-US" altLang="ko-KR" sz="900" b="1" i="0" u="none" strike="noStrike">
                          <a:solidFill>
                            <a:srgbClr val="000000"/>
                          </a:solidFill>
                          <a:effectLst/>
                          <a:latin typeface="KoPub돋움체 Medium" panose="00000600000000000000" pitchFamily="2" charset="-127"/>
                          <a:ea typeface="KoPub돋움체 Medium" panose="00000600000000000000" pitchFamily="2" charset="-127"/>
                        </a:rPr>
                        <a:t>-</a:t>
                      </a:r>
                    </a:p>
                  </a:txBody>
                  <a:tcPr marL="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C2D83"/>
                      </a:solidFill>
                      <a:prstDash val="solid"/>
                      <a:round/>
                      <a:headEnd type="none" w="med" len="med"/>
                      <a:tailEnd type="none" w="med" len="med"/>
                    </a:lnB>
                    <a:solidFill>
                      <a:srgbClr val="E5F4FB"/>
                    </a:solidFill>
                  </a:tcPr>
                </a:tc>
                <a:tc>
                  <a:txBody>
                    <a:bodyPr/>
                    <a:lstStyle/>
                    <a:p>
                      <a:pPr algn="r" rtl="0" fontAlgn="ctr"/>
                      <a:r>
                        <a:rPr lang="en-US" altLang="ko-KR" sz="900" b="1" i="0" u="none" strike="noStrike">
                          <a:solidFill>
                            <a:srgbClr val="000000"/>
                          </a:solidFill>
                          <a:effectLst/>
                          <a:latin typeface="KoPub돋움체 Medium" panose="00000600000000000000" pitchFamily="2" charset="-127"/>
                          <a:ea typeface="KoPub돋움체 Medium" panose="00000600000000000000" pitchFamily="2" charset="-127"/>
                        </a:rPr>
                        <a:t>-</a:t>
                      </a:r>
                    </a:p>
                  </a:txBody>
                  <a:tcPr marL="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C2D83"/>
                      </a:solidFill>
                      <a:prstDash val="solid"/>
                      <a:round/>
                      <a:headEnd type="none" w="med" len="med"/>
                      <a:tailEnd type="none" w="med" len="med"/>
                    </a:lnB>
                    <a:solidFill>
                      <a:srgbClr val="E5F4FB"/>
                    </a:solidFill>
                  </a:tcPr>
                </a:tc>
                <a:tc>
                  <a:txBody>
                    <a:bodyPr/>
                    <a:lstStyle/>
                    <a:p>
                      <a:pPr algn="r" rtl="0" fontAlgn="ctr"/>
                      <a:r>
                        <a:rPr lang="en-US" altLang="ko-KR" sz="900" b="1" i="0" u="none" strike="noStrike">
                          <a:solidFill>
                            <a:srgbClr val="000000"/>
                          </a:solidFill>
                          <a:effectLst/>
                          <a:latin typeface="KoPub돋움체 Medium" panose="00000600000000000000" pitchFamily="2" charset="-127"/>
                          <a:ea typeface="KoPub돋움체 Medium" panose="00000600000000000000" pitchFamily="2" charset="-127"/>
                        </a:rPr>
                        <a:t>-</a:t>
                      </a:r>
                    </a:p>
                  </a:txBody>
                  <a:tcPr marL="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C2D83"/>
                      </a:solidFill>
                      <a:prstDash val="solid"/>
                      <a:round/>
                      <a:headEnd type="none" w="med" len="med"/>
                      <a:tailEnd type="none" w="med" len="med"/>
                    </a:lnB>
                    <a:solidFill>
                      <a:srgbClr val="E5F4FB"/>
                    </a:solidFill>
                  </a:tcPr>
                </a:tc>
                <a:tc>
                  <a:txBody>
                    <a:bodyPr/>
                    <a:lstStyle/>
                    <a:p>
                      <a:pPr algn="r" rtl="0" fontAlgn="ctr"/>
                      <a:r>
                        <a:rPr lang="en-US" altLang="ko-KR" sz="900" b="1" i="0" u="none" strike="noStrike">
                          <a:solidFill>
                            <a:srgbClr val="000000"/>
                          </a:solidFill>
                          <a:effectLst/>
                          <a:latin typeface="KoPub돋움체 Medium" panose="00000600000000000000" pitchFamily="2" charset="-127"/>
                          <a:ea typeface="KoPub돋움체 Medium" panose="00000600000000000000" pitchFamily="2" charset="-127"/>
                        </a:rPr>
                        <a:t>-</a:t>
                      </a:r>
                    </a:p>
                  </a:txBody>
                  <a:tcPr marL="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C2D83"/>
                      </a:solidFill>
                      <a:prstDash val="solid"/>
                      <a:round/>
                      <a:headEnd type="none" w="med" len="med"/>
                      <a:tailEnd type="none" w="med" len="med"/>
                    </a:lnB>
                    <a:solidFill>
                      <a:srgbClr val="E5F4FB"/>
                    </a:solidFill>
                  </a:tcPr>
                </a:tc>
                <a:tc>
                  <a:txBody>
                    <a:bodyPr/>
                    <a:lstStyle/>
                    <a:p>
                      <a:pPr algn="r" rtl="0" fontAlgn="ctr"/>
                      <a:r>
                        <a:rPr lang="en-US" altLang="ko-KR" sz="900" b="1" i="0" u="none" strike="noStrike">
                          <a:solidFill>
                            <a:srgbClr val="000000"/>
                          </a:solidFill>
                          <a:effectLst/>
                          <a:latin typeface="KoPub돋움체 Medium" panose="00000600000000000000" pitchFamily="2" charset="-127"/>
                          <a:ea typeface="KoPub돋움체 Medium" panose="00000600000000000000" pitchFamily="2" charset="-127"/>
                        </a:rPr>
                        <a:t>-</a:t>
                      </a:r>
                    </a:p>
                  </a:txBody>
                  <a:tcPr marL="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C2D83"/>
                      </a:solidFill>
                      <a:prstDash val="solid"/>
                      <a:round/>
                      <a:headEnd type="none" w="med" len="med"/>
                      <a:tailEnd type="none" w="med" len="med"/>
                    </a:lnB>
                    <a:solidFill>
                      <a:srgbClr val="E5F4FB"/>
                    </a:solidFill>
                  </a:tcPr>
                </a:tc>
                <a:tc>
                  <a:txBody>
                    <a:bodyPr/>
                    <a:lstStyle/>
                    <a:p>
                      <a:pPr algn="r" rtl="0" fontAlgn="ctr"/>
                      <a:r>
                        <a:rPr lang="en-US" altLang="ko-KR" sz="900" b="1" i="0" u="none" strike="noStrike">
                          <a:solidFill>
                            <a:srgbClr val="000000"/>
                          </a:solidFill>
                          <a:effectLst/>
                          <a:latin typeface="KoPub돋움체 Medium" panose="00000600000000000000" pitchFamily="2" charset="-127"/>
                          <a:ea typeface="KoPub돋움체 Medium" panose="00000600000000000000" pitchFamily="2" charset="-127"/>
                        </a:rPr>
                        <a:t>-</a:t>
                      </a:r>
                    </a:p>
                  </a:txBody>
                  <a:tcPr marL="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C2D83"/>
                      </a:solidFill>
                      <a:prstDash val="solid"/>
                      <a:round/>
                      <a:headEnd type="none" w="med" len="med"/>
                      <a:tailEnd type="none" w="med" len="med"/>
                    </a:lnB>
                    <a:solidFill>
                      <a:srgbClr val="E5F4FB"/>
                    </a:solidFill>
                  </a:tcPr>
                </a:tc>
                <a:tc>
                  <a:txBody>
                    <a:bodyPr/>
                    <a:lstStyle/>
                    <a:p>
                      <a:pPr algn="r" rtl="0" fontAlgn="ctr"/>
                      <a:r>
                        <a:rPr lang="en-US" altLang="ko-KR" sz="900" b="1" i="0" u="none" strike="noStrike">
                          <a:solidFill>
                            <a:srgbClr val="000000"/>
                          </a:solidFill>
                          <a:effectLst/>
                          <a:latin typeface="KoPub돋움체 Medium" panose="00000600000000000000" pitchFamily="2" charset="-127"/>
                          <a:ea typeface="KoPub돋움체 Medium" panose="00000600000000000000" pitchFamily="2" charset="-127"/>
                        </a:rPr>
                        <a:t>-</a:t>
                      </a:r>
                    </a:p>
                  </a:txBody>
                  <a:tcPr marL="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C2D83"/>
                      </a:solidFill>
                      <a:prstDash val="solid"/>
                      <a:round/>
                      <a:headEnd type="none" w="med" len="med"/>
                      <a:tailEnd type="none" w="med" len="med"/>
                    </a:lnB>
                    <a:solidFill>
                      <a:srgbClr val="E5F4FB"/>
                    </a:solidFill>
                  </a:tcPr>
                </a:tc>
                <a:tc>
                  <a:txBody>
                    <a:bodyPr/>
                    <a:lstStyle/>
                    <a:p>
                      <a:pPr algn="r" rtl="0" fontAlgn="ctr"/>
                      <a:r>
                        <a:rPr lang="en-US" altLang="ko-KR" sz="900" b="1" i="0" u="none" strike="noStrike">
                          <a:solidFill>
                            <a:srgbClr val="000000"/>
                          </a:solidFill>
                          <a:effectLst/>
                          <a:latin typeface="KoPub돋움체 Medium" panose="00000600000000000000" pitchFamily="2" charset="-127"/>
                          <a:ea typeface="KoPub돋움체 Medium" panose="00000600000000000000" pitchFamily="2" charset="-127"/>
                        </a:rPr>
                        <a:t>26,965</a:t>
                      </a:r>
                    </a:p>
                  </a:txBody>
                  <a:tcPr marL="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C2D83"/>
                      </a:solidFill>
                      <a:prstDash val="solid"/>
                      <a:round/>
                      <a:headEnd type="none" w="med" len="med"/>
                      <a:tailEnd type="none" w="med" len="med"/>
                    </a:lnB>
                    <a:solidFill>
                      <a:srgbClr val="E5F4FB"/>
                    </a:solidFill>
                  </a:tcPr>
                </a:tc>
                <a:extLst>
                  <a:ext uri="{0D108BD9-81ED-4DB2-BD59-A6C34878D82A}">
                    <a16:rowId xmlns:a16="http://schemas.microsoft.com/office/drawing/2014/main" val="1520152127"/>
                  </a:ext>
                </a:extLst>
              </a:tr>
              <a:tr h="187200">
                <a:tc>
                  <a:txBody>
                    <a:bodyPr/>
                    <a:lstStyle/>
                    <a:p>
                      <a:pPr algn="l" fontAlgn="ctr"/>
                      <a:endPar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endParaRPr>
                    </a:p>
                  </a:txBody>
                  <a:tcPr marL="36000" marR="36000" marT="0" marB="0" anchor="ctr">
                    <a:lnL>
                      <a:noFill/>
                    </a:lnL>
                    <a:lnR>
                      <a:noFill/>
                    </a:lnR>
                    <a:lnT w="6350" cap="flat" cmpd="sng" algn="ctr">
                      <a:solidFill>
                        <a:srgbClr val="0C2D83"/>
                      </a:solidFill>
                      <a:prstDash val="solid"/>
                      <a:round/>
                      <a:headEnd type="none" w="med" len="med"/>
                      <a:tailEnd type="none" w="med" len="med"/>
                    </a:lnT>
                    <a:lnB w="6350" cap="flat" cmpd="sng" algn="ctr">
                      <a:solidFill>
                        <a:srgbClr val="0C2D83"/>
                      </a:solidFill>
                      <a:prstDash val="solid"/>
                      <a:round/>
                      <a:headEnd type="none" w="med" len="med"/>
                      <a:tailEnd type="none" w="med" len="med"/>
                    </a:lnB>
                  </a:tcPr>
                </a:tc>
                <a:tc>
                  <a:txBody>
                    <a:bodyPr/>
                    <a:lstStyle/>
                    <a:p>
                      <a:pPr algn="l" fontAlgn="ct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선박 매각</a:t>
                      </a:r>
                    </a:p>
                  </a:txBody>
                  <a:tcPr marL="36000" marR="36000" marT="0" marB="0" anchor="ctr">
                    <a:lnL>
                      <a:noFill/>
                    </a:lnL>
                    <a:lnR>
                      <a:noFill/>
                    </a:lnR>
                    <a:lnT w="6350" cap="flat" cmpd="sng" algn="ctr">
                      <a:solidFill>
                        <a:srgbClr val="0C2D83"/>
                      </a:solidFill>
                      <a:prstDash val="solid"/>
                      <a:round/>
                      <a:headEnd type="none" w="med" len="med"/>
                      <a:tailEnd type="none" w="med" len="med"/>
                    </a:lnT>
                    <a:lnB w="6350" cap="flat" cmpd="sng" algn="ctr">
                      <a:solidFill>
                        <a:srgbClr val="0C2D83"/>
                      </a:solidFill>
                      <a:prstDash val="solid"/>
                      <a:round/>
                      <a:headEnd type="none" w="med" len="med"/>
                      <a:tailEnd type="none" w="med" len="med"/>
                    </a:lnB>
                  </a:tcPr>
                </a:tc>
                <a:tc>
                  <a:txBody>
                    <a:bodyPr/>
                    <a:lstStyle/>
                    <a:p>
                      <a:pPr algn="l" fontAlgn="ctr"/>
                      <a:endPar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endParaRPr>
                    </a:p>
                  </a:txBody>
                  <a:tcPr marL="36000" marR="36000" marT="0" marB="0" anchor="ctr">
                    <a:lnL>
                      <a:noFill/>
                    </a:lnL>
                    <a:lnR>
                      <a:noFill/>
                    </a:lnR>
                    <a:lnT w="6350" cap="flat" cmpd="sng" algn="ctr">
                      <a:solidFill>
                        <a:srgbClr val="0C2D83"/>
                      </a:solidFill>
                      <a:prstDash val="solid"/>
                      <a:round/>
                      <a:headEnd type="none" w="med" len="med"/>
                      <a:tailEnd type="none" w="med" len="med"/>
                    </a:lnT>
                    <a:lnB w="6350" cap="flat" cmpd="sng" algn="ctr">
                      <a:solidFill>
                        <a:srgbClr val="0C2D83"/>
                      </a:solidFill>
                      <a:prstDash val="solid"/>
                      <a:round/>
                      <a:headEnd type="none" w="med" len="med"/>
                      <a:tailEnd type="none" w="med" len="med"/>
                    </a:lnB>
                  </a:tcPr>
                </a:tc>
                <a:tc>
                  <a:txBody>
                    <a:bodyPr/>
                    <a:lstStyle/>
                    <a:p>
                      <a:pPr algn="l" fontAlgn="ctr"/>
                      <a:endPar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endParaRPr>
                    </a:p>
                  </a:txBody>
                  <a:tcPr marL="36000" marR="36000" marT="0" marB="0" anchor="ctr">
                    <a:lnL>
                      <a:noFill/>
                    </a:lnL>
                    <a:lnR>
                      <a:noFill/>
                    </a:lnR>
                    <a:lnT w="6350" cap="flat" cmpd="sng" algn="ctr">
                      <a:solidFill>
                        <a:srgbClr val="0C2D83"/>
                      </a:solidFill>
                      <a:prstDash val="solid"/>
                      <a:round/>
                      <a:headEnd type="none" w="med" len="med"/>
                      <a:tailEnd type="none" w="med" len="med"/>
                    </a:lnT>
                    <a:lnB w="6350" cap="flat" cmpd="sng" algn="ctr">
                      <a:solidFill>
                        <a:srgbClr val="0C2D83"/>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a:t>
                      </a:r>
                    </a:p>
                  </a:txBody>
                  <a:tcPr marL="0" marR="36000" marT="0" marB="0" anchor="ctr">
                    <a:lnL>
                      <a:noFill/>
                    </a:lnL>
                    <a:lnR>
                      <a:noFill/>
                    </a:lnR>
                    <a:lnT w="6350" cap="flat" cmpd="sng" algn="ctr">
                      <a:solidFill>
                        <a:srgbClr val="0C2D83"/>
                      </a:solidFill>
                      <a:prstDash val="solid"/>
                      <a:round/>
                      <a:headEnd type="none" w="med" len="med"/>
                      <a:tailEnd type="none" w="med" len="med"/>
                    </a:lnT>
                    <a:lnB w="6350" cap="flat" cmpd="sng" algn="ctr">
                      <a:solidFill>
                        <a:srgbClr val="0C2D83"/>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a:t>
                      </a:r>
                    </a:p>
                  </a:txBody>
                  <a:tcPr marL="0" marR="36000" marT="0" marB="0" anchor="ctr">
                    <a:lnL>
                      <a:noFill/>
                    </a:lnL>
                    <a:lnR>
                      <a:noFill/>
                    </a:lnR>
                    <a:lnT w="6350" cap="flat" cmpd="sng" algn="ctr">
                      <a:solidFill>
                        <a:srgbClr val="0C2D83"/>
                      </a:solidFill>
                      <a:prstDash val="solid"/>
                      <a:round/>
                      <a:headEnd type="none" w="med" len="med"/>
                      <a:tailEnd type="none" w="med" len="med"/>
                    </a:lnT>
                    <a:lnB w="6350" cap="flat" cmpd="sng" algn="ctr">
                      <a:solidFill>
                        <a:srgbClr val="0C2D83"/>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a:t>
                      </a:r>
                    </a:p>
                  </a:txBody>
                  <a:tcPr marL="0" marR="36000" marT="0" marB="0" anchor="ctr">
                    <a:lnL>
                      <a:noFill/>
                    </a:lnL>
                    <a:lnR>
                      <a:noFill/>
                    </a:lnR>
                    <a:lnT w="6350" cap="flat" cmpd="sng" algn="ctr">
                      <a:solidFill>
                        <a:srgbClr val="0C2D83"/>
                      </a:solidFill>
                      <a:prstDash val="solid"/>
                      <a:round/>
                      <a:headEnd type="none" w="med" len="med"/>
                      <a:tailEnd type="none" w="med" len="med"/>
                    </a:lnT>
                    <a:lnB w="6350" cap="flat" cmpd="sng" algn="ctr">
                      <a:solidFill>
                        <a:srgbClr val="0C2D83"/>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a:t>
                      </a:r>
                    </a:p>
                  </a:txBody>
                  <a:tcPr marL="0" marR="36000" marT="0" marB="0" anchor="ctr">
                    <a:lnL>
                      <a:noFill/>
                    </a:lnL>
                    <a:lnR>
                      <a:noFill/>
                    </a:lnR>
                    <a:lnT w="6350" cap="flat" cmpd="sng" algn="ctr">
                      <a:solidFill>
                        <a:srgbClr val="0C2D83"/>
                      </a:solidFill>
                      <a:prstDash val="solid"/>
                      <a:round/>
                      <a:headEnd type="none" w="med" len="med"/>
                      <a:tailEnd type="none" w="med" len="med"/>
                    </a:lnT>
                    <a:lnB w="6350" cap="flat" cmpd="sng" algn="ctr">
                      <a:solidFill>
                        <a:srgbClr val="0C2D83"/>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a:t>
                      </a:r>
                    </a:p>
                  </a:txBody>
                  <a:tcPr marL="0" marR="36000" marT="0" marB="0" anchor="ctr">
                    <a:lnL>
                      <a:noFill/>
                    </a:lnL>
                    <a:lnR>
                      <a:noFill/>
                    </a:lnR>
                    <a:lnT w="6350" cap="flat" cmpd="sng" algn="ctr">
                      <a:solidFill>
                        <a:srgbClr val="0C2D83"/>
                      </a:solidFill>
                      <a:prstDash val="solid"/>
                      <a:round/>
                      <a:headEnd type="none" w="med" len="med"/>
                      <a:tailEnd type="none" w="med" len="med"/>
                    </a:lnT>
                    <a:lnB w="6350" cap="flat" cmpd="sng" algn="ctr">
                      <a:solidFill>
                        <a:srgbClr val="0C2D83"/>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a:t>
                      </a:r>
                    </a:p>
                  </a:txBody>
                  <a:tcPr marL="0" marR="36000" marT="0" marB="0" anchor="ctr">
                    <a:lnL>
                      <a:noFill/>
                    </a:lnL>
                    <a:lnR>
                      <a:noFill/>
                    </a:lnR>
                    <a:lnT w="6350" cap="flat" cmpd="sng" algn="ctr">
                      <a:solidFill>
                        <a:srgbClr val="0C2D83"/>
                      </a:solidFill>
                      <a:prstDash val="solid"/>
                      <a:round/>
                      <a:headEnd type="none" w="med" len="med"/>
                      <a:tailEnd type="none" w="med" len="med"/>
                    </a:lnT>
                    <a:lnB w="6350" cap="flat" cmpd="sng" algn="ctr">
                      <a:solidFill>
                        <a:srgbClr val="0C2D83"/>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a:t>
                      </a:r>
                    </a:p>
                  </a:txBody>
                  <a:tcPr marL="0" marR="36000" marT="0" marB="0" anchor="ctr">
                    <a:lnL>
                      <a:noFill/>
                    </a:lnL>
                    <a:lnR>
                      <a:noFill/>
                    </a:lnR>
                    <a:lnT w="6350" cap="flat" cmpd="sng" algn="ctr">
                      <a:solidFill>
                        <a:srgbClr val="0C2D83"/>
                      </a:solidFill>
                      <a:prstDash val="solid"/>
                      <a:round/>
                      <a:headEnd type="none" w="med" len="med"/>
                      <a:tailEnd type="none" w="med" len="med"/>
                    </a:lnT>
                    <a:lnB w="6350" cap="flat" cmpd="sng" algn="ctr">
                      <a:solidFill>
                        <a:srgbClr val="0C2D83"/>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26,965</a:t>
                      </a:r>
                    </a:p>
                  </a:txBody>
                  <a:tcPr marL="0" marR="36000" marT="0" marB="0" anchor="ctr">
                    <a:lnL>
                      <a:noFill/>
                    </a:lnL>
                    <a:lnR>
                      <a:noFill/>
                    </a:lnR>
                    <a:lnT w="6350" cap="flat" cmpd="sng" algn="ctr">
                      <a:solidFill>
                        <a:srgbClr val="0C2D83"/>
                      </a:solidFill>
                      <a:prstDash val="solid"/>
                      <a:round/>
                      <a:headEnd type="none" w="med" len="med"/>
                      <a:tailEnd type="none" w="med" len="med"/>
                    </a:lnT>
                    <a:lnB w="6350" cap="flat" cmpd="sng" algn="ctr">
                      <a:solidFill>
                        <a:srgbClr val="0C2D83"/>
                      </a:solidFill>
                      <a:prstDash val="solid"/>
                      <a:round/>
                      <a:headEnd type="none" w="med" len="med"/>
                      <a:tailEnd type="none" w="med" len="med"/>
                    </a:lnB>
                  </a:tcPr>
                </a:tc>
                <a:extLst>
                  <a:ext uri="{0D108BD9-81ED-4DB2-BD59-A6C34878D82A}">
                    <a16:rowId xmlns:a16="http://schemas.microsoft.com/office/drawing/2014/main" val="3305892942"/>
                  </a:ext>
                </a:extLst>
              </a:tr>
              <a:tr h="187200">
                <a:tc>
                  <a:txBody>
                    <a:bodyPr/>
                    <a:lstStyle/>
                    <a:p>
                      <a:pPr algn="l" rtl="0" fontAlgn="ctr"/>
                      <a:r>
                        <a:rPr lang="en-US" sz="900" b="1" i="0" u="none" strike="noStrike">
                          <a:solidFill>
                            <a:srgbClr val="000000"/>
                          </a:solidFill>
                          <a:effectLst/>
                          <a:latin typeface="KoPub돋움체 Medium" panose="00000600000000000000" pitchFamily="2" charset="-127"/>
                          <a:ea typeface="KoPub돋움체 Medium" panose="00000600000000000000" pitchFamily="2" charset="-127"/>
                        </a:rPr>
                        <a:t>Cash out</a:t>
                      </a:r>
                    </a:p>
                  </a:txBody>
                  <a:tcPr marL="36000" marR="36000" marT="0" marB="0" anchor="ctr">
                    <a:lnL>
                      <a:noFill/>
                    </a:lnL>
                    <a:lnR>
                      <a:noFill/>
                    </a:lnR>
                    <a:lnT w="6350" cap="flat" cmpd="sng" algn="ctr">
                      <a:solidFill>
                        <a:srgbClr val="0C2D83"/>
                      </a:solidFill>
                      <a:prstDash val="solid"/>
                      <a:round/>
                      <a:headEnd type="none" w="med" len="med"/>
                      <a:tailEnd type="none" w="med" len="med"/>
                    </a:lnT>
                    <a:lnB w="6350" cap="flat" cmpd="sng" algn="ctr">
                      <a:solidFill>
                        <a:srgbClr val="0C2D83"/>
                      </a:solidFill>
                      <a:prstDash val="solid"/>
                      <a:round/>
                      <a:headEnd type="none" w="med" len="med"/>
                      <a:tailEnd type="none" w="med" len="med"/>
                    </a:lnB>
                    <a:solidFill>
                      <a:srgbClr val="E5F4FB"/>
                    </a:solidFill>
                  </a:tcPr>
                </a:tc>
                <a:tc>
                  <a:txBody>
                    <a:bodyPr/>
                    <a:lstStyle/>
                    <a:p>
                      <a:pPr algn="l" rtl="0" fontAlgn="ctr"/>
                      <a:r>
                        <a:rPr lang="ko-KR" altLang="en-US" sz="900" b="1" i="0" u="none" strike="noStrike">
                          <a:solidFill>
                            <a:srgbClr val="000000"/>
                          </a:solidFill>
                          <a:effectLst/>
                          <a:latin typeface="KoPub돋움체 Medium" panose="00000600000000000000" pitchFamily="2" charset="-127"/>
                          <a:ea typeface="KoPub돋움체 Medium" panose="00000600000000000000" pitchFamily="2" charset="-127"/>
                        </a:rPr>
                        <a:t>　</a:t>
                      </a:r>
                    </a:p>
                  </a:txBody>
                  <a:tcPr marL="36000" marR="36000" marT="0" marB="0" anchor="ctr">
                    <a:lnL>
                      <a:noFill/>
                    </a:lnL>
                    <a:lnR>
                      <a:noFill/>
                    </a:lnR>
                    <a:lnT w="6350" cap="flat" cmpd="sng" algn="ctr">
                      <a:solidFill>
                        <a:srgbClr val="0C2D83"/>
                      </a:solidFill>
                      <a:prstDash val="solid"/>
                      <a:round/>
                      <a:headEnd type="none" w="med" len="med"/>
                      <a:tailEnd type="none" w="med" len="med"/>
                    </a:lnT>
                    <a:lnB w="6350" cap="flat" cmpd="sng" algn="ctr">
                      <a:solidFill>
                        <a:srgbClr val="0C2D83"/>
                      </a:solidFill>
                      <a:prstDash val="solid"/>
                      <a:round/>
                      <a:headEnd type="none" w="med" len="med"/>
                      <a:tailEnd type="none" w="med" len="med"/>
                    </a:lnB>
                    <a:solidFill>
                      <a:srgbClr val="E5F4FB"/>
                    </a:solidFill>
                  </a:tcPr>
                </a:tc>
                <a:tc>
                  <a:txBody>
                    <a:bodyPr/>
                    <a:lstStyle/>
                    <a:p>
                      <a:pPr algn="l" rtl="0" fontAlgn="ctr"/>
                      <a:r>
                        <a:rPr lang="ko-KR" altLang="en-US" sz="900" b="1" i="0" u="none" strike="noStrike">
                          <a:solidFill>
                            <a:srgbClr val="000000"/>
                          </a:solidFill>
                          <a:effectLst/>
                          <a:latin typeface="KoPub돋움체 Medium" panose="00000600000000000000" pitchFamily="2" charset="-127"/>
                          <a:ea typeface="KoPub돋움체 Medium" panose="00000600000000000000" pitchFamily="2" charset="-127"/>
                        </a:rPr>
                        <a:t>　</a:t>
                      </a:r>
                    </a:p>
                  </a:txBody>
                  <a:tcPr marL="36000" marR="36000" marT="0" marB="0" anchor="ctr">
                    <a:lnL>
                      <a:noFill/>
                    </a:lnL>
                    <a:lnR>
                      <a:noFill/>
                    </a:lnR>
                    <a:lnT w="6350" cap="flat" cmpd="sng" algn="ctr">
                      <a:solidFill>
                        <a:srgbClr val="0C2D83"/>
                      </a:solidFill>
                      <a:prstDash val="solid"/>
                      <a:round/>
                      <a:headEnd type="none" w="med" len="med"/>
                      <a:tailEnd type="none" w="med" len="med"/>
                    </a:lnT>
                    <a:lnB w="6350" cap="flat" cmpd="sng" algn="ctr">
                      <a:solidFill>
                        <a:srgbClr val="0C2D83"/>
                      </a:solidFill>
                      <a:prstDash val="solid"/>
                      <a:round/>
                      <a:headEnd type="none" w="med" len="med"/>
                      <a:tailEnd type="none" w="med" len="med"/>
                    </a:lnB>
                    <a:solidFill>
                      <a:srgbClr val="E5F4FB"/>
                    </a:solidFill>
                  </a:tcPr>
                </a:tc>
                <a:tc>
                  <a:txBody>
                    <a:bodyPr/>
                    <a:lstStyle/>
                    <a:p>
                      <a:pPr algn="l" rtl="0" fontAlgn="ctr"/>
                      <a:r>
                        <a:rPr lang="ko-KR" altLang="en-US" sz="900" b="1" i="0" u="none" strike="noStrike">
                          <a:solidFill>
                            <a:srgbClr val="000000"/>
                          </a:solidFill>
                          <a:effectLst/>
                          <a:latin typeface="KoPub돋움체 Medium" panose="00000600000000000000" pitchFamily="2" charset="-127"/>
                          <a:ea typeface="KoPub돋움체 Medium" panose="00000600000000000000" pitchFamily="2" charset="-127"/>
                        </a:rPr>
                        <a:t>　</a:t>
                      </a:r>
                    </a:p>
                  </a:txBody>
                  <a:tcPr marL="36000" marR="36000" marT="0" marB="0" anchor="ctr">
                    <a:lnL>
                      <a:noFill/>
                    </a:lnL>
                    <a:lnR>
                      <a:noFill/>
                    </a:lnR>
                    <a:lnT w="6350" cap="flat" cmpd="sng" algn="ctr">
                      <a:solidFill>
                        <a:srgbClr val="0C2D83"/>
                      </a:solidFill>
                      <a:prstDash val="solid"/>
                      <a:round/>
                      <a:headEnd type="none" w="med" len="med"/>
                      <a:tailEnd type="none" w="med" len="med"/>
                    </a:lnT>
                    <a:lnB w="6350" cap="flat" cmpd="sng" algn="ctr">
                      <a:solidFill>
                        <a:srgbClr val="0C2D83"/>
                      </a:solidFill>
                      <a:prstDash val="solid"/>
                      <a:round/>
                      <a:headEnd type="none" w="med" len="med"/>
                      <a:tailEnd type="none" w="med" len="med"/>
                    </a:lnB>
                    <a:solidFill>
                      <a:srgbClr val="E5F4FB"/>
                    </a:solidFill>
                  </a:tcPr>
                </a:tc>
                <a:tc>
                  <a:txBody>
                    <a:bodyPr/>
                    <a:lstStyle/>
                    <a:p>
                      <a:pPr algn="r" rtl="0" fontAlgn="ctr"/>
                      <a:r>
                        <a:rPr lang="en-US" altLang="ko-KR" sz="900" b="1" i="0" u="none" strike="noStrike">
                          <a:solidFill>
                            <a:srgbClr val="FF0000"/>
                          </a:solidFill>
                          <a:effectLst/>
                          <a:latin typeface="KoPub돋움체 Medium" panose="00000600000000000000" pitchFamily="2" charset="-127"/>
                          <a:ea typeface="KoPub돋움체 Medium" panose="00000600000000000000" pitchFamily="2" charset="-127"/>
                        </a:rPr>
                        <a:t>(45,415)</a:t>
                      </a:r>
                    </a:p>
                  </a:txBody>
                  <a:tcPr marL="0" marR="36000" marT="0" marB="0" anchor="ctr">
                    <a:lnL>
                      <a:noFill/>
                    </a:lnL>
                    <a:lnR>
                      <a:noFill/>
                    </a:lnR>
                    <a:lnT w="6350" cap="flat" cmpd="sng" algn="ctr">
                      <a:solidFill>
                        <a:srgbClr val="0C2D83"/>
                      </a:solidFill>
                      <a:prstDash val="solid"/>
                      <a:round/>
                      <a:headEnd type="none" w="med" len="med"/>
                      <a:tailEnd type="none" w="med" len="med"/>
                    </a:lnT>
                    <a:lnB w="6350" cap="flat" cmpd="sng" algn="ctr">
                      <a:solidFill>
                        <a:srgbClr val="0C2D83"/>
                      </a:solidFill>
                      <a:prstDash val="solid"/>
                      <a:round/>
                      <a:headEnd type="none" w="med" len="med"/>
                      <a:tailEnd type="none" w="med" len="med"/>
                    </a:lnB>
                    <a:solidFill>
                      <a:srgbClr val="E5F4FB"/>
                    </a:solidFill>
                  </a:tcPr>
                </a:tc>
                <a:tc>
                  <a:txBody>
                    <a:bodyPr/>
                    <a:lstStyle/>
                    <a:p>
                      <a:pPr algn="r" rtl="0" fontAlgn="ctr"/>
                      <a:r>
                        <a:rPr lang="en-US" altLang="ko-KR" sz="900" b="1" i="0" u="none" strike="noStrike">
                          <a:solidFill>
                            <a:srgbClr val="000000"/>
                          </a:solidFill>
                          <a:effectLst/>
                          <a:latin typeface="KoPub돋움체 Medium" panose="00000600000000000000" pitchFamily="2" charset="-127"/>
                          <a:ea typeface="KoPub돋움체 Medium" panose="00000600000000000000" pitchFamily="2" charset="-127"/>
                        </a:rPr>
                        <a:t>-</a:t>
                      </a:r>
                    </a:p>
                  </a:txBody>
                  <a:tcPr marL="0" marR="36000" marT="0" marB="0" anchor="ctr">
                    <a:lnL>
                      <a:noFill/>
                    </a:lnL>
                    <a:lnR>
                      <a:noFill/>
                    </a:lnR>
                    <a:lnT w="6350" cap="flat" cmpd="sng" algn="ctr">
                      <a:solidFill>
                        <a:srgbClr val="0C2D83"/>
                      </a:solidFill>
                      <a:prstDash val="solid"/>
                      <a:round/>
                      <a:headEnd type="none" w="med" len="med"/>
                      <a:tailEnd type="none" w="med" len="med"/>
                    </a:lnT>
                    <a:lnB w="6350" cap="flat" cmpd="sng" algn="ctr">
                      <a:solidFill>
                        <a:srgbClr val="0C2D83"/>
                      </a:solidFill>
                      <a:prstDash val="solid"/>
                      <a:round/>
                      <a:headEnd type="none" w="med" len="med"/>
                      <a:tailEnd type="none" w="med" len="med"/>
                    </a:lnB>
                    <a:solidFill>
                      <a:srgbClr val="E5F4FB"/>
                    </a:solidFill>
                  </a:tcPr>
                </a:tc>
                <a:tc>
                  <a:txBody>
                    <a:bodyPr/>
                    <a:lstStyle/>
                    <a:p>
                      <a:pPr algn="r" rtl="0" fontAlgn="ctr"/>
                      <a:r>
                        <a:rPr lang="en-US" altLang="ko-KR" sz="900" b="1" i="0" u="none" strike="noStrike">
                          <a:solidFill>
                            <a:srgbClr val="000000"/>
                          </a:solidFill>
                          <a:effectLst/>
                          <a:latin typeface="KoPub돋움체 Medium" panose="00000600000000000000" pitchFamily="2" charset="-127"/>
                          <a:ea typeface="KoPub돋움체 Medium" panose="00000600000000000000" pitchFamily="2" charset="-127"/>
                        </a:rPr>
                        <a:t>-</a:t>
                      </a:r>
                    </a:p>
                  </a:txBody>
                  <a:tcPr marL="0" marR="36000" marT="0" marB="0" anchor="ctr">
                    <a:lnL>
                      <a:noFill/>
                    </a:lnL>
                    <a:lnR>
                      <a:noFill/>
                    </a:lnR>
                    <a:lnT w="6350" cap="flat" cmpd="sng" algn="ctr">
                      <a:solidFill>
                        <a:srgbClr val="0C2D83"/>
                      </a:solidFill>
                      <a:prstDash val="solid"/>
                      <a:round/>
                      <a:headEnd type="none" w="med" len="med"/>
                      <a:tailEnd type="none" w="med" len="med"/>
                    </a:lnT>
                    <a:lnB w="6350" cap="flat" cmpd="sng" algn="ctr">
                      <a:solidFill>
                        <a:srgbClr val="0C2D83"/>
                      </a:solidFill>
                      <a:prstDash val="solid"/>
                      <a:round/>
                      <a:headEnd type="none" w="med" len="med"/>
                      <a:tailEnd type="none" w="med" len="med"/>
                    </a:lnB>
                    <a:solidFill>
                      <a:srgbClr val="E5F4FB"/>
                    </a:solidFill>
                  </a:tcPr>
                </a:tc>
                <a:tc>
                  <a:txBody>
                    <a:bodyPr/>
                    <a:lstStyle/>
                    <a:p>
                      <a:pPr algn="r" rtl="0" fontAlgn="ctr"/>
                      <a:r>
                        <a:rPr lang="en-US" altLang="ko-KR" sz="900" b="1" i="0" u="none" strike="noStrike">
                          <a:solidFill>
                            <a:srgbClr val="000000"/>
                          </a:solidFill>
                          <a:effectLst/>
                          <a:latin typeface="KoPub돋움체 Medium" panose="00000600000000000000" pitchFamily="2" charset="-127"/>
                          <a:ea typeface="KoPub돋움체 Medium" panose="00000600000000000000" pitchFamily="2" charset="-127"/>
                        </a:rPr>
                        <a:t>-</a:t>
                      </a:r>
                    </a:p>
                  </a:txBody>
                  <a:tcPr marL="0" marR="36000" marT="0" marB="0" anchor="ctr">
                    <a:lnL>
                      <a:noFill/>
                    </a:lnL>
                    <a:lnR>
                      <a:noFill/>
                    </a:lnR>
                    <a:lnT w="6350" cap="flat" cmpd="sng" algn="ctr">
                      <a:solidFill>
                        <a:srgbClr val="0C2D83"/>
                      </a:solidFill>
                      <a:prstDash val="solid"/>
                      <a:round/>
                      <a:headEnd type="none" w="med" len="med"/>
                      <a:tailEnd type="none" w="med" len="med"/>
                    </a:lnT>
                    <a:lnB w="6350" cap="flat" cmpd="sng" algn="ctr">
                      <a:solidFill>
                        <a:srgbClr val="0C2D83"/>
                      </a:solidFill>
                      <a:prstDash val="solid"/>
                      <a:round/>
                      <a:headEnd type="none" w="med" len="med"/>
                      <a:tailEnd type="none" w="med" len="med"/>
                    </a:lnB>
                    <a:solidFill>
                      <a:srgbClr val="E5F4FB"/>
                    </a:solidFill>
                  </a:tcPr>
                </a:tc>
                <a:tc>
                  <a:txBody>
                    <a:bodyPr/>
                    <a:lstStyle/>
                    <a:p>
                      <a:pPr algn="r" rtl="0" fontAlgn="ctr"/>
                      <a:r>
                        <a:rPr lang="en-US" altLang="ko-KR" sz="900" b="1" i="0" u="none" strike="noStrike">
                          <a:solidFill>
                            <a:srgbClr val="000000"/>
                          </a:solidFill>
                          <a:effectLst/>
                          <a:latin typeface="KoPub돋움체 Medium" panose="00000600000000000000" pitchFamily="2" charset="-127"/>
                          <a:ea typeface="KoPub돋움체 Medium" panose="00000600000000000000" pitchFamily="2" charset="-127"/>
                        </a:rPr>
                        <a:t>-</a:t>
                      </a:r>
                    </a:p>
                  </a:txBody>
                  <a:tcPr marL="0" marR="36000" marT="0" marB="0" anchor="ctr">
                    <a:lnL>
                      <a:noFill/>
                    </a:lnL>
                    <a:lnR>
                      <a:noFill/>
                    </a:lnR>
                    <a:lnT w="6350" cap="flat" cmpd="sng" algn="ctr">
                      <a:solidFill>
                        <a:srgbClr val="0C2D83"/>
                      </a:solidFill>
                      <a:prstDash val="solid"/>
                      <a:round/>
                      <a:headEnd type="none" w="med" len="med"/>
                      <a:tailEnd type="none" w="med" len="med"/>
                    </a:lnT>
                    <a:lnB w="6350" cap="flat" cmpd="sng" algn="ctr">
                      <a:solidFill>
                        <a:srgbClr val="0C2D83"/>
                      </a:solidFill>
                      <a:prstDash val="solid"/>
                      <a:round/>
                      <a:headEnd type="none" w="med" len="med"/>
                      <a:tailEnd type="none" w="med" len="med"/>
                    </a:lnB>
                    <a:solidFill>
                      <a:srgbClr val="E5F4FB"/>
                    </a:solidFill>
                  </a:tcPr>
                </a:tc>
                <a:tc>
                  <a:txBody>
                    <a:bodyPr/>
                    <a:lstStyle/>
                    <a:p>
                      <a:pPr algn="r" rtl="0" fontAlgn="ctr"/>
                      <a:r>
                        <a:rPr lang="en-US" altLang="ko-KR" sz="900" b="1" i="0" u="none" strike="noStrike">
                          <a:solidFill>
                            <a:srgbClr val="000000"/>
                          </a:solidFill>
                          <a:effectLst/>
                          <a:latin typeface="KoPub돋움체 Medium" panose="00000600000000000000" pitchFamily="2" charset="-127"/>
                          <a:ea typeface="KoPub돋움체 Medium" panose="00000600000000000000" pitchFamily="2" charset="-127"/>
                        </a:rPr>
                        <a:t>-</a:t>
                      </a:r>
                    </a:p>
                  </a:txBody>
                  <a:tcPr marL="0" marR="36000" marT="0" marB="0" anchor="ctr">
                    <a:lnL>
                      <a:noFill/>
                    </a:lnL>
                    <a:lnR>
                      <a:noFill/>
                    </a:lnR>
                    <a:lnT w="6350" cap="flat" cmpd="sng" algn="ctr">
                      <a:solidFill>
                        <a:srgbClr val="0C2D83"/>
                      </a:solidFill>
                      <a:prstDash val="solid"/>
                      <a:round/>
                      <a:headEnd type="none" w="med" len="med"/>
                      <a:tailEnd type="none" w="med" len="med"/>
                    </a:lnT>
                    <a:lnB w="6350" cap="flat" cmpd="sng" algn="ctr">
                      <a:solidFill>
                        <a:srgbClr val="0C2D83"/>
                      </a:solidFill>
                      <a:prstDash val="solid"/>
                      <a:round/>
                      <a:headEnd type="none" w="med" len="med"/>
                      <a:tailEnd type="none" w="med" len="med"/>
                    </a:lnB>
                    <a:solidFill>
                      <a:srgbClr val="E5F4FB"/>
                    </a:solidFill>
                  </a:tcPr>
                </a:tc>
                <a:tc>
                  <a:txBody>
                    <a:bodyPr/>
                    <a:lstStyle/>
                    <a:p>
                      <a:pPr algn="r" rtl="0" fontAlgn="ctr"/>
                      <a:r>
                        <a:rPr lang="en-US" altLang="ko-KR" sz="900" b="1" i="0" u="none" strike="noStrike">
                          <a:solidFill>
                            <a:srgbClr val="000000"/>
                          </a:solidFill>
                          <a:effectLst/>
                          <a:latin typeface="KoPub돋움체 Medium" panose="00000600000000000000" pitchFamily="2" charset="-127"/>
                          <a:ea typeface="KoPub돋움체 Medium" panose="00000600000000000000" pitchFamily="2" charset="-127"/>
                        </a:rPr>
                        <a:t>-</a:t>
                      </a:r>
                    </a:p>
                  </a:txBody>
                  <a:tcPr marL="0" marR="36000" marT="0" marB="0" anchor="ctr">
                    <a:lnL>
                      <a:noFill/>
                    </a:lnL>
                    <a:lnR>
                      <a:noFill/>
                    </a:lnR>
                    <a:lnT w="6350" cap="flat" cmpd="sng" algn="ctr">
                      <a:solidFill>
                        <a:srgbClr val="0C2D83"/>
                      </a:solidFill>
                      <a:prstDash val="solid"/>
                      <a:round/>
                      <a:headEnd type="none" w="med" len="med"/>
                      <a:tailEnd type="none" w="med" len="med"/>
                    </a:lnT>
                    <a:lnB w="6350" cap="flat" cmpd="sng" algn="ctr">
                      <a:solidFill>
                        <a:srgbClr val="0C2D83"/>
                      </a:solidFill>
                      <a:prstDash val="solid"/>
                      <a:round/>
                      <a:headEnd type="none" w="med" len="med"/>
                      <a:tailEnd type="none" w="med" len="med"/>
                    </a:lnB>
                    <a:solidFill>
                      <a:srgbClr val="E5F4FB"/>
                    </a:solidFill>
                  </a:tcPr>
                </a:tc>
                <a:tc>
                  <a:txBody>
                    <a:bodyPr/>
                    <a:lstStyle/>
                    <a:p>
                      <a:pPr algn="r" rtl="0" fontAlgn="ctr"/>
                      <a:r>
                        <a:rPr lang="en-US" altLang="ko-KR" sz="900" b="1" i="0" u="none" strike="noStrike">
                          <a:solidFill>
                            <a:srgbClr val="000000"/>
                          </a:solidFill>
                          <a:effectLst/>
                          <a:latin typeface="KoPub돋움체 Medium" panose="00000600000000000000" pitchFamily="2" charset="-127"/>
                          <a:ea typeface="KoPub돋움체 Medium" panose="00000600000000000000" pitchFamily="2" charset="-127"/>
                        </a:rPr>
                        <a:t>-</a:t>
                      </a:r>
                    </a:p>
                  </a:txBody>
                  <a:tcPr marL="0" marR="36000" marT="0" marB="0" anchor="ctr">
                    <a:lnL>
                      <a:noFill/>
                    </a:lnL>
                    <a:lnR>
                      <a:noFill/>
                    </a:lnR>
                    <a:lnT w="6350" cap="flat" cmpd="sng" algn="ctr">
                      <a:solidFill>
                        <a:srgbClr val="0C2D83"/>
                      </a:solidFill>
                      <a:prstDash val="solid"/>
                      <a:round/>
                      <a:headEnd type="none" w="med" len="med"/>
                      <a:tailEnd type="none" w="med" len="med"/>
                    </a:lnT>
                    <a:lnB w="6350" cap="flat" cmpd="sng" algn="ctr">
                      <a:solidFill>
                        <a:srgbClr val="0C2D83"/>
                      </a:solidFill>
                      <a:prstDash val="solid"/>
                      <a:round/>
                      <a:headEnd type="none" w="med" len="med"/>
                      <a:tailEnd type="none" w="med" len="med"/>
                    </a:lnB>
                    <a:solidFill>
                      <a:srgbClr val="E5F4FB"/>
                    </a:solidFill>
                  </a:tcPr>
                </a:tc>
                <a:extLst>
                  <a:ext uri="{0D108BD9-81ED-4DB2-BD59-A6C34878D82A}">
                    <a16:rowId xmlns:a16="http://schemas.microsoft.com/office/drawing/2014/main" val="1194081732"/>
                  </a:ext>
                </a:extLst>
              </a:tr>
              <a:tr h="187200">
                <a:tc>
                  <a:txBody>
                    <a:bodyPr/>
                    <a:lstStyle/>
                    <a:p>
                      <a:pPr algn="l" fontAlgn="ct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　</a:t>
                      </a:r>
                    </a:p>
                  </a:txBody>
                  <a:tcPr marL="36000" marR="36000" marT="0" marB="0" anchor="ctr">
                    <a:lnL>
                      <a:noFill/>
                    </a:lnL>
                    <a:lnR>
                      <a:noFill/>
                    </a:lnR>
                    <a:lnT w="6350" cap="flat" cmpd="sng" algn="ctr">
                      <a:solidFill>
                        <a:srgbClr val="0C2D83"/>
                      </a:solidFill>
                      <a:prstDash val="solid"/>
                      <a:round/>
                      <a:headEnd type="none" w="med" len="med"/>
                      <a:tailEnd type="none" w="med" len="med"/>
                    </a:lnT>
                    <a:lnB>
                      <a:noFill/>
                    </a:lnB>
                  </a:tcPr>
                </a:tc>
                <a:tc>
                  <a:txBody>
                    <a:bodyPr/>
                    <a:lstStyle/>
                    <a:p>
                      <a:pPr algn="l" fontAlgn="ct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선박 인수</a:t>
                      </a:r>
                    </a:p>
                  </a:txBody>
                  <a:tcPr marL="36000" marR="36000" marT="0" marB="0" anchor="ctr">
                    <a:lnL>
                      <a:noFill/>
                    </a:lnL>
                    <a:lnR>
                      <a:noFill/>
                    </a:lnR>
                    <a:lnT w="6350" cap="flat" cmpd="sng" algn="ctr">
                      <a:solidFill>
                        <a:srgbClr val="0C2D83"/>
                      </a:solidFill>
                      <a:prstDash val="solid"/>
                      <a:round/>
                      <a:headEnd type="none" w="med" len="med"/>
                      <a:tailEnd type="none" w="med" len="med"/>
                    </a:lnT>
                    <a:lnB>
                      <a:noFill/>
                    </a:lnB>
                  </a:tcPr>
                </a:tc>
                <a:tc>
                  <a:txBody>
                    <a:bodyPr/>
                    <a:lstStyle/>
                    <a:p>
                      <a:pPr algn="l" fontAlgn="ct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　</a:t>
                      </a:r>
                    </a:p>
                  </a:txBody>
                  <a:tcPr marL="36000" marR="36000" marT="0" marB="0" anchor="ctr">
                    <a:lnL>
                      <a:noFill/>
                    </a:lnL>
                    <a:lnR>
                      <a:noFill/>
                    </a:lnR>
                    <a:lnT w="6350" cap="flat" cmpd="sng" algn="ctr">
                      <a:solidFill>
                        <a:srgbClr val="0C2D83"/>
                      </a:solidFill>
                      <a:prstDash val="solid"/>
                      <a:round/>
                      <a:headEnd type="none" w="med" len="med"/>
                      <a:tailEnd type="none" w="med" len="med"/>
                    </a:lnT>
                    <a:lnB>
                      <a:noFill/>
                    </a:lnB>
                  </a:tcPr>
                </a:tc>
                <a:tc>
                  <a:txBody>
                    <a:bodyPr/>
                    <a:lstStyle/>
                    <a:p>
                      <a:pPr algn="l" fontAlgn="ct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　</a:t>
                      </a:r>
                    </a:p>
                  </a:txBody>
                  <a:tcPr marL="36000" marR="36000" marT="0" marB="0" anchor="ctr">
                    <a:lnL>
                      <a:noFill/>
                    </a:lnL>
                    <a:lnR>
                      <a:noFill/>
                    </a:lnR>
                    <a:lnT w="6350" cap="flat" cmpd="sng" algn="ctr">
                      <a:solidFill>
                        <a:srgbClr val="0C2D83"/>
                      </a:solidFill>
                      <a:prstDash val="solid"/>
                      <a:round/>
                      <a:headEnd type="none" w="med" len="med"/>
                      <a:tailEnd type="none" w="med" len="med"/>
                    </a:lnT>
                    <a:lnB>
                      <a:noFill/>
                    </a:lnB>
                  </a:tcPr>
                </a:tc>
                <a:tc>
                  <a:txBody>
                    <a:bodyPr/>
                    <a:lstStyle/>
                    <a:p>
                      <a:pPr algn="r" fontAlgn="ctr"/>
                      <a:r>
                        <a:rPr lang="en-US" altLang="ko-KR" sz="900" b="0" i="0" u="none" strike="noStrike">
                          <a:solidFill>
                            <a:srgbClr val="FF0000"/>
                          </a:solidFill>
                          <a:effectLst/>
                          <a:latin typeface="KoPub돋움체 Medium" panose="00000600000000000000" pitchFamily="2" charset="-127"/>
                          <a:ea typeface="KoPub돋움체 Medium" panose="00000600000000000000" pitchFamily="2" charset="-127"/>
                        </a:rPr>
                        <a:t>(41,890)</a:t>
                      </a:r>
                    </a:p>
                  </a:txBody>
                  <a:tcPr marL="0" marR="36000" marT="0" marB="0" anchor="ctr">
                    <a:lnL>
                      <a:noFill/>
                    </a:lnL>
                    <a:lnR>
                      <a:noFill/>
                    </a:lnR>
                    <a:lnT w="6350" cap="flat" cmpd="sng" algn="ctr">
                      <a:solidFill>
                        <a:srgbClr val="0C2D83"/>
                      </a:solidFill>
                      <a:prstDash val="solid"/>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a:t>
                      </a:r>
                    </a:p>
                  </a:txBody>
                  <a:tcPr marL="0" marR="36000" marT="0" marB="0" anchor="ctr">
                    <a:lnL>
                      <a:noFill/>
                    </a:lnL>
                    <a:lnR>
                      <a:noFill/>
                    </a:lnR>
                    <a:lnT w="6350" cap="flat" cmpd="sng" algn="ctr">
                      <a:solidFill>
                        <a:srgbClr val="0C2D83"/>
                      </a:solidFill>
                      <a:prstDash val="solid"/>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a:t>
                      </a:r>
                    </a:p>
                  </a:txBody>
                  <a:tcPr marL="0" marR="36000" marT="0" marB="0" anchor="ctr">
                    <a:lnL>
                      <a:noFill/>
                    </a:lnL>
                    <a:lnR>
                      <a:noFill/>
                    </a:lnR>
                    <a:lnT w="6350" cap="flat" cmpd="sng" algn="ctr">
                      <a:solidFill>
                        <a:srgbClr val="0C2D83"/>
                      </a:solidFill>
                      <a:prstDash val="solid"/>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a:t>
                      </a:r>
                    </a:p>
                  </a:txBody>
                  <a:tcPr marL="0" marR="36000" marT="0" marB="0" anchor="ctr">
                    <a:lnL>
                      <a:noFill/>
                    </a:lnL>
                    <a:lnR>
                      <a:noFill/>
                    </a:lnR>
                    <a:lnT w="6350" cap="flat" cmpd="sng" algn="ctr">
                      <a:solidFill>
                        <a:srgbClr val="0C2D83"/>
                      </a:solidFill>
                      <a:prstDash val="solid"/>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a:t>
                      </a:r>
                    </a:p>
                  </a:txBody>
                  <a:tcPr marL="0" marR="36000" marT="0" marB="0" anchor="ctr">
                    <a:lnL>
                      <a:noFill/>
                    </a:lnL>
                    <a:lnR>
                      <a:noFill/>
                    </a:lnR>
                    <a:lnT w="6350" cap="flat" cmpd="sng" algn="ctr">
                      <a:solidFill>
                        <a:srgbClr val="0C2D83"/>
                      </a:solidFill>
                      <a:prstDash val="solid"/>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a:t>
                      </a:r>
                    </a:p>
                  </a:txBody>
                  <a:tcPr marL="0" marR="36000" marT="0" marB="0" anchor="ctr">
                    <a:lnL>
                      <a:noFill/>
                    </a:lnL>
                    <a:lnR>
                      <a:noFill/>
                    </a:lnR>
                    <a:lnT w="6350" cap="flat" cmpd="sng" algn="ctr">
                      <a:solidFill>
                        <a:srgbClr val="0C2D83"/>
                      </a:solidFill>
                      <a:prstDash val="solid"/>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a:t>
                      </a:r>
                    </a:p>
                  </a:txBody>
                  <a:tcPr marL="0" marR="36000" marT="0" marB="0" anchor="ctr">
                    <a:lnL>
                      <a:noFill/>
                    </a:lnL>
                    <a:lnR>
                      <a:noFill/>
                    </a:lnR>
                    <a:lnT w="6350" cap="flat" cmpd="sng" algn="ctr">
                      <a:solidFill>
                        <a:srgbClr val="0C2D83"/>
                      </a:solidFill>
                      <a:prstDash val="solid"/>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a:t>
                      </a:r>
                    </a:p>
                  </a:txBody>
                  <a:tcPr marL="0" marR="36000" marT="0" marB="0" anchor="ctr">
                    <a:lnL>
                      <a:noFill/>
                    </a:lnL>
                    <a:lnR>
                      <a:noFill/>
                    </a:lnR>
                    <a:lnT w="6350" cap="flat" cmpd="sng" algn="ctr">
                      <a:solidFill>
                        <a:srgbClr val="0C2D83"/>
                      </a:solidFill>
                      <a:prstDash val="solid"/>
                      <a:round/>
                      <a:headEnd type="none" w="med" len="med"/>
                      <a:tailEnd type="none" w="med" len="med"/>
                    </a:lnT>
                    <a:lnB>
                      <a:noFill/>
                    </a:lnB>
                  </a:tcPr>
                </a:tc>
                <a:extLst>
                  <a:ext uri="{0D108BD9-81ED-4DB2-BD59-A6C34878D82A}">
                    <a16:rowId xmlns:a16="http://schemas.microsoft.com/office/drawing/2014/main" val="2020469348"/>
                  </a:ext>
                </a:extLst>
              </a:tr>
              <a:tr h="187200">
                <a:tc>
                  <a:txBody>
                    <a:bodyPr/>
                    <a:lstStyle/>
                    <a:p>
                      <a:pPr algn="l" fontAlgn="ctr"/>
                      <a:endPar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endParaRPr>
                    </a:p>
                  </a:txBody>
                  <a:tcPr marL="36000" marR="36000" marT="0" marB="0" anchor="ctr">
                    <a:lnL>
                      <a:noFill/>
                    </a:lnL>
                    <a:lnR>
                      <a:noFill/>
                    </a:lnR>
                    <a:lnT>
                      <a:noFill/>
                    </a:lnT>
                    <a:lnB>
                      <a:noFill/>
                    </a:lnB>
                  </a:tcPr>
                </a:tc>
                <a:tc>
                  <a:txBody>
                    <a:bodyPr/>
                    <a:lstStyle/>
                    <a:p>
                      <a:pPr algn="l" fontAlgn="ct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초기 인수비용</a:t>
                      </a:r>
                    </a:p>
                  </a:txBody>
                  <a:tcPr marL="36000" marR="36000" marT="0" marB="0" anchor="ctr">
                    <a:lnL>
                      <a:noFill/>
                    </a:lnL>
                    <a:lnR>
                      <a:noFill/>
                    </a:lnR>
                    <a:lnT>
                      <a:noFill/>
                    </a:lnT>
                    <a:lnB>
                      <a:noFill/>
                    </a:lnB>
                  </a:tcPr>
                </a:tc>
                <a:tc>
                  <a:txBody>
                    <a:bodyPr/>
                    <a:lstStyle/>
                    <a:p>
                      <a:pPr algn="l" fontAlgn="ctr"/>
                      <a:endPar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endParaRPr>
                    </a:p>
                  </a:txBody>
                  <a:tcPr marL="36000" marR="36000" marT="0" marB="0" anchor="ctr">
                    <a:lnL>
                      <a:noFill/>
                    </a:lnL>
                    <a:lnR>
                      <a:noFill/>
                    </a:lnR>
                    <a:lnT>
                      <a:noFill/>
                    </a:lnT>
                    <a:lnB>
                      <a:noFill/>
                    </a:lnB>
                  </a:tcPr>
                </a:tc>
                <a:tc>
                  <a:txBody>
                    <a:bodyPr/>
                    <a:lstStyle/>
                    <a:p>
                      <a:pPr algn="l" fontAlgn="ctr"/>
                      <a:endPar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endParaRP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FF0000"/>
                          </a:solidFill>
                          <a:effectLst/>
                          <a:latin typeface="KoPub돋움체 Medium" panose="00000600000000000000" pitchFamily="2" charset="-127"/>
                          <a:ea typeface="KoPub돋움체 Medium" panose="00000600000000000000" pitchFamily="2" charset="-127"/>
                        </a:rPr>
                        <a:t>(3,525)</a:t>
                      </a:r>
                    </a:p>
                  </a:txBody>
                  <a:tcPr marL="0" marR="36000" marT="0" marB="0" anchor="ctr">
                    <a:lnL>
                      <a:noFill/>
                    </a:lnL>
                    <a:lnR>
                      <a:noFill/>
                    </a:lnR>
                    <a:lnT>
                      <a:noFill/>
                    </a:lnT>
                    <a:lnB w="6350" cap="flat" cmpd="sng" algn="ctr">
                      <a:solidFill>
                        <a:srgbClr val="0C2D83"/>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a:t>
                      </a:r>
                    </a:p>
                  </a:txBody>
                  <a:tcPr marL="0" marR="36000" marT="0" marB="0" anchor="ctr">
                    <a:lnL>
                      <a:noFill/>
                    </a:lnL>
                    <a:lnR>
                      <a:noFill/>
                    </a:lnR>
                    <a:lnT>
                      <a:noFill/>
                    </a:lnT>
                    <a:lnB w="6350" cap="flat" cmpd="sng" algn="ctr">
                      <a:solidFill>
                        <a:srgbClr val="0C2D83"/>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a:t>
                      </a:r>
                    </a:p>
                  </a:txBody>
                  <a:tcPr marL="0" marR="36000" marT="0" marB="0" anchor="ctr">
                    <a:lnL>
                      <a:noFill/>
                    </a:lnL>
                    <a:lnR>
                      <a:noFill/>
                    </a:lnR>
                    <a:lnT>
                      <a:noFill/>
                    </a:lnT>
                    <a:lnB w="6350" cap="flat" cmpd="sng" algn="ctr">
                      <a:solidFill>
                        <a:srgbClr val="0C2D83"/>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a:t>
                      </a:r>
                    </a:p>
                  </a:txBody>
                  <a:tcPr marL="0" marR="36000" marT="0" marB="0" anchor="ctr">
                    <a:lnL>
                      <a:noFill/>
                    </a:lnL>
                    <a:lnR>
                      <a:noFill/>
                    </a:lnR>
                    <a:lnT>
                      <a:noFill/>
                    </a:lnT>
                    <a:lnB w="6350" cap="flat" cmpd="sng" algn="ctr">
                      <a:solidFill>
                        <a:srgbClr val="0C2D83"/>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a:t>
                      </a:r>
                    </a:p>
                  </a:txBody>
                  <a:tcPr marL="0" marR="36000" marT="0" marB="0" anchor="ctr">
                    <a:lnL>
                      <a:noFill/>
                    </a:lnL>
                    <a:lnR>
                      <a:noFill/>
                    </a:lnR>
                    <a:lnT>
                      <a:noFill/>
                    </a:lnT>
                    <a:lnB w="6350" cap="flat" cmpd="sng" algn="ctr">
                      <a:solidFill>
                        <a:srgbClr val="0C2D83"/>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a:t>
                      </a:r>
                    </a:p>
                  </a:txBody>
                  <a:tcPr marL="0" marR="36000" marT="0" marB="0" anchor="ctr">
                    <a:lnL>
                      <a:noFill/>
                    </a:lnL>
                    <a:lnR>
                      <a:noFill/>
                    </a:lnR>
                    <a:lnT>
                      <a:noFill/>
                    </a:lnT>
                    <a:lnB w="6350" cap="flat" cmpd="sng" algn="ctr">
                      <a:solidFill>
                        <a:srgbClr val="0C2D83"/>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a:t>
                      </a:r>
                    </a:p>
                  </a:txBody>
                  <a:tcPr marL="0" marR="36000" marT="0" marB="0" anchor="ctr">
                    <a:lnL>
                      <a:noFill/>
                    </a:lnL>
                    <a:lnR>
                      <a:noFill/>
                    </a:lnR>
                    <a:lnT>
                      <a:noFill/>
                    </a:lnT>
                    <a:lnB w="6350" cap="flat" cmpd="sng" algn="ctr">
                      <a:solidFill>
                        <a:srgbClr val="0C2D83"/>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a:t>
                      </a:r>
                    </a:p>
                  </a:txBody>
                  <a:tcPr marL="0" marR="36000" marT="0" marB="0" anchor="ctr">
                    <a:lnL>
                      <a:noFill/>
                    </a:lnL>
                    <a:lnR>
                      <a:noFill/>
                    </a:lnR>
                    <a:lnT>
                      <a:noFill/>
                    </a:lnT>
                    <a:lnB w="6350" cap="flat" cmpd="sng" algn="ctr">
                      <a:solidFill>
                        <a:srgbClr val="0C2D83"/>
                      </a:solidFill>
                      <a:prstDash val="solid"/>
                      <a:round/>
                      <a:headEnd type="none" w="med" len="med"/>
                      <a:tailEnd type="none" w="med" len="med"/>
                    </a:lnB>
                  </a:tcPr>
                </a:tc>
                <a:extLst>
                  <a:ext uri="{0D108BD9-81ED-4DB2-BD59-A6C34878D82A}">
                    <a16:rowId xmlns:a16="http://schemas.microsoft.com/office/drawing/2014/main" val="1041715347"/>
                  </a:ext>
                </a:extLst>
              </a:tr>
              <a:tr h="187200">
                <a:tc>
                  <a:txBody>
                    <a:bodyPr/>
                    <a:lstStyle/>
                    <a:p>
                      <a:pPr algn="l" fontAlgn="ctr"/>
                      <a:endPar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endParaRPr>
                    </a:p>
                  </a:txBody>
                  <a:tcPr marL="36000" marR="36000" marT="0" marB="0" anchor="ctr">
                    <a:lnL>
                      <a:noFill/>
                    </a:lnL>
                    <a:lnR>
                      <a:noFill/>
                    </a:lnR>
                    <a:lnT>
                      <a:noFill/>
                    </a:lnT>
                    <a:lnB>
                      <a:noFill/>
                    </a:lnB>
                  </a:tcPr>
                </a:tc>
                <a:tc>
                  <a:txBody>
                    <a:bodyPr/>
                    <a:lstStyle/>
                    <a:p>
                      <a:pPr algn="l" fontAlgn="ct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   선박 운반 비용</a:t>
                      </a:r>
                    </a:p>
                  </a:txBody>
                  <a:tcPr marL="36000" marR="36000" marT="0" marB="0" anchor="ctr">
                    <a:lnL>
                      <a:noFill/>
                    </a:lnL>
                    <a:lnR>
                      <a:noFill/>
                    </a:lnR>
                    <a:lnT>
                      <a:noFill/>
                    </a:lnT>
                    <a:lnB>
                      <a:noFill/>
                    </a:lnB>
                  </a:tcPr>
                </a:tc>
                <a:tc>
                  <a:txBody>
                    <a:bodyPr/>
                    <a:lstStyle/>
                    <a:p>
                      <a:pPr algn="l" fontAlgn="ctr"/>
                      <a:endPar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endParaRPr>
                    </a:p>
                  </a:txBody>
                  <a:tcPr marL="36000" marR="36000" marT="0" marB="0" anchor="ctr">
                    <a:lnL>
                      <a:noFill/>
                    </a:lnL>
                    <a:lnR>
                      <a:noFill/>
                    </a:lnR>
                    <a:lnT>
                      <a:noFill/>
                    </a:lnT>
                    <a:lnB>
                      <a:noFill/>
                    </a:lnB>
                  </a:tcPr>
                </a:tc>
                <a:tc>
                  <a:txBody>
                    <a:bodyPr/>
                    <a:lstStyle/>
                    <a:p>
                      <a:pPr algn="l" fontAlgn="ctr"/>
                      <a:endPar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endParaRPr>
                    </a:p>
                  </a:txBody>
                  <a:tcPr marL="36000" marR="36000" marT="0" marB="0" anchor="ctr">
                    <a:lnL>
                      <a:noFill/>
                    </a:lnL>
                    <a:lnR w="6350" cap="flat" cmpd="sng" algn="ctr">
                      <a:solidFill>
                        <a:srgbClr val="0C2D83"/>
                      </a:solidFill>
                      <a:prstDash val="solid"/>
                      <a:round/>
                      <a:headEnd type="none" w="med" len="med"/>
                      <a:tailEnd type="none" w="med" len="med"/>
                    </a:lnR>
                    <a:lnT>
                      <a:noFill/>
                    </a:lnT>
                    <a:lnB>
                      <a:noFill/>
                    </a:lnB>
                  </a:tcPr>
                </a:tc>
                <a:tc>
                  <a:txBody>
                    <a:bodyPr/>
                    <a:lstStyle/>
                    <a:p>
                      <a:pPr algn="r" fontAlgn="ctr"/>
                      <a:r>
                        <a:rPr lang="en-US" altLang="ko-KR" sz="900" b="0" i="0" u="none" strike="noStrike">
                          <a:solidFill>
                            <a:srgbClr val="FF0000"/>
                          </a:solidFill>
                          <a:effectLst/>
                          <a:latin typeface="KoPub돋움체 Medium" panose="00000600000000000000" pitchFamily="2" charset="-127"/>
                          <a:ea typeface="KoPub돋움체 Medium" panose="00000600000000000000" pitchFamily="2" charset="-127"/>
                        </a:rPr>
                        <a:t>(3,000)</a:t>
                      </a:r>
                    </a:p>
                  </a:txBody>
                  <a:tcPr marL="0" marR="36000" marT="0" marB="0" anchor="ctr">
                    <a:lnL w="6350" cap="flat" cmpd="sng" algn="ctr">
                      <a:solidFill>
                        <a:srgbClr val="0C2D83"/>
                      </a:solidFill>
                      <a:prstDash val="solid"/>
                      <a:round/>
                      <a:headEnd type="none" w="med" len="med"/>
                      <a:tailEnd type="none" w="med" len="med"/>
                    </a:lnL>
                    <a:lnR>
                      <a:noFill/>
                    </a:lnR>
                    <a:lnT w="6350" cap="flat" cmpd="sng" algn="ctr">
                      <a:solidFill>
                        <a:srgbClr val="0C2D83"/>
                      </a:solidFill>
                      <a:prstDash val="solid"/>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a:t>
                      </a:r>
                    </a:p>
                  </a:txBody>
                  <a:tcPr marL="0" marR="36000" marT="0" marB="0" anchor="ctr">
                    <a:lnL>
                      <a:noFill/>
                    </a:lnL>
                    <a:lnR>
                      <a:noFill/>
                    </a:lnR>
                    <a:lnT w="6350" cap="flat" cmpd="sng" algn="ctr">
                      <a:solidFill>
                        <a:srgbClr val="0C2D83"/>
                      </a:solidFill>
                      <a:prstDash val="solid"/>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a:t>
                      </a:r>
                    </a:p>
                  </a:txBody>
                  <a:tcPr marL="0" marR="36000" marT="0" marB="0" anchor="ctr">
                    <a:lnL>
                      <a:noFill/>
                    </a:lnL>
                    <a:lnR>
                      <a:noFill/>
                    </a:lnR>
                    <a:lnT w="6350" cap="flat" cmpd="sng" algn="ctr">
                      <a:solidFill>
                        <a:srgbClr val="0C2D83"/>
                      </a:solidFill>
                      <a:prstDash val="solid"/>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a:t>
                      </a:r>
                    </a:p>
                  </a:txBody>
                  <a:tcPr marL="0" marR="36000" marT="0" marB="0" anchor="ctr">
                    <a:lnL>
                      <a:noFill/>
                    </a:lnL>
                    <a:lnR>
                      <a:noFill/>
                    </a:lnR>
                    <a:lnT w="6350" cap="flat" cmpd="sng" algn="ctr">
                      <a:solidFill>
                        <a:srgbClr val="0C2D83"/>
                      </a:solidFill>
                      <a:prstDash val="solid"/>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a:t>
                      </a:r>
                    </a:p>
                  </a:txBody>
                  <a:tcPr marL="0" marR="36000" marT="0" marB="0" anchor="ctr">
                    <a:lnL>
                      <a:noFill/>
                    </a:lnL>
                    <a:lnR>
                      <a:noFill/>
                    </a:lnR>
                    <a:lnT w="6350" cap="flat" cmpd="sng" algn="ctr">
                      <a:solidFill>
                        <a:srgbClr val="0C2D83"/>
                      </a:solidFill>
                      <a:prstDash val="solid"/>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a:t>
                      </a:r>
                    </a:p>
                  </a:txBody>
                  <a:tcPr marL="0" marR="36000" marT="0" marB="0" anchor="ctr">
                    <a:lnL>
                      <a:noFill/>
                    </a:lnL>
                    <a:lnR>
                      <a:noFill/>
                    </a:lnR>
                    <a:lnT w="6350" cap="flat" cmpd="sng" algn="ctr">
                      <a:solidFill>
                        <a:srgbClr val="0C2D83"/>
                      </a:solidFill>
                      <a:prstDash val="solid"/>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a:t>
                      </a:r>
                    </a:p>
                  </a:txBody>
                  <a:tcPr marL="0" marR="36000" marT="0" marB="0" anchor="ctr">
                    <a:lnL>
                      <a:noFill/>
                    </a:lnL>
                    <a:lnR>
                      <a:noFill/>
                    </a:lnR>
                    <a:lnT w="6350" cap="flat" cmpd="sng" algn="ctr">
                      <a:solidFill>
                        <a:srgbClr val="0C2D83"/>
                      </a:solidFill>
                      <a:prstDash val="solid"/>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a:t>
                      </a:r>
                    </a:p>
                  </a:txBody>
                  <a:tcPr marL="0" marR="36000" marT="0" marB="0" anchor="ctr">
                    <a:lnL>
                      <a:noFill/>
                    </a:lnL>
                    <a:lnR>
                      <a:noFill/>
                    </a:lnR>
                    <a:lnT w="6350" cap="flat" cmpd="sng" algn="ctr">
                      <a:solidFill>
                        <a:srgbClr val="0C2D83"/>
                      </a:solidFill>
                      <a:prstDash val="solid"/>
                      <a:round/>
                      <a:headEnd type="none" w="med" len="med"/>
                      <a:tailEnd type="none" w="med" len="med"/>
                    </a:lnT>
                    <a:lnB>
                      <a:noFill/>
                    </a:lnB>
                  </a:tcPr>
                </a:tc>
                <a:extLst>
                  <a:ext uri="{0D108BD9-81ED-4DB2-BD59-A6C34878D82A}">
                    <a16:rowId xmlns:a16="http://schemas.microsoft.com/office/drawing/2014/main" val="4022749306"/>
                  </a:ext>
                </a:extLst>
              </a:tr>
              <a:tr h="187200">
                <a:tc>
                  <a:txBody>
                    <a:bodyPr/>
                    <a:lstStyle/>
                    <a:p>
                      <a:pPr algn="l" fontAlgn="ctr"/>
                      <a:endPar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endParaRPr>
                    </a:p>
                  </a:txBody>
                  <a:tcPr marL="36000" marR="36000" marT="0" marB="0" anchor="ctr">
                    <a:lnL>
                      <a:noFill/>
                    </a:lnL>
                    <a:lnR>
                      <a:noFill/>
                    </a:lnR>
                    <a:lnT>
                      <a:noFill/>
                    </a:lnT>
                    <a:lnB>
                      <a:noFill/>
                    </a:lnB>
                  </a:tcPr>
                </a:tc>
                <a:tc>
                  <a:txBody>
                    <a:bodyPr/>
                    <a:lstStyle/>
                    <a:p>
                      <a:pPr algn="l" fontAlgn="ct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   선체보험료</a:t>
                      </a:r>
                    </a:p>
                  </a:txBody>
                  <a:tcPr marL="36000" marR="36000" marT="0" marB="0" anchor="ctr">
                    <a:lnL>
                      <a:noFill/>
                    </a:lnL>
                    <a:lnR>
                      <a:noFill/>
                    </a:lnR>
                    <a:lnT>
                      <a:noFill/>
                    </a:lnT>
                    <a:lnB>
                      <a:noFill/>
                    </a:lnB>
                  </a:tcPr>
                </a:tc>
                <a:tc>
                  <a:txBody>
                    <a:bodyPr/>
                    <a:lstStyle/>
                    <a:p>
                      <a:pPr algn="l" fontAlgn="ctr"/>
                      <a:endPar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endParaRPr>
                    </a:p>
                  </a:txBody>
                  <a:tcPr marL="36000" marR="36000" marT="0" marB="0" anchor="ctr">
                    <a:lnL>
                      <a:noFill/>
                    </a:lnL>
                    <a:lnR>
                      <a:noFill/>
                    </a:lnR>
                    <a:lnT>
                      <a:noFill/>
                    </a:lnT>
                    <a:lnB>
                      <a:noFill/>
                    </a:lnB>
                  </a:tcPr>
                </a:tc>
                <a:tc>
                  <a:txBody>
                    <a:bodyPr/>
                    <a:lstStyle/>
                    <a:p>
                      <a:pPr algn="l" fontAlgn="ctr"/>
                      <a:endPar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endParaRPr>
                    </a:p>
                  </a:txBody>
                  <a:tcPr marL="36000" marR="36000" marT="0" marB="0" anchor="ctr">
                    <a:lnL>
                      <a:noFill/>
                    </a:lnL>
                    <a:lnR w="6350" cap="flat" cmpd="sng" algn="ctr">
                      <a:solidFill>
                        <a:srgbClr val="0C2D83"/>
                      </a:solidFill>
                      <a:prstDash val="solid"/>
                      <a:round/>
                      <a:headEnd type="none" w="med" len="med"/>
                      <a:tailEnd type="none" w="med" len="med"/>
                    </a:lnR>
                    <a:lnT>
                      <a:noFill/>
                    </a:lnT>
                    <a:lnB>
                      <a:noFill/>
                    </a:lnB>
                  </a:tcPr>
                </a:tc>
                <a:tc>
                  <a:txBody>
                    <a:bodyPr/>
                    <a:lstStyle/>
                    <a:p>
                      <a:pPr algn="r" fontAlgn="ctr"/>
                      <a:r>
                        <a:rPr lang="en-US" altLang="ko-KR" sz="900" b="0" i="0" u="none" strike="noStrike">
                          <a:solidFill>
                            <a:srgbClr val="FF0000"/>
                          </a:solidFill>
                          <a:effectLst/>
                          <a:latin typeface="KoPub돋움체 Medium" panose="00000600000000000000" pitchFamily="2" charset="-127"/>
                          <a:ea typeface="KoPub돋움체 Medium" panose="00000600000000000000" pitchFamily="2" charset="-127"/>
                        </a:rPr>
                        <a:t>(300)</a:t>
                      </a:r>
                    </a:p>
                  </a:txBody>
                  <a:tcPr marL="0" marR="36000" marT="0" marB="0" anchor="ctr">
                    <a:lnL w="6350" cap="flat" cmpd="sng" algn="ctr">
                      <a:solidFill>
                        <a:srgbClr val="0C2D83"/>
                      </a:solidFill>
                      <a:prstDash val="solid"/>
                      <a:round/>
                      <a:headEnd type="none" w="med" len="med"/>
                      <a:tailEnd type="none" w="med" len="med"/>
                    </a:lnL>
                    <a:lnR>
                      <a:noFill/>
                    </a:lnR>
                    <a:lnT>
                      <a:noFill/>
                    </a:lnT>
                    <a:lnB>
                      <a:noFill/>
                    </a:lnB>
                  </a:tcPr>
                </a:tc>
                <a:tc>
                  <a:txBody>
                    <a:bodyPr/>
                    <a:lstStyle/>
                    <a:p>
                      <a:pPr algn="r"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a:t>
                      </a:r>
                    </a:p>
                  </a:txBody>
                  <a:tcPr marL="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a:t>
                      </a:r>
                    </a:p>
                  </a:txBody>
                  <a:tcPr marL="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a:t>
                      </a:r>
                    </a:p>
                  </a:txBody>
                  <a:tcPr marL="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a:t>
                      </a:r>
                    </a:p>
                  </a:txBody>
                  <a:tcPr marL="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a:t>
                      </a:r>
                    </a:p>
                  </a:txBody>
                  <a:tcPr marL="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a:t>
                      </a:r>
                    </a:p>
                  </a:txBody>
                  <a:tcPr marL="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a:t>
                      </a:r>
                    </a:p>
                  </a:txBody>
                  <a:tcPr marL="0" marR="36000" marT="0" marB="0" anchor="ctr">
                    <a:lnL>
                      <a:noFill/>
                    </a:lnL>
                    <a:lnR>
                      <a:noFill/>
                    </a:lnR>
                    <a:lnT>
                      <a:noFill/>
                    </a:lnT>
                    <a:lnB>
                      <a:noFill/>
                    </a:lnB>
                  </a:tcPr>
                </a:tc>
                <a:extLst>
                  <a:ext uri="{0D108BD9-81ED-4DB2-BD59-A6C34878D82A}">
                    <a16:rowId xmlns:a16="http://schemas.microsoft.com/office/drawing/2014/main" val="3798150661"/>
                  </a:ext>
                </a:extLst>
              </a:tr>
              <a:tr h="187200">
                <a:tc>
                  <a:txBody>
                    <a:bodyPr/>
                    <a:lstStyle/>
                    <a:p>
                      <a:pPr algn="l" fontAlgn="ctr"/>
                      <a:endPar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endParaRPr>
                    </a:p>
                  </a:txBody>
                  <a:tcPr marL="36000" marR="36000" marT="0" marB="0" anchor="ctr">
                    <a:lnL>
                      <a:noFill/>
                    </a:lnL>
                    <a:lnR>
                      <a:noFill/>
                    </a:lnR>
                    <a:lnT>
                      <a:noFill/>
                    </a:lnT>
                    <a:lnB w="6350" cap="flat" cmpd="sng" algn="ctr">
                      <a:solidFill>
                        <a:srgbClr val="0C2D83"/>
                      </a:solidFill>
                      <a:prstDash val="solid"/>
                      <a:round/>
                      <a:headEnd type="none" w="med" len="med"/>
                      <a:tailEnd type="none" w="med" len="med"/>
                    </a:lnB>
                  </a:tcPr>
                </a:tc>
                <a:tc>
                  <a:txBody>
                    <a:bodyPr/>
                    <a:lstStyle/>
                    <a:p>
                      <a:pPr algn="l" fontAlgn="ct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   기타</a:t>
                      </a:r>
                    </a:p>
                  </a:txBody>
                  <a:tcPr marL="36000" marR="36000" marT="0" marB="0" anchor="ctr">
                    <a:lnL>
                      <a:noFill/>
                    </a:lnL>
                    <a:lnR>
                      <a:noFill/>
                    </a:lnR>
                    <a:lnT>
                      <a:noFill/>
                    </a:lnT>
                    <a:lnB w="6350" cap="flat" cmpd="sng" algn="ctr">
                      <a:solidFill>
                        <a:srgbClr val="0C2D83"/>
                      </a:solidFill>
                      <a:prstDash val="solid"/>
                      <a:round/>
                      <a:headEnd type="none" w="med" len="med"/>
                      <a:tailEnd type="none" w="med" len="med"/>
                    </a:lnB>
                  </a:tcPr>
                </a:tc>
                <a:tc>
                  <a:txBody>
                    <a:bodyPr/>
                    <a:lstStyle/>
                    <a:p>
                      <a:pPr algn="l" fontAlgn="ctr"/>
                      <a:endPar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endParaRPr>
                    </a:p>
                  </a:txBody>
                  <a:tcPr marL="36000" marR="36000" marT="0" marB="0" anchor="ctr">
                    <a:lnL>
                      <a:noFill/>
                    </a:lnL>
                    <a:lnR>
                      <a:noFill/>
                    </a:lnR>
                    <a:lnT>
                      <a:noFill/>
                    </a:lnT>
                    <a:lnB w="6350" cap="flat" cmpd="sng" algn="ctr">
                      <a:solidFill>
                        <a:srgbClr val="0C2D83"/>
                      </a:solidFill>
                      <a:prstDash val="solid"/>
                      <a:round/>
                      <a:headEnd type="none" w="med" len="med"/>
                      <a:tailEnd type="none" w="med" len="med"/>
                    </a:lnB>
                  </a:tcPr>
                </a:tc>
                <a:tc>
                  <a:txBody>
                    <a:bodyPr/>
                    <a:lstStyle/>
                    <a:p>
                      <a:pPr algn="l" fontAlgn="ctr"/>
                      <a:endPar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endParaRPr>
                    </a:p>
                  </a:txBody>
                  <a:tcPr marL="36000" marR="36000" marT="0" marB="0" anchor="ctr">
                    <a:lnL>
                      <a:noFill/>
                    </a:lnL>
                    <a:lnR w="6350" cap="flat" cmpd="sng" algn="ctr">
                      <a:solidFill>
                        <a:srgbClr val="0C2D83"/>
                      </a:solidFill>
                      <a:prstDash val="solid"/>
                      <a:round/>
                      <a:headEnd type="none" w="med" len="med"/>
                      <a:tailEnd type="none" w="med" len="med"/>
                    </a:lnR>
                    <a:lnT>
                      <a:noFill/>
                    </a:lnT>
                    <a:lnB w="6350" cap="flat" cmpd="sng" algn="ctr">
                      <a:solidFill>
                        <a:srgbClr val="0C2D83"/>
                      </a:solidFill>
                      <a:prstDash val="solid"/>
                      <a:round/>
                      <a:headEnd type="none" w="med" len="med"/>
                      <a:tailEnd type="none" w="med" len="med"/>
                    </a:lnB>
                  </a:tcPr>
                </a:tc>
                <a:tc>
                  <a:txBody>
                    <a:bodyPr/>
                    <a:lstStyle/>
                    <a:p>
                      <a:pPr algn="r" fontAlgn="ctr"/>
                      <a:r>
                        <a:rPr lang="en-US" altLang="ko-KR" sz="900" b="0" i="0" u="none" strike="noStrike">
                          <a:solidFill>
                            <a:srgbClr val="FF0000"/>
                          </a:solidFill>
                          <a:effectLst/>
                          <a:latin typeface="KoPub돋움체 Medium" panose="00000600000000000000" pitchFamily="2" charset="-127"/>
                          <a:ea typeface="KoPub돋움체 Medium" panose="00000600000000000000" pitchFamily="2" charset="-127"/>
                        </a:rPr>
                        <a:t>(225)</a:t>
                      </a:r>
                    </a:p>
                  </a:txBody>
                  <a:tcPr marL="0" marR="36000" marT="0" marB="0" anchor="ctr">
                    <a:lnL w="6350" cap="flat" cmpd="sng" algn="ctr">
                      <a:solidFill>
                        <a:srgbClr val="0C2D83"/>
                      </a:solidFill>
                      <a:prstDash val="solid"/>
                      <a:round/>
                      <a:headEnd type="none" w="med" len="med"/>
                      <a:tailEnd type="none" w="med" len="med"/>
                    </a:lnL>
                    <a:lnR>
                      <a:noFill/>
                    </a:lnR>
                    <a:lnT>
                      <a:noFill/>
                    </a:lnT>
                    <a:lnB w="6350" cap="flat" cmpd="sng" algn="ctr">
                      <a:solidFill>
                        <a:srgbClr val="0C2D83"/>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a:t>
                      </a:r>
                    </a:p>
                  </a:txBody>
                  <a:tcPr marL="0" marR="36000" marT="0" marB="0" anchor="ctr">
                    <a:lnL>
                      <a:noFill/>
                    </a:lnL>
                    <a:lnR>
                      <a:noFill/>
                    </a:lnR>
                    <a:lnT>
                      <a:noFill/>
                    </a:lnT>
                    <a:lnB w="6350" cap="flat" cmpd="sng" algn="ctr">
                      <a:solidFill>
                        <a:srgbClr val="0C2D83"/>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a:t>
                      </a:r>
                    </a:p>
                  </a:txBody>
                  <a:tcPr marL="0" marR="36000" marT="0" marB="0" anchor="ctr">
                    <a:lnL>
                      <a:noFill/>
                    </a:lnL>
                    <a:lnR>
                      <a:noFill/>
                    </a:lnR>
                    <a:lnT>
                      <a:noFill/>
                    </a:lnT>
                    <a:lnB w="6350" cap="flat" cmpd="sng" algn="ctr">
                      <a:solidFill>
                        <a:srgbClr val="0C2D83"/>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a:t>
                      </a:r>
                    </a:p>
                  </a:txBody>
                  <a:tcPr marL="0" marR="36000" marT="0" marB="0" anchor="ctr">
                    <a:lnL>
                      <a:noFill/>
                    </a:lnL>
                    <a:lnR>
                      <a:noFill/>
                    </a:lnR>
                    <a:lnT>
                      <a:noFill/>
                    </a:lnT>
                    <a:lnB w="6350" cap="flat" cmpd="sng" algn="ctr">
                      <a:solidFill>
                        <a:srgbClr val="0C2D83"/>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a:t>
                      </a:r>
                    </a:p>
                  </a:txBody>
                  <a:tcPr marL="0" marR="36000" marT="0" marB="0" anchor="ctr">
                    <a:lnL>
                      <a:noFill/>
                    </a:lnL>
                    <a:lnR>
                      <a:noFill/>
                    </a:lnR>
                    <a:lnT>
                      <a:noFill/>
                    </a:lnT>
                    <a:lnB w="6350" cap="flat" cmpd="sng" algn="ctr">
                      <a:solidFill>
                        <a:srgbClr val="0C2D83"/>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a:t>
                      </a:r>
                    </a:p>
                  </a:txBody>
                  <a:tcPr marL="0" marR="36000" marT="0" marB="0" anchor="ctr">
                    <a:lnL>
                      <a:noFill/>
                    </a:lnL>
                    <a:lnR>
                      <a:noFill/>
                    </a:lnR>
                    <a:lnT>
                      <a:noFill/>
                    </a:lnT>
                    <a:lnB w="6350" cap="flat" cmpd="sng" algn="ctr">
                      <a:solidFill>
                        <a:srgbClr val="0C2D83"/>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a:t>
                      </a:r>
                    </a:p>
                  </a:txBody>
                  <a:tcPr marL="0" marR="36000" marT="0" marB="0" anchor="ctr">
                    <a:lnL>
                      <a:noFill/>
                    </a:lnL>
                    <a:lnR>
                      <a:noFill/>
                    </a:lnR>
                    <a:lnT>
                      <a:noFill/>
                    </a:lnT>
                    <a:lnB w="6350" cap="flat" cmpd="sng" algn="ctr">
                      <a:solidFill>
                        <a:srgbClr val="0C2D83"/>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a:t>
                      </a:r>
                    </a:p>
                  </a:txBody>
                  <a:tcPr marL="0" marR="36000" marT="0" marB="0" anchor="ctr">
                    <a:lnL>
                      <a:noFill/>
                    </a:lnL>
                    <a:lnR>
                      <a:noFill/>
                    </a:lnR>
                    <a:lnT>
                      <a:noFill/>
                    </a:lnT>
                    <a:lnB w="6350" cap="flat" cmpd="sng" algn="ctr">
                      <a:solidFill>
                        <a:srgbClr val="0C2D83"/>
                      </a:solidFill>
                      <a:prstDash val="solid"/>
                      <a:round/>
                      <a:headEnd type="none" w="med" len="med"/>
                      <a:tailEnd type="none" w="med" len="med"/>
                    </a:lnB>
                  </a:tcPr>
                </a:tc>
                <a:extLst>
                  <a:ext uri="{0D108BD9-81ED-4DB2-BD59-A6C34878D82A}">
                    <a16:rowId xmlns:a16="http://schemas.microsoft.com/office/drawing/2014/main" val="1596884508"/>
                  </a:ext>
                </a:extLst>
              </a:tr>
              <a:tr h="187200">
                <a:tc>
                  <a:txBody>
                    <a:bodyPr/>
                    <a:lstStyle/>
                    <a:p>
                      <a:pPr algn="l" rtl="0" fontAlgn="ctr"/>
                      <a:r>
                        <a:rPr lang="ko-KR" altLang="en-US" sz="900" b="1" i="0" u="none" strike="noStrike">
                          <a:solidFill>
                            <a:srgbClr val="000000"/>
                          </a:solidFill>
                          <a:effectLst/>
                          <a:latin typeface="KoPub돋움체 Medium" panose="00000600000000000000" pitchFamily="2" charset="-127"/>
                          <a:ea typeface="KoPub돋움체 Medium" panose="00000600000000000000" pitchFamily="2" charset="-127"/>
                        </a:rPr>
                        <a:t>순 현금흐름</a:t>
                      </a:r>
                    </a:p>
                  </a:txBody>
                  <a:tcPr marL="36000" marR="36000" marT="0" marB="0" anchor="ctr">
                    <a:lnL>
                      <a:noFill/>
                    </a:lnL>
                    <a:lnR>
                      <a:noFill/>
                    </a:lnR>
                    <a:lnT w="6350" cap="flat" cmpd="sng" algn="ctr">
                      <a:solidFill>
                        <a:srgbClr val="0C2D83"/>
                      </a:solidFill>
                      <a:prstDash val="solid"/>
                      <a:round/>
                      <a:headEnd type="none" w="med" len="med"/>
                      <a:tailEnd type="none" w="med" len="med"/>
                    </a:lnT>
                    <a:lnB w="12700" cap="flat" cmpd="sng" algn="ctr">
                      <a:solidFill>
                        <a:srgbClr val="00338D"/>
                      </a:solidFill>
                      <a:prstDash val="solid"/>
                      <a:round/>
                      <a:headEnd type="none" w="med" len="med"/>
                      <a:tailEnd type="none" w="med" len="med"/>
                    </a:lnB>
                    <a:solidFill>
                      <a:srgbClr val="E5F4FB"/>
                    </a:solidFill>
                  </a:tcPr>
                </a:tc>
                <a:tc>
                  <a:txBody>
                    <a:bodyPr/>
                    <a:lstStyle/>
                    <a:p>
                      <a:pPr algn="l" rtl="0" fontAlgn="ctr"/>
                      <a:r>
                        <a:rPr lang="ko-KR" altLang="en-US" sz="900" b="1" i="0" u="none" strike="noStrike">
                          <a:solidFill>
                            <a:srgbClr val="000000"/>
                          </a:solidFill>
                          <a:effectLst/>
                          <a:latin typeface="KoPub돋움체 Medium" panose="00000600000000000000" pitchFamily="2" charset="-127"/>
                          <a:ea typeface="KoPub돋움체 Medium" panose="00000600000000000000" pitchFamily="2" charset="-127"/>
                        </a:rPr>
                        <a:t>　</a:t>
                      </a:r>
                    </a:p>
                  </a:txBody>
                  <a:tcPr marL="36000" marR="36000" marT="0" marB="0" anchor="ctr">
                    <a:lnL>
                      <a:noFill/>
                    </a:lnL>
                    <a:lnR>
                      <a:noFill/>
                    </a:lnR>
                    <a:lnT w="6350" cap="flat" cmpd="sng" algn="ctr">
                      <a:solidFill>
                        <a:srgbClr val="0C2D83"/>
                      </a:solidFill>
                      <a:prstDash val="solid"/>
                      <a:round/>
                      <a:headEnd type="none" w="med" len="med"/>
                      <a:tailEnd type="none" w="med" len="med"/>
                    </a:lnT>
                    <a:lnB w="12700" cap="flat" cmpd="sng" algn="ctr">
                      <a:solidFill>
                        <a:srgbClr val="00338D"/>
                      </a:solidFill>
                      <a:prstDash val="solid"/>
                      <a:round/>
                      <a:headEnd type="none" w="med" len="med"/>
                      <a:tailEnd type="none" w="med" len="med"/>
                    </a:lnB>
                    <a:solidFill>
                      <a:srgbClr val="E5F4FB"/>
                    </a:solidFill>
                  </a:tcPr>
                </a:tc>
                <a:tc>
                  <a:txBody>
                    <a:bodyPr/>
                    <a:lstStyle/>
                    <a:p>
                      <a:pPr algn="l" rtl="0" fontAlgn="ctr"/>
                      <a:r>
                        <a:rPr lang="ko-KR" altLang="en-US" sz="900" b="1" i="0" u="none" strike="noStrike">
                          <a:solidFill>
                            <a:srgbClr val="000000"/>
                          </a:solidFill>
                          <a:effectLst/>
                          <a:latin typeface="KoPub돋움체 Medium" panose="00000600000000000000" pitchFamily="2" charset="-127"/>
                          <a:ea typeface="KoPub돋움체 Medium" panose="00000600000000000000" pitchFamily="2" charset="-127"/>
                        </a:rPr>
                        <a:t>　</a:t>
                      </a:r>
                    </a:p>
                  </a:txBody>
                  <a:tcPr marL="36000" marR="36000" marT="0" marB="0" anchor="ctr">
                    <a:lnL>
                      <a:noFill/>
                    </a:lnL>
                    <a:lnR>
                      <a:noFill/>
                    </a:lnR>
                    <a:lnT w="6350" cap="flat" cmpd="sng" algn="ctr">
                      <a:solidFill>
                        <a:srgbClr val="0C2D83"/>
                      </a:solidFill>
                      <a:prstDash val="solid"/>
                      <a:round/>
                      <a:headEnd type="none" w="med" len="med"/>
                      <a:tailEnd type="none" w="med" len="med"/>
                    </a:lnT>
                    <a:lnB w="12700" cap="flat" cmpd="sng" algn="ctr">
                      <a:solidFill>
                        <a:srgbClr val="00338D"/>
                      </a:solidFill>
                      <a:prstDash val="solid"/>
                      <a:round/>
                      <a:headEnd type="none" w="med" len="med"/>
                      <a:tailEnd type="none" w="med" len="med"/>
                    </a:lnB>
                    <a:solidFill>
                      <a:srgbClr val="E5F4FB"/>
                    </a:solidFill>
                  </a:tcPr>
                </a:tc>
                <a:tc>
                  <a:txBody>
                    <a:bodyPr/>
                    <a:lstStyle/>
                    <a:p>
                      <a:pPr algn="l" rtl="0" fontAlgn="ctr"/>
                      <a:r>
                        <a:rPr lang="ko-KR" altLang="en-US" sz="900" b="1" i="0" u="none" strike="noStrike">
                          <a:solidFill>
                            <a:srgbClr val="000000"/>
                          </a:solidFill>
                          <a:effectLst/>
                          <a:latin typeface="KoPub돋움체 Medium" panose="00000600000000000000" pitchFamily="2" charset="-127"/>
                          <a:ea typeface="KoPub돋움체 Medium" panose="00000600000000000000" pitchFamily="2" charset="-127"/>
                        </a:rPr>
                        <a:t>　</a:t>
                      </a:r>
                    </a:p>
                  </a:txBody>
                  <a:tcPr marL="36000" marR="36000" marT="0" marB="0" anchor="ctr">
                    <a:lnL>
                      <a:noFill/>
                    </a:lnL>
                    <a:lnR>
                      <a:noFill/>
                    </a:lnR>
                    <a:lnT w="6350" cap="flat" cmpd="sng" algn="ctr">
                      <a:solidFill>
                        <a:srgbClr val="0C2D83"/>
                      </a:solidFill>
                      <a:prstDash val="solid"/>
                      <a:round/>
                      <a:headEnd type="none" w="med" len="med"/>
                      <a:tailEnd type="none" w="med" len="med"/>
                    </a:lnT>
                    <a:lnB w="12700" cap="flat" cmpd="sng" algn="ctr">
                      <a:solidFill>
                        <a:srgbClr val="00338D"/>
                      </a:solidFill>
                      <a:prstDash val="solid"/>
                      <a:round/>
                      <a:headEnd type="none" w="med" len="med"/>
                      <a:tailEnd type="none" w="med" len="med"/>
                    </a:lnB>
                    <a:solidFill>
                      <a:srgbClr val="E5F4FB"/>
                    </a:solidFill>
                  </a:tcPr>
                </a:tc>
                <a:tc>
                  <a:txBody>
                    <a:bodyPr/>
                    <a:lstStyle/>
                    <a:p>
                      <a:pPr algn="r" rtl="0" fontAlgn="ctr"/>
                      <a:r>
                        <a:rPr lang="en-US" altLang="ko-KR" sz="900" b="1" i="0" u="none" strike="noStrike">
                          <a:solidFill>
                            <a:srgbClr val="FF0000"/>
                          </a:solidFill>
                          <a:effectLst/>
                          <a:latin typeface="KoPub돋움체 Medium" panose="00000600000000000000" pitchFamily="2" charset="-127"/>
                          <a:ea typeface="KoPub돋움체 Medium" panose="00000600000000000000" pitchFamily="2" charset="-127"/>
                        </a:rPr>
                        <a:t>(45,415)</a:t>
                      </a:r>
                    </a:p>
                  </a:txBody>
                  <a:tcPr marL="0" marR="36000" marT="0" marB="0" anchor="ctr">
                    <a:lnL>
                      <a:noFill/>
                    </a:lnL>
                    <a:lnR>
                      <a:noFill/>
                    </a:lnR>
                    <a:lnT w="6350" cap="flat" cmpd="sng" algn="ctr">
                      <a:solidFill>
                        <a:srgbClr val="0C2D83"/>
                      </a:solidFill>
                      <a:prstDash val="solid"/>
                      <a:round/>
                      <a:headEnd type="none" w="med" len="med"/>
                      <a:tailEnd type="none" w="med" len="med"/>
                    </a:lnT>
                    <a:lnB w="12700" cap="flat" cmpd="sng" algn="ctr">
                      <a:solidFill>
                        <a:srgbClr val="00338D"/>
                      </a:solidFill>
                      <a:prstDash val="solid"/>
                      <a:round/>
                      <a:headEnd type="none" w="med" len="med"/>
                      <a:tailEnd type="none" w="med" len="med"/>
                    </a:lnB>
                    <a:solidFill>
                      <a:srgbClr val="E5F4FB"/>
                    </a:solidFill>
                  </a:tcPr>
                </a:tc>
                <a:tc>
                  <a:txBody>
                    <a:bodyPr/>
                    <a:lstStyle/>
                    <a:p>
                      <a:pPr algn="r" rtl="0" fontAlgn="ctr"/>
                      <a:r>
                        <a:rPr lang="en-US" altLang="ko-KR" sz="900" b="1" i="0" u="none" strike="noStrike">
                          <a:solidFill>
                            <a:srgbClr val="000000"/>
                          </a:solidFill>
                          <a:effectLst/>
                          <a:latin typeface="KoPub돋움체 Medium" panose="00000600000000000000" pitchFamily="2" charset="-127"/>
                          <a:ea typeface="KoPub돋움체 Medium" panose="00000600000000000000" pitchFamily="2" charset="-127"/>
                        </a:rPr>
                        <a:t>-</a:t>
                      </a:r>
                    </a:p>
                  </a:txBody>
                  <a:tcPr marL="0" marR="36000" marT="0" marB="0" anchor="ctr">
                    <a:lnL>
                      <a:noFill/>
                    </a:lnL>
                    <a:lnR>
                      <a:noFill/>
                    </a:lnR>
                    <a:lnT w="6350" cap="flat" cmpd="sng" algn="ctr">
                      <a:solidFill>
                        <a:srgbClr val="0C2D83"/>
                      </a:solidFill>
                      <a:prstDash val="solid"/>
                      <a:round/>
                      <a:headEnd type="none" w="med" len="med"/>
                      <a:tailEnd type="none" w="med" len="med"/>
                    </a:lnT>
                    <a:lnB w="12700" cap="flat" cmpd="sng" algn="ctr">
                      <a:solidFill>
                        <a:srgbClr val="00338D"/>
                      </a:solidFill>
                      <a:prstDash val="solid"/>
                      <a:round/>
                      <a:headEnd type="none" w="med" len="med"/>
                      <a:tailEnd type="none" w="med" len="med"/>
                    </a:lnB>
                    <a:solidFill>
                      <a:srgbClr val="E5F4FB"/>
                    </a:solidFill>
                  </a:tcPr>
                </a:tc>
                <a:tc>
                  <a:txBody>
                    <a:bodyPr/>
                    <a:lstStyle/>
                    <a:p>
                      <a:pPr algn="r" rtl="0" fontAlgn="ctr"/>
                      <a:r>
                        <a:rPr lang="en-US" altLang="ko-KR" sz="900" b="1" i="0" u="none" strike="noStrike">
                          <a:solidFill>
                            <a:srgbClr val="000000"/>
                          </a:solidFill>
                          <a:effectLst/>
                          <a:latin typeface="KoPub돋움체 Medium" panose="00000600000000000000" pitchFamily="2" charset="-127"/>
                          <a:ea typeface="KoPub돋움체 Medium" panose="00000600000000000000" pitchFamily="2" charset="-127"/>
                        </a:rPr>
                        <a:t>-</a:t>
                      </a:r>
                    </a:p>
                  </a:txBody>
                  <a:tcPr marL="0" marR="36000" marT="0" marB="0" anchor="ctr">
                    <a:lnL>
                      <a:noFill/>
                    </a:lnL>
                    <a:lnR>
                      <a:noFill/>
                    </a:lnR>
                    <a:lnT w="6350" cap="flat" cmpd="sng" algn="ctr">
                      <a:solidFill>
                        <a:srgbClr val="0C2D83"/>
                      </a:solidFill>
                      <a:prstDash val="solid"/>
                      <a:round/>
                      <a:headEnd type="none" w="med" len="med"/>
                      <a:tailEnd type="none" w="med" len="med"/>
                    </a:lnT>
                    <a:lnB w="12700" cap="flat" cmpd="sng" algn="ctr">
                      <a:solidFill>
                        <a:srgbClr val="00338D"/>
                      </a:solidFill>
                      <a:prstDash val="solid"/>
                      <a:round/>
                      <a:headEnd type="none" w="med" len="med"/>
                      <a:tailEnd type="none" w="med" len="med"/>
                    </a:lnB>
                    <a:solidFill>
                      <a:srgbClr val="E5F4FB"/>
                    </a:solidFill>
                  </a:tcPr>
                </a:tc>
                <a:tc>
                  <a:txBody>
                    <a:bodyPr/>
                    <a:lstStyle/>
                    <a:p>
                      <a:pPr algn="r" rtl="0" fontAlgn="ctr"/>
                      <a:r>
                        <a:rPr lang="en-US" altLang="ko-KR" sz="900" b="1" i="0" u="none" strike="noStrike">
                          <a:solidFill>
                            <a:srgbClr val="000000"/>
                          </a:solidFill>
                          <a:effectLst/>
                          <a:latin typeface="KoPub돋움체 Medium" panose="00000600000000000000" pitchFamily="2" charset="-127"/>
                          <a:ea typeface="KoPub돋움체 Medium" panose="00000600000000000000" pitchFamily="2" charset="-127"/>
                        </a:rPr>
                        <a:t>-</a:t>
                      </a:r>
                    </a:p>
                  </a:txBody>
                  <a:tcPr marL="0" marR="36000" marT="0" marB="0" anchor="ctr">
                    <a:lnL>
                      <a:noFill/>
                    </a:lnL>
                    <a:lnR>
                      <a:noFill/>
                    </a:lnR>
                    <a:lnT w="6350" cap="flat" cmpd="sng" algn="ctr">
                      <a:solidFill>
                        <a:srgbClr val="0C2D83"/>
                      </a:solidFill>
                      <a:prstDash val="solid"/>
                      <a:round/>
                      <a:headEnd type="none" w="med" len="med"/>
                      <a:tailEnd type="none" w="med" len="med"/>
                    </a:lnT>
                    <a:lnB w="12700" cap="flat" cmpd="sng" algn="ctr">
                      <a:solidFill>
                        <a:srgbClr val="00338D"/>
                      </a:solidFill>
                      <a:prstDash val="solid"/>
                      <a:round/>
                      <a:headEnd type="none" w="med" len="med"/>
                      <a:tailEnd type="none" w="med" len="med"/>
                    </a:lnB>
                    <a:solidFill>
                      <a:srgbClr val="E5F4FB"/>
                    </a:solidFill>
                  </a:tcPr>
                </a:tc>
                <a:tc>
                  <a:txBody>
                    <a:bodyPr/>
                    <a:lstStyle/>
                    <a:p>
                      <a:pPr algn="r" rtl="0" fontAlgn="ctr"/>
                      <a:r>
                        <a:rPr lang="en-US" altLang="ko-KR" sz="900" b="1" i="0" u="none" strike="noStrike">
                          <a:solidFill>
                            <a:srgbClr val="000000"/>
                          </a:solidFill>
                          <a:effectLst/>
                          <a:latin typeface="KoPub돋움체 Medium" panose="00000600000000000000" pitchFamily="2" charset="-127"/>
                          <a:ea typeface="KoPub돋움체 Medium" panose="00000600000000000000" pitchFamily="2" charset="-127"/>
                        </a:rPr>
                        <a:t>-</a:t>
                      </a:r>
                    </a:p>
                  </a:txBody>
                  <a:tcPr marL="0" marR="36000" marT="0" marB="0" anchor="ctr">
                    <a:lnL>
                      <a:noFill/>
                    </a:lnL>
                    <a:lnR>
                      <a:noFill/>
                    </a:lnR>
                    <a:lnT w="6350" cap="flat" cmpd="sng" algn="ctr">
                      <a:solidFill>
                        <a:srgbClr val="0C2D83"/>
                      </a:solidFill>
                      <a:prstDash val="solid"/>
                      <a:round/>
                      <a:headEnd type="none" w="med" len="med"/>
                      <a:tailEnd type="none" w="med" len="med"/>
                    </a:lnT>
                    <a:lnB w="12700" cap="flat" cmpd="sng" algn="ctr">
                      <a:solidFill>
                        <a:srgbClr val="00338D"/>
                      </a:solidFill>
                      <a:prstDash val="solid"/>
                      <a:round/>
                      <a:headEnd type="none" w="med" len="med"/>
                      <a:tailEnd type="none" w="med" len="med"/>
                    </a:lnB>
                    <a:solidFill>
                      <a:srgbClr val="E5F4FB"/>
                    </a:solidFill>
                  </a:tcPr>
                </a:tc>
                <a:tc>
                  <a:txBody>
                    <a:bodyPr/>
                    <a:lstStyle/>
                    <a:p>
                      <a:pPr algn="r" rtl="0" fontAlgn="ctr"/>
                      <a:r>
                        <a:rPr lang="en-US" altLang="ko-KR" sz="900" b="1" i="0" u="none" strike="noStrike">
                          <a:solidFill>
                            <a:srgbClr val="000000"/>
                          </a:solidFill>
                          <a:effectLst/>
                          <a:latin typeface="KoPub돋움체 Medium" panose="00000600000000000000" pitchFamily="2" charset="-127"/>
                          <a:ea typeface="KoPub돋움체 Medium" panose="00000600000000000000" pitchFamily="2" charset="-127"/>
                        </a:rPr>
                        <a:t>-</a:t>
                      </a:r>
                    </a:p>
                  </a:txBody>
                  <a:tcPr marL="0" marR="36000" marT="0" marB="0" anchor="ctr">
                    <a:lnL>
                      <a:noFill/>
                    </a:lnL>
                    <a:lnR>
                      <a:noFill/>
                    </a:lnR>
                    <a:lnT w="6350" cap="flat" cmpd="sng" algn="ctr">
                      <a:solidFill>
                        <a:srgbClr val="0C2D83"/>
                      </a:solidFill>
                      <a:prstDash val="solid"/>
                      <a:round/>
                      <a:headEnd type="none" w="med" len="med"/>
                      <a:tailEnd type="none" w="med" len="med"/>
                    </a:lnT>
                    <a:lnB w="12700" cap="flat" cmpd="sng" algn="ctr">
                      <a:solidFill>
                        <a:srgbClr val="00338D"/>
                      </a:solidFill>
                      <a:prstDash val="solid"/>
                      <a:round/>
                      <a:headEnd type="none" w="med" len="med"/>
                      <a:tailEnd type="none" w="med" len="med"/>
                    </a:lnB>
                    <a:solidFill>
                      <a:srgbClr val="E5F4FB"/>
                    </a:solidFill>
                  </a:tcPr>
                </a:tc>
                <a:tc>
                  <a:txBody>
                    <a:bodyPr/>
                    <a:lstStyle/>
                    <a:p>
                      <a:pPr algn="r" rtl="0" fontAlgn="ctr"/>
                      <a:r>
                        <a:rPr lang="en-US" altLang="ko-KR" sz="900" b="1" i="0" u="none" strike="noStrike">
                          <a:solidFill>
                            <a:srgbClr val="000000"/>
                          </a:solidFill>
                          <a:effectLst/>
                          <a:latin typeface="KoPub돋움체 Medium" panose="00000600000000000000" pitchFamily="2" charset="-127"/>
                          <a:ea typeface="KoPub돋움체 Medium" panose="00000600000000000000" pitchFamily="2" charset="-127"/>
                        </a:rPr>
                        <a:t>-</a:t>
                      </a:r>
                    </a:p>
                  </a:txBody>
                  <a:tcPr marL="0" marR="36000" marT="0" marB="0" anchor="ctr">
                    <a:lnL>
                      <a:noFill/>
                    </a:lnL>
                    <a:lnR>
                      <a:noFill/>
                    </a:lnR>
                    <a:lnT w="6350" cap="flat" cmpd="sng" algn="ctr">
                      <a:solidFill>
                        <a:srgbClr val="0C2D83"/>
                      </a:solidFill>
                      <a:prstDash val="solid"/>
                      <a:round/>
                      <a:headEnd type="none" w="med" len="med"/>
                      <a:tailEnd type="none" w="med" len="med"/>
                    </a:lnT>
                    <a:lnB w="12700" cap="flat" cmpd="sng" algn="ctr">
                      <a:solidFill>
                        <a:srgbClr val="00338D"/>
                      </a:solidFill>
                      <a:prstDash val="solid"/>
                      <a:round/>
                      <a:headEnd type="none" w="med" len="med"/>
                      <a:tailEnd type="none" w="med" len="med"/>
                    </a:lnB>
                    <a:solidFill>
                      <a:srgbClr val="E5F4FB"/>
                    </a:solidFill>
                  </a:tcPr>
                </a:tc>
                <a:tc>
                  <a:txBody>
                    <a:bodyPr/>
                    <a:lstStyle/>
                    <a:p>
                      <a:pPr algn="r" rtl="0" fontAlgn="ctr"/>
                      <a:r>
                        <a:rPr lang="en-US" altLang="ko-KR" sz="900" b="1" i="0" u="none" strike="noStrike">
                          <a:solidFill>
                            <a:srgbClr val="000000"/>
                          </a:solidFill>
                          <a:effectLst/>
                          <a:latin typeface="KoPub돋움체 Medium" panose="00000600000000000000" pitchFamily="2" charset="-127"/>
                          <a:ea typeface="KoPub돋움체 Medium" panose="00000600000000000000" pitchFamily="2" charset="-127"/>
                        </a:rPr>
                        <a:t>26,965</a:t>
                      </a:r>
                    </a:p>
                  </a:txBody>
                  <a:tcPr marL="0" marR="36000" marT="0" marB="0" anchor="ctr">
                    <a:lnL>
                      <a:noFill/>
                    </a:lnL>
                    <a:lnR>
                      <a:noFill/>
                    </a:lnR>
                    <a:lnT w="6350" cap="flat" cmpd="sng" algn="ctr">
                      <a:solidFill>
                        <a:srgbClr val="0C2D83"/>
                      </a:solidFill>
                      <a:prstDash val="solid"/>
                      <a:round/>
                      <a:headEnd type="none" w="med" len="med"/>
                      <a:tailEnd type="none" w="med" len="med"/>
                    </a:lnT>
                    <a:lnB w="12700" cap="flat" cmpd="sng" algn="ctr">
                      <a:solidFill>
                        <a:srgbClr val="00338D"/>
                      </a:solidFill>
                      <a:prstDash val="solid"/>
                      <a:round/>
                      <a:headEnd type="none" w="med" len="med"/>
                      <a:tailEnd type="none" w="med" len="med"/>
                    </a:lnB>
                    <a:solidFill>
                      <a:srgbClr val="E5F4FB"/>
                    </a:solidFill>
                  </a:tcPr>
                </a:tc>
                <a:extLst>
                  <a:ext uri="{0D108BD9-81ED-4DB2-BD59-A6C34878D82A}">
                    <a16:rowId xmlns:a16="http://schemas.microsoft.com/office/drawing/2014/main" val="3712003681"/>
                  </a:ext>
                </a:extLst>
              </a:tr>
            </a:tbl>
          </a:graphicData>
        </a:graphic>
      </p:graphicFrame>
      <p:graphicFrame>
        <p:nvGraphicFramePr>
          <p:cNvPr id="16" name="표 15">
            <a:extLst>
              <a:ext uri="{FF2B5EF4-FFF2-40B4-BE49-F238E27FC236}">
                <a16:creationId xmlns:a16="http://schemas.microsoft.com/office/drawing/2014/main" id="{76C50275-6B6D-0930-B175-7A1F41ABE383}"/>
              </a:ext>
            </a:extLst>
          </p:cNvPr>
          <p:cNvGraphicFramePr>
            <a:graphicFrameLocks noGrp="1"/>
          </p:cNvGraphicFramePr>
          <p:nvPr>
            <p:extLst>
              <p:ext uri="{D42A27DB-BD31-4B8C-83A1-F6EECF244321}">
                <p14:modId xmlns:p14="http://schemas.microsoft.com/office/powerpoint/2010/main" val="2750548240"/>
              </p:ext>
            </p:extLst>
          </p:nvPr>
        </p:nvGraphicFramePr>
        <p:xfrm>
          <a:off x="488949" y="3676031"/>
          <a:ext cx="8928540" cy="1684800"/>
        </p:xfrm>
        <a:graphic>
          <a:graphicData uri="http://schemas.openxmlformats.org/drawingml/2006/table">
            <a:tbl>
              <a:tblPr/>
              <a:tblGrid>
                <a:gridCol w="880582">
                  <a:extLst>
                    <a:ext uri="{9D8B030D-6E8A-4147-A177-3AD203B41FA5}">
                      <a16:colId xmlns:a16="http://schemas.microsoft.com/office/drawing/2014/main" val="565222372"/>
                    </a:ext>
                  </a:extLst>
                </a:gridCol>
                <a:gridCol w="968400">
                  <a:extLst>
                    <a:ext uri="{9D8B030D-6E8A-4147-A177-3AD203B41FA5}">
                      <a16:colId xmlns:a16="http://schemas.microsoft.com/office/drawing/2014/main" val="2258685497"/>
                    </a:ext>
                  </a:extLst>
                </a:gridCol>
                <a:gridCol w="687284">
                  <a:extLst>
                    <a:ext uri="{9D8B030D-6E8A-4147-A177-3AD203B41FA5}">
                      <a16:colId xmlns:a16="http://schemas.microsoft.com/office/drawing/2014/main" val="1197965480"/>
                    </a:ext>
                  </a:extLst>
                </a:gridCol>
                <a:gridCol w="894005">
                  <a:extLst>
                    <a:ext uri="{9D8B030D-6E8A-4147-A177-3AD203B41FA5}">
                      <a16:colId xmlns:a16="http://schemas.microsoft.com/office/drawing/2014/main" val="311031454"/>
                    </a:ext>
                  </a:extLst>
                </a:gridCol>
                <a:gridCol w="837627">
                  <a:extLst>
                    <a:ext uri="{9D8B030D-6E8A-4147-A177-3AD203B41FA5}">
                      <a16:colId xmlns:a16="http://schemas.microsoft.com/office/drawing/2014/main" val="2475241404"/>
                    </a:ext>
                  </a:extLst>
                </a:gridCol>
                <a:gridCol w="665806">
                  <a:extLst>
                    <a:ext uri="{9D8B030D-6E8A-4147-A177-3AD203B41FA5}">
                      <a16:colId xmlns:a16="http://schemas.microsoft.com/office/drawing/2014/main" val="2981725722"/>
                    </a:ext>
                  </a:extLst>
                </a:gridCol>
                <a:gridCol w="665806">
                  <a:extLst>
                    <a:ext uri="{9D8B030D-6E8A-4147-A177-3AD203B41FA5}">
                      <a16:colId xmlns:a16="http://schemas.microsoft.com/office/drawing/2014/main" val="2824368383"/>
                    </a:ext>
                  </a:extLst>
                </a:gridCol>
                <a:gridCol w="665806">
                  <a:extLst>
                    <a:ext uri="{9D8B030D-6E8A-4147-A177-3AD203B41FA5}">
                      <a16:colId xmlns:a16="http://schemas.microsoft.com/office/drawing/2014/main" val="1304950629"/>
                    </a:ext>
                  </a:extLst>
                </a:gridCol>
                <a:gridCol w="665806">
                  <a:extLst>
                    <a:ext uri="{9D8B030D-6E8A-4147-A177-3AD203B41FA5}">
                      <a16:colId xmlns:a16="http://schemas.microsoft.com/office/drawing/2014/main" val="1940517017"/>
                    </a:ext>
                  </a:extLst>
                </a:gridCol>
                <a:gridCol w="665806">
                  <a:extLst>
                    <a:ext uri="{9D8B030D-6E8A-4147-A177-3AD203B41FA5}">
                      <a16:colId xmlns:a16="http://schemas.microsoft.com/office/drawing/2014/main" val="538761858"/>
                    </a:ext>
                  </a:extLst>
                </a:gridCol>
                <a:gridCol w="665806">
                  <a:extLst>
                    <a:ext uri="{9D8B030D-6E8A-4147-A177-3AD203B41FA5}">
                      <a16:colId xmlns:a16="http://schemas.microsoft.com/office/drawing/2014/main" val="2230692648"/>
                    </a:ext>
                  </a:extLst>
                </a:gridCol>
                <a:gridCol w="665806">
                  <a:extLst>
                    <a:ext uri="{9D8B030D-6E8A-4147-A177-3AD203B41FA5}">
                      <a16:colId xmlns:a16="http://schemas.microsoft.com/office/drawing/2014/main" val="1990615296"/>
                    </a:ext>
                  </a:extLst>
                </a:gridCol>
              </a:tblGrid>
              <a:tr h="187200">
                <a:tc gridSpan="2">
                  <a:txBody>
                    <a:bodyPr/>
                    <a:lstStyle/>
                    <a:p>
                      <a:pPr algn="l" fontAlgn="ctr"/>
                      <a:r>
                        <a:rPr lang="ko-KR" altLang="en-US" sz="900" b="1" i="0" u="none" strike="noStrike">
                          <a:solidFill>
                            <a:srgbClr val="FFFFFF"/>
                          </a:solidFill>
                          <a:effectLst/>
                          <a:latin typeface="KoPub돋움체 Medium" panose="00000600000000000000" pitchFamily="2" charset="-127"/>
                          <a:ea typeface="KoPub돋움체 Medium" panose="00000600000000000000" pitchFamily="2" charset="-127"/>
                        </a:rPr>
                        <a:t>재무활동 현금흐름</a:t>
                      </a:r>
                    </a:p>
                  </a:txBody>
                  <a:tcPr marL="36000" marR="36000" marT="0" marB="0" anchor="ctr">
                    <a:lnL>
                      <a:noFill/>
                    </a:lnL>
                    <a:lnR>
                      <a:noFill/>
                    </a:lnR>
                    <a:lnT>
                      <a:noFill/>
                    </a:lnT>
                    <a:lnB>
                      <a:noFill/>
                    </a:lnB>
                    <a:solidFill>
                      <a:srgbClr val="00338D"/>
                    </a:solidFill>
                  </a:tcPr>
                </a:tc>
                <a:tc hMerge="1">
                  <a:txBody>
                    <a:bodyPr/>
                    <a:lstStyle/>
                    <a:p>
                      <a:pPr algn="l" fontAlgn="ct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　</a:t>
                      </a:r>
                    </a:p>
                  </a:txBody>
                  <a:tcPr marL="36000" marR="36000" marT="0" marB="0" anchor="ctr">
                    <a:lnL>
                      <a:noFill/>
                    </a:lnL>
                    <a:lnR>
                      <a:noFill/>
                    </a:lnR>
                    <a:lnT>
                      <a:noFill/>
                    </a:lnT>
                    <a:lnB>
                      <a:noFill/>
                    </a:lnB>
                    <a:solidFill>
                      <a:srgbClr val="00338D"/>
                    </a:solidFill>
                  </a:tcPr>
                </a:tc>
                <a:tc>
                  <a:txBody>
                    <a:bodyPr/>
                    <a:lstStyle/>
                    <a:p>
                      <a:pPr algn="l" fontAlgn="ct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　</a:t>
                      </a:r>
                    </a:p>
                  </a:txBody>
                  <a:tcPr marL="36000" marR="36000" marT="0" marB="0" anchor="ctr">
                    <a:lnL>
                      <a:noFill/>
                    </a:lnL>
                    <a:lnR>
                      <a:noFill/>
                    </a:lnR>
                    <a:lnT>
                      <a:noFill/>
                    </a:lnT>
                    <a:lnB>
                      <a:noFill/>
                    </a:lnB>
                    <a:solidFill>
                      <a:srgbClr val="00338D"/>
                    </a:solidFill>
                  </a:tcPr>
                </a:tc>
                <a:tc>
                  <a:txBody>
                    <a:bodyPr/>
                    <a:lstStyle/>
                    <a:p>
                      <a:pPr algn="l" fontAlgn="ct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　</a:t>
                      </a:r>
                    </a:p>
                  </a:txBody>
                  <a:tcPr marL="36000" marR="36000" marT="0" marB="0" anchor="ctr">
                    <a:lnL>
                      <a:noFill/>
                    </a:lnL>
                    <a:lnR>
                      <a:noFill/>
                    </a:lnR>
                    <a:lnT>
                      <a:noFill/>
                    </a:lnT>
                    <a:lnB>
                      <a:noFill/>
                    </a:lnB>
                    <a:solidFill>
                      <a:srgbClr val="00338D"/>
                    </a:solidFill>
                  </a:tcPr>
                </a:tc>
                <a:tc>
                  <a:txBody>
                    <a:bodyPr/>
                    <a:lstStyle/>
                    <a:p>
                      <a:pPr algn="l" fontAlgn="ct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　</a:t>
                      </a:r>
                    </a:p>
                  </a:txBody>
                  <a:tcPr marL="36000" marR="36000" marT="0" marB="0" anchor="ctr">
                    <a:lnL>
                      <a:noFill/>
                    </a:lnL>
                    <a:lnR>
                      <a:noFill/>
                    </a:lnR>
                    <a:lnT>
                      <a:noFill/>
                    </a:lnT>
                    <a:lnB>
                      <a:noFill/>
                    </a:lnB>
                    <a:solidFill>
                      <a:srgbClr val="00338D"/>
                    </a:solidFill>
                  </a:tcPr>
                </a:tc>
                <a:tc>
                  <a:txBody>
                    <a:bodyPr/>
                    <a:lstStyle/>
                    <a:p>
                      <a:pPr algn="l" fontAlgn="ct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　</a:t>
                      </a:r>
                    </a:p>
                  </a:txBody>
                  <a:tcPr marL="36000" marR="36000" marT="0" marB="0" anchor="ctr">
                    <a:lnL>
                      <a:noFill/>
                    </a:lnL>
                    <a:lnR>
                      <a:noFill/>
                    </a:lnR>
                    <a:lnT>
                      <a:noFill/>
                    </a:lnT>
                    <a:lnB>
                      <a:noFill/>
                    </a:lnB>
                    <a:solidFill>
                      <a:srgbClr val="00338D"/>
                    </a:solidFill>
                  </a:tcPr>
                </a:tc>
                <a:tc>
                  <a:txBody>
                    <a:bodyPr/>
                    <a:lstStyle/>
                    <a:p>
                      <a:pPr algn="l" fontAlgn="ct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　</a:t>
                      </a:r>
                    </a:p>
                  </a:txBody>
                  <a:tcPr marL="36000" marR="36000" marT="0" marB="0" anchor="ctr">
                    <a:lnL>
                      <a:noFill/>
                    </a:lnL>
                    <a:lnR>
                      <a:noFill/>
                    </a:lnR>
                    <a:lnT>
                      <a:noFill/>
                    </a:lnT>
                    <a:lnB>
                      <a:noFill/>
                    </a:lnB>
                    <a:solidFill>
                      <a:srgbClr val="00338D"/>
                    </a:solidFill>
                  </a:tcPr>
                </a:tc>
                <a:tc>
                  <a:txBody>
                    <a:bodyPr/>
                    <a:lstStyle/>
                    <a:p>
                      <a:pPr algn="l" fontAlgn="ct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　</a:t>
                      </a:r>
                    </a:p>
                  </a:txBody>
                  <a:tcPr marL="36000" marR="36000" marT="0" marB="0" anchor="ctr">
                    <a:lnL>
                      <a:noFill/>
                    </a:lnL>
                    <a:lnR>
                      <a:noFill/>
                    </a:lnR>
                    <a:lnT>
                      <a:noFill/>
                    </a:lnT>
                    <a:lnB>
                      <a:noFill/>
                    </a:lnB>
                    <a:solidFill>
                      <a:srgbClr val="00338D"/>
                    </a:solidFill>
                  </a:tcPr>
                </a:tc>
                <a:tc>
                  <a:txBody>
                    <a:bodyPr/>
                    <a:lstStyle/>
                    <a:p>
                      <a:pPr algn="l" fontAlgn="ct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　</a:t>
                      </a:r>
                    </a:p>
                  </a:txBody>
                  <a:tcPr marL="36000" marR="36000" marT="0" marB="0" anchor="ctr">
                    <a:lnL>
                      <a:noFill/>
                    </a:lnL>
                    <a:lnR>
                      <a:noFill/>
                    </a:lnR>
                    <a:lnT>
                      <a:noFill/>
                    </a:lnT>
                    <a:lnB>
                      <a:noFill/>
                    </a:lnB>
                    <a:solidFill>
                      <a:srgbClr val="00338D"/>
                    </a:solidFill>
                  </a:tcPr>
                </a:tc>
                <a:tc>
                  <a:txBody>
                    <a:bodyPr/>
                    <a:lstStyle/>
                    <a:p>
                      <a:pPr algn="l" fontAlgn="ct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　</a:t>
                      </a:r>
                    </a:p>
                  </a:txBody>
                  <a:tcPr marL="36000" marR="36000" marT="0" marB="0" anchor="ctr">
                    <a:lnL>
                      <a:noFill/>
                    </a:lnL>
                    <a:lnR>
                      <a:noFill/>
                    </a:lnR>
                    <a:lnT>
                      <a:noFill/>
                    </a:lnT>
                    <a:lnB>
                      <a:noFill/>
                    </a:lnB>
                    <a:solidFill>
                      <a:srgbClr val="00338D"/>
                    </a:solidFill>
                  </a:tcPr>
                </a:tc>
                <a:tc>
                  <a:txBody>
                    <a:bodyPr/>
                    <a:lstStyle/>
                    <a:p>
                      <a:pPr algn="l" fontAlgn="ct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　</a:t>
                      </a:r>
                    </a:p>
                  </a:txBody>
                  <a:tcPr marL="36000" marR="36000" marT="0" marB="0" anchor="ctr">
                    <a:lnL>
                      <a:noFill/>
                    </a:lnL>
                    <a:lnR>
                      <a:noFill/>
                    </a:lnR>
                    <a:lnT>
                      <a:noFill/>
                    </a:lnT>
                    <a:lnB>
                      <a:noFill/>
                    </a:lnB>
                    <a:solidFill>
                      <a:srgbClr val="00338D"/>
                    </a:solidFill>
                  </a:tcPr>
                </a:tc>
                <a:tc>
                  <a:txBody>
                    <a:bodyPr/>
                    <a:lstStyle/>
                    <a:p>
                      <a:pPr algn="l" fontAlgn="ct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　</a:t>
                      </a:r>
                    </a:p>
                  </a:txBody>
                  <a:tcPr marL="36000" marR="36000" marT="0" marB="0" anchor="ctr">
                    <a:lnL>
                      <a:noFill/>
                    </a:lnL>
                    <a:lnR>
                      <a:noFill/>
                    </a:lnR>
                    <a:lnT>
                      <a:noFill/>
                    </a:lnT>
                    <a:lnB>
                      <a:noFill/>
                    </a:lnB>
                    <a:solidFill>
                      <a:srgbClr val="00338D"/>
                    </a:solidFill>
                  </a:tcPr>
                </a:tc>
                <a:extLst>
                  <a:ext uri="{0D108BD9-81ED-4DB2-BD59-A6C34878D82A}">
                    <a16:rowId xmlns:a16="http://schemas.microsoft.com/office/drawing/2014/main" val="1403608939"/>
                  </a:ext>
                </a:extLst>
              </a:tr>
              <a:tr h="187200">
                <a:tc>
                  <a:txBody>
                    <a:bodyPr/>
                    <a:lstStyle/>
                    <a:p>
                      <a:pPr algn="l" fontAlgn="ctr"/>
                      <a:r>
                        <a:rPr lang="en-US" altLang="ko-KR" sz="900" b="1" i="0" u="none" strike="noStrike">
                          <a:solidFill>
                            <a:srgbClr val="000000"/>
                          </a:solidFill>
                          <a:effectLst/>
                          <a:latin typeface="KoPub돋움체 Medium" panose="00000600000000000000" pitchFamily="2" charset="-127"/>
                          <a:ea typeface="KoPub돋움체 Medium" panose="00000600000000000000" pitchFamily="2" charset="-127"/>
                        </a:rPr>
                        <a:t>(</a:t>
                      </a:r>
                      <a:r>
                        <a:rPr lang="ko-KR" altLang="en-US" sz="900" b="1" i="0" u="none" strike="noStrike">
                          <a:solidFill>
                            <a:srgbClr val="000000"/>
                          </a:solidFill>
                          <a:effectLst/>
                          <a:latin typeface="KoPub돋움체 Medium" panose="00000600000000000000" pitchFamily="2" charset="-127"/>
                          <a:ea typeface="KoPub돋움체 Medium" panose="00000600000000000000" pitchFamily="2" charset="-127"/>
                        </a:rPr>
                        <a:t>단위 </a:t>
                      </a:r>
                      <a:r>
                        <a:rPr lang="en-US" altLang="ko-KR" sz="900" b="1" i="0" u="none" strike="noStrike">
                          <a:solidFill>
                            <a:srgbClr val="000000"/>
                          </a:solidFill>
                          <a:effectLst/>
                          <a:latin typeface="KoPub돋움체 Medium" panose="00000600000000000000" pitchFamily="2" charset="-127"/>
                          <a:ea typeface="KoPub돋움체 Medium" panose="00000600000000000000" pitchFamily="2" charset="-127"/>
                        </a:rPr>
                        <a:t>: </a:t>
                      </a:r>
                      <a:r>
                        <a:rPr lang="ko-KR" altLang="en-US" sz="900" b="1" i="0" u="none" strike="noStrike">
                          <a:solidFill>
                            <a:srgbClr val="000000"/>
                          </a:solidFill>
                          <a:effectLst/>
                          <a:latin typeface="KoPub돋움체 Medium" panose="00000600000000000000" pitchFamily="2" charset="-127"/>
                          <a:ea typeface="KoPub돋움체 Medium" panose="00000600000000000000" pitchFamily="2" charset="-127"/>
                        </a:rPr>
                        <a:t>백만원</a:t>
                      </a:r>
                      <a:r>
                        <a:rPr lang="en-US" altLang="ko-KR" sz="900" b="1" i="0" u="none" strike="noStrike">
                          <a:solidFill>
                            <a:srgbClr val="000000"/>
                          </a:solidFill>
                          <a:effectLst/>
                          <a:latin typeface="KoPub돋움체 Medium" panose="00000600000000000000" pitchFamily="2" charset="-127"/>
                          <a:ea typeface="KoPub돋움체 Medium" panose="00000600000000000000" pitchFamily="2" charset="-127"/>
                        </a:rPr>
                        <a:t>)</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l" fontAlgn="ctr"/>
                      <a:r>
                        <a:rPr lang="ko-KR" altLang="en-US" sz="900" b="1" i="0" u="none" strike="noStrike">
                          <a:solidFill>
                            <a:srgbClr val="000000"/>
                          </a:solidFill>
                          <a:effectLst/>
                          <a:latin typeface="KoPub돋움체 Medium" panose="00000600000000000000" pitchFamily="2" charset="-127"/>
                          <a:ea typeface="KoPub돋움체 Medium" panose="00000600000000000000" pitchFamily="2" charset="-127"/>
                        </a:rPr>
                        <a:t>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l" fontAlgn="ctr"/>
                      <a:r>
                        <a:rPr lang="ko-KR" altLang="en-US" sz="900" b="1" i="0" u="none" strike="noStrike">
                          <a:solidFill>
                            <a:srgbClr val="000000"/>
                          </a:solidFill>
                          <a:effectLst/>
                          <a:latin typeface="KoPub돋움체 Medium" panose="00000600000000000000" pitchFamily="2" charset="-127"/>
                          <a:ea typeface="KoPub돋움체 Medium" panose="00000600000000000000" pitchFamily="2" charset="-127"/>
                        </a:rPr>
                        <a:t>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l" fontAlgn="ctr"/>
                      <a:r>
                        <a:rPr lang="ko-KR" altLang="en-US" sz="900" b="1" i="0" u="none" strike="noStrike">
                          <a:solidFill>
                            <a:srgbClr val="000000"/>
                          </a:solidFill>
                          <a:effectLst/>
                          <a:latin typeface="KoPub돋움체 Medium" panose="00000600000000000000" pitchFamily="2" charset="-127"/>
                          <a:ea typeface="KoPub돋움체 Medium" panose="00000600000000000000" pitchFamily="2" charset="-127"/>
                        </a:rPr>
                        <a:t>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KoPub돋움체 Medium" panose="00000600000000000000" pitchFamily="2" charset="-127"/>
                          <a:ea typeface="KoPub돋움체 Medium" panose="00000600000000000000" pitchFamily="2" charset="-127"/>
                        </a:rPr>
                        <a:t>2023F</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KoPub돋움체 Medium" panose="00000600000000000000" pitchFamily="2" charset="-127"/>
                          <a:ea typeface="KoPub돋움체 Medium" panose="00000600000000000000" pitchFamily="2" charset="-127"/>
                        </a:rPr>
                        <a:t>2024F</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KoPub돋움체 Medium" panose="00000600000000000000" pitchFamily="2" charset="-127"/>
                          <a:ea typeface="KoPub돋움체 Medium" panose="00000600000000000000" pitchFamily="2" charset="-127"/>
                        </a:rPr>
                        <a:t>2025F</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KoPub돋움체 Medium" panose="00000600000000000000" pitchFamily="2" charset="-127"/>
                          <a:ea typeface="KoPub돋움체 Medium" panose="00000600000000000000" pitchFamily="2" charset="-127"/>
                        </a:rPr>
                        <a:t>2026F</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KoPub돋움체 Medium" panose="00000600000000000000" pitchFamily="2" charset="-127"/>
                          <a:ea typeface="KoPub돋움체 Medium" panose="00000600000000000000" pitchFamily="2" charset="-127"/>
                        </a:rPr>
                        <a:t>2027F</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KoPub돋움체 Medium" panose="00000600000000000000" pitchFamily="2" charset="-127"/>
                          <a:ea typeface="KoPub돋움체 Medium" panose="00000600000000000000" pitchFamily="2" charset="-127"/>
                        </a:rPr>
                        <a:t>2028F</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KoPub돋움체 Medium" panose="00000600000000000000" pitchFamily="2" charset="-127"/>
                          <a:ea typeface="KoPub돋움체 Medium" panose="00000600000000000000" pitchFamily="2" charset="-127"/>
                        </a:rPr>
                        <a:t>2029F</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KoPub돋움체 Medium" panose="00000600000000000000" pitchFamily="2" charset="-127"/>
                          <a:ea typeface="KoPub돋움체 Medium" panose="00000600000000000000" pitchFamily="2" charset="-127"/>
                        </a:rPr>
                        <a:t>2030F</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494246575"/>
                  </a:ext>
                </a:extLst>
              </a:tr>
              <a:tr h="187200">
                <a:tc>
                  <a:txBody>
                    <a:bodyPr/>
                    <a:lstStyle/>
                    <a:p>
                      <a:pPr algn="l" rtl="0" fontAlgn="ctr"/>
                      <a:r>
                        <a:rPr lang="en-US" sz="900" b="1" i="0" u="none" strike="noStrike">
                          <a:solidFill>
                            <a:srgbClr val="000000"/>
                          </a:solidFill>
                          <a:effectLst/>
                          <a:latin typeface="KoPub돋움체 Medium" panose="00000600000000000000" pitchFamily="2" charset="-127"/>
                          <a:ea typeface="KoPub돋움체 Medium" panose="00000600000000000000" pitchFamily="2" charset="-127"/>
                        </a:rPr>
                        <a:t>Cash in</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C2D83"/>
                      </a:solidFill>
                      <a:prstDash val="solid"/>
                      <a:round/>
                      <a:headEnd type="none" w="med" len="med"/>
                      <a:tailEnd type="none" w="med" len="med"/>
                    </a:lnB>
                    <a:solidFill>
                      <a:srgbClr val="E5F4FB"/>
                    </a:solidFill>
                  </a:tcPr>
                </a:tc>
                <a:tc>
                  <a:txBody>
                    <a:bodyPr/>
                    <a:lstStyle/>
                    <a:p>
                      <a:pPr algn="l" rtl="0" fontAlgn="ctr"/>
                      <a:r>
                        <a:rPr lang="ko-KR" altLang="en-US" sz="900" b="1" i="0" u="none" strike="noStrike">
                          <a:solidFill>
                            <a:srgbClr val="000000"/>
                          </a:solidFill>
                          <a:effectLst/>
                          <a:latin typeface="KoPub돋움체 Medium" panose="00000600000000000000" pitchFamily="2" charset="-127"/>
                          <a:ea typeface="KoPub돋움체 Medium" panose="00000600000000000000" pitchFamily="2"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C2D83"/>
                      </a:solidFill>
                      <a:prstDash val="solid"/>
                      <a:round/>
                      <a:headEnd type="none" w="med" len="med"/>
                      <a:tailEnd type="none" w="med" len="med"/>
                    </a:lnB>
                    <a:solidFill>
                      <a:srgbClr val="E5F4FB"/>
                    </a:solidFill>
                  </a:tcPr>
                </a:tc>
                <a:tc>
                  <a:txBody>
                    <a:bodyPr/>
                    <a:lstStyle/>
                    <a:p>
                      <a:pPr algn="l" rtl="0" fontAlgn="ctr"/>
                      <a:r>
                        <a:rPr lang="ko-KR" altLang="en-US" sz="900" b="1" i="0" u="none" strike="noStrike">
                          <a:solidFill>
                            <a:srgbClr val="000000"/>
                          </a:solidFill>
                          <a:effectLst/>
                          <a:latin typeface="KoPub돋움체 Medium" panose="00000600000000000000" pitchFamily="2" charset="-127"/>
                          <a:ea typeface="KoPub돋움체 Medium" panose="00000600000000000000" pitchFamily="2"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C2D83"/>
                      </a:solidFill>
                      <a:prstDash val="solid"/>
                      <a:round/>
                      <a:headEnd type="none" w="med" len="med"/>
                      <a:tailEnd type="none" w="med" len="med"/>
                    </a:lnB>
                    <a:solidFill>
                      <a:srgbClr val="E5F4FB"/>
                    </a:solidFill>
                  </a:tcPr>
                </a:tc>
                <a:tc>
                  <a:txBody>
                    <a:bodyPr/>
                    <a:lstStyle/>
                    <a:p>
                      <a:pPr algn="l" rtl="0" fontAlgn="ctr"/>
                      <a:r>
                        <a:rPr lang="ko-KR" altLang="en-US" sz="900" b="1" i="0" u="none" strike="noStrike">
                          <a:solidFill>
                            <a:srgbClr val="000000"/>
                          </a:solidFill>
                          <a:effectLst/>
                          <a:latin typeface="KoPub돋움체 Medium" panose="00000600000000000000" pitchFamily="2" charset="-127"/>
                          <a:ea typeface="KoPub돋움체 Medium" panose="00000600000000000000" pitchFamily="2"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C2D83"/>
                      </a:solidFill>
                      <a:prstDash val="solid"/>
                      <a:round/>
                      <a:headEnd type="none" w="med" len="med"/>
                      <a:tailEnd type="none" w="med" len="med"/>
                    </a:lnB>
                    <a:solidFill>
                      <a:srgbClr val="E5F4FB"/>
                    </a:solidFill>
                  </a:tcPr>
                </a:tc>
                <a:tc>
                  <a:txBody>
                    <a:bodyPr/>
                    <a:lstStyle/>
                    <a:p>
                      <a:pPr algn="r" rtl="0" fontAlgn="ctr"/>
                      <a:r>
                        <a:rPr lang="en-US" altLang="ko-KR" sz="900" b="1" i="0" u="none" strike="noStrike">
                          <a:solidFill>
                            <a:srgbClr val="000000"/>
                          </a:solidFill>
                          <a:effectLst/>
                          <a:latin typeface="KoPub돋움체 Medium" panose="00000600000000000000" pitchFamily="2" charset="-127"/>
                          <a:ea typeface="KoPub돋움체 Medium" panose="00000600000000000000" pitchFamily="2" charset="-127"/>
                        </a:rPr>
                        <a:t>37,701</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C2D83"/>
                      </a:solidFill>
                      <a:prstDash val="solid"/>
                      <a:round/>
                      <a:headEnd type="none" w="med" len="med"/>
                      <a:tailEnd type="none" w="med" len="med"/>
                    </a:lnB>
                    <a:solidFill>
                      <a:srgbClr val="E5F4FB"/>
                    </a:solidFill>
                  </a:tcPr>
                </a:tc>
                <a:tc>
                  <a:txBody>
                    <a:bodyPr/>
                    <a:lstStyle/>
                    <a:p>
                      <a:pPr algn="r" rtl="0" fontAlgn="ctr"/>
                      <a:r>
                        <a:rPr lang="en-US" altLang="ko-KR" sz="900" b="1" i="0" u="none" strike="noStrike">
                          <a:solidFill>
                            <a:srgbClr val="000000"/>
                          </a:solidFill>
                          <a:effectLst/>
                          <a:latin typeface="KoPub돋움체 Medium" panose="00000600000000000000" pitchFamily="2" charset="-127"/>
                          <a:ea typeface="KoPub돋움체 Medium" panose="00000600000000000000" pitchFamily="2" charset="-127"/>
                        </a:rPr>
                        <a:t>-</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C2D83"/>
                      </a:solidFill>
                      <a:prstDash val="solid"/>
                      <a:round/>
                      <a:headEnd type="none" w="med" len="med"/>
                      <a:tailEnd type="none" w="med" len="med"/>
                    </a:lnB>
                    <a:solidFill>
                      <a:srgbClr val="E5F4FB"/>
                    </a:solidFill>
                  </a:tcPr>
                </a:tc>
                <a:tc>
                  <a:txBody>
                    <a:bodyPr/>
                    <a:lstStyle/>
                    <a:p>
                      <a:pPr algn="r" rtl="0" fontAlgn="ctr"/>
                      <a:r>
                        <a:rPr lang="en-US" altLang="ko-KR" sz="900" b="1" i="0" u="none" strike="noStrike">
                          <a:solidFill>
                            <a:srgbClr val="000000"/>
                          </a:solidFill>
                          <a:effectLst/>
                          <a:latin typeface="KoPub돋움체 Medium" panose="00000600000000000000" pitchFamily="2" charset="-127"/>
                          <a:ea typeface="KoPub돋움체 Medium" panose="00000600000000000000" pitchFamily="2" charset="-127"/>
                        </a:rPr>
                        <a:t>-</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C2D83"/>
                      </a:solidFill>
                      <a:prstDash val="solid"/>
                      <a:round/>
                      <a:headEnd type="none" w="med" len="med"/>
                      <a:tailEnd type="none" w="med" len="med"/>
                    </a:lnB>
                    <a:solidFill>
                      <a:srgbClr val="E5F4FB"/>
                    </a:solidFill>
                  </a:tcPr>
                </a:tc>
                <a:tc>
                  <a:txBody>
                    <a:bodyPr/>
                    <a:lstStyle/>
                    <a:p>
                      <a:pPr algn="r" rtl="0" fontAlgn="ctr"/>
                      <a:r>
                        <a:rPr lang="en-US" altLang="ko-KR" sz="900" b="1" i="0" u="none" strike="noStrike">
                          <a:solidFill>
                            <a:srgbClr val="000000"/>
                          </a:solidFill>
                          <a:effectLst/>
                          <a:latin typeface="KoPub돋움체 Medium" panose="00000600000000000000" pitchFamily="2" charset="-127"/>
                          <a:ea typeface="KoPub돋움체 Medium" panose="00000600000000000000" pitchFamily="2" charset="-127"/>
                        </a:rPr>
                        <a:t>-</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C2D83"/>
                      </a:solidFill>
                      <a:prstDash val="solid"/>
                      <a:round/>
                      <a:headEnd type="none" w="med" len="med"/>
                      <a:tailEnd type="none" w="med" len="med"/>
                    </a:lnB>
                    <a:solidFill>
                      <a:srgbClr val="E5F4FB"/>
                    </a:solidFill>
                  </a:tcPr>
                </a:tc>
                <a:tc>
                  <a:txBody>
                    <a:bodyPr/>
                    <a:lstStyle/>
                    <a:p>
                      <a:pPr algn="r" rtl="0" fontAlgn="ctr"/>
                      <a:r>
                        <a:rPr lang="en-US" altLang="ko-KR" sz="900" b="1" i="0" u="none" strike="noStrike">
                          <a:solidFill>
                            <a:srgbClr val="000000"/>
                          </a:solidFill>
                          <a:effectLst/>
                          <a:latin typeface="KoPub돋움체 Medium" panose="00000600000000000000" pitchFamily="2" charset="-127"/>
                          <a:ea typeface="KoPub돋움체 Medium" panose="00000600000000000000" pitchFamily="2" charset="-127"/>
                        </a:rPr>
                        <a:t>-</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C2D83"/>
                      </a:solidFill>
                      <a:prstDash val="solid"/>
                      <a:round/>
                      <a:headEnd type="none" w="med" len="med"/>
                      <a:tailEnd type="none" w="med" len="med"/>
                    </a:lnB>
                    <a:solidFill>
                      <a:srgbClr val="E5F4FB"/>
                    </a:solidFill>
                  </a:tcPr>
                </a:tc>
                <a:tc>
                  <a:txBody>
                    <a:bodyPr/>
                    <a:lstStyle/>
                    <a:p>
                      <a:pPr algn="r" rtl="0" fontAlgn="ctr"/>
                      <a:r>
                        <a:rPr lang="en-US" altLang="ko-KR" sz="900" b="1" i="0" u="none" strike="noStrike">
                          <a:solidFill>
                            <a:srgbClr val="000000"/>
                          </a:solidFill>
                          <a:effectLst/>
                          <a:latin typeface="KoPub돋움체 Medium" panose="00000600000000000000" pitchFamily="2" charset="-127"/>
                          <a:ea typeface="KoPub돋움체 Medium" panose="00000600000000000000" pitchFamily="2" charset="-127"/>
                        </a:rPr>
                        <a:t>-</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C2D83"/>
                      </a:solidFill>
                      <a:prstDash val="solid"/>
                      <a:round/>
                      <a:headEnd type="none" w="med" len="med"/>
                      <a:tailEnd type="none" w="med" len="med"/>
                    </a:lnB>
                    <a:solidFill>
                      <a:srgbClr val="E5F4FB"/>
                    </a:solidFill>
                  </a:tcPr>
                </a:tc>
                <a:tc>
                  <a:txBody>
                    <a:bodyPr/>
                    <a:lstStyle/>
                    <a:p>
                      <a:pPr algn="r" rtl="0" fontAlgn="ctr"/>
                      <a:r>
                        <a:rPr lang="en-US" altLang="ko-KR" sz="900" b="1" i="0" u="none" strike="noStrike">
                          <a:solidFill>
                            <a:srgbClr val="000000"/>
                          </a:solidFill>
                          <a:effectLst/>
                          <a:latin typeface="KoPub돋움체 Medium" panose="00000600000000000000" pitchFamily="2" charset="-127"/>
                          <a:ea typeface="KoPub돋움체 Medium" panose="00000600000000000000" pitchFamily="2" charset="-127"/>
                        </a:rPr>
                        <a:t>-</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C2D83"/>
                      </a:solidFill>
                      <a:prstDash val="solid"/>
                      <a:round/>
                      <a:headEnd type="none" w="med" len="med"/>
                      <a:tailEnd type="none" w="med" len="med"/>
                    </a:lnB>
                    <a:solidFill>
                      <a:srgbClr val="E5F4FB"/>
                    </a:solidFill>
                  </a:tcPr>
                </a:tc>
                <a:tc>
                  <a:txBody>
                    <a:bodyPr/>
                    <a:lstStyle/>
                    <a:p>
                      <a:pPr algn="r" rtl="0" fontAlgn="ctr"/>
                      <a:r>
                        <a:rPr lang="en-US" altLang="ko-KR" sz="900" b="1" i="0" u="none" strike="noStrike">
                          <a:solidFill>
                            <a:srgbClr val="000000"/>
                          </a:solidFill>
                          <a:effectLst/>
                          <a:latin typeface="KoPub돋움체 Medium" panose="00000600000000000000" pitchFamily="2" charset="-127"/>
                          <a:ea typeface="KoPub돋움체 Medium" panose="00000600000000000000" pitchFamily="2" charset="-127"/>
                        </a:rPr>
                        <a:t>-</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C2D83"/>
                      </a:solidFill>
                      <a:prstDash val="solid"/>
                      <a:round/>
                      <a:headEnd type="none" w="med" len="med"/>
                      <a:tailEnd type="none" w="med" len="med"/>
                    </a:lnB>
                    <a:solidFill>
                      <a:srgbClr val="E5F4FB"/>
                    </a:solidFill>
                  </a:tcPr>
                </a:tc>
                <a:extLst>
                  <a:ext uri="{0D108BD9-81ED-4DB2-BD59-A6C34878D82A}">
                    <a16:rowId xmlns:a16="http://schemas.microsoft.com/office/drawing/2014/main" val="4214635305"/>
                  </a:ext>
                </a:extLst>
              </a:tr>
              <a:tr h="187200">
                <a:tc>
                  <a:txBody>
                    <a:bodyPr/>
                    <a:lstStyle/>
                    <a:p>
                      <a:pPr algn="l" fontAlgn="ctr"/>
                      <a:endPar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endParaRPr>
                    </a:p>
                  </a:txBody>
                  <a:tcPr marL="36000" marR="36000" marT="0" marB="0" anchor="ctr">
                    <a:lnL>
                      <a:noFill/>
                    </a:lnL>
                    <a:lnR>
                      <a:noFill/>
                    </a:lnR>
                    <a:lnT w="6350" cap="flat" cmpd="sng" algn="ctr">
                      <a:solidFill>
                        <a:srgbClr val="0C2D83"/>
                      </a:solidFill>
                      <a:prstDash val="solid"/>
                      <a:round/>
                      <a:headEnd type="none" w="med" len="med"/>
                      <a:tailEnd type="none" w="med" len="med"/>
                    </a:lnT>
                    <a:lnB w="6350" cap="flat" cmpd="sng" algn="ctr">
                      <a:solidFill>
                        <a:srgbClr val="0C2D83"/>
                      </a:solidFill>
                      <a:prstDash val="solid"/>
                      <a:round/>
                      <a:headEnd type="none" w="med" len="med"/>
                      <a:tailEnd type="none" w="med" len="med"/>
                    </a:lnB>
                  </a:tcPr>
                </a:tc>
                <a:tc>
                  <a:txBody>
                    <a:bodyPr/>
                    <a:lstStyle/>
                    <a:p>
                      <a:pPr algn="l" fontAlgn="ct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선박금융 차입</a:t>
                      </a:r>
                    </a:p>
                  </a:txBody>
                  <a:tcPr marL="36000" marR="36000" marT="0" marB="0" anchor="ctr">
                    <a:lnL>
                      <a:noFill/>
                    </a:lnL>
                    <a:lnR>
                      <a:noFill/>
                    </a:lnR>
                    <a:lnT w="6350" cap="flat" cmpd="sng" algn="ctr">
                      <a:solidFill>
                        <a:srgbClr val="0C2D83"/>
                      </a:solidFill>
                      <a:prstDash val="solid"/>
                      <a:round/>
                      <a:headEnd type="none" w="med" len="med"/>
                      <a:tailEnd type="none" w="med" len="med"/>
                    </a:lnT>
                    <a:lnB w="6350" cap="flat" cmpd="sng" algn="ctr">
                      <a:solidFill>
                        <a:srgbClr val="0C2D83"/>
                      </a:solidFill>
                      <a:prstDash val="solid"/>
                      <a:round/>
                      <a:headEnd type="none" w="med" len="med"/>
                      <a:tailEnd type="none" w="med" len="med"/>
                    </a:lnB>
                  </a:tcPr>
                </a:tc>
                <a:tc>
                  <a:txBody>
                    <a:bodyPr/>
                    <a:lstStyle/>
                    <a:p>
                      <a:pPr algn="l" fontAlgn="ctr"/>
                      <a:endPar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endParaRPr>
                    </a:p>
                  </a:txBody>
                  <a:tcPr marL="36000" marR="36000" marT="0" marB="0" anchor="ctr">
                    <a:lnL>
                      <a:noFill/>
                    </a:lnL>
                    <a:lnR>
                      <a:noFill/>
                    </a:lnR>
                    <a:lnT w="6350" cap="flat" cmpd="sng" algn="ctr">
                      <a:solidFill>
                        <a:srgbClr val="0C2D83"/>
                      </a:solidFill>
                      <a:prstDash val="solid"/>
                      <a:round/>
                      <a:headEnd type="none" w="med" len="med"/>
                      <a:tailEnd type="none" w="med" len="med"/>
                    </a:lnT>
                    <a:lnB w="6350" cap="flat" cmpd="sng" algn="ctr">
                      <a:solidFill>
                        <a:srgbClr val="0C2D83"/>
                      </a:solidFill>
                      <a:prstDash val="solid"/>
                      <a:round/>
                      <a:headEnd type="none" w="med" len="med"/>
                      <a:tailEnd type="none" w="med" len="med"/>
                    </a:lnB>
                  </a:tcPr>
                </a:tc>
                <a:tc>
                  <a:txBody>
                    <a:bodyPr/>
                    <a:lstStyle/>
                    <a:p>
                      <a:pPr algn="l" fontAlgn="ctr"/>
                      <a:endPar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endParaRPr>
                    </a:p>
                  </a:txBody>
                  <a:tcPr marL="36000" marR="36000" marT="0" marB="0" anchor="ctr">
                    <a:lnL>
                      <a:noFill/>
                    </a:lnL>
                    <a:lnR>
                      <a:noFill/>
                    </a:lnR>
                    <a:lnT w="6350" cap="flat" cmpd="sng" algn="ctr">
                      <a:solidFill>
                        <a:srgbClr val="0C2D83"/>
                      </a:solidFill>
                      <a:prstDash val="solid"/>
                      <a:round/>
                      <a:headEnd type="none" w="med" len="med"/>
                      <a:tailEnd type="none" w="med" len="med"/>
                    </a:lnT>
                    <a:lnB w="6350" cap="flat" cmpd="sng" algn="ctr">
                      <a:solidFill>
                        <a:srgbClr val="0C2D83"/>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37,701</a:t>
                      </a:r>
                    </a:p>
                  </a:txBody>
                  <a:tcPr marL="36000" marR="36000" marT="0" marB="0" anchor="ctr">
                    <a:lnL>
                      <a:noFill/>
                    </a:lnL>
                    <a:lnR>
                      <a:noFill/>
                    </a:lnR>
                    <a:lnT w="6350" cap="flat" cmpd="sng" algn="ctr">
                      <a:solidFill>
                        <a:srgbClr val="0C2D83"/>
                      </a:solidFill>
                      <a:prstDash val="solid"/>
                      <a:round/>
                      <a:headEnd type="none" w="med" len="med"/>
                      <a:tailEnd type="none" w="med" len="med"/>
                    </a:lnT>
                    <a:lnB w="6350" cap="flat" cmpd="sng" algn="ctr">
                      <a:solidFill>
                        <a:srgbClr val="0C2D83"/>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a:t>
                      </a:r>
                    </a:p>
                  </a:txBody>
                  <a:tcPr marL="36000" marR="36000" marT="0" marB="0" anchor="ctr">
                    <a:lnL>
                      <a:noFill/>
                    </a:lnL>
                    <a:lnR>
                      <a:noFill/>
                    </a:lnR>
                    <a:lnT w="6350" cap="flat" cmpd="sng" algn="ctr">
                      <a:solidFill>
                        <a:srgbClr val="0C2D83"/>
                      </a:solidFill>
                      <a:prstDash val="solid"/>
                      <a:round/>
                      <a:headEnd type="none" w="med" len="med"/>
                      <a:tailEnd type="none" w="med" len="med"/>
                    </a:lnT>
                    <a:lnB w="6350" cap="flat" cmpd="sng" algn="ctr">
                      <a:solidFill>
                        <a:srgbClr val="0C2D83"/>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a:t>
                      </a:r>
                    </a:p>
                  </a:txBody>
                  <a:tcPr marL="36000" marR="36000" marT="0" marB="0" anchor="ctr">
                    <a:lnL>
                      <a:noFill/>
                    </a:lnL>
                    <a:lnR>
                      <a:noFill/>
                    </a:lnR>
                    <a:lnT w="6350" cap="flat" cmpd="sng" algn="ctr">
                      <a:solidFill>
                        <a:srgbClr val="0C2D83"/>
                      </a:solidFill>
                      <a:prstDash val="solid"/>
                      <a:round/>
                      <a:headEnd type="none" w="med" len="med"/>
                      <a:tailEnd type="none" w="med" len="med"/>
                    </a:lnT>
                    <a:lnB w="6350" cap="flat" cmpd="sng" algn="ctr">
                      <a:solidFill>
                        <a:srgbClr val="0C2D83"/>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a:t>
                      </a:r>
                    </a:p>
                  </a:txBody>
                  <a:tcPr marL="36000" marR="36000" marT="0" marB="0" anchor="ctr">
                    <a:lnL>
                      <a:noFill/>
                    </a:lnL>
                    <a:lnR>
                      <a:noFill/>
                    </a:lnR>
                    <a:lnT w="6350" cap="flat" cmpd="sng" algn="ctr">
                      <a:solidFill>
                        <a:srgbClr val="0C2D83"/>
                      </a:solidFill>
                      <a:prstDash val="solid"/>
                      <a:round/>
                      <a:headEnd type="none" w="med" len="med"/>
                      <a:tailEnd type="none" w="med" len="med"/>
                    </a:lnT>
                    <a:lnB w="6350" cap="flat" cmpd="sng" algn="ctr">
                      <a:solidFill>
                        <a:srgbClr val="0C2D83"/>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a:t>
                      </a:r>
                    </a:p>
                  </a:txBody>
                  <a:tcPr marL="36000" marR="36000" marT="0" marB="0" anchor="ctr">
                    <a:lnL>
                      <a:noFill/>
                    </a:lnL>
                    <a:lnR>
                      <a:noFill/>
                    </a:lnR>
                    <a:lnT w="6350" cap="flat" cmpd="sng" algn="ctr">
                      <a:solidFill>
                        <a:srgbClr val="0C2D83"/>
                      </a:solidFill>
                      <a:prstDash val="solid"/>
                      <a:round/>
                      <a:headEnd type="none" w="med" len="med"/>
                      <a:tailEnd type="none" w="med" len="med"/>
                    </a:lnT>
                    <a:lnB w="6350" cap="flat" cmpd="sng" algn="ctr">
                      <a:solidFill>
                        <a:srgbClr val="0C2D83"/>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a:t>
                      </a:r>
                    </a:p>
                  </a:txBody>
                  <a:tcPr marL="36000" marR="36000" marT="0" marB="0" anchor="ctr">
                    <a:lnL>
                      <a:noFill/>
                    </a:lnL>
                    <a:lnR>
                      <a:noFill/>
                    </a:lnR>
                    <a:lnT w="6350" cap="flat" cmpd="sng" algn="ctr">
                      <a:solidFill>
                        <a:srgbClr val="0C2D83"/>
                      </a:solidFill>
                      <a:prstDash val="solid"/>
                      <a:round/>
                      <a:headEnd type="none" w="med" len="med"/>
                      <a:tailEnd type="none" w="med" len="med"/>
                    </a:lnT>
                    <a:lnB w="6350" cap="flat" cmpd="sng" algn="ctr">
                      <a:solidFill>
                        <a:srgbClr val="0C2D83"/>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a:t>
                      </a:r>
                    </a:p>
                  </a:txBody>
                  <a:tcPr marL="36000" marR="36000" marT="0" marB="0" anchor="ctr">
                    <a:lnL>
                      <a:noFill/>
                    </a:lnL>
                    <a:lnR>
                      <a:noFill/>
                    </a:lnR>
                    <a:lnT w="6350" cap="flat" cmpd="sng" algn="ctr">
                      <a:solidFill>
                        <a:srgbClr val="0C2D83"/>
                      </a:solidFill>
                      <a:prstDash val="solid"/>
                      <a:round/>
                      <a:headEnd type="none" w="med" len="med"/>
                      <a:tailEnd type="none" w="med" len="med"/>
                    </a:lnT>
                    <a:lnB w="6350" cap="flat" cmpd="sng" algn="ctr">
                      <a:solidFill>
                        <a:srgbClr val="0C2D83"/>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a:t>
                      </a:r>
                    </a:p>
                  </a:txBody>
                  <a:tcPr marL="36000" marR="36000" marT="0" marB="0" anchor="ctr">
                    <a:lnL>
                      <a:noFill/>
                    </a:lnL>
                    <a:lnR>
                      <a:noFill/>
                    </a:lnR>
                    <a:lnT w="6350" cap="flat" cmpd="sng" algn="ctr">
                      <a:solidFill>
                        <a:srgbClr val="0C2D83"/>
                      </a:solidFill>
                      <a:prstDash val="solid"/>
                      <a:round/>
                      <a:headEnd type="none" w="med" len="med"/>
                      <a:tailEnd type="none" w="med" len="med"/>
                    </a:lnT>
                    <a:lnB w="6350" cap="flat" cmpd="sng" algn="ctr">
                      <a:solidFill>
                        <a:srgbClr val="0C2D83"/>
                      </a:solidFill>
                      <a:prstDash val="solid"/>
                      <a:round/>
                      <a:headEnd type="none" w="med" len="med"/>
                      <a:tailEnd type="none" w="med" len="med"/>
                    </a:lnB>
                  </a:tcPr>
                </a:tc>
                <a:extLst>
                  <a:ext uri="{0D108BD9-81ED-4DB2-BD59-A6C34878D82A}">
                    <a16:rowId xmlns:a16="http://schemas.microsoft.com/office/drawing/2014/main" val="3374433553"/>
                  </a:ext>
                </a:extLst>
              </a:tr>
              <a:tr h="187200">
                <a:tc>
                  <a:txBody>
                    <a:bodyPr/>
                    <a:lstStyle/>
                    <a:p>
                      <a:pPr algn="l" rtl="0" fontAlgn="ctr"/>
                      <a:r>
                        <a:rPr lang="en-US" sz="900" b="1" i="0" u="none" strike="noStrike">
                          <a:solidFill>
                            <a:srgbClr val="000000"/>
                          </a:solidFill>
                          <a:effectLst/>
                          <a:latin typeface="KoPub돋움체 Medium" panose="00000600000000000000" pitchFamily="2" charset="-127"/>
                          <a:ea typeface="KoPub돋움체 Medium" panose="00000600000000000000" pitchFamily="2" charset="-127"/>
                        </a:rPr>
                        <a:t>Cash out</a:t>
                      </a:r>
                    </a:p>
                  </a:txBody>
                  <a:tcPr marL="36000" marR="36000" marT="0" marB="0" anchor="ctr">
                    <a:lnL>
                      <a:noFill/>
                    </a:lnL>
                    <a:lnR>
                      <a:noFill/>
                    </a:lnR>
                    <a:lnT w="6350" cap="flat" cmpd="sng" algn="ctr">
                      <a:solidFill>
                        <a:srgbClr val="0C2D83"/>
                      </a:solidFill>
                      <a:prstDash val="solid"/>
                      <a:round/>
                      <a:headEnd type="none" w="med" len="med"/>
                      <a:tailEnd type="none" w="med" len="med"/>
                    </a:lnT>
                    <a:lnB w="6350" cap="flat" cmpd="sng" algn="ctr">
                      <a:solidFill>
                        <a:srgbClr val="0C2D83"/>
                      </a:solidFill>
                      <a:prstDash val="solid"/>
                      <a:round/>
                      <a:headEnd type="none" w="med" len="med"/>
                      <a:tailEnd type="none" w="med" len="med"/>
                    </a:lnB>
                    <a:solidFill>
                      <a:srgbClr val="E5F4FB"/>
                    </a:solidFill>
                  </a:tcPr>
                </a:tc>
                <a:tc>
                  <a:txBody>
                    <a:bodyPr/>
                    <a:lstStyle/>
                    <a:p>
                      <a:pPr algn="l" rtl="0" fontAlgn="ctr"/>
                      <a:r>
                        <a:rPr lang="ko-KR" altLang="en-US" sz="900" b="1" i="0" u="none" strike="noStrike">
                          <a:solidFill>
                            <a:srgbClr val="000000"/>
                          </a:solidFill>
                          <a:effectLst/>
                          <a:latin typeface="KoPub돋움체 Medium" panose="00000600000000000000" pitchFamily="2" charset="-127"/>
                          <a:ea typeface="KoPub돋움체 Medium" panose="00000600000000000000" pitchFamily="2" charset="-127"/>
                        </a:rPr>
                        <a:t>　</a:t>
                      </a:r>
                    </a:p>
                  </a:txBody>
                  <a:tcPr marL="36000" marR="36000" marT="0" marB="0" anchor="ctr">
                    <a:lnL>
                      <a:noFill/>
                    </a:lnL>
                    <a:lnR>
                      <a:noFill/>
                    </a:lnR>
                    <a:lnT w="6350" cap="flat" cmpd="sng" algn="ctr">
                      <a:solidFill>
                        <a:srgbClr val="0C2D83"/>
                      </a:solidFill>
                      <a:prstDash val="solid"/>
                      <a:round/>
                      <a:headEnd type="none" w="med" len="med"/>
                      <a:tailEnd type="none" w="med" len="med"/>
                    </a:lnT>
                    <a:lnB w="6350" cap="flat" cmpd="sng" algn="ctr">
                      <a:solidFill>
                        <a:srgbClr val="0C2D83"/>
                      </a:solidFill>
                      <a:prstDash val="solid"/>
                      <a:round/>
                      <a:headEnd type="none" w="med" len="med"/>
                      <a:tailEnd type="none" w="med" len="med"/>
                    </a:lnB>
                    <a:solidFill>
                      <a:srgbClr val="E5F4FB"/>
                    </a:solidFill>
                  </a:tcPr>
                </a:tc>
                <a:tc>
                  <a:txBody>
                    <a:bodyPr/>
                    <a:lstStyle/>
                    <a:p>
                      <a:pPr algn="l" rtl="0" fontAlgn="ctr"/>
                      <a:r>
                        <a:rPr lang="ko-KR" altLang="en-US" sz="900" b="1" i="0" u="none" strike="noStrike">
                          <a:solidFill>
                            <a:srgbClr val="000000"/>
                          </a:solidFill>
                          <a:effectLst/>
                          <a:latin typeface="KoPub돋움체 Medium" panose="00000600000000000000" pitchFamily="2" charset="-127"/>
                          <a:ea typeface="KoPub돋움체 Medium" panose="00000600000000000000" pitchFamily="2" charset="-127"/>
                        </a:rPr>
                        <a:t>　</a:t>
                      </a:r>
                    </a:p>
                  </a:txBody>
                  <a:tcPr marL="36000" marR="36000" marT="0" marB="0" anchor="ctr">
                    <a:lnL>
                      <a:noFill/>
                    </a:lnL>
                    <a:lnR>
                      <a:noFill/>
                    </a:lnR>
                    <a:lnT w="6350" cap="flat" cmpd="sng" algn="ctr">
                      <a:solidFill>
                        <a:srgbClr val="0C2D83"/>
                      </a:solidFill>
                      <a:prstDash val="solid"/>
                      <a:round/>
                      <a:headEnd type="none" w="med" len="med"/>
                      <a:tailEnd type="none" w="med" len="med"/>
                    </a:lnT>
                    <a:lnB w="6350" cap="flat" cmpd="sng" algn="ctr">
                      <a:solidFill>
                        <a:srgbClr val="0C2D83"/>
                      </a:solidFill>
                      <a:prstDash val="solid"/>
                      <a:round/>
                      <a:headEnd type="none" w="med" len="med"/>
                      <a:tailEnd type="none" w="med" len="med"/>
                    </a:lnB>
                    <a:solidFill>
                      <a:srgbClr val="E5F4FB"/>
                    </a:solidFill>
                  </a:tcPr>
                </a:tc>
                <a:tc>
                  <a:txBody>
                    <a:bodyPr/>
                    <a:lstStyle/>
                    <a:p>
                      <a:pPr algn="l" rtl="0" fontAlgn="ctr"/>
                      <a:r>
                        <a:rPr lang="ko-KR" altLang="en-US" sz="900" b="1" i="0" u="none" strike="noStrike">
                          <a:solidFill>
                            <a:srgbClr val="000000"/>
                          </a:solidFill>
                          <a:effectLst/>
                          <a:latin typeface="KoPub돋움체 Medium" panose="00000600000000000000" pitchFamily="2" charset="-127"/>
                          <a:ea typeface="KoPub돋움체 Medium" panose="00000600000000000000" pitchFamily="2" charset="-127"/>
                        </a:rPr>
                        <a:t>　</a:t>
                      </a:r>
                    </a:p>
                  </a:txBody>
                  <a:tcPr marL="36000" marR="36000" marT="0" marB="0" anchor="ctr">
                    <a:lnL>
                      <a:noFill/>
                    </a:lnL>
                    <a:lnR>
                      <a:noFill/>
                    </a:lnR>
                    <a:lnT w="6350" cap="flat" cmpd="sng" algn="ctr">
                      <a:solidFill>
                        <a:srgbClr val="0C2D83"/>
                      </a:solidFill>
                      <a:prstDash val="solid"/>
                      <a:round/>
                      <a:headEnd type="none" w="med" len="med"/>
                      <a:tailEnd type="none" w="med" len="med"/>
                    </a:lnT>
                    <a:lnB w="6350" cap="flat" cmpd="sng" algn="ctr">
                      <a:solidFill>
                        <a:srgbClr val="0C2D83"/>
                      </a:solidFill>
                      <a:prstDash val="solid"/>
                      <a:round/>
                      <a:headEnd type="none" w="med" len="med"/>
                      <a:tailEnd type="none" w="med" len="med"/>
                    </a:lnB>
                    <a:solidFill>
                      <a:srgbClr val="E5F4FB"/>
                    </a:solidFill>
                  </a:tcPr>
                </a:tc>
                <a:tc>
                  <a:txBody>
                    <a:bodyPr/>
                    <a:lstStyle/>
                    <a:p>
                      <a:pPr algn="r" rtl="0" fontAlgn="ctr"/>
                      <a:r>
                        <a:rPr lang="en-US" altLang="ko-KR" sz="900" b="1" i="0" u="none" strike="noStrike">
                          <a:solidFill>
                            <a:srgbClr val="FF0000"/>
                          </a:solidFill>
                          <a:effectLst/>
                          <a:latin typeface="KoPub돋움체 Medium" panose="00000600000000000000" pitchFamily="2" charset="-127"/>
                          <a:ea typeface="KoPub돋움체 Medium" panose="00000600000000000000" pitchFamily="2" charset="-127"/>
                        </a:rPr>
                        <a:t>(3,104)</a:t>
                      </a:r>
                    </a:p>
                  </a:txBody>
                  <a:tcPr marL="36000" marR="36000" marT="0" marB="0" anchor="ctr">
                    <a:lnL>
                      <a:noFill/>
                    </a:lnL>
                    <a:lnR>
                      <a:noFill/>
                    </a:lnR>
                    <a:lnT w="6350" cap="flat" cmpd="sng" algn="ctr">
                      <a:solidFill>
                        <a:srgbClr val="0C2D83"/>
                      </a:solidFill>
                      <a:prstDash val="solid"/>
                      <a:round/>
                      <a:headEnd type="none" w="med" len="med"/>
                      <a:tailEnd type="none" w="med" len="med"/>
                    </a:lnT>
                    <a:lnB w="6350" cap="flat" cmpd="sng" algn="ctr">
                      <a:solidFill>
                        <a:srgbClr val="0C2D83"/>
                      </a:solidFill>
                      <a:prstDash val="solid"/>
                      <a:round/>
                      <a:headEnd type="none" w="med" len="med"/>
                      <a:tailEnd type="none" w="med" len="med"/>
                    </a:lnB>
                    <a:solidFill>
                      <a:srgbClr val="E5F4FB"/>
                    </a:solidFill>
                  </a:tcPr>
                </a:tc>
                <a:tc>
                  <a:txBody>
                    <a:bodyPr/>
                    <a:lstStyle/>
                    <a:p>
                      <a:pPr algn="r" rtl="0" fontAlgn="ctr"/>
                      <a:r>
                        <a:rPr lang="en-US" altLang="ko-KR" sz="900" b="1" i="0" u="none" strike="noStrike">
                          <a:solidFill>
                            <a:srgbClr val="FF0000"/>
                          </a:solidFill>
                          <a:effectLst/>
                          <a:latin typeface="KoPub돋움체 Medium" panose="00000600000000000000" pitchFamily="2" charset="-127"/>
                          <a:ea typeface="KoPub돋움체 Medium" panose="00000600000000000000" pitchFamily="2" charset="-127"/>
                        </a:rPr>
                        <a:t>(2,503)</a:t>
                      </a:r>
                    </a:p>
                  </a:txBody>
                  <a:tcPr marL="36000" marR="36000" marT="0" marB="0" anchor="ctr">
                    <a:lnL>
                      <a:noFill/>
                    </a:lnL>
                    <a:lnR>
                      <a:noFill/>
                    </a:lnR>
                    <a:lnT w="6350" cap="flat" cmpd="sng" algn="ctr">
                      <a:solidFill>
                        <a:srgbClr val="0C2D83"/>
                      </a:solidFill>
                      <a:prstDash val="solid"/>
                      <a:round/>
                      <a:headEnd type="none" w="med" len="med"/>
                      <a:tailEnd type="none" w="med" len="med"/>
                    </a:lnT>
                    <a:lnB w="6350" cap="flat" cmpd="sng" algn="ctr">
                      <a:solidFill>
                        <a:srgbClr val="0C2D83"/>
                      </a:solidFill>
                      <a:prstDash val="solid"/>
                      <a:round/>
                      <a:headEnd type="none" w="med" len="med"/>
                      <a:tailEnd type="none" w="med" len="med"/>
                    </a:lnB>
                    <a:solidFill>
                      <a:srgbClr val="E5F4FB"/>
                    </a:solidFill>
                  </a:tcPr>
                </a:tc>
                <a:tc>
                  <a:txBody>
                    <a:bodyPr/>
                    <a:lstStyle/>
                    <a:p>
                      <a:pPr algn="r" rtl="0" fontAlgn="ctr"/>
                      <a:r>
                        <a:rPr lang="en-US" altLang="ko-KR" sz="900" b="1" i="0" u="none" strike="noStrike">
                          <a:solidFill>
                            <a:srgbClr val="FF0000"/>
                          </a:solidFill>
                          <a:effectLst/>
                          <a:latin typeface="KoPub돋움체 Medium" panose="00000600000000000000" pitchFamily="2" charset="-127"/>
                          <a:ea typeface="KoPub돋움체 Medium" panose="00000600000000000000" pitchFamily="2" charset="-127"/>
                        </a:rPr>
                        <a:t>(9,683)</a:t>
                      </a:r>
                    </a:p>
                  </a:txBody>
                  <a:tcPr marL="36000" marR="36000" marT="0" marB="0" anchor="ctr">
                    <a:lnL>
                      <a:noFill/>
                    </a:lnL>
                    <a:lnR>
                      <a:noFill/>
                    </a:lnR>
                    <a:lnT w="6350" cap="flat" cmpd="sng" algn="ctr">
                      <a:solidFill>
                        <a:srgbClr val="0C2D83"/>
                      </a:solidFill>
                      <a:prstDash val="solid"/>
                      <a:round/>
                      <a:headEnd type="none" w="med" len="med"/>
                      <a:tailEnd type="none" w="med" len="med"/>
                    </a:lnT>
                    <a:lnB w="6350" cap="flat" cmpd="sng" algn="ctr">
                      <a:solidFill>
                        <a:srgbClr val="0C2D83"/>
                      </a:solidFill>
                      <a:prstDash val="solid"/>
                      <a:round/>
                      <a:headEnd type="none" w="med" len="med"/>
                      <a:tailEnd type="none" w="med" len="med"/>
                    </a:lnB>
                    <a:solidFill>
                      <a:srgbClr val="E5F4FB"/>
                    </a:solidFill>
                  </a:tcPr>
                </a:tc>
                <a:tc>
                  <a:txBody>
                    <a:bodyPr/>
                    <a:lstStyle/>
                    <a:p>
                      <a:pPr algn="r" rtl="0" fontAlgn="ctr"/>
                      <a:r>
                        <a:rPr lang="en-US" altLang="ko-KR" sz="900" b="1" i="0" u="none" strike="noStrike">
                          <a:solidFill>
                            <a:srgbClr val="FF0000"/>
                          </a:solidFill>
                          <a:effectLst/>
                          <a:latin typeface="KoPub돋움체 Medium" panose="00000600000000000000" pitchFamily="2" charset="-127"/>
                          <a:ea typeface="KoPub돋움체 Medium" panose="00000600000000000000" pitchFamily="2" charset="-127"/>
                        </a:rPr>
                        <a:t>(9,193)</a:t>
                      </a:r>
                    </a:p>
                  </a:txBody>
                  <a:tcPr marL="36000" marR="36000" marT="0" marB="0" anchor="ctr">
                    <a:lnL>
                      <a:noFill/>
                    </a:lnL>
                    <a:lnR>
                      <a:noFill/>
                    </a:lnR>
                    <a:lnT w="6350" cap="flat" cmpd="sng" algn="ctr">
                      <a:solidFill>
                        <a:srgbClr val="0C2D83"/>
                      </a:solidFill>
                      <a:prstDash val="solid"/>
                      <a:round/>
                      <a:headEnd type="none" w="med" len="med"/>
                      <a:tailEnd type="none" w="med" len="med"/>
                    </a:lnT>
                    <a:lnB w="6350" cap="flat" cmpd="sng" algn="ctr">
                      <a:solidFill>
                        <a:srgbClr val="0C2D83"/>
                      </a:solidFill>
                      <a:prstDash val="solid"/>
                      <a:round/>
                      <a:headEnd type="none" w="med" len="med"/>
                      <a:tailEnd type="none" w="med" len="med"/>
                    </a:lnB>
                    <a:solidFill>
                      <a:srgbClr val="E5F4FB"/>
                    </a:solidFill>
                  </a:tcPr>
                </a:tc>
                <a:tc>
                  <a:txBody>
                    <a:bodyPr/>
                    <a:lstStyle/>
                    <a:p>
                      <a:pPr algn="r" rtl="0" fontAlgn="ctr"/>
                      <a:r>
                        <a:rPr lang="en-US" altLang="ko-KR" sz="900" b="1" i="0" u="none" strike="noStrike">
                          <a:solidFill>
                            <a:srgbClr val="FF0000"/>
                          </a:solidFill>
                          <a:effectLst/>
                          <a:latin typeface="KoPub돋움체 Medium" panose="00000600000000000000" pitchFamily="2" charset="-127"/>
                          <a:ea typeface="KoPub돋움체 Medium" panose="00000600000000000000" pitchFamily="2" charset="-127"/>
                        </a:rPr>
                        <a:t>(8,703)</a:t>
                      </a:r>
                    </a:p>
                  </a:txBody>
                  <a:tcPr marL="36000" marR="36000" marT="0" marB="0" anchor="ctr">
                    <a:lnL>
                      <a:noFill/>
                    </a:lnL>
                    <a:lnR>
                      <a:noFill/>
                    </a:lnR>
                    <a:lnT w="6350" cap="flat" cmpd="sng" algn="ctr">
                      <a:solidFill>
                        <a:srgbClr val="0C2D83"/>
                      </a:solidFill>
                      <a:prstDash val="solid"/>
                      <a:round/>
                      <a:headEnd type="none" w="med" len="med"/>
                      <a:tailEnd type="none" w="med" len="med"/>
                    </a:lnT>
                    <a:lnB w="6350" cap="flat" cmpd="sng" algn="ctr">
                      <a:solidFill>
                        <a:srgbClr val="0C2D83"/>
                      </a:solidFill>
                      <a:prstDash val="solid"/>
                      <a:round/>
                      <a:headEnd type="none" w="med" len="med"/>
                      <a:tailEnd type="none" w="med" len="med"/>
                    </a:lnB>
                    <a:solidFill>
                      <a:srgbClr val="E5F4FB"/>
                    </a:solidFill>
                  </a:tcPr>
                </a:tc>
                <a:tc>
                  <a:txBody>
                    <a:bodyPr/>
                    <a:lstStyle/>
                    <a:p>
                      <a:pPr algn="r" rtl="0" fontAlgn="ctr"/>
                      <a:r>
                        <a:rPr lang="en-US" altLang="ko-KR" sz="900" b="1" i="0" u="none" strike="noStrike">
                          <a:solidFill>
                            <a:srgbClr val="FF0000"/>
                          </a:solidFill>
                          <a:effectLst/>
                          <a:latin typeface="KoPub돋움체 Medium" panose="00000600000000000000" pitchFamily="2" charset="-127"/>
                          <a:ea typeface="KoPub돋움체 Medium" panose="00000600000000000000" pitchFamily="2" charset="-127"/>
                        </a:rPr>
                        <a:t>(8,215)</a:t>
                      </a:r>
                    </a:p>
                  </a:txBody>
                  <a:tcPr marL="36000" marR="36000" marT="0" marB="0" anchor="ctr">
                    <a:lnL>
                      <a:noFill/>
                    </a:lnL>
                    <a:lnR>
                      <a:noFill/>
                    </a:lnR>
                    <a:lnT w="6350" cap="flat" cmpd="sng" algn="ctr">
                      <a:solidFill>
                        <a:srgbClr val="0C2D83"/>
                      </a:solidFill>
                      <a:prstDash val="solid"/>
                      <a:round/>
                      <a:headEnd type="none" w="med" len="med"/>
                      <a:tailEnd type="none" w="med" len="med"/>
                    </a:lnT>
                    <a:lnB w="6350" cap="flat" cmpd="sng" algn="ctr">
                      <a:solidFill>
                        <a:srgbClr val="0C2D83"/>
                      </a:solidFill>
                      <a:prstDash val="solid"/>
                      <a:round/>
                      <a:headEnd type="none" w="med" len="med"/>
                      <a:tailEnd type="none" w="med" len="med"/>
                    </a:lnB>
                    <a:solidFill>
                      <a:srgbClr val="E5F4FB"/>
                    </a:solidFill>
                  </a:tcPr>
                </a:tc>
                <a:tc>
                  <a:txBody>
                    <a:bodyPr/>
                    <a:lstStyle/>
                    <a:p>
                      <a:pPr algn="r" rtl="0" fontAlgn="ctr"/>
                      <a:r>
                        <a:rPr lang="en-US" altLang="ko-KR" sz="900" b="1" i="0" u="none" strike="noStrike">
                          <a:solidFill>
                            <a:srgbClr val="FF0000"/>
                          </a:solidFill>
                          <a:effectLst/>
                          <a:latin typeface="KoPub돋움체 Medium" panose="00000600000000000000" pitchFamily="2" charset="-127"/>
                          <a:ea typeface="KoPub돋움체 Medium" panose="00000600000000000000" pitchFamily="2" charset="-127"/>
                        </a:rPr>
                        <a:t>(5,833)</a:t>
                      </a:r>
                    </a:p>
                  </a:txBody>
                  <a:tcPr marL="36000" marR="36000" marT="0" marB="0" anchor="ctr">
                    <a:lnL>
                      <a:noFill/>
                    </a:lnL>
                    <a:lnR>
                      <a:noFill/>
                    </a:lnR>
                    <a:lnT w="6350" cap="flat" cmpd="sng" algn="ctr">
                      <a:solidFill>
                        <a:srgbClr val="0C2D83"/>
                      </a:solidFill>
                      <a:prstDash val="solid"/>
                      <a:round/>
                      <a:headEnd type="none" w="med" len="med"/>
                      <a:tailEnd type="none" w="med" len="med"/>
                    </a:lnT>
                    <a:lnB w="6350" cap="flat" cmpd="sng" algn="ctr">
                      <a:solidFill>
                        <a:srgbClr val="0C2D83"/>
                      </a:solidFill>
                      <a:prstDash val="solid"/>
                      <a:round/>
                      <a:headEnd type="none" w="med" len="med"/>
                      <a:tailEnd type="none" w="med" len="med"/>
                    </a:lnB>
                    <a:solidFill>
                      <a:srgbClr val="E5F4FB"/>
                    </a:solidFill>
                  </a:tcPr>
                </a:tc>
                <a:tc>
                  <a:txBody>
                    <a:bodyPr/>
                    <a:lstStyle/>
                    <a:p>
                      <a:pPr algn="r" rtl="0" fontAlgn="ctr"/>
                      <a:r>
                        <a:rPr lang="en-US" altLang="ko-KR" sz="900" b="1" i="0" u="none" strike="noStrike">
                          <a:solidFill>
                            <a:srgbClr val="000000"/>
                          </a:solidFill>
                          <a:effectLst/>
                          <a:latin typeface="KoPub돋움체 Medium" panose="00000600000000000000" pitchFamily="2" charset="-127"/>
                          <a:ea typeface="KoPub돋움체 Medium" panose="00000600000000000000" pitchFamily="2" charset="-127"/>
                        </a:rPr>
                        <a:t>-</a:t>
                      </a:r>
                    </a:p>
                  </a:txBody>
                  <a:tcPr marL="36000" marR="36000" marT="0" marB="0" anchor="ctr">
                    <a:lnL>
                      <a:noFill/>
                    </a:lnL>
                    <a:lnR>
                      <a:noFill/>
                    </a:lnR>
                    <a:lnT w="6350" cap="flat" cmpd="sng" algn="ctr">
                      <a:solidFill>
                        <a:srgbClr val="0C2D83"/>
                      </a:solidFill>
                      <a:prstDash val="solid"/>
                      <a:round/>
                      <a:headEnd type="none" w="med" len="med"/>
                      <a:tailEnd type="none" w="med" len="med"/>
                    </a:lnT>
                    <a:lnB w="6350" cap="flat" cmpd="sng" algn="ctr">
                      <a:solidFill>
                        <a:srgbClr val="0C2D83"/>
                      </a:solidFill>
                      <a:prstDash val="solid"/>
                      <a:round/>
                      <a:headEnd type="none" w="med" len="med"/>
                      <a:tailEnd type="none" w="med" len="med"/>
                    </a:lnB>
                    <a:solidFill>
                      <a:srgbClr val="E5F4FB"/>
                    </a:solidFill>
                  </a:tcPr>
                </a:tc>
                <a:extLst>
                  <a:ext uri="{0D108BD9-81ED-4DB2-BD59-A6C34878D82A}">
                    <a16:rowId xmlns:a16="http://schemas.microsoft.com/office/drawing/2014/main" val="2191307648"/>
                  </a:ext>
                </a:extLst>
              </a:tr>
              <a:tr h="187200">
                <a:tc>
                  <a:txBody>
                    <a:bodyPr/>
                    <a:lstStyle/>
                    <a:p>
                      <a:pPr algn="l" fontAlgn="ctr"/>
                      <a:endPar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endParaRPr>
                    </a:p>
                  </a:txBody>
                  <a:tcPr marL="36000" marR="36000" marT="0" marB="0" anchor="ctr">
                    <a:lnL>
                      <a:noFill/>
                    </a:lnL>
                    <a:lnR>
                      <a:noFill/>
                    </a:lnR>
                    <a:lnT w="6350" cap="flat" cmpd="sng" algn="ctr">
                      <a:solidFill>
                        <a:srgbClr val="0C2D83"/>
                      </a:solidFill>
                      <a:prstDash val="solid"/>
                      <a:round/>
                      <a:headEnd type="none" w="med" len="med"/>
                      <a:tailEnd type="none" w="med" len="med"/>
                    </a:lnT>
                    <a:lnB>
                      <a:noFill/>
                    </a:lnB>
                  </a:tcPr>
                </a:tc>
                <a:tc>
                  <a:txBody>
                    <a:bodyPr/>
                    <a:lstStyle/>
                    <a:p>
                      <a:pPr algn="l" fontAlgn="ct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선박금융 원금 상환</a:t>
                      </a:r>
                    </a:p>
                  </a:txBody>
                  <a:tcPr marL="36000" marR="36000" marT="0" marB="0" anchor="ctr">
                    <a:lnL>
                      <a:noFill/>
                    </a:lnL>
                    <a:lnR>
                      <a:noFill/>
                    </a:lnR>
                    <a:lnT w="6350" cap="flat" cmpd="sng" algn="ctr">
                      <a:solidFill>
                        <a:srgbClr val="0C2D83"/>
                      </a:solidFill>
                      <a:prstDash val="solid"/>
                      <a:round/>
                      <a:headEnd type="none" w="med" len="med"/>
                      <a:tailEnd type="none" w="med" len="med"/>
                    </a:lnT>
                    <a:lnB>
                      <a:noFill/>
                    </a:lnB>
                  </a:tcPr>
                </a:tc>
                <a:tc>
                  <a:txBody>
                    <a:bodyPr/>
                    <a:lstStyle/>
                    <a:p>
                      <a:pPr algn="l" fontAlgn="ctr"/>
                      <a:endPar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endParaRPr>
                    </a:p>
                  </a:txBody>
                  <a:tcPr marL="36000" marR="36000" marT="0" marB="0" anchor="ctr">
                    <a:lnL>
                      <a:noFill/>
                    </a:lnL>
                    <a:lnR>
                      <a:noFill/>
                    </a:lnR>
                    <a:lnT w="6350" cap="flat" cmpd="sng" algn="ctr">
                      <a:solidFill>
                        <a:srgbClr val="0C2D83"/>
                      </a:solidFill>
                      <a:prstDash val="solid"/>
                      <a:round/>
                      <a:headEnd type="none" w="med" len="med"/>
                      <a:tailEnd type="none" w="med" len="med"/>
                    </a:lnT>
                    <a:lnB>
                      <a:noFill/>
                    </a:lnB>
                  </a:tcPr>
                </a:tc>
                <a:tc>
                  <a:txBody>
                    <a:bodyPr/>
                    <a:lstStyle/>
                    <a:p>
                      <a:pPr algn="l" fontAlgn="ctr"/>
                      <a:endPar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endParaRPr>
                    </a:p>
                  </a:txBody>
                  <a:tcPr marL="36000" marR="36000" marT="0" marB="0" anchor="ctr">
                    <a:lnL>
                      <a:noFill/>
                    </a:lnL>
                    <a:lnR>
                      <a:noFill/>
                    </a:lnR>
                    <a:lnT w="6350" cap="flat" cmpd="sng" algn="ctr">
                      <a:solidFill>
                        <a:srgbClr val="0C2D83"/>
                      </a:solidFill>
                      <a:prstDash val="solid"/>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a:t>
                      </a:r>
                    </a:p>
                  </a:txBody>
                  <a:tcPr marL="36000" marR="36000" marT="0" marB="0" anchor="ctr">
                    <a:lnL>
                      <a:noFill/>
                    </a:lnL>
                    <a:lnR>
                      <a:noFill/>
                    </a:lnR>
                    <a:lnT w="6350" cap="flat" cmpd="sng" algn="ctr">
                      <a:solidFill>
                        <a:srgbClr val="0C2D83"/>
                      </a:solidFill>
                      <a:prstDash val="solid"/>
                      <a:round/>
                      <a:headEnd type="none" w="med" len="med"/>
                      <a:tailEnd type="none" w="med" len="med"/>
                    </a:lnT>
                    <a:lnB>
                      <a:noFill/>
                    </a:lnB>
                  </a:tcPr>
                </a:tc>
                <a:tc>
                  <a:txBody>
                    <a:bodyPr/>
                    <a:lstStyle/>
                    <a:p>
                      <a:pPr algn="r" fontAlgn="ctr"/>
                      <a:r>
                        <a:rPr lang="en-US" altLang="ko-KR" sz="900" b="0" i="0" u="none" strike="noStrike">
                          <a:solidFill>
                            <a:srgbClr val="FF0000"/>
                          </a:solidFill>
                          <a:effectLst/>
                          <a:latin typeface="KoPub돋움체 Medium" panose="00000600000000000000" pitchFamily="2" charset="-127"/>
                          <a:ea typeface="KoPub돋움체 Medium" panose="00000600000000000000" pitchFamily="2" charset="-127"/>
                        </a:rPr>
                        <a:t>(1,885)</a:t>
                      </a:r>
                    </a:p>
                  </a:txBody>
                  <a:tcPr marL="36000" marR="36000" marT="0" marB="0" anchor="ctr">
                    <a:lnL>
                      <a:noFill/>
                    </a:lnL>
                    <a:lnR>
                      <a:noFill/>
                    </a:lnR>
                    <a:lnT w="6350" cap="flat" cmpd="sng" algn="ctr">
                      <a:solidFill>
                        <a:srgbClr val="0C2D83"/>
                      </a:solidFill>
                      <a:prstDash val="solid"/>
                      <a:round/>
                      <a:headEnd type="none" w="med" len="med"/>
                      <a:tailEnd type="none" w="med" len="med"/>
                    </a:lnT>
                    <a:lnB>
                      <a:noFill/>
                    </a:lnB>
                  </a:tcPr>
                </a:tc>
                <a:tc>
                  <a:txBody>
                    <a:bodyPr/>
                    <a:lstStyle/>
                    <a:p>
                      <a:pPr algn="r" fontAlgn="ctr"/>
                      <a:r>
                        <a:rPr lang="en-US" altLang="ko-KR" sz="900" b="0" i="0" u="none" strike="noStrike">
                          <a:solidFill>
                            <a:srgbClr val="FF0000"/>
                          </a:solidFill>
                          <a:effectLst/>
                          <a:latin typeface="KoPub돋움체 Medium" panose="00000600000000000000" pitchFamily="2" charset="-127"/>
                          <a:ea typeface="KoPub돋움체 Medium" panose="00000600000000000000" pitchFamily="2" charset="-127"/>
                        </a:rPr>
                        <a:t>(7,540)</a:t>
                      </a:r>
                    </a:p>
                  </a:txBody>
                  <a:tcPr marL="36000" marR="36000" marT="0" marB="0" anchor="ctr">
                    <a:lnL>
                      <a:noFill/>
                    </a:lnL>
                    <a:lnR>
                      <a:noFill/>
                    </a:lnR>
                    <a:lnT w="6350" cap="flat" cmpd="sng" algn="ctr">
                      <a:solidFill>
                        <a:srgbClr val="0C2D83"/>
                      </a:solidFill>
                      <a:prstDash val="solid"/>
                      <a:round/>
                      <a:headEnd type="none" w="med" len="med"/>
                      <a:tailEnd type="none" w="med" len="med"/>
                    </a:lnT>
                    <a:lnB>
                      <a:noFill/>
                    </a:lnB>
                  </a:tcPr>
                </a:tc>
                <a:tc>
                  <a:txBody>
                    <a:bodyPr/>
                    <a:lstStyle/>
                    <a:p>
                      <a:pPr algn="r" fontAlgn="ctr"/>
                      <a:r>
                        <a:rPr lang="en-US" altLang="ko-KR" sz="900" b="0" i="0" u="none" strike="noStrike">
                          <a:solidFill>
                            <a:srgbClr val="FF0000"/>
                          </a:solidFill>
                          <a:effectLst/>
                          <a:latin typeface="KoPub돋움체 Medium" panose="00000600000000000000" pitchFamily="2" charset="-127"/>
                          <a:ea typeface="KoPub돋움체 Medium" panose="00000600000000000000" pitchFamily="2" charset="-127"/>
                        </a:rPr>
                        <a:t>(7,540)</a:t>
                      </a:r>
                    </a:p>
                  </a:txBody>
                  <a:tcPr marL="36000" marR="36000" marT="0" marB="0" anchor="ctr">
                    <a:lnL>
                      <a:noFill/>
                    </a:lnL>
                    <a:lnR>
                      <a:noFill/>
                    </a:lnR>
                    <a:lnT w="6350" cap="flat" cmpd="sng" algn="ctr">
                      <a:solidFill>
                        <a:srgbClr val="0C2D83"/>
                      </a:solidFill>
                      <a:prstDash val="solid"/>
                      <a:round/>
                      <a:headEnd type="none" w="med" len="med"/>
                      <a:tailEnd type="none" w="med" len="med"/>
                    </a:lnT>
                    <a:lnB>
                      <a:noFill/>
                    </a:lnB>
                  </a:tcPr>
                </a:tc>
                <a:tc>
                  <a:txBody>
                    <a:bodyPr/>
                    <a:lstStyle/>
                    <a:p>
                      <a:pPr algn="r" fontAlgn="ctr"/>
                      <a:r>
                        <a:rPr lang="en-US" altLang="ko-KR" sz="900" b="0" i="0" u="none" strike="noStrike">
                          <a:solidFill>
                            <a:srgbClr val="FF0000"/>
                          </a:solidFill>
                          <a:effectLst/>
                          <a:latin typeface="KoPub돋움체 Medium" panose="00000600000000000000" pitchFamily="2" charset="-127"/>
                          <a:ea typeface="KoPub돋움체 Medium" panose="00000600000000000000" pitchFamily="2" charset="-127"/>
                        </a:rPr>
                        <a:t>(7,540)</a:t>
                      </a:r>
                    </a:p>
                  </a:txBody>
                  <a:tcPr marL="36000" marR="36000" marT="0" marB="0" anchor="ctr">
                    <a:lnL>
                      <a:noFill/>
                    </a:lnL>
                    <a:lnR>
                      <a:noFill/>
                    </a:lnR>
                    <a:lnT w="6350" cap="flat" cmpd="sng" algn="ctr">
                      <a:solidFill>
                        <a:srgbClr val="0C2D83"/>
                      </a:solidFill>
                      <a:prstDash val="solid"/>
                      <a:round/>
                      <a:headEnd type="none" w="med" len="med"/>
                      <a:tailEnd type="none" w="med" len="med"/>
                    </a:lnT>
                    <a:lnB>
                      <a:noFill/>
                    </a:lnB>
                  </a:tcPr>
                </a:tc>
                <a:tc>
                  <a:txBody>
                    <a:bodyPr/>
                    <a:lstStyle/>
                    <a:p>
                      <a:pPr algn="r" fontAlgn="ctr"/>
                      <a:r>
                        <a:rPr lang="en-US" altLang="ko-KR" sz="900" b="0" i="0" u="none" strike="noStrike">
                          <a:solidFill>
                            <a:srgbClr val="FF0000"/>
                          </a:solidFill>
                          <a:effectLst/>
                          <a:latin typeface="KoPub돋움체 Medium" panose="00000600000000000000" pitchFamily="2" charset="-127"/>
                          <a:ea typeface="KoPub돋움체 Medium" panose="00000600000000000000" pitchFamily="2" charset="-127"/>
                        </a:rPr>
                        <a:t>(7,540)</a:t>
                      </a:r>
                    </a:p>
                  </a:txBody>
                  <a:tcPr marL="36000" marR="36000" marT="0" marB="0" anchor="ctr">
                    <a:lnL>
                      <a:noFill/>
                    </a:lnL>
                    <a:lnR>
                      <a:noFill/>
                    </a:lnR>
                    <a:lnT w="6350" cap="flat" cmpd="sng" algn="ctr">
                      <a:solidFill>
                        <a:srgbClr val="0C2D83"/>
                      </a:solidFill>
                      <a:prstDash val="solid"/>
                      <a:round/>
                      <a:headEnd type="none" w="med" len="med"/>
                      <a:tailEnd type="none" w="med" len="med"/>
                    </a:lnT>
                    <a:lnB>
                      <a:noFill/>
                    </a:lnB>
                  </a:tcPr>
                </a:tc>
                <a:tc>
                  <a:txBody>
                    <a:bodyPr/>
                    <a:lstStyle/>
                    <a:p>
                      <a:pPr algn="r" fontAlgn="ctr"/>
                      <a:r>
                        <a:rPr lang="en-US" altLang="ko-KR" sz="900" b="0" i="0" u="none" strike="noStrike">
                          <a:solidFill>
                            <a:srgbClr val="FF0000"/>
                          </a:solidFill>
                          <a:effectLst/>
                          <a:latin typeface="KoPub돋움체 Medium" panose="00000600000000000000" pitchFamily="2" charset="-127"/>
                          <a:ea typeface="KoPub돋움체 Medium" panose="00000600000000000000" pitchFamily="2" charset="-127"/>
                        </a:rPr>
                        <a:t>(5,655)</a:t>
                      </a:r>
                    </a:p>
                  </a:txBody>
                  <a:tcPr marL="36000" marR="36000" marT="0" marB="0" anchor="ctr">
                    <a:lnL>
                      <a:noFill/>
                    </a:lnL>
                    <a:lnR>
                      <a:noFill/>
                    </a:lnR>
                    <a:lnT w="6350" cap="flat" cmpd="sng" algn="ctr">
                      <a:solidFill>
                        <a:srgbClr val="0C2D83"/>
                      </a:solidFill>
                      <a:prstDash val="solid"/>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a:t>
                      </a:r>
                    </a:p>
                  </a:txBody>
                  <a:tcPr marL="36000" marR="36000" marT="0" marB="0" anchor="ctr">
                    <a:lnL>
                      <a:noFill/>
                    </a:lnL>
                    <a:lnR>
                      <a:noFill/>
                    </a:lnR>
                    <a:lnT w="6350" cap="flat" cmpd="sng" algn="ctr">
                      <a:solidFill>
                        <a:srgbClr val="0C2D83"/>
                      </a:solidFill>
                      <a:prstDash val="solid"/>
                      <a:round/>
                      <a:headEnd type="none" w="med" len="med"/>
                      <a:tailEnd type="none" w="med" len="med"/>
                    </a:lnT>
                    <a:lnB>
                      <a:noFill/>
                    </a:lnB>
                  </a:tcPr>
                </a:tc>
                <a:extLst>
                  <a:ext uri="{0D108BD9-81ED-4DB2-BD59-A6C34878D82A}">
                    <a16:rowId xmlns:a16="http://schemas.microsoft.com/office/drawing/2014/main" val="17768649"/>
                  </a:ext>
                </a:extLst>
              </a:tr>
              <a:tr h="187200">
                <a:tc>
                  <a:txBody>
                    <a:bodyPr/>
                    <a:lstStyle/>
                    <a:p>
                      <a:pPr algn="l" fontAlgn="ctr"/>
                      <a:endPar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endParaRPr>
                    </a:p>
                  </a:txBody>
                  <a:tcPr marL="36000" marR="36000" marT="0" marB="0" anchor="ctr">
                    <a:lnL>
                      <a:noFill/>
                    </a:lnL>
                    <a:lnR>
                      <a:noFill/>
                    </a:lnR>
                    <a:lnT>
                      <a:noFill/>
                    </a:lnT>
                    <a:lnB>
                      <a:noFill/>
                    </a:lnB>
                  </a:tcPr>
                </a:tc>
                <a:tc>
                  <a:txBody>
                    <a:bodyPr/>
                    <a:lstStyle/>
                    <a:p>
                      <a:pPr algn="l" fontAlgn="ct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선박금융 이자 지급</a:t>
                      </a:r>
                    </a:p>
                  </a:txBody>
                  <a:tcPr marL="36000" marR="36000" marT="0" marB="0" anchor="ctr">
                    <a:lnL>
                      <a:noFill/>
                    </a:lnL>
                    <a:lnR>
                      <a:noFill/>
                    </a:lnR>
                    <a:lnT>
                      <a:noFill/>
                    </a:lnT>
                    <a:lnB>
                      <a:noFill/>
                    </a:lnB>
                  </a:tcPr>
                </a:tc>
                <a:tc>
                  <a:txBody>
                    <a:bodyPr/>
                    <a:lstStyle/>
                    <a:p>
                      <a:pPr algn="l" fontAlgn="ctr"/>
                      <a:endPar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endParaRPr>
                    </a:p>
                  </a:txBody>
                  <a:tcPr marL="36000" marR="36000" marT="0" marB="0" anchor="ctr">
                    <a:lnL>
                      <a:noFill/>
                    </a:lnL>
                    <a:lnR>
                      <a:noFill/>
                    </a:lnR>
                    <a:lnT>
                      <a:noFill/>
                    </a:lnT>
                    <a:lnB>
                      <a:noFill/>
                    </a:lnB>
                  </a:tcPr>
                </a:tc>
                <a:tc>
                  <a:txBody>
                    <a:bodyPr/>
                    <a:lstStyle/>
                    <a:p>
                      <a:pPr algn="l" fontAlgn="ctr"/>
                      <a:endPar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endParaRP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FF0000"/>
                          </a:solidFill>
                          <a:effectLst/>
                          <a:latin typeface="KoPub돋움체 Medium" panose="00000600000000000000" pitchFamily="2" charset="-127"/>
                          <a:ea typeface="KoPub돋움체 Medium" panose="00000600000000000000" pitchFamily="2" charset="-127"/>
                        </a:rPr>
                        <a:t>(2,350)</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FF0000"/>
                          </a:solidFill>
                          <a:effectLst/>
                          <a:latin typeface="KoPub돋움체 Medium" panose="00000600000000000000" pitchFamily="2" charset="-127"/>
                          <a:ea typeface="KoPub돋움체 Medium" panose="00000600000000000000" pitchFamily="2" charset="-127"/>
                        </a:rPr>
                        <a:t>(618)</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FF0000"/>
                          </a:solidFill>
                          <a:effectLst/>
                          <a:latin typeface="KoPub돋움체 Medium" panose="00000600000000000000" pitchFamily="2" charset="-127"/>
                          <a:ea typeface="KoPub돋움체 Medium" panose="00000600000000000000" pitchFamily="2" charset="-127"/>
                        </a:rPr>
                        <a:t>(2,143)</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FF0000"/>
                          </a:solidFill>
                          <a:effectLst/>
                          <a:latin typeface="KoPub돋움체 Medium" panose="00000600000000000000" pitchFamily="2" charset="-127"/>
                          <a:ea typeface="KoPub돋움체 Medium" panose="00000600000000000000" pitchFamily="2" charset="-127"/>
                        </a:rPr>
                        <a:t>(1,653)</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FF0000"/>
                          </a:solidFill>
                          <a:effectLst/>
                          <a:latin typeface="KoPub돋움체 Medium" panose="00000600000000000000" pitchFamily="2" charset="-127"/>
                          <a:ea typeface="KoPub돋움체 Medium" panose="00000600000000000000" pitchFamily="2" charset="-127"/>
                        </a:rPr>
                        <a:t>(1,163)</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FF0000"/>
                          </a:solidFill>
                          <a:effectLst/>
                          <a:latin typeface="KoPub돋움체 Medium" panose="00000600000000000000" pitchFamily="2" charset="-127"/>
                          <a:ea typeface="KoPub돋움체 Medium" panose="00000600000000000000" pitchFamily="2" charset="-127"/>
                        </a:rPr>
                        <a:t>(675)</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FF0000"/>
                          </a:solidFill>
                          <a:effectLst/>
                          <a:latin typeface="KoPub돋움체 Medium" panose="00000600000000000000" pitchFamily="2" charset="-127"/>
                          <a:ea typeface="KoPub돋움체 Medium" panose="00000600000000000000" pitchFamily="2" charset="-127"/>
                        </a:rPr>
                        <a:t>(178)</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a:t>
                      </a:r>
                    </a:p>
                  </a:txBody>
                  <a:tcPr marL="36000" marR="36000" marT="0" marB="0" anchor="ctr">
                    <a:lnL>
                      <a:noFill/>
                    </a:lnL>
                    <a:lnR>
                      <a:noFill/>
                    </a:lnR>
                    <a:lnT>
                      <a:noFill/>
                    </a:lnT>
                    <a:lnB>
                      <a:noFill/>
                    </a:lnB>
                  </a:tcPr>
                </a:tc>
                <a:extLst>
                  <a:ext uri="{0D108BD9-81ED-4DB2-BD59-A6C34878D82A}">
                    <a16:rowId xmlns:a16="http://schemas.microsoft.com/office/drawing/2014/main" val="2677988238"/>
                  </a:ext>
                </a:extLst>
              </a:tr>
              <a:tr h="187200">
                <a:tc>
                  <a:txBody>
                    <a:bodyPr/>
                    <a:lstStyle/>
                    <a:p>
                      <a:pPr algn="l" fontAlgn="ctr"/>
                      <a:endPar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endParaRP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l" fontAlgn="ct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금융 수수료</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l" fontAlgn="ctr"/>
                      <a:endPar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endParaRP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l" fontAlgn="ctr"/>
                      <a:endPar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endParaRP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FF0000"/>
                          </a:solidFill>
                          <a:effectLst/>
                          <a:latin typeface="KoPub돋움체 Medium" panose="00000600000000000000" pitchFamily="2" charset="-127"/>
                          <a:ea typeface="KoPub돋움체 Medium" panose="00000600000000000000" pitchFamily="2" charset="-127"/>
                        </a:rPr>
                        <a:t>(754)</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3129224450"/>
                  </a:ext>
                </a:extLst>
              </a:tr>
              <a:tr h="187200">
                <a:tc>
                  <a:txBody>
                    <a:bodyPr/>
                    <a:lstStyle/>
                    <a:p>
                      <a:pPr algn="l" rtl="0" fontAlgn="ctr"/>
                      <a:r>
                        <a:rPr lang="ko-KR" altLang="en-US" sz="900" b="1" i="0" u="none" strike="noStrike">
                          <a:solidFill>
                            <a:srgbClr val="000000"/>
                          </a:solidFill>
                          <a:effectLst/>
                          <a:latin typeface="KoPub돋움체 Medium" panose="00000600000000000000" pitchFamily="2" charset="-127"/>
                          <a:ea typeface="KoPub돋움체 Medium" panose="00000600000000000000" pitchFamily="2" charset="-127"/>
                        </a:rPr>
                        <a:t>순 현금흐름</a:t>
                      </a:r>
                    </a:p>
                  </a:txBody>
                  <a:tcPr marL="36000" marR="36000" marT="0" marB="0" anchor="ctr">
                    <a:lnL>
                      <a:noFill/>
                    </a:lnL>
                    <a:lnR>
                      <a:noFill/>
                    </a:lnR>
                    <a:lnT w="6350" cap="flat" cmpd="sng" algn="ctr">
                      <a:solidFill>
                        <a:srgbClr val="00338D"/>
                      </a:solidFill>
                      <a:prstDash val="solid"/>
                      <a:round/>
                      <a:headEnd type="none" w="med" len="med"/>
                      <a:tailEnd type="none" w="med" len="med"/>
                    </a:lnT>
                    <a:lnB w="12700" cap="flat" cmpd="sng" algn="ctr">
                      <a:solidFill>
                        <a:srgbClr val="00338D"/>
                      </a:solidFill>
                      <a:prstDash val="solid"/>
                      <a:round/>
                      <a:headEnd type="none" w="med" len="med"/>
                      <a:tailEnd type="none" w="med" len="med"/>
                    </a:lnB>
                    <a:solidFill>
                      <a:srgbClr val="E5F4FB"/>
                    </a:solidFill>
                  </a:tcPr>
                </a:tc>
                <a:tc>
                  <a:txBody>
                    <a:bodyPr/>
                    <a:lstStyle/>
                    <a:p>
                      <a:pPr algn="l" rtl="0" fontAlgn="ctr"/>
                      <a:r>
                        <a:rPr lang="ko-KR" altLang="en-US" sz="900" b="1" i="0" u="none" strike="noStrike">
                          <a:solidFill>
                            <a:srgbClr val="000000"/>
                          </a:solidFill>
                          <a:effectLst/>
                          <a:latin typeface="KoPub돋움체 Medium" panose="00000600000000000000" pitchFamily="2" charset="-127"/>
                          <a:ea typeface="KoPub돋움체 Medium" panose="00000600000000000000" pitchFamily="2"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12700" cap="flat" cmpd="sng" algn="ctr">
                      <a:solidFill>
                        <a:srgbClr val="00338D"/>
                      </a:solidFill>
                      <a:prstDash val="solid"/>
                      <a:round/>
                      <a:headEnd type="none" w="med" len="med"/>
                      <a:tailEnd type="none" w="med" len="med"/>
                    </a:lnB>
                    <a:solidFill>
                      <a:srgbClr val="E5F4FB"/>
                    </a:solidFill>
                  </a:tcPr>
                </a:tc>
                <a:tc>
                  <a:txBody>
                    <a:bodyPr/>
                    <a:lstStyle/>
                    <a:p>
                      <a:pPr algn="l" rtl="0" fontAlgn="ctr"/>
                      <a:r>
                        <a:rPr lang="ko-KR" altLang="en-US" sz="900" b="1" i="0" u="none" strike="noStrike">
                          <a:solidFill>
                            <a:srgbClr val="000000"/>
                          </a:solidFill>
                          <a:effectLst/>
                          <a:latin typeface="KoPub돋움체 Medium" panose="00000600000000000000" pitchFamily="2" charset="-127"/>
                          <a:ea typeface="KoPub돋움체 Medium" panose="00000600000000000000" pitchFamily="2"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12700" cap="flat" cmpd="sng" algn="ctr">
                      <a:solidFill>
                        <a:srgbClr val="00338D"/>
                      </a:solidFill>
                      <a:prstDash val="solid"/>
                      <a:round/>
                      <a:headEnd type="none" w="med" len="med"/>
                      <a:tailEnd type="none" w="med" len="med"/>
                    </a:lnB>
                    <a:solidFill>
                      <a:srgbClr val="E5F4FB"/>
                    </a:solidFill>
                  </a:tcPr>
                </a:tc>
                <a:tc>
                  <a:txBody>
                    <a:bodyPr/>
                    <a:lstStyle/>
                    <a:p>
                      <a:pPr algn="l" rtl="0" fontAlgn="ctr"/>
                      <a:r>
                        <a:rPr lang="ko-KR" altLang="en-US" sz="900" b="1" i="0" u="none" strike="noStrike">
                          <a:solidFill>
                            <a:srgbClr val="000000"/>
                          </a:solidFill>
                          <a:effectLst/>
                          <a:latin typeface="KoPub돋움체 Medium" panose="00000600000000000000" pitchFamily="2" charset="-127"/>
                          <a:ea typeface="KoPub돋움체 Medium" panose="00000600000000000000" pitchFamily="2"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12700" cap="flat" cmpd="sng" algn="ctr">
                      <a:solidFill>
                        <a:srgbClr val="00338D"/>
                      </a:solidFill>
                      <a:prstDash val="solid"/>
                      <a:round/>
                      <a:headEnd type="none" w="med" len="med"/>
                      <a:tailEnd type="none" w="med" len="med"/>
                    </a:lnB>
                    <a:solidFill>
                      <a:srgbClr val="E5F4FB"/>
                    </a:solidFill>
                  </a:tcPr>
                </a:tc>
                <a:tc>
                  <a:txBody>
                    <a:bodyPr/>
                    <a:lstStyle/>
                    <a:p>
                      <a:pPr algn="r" rtl="0" fontAlgn="ctr"/>
                      <a:r>
                        <a:rPr lang="en-US" altLang="ko-KR" sz="900" b="1" i="0" u="none" strike="noStrike">
                          <a:solidFill>
                            <a:srgbClr val="000000"/>
                          </a:solidFill>
                          <a:effectLst/>
                          <a:latin typeface="KoPub돋움체 Medium" panose="00000600000000000000" pitchFamily="2" charset="-127"/>
                          <a:ea typeface="KoPub돋움체 Medium" panose="00000600000000000000" pitchFamily="2" charset="-127"/>
                        </a:rPr>
                        <a:t>34,597</a:t>
                      </a:r>
                    </a:p>
                  </a:txBody>
                  <a:tcPr marL="0" marR="36000" marT="0" marB="0" anchor="ctr">
                    <a:lnL>
                      <a:noFill/>
                    </a:lnL>
                    <a:lnR>
                      <a:noFill/>
                    </a:lnR>
                    <a:lnT w="6350" cap="flat" cmpd="sng" algn="ctr">
                      <a:solidFill>
                        <a:srgbClr val="00338D"/>
                      </a:solidFill>
                      <a:prstDash val="solid"/>
                      <a:round/>
                      <a:headEnd type="none" w="med" len="med"/>
                      <a:tailEnd type="none" w="med" len="med"/>
                    </a:lnT>
                    <a:lnB w="12700" cap="flat" cmpd="sng" algn="ctr">
                      <a:solidFill>
                        <a:srgbClr val="00338D"/>
                      </a:solidFill>
                      <a:prstDash val="solid"/>
                      <a:round/>
                      <a:headEnd type="none" w="med" len="med"/>
                      <a:tailEnd type="none" w="med" len="med"/>
                    </a:lnB>
                    <a:solidFill>
                      <a:srgbClr val="E5F4FB"/>
                    </a:solidFill>
                  </a:tcPr>
                </a:tc>
                <a:tc>
                  <a:txBody>
                    <a:bodyPr/>
                    <a:lstStyle/>
                    <a:p>
                      <a:pPr algn="r" rtl="0" fontAlgn="ctr"/>
                      <a:r>
                        <a:rPr lang="en-US" altLang="ko-KR" sz="900" b="1" i="0" u="none" strike="noStrike">
                          <a:solidFill>
                            <a:srgbClr val="FF0000"/>
                          </a:solidFill>
                          <a:effectLst/>
                          <a:latin typeface="KoPub돋움체 Medium" panose="00000600000000000000" pitchFamily="2" charset="-127"/>
                          <a:ea typeface="KoPub돋움체 Medium" panose="00000600000000000000" pitchFamily="2" charset="-127"/>
                        </a:rPr>
                        <a:t>(2,503)</a:t>
                      </a:r>
                    </a:p>
                  </a:txBody>
                  <a:tcPr marL="0" marR="36000" marT="0" marB="0" anchor="ctr">
                    <a:lnL>
                      <a:noFill/>
                    </a:lnL>
                    <a:lnR>
                      <a:noFill/>
                    </a:lnR>
                    <a:lnT w="6350" cap="flat" cmpd="sng" algn="ctr">
                      <a:solidFill>
                        <a:srgbClr val="00338D"/>
                      </a:solidFill>
                      <a:prstDash val="solid"/>
                      <a:round/>
                      <a:headEnd type="none" w="med" len="med"/>
                      <a:tailEnd type="none" w="med" len="med"/>
                    </a:lnT>
                    <a:lnB w="12700" cap="flat" cmpd="sng" algn="ctr">
                      <a:solidFill>
                        <a:srgbClr val="00338D"/>
                      </a:solidFill>
                      <a:prstDash val="solid"/>
                      <a:round/>
                      <a:headEnd type="none" w="med" len="med"/>
                      <a:tailEnd type="none" w="med" len="med"/>
                    </a:lnB>
                    <a:solidFill>
                      <a:srgbClr val="E5F4FB"/>
                    </a:solidFill>
                  </a:tcPr>
                </a:tc>
                <a:tc>
                  <a:txBody>
                    <a:bodyPr/>
                    <a:lstStyle/>
                    <a:p>
                      <a:pPr algn="r" rtl="0" fontAlgn="ctr"/>
                      <a:r>
                        <a:rPr lang="en-US" altLang="ko-KR" sz="900" b="1" i="0" u="none" strike="noStrike">
                          <a:solidFill>
                            <a:srgbClr val="FF0000"/>
                          </a:solidFill>
                          <a:effectLst/>
                          <a:latin typeface="KoPub돋움체 Medium" panose="00000600000000000000" pitchFamily="2" charset="-127"/>
                          <a:ea typeface="KoPub돋움체 Medium" panose="00000600000000000000" pitchFamily="2" charset="-127"/>
                        </a:rPr>
                        <a:t>(9,683)</a:t>
                      </a:r>
                    </a:p>
                  </a:txBody>
                  <a:tcPr marL="0" marR="36000" marT="0" marB="0" anchor="ctr">
                    <a:lnL>
                      <a:noFill/>
                    </a:lnL>
                    <a:lnR>
                      <a:noFill/>
                    </a:lnR>
                    <a:lnT w="6350" cap="flat" cmpd="sng" algn="ctr">
                      <a:solidFill>
                        <a:srgbClr val="00338D"/>
                      </a:solidFill>
                      <a:prstDash val="solid"/>
                      <a:round/>
                      <a:headEnd type="none" w="med" len="med"/>
                      <a:tailEnd type="none" w="med" len="med"/>
                    </a:lnT>
                    <a:lnB w="12700" cap="flat" cmpd="sng" algn="ctr">
                      <a:solidFill>
                        <a:srgbClr val="00338D"/>
                      </a:solidFill>
                      <a:prstDash val="solid"/>
                      <a:round/>
                      <a:headEnd type="none" w="med" len="med"/>
                      <a:tailEnd type="none" w="med" len="med"/>
                    </a:lnB>
                    <a:solidFill>
                      <a:srgbClr val="E5F4FB"/>
                    </a:solidFill>
                  </a:tcPr>
                </a:tc>
                <a:tc>
                  <a:txBody>
                    <a:bodyPr/>
                    <a:lstStyle/>
                    <a:p>
                      <a:pPr algn="r" rtl="0" fontAlgn="ctr"/>
                      <a:r>
                        <a:rPr lang="en-US" altLang="ko-KR" sz="900" b="1" i="0" u="none" strike="noStrike">
                          <a:solidFill>
                            <a:srgbClr val="FF0000"/>
                          </a:solidFill>
                          <a:effectLst/>
                          <a:latin typeface="KoPub돋움체 Medium" panose="00000600000000000000" pitchFamily="2" charset="-127"/>
                          <a:ea typeface="KoPub돋움체 Medium" panose="00000600000000000000" pitchFamily="2" charset="-127"/>
                        </a:rPr>
                        <a:t>(9,193)</a:t>
                      </a:r>
                    </a:p>
                  </a:txBody>
                  <a:tcPr marL="0" marR="36000" marT="0" marB="0" anchor="ctr">
                    <a:lnL>
                      <a:noFill/>
                    </a:lnL>
                    <a:lnR>
                      <a:noFill/>
                    </a:lnR>
                    <a:lnT w="6350" cap="flat" cmpd="sng" algn="ctr">
                      <a:solidFill>
                        <a:srgbClr val="00338D"/>
                      </a:solidFill>
                      <a:prstDash val="solid"/>
                      <a:round/>
                      <a:headEnd type="none" w="med" len="med"/>
                      <a:tailEnd type="none" w="med" len="med"/>
                    </a:lnT>
                    <a:lnB w="12700" cap="flat" cmpd="sng" algn="ctr">
                      <a:solidFill>
                        <a:srgbClr val="00338D"/>
                      </a:solidFill>
                      <a:prstDash val="solid"/>
                      <a:round/>
                      <a:headEnd type="none" w="med" len="med"/>
                      <a:tailEnd type="none" w="med" len="med"/>
                    </a:lnB>
                    <a:solidFill>
                      <a:srgbClr val="E5F4FB"/>
                    </a:solidFill>
                  </a:tcPr>
                </a:tc>
                <a:tc>
                  <a:txBody>
                    <a:bodyPr/>
                    <a:lstStyle/>
                    <a:p>
                      <a:pPr algn="r" rtl="0" fontAlgn="ctr"/>
                      <a:r>
                        <a:rPr lang="en-US" altLang="ko-KR" sz="900" b="1" i="0" u="none" strike="noStrike">
                          <a:solidFill>
                            <a:srgbClr val="FF0000"/>
                          </a:solidFill>
                          <a:effectLst/>
                          <a:latin typeface="KoPub돋움체 Medium" panose="00000600000000000000" pitchFamily="2" charset="-127"/>
                          <a:ea typeface="KoPub돋움체 Medium" panose="00000600000000000000" pitchFamily="2" charset="-127"/>
                        </a:rPr>
                        <a:t>(8,703)</a:t>
                      </a:r>
                    </a:p>
                  </a:txBody>
                  <a:tcPr marL="0" marR="36000" marT="0" marB="0" anchor="ctr">
                    <a:lnL>
                      <a:noFill/>
                    </a:lnL>
                    <a:lnR>
                      <a:noFill/>
                    </a:lnR>
                    <a:lnT w="6350" cap="flat" cmpd="sng" algn="ctr">
                      <a:solidFill>
                        <a:srgbClr val="00338D"/>
                      </a:solidFill>
                      <a:prstDash val="solid"/>
                      <a:round/>
                      <a:headEnd type="none" w="med" len="med"/>
                      <a:tailEnd type="none" w="med" len="med"/>
                    </a:lnT>
                    <a:lnB w="12700" cap="flat" cmpd="sng" algn="ctr">
                      <a:solidFill>
                        <a:srgbClr val="00338D"/>
                      </a:solidFill>
                      <a:prstDash val="solid"/>
                      <a:round/>
                      <a:headEnd type="none" w="med" len="med"/>
                      <a:tailEnd type="none" w="med" len="med"/>
                    </a:lnB>
                    <a:solidFill>
                      <a:srgbClr val="E5F4FB"/>
                    </a:solidFill>
                  </a:tcPr>
                </a:tc>
                <a:tc>
                  <a:txBody>
                    <a:bodyPr/>
                    <a:lstStyle/>
                    <a:p>
                      <a:pPr algn="r" rtl="0" fontAlgn="ctr"/>
                      <a:r>
                        <a:rPr lang="en-US" altLang="ko-KR" sz="900" b="1" i="0" u="none" strike="noStrike">
                          <a:solidFill>
                            <a:srgbClr val="FF0000"/>
                          </a:solidFill>
                          <a:effectLst/>
                          <a:latin typeface="KoPub돋움체 Medium" panose="00000600000000000000" pitchFamily="2" charset="-127"/>
                          <a:ea typeface="KoPub돋움체 Medium" panose="00000600000000000000" pitchFamily="2" charset="-127"/>
                        </a:rPr>
                        <a:t>(8,215)</a:t>
                      </a:r>
                    </a:p>
                  </a:txBody>
                  <a:tcPr marL="0" marR="36000" marT="0" marB="0" anchor="ctr">
                    <a:lnL>
                      <a:noFill/>
                    </a:lnL>
                    <a:lnR>
                      <a:noFill/>
                    </a:lnR>
                    <a:lnT w="6350" cap="flat" cmpd="sng" algn="ctr">
                      <a:solidFill>
                        <a:srgbClr val="00338D"/>
                      </a:solidFill>
                      <a:prstDash val="solid"/>
                      <a:round/>
                      <a:headEnd type="none" w="med" len="med"/>
                      <a:tailEnd type="none" w="med" len="med"/>
                    </a:lnT>
                    <a:lnB w="12700" cap="flat" cmpd="sng" algn="ctr">
                      <a:solidFill>
                        <a:srgbClr val="00338D"/>
                      </a:solidFill>
                      <a:prstDash val="solid"/>
                      <a:round/>
                      <a:headEnd type="none" w="med" len="med"/>
                      <a:tailEnd type="none" w="med" len="med"/>
                    </a:lnB>
                    <a:solidFill>
                      <a:srgbClr val="E5F4FB"/>
                    </a:solidFill>
                  </a:tcPr>
                </a:tc>
                <a:tc>
                  <a:txBody>
                    <a:bodyPr/>
                    <a:lstStyle/>
                    <a:p>
                      <a:pPr algn="r" rtl="0" fontAlgn="ctr"/>
                      <a:r>
                        <a:rPr lang="en-US" altLang="ko-KR" sz="900" b="1" i="0" u="none" strike="noStrike">
                          <a:solidFill>
                            <a:srgbClr val="FF0000"/>
                          </a:solidFill>
                          <a:effectLst/>
                          <a:latin typeface="KoPub돋움체 Medium" panose="00000600000000000000" pitchFamily="2" charset="-127"/>
                          <a:ea typeface="KoPub돋움체 Medium" panose="00000600000000000000" pitchFamily="2" charset="-127"/>
                        </a:rPr>
                        <a:t>(5,833)</a:t>
                      </a:r>
                    </a:p>
                  </a:txBody>
                  <a:tcPr marL="0" marR="36000" marT="0" marB="0" anchor="ctr">
                    <a:lnL>
                      <a:noFill/>
                    </a:lnL>
                    <a:lnR>
                      <a:noFill/>
                    </a:lnR>
                    <a:lnT w="6350" cap="flat" cmpd="sng" algn="ctr">
                      <a:solidFill>
                        <a:srgbClr val="00338D"/>
                      </a:solidFill>
                      <a:prstDash val="solid"/>
                      <a:round/>
                      <a:headEnd type="none" w="med" len="med"/>
                      <a:tailEnd type="none" w="med" len="med"/>
                    </a:lnT>
                    <a:lnB w="12700" cap="flat" cmpd="sng" algn="ctr">
                      <a:solidFill>
                        <a:srgbClr val="00338D"/>
                      </a:solidFill>
                      <a:prstDash val="solid"/>
                      <a:round/>
                      <a:headEnd type="none" w="med" len="med"/>
                      <a:tailEnd type="none" w="med" len="med"/>
                    </a:lnB>
                    <a:solidFill>
                      <a:srgbClr val="E5F4FB"/>
                    </a:solidFill>
                  </a:tcPr>
                </a:tc>
                <a:tc>
                  <a:txBody>
                    <a:bodyPr/>
                    <a:lstStyle/>
                    <a:p>
                      <a:pPr algn="r" rtl="0" fontAlgn="ctr"/>
                      <a:r>
                        <a:rPr lang="en-US" altLang="ko-KR" sz="900" b="1" i="0" u="none" strike="noStrike">
                          <a:solidFill>
                            <a:srgbClr val="000000"/>
                          </a:solidFill>
                          <a:effectLst/>
                          <a:latin typeface="KoPub돋움체 Medium" panose="00000600000000000000" pitchFamily="2" charset="-127"/>
                          <a:ea typeface="KoPub돋움체 Medium" panose="00000600000000000000" pitchFamily="2" charset="-127"/>
                        </a:rPr>
                        <a:t>-</a:t>
                      </a:r>
                    </a:p>
                  </a:txBody>
                  <a:tcPr marL="0" marR="36000" marT="0" marB="0" anchor="ctr">
                    <a:lnL>
                      <a:noFill/>
                    </a:lnL>
                    <a:lnR>
                      <a:noFill/>
                    </a:lnR>
                    <a:lnT w="6350" cap="flat" cmpd="sng" algn="ctr">
                      <a:solidFill>
                        <a:srgbClr val="00338D"/>
                      </a:solidFill>
                      <a:prstDash val="solid"/>
                      <a:round/>
                      <a:headEnd type="none" w="med" len="med"/>
                      <a:tailEnd type="none" w="med" len="med"/>
                    </a:lnT>
                    <a:lnB w="12700" cap="flat" cmpd="sng" algn="ctr">
                      <a:solidFill>
                        <a:srgbClr val="00338D"/>
                      </a:solidFill>
                      <a:prstDash val="solid"/>
                      <a:round/>
                      <a:headEnd type="none" w="med" len="med"/>
                      <a:tailEnd type="none" w="med" len="med"/>
                    </a:lnB>
                    <a:solidFill>
                      <a:srgbClr val="E5F4FB"/>
                    </a:solidFill>
                  </a:tcPr>
                </a:tc>
                <a:extLst>
                  <a:ext uri="{0D108BD9-81ED-4DB2-BD59-A6C34878D82A}">
                    <a16:rowId xmlns:a16="http://schemas.microsoft.com/office/drawing/2014/main" val="1332062122"/>
                  </a:ext>
                </a:extLst>
              </a:tr>
            </a:tbl>
          </a:graphicData>
        </a:graphic>
      </p:graphicFrame>
      <p:sp>
        <p:nvSpPr>
          <p:cNvPr id="2" name="텍스트 개체 틀 5">
            <a:extLst>
              <a:ext uri="{FF2B5EF4-FFF2-40B4-BE49-F238E27FC236}">
                <a16:creationId xmlns:a16="http://schemas.microsoft.com/office/drawing/2014/main" id="{F7F62F86-4ADB-93A8-B285-3EC23AED23D5}"/>
              </a:ext>
            </a:extLst>
          </p:cNvPr>
          <p:cNvSpPr txBox="1">
            <a:spLocks/>
          </p:cNvSpPr>
          <p:nvPr/>
        </p:nvSpPr>
        <p:spPr>
          <a:xfrm>
            <a:off x="488950" y="5443826"/>
            <a:ext cx="8588267" cy="182550"/>
          </a:xfrm>
          <a:prstGeom prst="rect">
            <a:avLst/>
          </a:prstGeom>
          <a:solidFill>
            <a:schemeClr val="bg1"/>
          </a:solidFill>
        </p:spPr>
        <p:txBody>
          <a:bodyPr vert="horz" wrap="square" lIns="0" tIns="0" rIns="0" bIns="0" rtlCol="0" anchor="t" anchorCtr="0">
            <a:noAutofit/>
          </a:bodyPr>
          <a:lstStyle>
            <a:lvl1pPr eaLnBrk="1" latinLnBrk="1" hangingPunct="1">
              <a:spcAft>
                <a:spcPts val="650"/>
              </a:spcAft>
              <a:defRPr lang="ko-KR" altLang="en-US" sz="800" b="0" i="0" kern="0" baseline="0" dirty="0">
                <a:solidFill>
                  <a:srgbClr val="7F7F7F"/>
                </a:solidFill>
                <a:latin typeface="+mn-lt"/>
                <a:ea typeface="+mn-ea"/>
                <a:cs typeface="Arial" panose="020B0604020202020204" pitchFamily="34" charset="0"/>
              </a:defRPr>
            </a:lvl1pPr>
            <a:lvl2pPr marL="0" indent="0" eaLnBrk="1" latinLnBrk="1" hangingPunct="1">
              <a:spcAft>
                <a:spcPts val="650"/>
              </a:spcAft>
              <a:buFont typeface="Univers for KPMG"/>
              <a:buNone/>
              <a:defRPr sz="1400" b="0" i="0">
                <a:solidFill>
                  <a:srgbClr val="003087"/>
                </a:solidFill>
                <a:latin typeface="Univers for KPMG Light" panose="020B0403020202020204" pitchFamily="34" charset="0"/>
                <a:cs typeface="Univers for KPMG" panose="020B0603020202020204" pitchFamily="34" charset="0"/>
              </a:defRPr>
            </a:lvl2pPr>
            <a:lvl3pPr marL="307975" indent="-307975" algn="l" eaLnBrk="1" latinLnBrk="1" hangingPunct="1">
              <a:spcAft>
                <a:spcPts val="650"/>
              </a:spcAft>
              <a:buFont typeface="Univers for KPMG Light" panose="020B0403020202020204" pitchFamily="34" charset="0"/>
              <a:buChar char="—"/>
              <a:defRPr sz="1400" b="0" i="0">
                <a:solidFill>
                  <a:srgbClr val="003087"/>
                </a:solidFill>
                <a:latin typeface="Univers for KPMG Light" panose="020B0403020202020204" pitchFamily="34" charset="0"/>
                <a:cs typeface="Univers for KPMG" panose="020B0603020202020204" pitchFamily="34" charset="0"/>
              </a:defRPr>
            </a:lvl3pPr>
            <a:lvl4pPr marL="623888" indent="-248400" algn="l" eaLnBrk="1" latinLnBrk="1" hangingPunct="1">
              <a:spcAft>
                <a:spcPts val="650"/>
              </a:spcAft>
              <a:buFont typeface="Univers for KPMG Light" panose="020B0403020202020204" pitchFamily="34" charset="0"/>
              <a:buChar char="–"/>
              <a:defRPr sz="1400" b="0" i="0" baseline="0">
                <a:solidFill>
                  <a:srgbClr val="003087"/>
                </a:solidFill>
                <a:latin typeface="Univers for KPMG Light" panose="020B0403020202020204" pitchFamily="34" charset="0"/>
                <a:cs typeface="Univers for KPMG" panose="020B0603020202020204" pitchFamily="34" charset="0"/>
              </a:defRPr>
            </a:lvl4pPr>
            <a:lvl5pPr marL="982663" indent="-309563" algn="l" eaLnBrk="1" latinLnBrk="1" hangingPunct="1">
              <a:spcAft>
                <a:spcPts val="650"/>
              </a:spcAft>
              <a:buFont typeface="Univers for KPMG Light" panose="020B0403020202020204" pitchFamily="34" charset="0"/>
              <a:buChar char="—"/>
              <a:defRPr lang="en-US" sz="1400" b="0" i="0" dirty="0" smtClean="0">
                <a:solidFill>
                  <a:srgbClr val="003087"/>
                </a:solidFill>
                <a:latin typeface="Univers for KPMG Light" panose="020B0403020202020204" pitchFamily="34" charset="0"/>
                <a:cs typeface="Univers for KPMG" panose="020B0603020202020204" pitchFamily="34" charset="0"/>
              </a:defRPr>
            </a:lvl5pPr>
            <a:lvl6pPr marL="1257300" indent="-247650" algn="l" eaLnBrk="1" latinLnBrk="1" hangingPunct="1">
              <a:spcAft>
                <a:spcPts val="650"/>
              </a:spcAft>
              <a:buFont typeface="Univers for KPMG Light" panose="020B0403020202020204" pitchFamily="34" charset="0"/>
              <a:buChar char="-"/>
              <a:defRPr lang="en-US" sz="1400" b="0" i="0" baseline="0" dirty="0" smtClean="0">
                <a:solidFill>
                  <a:srgbClr val="003087"/>
                </a:solidFill>
                <a:latin typeface="Univers for KPMG Light" panose="020B0403020202020204" pitchFamily="34" charset="0"/>
              </a:defRPr>
            </a:lvl6pPr>
            <a:lvl7pPr marL="1619250" indent="-309563" algn="l" eaLnBrk="1" latinLnBrk="1" hangingPunct="1">
              <a:spcAft>
                <a:spcPts val="650"/>
              </a:spcAft>
              <a:buFont typeface="Univers for KPMG Light" panose="020B0403020202020204" pitchFamily="34" charset="0"/>
              <a:buChar char="—"/>
              <a:defRPr lang="en-US" sz="1400" b="0" i="0" dirty="0" smtClean="0">
                <a:solidFill>
                  <a:srgbClr val="003087"/>
                </a:solidFill>
                <a:latin typeface="Univers for KPMG Light" panose="020B0403020202020204" pitchFamily="34" charset="0"/>
              </a:defRPr>
            </a:lvl7pPr>
            <a:lvl8pPr marL="1885950" indent="-247650" algn="l" eaLnBrk="1" latinLnBrk="1" hangingPunct="1">
              <a:spcAft>
                <a:spcPts val="650"/>
              </a:spcAft>
              <a:buFont typeface="Univers for KPMG Light" panose="020B0403020202020204" pitchFamily="34" charset="0"/>
              <a:buChar char="-"/>
              <a:defRPr lang="en-US" sz="1400" b="0" i="0" baseline="0" dirty="0" smtClean="0">
                <a:solidFill>
                  <a:srgbClr val="003087"/>
                </a:solidFill>
                <a:latin typeface="Univers for KPMG Light" panose="020B0403020202020204" pitchFamily="34" charset="0"/>
              </a:defRPr>
            </a:lvl8pPr>
          </a:lstStyle>
          <a:p>
            <a:pPr>
              <a:spcAft>
                <a:spcPts val="0"/>
              </a:spcAft>
            </a:pPr>
            <a:r>
              <a:rPr lang="en-US" altLang="ko-KR">
                <a:latin typeface="KoPub돋움체 Medium" panose="02020603020101020101" pitchFamily="18" charset="-127"/>
                <a:ea typeface="KoPub돋움체 Medium" panose="02020603020101020101" pitchFamily="18" charset="-127"/>
              </a:rPr>
              <a:t>Source : KPMG Analysis</a:t>
            </a:r>
          </a:p>
        </p:txBody>
      </p:sp>
      <p:sp>
        <p:nvSpPr>
          <p:cNvPr id="3" name="직사각형 2">
            <a:extLst>
              <a:ext uri="{FF2B5EF4-FFF2-40B4-BE49-F238E27FC236}">
                <a16:creationId xmlns:a16="http://schemas.microsoft.com/office/drawing/2014/main" id="{8B0D0EDE-FB8F-2E2B-B342-0B71BF821B2A}"/>
              </a:ext>
            </a:extLst>
          </p:cNvPr>
          <p:cNvSpPr/>
          <p:nvPr/>
        </p:nvSpPr>
        <p:spPr>
          <a:xfrm>
            <a:off x="4122296" y="111152"/>
            <a:ext cx="3567660" cy="344839"/>
          </a:xfrm>
          <a:prstGeom prst="rect">
            <a:avLst/>
          </a:prstGeom>
          <a:noFill/>
          <a:ln>
            <a:solidFill>
              <a:srgbClr val="1E49E2"/>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ko-KR" altLang="en-US" sz="900" b="1">
                <a:solidFill>
                  <a:srgbClr val="1E49E2"/>
                </a:solidFill>
              </a:rPr>
              <a:t>본 추정 결과는 회사제시 사업계획을 바탕으로 작성되었으며</a:t>
            </a:r>
            <a:r>
              <a:rPr lang="en-US" altLang="ko-KR" sz="900" b="1">
                <a:solidFill>
                  <a:srgbClr val="1E49E2"/>
                </a:solidFill>
              </a:rPr>
              <a:t>, </a:t>
            </a:r>
          </a:p>
          <a:p>
            <a:pPr algn="ctr"/>
            <a:r>
              <a:rPr lang="ko-KR" altLang="en-US" sz="900" b="1">
                <a:solidFill>
                  <a:srgbClr val="1E49E2"/>
                </a:solidFill>
              </a:rPr>
              <a:t>사업계획의 이행 시기 및 이행 여부에 따라 그 결과가 달라질 수 있음</a:t>
            </a:r>
          </a:p>
        </p:txBody>
      </p:sp>
    </p:spTree>
    <p:extLst>
      <p:ext uri="{BB962C8B-B14F-4D97-AF65-F5344CB8AC3E}">
        <p14:creationId xmlns:p14="http://schemas.microsoft.com/office/powerpoint/2010/main" val="8059968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텍스트 개체 틀 16">
            <a:extLst>
              <a:ext uri="{FF2B5EF4-FFF2-40B4-BE49-F238E27FC236}">
                <a16:creationId xmlns:a16="http://schemas.microsoft.com/office/drawing/2014/main" id="{5A7C73A3-8BE8-4DE6-B6AA-C52589975296}"/>
              </a:ext>
            </a:extLst>
          </p:cNvPr>
          <p:cNvSpPr>
            <a:spLocks noGrp="1"/>
          </p:cNvSpPr>
          <p:nvPr>
            <p:ph type="body" sz="quarter" idx="10"/>
          </p:nvPr>
        </p:nvSpPr>
        <p:spPr>
          <a:xfrm>
            <a:off x="502976" y="193432"/>
            <a:ext cx="8574241" cy="211381"/>
          </a:xfrm>
        </p:spPr>
        <p:txBody>
          <a:bodyPr/>
          <a:lstStyle/>
          <a:p>
            <a:r>
              <a:rPr lang="en-US" altLang="ko-KR" sz="1000">
                <a:solidFill>
                  <a:schemeClr val="tx1">
                    <a:lumMod val="50000"/>
                    <a:lumOff val="50000"/>
                  </a:schemeClr>
                </a:solidFill>
                <a:latin typeface="KoPub돋움체 Bold" panose="00000800000000000000" pitchFamily="2" charset="-127"/>
                <a:ea typeface="KoPub돋움체 Bold" panose="00000800000000000000" pitchFamily="2" charset="-127"/>
                <a:cs typeface="+mn-cs"/>
              </a:rPr>
              <a:t>03 Projection</a:t>
            </a:r>
            <a:endParaRPr lang="ko-KR" altLang="en-US" sz="1000">
              <a:solidFill>
                <a:schemeClr val="tx1">
                  <a:lumMod val="50000"/>
                  <a:lumOff val="50000"/>
                </a:schemeClr>
              </a:solidFill>
              <a:latin typeface="KoPub돋움체 Bold" panose="00000800000000000000" pitchFamily="2" charset="-127"/>
              <a:ea typeface="KoPub돋움체 Bold" panose="00000800000000000000" pitchFamily="2" charset="-127"/>
              <a:cs typeface="+mn-cs"/>
            </a:endParaRPr>
          </a:p>
        </p:txBody>
      </p:sp>
      <p:sp>
        <p:nvSpPr>
          <p:cNvPr id="96" name="TextBox 95">
            <a:extLst>
              <a:ext uri="{FF2B5EF4-FFF2-40B4-BE49-F238E27FC236}">
                <a16:creationId xmlns:a16="http://schemas.microsoft.com/office/drawing/2014/main" id="{48798C3D-559E-40C9-B22A-6761007405E1}"/>
              </a:ext>
            </a:extLst>
          </p:cNvPr>
          <p:cNvSpPr txBox="1"/>
          <p:nvPr/>
        </p:nvSpPr>
        <p:spPr>
          <a:xfrm flipH="1">
            <a:off x="488950" y="874727"/>
            <a:ext cx="8928100" cy="169277"/>
          </a:xfrm>
          <a:prstGeom prst="rect">
            <a:avLst/>
          </a:prstGeom>
          <a:noFill/>
        </p:spPr>
        <p:txBody>
          <a:bodyPr wrap="square" lIns="0" tIns="0" rIns="0" bIns="0" rtlCol="0">
            <a:spAutoFit/>
          </a:bodyPr>
          <a:lstStyle/>
          <a:p>
            <a:r>
              <a:rPr lang="ko-KR" altLang="en-US"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자금수지 검토 결과에 따른 연도별 </a:t>
            </a:r>
            <a:r>
              <a:rPr lang="en-US" altLang="ko-KR"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DSCR </a:t>
            </a:r>
            <a:r>
              <a:rPr lang="ko-KR" altLang="en-US"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및 </a:t>
            </a:r>
            <a:r>
              <a:rPr lang="en-US" altLang="ko-KR"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LTV</a:t>
            </a:r>
            <a:r>
              <a:rPr lang="ko-KR" altLang="en-US"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는 다음과 같이 추정됩니다</a:t>
            </a:r>
            <a:r>
              <a:rPr lang="en-US" altLang="ko-KR"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a:t>
            </a:r>
            <a:r>
              <a:rPr lang="ko-KR" altLang="en-US"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 </a:t>
            </a:r>
          </a:p>
        </p:txBody>
      </p:sp>
      <p:sp>
        <p:nvSpPr>
          <p:cNvPr id="97" name="제목 18">
            <a:extLst>
              <a:ext uri="{FF2B5EF4-FFF2-40B4-BE49-F238E27FC236}">
                <a16:creationId xmlns:a16="http://schemas.microsoft.com/office/drawing/2014/main" id="{E577CB65-78D0-496E-8174-B9F8D9F6DC96}"/>
              </a:ext>
            </a:extLst>
          </p:cNvPr>
          <p:cNvSpPr txBox="1">
            <a:spLocks/>
          </p:cNvSpPr>
          <p:nvPr/>
        </p:nvSpPr>
        <p:spPr>
          <a:xfrm>
            <a:off x="488951" y="439978"/>
            <a:ext cx="8928100" cy="430887"/>
          </a:xfrm>
          <a:prstGeom prst="rect">
            <a:avLst/>
          </a:prstGeom>
        </p:spPr>
        <p:txBody>
          <a:bodyPr wrap="square" lIns="0" tIns="0" rIns="0" bIns="0">
            <a:spAutoFit/>
          </a:bodyPr>
          <a:lstStyle>
            <a:defPPr>
              <a:defRPr lang="en-US"/>
            </a:defPPr>
            <a:lvl1pPr marR="0" lvl="0" indent="0" defTabSz="661751" fontAlgn="auto" latinLnBrk="1">
              <a:lnSpc>
                <a:spcPct val="100000"/>
              </a:lnSpc>
              <a:spcBef>
                <a:spcPct val="0"/>
              </a:spcBef>
              <a:spcAft>
                <a:spcPts val="2000"/>
              </a:spcAft>
              <a:buClrTx/>
              <a:buSzTx/>
              <a:buFontTx/>
              <a:buNone/>
              <a:tabLst/>
              <a:defRPr kumimoji="0" sz="2800" b="0" i="0" u="none" strike="noStrike" cap="none" spc="0" normalizeH="0" baseline="0">
                <a:ln>
                  <a:solidFill>
                    <a:srgbClr val="FD349C">
                      <a:alpha val="0"/>
                    </a:srgbClr>
                  </a:solidFill>
                </a:ln>
                <a:solidFill>
                  <a:srgbClr val="00338D"/>
                </a:solidFill>
                <a:effectLst/>
                <a:uLnTx/>
                <a:uFillTx/>
                <a:latin typeface="KoPub돋움체 Bold" panose="00000800000000000000" pitchFamily="2" charset="-127"/>
                <a:ea typeface="KoPub돋움체 Bold" panose="00000800000000000000" pitchFamily="2" charset="-127"/>
                <a:cs typeface="+mj-cs"/>
              </a:defRPr>
            </a:lvl1pPr>
          </a:lstStyle>
          <a:p>
            <a:pPr>
              <a:defRPr/>
            </a:pPr>
            <a:r>
              <a:rPr lang="en-US" altLang="ko-KR" sz="2800"/>
              <a:t>Cash Flow Projection </a:t>
            </a:r>
            <a:r>
              <a:rPr lang="en-US" altLang="ko-KR" sz="2000"/>
              <a:t>– DSCR </a:t>
            </a:r>
            <a:r>
              <a:rPr lang="ko-KR" altLang="en-US" sz="2000"/>
              <a:t>및 </a:t>
            </a:r>
            <a:r>
              <a:rPr lang="en-US" altLang="ko-KR" sz="2000"/>
              <a:t>LTV</a:t>
            </a:r>
          </a:p>
        </p:txBody>
      </p:sp>
      <p:graphicFrame>
        <p:nvGraphicFramePr>
          <p:cNvPr id="2" name="표 1">
            <a:extLst>
              <a:ext uri="{FF2B5EF4-FFF2-40B4-BE49-F238E27FC236}">
                <a16:creationId xmlns:a16="http://schemas.microsoft.com/office/drawing/2014/main" id="{348F1913-8FD8-2150-0FBC-19957D1C106A}"/>
              </a:ext>
            </a:extLst>
          </p:cNvPr>
          <p:cNvGraphicFramePr>
            <a:graphicFrameLocks noGrp="1"/>
          </p:cNvGraphicFramePr>
          <p:nvPr>
            <p:extLst>
              <p:ext uri="{D42A27DB-BD31-4B8C-83A1-F6EECF244321}">
                <p14:modId xmlns:p14="http://schemas.microsoft.com/office/powerpoint/2010/main" val="1605490937"/>
              </p:ext>
            </p:extLst>
          </p:nvPr>
        </p:nvGraphicFramePr>
        <p:xfrm>
          <a:off x="488951" y="1177925"/>
          <a:ext cx="8918575" cy="1700184"/>
        </p:xfrm>
        <a:graphic>
          <a:graphicData uri="http://schemas.openxmlformats.org/drawingml/2006/table">
            <a:tbl>
              <a:tblPr/>
              <a:tblGrid>
                <a:gridCol w="1027861">
                  <a:extLst>
                    <a:ext uri="{9D8B030D-6E8A-4147-A177-3AD203B41FA5}">
                      <a16:colId xmlns:a16="http://schemas.microsoft.com/office/drawing/2014/main" val="1754122650"/>
                    </a:ext>
                  </a:extLst>
                </a:gridCol>
                <a:gridCol w="1306762">
                  <a:extLst>
                    <a:ext uri="{9D8B030D-6E8A-4147-A177-3AD203B41FA5}">
                      <a16:colId xmlns:a16="http://schemas.microsoft.com/office/drawing/2014/main" val="2215849796"/>
                    </a:ext>
                  </a:extLst>
                </a:gridCol>
                <a:gridCol w="822994">
                  <a:extLst>
                    <a:ext uri="{9D8B030D-6E8A-4147-A177-3AD203B41FA5}">
                      <a16:colId xmlns:a16="http://schemas.microsoft.com/office/drawing/2014/main" val="2049198649"/>
                    </a:ext>
                  </a:extLst>
                </a:gridCol>
                <a:gridCol w="822994">
                  <a:extLst>
                    <a:ext uri="{9D8B030D-6E8A-4147-A177-3AD203B41FA5}">
                      <a16:colId xmlns:a16="http://schemas.microsoft.com/office/drawing/2014/main" val="423137315"/>
                    </a:ext>
                  </a:extLst>
                </a:gridCol>
                <a:gridCol w="822994">
                  <a:extLst>
                    <a:ext uri="{9D8B030D-6E8A-4147-A177-3AD203B41FA5}">
                      <a16:colId xmlns:a16="http://schemas.microsoft.com/office/drawing/2014/main" val="3804657893"/>
                    </a:ext>
                  </a:extLst>
                </a:gridCol>
                <a:gridCol w="822994">
                  <a:extLst>
                    <a:ext uri="{9D8B030D-6E8A-4147-A177-3AD203B41FA5}">
                      <a16:colId xmlns:a16="http://schemas.microsoft.com/office/drawing/2014/main" val="3163110522"/>
                    </a:ext>
                  </a:extLst>
                </a:gridCol>
                <a:gridCol w="822994">
                  <a:extLst>
                    <a:ext uri="{9D8B030D-6E8A-4147-A177-3AD203B41FA5}">
                      <a16:colId xmlns:a16="http://schemas.microsoft.com/office/drawing/2014/main" val="22332289"/>
                    </a:ext>
                  </a:extLst>
                </a:gridCol>
                <a:gridCol w="822994">
                  <a:extLst>
                    <a:ext uri="{9D8B030D-6E8A-4147-A177-3AD203B41FA5}">
                      <a16:colId xmlns:a16="http://schemas.microsoft.com/office/drawing/2014/main" val="984692400"/>
                    </a:ext>
                  </a:extLst>
                </a:gridCol>
                <a:gridCol w="822994">
                  <a:extLst>
                    <a:ext uri="{9D8B030D-6E8A-4147-A177-3AD203B41FA5}">
                      <a16:colId xmlns:a16="http://schemas.microsoft.com/office/drawing/2014/main" val="2293306535"/>
                    </a:ext>
                  </a:extLst>
                </a:gridCol>
                <a:gridCol w="822994">
                  <a:extLst>
                    <a:ext uri="{9D8B030D-6E8A-4147-A177-3AD203B41FA5}">
                      <a16:colId xmlns:a16="http://schemas.microsoft.com/office/drawing/2014/main" val="176252015"/>
                    </a:ext>
                  </a:extLst>
                </a:gridCol>
              </a:tblGrid>
              <a:tr h="212523">
                <a:tc>
                  <a:txBody>
                    <a:bodyPr/>
                    <a:lstStyle/>
                    <a:p>
                      <a:pPr algn="l" fontAlgn="ctr"/>
                      <a:r>
                        <a:rPr lang="en-US" sz="900" b="1" i="0" u="none" strike="noStrike">
                          <a:solidFill>
                            <a:srgbClr val="FFFFFF"/>
                          </a:solidFill>
                          <a:effectLst/>
                          <a:latin typeface="KoPub돋움체 Medium" panose="00000600000000000000" pitchFamily="2" charset="-127"/>
                          <a:ea typeface="KoPub돋움체 Medium" panose="00000600000000000000" pitchFamily="2" charset="-127"/>
                        </a:rPr>
                        <a:t>DSCR</a:t>
                      </a:r>
                    </a:p>
                  </a:txBody>
                  <a:tcPr marL="36000" marR="36000" marT="0" marB="0" anchor="ctr">
                    <a:lnL>
                      <a:noFill/>
                    </a:lnL>
                    <a:lnR>
                      <a:noFill/>
                    </a:lnR>
                    <a:lnT>
                      <a:noFill/>
                    </a:lnT>
                    <a:lnB>
                      <a:noFill/>
                    </a:lnB>
                    <a:solidFill>
                      <a:srgbClr val="00338D"/>
                    </a:solidFill>
                  </a:tcPr>
                </a:tc>
                <a:tc>
                  <a:txBody>
                    <a:bodyPr/>
                    <a:lstStyle/>
                    <a:p>
                      <a:pPr algn="l" fontAlgn="ct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　</a:t>
                      </a:r>
                    </a:p>
                  </a:txBody>
                  <a:tcPr marL="36000" marR="36000" marT="0" marB="0" anchor="ctr">
                    <a:lnL>
                      <a:noFill/>
                    </a:lnL>
                    <a:lnR>
                      <a:noFill/>
                    </a:lnR>
                    <a:lnT>
                      <a:noFill/>
                    </a:lnT>
                    <a:lnB>
                      <a:noFill/>
                    </a:lnB>
                    <a:solidFill>
                      <a:srgbClr val="00338D"/>
                    </a:solidFill>
                  </a:tcPr>
                </a:tc>
                <a:tc>
                  <a:txBody>
                    <a:bodyPr/>
                    <a:lstStyle/>
                    <a:p>
                      <a:pPr algn="l" fontAlgn="ct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　</a:t>
                      </a:r>
                    </a:p>
                  </a:txBody>
                  <a:tcPr marL="36000" marR="36000" marT="0" marB="0" anchor="ctr">
                    <a:lnL>
                      <a:noFill/>
                    </a:lnL>
                    <a:lnR>
                      <a:noFill/>
                    </a:lnR>
                    <a:lnT>
                      <a:noFill/>
                    </a:lnT>
                    <a:lnB>
                      <a:noFill/>
                    </a:lnB>
                    <a:solidFill>
                      <a:srgbClr val="00338D"/>
                    </a:solidFill>
                  </a:tcPr>
                </a:tc>
                <a:tc>
                  <a:txBody>
                    <a:bodyPr/>
                    <a:lstStyle/>
                    <a:p>
                      <a:pPr algn="l" fontAlgn="ct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　</a:t>
                      </a:r>
                    </a:p>
                  </a:txBody>
                  <a:tcPr marL="36000" marR="36000" marT="0" marB="0" anchor="ctr">
                    <a:lnL>
                      <a:noFill/>
                    </a:lnL>
                    <a:lnR>
                      <a:noFill/>
                    </a:lnR>
                    <a:lnT>
                      <a:noFill/>
                    </a:lnT>
                    <a:lnB>
                      <a:noFill/>
                    </a:lnB>
                    <a:solidFill>
                      <a:srgbClr val="00338D"/>
                    </a:solidFill>
                  </a:tcPr>
                </a:tc>
                <a:tc>
                  <a:txBody>
                    <a:bodyPr/>
                    <a:lstStyle/>
                    <a:p>
                      <a:pPr algn="l" fontAlgn="ct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　</a:t>
                      </a:r>
                    </a:p>
                  </a:txBody>
                  <a:tcPr marL="36000" marR="36000" marT="0" marB="0" anchor="ctr">
                    <a:lnL>
                      <a:noFill/>
                    </a:lnL>
                    <a:lnR>
                      <a:noFill/>
                    </a:lnR>
                    <a:lnT>
                      <a:noFill/>
                    </a:lnT>
                    <a:lnB>
                      <a:noFill/>
                    </a:lnB>
                    <a:solidFill>
                      <a:srgbClr val="00338D"/>
                    </a:solidFill>
                  </a:tcPr>
                </a:tc>
                <a:tc>
                  <a:txBody>
                    <a:bodyPr/>
                    <a:lstStyle/>
                    <a:p>
                      <a:pPr algn="l" fontAlgn="ct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　</a:t>
                      </a:r>
                    </a:p>
                  </a:txBody>
                  <a:tcPr marL="36000" marR="36000" marT="0" marB="0" anchor="ctr">
                    <a:lnL>
                      <a:noFill/>
                    </a:lnL>
                    <a:lnR>
                      <a:noFill/>
                    </a:lnR>
                    <a:lnT>
                      <a:noFill/>
                    </a:lnT>
                    <a:lnB>
                      <a:noFill/>
                    </a:lnB>
                    <a:solidFill>
                      <a:srgbClr val="00338D"/>
                    </a:solidFill>
                  </a:tcPr>
                </a:tc>
                <a:tc>
                  <a:txBody>
                    <a:bodyPr/>
                    <a:lstStyle/>
                    <a:p>
                      <a:pPr algn="l" fontAlgn="ct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　</a:t>
                      </a:r>
                    </a:p>
                  </a:txBody>
                  <a:tcPr marL="36000" marR="36000" marT="0" marB="0" anchor="ctr">
                    <a:lnL>
                      <a:noFill/>
                    </a:lnL>
                    <a:lnR>
                      <a:noFill/>
                    </a:lnR>
                    <a:lnT>
                      <a:noFill/>
                    </a:lnT>
                    <a:lnB>
                      <a:noFill/>
                    </a:lnB>
                    <a:solidFill>
                      <a:srgbClr val="00338D"/>
                    </a:solidFill>
                  </a:tcPr>
                </a:tc>
                <a:tc>
                  <a:txBody>
                    <a:bodyPr/>
                    <a:lstStyle/>
                    <a:p>
                      <a:pPr algn="l" fontAlgn="ct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　</a:t>
                      </a:r>
                    </a:p>
                  </a:txBody>
                  <a:tcPr marL="36000" marR="36000" marT="0" marB="0" anchor="ctr">
                    <a:lnL>
                      <a:noFill/>
                    </a:lnL>
                    <a:lnR>
                      <a:noFill/>
                    </a:lnR>
                    <a:lnT>
                      <a:noFill/>
                    </a:lnT>
                    <a:lnB>
                      <a:noFill/>
                    </a:lnB>
                    <a:solidFill>
                      <a:srgbClr val="00338D"/>
                    </a:solidFill>
                  </a:tcPr>
                </a:tc>
                <a:tc>
                  <a:txBody>
                    <a:bodyPr/>
                    <a:lstStyle/>
                    <a:p>
                      <a:pPr algn="l" fontAlgn="ct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　</a:t>
                      </a:r>
                    </a:p>
                  </a:txBody>
                  <a:tcPr marL="36000" marR="36000" marT="0" marB="0" anchor="ctr">
                    <a:lnL>
                      <a:noFill/>
                    </a:lnL>
                    <a:lnR>
                      <a:noFill/>
                    </a:lnR>
                    <a:lnT>
                      <a:noFill/>
                    </a:lnT>
                    <a:lnB>
                      <a:noFill/>
                    </a:lnB>
                    <a:solidFill>
                      <a:srgbClr val="00338D"/>
                    </a:solidFill>
                  </a:tcPr>
                </a:tc>
                <a:tc>
                  <a:txBody>
                    <a:bodyPr/>
                    <a:lstStyle/>
                    <a:p>
                      <a:pPr algn="l" fontAlgn="ct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　</a:t>
                      </a:r>
                    </a:p>
                  </a:txBody>
                  <a:tcPr marL="36000" marR="36000" marT="0" marB="0" anchor="ctr">
                    <a:lnL>
                      <a:noFill/>
                    </a:lnL>
                    <a:lnR>
                      <a:noFill/>
                    </a:lnR>
                    <a:lnT>
                      <a:noFill/>
                    </a:lnT>
                    <a:lnB>
                      <a:noFill/>
                    </a:lnB>
                    <a:solidFill>
                      <a:srgbClr val="00338D"/>
                    </a:solidFill>
                  </a:tcPr>
                </a:tc>
                <a:extLst>
                  <a:ext uri="{0D108BD9-81ED-4DB2-BD59-A6C34878D82A}">
                    <a16:rowId xmlns:a16="http://schemas.microsoft.com/office/drawing/2014/main" val="882795517"/>
                  </a:ext>
                </a:extLst>
              </a:tr>
              <a:tr h="212523">
                <a:tc>
                  <a:txBody>
                    <a:bodyPr/>
                    <a:lstStyle/>
                    <a:p>
                      <a:pPr algn="l" fontAlgn="ctr"/>
                      <a:r>
                        <a:rPr lang="en-US" altLang="ko-KR" sz="900" b="1" i="0" u="none" strike="noStrike">
                          <a:solidFill>
                            <a:srgbClr val="000000"/>
                          </a:solidFill>
                          <a:effectLst/>
                          <a:latin typeface="KoPub돋움체 Medium" panose="00000600000000000000" pitchFamily="2" charset="-127"/>
                          <a:ea typeface="KoPub돋움체 Medium" panose="00000600000000000000" pitchFamily="2" charset="-127"/>
                        </a:rPr>
                        <a:t>(</a:t>
                      </a:r>
                      <a:r>
                        <a:rPr lang="ko-KR" altLang="en-US" sz="900" b="1" i="0" u="none" strike="noStrike">
                          <a:solidFill>
                            <a:srgbClr val="000000"/>
                          </a:solidFill>
                          <a:effectLst/>
                          <a:latin typeface="KoPub돋움체 Medium" panose="00000600000000000000" pitchFamily="2" charset="-127"/>
                          <a:ea typeface="KoPub돋움체 Medium" panose="00000600000000000000" pitchFamily="2" charset="-127"/>
                        </a:rPr>
                        <a:t>단위 </a:t>
                      </a:r>
                      <a:r>
                        <a:rPr lang="en-US" altLang="ko-KR" sz="900" b="1" i="0" u="none" strike="noStrike">
                          <a:solidFill>
                            <a:srgbClr val="000000"/>
                          </a:solidFill>
                          <a:effectLst/>
                          <a:latin typeface="KoPub돋움체 Medium" panose="00000600000000000000" pitchFamily="2" charset="-127"/>
                          <a:ea typeface="KoPub돋움체 Medium" panose="00000600000000000000" pitchFamily="2" charset="-127"/>
                        </a:rPr>
                        <a:t>: </a:t>
                      </a:r>
                      <a:r>
                        <a:rPr lang="ko-KR" altLang="en-US" sz="900" b="1" i="0" u="none" strike="noStrike">
                          <a:solidFill>
                            <a:srgbClr val="000000"/>
                          </a:solidFill>
                          <a:effectLst/>
                          <a:latin typeface="KoPub돋움체 Medium" panose="00000600000000000000" pitchFamily="2" charset="-127"/>
                          <a:ea typeface="KoPub돋움체 Medium" panose="00000600000000000000" pitchFamily="2" charset="-127"/>
                        </a:rPr>
                        <a:t>백만원</a:t>
                      </a:r>
                      <a:r>
                        <a:rPr lang="en-US" altLang="ko-KR" sz="900" b="1" i="0" u="none" strike="noStrike">
                          <a:solidFill>
                            <a:srgbClr val="000000"/>
                          </a:solidFill>
                          <a:effectLst/>
                          <a:latin typeface="KoPub돋움체 Medium" panose="00000600000000000000" pitchFamily="2" charset="-127"/>
                          <a:ea typeface="KoPub돋움체 Medium" panose="00000600000000000000" pitchFamily="2" charset="-127"/>
                        </a:rPr>
                        <a:t>)</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l" fontAlgn="ctr"/>
                      <a:r>
                        <a:rPr lang="ko-KR" altLang="en-US" sz="900" b="1" i="0" u="none" strike="noStrike">
                          <a:solidFill>
                            <a:srgbClr val="000000"/>
                          </a:solidFill>
                          <a:effectLst/>
                          <a:latin typeface="KoPub돋움체 Medium" panose="00000600000000000000" pitchFamily="2" charset="-127"/>
                          <a:ea typeface="KoPub돋움체 Medium" panose="00000600000000000000" pitchFamily="2" charset="-127"/>
                        </a:rPr>
                        <a:t>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KoPub돋움체 Medium" panose="00000600000000000000" pitchFamily="2" charset="-127"/>
                          <a:ea typeface="KoPub돋움체 Medium" panose="00000600000000000000" pitchFamily="2" charset="-127"/>
                        </a:rPr>
                        <a:t>2023F</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KoPub돋움체 Medium" panose="00000600000000000000" pitchFamily="2" charset="-127"/>
                          <a:ea typeface="KoPub돋움체 Medium" panose="00000600000000000000" pitchFamily="2" charset="-127"/>
                        </a:rPr>
                        <a:t>2024F</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KoPub돋움체 Medium" panose="00000600000000000000" pitchFamily="2" charset="-127"/>
                          <a:ea typeface="KoPub돋움체 Medium" panose="00000600000000000000" pitchFamily="2" charset="-127"/>
                        </a:rPr>
                        <a:t>2025F</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KoPub돋움체 Medium" panose="00000600000000000000" pitchFamily="2" charset="-127"/>
                          <a:ea typeface="KoPub돋움체 Medium" panose="00000600000000000000" pitchFamily="2" charset="-127"/>
                        </a:rPr>
                        <a:t>2026F</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KoPub돋움체 Medium" panose="00000600000000000000" pitchFamily="2" charset="-127"/>
                          <a:ea typeface="KoPub돋움체 Medium" panose="00000600000000000000" pitchFamily="2" charset="-127"/>
                        </a:rPr>
                        <a:t>2027F</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KoPub돋움체 Medium" panose="00000600000000000000" pitchFamily="2" charset="-127"/>
                          <a:ea typeface="KoPub돋움체 Medium" panose="00000600000000000000" pitchFamily="2" charset="-127"/>
                        </a:rPr>
                        <a:t>2028F</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KoPub돋움체 Medium" panose="00000600000000000000" pitchFamily="2" charset="-127"/>
                          <a:ea typeface="KoPub돋움체 Medium" panose="00000600000000000000" pitchFamily="2" charset="-127"/>
                        </a:rPr>
                        <a:t>2029F</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KoPub돋움체 Medium" panose="00000600000000000000" pitchFamily="2" charset="-127"/>
                          <a:ea typeface="KoPub돋움체 Medium" panose="00000600000000000000" pitchFamily="2" charset="-127"/>
                        </a:rPr>
                        <a:t>2030F</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919908088"/>
                  </a:ext>
                </a:extLst>
              </a:tr>
              <a:tr h="212523">
                <a:tc rowSpan="3">
                  <a:txBody>
                    <a:bodyPr/>
                    <a:lstStyle/>
                    <a:p>
                      <a:pPr algn="ctr" fontAlgn="ctr"/>
                      <a:r>
                        <a:rPr lang="ko-KR" altLang="en-US" sz="900" b="1" i="0" u="none" strike="noStrike">
                          <a:solidFill>
                            <a:srgbClr val="000000"/>
                          </a:solidFill>
                          <a:effectLst/>
                          <a:latin typeface="KoPub돋움체 Medium" panose="00000600000000000000" pitchFamily="2" charset="-127"/>
                          <a:ea typeface="KoPub돋움체 Medium" panose="00000600000000000000" pitchFamily="2" charset="-127"/>
                        </a:rPr>
                        <a:t>연간 </a:t>
                      </a:r>
                      <a:r>
                        <a:rPr lang="en-US" sz="900" b="1" i="0" u="none" strike="noStrike">
                          <a:solidFill>
                            <a:srgbClr val="000000"/>
                          </a:solidFill>
                          <a:effectLst/>
                          <a:latin typeface="KoPub돋움체 Medium" panose="00000600000000000000" pitchFamily="2" charset="-127"/>
                          <a:ea typeface="KoPub돋움체 Medium" panose="00000600000000000000" pitchFamily="2" charset="-127"/>
                        </a:rPr>
                        <a:t>DSCR</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C2D83"/>
                      </a:solidFill>
                      <a:prstDash val="solid"/>
                      <a:round/>
                      <a:headEnd type="none" w="med" len="med"/>
                      <a:tailEnd type="none" w="med" len="med"/>
                    </a:lnB>
                    <a:solidFill>
                      <a:srgbClr val="E5F4FB"/>
                    </a:solidFill>
                  </a:tcPr>
                </a:tc>
                <a:tc>
                  <a:txBody>
                    <a:bodyPr/>
                    <a:lstStyle/>
                    <a:p>
                      <a:pPr algn="l" fontAlgn="ct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상환 가능액</a:t>
                      </a: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a:t>
                      </a:r>
                      <a:r>
                        <a:rPr lang="en-US" sz="900" b="0" i="0" u="none" strike="noStrike">
                          <a:solidFill>
                            <a:srgbClr val="000000"/>
                          </a:solidFill>
                          <a:effectLst/>
                          <a:latin typeface="KoPub돋움체 Medium" panose="00000600000000000000" pitchFamily="2" charset="-127"/>
                          <a:ea typeface="KoPub돋움체 Medium" panose="00000600000000000000" pitchFamily="2" charset="-127"/>
                        </a:rPr>
                        <a:t>A)</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8,530</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593</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7,232</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9,650</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47,381</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15,918</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28,047</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39,147</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extLst>
                  <a:ext uri="{0D108BD9-81ED-4DB2-BD59-A6C34878D82A}">
                    <a16:rowId xmlns:a16="http://schemas.microsoft.com/office/drawing/2014/main" val="1513505025"/>
                  </a:ext>
                </a:extLst>
              </a:tr>
              <a:tr h="212523">
                <a:tc vMerge="1">
                  <a:txBody>
                    <a:bodyPr/>
                    <a:lstStyle/>
                    <a:p>
                      <a:pPr latinLnBrk="1"/>
                      <a:endParaRPr lang="ko-KR" altLang="en-US"/>
                    </a:p>
                  </a:txBody>
                  <a:tcPr/>
                </a:tc>
                <a:tc>
                  <a:txBody>
                    <a:bodyPr/>
                    <a:lstStyle/>
                    <a:p>
                      <a:pPr algn="l" fontAlgn="ct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금융 상환액</a:t>
                      </a: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a:t>
                      </a:r>
                      <a:r>
                        <a:rPr lang="en-US" sz="900" b="0" i="0" u="none" strike="noStrike">
                          <a:solidFill>
                            <a:srgbClr val="000000"/>
                          </a:solidFill>
                          <a:effectLst/>
                          <a:latin typeface="KoPub돋움체 Medium" panose="00000600000000000000" pitchFamily="2" charset="-127"/>
                          <a:ea typeface="KoPub돋움체 Medium" panose="00000600000000000000" pitchFamily="2" charset="-127"/>
                        </a:rPr>
                        <a:t>B)</a:t>
                      </a:r>
                    </a:p>
                  </a:txBody>
                  <a:tcPr marL="36000" marR="36000" marT="0" marB="0" anchor="ctr">
                    <a:lnL>
                      <a:noFill/>
                    </a:lnL>
                    <a:lnR>
                      <a:noFill/>
                    </a:lnR>
                    <a:lnT>
                      <a:noFill/>
                    </a:lnT>
                    <a:lnB w="6350" cap="flat" cmpd="sng" algn="ctr">
                      <a:solidFill>
                        <a:srgbClr val="0C2D83"/>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2,350</a:t>
                      </a:r>
                    </a:p>
                  </a:txBody>
                  <a:tcPr marL="36000" marR="36000" marT="0" marB="0" anchor="ctr">
                    <a:lnL>
                      <a:noFill/>
                    </a:lnL>
                    <a:lnR>
                      <a:noFill/>
                    </a:lnR>
                    <a:lnT>
                      <a:noFill/>
                    </a:lnT>
                    <a:lnB w="6350" cap="flat" cmpd="sng" algn="ctr">
                      <a:solidFill>
                        <a:srgbClr val="0C2D83"/>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2,503</a:t>
                      </a:r>
                    </a:p>
                  </a:txBody>
                  <a:tcPr marL="36000" marR="36000" marT="0" marB="0" anchor="ctr">
                    <a:lnL>
                      <a:noFill/>
                    </a:lnL>
                    <a:lnR>
                      <a:noFill/>
                    </a:lnR>
                    <a:lnT>
                      <a:noFill/>
                    </a:lnT>
                    <a:lnB w="6350" cap="flat" cmpd="sng" algn="ctr">
                      <a:solidFill>
                        <a:srgbClr val="0C2D83"/>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9,683</a:t>
                      </a:r>
                    </a:p>
                  </a:txBody>
                  <a:tcPr marL="36000" marR="36000" marT="0" marB="0" anchor="ctr">
                    <a:lnL>
                      <a:noFill/>
                    </a:lnL>
                    <a:lnR>
                      <a:noFill/>
                    </a:lnR>
                    <a:lnT>
                      <a:noFill/>
                    </a:lnT>
                    <a:lnB w="6350" cap="flat" cmpd="sng" algn="ctr">
                      <a:solidFill>
                        <a:srgbClr val="0C2D83"/>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9,193</a:t>
                      </a:r>
                    </a:p>
                  </a:txBody>
                  <a:tcPr marL="36000" marR="36000" marT="0" marB="0" anchor="ctr">
                    <a:lnL>
                      <a:noFill/>
                    </a:lnL>
                    <a:lnR>
                      <a:noFill/>
                    </a:lnR>
                    <a:lnT>
                      <a:noFill/>
                    </a:lnT>
                    <a:lnB w="6350" cap="flat" cmpd="sng" algn="ctr">
                      <a:solidFill>
                        <a:srgbClr val="0C2D83"/>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8,703</a:t>
                      </a:r>
                    </a:p>
                  </a:txBody>
                  <a:tcPr marL="36000" marR="36000" marT="0" marB="0" anchor="ctr">
                    <a:lnL>
                      <a:noFill/>
                    </a:lnL>
                    <a:lnR>
                      <a:noFill/>
                    </a:lnR>
                    <a:lnT>
                      <a:noFill/>
                    </a:lnT>
                    <a:lnB w="6350" cap="flat" cmpd="sng" algn="ctr">
                      <a:solidFill>
                        <a:srgbClr val="0C2D83"/>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8,215</a:t>
                      </a:r>
                    </a:p>
                  </a:txBody>
                  <a:tcPr marL="36000" marR="36000" marT="0" marB="0" anchor="ctr">
                    <a:lnL>
                      <a:noFill/>
                    </a:lnL>
                    <a:lnR>
                      <a:noFill/>
                    </a:lnR>
                    <a:lnT>
                      <a:noFill/>
                    </a:lnT>
                    <a:lnB w="6350" cap="flat" cmpd="sng" algn="ctr">
                      <a:solidFill>
                        <a:srgbClr val="0C2D83"/>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5,833</a:t>
                      </a:r>
                    </a:p>
                  </a:txBody>
                  <a:tcPr marL="36000" marR="36000" marT="0" marB="0" anchor="ctr">
                    <a:lnL>
                      <a:noFill/>
                    </a:lnL>
                    <a:lnR>
                      <a:noFill/>
                    </a:lnR>
                    <a:lnT>
                      <a:noFill/>
                    </a:lnT>
                    <a:lnB w="6350" cap="flat" cmpd="sng" algn="ctr">
                      <a:solidFill>
                        <a:srgbClr val="0C2D83"/>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a:t>
                      </a:r>
                    </a:p>
                  </a:txBody>
                  <a:tcPr marL="36000" marR="36000" marT="0" marB="0" anchor="ctr">
                    <a:lnL>
                      <a:noFill/>
                    </a:lnL>
                    <a:lnR>
                      <a:noFill/>
                    </a:lnR>
                    <a:lnT>
                      <a:noFill/>
                    </a:lnT>
                    <a:lnB w="6350" cap="flat" cmpd="sng" algn="ctr">
                      <a:solidFill>
                        <a:srgbClr val="0C2D83"/>
                      </a:solidFill>
                      <a:prstDash val="solid"/>
                      <a:round/>
                      <a:headEnd type="none" w="med" len="med"/>
                      <a:tailEnd type="none" w="med" len="med"/>
                    </a:lnB>
                  </a:tcPr>
                </a:tc>
                <a:extLst>
                  <a:ext uri="{0D108BD9-81ED-4DB2-BD59-A6C34878D82A}">
                    <a16:rowId xmlns:a16="http://schemas.microsoft.com/office/drawing/2014/main" val="142779283"/>
                  </a:ext>
                </a:extLst>
              </a:tr>
              <a:tr h="212523">
                <a:tc vMerge="1">
                  <a:txBody>
                    <a:bodyPr/>
                    <a:lstStyle/>
                    <a:p>
                      <a:pPr latinLnBrk="1"/>
                      <a:endParaRPr lang="ko-KR" altLang="en-US"/>
                    </a:p>
                  </a:txBody>
                  <a:tcPr/>
                </a:tc>
                <a:tc>
                  <a:txBody>
                    <a:bodyPr/>
                    <a:lstStyle/>
                    <a:p>
                      <a:pPr algn="l" rtl="0" fontAlgn="ctr"/>
                      <a:r>
                        <a:rPr lang="ko-KR" altLang="en-US" sz="900" b="1" i="0" u="none" strike="noStrike">
                          <a:solidFill>
                            <a:srgbClr val="000000"/>
                          </a:solidFill>
                          <a:effectLst/>
                          <a:latin typeface="KoPub돋움체 Medium" panose="00000600000000000000" pitchFamily="2" charset="-127"/>
                          <a:ea typeface="KoPub돋움체 Medium" panose="00000600000000000000" pitchFamily="2" charset="-127"/>
                        </a:rPr>
                        <a:t>연간 </a:t>
                      </a:r>
                      <a:r>
                        <a:rPr lang="en-US" sz="900" b="1" i="0" u="none" strike="noStrike">
                          <a:solidFill>
                            <a:srgbClr val="000000"/>
                          </a:solidFill>
                          <a:effectLst/>
                          <a:latin typeface="KoPub돋움체 Medium" panose="00000600000000000000" pitchFamily="2" charset="-127"/>
                          <a:ea typeface="KoPub돋움체 Medium" panose="00000600000000000000" pitchFamily="2" charset="-127"/>
                        </a:rPr>
                        <a:t>DSCR(C=A/B)</a:t>
                      </a:r>
                    </a:p>
                  </a:txBody>
                  <a:tcPr marL="36000" marR="36000" marT="0" marB="0" anchor="ctr">
                    <a:lnL>
                      <a:noFill/>
                    </a:lnL>
                    <a:lnR>
                      <a:noFill/>
                    </a:lnR>
                    <a:lnT w="6350" cap="flat" cmpd="sng" algn="ctr">
                      <a:solidFill>
                        <a:srgbClr val="0C2D83"/>
                      </a:solidFill>
                      <a:prstDash val="solid"/>
                      <a:round/>
                      <a:headEnd type="none" w="med" len="med"/>
                      <a:tailEnd type="none" w="med" len="med"/>
                    </a:lnT>
                    <a:lnB w="6350" cap="flat" cmpd="sng" algn="ctr">
                      <a:solidFill>
                        <a:srgbClr val="0C2D83"/>
                      </a:solidFill>
                      <a:prstDash val="solid"/>
                      <a:round/>
                      <a:headEnd type="none" w="med" len="med"/>
                      <a:tailEnd type="none" w="med" len="med"/>
                    </a:lnB>
                    <a:solidFill>
                      <a:srgbClr val="E5F4FB"/>
                    </a:solidFill>
                  </a:tcPr>
                </a:tc>
                <a:tc>
                  <a:txBody>
                    <a:bodyPr/>
                    <a:lstStyle/>
                    <a:p>
                      <a:pPr algn="r" rtl="0" fontAlgn="ctr"/>
                      <a:r>
                        <a:rPr lang="en-US" sz="900" b="1" i="0" u="none" strike="noStrike">
                          <a:solidFill>
                            <a:srgbClr val="000000"/>
                          </a:solidFill>
                          <a:effectLst/>
                          <a:latin typeface="KoPub돋움체 Medium" panose="00000600000000000000" pitchFamily="2" charset="-127"/>
                          <a:ea typeface="KoPub돋움체 Medium" panose="00000600000000000000" pitchFamily="2" charset="-127"/>
                        </a:rPr>
                        <a:t>3.6x</a:t>
                      </a:r>
                    </a:p>
                  </a:txBody>
                  <a:tcPr marL="36000" marR="36000" marT="0" marB="0" anchor="ctr">
                    <a:lnL>
                      <a:noFill/>
                    </a:lnL>
                    <a:lnR>
                      <a:noFill/>
                    </a:lnR>
                    <a:lnT w="6350" cap="flat" cmpd="sng" algn="ctr">
                      <a:solidFill>
                        <a:srgbClr val="0C2D83"/>
                      </a:solidFill>
                      <a:prstDash val="solid"/>
                      <a:round/>
                      <a:headEnd type="none" w="med" len="med"/>
                      <a:tailEnd type="none" w="med" len="med"/>
                    </a:lnT>
                    <a:lnB w="6350" cap="flat" cmpd="sng" algn="ctr">
                      <a:solidFill>
                        <a:srgbClr val="0C2D83"/>
                      </a:solidFill>
                      <a:prstDash val="solid"/>
                      <a:round/>
                      <a:headEnd type="none" w="med" len="med"/>
                      <a:tailEnd type="none" w="med" len="med"/>
                    </a:lnB>
                    <a:solidFill>
                      <a:srgbClr val="E5F4FB"/>
                    </a:solidFill>
                  </a:tcPr>
                </a:tc>
                <a:tc>
                  <a:txBody>
                    <a:bodyPr/>
                    <a:lstStyle/>
                    <a:p>
                      <a:pPr algn="r" rtl="0" fontAlgn="ctr"/>
                      <a:r>
                        <a:rPr lang="en-US" sz="900" b="1" i="0" u="none" strike="noStrike">
                          <a:solidFill>
                            <a:srgbClr val="000000"/>
                          </a:solidFill>
                          <a:effectLst/>
                          <a:latin typeface="KoPub돋움체 Medium" panose="00000600000000000000" pitchFamily="2" charset="-127"/>
                          <a:ea typeface="KoPub돋움체 Medium" panose="00000600000000000000" pitchFamily="2" charset="-127"/>
                        </a:rPr>
                        <a:t>0.2x</a:t>
                      </a:r>
                    </a:p>
                  </a:txBody>
                  <a:tcPr marL="36000" marR="36000" marT="0" marB="0" anchor="ctr">
                    <a:lnL>
                      <a:noFill/>
                    </a:lnL>
                    <a:lnR>
                      <a:noFill/>
                    </a:lnR>
                    <a:lnT w="6350" cap="flat" cmpd="sng" algn="ctr">
                      <a:solidFill>
                        <a:srgbClr val="0C2D83"/>
                      </a:solidFill>
                      <a:prstDash val="solid"/>
                      <a:round/>
                      <a:headEnd type="none" w="med" len="med"/>
                      <a:tailEnd type="none" w="med" len="med"/>
                    </a:lnT>
                    <a:lnB w="6350" cap="flat" cmpd="sng" algn="ctr">
                      <a:solidFill>
                        <a:srgbClr val="0C2D83"/>
                      </a:solidFill>
                      <a:prstDash val="solid"/>
                      <a:round/>
                      <a:headEnd type="none" w="med" len="med"/>
                      <a:tailEnd type="none" w="med" len="med"/>
                    </a:lnB>
                    <a:solidFill>
                      <a:srgbClr val="E5F4FB"/>
                    </a:solidFill>
                  </a:tcPr>
                </a:tc>
                <a:tc>
                  <a:txBody>
                    <a:bodyPr/>
                    <a:lstStyle/>
                    <a:p>
                      <a:pPr algn="r" rtl="0" fontAlgn="ctr"/>
                      <a:r>
                        <a:rPr lang="en-US" sz="900" b="1" i="0" u="none" strike="noStrike">
                          <a:solidFill>
                            <a:srgbClr val="000000"/>
                          </a:solidFill>
                          <a:effectLst/>
                          <a:latin typeface="KoPub돋움체 Medium" panose="00000600000000000000" pitchFamily="2" charset="-127"/>
                          <a:ea typeface="KoPub돋움체 Medium" panose="00000600000000000000" pitchFamily="2" charset="-127"/>
                        </a:rPr>
                        <a:t>0.7x</a:t>
                      </a:r>
                    </a:p>
                  </a:txBody>
                  <a:tcPr marL="36000" marR="36000" marT="0" marB="0" anchor="ctr">
                    <a:lnL>
                      <a:noFill/>
                    </a:lnL>
                    <a:lnR>
                      <a:noFill/>
                    </a:lnR>
                    <a:lnT w="6350" cap="flat" cmpd="sng" algn="ctr">
                      <a:solidFill>
                        <a:srgbClr val="0C2D83"/>
                      </a:solidFill>
                      <a:prstDash val="solid"/>
                      <a:round/>
                      <a:headEnd type="none" w="med" len="med"/>
                      <a:tailEnd type="none" w="med" len="med"/>
                    </a:lnT>
                    <a:lnB w="6350" cap="flat" cmpd="sng" algn="ctr">
                      <a:solidFill>
                        <a:srgbClr val="0C2D83"/>
                      </a:solidFill>
                      <a:prstDash val="solid"/>
                      <a:round/>
                      <a:headEnd type="none" w="med" len="med"/>
                      <a:tailEnd type="none" w="med" len="med"/>
                    </a:lnB>
                    <a:solidFill>
                      <a:srgbClr val="E5F4FB"/>
                    </a:solidFill>
                  </a:tcPr>
                </a:tc>
                <a:tc>
                  <a:txBody>
                    <a:bodyPr/>
                    <a:lstStyle/>
                    <a:p>
                      <a:pPr algn="r" rtl="0" fontAlgn="ctr"/>
                      <a:r>
                        <a:rPr lang="en-US" sz="900" b="1" i="0" u="none" strike="noStrike">
                          <a:solidFill>
                            <a:srgbClr val="000000"/>
                          </a:solidFill>
                          <a:effectLst/>
                          <a:latin typeface="KoPub돋움체 Medium" panose="00000600000000000000" pitchFamily="2" charset="-127"/>
                          <a:ea typeface="KoPub돋움체 Medium" panose="00000600000000000000" pitchFamily="2" charset="-127"/>
                        </a:rPr>
                        <a:t>1.0x</a:t>
                      </a:r>
                    </a:p>
                  </a:txBody>
                  <a:tcPr marL="36000" marR="36000" marT="0" marB="0" anchor="ctr">
                    <a:lnL>
                      <a:noFill/>
                    </a:lnL>
                    <a:lnR>
                      <a:noFill/>
                    </a:lnR>
                    <a:lnT w="6350" cap="flat" cmpd="sng" algn="ctr">
                      <a:solidFill>
                        <a:srgbClr val="0C2D83"/>
                      </a:solidFill>
                      <a:prstDash val="solid"/>
                      <a:round/>
                      <a:headEnd type="none" w="med" len="med"/>
                      <a:tailEnd type="none" w="med" len="med"/>
                    </a:lnT>
                    <a:lnB w="6350" cap="flat" cmpd="sng" algn="ctr">
                      <a:solidFill>
                        <a:srgbClr val="0C2D83"/>
                      </a:solidFill>
                      <a:prstDash val="solid"/>
                      <a:round/>
                      <a:headEnd type="none" w="med" len="med"/>
                      <a:tailEnd type="none" w="med" len="med"/>
                    </a:lnB>
                    <a:solidFill>
                      <a:srgbClr val="E5F4FB"/>
                    </a:solidFill>
                  </a:tcPr>
                </a:tc>
                <a:tc>
                  <a:txBody>
                    <a:bodyPr/>
                    <a:lstStyle/>
                    <a:p>
                      <a:pPr algn="r" rtl="0" fontAlgn="ctr"/>
                      <a:r>
                        <a:rPr lang="en-US" sz="900" b="1" i="0" u="none" strike="noStrike">
                          <a:solidFill>
                            <a:srgbClr val="000000"/>
                          </a:solidFill>
                          <a:effectLst/>
                          <a:latin typeface="KoPub돋움체 Medium" panose="00000600000000000000" pitchFamily="2" charset="-127"/>
                          <a:ea typeface="KoPub돋움체 Medium" panose="00000600000000000000" pitchFamily="2" charset="-127"/>
                        </a:rPr>
                        <a:t>5.4x</a:t>
                      </a:r>
                    </a:p>
                  </a:txBody>
                  <a:tcPr marL="36000" marR="36000" marT="0" marB="0" anchor="ctr">
                    <a:lnL>
                      <a:noFill/>
                    </a:lnL>
                    <a:lnR>
                      <a:noFill/>
                    </a:lnR>
                    <a:lnT w="6350" cap="flat" cmpd="sng" algn="ctr">
                      <a:solidFill>
                        <a:srgbClr val="0C2D83"/>
                      </a:solidFill>
                      <a:prstDash val="solid"/>
                      <a:round/>
                      <a:headEnd type="none" w="med" len="med"/>
                      <a:tailEnd type="none" w="med" len="med"/>
                    </a:lnT>
                    <a:lnB w="6350" cap="flat" cmpd="sng" algn="ctr">
                      <a:solidFill>
                        <a:srgbClr val="0C2D83"/>
                      </a:solidFill>
                      <a:prstDash val="solid"/>
                      <a:round/>
                      <a:headEnd type="none" w="med" len="med"/>
                      <a:tailEnd type="none" w="med" len="med"/>
                    </a:lnB>
                    <a:solidFill>
                      <a:srgbClr val="E5F4FB"/>
                    </a:solidFill>
                  </a:tcPr>
                </a:tc>
                <a:tc>
                  <a:txBody>
                    <a:bodyPr/>
                    <a:lstStyle/>
                    <a:p>
                      <a:pPr algn="r" rtl="0" fontAlgn="ctr"/>
                      <a:r>
                        <a:rPr lang="en-US" sz="900" b="1" i="0" u="none" strike="noStrike">
                          <a:solidFill>
                            <a:srgbClr val="000000"/>
                          </a:solidFill>
                          <a:effectLst/>
                          <a:latin typeface="KoPub돋움체 Medium" panose="00000600000000000000" pitchFamily="2" charset="-127"/>
                          <a:ea typeface="KoPub돋움체 Medium" panose="00000600000000000000" pitchFamily="2" charset="-127"/>
                        </a:rPr>
                        <a:t>1.9x</a:t>
                      </a:r>
                    </a:p>
                  </a:txBody>
                  <a:tcPr marL="36000" marR="36000" marT="0" marB="0" anchor="ctr">
                    <a:lnL>
                      <a:noFill/>
                    </a:lnL>
                    <a:lnR>
                      <a:noFill/>
                    </a:lnR>
                    <a:lnT w="6350" cap="flat" cmpd="sng" algn="ctr">
                      <a:solidFill>
                        <a:srgbClr val="0C2D83"/>
                      </a:solidFill>
                      <a:prstDash val="solid"/>
                      <a:round/>
                      <a:headEnd type="none" w="med" len="med"/>
                      <a:tailEnd type="none" w="med" len="med"/>
                    </a:lnT>
                    <a:lnB w="6350" cap="flat" cmpd="sng" algn="ctr">
                      <a:solidFill>
                        <a:srgbClr val="0C2D83"/>
                      </a:solidFill>
                      <a:prstDash val="solid"/>
                      <a:round/>
                      <a:headEnd type="none" w="med" len="med"/>
                      <a:tailEnd type="none" w="med" len="med"/>
                    </a:lnB>
                    <a:solidFill>
                      <a:srgbClr val="E5F4FB"/>
                    </a:solidFill>
                  </a:tcPr>
                </a:tc>
                <a:tc>
                  <a:txBody>
                    <a:bodyPr/>
                    <a:lstStyle/>
                    <a:p>
                      <a:pPr algn="r" rtl="0" fontAlgn="ctr"/>
                      <a:r>
                        <a:rPr lang="en-US" sz="900" b="1" i="0" u="none" strike="noStrike">
                          <a:solidFill>
                            <a:srgbClr val="000000"/>
                          </a:solidFill>
                          <a:effectLst/>
                          <a:latin typeface="KoPub돋움체 Medium" panose="00000600000000000000" pitchFamily="2" charset="-127"/>
                          <a:ea typeface="KoPub돋움체 Medium" panose="00000600000000000000" pitchFamily="2" charset="-127"/>
                        </a:rPr>
                        <a:t>4.8x</a:t>
                      </a:r>
                    </a:p>
                  </a:txBody>
                  <a:tcPr marL="36000" marR="36000" marT="0" marB="0" anchor="ctr">
                    <a:lnL>
                      <a:noFill/>
                    </a:lnL>
                    <a:lnR>
                      <a:noFill/>
                    </a:lnR>
                    <a:lnT w="6350" cap="flat" cmpd="sng" algn="ctr">
                      <a:solidFill>
                        <a:srgbClr val="0C2D83"/>
                      </a:solidFill>
                      <a:prstDash val="solid"/>
                      <a:round/>
                      <a:headEnd type="none" w="med" len="med"/>
                      <a:tailEnd type="none" w="med" len="med"/>
                    </a:lnT>
                    <a:lnB w="6350" cap="flat" cmpd="sng" algn="ctr">
                      <a:solidFill>
                        <a:srgbClr val="0C2D83"/>
                      </a:solidFill>
                      <a:prstDash val="solid"/>
                      <a:round/>
                      <a:headEnd type="none" w="med" len="med"/>
                      <a:tailEnd type="none" w="med" len="med"/>
                    </a:lnB>
                    <a:solidFill>
                      <a:srgbClr val="E5F4FB"/>
                    </a:solidFill>
                  </a:tcPr>
                </a:tc>
                <a:tc>
                  <a:txBody>
                    <a:bodyPr/>
                    <a:lstStyle/>
                    <a:p>
                      <a:pPr algn="r" rtl="0" fontAlgn="ctr"/>
                      <a:r>
                        <a:rPr lang="en-US" altLang="ko-KR" sz="900" b="1" i="0" u="none" strike="noStrike">
                          <a:solidFill>
                            <a:srgbClr val="000000"/>
                          </a:solidFill>
                          <a:effectLst/>
                          <a:latin typeface="KoPub돋움체 Medium" panose="00000600000000000000" pitchFamily="2" charset="-127"/>
                          <a:ea typeface="KoPub돋움체 Medium" panose="00000600000000000000" pitchFamily="2" charset="-127"/>
                        </a:rPr>
                        <a:t>-</a:t>
                      </a:r>
                    </a:p>
                  </a:txBody>
                  <a:tcPr marL="36000" marR="36000" marT="0" marB="0" anchor="ctr">
                    <a:lnL>
                      <a:noFill/>
                    </a:lnL>
                    <a:lnR>
                      <a:noFill/>
                    </a:lnR>
                    <a:lnT w="6350" cap="flat" cmpd="sng" algn="ctr">
                      <a:solidFill>
                        <a:srgbClr val="0C2D83"/>
                      </a:solidFill>
                      <a:prstDash val="solid"/>
                      <a:round/>
                      <a:headEnd type="none" w="med" len="med"/>
                      <a:tailEnd type="none" w="med" len="med"/>
                    </a:lnT>
                    <a:lnB w="6350" cap="flat" cmpd="sng" algn="ctr">
                      <a:solidFill>
                        <a:srgbClr val="0C2D83"/>
                      </a:solidFill>
                      <a:prstDash val="solid"/>
                      <a:round/>
                      <a:headEnd type="none" w="med" len="med"/>
                      <a:tailEnd type="none" w="med" len="med"/>
                    </a:lnB>
                    <a:solidFill>
                      <a:srgbClr val="E5F4FB"/>
                    </a:solidFill>
                  </a:tcPr>
                </a:tc>
                <a:extLst>
                  <a:ext uri="{0D108BD9-81ED-4DB2-BD59-A6C34878D82A}">
                    <a16:rowId xmlns:a16="http://schemas.microsoft.com/office/drawing/2014/main" val="3052745281"/>
                  </a:ext>
                </a:extLst>
              </a:tr>
              <a:tr h="212523">
                <a:tc rowSpan="3">
                  <a:txBody>
                    <a:bodyPr/>
                    <a:lstStyle/>
                    <a:p>
                      <a:pPr algn="ctr" fontAlgn="ctr"/>
                      <a:r>
                        <a:rPr lang="ko-KR" altLang="en-US" sz="900" b="1" i="0" u="none" strike="noStrike">
                          <a:solidFill>
                            <a:srgbClr val="000000"/>
                          </a:solidFill>
                          <a:effectLst/>
                          <a:latin typeface="KoPub돋움체 Medium" panose="00000600000000000000" pitchFamily="2" charset="-127"/>
                          <a:ea typeface="KoPub돋움체 Medium" panose="00000600000000000000" pitchFamily="2" charset="-127"/>
                        </a:rPr>
                        <a:t>누적 </a:t>
                      </a:r>
                      <a:r>
                        <a:rPr lang="en-US" sz="900" b="1" i="0" u="none" strike="noStrike">
                          <a:solidFill>
                            <a:srgbClr val="000000"/>
                          </a:solidFill>
                          <a:effectLst/>
                          <a:latin typeface="KoPub돋움체 Medium" panose="00000600000000000000" pitchFamily="2" charset="-127"/>
                          <a:ea typeface="KoPub돋움체 Medium" panose="00000600000000000000" pitchFamily="2" charset="-127"/>
                        </a:rPr>
                        <a:t>DSCR</a:t>
                      </a:r>
                    </a:p>
                  </a:txBody>
                  <a:tcPr marL="36000" marR="36000" marT="0" marB="0" anchor="ctr">
                    <a:lnL>
                      <a:noFill/>
                    </a:lnL>
                    <a:lnR>
                      <a:noFill/>
                    </a:lnR>
                    <a:lnT w="6350" cap="flat" cmpd="sng" algn="ctr">
                      <a:solidFill>
                        <a:srgbClr val="0C2D83"/>
                      </a:solidFill>
                      <a:prstDash val="solid"/>
                      <a:round/>
                      <a:headEnd type="none" w="med" len="med"/>
                      <a:tailEnd type="none" w="med" len="med"/>
                    </a:lnT>
                    <a:lnB w="6350" cap="flat" cmpd="sng" algn="ctr">
                      <a:solidFill>
                        <a:srgbClr val="0C2D83"/>
                      </a:solidFill>
                      <a:prstDash val="solid"/>
                      <a:round/>
                      <a:headEnd type="none" w="med" len="med"/>
                      <a:tailEnd type="none" w="med" len="med"/>
                    </a:lnB>
                    <a:solidFill>
                      <a:srgbClr val="E5F4FB"/>
                    </a:solidFill>
                  </a:tcPr>
                </a:tc>
                <a:tc>
                  <a:txBody>
                    <a:bodyPr/>
                    <a:lstStyle/>
                    <a:p>
                      <a:pPr algn="l" fontAlgn="ct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누적 상환 가능액</a:t>
                      </a: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(D)</a:t>
                      </a:r>
                    </a:p>
                  </a:txBody>
                  <a:tcPr marL="36000" marR="36000" marT="0" marB="0" anchor="ctr">
                    <a:lnL>
                      <a:noFill/>
                    </a:lnL>
                    <a:lnR>
                      <a:noFill/>
                    </a:lnR>
                    <a:lnT w="6350" cap="flat" cmpd="sng" algn="ctr">
                      <a:solidFill>
                        <a:srgbClr val="0C2D83"/>
                      </a:solidFill>
                      <a:prstDash val="solid"/>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8,530</a:t>
                      </a:r>
                    </a:p>
                  </a:txBody>
                  <a:tcPr marL="36000" marR="36000" marT="0" marB="0" anchor="ctr">
                    <a:lnL>
                      <a:noFill/>
                    </a:lnL>
                    <a:lnR>
                      <a:noFill/>
                    </a:lnR>
                    <a:lnT w="6350" cap="flat" cmpd="sng" algn="ctr">
                      <a:solidFill>
                        <a:srgbClr val="0C2D83"/>
                      </a:solidFill>
                      <a:prstDash val="solid"/>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9,123</a:t>
                      </a:r>
                    </a:p>
                  </a:txBody>
                  <a:tcPr marL="36000" marR="36000" marT="0" marB="0" anchor="ctr">
                    <a:lnL>
                      <a:noFill/>
                    </a:lnL>
                    <a:lnR>
                      <a:noFill/>
                    </a:lnR>
                    <a:lnT w="6350" cap="flat" cmpd="sng" algn="ctr">
                      <a:solidFill>
                        <a:srgbClr val="0C2D83"/>
                      </a:solidFill>
                      <a:prstDash val="solid"/>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16,355</a:t>
                      </a:r>
                    </a:p>
                  </a:txBody>
                  <a:tcPr marL="36000" marR="36000" marT="0" marB="0" anchor="ctr">
                    <a:lnL>
                      <a:noFill/>
                    </a:lnL>
                    <a:lnR>
                      <a:noFill/>
                    </a:lnR>
                    <a:lnT w="6350" cap="flat" cmpd="sng" algn="ctr">
                      <a:solidFill>
                        <a:srgbClr val="0C2D83"/>
                      </a:solidFill>
                      <a:prstDash val="solid"/>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26,005</a:t>
                      </a:r>
                    </a:p>
                  </a:txBody>
                  <a:tcPr marL="36000" marR="36000" marT="0" marB="0" anchor="ctr">
                    <a:lnL>
                      <a:noFill/>
                    </a:lnL>
                    <a:lnR>
                      <a:noFill/>
                    </a:lnR>
                    <a:lnT w="6350" cap="flat" cmpd="sng" algn="ctr">
                      <a:solidFill>
                        <a:srgbClr val="0C2D83"/>
                      </a:solidFill>
                      <a:prstDash val="solid"/>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73,386</a:t>
                      </a:r>
                    </a:p>
                  </a:txBody>
                  <a:tcPr marL="36000" marR="36000" marT="0" marB="0" anchor="ctr">
                    <a:lnL>
                      <a:noFill/>
                    </a:lnL>
                    <a:lnR>
                      <a:noFill/>
                    </a:lnR>
                    <a:lnT w="6350" cap="flat" cmpd="sng" algn="ctr">
                      <a:solidFill>
                        <a:srgbClr val="0C2D83"/>
                      </a:solidFill>
                      <a:prstDash val="solid"/>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89,305</a:t>
                      </a:r>
                    </a:p>
                  </a:txBody>
                  <a:tcPr marL="36000" marR="36000" marT="0" marB="0" anchor="ctr">
                    <a:lnL>
                      <a:noFill/>
                    </a:lnL>
                    <a:lnR>
                      <a:noFill/>
                    </a:lnR>
                    <a:lnT w="6350" cap="flat" cmpd="sng" algn="ctr">
                      <a:solidFill>
                        <a:srgbClr val="0C2D83"/>
                      </a:solidFill>
                      <a:prstDash val="solid"/>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117,352</a:t>
                      </a:r>
                    </a:p>
                  </a:txBody>
                  <a:tcPr marL="36000" marR="36000" marT="0" marB="0" anchor="ctr">
                    <a:lnL>
                      <a:noFill/>
                    </a:lnL>
                    <a:lnR>
                      <a:noFill/>
                    </a:lnR>
                    <a:lnT w="6350" cap="flat" cmpd="sng" algn="ctr">
                      <a:solidFill>
                        <a:srgbClr val="0C2D83"/>
                      </a:solidFill>
                      <a:prstDash val="solid"/>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156,499</a:t>
                      </a:r>
                    </a:p>
                  </a:txBody>
                  <a:tcPr marL="36000" marR="36000" marT="0" marB="0" anchor="ctr">
                    <a:lnL>
                      <a:noFill/>
                    </a:lnL>
                    <a:lnR>
                      <a:noFill/>
                    </a:lnR>
                    <a:lnT w="6350" cap="flat" cmpd="sng" algn="ctr">
                      <a:solidFill>
                        <a:srgbClr val="0C2D83"/>
                      </a:solidFill>
                      <a:prstDash val="solid"/>
                      <a:round/>
                      <a:headEnd type="none" w="med" len="med"/>
                      <a:tailEnd type="none" w="med" len="med"/>
                    </a:lnT>
                    <a:lnB>
                      <a:noFill/>
                    </a:lnB>
                  </a:tcPr>
                </a:tc>
                <a:extLst>
                  <a:ext uri="{0D108BD9-81ED-4DB2-BD59-A6C34878D82A}">
                    <a16:rowId xmlns:a16="http://schemas.microsoft.com/office/drawing/2014/main" val="2895719481"/>
                  </a:ext>
                </a:extLst>
              </a:tr>
              <a:tr h="212523">
                <a:tc vMerge="1">
                  <a:txBody>
                    <a:bodyPr/>
                    <a:lstStyle/>
                    <a:p>
                      <a:pPr latinLnBrk="1"/>
                      <a:endParaRPr lang="ko-KR" altLang="en-US"/>
                    </a:p>
                  </a:txBody>
                  <a:tcPr/>
                </a:tc>
                <a:tc>
                  <a:txBody>
                    <a:bodyPr/>
                    <a:lstStyle/>
                    <a:p>
                      <a:pPr algn="l" fontAlgn="ct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누적 금융 상환액</a:t>
                      </a: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(E)</a:t>
                      </a:r>
                    </a:p>
                  </a:txBody>
                  <a:tcPr marL="36000" marR="36000" marT="0" marB="0" anchor="ctr">
                    <a:lnL>
                      <a:noFill/>
                    </a:lnL>
                    <a:lnR>
                      <a:noFill/>
                    </a:lnR>
                    <a:lnT>
                      <a:noFill/>
                    </a:lnT>
                    <a:lnB w="6350" cap="flat" cmpd="sng" algn="ctr">
                      <a:solidFill>
                        <a:srgbClr val="0C2D83"/>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2,350</a:t>
                      </a:r>
                    </a:p>
                  </a:txBody>
                  <a:tcPr marL="36000" marR="36000" marT="0" marB="0" anchor="ctr">
                    <a:lnL>
                      <a:noFill/>
                    </a:lnL>
                    <a:lnR>
                      <a:noFill/>
                    </a:lnR>
                    <a:lnT>
                      <a:noFill/>
                    </a:lnT>
                    <a:lnB w="6350" cap="flat" cmpd="sng" algn="ctr">
                      <a:solidFill>
                        <a:srgbClr val="0C2D83"/>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4,853</a:t>
                      </a:r>
                    </a:p>
                  </a:txBody>
                  <a:tcPr marL="36000" marR="36000" marT="0" marB="0" anchor="ctr">
                    <a:lnL>
                      <a:noFill/>
                    </a:lnL>
                    <a:lnR>
                      <a:noFill/>
                    </a:lnR>
                    <a:lnT>
                      <a:noFill/>
                    </a:lnT>
                    <a:lnB w="6350" cap="flat" cmpd="sng" algn="ctr">
                      <a:solidFill>
                        <a:srgbClr val="0C2D83"/>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14,536</a:t>
                      </a:r>
                    </a:p>
                  </a:txBody>
                  <a:tcPr marL="36000" marR="36000" marT="0" marB="0" anchor="ctr">
                    <a:lnL>
                      <a:noFill/>
                    </a:lnL>
                    <a:lnR>
                      <a:noFill/>
                    </a:lnR>
                    <a:lnT>
                      <a:noFill/>
                    </a:lnT>
                    <a:lnB w="6350" cap="flat" cmpd="sng" algn="ctr">
                      <a:solidFill>
                        <a:srgbClr val="0C2D83"/>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23,729</a:t>
                      </a:r>
                    </a:p>
                  </a:txBody>
                  <a:tcPr marL="36000" marR="36000" marT="0" marB="0" anchor="ctr">
                    <a:lnL>
                      <a:noFill/>
                    </a:lnL>
                    <a:lnR>
                      <a:noFill/>
                    </a:lnR>
                    <a:lnT>
                      <a:noFill/>
                    </a:lnT>
                    <a:lnB w="6350" cap="flat" cmpd="sng" algn="ctr">
                      <a:solidFill>
                        <a:srgbClr val="0C2D83"/>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32,432</a:t>
                      </a:r>
                    </a:p>
                  </a:txBody>
                  <a:tcPr marL="36000" marR="36000" marT="0" marB="0" anchor="ctr">
                    <a:lnL>
                      <a:noFill/>
                    </a:lnL>
                    <a:lnR>
                      <a:noFill/>
                    </a:lnR>
                    <a:lnT>
                      <a:noFill/>
                    </a:lnT>
                    <a:lnB w="6350" cap="flat" cmpd="sng" algn="ctr">
                      <a:solidFill>
                        <a:srgbClr val="0C2D83"/>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40,648</a:t>
                      </a:r>
                    </a:p>
                  </a:txBody>
                  <a:tcPr marL="36000" marR="36000" marT="0" marB="0" anchor="ctr">
                    <a:lnL>
                      <a:noFill/>
                    </a:lnL>
                    <a:lnR>
                      <a:noFill/>
                    </a:lnR>
                    <a:lnT>
                      <a:noFill/>
                    </a:lnT>
                    <a:lnB w="6350" cap="flat" cmpd="sng" algn="ctr">
                      <a:solidFill>
                        <a:srgbClr val="0C2D83"/>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46,480</a:t>
                      </a:r>
                    </a:p>
                  </a:txBody>
                  <a:tcPr marL="36000" marR="36000" marT="0" marB="0" anchor="ctr">
                    <a:lnL>
                      <a:noFill/>
                    </a:lnL>
                    <a:lnR>
                      <a:noFill/>
                    </a:lnR>
                    <a:lnT>
                      <a:noFill/>
                    </a:lnT>
                    <a:lnB w="6350" cap="flat" cmpd="sng" algn="ctr">
                      <a:solidFill>
                        <a:srgbClr val="0C2D83"/>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46,480</a:t>
                      </a:r>
                    </a:p>
                  </a:txBody>
                  <a:tcPr marL="36000" marR="36000" marT="0" marB="0" anchor="ctr">
                    <a:lnL>
                      <a:noFill/>
                    </a:lnL>
                    <a:lnR>
                      <a:noFill/>
                    </a:lnR>
                    <a:lnT>
                      <a:noFill/>
                    </a:lnT>
                    <a:lnB w="6350" cap="flat" cmpd="sng" algn="ctr">
                      <a:solidFill>
                        <a:srgbClr val="0C2D83"/>
                      </a:solidFill>
                      <a:prstDash val="solid"/>
                      <a:round/>
                      <a:headEnd type="none" w="med" len="med"/>
                      <a:tailEnd type="none" w="med" len="med"/>
                    </a:lnB>
                  </a:tcPr>
                </a:tc>
                <a:extLst>
                  <a:ext uri="{0D108BD9-81ED-4DB2-BD59-A6C34878D82A}">
                    <a16:rowId xmlns:a16="http://schemas.microsoft.com/office/drawing/2014/main" val="2497597265"/>
                  </a:ext>
                </a:extLst>
              </a:tr>
              <a:tr h="212523">
                <a:tc vMerge="1">
                  <a:txBody>
                    <a:bodyPr/>
                    <a:lstStyle/>
                    <a:p>
                      <a:pPr latinLnBrk="1"/>
                      <a:endParaRPr lang="ko-KR" altLang="en-US"/>
                    </a:p>
                  </a:txBody>
                  <a:tcPr/>
                </a:tc>
                <a:tc>
                  <a:txBody>
                    <a:bodyPr/>
                    <a:lstStyle/>
                    <a:p>
                      <a:pPr algn="l" rtl="0" fontAlgn="ctr"/>
                      <a:r>
                        <a:rPr lang="ko-KR" altLang="en-US" sz="900" b="1" i="0" u="none" strike="noStrike">
                          <a:solidFill>
                            <a:srgbClr val="000000"/>
                          </a:solidFill>
                          <a:effectLst/>
                          <a:latin typeface="KoPub돋움체 Medium" panose="00000600000000000000" pitchFamily="2" charset="-127"/>
                          <a:ea typeface="KoPub돋움체 Medium" panose="00000600000000000000" pitchFamily="2" charset="-127"/>
                        </a:rPr>
                        <a:t>누적 </a:t>
                      </a:r>
                      <a:r>
                        <a:rPr lang="en-US" sz="900" b="1" i="0" u="none" strike="noStrike">
                          <a:solidFill>
                            <a:srgbClr val="000000"/>
                          </a:solidFill>
                          <a:effectLst/>
                          <a:latin typeface="KoPub돋움체 Medium" panose="00000600000000000000" pitchFamily="2" charset="-127"/>
                          <a:ea typeface="KoPub돋움체 Medium" panose="00000600000000000000" pitchFamily="2" charset="-127"/>
                        </a:rPr>
                        <a:t>DSCR(F=D/E)</a:t>
                      </a:r>
                    </a:p>
                  </a:txBody>
                  <a:tcPr marL="36000" marR="36000" marT="0" marB="0" anchor="ctr">
                    <a:lnL>
                      <a:noFill/>
                    </a:lnL>
                    <a:lnR>
                      <a:noFill/>
                    </a:lnR>
                    <a:lnT w="6350" cap="flat" cmpd="sng" algn="ctr">
                      <a:solidFill>
                        <a:srgbClr val="0C2D83"/>
                      </a:solidFill>
                      <a:prstDash val="solid"/>
                      <a:round/>
                      <a:headEnd type="none" w="med" len="med"/>
                      <a:tailEnd type="none" w="med" len="med"/>
                    </a:lnT>
                    <a:lnB w="6350" cap="flat" cmpd="sng" algn="ctr">
                      <a:solidFill>
                        <a:srgbClr val="0C2D83"/>
                      </a:solidFill>
                      <a:prstDash val="solid"/>
                      <a:round/>
                      <a:headEnd type="none" w="med" len="med"/>
                      <a:tailEnd type="none" w="med" len="med"/>
                    </a:lnB>
                    <a:solidFill>
                      <a:srgbClr val="E5F4FB"/>
                    </a:solidFill>
                  </a:tcPr>
                </a:tc>
                <a:tc>
                  <a:txBody>
                    <a:bodyPr/>
                    <a:lstStyle/>
                    <a:p>
                      <a:pPr algn="r" rtl="0" fontAlgn="ctr"/>
                      <a:r>
                        <a:rPr lang="en-US" sz="900" b="1" i="0" u="none" strike="noStrike">
                          <a:solidFill>
                            <a:srgbClr val="000000"/>
                          </a:solidFill>
                          <a:effectLst/>
                          <a:latin typeface="KoPub돋움체 Medium" panose="00000600000000000000" pitchFamily="2" charset="-127"/>
                          <a:ea typeface="KoPub돋움체 Medium" panose="00000600000000000000" pitchFamily="2" charset="-127"/>
                        </a:rPr>
                        <a:t>3.6x</a:t>
                      </a:r>
                    </a:p>
                  </a:txBody>
                  <a:tcPr marL="36000" marR="36000" marT="0" marB="0" anchor="ctr">
                    <a:lnL>
                      <a:noFill/>
                    </a:lnL>
                    <a:lnR>
                      <a:noFill/>
                    </a:lnR>
                    <a:lnT w="6350" cap="flat" cmpd="sng" algn="ctr">
                      <a:solidFill>
                        <a:srgbClr val="0C2D83"/>
                      </a:solidFill>
                      <a:prstDash val="solid"/>
                      <a:round/>
                      <a:headEnd type="none" w="med" len="med"/>
                      <a:tailEnd type="none" w="med" len="med"/>
                    </a:lnT>
                    <a:lnB w="6350" cap="flat" cmpd="sng" algn="ctr">
                      <a:solidFill>
                        <a:srgbClr val="0C2D83"/>
                      </a:solidFill>
                      <a:prstDash val="solid"/>
                      <a:round/>
                      <a:headEnd type="none" w="med" len="med"/>
                      <a:tailEnd type="none" w="med" len="med"/>
                    </a:lnB>
                    <a:solidFill>
                      <a:srgbClr val="E5F4FB"/>
                    </a:solidFill>
                  </a:tcPr>
                </a:tc>
                <a:tc>
                  <a:txBody>
                    <a:bodyPr/>
                    <a:lstStyle/>
                    <a:p>
                      <a:pPr algn="r" rtl="0" fontAlgn="ctr"/>
                      <a:r>
                        <a:rPr lang="en-US" sz="900" b="1" i="0" u="none" strike="noStrike">
                          <a:solidFill>
                            <a:srgbClr val="000000"/>
                          </a:solidFill>
                          <a:effectLst/>
                          <a:latin typeface="KoPub돋움체 Medium" panose="00000600000000000000" pitchFamily="2" charset="-127"/>
                          <a:ea typeface="KoPub돋움체 Medium" panose="00000600000000000000" pitchFamily="2" charset="-127"/>
                        </a:rPr>
                        <a:t>1.9x</a:t>
                      </a:r>
                    </a:p>
                  </a:txBody>
                  <a:tcPr marL="36000" marR="36000" marT="0" marB="0" anchor="ctr">
                    <a:lnL>
                      <a:noFill/>
                    </a:lnL>
                    <a:lnR>
                      <a:noFill/>
                    </a:lnR>
                    <a:lnT w="6350" cap="flat" cmpd="sng" algn="ctr">
                      <a:solidFill>
                        <a:srgbClr val="0C2D83"/>
                      </a:solidFill>
                      <a:prstDash val="solid"/>
                      <a:round/>
                      <a:headEnd type="none" w="med" len="med"/>
                      <a:tailEnd type="none" w="med" len="med"/>
                    </a:lnT>
                    <a:lnB w="6350" cap="flat" cmpd="sng" algn="ctr">
                      <a:solidFill>
                        <a:srgbClr val="0C2D83"/>
                      </a:solidFill>
                      <a:prstDash val="solid"/>
                      <a:round/>
                      <a:headEnd type="none" w="med" len="med"/>
                      <a:tailEnd type="none" w="med" len="med"/>
                    </a:lnB>
                    <a:solidFill>
                      <a:srgbClr val="E5F4FB"/>
                    </a:solidFill>
                  </a:tcPr>
                </a:tc>
                <a:tc>
                  <a:txBody>
                    <a:bodyPr/>
                    <a:lstStyle/>
                    <a:p>
                      <a:pPr algn="r" rtl="0" fontAlgn="ctr"/>
                      <a:r>
                        <a:rPr lang="en-US" sz="900" b="1" i="0" u="none" strike="noStrike">
                          <a:solidFill>
                            <a:srgbClr val="000000"/>
                          </a:solidFill>
                          <a:effectLst/>
                          <a:latin typeface="KoPub돋움체 Medium" panose="00000600000000000000" pitchFamily="2" charset="-127"/>
                          <a:ea typeface="KoPub돋움체 Medium" panose="00000600000000000000" pitchFamily="2" charset="-127"/>
                        </a:rPr>
                        <a:t>1.1x</a:t>
                      </a:r>
                    </a:p>
                  </a:txBody>
                  <a:tcPr marL="36000" marR="36000" marT="0" marB="0" anchor="ctr">
                    <a:lnL>
                      <a:noFill/>
                    </a:lnL>
                    <a:lnR>
                      <a:noFill/>
                    </a:lnR>
                    <a:lnT w="6350" cap="flat" cmpd="sng" algn="ctr">
                      <a:solidFill>
                        <a:srgbClr val="0C2D83"/>
                      </a:solidFill>
                      <a:prstDash val="solid"/>
                      <a:round/>
                      <a:headEnd type="none" w="med" len="med"/>
                      <a:tailEnd type="none" w="med" len="med"/>
                    </a:lnT>
                    <a:lnB w="6350" cap="flat" cmpd="sng" algn="ctr">
                      <a:solidFill>
                        <a:srgbClr val="0C2D83"/>
                      </a:solidFill>
                      <a:prstDash val="solid"/>
                      <a:round/>
                      <a:headEnd type="none" w="med" len="med"/>
                      <a:tailEnd type="none" w="med" len="med"/>
                    </a:lnB>
                    <a:solidFill>
                      <a:srgbClr val="E5F4FB"/>
                    </a:solidFill>
                  </a:tcPr>
                </a:tc>
                <a:tc>
                  <a:txBody>
                    <a:bodyPr/>
                    <a:lstStyle/>
                    <a:p>
                      <a:pPr algn="r" rtl="0" fontAlgn="ctr"/>
                      <a:r>
                        <a:rPr lang="en-US" sz="900" b="1" i="0" u="none" strike="noStrike">
                          <a:solidFill>
                            <a:srgbClr val="000000"/>
                          </a:solidFill>
                          <a:effectLst/>
                          <a:latin typeface="KoPub돋움체 Medium" panose="00000600000000000000" pitchFamily="2" charset="-127"/>
                          <a:ea typeface="KoPub돋움체 Medium" panose="00000600000000000000" pitchFamily="2" charset="-127"/>
                        </a:rPr>
                        <a:t>1.1x</a:t>
                      </a:r>
                    </a:p>
                  </a:txBody>
                  <a:tcPr marL="36000" marR="36000" marT="0" marB="0" anchor="ctr">
                    <a:lnL>
                      <a:noFill/>
                    </a:lnL>
                    <a:lnR>
                      <a:noFill/>
                    </a:lnR>
                    <a:lnT w="6350" cap="flat" cmpd="sng" algn="ctr">
                      <a:solidFill>
                        <a:srgbClr val="0C2D83"/>
                      </a:solidFill>
                      <a:prstDash val="solid"/>
                      <a:round/>
                      <a:headEnd type="none" w="med" len="med"/>
                      <a:tailEnd type="none" w="med" len="med"/>
                    </a:lnT>
                    <a:lnB w="6350" cap="flat" cmpd="sng" algn="ctr">
                      <a:solidFill>
                        <a:srgbClr val="0C2D83"/>
                      </a:solidFill>
                      <a:prstDash val="solid"/>
                      <a:round/>
                      <a:headEnd type="none" w="med" len="med"/>
                      <a:tailEnd type="none" w="med" len="med"/>
                    </a:lnB>
                    <a:solidFill>
                      <a:srgbClr val="E5F4FB"/>
                    </a:solidFill>
                  </a:tcPr>
                </a:tc>
                <a:tc>
                  <a:txBody>
                    <a:bodyPr/>
                    <a:lstStyle/>
                    <a:p>
                      <a:pPr algn="r" rtl="0" fontAlgn="ctr"/>
                      <a:r>
                        <a:rPr lang="en-US" sz="900" b="1" i="0" u="none" strike="noStrike">
                          <a:solidFill>
                            <a:srgbClr val="000000"/>
                          </a:solidFill>
                          <a:effectLst/>
                          <a:latin typeface="KoPub돋움체 Medium" panose="00000600000000000000" pitchFamily="2" charset="-127"/>
                          <a:ea typeface="KoPub돋움체 Medium" panose="00000600000000000000" pitchFamily="2" charset="-127"/>
                        </a:rPr>
                        <a:t>2.3x</a:t>
                      </a:r>
                    </a:p>
                  </a:txBody>
                  <a:tcPr marL="36000" marR="36000" marT="0" marB="0" anchor="ctr">
                    <a:lnL>
                      <a:noFill/>
                    </a:lnL>
                    <a:lnR>
                      <a:noFill/>
                    </a:lnR>
                    <a:lnT w="6350" cap="flat" cmpd="sng" algn="ctr">
                      <a:solidFill>
                        <a:srgbClr val="0C2D83"/>
                      </a:solidFill>
                      <a:prstDash val="solid"/>
                      <a:round/>
                      <a:headEnd type="none" w="med" len="med"/>
                      <a:tailEnd type="none" w="med" len="med"/>
                    </a:lnT>
                    <a:lnB w="6350" cap="flat" cmpd="sng" algn="ctr">
                      <a:solidFill>
                        <a:srgbClr val="0C2D83"/>
                      </a:solidFill>
                      <a:prstDash val="solid"/>
                      <a:round/>
                      <a:headEnd type="none" w="med" len="med"/>
                      <a:tailEnd type="none" w="med" len="med"/>
                    </a:lnB>
                    <a:solidFill>
                      <a:srgbClr val="E5F4FB"/>
                    </a:solidFill>
                  </a:tcPr>
                </a:tc>
                <a:tc>
                  <a:txBody>
                    <a:bodyPr/>
                    <a:lstStyle/>
                    <a:p>
                      <a:pPr algn="r" rtl="0" fontAlgn="ctr"/>
                      <a:r>
                        <a:rPr lang="en-US" sz="900" b="1" i="0" u="none" strike="noStrike">
                          <a:solidFill>
                            <a:srgbClr val="000000"/>
                          </a:solidFill>
                          <a:effectLst/>
                          <a:latin typeface="KoPub돋움체 Medium" panose="00000600000000000000" pitchFamily="2" charset="-127"/>
                          <a:ea typeface="KoPub돋움체 Medium" panose="00000600000000000000" pitchFamily="2" charset="-127"/>
                        </a:rPr>
                        <a:t>2.2x</a:t>
                      </a:r>
                    </a:p>
                  </a:txBody>
                  <a:tcPr marL="36000" marR="36000" marT="0" marB="0" anchor="ctr">
                    <a:lnL>
                      <a:noFill/>
                    </a:lnL>
                    <a:lnR>
                      <a:noFill/>
                    </a:lnR>
                    <a:lnT w="6350" cap="flat" cmpd="sng" algn="ctr">
                      <a:solidFill>
                        <a:srgbClr val="0C2D83"/>
                      </a:solidFill>
                      <a:prstDash val="solid"/>
                      <a:round/>
                      <a:headEnd type="none" w="med" len="med"/>
                      <a:tailEnd type="none" w="med" len="med"/>
                    </a:lnT>
                    <a:lnB w="6350" cap="flat" cmpd="sng" algn="ctr">
                      <a:solidFill>
                        <a:srgbClr val="0C2D83"/>
                      </a:solidFill>
                      <a:prstDash val="solid"/>
                      <a:round/>
                      <a:headEnd type="none" w="med" len="med"/>
                      <a:tailEnd type="none" w="med" len="med"/>
                    </a:lnB>
                    <a:solidFill>
                      <a:srgbClr val="E5F4FB"/>
                    </a:solidFill>
                  </a:tcPr>
                </a:tc>
                <a:tc>
                  <a:txBody>
                    <a:bodyPr/>
                    <a:lstStyle/>
                    <a:p>
                      <a:pPr algn="r" rtl="0" fontAlgn="ctr"/>
                      <a:r>
                        <a:rPr lang="en-US" sz="900" b="1" i="0" u="none" strike="noStrike">
                          <a:solidFill>
                            <a:srgbClr val="000000"/>
                          </a:solidFill>
                          <a:effectLst/>
                          <a:latin typeface="KoPub돋움체 Medium" panose="00000600000000000000" pitchFamily="2" charset="-127"/>
                          <a:ea typeface="KoPub돋움체 Medium" panose="00000600000000000000" pitchFamily="2" charset="-127"/>
                        </a:rPr>
                        <a:t>2.5x</a:t>
                      </a:r>
                    </a:p>
                  </a:txBody>
                  <a:tcPr marL="36000" marR="36000" marT="0" marB="0" anchor="ctr">
                    <a:lnL>
                      <a:noFill/>
                    </a:lnL>
                    <a:lnR>
                      <a:noFill/>
                    </a:lnR>
                    <a:lnT w="6350" cap="flat" cmpd="sng" algn="ctr">
                      <a:solidFill>
                        <a:srgbClr val="0C2D83"/>
                      </a:solidFill>
                      <a:prstDash val="solid"/>
                      <a:round/>
                      <a:headEnd type="none" w="med" len="med"/>
                      <a:tailEnd type="none" w="med" len="med"/>
                    </a:lnT>
                    <a:lnB w="6350" cap="flat" cmpd="sng" algn="ctr">
                      <a:solidFill>
                        <a:srgbClr val="0C2D83"/>
                      </a:solidFill>
                      <a:prstDash val="solid"/>
                      <a:round/>
                      <a:headEnd type="none" w="med" len="med"/>
                      <a:tailEnd type="none" w="med" len="med"/>
                    </a:lnB>
                    <a:solidFill>
                      <a:srgbClr val="E5F4FB"/>
                    </a:solidFill>
                  </a:tcPr>
                </a:tc>
                <a:tc>
                  <a:txBody>
                    <a:bodyPr/>
                    <a:lstStyle/>
                    <a:p>
                      <a:pPr algn="r" rtl="0" fontAlgn="ctr"/>
                      <a:r>
                        <a:rPr lang="en-US" sz="900" b="1" i="0" u="none" strike="noStrike">
                          <a:solidFill>
                            <a:srgbClr val="000000"/>
                          </a:solidFill>
                          <a:effectLst/>
                          <a:latin typeface="KoPub돋움체 Medium" panose="00000600000000000000" pitchFamily="2" charset="-127"/>
                          <a:ea typeface="KoPub돋움체 Medium" panose="00000600000000000000" pitchFamily="2" charset="-127"/>
                        </a:rPr>
                        <a:t>3.4x</a:t>
                      </a:r>
                    </a:p>
                  </a:txBody>
                  <a:tcPr marL="36000" marR="36000" marT="0" marB="0" anchor="ctr">
                    <a:lnL>
                      <a:noFill/>
                    </a:lnL>
                    <a:lnR>
                      <a:noFill/>
                    </a:lnR>
                    <a:lnT w="6350" cap="flat" cmpd="sng" algn="ctr">
                      <a:solidFill>
                        <a:srgbClr val="0C2D83"/>
                      </a:solidFill>
                      <a:prstDash val="solid"/>
                      <a:round/>
                      <a:headEnd type="none" w="med" len="med"/>
                      <a:tailEnd type="none" w="med" len="med"/>
                    </a:lnT>
                    <a:lnB w="6350" cap="flat" cmpd="sng" algn="ctr">
                      <a:solidFill>
                        <a:srgbClr val="0C2D83"/>
                      </a:solidFill>
                      <a:prstDash val="solid"/>
                      <a:round/>
                      <a:headEnd type="none" w="med" len="med"/>
                      <a:tailEnd type="none" w="med" len="med"/>
                    </a:lnB>
                    <a:solidFill>
                      <a:srgbClr val="E5F4FB"/>
                    </a:solidFill>
                  </a:tcPr>
                </a:tc>
                <a:extLst>
                  <a:ext uri="{0D108BD9-81ED-4DB2-BD59-A6C34878D82A}">
                    <a16:rowId xmlns:a16="http://schemas.microsoft.com/office/drawing/2014/main" val="1990565846"/>
                  </a:ext>
                </a:extLst>
              </a:tr>
            </a:tbl>
          </a:graphicData>
        </a:graphic>
      </p:graphicFrame>
      <p:graphicFrame>
        <p:nvGraphicFramePr>
          <p:cNvPr id="4" name="표 3">
            <a:extLst>
              <a:ext uri="{FF2B5EF4-FFF2-40B4-BE49-F238E27FC236}">
                <a16:creationId xmlns:a16="http://schemas.microsoft.com/office/drawing/2014/main" id="{680A147A-4798-90F1-ACCB-114DCDFEA92F}"/>
              </a:ext>
            </a:extLst>
          </p:cNvPr>
          <p:cNvGraphicFramePr>
            <a:graphicFrameLocks noGrp="1"/>
          </p:cNvGraphicFramePr>
          <p:nvPr>
            <p:extLst>
              <p:ext uri="{D42A27DB-BD31-4B8C-83A1-F6EECF244321}">
                <p14:modId xmlns:p14="http://schemas.microsoft.com/office/powerpoint/2010/main" val="1641103139"/>
              </p:ext>
            </p:extLst>
          </p:nvPr>
        </p:nvGraphicFramePr>
        <p:xfrm>
          <a:off x="488951" y="4031505"/>
          <a:ext cx="8918576" cy="945235"/>
        </p:xfrm>
        <a:graphic>
          <a:graphicData uri="http://schemas.openxmlformats.org/drawingml/2006/table">
            <a:tbl>
              <a:tblPr/>
              <a:tblGrid>
                <a:gridCol w="1027861">
                  <a:extLst>
                    <a:ext uri="{9D8B030D-6E8A-4147-A177-3AD203B41FA5}">
                      <a16:colId xmlns:a16="http://schemas.microsoft.com/office/drawing/2014/main" val="941269927"/>
                    </a:ext>
                  </a:extLst>
                </a:gridCol>
                <a:gridCol w="1306763">
                  <a:extLst>
                    <a:ext uri="{9D8B030D-6E8A-4147-A177-3AD203B41FA5}">
                      <a16:colId xmlns:a16="http://schemas.microsoft.com/office/drawing/2014/main" val="387876780"/>
                    </a:ext>
                  </a:extLst>
                </a:gridCol>
                <a:gridCol w="822994">
                  <a:extLst>
                    <a:ext uri="{9D8B030D-6E8A-4147-A177-3AD203B41FA5}">
                      <a16:colId xmlns:a16="http://schemas.microsoft.com/office/drawing/2014/main" val="1700586159"/>
                    </a:ext>
                  </a:extLst>
                </a:gridCol>
                <a:gridCol w="822994">
                  <a:extLst>
                    <a:ext uri="{9D8B030D-6E8A-4147-A177-3AD203B41FA5}">
                      <a16:colId xmlns:a16="http://schemas.microsoft.com/office/drawing/2014/main" val="3821884183"/>
                    </a:ext>
                  </a:extLst>
                </a:gridCol>
                <a:gridCol w="822994">
                  <a:extLst>
                    <a:ext uri="{9D8B030D-6E8A-4147-A177-3AD203B41FA5}">
                      <a16:colId xmlns:a16="http://schemas.microsoft.com/office/drawing/2014/main" val="2335604143"/>
                    </a:ext>
                  </a:extLst>
                </a:gridCol>
                <a:gridCol w="822994">
                  <a:extLst>
                    <a:ext uri="{9D8B030D-6E8A-4147-A177-3AD203B41FA5}">
                      <a16:colId xmlns:a16="http://schemas.microsoft.com/office/drawing/2014/main" val="3102493771"/>
                    </a:ext>
                  </a:extLst>
                </a:gridCol>
                <a:gridCol w="822994">
                  <a:extLst>
                    <a:ext uri="{9D8B030D-6E8A-4147-A177-3AD203B41FA5}">
                      <a16:colId xmlns:a16="http://schemas.microsoft.com/office/drawing/2014/main" val="1913050798"/>
                    </a:ext>
                  </a:extLst>
                </a:gridCol>
                <a:gridCol w="822994">
                  <a:extLst>
                    <a:ext uri="{9D8B030D-6E8A-4147-A177-3AD203B41FA5}">
                      <a16:colId xmlns:a16="http://schemas.microsoft.com/office/drawing/2014/main" val="2812663981"/>
                    </a:ext>
                  </a:extLst>
                </a:gridCol>
                <a:gridCol w="822994">
                  <a:extLst>
                    <a:ext uri="{9D8B030D-6E8A-4147-A177-3AD203B41FA5}">
                      <a16:colId xmlns:a16="http://schemas.microsoft.com/office/drawing/2014/main" val="3821251613"/>
                    </a:ext>
                  </a:extLst>
                </a:gridCol>
                <a:gridCol w="822994">
                  <a:extLst>
                    <a:ext uri="{9D8B030D-6E8A-4147-A177-3AD203B41FA5}">
                      <a16:colId xmlns:a16="http://schemas.microsoft.com/office/drawing/2014/main" val="2384419506"/>
                    </a:ext>
                  </a:extLst>
                </a:gridCol>
              </a:tblGrid>
              <a:tr h="189047">
                <a:tc>
                  <a:txBody>
                    <a:bodyPr/>
                    <a:lstStyle/>
                    <a:p>
                      <a:pPr algn="l" fontAlgn="ctr"/>
                      <a:r>
                        <a:rPr lang="en-US" sz="900" b="1" i="0" u="none" strike="noStrike">
                          <a:solidFill>
                            <a:srgbClr val="FFFFFF"/>
                          </a:solidFill>
                          <a:effectLst/>
                          <a:latin typeface="KoPub돋움체 Medium" panose="00000600000000000000" pitchFamily="2" charset="-127"/>
                          <a:ea typeface="KoPub돋움체 Medium" panose="00000600000000000000" pitchFamily="2" charset="-127"/>
                        </a:rPr>
                        <a:t>LTV</a:t>
                      </a:r>
                    </a:p>
                  </a:txBody>
                  <a:tcPr marL="36000" marR="36000" marT="0" marB="0" anchor="ctr">
                    <a:lnL>
                      <a:noFill/>
                    </a:lnL>
                    <a:lnR>
                      <a:noFill/>
                    </a:lnR>
                    <a:lnT>
                      <a:noFill/>
                    </a:lnT>
                    <a:lnB>
                      <a:noFill/>
                    </a:lnB>
                    <a:solidFill>
                      <a:srgbClr val="00338D"/>
                    </a:solidFill>
                  </a:tcPr>
                </a:tc>
                <a:tc>
                  <a:txBody>
                    <a:bodyPr/>
                    <a:lstStyle/>
                    <a:p>
                      <a:pPr algn="l" fontAlgn="ct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　</a:t>
                      </a:r>
                    </a:p>
                  </a:txBody>
                  <a:tcPr marL="36000" marR="36000" marT="0" marB="0" anchor="ctr">
                    <a:lnL>
                      <a:noFill/>
                    </a:lnL>
                    <a:lnR>
                      <a:noFill/>
                    </a:lnR>
                    <a:lnT>
                      <a:noFill/>
                    </a:lnT>
                    <a:lnB>
                      <a:noFill/>
                    </a:lnB>
                    <a:solidFill>
                      <a:srgbClr val="00338D"/>
                    </a:solidFill>
                  </a:tcPr>
                </a:tc>
                <a:tc>
                  <a:txBody>
                    <a:bodyPr/>
                    <a:lstStyle/>
                    <a:p>
                      <a:pPr algn="l" fontAlgn="ct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　</a:t>
                      </a:r>
                    </a:p>
                  </a:txBody>
                  <a:tcPr marL="36000" marR="36000" marT="0" marB="0" anchor="ctr">
                    <a:lnL>
                      <a:noFill/>
                    </a:lnL>
                    <a:lnR>
                      <a:noFill/>
                    </a:lnR>
                    <a:lnT>
                      <a:noFill/>
                    </a:lnT>
                    <a:lnB>
                      <a:noFill/>
                    </a:lnB>
                    <a:solidFill>
                      <a:srgbClr val="00338D"/>
                    </a:solidFill>
                  </a:tcPr>
                </a:tc>
                <a:tc>
                  <a:txBody>
                    <a:bodyPr/>
                    <a:lstStyle/>
                    <a:p>
                      <a:pPr algn="l" fontAlgn="ct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　</a:t>
                      </a:r>
                    </a:p>
                  </a:txBody>
                  <a:tcPr marL="36000" marR="36000" marT="0" marB="0" anchor="ctr">
                    <a:lnL>
                      <a:noFill/>
                    </a:lnL>
                    <a:lnR>
                      <a:noFill/>
                    </a:lnR>
                    <a:lnT>
                      <a:noFill/>
                    </a:lnT>
                    <a:lnB>
                      <a:noFill/>
                    </a:lnB>
                    <a:solidFill>
                      <a:srgbClr val="00338D"/>
                    </a:solidFill>
                  </a:tcPr>
                </a:tc>
                <a:tc>
                  <a:txBody>
                    <a:bodyPr/>
                    <a:lstStyle/>
                    <a:p>
                      <a:pPr algn="l" fontAlgn="ct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　</a:t>
                      </a:r>
                    </a:p>
                  </a:txBody>
                  <a:tcPr marL="36000" marR="36000" marT="0" marB="0" anchor="ctr">
                    <a:lnL>
                      <a:noFill/>
                    </a:lnL>
                    <a:lnR>
                      <a:noFill/>
                    </a:lnR>
                    <a:lnT>
                      <a:noFill/>
                    </a:lnT>
                    <a:lnB>
                      <a:noFill/>
                    </a:lnB>
                    <a:solidFill>
                      <a:srgbClr val="00338D"/>
                    </a:solidFill>
                  </a:tcPr>
                </a:tc>
                <a:tc>
                  <a:txBody>
                    <a:bodyPr/>
                    <a:lstStyle/>
                    <a:p>
                      <a:pPr algn="l" fontAlgn="ct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　</a:t>
                      </a:r>
                    </a:p>
                  </a:txBody>
                  <a:tcPr marL="36000" marR="36000" marT="0" marB="0" anchor="ctr">
                    <a:lnL>
                      <a:noFill/>
                    </a:lnL>
                    <a:lnR>
                      <a:noFill/>
                    </a:lnR>
                    <a:lnT>
                      <a:noFill/>
                    </a:lnT>
                    <a:lnB>
                      <a:noFill/>
                    </a:lnB>
                    <a:solidFill>
                      <a:srgbClr val="00338D"/>
                    </a:solidFill>
                  </a:tcPr>
                </a:tc>
                <a:tc>
                  <a:txBody>
                    <a:bodyPr/>
                    <a:lstStyle/>
                    <a:p>
                      <a:pPr algn="l" fontAlgn="ct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　</a:t>
                      </a:r>
                    </a:p>
                  </a:txBody>
                  <a:tcPr marL="36000" marR="36000" marT="0" marB="0" anchor="ctr">
                    <a:lnL>
                      <a:noFill/>
                    </a:lnL>
                    <a:lnR>
                      <a:noFill/>
                    </a:lnR>
                    <a:lnT>
                      <a:noFill/>
                    </a:lnT>
                    <a:lnB>
                      <a:noFill/>
                    </a:lnB>
                    <a:solidFill>
                      <a:srgbClr val="00338D"/>
                    </a:solidFill>
                  </a:tcPr>
                </a:tc>
                <a:tc>
                  <a:txBody>
                    <a:bodyPr/>
                    <a:lstStyle/>
                    <a:p>
                      <a:pPr algn="l" fontAlgn="ct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　</a:t>
                      </a:r>
                    </a:p>
                  </a:txBody>
                  <a:tcPr marL="36000" marR="36000" marT="0" marB="0" anchor="ctr">
                    <a:lnL>
                      <a:noFill/>
                    </a:lnL>
                    <a:lnR>
                      <a:noFill/>
                    </a:lnR>
                    <a:lnT>
                      <a:noFill/>
                    </a:lnT>
                    <a:lnB>
                      <a:noFill/>
                    </a:lnB>
                    <a:solidFill>
                      <a:srgbClr val="00338D"/>
                    </a:solidFill>
                  </a:tcPr>
                </a:tc>
                <a:tc>
                  <a:txBody>
                    <a:bodyPr/>
                    <a:lstStyle/>
                    <a:p>
                      <a:pPr algn="l" fontAlgn="ct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　</a:t>
                      </a:r>
                    </a:p>
                  </a:txBody>
                  <a:tcPr marL="36000" marR="36000" marT="0" marB="0" anchor="ctr">
                    <a:lnL>
                      <a:noFill/>
                    </a:lnL>
                    <a:lnR>
                      <a:noFill/>
                    </a:lnR>
                    <a:lnT>
                      <a:noFill/>
                    </a:lnT>
                    <a:lnB>
                      <a:noFill/>
                    </a:lnB>
                    <a:solidFill>
                      <a:srgbClr val="00338D"/>
                    </a:solidFill>
                  </a:tcPr>
                </a:tc>
                <a:tc>
                  <a:txBody>
                    <a:bodyPr/>
                    <a:lstStyle/>
                    <a:p>
                      <a:pPr algn="l" fontAlgn="ct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　</a:t>
                      </a:r>
                    </a:p>
                  </a:txBody>
                  <a:tcPr marL="36000" marR="36000" marT="0" marB="0" anchor="ctr">
                    <a:lnL>
                      <a:noFill/>
                    </a:lnL>
                    <a:lnR>
                      <a:noFill/>
                    </a:lnR>
                    <a:lnT>
                      <a:noFill/>
                    </a:lnT>
                    <a:lnB>
                      <a:noFill/>
                    </a:lnB>
                    <a:solidFill>
                      <a:srgbClr val="00338D"/>
                    </a:solidFill>
                  </a:tcPr>
                </a:tc>
                <a:extLst>
                  <a:ext uri="{0D108BD9-81ED-4DB2-BD59-A6C34878D82A}">
                    <a16:rowId xmlns:a16="http://schemas.microsoft.com/office/drawing/2014/main" val="3377346645"/>
                  </a:ext>
                </a:extLst>
              </a:tr>
              <a:tr h="189047">
                <a:tc>
                  <a:txBody>
                    <a:bodyPr/>
                    <a:lstStyle/>
                    <a:p>
                      <a:pPr algn="l" fontAlgn="ctr"/>
                      <a:r>
                        <a:rPr lang="en-US" altLang="ko-KR" sz="900" b="1" i="0" u="none" strike="noStrike">
                          <a:solidFill>
                            <a:srgbClr val="000000"/>
                          </a:solidFill>
                          <a:effectLst/>
                          <a:latin typeface="KoPub돋움체 Medium" panose="00000600000000000000" pitchFamily="2" charset="-127"/>
                          <a:ea typeface="KoPub돋움체 Medium" panose="00000600000000000000" pitchFamily="2" charset="-127"/>
                        </a:rPr>
                        <a:t>(</a:t>
                      </a:r>
                      <a:r>
                        <a:rPr lang="ko-KR" altLang="en-US" sz="900" b="1" i="0" u="none" strike="noStrike">
                          <a:solidFill>
                            <a:srgbClr val="000000"/>
                          </a:solidFill>
                          <a:effectLst/>
                          <a:latin typeface="KoPub돋움체 Medium" panose="00000600000000000000" pitchFamily="2" charset="-127"/>
                          <a:ea typeface="KoPub돋움체 Medium" panose="00000600000000000000" pitchFamily="2" charset="-127"/>
                        </a:rPr>
                        <a:t>단위 </a:t>
                      </a:r>
                      <a:r>
                        <a:rPr lang="en-US" altLang="ko-KR" sz="900" b="1" i="0" u="none" strike="noStrike">
                          <a:solidFill>
                            <a:srgbClr val="000000"/>
                          </a:solidFill>
                          <a:effectLst/>
                          <a:latin typeface="KoPub돋움체 Medium" panose="00000600000000000000" pitchFamily="2" charset="-127"/>
                          <a:ea typeface="KoPub돋움체 Medium" panose="00000600000000000000" pitchFamily="2" charset="-127"/>
                        </a:rPr>
                        <a:t>: </a:t>
                      </a:r>
                      <a:r>
                        <a:rPr lang="ko-KR" altLang="en-US" sz="900" b="1" i="0" u="none" strike="noStrike">
                          <a:solidFill>
                            <a:srgbClr val="000000"/>
                          </a:solidFill>
                          <a:effectLst/>
                          <a:latin typeface="KoPub돋움체 Medium" panose="00000600000000000000" pitchFamily="2" charset="-127"/>
                          <a:ea typeface="KoPub돋움체 Medium" panose="00000600000000000000" pitchFamily="2" charset="-127"/>
                        </a:rPr>
                        <a:t>백만원</a:t>
                      </a:r>
                      <a:r>
                        <a:rPr lang="en-US" altLang="ko-KR" sz="900" b="1" i="0" u="none" strike="noStrike">
                          <a:solidFill>
                            <a:srgbClr val="000000"/>
                          </a:solidFill>
                          <a:effectLst/>
                          <a:latin typeface="KoPub돋움체 Medium" panose="00000600000000000000" pitchFamily="2" charset="-127"/>
                          <a:ea typeface="KoPub돋움체 Medium" panose="00000600000000000000" pitchFamily="2" charset="-127"/>
                        </a:rPr>
                        <a:t>)</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l" fontAlgn="ctr"/>
                      <a:r>
                        <a:rPr lang="ko-KR" altLang="en-US" sz="900" b="1" i="0" u="none" strike="noStrike">
                          <a:solidFill>
                            <a:srgbClr val="000000"/>
                          </a:solidFill>
                          <a:effectLst/>
                          <a:latin typeface="KoPub돋움체 Medium" panose="00000600000000000000" pitchFamily="2" charset="-127"/>
                          <a:ea typeface="KoPub돋움체 Medium" panose="00000600000000000000" pitchFamily="2" charset="-127"/>
                        </a:rPr>
                        <a:t>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KoPub돋움체 Medium" panose="00000600000000000000" pitchFamily="2" charset="-127"/>
                          <a:ea typeface="KoPub돋움체 Medium" panose="00000600000000000000" pitchFamily="2" charset="-127"/>
                        </a:rPr>
                        <a:t>2023F</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KoPub돋움체 Medium" panose="00000600000000000000" pitchFamily="2" charset="-127"/>
                          <a:ea typeface="KoPub돋움체 Medium" panose="00000600000000000000" pitchFamily="2" charset="-127"/>
                        </a:rPr>
                        <a:t>2024F</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KoPub돋움체 Medium" panose="00000600000000000000" pitchFamily="2" charset="-127"/>
                          <a:ea typeface="KoPub돋움체 Medium" panose="00000600000000000000" pitchFamily="2" charset="-127"/>
                        </a:rPr>
                        <a:t>2025F</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KoPub돋움체 Medium" panose="00000600000000000000" pitchFamily="2" charset="-127"/>
                          <a:ea typeface="KoPub돋움체 Medium" panose="00000600000000000000" pitchFamily="2" charset="-127"/>
                        </a:rPr>
                        <a:t>2026F</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KoPub돋움체 Medium" panose="00000600000000000000" pitchFamily="2" charset="-127"/>
                          <a:ea typeface="KoPub돋움체 Medium" panose="00000600000000000000" pitchFamily="2" charset="-127"/>
                        </a:rPr>
                        <a:t>2027F</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KoPub돋움체 Medium" panose="00000600000000000000" pitchFamily="2" charset="-127"/>
                          <a:ea typeface="KoPub돋움체 Medium" panose="00000600000000000000" pitchFamily="2" charset="-127"/>
                        </a:rPr>
                        <a:t>2028F</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KoPub돋움체 Medium" panose="00000600000000000000" pitchFamily="2" charset="-127"/>
                          <a:ea typeface="KoPub돋움체 Medium" panose="00000600000000000000" pitchFamily="2" charset="-127"/>
                        </a:rPr>
                        <a:t>2029F</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KoPub돋움체 Medium" panose="00000600000000000000" pitchFamily="2" charset="-127"/>
                          <a:ea typeface="KoPub돋움체 Medium" panose="00000600000000000000" pitchFamily="2" charset="-127"/>
                        </a:rPr>
                        <a:t>2030F</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2077282167"/>
                  </a:ext>
                </a:extLst>
              </a:tr>
              <a:tr h="189047">
                <a:tc rowSpan="3">
                  <a:txBody>
                    <a:bodyPr/>
                    <a:lstStyle/>
                    <a:p>
                      <a:pPr algn="ctr" fontAlgn="ctr"/>
                      <a:r>
                        <a:rPr lang="en-US" sz="900" b="1" i="0" u="none" strike="noStrike">
                          <a:solidFill>
                            <a:srgbClr val="000000"/>
                          </a:solidFill>
                          <a:effectLst/>
                          <a:latin typeface="KoPub돋움체 Medium" panose="00000600000000000000" pitchFamily="2" charset="-127"/>
                          <a:ea typeface="KoPub돋움체 Medium" panose="00000600000000000000" pitchFamily="2" charset="-127"/>
                        </a:rPr>
                        <a:t>LTV</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C2D83"/>
                      </a:solidFill>
                      <a:prstDash val="solid"/>
                      <a:round/>
                      <a:headEnd type="none" w="med" len="med"/>
                      <a:tailEnd type="none" w="med" len="med"/>
                    </a:lnB>
                    <a:solidFill>
                      <a:srgbClr val="E5F4FB"/>
                    </a:solidFill>
                  </a:tcPr>
                </a:tc>
                <a:tc>
                  <a:txBody>
                    <a:bodyPr/>
                    <a:lstStyle/>
                    <a:p>
                      <a:pPr algn="l" fontAlgn="ct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미상환잔액</a:t>
                      </a: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a:t>
                      </a:r>
                      <a:r>
                        <a:rPr lang="en-US" sz="900" b="0" i="0" u="none" strike="noStrike">
                          <a:solidFill>
                            <a:srgbClr val="000000"/>
                          </a:solidFill>
                          <a:effectLst/>
                          <a:latin typeface="KoPub돋움체 Medium" panose="00000600000000000000" pitchFamily="2" charset="-127"/>
                          <a:ea typeface="KoPub돋움체 Medium" panose="00000600000000000000" pitchFamily="2" charset="-127"/>
                        </a:rPr>
                        <a:t>G)</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37,701</a:t>
                      </a:r>
                    </a:p>
                  </a:txBody>
                  <a:tcPr marL="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35,816</a:t>
                      </a:r>
                    </a:p>
                  </a:txBody>
                  <a:tcPr marL="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28,276</a:t>
                      </a:r>
                    </a:p>
                  </a:txBody>
                  <a:tcPr marL="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20,736</a:t>
                      </a:r>
                    </a:p>
                  </a:txBody>
                  <a:tcPr marL="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13,195</a:t>
                      </a:r>
                    </a:p>
                  </a:txBody>
                  <a:tcPr marL="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5,655</a:t>
                      </a:r>
                    </a:p>
                  </a:txBody>
                  <a:tcPr marL="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a:t>
                      </a:r>
                    </a:p>
                  </a:txBody>
                  <a:tcPr marL="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a:t>
                      </a:r>
                    </a:p>
                  </a:txBody>
                  <a:tcPr marL="0" marR="36000" marT="0" marB="0" anchor="ctr">
                    <a:lnL>
                      <a:noFill/>
                    </a:lnL>
                    <a:lnR>
                      <a:noFill/>
                    </a:lnR>
                    <a:lnT w="6350" cap="flat" cmpd="sng" algn="ctr">
                      <a:solidFill>
                        <a:srgbClr val="00338D"/>
                      </a:solidFill>
                      <a:prstDash val="solid"/>
                      <a:round/>
                      <a:headEnd type="none" w="med" len="med"/>
                      <a:tailEnd type="none" w="med" len="med"/>
                    </a:lnT>
                    <a:lnB>
                      <a:noFill/>
                    </a:lnB>
                  </a:tcPr>
                </a:tc>
                <a:extLst>
                  <a:ext uri="{0D108BD9-81ED-4DB2-BD59-A6C34878D82A}">
                    <a16:rowId xmlns:a16="http://schemas.microsoft.com/office/drawing/2014/main" val="1152128929"/>
                  </a:ext>
                </a:extLst>
              </a:tr>
              <a:tr h="189047">
                <a:tc vMerge="1">
                  <a:txBody>
                    <a:bodyPr/>
                    <a:lstStyle/>
                    <a:p>
                      <a:pPr latinLnBrk="1"/>
                      <a:endParaRPr lang="ko-KR" altLang="en-US"/>
                    </a:p>
                  </a:txBody>
                  <a:tcPr/>
                </a:tc>
                <a:tc>
                  <a:txBody>
                    <a:bodyPr/>
                    <a:lstStyle/>
                    <a:p>
                      <a:pPr algn="l" fontAlgn="ct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선박가치</a:t>
                      </a: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a:t>
                      </a: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부대비용제외</a:t>
                      </a: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)(H)</a:t>
                      </a:r>
                    </a:p>
                  </a:txBody>
                  <a:tcPr marL="36000" marR="36000" marT="0" marB="0" anchor="ctr">
                    <a:lnL>
                      <a:noFill/>
                    </a:lnL>
                    <a:lnR>
                      <a:noFill/>
                    </a:lnR>
                    <a:lnT>
                      <a:noFill/>
                    </a:lnT>
                    <a:lnB w="6350" cap="flat" cmpd="sng" algn="ctr">
                      <a:solidFill>
                        <a:srgbClr val="0C2D83"/>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41,890</a:t>
                      </a:r>
                    </a:p>
                  </a:txBody>
                  <a:tcPr marL="0" marR="36000" marT="0" marB="0" anchor="ctr">
                    <a:lnL>
                      <a:noFill/>
                    </a:lnL>
                    <a:lnR>
                      <a:noFill/>
                    </a:lnR>
                    <a:lnT>
                      <a:noFill/>
                    </a:lnT>
                    <a:lnB w="6350" cap="flat" cmpd="sng" algn="ctr">
                      <a:solidFill>
                        <a:srgbClr val="0C2D83"/>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40,581</a:t>
                      </a:r>
                    </a:p>
                  </a:txBody>
                  <a:tcPr marL="0" marR="36000" marT="0" marB="0" anchor="ctr">
                    <a:lnL>
                      <a:noFill/>
                    </a:lnL>
                    <a:lnR>
                      <a:noFill/>
                    </a:lnR>
                    <a:lnT>
                      <a:noFill/>
                    </a:lnT>
                    <a:lnB w="6350" cap="flat" cmpd="sng" algn="ctr">
                      <a:solidFill>
                        <a:srgbClr val="0C2D83"/>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37,963</a:t>
                      </a:r>
                    </a:p>
                  </a:txBody>
                  <a:tcPr marL="0" marR="36000" marT="0" marB="0" anchor="ctr">
                    <a:lnL>
                      <a:noFill/>
                    </a:lnL>
                    <a:lnR>
                      <a:noFill/>
                    </a:lnR>
                    <a:lnT>
                      <a:noFill/>
                    </a:lnT>
                    <a:lnB w="6350" cap="flat" cmpd="sng" algn="ctr">
                      <a:solidFill>
                        <a:srgbClr val="0C2D83"/>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35,345</a:t>
                      </a:r>
                    </a:p>
                  </a:txBody>
                  <a:tcPr marL="0" marR="36000" marT="0" marB="0" anchor="ctr">
                    <a:lnL>
                      <a:noFill/>
                    </a:lnL>
                    <a:lnR>
                      <a:noFill/>
                    </a:lnR>
                    <a:lnT>
                      <a:noFill/>
                    </a:lnT>
                    <a:lnB w="6350" cap="flat" cmpd="sng" algn="ctr">
                      <a:solidFill>
                        <a:srgbClr val="0C2D83"/>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32,727</a:t>
                      </a:r>
                    </a:p>
                  </a:txBody>
                  <a:tcPr marL="0" marR="36000" marT="0" marB="0" anchor="ctr">
                    <a:lnL>
                      <a:noFill/>
                    </a:lnL>
                    <a:lnR>
                      <a:noFill/>
                    </a:lnR>
                    <a:lnT>
                      <a:noFill/>
                    </a:lnT>
                    <a:lnB w="6350" cap="flat" cmpd="sng" algn="ctr">
                      <a:solidFill>
                        <a:srgbClr val="0C2D83"/>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30,109</a:t>
                      </a:r>
                    </a:p>
                  </a:txBody>
                  <a:tcPr marL="0" marR="36000" marT="0" marB="0" anchor="ctr">
                    <a:lnL>
                      <a:noFill/>
                    </a:lnL>
                    <a:lnR>
                      <a:noFill/>
                    </a:lnR>
                    <a:lnT>
                      <a:noFill/>
                    </a:lnT>
                    <a:lnB w="6350" cap="flat" cmpd="sng" algn="ctr">
                      <a:solidFill>
                        <a:srgbClr val="0C2D83"/>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27,491</a:t>
                      </a:r>
                    </a:p>
                  </a:txBody>
                  <a:tcPr marL="0" marR="36000" marT="0" marB="0" anchor="ctr">
                    <a:lnL>
                      <a:noFill/>
                    </a:lnL>
                    <a:lnR>
                      <a:noFill/>
                    </a:lnR>
                    <a:lnT>
                      <a:noFill/>
                    </a:lnT>
                    <a:lnB w="6350" cap="flat" cmpd="sng" algn="ctr">
                      <a:solidFill>
                        <a:srgbClr val="0C2D83"/>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24,872</a:t>
                      </a:r>
                    </a:p>
                  </a:txBody>
                  <a:tcPr marL="0" marR="36000" marT="0" marB="0" anchor="ctr">
                    <a:lnL>
                      <a:noFill/>
                    </a:lnL>
                    <a:lnR>
                      <a:noFill/>
                    </a:lnR>
                    <a:lnT>
                      <a:noFill/>
                    </a:lnT>
                    <a:lnB w="6350" cap="flat" cmpd="sng" algn="ctr">
                      <a:solidFill>
                        <a:srgbClr val="0C2D83"/>
                      </a:solidFill>
                      <a:prstDash val="solid"/>
                      <a:round/>
                      <a:headEnd type="none" w="med" len="med"/>
                      <a:tailEnd type="none" w="med" len="med"/>
                    </a:lnB>
                  </a:tcPr>
                </a:tc>
                <a:extLst>
                  <a:ext uri="{0D108BD9-81ED-4DB2-BD59-A6C34878D82A}">
                    <a16:rowId xmlns:a16="http://schemas.microsoft.com/office/drawing/2014/main" val="3435649963"/>
                  </a:ext>
                </a:extLst>
              </a:tr>
              <a:tr h="189047">
                <a:tc vMerge="1">
                  <a:txBody>
                    <a:bodyPr/>
                    <a:lstStyle/>
                    <a:p>
                      <a:pPr latinLnBrk="1"/>
                      <a:endParaRPr lang="ko-KR" altLang="en-US"/>
                    </a:p>
                  </a:txBody>
                  <a:tcPr/>
                </a:tc>
                <a:tc>
                  <a:txBody>
                    <a:bodyPr/>
                    <a:lstStyle/>
                    <a:p>
                      <a:pPr algn="l" rtl="0" fontAlgn="ctr"/>
                      <a:r>
                        <a:rPr lang="ko-KR" altLang="en-US" sz="900" b="1" i="0" u="none" strike="noStrike">
                          <a:solidFill>
                            <a:srgbClr val="000000"/>
                          </a:solidFill>
                          <a:effectLst/>
                          <a:latin typeface="KoPub돋움체 Medium" panose="00000600000000000000" pitchFamily="2" charset="-127"/>
                          <a:ea typeface="KoPub돋움체 Medium" panose="00000600000000000000" pitchFamily="2" charset="-127"/>
                        </a:rPr>
                        <a:t>연도별 </a:t>
                      </a:r>
                      <a:r>
                        <a:rPr lang="en-US" sz="900" b="1" i="0" u="none" strike="noStrike">
                          <a:solidFill>
                            <a:srgbClr val="000000"/>
                          </a:solidFill>
                          <a:effectLst/>
                          <a:latin typeface="KoPub돋움체 Medium" panose="00000600000000000000" pitchFamily="2" charset="-127"/>
                          <a:ea typeface="KoPub돋움체 Medium" panose="00000600000000000000" pitchFamily="2" charset="-127"/>
                        </a:rPr>
                        <a:t>LTV(I=G/H)</a:t>
                      </a:r>
                    </a:p>
                  </a:txBody>
                  <a:tcPr marL="36000" marR="36000" marT="0" marB="0" anchor="ctr">
                    <a:lnL>
                      <a:noFill/>
                    </a:lnL>
                    <a:lnR>
                      <a:noFill/>
                    </a:lnR>
                    <a:lnT w="6350" cap="flat" cmpd="sng" algn="ctr">
                      <a:solidFill>
                        <a:srgbClr val="0C2D83"/>
                      </a:solidFill>
                      <a:prstDash val="solid"/>
                      <a:round/>
                      <a:headEnd type="none" w="med" len="med"/>
                      <a:tailEnd type="none" w="med" len="med"/>
                    </a:lnT>
                    <a:lnB w="6350" cap="flat" cmpd="sng" algn="ctr">
                      <a:solidFill>
                        <a:srgbClr val="0C2D83"/>
                      </a:solidFill>
                      <a:prstDash val="solid"/>
                      <a:round/>
                      <a:headEnd type="none" w="med" len="med"/>
                      <a:tailEnd type="none" w="med" len="med"/>
                    </a:lnB>
                    <a:solidFill>
                      <a:srgbClr val="E5F4FB"/>
                    </a:solidFill>
                  </a:tcPr>
                </a:tc>
                <a:tc>
                  <a:txBody>
                    <a:bodyPr/>
                    <a:lstStyle/>
                    <a:p>
                      <a:pPr algn="r" fontAlgn="ctr"/>
                      <a:r>
                        <a:rPr lang="en-US" altLang="ko-KR" sz="900" b="1" i="1" u="none" strike="noStrike">
                          <a:solidFill>
                            <a:srgbClr val="000000"/>
                          </a:solidFill>
                          <a:effectLst/>
                          <a:latin typeface="KoPub돋움체 Medium" panose="00000600000000000000" pitchFamily="2" charset="-127"/>
                          <a:ea typeface="KoPub돋움체 Medium" panose="00000600000000000000" pitchFamily="2" charset="-127"/>
                        </a:rPr>
                        <a:t>90.0%</a:t>
                      </a:r>
                    </a:p>
                  </a:txBody>
                  <a:tcPr marL="0" marR="36000" marT="0" marB="0" anchor="ctr">
                    <a:lnL>
                      <a:noFill/>
                    </a:lnL>
                    <a:lnR>
                      <a:noFill/>
                    </a:lnR>
                    <a:lnT w="6350" cap="flat" cmpd="sng" algn="ctr">
                      <a:solidFill>
                        <a:srgbClr val="0C2D83"/>
                      </a:solidFill>
                      <a:prstDash val="solid"/>
                      <a:round/>
                      <a:headEnd type="none" w="med" len="med"/>
                      <a:tailEnd type="none" w="med" len="med"/>
                    </a:lnT>
                    <a:lnB w="6350" cap="flat" cmpd="sng" algn="ctr">
                      <a:solidFill>
                        <a:srgbClr val="0C2D83"/>
                      </a:solidFill>
                      <a:prstDash val="solid"/>
                      <a:round/>
                      <a:headEnd type="none" w="med" len="med"/>
                      <a:tailEnd type="none" w="med" len="med"/>
                    </a:lnB>
                    <a:solidFill>
                      <a:srgbClr val="E5F4FB"/>
                    </a:solidFill>
                  </a:tcPr>
                </a:tc>
                <a:tc>
                  <a:txBody>
                    <a:bodyPr/>
                    <a:lstStyle/>
                    <a:p>
                      <a:pPr algn="r" fontAlgn="ctr"/>
                      <a:r>
                        <a:rPr lang="en-US" altLang="ko-KR" sz="900" b="1" i="1" u="none" strike="noStrike">
                          <a:solidFill>
                            <a:srgbClr val="000000"/>
                          </a:solidFill>
                          <a:effectLst/>
                          <a:latin typeface="KoPub돋움체 Medium" panose="00000600000000000000" pitchFamily="2" charset="-127"/>
                          <a:ea typeface="KoPub돋움체 Medium" panose="00000600000000000000" pitchFamily="2" charset="-127"/>
                        </a:rPr>
                        <a:t>88.3%</a:t>
                      </a:r>
                    </a:p>
                  </a:txBody>
                  <a:tcPr marL="0" marR="36000" marT="0" marB="0" anchor="ctr">
                    <a:lnL>
                      <a:noFill/>
                    </a:lnL>
                    <a:lnR>
                      <a:noFill/>
                    </a:lnR>
                    <a:lnT w="6350" cap="flat" cmpd="sng" algn="ctr">
                      <a:solidFill>
                        <a:srgbClr val="0C2D83"/>
                      </a:solidFill>
                      <a:prstDash val="solid"/>
                      <a:round/>
                      <a:headEnd type="none" w="med" len="med"/>
                      <a:tailEnd type="none" w="med" len="med"/>
                    </a:lnT>
                    <a:lnB w="6350" cap="flat" cmpd="sng" algn="ctr">
                      <a:solidFill>
                        <a:srgbClr val="0C2D83"/>
                      </a:solidFill>
                      <a:prstDash val="solid"/>
                      <a:round/>
                      <a:headEnd type="none" w="med" len="med"/>
                      <a:tailEnd type="none" w="med" len="med"/>
                    </a:lnB>
                    <a:solidFill>
                      <a:srgbClr val="E5F4FB"/>
                    </a:solidFill>
                  </a:tcPr>
                </a:tc>
                <a:tc>
                  <a:txBody>
                    <a:bodyPr/>
                    <a:lstStyle/>
                    <a:p>
                      <a:pPr algn="r" fontAlgn="ctr"/>
                      <a:r>
                        <a:rPr lang="en-US" altLang="ko-KR" sz="900" b="1" i="1" u="none" strike="noStrike">
                          <a:solidFill>
                            <a:srgbClr val="000000"/>
                          </a:solidFill>
                          <a:effectLst/>
                          <a:latin typeface="KoPub돋움체 Medium" panose="00000600000000000000" pitchFamily="2" charset="-127"/>
                          <a:ea typeface="KoPub돋움체 Medium" panose="00000600000000000000" pitchFamily="2" charset="-127"/>
                        </a:rPr>
                        <a:t>74.5%</a:t>
                      </a:r>
                    </a:p>
                  </a:txBody>
                  <a:tcPr marL="0" marR="36000" marT="0" marB="0" anchor="ctr">
                    <a:lnL>
                      <a:noFill/>
                    </a:lnL>
                    <a:lnR>
                      <a:noFill/>
                    </a:lnR>
                    <a:lnT w="6350" cap="flat" cmpd="sng" algn="ctr">
                      <a:solidFill>
                        <a:srgbClr val="0C2D83"/>
                      </a:solidFill>
                      <a:prstDash val="solid"/>
                      <a:round/>
                      <a:headEnd type="none" w="med" len="med"/>
                      <a:tailEnd type="none" w="med" len="med"/>
                    </a:lnT>
                    <a:lnB w="6350" cap="flat" cmpd="sng" algn="ctr">
                      <a:solidFill>
                        <a:srgbClr val="0C2D83"/>
                      </a:solidFill>
                      <a:prstDash val="solid"/>
                      <a:round/>
                      <a:headEnd type="none" w="med" len="med"/>
                      <a:tailEnd type="none" w="med" len="med"/>
                    </a:lnB>
                    <a:solidFill>
                      <a:srgbClr val="E5F4FB"/>
                    </a:solidFill>
                  </a:tcPr>
                </a:tc>
                <a:tc>
                  <a:txBody>
                    <a:bodyPr/>
                    <a:lstStyle/>
                    <a:p>
                      <a:pPr algn="r" fontAlgn="ctr"/>
                      <a:r>
                        <a:rPr lang="en-US" altLang="ko-KR" sz="900" b="1" i="1" u="none" strike="noStrike">
                          <a:solidFill>
                            <a:srgbClr val="000000"/>
                          </a:solidFill>
                          <a:effectLst/>
                          <a:latin typeface="KoPub돋움체 Medium" panose="00000600000000000000" pitchFamily="2" charset="-127"/>
                          <a:ea typeface="KoPub돋움체 Medium" panose="00000600000000000000" pitchFamily="2" charset="-127"/>
                        </a:rPr>
                        <a:t>58.7%</a:t>
                      </a:r>
                    </a:p>
                  </a:txBody>
                  <a:tcPr marL="0" marR="36000" marT="0" marB="0" anchor="ctr">
                    <a:lnL>
                      <a:noFill/>
                    </a:lnL>
                    <a:lnR>
                      <a:noFill/>
                    </a:lnR>
                    <a:lnT w="6350" cap="flat" cmpd="sng" algn="ctr">
                      <a:solidFill>
                        <a:srgbClr val="0C2D83"/>
                      </a:solidFill>
                      <a:prstDash val="solid"/>
                      <a:round/>
                      <a:headEnd type="none" w="med" len="med"/>
                      <a:tailEnd type="none" w="med" len="med"/>
                    </a:lnT>
                    <a:lnB w="6350" cap="flat" cmpd="sng" algn="ctr">
                      <a:solidFill>
                        <a:srgbClr val="0C2D83"/>
                      </a:solidFill>
                      <a:prstDash val="solid"/>
                      <a:round/>
                      <a:headEnd type="none" w="med" len="med"/>
                      <a:tailEnd type="none" w="med" len="med"/>
                    </a:lnB>
                    <a:solidFill>
                      <a:srgbClr val="E5F4FB"/>
                    </a:solidFill>
                  </a:tcPr>
                </a:tc>
                <a:tc>
                  <a:txBody>
                    <a:bodyPr/>
                    <a:lstStyle/>
                    <a:p>
                      <a:pPr algn="r" fontAlgn="ctr"/>
                      <a:r>
                        <a:rPr lang="en-US" altLang="ko-KR" sz="900" b="1" i="1" u="none" strike="noStrike">
                          <a:solidFill>
                            <a:srgbClr val="000000"/>
                          </a:solidFill>
                          <a:effectLst/>
                          <a:latin typeface="KoPub돋움체 Medium" panose="00000600000000000000" pitchFamily="2" charset="-127"/>
                          <a:ea typeface="KoPub돋움체 Medium" panose="00000600000000000000" pitchFamily="2" charset="-127"/>
                        </a:rPr>
                        <a:t>40.3%</a:t>
                      </a:r>
                    </a:p>
                  </a:txBody>
                  <a:tcPr marL="0" marR="36000" marT="0" marB="0" anchor="ctr">
                    <a:lnL>
                      <a:noFill/>
                    </a:lnL>
                    <a:lnR>
                      <a:noFill/>
                    </a:lnR>
                    <a:lnT w="6350" cap="flat" cmpd="sng" algn="ctr">
                      <a:solidFill>
                        <a:srgbClr val="0C2D83"/>
                      </a:solidFill>
                      <a:prstDash val="solid"/>
                      <a:round/>
                      <a:headEnd type="none" w="med" len="med"/>
                      <a:tailEnd type="none" w="med" len="med"/>
                    </a:lnT>
                    <a:lnB w="6350" cap="flat" cmpd="sng" algn="ctr">
                      <a:solidFill>
                        <a:srgbClr val="0C2D83"/>
                      </a:solidFill>
                      <a:prstDash val="solid"/>
                      <a:round/>
                      <a:headEnd type="none" w="med" len="med"/>
                      <a:tailEnd type="none" w="med" len="med"/>
                    </a:lnB>
                    <a:solidFill>
                      <a:srgbClr val="E5F4FB"/>
                    </a:solidFill>
                  </a:tcPr>
                </a:tc>
                <a:tc>
                  <a:txBody>
                    <a:bodyPr/>
                    <a:lstStyle/>
                    <a:p>
                      <a:pPr algn="r" fontAlgn="ctr"/>
                      <a:r>
                        <a:rPr lang="en-US" altLang="ko-KR" sz="900" b="1" i="1" u="none" strike="noStrike">
                          <a:solidFill>
                            <a:srgbClr val="000000"/>
                          </a:solidFill>
                          <a:effectLst/>
                          <a:latin typeface="KoPub돋움체 Medium" panose="00000600000000000000" pitchFamily="2" charset="-127"/>
                          <a:ea typeface="KoPub돋움체 Medium" panose="00000600000000000000" pitchFamily="2" charset="-127"/>
                        </a:rPr>
                        <a:t>18.8%</a:t>
                      </a:r>
                    </a:p>
                  </a:txBody>
                  <a:tcPr marL="0" marR="36000" marT="0" marB="0" anchor="ctr">
                    <a:lnL>
                      <a:noFill/>
                    </a:lnL>
                    <a:lnR>
                      <a:noFill/>
                    </a:lnR>
                    <a:lnT w="6350" cap="flat" cmpd="sng" algn="ctr">
                      <a:solidFill>
                        <a:srgbClr val="0C2D83"/>
                      </a:solidFill>
                      <a:prstDash val="solid"/>
                      <a:round/>
                      <a:headEnd type="none" w="med" len="med"/>
                      <a:tailEnd type="none" w="med" len="med"/>
                    </a:lnT>
                    <a:lnB w="6350" cap="flat" cmpd="sng" algn="ctr">
                      <a:solidFill>
                        <a:srgbClr val="0C2D83"/>
                      </a:solidFill>
                      <a:prstDash val="solid"/>
                      <a:round/>
                      <a:headEnd type="none" w="med" len="med"/>
                      <a:tailEnd type="none" w="med" len="med"/>
                    </a:lnB>
                    <a:solidFill>
                      <a:srgbClr val="E5F4FB"/>
                    </a:solidFill>
                  </a:tcPr>
                </a:tc>
                <a:tc>
                  <a:txBody>
                    <a:bodyPr/>
                    <a:lstStyle/>
                    <a:p>
                      <a:pPr algn="r"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a:t>
                      </a:r>
                    </a:p>
                  </a:txBody>
                  <a:tcPr marL="36000" marR="36000" marT="0" marB="0" anchor="ctr">
                    <a:lnL>
                      <a:noFill/>
                    </a:lnL>
                    <a:lnR>
                      <a:noFill/>
                    </a:lnR>
                    <a:lnT w="6350" cap="flat" cmpd="sng" algn="ctr">
                      <a:solidFill>
                        <a:srgbClr val="0C2D83"/>
                      </a:solidFill>
                      <a:prstDash val="solid"/>
                      <a:round/>
                      <a:headEnd type="none" w="med" len="med"/>
                      <a:tailEnd type="none" w="med" len="med"/>
                    </a:lnT>
                    <a:lnB w="6350" cap="flat" cmpd="sng" algn="ctr">
                      <a:solidFill>
                        <a:srgbClr val="0C2D83"/>
                      </a:solidFill>
                      <a:prstDash val="solid"/>
                      <a:round/>
                      <a:headEnd type="none" w="med" len="med"/>
                      <a:tailEnd type="none" w="med" len="med"/>
                    </a:lnB>
                    <a:solidFill>
                      <a:srgbClr val="E5F4FB"/>
                    </a:solidFill>
                  </a:tcPr>
                </a:tc>
                <a:tc>
                  <a:txBody>
                    <a:bodyPr/>
                    <a:lstStyle/>
                    <a:p>
                      <a:pPr algn="r"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a:t>
                      </a:r>
                    </a:p>
                  </a:txBody>
                  <a:tcPr marL="36000" marR="36000" marT="0" marB="0" anchor="ctr">
                    <a:lnL>
                      <a:noFill/>
                    </a:lnL>
                    <a:lnR>
                      <a:noFill/>
                    </a:lnR>
                    <a:lnT w="6350" cap="flat" cmpd="sng" algn="ctr">
                      <a:solidFill>
                        <a:srgbClr val="0C2D83"/>
                      </a:solidFill>
                      <a:prstDash val="solid"/>
                      <a:round/>
                      <a:headEnd type="none" w="med" len="med"/>
                      <a:tailEnd type="none" w="med" len="med"/>
                    </a:lnT>
                    <a:lnB w="6350" cap="flat" cmpd="sng" algn="ctr">
                      <a:solidFill>
                        <a:srgbClr val="0C2D83"/>
                      </a:solidFill>
                      <a:prstDash val="solid"/>
                      <a:round/>
                      <a:headEnd type="none" w="med" len="med"/>
                      <a:tailEnd type="none" w="med" len="med"/>
                    </a:lnB>
                    <a:solidFill>
                      <a:srgbClr val="E5F4FB"/>
                    </a:solidFill>
                  </a:tcPr>
                </a:tc>
                <a:extLst>
                  <a:ext uri="{0D108BD9-81ED-4DB2-BD59-A6C34878D82A}">
                    <a16:rowId xmlns:a16="http://schemas.microsoft.com/office/drawing/2014/main" val="1776651879"/>
                  </a:ext>
                </a:extLst>
              </a:tr>
            </a:tbl>
          </a:graphicData>
        </a:graphic>
      </p:graphicFrame>
      <p:sp>
        <p:nvSpPr>
          <p:cNvPr id="5" name="직사각형 4">
            <a:extLst>
              <a:ext uri="{FF2B5EF4-FFF2-40B4-BE49-F238E27FC236}">
                <a16:creationId xmlns:a16="http://schemas.microsoft.com/office/drawing/2014/main" id="{2D02772C-C5CB-FECB-914A-1E0A513D69BE}"/>
              </a:ext>
            </a:extLst>
          </p:cNvPr>
          <p:cNvSpPr/>
          <p:nvPr/>
        </p:nvSpPr>
        <p:spPr>
          <a:xfrm>
            <a:off x="488949" y="3033000"/>
            <a:ext cx="8918577" cy="841958"/>
          </a:xfrm>
          <a:prstGeom prst="rect">
            <a:avLst/>
          </a:prstGeom>
          <a:noFill/>
          <a:ln w="635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t"/>
          <a:lstStyle/>
          <a:p>
            <a:pPr marL="171450" indent="-171450" latinLnBrk="1">
              <a:spcBef>
                <a:spcPts val="600"/>
              </a:spcBef>
              <a:buFont typeface="Wingdings" panose="05000000000000000000" pitchFamily="2" charset="2"/>
              <a:buChar char="§"/>
            </a:pPr>
            <a:r>
              <a:rPr lang="en-US" altLang="ko-KR" sz="900" b="1">
                <a:solidFill>
                  <a:srgbClr val="00338D"/>
                </a:solidFill>
                <a:latin typeface="KoPub돋움체 Light" panose="00000300000000000000" pitchFamily="2" charset="-127"/>
                <a:ea typeface="KoPub돋움체 Light" panose="00000300000000000000" pitchFamily="2" charset="-127"/>
              </a:rPr>
              <a:t>DSCR(</a:t>
            </a:r>
            <a:r>
              <a:rPr lang="ko-KR" altLang="en-US" sz="900" b="1">
                <a:solidFill>
                  <a:srgbClr val="00338D"/>
                </a:solidFill>
                <a:latin typeface="KoPub돋움체 Light" panose="00000300000000000000" pitchFamily="2" charset="-127"/>
                <a:ea typeface="KoPub돋움체 Light" panose="00000300000000000000" pitchFamily="2" charset="-127"/>
              </a:rPr>
              <a:t>부채상환비율</a:t>
            </a:r>
            <a:r>
              <a:rPr lang="en-US" altLang="ko-KR" sz="900" b="1">
                <a:solidFill>
                  <a:srgbClr val="00338D"/>
                </a:solidFill>
                <a:latin typeface="KoPub돋움체 Light" panose="00000300000000000000" pitchFamily="2" charset="-127"/>
                <a:ea typeface="KoPub돋움체 Light" panose="00000300000000000000" pitchFamily="2" charset="-127"/>
              </a:rPr>
              <a:t>)</a:t>
            </a:r>
            <a:endParaRPr lang="ko-KR" altLang="en-US" sz="900" b="1">
              <a:solidFill>
                <a:srgbClr val="00338D"/>
              </a:solidFill>
              <a:latin typeface="KoPub돋움체 Light" panose="00000300000000000000" pitchFamily="2" charset="-127"/>
              <a:ea typeface="KoPub돋움체 Light" panose="00000300000000000000" pitchFamily="2" charset="-127"/>
            </a:endParaRPr>
          </a:p>
          <a:p>
            <a:pPr marL="259200" indent="-171450" latinLnBrk="1">
              <a:spcBef>
                <a:spcPts val="600"/>
              </a:spcBef>
              <a:buFont typeface="Wingdings" panose="05000000000000000000" pitchFamily="2" charset="2"/>
              <a:buChar char="ü"/>
            </a:pPr>
            <a:r>
              <a:rPr lang="ko-KR" altLang="en-US" sz="900">
                <a:solidFill>
                  <a:schemeClr val="tx1"/>
                </a:solidFill>
                <a:latin typeface="KoPub돋움체 Light" panose="00000300000000000000" pitchFamily="2" charset="-127"/>
                <a:ea typeface="KoPub돋움체 Light" panose="00000300000000000000" pitchFamily="2" charset="-127"/>
                <a:sym typeface="Wingdings" panose="05000000000000000000" pitchFamily="2" charset="2"/>
              </a:rPr>
              <a:t>연간 </a:t>
            </a:r>
            <a:r>
              <a:rPr lang="en-US" altLang="ko-KR" sz="900">
                <a:solidFill>
                  <a:schemeClr val="tx1"/>
                </a:solidFill>
                <a:latin typeface="KoPub돋움체 Light" panose="00000300000000000000" pitchFamily="2" charset="-127"/>
                <a:ea typeface="KoPub돋움체 Light" panose="00000300000000000000" pitchFamily="2" charset="-127"/>
                <a:sym typeface="Wingdings" panose="05000000000000000000" pitchFamily="2" charset="2"/>
              </a:rPr>
              <a:t>DSCR : ’23</a:t>
            </a:r>
            <a:r>
              <a:rPr lang="ko-KR" altLang="en-US" sz="900">
                <a:solidFill>
                  <a:schemeClr val="tx1"/>
                </a:solidFill>
                <a:latin typeface="KoPub돋움체 Light" panose="00000300000000000000" pitchFamily="2" charset="-127"/>
                <a:ea typeface="KoPub돋움체 Light" panose="00000300000000000000" pitchFamily="2" charset="-127"/>
                <a:sym typeface="Wingdings" panose="05000000000000000000" pitchFamily="2" charset="2"/>
              </a:rPr>
              <a:t>년 하반기 영광 낙월 사업 관련 선수금을</a:t>
            </a:r>
            <a:r>
              <a:rPr lang="en-US" altLang="ko-KR" sz="900">
                <a:solidFill>
                  <a:schemeClr val="tx1"/>
                </a:solidFill>
                <a:latin typeface="KoPub돋움체 Light" panose="00000300000000000000" pitchFamily="2" charset="-127"/>
                <a:ea typeface="KoPub돋움체 Light" panose="00000300000000000000" pitchFamily="2" charset="-127"/>
                <a:sym typeface="Wingdings" panose="05000000000000000000" pitchFamily="2" charset="2"/>
              </a:rPr>
              <a:t> </a:t>
            </a:r>
            <a:r>
              <a:rPr lang="ko-KR" altLang="en-US" sz="900">
                <a:solidFill>
                  <a:schemeClr val="tx1"/>
                </a:solidFill>
                <a:latin typeface="KoPub돋움체 Light" panose="00000300000000000000" pitchFamily="2" charset="-127"/>
                <a:ea typeface="KoPub돋움체 Light" panose="00000300000000000000" pitchFamily="2" charset="-127"/>
                <a:sym typeface="Wingdings" panose="05000000000000000000" pitchFamily="2" charset="2"/>
              </a:rPr>
              <a:t>공사 시작 전 수령</a:t>
            </a:r>
            <a:r>
              <a:rPr lang="en-US" altLang="ko-KR" sz="900">
                <a:solidFill>
                  <a:schemeClr val="tx1"/>
                </a:solidFill>
                <a:latin typeface="KoPub돋움체 Light" panose="00000300000000000000" pitchFamily="2" charset="-127"/>
                <a:ea typeface="KoPub돋움체 Light" panose="00000300000000000000" pitchFamily="2" charset="-127"/>
                <a:sym typeface="Wingdings" panose="05000000000000000000" pitchFamily="2" charset="2"/>
              </a:rPr>
              <a:t>(</a:t>
            </a:r>
            <a:r>
              <a:rPr lang="ko-KR" altLang="en-US" sz="900">
                <a:solidFill>
                  <a:schemeClr val="tx1"/>
                </a:solidFill>
                <a:latin typeface="KoPub돋움체 Light" panose="00000300000000000000" pitchFamily="2" charset="-127"/>
                <a:ea typeface="KoPub돋움체 Light" panose="00000300000000000000" pitchFamily="2" charset="-127"/>
                <a:sym typeface="Wingdings" panose="05000000000000000000" pitchFamily="2" charset="2"/>
              </a:rPr>
              <a:t>해저케이블 공사 착수는 </a:t>
            </a:r>
            <a:r>
              <a:rPr lang="en-US" altLang="ko-KR" sz="900">
                <a:solidFill>
                  <a:schemeClr val="tx1"/>
                </a:solidFill>
                <a:latin typeface="KoPub돋움체 Light" panose="00000300000000000000" pitchFamily="2" charset="-127"/>
                <a:ea typeface="KoPub돋움체 Light" panose="00000300000000000000" pitchFamily="2" charset="-127"/>
                <a:sym typeface="Wingdings" panose="05000000000000000000" pitchFamily="2" charset="2"/>
              </a:rPr>
              <a:t>’24</a:t>
            </a:r>
            <a:r>
              <a:rPr lang="ko-KR" altLang="en-US" sz="900">
                <a:solidFill>
                  <a:schemeClr val="tx1"/>
                </a:solidFill>
                <a:latin typeface="KoPub돋움체 Light" panose="00000300000000000000" pitchFamily="2" charset="-127"/>
                <a:ea typeface="KoPub돋움체 Light" panose="00000300000000000000" pitchFamily="2" charset="-127"/>
                <a:sym typeface="Wingdings" panose="05000000000000000000" pitchFamily="2" charset="2"/>
              </a:rPr>
              <a:t>년 중</a:t>
            </a:r>
            <a:r>
              <a:rPr lang="en-US" altLang="ko-KR" sz="900">
                <a:solidFill>
                  <a:schemeClr val="tx1"/>
                </a:solidFill>
                <a:latin typeface="KoPub돋움체 Light" panose="00000300000000000000" pitchFamily="2" charset="-127"/>
                <a:ea typeface="KoPub돋움체 Light" panose="00000300000000000000" pitchFamily="2" charset="-127"/>
                <a:sym typeface="Wingdings" panose="05000000000000000000" pitchFamily="2" charset="2"/>
              </a:rPr>
              <a:t>)</a:t>
            </a:r>
            <a:r>
              <a:rPr lang="ko-KR" altLang="en-US" sz="900">
                <a:solidFill>
                  <a:schemeClr val="tx1"/>
                </a:solidFill>
                <a:latin typeface="KoPub돋움체 Light" panose="00000300000000000000" pitchFamily="2" charset="-127"/>
                <a:ea typeface="KoPub돋움체 Light" panose="00000300000000000000" pitchFamily="2" charset="-127"/>
                <a:sym typeface="Wingdings" panose="05000000000000000000" pitchFamily="2" charset="2"/>
              </a:rPr>
              <a:t>하여 </a:t>
            </a:r>
            <a:r>
              <a:rPr lang="en-US" altLang="ko-KR" sz="900">
                <a:solidFill>
                  <a:schemeClr val="tx1"/>
                </a:solidFill>
                <a:latin typeface="KoPub돋움체 Light" panose="00000300000000000000" pitchFamily="2" charset="-127"/>
                <a:ea typeface="KoPub돋움체 Light" panose="00000300000000000000" pitchFamily="2" charset="-127"/>
                <a:sym typeface="Wingdings" panose="05000000000000000000" pitchFamily="2" charset="2"/>
              </a:rPr>
              <a:t>’23</a:t>
            </a:r>
            <a:r>
              <a:rPr lang="ko-KR" altLang="en-US" sz="900">
                <a:solidFill>
                  <a:schemeClr val="tx1"/>
                </a:solidFill>
                <a:latin typeface="KoPub돋움체 Light" panose="00000300000000000000" pitchFamily="2" charset="-127"/>
                <a:ea typeface="KoPub돋움체 Light" panose="00000300000000000000" pitchFamily="2" charset="-127"/>
                <a:sym typeface="Wingdings" panose="05000000000000000000" pitchFamily="2" charset="2"/>
              </a:rPr>
              <a:t>년의 연간 </a:t>
            </a:r>
            <a:r>
              <a:rPr lang="en-US" altLang="ko-KR" sz="900">
                <a:solidFill>
                  <a:schemeClr val="tx1"/>
                </a:solidFill>
                <a:latin typeface="KoPub돋움체 Light" panose="00000300000000000000" pitchFamily="2" charset="-127"/>
                <a:ea typeface="KoPub돋움체 Light" panose="00000300000000000000" pitchFamily="2" charset="-127"/>
                <a:sym typeface="Wingdings" panose="05000000000000000000" pitchFamily="2" charset="2"/>
              </a:rPr>
              <a:t>DSCR</a:t>
            </a:r>
            <a:r>
              <a:rPr lang="ko-KR" altLang="en-US" sz="900">
                <a:solidFill>
                  <a:schemeClr val="tx1"/>
                </a:solidFill>
                <a:latin typeface="KoPub돋움체 Light" panose="00000300000000000000" pitchFamily="2" charset="-127"/>
                <a:ea typeface="KoPub돋움체 Light" panose="00000300000000000000" pitchFamily="2" charset="-127"/>
                <a:sym typeface="Wingdings" panose="05000000000000000000" pitchFamily="2" charset="2"/>
              </a:rPr>
              <a:t>이 </a:t>
            </a:r>
            <a:r>
              <a:rPr lang="en-US" altLang="ko-KR" sz="900">
                <a:solidFill>
                  <a:schemeClr val="tx1"/>
                </a:solidFill>
                <a:latin typeface="KoPub돋움체 Light" panose="00000300000000000000" pitchFamily="2" charset="-127"/>
                <a:ea typeface="KoPub돋움체 Light" panose="00000300000000000000" pitchFamily="2" charset="-127"/>
                <a:sym typeface="Wingdings" panose="05000000000000000000" pitchFamily="2" charset="2"/>
              </a:rPr>
              <a:t>3.6x</a:t>
            </a:r>
            <a:r>
              <a:rPr lang="ko-KR" altLang="en-US" sz="900">
                <a:solidFill>
                  <a:schemeClr val="tx1"/>
                </a:solidFill>
                <a:latin typeface="KoPub돋움체 Light" panose="00000300000000000000" pitchFamily="2" charset="-127"/>
                <a:ea typeface="KoPub돋움체 Light" panose="00000300000000000000" pitchFamily="2" charset="-127"/>
                <a:sym typeface="Wingdings" panose="05000000000000000000" pitchFamily="2" charset="2"/>
              </a:rPr>
              <a:t>로 크게 나타나며</a:t>
            </a:r>
            <a:r>
              <a:rPr lang="en-US" altLang="ko-KR" sz="900">
                <a:solidFill>
                  <a:schemeClr val="tx1"/>
                </a:solidFill>
                <a:latin typeface="KoPub돋움체 Light" panose="00000300000000000000" pitchFamily="2" charset="-127"/>
                <a:ea typeface="KoPub돋움체 Light" panose="00000300000000000000" pitchFamily="2" charset="-127"/>
                <a:sym typeface="Wingdings" panose="05000000000000000000" pitchFamily="2" charset="2"/>
              </a:rPr>
              <a:t>, ’24</a:t>
            </a:r>
            <a:r>
              <a:rPr lang="ko-KR" altLang="en-US" sz="900">
                <a:solidFill>
                  <a:schemeClr val="tx1"/>
                </a:solidFill>
                <a:latin typeface="KoPub돋움체 Light" panose="00000300000000000000" pitchFamily="2" charset="-127"/>
                <a:ea typeface="KoPub돋움체 Light" panose="00000300000000000000" pitchFamily="2" charset="-127"/>
                <a:sym typeface="Wingdings" panose="05000000000000000000" pitchFamily="2" charset="2"/>
              </a:rPr>
              <a:t>년의 연간 </a:t>
            </a:r>
            <a:r>
              <a:rPr lang="en-US" altLang="ko-KR" sz="900">
                <a:solidFill>
                  <a:schemeClr val="tx1"/>
                </a:solidFill>
                <a:latin typeface="KoPub돋움체 Light" panose="00000300000000000000" pitchFamily="2" charset="-127"/>
                <a:ea typeface="KoPub돋움체 Light" panose="00000300000000000000" pitchFamily="2" charset="-127"/>
                <a:sym typeface="Wingdings" panose="05000000000000000000" pitchFamily="2" charset="2"/>
              </a:rPr>
              <a:t>DSCR</a:t>
            </a:r>
            <a:r>
              <a:rPr lang="ko-KR" altLang="en-US" sz="900">
                <a:solidFill>
                  <a:schemeClr val="tx1"/>
                </a:solidFill>
                <a:latin typeface="KoPub돋움체 Light" panose="00000300000000000000" pitchFamily="2" charset="-127"/>
                <a:ea typeface="KoPub돋움체 Light" panose="00000300000000000000" pitchFamily="2" charset="-127"/>
                <a:sym typeface="Wingdings" panose="05000000000000000000" pitchFamily="2" charset="2"/>
              </a:rPr>
              <a:t>은 일시적으로 낮게 산정되나</a:t>
            </a:r>
            <a:r>
              <a:rPr lang="en-US" altLang="ko-KR" sz="900">
                <a:solidFill>
                  <a:schemeClr val="tx1"/>
                </a:solidFill>
                <a:latin typeface="KoPub돋움체 Light" panose="00000300000000000000" pitchFamily="2" charset="-127"/>
                <a:ea typeface="KoPub돋움체 Light" panose="00000300000000000000" pitchFamily="2" charset="-127"/>
                <a:sym typeface="Wingdings" panose="05000000000000000000" pitchFamily="2" charset="2"/>
              </a:rPr>
              <a:t>, </a:t>
            </a:r>
            <a:r>
              <a:rPr lang="ko-KR" altLang="en-US" sz="900">
                <a:solidFill>
                  <a:schemeClr val="tx1"/>
                </a:solidFill>
                <a:latin typeface="KoPub돋움체 Light" panose="00000300000000000000" pitchFamily="2" charset="-127"/>
                <a:ea typeface="KoPub돋움체 Light" panose="00000300000000000000" pitchFamily="2" charset="-127"/>
                <a:sym typeface="Wingdings" panose="05000000000000000000" pitchFamily="2" charset="2"/>
              </a:rPr>
              <a:t>이후 다른 사업을 추가로 진행하며 점차 증가함</a:t>
            </a:r>
            <a:endParaRPr lang="en-US" altLang="ko-KR" sz="900" b="1">
              <a:solidFill>
                <a:srgbClr val="FF0000"/>
              </a:solidFill>
              <a:latin typeface="KoPub돋움체 Light" panose="00000300000000000000" pitchFamily="2" charset="-127"/>
              <a:ea typeface="KoPub돋움체 Light" panose="00000300000000000000" pitchFamily="2" charset="-127"/>
              <a:sym typeface="Wingdings" panose="05000000000000000000" pitchFamily="2" charset="2"/>
            </a:endParaRPr>
          </a:p>
          <a:p>
            <a:pPr marL="259200" indent="-171450" latinLnBrk="1">
              <a:spcBef>
                <a:spcPts val="600"/>
              </a:spcBef>
              <a:buFont typeface="Wingdings" panose="05000000000000000000" pitchFamily="2" charset="2"/>
              <a:buChar char="ü"/>
            </a:pPr>
            <a:r>
              <a:rPr lang="ko-KR" altLang="en-US" sz="900">
                <a:solidFill>
                  <a:schemeClr val="tx1"/>
                </a:solidFill>
                <a:latin typeface="KoPub돋움체 Light" panose="00000300000000000000" pitchFamily="2" charset="-127"/>
                <a:ea typeface="KoPub돋움체 Light" panose="00000300000000000000" pitchFamily="2" charset="-127"/>
              </a:rPr>
              <a:t>누적 </a:t>
            </a:r>
            <a:r>
              <a:rPr lang="en-US" altLang="ko-KR" sz="900">
                <a:solidFill>
                  <a:schemeClr val="tx1"/>
                </a:solidFill>
                <a:latin typeface="KoPub돋움체 Light" panose="00000300000000000000" pitchFamily="2" charset="-127"/>
                <a:ea typeface="KoPub돋움체 Light" panose="00000300000000000000" pitchFamily="2" charset="-127"/>
              </a:rPr>
              <a:t>DSCR : </a:t>
            </a:r>
            <a:r>
              <a:rPr lang="ko-KR" altLang="en-US" sz="900">
                <a:solidFill>
                  <a:schemeClr val="tx1"/>
                </a:solidFill>
                <a:latin typeface="KoPub돋움체 Light" panose="00000300000000000000" pitchFamily="2" charset="-127"/>
                <a:ea typeface="KoPub돋움체 Light" panose="00000300000000000000" pitchFamily="2" charset="-127"/>
              </a:rPr>
              <a:t>금융기간 동안 누적 </a:t>
            </a:r>
            <a:r>
              <a:rPr lang="en-US" altLang="ko-KR" sz="900">
                <a:solidFill>
                  <a:schemeClr val="tx1"/>
                </a:solidFill>
                <a:latin typeface="KoPub돋움체 Light" panose="00000300000000000000" pitchFamily="2" charset="-127"/>
                <a:ea typeface="KoPub돋움체 Light" panose="00000300000000000000" pitchFamily="2" charset="-127"/>
              </a:rPr>
              <a:t>DSCR</a:t>
            </a:r>
            <a:r>
              <a:rPr lang="ko-KR" altLang="en-US" sz="900">
                <a:solidFill>
                  <a:schemeClr val="tx1"/>
                </a:solidFill>
                <a:latin typeface="KoPub돋움체 Light" panose="00000300000000000000" pitchFamily="2" charset="-127"/>
                <a:ea typeface="KoPub돋움체 Light" panose="00000300000000000000" pitchFamily="2" charset="-127"/>
              </a:rPr>
              <a:t>은 </a:t>
            </a:r>
            <a:r>
              <a:rPr lang="en-US" altLang="ko-KR" sz="900">
                <a:solidFill>
                  <a:schemeClr val="tx1"/>
                </a:solidFill>
                <a:latin typeface="KoPub돋움체 Light" panose="00000300000000000000" pitchFamily="2" charset="-127"/>
                <a:ea typeface="KoPub돋움체 Light" panose="00000300000000000000" pitchFamily="2" charset="-127"/>
              </a:rPr>
              <a:t>1.0x</a:t>
            </a:r>
            <a:r>
              <a:rPr lang="ko-KR" altLang="en-US" sz="900">
                <a:solidFill>
                  <a:schemeClr val="tx1"/>
                </a:solidFill>
                <a:latin typeface="KoPub돋움체 Light" panose="00000300000000000000" pitchFamily="2" charset="-127"/>
                <a:ea typeface="KoPub돋움체 Light" panose="00000300000000000000" pitchFamily="2" charset="-127"/>
              </a:rPr>
              <a:t>을 초과하며</a:t>
            </a:r>
            <a:r>
              <a:rPr lang="en-US" altLang="ko-KR" sz="900">
                <a:solidFill>
                  <a:schemeClr val="tx1"/>
                </a:solidFill>
                <a:latin typeface="KoPub돋움체 Light" panose="00000300000000000000" pitchFamily="2" charset="-127"/>
                <a:ea typeface="KoPub돋움체 Light" panose="00000300000000000000" pitchFamily="2" charset="-127"/>
              </a:rPr>
              <a:t>, </a:t>
            </a:r>
            <a:r>
              <a:rPr lang="ko-KR" altLang="en-US" sz="900">
                <a:solidFill>
                  <a:schemeClr val="tx1"/>
                </a:solidFill>
                <a:latin typeface="KoPub돋움체 Light" panose="00000300000000000000" pitchFamily="2" charset="-127"/>
                <a:ea typeface="KoPub돋움체 Light" panose="00000300000000000000" pitchFamily="2" charset="-127"/>
              </a:rPr>
              <a:t>금융 종료시점</a:t>
            </a:r>
            <a:r>
              <a:rPr lang="en-US" altLang="ko-KR" sz="900">
                <a:solidFill>
                  <a:schemeClr val="tx1"/>
                </a:solidFill>
                <a:latin typeface="KoPub돋움체 Light" panose="00000300000000000000" pitchFamily="2" charset="-127"/>
                <a:ea typeface="KoPub돋움체 Light" panose="00000300000000000000" pitchFamily="2" charset="-127"/>
              </a:rPr>
              <a:t>(2029</a:t>
            </a:r>
            <a:r>
              <a:rPr lang="ko-KR" altLang="en-US" sz="900">
                <a:solidFill>
                  <a:schemeClr val="tx1"/>
                </a:solidFill>
                <a:latin typeface="KoPub돋움체 Light" panose="00000300000000000000" pitchFamily="2" charset="-127"/>
                <a:ea typeface="KoPub돋움체 Light" panose="00000300000000000000" pitchFamily="2" charset="-127"/>
              </a:rPr>
              <a:t>년</a:t>
            </a:r>
            <a:r>
              <a:rPr lang="en-US" altLang="ko-KR" sz="900">
                <a:solidFill>
                  <a:schemeClr val="tx1"/>
                </a:solidFill>
                <a:latin typeface="KoPub돋움체 Light" panose="00000300000000000000" pitchFamily="2" charset="-127"/>
                <a:ea typeface="KoPub돋움체 Light" panose="00000300000000000000" pitchFamily="2" charset="-127"/>
              </a:rPr>
              <a:t>)</a:t>
            </a:r>
            <a:r>
              <a:rPr lang="ko-KR" altLang="en-US" sz="900">
                <a:solidFill>
                  <a:schemeClr val="tx1"/>
                </a:solidFill>
                <a:latin typeface="KoPub돋움체 Light" panose="00000300000000000000" pitchFamily="2" charset="-127"/>
                <a:ea typeface="KoPub돋움체 Light" panose="00000300000000000000" pitchFamily="2" charset="-127"/>
              </a:rPr>
              <a:t>의 누적 </a:t>
            </a:r>
            <a:r>
              <a:rPr lang="en-US" altLang="ko-KR" sz="900">
                <a:solidFill>
                  <a:schemeClr val="tx1"/>
                </a:solidFill>
                <a:latin typeface="KoPub돋움체 Light" panose="00000300000000000000" pitchFamily="2" charset="-127"/>
                <a:ea typeface="KoPub돋움체 Light" panose="00000300000000000000" pitchFamily="2" charset="-127"/>
              </a:rPr>
              <a:t>DSCR</a:t>
            </a:r>
            <a:r>
              <a:rPr lang="ko-KR" altLang="en-US" sz="900">
                <a:solidFill>
                  <a:schemeClr val="tx1"/>
                </a:solidFill>
                <a:latin typeface="KoPub돋움체 Light" panose="00000300000000000000" pitchFamily="2" charset="-127"/>
                <a:ea typeface="KoPub돋움체 Light" panose="00000300000000000000" pitchFamily="2" charset="-127"/>
              </a:rPr>
              <a:t>은 </a:t>
            </a:r>
            <a:r>
              <a:rPr lang="en-US" altLang="ko-KR" sz="900">
                <a:solidFill>
                  <a:schemeClr val="tx1"/>
                </a:solidFill>
                <a:latin typeface="KoPub돋움체 Light" panose="00000300000000000000" pitchFamily="2" charset="-127"/>
                <a:ea typeface="KoPub돋움체 Light" panose="00000300000000000000" pitchFamily="2" charset="-127"/>
              </a:rPr>
              <a:t>2.5x </a:t>
            </a:r>
            <a:r>
              <a:rPr lang="ko-KR" altLang="en-US" sz="900">
                <a:solidFill>
                  <a:schemeClr val="tx1"/>
                </a:solidFill>
                <a:latin typeface="KoPub돋움체 Light" panose="00000300000000000000" pitchFamily="2" charset="-127"/>
                <a:ea typeface="KoPub돋움체 Light" panose="00000300000000000000" pitchFamily="2" charset="-127"/>
              </a:rPr>
              <a:t>로 추정되어 원리금 상환이 가능할 것으로 예상됨</a:t>
            </a:r>
            <a:r>
              <a:rPr lang="ko-KR" altLang="en-US" sz="900">
                <a:solidFill>
                  <a:schemeClr val="tx1"/>
                </a:solidFill>
                <a:latin typeface="KoPub돋움체 Light" panose="00000300000000000000" pitchFamily="2" charset="-127"/>
                <a:ea typeface="KoPub돋움체 Light" panose="00000300000000000000" pitchFamily="2" charset="-127"/>
                <a:sym typeface="Wingdings" panose="05000000000000000000" pitchFamily="2" charset="2"/>
              </a:rPr>
              <a:t> </a:t>
            </a:r>
            <a:endParaRPr lang="en-US" altLang="ko-KR" sz="900">
              <a:solidFill>
                <a:schemeClr val="tx1"/>
              </a:solidFill>
              <a:latin typeface="KoPub돋움체 Light" panose="00000300000000000000" pitchFamily="2" charset="-127"/>
              <a:ea typeface="KoPub돋움체 Light" panose="00000300000000000000" pitchFamily="2" charset="-127"/>
              <a:sym typeface="Wingdings" panose="05000000000000000000" pitchFamily="2" charset="2"/>
            </a:endParaRPr>
          </a:p>
          <a:p>
            <a:pPr marL="87750" latinLnBrk="1">
              <a:spcBef>
                <a:spcPts val="600"/>
              </a:spcBef>
            </a:pPr>
            <a:endParaRPr lang="en-US" altLang="ko-KR" sz="900" baseline="30000">
              <a:solidFill>
                <a:schemeClr val="tx1"/>
              </a:solidFill>
              <a:latin typeface="KoPub돋움체 Light" panose="00000300000000000000" pitchFamily="2" charset="-127"/>
              <a:ea typeface="KoPub돋움체 Light" panose="00000300000000000000" pitchFamily="2" charset="-127"/>
            </a:endParaRPr>
          </a:p>
        </p:txBody>
      </p:sp>
      <p:sp>
        <p:nvSpPr>
          <p:cNvPr id="3" name="직사각형 2">
            <a:extLst>
              <a:ext uri="{FF2B5EF4-FFF2-40B4-BE49-F238E27FC236}">
                <a16:creationId xmlns:a16="http://schemas.microsoft.com/office/drawing/2014/main" id="{78FAA686-DD71-398C-212D-1FDAD6BA8081}"/>
              </a:ext>
            </a:extLst>
          </p:cNvPr>
          <p:cNvSpPr/>
          <p:nvPr/>
        </p:nvSpPr>
        <p:spPr>
          <a:xfrm>
            <a:off x="488949" y="5117304"/>
            <a:ext cx="8918577" cy="904084"/>
          </a:xfrm>
          <a:prstGeom prst="rect">
            <a:avLst/>
          </a:prstGeom>
          <a:noFill/>
          <a:ln w="635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t"/>
          <a:lstStyle/>
          <a:p>
            <a:pPr marL="171450" indent="-171450" latinLnBrk="1">
              <a:spcBef>
                <a:spcPts val="600"/>
              </a:spcBef>
              <a:buFont typeface="Wingdings" panose="05000000000000000000" pitchFamily="2" charset="2"/>
              <a:buChar char="§"/>
            </a:pPr>
            <a:r>
              <a:rPr lang="en-US" altLang="ko-KR" sz="900" b="1">
                <a:solidFill>
                  <a:srgbClr val="00338D"/>
                </a:solidFill>
                <a:latin typeface="KoPub돋움체 Light" panose="00000300000000000000" pitchFamily="2" charset="-127"/>
                <a:ea typeface="KoPub돋움체 Light" panose="00000300000000000000" pitchFamily="2" charset="-127"/>
              </a:rPr>
              <a:t>LTV</a:t>
            </a:r>
            <a:endParaRPr lang="ko-KR" altLang="en-US" sz="900" b="1">
              <a:solidFill>
                <a:srgbClr val="00338D"/>
              </a:solidFill>
              <a:latin typeface="KoPub돋움체 Light" panose="00000300000000000000" pitchFamily="2" charset="-127"/>
              <a:ea typeface="KoPub돋움체 Light" panose="00000300000000000000" pitchFamily="2" charset="-127"/>
            </a:endParaRPr>
          </a:p>
          <a:p>
            <a:pPr marL="259200" indent="-171450" latinLnBrk="1">
              <a:spcBef>
                <a:spcPts val="600"/>
              </a:spcBef>
              <a:buFont typeface="Wingdings" panose="05000000000000000000" pitchFamily="2" charset="2"/>
              <a:buChar char="ü"/>
            </a:pPr>
            <a:r>
              <a:rPr lang="ko-KR" altLang="en-US" sz="900">
                <a:solidFill>
                  <a:schemeClr val="tx1"/>
                </a:solidFill>
                <a:latin typeface="KoPub돋움체 Light" panose="00000300000000000000" pitchFamily="2" charset="-127"/>
                <a:ea typeface="KoPub돋움체 Light" panose="00000300000000000000" pitchFamily="2" charset="-127"/>
                <a:sym typeface="Wingdings" panose="05000000000000000000" pitchFamily="2" charset="2"/>
              </a:rPr>
              <a:t>미상환잔액 </a:t>
            </a:r>
            <a:r>
              <a:rPr lang="en-US" altLang="ko-KR" sz="900">
                <a:solidFill>
                  <a:schemeClr val="tx1"/>
                </a:solidFill>
                <a:latin typeface="KoPub돋움체 Light" panose="00000300000000000000" pitchFamily="2" charset="-127"/>
                <a:ea typeface="KoPub돋움체 Light" panose="00000300000000000000" pitchFamily="2" charset="-127"/>
                <a:sym typeface="Wingdings" panose="05000000000000000000" pitchFamily="2" charset="2"/>
              </a:rPr>
              <a:t>: </a:t>
            </a:r>
            <a:r>
              <a:rPr lang="ko-KR" altLang="en-US" sz="900">
                <a:solidFill>
                  <a:schemeClr val="tx1"/>
                </a:solidFill>
                <a:latin typeface="KoPub돋움체 Light" panose="00000300000000000000" pitchFamily="2" charset="-127"/>
                <a:ea typeface="KoPub돋움체 Light" panose="00000300000000000000" pitchFamily="2" charset="-127"/>
                <a:sym typeface="Wingdings" panose="05000000000000000000" pitchFamily="2" charset="2"/>
              </a:rPr>
              <a:t>선박가치에 </a:t>
            </a:r>
            <a:r>
              <a:rPr lang="en-US" altLang="ko-KR" sz="900">
                <a:solidFill>
                  <a:schemeClr val="tx1"/>
                </a:solidFill>
                <a:latin typeface="KoPub돋움체 Light" panose="00000300000000000000" pitchFamily="2" charset="-127"/>
                <a:ea typeface="KoPub돋움체 Light" panose="00000300000000000000" pitchFamily="2" charset="-127"/>
                <a:sym typeface="Wingdings" panose="05000000000000000000" pitchFamily="2" charset="2"/>
              </a:rPr>
              <a:t>LTV 90% </a:t>
            </a:r>
            <a:r>
              <a:rPr lang="ko-KR" altLang="en-US" sz="900">
                <a:solidFill>
                  <a:schemeClr val="tx1"/>
                </a:solidFill>
                <a:latin typeface="KoPub돋움체 Light" panose="00000300000000000000" pitchFamily="2" charset="-127"/>
                <a:ea typeface="KoPub돋움체 Light" panose="00000300000000000000" pitchFamily="2" charset="-127"/>
                <a:sym typeface="Wingdings" panose="05000000000000000000" pitchFamily="2" charset="2"/>
              </a:rPr>
              <a:t>적용한 최초 차입금액에서 향후 분할상환을 반영</a:t>
            </a:r>
            <a:endParaRPr lang="en-US" altLang="ko-KR" sz="900">
              <a:solidFill>
                <a:schemeClr val="tx1"/>
              </a:solidFill>
              <a:latin typeface="KoPub돋움체 Light" panose="00000300000000000000" pitchFamily="2" charset="-127"/>
              <a:ea typeface="KoPub돋움체 Light" panose="00000300000000000000" pitchFamily="2" charset="-127"/>
              <a:sym typeface="Wingdings" panose="05000000000000000000" pitchFamily="2" charset="2"/>
            </a:endParaRPr>
          </a:p>
          <a:p>
            <a:pPr marL="259200" indent="-171450" latinLnBrk="1">
              <a:spcBef>
                <a:spcPts val="600"/>
              </a:spcBef>
              <a:buFont typeface="Wingdings" panose="05000000000000000000" pitchFamily="2" charset="2"/>
              <a:buChar char="ü"/>
            </a:pPr>
            <a:r>
              <a:rPr lang="ko-KR" altLang="en-US" sz="900">
                <a:solidFill>
                  <a:schemeClr val="tx1"/>
                </a:solidFill>
                <a:latin typeface="KoPub돋움체 Light" panose="00000300000000000000" pitchFamily="2" charset="-127"/>
                <a:ea typeface="KoPub돋움체 Light" panose="00000300000000000000" pitchFamily="2" charset="-127"/>
              </a:rPr>
              <a:t>선박가치 </a:t>
            </a:r>
            <a:r>
              <a:rPr lang="en-US" altLang="ko-KR" sz="900">
                <a:solidFill>
                  <a:schemeClr val="tx1"/>
                </a:solidFill>
                <a:latin typeface="KoPub돋움체 Light" panose="00000300000000000000" pitchFamily="2" charset="-127"/>
                <a:ea typeface="KoPub돋움체 Light" panose="00000300000000000000" pitchFamily="2" charset="-127"/>
              </a:rPr>
              <a:t>: </a:t>
            </a:r>
            <a:r>
              <a:rPr lang="ko-KR" altLang="en-US" sz="900">
                <a:solidFill>
                  <a:schemeClr val="tx1"/>
                </a:solidFill>
                <a:latin typeface="KoPub돋움체 Light" panose="00000300000000000000" pitchFamily="2" charset="-127"/>
                <a:ea typeface="KoPub돋움체 Light" panose="00000300000000000000" pitchFamily="2" charset="-127"/>
              </a:rPr>
              <a:t>부대비용 제외한 선박 인수대금에 감가상각을 반영한 장부금액으로 가정</a:t>
            </a:r>
            <a:r>
              <a:rPr lang="ko-KR" altLang="en-US" sz="900">
                <a:solidFill>
                  <a:schemeClr val="tx1"/>
                </a:solidFill>
                <a:latin typeface="KoPub돋움체 Light" panose="00000300000000000000" pitchFamily="2" charset="-127"/>
                <a:ea typeface="KoPub돋움체 Light" panose="00000300000000000000" pitchFamily="2" charset="-127"/>
                <a:sym typeface="Wingdings" panose="05000000000000000000" pitchFamily="2" charset="2"/>
              </a:rPr>
              <a:t> </a:t>
            </a:r>
            <a:endParaRPr lang="en-US" altLang="ko-KR" sz="900">
              <a:solidFill>
                <a:schemeClr val="tx1"/>
              </a:solidFill>
              <a:latin typeface="KoPub돋움체 Light" panose="00000300000000000000" pitchFamily="2" charset="-127"/>
              <a:ea typeface="KoPub돋움체 Light" panose="00000300000000000000" pitchFamily="2" charset="-127"/>
              <a:sym typeface="Wingdings" panose="05000000000000000000" pitchFamily="2" charset="2"/>
            </a:endParaRPr>
          </a:p>
          <a:p>
            <a:pPr marL="259200" indent="-171450" latinLnBrk="1">
              <a:spcBef>
                <a:spcPts val="600"/>
              </a:spcBef>
              <a:buFont typeface="Wingdings" panose="05000000000000000000" pitchFamily="2" charset="2"/>
              <a:buChar char="ü"/>
            </a:pPr>
            <a:r>
              <a:rPr lang="en-US" altLang="ko-KR" sz="900">
                <a:solidFill>
                  <a:schemeClr val="tx1"/>
                </a:solidFill>
                <a:latin typeface="KoPub돋움체 Light" panose="00000300000000000000" pitchFamily="2" charset="-127"/>
                <a:ea typeface="KoPub돋움체 Light" panose="00000300000000000000" pitchFamily="2" charset="-127"/>
                <a:sym typeface="Wingdings" panose="05000000000000000000" pitchFamily="2" charset="2"/>
              </a:rPr>
              <a:t>LTV : </a:t>
            </a:r>
            <a:r>
              <a:rPr lang="ko-KR" altLang="en-US" sz="900">
                <a:solidFill>
                  <a:schemeClr val="tx1"/>
                </a:solidFill>
                <a:latin typeface="KoPub돋움체 Light" panose="00000300000000000000" pitchFamily="2" charset="-127"/>
                <a:ea typeface="KoPub돋움체 Light" panose="00000300000000000000" pitchFamily="2" charset="-127"/>
                <a:sym typeface="Wingdings" panose="05000000000000000000" pitchFamily="2" charset="2"/>
              </a:rPr>
              <a:t>금융기간 동안 </a:t>
            </a:r>
            <a:r>
              <a:rPr lang="en-US" altLang="ko-KR" sz="900">
                <a:solidFill>
                  <a:schemeClr val="tx1"/>
                </a:solidFill>
                <a:latin typeface="KoPub돋움체 Light" panose="00000300000000000000" pitchFamily="2" charset="-127"/>
                <a:ea typeface="KoPub돋움체 Light" panose="00000300000000000000" pitchFamily="2" charset="-127"/>
                <a:sym typeface="Wingdings" panose="05000000000000000000" pitchFamily="2" charset="2"/>
              </a:rPr>
              <a:t>LTV</a:t>
            </a:r>
            <a:r>
              <a:rPr lang="ko-KR" altLang="en-US" sz="900">
                <a:solidFill>
                  <a:schemeClr val="tx1"/>
                </a:solidFill>
                <a:latin typeface="KoPub돋움체 Light" panose="00000300000000000000" pitchFamily="2" charset="-127"/>
                <a:ea typeface="KoPub돋움체 Light" panose="00000300000000000000" pitchFamily="2" charset="-127"/>
                <a:sym typeface="Wingdings" panose="05000000000000000000" pitchFamily="2" charset="2"/>
              </a:rPr>
              <a:t>는 최초 </a:t>
            </a:r>
            <a:r>
              <a:rPr lang="en-US" altLang="ko-KR" sz="900">
                <a:solidFill>
                  <a:schemeClr val="tx1"/>
                </a:solidFill>
                <a:latin typeface="KoPub돋움체 Light" panose="00000300000000000000" pitchFamily="2" charset="-127"/>
                <a:ea typeface="KoPub돋움체 Light" panose="00000300000000000000" pitchFamily="2" charset="-127"/>
                <a:sym typeface="Wingdings" panose="05000000000000000000" pitchFamily="2" charset="2"/>
              </a:rPr>
              <a:t>90%</a:t>
            </a:r>
            <a:r>
              <a:rPr lang="ko-KR" altLang="en-US" sz="900">
                <a:solidFill>
                  <a:schemeClr val="tx1"/>
                </a:solidFill>
                <a:latin typeface="KoPub돋움체 Light" panose="00000300000000000000" pitchFamily="2" charset="-127"/>
                <a:ea typeface="KoPub돋움체 Light" panose="00000300000000000000" pitchFamily="2" charset="-127"/>
                <a:sym typeface="Wingdings" panose="05000000000000000000" pitchFamily="2" charset="2"/>
              </a:rPr>
              <a:t>에서 선박금융 원금분할상환으로 인해 연간 점차 감소할 것으로 예상됨 </a:t>
            </a:r>
            <a:endParaRPr lang="en-US" altLang="ko-KR" sz="900">
              <a:solidFill>
                <a:schemeClr val="tx1"/>
              </a:solidFill>
              <a:latin typeface="KoPub돋움체 Light" panose="00000300000000000000" pitchFamily="2" charset="-127"/>
              <a:ea typeface="KoPub돋움체 Light" panose="00000300000000000000" pitchFamily="2" charset="-127"/>
              <a:sym typeface="Wingdings" panose="05000000000000000000" pitchFamily="2" charset="2"/>
            </a:endParaRPr>
          </a:p>
          <a:p>
            <a:pPr marL="87750" latinLnBrk="1">
              <a:spcBef>
                <a:spcPts val="600"/>
              </a:spcBef>
            </a:pPr>
            <a:endParaRPr lang="en-US" altLang="ko-KR" sz="900" baseline="30000">
              <a:solidFill>
                <a:schemeClr val="tx1"/>
              </a:solidFill>
              <a:latin typeface="KoPub돋움체 Light" panose="00000300000000000000" pitchFamily="2" charset="-127"/>
              <a:ea typeface="KoPub돋움체 Light" panose="00000300000000000000" pitchFamily="2" charset="-127"/>
            </a:endParaRPr>
          </a:p>
        </p:txBody>
      </p:sp>
      <p:sp>
        <p:nvSpPr>
          <p:cNvPr id="6" name="텍스트 개체 틀 5">
            <a:extLst>
              <a:ext uri="{FF2B5EF4-FFF2-40B4-BE49-F238E27FC236}">
                <a16:creationId xmlns:a16="http://schemas.microsoft.com/office/drawing/2014/main" id="{A71932ED-C8AF-F285-2843-C9002A5FE3CC}"/>
              </a:ext>
            </a:extLst>
          </p:cNvPr>
          <p:cNvSpPr txBox="1">
            <a:spLocks/>
          </p:cNvSpPr>
          <p:nvPr/>
        </p:nvSpPr>
        <p:spPr>
          <a:xfrm>
            <a:off x="488950" y="6199200"/>
            <a:ext cx="8588267" cy="182550"/>
          </a:xfrm>
          <a:prstGeom prst="rect">
            <a:avLst/>
          </a:prstGeom>
          <a:noFill/>
        </p:spPr>
        <p:txBody>
          <a:bodyPr vert="horz" wrap="square" lIns="0" tIns="0" rIns="0" bIns="0" rtlCol="0" anchor="t" anchorCtr="0">
            <a:noAutofit/>
          </a:bodyPr>
          <a:lstStyle>
            <a:lvl1pPr eaLnBrk="1" latinLnBrk="1" hangingPunct="1">
              <a:spcAft>
                <a:spcPts val="650"/>
              </a:spcAft>
              <a:defRPr lang="ko-KR" altLang="en-US" sz="800" b="0" i="0" kern="0" baseline="0" dirty="0">
                <a:solidFill>
                  <a:srgbClr val="7F7F7F"/>
                </a:solidFill>
                <a:latin typeface="+mn-lt"/>
                <a:ea typeface="+mn-ea"/>
                <a:cs typeface="Arial" panose="020B0604020202020204" pitchFamily="34" charset="0"/>
              </a:defRPr>
            </a:lvl1pPr>
            <a:lvl2pPr marL="0" indent="0" eaLnBrk="1" latinLnBrk="1" hangingPunct="1">
              <a:spcAft>
                <a:spcPts val="650"/>
              </a:spcAft>
              <a:buFont typeface="Univers for KPMG"/>
              <a:buNone/>
              <a:defRPr sz="1400" b="0" i="0">
                <a:solidFill>
                  <a:srgbClr val="003087"/>
                </a:solidFill>
                <a:latin typeface="Univers for KPMG Light" panose="020B0403020202020204" pitchFamily="34" charset="0"/>
                <a:cs typeface="Univers for KPMG" panose="020B0603020202020204" pitchFamily="34" charset="0"/>
              </a:defRPr>
            </a:lvl2pPr>
            <a:lvl3pPr marL="307975" indent="-307975" algn="l" eaLnBrk="1" latinLnBrk="1" hangingPunct="1">
              <a:spcAft>
                <a:spcPts val="650"/>
              </a:spcAft>
              <a:buFont typeface="Univers for KPMG Light" panose="020B0403020202020204" pitchFamily="34" charset="0"/>
              <a:buChar char="—"/>
              <a:defRPr sz="1400" b="0" i="0">
                <a:solidFill>
                  <a:srgbClr val="003087"/>
                </a:solidFill>
                <a:latin typeface="Univers for KPMG Light" panose="020B0403020202020204" pitchFamily="34" charset="0"/>
                <a:cs typeface="Univers for KPMG" panose="020B0603020202020204" pitchFamily="34" charset="0"/>
              </a:defRPr>
            </a:lvl3pPr>
            <a:lvl4pPr marL="623888" indent="-248400" algn="l" eaLnBrk="1" latinLnBrk="1" hangingPunct="1">
              <a:spcAft>
                <a:spcPts val="650"/>
              </a:spcAft>
              <a:buFont typeface="Univers for KPMG Light" panose="020B0403020202020204" pitchFamily="34" charset="0"/>
              <a:buChar char="–"/>
              <a:defRPr sz="1400" b="0" i="0" baseline="0">
                <a:solidFill>
                  <a:srgbClr val="003087"/>
                </a:solidFill>
                <a:latin typeface="Univers for KPMG Light" panose="020B0403020202020204" pitchFamily="34" charset="0"/>
                <a:cs typeface="Univers for KPMG" panose="020B0603020202020204" pitchFamily="34" charset="0"/>
              </a:defRPr>
            </a:lvl4pPr>
            <a:lvl5pPr marL="982663" indent="-309563" algn="l" eaLnBrk="1" latinLnBrk="1" hangingPunct="1">
              <a:spcAft>
                <a:spcPts val="650"/>
              </a:spcAft>
              <a:buFont typeface="Univers for KPMG Light" panose="020B0403020202020204" pitchFamily="34" charset="0"/>
              <a:buChar char="—"/>
              <a:defRPr lang="en-US" sz="1400" b="0" i="0" dirty="0" smtClean="0">
                <a:solidFill>
                  <a:srgbClr val="003087"/>
                </a:solidFill>
                <a:latin typeface="Univers for KPMG Light" panose="020B0403020202020204" pitchFamily="34" charset="0"/>
                <a:cs typeface="Univers for KPMG" panose="020B0603020202020204" pitchFamily="34" charset="0"/>
              </a:defRPr>
            </a:lvl5pPr>
            <a:lvl6pPr marL="1257300" indent="-247650" algn="l" eaLnBrk="1" latinLnBrk="1" hangingPunct="1">
              <a:spcAft>
                <a:spcPts val="650"/>
              </a:spcAft>
              <a:buFont typeface="Univers for KPMG Light" panose="020B0403020202020204" pitchFamily="34" charset="0"/>
              <a:buChar char="-"/>
              <a:defRPr lang="en-US" sz="1400" b="0" i="0" baseline="0" dirty="0" smtClean="0">
                <a:solidFill>
                  <a:srgbClr val="003087"/>
                </a:solidFill>
                <a:latin typeface="Univers for KPMG Light" panose="020B0403020202020204" pitchFamily="34" charset="0"/>
              </a:defRPr>
            </a:lvl6pPr>
            <a:lvl7pPr marL="1619250" indent="-309563" algn="l" eaLnBrk="1" latinLnBrk="1" hangingPunct="1">
              <a:spcAft>
                <a:spcPts val="650"/>
              </a:spcAft>
              <a:buFont typeface="Univers for KPMG Light" panose="020B0403020202020204" pitchFamily="34" charset="0"/>
              <a:buChar char="—"/>
              <a:defRPr lang="en-US" sz="1400" b="0" i="0" dirty="0" smtClean="0">
                <a:solidFill>
                  <a:srgbClr val="003087"/>
                </a:solidFill>
                <a:latin typeface="Univers for KPMG Light" panose="020B0403020202020204" pitchFamily="34" charset="0"/>
              </a:defRPr>
            </a:lvl7pPr>
            <a:lvl8pPr marL="1885950" indent="-247650" algn="l" eaLnBrk="1" latinLnBrk="1" hangingPunct="1">
              <a:spcAft>
                <a:spcPts val="650"/>
              </a:spcAft>
              <a:buFont typeface="Univers for KPMG Light" panose="020B0403020202020204" pitchFamily="34" charset="0"/>
              <a:buChar char="-"/>
              <a:defRPr lang="en-US" sz="1400" b="0" i="0" baseline="0" dirty="0" smtClean="0">
                <a:solidFill>
                  <a:srgbClr val="003087"/>
                </a:solidFill>
                <a:latin typeface="Univers for KPMG Light" panose="020B0403020202020204" pitchFamily="34" charset="0"/>
              </a:defRPr>
            </a:lvl8pPr>
          </a:lstStyle>
          <a:p>
            <a:pPr>
              <a:spcAft>
                <a:spcPts val="0"/>
              </a:spcAft>
            </a:pPr>
            <a:r>
              <a:rPr lang="en-US" altLang="ko-KR">
                <a:latin typeface="KoPub돋움체 Medium" panose="02020603020101020101" pitchFamily="18" charset="-127"/>
                <a:ea typeface="KoPub돋움체 Medium" panose="02020603020101020101" pitchFamily="18" charset="-127"/>
              </a:rPr>
              <a:t>Source : KPMG Analysis</a:t>
            </a:r>
          </a:p>
        </p:txBody>
      </p:sp>
      <p:sp>
        <p:nvSpPr>
          <p:cNvPr id="8" name="직사각형 7">
            <a:extLst>
              <a:ext uri="{FF2B5EF4-FFF2-40B4-BE49-F238E27FC236}">
                <a16:creationId xmlns:a16="http://schemas.microsoft.com/office/drawing/2014/main" id="{EE5C6A91-E508-3C61-2FB8-EE56396F4F2B}"/>
              </a:ext>
            </a:extLst>
          </p:cNvPr>
          <p:cNvSpPr/>
          <p:nvPr/>
        </p:nvSpPr>
        <p:spPr>
          <a:xfrm>
            <a:off x="4122296" y="111152"/>
            <a:ext cx="3567660" cy="344839"/>
          </a:xfrm>
          <a:prstGeom prst="rect">
            <a:avLst/>
          </a:prstGeom>
          <a:noFill/>
          <a:ln>
            <a:solidFill>
              <a:srgbClr val="1E49E2"/>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ko-KR" altLang="en-US" sz="900" b="1">
                <a:solidFill>
                  <a:srgbClr val="1E49E2"/>
                </a:solidFill>
              </a:rPr>
              <a:t>본 추정 결과는 회사제시 사업계획을 바탕으로 작성되었으며</a:t>
            </a:r>
            <a:r>
              <a:rPr lang="en-US" altLang="ko-KR" sz="900" b="1">
                <a:solidFill>
                  <a:srgbClr val="1E49E2"/>
                </a:solidFill>
              </a:rPr>
              <a:t>, </a:t>
            </a:r>
          </a:p>
          <a:p>
            <a:pPr algn="ctr"/>
            <a:r>
              <a:rPr lang="ko-KR" altLang="en-US" sz="900" b="1">
                <a:solidFill>
                  <a:srgbClr val="1E49E2"/>
                </a:solidFill>
              </a:rPr>
              <a:t>사업계획의 이행 시기 및 이행 여부에 따라 그 결과가 달라질 수 있음</a:t>
            </a:r>
          </a:p>
        </p:txBody>
      </p:sp>
    </p:spTree>
    <p:extLst>
      <p:ext uri="{BB962C8B-B14F-4D97-AF65-F5344CB8AC3E}">
        <p14:creationId xmlns:p14="http://schemas.microsoft.com/office/powerpoint/2010/main" val="291142237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직사각형 4">
            <a:extLst>
              <a:ext uri="{FF2B5EF4-FFF2-40B4-BE49-F238E27FC236}">
                <a16:creationId xmlns:a16="http://schemas.microsoft.com/office/drawing/2014/main" id="{F852BE41-039E-4EBE-9D5C-658C35375C90}"/>
              </a:ext>
            </a:extLst>
          </p:cNvPr>
          <p:cNvSpPr/>
          <p:nvPr/>
        </p:nvSpPr>
        <p:spPr>
          <a:xfrm>
            <a:off x="452438" y="870948"/>
            <a:ext cx="6064740" cy="522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252000" tIns="0" rIns="54000" bIns="54000" rtlCol="0" anchor="t"/>
          <a:lstStyle/>
          <a:p>
            <a:r>
              <a:rPr lang="en-US" altLang="ko-KR" sz="4800">
                <a:ln>
                  <a:solidFill>
                    <a:schemeClr val="accent3">
                      <a:alpha val="0"/>
                    </a:schemeClr>
                  </a:solidFill>
                </a:ln>
                <a:solidFill>
                  <a:schemeClr val="tx2"/>
                </a:solidFill>
                <a:latin typeface="KPMG Bold" panose="020B0803030202040204" pitchFamily="34" charset="0"/>
              </a:rPr>
              <a:t>Contents</a:t>
            </a:r>
          </a:p>
        </p:txBody>
      </p:sp>
      <p:graphicFrame>
        <p:nvGraphicFramePr>
          <p:cNvPr id="6" name="표 9">
            <a:extLst>
              <a:ext uri="{FF2B5EF4-FFF2-40B4-BE49-F238E27FC236}">
                <a16:creationId xmlns:a16="http://schemas.microsoft.com/office/drawing/2014/main" id="{A047DA69-E3C6-4102-901C-C23F25D80092}"/>
              </a:ext>
            </a:extLst>
          </p:cNvPr>
          <p:cNvGraphicFramePr>
            <a:graphicFrameLocks noGrp="1"/>
          </p:cNvGraphicFramePr>
          <p:nvPr>
            <p:extLst>
              <p:ext uri="{D42A27DB-BD31-4B8C-83A1-F6EECF244321}">
                <p14:modId xmlns:p14="http://schemas.microsoft.com/office/powerpoint/2010/main" val="2564255687"/>
              </p:ext>
            </p:extLst>
          </p:nvPr>
        </p:nvGraphicFramePr>
        <p:xfrm>
          <a:off x="684634" y="1541209"/>
          <a:ext cx="4843711" cy="2353552"/>
        </p:xfrm>
        <a:graphic>
          <a:graphicData uri="http://schemas.openxmlformats.org/drawingml/2006/table">
            <a:tbl>
              <a:tblPr firstRow="1" bandRow="1">
                <a:tableStyleId>{5C22544A-7EE6-4342-B048-85BDC9FD1C3A}</a:tableStyleId>
              </a:tblPr>
              <a:tblGrid>
                <a:gridCol w="634639">
                  <a:extLst>
                    <a:ext uri="{9D8B030D-6E8A-4147-A177-3AD203B41FA5}">
                      <a16:colId xmlns:a16="http://schemas.microsoft.com/office/drawing/2014/main" val="2384965933"/>
                    </a:ext>
                  </a:extLst>
                </a:gridCol>
                <a:gridCol w="4209072">
                  <a:extLst>
                    <a:ext uri="{9D8B030D-6E8A-4147-A177-3AD203B41FA5}">
                      <a16:colId xmlns:a16="http://schemas.microsoft.com/office/drawing/2014/main" val="2238969443"/>
                    </a:ext>
                  </a:extLst>
                </a:gridCol>
              </a:tblGrid>
              <a:tr h="275632">
                <a:tc>
                  <a:txBody>
                    <a:bodyPr/>
                    <a:lstStyle/>
                    <a:p>
                      <a:pPr latinLnBrk="1"/>
                      <a:endParaRPr lang="ko-KR" altLang="en-US" sz="1100" baseline="0">
                        <a:latin typeface="Arial" panose="020B0604020202020204" pitchFamily="34" charset="0"/>
                        <a:ea typeface="KoPub돋움체 Medium" panose="00000600000000000000"/>
                      </a:endParaRPr>
                    </a:p>
                  </a:txBody>
                  <a:tcPr marL="72000" marR="108000" marT="36000" marB="3600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latinLnBrk="1"/>
                      <a:endParaRPr lang="ko-KR" altLang="en-US" sz="1100" baseline="0">
                        <a:latin typeface="Arial" panose="020B0604020202020204" pitchFamily="34" charset="0"/>
                        <a:ea typeface="KoPub돋움체 Medium" panose="00000600000000000000"/>
                      </a:endParaRPr>
                    </a:p>
                  </a:txBody>
                  <a:tcPr marL="72000" marR="108000" marT="36000" marB="3600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976253146"/>
                  </a:ext>
                </a:extLst>
              </a:tr>
              <a:tr h="289472">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800" b="0" kern="1200">
                          <a:ln>
                            <a:solidFill>
                              <a:schemeClr val="accent5">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01</a:t>
                      </a:r>
                      <a:endParaRPr lang="ko-KR" altLang="en-US" sz="1800" b="0" kern="1200">
                        <a:ln>
                          <a:solidFill>
                            <a:schemeClr val="accent5">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endParaRPr>
                    </a:p>
                  </a:txBody>
                  <a:tcPr marL="72000" marR="108000" marT="36000" marB="3600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800" b="0" kern="1200">
                          <a:ln>
                            <a:solidFill>
                              <a:schemeClr val="accent5">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Executive Summary</a:t>
                      </a:r>
                      <a:endParaRPr lang="ko-KR" altLang="en-US" sz="1800" b="0" kern="1200">
                        <a:ln>
                          <a:solidFill>
                            <a:schemeClr val="accent5">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endParaRPr>
                    </a:p>
                  </a:txBody>
                  <a:tcPr marL="72000" marR="108000" marT="36000" marB="3600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563149797"/>
                  </a:ext>
                </a:extLst>
              </a:tr>
              <a:tr h="289472">
                <a:tc>
                  <a:txBody>
                    <a:bodyPr/>
                    <a:lstStyle/>
                    <a:p>
                      <a:pPr marL="0" marR="0" lvl="0" indent="0" defTabSz="914400" eaLnBrk="1" fontAlgn="auto" latinLnBrk="1" hangingPunct="1">
                        <a:lnSpc>
                          <a:spcPct val="100000"/>
                        </a:lnSpc>
                        <a:spcBef>
                          <a:spcPts val="0"/>
                        </a:spcBef>
                        <a:spcAft>
                          <a:spcPts val="0"/>
                        </a:spcAft>
                        <a:buClrTx/>
                        <a:buSzTx/>
                        <a:buFontTx/>
                        <a:buNone/>
                        <a:tabLst/>
                        <a:defRPr/>
                      </a:pPr>
                      <a:r>
                        <a:rPr lang="en-US" altLang="ko-KR" sz="1800" b="0" kern="1200">
                          <a:ln>
                            <a:solidFill>
                              <a:schemeClr val="accent5">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02</a:t>
                      </a:r>
                      <a:endParaRPr lang="ko-KR" altLang="en-US" sz="1800" b="0" kern="1200">
                        <a:ln>
                          <a:solidFill>
                            <a:schemeClr val="accent5">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endParaRPr>
                    </a:p>
                  </a:txBody>
                  <a:tcPr marL="72000" marR="108000" marT="36000" marB="3600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lvl="0" indent="0" algn="l" defTabSz="661751" rtl="0" eaLnBrk="1" fontAlgn="auto" latinLnBrk="1" hangingPunct="1">
                        <a:lnSpc>
                          <a:spcPct val="100000"/>
                        </a:lnSpc>
                        <a:spcBef>
                          <a:spcPts val="0"/>
                        </a:spcBef>
                        <a:spcAft>
                          <a:spcPts val="0"/>
                        </a:spcAft>
                        <a:buClrTx/>
                        <a:buSzTx/>
                        <a:buFontTx/>
                        <a:buNone/>
                        <a:tabLst/>
                        <a:defRPr/>
                      </a:pPr>
                      <a:r>
                        <a:rPr lang="ko-KR" altLang="en-US" sz="1800" kern="1200">
                          <a:ln>
                            <a:solidFill>
                              <a:schemeClr val="accent5">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프로젝트 개요</a:t>
                      </a:r>
                      <a:endParaRPr lang="en-US" altLang="ko-KR" sz="1800" kern="1200">
                        <a:ln>
                          <a:solidFill>
                            <a:schemeClr val="accent5">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endParaRPr>
                    </a:p>
                  </a:txBody>
                  <a:tcPr marL="72000" marR="108000" marT="36000" marB="3600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03453163"/>
                  </a:ext>
                </a:extLst>
              </a:tr>
              <a:tr h="289472">
                <a:tc>
                  <a:txBody>
                    <a:bodyPr/>
                    <a:lstStyle/>
                    <a:p>
                      <a:pPr latinLnBrk="1"/>
                      <a:r>
                        <a:rPr lang="en-US" altLang="ko-KR" sz="1800" b="0" kern="1200">
                          <a:ln>
                            <a:solidFill>
                              <a:schemeClr val="accent5">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03</a:t>
                      </a:r>
                      <a:endParaRPr lang="ko-KR" altLang="en-US" sz="1800" b="0" kern="1200">
                        <a:ln>
                          <a:solidFill>
                            <a:schemeClr val="accent5">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endParaRPr>
                    </a:p>
                  </a:txBody>
                  <a:tcPr marL="72000" marR="108000" marT="36000" marB="3600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solidFill>
                  </a:tcPr>
                </a:tc>
                <a:tc>
                  <a:txBody>
                    <a:bodyPr/>
                    <a:lstStyle/>
                    <a:p>
                      <a:pPr marL="0" algn="l" defTabSz="661751" rtl="0" eaLnBrk="1" latinLnBrk="1" hangingPunct="1"/>
                      <a:r>
                        <a:rPr lang="en-US" altLang="ko-KR" sz="1800" kern="1200">
                          <a:ln>
                            <a:solidFill>
                              <a:schemeClr val="accent5">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Projection</a:t>
                      </a:r>
                      <a:endParaRPr lang="ko-KR" altLang="en-US" sz="1800" kern="1200">
                        <a:ln>
                          <a:solidFill>
                            <a:schemeClr val="accent5">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endParaRPr>
                    </a:p>
                  </a:txBody>
                  <a:tcPr marL="72000" marR="108000" marT="36000" marB="3600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41241889"/>
                  </a:ext>
                </a:extLst>
              </a:tr>
              <a:tr h="289472">
                <a:tc>
                  <a:txBody>
                    <a:bodyPr/>
                    <a:lstStyle/>
                    <a:p>
                      <a:pPr marL="0" algn="l" defTabSz="914400" rtl="0" eaLnBrk="1" latinLnBrk="1" hangingPunct="1"/>
                      <a:r>
                        <a:rPr lang="en-US" altLang="ko-KR" sz="1800" b="1" kern="1200">
                          <a:ln>
                            <a:solidFill>
                              <a:schemeClr val="accent5">
                                <a:alpha val="0"/>
                              </a:schemeClr>
                            </a:solidFill>
                          </a:ln>
                          <a:solidFill>
                            <a:schemeClr val="bg1"/>
                          </a:solidFill>
                          <a:latin typeface="KoPub돋움체 Medium" panose="02020603020101020101" pitchFamily="18" charset="-127"/>
                          <a:ea typeface="KoPub돋움체 Medium" panose="02020603020101020101" pitchFamily="18" charset="-127"/>
                          <a:cs typeface="+mn-cs"/>
                        </a:rPr>
                        <a:t>04</a:t>
                      </a:r>
                      <a:endParaRPr lang="ko-KR" altLang="en-US" sz="1800" b="1" kern="1200">
                        <a:ln>
                          <a:solidFill>
                            <a:schemeClr val="accent5">
                              <a:alpha val="0"/>
                            </a:schemeClr>
                          </a:solidFill>
                        </a:ln>
                        <a:solidFill>
                          <a:schemeClr val="bg1"/>
                        </a:solidFill>
                        <a:latin typeface="KoPub돋움체 Medium" panose="02020603020101020101" pitchFamily="18" charset="-127"/>
                        <a:ea typeface="KoPub돋움체 Medium" panose="02020603020101020101" pitchFamily="18" charset="-127"/>
                        <a:cs typeface="+mn-cs"/>
                      </a:endParaRPr>
                    </a:p>
                  </a:txBody>
                  <a:tcPr marL="72000" marR="108000" marT="36000" marB="3600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E49E2"/>
                    </a:solidFill>
                  </a:tcPr>
                </a:tc>
                <a:tc>
                  <a:txBody>
                    <a:bodyPr/>
                    <a:lstStyle/>
                    <a:p>
                      <a:pPr marL="0" algn="l" defTabSz="914400" rtl="0" eaLnBrk="1" latinLnBrk="1" hangingPunct="1"/>
                      <a:r>
                        <a:rPr lang="en-US" altLang="ko-KR" sz="1800" b="1" kern="1200">
                          <a:ln>
                            <a:solidFill>
                              <a:schemeClr val="accent5">
                                <a:alpha val="0"/>
                              </a:schemeClr>
                            </a:solidFill>
                          </a:ln>
                          <a:solidFill>
                            <a:schemeClr val="bg1"/>
                          </a:solidFill>
                          <a:latin typeface="KoPub돋움체 Medium" panose="02020603020101020101" pitchFamily="18" charset="-127"/>
                          <a:ea typeface="KoPub돋움체 Medium" panose="02020603020101020101" pitchFamily="18" charset="-127"/>
                          <a:cs typeface="+mn-cs"/>
                        </a:rPr>
                        <a:t>Industry</a:t>
                      </a:r>
                      <a:r>
                        <a:rPr lang="ko-KR" altLang="en-US" sz="1800" b="1" kern="1200">
                          <a:ln>
                            <a:solidFill>
                              <a:schemeClr val="accent5">
                                <a:alpha val="0"/>
                              </a:schemeClr>
                            </a:solidFill>
                          </a:ln>
                          <a:solidFill>
                            <a:schemeClr val="bg1"/>
                          </a:solidFill>
                          <a:latin typeface="KoPub돋움체 Medium" panose="02020603020101020101" pitchFamily="18" charset="-127"/>
                          <a:ea typeface="KoPub돋움체 Medium" panose="02020603020101020101" pitchFamily="18" charset="-127"/>
                          <a:cs typeface="+mn-cs"/>
                        </a:rPr>
                        <a:t> </a:t>
                      </a:r>
                      <a:r>
                        <a:rPr lang="en-US" altLang="ko-KR" sz="1800" b="1" kern="1200">
                          <a:ln>
                            <a:solidFill>
                              <a:schemeClr val="accent5">
                                <a:alpha val="0"/>
                              </a:schemeClr>
                            </a:solidFill>
                          </a:ln>
                          <a:solidFill>
                            <a:schemeClr val="bg1"/>
                          </a:solidFill>
                          <a:latin typeface="KoPub돋움체 Medium" panose="02020603020101020101" pitchFamily="18" charset="-127"/>
                          <a:ea typeface="KoPub돋움체 Medium" panose="02020603020101020101" pitchFamily="18" charset="-127"/>
                          <a:cs typeface="+mn-cs"/>
                        </a:rPr>
                        <a:t>Overview</a:t>
                      </a:r>
                      <a:endParaRPr lang="ko-KR" altLang="en-US" sz="1800" b="1" kern="1200">
                        <a:ln>
                          <a:solidFill>
                            <a:schemeClr val="accent5">
                              <a:alpha val="0"/>
                            </a:schemeClr>
                          </a:solidFill>
                        </a:ln>
                        <a:solidFill>
                          <a:schemeClr val="bg1"/>
                        </a:solidFill>
                        <a:latin typeface="KoPub돋움체 Medium" panose="02020603020101020101" pitchFamily="18" charset="-127"/>
                        <a:ea typeface="KoPub돋움체 Medium" panose="02020603020101020101" pitchFamily="18" charset="-127"/>
                        <a:cs typeface="+mn-cs"/>
                      </a:endParaRPr>
                    </a:p>
                  </a:txBody>
                  <a:tcPr marL="72000" marR="108000" marT="36000" marB="3600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E49E2"/>
                    </a:solidFill>
                  </a:tcPr>
                </a:tc>
                <a:extLst>
                  <a:ext uri="{0D108BD9-81ED-4DB2-BD59-A6C34878D82A}">
                    <a16:rowId xmlns:a16="http://schemas.microsoft.com/office/drawing/2014/main" val="1282874184"/>
                  </a:ext>
                </a:extLst>
              </a:tr>
              <a:tr h="289472">
                <a:tc>
                  <a:txBody>
                    <a:bodyPr/>
                    <a:lstStyle/>
                    <a:p>
                      <a:pPr latinLnBrk="1"/>
                      <a:r>
                        <a:rPr lang="en-US" altLang="ko-KR" sz="1800" b="0" kern="1200">
                          <a:ln>
                            <a:solidFill>
                              <a:schemeClr val="accent5">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05</a:t>
                      </a:r>
                      <a:endParaRPr lang="ko-KR" altLang="en-US" sz="1800" b="0" kern="1200">
                        <a:ln>
                          <a:solidFill>
                            <a:schemeClr val="accent5">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endParaRPr>
                    </a:p>
                  </a:txBody>
                  <a:tcPr marL="72000" marR="108000" marT="36000" marB="3600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solidFill>
                  </a:tcPr>
                </a:tc>
                <a:tc>
                  <a:txBody>
                    <a:bodyPr/>
                    <a:lstStyle/>
                    <a:p>
                      <a:pPr marL="0" algn="l" defTabSz="661751" rtl="0" eaLnBrk="1" latinLnBrk="1" hangingPunct="1"/>
                      <a:r>
                        <a:rPr lang="en-US" altLang="ko-KR" sz="1800" kern="1200">
                          <a:ln>
                            <a:solidFill>
                              <a:schemeClr val="accent5">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Company Overview</a:t>
                      </a:r>
                      <a:endParaRPr lang="ko-KR" altLang="en-US" sz="1800" kern="1200">
                        <a:ln>
                          <a:solidFill>
                            <a:schemeClr val="accent5">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endParaRPr>
                    </a:p>
                  </a:txBody>
                  <a:tcPr marL="72000" marR="108000" marT="36000" marB="3600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558303111"/>
                  </a:ext>
                </a:extLst>
              </a:tr>
              <a:tr h="289472">
                <a:tc>
                  <a:txBody>
                    <a:bodyPr/>
                    <a:lstStyle/>
                    <a:p>
                      <a:pPr latinLnBrk="1"/>
                      <a:r>
                        <a:rPr lang="en-US" altLang="ko-KR" sz="1800" b="0" kern="1200">
                          <a:ln>
                            <a:solidFill>
                              <a:schemeClr val="accent5">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06</a:t>
                      </a:r>
                      <a:endParaRPr lang="ko-KR" altLang="en-US" sz="1800" b="0" kern="1200">
                        <a:ln>
                          <a:solidFill>
                            <a:schemeClr val="accent5">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endParaRPr>
                    </a:p>
                  </a:txBody>
                  <a:tcPr marL="72000" marR="108000" marT="36000" marB="3600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solidFill>
                  </a:tcPr>
                </a:tc>
                <a:tc>
                  <a:txBody>
                    <a:bodyPr/>
                    <a:lstStyle/>
                    <a:p>
                      <a:pPr marL="0" algn="l" defTabSz="661751" rtl="0" eaLnBrk="1" latinLnBrk="1" hangingPunct="1"/>
                      <a:r>
                        <a:rPr lang="en-US" altLang="ko-KR" sz="1800" kern="1200">
                          <a:ln>
                            <a:solidFill>
                              <a:schemeClr val="accent5">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Appendices</a:t>
                      </a:r>
                      <a:endParaRPr lang="ko-KR" altLang="en-US" sz="1800" kern="1200">
                        <a:ln>
                          <a:solidFill>
                            <a:schemeClr val="accent5">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endParaRPr>
                    </a:p>
                  </a:txBody>
                  <a:tcPr marL="72000" marR="108000" marT="36000" marB="3600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729617756"/>
                  </a:ext>
                </a:extLst>
              </a:tr>
            </a:tbl>
          </a:graphicData>
        </a:graphic>
      </p:graphicFrame>
    </p:spTree>
    <p:extLst>
      <p:ext uri="{BB962C8B-B14F-4D97-AF65-F5344CB8AC3E}">
        <p14:creationId xmlns:p14="http://schemas.microsoft.com/office/powerpoint/2010/main" val="18279412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텍스트 개체 틀 2">
            <a:extLst>
              <a:ext uri="{FF2B5EF4-FFF2-40B4-BE49-F238E27FC236}">
                <a16:creationId xmlns:a16="http://schemas.microsoft.com/office/drawing/2014/main" id="{A8AE5253-8FAE-E812-C496-BDFF705F23E4}"/>
              </a:ext>
            </a:extLst>
          </p:cNvPr>
          <p:cNvSpPr>
            <a:spLocks noGrp="1"/>
          </p:cNvSpPr>
          <p:nvPr>
            <p:ph type="body" sz="quarter" idx="10"/>
          </p:nvPr>
        </p:nvSpPr>
        <p:spPr>
          <a:xfrm>
            <a:off x="1050977" y="1553435"/>
            <a:ext cx="5620756" cy="722312"/>
          </a:xfrm>
        </p:spPr>
        <p:txBody>
          <a:bodyPr/>
          <a:lstStyle/>
          <a:p>
            <a:r>
              <a:rPr lang="en-US" altLang="ko-KR"/>
              <a:t>04  Industry Overview</a:t>
            </a:r>
            <a:endParaRPr lang="ko-KR" altLang="en-US"/>
          </a:p>
        </p:txBody>
      </p:sp>
      <p:graphicFrame>
        <p:nvGraphicFramePr>
          <p:cNvPr id="6" name="표 9">
            <a:extLst>
              <a:ext uri="{FF2B5EF4-FFF2-40B4-BE49-F238E27FC236}">
                <a16:creationId xmlns:a16="http://schemas.microsoft.com/office/drawing/2014/main" id="{07647BA6-1DA3-3167-C22A-BC831BC470DC}"/>
              </a:ext>
            </a:extLst>
          </p:cNvPr>
          <p:cNvGraphicFramePr>
            <a:graphicFrameLocks noGrp="1"/>
          </p:cNvGraphicFramePr>
          <p:nvPr>
            <p:extLst>
              <p:ext uri="{D42A27DB-BD31-4B8C-83A1-F6EECF244321}">
                <p14:modId xmlns:p14="http://schemas.microsoft.com/office/powerpoint/2010/main" val="2967282367"/>
              </p:ext>
            </p:extLst>
          </p:nvPr>
        </p:nvGraphicFramePr>
        <p:xfrm>
          <a:off x="1184167" y="2275747"/>
          <a:ext cx="4843711" cy="2699872"/>
        </p:xfrm>
        <a:graphic>
          <a:graphicData uri="http://schemas.openxmlformats.org/drawingml/2006/table">
            <a:tbl>
              <a:tblPr firstRow="1" bandRow="1">
                <a:tableStyleId>{5C22544A-7EE6-4342-B048-85BDC9FD1C3A}</a:tableStyleId>
              </a:tblPr>
              <a:tblGrid>
                <a:gridCol w="634639">
                  <a:extLst>
                    <a:ext uri="{9D8B030D-6E8A-4147-A177-3AD203B41FA5}">
                      <a16:colId xmlns:a16="http://schemas.microsoft.com/office/drawing/2014/main" val="2384965933"/>
                    </a:ext>
                  </a:extLst>
                </a:gridCol>
                <a:gridCol w="4209072">
                  <a:extLst>
                    <a:ext uri="{9D8B030D-6E8A-4147-A177-3AD203B41FA5}">
                      <a16:colId xmlns:a16="http://schemas.microsoft.com/office/drawing/2014/main" val="2238969443"/>
                    </a:ext>
                  </a:extLst>
                </a:gridCol>
              </a:tblGrid>
              <a:tr h="275632">
                <a:tc>
                  <a:txBody>
                    <a:bodyPr/>
                    <a:lstStyle/>
                    <a:p>
                      <a:pPr latinLnBrk="1"/>
                      <a:endParaRPr lang="ko-KR" altLang="en-US" sz="1100" baseline="0">
                        <a:solidFill>
                          <a:schemeClr val="bg1"/>
                        </a:solidFill>
                        <a:latin typeface="Arial" panose="020B0604020202020204" pitchFamily="34" charset="0"/>
                        <a:ea typeface="KoPub돋움체 Medium" panose="00000600000000000000"/>
                      </a:endParaRPr>
                    </a:p>
                  </a:txBody>
                  <a:tcPr marL="72000" marR="108000" marT="36000" marB="3600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latinLnBrk="1"/>
                      <a:endParaRPr lang="ko-KR" altLang="en-US" sz="1100" baseline="0">
                        <a:solidFill>
                          <a:schemeClr val="bg1"/>
                        </a:solidFill>
                        <a:latin typeface="Arial" panose="020B0604020202020204" pitchFamily="34" charset="0"/>
                        <a:ea typeface="KoPub돋움체 Medium" panose="00000600000000000000"/>
                      </a:endParaRPr>
                    </a:p>
                  </a:txBody>
                  <a:tcPr marL="72000" marR="108000" marT="36000" marB="3600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976253146"/>
                  </a:ext>
                </a:extLst>
              </a:tr>
              <a:tr h="289472">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800" b="1" kern="1200">
                          <a:ln>
                            <a:solidFill>
                              <a:schemeClr val="accent5">
                                <a:alpha val="0"/>
                              </a:schemeClr>
                            </a:solidFill>
                          </a:ln>
                          <a:solidFill>
                            <a:schemeClr val="bg1"/>
                          </a:solidFill>
                          <a:latin typeface="KoPub돋움체 Medium" panose="02020603020101020101" pitchFamily="18" charset="-127"/>
                          <a:ea typeface="KoPub돋움체 Medium" panose="02020603020101020101" pitchFamily="18" charset="-127"/>
                          <a:cs typeface="+mn-cs"/>
                        </a:rPr>
                        <a:t>I.</a:t>
                      </a:r>
                      <a:endParaRPr lang="ko-KR" altLang="en-US" sz="1800" b="1" kern="1200">
                        <a:ln>
                          <a:solidFill>
                            <a:schemeClr val="accent5">
                              <a:alpha val="0"/>
                            </a:schemeClr>
                          </a:solidFill>
                        </a:ln>
                        <a:solidFill>
                          <a:schemeClr val="bg1"/>
                        </a:solidFill>
                        <a:latin typeface="KoPub돋움체 Medium" panose="02020603020101020101" pitchFamily="18" charset="-127"/>
                        <a:ea typeface="KoPub돋움체 Medium" panose="02020603020101020101" pitchFamily="18" charset="-127"/>
                        <a:cs typeface="+mn-cs"/>
                      </a:endParaRPr>
                    </a:p>
                  </a:txBody>
                  <a:tcPr marL="72000" marR="108000" marT="36000" marB="3600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1800" b="1" kern="1200">
                          <a:ln>
                            <a:solidFill>
                              <a:schemeClr val="accent5">
                                <a:alpha val="0"/>
                              </a:schemeClr>
                            </a:solidFill>
                          </a:ln>
                          <a:solidFill>
                            <a:schemeClr val="bg1"/>
                          </a:solidFill>
                          <a:latin typeface="KoPub돋움체 Medium" panose="02020603020101020101" pitchFamily="18" charset="-127"/>
                          <a:ea typeface="KoPub돋움체 Medium" panose="02020603020101020101" pitchFamily="18" charset="-127"/>
                          <a:cs typeface="+mn-cs"/>
                        </a:rPr>
                        <a:t>풍력산업 </a:t>
                      </a:r>
                      <a:r>
                        <a:rPr lang="en-US" altLang="ko-KR" sz="1800" b="1" kern="1200">
                          <a:ln>
                            <a:solidFill>
                              <a:schemeClr val="accent5">
                                <a:alpha val="0"/>
                              </a:schemeClr>
                            </a:solidFill>
                          </a:ln>
                          <a:solidFill>
                            <a:schemeClr val="bg1"/>
                          </a:solidFill>
                          <a:latin typeface="KoPub돋움체 Medium" panose="02020603020101020101" pitchFamily="18" charset="-127"/>
                          <a:ea typeface="KoPub돋움체 Medium" panose="02020603020101020101" pitchFamily="18" charset="-127"/>
                          <a:cs typeface="+mn-cs"/>
                        </a:rPr>
                        <a:t>Overview</a:t>
                      </a:r>
                      <a:endParaRPr lang="ko-KR" altLang="en-US" sz="1800" b="1" kern="1200">
                        <a:ln>
                          <a:solidFill>
                            <a:schemeClr val="accent5">
                              <a:alpha val="0"/>
                            </a:schemeClr>
                          </a:solidFill>
                        </a:ln>
                        <a:solidFill>
                          <a:schemeClr val="bg1"/>
                        </a:solidFill>
                        <a:latin typeface="KoPub돋움체 Medium" panose="02020603020101020101" pitchFamily="18" charset="-127"/>
                        <a:ea typeface="KoPub돋움체 Medium" panose="02020603020101020101" pitchFamily="18" charset="-127"/>
                        <a:cs typeface="+mn-cs"/>
                      </a:endParaRPr>
                    </a:p>
                  </a:txBody>
                  <a:tcPr marL="72000" marR="108000" marT="36000" marB="3600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563149797"/>
                  </a:ext>
                </a:extLst>
              </a:tr>
              <a:tr h="289472">
                <a:tc>
                  <a:txBody>
                    <a:bodyPr/>
                    <a:lstStyle/>
                    <a:p>
                      <a:pPr marL="0" marR="0" lvl="0" indent="0" defTabSz="914400" eaLnBrk="1" fontAlgn="auto" latinLnBrk="1" hangingPunct="1">
                        <a:lnSpc>
                          <a:spcPct val="100000"/>
                        </a:lnSpc>
                        <a:spcBef>
                          <a:spcPts val="0"/>
                        </a:spcBef>
                        <a:spcAft>
                          <a:spcPts val="0"/>
                        </a:spcAft>
                        <a:buClrTx/>
                        <a:buSzTx/>
                        <a:buFontTx/>
                        <a:buNone/>
                        <a:tabLst/>
                        <a:defRPr/>
                      </a:pPr>
                      <a:r>
                        <a:rPr lang="en-US" altLang="ko-KR" sz="1800" b="0" kern="1200">
                          <a:ln>
                            <a:solidFill>
                              <a:schemeClr val="accent5">
                                <a:alpha val="0"/>
                              </a:schemeClr>
                            </a:solidFill>
                          </a:ln>
                          <a:solidFill>
                            <a:schemeClr val="bg1">
                              <a:lumMod val="75000"/>
                            </a:schemeClr>
                          </a:solidFill>
                          <a:latin typeface="KoPub돋움체 Medium" panose="02020603020101020101" pitchFamily="18" charset="-127"/>
                          <a:ea typeface="KoPub돋움체 Medium" panose="02020603020101020101" pitchFamily="18" charset="-127"/>
                          <a:cs typeface="+mn-cs"/>
                        </a:rPr>
                        <a:t>II.</a:t>
                      </a:r>
                      <a:endParaRPr lang="ko-KR" altLang="en-US" sz="1800" b="0" kern="1200">
                        <a:ln>
                          <a:solidFill>
                            <a:schemeClr val="accent5">
                              <a:alpha val="0"/>
                            </a:schemeClr>
                          </a:solidFill>
                        </a:ln>
                        <a:solidFill>
                          <a:schemeClr val="bg1">
                            <a:lumMod val="75000"/>
                          </a:schemeClr>
                        </a:solidFill>
                        <a:latin typeface="KoPub돋움체 Medium" panose="02020603020101020101" pitchFamily="18" charset="-127"/>
                        <a:ea typeface="KoPub돋움체 Medium" panose="02020603020101020101" pitchFamily="18" charset="-127"/>
                        <a:cs typeface="+mn-cs"/>
                      </a:endParaRPr>
                    </a:p>
                  </a:txBody>
                  <a:tcPr marL="72000" marR="108000" marT="36000" marB="3600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marL="0" marR="0" lvl="0" indent="0" algn="l" defTabSz="661751" rtl="0" eaLnBrk="1" fontAlgn="auto" latinLnBrk="1" hangingPunct="1">
                        <a:lnSpc>
                          <a:spcPct val="100000"/>
                        </a:lnSpc>
                        <a:spcBef>
                          <a:spcPts val="0"/>
                        </a:spcBef>
                        <a:spcAft>
                          <a:spcPts val="0"/>
                        </a:spcAft>
                        <a:buClrTx/>
                        <a:buSzTx/>
                        <a:buFontTx/>
                        <a:buNone/>
                        <a:tabLst/>
                        <a:defRPr/>
                      </a:pPr>
                      <a:r>
                        <a:rPr lang="ko-KR" altLang="en-US" sz="1800" kern="1200">
                          <a:ln>
                            <a:solidFill>
                              <a:schemeClr val="accent5">
                                <a:alpha val="0"/>
                              </a:schemeClr>
                            </a:solidFill>
                          </a:ln>
                          <a:solidFill>
                            <a:schemeClr val="bg1">
                              <a:lumMod val="75000"/>
                            </a:schemeClr>
                          </a:solidFill>
                          <a:latin typeface="KoPub돋움체 Medium" panose="02020603020101020101" pitchFamily="18" charset="-127"/>
                          <a:ea typeface="KoPub돋움체 Medium" panose="02020603020101020101" pitchFamily="18" charset="-127"/>
                          <a:cs typeface="+mn-cs"/>
                        </a:rPr>
                        <a:t>해상풍력 산업</a:t>
                      </a:r>
                      <a:endParaRPr lang="en-US" altLang="ko-KR" sz="1800" kern="1200">
                        <a:ln>
                          <a:solidFill>
                            <a:schemeClr val="accent5">
                              <a:alpha val="0"/>
                            </a:schemeClr>
                          </a:solidFill>
                        </a:ln>
                        <a:solidFill>
                          <a:schemeClr val="bg1">
                            <a:lumMod val="75000"/>
                          </a:schemeClr>
                        </a:solidFill>
                        <a:latin typeface="KoPub돋움체 Medium" panose="02020603020101020101" pitchFamily="18" charset="-127"/>
                        <a:ea typeface="KoPub돋움체 Medium" panose="02020603020101020101" pitchFamily="18" charset="-127"/>
                        <a:cs typeface="+mn-cs"/>
                      </a:endParaRPr>
                    </a:p>
                  </a:txBody>
                  <a:tcPr marL="72000" marR="108000" marT="36000" marB="3600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403453163"/>
                  </a:ext>
                </a:extLst>
              </a:tr>
              <a:tr h="289472">
                <a:tc>
                  <a:txBody>
                    <a:bodyPr/>
                    <a:lstStyle/>
                    <a:p>
                      <a:pPr latinLnBrk="1"/>
                      <a:r>
                        <a:rPr lang="en-US" altLang="ko-KR" sz="1800" b="0" kern="1200">
                          <a:ln>
                            <a:solidFill>
                              <a:schemeClr val="accent5">
                                <a:alpha val="0"/>
                              </a:schemeClr>
                            </a:solidFill>
                          </a:ln>
                          <a:solidFill>
                            <a:schemeClr val="bg1">
                              <a:lumMod val="75000"/>
                            </a:schemeClr>
                          </a:solidFill>
                          <a:latin typeface="KoPub돋움체 Medium" panose="02020603020101020101" pitchFamily="18" charset="-127"/>
                          <a:ea typeface="KoPub돋움체 Medium" panose="02020603020101020101" pitchFamily="18" charset="-127"/>
                          <a:cs typeface="+mn-cs"/>
                        </a:rPr>
                        <a:t>III.</a:t>
                      </a:r>
                      <a:endParaRPr lang="ko-KR" altLang="en-US" sz="1800" b="0" kern="1200">
                        <a:ln>
                          <a:solidFill>
                            <a:schemeClr val="accent5">
                              <a:alpha val="0"/>
                            </a:schemeClr>
                          </a:solidFill>
                        </a:ln>
                        <a:solidFill>
                          <a:schemeClr val="bg1">
                            <a:lumMod val="75000"/>
                          </a:schemeClr>
                        </a:solidFill>
                        <a:latin typeface="KoPub돋움체 Medium" panose="02020603020101020101" pitchFamily="18" charset="-127"/>
                        <a:ea typeface="KoPub돋움체 Medium" panose="02020603020101020101" pitchFamily="18" charset="-127"/>
                        <a:cs typeface="+mn-cs"/>
                      </a:endParaRPr>
                    </a:p>
                  </a:txBody>
                  <a:tcPr marL="72000" marR="108000" marT="36000" marB="3600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marL="0" algn="l" defTabSz="661751" rtl="0" eaLnBrk="1" latinLnBrk="1" hangingPunct="1"/>
                      <a:r>
                        <a:rPr lang="ko-KR" altLang="en-US" sz="1800" kern="1200">
                          <a:ln>
                            <a:solidFill>
                              <a:schemeClr val="accent5">
                                <a:alpha val="0"/>
                              </a:schemeClr>
                            </a:solidFill>
                          </a:ln>
                          <a:solidFill>
                            <a:schemeClr val="bg1">
                              <a:lumMod val="75000"/>
                            </a:schemeClr>
                          </a:solidFill>
                          <a:latin typeface="KoPub돋움체 Medium" panose="02020603020101020101" pitchFamily="18" charset="-127"/>
                          <a:ea typeface="KoPub돋움체 Medium" panose="02020603020101020101" pitchFamily="18" charset="-127"/>
                          <a:cs typeface="+mn-cs"/>
                        </a:rPr>
                        <a:t>해저케이블 설치 산업</a:t>
                      </a:r>
                    </a:p>
                  </a:txBody>
                  <a:tcPr marL="72000" marR="108000" marT="36000" marB="3600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841241889"/>
                  </a:ext>
                </a:extLst>
              </a:tr>
              <a:tr h="289472">
                <a:tc>
                  <a:txBody>
                    <a:bodyPr/>
                    <a:lstStyle/>
                    <a:p>
                      <a:pPr latinLnBrk="1"/>
                      <a:endParaRPr lang="ko-KR" altLang="en-US" sz="1800" b="0" kern="1200">
                        <a:ln>
                          <a:solidFill>
                            <a:schemeClr val="accent5">
                              <a:alpha val="0"/>
                            </a:schemeClr>
                          </a:solidFill>
                        </a:ln>
                        <a:solidFill>
                          <a:schemeClr val="bg1">
                            <a:lumMod val="75000"/>
                          </a:schemeClr>
                        </a:solidFill>
                        <a:latin typeface="KoPub돋움체 Medium" panose="02020603020101020101" pitchFamily="18" charset="-127"/>
                        <a:ea typeface="KoPub돋움체 Medium" panose="02020603020101020101" pitchFamily="18" charset="-127"/>
                        <a:cs typeface="+mn-cs"/>
                      </a:endParaRPr>
                    </a:p>
                  </a:txBody>
                  <a:tcPr marL="72000" marR="108000" marT="36000" marB="3600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marL="0" algn="l" defTabSz="661751" rtl="0" eaLnBrk="1" latinLnBrk="1" hangingPunct="1"/>
                      <a:endParaRPr lang="ko-KR" altLang="en-US" sz="1800" kern="1200">
                        <a:ln>
                          <a:solidFill>
                            <a:schemeClr val="accent5">
                              <a:alpha val="0"/>
                            </a:schemeClr>
                          </a:solidFill>
                        </a:ln>
                        <a:solidFill>
                          <a:schemeClr val="bg1">
                            <a:lumMod val="75000"/>
                          </a:schemeClr>
                        </a:solidFill>
                        <a:latin typeface="KoPub돋움체 Medium" panose="02020603020101020101" pitchFamily="18" charset="-127"/>
                        <a:ea typeface="KoPub돋움체 Medium" panose="02020603020101020101" pitchFamily="18" charset="-127"/>
                        <a:cs typeface="+mn-cs"/>
                      </a:endParaRPr>
                    </a:p>
                  </a:txBody>
                  <a:tcPr marL="72000" marR="108000" marT="36000" marB="3600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101881404"/>
                  </a:ext>
                </a:extLst>
              </a:tr>
              <a:tr h="289472">
                <a:tc>
                  <a:txBody>
                    <a:bodyPr/>
                    <a:lstStyle/>
                    <a:p>
                      <a:pPr marL="0" algn="l" defTabSz="914400" rtl="0" eaLnBrk="1" latinLnBrk="1" hangingPunct="1"/>
                      <a:endParaRPr lang="ko-KR" altLang="en-US" sz="1800" b="1" kern="1200">
                        <a:ln>
                          <a:solidFill>
                            <a:schemeClr val="accent5">
                              <a:alpha val="0"/>
                            </a:schemeClr>
                          </a:solidFill>
                        </a:ln>
                        <a:solidFill>
                          <a:schemeClr val="bg1"/>
                        </a:solidFill>
                        <a:latin typeface="KoPub돋움체 Medium" panose="02020603020101020101" pitchFamily="18" charset="-127"/>
                        <a:ea typeface="KoPub돋움체 Medium" panose="02020603020101020101" pitchFamily="18" charset="-127"/>
                        <a:cs typeface="+mn-cs"/>
                      </a:endParaRPr>
                    </a:p>
                  </a:txBody>
                  <a:tcPr marL="72000" marR="108000" marT="36000" marB="3600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marL="0" algn="l" defTabSz="914400" rtl="0" eaLnBrk="1" latinLnBrk="1" hangingPunct="1"/>
                      <a:endParaRPr lang="ko-KR" altLang="en-US" sz="1800" b="1" kern="1200">
                        <a:ln>
                          <a:solidFill>
                            <a:schemeClr val="accent5">
                              <a:alpha val="0"/>
                            </a:schemeClr>
                          </a:solidFill>
                        </a:ln>
                        <a:solidFill>
                          <a:schemeClr val="bg1"/>
                        </a:solidFill>
                        <a:latin typeface="KoPub돋움체 Medium" panose="02020603020101020101" pitchFamily="18" charset="-127"/>
                        <a:ea typeface="KoPub돋움체 Medium" panose="02020603020101020101" pitchFamily="18" charset="-127"/>
                        <a:cs typeface="+mn-cs"/>
                      </a:endParaRPr>
                    </a:p>
                  </a:txBody>
                  <a:tcPr marL="72000" marR="108000" marT="36000" marB="3600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282874184"/>
                  </a:ext>
                </a:extLst>
              </a:tr>
              <a:tr h="289472">
                <a:tc>
                  <a:txBody>
                    <a:bodyPr/>
                    <a:lstStyle/>
                    <a:p>
                      <a:pPr latinLnBrk="1"/>
                      <a:endParaRPr lang="ko-KR" altLang="en-US" sz="1800" b="0" kern="1200">
                        <a:ln>
                          <a:solidFill>
                            <a:schemeClr val="accent5">
                              <a:alpha val="0"/>
                            </a:schemeClr>
                          </a:solidFill>
                        </a:ln>
                        <a:solidFill>
                          <a:schemeClr val="bg1"/>
                        </a:solidFill>
                        <a:latin typeface="KoPub돋움체 Medium" panose="02020603020101020101" pitchFamily="18" charset="-127"/>
                        <a:ea typeface="KoPub돋움체 Medium" panose="02020603020101020101" pitchFamily="18" charset="-127"/>
                        <a:cs typeface="+mn-cs"/>
                      </a:endParaRPr>
                    </a:p>
                  </a:txBody>
                  <a:tcPr marL="72000" marR="108000" marT="36000" marB="3600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marL="0" algn="l" defTabSz="661751" rtl="0" eaLnBrk="1" latinLnBrk="1" hangingPunct="1"/>
                      <a:endParaRPr lang="ko-KR" altLang="en-US" sz="1800" kern="1200">
                        <a:ln>
                          <a:solidFill>
                            <a:schemeClr val="accent5">
                              <a:alpha val="0"/>
                            </a:schemeClr>
                          </a:solidFill>
                        </a:ln>
                        <a:solidFill>
                          <a:schemeClr val="bg1"/>
                        </a:solidFill>
                        <a:latin typeface="KoPub돋움체 Medium" panose="02020603020101020101" pitchFamily="18" charset="-127"/>
                        <a:ea typeface="KoPub돋움체 Medium" panose="02020603020101020101" pitchFamily="18" charset="-127"/>
                        <a:cs typeface="+mn-cs"/>
                      </a:endParaRPr>
                    </a:p>
                  </a:txBody>
                  <a:tcPr marL="72000" marR="108000" marT="36000" marB="3600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558303111"/>
                  </a:ext>
                </a:extLst>
              </a:tr>
              <a:tr h="289472">
                <a:tc>
                  <a:txBody>
                    <a:bodyPr/>
                    <a:lstStyle/>
                    <a:p>
                      <a:pPr latinLnBrk="1"/>
                      <a:endParaRPr lang="ko-KR" altLang="en-US" sz="1800" b="0" kern="1200">
                        <a:ln>
                          <a:solidFill>
                            <a:schemeClr val="accent5">
                              <a:alpha val="0"/>
                            </a:schemeClr>
                          </a:solidFill>
                        </a:ln>
                        <a:solidFill>
                          <a:schemeClr val="bg1"/>
                        </a:solidFill>
                        <a:latin typeface="KoPub돋움체 Medium" panose="02020603020101020101" pitchFamily="18" charset="-127"/>
                        <a:ea typeface="KoPub돋움체 Medium" panose="02020603020101020101" pitchFamily="18" charset="-127"/>
                        <a:cs typeface="+mn-cs"/>
                      </a:endParaRPr>
                    </a:p>
                  </a:txBody>
                  <a:tcPr marL="72000" marR="108000" marT="36000" marB="3600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marL="0" algn="l" defTabSz="661751" rtl="0" eaLnBrk="1" latinLnBrk="1" hangingPunct="1"/>
                      <a:endParaRPr lang="ko-KR" altLang="en-US" sz="1800" kern="1200">
                        <a:ln>
                          <a:solidFill>
                            <a:schemeClr val="accent5">
                              <a:alpha val="0"/>
                            </a:schemeClr>
                          </a:solidFill>
                        </a:ln>
                        <a:solidFill>
                          <a:schemeClr val="bg1"/>
                        </a:solidFill>
                        <a:latin typeface="KoPub돋움체 Medium" panose="02020603020101020101" pitchFamily="18" charset="-127"/>
                        <a:ea typeface="KoPub돋움체 Medium" panose="02020603020101020101" pitchFamily="18" charset="-127"/>
                        <a:cs typeface="+mn-cs"/>
                      </a:endParaRPr>
                    </a:p>
                  </a:txBody>
                  <a:tcPr marL="72000" marR="108000" marT="36000" marB="3600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29617756"/>
                  </a:ext>
                </a:extLst>
              </a:tr>
            </a:tbl>
          </a:graphicData>
        </a:graphic>
      </p:graphicFrame>
    </p:spTree>
    <p:extLst>
      <p:ext uri="{BB962C8B-B14F-4D97-AF65-F5344CB8AC3E}">
        <p14:creationId xmlns:p14="http://schemas.microsoft.com/office/powerpoint/2010/main" val="422570103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텍스트 개체 틀 16">
            <a:extLst>
              <a:ext uri="{FF2B5EF4-FFF2-40B4-BE49-F238E27FC236}">
                <a16:creationId xmlns:a16="http://schemas.microsoft.com/office/drawing/2014/main" id="{5A7C73A3-8BE8-4DE6-B6AA-C52589975296}"/>
              </a:ext>
            </a:extLst>
          </p:cNvPr>
          <p:cNvSpPr>
            <a:spLocks noGrp="1"/>
          </p:cNvSpPr>
          <p:nvPr>
            <p:ph type="body" sz="quarter" idx="10"/>
          </p:nvPr>
        </p:nvSpPr>
        <p:spPr>
          <a:xfrm>
            <a:off x="502976" y="193432"/>
            <a:ext cx="8574241" cy="211381"/>
          </a:xfrm>
        </p:spPr>
        <p:txBody>
          <a:bodyPr/>
          <a:lstStyle/>
          <a:p>
            <a:r>
              <a:rPr lang="en-US" altLang="ko-KR" sz="1000">
                <a:solidFill>
                  <a:schemeClr val="tx1">
                    <a:lumMod val="50000"/>
                    <a:lumOff val="50000"/>
                  </a:schemeClr>
                </a:solidFill>
                <a:latin typeface="KoPub돋움체 Bold" panose="00000800000000000000" pitchFamily="2" charset="-127"/>
                <a:ea typeface="KoPub돋움체 Bold" panose="00000800000000000000" pitchFamily="2" charset="-127"/>
                <a:cs typeface="+mn-cs"/>
              </a:rPr>
              <a:t>04 Industry Overview</a:t>
            </a:r>
            <a:endParaRPr lang="ko-KR" altLang="en-US" sz="1000">
              <a:solidFill>
                <a:schemeClr val="tx1">
                  <a:lumMod val="50000"/>
                  <a:lumOff val="50000"/>
                </a:schemeClr>
              </a:solidFill>
              <a:latin typeface="KoPub돋움체 Bold" panose="00000800000000000000" pitchFamily="2" charset="-127"/>
              <a:ea typeface="KoPub돋움체 Bold" panose="00000800000000000000" pitchFamily="2" charset="-127"/>
              <a:cs typeface="+mn-cs"/>
            </a:endParaRPr>
          </a:p>
        </p:txBody>
      </p:sp>
      <p:sp>
        <p:nvSpPr>
          <p:cNvPr id="96" name="TextBox 95">
            <a:extLst>
              <a:ext uri="{FF2B5EF4-FFF2-40B4-BE49-F238E27FC236}">
                <a16:creationId xmlns:a16="http://schemas.microsoft.com/office/drawing/2014/main" id="{48798C3D-559E-40C9-B22A-6761007405E1}"/>
              </a:ext>
            </a:extLst>
          </p:cNvPr>
          <p:cNvSpPr txBox="1"/>
          <p:nvPr/>
        </p:nvSpPr>
        <p:spPr>
          <a:xfrm flipH="1">
            <a:off x="488950" y="874727"/>
            <a:ext cx="8928100" cy="507831"/>
          </a:xfrm>
          <a:prstGeom prst="rect">
            <a:avLst/>
          </a:prstGeom>
          <a:noFill/>
        </p:spPr>
        <p:txBody>
          <a:bodyPr wrap="square" lIns="0" tIns="0" rIns="0" bIns="0" rtlCol="0">
            <a:spAutoFit/>
          </a:bodyPr>
          <a:lstStyle/>
          <a:p>
            <a:r>
              <a:rPr lang="ko-KR" altLang="en-US"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풍력은 발전기의 설치 위치에 따라 육상풍력</a:t>
            </a:r>
            <a:r>
              <a:rPr lang="en-US" altLang="ko-KR"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 </a:t>
            </a:r>
            <a:r>
              <a:rPr lang="ko-KR" altLang="en-US"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해상풍력</a:t>
            </a:r>
            <a:r>
              <a:rPr lang="en-US" altLang="ko-KR"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a:t>
            </a:r>
            <a:r>
              <a:rPr lang="ko-KR" altLang="en-US"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고정식</a:t>
            </a:r>
            <a:r>
              <a:rPr lang="en-US" altLang="ko-KR"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 </a:t>
            </a:r>
            <a:r>
              <a:rPr lang="ko-KR" altLang="en-US" sz="1100" err="1">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부유식</a:t>
            </a:r>
            <a:r>
              <a:rPr lang="en-US" altLang="ko-KR"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a:t>
            </a:r>
            <a:r>
              <a:rPr lang="ko-KR" altLang="en-US"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으로 구분됩니다</a:t>
            </a:r>
            <a:r>
              <a:rPr lang="en-US" altLang="ko-KR"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 </a:t>
            </a:r>
            <a:r>
              <a:rPr lang="ko-KR" altLang="en-US"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풍력산업은 풍력발전을 위한 핵심부품 및 시스템 제조부터 발전단지 건설</a:t>
            </a:r>
            <a:r>
              <a:rPr lang="en-US" altLang="ko-KR"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 </a:t>
            </a:r>
            <a:r>
              <a:rPr lang="ko-KR" altLang="en-US"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계통연계</a:t>
            </a:r>
            <a:r>
              <a:rPr lang="en-US" altLang="ko-KR"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 </a:t>
            </a:r>
            <a:r>
              <a:rPr lang="ko-KR" altLang="en-US"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운영과 유지보수</a:t>
            </a:r>
            <a:r>
              <a:rPr lang="en-US" altLang="ko-KR"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(Operating &amp; Maintenance, O&amp;M) </a:t>
            </a:r>
            <a:r>
              <a:rPr lang="ko-KR" altLang="en-US"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등 전력 </a:t>
            </a:r>
            <a:r>
              <a:rPr lang="ko-KR" altLang="en-US" sz="1100" err="1">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공급까지를</a:t>
            </a:r>
            <a:r>
              <a:rPr lang="ko-KR" altLang="en-US"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 아우르는 산업입니다</a:t>
            </a:r>
            <a:r>
              <a:rPr lang="en-US" altLang="ko-KR"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a:t>
            </a:r>
            <a:r>
              <a:rPr lang="ko-KR" altLang="en-US"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 </a:t>
            </a:r>
          </a:p>
          <a:p>
            <a:r>
              <a:rPr lang="ko-KR" altLang="en-US"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 </a:t>
            </a:r>
            <a:endParaRPr lang="en-US" altLang="ko-KR"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endParaRPr>
          </a:p>
        </p:txBody>
      </p:sp>
      <p:sp>
        <p:nvSpPr>
          <p:cNvPr id="97" name="제목 18">
            <a:extLst>
              <a:ext uri="{FF2B5EF4-FFF2-40B4-BE49-F238E27FC236}">
                <a16:creationId xmlns:a16="http://schemas.microsoft.com/office/drawing/2014/main" id="{E577CB65-78D0-496E-8174-B9F8D9F6DC96}"/>
              </a:ext>
            </a:extLst>
          </p:cNvPr>
          <p:cNvSpPr txBox="1">
            <a:spLocks/>
          </p:cNvSpPr>
          <p:nvPr/>
        </p:nvSpPr>
        <p:spPr>
          <a:xfrm>
            <a:off x="488951" y="439978"/>
            <a:ext cx="8928100" cy="430887"/>
          </a:xfrm>
          <a:prstGeom prst="rect">
            <a:avLst/>
          </a:prstGeom>
        </p:spPr>
        <p:txBody>
          <a:bodyPr wrap="square" lIns="0" tIns="0" rIns="0" bIns="0">
            <a:spAutoFit/>
          </a:bodyPr>
          <a:lstStyle>
            <a:defPPr>
              <a:defRPr lang="en-US"/>
            </a:defPPr>
            <a:lvl1pPr marR="0" lvl="0" indent="0" defTabSz="661751" fontAlgn="auto" latinLnBrk="1">
              <a:lnSpc>
                <a:spcPct val="100000"/>
              </a:lnSpc>
              <a:spcBef>
                <a:spcPct val="0"/>
              </a:spcBef>
              <a:spcAft>
                <a:spcPts val="2000"/>
              </a:spcAft>
              <a:buClrTx/>
              <a:buSzTx/>
              <a:buFontTx/>
              <a:buNone/>
              <a:tabLst/>
              <a:defRPr kumimoji="0" sz="2800" b="0" i="0" u="none" strike="noStrike" cap="none" spc="0" normalizeH="0" baseline="0">
                <a:ln>
                  <a:solidFill>
                    <a:srgbClr val="FD349C">
                      <a:alpha val="0"/>
                    </a:srgbClr>
                  </a:solidFill>
                </a:ln>
                <a:solidFill>
                  <a:srgbClr val="00338D"/>
                </a:solidFill>
                <a:effectLst/>
                <a:uLnTx/>
                <a:uFillTx/>
                <a:latin typeface="KoPub돋움체 Bold" panose="00000800000000000000" pitchFamily="2" charset="-127"/>
                <a:ea typeface="KoPub돋움체 Bold" panose="00000800000000000000" pitchFamily="2" charset="-127"/>
                <a:cs typeface="+mj-cs"/>
              </a:defRPr>
            </a:lvl1pPr>
          </a:lstStyle>
          <a:p>
            <a:pPr>
              <a:defRPr/>
            </a:pPr>
            <a:r>
              <a:rPr lang="ko-KR" altLang="en-US"/>
              <a:t>풍력산업 분류 및 생태계</a:t>
            </a:r>
            <a:endParaRPr lang="ko-KR" altLang="en-US" sz="2000"/>
          </a:p>
        </p:txBody>
      </p:sp>
      <p:grpSp>
        <p:nvGrpSpPr>
          <p:cNvPr id="17" name="그룹 16">
            <a:extLst>
              <a:ext uri="{FF2B5EF4-FFF2-40B4-BE49-F238E27FC236}">
                <a16:creationId xmlns:a16="http://schemas.microsoft.com/office/drawing/2014/main" id="{F62A5FA8-7BAB-FB26-54C5-0C1F18B8131C}"/>
              </a:ext>
            </a:extLst>
          </p:cNvPr>
          <p:cNvGrpSpPr/>
          <p:nvPr/>
        </p:nvGrpSpPr>
        <p:grpSpPr>
          <a:xfrm>
            <a:off x="502976" y="1307321"/>
            <a:ext cx="4341963" cy="288000"/>
            <a:chOff x="452439" y="1416168"/>
            <a:chExt cx="4392613" cy="288000"/>
          </a:xfrm>
        </p:grpSpPr>
        <p:sp>
          <p:nvSpPr>
            <p:cNvPr id="18" name="TextBox 17">
              <a:extLst>
                <a:ext uri="{FF2B5EF4-FFF2-40B4-BE49-F238E27FC236}">
                  <a16:creationId xmlns:a16="http://schemas.microsoft.com/office/drawing/2014/main" id="{51872DC5-9182-1741-0816-50874E0B9B18}"/>
                </a:ext>
              </a:extLst>
            </p:cNvPr>
            <p:cNvSpPr txBox="1"/>
            <p:nvPr/>
          </p:nvSpPr>
          <p:spPr>
            <a:xfrm>
              <a:off x="452441" y="1416168"/>
              <a:ext cx="4392609" cy="288000"/>
            </a:xfrm>
            <a:prstGeom prst="rect">
              <a:avLst/>
            </a:prstGeom>
            <a:noFill/>
          </p:spPr>
          <p:txBody>
            <a:bodyPr vert="horz" wrap="square" lIns="0" tIns="0" rIns="0" bIns="0" rtlCol="0" anchor="ctr" anchorCtr="0">
              <a:noAutofit/>
            </a:bodyPr>
            <a:lstStyle/>
            <a:p>
              <a:pPr defTabSz="888038">
                <a:defRPr/>
              </a:pPr>
              <a:r>
                <a:rPr lang="ko-KR" altLang="en-US" sz="1100" b="1">
                  <a:ln>
                    <a:solidFill>
                      <a:srgbClr val="00338D">
                        <a:alpha val="0"/>
                      </a:srgbClr>
                    </a:solidFill>
                  </a:ln>
                  <a:solidFill>
                    <a:srgbClr val="00338D"/>
                  </a:solidFill>
                  <a:latin typeface="KoPub돋움체 Medium" panose="02020603020101020101" pitchFamily="18" charset="-127"/>
                  <a:ea typeface="KoPub돋움체 Medium" panose="02020603020101020101" pitchFamily="18" charset="-127"/>
                </a:rPr>
                <a:t>풍력산업의 분류</a:t>
              </a:r>
              <a:endParaRPr lang="en-US" altLang="ko-KR" sz="1100" b="1">
                <a:ln>
                  <a:solidFill>
                    <a:srgbClr val="00338D">
                      <a:alpha val="0"/>
                    </a:srgbClr>
                  </a:solidFill>
                </a:ln>
                <a:solidFill>
                  <a:srgbClr val="00338D"/>
                </a:solidFill>
                <a:latin typeface="KoPub돋움체 Medium" panose="02020603020101020101" pitchFamily="18" charset="-127"/>
                <a:ea typeface="KoPub돋움체 Medium" panose="02020603020101020101" pitchFamily="18" charset="-127"/>
              </a:endParaRPr>
            </a:p>
          </p:txBody>
        </p:sp>
        <p:cxnSp>
          <p:nvCxnSpPr>
            <p:cNvPr id="19" name="직선 연결선 18">
              <a:extLst>
                <a:ext uri="{FF2B5EF4-FFF2-40B4-BE49-F238E27FC236}">
                  <a16:creationId xmlns:a16="http://schemas.microsoft.com/office/drawing/2014/main" id="{E9BB1F44-9BD2-5D5A-4A06-8F106BF4C84F}"/>
                </a:ext>
              </a:extLst>
            </p:cNvPr>
            <p:cNvCxnSpPr/>
            <p:nvPr/>
          </p:nvCxnSpPr>
          <p:spPr>
            <a:xfrm>
              <a:off x="452439" y="1418794"/>
              <a:ext cx="4392613"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0" name="직선 연결선 19">
              <a:extLst>
                <a:ext uri="{FF2B5EF4-FFF2-40B4-BE49-F238E27FC236}">
                  <a16:creationId xmlns:a16="http://schemas.microsoft.com/office/drawing/2014/main" id="{A6B323EC-6F86-71E7-16AB-856ABE999627}"/>
                </a:ext>
              </a:extLst>
            </p:cNvPr>
            <p:cNvCxnSpPr/>
            <p:nvPr/>
          </p:nvCxnSpPr>
          <p:spPr>
            <a:xfrm>
              <a:off x="452439" y="1700213"/>
              <a:ext cx="4392613"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21" name="그룹 20">
            <a:extLst>
              <a:ext uri="{FF2B5EF4-FFF2-40B4-BE49-F238E27FC236}">
                <a16:creationId xmlns:a16="http://schemas.microsoft.com/office/drawing/2014/main" id="{58DB5DD6-5CFD-9D21-7796-6A72112B5C77}"/>
              </a:ext>
            </a:extLst>
          </p:cNvPr>
          <p:cNvGrpSpPr/>
          <p:nvPr/>
        </p:nvGrpSpPr>
        <p:grpSpPr>
          <a:xfrm>
            <a:off x="5075087" y="1307321"/>
            <a:ext cx="4341963" cy="288000"/>
            <a:chOff x="452439" y="1416168"/>
            <a:chExt cx="4392613" cy="288000"/>
          </a:xfrm>
        </p:grpSpPr>
        <p:sp>
          <p:nvSpPr>
            <p:cNvPr id="22" name="TextBox 21">
              <a:extLst>
                <a:ext uri="{FF2B5EF4-FFF2-40B4-BE49-F238E27FC236}">
                  <a16:creationId xmlns:a16="http://schemas.microsoft.com/office/drawing/2014/main" id="{C30EA9DF-397F-FF13-40DB-63C1588233F7}"/>
                </a:ext>
              </a:extLst>
            </p:cNvPr>
            <p:cNvSpPr txBox="1"/>
            <p:nvPr/>
          </p:nvSpPr>
          <p:spPr>
            <a:xfrm>
              <a:off x="452441" y="1416168"/>
              <a:ext cx="4392609" cy="288000"/>
            </a:xfrm>
            <a:prstGeom prst="rect">
              <a:avLst/>
            </a:prstGeom>
            <a:noFill/>
          </p:spPr>
          <p:txBody>
            <a:bodyPr vert="horz" wrap="square" lIns="0" tIns="0" rIns="0" bIns="0" rtlCol="0" anchor="ctr" anchorCtr="0">
              <a:noAutofit/>
            </a:bodyPr>
            <a:lstStyle/>
            <a:p>
              <a:pPr defTabSz="888038">
                <a:defRPr/>
              </a:pPr>
              <a:r>
                <a:rPr lang="ko-KR" altLang="en-US" sz="1100" b="1">
                  <a:ln>
                    <a:solidFill>
                      <a:srgbClr val="00338D">
                        <a:alpha val="0"/>
                      </a:srgbClr>
                    </a:solidFill>
                  </a:ln>
                  <a:solidFill>
                    <a:srgbClr val="00338D"/>
                  </a:solidFill>
                  <a:latin typeface="KoPub돋움체 Medium" panose="02020603020101020101" pitchFamily="18" charset="-127"/>
                  <a:ea typeface="KoPub돋움체 Medium" panose="02020603020101020101" pitchFamily="18" charset="-127"/>
                </a:rPr>
                <a:t>풍력산업의 생태계 구조 </a:t>
              </a:r>
            </a:p>
          </p:txBody>
        </p:sp>
        <p:cxnSp>
          <p:nvCxnSpPr>
            <p:cNvPr id="23" name="직선 연결선 22">
              <a:extLst>
                <a:ext uri="{FF2B5EF4-FFF2-40B4-BE49-F238E27FC236}">
                  <a16:creationId xmlns:a16="http://schemas.microsoft.com/office/drawing/2014/main" id="{D1862DDD-1731-EC03-5D08-09BC8B1CB788}"/>
                </a:ext>
              </a:extLst>
            </p:cNvPr>
            <p:cNvCxnSpPr/>
            <p:nvPr/>
          </p:nvCxnSpPr>
          <p:spPr>
            <a:xfrm>
              <a:off x="452439" y="1418794"/>
              <a:ext cx="4392613"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4" name="직선 연결선 23">
              <a:extLst>
                <a:ext uri="{FF2B5EF4-FFF2-40B4-BE49-F238E27FC236}">
                  <a16:creationId xmlns:a16="http://schemas.microsoft.com/office/drawing/2014/main" id="{F773F961-03DF-6DB5-E04A-8A4F064F62EC}"/>
                </a:ext>
              </a:extLst>
            </p:cNvPr>
            <p:cNvCxnSpPr/>
            <p:nvPr/>
          </p:nvCxnSpPr>
          <p:spPr>
            <a:xfrm>
              <a:off x="452439" y="1700213"/>
              <a:ext cx="4392613"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graphicFrame>
        <p:nvGraphicFramePr>
          <p:cNvPr id="6" name="표 5">
            <a:extLst>
              <a:ext uri="{FF2B5EF4-FFF2-40B4-BE49-F238E27FC236}">
                <a16:creationId xmlns:a16="http://schemas.microsoft.com/office/drawing/2014/main" id="{E556EB0B-0505-00FD-1B51-75C06966EAEC}"/>
              </a:ext>
            </a:extLst>
          </p:cNvPr>
          <p:cNvGraphicFramePr>
            <a:graphicFrameLocks noGrp="1"/>
          </p:cNvGraphicFramePr>
          <p:nvPr>
            <p:extLst>
              <p:ext uri="{D42A27DB-BD31-4B8C-83A1-F6EECF244321}">
                <p14:modId xmlns:p14="http://schemas.microsoft.com/office/powerpoint/2010/main" val="274392301"/>
              </p:ext>
            </p:extLst>
          </p:nvPr>
        </p:nvGraphicFramePr>
        <p:xfrm>
          <a:off x="489600" y="1735200"/>
          <a:ext cx="4320001" cy="4286188"/>
        </p:xfrm>
        <a:graphic>
          <a:graphicData uri="http://schemas.openxmlformats.org/drawingml/2006/table">
            <a:tbl>
              <a:tblPr>
                <a:tableStyleId>{5C22544A-7EE6-4342-B048-85BDC9FD1C3A}</a:tableStyleId>
              </a:tblPr>
              <a:tblGrid>
                <a:gridCol w="768301">
                  <a:extLst>
                    <a:ext uri="{9D8B030D-6E8A-4147-A177-3AD203B41FA5}">
                      <a16:colId xmlns:a16="http://schemas.microsoft.com/office/drawing/2014/main" val="4160688112"/>
                    </a:ext>
                  </a:extLst>
                </a:gridCol>
                <a:gridCol w="619691">
                  <a:extLst>
                    <a:ext uri="{9D8B030D-6E8A-4147-A177-3AD203B41FA5}">
                      <a16:colId xmlns:a16="http://schemas.microsoft.com/office/drawing/2014/main" val="3210742353"/>
                    </a:ext>
                  </a:extLst>
                </a:gridCol>
                <a:gridCol w="609034">
                  <a:extLst>
                    <a:ext uri="{9D8B030D-6E8A-4147-A177-3AD203B41FA5}">
                      <a16:colId xmlns:a16="http://schemas.microsoft.com/office/drawing/2014/main" val="1824438780"/>
                    </a:ext>
                  </a:extLst>
                </a:gridCol>
                <a:gridCol w="1128954">
                  <a:extLst>
                    <a:ext uri="{9D8B030D-6E8A-4147-A177-3AD203B41FA5}">
                      <a16:colId xmlns:a16="http://schemas.microsoft.com/office/drawing/2014/main" val="3530109908"/>
                    </a:ext>
                  </a:extLst>
                </a:gridCol>
                <a:gridCol w="1194021">
                  <a:extLst>
                    <a:ext uri="{9D8B030D-6E8A-4147-A177-3AD203B41FA5}">
                      <a16:colId xmlns:a16="http://schemas.microsoft.com/office/drawing/2014/main" val="676473181"/>
                    </a:ext>
                  </a:extLst>
                </a:gridCol>
              </a:tblGrid>
              <a:tr h="322423">
                <a:tc rowSpan="2">
                  <a:txBody>
                    <a:bodyPr/>
                    <a:lstStyle/>
                    <a:p>
                      <a:pPr algn="ctr" latinLnBrk="1"/>
                      <a:r>
                        <a:rPr lang="ko-KR" altLang="en-US" sz="900" b="1" i="0" u="none" strike="noStrike" kern="1200">
                          <a:solidFill>
                            <a:srgbClr val="FFFFFF"/>
                          </a:solidFill>
                          <a:effectLst/>
                          <a:latin typeface="KoPub돋움체 Medium" panose="00000600000000000000" pitchFamily="2" charset="-127"/>
                          <a:ea typeface="KoPub돋움체 Medium" panose="00000600000000000000" pitchFamily="2" charset="-127"/>
                          <a:cs typeface="+mn-cs"/>
                        </a:rPr>
                        <a:t>구분</a:t>
                      </a:r>
                    </a:p>
                  </a:txBody>
                  <a:tcPr marL="36000" marR="36000" marT="0" marB="0" anchor="ctr">
                    <a:lnL w="9525" cap="flat" cmpd="sng" algn="ctr">
                      <a:noFill/>
                      <a:prstDash val="solid"/>
                      <a:round/>
                      <a:headEnd type="none" w="med" len="med"/>
                      <a:tailEnd type="none" w="med" len="med"/>
                    </a:lnL>
                    <a:lnR w="63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00338D"/>
                    </a:solidFill>
                  </a:tcPr>
                </a:tc>
                <a:tc rowSpan="2" gridSpan="2">
                  <a:txBody>
                    <a:bodyPr/>
                    <a:lstStyle/>
                    <a:p>
                      <a:pPr algn="ctr" latinLnBrk="1"/>
                      <a:r>
                        <a:rPr lang="ko-KR" altLang="en-US" sz="900" b="1" i="0" u="none" strike="noStrike" kern="1200">
                          <a:solidFill>
                            <a:srgbClr val="FFFFFF"/>
                          </a:solidFill>
                          <a:effectLst/>
                          <a:latin typeface="KoPub돋움체 Medium" panose="00000600000000000000" pitchFamily="2" charset="-127"/>
                          <a:ea typeface="KoPub돋움체 Medium" panose="00000600000000000000" pitchFamily="2" charset="-127"/>
                          <a:cs typeface="+mn-cs"/>
                        </a:rPr>
                        <a:t>육상풍력 </a:t>
                      </a:r>
                    </a:p>
                  </a:txBody>
                  <a:tcPr marL="36000" marR="3600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00338D"/>
                    </a:solidFill>
                  </a:tcPr>
                </a:tc>
                <a:tc rowSpan="2" hMerge="1">
                  <a:txBody>
                    <a:bodyPr/>
                    <a:lstStyle/>
                    <a:p>
                      <a:pPr algn="ctr" latinLnBrk="1"/>
                      <a:endParaRPr lang="ko-KR" altLang="en-US" sz="1000" kern="1200">
                        <a:ln>
                          <a:solidFill>
                            <a:schemeClr val="bg1">
                              <a:lumMod val="75000"/>
                              <a:alpha val="0"/>
                            </a:schemeClr>
                          </a:solidFill>
                        </a:ln>
                        <a:solidFill>
                          <a:schemeClr val="bg1"/>
                        </a:solidFill>
                        <a:latin typeface="KoPub돋움체 Bold" panose="00000800000000000000" pitchFamily="2" charset="-127"/>
                        <a:ea typeface="KoPub돋움체 Bold" panose="00000800000000000000" pitchFamily="2" charset="-127"/>
                        <a:cs typeface="+mn-cs"/>
                      </a:endParaRPr>
                    </a:p>
                  </a:txBody>
                  <a:tcPr anchor="ctr">
                    <a:lnT w="9525" cap="flat" cmpd="sng" algn="ctr">
                      <a:solidFill>
                        <a:srgbClr val="00266A"/>
                      </a:solidFill>
                      <a:prstDash val="solid"/>
                      <a:round/>
                      <a:headEnd type="none" w="med" len="med"/>
                      <a:tailEnd type="none" w="med" len="med"/>
                    </a:lnT>
                    <a:solidFill>
                      <a:schemeClr val="tx2"/>
                    </a:solidFill>
                  </a:tcPr>
                </a:tc>
                <a:tc gridSpan="2">
                  <a:txBody>
                    <a:bodyPr/>
                    <a:lstStyle/>
                    <a:p>
                      <a:pPr algn="ctr" latinLnBrk="1"/>
                      <a:r>
                        <a:rPr lang="ko-KR" altLang="en-US" sz="900" b="1" i="0" u="none" strike="noStrike" kern="1200">
                          <a:solidFill>
                            <a:srgbClr val="FFFFFF"/>
                          </a:solidFill>
                          <a:effectLst/>
                          <a:latin typeface="KoPub돋움체 Medium" panose="00000600000000000000" pitchFamily="2" charset="-127"/>
                          <a:ea typeface="KoPub돋움체 Medium" panose="00000600000000000000" pitchFamily="2" charset="-127"/>
                          <a:cs typeface="+mn-cs"/>
                        </a:rPr>
                        <a:t>해상풍력 </a:t>
                      </a:r>
                    </a:p>
                  </a:txBody>
                  <a:tcPr marL="36000" marR="3600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00338D"/>
                    </a:solidFill>
                  </a:tcPr>
                </a:tc>
                <a:tc hMerge="1">
                  <a:txBody>
                    <a:bodyPr/>
                    <a:lstStyle/>
                    <a:p>
                      <a:pPr algn="ctr" latinLnBrk="1"/>
                      <a:endParaRPr lang="ko-KR" altLang="en-US" sz="1000" kern="1200">
                        <a:ln>
                          <a:solidFill>
                            <a:schemeClr val="bg1">
                              <a:lumMod val="75000"/>
                              <a:alpha val="0"/>
                            </a:schemeClr>
                          </a:solidFill>
                        </a:ln>
                        <a:solidFill>
                          <a:schemeClr val="bg1"/>
                        </a:solidFill>
                        <a:latin typeface="KoPub돋움체 Bold" panose="00000800000000000000" pitchFamily="2" charset="-127"/>
                        <a:ea typeface="KoPub돋움체 Bold" panose="00000800000000000000" pitchFamily="2" charset="-127"/>
                        <a:cs typeface="+mn-cs"/>
                      </a:endParaRPr>
                    </a:p>
                  </a:txBody>
                  <a:tcPr anchor="ctr">
                    <a:lnT w="9525" cap="flat" cmpd="sng" algn="ctr">
                      <a:solidFill>
                        <a:srgbClr val="00266A"/>
                      </a:solidFill>
                      <a:prstDash val="solid"/>
                      <a:round/>
                      <a:headEnd type="none" w="med" len="med"/>
                      <a:tailEnd type="none" w="med" len="med"/>
                    </a:lnT>
                    <a:solidFill>
                      <a:schemeClr val="tx2"/>
                    </a:solidFill>
                  </a:tcPr>
                </a:tc>
                <a:extLst>
                  <a:ext uri="{0D108BD9-81ED-4DB2-BD59-A6C34878D82A}">
                    <a16:rowId xmlns:a16="http://schemas.microsoft.com/office/drawing/2014/main" val="3190143279"/>
                  </a:ext>
                </a:extLst>
              </a:tr>
              <a:tr h="322423">
                <a:tc vMerge="1">
                  <a:txBody>
                    <a:bodyPr/>
                    <a:lstStyle/>
                    <a:p>
                      <a:pPr latinLnBrk="1"/>
                      <a:endParaRPr lang="ko-KR" altLang="en-US" sz="1050"/>
                    </a:p>
                  </a:txBody>
                  <a:tcPr/>
                </a:tc>
                <a:tc gridSpan="2" vMerge="1">
                  <a:txBody>
                    <a:bodyPr/>
                    <a:lstStyle/>
                    <a:p>
                      <a:pPr algn="ctr" latinLnBrk="1"/>
                      <a:r>
                        <a:rPr lang="ko-KR" altLang="en-US" sz="1000" kern="1200">
                          <a:ln>
                            <a:solidFill>
                              <a:schemeClr val="bg1">
                                <a:lumMod val="75000"/>
                                <a:alpha val="0"/>
                              </a:schemeClr>
                            </a:solidFill>
                          </a:ln>
                          <a:solidFill>
                            <a:schemeClr val="bg1"/>
                          </a:solidFill>
                          <a:latin typeface="KoPub돋움체 Bold" panose="00000800000000000000" pitchFamily="2" charset="-127"/>
                          <a:ea typeface="KoPub돋움체 Bold" panose="00000800000000000000" pitchFamily="2" charset="-127"/>
                          <a:cs typeface="+mn-cs"/>
                        </a:rPr>
                        <a:t>수입액</a:t>
                      </a: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noFill/>
                      <a:prstDash val="solid"/>
                      <a:round/>
                      <a:headEnd type="none" w="med" len="med"/>
                      <a:tailEnd type="none" w="med" len="med"/>
                    </a:lnB>
                    <a:solidFill>
                      <a:srgbClr val="1E49E2"/>
                    </a:solidFill>
                  </a:tcPr>
                </a:tc>
                <a:tc hMerge="1" vMerge="1">
                  <a:txBody>
                    <a:bodyPr/>
                    <a:lstStyle/>
                    <a:p>
                      <a:pPr algn="ctr" latinLnBrk="1"/>
                      <a:r>
                        <a:rPr lang="ko-KR" altLang="en-US" sz="1000" kern="1200">
                          <a:ln>
                            <a:solidFill>
                              <a:schemeClr val="bg1">
                                <a:lumMod val="75000"/>
                                <a:alpha val="0"/>
                              </a:schemeClr>
                            </a:solidFill>
                          </a:ln>
                          <a:solidFill>
                            <a:schemeClr val="bg1"/>
                          </a:solidFill>
                          <a:latin typeface="KoPub돋움체 Bold" panose="00000800000000000000" pitchFamily="2" charset="-127"/>
                          <a:ea typeface="KoPub돋움체 Bold" panose="00000800000000000000" pitchFamily="2" charset="-127"/>
                          <a:cs typeface="+mn-cs"/>
                        </a:rPr>
                        <a:t>점유율</a:t>
                      </a: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noFill/>
                      <a:prstDash val="solid"/>
                      <a:round/>
                      <a:headEnd type="none" w="med" len="med"/>
                      <a:tailEnd type="none" w="med" len="med"/>
                    </a:lnB>
                    <a:solidFill>
                      <a:srgbClr val="1E49E2"/>
                    </a:solidFill>
                  </a:tcPr>
                </a:tc>
                <a:tc>
                  <a:txBody>
                    <a:bodyPr/>
                    <a:lstStyle/>
                    <a:p>
                      <a:pPr algn="ctr" latinLnBrk="1"/>
                      <a:r>
                        <a:rPr lang="ko-KR" altLang="en-US" sz="900" b="1" i="0" u="none" strike="noStrike" kern="1200">
                          <a:solidFill>
                            <a:srgbClr val="FFFFFF"/>
                          </a:solidFill>
                          <a:effectLst/>
                          <a:latin typeface="KoPub돋움체 Medium" panose="00000600000000000000" pitchFamily="2" charset="-127"/>
                          <a:ea typeface="KoPub돋움체 Medium" panose="00000600000000000000" pitchFamily="2" charset="-127"/>
                          <a:cs typeface="+mn-cs"/>
                        </a:rPr>
                        <a:t>고정식</a:t>
                      </a:r>
                    </a:p>
                  </a:txBody>
                  <a:tcPr marL="36000" marR="3600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noFill/>
                      <a:prstDash val="solid"/>
                      <a:round/>
                      <a:headEnd type="none" w="med" len="med"/>
                      <a:tailEnd type="none" w="med" len="med"/>
                    </a:lnB>
                    <a:solidFill>
                      <a:srgbClr val="00338D"/>
                    </a:solidFill>
                  </a:tcPr>
                </a:tc>
                <a:tc>
                  <a:txBody>
                    <a:bodyPr/>
                    <a:lstStyle/>
                    <a:p>
                      <a:pPr algn="ctr" latinLnBrk="1"/>
                      <a:r>
                        <a:rPr lang="ko-KR" altLang="en-US" sz="900" b="1" i="0" u="none" strike="noStrike" kern="1200">
                          <a:solidFill>
                            <a:srgbClr val="FFFFFF"/>
                          </a:solidFill>
                          <a:effectLst/>
                          <a:latin typeface="KoPub돋움체 Medium" panose="00000600000000000000" pitchFamily="2" charset="-127"/>
                          <a:ea typeface="KoPub돋움체 Medium" panose="00000600000000000000" pitchFamily="2" charset="-127"/>
                          <a:cs typeface="+mn-cs"/>
                        </a:rPr>
                        <a:t>부유식</a:t>
                      </a:r>
                    </a:p>
                  </a:txBody>
                  <a:tcPr marL="36000" marR="3600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noFill/>
                      <a:prstDash val="solid"/>
                      <a:round/>
                      <a:headEnd type="none" w="med" len="med"/>
                      <a:tailEnd type="none" w="med" len="med"/>
                    </a:lnB>
                    <a:solidFill>
                      <a:srgbClr val="00338D"/>
                    </a:solidFill>
                  </a:tcPr>
                </a:tc>
                <a:extLst>
                  <a:ext uri="{0D108BD9-81ED-4DB2-BD59-A6C34878D82A}">
                    <a16:rowId xmlns:a16="http://schemas.microsoft.com/office/drawing/2014/main" val="1026168089"/>
                  </a:ext>
                </a:extLst>
              </a:tr>
              <a:tr h="1066333">
                <a:tc>
                  <a:txBody>
                    <a:bodyPr/>
                    <a:lstStyle/>
                    <a:p>
                      <a:pPr marL="0" indent="0" algn="ctr" fontAlgn="ctr" latinLnBrk="1">
                        <a:lnSpc>
                          <a:spcPct val="114000"/>
                        </a:lnSpc>
                        <a:defRPr lang="ko-KR" altLang="en-US" sz="1000" b="0" i="0" u="none" strike="noStrike" kern="1200" baseline="0">
                          <a:ln>
                            <a:solidFill>
                              <a:schemeClr val="bg1">
                                <a:lumMod val="75000"/>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mn-cs"/>
                        </a:defRPr>
                      </a:pPr>
                      <a:r>
                        <a:rPr lang="ko-KR" altLang="en-US" sz="900" b="1" i="0" u="none" strike="noStrike" kern="1200" baseline="0">
                          <a:ln>
                            <a:solidFill>
                              <a:schemeClr val="bg1">
                                <a:lumMod val="7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t>그림</a:t>
                      </a:r>
                    </a:p>
                  </a:txBody>
                  <a:tcPr marL="36000" marR="36000" marT="0" marB="0" anchor="ctr">
                    <a:lnL w="9525" cap="flat" cmpd="sng" algn="ctr">
                      <a:noFill/>
                      <a:prstDash val="solid"/>
                      <a:round/>
                      <a:headEnd type="none" w="med" len="med"/>
                      <a:tailEnd type="none" w="med" len="med"/>
                    </a:lnL>
                    <a:lnR w="6350" cap="flat" cmpd="sng" algn="ctr">
                      <a:solidFill>
                        <a:schemeClr val="accent1"/>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1E49E2"/>
                      </a:solidFill>
                      <a:prstDash val="solid"/>
                      <a:round/>
                      <a:headEnd type="none" w="med" len="med"/>
                      <a:tailEnd type="none" w="med" len="med"/>
                    </a:lnB>
                    <a:noFill/>
                  </a:tcPr>
                </a:tc>
                <a:tc>
                  <a:txBody>
                    <a:bodyPr/>
                    <a:lstStyle/>
                    <a:p>
                      <a:pPr algn="r" fontAlgn="ctr" latinLnBrk="1"/>
                      <a:endParaRPr lang="ko-KR" altLang="en-US" sz="900" b="0" kern="0">
                        <a:ln>
                          <a:solidFill>
                            <a:srgbClr val="65B2FF">
                              <a:alpha val="0"/>
                            </a:srgb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endParaRPr>
                    </a:p>
                  </a:txBody>
                  <a:tcPr marL="36000" marR="36000" marT="0" marB="0" anchor="ctr">
                    <a:lnL w="6350" cap="flat" cmpd="sng" algn="ctr">
                      <a:solidFill>
                        <a:schemeClr val="accent1"/>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1E49E2"/>
                      </a:solidFill>
                      <a:prstDash val="solid"/>
                      <a:round/>
                      <a:headEnd type="none" w="med" len="med"/>
                      <a:tailEnd type="none" w="med" len="med"/>
                    </a:lnB>
                    <a:noFill/>
                  </a:tcPr>
                </a:tc>
                <a:tc>
                  <a:txBody>
                    <a:bodyPr/>
                    <a:lstStyle/>
                    <a:p>
                      <a:pPr algn="r" fontAlgn="ctr" latinLnBrk="1"/>
                      <a:endParaRPr lang="ko-KR" altLang="en-US" sz="900" b="0" kern="0">
                        <a:ln>
                          <a:solidFill>
                            <a:srgbClr val="65B2FF">
                              <a:alpha val="0"/>
                            </a:srgb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endParaRPr>
                    </a:p>
                  </a:txBody>
                  <a:tcPr marL="36000" marR="36000" marT="0" marB="0" anchor="ctr">
                    <a:lnL w="6350" cap="flat" cmpd="sng" algn="ctr">
                      <a:noFill/>
                      <a:prstDash val="solid"/>
                      <a:round/>
                      <a:headEnd type="none" w="med" len="med"/>
                      <a:tailEnd type="none" w="med" len="med"/>
                    </a:lnL>
                    <a:lnR w="6350" cap="flat" cmpd="sng" algn="ctr">
                      <a:solidFill>
                        <a:schemeClr val="accent1"/>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1E49E2"/>
                      </a:solidFill>
                      <a:prstDash val="solid"/>
                      <a:round/>
                      <a:headEnd type="none" w="med" len="med"/>
                      <a:tailEnd type="none" w="med" len="med"/>
                    </a:lnB>
                    <a:noFill/>
                  </a:tcPr>
                </a:tc>
                <a:tc>
                  <a:txBody>
                    <a:bodyPr/>
                    <a:lstStyle/>
                    <a:p>
                      <a:pPr algn="r" fontAlgn="ctr" latinLnBrk="1"/>
                      <a:endParaRPr lang="ko-KR" altLang="en-US" sz="900" b="0" kern="0">
                        <a:ln>
                          <a:solidFill>
                            <a:srgbClr val="65B2FF">
                              <a:alpha val="0"/>
                            </a:srgb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endParaRPr>
                    </a:p>
                  </a:txBody>
                  <a:tcPr marL="36000" marR="36000" marT="0" marB="0" anchor="ctr">
                    <a:lnL w="6350" cap="flat" cmpd="sng" algn="ctr">
                      <a:solidFill>
                        <a:schemeClr val="accent1"/>
                      </a:solidFill>
                      <a:prstDash val="solid"/>
                      <a:round/>
                      <a:headEnd type="none" w="med" len="med"/>
                      <a:tailEnd type="none" w="med" len="med"/>
                    </a:lnL>
                    <a:lnR w="6350" cap="flat" cmpd="sng" algn="ctr">
                      <a:solidFill>
                        <a:srgbClr val="1E49E2"/>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1E49E2"/>
                      </a:solidFill>
                      <a:prstDash val="solid"/>
                      <a:round/>
                      <a:headEnd type="none" w="med" len="med"/>
                      <a:tailEnd type="none" w="med" len="med"/>
                    </a:lnB>
                    <a:noFill/>
                  </a:tcPr>
                </a:tc>
                <a:tc>
                  <a:txBody>
                    <a:bodyPr/>
                    <a:lstStyle/>
                    <a:p>
                      <a:pPr algn="r" fontAlgn="ctr" latinLnBrk="1"/>
                      <a:endParaRPr lang="ko-KR" altLang="en-US" sz="900" b="0" kern="0">
                        <a:ln>
                          <a:solidFill>
                            <a:srgbClr val="65B2FF">
                              <a:alpha val="0"/>
                            </a:srgb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endParaRPr>
                    </a:p>
                  </a:txBody>
                  <a:tcPr marL="36000" marR="36000" marT="0" marB="0" anchor="ctr">
                    <a:lnL w="6350" cap="flat" cmpd="sng" algn="ctr">
                      <a:solidFill>
                        <a:srgbClr val="1E49E2"/>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1E49E2"/>
                      </a:solidFill>
                      <a:prstDash val="solid"/>
                      <a:round/>
                      <a:headEnd type="none" w="med" len="med"/>
                      <a:tailEnd type="none" w="med" len="med"/>
                    </a:lnB>
                    <a:noFill/>
                  </a:tcPr>
                </a:tc>
                <a:extLst>
                  <a:ext uri="{0D108BD9-81ED-4DB2-BD59-A6C34878D82A}">
                    <a16:rowId xmlns:a16="http://schemas.microsoft.com/office/drawing/2014/main" val="3530499884"/>
                  </a:ext>
                </a:extLst>
              </a:tr>
              <a:tr h="350635">
                <a:tc>
                  <a:txBody>
                    <a:bodyPr/>
                    <a:lstStyle/>
                    <a:p>
                      <a:pPr marL="0" indent="0" algn="ctr" fontAlgn="ctr" latinLnBrk="1">
                        <a:lnSpc>
                          <a:spcPct val="114000"/>
                        </a:lnSpc>
                        <a:defRPr lang="ko-KR" altLang="en-US" sz="1000" b="0" i="0" u="none" strike="noStrike" kern="1200" baseline="0">
                          <a:ln>
                            <a:solidFill>
                              <a:schemeClr val="bg1">
                                <a:lumMod val="75000"/>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mn-cs"/>
                        </a:defRPr>
                      </a:pPr>
                      <a:r>
                        <a:rPr lang="ko-KR" altLang="en-US" sz="900" b="1" i="0" u="none" strike="noStrike" kern="1200" baseline="0">
                          <a:ln>
                            <a:solidFill>
                              <a:schemeClr val="bg1">
                                <a:lumMod val="7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t>설치장소</a:t>
                      </a:r>
                    </a:p>
                  </a:txBody>
                  <a:tcPr marL="36000" marR="36000" marT="0" marB="0" anchor="ctr">
                    <a:lnL w="9525" cap="flat" cmpd="sng" algn="ctr">
                      <a:noFill/>
                      <a:prstDash val="solid"/>
                      <a:round/>
                      <a:headEnd type="none" w="med" len="med"/>
                      <a:tailEnd type="none" w="med" len="med"/>
                    </a:lnL>
                    <a:lnR w="6350" cap="flat" cmpd="sng" algn="ctr">
                      <a:solidFill>
                        <a:schemeClr val="accent1"/>
                      </a:solidFill>
                      <a:prstDash val="solid"/>
                      <a:round/>
                      <a:headEnd type="none" w="med" len="med"/>
                      <a:tailEnd type="none" w="med" len="med"/>
                    </a:lnR>
                    <a:lnT w="6350" cap="flat" cmpd="sng" algn="ctr">
                      <a:solidFill>
                        <a:srgbClr val="1E49E2"/>
                      </a:solidFill>
                      <a:prstDash val="solid"/>
                      <a:round/>
                      <a:headEnd type="none" w="med" len="med"/>
                      <a:tailEnd type="none" w="med" len="med"/>
                    </a:lnT>
                    <a:lnB w="6350" cap="flat" cmpd="sng" algn="ctr">
                      <a:solidFill>
                        <a:srgbClr val="1E49E2"/>
                      </a:solidFill>
                      <a:prstDash val="solid"/>
                      <a:round/>
                      <a:headEnd type="none" w="med" len="med"/>
                      <a:tailEnd type="none" w="med" len="med"/>
                    </a:lnB>
                    <a:noFill/>
                  </a:tcPr>
                </a:tc>
                <a:tc gridSpan="2">
                  <a:txBody>
                    <a:bodyPr/>
                    <a:lstStyle/>
                    <a:p>
                      <a:pPr algn="ctr" fontAlgn="ctr" latinLnBrk="1"/>
                      <a:r>
                        <a:rPr lang="ko-KR" altLang="en-US" sz="900" b="0" kern="0">
                          <a:ln>
                            <a:solidFill>
                              <a:srgbClr val="65B2FF">
                                <a:alpha val="0"/>
                              </a:srgb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t>육상</a:t>
                      </a:r>
                    </a:p>
                  </a:txBody>
                  <a:tcPr marL="36000" marR="36000" marT="0" marB="0" anchor="ctr">
                    <a:lnL w="6350" cap="flat" cmpd="sng" algn="ctr">
                      <a:solidFill>
                        <a:schemeClr val="accent1"/>
                      </a:solidFill>
                      <a:prstDash val="solid"/>
                      <a:round/>
                      <a:headEnd type="none" w="med" len="med"/>
                      <a:tailEnd type="none" w="med" len="med"/>
                    </a:lnL>
                    <a:lnR w="6350" cap="flat" cmpd="sng" algn="ctr">
                      <a:solidFill>
                        <a:schemeClr val="accent1"/>
                      </a:solidFill>
                      <a:prstDash val="solid"/>
                      <a:round/>
                      <a:headEnd type="none" w="med" len="med"/>
                      <a:tailEnd type="none" w="med" len="med"/>
                    </a:lnR>
                    <a:lnT w="6350" cap="flat" cmpd="sng" algn="ctr">
                      <a:solidFill>
                        <a:srgbClr val="1E49E2"/>
                      </a:solidFill>
                      <a:prstDash val="solid"/>
                      <a:round/>
                      <a:headEnd type="none" w="med" len="med"/>
                      <a:tailEnd type="none" w="med" len="med"/>
                    </a:lnT>
                    <a:lnB w="6350" cap="flat" cmpd="sng" algn="ctr">
                      <a:solidFill>
                        <a:srgbClr val="1E49E2"/>
                      </a:solidFill>
                      <a:prstDash val="solid"/>
                      <a:round/>
                      <a:headEnd type="none" w="med" len="med"/>
                      <a:tailEnd type="none" w="med" len="med"/>
                    </a:lnB>
                    <a:noFill/>
                  </a:tcPr>
                </a:tc>
                <a:tc hMerge="1">
                  <a:txBody>
                    <a:bodyPr/>
                    <a:lstStyle/>
                    <a:p>
                      <a:pPr latinLnBrk="1"/>
                      <a:endParaRPr lang="ko-KR" altLang="en-US"/>
                    </a:p>
                  </a:txBody>
                  <a:tcPr/>
                </a:tc>
                <a:tc>
                  <a:txBody>
                    <a:bodyPr/>
                    <a:lstStyle/>
                    <a:p>
                      <a:pPr algn="ctr" fontAlgn="ctr" latinLnBrk="1"/>
                      <a:r>
                        <a:rPr lang="ko-KR" altLang="en-US" sz="900" b="0" kern="0">
                          <a:ln>
                            <a:solidFill>
                              <a:srgbClr val="65B2FF">
                                <a:alpha val="0"/>
                              </a:srgb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t>얕은 바다</a:t>
                      </a:r>
                    </a:p>
                  </a:txBody>
                  <a:tcPr marL="36000" marR="36000" marT="0" marB="0" anchor="ctr">
                    <a:lnL w="6350" cap="flat" cmpd="sng" algn="ctr">
                      <a:solidFill>
                        <a:schemeClr val="accent1"/>
                      </a:solidFill>
                      <a:prstDash val="solid"/>
                      <a:round/>
                      <a:headEnd type="none" w="med" len="med"/>
                      <a:tailEnd type="none" w="med" len="med"/>
                    </a:lnL>
                    <a:lnR w="6350" cap="flat" cmpd="sng" algn="ctr">
                      <a:solidFill>
                        <a:srgbClr val="1E49E2"/>
                      </a:solidFill>
                      <a:prstDash val="solid"/>
                      <a:round/>
                      <a:headEnd type="none" w="med" len="med"/>
                      <a:tailEnd type="none" w="med" len="med"/>
                    </a:lnR>
                    <a:lnT w="6350" cap="flat" cmpd="sng" algn="ctr">
                      <a:solidFill>
                        <a:srgbClr val="1E49E2"/>
                      </a:solidFill>
                      <a:prstDash val="solid"/>
                      <a:round/>
                      <a:headEnd type="none" w="med" len="med"/>
                      <a:tailEnd type="none" w="med" len="med"/>
                    </a:lnT>
                    <a:lnB w="6350" cap="flat" cmpd="sng" algn="ctr">
                      <a:solidFill>
                        <a:srgbClr val="1E49E2"/>
                      </a:solidFill>
                      <a:prstDash val="solid"/>
                      <a:round/>
                      <a:headEnd type="none" w="med" len="med"/>
                      <a:tailEnd type="none" w="med" len="med"/>
                    </a:lnB>
                    <a:noFill/>
                  </a:tcPr>
                </a:tc>
                <a:tc>
                  <a:txBody>
                    <a:bodyPr/>
                    <a:lstStyle/>
                    <a:p>
                      <a:pPr algn="ctr" fontAlgn="ctr" latinLnBrk="1"/>
                      <a:r>
                        <a:rPr lang="ko-KR" altLang="en-US" sz="900" b="0" kern="0">
                          <a:ln>
                            <a:solidFill>
                              <a:srgbClr val="65B2FF">
                                <a:alpha val="0"/>
                              </a:srgb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t>깊은 바다</a:t>
                      </a:r>
                    </a:p>
                  </a:txBody>
                  <a:tcPr marL="36000" marR="36000" marT="0" marB="0" anchor="ctr">
                    <a:lnL w="6350" cap="flat" cmpd="sng" algn="ctr">
                      <a:solidFill>
                        <a:srgbClr val="1E49E2"/>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rgbClr val="1E49E2"/>
                      </a:solidFill>
                      <a:prstDash val="solid"/>
                      <a:round/>
                      <a:headEnd type="none" w="med" len="med"/>
                      <a:tailEnd type="none" w="med" len="med"/>
                    </a:lnT>
                    <a:lnB w="6350" cap="flat" cmpd="sng" algn="ctr">
                      <a:solidFill>
                        <a:srgbClr val="1E49E2"/>
                      </a:solidFill>
                      <a:prstDash val="solid"/>
                      <a:round/>
                      <a:headEnd type="none" w="med" len="med"/>
                      <a:tailEnd type="none" w="med" len="med"/>
                    </a:lnB>
                    <a:noFill/>
                  </a:tcPr>
                </a:tc>
                <a:extLst>
                  <a:ext uri="{0D108BD9-81ED-4DB2-BD59-A6C34878D82A}">
                    <a16:rowId xmlns:a16="http://schemas.microsoft.com/office/drawing/2014/main" val="107095867"/>
                  </a:ext>
                </a:extLst>
              </a:tr>
              <a:tr h="350635">
                <a:tc>
                  <a:txBody>
                    <a:bodyPr/>
                    <a:lstStyle/>
                    <a:p>
                      <a:pPr marL="0" indent="0" algn="ctr" fontAlgn="ctr" latinLnBrk="1">
                        <a:lnSpc>
                          <a:spcPct val="114000"/>
                        </a:lnSpc>
                        <a:defRPr lang="ko-KR" altLang="en-US" sz="1000" b="0" i="0" u="none" strike="noStrike" kern="1200" baseline="0">
                          <a:ln>
                            <a:solidFill>
                              <a:schemeClr val="bg1">
                                <a:lumMod val="75000"/>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mn-cs"/>
                        </a:defRPr>
                      </a:pPr>
                      <a:r>
                        <a:rPr lang="ko-KR" altLang="en-US" sz="900" b="1" i="0" u="none" strike="noStrike" kern="1200" baseline="0">
                          <a:ln>
                            <a:solidFill>
                              <a:schemeClr val="bg1">
                                <a:lumMod val="7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t>대단지조성</a:t>
                      </a:r>
                    </a:p>
                  </a:txBody>
                  <a:tcPr marL="36000" marR="36000" marT="0" marB="0" anchor="ctr">
                    <a:lnL w="9525" cap="flat" cmpd="sng" algn="ctr">
                      <a:noFill/>
                      <a:prstDash val="solid"/>
                      <a:round/>
                      <a:headEnd type="none" w="med" len="med"/>
                      <a:tailEnd type="none" w="med" len="med"/>
                    </a:lnL>
                    <a:lnR w="6350" cap="flat" cmpd="sng" algn="ctr">
                      <a:solidFill>
                        <a:schemeClr val="accent1"/>
                      </a:solidFill>
                      <a:prstDash val="solid"/>
                      <a:round/>
                      <a:headEnd type="none" w="med" len="med"/>
                      <a:tailEnd type="none" w="med" len="med"/>
                    </a:lnR>
                    <a:lnT w="6350" cap="flat" cmpd="sng" algn="ctr">
                      <a:solidFill>
                        <a:srgbClr val="1E49E2"/>
                      </a:solidFill>
                      <a:prstDash val="solid"/>
                      <a:round/>
                      <a:headEnd type="none" w="med" len="med"/>
                      <a:tailEnd type="none" w="med" len="med"/>
                    </a:lnT>
                    <a:lnB w="6350" cap="flat" cmpd="sng" algn="ctr">
                      <a:solidFill>
                        <a:srgbClr val="1E49E2"/>
                      </a:solidFill>
                      <a:prstDash val="solid"/>
                      <a:round/>
                      <a:headEnd type="none" w="med" len="med"/>
                      <a:tailEnd type="none" w="med" len="med"/>
                    </a:lnB>
                    <a:noFill/>
                  </a:tcPr>
                </a:tc>
                <a:tc gridSpan="2">
                  <a:txBody>
                    <a:bodyPr/>
                    <a:lstStyle/>
                    <a:p>
                      <a:pPr algn="ctr" fontAlgn="ctr" latinLnBrk="1"/>
                      <a:r>
                        <a:rPr lang="ko-KR" altLang="en-US" sz="900" b="0" kern="0">
                          <a:ln>
                            <a:solidFill>
                              <a:srgbClr val="65B2FF">
                                <a:alpha val="0"/>
                              </a:srgb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t>입지제한으로 어려움</a:t>
                      </a:r>
                    </a:p>
                  </a:txBody>
                  <a:tcPr marL="36000" marR="36000" marT="0" marB="0" anchor="ctr">
                    <a:lnL w="6350" cap="flat" cmpd="sng" algn="ctr">
                      <a:solidFill>
                        <a:schemeClr val="accent1"/>
                      </a:solidFill>
                      <a:prstDash val="solid"/>
                      <a:round/>
                      <a:headEnd type="none" w="med" len="med"/>
                      <a:tailEnd type="none" w="med" len="med"/>
                    </a:lnL>
                    <a:lnR w="6350" cap="flat" cmpd="sng" algn="ctr">
                      <a:solidFill>
                        <a:schemeClr val="accent1"/>
                      </a:solidFill>
                      <a:prstDash val="solid"/>
                      <a:round/>
                      <a:headEnd type="none" w="med" len="med"/>
                      <a:tailEnd type="none" w="med" len="med"/>
                    </a:lnR>
                    <a:lnT w="6350" cap="flat" cmpd="sng" algn="ctr">
                      <a:solidFill>
                        <a:srgbClr val="1E49E2"/>
                      </a:solidFill>
                      <a:prstDash val="solid"/>
                      <a:round/>
                      <a:headEnd type="none" w="med" len="med"/>
                      <a:tailEnd type="none" w="med" len="med"/>
                    </a:lnT>
                    <a:lnB w="6350" cap="flat" cmpd="sng" algn="ctr">
                      <a:solidFill>
                        <a:srgbClr val="1E49E2"/>
                      </a:solidFill>
                      <a:prstDash val="solid"/>
                      <a:round/>
                      <a:headEnd type="none" w="med" len="med"/>
                      <a:tailEnd type="none" w="med" len="med"/>
                    </a:lnB>
                    <a:noFill/>
                  </a:tcPr>
                </a:tc>
                <a:tc hMerge="1">
                  <a:txBody>
                    <a:bodyPr/>
                    <a:lstStyle/>
                    <a:p>
                      <a:pPr latinLnBrk="1"/>
                      <a:endParaRPr lang="ko-KR" altLang="en-US"/>
                    </a:p>
                  </a:txBody>
                  <a:tcPr/>
                </a:tc>
                <a:tc>
                  <a:txBody>
                    <a:bodyPr/>
                    <a:lstStyle/>
                    <a:p>
                      <a:pPr algn="ctr" fontAlgn="ctr" latinLnBrk="1"/>
                      <a:r>
                        <a:rPr lang="ko-KR" altLang="en-US" sz="900" b="0" kern="0">
                          <a:ln>
                            <a:solidFill>
                              <a:srgbClr val="65B2FF">
                                <a:alpha val="0"/>
                              </a:srgb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t>가능</a:t>
                      </a:r>
                    </a:p>
                  </a:txBody>
                  <a:tcPr marL="36000" marR="36000" marT="0" marB="0" anchor="ctr">
                    <a:lnL w="6350" cap="flat" cmpd="sng" algn="ctr">
                      <a:solidFill>
                        <a:schemeClr val="accent1"/>
                      </a:solidFill>
                      <a:prstDash val="solid"/>
                      <a:round/>
                      <a:headEnd type="none" w="med" len="med"/>
                      <a:tailEnd type="none" w="med" len="med"/>
                    </a:lnL>
                    <a:lnR w="6350" cap="flat" cmpd="sng" algn="ctr">
                      <a:solidFill>
                        <a:srgbClr val="1E49E2"/>
                      </a:solidFill>
                      <a:prstDash val="solid"/>
                      <a:round/>
                      <a:headEnd type="none" w="med" len="med"/>
                      <a:tailEnd type="none" w="med" len="med"/>
                    </a:lnR>
                    <a:lnT w="6350" cap="flat" cmpd="sng" algn="ctr">
                      <a:solidFill>
                        <a:srgbClr val="1E49E2"/>
                      </a:solidFill>
                      <a:prstDash val="solid"/>
                      <a:round/>
                      <a:headEnd type="none" w="med" len="med"/>
                      <a:tailEnd type="none" w="med" len="med"/>
                    </a:lnT>
                    <a:lnB w="6350" cap="flat" cmpd="sng" algn="ctr">
                      <a:solidFill>
                        <a:srgbClr val="1E49E2"/>
                      </a:solidFill>
                      <a:prstDash val="solid"/>
                      <a:round/>
                      <a:headEnd type="none" w="med" len="med"/>
                      <a:tailEnd type="none" w="med" len="med"/>
                    </a:lnB>
                    <a:noFill/>
                  </a:tcPr>
                </a:tc>
                <a:tc>
                  <a:txBody>
                    <a:bodyPr/>
                    <a:lstStyle/>
                    <a:p>
                      <a:pPr algn="ctr" fontAlgn="ctr" latinLnBrk="1"/>
                      <a:r>
                        <a:rPr lang="ko-KR" altLang="en-US" sz="900" b="0" kern="0">
                          <a:ln>
                            <a:solidFill>
                              <a:srgbClr val="65B2FF">
                                <a:alpha val="0"/>
                              </a:srgb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t>가능</a:t>
                      </a:r>
                    </a:p>
                  </a:txBody>
                  <a:tcPr marL="36000" marR="36000" marT="0" marB="0" anchor="ctr">
                    <a:lnL w="6350" cap="flat" cmpd="sng" algn="ctr">
                      <a:solidFill>
                        <a:srgbClr val="1E49E2"/>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rgbClr val="1E49E2"/>
                      </a:solidFill>
                      <a:prstDash val="solid"/>
                      <a:round/>
                      <a:headEnd type="none" w="med" len="med"/>
                      <a:tailEnd type="none" w="med" len="med"/>
                    </a:lnT>
                    <a:lnB w="6350" cap="flat" cmpd="sng" algn="ctr">
                      <a:solidFill>
                        <a:srgbClr val="1E49E2"/>
                      </a:solidFill>
                      <a:prstDash val="solid"/>
                      <a:round/>
                      <a:headEnd type="none" w="med" len="med"/>
                      <a:tailEnd type="none" w="med" len="med"/>
                    </a:lnB>
                    <a:noFill/>
                  </a:tcPr>
                </a:tc>
                <a:extLst>
                  <a:ext uri="{0D108BD9-81ED-4DB2-BD59-A6C34878D82A}">
                    <a16:rowId xmlns:a16="http://schemas.microsoft.com/office/drawing/2014/main" val="2078925255"/>
                  </a:ext>
                </a:extLst>
              </a:tr>
              <a:tr h="580361">
                <a:tc>
                  <a:txBody>
                    <a:bodyPr/>
                    <a:lstStyle/>
                    <a:p>
                      <a:pPr marL="0" indent="0" algn="ctr" fontAlgn="ctr" latinLnBrk="1">
                        <a:lnSpc>
                          <a:spcPct val="114000"/>
                        </a:lnSpc>
                        <a:defRPr lang="ko-KR" altLang="en-US" sz="1000" b="0" i="0" u="none" strike="noStrike" kern="1200" baseline="0">
                          <a:ln>
                            <a:solidFill>
                              <a:schemeClr val="bg1">
                                <a:lumMod val="75000"/>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mn-cs"/>
                        </a:defRPr>
                      </a:pPr>
                      <a:r>
                        <a:rPr lang="ko-KR" altLang="en-US" sz="900" b="1" i="0" u="none" strike="noStrike" kern="1200" baseline="0">
                          <a:ln>
                            <a:solidFill>
                              <a:schemeClr val="bg1">
                                <a:lumMod val="7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t>설치</a:t>
                      </a:r>
                      <a:r>
                        <a:rPr lang="en-US" altLang="ko-KR" sz="900" b="1" i="0" u="none" strike="noStrike" kern="1200" baseline="0">
                          <a:ln>
                            <a:solidFill>
                              <a:schemeClr val="bg1">
                                <a:lumMod val="7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t>·</a:t>
                      </a:r>
                      <a:r>
                        <a:rPr lang="ko-KR" altLang="en-US" sz="900" b="1" i="0" u="none" strike="noStrike" kern="1200" baseline="0">
                          <a:ln>
                            <a:solidFill>
                              <a:schemeClr val="bg1">
                                <a:lumMod val="7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t>운영</a:t>
                      </a:r>
                      <a:br>
                        <a:rPr lang="en-US" altLang="ko-KR" sz="900" b="1" i="0" u="none" strike="noStrike" kern="1200" baseline="0">
                          <a:ln>
                            <a:solidFill>
                              <a:schemeClr val="bg1">
                                <a:lumMod val="7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br>
                      <a:r>
                        <a:rPr lang="ko-KR" altLang="en-US" sz="900" b="1" i="0" u="none" strike="noStrike" kern="1200" baseline="0">
                          <a:ln>
                            <a:solidFill>
                              <a:schemeClr val="bg1">
                                <a:lumMod val="7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t>비용</a:t>
                      </a:r>
                    </a:p>
                  </a:txBody>
                  <a:tcPr marL="36000" marR="36000" marT="0" marB="0" anchor="ctr">
                    <a:lnL w="9525" cap="flat" cmpd="sng" algn="ctr">
                      <a:noFill/>
                      <a:prstDash val="solid"/>
                      <a:round/>
                      <a:headEnd type="none" w="med" len="med"/>
                      <a:tailEnd type="none" w="med" len="med"/>
                    </a:lnL>
                    <a:lnR w="6350" cap="flat" cmpd="sng" algn="ctr">
                      <a:solidFill>
                        <a:schemeClr val="accent1"/>
                      </a:solidFill>
                      <a:prstDash val="solid"/>
                      <a:round/>
                      <a:headEnd type="none" w="med" len="med"/>
                      <a:tailEnd type="none" w="med" len="med"/>
                    </a:lnR>
                    <a:lnT w="6350" cap="flat" cmpd="sng" algn="ctr">
                      <a:solidFill>
                        <a:srgbClr val="1E49E2"/>
                      </a:solidFill>
                      <a:prstDash val="solid"/>
                      <a:round/>
                      <a:headEnd type="none" w="med" len="med"/>
                      <a:tailEnd type="none" w="med" len="med"/>
                    </a:lnT>
                    <a:lnB w="6350" cap="flat" cmpd="sng" algn="ctr">
                      <a:solidFill>
                        <a:srgbClr val="1E49E2"/>
                      </a:solidFill>
                      <a:prstDash val="solid"/>
                      <a:round/>
                      <a:headEnd type="none" w="med" len="med"/>
                      <a:tailEnd type="none" w="med" len="med"/>
                    </a:lnB>
                    <a:noFill/>
                  </a:tcPr>
                </a:tc>
                <a:tc gridSpan="2">
                  <a:txBody>
                    <a:bodyPr/>
                    <a:lstStyle/>
                    <a:p>
                      <a:pPr algn="ctr" fontAlgn="ctr" latinLnBrk="1"/>
                      <a:r>
                        <a:rPr lang="ko-KR" altLang="en-US" sz="900" b="0" kern="0">
                          <a:ln>
                            <a:solidFill>
                              <a:srgbClr val="65B2FF">
                                <a:alpha val="0"/>
                              </a:srgb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t>상대적 낮음</a:t>
                      </a:r>
                    </a:p>
                  </a:txBody>
                  <a:tcPr marL="36000" marR="36000" marT="0" marB="0" anchor="ctr">
                    <a:lnL w="6350" cap="flat" cmpd="sng" algn="ctr">
                      <a:solidFill>
                        <a:schemeClr val="accent1"/>
                      </a:solidFill>
                      <a:prstDash val="solid"/>
                      <a:round/>
                      <a:headEnd type="none" w="med" len="med"/>
                      <a:tailEnd type="none" w="med" len="med"/>
                    </a:lnL>
                    <a:lnR w="6350" cap="flat" cmpd="sng" algn="ctr">
                      <a:solidFill>
                        <a:schemeClr val="accent1"/>
                      </a:solidFill>
                      <a:prstDash val="solid"/>
                      <a:round/>
                      <a:headEnd type="none" w="med" len="med"/>
                      <a:tailEnd type="none" w="med" len="med"/>
                    </a:lnR>
                    <a:lnT w="6350" cap="flat" cmpd="sng" algn="ctr">
                      <a:solidFill>
                        <a:srgbClr val="1E49E2"/>
                      </a:solidFill>
                      <a:prstDash val="solid"/>
                      <a:round/>
                      <a:headEnd type="none" w="med" len="med"/>
                      <a:tailEnd type="none" w="med" len="med"/>
                    </a:lnT>
                    <a:lnB w="6350" cap="flat" cmpd="sng" algn="ctr">
                      <a:solidFill>
                        <a:srgbClr val="1E49E2"/>
                      </a:solidFill>
                      <a:prstDash val="solid"/>
                      <a:round/>
                      <a:headEnd type="none" w="med" len="med"/>
                      <a:tailEnd type="none" w="med" len="med"/>
                    </a:lnB>
                    <a:noFill/>
                  </a:tcPr>
                </a:tc>
                <a:tc hMerge="1">
                  <a:txBody>
                    <a:bodyPr/>
                    <a:lstStyle/>
                    <a:p>
                      <a:pPr latinLnBrk="1"/>
                      <a:endParaRPr lang="ko-KR" altLang="en-US"/>
                    </a:p>
                  </a:txBody>
                  <a:tcPr/>
                </a:tc>
                <a:tc>
                  <a:txBody>
                    <a:bodyPr/>
                    <a:lstStyle/>
                    <a:p>
                      <a:pPr algn="ctr" fontAlgn="ctr" latinLnBrk="1"/>
                      <a:r>
                        <a:rPr lang="ko-KR" altLang="en-US" sz="900" b="0" kern="0">
                          <a:ln>
                            <a:solidFill>
                              <a:srgbClr val="65B2FF">
                                <a:alpha val="0"/>
                              </a:srgb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t>상대적 보통</a:t>
                      </a:r>
                    </a:p>
                  </a:txBody>
                  <a:tcPr marL="36000" marR="36000" marT="0" marB="0" anchor="ctr">
                    <a:lnL w="6350" cap="flat" cmpd="sng" algn="ctr">
                      <a:solidFill>
                        <a:schemeClr val="accent1"/>
                      </a:solidFill>
                      <a:prstDash val="solid"/>
                      <a:round/>
                      <a:headEnd type="none" w="med" len="med"/>
                      <a:tailEnd type="none" w="med" len="med"/>
                    </a:lnL>
                    <a:lnR w="6350" cap="flat" cmpd="sng" algn="ctr">
                      <a:solidFill>
                        <a:srgbClr val="1E49E2"/>
                      </a:solidFill>
                      <a:prstDash val="solid"/>
                      <a:round/>
                      <a:headEnd type="none" w="med" len="med"/>
                      <a:tailEnd type="none" w="med" len="med"/>
                    </a:lnR>
                    <a:lnT w="6350" cap="flat" cmpd="sng" algn="ctr">
                      <a:solidFill>
                        <a:srgbClr val="1E49E2"/>
                      </a:solidFill>
                      <a:prstDash val="solid"/>
                      <a:round/>
                      <a:headEnd type="none" w="med" len="med"/>
                      <a:tailEnd type="none" w="med" len="med"/>
                    </a:lnT>
                    <a:lnB w="6350" cap="flat" cmpd="sng" algn="ctr">
                      <a:solidFill>
                        <a:srgbClr val="1E49E2"/>
                      </a:solidFill>
                      <a:prstDash val="solid"/>
                      <a:round/>
                      <a:headEnd type="none" w="med" len="med"/>
                      <a:tailEnd type="none" w="med" len="med"/>
                    </a:lnB>
                    <a:noFill/>
                  </a:tcPr>
                </a:tc>
                <a:tc>
                  <a:txBody>
                    <a:bodyPr/>
                    <a:lstStyle/>
                    <a:p>
                      <a:pPr algn="ctr" fontAlgn="ctr" latinLnBrk="1"/>
                      <a:r>
                        <a:rPr lang="ko-KR" altLang="en-US" sz="900" b="0" kern="0">
                          <a:ln>
                            <a:solidFill>
                              <a:srgbClr val="65B2FF">
                                <a:alpha val="0"/>
                              </a:srgb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t>상대적 높음</a:t>
                      </a:r>
                    </a:p>
                  </a:txBody>
                  <a:tcPr marL="36000" marR="36000" marT="0" marB="0" anchor="ctr">
                    <a:lnL w="6350" cap="flat" cmpd="sng" algn="ctr">
                      <a:solidFill>
                        <a:srgbClr val="1E49E2"/>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rgbClr val="1E49E2"/>
                      </a:solidFill>
                      <a:prstDash val="solid"/>
                      <a:round/>
                      <a:headEnd type="none" w="med" len="med"/>
                      <a:tailEnd type="none" w="med" len="med"/>
                    </a:lnT>
                    <a:lnB w="6350" cap="flat" cmpd="sng" algn="ctr">
                      <a:solidFill>
                        <a:srgbClr val="1E49E2"/>
                      </a:solidFill>
                      <a:prstDash val="solid"/>
                      <a:round/>
                      <a:headEnd type="none" w="med" len="med"/>
                      <a:tailEnd type="none" w="med" len="med"/>
                    </a:lnB>
                    <a:noFill/>
                  </a:tcPr>
                </a:tc>
                <a:extLst>
                  <a:ext uri="{0D108BD9-81ED-4DB2-BD59-A6C34878D82A}">
                    <a16:rowId xmlns:a16="http://schemas.microsoft.com/office/drawing/2014/main" val="2784805674"/>
                  </a:ext>
                </a:extLst>
              </a:tr>
              <a:tr h="350635">
                <a:tc>
                  <a:txBody>
                    <a:bodyPr/>
                    <a:lstStyle/>
                    <a:p>
                      <a:pPr marL="0" indent="0" algn="ctr" fontAlgn="ctr" latinLnBrk="1">
                        <a:lnSpc>
                          <a:spcPct val="114000"/>
                        </a:lnSpc>
                        <a:defRPr lang="ko-KR" altLang="en-US" sz="1000" b="0" i="0" u="none" strike="noStrike" kern="1200" baseline="0">
                          <a:ln>
                            <a:solidFill>
                              <a:schemeClr val="bg1">
                                <a:lumMod val="75000"/>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mn-cs"/>
                        </a:defRPr>
                      </a:pPr>
                      <a:r>
                        <a:rPr lang="ko-KR" altLang="en-US" sz="900" b="1" i="0" u="none" strike="noStrike" kern="1200" baseline="0">
                          <a:ln>
                            <a:solidFill>
                              <a:schemeClr val="bg1">
                                <a:lumMod val="7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t>바람자원</a:t>
                      </a:r>
                    </a:p>
                  </a:txBody>
                  <a:tcPr marL="36000" marR="36000" marT="0" marB="0" anchor="ctr">
                    <a:lnL w="9525" cap="flat" cmpd="sng" algn="ctr">
                      <a:noFill/>
                      <a:prstDash val="solid"/>
                      <a:round/>
                      <a:headEnd type="none" w="med" len="med"/>
                      <a:tailEnd type="none" w="med" len="med"/>
                    </a:lnL>
                    <a:lnR w="6350" cap="flat" cmpd="sng" algn="ctr">
                      <a:solidFill>
                        <a:schemeClr val="accent1"/>
                      </a:solidFill>
                      <a:prstDash val="solid"/>
                      <a:round/>
                      <a:headEnd type="none" w="med" len="med"/>
                      <a:tailEnd type="none" w="med" len="med"/>
                    </a:lnR>
                    <a:lnT w="6350" cap="flat" cmpd="sng" algn="ctr">
                      <a:solidFill>
                        <a:srgbClr val="1E49E2"/>
                      </a:solidFill>
                      <a:prstDash val="solid"/>
                      <a:round/>
                      <a:headEnd type="none" w="med" len="med"/>
                      <a:tailEnd type="none" w="med" len="med"/>
                    </a:lnT>
                    <a:lnB w="6350" cap="flat" cmpd="sng" algn="ctr">
                      <a:solidFill>
                        <a:srgbClr val="1E49E2"/>
                      </a:solidFill>
                      <a:prstDash val="solid"/>
                      <a:round/>
                      <a:headEnd type="none" w="med" len="med"/>
                      <a:tailEnd type="none" w="med" len="med"/>
                    </a:lnB>
                    <a:noFill/>
                  </a:tcPr>
                </a:tc>
                <a:tc gridSpan="2">
                  <a:txBody>
                    <a:bodyPr/>
                    <a:lstStyle/>
                    <a:p>
                      <a:pPr algn="ctr" fontAlgn="ctr" latinLnBrk="1"/>
                      <a:r>
                        <a:rPr lang="ko-KR" altLang="en-US" sz="900" b="0" kern="0">
                          <a:ln>
                            <a:solidFill>
                              <a:srgbClr val="65B2FF">
                                <a:alpha val="0"/>
                              </a:srgb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t>상대적 보통</a:t>
                      </a:r>
                    </a:p>
                  </a:txBody>
                  <a:tcPr marL="36000" marR="36000" marT="0" marB="0" anchor="ctr">
                    <a:lnL w="6350" cap="flat" cmpd="sng" algn="ctr">
                      <a:solidFill>
                        <a:schemeClr val="accent1"/>
                      </a:solidFill>
                      <a:prstDash val="solid"/>
                      <a:round/>
                      <a:headEnd type="none" w="med" len="med"/>
                      <a:tailEnd type="none" w="med" len="med"/>
                    </a:lnL>
                    <a:lnR w="6350" cap="flat" cmpd="sng" algn="ctr">
                      <a:solidFill>
                        <a:schemeClr val="accent1"/>
                      </a:solidFill>
                      <a:prstDash val="solid"/>
                      <a:round/>
                      <a:headEnd type="none" w="med" len="med"/>
                      <a:tailEnd type="none" w="med" len="med"/>
                    </a:lnR>
                    <a:lnT w="6350" cap="flat" cmpd="sng" algn="ctr">
                      <a:solidFill>
                        <a:srgbClr val="1E49E2"/>
                      </a:solidFill>
                      <a:prstDash val="solid"/>
                      <a:round/>
                      <a:headEnd type="none" w="med" len="med"/>
                      <a:tailEnd type="none" w="med" len="med"/>
                    </a:lnT>
                    <a:lnB w="6350" cap="flat" cmpd="sng" algn="ctr">
                      <a:solidFill>
                        <a:srgbClr val="1E49E2"/>
                      </a:solidFill>
                      <a:prstDash val="solid"/>
                      <a:round/>
                      <a:headEnd type="none" w="med" len="med"/>
                      <a:tailEnd type="none" w="med" len="med"/>
                    </a:lnB>
                    <a:noFill/>
                  </a:tcPr>
                </a:tc>
                <a:tc hMerge="1">
                  <a:txBody>
                    <a:bodyPr/>
                    <a:lstStyle/>
                    <a:p>
                      <a:pPr latinLnBrk="1"/>
                      <a:endParaRPr lang="ko-KR" altLang="en-US"/>
                    </a:p>
                  </a:txBody>
                  <a:tcPr/>
                </a:tc>
                <a:tc>
                  <a:txBody>
                    <a:bodyPr/>
                    <a:lstStyle/>
                    <a:p>
                      <a:pPr algn="ctr" fontAlgn="ctr" latinLnBrk="1"/>
                      <a:r>
                        <a:rPr lang="ko-KR" altLang="en-US" sz="900" b="0" kern="0">
                          <a:ln>
                            <a:solidFill>
                              <a:srgbClr val="65B2FF">
                                <a:alpha val="0"/>
                              </a:srgb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t>상대적 풍부</a:t>
                      </a:r>
                    </a:p>
                  </a:txBody>
                  <a:tcPr marL="36000" marR="36000" marT="0" marB="0" anchor="ctr">
                    <a:lnL w="6350" cap="flat" cmpd="sng" algn="ctr">
                      <a:solidFill>
                        <a:schemeClr val="accent1"/>
                      </a:solidFill>
                      <a:prstDash val="solid"/>
                      <a:round/>
                      <a:headEnd type="none" w="med" len="med"/>
                      <a:tailEnd type="none" w="med" len="med"/>
                    </a:lnL>
                    <a:lnR w="6350" cap="flat" cmpd="sng" algn="ctr">
                      <a:solidFill>
                        <a:srgbClr val="1E49E2"/>
                      </a:solidFill>
                      <a:prstDash val="solid"/>
                      <a:round/>
                      <a:headEnd type="none" w="med" len="med"/>
                      <a:tailEnd type="none" w="med" len="med"/>
                    </a:lnR>
                    <a:lnT w="6350" cap="flat" cmpd="sng" algn="ctr">
                      <a:solidFill>
                        <a:srgbClr val="1E49E2"/>
                      </a:solidFill>
                      <a:prstDash val="solid"/>
                      <a:round/>
                      <a:headEnd type="none" w="med" len="med"/>
                      <a:tailEnd type="none" w="med" len="med"/>
                    </a:lnT>
                    <a:lnB w="6350" cap="flat" cmpd="sng" algn="ctr">
                      <a:solidFill>
                        <a:srgbClr val="1E49E2"/>
                      </a:solidFill>
                      <a:prstDash val="solid"/>
                      <a:round/>
                      <a:headEnd type="none" w="med" len="med"/>
                      <a:tailEnd type="none" w="med" len="med"/>
                    </a:lnB>
                    <a:noFill/>
                  </a:tcPr>
                </a:tc>
                <a:tc>
                  <a:txBody>
                    <a:bodyPr/>
                    <a:lstStyle/>
                    <a:p>
                      <a:pPr algn="ctr" fontAlgn="ctr" latinLnBrk="1"/>
                      <a:r>
                        <a:rPr lang="ko-KR" altLang="en-US" sz="900" b="0" kern="0">
                          <a:ln>
                            <a:solidFill>
                              <a:srgbClr val="65B2FF">
                                <a:alpha val="0"/>
                              </a:srgb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t>상대적 매우 풍부</a:t>
                      </a:r>
                    </a:p>
                  </a:txBody>
                  <a:tcPr marL="36000" marR="36000" marT="0" marB="0" anchor="ctr">
                    <a:lnL w="6350" cap="flat" cmpd="sng" algn="ctr">
                      <a:solidFill>
                        <a:srgbClr val="1E49E2"/>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rgbClr val="1E49E2"/>
                      </a:solidFill>
                      <a:prstDash val="solid"/>
                      <a:round/>
                      <a:headEnd type="none" w="med" len="med"/>
                      <a:tailEnd type="none" w="med" len="med"/>
                    </a:lnT>
                    <a:lnB w="6350" cap="flat" cmpd="sng" algn="ctr">
                      <a:solidFill>
                        <a:srgbClr val="1E49E2"/>
                      </a:solidFill>
                      <a:prstDash val="solid"/>
                      <a:round/>
                      <a:headEnd type="none" w="med" len="med"/>
                      <a:tailEnd type="none" w="med" len="med"/>
                    </a:lnB>
                    <a:noFill/>
                  </a:tcPr>
                </a:tc>
                <a:extLst>
                  <a:ext uri="{0D108BD9-81ED-4DB2-BD59-A6C34878D82A}">
                    <a16:rowId xmlns:a16="http://schemas.microsoft.com/office/drawing/2014/main" val="3097945238"/>
                  </a:ext>
                </a:extLst>
              </a:tr>
              <a:tr h="942743">
                <a:tc>
                  <a:txBody>
                    <a:bodyPr/>
                    <a:lstStyle/>
                    <a:p>
                      <a:pPr marL="0" indent="0" algn="ctr" fontAlgn="ctr" latinLnBrk="1">
                        <a:lnSpc>
                          <a:spcPct val="114000"/>
                        </a:lnSpc>
                        <a:defRPr lang="ko-KR" altLang="en-US" sz="1000" b="0" i="0" u="none" strike="noStrike" kern="1200" baseline="0">
                          <a:ln>
                            <a:solidFill>
                              <a:schemeClr val="bg1">
                                <a:lumMod val="75000"/>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mn-cs"/>
                        </a:defRPr>
                      </a:pPr>
                      <a:r>
                        <a:rPr lang="ko-KR" altLang="en-US" sz="900" b="1" i="0" u="none" strike="noStrike" kern="1200" baseline="0">
                          <a:ln>
                            <a:solidFill>
                              <a:schemeClr val="bg1">
                                <a:lumMod val="7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t>환경 등 </a:t>
                      </a:r>
                      <a:br>
                        <a:rPr lang="en-US" altLang="ko-KR" sz="900" b="1" i="0" u="none" strike="noStrike" kern="1200" baseline="0">
                          <a:ln>
                            <a:solidFill>
                              <a:schemeClr val="bg1">
                                <a:lumMod val="7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br>
                      <a:r>
                        <a:rPr lang="ko-KR" altLang="en-US" sz="900" b="1" i="0" u="none" strike="noStrike" kern="1200" baseline="0">
                          <a:ln>
                            <a:solidFill>
                              <a:schemeClr val="bg1">
                                <a:lumMod val="7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t>문제 요소</a:t>
                      </a:r>
                    </a:p>
                  </a:txBody>
                  <a:tcPr marL="36000" marR="36000" marT="0" marB="0" anchor="ctr">
                    <a:lnL w="9525" cap="flat" cmpd="sng" algn="ctr">
                      <a:noFill/>
                      <a:prstDash val="solid"/>
                      <a:round/>
                      <a:headEnd type="none" w="med" len="med"/>
                      <a:tailEnd type="none" w="med" len="med"/>
                    </a:lnL>
                    <a:lnR w="6350" cap="flat" cmpd="sng" algn="ctr">
                      <a:solidFill>
                        <a:schemeClr val="accent1"/>
                      </a:solidFill>
                      <a:prstDash val="solid"/>
                      <a:round/>
                      <a:headEnd type="none" w="med" len="med"/>
                      <a:tailEnd type="none" w="med" len="med"/>
                    </a:lnR>
                    <a:lnT w="6350" cap="flat" cmpd="sng" algn="ctr">
                      <a:solidFill>
                        <a:srgbClr val="1E49E2"/>
                      </a:solidFill>
                      <a:prstDash val="solid"/>
                      <a:round/>
                      <a:headEnd type="none" w="med" len="med"/>
                      <a:tailEnd type="none" w="med" len="med"/>
                    </a:lnT>
                    <a:lnB w="6350" cap="flat" cmpd="sng" algn="ctr">
                      <a:solidFill>
                        <a:srgbClr val="1E49E2"/>
                      </a:solidFill>
                      <a:prstDash val="solid"/>
                      <a:round/>
                      <a:headEnd type="none" w="med" len="med"/>
                      <a:tailEnd type="none" w="med" len="med"/>
                    </a:lnB>
                    <a:noFill/>
                  </a:tcPr>
                </a:tc>
                <a:tc gridSpan="2">
                  <a:txBody>
                    <a:bodyPr/>
                    <a:lstStyle/>
                    <a:p>
                      <a:pPr algn="ctr" fontAlgn="ctr" latinLnBrk="1"/>
                      <a:r>
                        <a:rPr lang="ko-KR" altLang="en-US" sz="900" b="0" kern="0">
                          <a:ln>
                            <a:solidFill>
                              <a:srgbClr val="65B2FF">
                                <a:alpha val="0"/>
                              </a:srgb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t>경관 및 환경 훼손</a:t>
                      </a:r>
                      <a:endParaRPr lang="en-US" altLang="ko-KR" sz="900" b="0" kern="0">
                        <a:ln>
                          <a:solidFill>
                            <a:srgbClr val="65B2FF">
                              <a:alpha val="0"/>
                            </a:srgb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endParaRPr>
                    </a:p>
                    <a:p>
                      <a:pPr algn="ctr" fontAlgn="ctr" latinLnBrk="1"/>
                      <a:r>
                        <a:rPr lang="ko-KR" altLang="en-US" sz="900" b="0" kern="0">
                          <a:ln>
                            <a:solidFill>
                              <a:srgbClr val="65B2FF">
                                <a:alpha val="0"/>
                              </a:srgb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t>소음 발생으로 인한 민원</a:t>
                      </a:r>
                    </a:p>
                  </a:txBody>
                  <a:tcPr marL="36000" marR="36000" marT="0" marB="0" anchor="ctr">
                    <a:lnL w="6350" cap="flat" cmpd="sng" algn="ctr">
                      <a:solidFill>
                        <a:schemeClr val="accent1"/>
                      </a:solidFill>
                      <a:prstDash val="solid"/>
                      <a:round/>
                      <a:headEnd type="none" w="med" len="med"/>
                      <a:tailEnd type="none" w="med" len="med"/>
                    </a:lnL>
                    <a:lnR w="6350" cap="flat" cmpd="sng" algn="ctr">
                      <a:solidFill>
                        <a:schemeClr val="accent1"/>
                      </a:solidFill>
                      <a:prstDash val="solid"/>
                      <a:round/>
                      <a:headEnd type="none" w="med" len="med"/>
                      <a:tailEnd type="none" w="med" len="med"/>
                    </a:lnR>
                    <a:lnT w="6350" cap="flat" cmpd="sng" algn="ctr">
                      <a:solidFill>
                        <a:srgbClr val="1E49E2"/>
                      </a:solidFill>
                      <a:prstDash val="solid"/>
                      <a:round/>
                      <a:headEnd type="none" w="med" len="med"/>
                      <a:tailEnd type="none" w="med" len="med"/>
                    </a:lnT>
                    <a:lnB w="6350" cap="flat" cmpd="sng" algn="ctr">
                      <a:solidFill>
                        <a:srgbClr val="1E49E2"/>
                      </a:solidFill>
                      <a:prstDash val="solid"/>
                      <a:round/>
                      <a:headEnd type="none" w="med" len="med"/>
                      <a:tailEnd type="none" w="med" len="med"/>
                    </a:lnB>
                    <a:noFill/>
                  </a:tcPr>
                </a:tc>
                <a:tc hMerge="1">
                  <a:txBody>
                    <a:bodyPr/>
                    <a:lstStyle/>
                    <a:p>
                      <a:pPr algn="r" fontAlgn="ctr" latinLnBrk="1"/>
                      <a:r>
                        <a:rPr lang="en-US" altLang="ko-KR" sz="1000" b="0" kern="0">
                          <a:ln>
                            <a:solidFill>
                              <a:srgbClr val="65B2FF">
                                <a:alpha val="0"/>
                              </a:srgb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t>39.2%</a:t>
                      </a:r>
                      <a:endParaRPr lang="ko-KR" altLang="en-US" sz="1000" b="0" kern="0">
                        <a:ln>
                          <a:solidFill>
                            <a:srgbClr val="65B2FF">
                              <a:alpha val="0"/>
                            </a:srgb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endParaRPr>
                    </a:p>
                  </a:txBody>
                  <a:tcPr anchor="ctr">
                    <a:lnL w="6350" cap="flat" cmpd="sng" algn="ctr">
                      <a:noFill/>
                      <a:prstDash val="solid"/>
                      <a:round/>
                      <a:headEnd type="none" w="med" len="med"/>
                      <a:tailEnd type="none" w="med" len="med"/>
                    </a:lnL>
                    <a:lnR w="6350" cap="flat" cmpd="sng" algn="ctr">
                      <a:solidFill>
                        <a:schemeClr val="accent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ctr" latinLnBrk="1"/>
                      <a:r>
                        <a:rPr lang="ko-KR" altLang="en-US" sz="900" b="0" kern="0">
                          <a:ln>
                            <a:solidFill>
                              <a:srgbClr val="65B2FF">
                                <a:alpha val="0"/>
                              </a:srgb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t>경관 및 환경 훼손</a:t>
                      </a:r>
                      <a:endParaRPr lang="en-US" altLang="ko-KR" sz="900" b="0" kern="0">
                        <a:ln>
                          <a:solidFill>
                            <a:srgbClr val="65B2FF">
                              <a:alpha val="0"/>
                            </a:srgb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endParaRPr>
                    </a:p>
                    <a:p>
                      <a:pPr algn="ctr" fontAlgn="ctr" latinLnBrk="1"/>
                      <a:r>
                        <a:rPr lang="ko-KR" altLang="en-US" sz="900" b="0" kern="0">
                          <a:ln>
                            <a:solidFill>
                              <a:srgbClr val="65B2FF">
                                <a:alpha val="0"/>
                              </a:srgb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t>어업권 분쟁</a:t>
                      </a:r>
                    </a:p>
                  </a:txBody>
                  <a:tcPr marL="36000" marR="36000" marT="0" marB="0" anchor="ctr">
                    <a:lnL w="6350" cap="flat" cmpd="sng" algn="ctr">
                      <a:solidFill>
                        <a:schemeClr val="accent1"/>
                      </a:solidFill>
                      <a:prstDash val="solid"/>
                      <a:round/>
                      <a:headEnd type="none" w="med" len="med"/>
                      <a:tailEnd type="none" w="med" len="med"/>
                    </a:lnL>
                    <a:lnR w="6350" cap="flat" cmpd="sng" algn="ctr">
                      <a:solidFill>
                        <a:srgbClr val="1E49E2"/>
                      </a:solidFill>
                      <a:prstDash val="solid"/>
                      <a:round/>
                      <a:headEnd type="none" w="med" len="med"/>
                      <a:tailEnd type="none" w="med" len="med"/>
                    </a:lnR>
                    <a:lnT w="6350" cap="flat" cmpd="sng" algn="ctr">
                      <a:solidFill>
                        <a:srgbClr val="1E49E2"/>
                      </a:solidFill>
                      <a:prstDash val="solid"/>
                      <a:round/>
                      <a:headEnd type="none" w="med" len="med"/>
                      <a:tailEnd type="none" w="med" len="med"/>
                    </a:lnT>
                    <a:lnB w="6350" cap="flat" cmpd="sng" algn="ctr">
                      <a:solidFill>
                        <a:srgbClr val="1E49E2"/>
                      </a:solidFill>
                      <a:prstDash val="solid"/>
                      <a:round/>
                      <a:headEnd type="none" w="med" len="med"/>
                      <a:tailEnd type="none" w="med" len="med"/>
                    </a:lnB>
                    <a:noFill/>
                  </a:tcPr>
                </a:tc>
                <a:tc>
                  <a:txBody>
                    <a:bodyPr/>
                    <a:lstStyle/>
                    <a:p>
                      <a:pPr algn="ctr" fontAlgn="ctr" latinLnBrk="1"/>
                      <a:r>
                        <a:rPr lang="ko-KR" altLang="en-US" sz="900" b="0" kern="0">
                          <a:ln>
                            <a:solidFill>
                              <a:srgbClr val="65B2FF">
                                <a:alpha val="0"/>
                              </a:srgb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t>상대적으로 적음</a:t>
                      </a:r>
                    </a:p>
                  </a:txBody>
                  <a:tcPr marL="36000" marR="36000" marT="0" marB="0" anchor="ctr">
                    <a:lnL w="6350" cap="flat" cmpd="sng" algn="ctr">
                      <a:solidFill>
                        <a:srgbClr val="1E49E2"/>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rgbClr val="1E49E2"/>
                      </a:solidFill>
                      <a:prstDash val="solid"/>
                      <a:round/>
                      <a:headEnd type="none" w="med" len="med"/>
                      <a:tailEnd type="none" w="med" len="med"/>
                    </a:lnT>
                    <a:lnB w="6350" cap="flat" cmpd="sng" algn="ctr">
                      <a:solidFill>
                        <a:srgbClr val="1E49E2"/>
                      </a:solidFill>
                      <a:prstDash val="solid"/>
                      <a:round/>
                      <a:headEnd type="none" w="med" len="med"/>
                      <a:tailEnd type="none" w="med" len="med"/>
                    </a:lnB>
                    <a:noFill/>
                  </a:tcPr>
                </a:tc>
                <a:extLst>
                  <a:ext uri="{0D108BD9-81ED-4DB2-BD59-A6C34878D82A}">
                    <a16:rowId xmlns:a16="http://schemas.microsoft.com/office/drawing/2014/main" val="3713332755"/>
                  </a:ext>
                </a:extLst>
              </a:tr>
            </a:tbl>
          </a:graphicData>
        </a:graphic>
      </p:graphicFrame>
      <p:pic>
        <p:nvPicPr>
          <p:cNvPr id="7" name="그림 6" descr="물, 야외, 풍차, 낮이(가) 표시된 사진&#10;&#10;자동 생성된 설명">
            <a:extLst>
              <a:ext uri="{FF2B5EF4-FFF2-40B4-BE49-F238E27FC236}">
                <a16:creationId xmlns:a16="http://schemas.microsoft.com/office/drawing/2014/main" id="{FB07268A-CD56-4254-F109-3FCC6B75319F}"/>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634741" y="2390943"/>
            <a:ext cx="1169608" cy="1037932"/>
          </a:xfrm>
          <a:prstGeom prst="rect">
            <a:avLst/>
          </a:prstGeom>
        </p:spPr>
      </p:pic>
      <p:pic>
        <p:nvPicPr>
          <p:cNvPr id="8" name="그림 7" descr="야외, 풍차, 발전기, 하늘이(가) 표시된 사진&#10;&#10;자동 생성된 설명">
            <a:extLst>
              <a:ext uri="{FF2B5EF4-FFF2-40B4-BE49-F238E27FC236}">
                <a16:creationId xmlns:a16="http://schemas.microsoft.com/office/drawing/2014/main" id="{45AD4AAE-7F6E-D48C-EA24-AED7DBC12F68}"/>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282605" y="2390943"/>
            <a:ext cx="1186275" cy="1037932"/>
          </a:xfrm>
          <a:prstGeom prst="rect">
            <a:avLst/>
          </a:prstGeom>
        </p:spPr>
      </p:pic>
      <p:pic>
        <p:nvPicPr>
          <p:cNvPr id="9" name="그림 8" descr="물, 야외, 하늘, 풍차이(가) 표시된 사진&#10;&#10;자동 생성된 설명">
            <a:extLst>
              <a:ext uri="{FF2B5EF4-FFF2-40B4-BE49-F238E27FC236}">
                <a16:creationId xmlns:a16="http://schemas.microsoft.com/office/drawing/2014/main" id="{454006CE-7D74-5F3A-D330-85654BF87565}"/>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2499780" y="2390943"/>
            <a:ext cx="1104480" cy="1037932"/>
          </a:xfrm>
          <a:prstGeom prst="rect">
            <a:avLst/>
          </a:prstGeom>
        </p:spPr>
      </p:pic>
      <p:sp>
        <p:nvSpPr>
          <p:cNvPr id="12" name="텍스트 개체 틀 5">
            <a:extLst>
              <a:ext uri="{FF2B5EF4-FFF2-40B4-BE49-F238E27FC236}">
                <a16:creationId xmlns:a16="http://schemas.microsoft.com/office/drawing/2014/main" id="{C2231D08-4E2A-DC3C-0689-999F961EB393}"/>
              </a:ext>
            </a:extLst>
          </p:cNvPr>
          <p:cNvSpPr txBox="1">
            <a:spLocks/>
          </p:cNvSpPr>
          <p:nvPr/>
        </p:nvSpPr>
        <p:spPr>
          <a:xfrm>
            <a:off x="488950" y="6062454"/>
            <a:ext cx="4368796" cy="287999"/>
          </a:xfrm>
          <a:prstGeom prst="rect">
            <a:avLst/>
          </a:prstGeom>
          <a:noFill/>
        </p:spPr>
        <p:txBody>
          <a:bodyPr vert="horz" wrap="square" lIns="0" tIns="0" rIns="0" bIns="0" rtlCol="0" anchor="t" anchorCtr="0">
            <a:noAutofit/>
          </a:bodyPr>
          <a:lstStyle>
            <a:lvl1pPr eaLnBrk="1" latinLnBrk="1" hangingPunct="1">
              <a:spcAft>
                <a:spcPts val="650"/>
              </a:spcAft>
              <a:defRPr lang="ko-KR" altLang="en-US" sz="800" b="0" i="0" kern="0" baseline="0" dirty="0">
                <a:solidFill>
                  <a:srgbClr val="7F7F7F"/>
                </a:solidFill>
                <a:latin typeface="+mn-lt"/>
                <a:ea typeface="+mn-ea"/>
                <a:cs typeface="Arial" panose="020B0604020202020204" pitchFamily="34" charset="0"/>
              </a:defRPr>
            </a:lvl1pPr>
            <a:lvl2pPr marL="0" indent="0" eaLnBrk="1" latinLnBrk="1" hangingPunct="1">
              <a:spcAft>
                <a:spcPts val="650"/>
              </a:spcAft>
              <a:buFont typeface="Univers for KPMG"/>
              <a:buNone/>
              <a:defRPr sz="1400" b="0" i="0">
                <a:solidFill>
                  <a:srgbClr val="003087"/>
                </a:solidFill>
                <a:latin typeface="Univers for KPMG Light" panose="020B0403020202020204" pitchFamily="34" charset="0"/>
                <a:cs typeface="Univers for KPMG" panose="020B0603020202020204" pitchFamily="34" charset="0"/>
              </a:defRPr>
            </a:lvl2pPr>
            <a:lvl3pPr marL="307975" indent="-307975" algn="l" eaLnBrk="1" latinLnBrk="1" hangingPunct="1">
              <a:spcAft>
                <a:spcPts val="650"/>
              </a:spcAft>
              <a:buFont typeface="Univers for KPMG Light" panose="020B0403020202020204" pitchFamily="34" charset="0"/>
              <a:buChar char="—"/>
              <a:defRPr sz="1400" b="0" i="0">
                <a:solidFill>
                  <a:srgbClr val="003087"/>
                </a:solidFill>
                <a:latin typeface="Univers for KPMG Light" panose="020B0403020202020204" pitchFamily="34" charset="0"/>
                <a:cs typeface="Univers for KPMG" panose="020B0603020202020204" pitchFamily="34" charset="0"/>
              </a:defRPr>
            </a:lvl3pPr>
            <a:lvl4pPr marL="623888" indent="-248400" algn="l" eaLnBrk="1" latinLnBrk="1" hangingPunct="1">
              <a:spcAft>
                <a:spcPts val="650"/>
              </a:spcAft>
              <a:buFont typeface="Univers for KPMG Light" panose="020B0403020202020204" pitchFamily="34" charset="0"/>
              <a:buChar char="–"/>
              <a:defRPr sz="1400" b="0" i="0" baseline="0">
                <a:solidFill>
                  <a:srgbClr val="003087"/>
                </a:solidFill>
                <a:latin typeface="Univers for KPMG Light" panose="020B0403020202020204" pitchFamily="34" charset="0"/>
                <a:cs typeface="Univers for KPMG" panose="020B0603020202020204" pitchFamily="34" charset="0"/>
              </a:defRPr>
            </a:lvl4pPr>
            <a:lvl5pPr marL="982663" indent="-309563" algn="l" eaLnBrk="1" latinLnBrk="1" hangingPunct="1">
              <a:spcAft>
                <a:spcPts val="650"/>
              </a:spcAft>
              <a:buFont typeface="Univers for KPMG Light" panose="020B0403020202020204" pitchFamily="34" charset="0"/>
              <a:buChar char="—"/>
              <a:defRPr lang="en-US" sz="1400" b="0" i="0" dirty="0" smtClean="0">
                <a:solidFill>
                  <a:srgbClr val="003087"/>
                </a:solidFill>
                <a:latin typeface="Univers for KPMG Light" panose="020B0403020202020204" pitchFamily="34" charset="0"/>
                <a:cs typeface="Univers for KPMG" panose="020B0603020202020204" pitchFamily="34" charset="0"/>
              </a:defRPr>
            </a:lvl5pPr>
            <a:lvl6pPr marL="1257300" indent="-247650" algn="l" eaLnBrk="1" latinLnBrk="1" hangingPunct="1">
              <a:spcAft>
                <a:spcPts val="650"/>
              </a:spcAft>
              <a:buFont typeface="Univers for KPMG Light" panose="020B0403020202020204" pitchFamily="34" charset="0"/>
              <a:buChar char="-"/>
              <a:defRPr lang="en-US" sz="1400" b="0" i="0" baseline="0" dirty="0" smtClean="0">
                <a:solidFill>
                  <a:srgbClr val="003087"/>
                </a:solidFill>
                <a:latin typeface="Univers for KPMG Light" panose="020B0403020202020204" pitchFamily="34" charset="0"/>
              </a:defRPr>
            </a:lvl6pPr>
            <a:lvl7pPr marL="1619250" indent="-309563" algn="l" eaLnBrk="1" latinLnBrk="1" hangingPunct="1">
              <a:spcAft>
                <a:spcPts val="650"/>
              </a:spcAft>
              <a:buFont typeface="Univers for KPMG Light" panose="020B0403020202020204" pitchFamily="34" charset="0"/>
              <a:buChar char="—"/>
              <a:defRPr lang="en-US" sz="1400" b="0" i="0" dirty="0" smtClean="0">
                <a:solidFill>
                  <a:srgbClr val="003087"/>
                </a:solidFill>
                <a:latin typeface="Univers for KPMG Light" panose="020B0403020202020204" pitchFamily="34" charset="0"/>
              </a:defRPr>
            </a:lvl7pPr>
            <a:lvl8pPr marL="1885950" indent="-247650" algn="l" eaLnBrk="1" latinLnBrk="1" hangingPunct="1">
              <a:spcAft>
                <a:spcPts val="650"/>
              </a:spcAft>
              <a:buFont typeface="Univers for KPMG Light" panose="020B0403020202020204" pitchFamily="34" charset="0"/>
              <a:buChar char="-"/>
              <a:defRPr lang="en-US" sz="1400" b="0" i="0" baseline="0" dirty="0" smtClean="0">
                <a:solidFill>
                  <a:srgbClr val="003087"/>
                </a:solidFill>
                <a:latin typeface="Univers for KPMG Light" panose="020B0403020202020204" pitchFamily="34" charset="0"/>
              </a:defRPr>
            </a:lvl8pPr>
          </a:lstStyle>
          <a:p>
            <a:pPr>
              <a:spcAft>
                <a:spcPts val="0"/>
              </a:spcAft>
            </a:pPr>
            <a:r>
              <a:rPr lang="en-US" altLang="ko-KR">
                <a:latin typeface="KoPub돋움체 Medium" panose="02020603020101020101" pitchFamily="18" charset="-127"/>
                <a:ea typeface="KoPub돋움체 Medium" panose="02020603020101020101" pitchFamily="18" charset="-127"/>
              </a:rPr>
              <a:t>Source : KISTEP(2022), KDB</a:t>
            </a:r>
            <a:r>
              <a:rPr lang="ko-KR" altLang="en-US">
                <a:latin typeface="KoPub돋움체 Medium" panose="02020603020101020101" pitchFamily="18" charset="-127"/>
                <a:ea typeface="KoPub돋움체 Medium" panose="02020603020101020101" pitchFamily="18" charset="-127"/>
              </a:rPr>
              <a:t>미래전략연구소</a:t>
            </a:r>
            <a:r>
              <a:rPr lang="en-US" altLang="ko-KR">
                <a:latin typeface="KoPub돋움체 Medium" panose="02020603020101020101" pitchFamily="18" charset="-127"/>
                <a:ea typeface="KoPub돋움체 Medium" panose="02020603020101020101" pitchFamily="18" charset="-127"/>
              </a:rPr>
              <a:t>(2022)</a:t>
            </a:r>
          </a:p>
        </p:txBody>
      </p:sp>
      <p:grpSp>
        <p:nvGrpSpPr>
          <p:cNvPr id="13" name="그룹 12">
            <a:extLst>
              <a:ext uri="{FF2B5EF4-FFF2-40B4-BE49-F238E27FC236}">
                <a16:creationId xmlns:a16="http://schemas.microsoft.com/office/drawing/2014/main" id="{9869A30A-85B9-4978-0D2C-ABDEA761E0E2}"/>
              </a:ext>
            </a:extLst>
          </p:cNvPr>
          <p:cNvGrpSpPr/>
          <p:nvPr/>
        </p:nvGrpSpPr>
        <p:grpSpPr>
          <a:xfrm>
            <a:off x="5075083" y="1735199"/>
            <a:ext cx="4352399" cy="4286187"/>
            <a:chOff x="5302331" y="2593238"/>
            <a:chExt cx="3959470" cy="3317460"/>
          </a:xfrm>
        </p:grpSpPr>
        <p:sp>
          <p:nvSpPr>
            <p:cNvPr id="14" name="직사각형 13">
              <a:extLst>
                <a:ext uri="{FF2B5EF4-FFF2-40B4-BE49-F238E27FC236}">
                  <a16:creationId xmlns:a16="http://schemas.microsoft.com/office/drawing/2014/main" id="{0FA18D20-D968-BF74-A70C-1A1559FCD354}"/>
                </a:ext>
              </a:extLst>
            </p:cNvPr>
            <p:cNvSpPr/>
            <p:nvPr/>
          </p:nvSpPr>
          <p:spPr>
            <a:xfrm>
              <a:off x="6213546" y="3827300"/>
              <a:ext cx="928759" cy="963629"/>
            </a:xfrm>
            <a:prstGeom prst="rect">
              <a:avLst/>
            </a:prstGeom>
            <a:noFill/>
            <a:ln w="1270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ko-KR" altLang="en-US" sz="90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endParaRPr>
            </a:p>
          </p:txBody>
        </p:sp>
        <p:grpSp>
          <p:nvGrpSpPr>
            <p:cNvPr id="15" name="그룹 14">
              <a:extLst>
                <a:ext uri="{FF2B5EF4-FFF2-40B4-BE49-F238E27FC236}">
                  <a16:creationId xmlns:a16="http://schemas.microsoft.com/office/drawing/2014/main" id="{19230424-94F0-3188-5CCB-1A907C71F30F}"/>
                </a:ext>
              </a:extLst>
            </p:cNvPr>
            <p:cNvGrpSpPr/>
            <p:nvPr/>
          </p:nvGrpSpPr>
          <p:grpSpPr>
            <a:xfrm>
              <a:off x="5302331" y="3610906"/>
              <a:ext cx="3956521" cy="1118868"/>
              <a:chOff x="5295120" y="3402929"/>
              <a:chExt cx="3956521" cy="1118868"/>
            </a:xfrm>
          </p:grpSpPr>
          <p:sp>
            <p:nvSpPr>
              <p:cNvPr id="43" name="직사각형 42">
                <a:extLst>
                  <a:ext uri="{FF2B5EF4-FFF2-40B4-BE49-F238E27FC236}">
                    <a16:creationId xmlns:a16="http://schemas.microsoft.com/office/drawing/2014/main" id="{7B093DAA-90F7-A05D-1B5D-FD1B40B8E341}"/>
                  </a:ext>
                </a:extLst>
              </p:cNvPr>
              <p:cNvSpPr/>
              <p:nvPr/>
            </p:nvSpPr>
            <p:spPr>
              <a:xfrm>
                <a:off x="5298286" y="3885095"/>
                <a:ext cx="792806" cy="171022"/>
              </a:xfrm>
              <a:prstGeom prst="rect">
                <a:avLst/>
              </a:prstGeom>
              <a:solidFill>
                <a:srgbClr val="E7EAF3"/>
              </a:solidFill>
            </p:spPr>
            <p:txBody>
              <a:bodyPr wrap="square" tIns="0" bIns="0" anchor="ctr">
                <a:noAutofit/>
              </a:bodyPr>
              <a:lstStyle/>
              <a:p>
                <a:pPr algn="ctr"/>
                <a:r>
                  <a:rPr lang="ko-KR" altLang="en-US" sz="900" b="1" spc="-50">
                    <a:ln>
                      <a:solidFill>
                        <a:schemeClr val="bg1">
                          <a:lumMod val="75000"/>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rPr>
                  <a:t>복합소재</a:t>
                </a:r>
              </a:p>
            </p:txBody>
          </p:sp>
          <p:sp>
            <p:nvSpPr>
              <p:cNvPr id="44" name="직사각형 43">
                <a:extLst>
                  <a:ext uri="{FF2B5EF4-FFF2-40B4-BE49-F238E27FC236}">
                    <a16:creationId xmlns:a16="http://schemas.microsoft.com/office/drawing/2014/main" id="{36835051-E3C9-84D7-3A11-29BEB7337B3D}"/>
                  </a:ext>
                </a:extLst>
              </p:cNvPr>
              <p:cNvSpPr/>
              <p:nvPr/>
            </p:nvSpPr>
            <p:spPr>
              <a:xfrm>
                <a:off x="5295120" y="4110821"/>
                <a:ext cx="792806" cy="171022"/>
              </a:xfrm>
              <a:prstGeom prst="rect">
                <a:avLst/>
              </a:prstGeom>
              <a:solidFill>
                <a:srgbClr val="E7EAF3"/>
              </a:solidFill>
            </p:spPr>
            <p:txBody>
              <a:bodyPr wrap="square" tIns="0" bIns="0" anchor="ctr">
                <a:noAutofit/>
              </a:bodyPr>
              <a:lstStyle/>
              <a:p>
                <a:pPr algn="ctr"/>
                <a:r>
                  <a:rPr lang="ko-KR" altLang="en-US" sz="900" b="1" spc="-50">
                    <a:ln>
                      <a:solidFill>
                        <a:schemeClr val="bg1">
                          <a:lumMod val="75000"/>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rPr>
                  <a:t>철강</a:t>
                </a:r>
              </a:p>
            </p:txBody>
          </p:sp>
          <p:sp>
            <p:nvSpPr>
              <p:cNvPr id="45" name="직사각형 44">
                <a:extLst>
                  <a:ext uri="{FF2B5EF4-FFF2-40B4-BE49-F238E27FC236}">
                    <a16:creationId xmlns:a16="http://schemas.microsoft.com/office/drawing/2014/main" id="{E430A5E7-1456-0D26-069E-BBF8102501A2}"/>
                  </a:ext>
                </a:extLst>
              </p:cNvPr>
              <p:cNvSpPr/>
              <p:nvPr/>
            </p:nvSpPr>
            <p:spPr>
              <a:xfrm>
                <a:off x="6276354" y="3666181"/>
                <a:ext cx="792806" cy="171022"/>
              </a:xfrm>
              <a:prstGeom prst="rect">
                <a:avLst/>
              </a:prstGeom>
              <a:solidFill>
                <a:srgbClr val="E7EAF3"/>
              </a:solidFill>
            </p:spPr>
            <p:txBody>
              <a:bodyPr wrap="square" tIns="0" bIns="0" anchor="ctr">
                <a:noAutofit/>
              </a:bodyPr>
              <a:lstStyle/>
              <a:p>
                <a:pPr algn="ctr"/>
                <a:r>
                  <a:rPr lang="ko-KR" altLang="en-US" sz="900" b="1" spc="-50">
                    <a:ln>
                      <a:solidFill>
                        <a:schemeClr val="bg1">
                          <a:lumMod val="75000"/>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rPr>
                  <a:t>블레이드</a:t>
                </a:r>
              </a:p>
            </p:txBody>
          </p:sp>
          <p:sp>
            <p:nvSpPr>
              <p:cNvPr id="46" name="직사각형 45">
                <a:extLst>
                  <a:ext uri="{FF2B5EF4-FFF2-40B4-BE49-F238E27FC236}">
                    <a16:creationId xmlns:a16="http://schemas.microsoft.com/office/drawing/2014/main" id="{0770E905-DE62-4BA1-3DE9-6C203923402D}"/>
                  </a:ext>
                </a:extLst>
              </p:cNvPr>
              <p:cNvSpPr/>
              <p:nvPr/>
            </p:nvSpPr>
            <p:spPr>
              <a:xfrm>
                <a:off x="6276354" y="3894379"/>
                <a:ext cx="792806" cy="171022"/>
              </a:xfrm>
              <a:prstGeom prst="rect">
                <a:avLst/>
              </a:prstGeom>
              <a:solidFill>
                <a:srgbClr val="E7EAF3"/>
              </a:solidFill>
            </p:spPr>
            <p:txBody>
              <a:bodyPr wrap="square" tIns="0" bIns="0" anchor="ctr">
                <a:noAutofit/>
              </a:bodyPr>
              <a:lstStyle/>
              <a:p>
                <a:pPr algn="ctr"/>
                <a:r>
                  <a:rPr lang="ko-KR" altLang="en-US" sz="900" b="1" spc="-50">
                    <a:ln>
                      <a:solidFill>
                        <a:schemeClr val="bg1">
                          <a:lumMod val="75000"/>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rPr>
                  <a:t>발전기</a:t>
                </a:r>
              </a:p>
            </p:txBody>
          </p:sp>
          <p:sp>
            <p:nvSpPr>
              <p:cNvPr id="47" name="직사각형 46">
                <a:extLst>
                  <a:ext uri="{FF2B5EF4-FFF2-40B4-BE49-F238E27FC236}">
                    <a16:creationId xmlns:a16="http://schemas.microsoft.com/office/drawing/2014/main" id="{4F0E51C1-FCC5-20A5-25C6-4E452F510B3F}"/>
                  </a:ext>
                </a:extLst>
              </p:cNvPr>
              <p:cNvSpPr/>
              <p:nvPr/>
            </p:nvSpPr>
            <p:spPr>
              <a:xfrm>
                <a:off x="6276354" y="4122577"/>
                <a:ext cx="792806" cy="171022"/>
              </a:xfrm>
              <a:prstGeom prst="rect">
                <a:avLst/>
              </a:prstGeom>
              <a:solidFill>
                <a:srgbClr val="E7EAF3"/>
              </a:solidFill>
            </p:spPr>
            <p:txBody>
              <a:bodyPr wrap="square" tIns="0" bIns="0" anchor="ctr">
                <a:noAutofit/>
              </a:bodyPr>
              <a:lstStyle/>
              <a:p>
                <a:pPr algn="ctr"/>
                <a:r>
                  <a:rPr lang="ko-KR" altLang="en-US" sz="900" b="1" spc="-50">
                    <a:ln>
                      <a:solidFill>
                        <a:schemeClr val="bg1">
                          <a:lumMod val="75000"/>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rPr>
                  <a:t>전력변환장치</a:t>
                </a:r>
              </a:p>
            </p:txBody>
          </p:sp>
          <p:sp>
            <p:nvSpPr>
              <p:cNvPr id="49" name="직사각형 48">
                <a:extLst>
                  <a:ext uri="{FF2B5EF4-FFF2-40B4-BE49-F238E27FC236}">
                    <a16:creationId xmlns:a16="http://schemas.microsoft.com/office/drawing/2014/main" id="{95752093-95B6-A767-5C57-D521F2D74366}"/>
                  </a:ext>
                </a:extLst>
              </p:cNvPr>
              <p:cNvSpPr/>
              <p:nvPr/>
            </p:nvSpPr>
            <p:spPr>
              <a:xfrm>
                <a:off x="6276354" y="4350775"/>
                <a:ext cx="792806" cy="171022"/>
              </a:xfrm>
              <a:prstGeom prst="rect">
                <a:avLst/>
              </a:prstGeom>
              <a:solidFill>
                <a:srgbClr val="E7EAF3"/>
              </a:solidFill>
            </p:spPr>
            <p:txBody>
              <a:bodyPr wrap="square" tIns="0" bIns="0" anchor="ctr">
                <a:noAutofit/>
              </a:bodyPr>
              <a:lstStyle/>
              <a:p>
                <a:pPr algn="ctr"/>
                <a:r>
                  <a:rPr lang="ko-KR" altLang="en-US" sz="900" b="1" spc="-50">
                    <a:ln>
                      <a:solidFill>
                        <a:schemeClr val="bg1">
                          <a:lumMod val="75000"/>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rPr>
                  <a:t>타워</a:t>
                </a:r>
              </a:p>
            </p:txBody>
          </p:sp>
          <p:sp>
            <p:nvSpPr>
              <p:cNvPr id="50" name="직사각형 49">
                <a:extLst>
                  <a:ext uri="{FF2B5EF4-FFF2-40B4-BE49-F238E27FC236}">
                    <a16:creationId xmlns:a16="http://schemas.microsoft.com/office/drawing/2014/main" id="{F22E4C0B-3538-6650-26EF-A76A015A7543}"/>
                  </a:ext>
                </a:extLst>
              </p:cNvPr>
              <p:cNvSpPr/>
              <p:nvPr/>
            </p:nvSpPr>
            <p:spPr>
              <a:xfrm>
                <a:off x="7437146" y="3651136"/>
                <a:ext cx="792806" cy="171022"/>
              </a:xfrm>
              <a:prstGeom prst="rect">
                <a:avLst/>
              </a:prstGeom>
              <a:solidFill>
                <a:srgbClr val="E7EAF3"/>
              </a:solidFill>
            </p:spPr>
            <p:txBody>
              <a:bodyPr wrap="square" tIns="0" bIns="0" anchor="ctr">
                <a:noAutofit/>
              </a:bodyPr>
              <a:lstStyle/>
              <a:p>
                <a:pPr algn="ctr"/>
                <a:r>
                  <a:rPr lang="ko-KR" altLang="en-US" sz="900" b="1" spc="-50">
                    <a:ln>
                      <a:solidFill>
                        <a:schemeClr val="bg1">
                          <a:lumMod val="75000"/>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rPr>
                  <a:t>토목</a:t>
                </a:r>
              </a:p>
            </p:txBody>
          </p:sp>
          <p:sp>
            <p:nvSpPr>
              <p:cNvPr id="51" name="직사각형 50">
                <a:extLst>
                  <a:ext uri="{FF2B5EF4-FFF2-40B4-BE49-F238E27FC236}">
                    <a16:creationId xmlns:a16="http://schemas.microsoft.com/office/drawing/2014/main" id="{D57AD030-030E-73E2-4C5D-18703437421D}"/>
                  </a:ext>
                </a:extLst>
              </p:cNvPr>
              <p:cNvSpPr/>
              <p:nvPr/>
            </p:nvSpPr>
            <p:spPr>
              <a:xfrm>
                <a:off x="7437146" y="3882207"/>
                <a:ext cx="792806" cy="171022"/>
              </a:xfrm>
              <a:prstGeom prst="rect">
                <a:avLst/>
              </a:prstGeom>
              <a:solidFill>
                <a:srgbClr val="E7EAF3"/>
              </a:solidFill>
            </p:spPr>
            <p:txBody>
              <a:bodyPr wrap="square" tIns="0" bIns="0" anchor="ctr">
                <a:noAutofit/>
              </a:bodyPr>
              <a:lstStyle/>
              <a:p>
                <a:pPr algn="ctr"/>
                <a:r>
                  <a:rPr lang="ko-KR" altLang="en-US" sz="900" b="1" spc="-50">
                    <a:ln>
                      <a:solidFill>
                        <a:schemeClr val="bg1">
                          <a:lumMod val="75000"/>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rPr>
                  <a:t>구조물</a:t>
                </a:r>
              </a:p>
            </p:txBody>
          </p:sp>
          <p:sp>
            <p:nvSpPr>
              <p:cNvPr id="52" name="직사각형 51">
                <a:extLst>
                  <a:ext uri="{FF2B5EF4-FFF2-40B4-BE49-F238E27FC236}">
                    <a16:creationId xmlns:a16="http://schemas.microsoft.com/office/drawing/2014/main" id="{F500D100-DC40-D466-BA85-2E5719A4B1CF}"/>
                  </a:ext>
                </a:extLst>
              </p:cNvPr>
              <p:cNvSpPr/>
              <p:nvPr/>
            </p:nvSpPr>
            <p:spPr>
              <a:xfrm>
                <a:off x="7437146" y="4113278"/>
                <a:ext cx="792806" cy="171022"/>
              </a:xfrm>
              <a:prstGeom prst="rect">
                <a:avLst/>
              </a:prstGeom>
              <a:solidFill>
                <a:srgbClr val="E7EAF3"/>
              </a:solidFill>
            </p:spPr>
            <p:txBody>
              <a:bodyPr wrap="square" tIns="0" bIns="0" anchor="ctr">
                <a:noAutofit/>
              </a:bodyPr>
              <a:lstStyle/>
              <a:p>
                <a:pPr algn="ctr"/>
                <a:r>
                  <a:rPr lang="ko-KR" altLang="en-US" sz="900" b="1" spc="-50">
                    <a:ln>
                      <a:solidFill>
                        <a:schemeClr val="bg1">
                          <a:lumMod val="75000"/>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rPr>
                  <a:t>송전시설</a:t>
                </a:r>
              </a:p>
            </p:txBody>
          </p:sp>
          <p:sp>
            <p:nvSpPr>
              <p:cNvPr id="53" name="직사각형 52">
                <a:extLst>
                  <a:ext uri="{FF2B5EF4-FFF2-40B4-BE49-F238E27FC236}">
                    <a16:creationId xmlns:a16="http://schemas.microsoft.com/office/drawing/2014/main" id="{6E72A71E-127E-C513-0FB1-EF1D382F0458}"/>
                  </a:ext>
                </a:extLst>
              </p:cNvPr>
              <p:cNvSpPr/>
              <p:nvPr/>
            </p:nvSpPr>
            <p:spPr>
              <a:xfrm>
                <a:off x="7437146" y="4344350"/>
                <a:ext cx="792806" cy="171022"/>
              </a:xfrm>
              <a:prstGeom prst="rect">
                <a:avLst/>
              </a:prstGeom>
              <a:solidFill>
                <a:srgbClr val="E7EAF3"/>
              </a:solidFill>
            </p:spPr>
            <p:txBody>
              <a:bodyPr wrap="square" tIns="0" bIns="0" anchor="ctr">
                <a:noAutofit/>
              </a:bodyPr>
              <a:lstStyle/>
              <a:p>
                <a:pPr algn="ctr"/>
                <a:r>
                  <a:rPr lang="ko-KR" altLang="en-US" sz="900" b="1" spc="-50">
                    <a:ln>
                      <a:solidFill>
                        <a:schemeClr val="bg1">
                          <a:lumMod val="75000"/>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rPr>
                  <a:t>해양건설</a:t>
                </a:r>
              </a:p>
            </p:txBody>
          </p:sp>
          <p:sp>
            <p:nvSpPr>
              <p:cNvPr id="54" name="직사각형 53">
                <a:extLst>
                  <a:ext uri="{FF2B5EF4-FFF2-40B4-BE49-F238E27FC236}">
                    <a16:creationId xmlns:a16="http://schemas.microsoft.com/office/drawing/2014/main" id="{4D3FCF05-FB5C-8BB3-BA58-92117414BF0E}"/>
                  </a:ext>
                </a:extLst>
              </p:cNvPr>
              <p:cNvSpPr/>
              <p:nvPr/>
            </p:nvSpPr>
            <p:spPr>
              <a:xfrm>
                <a:off x="8458835" y="3647573"/>
                <a:ext cx="792806" cy="171022"/>
              </a:xfrm>
              <a:prstGeom prst="rect">
                <a:avLst/>
              </a:prstGeom>
              <a:solidFill>
                <a:srgbClr val="E7EAF3"/>
              </a:solidFill>
            </p:spPr>
            <p:txBody>
              <a:bodyPr wrap="square" tIns="0" bIns="0" anchor="ctr">
                <a:noAutofit/>
              </a:bodyPr>
              <a:lstStyle/>
              <a:p>
                <a:pPr algn="ctr"/>
                <a:r>
                  <a:rPr lang="ko-KR" altLang="en-US" sz="900" b="1" spc="-50">
                    <a:ln>
                      <a:solidFill>
                        <a:schemeClr val="bg1">
                          <a:lumMod val="75000"/>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rPr>
                  <a:t>개인풍력</a:t>
                </a:r>
              </a:p>
            </p:txBody>
          </p:sp>
          <p:sp>
            <p:nvSpPr>
              <p:cNvPr id="55" name="직사각형 54">
                <a:extLst>
                  <a:ext uri="{FF2B5EF4-FFF2-40B4-BE49-F238E27FC236}">
                    <a16:creationId xmlns:a16="http://schemas.microsoft.com/office/drawing/2014/main" id="{D8D3E971-DA46-3671-1985-218BA8B11D35}"/>
                  </a:ext>
                </a:extLst>
              </p:cNvPr>
              <p:cNvSpPr/>
              <p:nvPr/>
            </p:nvSpPr>
            <p:spPr>
              <a:xfrm>
                <a:off x="8458835" y="3878644"/>
                <a:ext cx="792806" cy="171022"/>
              </a:xfrm>
              <a:prstGeom prst="rect">
                <a:avLst/>
              </a:prstGeom>
              <a:solidFill>
                <a:srgbClr val="E7EAF3"/>
              </a:solidFill>
            </p:spPr>
            <p:txBody>
              <a:bodyPr wrap="square" tIns="0" bIns="0" anchor="ctr">
                <a:noAutofit/>
              </a:bodyPr>
              <a:lstStyle/>
              <a:p>
                <a:pPr algn="ctr"/>
                <a:r>
                  <a:rPr lang="ko-KR" altLang="en-US" sz="900" b="1" spc="-50">
                    <a:ln>
                      <a:solidFill>
                        <a:schemeClr val="bg1">
                          <a:lumMod val="75000"/>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rPr>
                  <a:t>육상단지</a:t>
                </a:r>
              </a:p>
            </p:txBody>
          </p:sp>
          <p:sp>
            <p:nvSpPr>
              <p:cNvPr id="56" name="직사각형 55">
                <a:extLst>
                  <a:ext uri="{FF2B5EF4-FFF2-40B4-BE49-F238E27FC236}">
                    <a16:creationId xmlns:a16="http://schemas.microsoft.com/office/drawing/2014/main" id="{F92E8AF0-9BB6-6255-6F3C-4C314659B6C3}"/>
                  </a:ext>
                </a:extLst>
              </p:cNvPr>
              <p:cNvSpPr/>
              <p:nvPr/>
            </p:nvSpPr>
            <p:spPr>
              <a:xfrm>
                <a:off x="8458835" y="4109715"/>
                <a:ext cx="792806" cy="171022"/>
              </a:xfrm>
              <a:prstGeom prst="rect">
                <a:avLst/>
              </a:prstGeom>
              <a:solidFill>
                <a:srgbClr val="E7EAF3"/>
              </a:solidFill>
            </p:spPr>
            <p:txBody>
              <a:bodyPr wrap="square" tIns="0" bIns="0" anchor="ctr">
                <a:noAutofit/>
              </a:bodyPr>
              <a:lstStyle/>
              <a:p>
                <a:pPr algn="ctr"/>
                <a:r>
                  <a:rPr lang="ko-KR" altLang="en-US" sz="900" b="1" spc="-50">
                    <a:ln>
                      <a:solidFill>
                        <a:schemeClr val="bg1">
                          <a:lumMod val="75000"/>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rPr>
                  <a:t>해상단지</a:t>
                </a:r>
              </a:p>
            </p:txBody>
          </p:sp>
          <p:sp>
            <p:nvSpPr>
              <p:cNvPr id="57" name="직사각형 56">
                <a:extLst>
                  <a:ext uri="{FF2B5EF4-FFF2-40B4-BE49-F238E27FC236}">
                    <a16:creationId xmlns:a16="http://schemas.microsoft.com/office/drawing/2014/main" id="{B7B420C9-0122-6D07-0B94-BE64F2E5FADD}"/>
                  </a:ext>
                </a:extLst>
              </p:cNvPr>
              <p:cNvSpPr/>
              <p:nvPr/>
            </p:nvSpPr>
            <p:spPr>
              <a:xfrm>
                <a:off x="8458835" y="4340787"/>
                <a:ext cx="792806" cy="171022"/>
              </a:xfrm>
              <a:prstGeom prst="rect">
                <a:avLst/>
              </a:prstGeom>
              <a:solidFill>
                <a:srgbClr val="E7EAF3"/>
              </a:solidFill>
            </p:spPr>
            <p:txBody>
              <a:bodyPr wrap="square" tIns="0" bIns="0" anchor="ctr">
                <a:noAutofit/>
              </a:bodyPr>
              <a:lstStyle/>
              <a:p>
                <a:pPr algn="ctr"/>
                <a:r>
                  <a:rPr lang="ko-KR" altLang="en-US" sz="900" b="1" spc="-50">
                    <a:ln>
                      <a:solidFill>
                        <a:schemeClr val="bg1">
                          <a:lumMod val="75000"/>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rPr>
                  <a:t>전력공급사</a:t>
                </a:r>
              </a:p>
            </p:txBody>
          </p:sp>
          <p:sp>
            <p:nvSpPr>
              <p:cNvPr id="58" name="직사각형 57">
                <a:extLst>
                  <a:ext uri="{FF2B5EF4-FFF2-40B4-BE49-F238E27FC236}">
                    <a16:creationId xmlns:a16="http://schemas.microsoft.com/office/drawing/2014/main" id="{461E02AA-5846-AC76-70C8-EC6EF8BB5511}"/>
                  </a:ext>
                </a:extLst>
              </p:cNvPr>
              <p:cNvSpPr/>
              <p:nvPr/>
            </p:nvSpPr>
            <p:spPr>
              <a:xfrm>
                <a:off x="5295120" y="3408915"/>
                <a:ext cx="1843722" cy="170092"/>
              </a:xfrm>
              <a:prstGeom prst="rect">
                <a:avLst/>
              </a:prstGeom>
              <a:solidFill>
                <a:srgbClr val="ACEAFF"/>
              </a:solidFill>
            </p:spPr>
            <p:txBody>
              <a:bodyPr wrap="square" tIns="0" bIns="0" anchor="ctr">
                <a:noAutofit/>
              </a:bodyPr>
              <a:lstStyle/>
              <a:p>
                <a:pPr algn="ctr"/>
                <a:r>
                  <a:rPr lang="ko-KR" altLang="en-US" sz="900" b="1" spc="-50">
                    <a:ln>
                      <a:solidFill>
                        <a:schemeClr val="bg1">
                          <a:lumMod val="75000"/>
                          <a:alpha val="0"/>
                        </a:schemeClr>
                      </a:solidFill>
                    </a:ln>
                    <a:latin typeface="KoPub돋움체 Medium" panose="00000600000000000000" pitchFamily="2" charset="-127"/>
                    <a:ea typeface="KoPub돋움체 Medium" panose="00000600000000000000" pitchFamily="2" charset="-127"/>
                  </a:rPr>
                  <a:t>풍력시스템</a:t>
                </a:r>
              </a:p>
            </p:txBody>
          </p:sp>
          <p:sp>
            <p:nvSpPr>
              <p:cNvPr id="59" name="직사각형 58">
                <a:extLst>
                  <a:ext uri="{FF2B5EF4-FFF2-40B4-BE49-F238E27FC236}">
                    <a16:creationId xmlns:a16="http://schemas.microsoft.com/office/drawing/2014/main" id="{6563267D-D2D6-73A4-E4E6-9F102049A6F1}"/>
                  </a:ext>
                </a:extLst>
              </p:cNvPr>
              <p:cNvSpPr/>
              <p:nvPr/>
            </p:nvSpPr>
            <p:spPr>
              <a:xfrm>
                <a:off x="7437146" y="3402929"/>
                <a:ext cx="792806" cy="170073"/>
              </a:xfrm>
              <a:prstGeom prst="rect">
                <a:avLst/>
              </a:prstGeom>
              <a:solidFill>
                <a:srgbClr val="1E49E2"/>
              </a:solidFill>
            </p:spPr>
            <p:txBody>
              <a:bodyPr wrap="square" tIns="0" bIns="0" anchor="ctr">
                <a:noAutofit/>
              </a:bodyPr>
              <a:lstStyle/>
              <a:p>
                <a:pPr algn="ctr"/>
                <a:r>
                  <a:rPr lang="ko-KR" altLang="en-US" sz="900" b="1" spc="-50">
                    <a:ln>
                      <a:solidFill>
                        <a:schemeClr val="bg1">
                          <a:lumMod val="75000"/>
                          <a:alpha val="0"/>
                        </a:schemeClr>
                      </a:solidFill>
                    </a:ln>
                    <a:solidFill>
                      <a:schemeClr val="bg1"/>
                    </a:solidFill>
                    <a:latin typeface="KoPub돋움체 Medium" panose="00000600000000000000" pitchFamily="2" charset="-127"/>
                    <a:ea typeface="KoPub돋움체 Medium" panose="00000600000000000000" pitchFamily="2" charset="-127"/>
                  </a:rPr>
                  <a:t>건설업</a:t>
                </a:r>
              </a:p>
            </p:txBody>
          </p:sp>
          <p:sp>
            <p:nvSpPr>
              <p:cNvPr id="60" name="직사각형 59">
                <a:extLst>
                  <a:ext uri="{FF2B5EF4-FFF2-40B4-BE49-F238E27FC236}">
                    <a16:creationId xmlns:a16="http://schemas.microsoft.com/office/drawing/2014/main" id="{910D84FF-C0E0-3002-79A9-4C2B3685C8D5}"/>
                  </a:ext>
                </a:extLst>
              </p:cNvPr>
              <p:cNvSpPr/>
              <p:nvPr/>
            </p:nvSpPr>
            <p:spPr>
              <a:xfrm>
                <a:off x="8458835" y="3409389"/>
                <a:ext cx="792806" cy="170073"/>
              </a:xfrm>
              <a:prstGeom prst="rect">
                <a:avLst/>
              </a:prstGeom>
              <a:solidFill>
                <a:srgbClr val="1E49E2"/>
              </a:solidFill>
            </p:spPr>
            <p:txBody>
              <a:bodyPr wrap="square" tIns="0" bIns="0" anchor="ctr">
                <a:noAutofit/>
              </a:bodyPr>
              <a:lstStyle/>
              <a:p>
                <a:pPr algn="ctr"/>
                <a:r>
                  <a:rPr lang="ko-KR" altLang="en-US" sz="900" b="1" spc="-50">
                    <a:ln>
                      <a:solidFill>
                        <a:schemeClr val="bg1">
                          <a:lumMod val="75000"/>
                          <a:alpha val="0"/>
                        </a:schemeClr>
                      </a:solidFill>
                    </a:ln>
                    <a:solidFill>
                      <a:schemeClr val="bg1"/>
                    </a:solidFill>
                    <a:latin typeface="KoPub돋움체 Medium" panose="00000600000000000000" pitchFamily="2" charset="-127"/>
                    <a:ea typeface="KoPub돋움체 Medium" panose="00000600000000000000" pitchFamily="2" charset="-127"/>
                  </a:rPr>
                  <a:t>발전사업</a:t>
                </a:r>
              </a:p>
            </p:txBody>
          </p:sp>
          <p:sp>
            <p:nvSpPr>
              <p:cNvPr id="61" name="화살표: 갈매기형 수장 60">
                <a:extLst>
                  <a:ext uri="{FF2B5EF4-FFF2-40B4-BE49-F238E27FC236}">
                    <a16:creationId xmlns:a16="http://schemas.microsoft.com/office/drawing/2014/main" id="{5CDE118B-B93D-0DB2-A8EA-C308D175EDFB}"/>
                  </a:ext>
                </a:extLst>
              </p:cNvPr>
              <p:cNvSpPr/>
              <p:nvPr/>
            </p:nvSpPr>
            <p:spPr>
              <a:xfrm>
                <a:off x="6137507" y="3956720"/>
                <a:ext cx="122157" cy="171019"/>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ko-KR" altLang="en-US" sz="90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endParaRPr>
              </a:p>
            </p:txBody>
          </p:sp>
        </p:grpSp>
        <p:sp>
          <p:nvSpPr>
            <p:cNvPr id="16" name="직사각형 15">
              <a:extLst>
                <a:ext uri="{FF2B5EF4-FFF2-40B4-BE49-F238E27FC236}">
                  <a16:creationId xmlns:a16="http://schemas.microsoft.com/office/drawing/2014/main" id="{1B6D3E89-B4B0-D79B-D136-88DD159F82E7}"/>
                </a:ext>
              </a:extLst>
            </p:cNvPr>
            <p:cNvSpPr/>
            <p:nvPr/>
          </p:nvSpPr>
          <p:spPr>
            <a:xfrm>
              <a:off x="6192006" y="5033222"/>
              <a:ext cx="1486463" cy="170057"/>
            </a:xfrm>
            <a:prstGeom prst="rect">
              <a:avLst/>
            </a:prstGeom>
            <a:solidFill>
              <a:srgbClr val="E7EAF3"/>
            </a:solidFill>
          </p:spPr>
          <p:txBody>
            <a:bodyPr wrap="square" tIns="0" bIns="0" anchor="ctr">
              <a:noAutofit/>
            </a:bodyPr>
            <a:lstStyle/>
            <a:p>
              <a:pPr algn="ctr"/>
              <a:r>
                <a:rPr lang="ko-KR" altLang="en-US" sz="900" b="1" spc="-50">
                  <a:ln>
                    <a:solidFill>
                      <a:schemeClr val="bg1">
                        <a:lumMod val="75000"/>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rPr>
                <a:t>파이낸싱</a:t>
              </a:r>
            </a:p>
          </p:txBody>
        </p:sp>
        <p:sp>
          <p:nvSpPr>
            <p:cNvPr id="25" name="직사각형 24">
              <a:extLst>
                <a:ext uri="{FF2B5EF4-FFF2-40B4-BE49-F238E27FC236}">
                  <a16:creationId xmlns:a16="http://schemas.microsoft.com/office/drawing/2014/main" id="{8751C36A-F639-6E93-C736-C9195299398C}"/>
                </a:ext>
              </a:extLst>
            </p:cNvPr>
            <p:cNvSpPr/>
            <p:nvPr/>
          </p:nvSpPr>
          <p:spPr>
            <a:xfrm>
              <a:off x="7775338" y="5033222"/>
              <a:ext cx="1486463" cy="170057"/>
            </a:xfrm>
            <a:prstGeom prst="rect">
              <a:avLst/>
            </a:prstGeom>
            <a:solidFill>
              <a:srgbClr val="E7EAF3"/>
            </a:solidFill>
          </p:spPr>
          <p:txBody>
            <a:bodyPr wrap="square" tIns="0" bIns="0" anchor="ctr">
              <a:noAutofit/>
            </a:bodyPr>
            <a:lstStyle/>
            <a:p>
              <a:pPr algn="ctr"/>
              <a:r>
                <a:rPr lang="ko-KR" altLang="en-US" sz="900" b="1" spc="-50">
                  <a:ln>
                    <a:solidFill>
                      <a:schemeClr val="bg1">
                        <a:lumMod val="75000"/>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rPr>
                <a:t>운영</a:t>
              </a:r>
            </a:p>
          </p:txBody>
        </p:sp>
        <p:sp>
          <p:nvSpPr>
            <p:cNvPr id="26" name="직사각형 25">
              <a:extLst>
                <a:ext uri="{FF2B5EF4-FFF2-40B4-BE49-F238E27FC236}">
                  <a16:creationId xmlns:a16="http://schemas.microsoft.com/office/drawing/2014/main" id="{4237AAD0-25F4-A67B-9976-0D74AD438579}"/>
                </a:ext>
              </a:extLst>
            </p:cNvPr>
            <p:cNvSpPr/>
            <p:nvPr/>
          </p:nvSpPr>
          <p:spPr>
            <a:xfrm>
              <a:off x="6192006" y="5269028"/>
              <a:ext cx="1486463" cy="170057"/>
            </a:xfrm>
            <a:prstGeom prst="rect">
              <a:avLst/>
            </a:prstGeom>
            <a:solidFill>
              <a:srgbClr val="E7EAF3"/>
            </a:solidFill>
          </p:spPr>
          <p:txBody>
            <a:bodyPr wrap="square" tIns="0" bIns="0" anchor="ctr">
              <a:noAutofit/>
            </a:bodyPr>
            <a:lstStyle/>
            <a:p>
              <a:pPr algn="ctr"/>
              <a:r>
                <a:rPr lang="ko-KR" altLang="en-US" sz="900" b="1" spc="-50">
                  <a:ln>
                    <a:solidFill>
                      <a:schemeClr val="bg1">
                        <a:lumMod val="75000"/>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rPr>
                <a:t>표준화 및 인증</a:t>
              </a:r>
            </a:p>
          </p:txBody>
        </p:sp>
        <p:sp>
          <p:nvSpPr>
            <p:cNvPr id="27" name="직사각형 26">
              <a:extLst>
                <a:ext uri="{FF2B5EF4-FFF2-40B4-BE49-F238E27FC236}">
                  <a16:creationId xmlns:a16="http://schemas.microsoft.com/office/drawing/2014/main" id="{EDB5B207-6453-6D16-D97F-EF6EBCA34623}"/>
                </a:ext>
              </a:extLst>
            </p:cNvPr>
            <p:cNvSpPr/>
            <p:nvPr/>
          </p:nvSpPr>
          <p:spPr>
            <a:xfrm>
              <a:off x="7775338" y="5267856"/>
              <a:ext cx="1486463" cy="170057"/>
            </a:xfrm>
            <a:prstGeom prst="rect">
              <a:avLst/>
            </a:prstGeom>
            <a:solidFill>
              <a:srgbClr val="E7EAF3"/>
            </a:solidFill>
          </p:spPr>
          <p:txBody>
            <a:bodyPr wrap="square" tIns="0" bIns="0" anchor="ctr">
              <a:noAutofit/>
            </a:bodyPr>
            <a:lstStyle/>
            <a:p>
              <a:pPr algn="ctr"/>
              <a:r>
                <a:rPr lang="ko-KR" altLang="en-US" sz="900" b="1" spc="-50">
                  <a:ln>
                    <a:solidFill>
                      <a:schemeClr val="bg1">
                        <a:lumMod val="75000"/>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rPr>
                <a:t>유지보수</a:t>
              </a:r>
            </a:p>
          </p:txBody>
        </p:sp>
        <p:sp>
          <p:nvSpPr>
            <p:cNvPr id="28" name="직사각형 27">
              <a:extLst>
                <a:ext uri="{FF2B5EF4-FFF2-40B4-BE49-F238E27FC236}">
                  <a16:creationId xmlns:a16="http://schemas.microsoft.com/office/drawing/2014/main" id="{ABED3F37-C6C6-A4F0-3D3C-2E88BE597129}"/>
                </a:ext>
              </a:extLst>
            </p:cNvPr>
            <p:cNvSpPr/>
            <p:nvPr/>
          </p:nvSpPr>
          <p:spPr>
            <a:xfrm>
              <a:off x="6192006" y="5504834"/>
              <a:ext cx="3069795" cy="170057"/>
            </a:xfrm>
            <a:prstGeom prst="rect">
              <a:avLst/>
            </a:prstGeom>
            <a:solidFill>
              <a:srgbClr val="E7EAF3"/>
            </a:solidFill>
          </p:spPr>
          <p:txBody>
            <a:bodyPr wrap="square" tIns="0" bIns="0" anchor="ctr">
              <a:noAutofit/>
            </a:bodyPr>
            <a:lstStyle/>
            <a:p>
              <a:pPr algn="ctr"/>
              <a:r>
                <a:rPr lang="ko-KR" altLang="en-US" sz="900" b="1" spc="-50">
                  <a:ln>
                    <a:solidFill>
                      <a:schemeClr val="bg1">
                        <a:lumMod val="75000"/>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rPr>
                <a:t>컨설팅</a:t>
              </a:r>
            </a:p>
          </p:txBody>
        </p:sp>
        <p:sp>
          <p:nvSpPr>
            <p:cNvPr id="29" name="직사각형 28">
              <a:extLst>
                <a:ext uri="{FF2B5EF4-FFF2-40B4-BE49-F238E27FC236}">
                  <a16:creationId xmlns:a16="http://schemas.microsoft.com/office/drawing/2014/main" id="{13F0278B-1DC1-126B-206A-3962D46602D3}"/>
                </a:ext>
              </a:extLst>
            </p:cNvPr>
            <p:cNvSpPr/>
            <p:nvPr/>
          </p:nvSpPr>
          <p:spPr>
            <a:xfrm>
              <a:off x="6192006" y="5740641"/>
              <a:ext cx="3069795" cy="170057"/>
            </a:xfrm>
            <a:prstGeom prst="rect">
              <a:avLst/>
            </a:prstGeom>
            <a:solidFill>
              <a:srgbClr val="E7EAF3"/>
            </a:solidFill>
          </p:spPr>
          <p:txBody>
            <a:bodyPr wrap="square" tIns="0" bIns="0" anchor="ctr">
              <a:noAutofit/>
            </a:bodyPr>
            <a:lstStyle/>
            <a:p>
              <a:pPr algn="ctr"/>
              <a:r>
                <a:rPr lang="en-US" altLang="ko-KR" sz="900" b="1" spc="-50">
                  <a:ln>
                    <a:solidFill>
                      <a:schemeClr val="bg1">
                        <a:lumMod val="75000"/>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rPr>
                <a:t>R&amp;D </a:t>
              </a:r>
              <a:r>
                <a:rPr lang="ko-KR" altLang="en-US" sz="900" b="1" spc="-50">
                  <a:ln>
                    <a:solidFill>
                      <a:schemeClr val="bg1">
                        <a:lumMod val="75000"/>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rPr>
                <a:t>지원</a:t>
              </a:r>
            </a:p>
          </p:txBody>
        </p:sp>
        <p:sp>
          <p:nvSpPr>
            <p:cNvPr id="30" name="직사각형 29">
              <a:extLst>
                <a:ext uri="{FF2B5EF4-FFF2-40B4-BE49-F238E27FC236}">
                  <a16:creationId xmlns:a16="http://schemas.microsoft.com/office/drawing/2014/main" id="{C62EB5B2-A4D8-9C65-96F4-480B21BD6EEC}"/>
                </a:ext>
              </a:extLst>
            </p:cNvPr>
            <p:cNvSpPr/>
            <p:nvPr/>
          </p:nvSpPr>
          <p:spPr>
            <a:xfrm>
              <a:off x="5302331" y="5031154"/>
              <a:ext cx="792806" cy="877567"/>
            </a:xfrm>
            <a:prstGeom prst="rect">
              <a:avLst/>
            </a:prstGeom>
            <a:solidFill>
              <a:srgbClr val="00B8F5"/>
            </a:solidFill>
          </p:spPr>
          <p:txBody>
            <a:bodyPr wrap="square" tIns="0" bIns="0" anchor="ctr">
              <a:noAutofit/>
            </a:bodyPr>
            <a:lstStyle/>
            <a:p>
              <a:pPr algn="ctr"/>
              <a:r>
                <a:rPr lang="ko-KR" altLang="en-US" sz="900" b="1" spc="-50">
                  <a:ln>
                    <a:solidFill>
                      <a:schemeClr val="bg1">
                        <a:lumMod val="75000"/>
                        <a:alpha val="0"/>
                      </a:schemeClr>
                    </a:solidFill>
                  </a:ln>
                  <a:solidFill>
                    <a:schemeClr val="bg1"/>
                  </a:solidFill>
                  <a:latin typeface="KoPub돋움체 Medium" panose="00000600000000000000" pitchFamily="2" charset="-127"/>
                  <a:ea typeface="KoPub돋움체 Medium" panose="00000600000000000000" pitchFamily="2" charset="-127"/>
                </a:rPr>
                <a:t>서비스</a:t>
              </a:r>
            </a:p>
          </p:txBody>
        </p:sp>
        <p:sp>
          <p:nvSpPr>
            <p:cNvPr id="31" name="화살표: 오른쪽 30">
              <a:extLst>
                <a:ext uri="{FF2B5EF4-FFF2-40B4-BE49-F238E27FC236}">
                  <a16:creationId xmlns:a16="http://schemas.microsoft.com/office/drawing/2014/main" id="{2186F1B8-607E-F29C-A3B0-D078B738C525}"/>
                </a:ext>
              </a:extLst>
            </p:cNvPr>
            <p:cNvSpPr/>
            <p:nvPr/>
          </p:nvSpPr>
          <p:spPr>
            <a:xfrm rot="16200000">
              <a:off x="7216084" y="4779797"/>
              <a:ext cx="198327" cy="177021"/>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ko-KR" altLang="en-US" sz="90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endParaRPr>
            </a:p>
          </p:txBody>
        </p:sp>
        <p:sp>
          <p:nvSpPr>
            <p:cNvPr id="32" name="화살표: 위쪽/아래쪽 31">
              <a:extLst>
                <a:ext uri="{FF2B5EF4-FFF2-40B4-BE49-F238E27FC236}">
                  <a16:creationId xmlns:a16="http://schemas.microsoft.com/office/drawing/2014/main" id="{D50B8AB2-D42F-5E7A-3DD5-D11AA34FAAE2}"/>
                </a:ext>
              </a:extLst>
            </p:cNvPr>
            <p:cNvSpPr/>
            <p:nvPr/>
          </p:nvSpPr>
          <p:spPr>
            <a:xfrm>
              <a:off x="7207892" y="3257409"/>
              <a:ext cx="177021" cy="310767"/>
            </a:xfrm>
            <a:prstGeom prst="upDown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ko-KR" altLang="en-US" sz="90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endParaRPr>
            </a:p>
          </p:txBody>
        </p:sp>
        <p:sp>
          <p:nvSpPr>
            <p:cNvPr id="33" name="타원 32">
              <a:extLst>
                <a:ext uri="{FF2B5EF4-FFF2-40B4-BE49-F238E27FC236}">
                  <a16:creationId xmlns:a16="http://schemas.microsoft.com/office/drawing/2014/main" id="{7980878E-2E1B-E1CD-0731-2779B6FE9C4F}"/>
                </a:ext>
              </a:extLst>
            </p:cNvPr>
            <p:cNvSpPr/>
            <p:nvPr/>
          </p:nvSpPr>
          <p:spPr>
            <a:xfrm>
              <a:off x="6053906" y="2593238"/>
              <a:ext cx="723900" cy="298247"/>
            </a:xfrm>
            <a:prstGeom prst="ellipse">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ko-KR" altLang="en-US" sz="90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endParaRPr>
            </a:p>
          </p:txBody>
        </p:sp>
        <p:sp>
          <p:nvSpPr>
            <p:cNvPr id="34" name="TextBox 33">
              <a:extLst>
                <a:ext uri="{FF2B5EF4-FFF2-40B4-BE49-F238E27FC236}">
                  <a16:creationId xmlns:a16="http://schemas.microsoft.com/office/drawing/2014/main" id="{813080E9-AB3D-5567-861A-6D030753BC3A}"/>
                </a:ext>
              </a:extLst>
            </p:cNvPr>
            <p:cNvSpPr txBox="1"/>
            <p:nvPr/>
          </p:nvSpPr>
          <p:spPr>
            <a:xfrm>
              <a:off x="6205797" y="2690362"/>
              <a:ext cx="417996" cy="107197"/>
            </a:xfrm>
            <a:prstGeom prst="rect">
              <a:avLst/>
            </a:prstGeom>
            <a:noFill/>
          </p:spPr>
          <p:txBody>
            <a:bodyPr wrap="square" lIns="0" tIns="0" rIns="0" bIns="0" rtlCol="0">
              <a:spAutoFit/>
            </a:bodyPr>
            <a:lstStyle/>
            <a:p>
              <a:pPr algn="ctr"/>
              <a:r>
                <a:rPr lang="ko-KR" altLang="en-US" sz="900" b="1">
                  <a:ln>
                    <a:solidFill>
                      <a:schemeClr val="tx2">
                        <a:alpha val="0"/>
                      </a:schemeClr>
                    </a:solidFill>
                  </a:ln>
                  <a:solidFill>
                    <a:schemeClr val="bg1"/>
                  </a:solidFill>
                  <a:latin typeface="KoPub돋움체 Medium" panose="00000600000000000000" pitchFamily="2" charset="-127"/>
                  <a:ea typeface="KoPub돋움체 Medium" panose="00000600000000000000" pitchFamily="2" charset="-127"/>
                  <a:cs typeface="Univers for KPMG"/>
                </a:rPr>
                <a:t>지자체</a:t>
              </a:r>
            </a:p>
          </p:txBody>
        </p:sp>
        <p:sp>
          <p:nvSpPr>
            <p:cNvPr id="35" name="타원 34">
              <a:extLst>
                <a:ext uri="{FF2B5EF4-FFF2-40B4-BE49-F238E27FC236}">
                  <a16:creationId xmlns:a16="http://schemas.microsoft.com/office/drawing/2014/main" id="{938E3B89-56B5-37E8-33D2-7974A0FE40BF}"/>
                </a:ext>
              </a:extLst>
            </p:cNvPr>
            <p:cNvSpPr/>
            <p:nvPr/>
          </p:nvSpPr>
          <p:spPr>
            <a:xfrm>
              <a:off x="7772780" y="2593238"/>
              <a:ext cx="723900" cy="298247"/>
            </a:xfrm>
            <a:prstGeom prst="ellipse">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ko-KR" altLang="en-US" sz="90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endParaRPr>
            </a:p>
          </p:txBody>
        </p:sp>
        <p:sp>
          <p:nvSpPr>
            <p:cNvPr id="36" name="TextBox 35">
              <a:extLst>
                <a:ext uri="{FF2B5EF4-FFF2-40B4-BE49-F238E27FC236}">
                  <a16:creationId xmlns:a16="http://schemas.microsoft.com/office/drawing/2014/main" id="{830D0FD3-70C3-85B7-C70D-67143202A881}"/>
                </a:ext>
              </a:extLst>
            </p:cNvPr>
            <p:cNvSpPr txBox="1"/>
            <p:nvPr/>
          </p:nvSpPr>
          <p:spPr>
            <a:xfrm>
              <a:off x="7904577" y="2690482"/>
              <a:ext cx="460306" cy="107197"/>
            </a:xfrm>
            <a:prstGeom prst="rect">
              <a:avLst/>
            </a:prstGeom>
            <a:noFill/>
          </p:spPr>
          <p:txBody>
            <a:bodyPr wrap="square" lIns="0" tIns="0" rIns="0" bIns="0" rtlCol="0">
              <a:spAutoFit/>
            </a:bodyPr>
            <a:lstStyle/>
            <a:p>
              <a:pPr algn="ctr"/>
              <a:r>
                <a:rPr lang="ko-KR" altLang="en-US" sz="900" b="1">
                  <a:ln>
                    <a:solidFill>
                      <a:schemeClr val="tx2">
                        <a:alpha val="0"/>
                      </a:schemeClr>
                    </a:solidFill>
                  </a:ln>
                  <a:solidFill>
                    <a:schemeClr val="bg1"/>
                  </a:solidFill>
                  <a:latin typeface="KoPub돋움체 Medium" panose="00000600000000000000" pitchFamily="2" charset="-127"/>
                  <a:ea typeface="KoPub돋움체 Medium" panose="00000600000000000000" pitchFamily="2" charset="-127"/>
                  <a:cs typeface="Univers for KPMG"/>
                </a:rPr>
                <a:t>정부기관</a:t>
              </a:r>
            </a:p>
          </p:txBody>
        </p:sp>
        <p:sp>
          <p:nvSpPr>
            <p:cNvPr id="37" name="타원 36">
              <a:extLst>
                <a:ext uri="{FF2B5EF4-FFF2-40B4-BE49-F238E27FC236}">
                  <a16:creationId xmlns:a16="http://schemas.microsoft.com/office/drawing/2014/main" id="{BCD98734-0916-7FB1-3C0B-DB8242D3B955}"/>
                </a:ext>
              </a:extLst>
            </p:cNvPr>
            <p:cNvSpPr/>
            <p:nvPr/>
          </p:nvSpPr>
          <p:spPr>
            <a:xfrm>
              <a:off x="6922445" y="2904826"/>
              <a:ext cx="723900" cy="298247"/>
            </a:xfrm>
            <a:prstGeom prst="ellipse">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ko-KR" altLang="en-US" sz="90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endParaRPr>
            </a:p>
          </p:txBody>
        </p:sp>
        <p:sp>
          <p:nvSpPr>
            <p:cNvPr id="38" name="TextBox 37">
              <a:extLst>
                <a:ext uri="{FF2B5EF4-FFF2-40B4-BE49-F238E27FC236}">
                  <a16:creationId xmlns:a16="http://schemas.microsoft.com/office/drawing/2014/main" id="{4A8F8080-0039-371E-E0CE-03292A0495DD}"/>
                </a:ext>
              </a:extLst>
            </p:cNvPr>
            <p:cNvSpPr txBox="1"/>
            <p:nvPr/>
          </p:nvSpPr>
          <p:spPr>
            <a:xfrm>
              <a:off x="6989811" y="3010712"/>
              <a:ext cx="592103" cy="107197"/>
            </a:xfrm>
            <a:prstGeom prst="rect">
              <a:avLst/>
            </a:prstGeom>
            <a:noFill/>
          </p:spPr>
          <p:txBody>
            <a:bodyPr wrap="square" lIns="0" tIns="0" rIns="0" bIns="0" rtlCol="0">
              <a:spAutoFit/>
            </a:bodyPr>
            <a:lstStyle/>
            <a:p>
              <a:pPr algn="ctr"/>
              <a:r>
                <a:rPr lang="ko-KR" altLang="en-US" sz="900" b="1">
                  <a:ln>
                    <a:solidFill>
                      <a:schemeClr val="tx2">
                        <a:alpha val="0"/>
                      </a:schemeClr>
                    </a:solidFill>
                  </a:ln>
                  <a:solidFill>
                    <a:schemeClr val="bg1"/>
                  </a:solidFill>
                  <a:latin typeface="KoPub돋움체 Medium" panose="00000600000000000000" pitchFamily="2" charset="-127"/>
                  <a:ea typeface="KoPub돋움체 Medium" panose="00000600000000000000" pitchFamily="2" charset="-127"/>
                  <a:cs typeface="Univers for KPMG"/>
                </a:rPr>
                <a:t>개발사업자</a:t>
              </a:r>
            </a:p>
          </p:txBody>
        </p:sp>
        <p:cxnSp>
          <p:nvCxnSpPr>
            <p:cNvPr id="39" name="직선 화살표 연결선 38">
              <a:extLst>
                <a:ext uri="{FF2B5EF4-FFF2-40B4-BE49-F238E27FC236}">
                  <a16:creationId xmlns:a16="http://schemas.microsoft.com/office/drawing/2014/main" id="{F28798BC-1E2E-7BB4-FA2E-299ED9296750}"/>
                </a:ext>
              </a:extLst>
            </p:cNvPr>
            <p:cNvCxnSpPr/>
            <p:nvPr/>
          </p:nvCxnSpPr>
          <p:spPr>
            <a:xfrm>
              <a:off x="6795752" y="2726588"/>
              <a:ext cx="938928" cy="0"/>
            </a:xfrm>
            <a:prstGeom prst="straightConnector1">
              <a:avLst/>
            </a:prstGeom>
            <a:ln w="3175">
              <a:solidFill>
                <a:schemeClr val="bg1">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0" name="직선 화살표 연결선 39">
              <a:extLst>
                <a:ext uri="{FF2B5EF4-FFF2-40B4-BE49-F238E27FC236}">
                  <a16:creationId xmlns:a16="http://schemas.microsoft.com/office/drawing/2014/main" id="{98FDE5E7-6DEA-A8E4-6F39-205BB43FB632}"/>
                </a:ext>
              </a:extLst>
            </p:cNvPr>
            <p:cNvCxnSpPr>
              <a:cxnSpLocks/>
            </p:cNvCxnSpPr>
            <p:nvPr/>
          </p:nvCxnSpPr>
          <p:spPr>
            <a:xfrm>
              <a:off x="6610964" y="2897241"/>
              <a:ext cx="272255" cy="175478"/>
            </a:xfrm>
            <a:prstGeom prst="straightConnector1">
              <a:avLst/>
            </a:prstGeom>
            <a:ln w="3175">
              <a:solidFill>
                <a:schemeClr val="bg1">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CADA93B0-46C5-84D8-6DB3-511182720743}"/>
                </a:ext>
              </a:extLst>
            </p:cNvPr>
            <p:cNvCxnSpPr>
              <a:cxnSpLocks/>
            </p:cNvCxnSpPr>
            <p:nvPr/>
          </p:nvCxnSpPr>
          <p:spPr>
            <a:xfrm flipH="1">
              <a:off x="7646345" y="2898820"/>
              <a:ext cx="332991" cy="198052"/>
            </a:xfrm>
            <a:prstGeom prst="straightConnector1">
              <a:avLst/>
            </a:prstGeom>
            <a:ln w="3175">
              <a:solidFill>
                <a:schemeClr val="bg1">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BC3EADCF-7AE3-B20E-CFB2-89EEE1CF6BE7}"/>
                </a:ext>
              </a:extLst>
            </p:cNvPr>
            <p:cNvSpPr txBox="1"/>
            <p:nvPr/>
          </p:nvSpPr>
          <p:spPr>
            <a:xfrm>
              <a:off x="6395554" y="4756084"/>
              <a:ext cx="594423" cy="107197"/>
            </a:xfrm>
            <a:prstGeom prst="rect">
              <a:avLst/>
            </a:prstGeom>
            <a:solidFill>
              <a:schemeClr val="bg1"/>
            </a:solidFill>
          </p:spPr>
          <p:txBody>
            <a:bodyPr wrap="square" lIns="0" tIns="0" rIns="0" bIns="0" rtlCol="0">
              <a:spAutoFit/>
            </a:bodyPr>
            <a:lstStyle/>
            <a:p>
              <a:pPr algn="ctr"/>
              <a:r>
                <a:rPr lang="ko-KR" altLang="en-US" sz="900" b="1">
                  <a:ln>
                    <a:solidFill>
                      <a:schemeClr val="tx2">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Univers for KPMG"/>
                </a:rPr>
                <a:t>풍력터빈</a:t>
              </a:r>
            </a:p>
          </p:txBody>
        </p:sp>
      </p:grpSp>
      <p:sp>
        <p:nvSpPr>
          <p:cNvPr id="64" name="텍스트 개체 틀 5">
            <a:extLst>
              <a:ext uri="{FF2B5EF4-FFF2-40B4-BE49-F238E27FC236}">
                <a16:creationId xmlns:a16="http://schemas.microsoft.com/office/drawing/2014/main" id="{D5925331-2A1C-1B56-8C94-1989F27EA6F1}"/>
              </a:ext>
            </a:extLst>
          </p:cNvPr>
          <p:cNvSpPr txBox="1">
            <a:spLocks/>
          </p:cNvSpPr>
          <p:nvPr/>
        </p:nvSpPr>
        <p:spPr>
          <a:xfrm>
            <a:off x="5075085" y="6062454"/>
            <a:ext cx="4368796" cy="287999"/>
          </a:xfrm>
          <a:prstGeom prst="rect">
            <a:avLst/>
          </a:prstGeom>
          <a:noFill/>
        </p:spPr>
        <p:txBody>
          <a:bodyPr vert="horz" wrap="square" lIns="0" tIns="0" rIns="0" bIns="0" rtlCol="0" anchor="t" anchorCtr="0">
            <a:noAutofit/>
          </a:bodyPr>
          <a:lstStyle>
            <a:lvl1pPr eaLnBrk="1" latinLnBrk="1" hangingPunct="1">
              <a:spcAft>
                <a:spcPts val="650"/>
              </a:spcAft>
              <a:defRPr lang="ko-KR" altLang="en-US" sz="800" b="0" i="0" kern="0" baseline="0" dirty="0">
                <a:solidFill>
                  <a:srgbClr val="7F7F7F"/>
                </a:solidFill>
                <a:latin typeface="+mn-lt"/>
                <a:ea typeface="+mn-ea"/>
                <a:cs typeface="Arial" panose="020B0604020202020204" pitchFamily="34" charset="0"/>
              </a:defRPr>
            </a:lvl1pPr>
            <a:lvl2pPr marL="0" indent="0" eaLnBrk="1" latinLnBrk="1" hangingPunct="1">
              <a:spcAft>
                <a:spcPts val="650"/>
              </a:spcAft>
              <a:buFont typeface="Univers for KPMG"/>
              <a:buNone/>
              <a:defRPr sz="1400" b="0" i="0">
                <a:solidFill>
                  <a:srgbClr val="003087"/>
                </a:solidFill>
                <a:latin typeface="Univers for KPMG Light" panose="020B0403020202020204" pitchFamily="34" charset="0"/>
                <a:cs typeface="Univers for KPMG" panose="020B0603020202020204" pitchFamily="34" charset="0"/>
              </a:defRPr>
            </a:lvl2pPr>
            <a:lvl3pPr marL="307975" indent="-307975" algn="l" eaLnBrk="1" latinLnBrk="1" hangingPunct="1">
              <a:spcAft>
                <a:spcPts val="650"/>
              </a:spcAft>
              <a:buFont typeface="Univers for KPMG Light" panose="020B0403020202020204" pitchFamily="34" charset="0"/>
              <a:buChar char="—"/>
              <a:defRPr sz="1400" b="0" i="0">
                <a:solidFill>
                  <a:srgbClr val="003087"/>
                </a:solidFill>
                <a:latin typeface="Univers for KPMG Light" panose="020B0403020202020204" pitchFamily="34" charset="0"/>
                <a:cs typeface="Univers for KPMG" panose="020B0603020202020204" pitchFamily="34" charset="0"/>
              </a:defRPr>
            </a:lvl3pPr>
            <a:lvl4pPr marL="623888" indent="-248400" algn="l" eaLnBrk="1" latinLnBrk="1" hangingPunct="1">
              <a:spcAft>
                <a:spcPts val="650"/>
              </a:spcAft>
              <a:buFont typeface="Univers for KPMG Light" panose="020B0403020202020204" pitchFamily="34" charset="0"/>
              <a:buChar char="–"/>
              <a:defRPr sz="1400" b="0" i="0" baseline="0">
                <a:solidFill>
                  <a:srgbClr val="003087"/>
                </a:solidFill>
                <a:latin typeface="Univers for KPMG Light" panose="020B0403020202020204" pitchFamily="34" charset="0"/>
                <a:cs typeface="Univers for KPMG" panose="020B0603020202020204" pitchFamily="34" charset="0"/>
              </a:defRPr>
            </a:lvl4pPr>
            <a:lvl5pPr marL="982663" indent="-309563" algn="l" eaLnBrk="1" latinLnBrk="1" hangingPunct="1">
              <a:spcAft>
                <a:spcPts val="650"/>
              </a:spcAft>
              <a:buFont typeface="Univers for KPMG Light" panose="020B0403020202020204" pitchFamily="34" charset="0"/>
              <a:buChar char="—"/>
              <a:defRPr lang="en-US" sz="1400" b="0" i="0" dirty="0" smtClean="0">
                <a:solidFill>
                  <a:srgbClr val="003087"/>
                </a:solidFill>
                <a:latin typeface="Univers for KPMG Light" panose="020B0403020202020204" pitchFamily="34" charset="0"/>
                <a:cs typeface="Univers for KPMG" panose="020B0603020202020204" pitchFamily="34" charset="0"/>
              </a:defRPr>
            </a:lvl5pPr>
            <a:lvl6pPr marL="1257300" indent="-247650" algn="l" eaLnBrk="1" latinLnBrk="1" hangingPunct="1">
              <a:spcAft>
                <a:spcPts val="650"/>
              </a:spcAft>
              <a:buFont typeface="Univers for KPMG Light" panose="020B0403020202020204" pitchFamily="34" charset="0"/>
              <a:buChar char="-"/>
              <a:defRPr lang="en-US" sz="1400" b="0" i="0" baseline="0" dirty="0" smtClean="0">
                <a:solidFill>
                  <a:srgbClr val="003087"/>
                </a:solidFill>
                <a:latin typeface="Univers for KPMG Light" panose="020B0403020202020204" pitchFamily="34" charset="0"/>
              </a:defRPr>
            </a:lvl6pPr>
            <a:lvl7pPr marL="1619250" indent="-309563" algn="l" eaLnBrk="1" latinLnBrk="1" hangingPunct="1">
              <a:spcAft>
                <a:spcPts val="650"/>
              </a:spcAft>
              <a:buFont typeface="Univers for KPMG Light" panose="020B0403020202020204" pitchFamily="34" charset="0"/>
              <a:buChar char="—"/>
              <a:defRPr lang="en-US" sz="1400" b="0" i="0" dirty="0" smtClean="0">
                <a:solidFill>
                  <a:srgbClr val="003087"/>
                </a:solidFill>
                <a:latin typeface="Univers for KPMG Light" panose="020B0403020202020204" pitchFamily="34" charset="0"/>
              </a:defRPr>
            </a:lvl7pPr>
            <a:lvl8pPr marL="1885950" indent="-247650" algn="l" eaLnBrk="1" latinLnBrk="1" hangingPunct="1">
              <a:spcAft>
                <a:spcPts val="650"/>
              </a:spcAft>
              <a:buFont typeface="Univers for KPMG Light" panose="020B0403020202020204" pitchFamily="34" charset="0"/>
              <a:buChar char="-"/>
              <a:defRPr lang="en-US" sz="1400" b="0" i="0" baseline="0" dirty="0" smtClean="0">
                <a:solidFill>
                  <a:srgbClr val="003087"/>
                </a:solidFill>
                <a:latin typeface="Univers for KPMG Light" panose="020B0403020202020204" pitchFamily="34" charset="0"/>
              </a:defRPr>
            </a:lvl8pPr>
          </a:lstStyle>
          <a:p>
            <a:pPr>
              <a:spcAft>
                <a:spcPts val="0"/>
              </a:spcAft>
            </a:pPr>
            <a:r>
              <a:rPr lang="en-US" altLang="ko-KR">
                <a:latin typeface="KoPub돋움체 Medium" panose="02020603020101020101" pitchFamily="18" charset="-127"/>
                <a:ea typeface="KoPub돋움체 Medium" panose="02020603020101020101" pitchFamily="18" charset="-127"/>
              </a:rPr>
              <a:t>Source : </a:t>
            </a:r>
            <a:r>
              <a:rPr lang="ko-KR" altLang="en-US">
                <a:latin typeface="KoPub돋움체 Medium" panose="02020603020101020101" pitchFamily="18" charset="-127"/>
                <a:ea typeface="KoPub돋움체 Medium" panose="02020603020101020101" pitchFamily="18" charset="-127"/>
              </a:rPr>
              <a:t>한국풍력산업협회</a:t>
            </a:r>
          </a:p>
        </p:txBody>
      </p:sp>
    </p:spTree>
    <p:extLst>
      <p:ext uri="{BB962C8B-B14F-4D97-AF65-F5344CB8AC3E}">
        <p14:creationId xmlns:p14="http://schemas.microsoft.com/office/powerpoint/2010/main" val="220128060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텍스트 개체 틀 16">
            <a:extLst>
              <a:ext uri="{FF2B5EF4-FFF2-40B4-BE49-F238E27FC236}">
                <a16:creationId xmlns:a16="http://schemas.microsoft.com/office/drawing/2014/main" id="{5A7C73A3-8BE8-4DE6-B6AA-C52589975296}"/>
              </a:ext>
            </a:extLst>
          </p:cNvPr>
          <p:cNvSpPr>
            <a:spLocks noGrp="1"/>
          </p:cNvSpPr>
          <p:nvPr>
            <p:ph type="body" sz="quarter" idx="10"/>
          </p:nvPr>
        </p:nvSpPr>
        <p:spPr>
          <a:xfrm>
            <a:off x="502976" y="193432"/>
            <a:ext cx="8574241" cy="211381"/>
          </a:xfrm>
        </p:spPr>
        <p:txBody>
          <a:bodyPr/>
          <a:lstStyle/>
          <a:p>
            <a:r>
              <a:rPr lang="en-US" altLang="ko-KR" sz="1000">
                <a:solidFill>
                  <a:schemeClr val="tx1">
                    <a:lumMod val="50000"/>
                    <a:lumOff val="50000"/>
                  </a:schemeClr>
                </a:solidFill>
                <a:latin typeface="KoPub돋움체 Bold" panose="00000800000000000000" pitchFamily="2" charset="-127"/>
                <a:ea typeface="KoPub돋움체 Bold" panose="00000800000000000000" pitchFamily="2" charset="-127"/>
                <a:cs typeface="+mn-cs"/>
              </a:rPr>
              <a:t>04 Industry Overview</a:t>
            </a:r>
            <a:endParaRPr lang="ko-KR" altLang="en-US" sz="1000">
              <a:solidFill>
                <a:schemeClr val="tx1">
                  <a:lumMod val="50000"/>
                  <a:lumOff val="50000"/>
                </a:schemeClr>
              </a:solidFill>
              <a:latin typeface="KoPub돋움체 Bold" panose="00000800000000000000" pitchFamily="2" charset="-127"/>
              <a:ea typeface="KoPub돋움체 Bold" panose="00000800000000000000" pitchFamily="2" charset="-127"/>
              <a:cs typeface="+mn-cs"/>
            </a:endParaRPr>
          </a:p>
        </p:txBody>
      </p:sp>
      <p:sp>
        <p:nvSpPr>
          <p:cNvPr id="96" name="TextBox 95">
            <a:extLst>
              <a:ext uri="{FF2B5EF4-FFF2-40B4-BE49-F238E27FC236}">
                <a16:creationId xmlns:a16="http://schemas.microsoft.com/office/drawing/2014/main" id="{48798C3D-559E-40C9-B22A-6761007405E1}"/>
              </a:ext>
            </a:extLst>
          </p:cNvPr>
          <p:cNvSpPr txBox="1"/>
          <p:nvPr/>
        </p:nvSpPr>
        <p:spPr>
          <a:xfrm flipH="1">
            <a:off x="488950" y="874727"/>
            <a:ext cx="8928100" cy="338554"/>
          </a:xfrm>
          <a:prstGeom prst="rect">
            <a:avLst/>
          </a:prstGeom>
          <a:noFill/>
        </p:spPr>
        <p:txBody>
          <a:bodyPr wrap="square" lIns="0" tIns="0" rIns="0" bIns="0" rtlCol="0">
            <a:spAutoFit/>
          </a:bodyPr>
          <a:lstStyle/>
          <a:p>
            <a:r>
              <a:rPr lang="ko-KR" altLang="en-US"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전 세계 풍력발전 신규설비용량을 살펴보면 육상과 해상 모두 줄어 </a:t>
            </a:r>
            <a:r>
              <a:rPr lang="en-US" altLang="ko-KR"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2022</a:t>
            </a:r>
            <a:r>
              <a:rPr lang="ko-KR" altLang="en-US"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년 전년대비 </a:t>
            </a:r>
            <a:r>
              <a:rPr lang="en-US" altLang="ko-KR"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17% </a:t>
            </a:r>
            <a:r>
              <a:rPr lang="ko-KR" altLang="en-US"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감소한 </a:t>
            </a:r>
            <a:r>
              <a:rPr lang="en-US" altLang="ko-KR"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77.6GW</a:t>
            </a:r>
            <a:r>
              <a:rPr lang="ko-KR" altLang="en-US"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을 기록하였습니다</a:t>
            </a:r>
            <a:r>
              <a:rPr lang="en-US" altLang="ko-KR"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 </a:t>
            </a:r>
            <a:r>
              <a:rPr lang="ko-KR" altLang="en-US"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한편</a:t>
            </a:r>
            <a:r>
              <a:rPr lang="en-US" altLang="ko-KR"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 2020</a:t>
            </a:r>
            <a:r>
              <a:rPr lang="ko-KR" altLang="en-US"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년 대비 증감률을 살펴보면 육상풍력은 전년대비 </a:t>
            </a:r>
            <a:r>
              <a:rPr lang="en-US" altLang="ko-KR"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22% </a:t>
            </a:r>
            <a:r>
              <a:rPr lang="ko-KR" altLang="en-US"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감소한 가운데 해상풍력은 동기간 </a:t>
            </a:r>
            <a:r>
              <a:rPr lang="en-US" altLang="ko-KR"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28% </a:t>
            </a:r>
            <a:r>
              <a:rPr lang="ko-KR" altLang="en-US"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증가한 것으로 나타났습니다</a:t>
            </a:r>
            <a:r>
              <a:rPr lang="en-US" altLang="ko-KR"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a:t>
            </a:r>
            <a:endParaRPr lang="ko-KR" altLang="en-US"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endParaRPr>
          </a:p>
        </p:txBody>
      </p:sp>
      <p:sp>
        <p:nvSpPr>
          <p:cNvPr id="97" name="제목 18">
            <a:extLst>
              <a:ext uri="{FF2B5EF4-FFF2-40B4-BE49-F238E27FC236}">
                <a16:creationId xmlns:a16="http://schemas.microsoft.com/office/drawing/2014/main" id="{E577CB65-78D0-496E-8174-B9F8D9F6DC96}"/>
              </a:ext>
            </a:extLst>
          </p:cNvPr>
          <p:cNvSpPr txBox="1">
            <a:spLocks/>
          </p:cNvSpPr>
          <p:nvPr/>
        </p:nvSpPr>
        <p:spPr>
          <a:xfrm>
            <a:off x="488951" y="439978"/>
            <a:ext cx="8928100" cy="430887"/>
          </a:xfrm>
          <a:prstGeom prst="rect">
            <a:avLst/>
          </a:prstGeom>
        </p:spPr>
        <p:txBody>
          <a:bodyPr wrap="square" lIns="0" tIns="0" rIns="0" bIns="0">
            <a:spAutoFit/>
          </a:bodyPr>
          <a:lstStyle>
            <a:defPPr>
              <a:defRPr lang="en-US"/>
            </a:defPPr>
            <a:lvl1pPr marR="0" lvl="0" indent="0" defTabSz="661751" fontAlgn="auto" latinLnBrk="1">
              <a:lnSpc>
                <a:spcPct val="100000"/>
              </a:lnSpc>
              <a:spcBef>
                <a:spcPct val="0"/>
              </a:spcBef>
              <a:spcAft>
                <a:spcPts val="2000"/>
              </a:spcAft>
              <a:buClrTx/>
              <a:buSzTx/>
              <a:buFontTx/>
              <a:buNone/>
              <a:tabLst/>
              <a:defRPr kumimoji="0" sz="2800" b="0" i="0" u="none" strike="noStrike" cap="none" spc="0" normalizeH="0" baseline="0">
                <a:ln>
                  <a:solidFill>
                    <a:srgbClr val="FD349C">
                      <a:alpha val="0"/>
                    </a:srgbClr>
                  </a:solidFill>
                </a:ln>
                <a:solidFill>
                  <a:srgbClr val="00338D"/>
                </a:solidFill>
                <a:effectLst/>
                <a:uLnTx/>
                <a:uFillTx/>
                <a:latin typeface="KoPub돋움체 Bold" panose="00000800000000000000" pitchFamily="2" charset="-127"/>
                <a:ea typeface="KoPub돋움체 Bold" panose="00000800000000000000" pitchFamily="2" charset="-127"/>
                <a:cs typeface="+mj-cs"/>
              </a:defRPr>
            </a:lvl1pPr>
          </a:lstStyle>
          <a:p>
            <a:pPr>
              <a:defRPr/>
            </a:pPr>
            <a:r>
              <a:rPr lang="ko-KR" altLang="en-US" sz="2800"/>
              <a:t>글로벌 풍력발전 신규설비 </a:t>
            </a:r>
            <a:r>
              <a:rPr lang="ko-KR" altLang="en-US"/>
              <a:t>추이</a:t>
            </a:r>
            <a:endParaRPr lang="ko-KR" altLang="en-US" sz="2000"/>
          </a:p>
        </p:txBody>
      </p:sp>
      <p:grpSp>
        <p:nvGrpSpPr>
          <p:cNvPr id="17" name="그룹 16">
            <a:extLst>
              <a:ext uri="{FF2B5EF4-FFF2-40B4-BE49-F238E27FC236}">
                <a16:creationId xmlns:a16="http://schemas.microsoft.com/office/drawing/2014/main" id="{F62A5FA8-7BAB-FB26-54C5-0C1F18B8131C}"/>
              </a:ext>
            </a:extLst>
          </p:cNvPr>
          <p:cNvGrpSpPr/>
          <p:nvPr/>
        </p:nvGrpSpPr>
        <p:grpSpPr>
          <a:xfrm>
            <a:off x="502976" y="1307321"/>
            <a:ext cx="8914074" cy="288000"/>
            <a:chOff x="452439" y="1416168"/>
            <a:chExt cx="4392613" cy="288000"/>
          </a:xfrm>
        </p:grpSpPr>
        <p:sp>
          <p:nvSpPr>
            <p:cNvPr id="18" name="TextBox 17">
              <a:extLst>
                <a:ext uri="{FF2B5EF4-FFF2-40B4-BE49-F238E27FC236}">
                  <a16:creationId xmlns:a16="http://schemas.microsoft.com/office/drawing/2014/main" id="{51872DC5-9182-1741-0816-50874E0B9B18}"/>
                </a:ext>
              </a:extLst>
            </p:cNvPr>
            <p:cNvSpPr txBox="1"/>
            <p:nvPr/>
          </p:nvSpPr>
          <p:spPr>
            <a:xfrm>
              <a:off x="452441" y="1416168"/>
              <a:ext cx="4392609" cy="288000"/>
            </a:xfrm>
            <a:prstGeom prst="rect">
              <a:avLst/>
            </a:prstGeom>
            <a:noFill/>
          </p:spPr>
          <p:txBody>
            <a:bodyPr vert="horz" wrap="square" lIns="0" tIns="0" rIns="0" bIns="0" rtlCol="0" anchor="ctr" anchorCtr="0">
              <a:noAutofit/>
            </a:bodyPr>
            <a:lstStyle/>
            <a:p>
              <a:pPr defTabSz="888038">
                <a:defRPr/>
              </a:pPr>
              <a:r>
                <a:rPr lang="ko-KR" altLang="en-US" sz="1100" b="1">
                  <a:ln>
                    <a:solidFill>
                      <a:srgbClr val="00338D">
                        <a:alpha val="0"/>
                      </a:srgbClr>
                    </a:solidFill>
                  </a:ln>
                  <a:solidFill>
                    <a:srgbClr val="00338D"/>
                  </a:solidFill>
                  <a:latin typeface="KoPub돋움체 Medium" panose="02020603020101020101" pitchFamily="18" charset="-127"/>
                  <a:ea typeface="KoPub돋움체 Medium" panose="02020603020101020101" pitchFamily="18" charset="-127"/>
                </a:rPr>
                <a:t>글로벌 풍력 신규설비 동향 </a:t>
              </a:r>
            </a:p>
          </p:txBody>
        </p:sp>
        <p:cxnSp>
          <p:nvCxnSpPr>
            <p:cNvPr id="19" name="직선 연결선 18">
              <a:extLst>
                <a:ext uri="{FF2B5EF4-FFF2-40B4-BE49-F238E27FC236}">
                  <a16:creationId xmlns:a16="http://schemas.microsoft.com/office/drawing/2014/main" id="{E9BB1F44-9BD2-5D5A-4A06-8F106BF4C84F}"/>
                </a:ext>
              </a:extLst>
            </p:cNvPr>
            <p:cNvCxnSpPr/>
            <p:nvPr/>
          </p:nvCxnSpPr>
          <p:spPr>
            <a:xfrm>
              <a:off x="452439" y="1418794"/>
              <a:ext cx="4392613"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0" name="직선 연결선 19">
              <a:extLst>
                <a:ext uri="{FF2B5EF4-FFF2-40B4-BE49-F238E27FC236}">
                  <a16:creationId xmlns:a16="http://schemas.microsoft.com/office/drawing/2014/main" id="{A6B323EC-6F86-71E7-16AB-856ABE999627}"/>
                </a:ext>
              </a:extLst>
            </p:cNvPr>
            <p:cNvCxnSpPr/>
            <p:nvPr/>
          </p:nvCxnSpPr>
          <p:spPr>
            <a:xfrm>
              <a:off x="452439" y="1700213"/>
              <a:ext cx="4392613"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graphicFrame>
        <p:nvGraphicFramePr>
          <p:cNvPr id="4" name="차트 3">
            <a:extLst>
              <a:ext uri="{FF2B5EF4-FFF2-40B4-BE49-F238E27FC236}">
                <a16:creationId xmlns:a16="http://schemas.microsoft.com/office/drawing/2014/main" id="{3F95AD89-2ADD-C166-5E5F-145BEEC7A60A}"/>
              </a:ext>
            </a:extLst>
          </p:cNvPr>
          <p:cNvGraphicFramePr/>
          <p:nvPr>
            <p:extLst>
              <p:ext uri="{D42A27DB-BD31-4B8C-83A1-F6EECF244321}">
                <p14:modId xmlns:p14="http://schemas.microsoft.com/office/powerpoint/2010/main" val="3766401009"/>
              </p:ext>
            </p:extLst>
          </p:nvPr>
        </p:nvGraphicFramePr>
        <p:xfrm>
          <a:off x="488949" y="1735200"/>
          <a:ext cx="6480000" cy="4286188"/>
        </p:xfrm>
        <a:graphic>
          <a:graphicData uri="http://schemas.openxmlformats.org/drawingml/2006/chart">
            <c:chart xmlns:c="http://schemas.openxmlformats.org/drawingml/2006/chart" xmlns:r="http://schemas.openxmlformats.org/officeDocument/2006/relationships" r:id="rId2"/>
          </a:graphicData>
        </a:graphic>
      </p:graphicFrame>
      <p:sp>
        <p:nvSpPr>
          <p:cNvPr id="6" name="직사각형 5">
            <a:extLst>
              <a:ext uri="{FF2B5EF4-FFF2-40B4-BE49-F238E27FC236}">
                <a16:creationId xmlns:a16="http://schemas.microsoft.com/office/drawing/2014/main" id="{C53D6A9A-C414-C468-305E-9B6448DC3133}"/>
              </a:ext>
            </a:extLst>
          </p:cNvPr>
          <p:cNvSpPr/>
          <p:nvPr/>
        </p:nvSpPr>
        <p:spPr>
          <a:xfrm>
            <a:off x="5538410" y="2455701"/>
            <a:ext cx="1422588" cy="3339632"/>
          </a:xfrm>
          <a:prstGeom prst="rect">
            <a:avLst/>
          </a:prstGeom>
          <a:noFill/>
          <a:ln w="12700">
            <a:solidFill>
              <a:srgbClr val="005E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ko-KR" altLang="en-US" sz="100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endParaRPr>
          </a:p>
        </p:txBody>
      </p:sp>
      <p:sp>
        <p:nvSpPr>
          <p:cNvPr id="27" name="텍스트 개체 틀 5">
            <a:extLst>
              <a:ext uri="{FF2B5EF4-FFF2-40B4-BE49-F238E27FC236}">
                <a16:creationId xmlns:a16="http://schemas.microsoft.com/office/drawing/2014/main" id="{25931F55-EEA9-093B-5647-46B63ADA62F0}"/>
              </a:ext>
            </a:extLst>
          </p:cNvPr>
          <p:cNvSpPr txBox="1">
            <a:spLocks/>
          </p:cNvSpPr>
          <p:nvPr/>
        </p:nvSpPr>
        <p:spPr>
          <a:xfrm>
            <a:off x="488950" y="6062454"/>
            <a:ext cx="4368796" cy="287999"/>
          </a:xfrm>
          <a:prstGeom prst="rect">
            <a:avLst/>
          </a:prstGeom>
          <a:noFill/>
        </p:spPr>
        <p:txBody>
          <a:bodyPr vert="horz" wrap="square" lIns="0" tIns="0" rIns="0" bIns="0" rtlCol="0" anchor="t" anchorCtr="0">
            <a:noAutofit/>
          </a:bodyPr>
          <a:lstStyle>
            <a:lvl1pPr eaLnBrk="1" latinLnBrk="1" hangingPunct="1">
              <a:spcAft>
                <a:spcPts val="650"/>
              </a:spcAft>
              <a:defRPr lang="ko-KR" altLang="en-US" sz="800" b="0" i="0" kern="0" baseline="0" dirty="0">
                <a:solidFill>
                  <a:srgbClr val="7F7F7F"/>
                </a:solidFill>
                <a:latin typeface="+mn-lt"/>
                <a:ea typeface="+mn-ea"/>
                <a:cs typeface="Arial" panose="020B0604020202020204" pitchFamily="34" charset="0"/>
              </a:defRPr>
            </a:lvl1pPr>
            <a:lvl2pPr marL="0" indent="0" eaLnBrk="1" latinLnBrk="1" hangingPunct="1">
              <a:spcAft>
                <a:spcPts val="650"/>
              </a:spcAft>
              <a:buFont typeface="Univers for KPMG"/>
              <a:buNone/>
              <a:defRPr sz="1400" b="0" i="0">
                <a:solidFill>
                  <a:srgbClr val="003087"/>
                </a:solidFill>
                <a:latin typeface="Univers for KPMG Light" panose="020B0403020202020204" pitchFamily="34" charset="0"/>
                <a:cs typeface="Univers for KPMG" panose="020B0603020202020204" pitchFamily="34" charset="0"/>
              </a:defRPr>
            </a:lvl2pPr>
            <a:lvl3pPr marL="307975" indent="-307975" algn="l" eaLnBrk="1" latinLnBrk="1" hangingPunct="1">
              <a:spcAft>
                <a:spcPts val="650"/>
              </a:spcAft>
              <a:buFont typeface="Univers for KPMG Light" panose="020B0403020202020204" pitchFamily="34" charset="0"/>
              <a:buChar char="—"/>
              <a:defRPr sz="1400" b="0" i="0">
                <a:solidFill>
                  <a:srgbClr val="003087"/>
                </a:solidFill>
                <a:latin typeface="Univers for KPMG Light" panose="020B0403020202020204" pitchFamily="34" charset="0"/>
                <a:cs typeface="Univers for KPMG" panose="020B0603020202020204" pitchFamily="34" charset="0"/>
              </a:defRPr>
            </a:lvl3pPr>
            <a:lvl4pPr marL="623888" indent="-248400" algn="l" eaLnBrk="1" latinLnBrk="1" hangingPunct="1">
              <a:spcAft>
                <a:spcPts val="650"/>
              </a:spcAft>
              <a:buFont typeface="Univers for KPMG Light" panose="020B0403020202020204" pitchFamily="34" charset="0"/>
              <a:buChar char="–"/>
              <a:defRPr sz="1400" b="0" i="0" baseline="0">
                <a:solidFill>
                  <a:srgbClr val="003087"/>
                </a:solidFill>
                <a:latin typeface="Univers for KPMG Light" panose="020B0403020202020204" pitchFamily="34" charset="0"/>
                <a:cs typeface="Univers for KPMG" panose="020B0603020202020204" pitchFamily="34" charset="0"/>
              </a:defRPr>
            </a:lvl4pPr>
            <a:lvl5pPr marL="982663" indent="-309563" algn="l" eaLnBrk="1" latinLnBrk="1" hangingPunct="1">
              <a:spcAft>
                <a:spcPts val="650"/>
              </a:spcAft>
              <a:buFont typeface="Univers for KPMG Light" panose="020B0403020202020204" pitchFamily="34" charset="0"/>
              <a:buChar char="—"/>
              <a:defRPr lang="en-US" sz="1400" b="0" i="0" dirty="0" smtClean="0">
                <a:solidFill>
                  <a:srgbClr val="003087"/>
                </a:solidFill>
                <a:latin typeface="Univers for KPMG Light" panose="020B0403020202020204" pitchFamily="34" charset="0"/>
                <a:cs typeface="Univers for KPMG" panose="020B0603020202020204" pitchFamily="34" charset="0"/>
              </a:defRPr>
            </a:lvl5pPr>
            <a:lvl6pPr marL="1257300" indent="-247650" algn="l" eaLnBrk="1" latinLnBrk="1" hangingPunct="1">
              <a:spcAft>
                <a:spcPts val="650"/>
              </a:spcAft>
              <a:buFont typeface="Univers for KPMG Light" panose="020B0403020202020204" pitchFamily="34" charset="0"/>
              <a:buChar char="-"/>
              <a:defRPr lang="en-US" sz="1400" b="0" i="0" baseline="0" dirty="0" smtClean="0">
                <a:solidFill>
                  <a:srgbClr val="003087"/>
                </a:solidFill>
                <a:latin typeface="Univers for KPMG Light" panose="020B0403020202020204" pitchFamily="34" charset="0"/>
              </a:defRPr>
            </a:lvl6pPr>
            <a:lvl7pPr marL="1619250" indent="-309563" algn="l" eaLnBrk="1" latinLnBrk="1" hangingPunct="1">
              <a:spcAft>
                <a:spcPts val="650"/>
              </a:spcAft>
              <a:buFont typeface="Univers for KPMG Light" panose="020B0403020202020204" pitchFamily="34" charset="0"/>
              <a:buChar char="—"/>
              <a:defRPr lang="en-US" sz="1400" b="0" i="0" dirty="0" smtClean="0">
                <a:solidFill>
                  <a:srgbClr val="003087"/>
                </a:solidFill>
                <a:latin typeface="Univers for KPMG Light" panose="020B0403020202020204" pitchFamily="34" charset="0"/>
              </a:defRPr>
            </a:lvl7pPr>
            <a:lvl8pPr marL="1885950" indent="-247650" algn="l" eaLnBrk="1" latinLnBrk="1" hangingPunct="1">
              <a:spcAft>
                <a:spcPts val="650"/>
              </a:spcAft>
              <a:buFont typeface="Univers for KPMG Light" panose="020B0403020202020204" pitchFamily="34" charset="0"/>
              <a:buChar char="-"/>
              <a:defRPr lang="en-US" sz="1400" b="0" i="0" baseline="0" dirty="0" smtClean="0">
                <a:solidFill>
                  <a:srgbClr val="003087"/>
                </a:solidFill>
                <a:latin typeface="Univers for KPMG Light" panose="020B0403020202020204" pitchFamily="34" charset="0"/>
              </a:defRPr>
            </a:lvl8pPr>
          </a:lstStyle>
          <a:p>
            <a:r>
              <a:rPr lang="en-US" altLang="ko-KR">
                <a:solidFill>
                  <a:schemeClr val="bg1">
                    <a:lumMod val="50000"/>
                  </a:schemeClr>
                </a:solidFill>
                <a:latin typeface="KoPub돋움체 Medium" panose="00000600000000000000" pitchFamily="2" charset="-127"/>
                <a:ea typeface="KoPub돋움체 Medium" panose="00000600000000000000" pitchFamily="2" charset="-127"/>
              </a:rPr>
              <a:t>Source : GWEC(2023)</a:t>
            </a:r>
          </a:p>
        </p:txBody>
      </p:sp>
      <p:sp>
        <p:nvSpPr>
          <p:cNvPr id="28" name="사다리꼴 27">
            <a:extLst>
              <a:ext uri="{FF2B5EF4-FFF2-40B4-BE49-F238E27FC236}">
                <a16:creationId xmlns:a16="http://schemas.microsoft.com/office/drawing/2014/main" id="{4A0E8822-6E61-6A70-BAB9-AED01CBB500A}"/>
              </a:ext>
            </a:extLst>
          </p:cNvPr>
          <p:cNvSpPr/>
          <p:nvPr/>
        </p:nvSpPr>
        <p:spPr>
          <a:xfrm rot="16200000">
            <a:off x="5432288" y="3842540"/>
            <a:ext cx="3641699" cy="568371"/>
          </a:xfrm>
          <a:prstGeom prst="trapezoid">
            <a:avLst/>
          </a:prstGeom>
          <a:gradFill flip="none" rotWithShape="1">
            <a:gsLst>
              <a:gs pos="0">
                <a:srgbClr val="00B8F5"/>
              </a:gs>
              <a:gs pos="50000">
                <a:schemeClr val="accent4">
                  <a:lumMod val="45000"/>
                  <a:lumOff val="55000"/>
                </a:schemeClr>
              </a:gs>
              <a:gs pos="100000">
                <a:srgbClr val="ACEAFF"/>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900" err="1">
              <a:solidFill>
                <a:schemeClr val="bg1"/>
              </a:solidFill>
            </a:endParaRPr>
          </a:p>
        </p:txBody>
      </p:sp>
      <p:sp>
        <p:nvSpPr>
          <p:cNvPr id="35" name="Rectangle 28">
            <a:extLst>
              <a:ext uri="{FF2B5EF4-FFF2-40B4-BE49-F238E27FC236}">
                <a16:creationId xmlns:a16="http://schemas.microsoft.com/office/drawing/2014/main" id="{1B802DCD-7CCC-F1A3-C6B3-C5EB68B65334}"/>
              </a:ext>
            </a:extLst>
          </p:cNvPr>
          <p:cNvSpPr/>
          <p:nvPr/>
        </p:nvSpPr>
        <p:spPr>
          <a:xfrm>
            <a:off x="7828884" y="4182250"/>
            <a:ext cx="1620000" cy="1835883"/>
          </a:xfrm>
          <a:prstGeom prst="rect">
            <a:avLst/>
          </a:prstGeom>
          <a:solidFill>
            <a:schemeClr val="bg1">
              <a:lumMod val="9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1596" tIns="1224000" rIns="51596" bIns="51596" rtlCol="0" anchor="ctr"/>
          <a:lstStyle/>
          <a:p>
            <a:pPr algn="l" fontAlgn="base"/>
            <a:endParaRPr lang="ko-KR" altLang="en-US" sz="1000" b="1" i="0">
              <a:solidFill>
                <a:srgbClr val="474748"/>
              </a:solidFill>
              <a:effectLst/>
              <a:latin typeface="NanumBarunGothic"/>
            </a:endParaRPr>
          </a:p>
        </p:txBody>
      </p:sp>
      <p:sp>
        <p:nvSpPr>
          <p:cNvPr id="36" name="Rectangle 28">
            <a:extLst>
              <a:ext uri="{FF2B5EF4-FFF2-40B4-BE49-F238E27FC236}">
                <a16:creationId xmlns:a16="http://schemas.microsoft.com/office/drawing/2014/main" id="{D869FE65-D936-299D-8C02-587D4A2F1904}"/>
              </a:ext>
            </a:extLst>
          </p:cNvPr>
          <p:cNvSpPr/>
          <p:nvPr/>
        </p:nvSpPr>
        <p:spPr>
          <a:xfrm>
            <a:off x="7830320" y="2161087"/>
            <a:ext cx="1643937" cy="1620000"/>
          </a:xfrm>
          <a:prstGeom prst="rect">
            <a:avLst/>
          </a:prstGeom>
          <a:solidFill>
            <a:srgbClr val="E4F6FF"/>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1596" tIns="1224000" rIns="51596" bIns="51596" rtlCol="0" anchor="ctr"/>
          <a:lstStyle/>
          <a:p>
            <a:pPr algn="l" fontAlgn="base"/>
            <a:endParaRPr lang="ko-KR" altLang="en-US" sz="1000" b="1" i="0">
              <a:solidFill>
                <a:srgbClr val="474748"/>
              </a:solidFill>
              <a:effectLst/>
              <a:latin typeface="NanumBarunGothic"/>
            </a:endParaRPr>
          </a:p>
        </p:txBody>
      </p:sp>
      <p:sp>
        <p:nvSpPr>
          <p:cNvPr id="37" name="화살표: 오른쪽 36">
            <a:extLst>
              <a:ext uri="{FF2B5EF4-FFF2-40B4-BE49-F238E27FC236}">
                <a16:creationId xmlns:a16="http://schemas.microsoft.com/office/drawing/2014/main" id="{67564622-9AC9-5D9F-DD55-A1658EDF5A16}"/>
              </a:ext>
            </a:extLst>
          </p:cNvPr>
          <p:cNvSpPr/>
          <p:nvPr/>
        </p:nvSpPr>
        <p:spPr>
          <a:xfrm rot="16200000">
            <a:off x="8077490" y="2756573"/>
            <a:ext cx="1149596" cy="900761"/>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ko-KR" altLang="en-US" sz="100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endParaRPr>
          </a:p>
        </p:txBody>
      </p:sp>
      <p:sp>
        <p:nvSpPr>
          <p:cNvPr id="38" name="화살표: 오른쪽 37">
            <a:extLst>
              <a:ext uri="{FF2B5EF4-FFF2-40B4-BE49-F238E27FC236}">
                <a16:creationId xmlns:a16="http://schemas.microsoft.com/office/drawing/2014/main" id="{F20D782C-4189-DD9F-52B7-AFA92BDBB70F}"/>
              </a:ext>
            </a:extLst>
          </p:cNvPr>
          <p:cNvSpPr/>
          <p:nvPr/>
        </p:nvSpPr>
        <p:spPr>
          <a:xfrm rot="5400000">
            <a:off x="8077707" y="4306451"/>
            <a:ext cx="1148400" cy="900000"/>
          </a:xfrm>
          <a:prstGeom prst="rightArrow">
            <a:avLst/>
          </a:prstGeom>
          <a:solidFill>
            <a:srgbClr val="3D4F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ko-KR" altLang="en-US" sz="100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endParaRPr>
          </a:p>
        </p:txBody>
      </p:sp>
      <p:sp>
        <p:nvSpPr>
          <p:cNvPr id="39" name="TextBox 38">
            <a:extLst>
              <a:ext uri="{FF2B5EF4-FFF2-40B4-BE49-F238E27FC236}">
                <a16:creationId xmlns:a16="http://schemas.microsoft.com/office/drawing/2014/main" id="{D0FB31D9-F5F1-52CC-680F-C8433F0D12C8}"/>
              </a:ext>
            </a:extLst>
          </p:cNvPr>
          <p:cNvSpPr txBox="1"/>
          <p:nvPr/>
        </p:nvSpPr>
        <p:spPr>
          <a:xfrm>
            <a:off x="8495032" y="2902279"/>
            <a:ext cx="370216" cy="184666"/>
          </a:xfrm>
          <a:prstGeom prst="rect">
            <a:avLst/>
          </a:prstGeom>
          <a:noFill/>
        </p:spPr>
        <p:txBody>
          <a:bodyPr wrap="square" lIns="0" tIns="0" rIns="0" bIns="0" rtlCol="0">
            <a:spAutoFit/>
          </a:bodyPr>
          <a:lstStyle/>
          <a:p>
            <a:pPr algn="l"/>
            <a:r>
              <a:rPr lang="en-US" altLang="ko-KR" sz="1200" b="1">
                <a:ln>
                  <a:solidFill>
                    <a:schemeClr val="tx2">
                      <a:alpha val="0"/>
                    </a:schemeClr>
                  </a:solidFill>
                </a:ln>
                <a:solidFill>
                  <a:schemeClr val="bg1"/>
                </a:solidFill>
                <a:latin typeface="KoPub돋움체 Medium" panose="00000600000000000000" pitchFamily="2" charset="-127"/>
                <a:ea typeface="KoPub돋움체 Medium" panose="00000600000000000000" pitchFamily="2" charset="-127"/>
                <a:cs typeface="Univers for KPMG"/>
              </a:rPr>
              <a:t>28%</a:t>
            </a:r>
            <a:endParaRPr lang="ko-KR" altLang="en-US" sz="1400" b="1">
              <a:ln>
                <a:solidFill>
                  <a:schemeClr val="tx2">
                    <a:alpha val="0"/>
                  </a:schemeClr>
                </a:solidFill>
              </a:ln>
              <a:solidFill>
                <a:schemeClr val="bg1"/>
              </a:solidFill>
              <a:latin typeface="KoPub돋움체 Medium" panose="00000600000000000000" pitchFamily="2" charset="-127"/>
              <a:ea typeface="KoPub돋움체 Medium" panose="00000600000000000000" pitchFamily="2" charset="-127"/>
              <a:cs typeface="Univers for KPMG"/>
            </a:endParaRPr>
          </a:p>
        </p:txBody>
      </p:sp>
      <p:sp>
        <p:nvSpPr>
          <p:cNvPr id="40" name="TextBox 39">
            <a:extLst>
              <a:ext uri="{FF2B5EF4-FFF2-40B4-BE49-F238E27FC236}">
                <a16:creationId xmlns:a16="http://schemas.microsoft.com/office/drawing/2014/main" id="{5E22585E-DC4B-876E-3EE1-0388734ADEC0}"/>
              </a:ext>
            </a:extLst>
          </p:cNvPr>
          <p:cNvSpPr txBox="1"/>
          <p:nvPr/>
        </p:nvSpPr>
        <p:spPr>
          <a:xfrm>
            <a:off x="8465051" y="4810429"/>
            <a:ext cx="400198" cy="184666"/>
          </a:xfrm>
          <a:prstGeom prst="rect">
            <a:avLst/>
          </a:prstGeom>
          <a:noFill/>
        </p:spPr>
        <p:txBody>
          <a:bodyPr wrap="square" lIns="0" tIns="0" rIns="0" bIns="0" rtlCol="0">
            <a:spAutoFit/>
          </a:bodyPr>
          <a:lstStyle/>
          <a:p>
            <a:pPr algn="l"/>
            <a:r>
              <a:rPr lang="en-US" altLang="ko-KR" sz="1200" b="1">
                <a:ln>
                  <a:solidFill>
                    <a:schemeClr val="tx2">
                      <a:alpha val="0"/>
                    </a:schemeClr>
                  </a:solidFill>
                </a:ln>
                <a:solidFill>
                  <a:schemeClr val="bg1"/>
                </a:solidFill>
                <a:latin typeface="KoPub돋움체 Medium" panose="00000600000000000000" pitchFamily="2" charset="-127"/>
                <a:ea typeface="KoPub돋움체 Medium" panose="00000600000000000000" pitchFamily="2" charset="-127"/>
                <a:cs typeface="Univers for KPMG"/>
              </a:rPr>
              <a:t>(22%)</a:t>
            </a:r>
            <a:endParaRPr lang="ko-KR" altLang="en-US" sz="1200" b="1" err="1">
              <a:ln>
                <a:solidFill>
                  <a:schemeClr val="tx2">
                    <a:alpha val="0"/>
                  </a:schemeClr>
                </a:solidFill>
              </a:ln>
              <a:solidFill>
                <a:schemeClr val="bg1"/>
              </a:solidFill>
              <a:latin typeface="KoPub돋움체 Medium" panose="00000600000000000000" pitchFamily="2" charset="-127"/>
              <a:ea typeface="KoPub돋움체 Medium" panose="00000600000000000000" pitchFamily="2" charset="-127"/>
              <a:cs typeface="Univers for KPMG"/>
            </a:endParaRPr>
          </a:p>
        </p:txBody>
      </p:sp>
      <p:sp>
        <p:nvSpPr>
          <p:cNvPr id="41" name="직사각형 40">
            <a:extLst>
              <a:ext uri="{FF2B5EF4-FFF2-40B4-BE49-F238E27FC236}">
                <a16:creationId xmlns:a16="http://schemas.microsoft.com/office/drawing/2014/main" id="{214CA1E7-9E93-941F-0F75-6D5675B5A794}"/>
              </a:ext>
            </a:extLst>
          </p:cNvPr>
          <p:cNvSpPr/>
          <p:nvPr/>
        </p:nvSpPr>
        <p:spPr>
          <a:xfrm>
            <a:off x="7584595" y="2276679"/>
            <a:ext cx="900761" cy="208319"/>
          </a:xfrm>
          <a:prstGeom prst="rect">
            <a:avLst/>
          </a:prstGeom>
          <a:solidFill>
            <a:srgbClr val="E5E5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ko-KR" altLang="en-US" sz="100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rPr>
              <a:t>해상풍력</a:t>
            </a:r>
          </a:p>
        </p:txBody>
      </p:sp>
      <p:sp>
        <p:nvSpPr>
          <p:cNvPr id="42" name="직사각형 41">
            <a:extLst>
              <a:ext uri="{FF2B5EF4-FFF2-40B4-BE49-F238E27FC236}">
                <a16:creationId xmlns:a16="http://schemas.microsoft.com/office/drawing/2014/main" id="{6B67184E-C8CE-12B3-61F1-218DF4FB673E}"/>
              </a:ext>
            </a:extLst>
          </p:cNvPr>
          <p:cNvSpPr/>
          <p:nvPr/>
        </p:nvSpPr>
        <p:spPr>
          <a:xfrm>
            <a:off x="7589123" y="5587014"/>
            <a:ext cx="899728" cy="208319"/>
          </a:xfrm>
          <a:prstGeom prst="rect">
            <a:avLst/>
          </a:prstGeom>
          <a:solidFill>
            <a:srgbClr val="ACE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ko-KR" altLang="en-US" sz="100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rPr>
              <a:t>육상풍력</a:t>
            </a:r>
          </a:p>
        </p:txBody>
      </p:sp>
      <p:sp>
        <p:nvSpPr>
          <p:cNvPr id="43" name="TextBox 42">
            <a:extLst>
              <a:ext uri="{FF2B5EF4-FFF2-40B4-BE49-F238E27FC236}">
                <a16:creationId xmlns:a16="http://schemas.microsoft.com/office/drawing/2014/main" id="{11C409BA-4DA6-2887-922A-FA91EAC25F85}"/>
              </a:ext>
            </a:extLst>
          </p:cNvPr>
          <p:cNvSpPr txBox="1"/>
          <p:nvPr/>
        </p:nvSpPr>
        <p:spPr>
          <a:xfrm>
            <a:off x="7537323" y="1735200"/>
            <a:ext cx="2073098" cy="177741"/>
          </a:xfrm>
          <a:prstGeom prst="rect">
            <a:avLst/>
          </a:prstGeom>
          <a:noFill/>
        </p:spPr>
        <p:txBody>
          <a:bodyPr wrap="square" lIns="0" tIns="0" rIns="0" bIns="0" rtlCol="0">
            <a:spAutoFit/>
          </a:bodyPr>
          <a:lstStyle/>
          <a:p>
            <a:pPr algn="ctr"/>
            <a:r>
              <a:rPr lang="en-US" altLang="ko-KR" sz="1050" b="1">
                <a:ln>
                  <a:solidFill>
                    <a:schemeClr val="tx2">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Univers for KPMG"/>
              </a:rPr>
              <a:t>[ </a:t>
            </a:r>
            <a:r>
              <a:rPr lang="ko-KR" altLang="en-US" sz="1050" b="1">
                <a:ln>
                  <a:solidFill>
                    <a:schemeClr val="tx2">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Univers for KPMG"/>
              </a:rPr>
              <a:t>최근 풍력 신규설비의 부문별 증감률 </a:t>
            </a:r>
            <a:r>
              <a:rPr lang="en-US" altLang="ko-KR" sz="1050" b="1">
                <a:ln>
                  <a:solidFill>
                    <a:schemeClr val="tx2">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Univers for KPMG"/>
              </a:rPr>
              <a:t>]</a:t>
            </a:r>
            <a:endParaRPr lang="ko-KR" altLang="en-US" sz="1050" b="1">
              <a:ln>
                <a:solidFill>
                  <a:schemeClr val="tx2">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Univers for KPMG"/>
            </a:endParaRPr>
          </a:p>
        </p:txBody>
      </p:sp>
      <p:sp>
        <p:nvSpPr>
          <p:cNvPr id="44" name="TextBox 43">
            <a:extLst>
              <a:ext uri="{FF2B5EF4-FFF2-40B4-BE49-F238E27FC236}">
                <a16:creationId xmlns:a16="http://schemas.microsoft.com/office/drawing/2014/main" id="{5029EE5D-7338-6342-7815-D7464D930929}"/>
              </a:ext>
            </a:extLst>
          </p:cNvPr>
          <p:cNvSpPr txBox="1"/>
          <p:nvPr/>
        </p:nvSpPr>
        <p:spPr>
          <a:xfrm>
            <a:off x="8090612" y="3905588"/>
            <a:ext cx="1042367" cy="169277"/>
          </a:xfrm>
          <a:prstGeom prst="rect">
            <a:avLst/>
          </a:prstGeom>
          <a:noFill/>
        </p:spPr>
        <p:txBody>
          <a:bodyPr wrap="square" lIns="0" tIns="0" rIns="0" bIns="0" rtlCol="0">
            <a:spAutoFit/>
          </a:bodyPr>
          <a:lstStyle/>
          <a:p>
            <a:pPr algn="ctr"/>
            <a:r>
              <a:rPr lang="en-US" altLang="ko-KR" sz="1100" b="1">
                <a:ln>
                  <a:solidFill>
                    <a:schemeClr val="tx2">
                      <a:alpha val="0"/>
                    </a:schemeClr>
                  </a:solidFill>
                </a:ln>
                <a:latin typeface="KoPub돋움체 Medium" panose="00000600000000000000" pitchFamily="2" charset="-127"/>
                <a:ea typeface="KoPub돋움체 Medium" panose="00000600000000000000" pitchFamily="2" charset="-127"/>
                <a:cs typeface="Univers for KPMG"/>
              </a:rPr>
              <a:t>’22</a:t>
            </a:r>
            <a:r>
              <a:rPr lang="ko-KR" altLang="en-US" sz="1100" b="1">
                <a:ln>
                  <a:solidFill>
                    <a:schemeClr val="tx2">
                      <a:alpha val="0"/>
                    </a:schemeClr>
                  </a:solidFill>
                </a:ln>
                <a:latin typeface="KoPub돋움체 Medium" panose="00000600000000000000" pitchFamily="2" charset="-127"/>
                <a:ea typeface="KoPub돋움체 Medium" panose="00000600000000000000" pitchFamily="2" charset="-127"/>
                <a:cs typeface="Univers for KPMG"/>
              </a:rPr>
              <a:t>년</a:t>
            </a:r>
            <a:r>
              <a:rPr lang="en-US" altLang="ko-KR" sz="1100" b="1">
                <a:ln>
                  <a:solidFill>
                    <a:schemeClr val="tx2">
                      <a:alpha val="0"/>
                    </a:schemeClr>
                  </a:solidFill>
                </a:ln>
                <a:latin typeface="KoPub돋움체 Medium" panose="00000600000000000000" pitchFamily="2" charset="-127"/>
                <a:ea typeface="KoPub돋움체 Medium" panose="00000600000000000000" pitchFamily="2" charset="-127"/>
                <a:cs typeface="Univers for KPMG"/>
              </a:rPr>
              <a:t>(’20</a:t>
            </a:r>
            <a:r>
              <a:rPr lang="ko-KR" altLang="en-US" sz="1100" b="1">
                <a:ln>
                  <a:solidFill>
                    <a:schemeClr val="tx2">
                      <a:alpha val="0"/>
                    </a:schemeClr>
                  </a:solidFill>
                </a:ln>
                <a:latin typeface="KoPub돋움체 Medium" panose="00000600000000000000" pitchFamily="2" charset="-127"/>
                <a:ea typeface="KoPub돋움체 Medium" panose="00000600000000000000" pitchFamily="2" charset="-127"/>
                <a:cs typeface="Univers for KPMG"/>
              </a:rPr>
              <a:t>년 대비</a:t>
            </a:r>
            <a:r>
              <a:rPr lang="en-US" altLang="ko-KR" sz="1100" b="1">
                <a:ln>
                  <a:solidFill>
                    <a:schemeClr val="tx2">
                      <a:alpha val="0"/>
                    </a:schemeClr>
                  </a:solidFill>
                </a:ln>
                <a:latin typeface="KoPub돋움체 Medium" panose="00000600000000000000" pitchFamily="2" charset="-127"/>
                <a:ea typeface="KoPub돋움체 Medium" panose="00000600000000000000" pitchFamily="2" charset="-127"/>
                <a:cs typeface="Univers for KPMG"/>
              </a:rPr>
              <a:t>)</a:t>
            </a:r>
            <a:endParaRPr lang="ko-KR" altLang="en-US" sz="1100" b="1">
              <a:ln>
                <a:solidFill>
                  <a:schemeClr val="tx2">
                    <a:alpha val="0"/>
                  </a:schemeClr>
                </a:solidFill>
              </a:ln>
              <a:latin typeface="KoPub돋움체 Medium" panose="00000600000000000000" pitchFamily="2" charset="-127"/>
              <a:ea typeface="KoPub돋움체 Medium" panose="00000600000000000000" pitchFamily="2" charset="-127"/>
              <a:cs typeface="Univers for KPMG"/>
            </a:endParaRPr>
          </a:p>
        </p:txBody>
      </p:sp>
    </p:spTree>
    <p:extLst>
      <p:ext uri="{BB962C8B-B14F-4D97-AF65-F5344CB8AC3E}">
        <p14:creationId xmlns:p14="http://schemas.microsoft.com/office/powerpoint/2010/main" val="263953291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텍스트 개체 틀 16">
            <a:extLst>
              <a:ext uri="{FF2B5EF4-FFF2-40B4-BE49-F238E27FC236}">
                <a16:creationId xmlns:a16="http://schemas.microsoft.com/office/drawing/2014/main" id="{5A7C73A3-8BE8-4DE6-B6AA-C52589975296}"/>
              </a:ext>
            </a:extLst>
          </p:cNvPr>
          <p:cNvSpPr>
            <a:spLocks noGrp="1"/>
          </p:cNvSpPr>
          <p:nvPr>
            <p:ph type="body" sz="quarter" idx="10"/>
          </p:nvPr>
        </p:nvSpPr>
        <p:spPr>
          <a:xfrm>
            <a:off x="502976" y="193432"/>
            <a:ext cx="8574241" cy="211381"/>
          </a:xfrm>
        </p:spPr>
        <p:txBody>
          <a:bodyPr/>
          <a:lstStyle/>
          <a:p>
            <a:r>
              <a:rPr lang="en-US" altLang="ko-KR" sz="1000">
                <a:solidFill>
                  <a:schemeClr val="tx1">
                    <a:lumMod val="50000"/>
                    <a:lumOff val="50000"/>
                  </a:schemeClr>
                </a:solidFill>
                <a:latin typeface="KoPub돋움체 Bold" panose="00000800000000000000" pitchFamily="2" charset="-127"/>
                <a:ea typeface="KoPub돋움체 Bold" panose="00000800000000000000" pitchFamily="2" charset="-127"/>
                <a:cs typeface="+mn-cs"/>
              </a:rPr>
              <a:t>04 Industry Overview</a:t>
            </a:r>
            <a:endParaRPr lang="ko-KR" altLang="en-US" sz="1000">
              <a:solidFill>
                <a:schemeClr val="tx1">
                  <a:lumMod val="50000"/>
                  <a:lumOff val="50000"/>
                </a:schemeClr>
              </a:solidFill>
              <a:latin typeface="KoPub돋움체 Bold" panose="00000800000000000000" pitchFamily="2" charset="-127"/>
              <a:ea typeface="KoPub돋움체 Bold" panose="00000800000000000000" pitchFamily="2" charset="-127"/>
              <a:cs typeface="+mn-cs"/>
            </a:endParaRPr>
          </a:p>
        </p:txBody>
      </p:sp>
      <p:sp>
        <p:nvSpPr>
          <p:cNvPr id="96" name="TextBox 95">
            <a:extLst>
              <a:ext uri="{FF2B5EF4-FFF2-40B4-BE49-F238E27FC236}">
                <a16:creationId xmlns:a16="http://schemas.microsoft.com/office/drawing/2014/main" id="{48798C3D-559E-40C9-B22A-6761007405E1}"/>
              </a:ext>
            </a:extLst>
          </p:cNvPr>
          <p:cNvSpPr txBox="1"/>
          <p:nvPr/>
        </p:nvSpPr>
        <p:spPr>
          <a:xfrm flipH="1">
            <a:off x="488950" y="874727"/>
            <a:ext cx="8928100" cy="338554"/>
          </a:xfrm>
          <a:prstGeom prst="rect">
            <a:avLst/>
          </a:prstGeom>
          <a:noFill/>
        </p:spPr>
        <p:txBody>
          <a:bodyPr wrap="square" lIns="0" tIns="0" rIns="0" bIns="0" rtlCol="0">
            <a:spAutoFit/>
          </a:bodyPr>
          <a:lstStyle/>
          <a:p>
            <a:r>
              <a:rPr lang="en-US" altLang="ko-KR"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2021</a:t>
            </a:r>
            <a:r>
              <a:rPr lang="ko-KR" altLang="en-US"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년 국내 풍력 누적설비용량은 </a:t>
            </a:r>
            <a:r>
              <a:rPr lang="en-US" altLang="ko-KR"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1,688MW</a:t>
            </a:r>
            <a:r>
              <a:rPr lang="ko-KR" altLang="en-US"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로 해상풍력은 전체의 약 </a:t>
            </a:r>
            <a:r>
              <a:rPr lang="en-US" altLang="ko-KR"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8% </a:t>
            </a:r>
            <a:r>
              <a:rPr lang="ko-KR" altLang="en-US"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비중을 차지하였습니다</a:t>
            </a:r>
            <a:r>
              <a:rPr lang="en-US" altLang="ko-KR"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 2021</a:t>
            </a:r>
            <a:r>
              <a:rPr lang="ko-KR" altLang="en-US"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년 국내 신규 설치 풍력설비는 </a:t>
            </a:r>
            <a:r>
              <a:rPr lang="en-US" altLang="ko-KR"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64MW</a:t>
            </a:r>
            <a:r>
              <a:rPr lang="ko-KR" altLang="en-US"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로서 </a:t>
            </a:r>
            <a:r>
              <a:rPr lang="en-US" altLang="ko-KR"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100MW </a:t>
            </a:r>
            <a:r>
              <a:rPr lang="ko-KR" altLang="en-US"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이하로 떨어진 것은 </a:t>
            </a:r>
            <a:r>
              <a:rPr lang="en-US" altLang="ko-KR"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2014</a:t>
            </a:r>
            <a:r>
              <a:rPr lang="ko-KR" altLang="en-US"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년 이후 처음으로</a:t>
            </a:r>
            <a:r>
              <a:rPr lang="en-US" altLang="ko-KR"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 </a:t>
            </a:r>
            <a:r>
              <a:rPr lang="ko-KR" altLang="en-US"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이는 복잡한 인허가 문제 및 지역주민의 반대로 상당수 풍력단지 개발이 지연 및 취소된 데 기인한 것으로 분석됩니다</a:t>
            </a:r>
            <a:r>
              <a:rPr lang="en-US" altLang="ko-KR"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a:t>
            </a:r>
            <a:endParaRPr lang="ko-KR" altLang="en-US"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endParaRPr>
          </a:p>
        </p:txBody>
      </p:sp>
      <p:sp>
        <p:nvSpPr>
          <p:cNvPr id="97" name="제목 18">
            <a:extLst>
              <a:ext uri="{FF2B5EF4-FFF2-40B4-BE49-F238E27FC236}">
                <a16:creationId xmlns:a16="http://schemas.microsoft.com/office/drawing/2014/main" id="{E577CB65-78D0-496E-8174-B9F8D9F6DC96}"/>
              </a:ext>
            </a:extLst>
          </p:cNvPr>
          <p:cNvSpPr txBox="1">
            <a:spLocks/>
          </p:cNvSpPr>
          <p:nvPr/>
        </p:nvSpPr>
        <p:spPr>
          <a:xfrm>
            <a:off x="488951" y="439978"/>
            <a:ext cx="8928100" cy="430887"/>
          </a:xfrm>
          <a:prstGeom prst="rect">
            <a:avLst/>
          </a:prstGeom>
        </p:spPr>
        <p:txBody>
          <a:bodyPr wrap="square" lIns="0" tIns="0" rIns="0" bIns="0">
            <a:spAutoFit/>
          </a:bodyPr>
          <a:lstStyle>
            <a:defPPr>
              <a:defRPr lang="en-US"/>
            </a:defPPr>
            <a:lvl1pPr marR="0" lvl="0" indent="0" defTabSz="661751" fontAlgn="auto" latinLnBrk="1">
              <a:lnSpc>
                <a:spcPct val="100000"/>
              </a:lnSpc>
              <a:spcBef>
                <a:spcPct val="0"/>
              </a:spcBef>
              <a:spcAft>
                <a:spcPts val="2000"/>
              </a:spcAft>
              <a:buClrTx/>
              <a:buSzTx/>
              <a:buFontTx/>
              <a:buNone/>
              <a:tabLst/>
              <a:defRPr kumimoji="0" sz="2800" b="0" i="0" u="none" strike="noStrike" cap="none" spc="0" normalizeH="0" baseline="0">
                <a:ln>
                  <a:solidFill>
                    <a:srgbClr val="FD349C">
                      <a:alpha val="0"/>
                    </a:srgbClr>
                  </a:solidFill>
                </a:ln>
                <a:solidFill>
                  <a:srgbClr val="00338D"/>
                </a:solidFill>
                <a:effectLst/>
                <a:uLnTx/>
                <a:uFillTx/>
                <a:latin typeface="KoPub돋움체 Bold" panose="00000800000000000000" pitchFamily="2" charset="-127"/>
                <a:ea typeface="KoPub돋움체 Bold" panose="00000800000000000000" pitchFamily="2" charset="-127"/>
                <a:cs typeface="+mj-cs"/>
              </a:defRPr>
            </a:lvl1pPr>
          </a:lstStyle>
          <a:p>
            <a:pPr>
              <a:defRPr/>
            </a:pPr>
            <a:r>
              <a:rPr lang="ko-KR" altLang="en-US" sz="2800"/>
              <a:t>국내 풍력설비 동향 </a:t>
            </a:r>
          </a:p>
        </p:txBody>
      </p:sp>
      <p:grpSp>
        <p:nvGrpSpPr>
          <p:cNvPr id="17" name="그룹 16">
            <a:extLst>
              <a:ext uri="{FF2B5EF4-FFF2-40B4-BE49-F238E27FC236}">
                <a16:creationId xmlns:a16="http://schemas.microsoft.com/office/drawing/2014/main" id="{F62A5FA8-7BAB-FB26-54C5-0C1F18B8131C}"/>
              </a:ext>
            </a:extLst>
          </p:cNvPr>
          <p:cNvGrpSpPr/>
          <p:nvPr/>
        </p:nvGrpSpPr>
        <p:grpSpPr>
          <a:xfrm>
            <a:off x="502976" y="1307321"/>
            <a:ext cx="4341963" cy="288000"/>
            <a:chOff x="452439" y="1416168"/>
            <a:chExt cx="4392613" cy="288000"/>
          </a:xfrm>
        </p:grpSpPr>
        <p:sp>
          <p:nvSpPr>
            <p:cNvPr id="18" name="TextBox 17">
              <a:extLst>
                <a:ext uri="{FF2B5EF4-FFF2-40B4-BE49-F238E27FC236}">
                  <a16:creationId xmlns:a16="http://schemas.microsoft.com/office/drawing/2014/main" id="{51872DC5-9182-1741-0816-50874E0B9B18}"/>
                </a:ext>
              </a:extLst>
            </p:cNvPr>
            <p:cNvSpPr txBox="1"/>
            <p:nvPr/>
          </p:nvSpPr>
          <p:spPr>
            <a:xfrm>
              <a:off x="452441" y="1416168"/>
              <a:ext cx="4392609" cy="288000"/>
            </a:xfrm>
            <a:prstGeom prst="rect">
              <a:avLst/>
            </a:prstGeom>
            <a:noFill/>
          </p:spPr>
          <p:txBody>
            <a:bodyPr vert="horz" wrap="square" lIns="0" tIns="0" rIns="0" bIns="0" rtlCol="0" anchor="ctr" anchorCtr="0">
              <a:noAutofit/>
            </a:bodyPr>
            <a:lstStyle/>
            <a:p>
              <a:pPr defTabSz="888038">
                <a:defRPr/>
              </a:pPr>
              <a:r>
                <a:rPr lang="ko-KR" altLang="en-US" sz="1100" b="1">
                  <a:ln>
                    <a:solidFill>
                      <a:srgbClr val="00338D">
                        <a:alpha val="0"/>
                      </a:srgbClr>
                    </a:solidFill>
                  </a:ln>
                  <a:solidFill>
                    <a:srgbClr val="00338D"/>
                  </a:solidFill>
                  <a:latin typeface="KoPub돋움체 Medium" panose="02020603020101020101" pitchFamily="18" charset="-127"/>
                  <a:ea typeface="KoPub돋움체 Medium" panose="02020603020101020101" pitchFamily="18" charset="-127"/>
                </a:rPr>
                <a:t>국내 풍력 누적설비 추이</a:t>
              </a:r>
            </a:p>
          </p:txBody>
        </p:sp>
        <p:cxnSp>
          <p:nvCxnSpPr>
            <p:cNvPr id="19" name="직선 연결선 18">
              <a:extLst>
                <a:ext uri="{FF2B5EF4-FFF2-40B4-BE49-F238E27FC236}">
                  <a16:creationId xmlns:a16="http://schemas.microsoft.com/office/drawing/2014/main" id="{E9BB1F44-9BD2-5D5A-4A06-8F106BF4C84F}"/>
                </a:ext>
              </a:extLst>
            </p:cNvPr>
            <p:cNvCxnSpPr/>
            <p:nvPr/>
          </p:nvCxnSpPr>
          <p:spPr>
            <a:xfrm>
              <a:off x="452439" y="1418794"/>
              <a:ext cx="4392613"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0" name="직선 연결선 19">
              <a:extLst>
                <a:ext uri="{FF2B5EF4-FFF2-40B4-BE49-F238E27FC236}">
                  <a16:creationId xmlns:a16="http://schemas.microsoft.com/office/drawing/2014/main" id="{A6B323EC-6F86-71E7-16AB-856ABE999627}"/>
                </a:ext>
              </a:extLst>
            </p:cNvPr>
            <p:cNvCxnSpPr/>
            <p:nvPr/>
          </p:nvCxnSpPr>
          <p:spPr>
            <a:xfrm>
              <a:off x="452439" y="1700213"/>
              <a:ext cx="4392613"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21" name="그룹 20">
            <a:extLst>
              <a:ext uri="{FF2B5EF4-FFF2-40B4-BE49-F238E27FC236}">
                <a16:creationId xmlns:a16="http://schemas.microsoft.com/office/drawing/2014/main" id="{58DB5DD6-5CFD-9D21-7796-6A72112B5C77}"/>
              </a:ext>
            </a:extLst>
          </p:cNvPr>
          <p:cNvGrpSpPr/>
          <p:nvPr/>
        </p:nvGrpSpPr>
        <p:grpSpPr>
          <a:xfrm>
            <a:off x="5075087" y="1307321"/>
            <a:ext cx="4341963" cy="288000"/>
            <a:chOff x="452439" y="1416168"/>
            <a:chExt cx="4392613" cy="288000"/>
          </a:xfrm>
        </p:grpSpPr>
        <p:sp>
          <p:nvSpPr>
            <p:cNvPr id="22" name="TextBox 21">
              <a:extLst>
                <a:ext uri="{FF2B5EF4-FFF2-40B4-BE49-F238E27FC236}">
                  <a16:creationId xmlns:a16="http://schemas.microsoft.com/office/drawing/2014/main" id="{C30EA9DF-397F-FF13-40DB-63C1588233F7}"/>
                </a:ext>
              </a:extLst>
            </p:cNvPr>
            <p:cNvSpPr txBox="1"/>
            <p:nvPr/>
          </p:nvSpPr>
          <p:spPr>
            <a:xfrm>
              <a:off x="452441" y="1416168"/>
              <a:ext cx="4392609" cy="288000"/>
            </a:xfrm>
            <a:prstGeom prst="rect">
              <a:avLst/>
            </a:prstGeom>
            <a:noFill/>
          </p:spPr>
          <p:txBody>
            <a:bodyPr vert="horz" wrap="square" lIns="0" tIns="0" rIns="0" bIns="0" rtlCol="0" anchor="ctr" anchorCtr="0">
              <a:noAutofit/>
            </a:bodyPr>
            <a:lstStyle/>
            <a:p>
              <a:pPr defTabSz="888038">
                <a:defRPr/>
              </a:pPr>
              <a:r>
                <a:rPr lang="ko-KR" altLang="en-US" sz="1100" b="1">
                  <a:ln>
                    <a:solidFill>
                      <a:srgbClr val="00338D">
                        <a:alpha val="0"/>
                      </a:srgbClr>
                    </a:solidFill>
                  </a:ln>
                  <a:solidFill>
                    <a:srgbClr val="00338D"/>
                  </a:solidFill>
                  <a:latin typeface="KoPub돋움체 Medium" panose="02020603020101020101" pitchFamily="18" charset="-127"/>
                  <a:ea typeface="KoPub돋움체 Medium" panose="02020603020101020101" pitchFamily="18" charset="-127"/>
                </a:rPr>
                <a:t>국내 풍력 신규설비 추이</a:t>
              </a:r>
            </a:p>
          </p:txBody>
        </p:sp>
        <p:cxnSp>
          <p:nvCxnSpPr>
            <p:cNvPr id="23" name="직선 연결선 22">
              <a:extLst>
                <a:ext uri="{FF2B5EF4-FFF2-40B4-BE49-F238E27FC236}">
                  <a16:creationId xmlns:a16="http://schemas.microsoft.com/office/drawing/2014/main" id="{D1862DDD-1731-EC03-5D08-09BC8B1CB788}"/>
                </a:ext>
              </a:extLst>
            </p:cNvPr>
            <p:cNvCxnSpPr/>
            <p:nvPr/>
          </p:nvCxnSpPr>
          <p:spPr>
            <a:xfrm>
              <a:off x="452439" y="1418794"/>
              <a:ext cx="4392613"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4" name="직선 연결선 23">
              <a:extLst>
                <a:ext uri="{FF2B5EF4-FFF2-40B4-BE49-F238E27FC236}">
                  <a16:creationId xmlns:a16="http://schemas.microsoft.com/office/drawing/2014/main" id="{F773F961-03DF-6DB5-E04A-8A4F064F62EC}"/>
                </a:ext>
              </a:extLst>
            </p:cNvPr>
            <p:cNvCxnSpPr/>
            <p:nvPr/>
          </p:nvCxnSpPr>
          <p:spPr>
            <a:xfrm>
              <a:off x="452439" y="1700213"/>
              <a:ext cx="4392613"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graphicFrame>
        <p:nvGraphicFramePr>
          <p:cNvPr id="5" name="차트 4">
            <a:extLst>
              <a:ext uri="{FF2B5EF4-FFF2-40B4-BE49-F238E27FC236}">
                <a16:creationId xmlns:a16="http://schemas.microsoft.com/office/drawing/2014/main" id="{E33654C9-E506-9407-43D5-B73C15941CB6}"/>
              </a:ext>
            </a:extLst>
          </p:cNvPr>
          <p:cNvGraphicFramePr/>
          <p:nvPr>
            <p:extLst>
              <p:ext uri="{D42A27DB-BD31-4B8C-83A1-F6EECF244321}">
                <p14:modId xmlns:p14="http://schemas.microsoft.com/office/powerpoint/2010/main" val="657195259"/>
              </p:ext>
            </p:extLst>
          </p:nvPr>
        </p:nvGraphicFramePr>
        <p:xfrm>
          <a:off x="488949" y="1735200"/>
          <a:ext cx="4356101" cy="4286188"/>
        </p:xfrm>
        <a:graphic>
          <a:graphicData uri="http://schemas.openxmlformats.org/drawingml/2006/chart">
            <c:chart xmlns:c="http://schemas.openxmlformats.org/drawingml/2006/chart" xmlns:r="http://schemas.openxmlformats.org/officeDocument/2006/relationships" r:id="rId3"/>
          </a:graphicData>
        </a:graphic>
      </p:graphicFrame>
      <p:sp>
        <p:nvSpPr>
          <p:cNvPr id="8" name="텍스트 개체 틀 5">
            <a:extLst>
              <a:ext uri="{FF2B5EF4-FFF2-40B4-BE49-F238E27FC236}">
                <a16:creationId xmlns:a16="http://schemas.microsoft.com/office/drawing/2014/main" id="{2E2AA181-D0F3-C35C-AFE7-002C0D320D41}"/>
              </a:ext>
            </a:extLst>
          </p:cNvPr>
          <p:cNvSpPr txBox="1">
            <a:spLocks/>
          </p:cNvSpPr>
          <p:nvPr/>
        </p:nvSpPr>
        <p:spPr>
          <a:xfrm>
            <a:off x="488950" y="6062454"/>
            <a:ext cx="4368796" cy="287999"/>
          </a:xfrm>
          <a:prstGeom prst="rect">
            <a:avLst/>
          </a:prstGeom>
          <a:noFill/>
        </p:spPr>
        <p:txBody>
          <a:bodyPr vert="horz" wrap="square" lIns="0" tIns="0" rIns="0" bIns="0" rtlCol="0" anchor="t" anchorCtr="0">
            <a:noAutofit/>
          </a:bodyPr>
          <a:lstStyle>
            <a:lvl1pPr eaLnBrk="1" latinLnBrk="1" hangingPunct="1">
              <a:spcAft>
                <a:spcPts val="650"/>
              </a:spcAft>
              <a:defRPr lang="ko-KR" altLang="en-US" sz="800" b="0" i="0" kern="0" baseline="0" dirty="0">
                <a:solidFill>
                  <a:srgbClr val="7F7F7F"/>
                </a:solidFill>
                <a:latin typeface="+mn-lt"/>
                <a:ea typeface="+mn-ea"/>
                <a:cs typeface="Arial" panose="020B0604020202020204" pitchFamily="34" charset="0"/>
              </a:defRPr>
            </a:lvl1pPr>
            <a:lvl2pPr marL="0" indent="0" eaLnBrk="1" latinLnBrk="1" hangingPunct="1">
              <a:spcAft>
                <a:spcPts val="650"/>
              </a:spcAft>
              <a:buFont typeface="Univers for KPMG"/>
              <a:buNone/>
              <a:defRPr sz="1400" b="0" i="0">
                <a:solidFill>
                  <a:srgbClr val="003087"/>
                </a:solidFill>
                <a:latin typeface="Univers for KPMG Light" panose="020B0403020202020204" pitchFamily="34" charset="0"/>
                <a:cs typeface="Univers for KPMG" panose="020B0603020202020204" pitchFamily="34" charset="0"/>
              </a:defRPr>
            </a:lvl2pPr>
            <a:lvl3pPr marL="307975" indent="-307975" algn="l" eaLnBrk="1" latinLnBrk="1" hangingPunct="1">
              <a:spcAft>
                <a:spcPts val="650"/>
              </a:spcAft>
              <a:buFont typeface="Univers for KPMG Light" panose="020B0403020202020204" pitchFamily="34" charset="0"/>
              <a:buChar char="—"/>
              <a:defRPr sz="1400" b="0" i="0">
                <a:solidFill>
                  <a:srgbClr val="003087"/>
                </a:solidFill>
                <a:latin typeface="Univers for KPMG Light" panose="020B0403020202020204" pitchFamily="34" charset="0"/>
                <a:cs typeface="Univers for KPMG" panose="020B0603020202020204" pitchFamily="34" charset="0"/>
              </a:defRPr>
            </a:lvl3pPr>
            <a:lvl4pPr marL="623888" indent="-248400" algn="l" eaLnBrk="1" latinLnBrk="1" hangingPunct="1">
              <a:spcAft>
                <a:spcPts val="650"/>
              </a:spcAft>
              <a:buFont typeface="Univers for KPMG Light" panose="020B0403020202020204" pitchFamily="34" charset="0"/>
              <a:buChar char="–"/>
              <a:defRPr sz="1400" b="0" i="0" baseline="0">
                <a:solidFill>
                  <a:srgbClr val="003087"/>
                </a:solidFill>
                <a:latin typeface="Univers for KPMG Light" panose="020B0403020202020204" pitchFamily="34" charset="0"/>
                <a:cs typeface="Univers for KPMG" panose="020B0603020202020204" pitchFamily="34" charset="0"/>
              </a:defRPr>
            </a:lvl4pPr>
            <a:lvl5pPr marL="982663" indent="-309563" algn="l" eaLnBrk="1" latinLnBrk="1" hangingPunct="1">
              <a:spcAft>
                <a:spcPts val="650"/>
              </a:spcAft>
              <a:buFont typeface="Univers for KPMG Light" panose="020B0403020202020204" pitchFamily="34" charset="0"/>
              <a:buChar char="—"/>
              <a:defRPr lang="en-US" sz="1400" b="0" i="0" dirty="0" smtClean="0">
                <a:solidFill>
                  <a:srgbClr val="003087"/>
                </a:solidFill>
                <a:latin typeface="Univers for KPMG Light" panose="020B0403020202020204" pitchFamily="34" charset="0"/>
                <a:cs typeface="Univers for KPMG" panose="020B0603020202020204" pitchFamily="34" charset="0"/>
              </a:defRPr>
            </a:lvl5pPr>
            <a:lvl6pPr marL="1257300" indent="-247650" algn="l" eaLnBrk="1" latinLnBrk="1" hangingPunct="1">
              <a:spcAft>
                <a:spcPts val="650"/>
              </a:spcAft>
              <a:buFont typeface="Univers for KPMG Light" panose="020B0403020202020204" pitchFamily="34" charset="0"/>
              <a:buChar char="-"/>
              <a:defRPr lang="en-US" sz="1400" b="0" i="0" baseline="0" dirty="0" smtClean="0">
                <a:solidFill>
                  <a:srgbClr val="003087"/>
                </a:solidFill>
                <a:latin typeface="Univers for KPMG Light" panose="020B0403020202020204" pitchFamily="34" charset="0"/>
              </a:defRPr>
            </a:lvl6pPr>
            <a:lvl7pPr marL="1619250" indent="-309563" algn="l" eaLnBrk="1" latinLnBrk="1" hangingPunct="1">
              <a:spcAft>
                <a:spcPts val="650"/>
              </a:spcAft>
              <a:buFont typeface="Univers for KPMG Light" panose="020B0403020202020204" pitchFamily="34" charset="0"/>
              <a:buChar char="—"/>
              <a:defRPr lang="en-US" sz="1400" b="0" i="0" dirty="0" smtClean="0">
                <a:solidFill>
                  <a:srgbClr val="003087"/>
                </a:solidFill>
                <a:latin typeface="Univers for KPMG Light" panose="020B0403020202020204" pitchFamily="34" charset="0"/>
              </a:defRPr>
            </a:lvl7pPr>
            <a:lvl8pPr marL="1885950" indent="-247650" algn="l" eaLnBrk="1" latinLnBrk="1" hangingPunct="1">
              <a:spcAft>
                <a:spcPts val="650"/>
              </a:spcAft>
              <a:buFont typeface="Univers for KPMG Light" panose="020B0403020202020204" pitchFamily="34" charset="0"/>
              <a:buChar char="-"/>
              <a:defRPr lang="en-US" sz="1400" b="0" i="0" baseline="0" dirty="0" smtClean="0">
                <a:solidFill>
                  <a:srgbClr val="003087"/>
                </a:solidFill>
                <a:latin typeface="Univers for KPMG Light" panose="020B0403020202020204" pitchFamily="34" charset="0"/>
              </a:defRPr>
            </a:lvl8pPr>
          </a:lstStyle>
          <a:p>
            <a:r>
              <a:rPr lang="en-US" altLang="ko-KR">
                <a:solidFill>
                  <a:schemeClr val="bg1">
                    <a:lumMod val="50000"/>
                  </a:schemeClr>
                </a:solidFill>
                <a:latin typeface="KoPub돋움체 Medium" panose="00000600000000000000" pitchFamily="2" charset="-127"/>
                <a:ea typeface="KoPub돋움체 Medium" panose="00000600000000000000" pitchFamily="2" charset="-127"/>
              </a:rPr>
              <a:t>Source : </a:t>
            </a:r>
            <a:r>
              <a:rPr lang="ko-KR" altLang="en-US">
                <a:solidFill>
                  <a:schemeClr val="bg1">
                    <a:lumMod val="50000"/>
                  </a:schemeClr>
                </a:solidFill>
                <a:latin typeface="KoPub돋움체 Medium" panose="00000600000000000000" pitchFamily="2" charset="-127"/>
                <a:ea typeface="KoPub돋움체 Medium" panose="00000600000000000000" pitchFamily="2" charset="-127"/>
              </a:rPr>
              <a:t>국회입법조사처</a:t>
            </a:r>
            <a:r>
              <a:rPr lang="en-US" altLang="ko-KR">
                <a:solidFill>
                  <a:schemeClr val="bg1">
                    <a:lumMod val="50000"/>
                  </a:schemeClr>
                </a:solidFill>
                <a:latin typeface="KoPub돋움체 Medium" panose="00000600000000000000" pitchFamily="2" charset="-127"/>
                <a:ea typeface="KoPub돋움체 Medium" panose="00000600000000000000" pitchFamily="2" charset="-127"/>
              </a:rPr>
              <a:t>(2022)</a:t>
            </a:r>
          </a:p>
        </p:txBody>
      </p:sp>
      <p:graphicFrame>
        <p:nvGraphicFramePr>
          <p:cNvPr id="9" name="차트 8">
            <a:extLst>
              <a:ext uri="{FF2B5EF4-FFF2-40B4-BE49-F238E27FC236}">
                <a16:creationId xmlns:a16="http://schemas.microsoft.com/office/drawing/2014/main" id="{F62A0F85-6815-1A01-F7DE-1BA7641AF34B}"/>
              </a:ext>
            </a:extLst>
          </p:cNvPr>
          <p:cNvGraphicFramePr/>
          <p:nvPr>
            <p:extLst>
              <p:ext uri="{D42A27DB-BD31-4B8C-83A1-F6EECF244321}">
                <p14:modId xmlns:p14="http://schemas.microsoft.com/office/powerpoint/2010/main" val="392928313"/>
              </p:ext>
            </p:extLst>
          </p:nvPr>
        </p:nvGraphicFramePr>
        <p:xfrm>
          <a:off x="5075087" y="1735200"/>
          <a:ext cx="4341959" cy="4286187"/>
        </p:xfrm>
        <a:graphic>
          <a:graphicData uri="http://schemas.openxmlformats.org/drawingml/2006/chart">
            <c:chart xmlns:c="http://schemas.openxmlformats.org/drawingml/2006/chart" xmlns:r="http://schemas.openxmlformats.org/officeDocument/2006/relationships" r:id="rId4"/>
          </a:graphicData>
        </a:graphic>
      </p:graphicFrame>
      <p:sp>
        <p:nvSpPr>
          <p:cNvPr id="13" name="텍스트 개체 틀 5">
            <a:extLst>
              <a:ext uri="{FF2B5EF4-FFF2-40B4-BE49-F238E27FC236}">
                <a16:creationId xmlns:a16="http://schemas.microsoft.com/office/drawing/2014/main" id="{0D7C9DBA-3DA6-4150-EA8E-915D7B55658A}"/>
              </a:ext>
            </a:extLst>
          </p:cNvPr>
          <p:cNvSpPr txBox="1">
            <a:spLocks/>
          </p:cNvSpPr>
          <p:nvPr/>
        </p:nvSpPr>
        <p:spPr>
          <a:xfrm>
            <a:off x="5075087" y="6062454"/>
            <a:ext cx="4368796" cy="287999"/>
          </a:xfrm>
          <a:prstGeom prst="rect">
            <a:avLst/>
          </a:prstGeom>
          <a:noFill/>
        </p:spPr>
        <p:txBody>
          <a:bodyPr vert="horz" wrap="square" lIns="0" tIns="0" rIns="0" bIns="0" rtlCol="0" anchor="t" anchorCtr="0">
            <a:noAutofit/>
          </a:bodyPr>
          <a:lstStyle>
            <a:lvl1pPr eaLnBrk="1" latinLnBrk="1" hangingPunct="1">
              <a:spcAft>
                <a:spcPts val="650"/>
              </a:spcAft>
              <a:defRPr lang="ko-KR" altLang="en-US" sz="800" b="0" i="0" kern="0" baseline="0" dirty="0">
                <a:solidFill>
                  <a:srgbClr val="7F7F7F"/>
                </a:solidFill>
                <a:latin typeface="+mn-lt"/>
                <a:ea typeface="+mn-ea"/>
                <a:cs typeface="Arial" panose="020B0604020202020204" pitchFamily="34" charset="0"/>
              </a:defRPr>
            </a:lvl1pPr>
            <a:lvl2pPr marL="0" indent="0" eaLnBrk="1" latinLnBrk="1" hangingPunct="1">
              <a:spcAft>
                <a:spcPts val="650"/>
              </a:spcAft>
              <a:buFont typeface="Univers for KPMG"/>
              <a:buNone/>
              <a:defRPr sz="1400" b="0" i="0">
                <a:solidFill>
                  <a:srgbClr val="003087"/>
                </a:solidFill>
                <a:latin typeface="Univers for KPMG Light" panose="020B0403020202020204" pitchFamily="34" charset="0"/>
                <a:cs typeface="Univers for KPMG" panose="020B0603020202020204" pitchFamily="34" charset="0"/>
              </a:defRPr>
            </a:lvl2pPr>
            <a:lvl3pPr marL="307975" indent="-307975" algn="l" eaLnBrk="1" latinLnBrk="1" hangingPunct="1">
              <a:spcAft>
                <a:spcPts val="650"/>
              </a:spcAft>
              <a:buFont typeface="Univers for KPMG Light" panose="020B0403020202020204" pitchFamily="34" charset="0"/>
              <a:buChar char="—"/>
              <a:defRPr sz="1400" b="0" i="0">
                <a:solidFill>
                  <a:srgbClr val="003087"/>
                </a:solidFill>
                <a:latin typeface="Univers for KPMG Light" panose="020B0403020202020204" pitchFamily="34" charset="0"/>
                <a:cs typeface="Univers for KPMG" panose="020B0603020202020204" pitchFamily="34" charset="0"/>
              </a:defRPr>
            </a:lvl3pPr>
            <a:lvl4pPr marL="623888" indent="-248400" algn="l" eaLnBrk="1" latinLnBrk="1" hangingPunct="1">
              <a:spcAft>
                <a:spcPts val="650"/>
              </a:spcAft>
              <a:buFont typeface="Univers for KPMG Light" panose="020B0403020202020204" pitchFamily="34" charset="0"/>
              <a:buChar char="–"/>
              <a:defRPr sz="1400" b="0" i="0" baseline="0">
                <a:solidFill>
                  <a:srgbClr val="003087"/>
                </a:solidFill>
                <a:latin typeface="Univers for KPMG Light" panose="020B0403020202020204" pitchFamily="34" charset="0"/>
                <a:cs typeface="Univers for KPMG" panose="020B0603020202020204" pitchFamily="34" charset="0"/>
              </a:defRPr>
            </a:lvl4pPr>
            <a:lvl5pPr marL="982663" indent="-309563" algn="l" eaLnBrk="1" latinLnBrk="1" hangingPunct="1">
              <a:spcAft>
                <a:spcPts val="650"/>
              </a:spcAft>
              <a:buFont typeface="Univers for KPMG Light" panose="020B0403020202020204" pitchFamily="34" charset="0"/>
              <a:buChar char="—"/>
              <a:defRPr lang="en-US" sz="1400" b="0" i="0" dirty="0" smtClean="0">
                <a:solidFill>
                  <a:srgbClr val="003087"/>
                </a:solidFill>
                <a:latin typeface="Univers for KPMG Light" panose="020B0403020202020204" pitchFamily="34" charset="0"/>
                <a:cs typeface="Univers for KPMG" panose="020B0603020202020204" pitchFamily="34" charset="0"/>
              </a:defRPr>
            </a:lvl5pPr>
            <a:lvl6pPr marL="1257300" indent="-247650" algn="l" eaLnBrk="1" latinLnBrk="1" hangingPunct="1">
              <a:spcAft>
                <a:spcPts val="650"/>
              </a:spcAft>
              <a:buFont typeface="Univers for KPMG Light" panose="020B0403020202020204" pitchFamily="34" charset="0"/>
              <a:buChar char="-"/>
              <a:defRPr lang="en-US" sz="1400" b="0" i="0" baseline="0" dirty="0" smtClean="0">
                <a:solidFill>
                  <a:srgbClr val="003087"/>
                </a:solidFill>
                <a:latin typeface="Univers for KPMG Light" panose="020B0403020202020204" pitchFamily="34" charset="0"/>
              </a:defRPr>
            </a:lvl6pPr>
            <a:lvl7pPr marL="1619250" indent="-309563" algn="l" eaLnBrk="1" latinLnBrk="1" hangingPunct="1">
              <a:spcAft>
                <a:spcPts val="650"/>
              </a:spcAft>
              <a:buFont typeface="Univers for KPMG Light" panose="020B0403020202020204" pitchFamily="34" charset="0"/>
              <a:buChar char="—"/>
              <a:defRPr lang="en-US" sz="1400" b="0" i="0" dirty="0" smtClean="0">
                <a:solidFill>
                  <a:srgbClr val="003087"/>
                </a:solidFill>
                <a:latin typeface="Univers for KPMG Light" panose="020B0403020202020204" pitchFamily="34" charset="0"/>
              </a:defRPr>
            </a:lvl7pPr>
            <a:lvl8pPr marL="1885950" indent="-247650" algn="l" eaLnBrk="1" latinLnBrk="1" hangingPunct="1">
              <a:spcAft>
                <a:spcPts val="650"/>
              </a:spcAft>
              <a:buFont typeface="Univers for KPMG Light" panose="020B0403020202020204" pitchFamily="34" charset="0"/>
              <a:buChar char="-"/>
              <a:defRPr lang="en-US" sz="1400" b="0" i="0" baseline="0" dirty="0" smtClean="0">
                <a:solidFill>
                  <a:srgbClr val="003087"/>
                </a:solidFill>
                <a:latin typeface="Univers for KPMG Light" panose="020B0403020202020204" pitchFamily="34" charset="0"/>
              </a:defRPr>
            </a:lvl8pPr>
          </a:lstStyle>
          <a:p>
            <a:r>
              <a:rPr lang="en-US" altLang="ko-KR">
                <a:solidFill>
                  <a:schemeClr val="bg1">
                    <a:lumMod val="50000"/>
                  </a:schemeClr>
                </a:solidFill>
                <a:latin typeface="KoPub돋움체 Medium" panose="00000600000000000000" pitchFamily="2" charset="-127"/>
                <a:ea typeface="KoPub돋움체 Medium" panose="00000600000000000000" pitchFamily="2" charset="-127"/>
              </a:rPr>
              <a:t>Source : </a:t>
            </a:r>
            <a:r>
              <a:rPr lang="ko-KR" altLang="en-US">
                <a:solidFill>
                  <a:schemeClr val="bg1">
                    <a:lumMod val="50000"/>
                  </a:schemeClr>
                </a:solidFill>
                <a:latin typeface="KoPub돋움체 Medium" panose="00000600000000000000" pitchFamily="2" charset="-127"/>
                <a:ea typeface="KoPub돋움체 Medium" panose="00000600000000000000" pitchFamily="2" charset="-127"/>
              </a:rPr>
              <a:t>국회입법조사처</a:t>
            </a:r>
            <a:r>
              <a:rPr lang="en-US" altLang="ko-KR">
                <a:solidFill>
                  <a:schemeClr val="bg1">
                    <a:lumMod val="50000"/>
                  </a:schemeClr>
                </a:solidFill>
                <a:latin typeface="KoPub돋움체 Medium" panose="00000600000000000000" pitchFamily="2" charset="-127"/>
                <a:ea typeface="KoPub돋움체 Medium" panose="00000600000000000000" pitchFamily="2" charset="-127"/>
              </a:rPr>
              <a:t>(2022)</a:t>
            </a:r>
          </a:p>
        </p:txBody>
      </p:sp>
    </p:spTree>
    <p:extLst>
      <p:ext uri="{BB962C8B-B14F-4D97-AF65-F5344CB8AC3E}">
        <p14:creationId xmlns:p14="http://schemas.microsoft.com/office/powerpoint/2010/main" val="241578456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타원 85">
            <a:extLst>
              <a:ext uri="{FF2B5EF4-FFF2-40B4-BE49-F238E27FC236}">
                <a16:creationId xmlns:a16="http://schemas.microsoft.com/office/drawing/2014/main" id="{0D7F2D64-5E1C-CC6E-CD11-F99EF4DEED85}"/>
              </a:ext>
            </a:extLst>
          </p:cNvPr>
          <p:cNvSpPr/>
          <p:nvPr/>
        </p:nvSpPr>
        <p:spPr>
          <a:xfrm>
            <a:off x="6343811" y="2830913"/>
            <a:ext cx="615934" cy="615934"/>
          </a:xfrm>
          <a:prstGeom prst="ellipse">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0" rIns="36000" bIns="0" rtlCol="0" anchor="ctr"/>
          <a:lstStyle/>
          <a:p>
            <a:pPr algn="ctr">
              <a:defRPr/>
            </a:pPr>
            <a:r>
              <a:rPr lang="en-US" altLang="ko-KR" sz="1300">
                <a:ln>
                  <a:solidFill>
                    <a:srgbClr val="1E49E2">
                      <a:alpha val="0"/>
                    </a:srgbClr>
                  </a:solidFill>
                </a:ln>
                <a:solidFill>
                  <a:schemeClr val="tx1">
                    <a:lumMod val="85000"/>
                    <a:lumOff val="15000"/>
                  </a:schemeClr>
                </a:solidFill>
                <a:latin typeface="KPMG Bold" panose="020B0803030202040204" pitchFamily="34" charset="0"/>
                <a:ea typeface="KoPub돋움체 Bold" panose="00000800000000000000" pitchFamily="2" charset="-127"/>
              </a:rPr>
              <a:t>13%</a:t>
            </a:r>
            <a:endParaRPr lang="ko-KR" altLang="en-US" sz="1300">
              <a:ln>
                <a:solidFill>
                  <a:srgbClr val="1E49E2">
                    <a:alpha val="0"/>
                  </a:srgbClr>
                </a:solidFill>
              </a:ln>
              <a:solidFill>
                <a:schemeClr val="tx1">
                  <a:lumMod val="85000"/>
                  <a:lumOff val="15000"/>
                </a:schemeClr>
              </a:solidFill>
              <a:latin typeface="KPMG Bold" panose="020B0803030202040204" pitchFamily="34" charset="0"/>
              <a:ea typeface="KoPub돋움체 Bold" panose="00000800000000000000" pitchFamily="2" charset="-127"/>
            </a:endParaRPr>
          </a:p>
        </p:txBody>
      </p:sp>
      <p:sp>
        <p:nvSpPr>
          <p:cNvPr id="48" name="텍스트 개체 틀 16">
            <a:extLst>
              <a:ext uri="{FF2B5EF4-FFF2-40B4-BE49-F238E27FC236}">
                <a16:creationId xmlns:a16="http://schemas.microsoft.com/office/drawing/2014/main" id="{5A7C73A3-8BE8-4DE6-B6AA-C52589975296}"/>
              </a:ext>
            </a:extLst>
          </p:cNvPr>
          <p:cNvSpPr>
            <a:spLocks noGrp="1"/>
          </p:cNvSpPr>
          <p:nvPr>
            <p:ph type="body" sz="quarter" idx="10"/>
          </p:nvPr>
        </p:nvSpPr>
        <p:spPr>
          <a:xfrm>
            <a:off x="502976" y="193432"/>
            <a:ext cx="8574241" cy="211381"/>
          </a:xfrm>
        </p:spPr>
        <p:txBody>
          <a:bodyPr/>
          <a:lstStyle/>
          <a:p>
            <a:r>
              <a:rPr lang="en-US" altLang="ko-KR" sz="1000">
                <a:solidFill>
                  <a:schemeClr val="tx1">
                    <a:lumMod val="50000"/>
                    <a:lumOff val="50000"/>
                  </a:schemeClr>
                </a:solidFill>
                <a:latin typeface="KoPub돋움체 Bold" panose="00000800000000000000" pitchFamily="2" charset="-127"/>
                <a:ea typeface="KoPub돋움체 Bold" panose="00000800000000000000" pitchFamily="2" charset="-127"/>
                <a:cs typeface="+mn-cs"/>
              </a:rPr>
              <a:t>04 Industry Overview</a:t>
            </a:r>
            <a:endParaRPr lang="ko-KR" altLang="en-US" sz="1000">
              <a:solidFill>
                <a:schemeClr val="tx1">
                  <a:lumMod val="50000"/>
                  <a:lumOff val="50000"/>
                </a:schemeClr>
              </a:solidFill>
              <a:latin typeface="KoPub돋움체 Bold" panose="00000800000000000000" pitchFamily="2" charset="-127"/>
              <a:ea typeface="KoPub돋움체 Bold" panose="00000800000000000000" pitchFamily="2" charset="-127"/>
              <a:cs typeface="+mn-cs"/>
            </a:endParaRPr>
          </a:p>
        </p:txBody>
      </p:sp>
      <p:sp>
        <p:nvSpPr>
          <p:cNvPr id="96" name="TextBox 95">
            <a:extLst>
              <a:ext uri="{FF2B5EF4-FFF2-40B4-BE49-F238E27FC236}">
                <a16:creationId xmlns:a16="http://schemas.microsoft.com/office/drawing/2014/main" id="{48798C3D-559E-40C9-B22A-6761007405E1}"/>
              </a:ext>
            </a:extLst>
          </p:cNvPr>
          <p:cNvSpPr txBox="1"/>
          <p:nvPr/>
        </p:nvSpPr>
        <p:spPr>
          <a:xfrm flipH="1">
            <a:off x="488950" y="874727"/>
            <a:ext cx="8928100" cy="338554"/>
          </a:xfrm>
          <a:prstGeom prst="rect">
            <a:avLst/>
          </a:prstGeom>
          <a:noFill/>
        </p:spPr>
        <p:txBody>
          <a:bodyPr wrap="square" lIns="0" tIns="0" rIns="0" bIns="0" rtlCol="0">
            <a:spAutoFit/>
          </a:bodyPr>
          <a:lstStyle/>
          <a:p>
            <a:r>
              <a:rPr lang="ko-KR" altLang="en-US"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풍력 발전소 확대 전망치는 </a:t>
            </a:r>
            <a:r>
              <a:rPr lang="en-US" altLang="ko-KR"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2050</a:t>
            </a:r>
            <a:r>
              <a:rPr lang="ko-KR" altLang="en-US"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년까지 태양광의 절반 수준이나</a:t>
            </a:r>
            <a:r>
              <a:rPr lang="en-US" altLang="ko-KR"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 </a:t>
            </a:r>
            <a:r>
              <a:rPr lang="ko-KR" altLang="en-US"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풍력의 발전량은 태양광과 유사할 전망입니다</a:t>
            </a:r>
            <a:r>
              <a:rPr lang="en-US" altLang="ko-KR"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 </a:t>
            </a:r>
            <a:r>
              <a:rPr lang="ko-KR" altLang="en-US"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다양한 재생에너지원 믹스를 갖춰야 에너지 전환에 유리한 상황에서 발전 이용률이 높은 풍력은 설비규모가 적더라도 전력시장 안정화에 기여하며 주요 발전원으로 기능할 것으로 전망됩니다</a:t>
            </a:r>
            <a:r>
              <a:rPr lang="en-US" altLang="ko-KR"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a:t>
            </a:r>
            <a:endParaRPr lang="ko-KR" altLang="en-US"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endParaRPr>
          </a:p>
        </p:txBody>
      </p:sp>
      <p:sp>
        <p:nvSpPr>
          <p:cNvPr id="97" name="제목 18">
            <a:extLst>
              <a:ext uri="{FF2B5EF4-FFF2-40B4-BE49-F238E27FC236}">
                <a16:creationId xmlns:a16="http://schemas.microsoft.com/office/drawing/2014/main" id="{E577CB65-78D0-496E-8174-B9F8D9F6DC96}"/>
              </a:ext>
            </a:extLst>
          </p:cNvPr>
          <p:cNvSpPr txBox="1">
            <a:spLocks/>
          </p:cNvSpPr>
          <p:nvPr/>
        </p:nvSpPr>
        <p:spPr>
          <a:xfrm>
            <a:off x="488951" y="439978"/>
            <a:ext cx="8928100" cy="430887"/>
          </a:xfrm>
          <a:prstGeom prst="rect">
            <a:avLst/>
          </a:prstGeom>
        </p:spPr>
        <p:txBody>
          <a:bodyPr wrap="square" lIns="0" tIns="0" rIns="0" bIns="0">
            <a:spAutoFit/>
          </a:bodyPr>
          <a:lstStyle>
            <a:defPPr>
              <a:defRPr lang="en-US"/>
            </a:defPPr>
            <a:lvl1pPr marR="0" lvl="0" indent="0" defTabSz="661751" fontAlgn="auto" latinLnBrk="1">
              <a:lnSpc>
                <a:spcPct val="100000"/>
              </a:lnSpc>
              <a:spcBef>
                <a:spcPct val="0"/>
              </a:spcBef>
              <a:spcAft>
                <a:spcPts val="2000"/>
              </a:spcAft>
              <a:buClrTx/>
              <a:buSzTx/>
              <a:buFontTx/>
              <a:buNone/>
              <a:tabLst/>
              <a:defRPr kumimoji="0" sz="2800" b="0" i="0" u="none" strike="noStrike" cap="none" spc="0" normalizeH="0" baseline="0">
                <a:ln>
                  <a:solidFill>
                    <a:srgbClr val="FD349C">
                      <a:alpha val="0"/>
                    </a:srgbClr>
                  </a:solidFill>
                </a:ln>
                <a:solidFill>
                  <a:srgbClr val="00338D"/>
                </a:solidFill>
                <a:effectLst/>
                <a:uLnTx/>
                <a:uFillTx/>
                <a:latin typeface="KoPub돋움체 Bold" panose="00000800000000000000" pitchFamily="2" charset="-127"/>
                <a:ea typeface="KoPub돋움체 Bold" panose="00000800000000000000" pitchFamily="2" charset="-127"/>
                <a:cs typeface="+mj-cs"/>
              </a:defRPr>
            </a:lvl1pPr>
          </a:lstStyle>
          <a:p>
            <a:pPr>
              <a:defRPr/>
            </a:pPr>
            <a:r>
              <a:rPr lang="ko-KR" altLang="en-US" sz="2800"/>
              <a:t>글로벌 풍력발전 전망</a:t>
            </a:r>
            <a:endParaRPr lang="en-US" altLang="ko-KR" sz="2800"/>
          </a:p>
        </p:txBody>
      </p:sp>
      <p:grpSp>
        <p:nvGrpSpPr>
          <p:cNvPr id="17" name="그룹 16">
            <a:extLst>
              <a:ext uri="{FF2B5EF4-FFF2-40B4-BE49-F238E27FC236}">
                <a16:creationId xmlns:a16="http://schemas.microsoft.com/office/drawing/2014/main" id="{F62A5FA8-7BAB-FB26-54C5-0C1F18B8131C}"/>
              </a:ext>
            </a:extLst>
          </p:cNvPr>
          <p:cNvGrpSpPr/>
          <p:nvPr/>
        </p:nvGrpSpPr>
        <p:grpSpPr>
          <a:xfrm>
            <a:off x="502976" y="1307321"/>
            <a:ext cx="4341963" cy="288000"/>
            <a:chOff x="452439" y="1416168"/>
            <a:chExt cx="4392613" cy="288000"/>
          </a:xfrm>
        </p:grpSpPr>
        <p:sp>
          <p:nvSpPr>
            <p:cNvPr id="18" name="TextBox 17">
              <a:extLst>
                <a:ext uri="{FF2B5EF4-FFF2-40B4-BE49-F238E27FC236}">
                  <a16:creationId xmlns:a16="http://schemas.microsoft.com/office/drawing/2014/main" id="{51872DC5-9182-1741-0816-50874E0B9B18}"/>
                </a:ext>
              </a:extLst>
            </p:cNvPr>
            <p:cNvSpPr txBox="1"/>
            <p:nvPr/>
          </p:nvSpPr>
          <p:spPr>
            <a:xfrm>
              <a:off x="452441" y="1416168"/>
              <a:ext cx="4392609" cy="288000"/>
            </a:xfrm>
            <a:prstGeom prst="rect">
              <a:avLst/>
            </a:prstGeom>
            <a:noFill/>
          </p:spPr>
          <p:txBody>
            <a:bodyPr vert="horz" wrap="square" lIns="0" tIns="0" rIns="0" bIns="0" rtlCol="0" anchor="ctr" anchorCtr="0">
              <a:noAutofit/>
            </a:bodyPr>
            <a:lstStyle/>
            <a:p>
              <a:pPr defTabSz="888038">
                <a:defRPr/>
              </a:pPr>
              <a:r>
                <a:rPr lang="en-US" altLang="ko-KR" sz="1100" b="1">
                  <a:ln>
                    <a:solidFill>
                      <a:srgbClr val="00338D">
                        <a:alpha val="0"/>
                      </a:srgbClr>
                    </a:solidFill>
                  </a:ln>
                  <a:solidFill>
                    <a:srgbClr val="00338D"/>
                  </a:solidFill>
                  <a:latin typeface="KoPub돋움체 Medium" panose="02020603020101020101" pitchFamily="18" charset="-127"/>
                  <a:ea typeface="KoPub돋움체 Medium" panose="02020603020101020101" pitchFamily="18" charset="-127"/>
                </a:rPr>
                <a:t>2050 </a:t>
              </a:r>
              <a:r>
                <a:rPr lang="ko-KR" altLang="en-US" sz="1100" b="1">
                  <a:ln>
                    <a:solidFill>
                      <a:srgbClr val="00338D">
                        <a:alpha val="0"/>
                      </a:srgbClr>
                    </a:solidFill>
                  </a:ln>
                  <a:solidFill>
                    <a:srgbClr val="00338D"/>
                  </a:solidFill>
                  <a:latin typeface="KoPub돋움체 Medium" panose="02020603020101020101" pitchFamily="18" charset="-127"/>
                  <a:ea typeface="KoPub돋움체 Medium" panose="02020603020101020101" pitchFamily="18" charset="-127"/>
                </a:rPr>
                <a:t>탄소중립 달성을 위한 풍력 확대 전망</a:t>
              </a:r>
            </a:p>
          </p:txBody>
        </p:sp>
        <p:cxnSp>
          <p:nvCxnSpPr>
            <p:cNvPr id="19" name="직선 연결선 18">
              <a:extLst>
                <a:ext uri="{FF2B5EF4-FFF2-40B4-BE49-F238E27FC236}">
                  <a16:creationId xmlns:a16="http://schemas.microsoft.com/office/drawing/2014/main" id="{E9BB1F44-9BD2-5D5A-4A06-8F106BF4C84F}"/>
                </a:ext>
              </a:extLst>
            </p:cNvPr>
            <p:cNvCxnSpPr/>
            <p:nvPr/>
          </p:nvCxnSpPr>
          <p:spPr>
            <a:xfrm>
              <a:off x="452439" y="1418794"/>
              <a:ext cx="4392613"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0" name="직선 연결선 19">
              <a:extLst>
                <a:ext uri="{FF2B5EF4-FFF2-40B4-BE49-F238E27FC236}">
                  <a16:creationId xmlns:a16="http://schemas.microsoft.com/office/drawing/2014/main" id="{A6B323EC-6F86-71E7-16AB-856ABE999627}"/>
                </a:ext>
              </a:extLst>
            </p:cNvPr>
            <p:cNvCxnSpPr/>
            <p:nvPr/>
          </p:nvCxnSpPr>
          <p:spPr>
            <a:xfrm>
              <a:off x="452439" y="1700213"/>
              <a:ext cx="4392613"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21" name="그룹 20">
            <a:extLst>
              <a:ext uri="{FF2B5EF4-FFF2-40B4-BE49-F238E27FC236}">
                <a16:creationId xmlns:a16="http://schemas.microsoft.com/office/drawing/2014/main" id="{58DB5DD6-5CFD-9D21-7796-6A72112B5C77}"/>
              </a:ext>
            </a:extLst>
          </p:cNvPr>
          <p:cNvGrpSpPr/>
          <p:nvPr/>
        </p:nvGrpSpPr>
        <p:grpSpPr>
          <a:xfrm>
            <a:off x="5075087" y="1307321"/>
            <a:ext cx="4341963" cy="288000"/>
            <a:chOff x="452439" y="1416168"/>
            <a:chExt cx="4392613" cy="288000"/>
          </a:xfrm>
        </p:grpSpPr>
        <p:sp>
          <p:nvSpPr>
            <p:cNvPr id="22" name="TextBox 21">
              <a:extLst>
                <a:ext uri="{FF2B5EF4-FFF2-40B4-BE49-F238E27FC236}">
                  <a16:creationId xmlns:a16="http://schemas.microsoft.com/office/drawing/2014/main" id="{C30EA9DF-397F-FF13-40DB-63C1588233F7}"/>
                </a:ext>
              </a:extLst>
            </p:cNvPr>
            <p:cNvSpPr txBox="1"/>
            <p:nvPr/>
          </p:nvSpPr>
          <p:spPr>
            <a:xfrm>
              <a:off x="452441" y="1416168"/>
              <a:ext cx="4392609" cy="288000"/>
            </a:xfrm>
            <a:prstGeom prst="rect">
              <a:avLst/>
            </a:prstGeom>
            <a:noFill/>
          </p:spPr>
          <p:txBody>
            <a:bodyPr vert="horz" wrap="square" lIns="0" tIns="0" rIns="0" bIns="0" rtlCol="0" anchor="ctr" anchorCtr="0">
              <a:noAutofit/>
            </a:bodyPr>
            <a:lstStyle/>
            <a:p>
              <a:pPr defTabSz="888038">
                <a:defRPr/>
              </a:pPr>
              <a:r>
                <a:rPr lang="ko-KR" altLang="en-US" sz="1100" b="1">
                  <a:ln>
                    <a:solidFill>
                      <a:srgbClr val="00338D">
                        <a:alpha val="0"/>
                      </a:srgbClr>
                    </a:solidFill>
                  </a:ln>
                  <a:solidFill>
                    <a:srgbClr val="00338D"/>
                  </a:solidFill>
                  <a:latin typeface="KoPub돋움체 Medium" panose="02020603020101020101" pitchFamily="18" charset="-127"/>
                  <a:ea typeface="KoPub돋움체 Medium" panose="02020603020101020101" pitchFamily="18" charset="-127"/>
                </a:rPr>
                <a:t>태양광과 풍력의 발전 이용률 비교</a:t>
              </a:r>
            </a:p>
          </p:txBody>
        </p:sp>
        <p:cxnSp>
          <p:nvCxnSpPr>
            <p:cNvPr id="23" name="직선 연결선 22">
              <a:extLst>
                <a:ext uri="{FF2B5EF4-FFF2-40B4-BE49-F238E27FC236}">
                  <a16:creationId xmlns:a16="http://schemas.microsoft.com/office/drawing/2014/main" id="{D1862DDD-1731-EC03-5D08-09BC8B1CB788}"/>
                </a:ext>
              </a:extLst>
            </p:cNvPr>
            <p:cNvCxnSpPr/>
            <p:nvPr/>
          </p:nvCxnSpPr>
          <p:spPr>
            <a:xfrm>
              <a:off x="452439" y="1418794"/>
              <a:ext cx="4392613"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4" name="직선 연결선 23">
              <a:extLst>
                <a:ext uri="{FF2B5EF4-FFF2-40B4-BE49-F238E27FC236}">
                  <a16:creationId xmlns:a16="http://schemas.microsoft.com/office/drawing/2014/main" id="{F773F961-03DF-6DB5-E04A-8A4F064F62EC}"/>
                </a:ext>
              </a:extLst>
            </p:cNvPr>
            <p:cNvCxnSpPr/>
            <p:nvPr/>
          </p:nvCxnSpPr>
          <p:spPr>
            <a:xfrm>
              <a:off x="452439" y="1700213"/>
              <a:ext cx="4392613"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5" name="직사각형 4">
            <a:extLst>
              <a:ext uri="{FF2B5EF4-FFF2-40B4-BE49-F238E27FC236}">
                <a16:creationId xmlns:a16="http://schemas.microsoft.com/office/drawing/2014/main" id="{75BB252D-3AAC-4004-1E57-428CD45086C2}"/>
              </a:ext>
            </a:extLst>
          </p:cNvPr>
          <p:cNvSpPr/>
          <p:nvPr/>
        </p:nvSpPr>
        <p:spPr>
          <a:xfrm>
            <a:off x="489600" y="1735200"/>
            <a:ext cx="4355337" cy="4286188"/>
          </a:xfrm>
          <a:prstGeom prst="rect">
            <a:avLst/>
          </a:prstGeom>
          <a:solidFill>
            <a:srgbClr val="E5EAFB">
              <a:alpha val="49804"/>
            </a:srgbClr>
          </a:solidFill>
          <a:ln w="6350">
            <a:solidFill>
              <a:srgbClr val="1E49E2"/>
            </a:solidFill>
          </a:ln>
          <a:effectLst/>
        </p:spPr>
        <p:style>
          <a:lnRef idx="1">
            <a:schemeClr val="accent1"/>
          </a:lnRef>
          <a:fillRef idx="2">
            <a:schemeClr val="accent1"/>
          </a:fillRef>
          <a:effectRef idx="1">
            <a:schemeClr val="accent1"/>
          </a:effectRef>
          <a:fontRef idx="minor">
            <a:schemeClr val="dk1"/>
          </a:fontRef>
        </p:style>
        <p:txBody>
          <a:bodyPr lIns="0" tIns="0" rIns="0" bIns="0" rtlCol="0" anchor="ctr"/>
          <a:lstStyle/>
          <a:p>
            <a:pPr marL="0" marR="0" lvl="0" indent="0" algn="ctr" defTabSz="914400" rtl="0" eaLnBrk="1" fontAlgn="auto" latinLnBrk="0" hangingPunct="0">
              <a:lnSpc>
                <a:spcPct val="120000"/>
              </a:lnSpc>
              <a:spcBef>
                <a:spcPts val="0"/>
              </a:spcBef>
              <a:spcAft>
                <a:spcPts val="0"/>
              </a:spcAft>
              <a:buClrTx/>
              <a:buSzTx/>
              <a:buFontTx/>
              <a:buNone/>
              <a:tabLst/>
              <a:defRPr/>
            </a:pPr>
            <a:endParaRPr kumimoji="0" lang="ko-KR" altLang="en-US" sz="1200" b="1" i="0" u="none" strike="noStrike" kern="1200" cap="none" spc="0" normalizeH="0" baseline="0" noProof="0">
              <a:ln>
                <a:solidFill>
                  <a:srgbClr val="FFFFFF">
                    <a:lumMod val="75000"/>
                    <a:alpha val="0"/>
                  </a:srgbClr>
                </a:solidFill>
              </a:ln>
              <a:solidFill>
                <a:srgbClr val="FFFFFF"/>
              </a:solidFill>
              <a:effectLst/>
              <a:uLnTx/>
              <a:uFillTx/>
              <a:latin typeface="KoPub돋움체 Bold" panose="02020603020101020101" pitchFamily="18" charset="-127"/>
              <a:ea typeface="KoPub돋움체 Bold" panose="02020603020101020101" pitchFamily="18" charset="-127"/>
              <a:cs typeface="+mn-cs"/>
            </a:endParaRPr>
          </a:p>
        </p:txBody>
      </p:sp>
      <p:grpSp>
        <p:nvGrpSpPr>
          <p:cNvPr id="9" name="그룹 8">
            <a:extLst>
              <a:ext uri="{FF2B5EF4-FFF2-40B4-BE49-F238E27FC236}">
                <a16:creationId xmlns:a16="http://schemas.microsoft.com/office/drawing/2014/main" id="{8444F65A-1B2A-C299-26D9-CC9935FA76AF}"/>
              </a:ext>
            </a:extLst>
          </p:cNvPr>
          <p:cNvGrpSpPr/>
          <p:nvPr/>
        </p:nvGrpSpPr>
        <p:grpSpPr>
          <a:xfrm>
            <a:off x="1191587" y="1970705"/>
            <a:ext cx="3327590" cy="3771633"/>
            <a:chOff x="5707125" y="3185715"/>
            <a:chExt cx="3401816" cy="2713934"/>
          </a:xfrm>
        </p:grpSpPr>
        <p:graphicFrame>
          <p:nvGraphicFramePr>
            <p:cNvPr id="10" name="차트 9">
              <a:extLst>
                <a:ext uri="{FF2B5EF4-FFF2-40B4-BE49-F238E27FC236}">
                  <a16:creationId xmlns:a16="http://schemas.microsoft.com/office/drawing/2014/main" id="{EF66940C-5148-EEE6-551B-746873E75900}"/>
                </a:ext>
              </a:extLst>
            </p:cNvPr>
            <p:cNvGraphicFramePr/>
            <p:nvPr/>
          </p:nvGraphicFramePr>
          <p:xfrm>
            <a:off x="5738069" y="3373648"/>
            <a:ext cx="1698648" cy="1314694"/>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1" name="차트 10">
              <a:extLst>
                <a:ext uri="{FF2B5EF4-FFF2-40B4-BE49-F238E27FC236}">
                  <a16:creationId xmlns:a16="http://schemas.microsoft.com/office/drawing/2014/main" id="{2F4021D3-A7B7-3890-AB55-521AEA90442E}"/>
                </a:ext>
              </a:extLst>
            </p:cNvPr>
            <p:cNvGraphicFramePr/>
            <p:nvPr/>
          </p:nvGraphicFramePr>
          <p:xfrm>
            <a:off x="7408640" y="3373648"/>
            <a:ext cx="1700301" cy="1315939"/>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2" name="차트 11">
              <a:extLst>
                <a:ext uri="{FF2B5EF4-FFF2-40B4-BE49-F238E27FC236}">
                  <a16:creationId xmlns:a16="http://schemas.microsoft.com/office/drawing/2014/main" id="{C454C5B5-C34C-5BCF-5860-BAB2D134EFA0}"/>
                </a:ext>
              </a:extLst>
            </p:cNvPr>
            <p:cNvGraphicFramePr/>
            <p:nvPr/>
          </p:nvGraphicFramePr>
          <p:xfrm>
            <a:off x="5707125" y="4621233"/>
            <a:ext cx="1738734" cy="1272355"/>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3" name="차트 12">
              <a:extLst>
                <a:ext uri="{FF2B5EF4-FFF2-40B4-BE49-F238E27FC236}">
                  <a16:creationId xmlns:a16="http://schemas.microsoft.com/office/drawing/2014/main" id="{E7F86BCC-5BEE-F94E-E898-1B44CAFDF12D}"/>
                </a:ext>
              </a:extLst>
            </p:cNvPr>
            <p:cNvGraphicFramePr/>
            <p:nvPr/>
          </p:nvGraphicFramePr>
          <p:xfrm>
            <a:off x="7408640" y="4583710"/>
            <a:ext cx="1700301" cy="1315939"/>
          </p:xfrm>
          <a:graphic>
            <a:graphicData uri="http://schemas.openxmlformats.org/drawingml/2006/chart">
              <c:chart xmlns:c="http://schemas.openxmlformats.org/drawingml/2006/chart" xmlns:r="http://schemas.openxmlformats.org/officeDocument/2006/relationships" r:id="rId5"/>
            </a:graphicData>
          </a:graphic>
        </p:graphicFrame>
        <p:sp>
          <p:nvSpPr>
            <p:cNvPr id="14" name="TextBox 13">
              <a:extLst>
                <a:ext uri="{FF2B5EF4-FFF2-40B4-BE49-F238E27FC236}">
                  <a16:creationId xmlns:a16="http://schemas.microsoft.com/office/drawing/2014/main" id="{B2B7BFF6-EF3E-9C0D-D3C5-314037FA17E6}"/>
                </a:ext>
              </a:extLst>
            </p:cNvPr>
            <p:cNvSpPr txBox="1"/>
            <p:nvPr/>
          </p:nvSpPr>
          <p:spPr>
            <a:xfrm>
              <a:off x="5831660" y="3195734"/>
              <a:ext cx="1302165" cy="161510"/>
            </a:xfrm>
            <a:prstGeom prst="rect">
              <a:avLst/>
            </a:prstGeom>
            <a:noFill/>
          </p:spPr>
          <p:txBody>
            <a:bodyPr wrap="square" lIns="0" tIns="0" rIns="0" bIns="0" rtlCol="0">
              <a:spAutoFit/>
            </a:bodyPr>
            <a:lstStyle/>
            <a:p>
              <a:pPr algn="ctr"/>
              <a:r>
                <a:rPr lang="en-US" altLang="ko-KR" sz="1200" b="1">
                  <a:ln>
                    <a:solidFill>
                      <a:schemeClr val="tx2">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Univers for KPMG"/>
                </a:rPr>
                <a:t>[ </a:t>
              </a:r>
              <a:r>
                <a:rPr lang="ko-KR" altLang="en-US" sz="1200" b="1">
                  <a:ln>
                    <a:solidFill>
                      <a:schemeClr val="tx2">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Univers for KPMG"/>
                </a:rPr>
                <a:t>발전소</a:t>
              </a:r>
              <a:r>
                <a:rPr lang="en-US" altLang="ko-KR" sz="1200" b="1">
                  <a:ln>
                    <a:solidFill>
                      <a:schemeClr val="tx2">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Univers for KPMG"/>
                </a:rPr>
                <a:t>(GW)</a:t>
              </a:r>
              <a:r>
                <a:rPr lang="ko-KR" altLang="en-US" sz="1200" b="1">
                  <a:ln>
                    <a:solidFill>
                      <a:schemeClr val="tx2">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Univers for KPMG"/>
                </a:rPr>
                <a:t> </a:t>
              </a:r>
              <a:r>
                <a:rPr lang="en-US" altLang="ko-KR" sz="1200" b="1">
                  <a:ln>
                    <a:solidFill>
                      <a:schemeClr val="tx2">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Univers for KPMG"/>
                </a:rPr>
                <a:t>]</a:t>
              </a:r>
              <a:endParaRPr lang="ko-KR" altLang="en-US" sz="1200" b="1" err="1">
                <a:ln>
                  <a:solidFill>
                    <a:schemeClr val="tx2">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Univers for KPMG"/>
              </a:endParaRPr>
            </a:p>
          </p:txBody>
        </p:sp>
        <p:sp>
          <p:nvSpPr>
            <p:cNvPr id="15" name="TextBox 14">
              <a:extLst>
                <a:ext uri="{FF2B5EF4-FFF2-40B4-BE49-F238E27FC236}">
                  <a16:creationId xmlns:a16="http://schemas.microsoft.com/office/drawing/2014/main" id="{D0124BB6-9CC6-4372-7199-3D3573A2DAE1}"/>
                </a:ext>
              </a:extLst>
            </p:cNvPr>
            <p:cNvSpPr txBox="1"/>
            <p:nvPr/>
          </p:nvSpPr>
          <p:spPr>
            <a:xfrm>
              <a:off x="7708905" y="3185715"/>
              <a:ext cx="1384011" cy="161510"/>
            </a:xfrm>
            <a:prstGeom prst="rect">
              <a:avLst/>
            </a:prstGeom>
            <a:noFill/>
          </p:spPr>
          <p:txBody>
            <a:bodyPr wrap="square" lIns="0" tIns="0" rIns="0" bIns="0" rtlCol="0">
              <a:spAutoFit/>
            </a:bodyPr>
            <a:lstStyle/>
            <a:p>
              <a:pPr algn="ctr"/>
              <a:r>
                <a:rPr lang="en-US" altLang="ko-KR" sz="1200" b="1">
                  <a:ln>
                    <a:solidFill>
                      <a:schemeClr val="tx2">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Univers for KPMG"/>
                </a:rPr>
                <a:t>[ </a:t>
              </a:r>
              <a:r>
                <a:rPr lang="ko-KR" altLang="en-US" sz="1200" b="1">
                  <a:ln>
                    <a:solidFill>
                      <a:schemeClr val="tx2">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Univers for KPMG"/>
                </a:rPr>
                <a:t>발전량</a:t>
              </a:r>
              <a:r>
                <a:rPr lang="en-US" altLang="ko-KR" sz="1200" b="1">
                  <a:ln>
                    <a:solidFill>
                      <a:schemeClr val="tx2">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Univers for KPMG"/>
                </a:rPr>
                <a:t>(</a:t>
              </a:r>
              <a:r>
                <a:rPr lang="en-US" altLang="ko-KR" sz="1200" b="1" err="1">
                  <a:ln>
                    <a:solidFill>
                      <a:schemeClr val="tx2">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Univers for KPMG"/>
                </a:rPr>
                <a:t>TWh</a:t>
              </a:r>
              <a:r>
                <a:rPr lang="en-US" altLang="ko-KR" sz="1200" b="1">
                  <a:ln>
                    <a:solidFill>
                      <a:schemeClr val="tx2">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Univers for KPMG"/>
                </a:rPr>
                <a:t>)</a:t>
              </a:r>
              <a:r>
                <a:rPr lang="ko-KR" altLang="en-US" sz="1200" b="1">
                  <a:ln>
                    <a:solidFill>
                      <a:schemeClr val="tx2">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Univers for KPMG"/>
                </a:rPr>
                <a:t> </a:t>
              </a:r>
              <a:r>
                <a:rPr lang="en-US" altLang="ko-KR" sz="1200" b="1">
                  <a:ln>
                    <a:solidFill>
                      <a:schemeClr val="tx2">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Univers for KPMG"/>
                </a:rPr>
                <a:t>]</a:t>
              </a:r>
              <a:endParaRPr lang="ko-KR" altLang="en-US" sz="1200" b="1" err="1">
                <a:ln>
                  <a:solidFill>
                    <a:schemeClr val="tx2">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Univers for KPMG"/>
              </a:endParaRPr>
            </a:p>
          </p:txBody>
        </p:sp>
      </p:grpSp>
      <p:grpSp>
        <p:nvGrpSpPr>
          <p:cNvPr id="25" name="그룹 24">
            <a:extLst>
              <a:ext uri="{FF2B5EF4-FFF2-40B4-BE49-F238E27FC236}">
                <a16:creationId xmlns:a16="http://schemas.microsoft.com/office/drawing/2014/main" id="{A7B74398-16CB-378E-5991-F38BD04297C9}"/>
              </a:ext>
            </a:extLst>
          </p:cNvPr>
          <p:cNvGrpSpPr/>
          <p:nvPr/>
        </p:nvGrpSpPr>
        <p:grpSpPr>
          <a:xfrm>
            <a:off x="690608" y="4277755"/>
            <a:ext cx="459980" cy="597151"/>
            <a:chOff x="-974754" y="5526559"/>
            <a:chExt cx="551815" cy="716369"/>
          </a:xfrm>
        </p:grpSpPr>
        <p:sp>
          <p:nvSpPr>
            <p:cNvPr id="26" name="object 16">
              <a:extLst>
                <a:ext uri="{FF2B5EF4-FFF2-40B4-BE49-F238E27FC236}">
                  <a16:creationId xmlns:a16="http://schemas.microsoft.com/office/drawing/2014/main" id="{E3C71A2F-A436-4E03-A4E3-B548BD6DCF87}"/>
                </a:ext>
              </a:extLst>
            </p:cNvPr>
            <p:cNvSpPr/>
            <p:nvPr/>
          </p:nvSpPr>
          <p:spPr>
            <a:xfrm>
              <a:off x="-747246" y="5887328"/>
              <a:ext cx="152400" cy="355600"/>
            </a:xfrm>
            <a:custGeom>
              <a:avLst/>
              <a:gdLst/>
              <a:ahLst/>
              <a:cxnLst/>
              <a:rect l="l" t="t" r="r" b="b"/>
              <a:pathLst>
                <a:path w="152400" h="355600">
                  <a:moveTo>
                    <a:pt x="152400" y="317500"/>
                  </a:moveTo>
                  <a:lnTo>
                    <a:pt x="0" y="317500"/>
                  </a:lnTo>
                  <a:lnTo>
                    <a:pt x="0" y="355600"/>
                  </a:lnTo>
                  <a:lnTo>
                    <a:pt x="152400" y="355600"/>
                  </a:lnTo>
                  <a:lnTo>
                    <a:pt x="152400" y="317500"/>
                  </a:lnTo>
                  <a:close/>
                </a:path>
                <a:path w="152400" h="355600">
                  <a:moveTo>
                    <a:pt x="88900" y="0"/>
                  </a:moveTo>
                  <a:lnTo>
                    <a:pt x="63500" y="0"/>
                  </a:lnTo>
                  <a:lnTo>
                    <a:pt x="38100" y="317500"/>
                  </a:lnTo>
                  <a:lnTo>
                    <a:pt x="114300" y="317500"/>
                  </a:lnTo>
                  <a:lnTo>
                    <a:pt x="88900" y="0"/>
                  </a:lnTo>
                  <a:close/>
                </a:path>
              </a:pathLst>
            </a:custGeom>
            <a:solidFill>
              <a:srgbClr val="004690"/>
            </a:solidFill>
          </p:spPr>
          <p:txBody>
            <a:bodyPr wrap="square" lIns="0" tIns="0" rIns="0" bIns="0" rtlCol="0"/>
            <a:lstStyle/>
            <a:p>
              <a:endParaRPr/>
            </a:p>
          </p:txBody>
        </p:sp>
        <p:sp>
          <p:nvSpPr>
            <p:cNvPr id="27" name="object 17">
              <a:extLst>
                <a:ext uri="{FF2B5EF4-FFF2-40B4-BE49-F238E27FC236}">
                  <a16:creationId xmlns:a16="http://schemas.microsoft.com/office/drawing/2014/main" id="{F8B84098-C52C-97D1-040C-216E711809D4}"/>
                </a:ext>
              </a:extLst>
            </p:cNvPr>
            <p:cNvSpPr/>
            <p:nvPr/>
          </p:nvSpPr>
          <p:spPr>
            <a:xfrm>
              <a:off x="-974754" y="5526559"/>
              <a:ext cx="551815" cy="518795"/>
            </a:xfrm>
            <a:custGeom>
              <a:avLst/>
              <a:gdLst/>
              <a:ahLst/>
              <a:cxnLst/>
              <a:rect l="l" t="t" r="r" b="b"/>
              <a:pathLst>
                <a:path w="551815" h="518794">
                  <a:moveTo>
                    <a:pt x="436737" y="334873"/>
                  </a:moveTo>
                  <a:lnTo>
                    <a:pt x="332333" y="334873"/>
                  </a:lnTo>
                  <a:lnTo>
                    <a:pt x="543178" y="518452"/>
                  </a:lnTo>
                  <a:lnTo>
                    <a:pt x="551700" y="508635"/>
                  </a:lnTo>
                  <a:lnTo>
                    <a:pt x="436737" y="334873"/>
                  </a:lnTo>
                  <a:close/>
                </a:path>
                <a:path w="551815" h="518794">
                  <a:moveTo>
                    <a:pt x="373608" y="0"/>
                  </a:moveTo>
                  <a:lnTo>
                    <a:pt x="253110" y="204368"/>
                  </a:lnTo>
                  <a:lnTo>
                    <a:pt x="279082" y="281127"/>
                  </a:lnTo>
                  <a:lnTo>
                    <a:pt x="273526" y="286949"/>
                  </a:lnTo>
                  <a:lnTo>
                    <a:pt x="269278" y="293819"/>
                  </a:lnTo>
                  <a:lnTo>
                    <a:pt x="266563" y="301552"/>
                  </a:lnTo>
                  <a:lnTo>
                    <a:pt x="265607" y="309968"/>
                  </a:lnTo>
                  <a:lnTo>
                    <a:pt x="265607" y="313842"/>
                  </a:lnTo>
                  <a:lnTo>
                    <a:pt x="266357" y="317512"/>
                  </a:lnTo>
                  <a:lnTo>
                    <a:pt x="267436" y="321043"/>
                  </a:lnTo>
                  <a:lnTo>
                    <a:pt x="0" y="402539"/>
                  </a:lnTo>
                  <a:lnTo>
                    <a:pt x="3809" y="414972"/>
                  </a:lnTo>
                  <a:lnTo>
                    <a:pt x="240982" y="408838"/>
                  </a:lnTo>
                  <a:lnTo>
                    <a:pt x="292315" y="346138"/>
                  </a:lnTo>
                  <a:lnTo>
                    <a:pt x="314907" y="346138"/>
                  </a:lnTo>
                  <a:lnTo>
                    <a:pt x="319701" y="344476"/>
                  </a:lnTo>
                  <a:lnTo>
                    <a:pt x="326526" y="340316"/>
                  </a:lnTo>
                  <a:lnTo>
                    <a:pt x="332333" y="334873"/>
                  </a:lnTo>
                  <a:lnTo>
                    <a:pt x="436737" y="334873"/>
                  </a:lnTo>
                  <a:lnTo>
                    <a:pt x="428662" y="322668"/>
                  </a:lnTo>
                  <a:lnTo>
                    <a:pt x="296697" y="322668"/>
                  </a:lnTo>
                  <a:lnTo>
                    <a:pt x="291007" y="316979"/>
                  </a:lnTo>
                  <a:lnTo>
                    <a:pt x="291007" y="302958"/>
                  </a:lnTo>
                  <a:lnTo>
                    <a:pt x="296697" y="297268"/>
                  </a:lnTo>
                  <a:lnTo>
                    <a:pt x="339172" y="297268"/>
                  </a:lnTo>
                  <a:lnTo>
                    <a:pt x="336678" y="291136"/>
                  </a:lnTo>
                  <a:lnTo>
                    <a:pt x="330679" y="283254"/>
                  </a:lnTo>
                  <a:lnTo>
                    <a:pt x="322847" y="277191"/>
                  </a:lnTo>
                  <a:lnTo>
                    <a:pt x="313550" y="273316"/>
                  </a:lnTo>
                  <a:lnTo>
                    <a:pt x="386168" y="3365"/>
                  </a:lnTo>
                  <a:lnTo>
                    <a:pt x="373608" y="0"/>
                  </a:lnTo>
                  <a:close/>
                </a:path>
                <a:path w="551815" h="518794">
                  <a:moveTo>
                    <a:pt x="314907" y="346138"/>
                  </a:moveTo>
                  <a:lnTo>
                    <a:pt x="292315" y="346138"/>
                  </a:lnTo>
                  <a:lnTo>
                    <a:pt x="295935" y="347281"/>
                  </a:lnTo>
                  <a:lnTo>
                    <a:pt x="299707" y="348068"/>
                  </a:lnTo>
                  <a:lnTo>
                    <a:pt x="303707" y="348068"/>
                  </a:lnTo>
                  <a:lnTo>
                    <a:pt x="312036" y="347134"/>
                  </a:lnTo>
                  <a:lnTo>
                    <a:pt x="314907" y="346138"/>
                  </a:lnTo>
                  <a:close/>
                </a:path>
                <a:path w="551815" h="518794">
                  <a:moveTo>
                    <a:pt x="339172" y="297268"/>
                  </a:moveTo>
                  <a:lnTo>
                    <a:pt x="310718" y="297268"/>
                  </a:lnTo>
                  <a:lnTo>
                    <a:pt x="316407" y="302958"/>
                  </a:lnTo>
                  <a:lnTo>
                    <a:pt x="316407" y="316979"/>
                  </a:lnTo>
                  <a:lnTo>
                    <a:pt x="310718" y="322668"/>
                  </a:lnTo>
                  <a:lnTo>
                    <a:pt x="428662" y="322668"/>
                  </a:lnTo>
                  <a:lnTo>
                    <a:pt x="420789" y="310769"/>
                  </a:lnTo>
                  <a:lnTo>
                    <a:pt x="340474" y="300469"/>
                  </a:lnTo>
                  <a:lnTo>
                    <a:pt x="339172" y="297268"/>
                  </a:lnTo>
                  <a:close/>
                </a:path>
              </a:pathLst>
            </a:custGeom>
            <a:solidFill>
              <a:srgbClr val="004690"/>
            </a:solidFill>
          </p:spPr>
          <p:txBody>
            <a:bodyPr wrap="square" lIns="0" tIns="0" rIns="0" bIns="0" rtlCol="0"/>
            <a:lstStyle/>
            <a:p>
              <a:endParaRPr/>
            </a:p>
          </p:txBody>
        </p:sp>
      </p:grpSp>
      <p:pic>
        <p:nvPicPr>
          <p:cNvPr id="28" name="그림 27">
            <a:extLst>
              <a:ext uri="{FF2B5EF4-FFF2-40B4-BE49-F238E27FC236}">
                <a16:creationId xmlns:a16="http://schemas.microsoft.com/office/drawing/2014/main" id="{28782B33-DEEE-40EE-4C79-673A99C5A01C}"/>
              </a:ext>
            </a:extLst>
          </p:cNvPr>
          <p:cNvPicPr>
            <a:picLocks noChangeAspect="1"/>
          </p:cNvPicPr>
          <p:nvPr/>
        </p:nvPicPr>
        <p:blipFill rotWithShape="1">
          <a:blip r:embed="rId6"/>
          <a:srcRect t="31276" r="27285"/>
          <a:stretch/>
        </p:blipFill>
        <p:spPr>
          <a:xfrm>
            <a:off x="669852" y="2767967"/>
            <a:ext cx="497609" cy="452086"/>
          </a:xfrm>
          <a:prstGeom prst="rect">
            <a:avLst/>
          </a:prstGeom>
        </p:spPr>
      </p:pic>
      <p:sp>
        <p:nvSpPr>
          <p:cNvPr id="29" name="직사각형 28">
            <a:extLst>
              <a:ext uri="{FF2B5EF4-FFF2-40B4-BE49-F238E27FC236}">
                <a16:creationId xmlns:a16="http://schemas.microsoft.com/office/drawing/2014/main" id="{0FB7F97A-15F0-3439-B279-80825657C74F}"/>
              </a:ext>
            </a:extLst>
          </p:cNvPr>
          <p:cNvSpPr/>
          <p:nvPr/>
        </p:nvSpPr>
        <p:spPr>
          <a:xfrm>
            <a:off x="610324" y="3275724"/>
            <a:ext cx="629102" cy="207053"/>
          </a:xfrm>
          <a:prstGeom prst="rect">
            <a:avLst/>
          </a:prstGeom>
          <a:solidFill>
            <a:srgbClr val="A6A6A6"/>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ko-KR" altLang="en-US" sz="1000" b="1">
                <a:ln>
                  <a:solidFill>
                    <a:srgbClr val="F68D2E">
                      <a:alpha val="0"/>
                    </a:srgbClr>
                  </a:solidFill>
                </a:ln>
                <a:solidFill>
                  <a:schemeClr val="bg1"/>
                </a:solidFill>
                <a:latin typeface="KoPub돋움체 Medium" panose="02020603020101020101" pitchFamily="18" charset="-127"/>
                <a:ea typeface="KoPub돋움체 Medium" panose="02020603020101020101" pitchFamily="18" charset="-127"/>
              </a:rPr>
              <a:t>태양광</a:t>
            </a:r>
          </a:p>
        </p:txBody>
      </p:sp>
      <p:sp>
        <p:nvSpPr>
          <p:cNvPr id="30" name="직사각형 29">
            <a:extLst>
              <a:ext uri="{FF2B5EF4-FFF2-40B4-BE49-F238E27FC236}">
                <a16:creationId xmlns:a16="http://schemas.microsoft.com/office/drawing/2014/main" id="{F9214E7F-25DC-8F2D-8495-218B06C6E152}"/>
              </a:ext>
            </a:extLst>
          </p:cNvPr>
          <p:cNvSpPr/>
          <p:nvPr/>
        </p:nvSpPr>
        <p:spPr>
          <a:xfrm>
            <a:off x="621829" y="4927139"/>
            <a:ext cx="629102" cy="207053"/>
          </a:xfrm>
          <a:prstGeom prst="rect">
            <a:avLst/>
          </a:prstGeom>
          <a:solidFill>
            <a:srgbClr val="004690"/>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ko-KR" altLang="en-US" sz="1000" b="1">
                <a:ln>
                  <a:solidFill>
                    <a:srgbClr val="F68D2E">
                      <a:alpha val="0"/>
                    </a:srgbClr>
                  </a:solidFill>
                </a:ln>
                <a:solidFill>
                  <a:schemeClr val="bg1"/>
                </a:solidFill>
                <a:latin typeface="KoPub돋움체 Medium" panose="02020603020101020101" pitchFamily="18" charset="-127"/>
                <a:ea typeface="KoPub돋움체 Medium" panose="02020603020101020101" pitchFamily="18" charset="-127"/>
              </a:rPr>
              <a:t>풍력</a:t>
            </a:r>
          </a:p>
        </p:txBody>
      </p:sp>
      <p:sp>
        <p:nvSpPr>
          <p:cNvPr id="31" name="오른쪽 화살표 63">
            <a:extLst>
              <a:ext uri="{FF2B5EF4-FFF2-40B4-BE49-F238E27FC236}">
                <a16:creationId xmlns:a16="http://schemas.microsoft.com/office/drawing/2014/main" id="{3E62632F-5011-8BFF-53DF-BD6C236FE160}"/>
              </a:ext>
            </a:extLst>
          </p:cNvPr>
          <p:cNvSpPr/>
          <p:nvPr/>
        </p:nvSpPr>
        <p:spPr>
          <a:xfrm rot="16200000">
            <a:off x="2478248" y="3654343"/>
            <a:ext cx="740371" cy="478861"/>
          </a:xfrm>
          <a:prstGeom prst="rightArrow">
            <a:avLst>
              <a:gd name="adj1" fmla="val 54230"/>
              <a:gd name="adj2" fmla="val 25641"/>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ko-KR" altLang="en-US" sz="1000" b="0" i="0" u="none" strike="noStrike" kern="1200" cap="none" spc="0" normalizeH="0" baseline="0" noProof="0">
                <a:ln>
                  <a:solidFill>
                    <a:srgbClr val="FFFFFF">
                      <a:lumMod val="75000"/>
                      <a:alpha val="0"/>
                    </a:srgbClr>
                  </a:solidFill>
                </a:ln>
                <a:solidFill>
                  <a:schemeClr val="bg1"/>
                </a:solidFill>
                <a:effectLst/>
                <a:uLnTx/>
                <a:uFillTx/>
                <a:latin typeface="KoPub돋움체 Medium" panose="02020603020101020101" pitchFamily="18" charset="-127"/>
                <a:ea typeface="KoPub돋움체 Medium" panose="02020603020101020101" pitchFamily="18" charset="-127"/>
                <a:cs typeface="+mn-cs"/>
              </a:rPr>
              <a:t>약 </a:t>
            </a:r>
            <a:r>
              <a:rPr kumimoji="0" lang="en-US" altLang="ko-KR" sz="1000" b="0" i="0" u="none" strike="noStrike" kern="1200" cap="none" spc="0" normalizeH="0" baseline="0" noProof="0">
                <a:ln>
                  <a:solidFill>
                    <a:srgbClr val="FFFFFF">
                      <a:lumMod val="75000"/>
                      <a:alpha val="0"/>
                    </a:srgbClr>
                  </a:solidFill>
                </a:ln>
                <a:solidFill>
                  <a:schemeClr val="bg1"/>
                </a:solidFill>
                <a:effectLst/>
                <a:uLnTx/>
                <a:uFillTx/>
                <a:latin typeface="KoPub돋움체 Medium" panose="02020603020101020101" pitchFamily="18" charset="-127"/>
                <a:ea typeface="KoPub돋움체 Medium" panose="02020603020101020101" pitchFamily="18" charset="-127"/>
                <a:cs typeface="+mn-cs"/>
              </a:rPr>
              <a:t>2</a:t>
            </a:r>
            <a:r>
              <a:rPr kumimoji="0" lang="ko-KR" altLang="en-US" sz="1000" b="0" i="0" u="none" strike="noStrike" kern="1200" cap="none" spc="0" normalizeH="0" baseline="0" noProof="0">
                <a:ln>
                  <a:solidFill>
                    <a:srgbClr val="FFFFFF">
                      <a:lumMod val="75000"/>
                      <a:alpha val="0"/>
                    </a:srgbClr>
                  </a:solidFill>
                </a:ln>
                <a:solidFill>
                  <a:schemeClr val="bg1"/>
                </a:solidFill>
                <a:effectLst/>
                <a:uLnTx/>
                <a:uFillTx/>
                <a:latin typeface="KoPub돋움체 Medium" panose="02020603020101020101" pitchFamily="18" charset="-127"/>
                <a:ea typeface="KoPub돋움체 Medium" panose="02020603020101020101" pitchFamily="18" charset="-127"/>
                <a:cs typeface="+mn-cs"/>
              </a:rPr>
              <a:t>배</a:t>
            </a:r>
          </a:p>
        </p:txBody>
      </p:sp>
      <p:sp>
        <p:nvSpPr>
          <p:cNvPr id="32" name="오른쪽 화살표 63">
            <a:extLst>
              <a:ext uri="{FF2B5EF4-FFF2-40B4-BE49-F238E27FC236}">
                <a16:creationId xmlns:a16="http://schemas.microsoft.com/office/drawing/2014/main" id="{777716A4-3F1A-4A1B-6F93-0746A78E1BCE}"/>
              </a:ext>
            </a:extLst>
          </p:cNvPr>
          <p:cNvSpPr/>
          <p:nvPr/>
        </p:nvSpPr>
        <p:spPr>
          <a:xfrm rot="16200000">
            <a:off x="4156603" y="3654344"/>
            <a:ext cx="740371" cy="478861"/>
          </a:xfrm>
          <a:prstGeom prst="rightArrow">
            <a:avLst>
              <a:gd name="adj1" fmla="val 54230"/>
              <a:gd name="adj2" fmla="val 25641"/>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ko-KR" altLang="en-US" sz="1000" b="0" i="0" u="none" strike="noStrike" kern="1200" cap="none" spc="0" normalizeH="0" baseline="0" noProof="0">
                <a:ln>
                  <a:solidFill>
                    <a:srgbClr val="FFFFFF">
                      <a:lumMod val="75000"/>
                      <a:alpha val="0"/>
                    </a:srgbClr>
                  </a:solidFill>
                </a:ln>
                <a:solidFill>
                  <a:schemeClr val="bg1"/>
                </a:solidFill>
                <a:effectLst/>
                <a:uLnTx/>
                <a:uFillTx/>
                <a:latin typeface="KoPub돋움체 Medium" panose="02020603020101020101" pitchFamily="18" charset="-127"/>
                <a:ea typeface="KoPub돋움체 Medium" panose="02020603020101020101" pitchFamily="18" charset="-127"/>
                <a:cs typeface="+mn-cs"/>
              </a:rPr>
              <a:t>유사한 수준</a:t>
            </a:r>
          </a:p>
        </p:txBody>
      </p:sp>
      <p:sp>
        <p:nvSpPr>
          <p:cNvPr id="34" name="텍스트 개체 틀 5">
            <a:extLst>
              <a:ext uri="{FF2B5EF4-FFF2-40B4-BE49-F238E27FC236}">
                <a16:creationId xmlns:a16="http://schemas.microsoft.com/office/drawing/2014/main" id="{95792997-E3D9-AFB7-2A91-9917123B9639}"/>
              </a:ext>
            </a:extLst>
          </p:cNvPr>
          <p:cNvSpPr txBox="1">
            <a:spLocks/>
          </p:cNvSpPr>
          <p:nvPr/>
        </p:nvSpPr>
        <p:spPr>
          <a:xfrm>
            <a:off x="488950" y="6062454"/>
            <a:ext cx="4368796" cy="287999"/>
          </a:xfrm>
          <a:prstGeom prst="rect">
            <a:avLst/>
          </a:prstGeom>
          <a:noFill/>
        </p:spPr>
        <p:txBody>
          <a:bodyPr vert="horz" wrap="square" lIns="0" tIns="0" rIns="0" bIns="0" rtlCol="0" anchor="t" anchorCtr="0">
            <a:noAutofit/>
          </a:bodyPr>
          <a:lstStyle>
            <a:lvl1pPr eaLnBrk="1" latinLnBrk="1" hangingPunct="1">
              <a:spcAft>
                <a:spcPts val="650"/>
              </a:spcAft>
              <a:defRPr lang="ko-KR" altLang="en-US" sz="800" b="0" i="0" kern="0" baseline="0" dirty="0">
                <a:solidFill>
                  <a:srgbClr val="7F7F7F"/>
                </a:solidFill>
                <a:latin typeface="+mn-lt"/>
                <a:ea typeface="+mn-ea"/>
                <a:cs typeface="Arial" panose="020B0604020202020204" pitchFamily="34" charset="0"/>
              </a:defRPr>
            </a:lvl1pPr>
            <a:lvl2pPr marL="0" indent="0" eaLnBrk="1" latinLnBrk="1" hangingPunct="1">
              <a:spcAft>
                <a:spcPts val="650"/>
              </a:spcAft>
              <a:buFont typeface="Univers for KPMG"/>
              <a:buNone/>
              <a:defRPr sz="1400" b="0" i="0">
                <a:solidFill>
                  <a:srgbClr val="003087"/>
                </a:solidFill>
                <a:latin typeface="Univers for KPMG Light" panose="020B0403020202020204" pitchFamily="34" charset="0"/>
                <a:cs typeface="Univers for KPMG" panose="020B0603020202020204" pitchFamily="34" charset="0"/>
              </a:defRPr>
            </a:lvl2pPr>
            <a:lvl3pPr marL="307975" indent="-307975" algn="l" eaLnBrk="1" latinLnBrk="1" hangingPunct="1">
              <a:spcAft>
                <a:spcPts val="650"/>
              </a:spcAft>
              <a:buFont typeface="Univers for KPMG Light" panose="020B0403020202020204" pitchFamily="34" charset="0"/>
              <a:buChar char="—"/>
              <a:defRPr sz="1400" b="0" i="0">
                <a:solidFill>
                  <a:srgbClr val="003087"/>
                </a:solidFill>
                <a:latin typeface="Univers for KPMG Light" panose="020B0403020202020204" pitchFamily="34" charset="0"/>
                <a:cs typeface="Univers for KPMG" panose="020B0603020202020204" pitchFamily="34" charset="0"/>
              </a:defRPr>
            </a:lvl3pPr>
            <a:lvl4pPr marL="623888" indent="-248400" algn="l" eaLnBrk="1" latinLnBrk="1" hangingPunct="1">
              <a:spcAft>
                <a:spcPts val="650"/>
              </a:spcAft>
              <a:buFont typeface="Univers for KPMG Light" panose="020B0403020202020204" pitchFamily="34" charset="0"/>
              <a:buChar char="–"/>
              <a:defRPr sz="1400" b="0" i="0" baseline="0">
                <a:solidFill>
                  <a:srgbClr val="003087"/>
                </a:solidFill>
                <a:latin typeface="Univers for KPMG Light" panose="020B0403020202020204" pitchFamily="34" charset="0"/>
                <a:cs typeface="Univers for KPMG" panose="020B0603020202020204" pitchFamily="34" charset="0"/>
              </a:defRPr>
            </a:lvl4pPr>
            <a:lvl5pPr marL="982663" indent="-309563" algn="l" eaLnBrk="1" latinLnBrk="1" hangingPunct="1">
              <a:spcAft>
                <a:spcPts val="650"/>
              </a:spcAft>
              <a:buFont typeface="Univers for KPMG Light" panose="020B0403020202020204" pitchFamily="34" charset="0"/>
              <a:buChar char="—"/>
              <a:defRPr lang="en-US" sz="1400" b="0" i="0" dirty="0" smtClean="0">
                <a:solidFill>
                  <a:srgbClr val="003087"/>
                </a:solidFill>
                <a:latin typeface="Univers for KPMG Light" panose="020B0403020202020204" pitchFamily="34" charset="0"/>
                <a:cs typeface="Univers for KPMG" panose="020B0603020202020204" pitchFamily="34" charset="0"/>
              </a:defRPr>
            </a:lvl5pPr>
            <a:lvl6pPr marL="1257300" indent="-247650" algn="l" eaLnBrk="1" latinLnBrk="1" hangingPunct="1">
              <a:spcAft>
                <a:spcPts val="650"/>
              </a:spcAft>
              <a:buFont typeface="Univers for KPMG Light" panose="020B0403020202020204" pitchFamily="34" charset="0"/>
              <a:buChar char="-"/>
              <a:defRPr lang="en-US" sz="1400" b="0" i="0" baseline="0" dirty="0" smtClean="0">
                <a:solidFill>
                  <a:srgbClr val="003087"/>
                </a:solidFill>
                <a:latin typeface="Univers for KPMG Light" panose="020B0403020202020204" pitchFamily="34" charset="0"/>
              </a:defRPr>
            </a:lvl6pPr>
            <a:lvl7pPr marL="1619250" indent="-309563" algn="l" eaLnBrk="1" latinLnBrk="1" hangingPunct="1">
              <a:spcAft>
                <a:spcPts val="650"/>
              </a:spcAft>
              <a:buFont typeface="Univers for KPMG Light" panose="020B0403020202020204" pitchFamily="34" charset="0"/>
              <a:buChar char="—"/>
              <a:defRPr lang="en-US" sz="1400" b="0" i="0" dirty="0" smtClean="0">
                <a:solidFill>
                  <a:srgbClr val="003087"/>
                </a:solidFill>
                <a:latin typeface="Univers for KPMG Light" panose="020B0403020202020204" pitchFamily="34" charset="0"/>
              </a:defRPr>
            </a:lvl7pPr>
            <a:lvl8pPr marL="1885950" indent="-247650" algn="l" eaLnBrk="1" latinLnBrk="1" hangingPunct="1">
              <a:spcAft>
                <a:spcPts val="650"/>
              </a:spcAft>
              <a:buFont typeface="Univers for KPMG Light" panose="020B0403020202020204" pitchFamily="34" charset="0"/>
              <a:buChar char="-"/>
              <a:defRPr lang="en-US" sz="1400" b="0" i="0" baseline="0" dirty="0" smtClean="0">
                <a:solidFill>
                  <a:srgbClr val="003087"/>
                </a:solidFill>
                <a:latin typeface="Univers for KPMG Light" panose="020B0403020202020204" pitchFamily="34" charset="0"/>
              </a:defRPr>
            </a:lvl8pPr>
          </a:lstStyle>
          <a:p>
            <a:r>
              <a:rPr lang="en-US" altLang="ko-KR">
                <a:solidFill>
                  <a:schemeClr val="bg1">
                    <a:lumMod val="50000"/>
                  </a:schemeClr>
                </a:solidFill>
                <a:latin typeface="KoPub돋움체 Medium" panose="00000600000000000000" pitchFamily="2" charset="-127"/>
                <a:ea typeface="KoPub돋움체 Medium" panose="00000600000000000000" pitchFamily="2" charset="-127"/>
              </a:rPr>
              <a:t>Source : </a:t>
            </a:r>
            <a:r>
              <a:rPr lang="ko-KR" altLang="en-US">
                <a:solidFill>
                  <a:schemeClr val="bg1">
                    <a:lumMod val="50000"/>
                  </a:schemeClr>
                </a:solidFill>
                <a:latin typeface="KoPub돋움체 Medium" panose="00000600000000000000" pitchFamily="2" charset="-127"/>
                <a:ea typeface="KoPub돋움체 Medium" panose="00000600000000000000" pitchFamily="2" charset="-127"/>
              </a:rPr>
              <a:t>신한금융투자</a:t>
            </a:r>
            <a:r>
              <a:rPr lang="en-US" altLang="ko-KR">
                <a:solidFill>
                  <a:schemeClr val="bg1">
                    <a:lumMod val="50000"/>
                  </a:schemeClr>
                </a:solidFill>
                <a:latin typeface="KoPub돋움체 Medium" panose="00000600000000000000" pitchFamily="2" charset="-127"/>
                <a:ea typeface="KoPub돋움체 Medium" panose="00000600000000000000" pitchFamily="2" charset="-127"/>
              </a:rPr>
              <a:t>(2023)</a:t>
            </a:r>
          </a:p>
        </p:txBody>
      </p:sp>
      <p:sp>
        <p:nvSpPr>
          <p:cNvPr id="35" name="텍스트 개체 틀 5">
            <a:extLst>
              <a:ext uri="{FF2B5EF4-FFF2-40B4-BE49-F238E27FC236}">
                <a16:creationId xmlns:a16="http://schemas.microsoft.com/office/drawing/2014/main" id="{298873CC-E51F-F3A7-FA19-221A67386273}"/>
              </a:ext>
            </a:extLst>
          </p:cNvPr>
          <p:cNvSpPr txBox="1">
            <a:spLocks/>
          </p:cNvSpPr>
          <p:nvPr/>
        </p:nvSpPr>
        <p:spPr>
          <a:xfrm>
            <a:off x="5075087" y="6062454"/>
            <a:ext cx="4368796" cy="287999"/>
          </a:xfrm>
          <a:prstGeom prst="rect">
            <a:avLst/>
          </a:prstGeom>
          <a:noFill/>
        </p:spPr>
        <p:txBody>
          <a:bodyPr vert="horz" wrap="square" lIns="0" tIns="0" rIns="0" bIns="0" rtlCol="0" anchor="t" anchorCtr="0">
            <a:noAutofit/>
          </a:bodyPr>
          <a:lstStyle>
            <a:lvl1pPr eaLnBrk="1" latinLnBrk="1" hangingPunct="1">
              <a:spcAft>
                <a:spcPts val="650"/>
              </a:spcAft>
              <a:defRPr lang="ko-KR" altLang="en-US" sz="800" b="0" i="0" kern="0" baseline="0" dirty="0">
                <a:solidFill>
                  <a:srgbClr val="7F7F7F"/>
                </a:solidFill>
                <a:latin typeface="+mn-lt"/>
                <a:ea typeface="+mn-ea"/>
                <a:cs typeface="Arial" panose="020B0604020202020204" pitchFamily="34" charset="0"/>
              </a:defRPr>
            </a:lvl1pPr>
            <a:lvl2pPr marL="0" indent="0" eaLnBrk="1" latinLnBrk="1" hangingPunct="1">
              <a:spcAft>
                <a:spcPts val="650"/>
              </a:spcAft>
              <a:buFont typeface="Univers for KPMG"/>
              <a:buNone/>
              <a:defRPr sz="1400" b="0" i="0">
                <a:solidFill>
                  <a:srgbClr val="003087"/>
                </a:solidFill>
                <a:latin typeface="Univers for KPMG Light" panose="020B0403020202020204" pitchFamily="34" charset="0"/>
                <a:cs typeface="Univers for KPMG" panose="020B0603020202020204" pitchFamily="34" charset="0"/>
              </a:defRPr>
            </a:lvl2pPr>
            <a:lvl3pPr marL="307975" indent="-307975" algn="l" eaLnBrk="1" latinLnBrk="1" hangingPunct="1">
              <a:spcAft>
                <a:spcPts val="650"/>
              </a:spcAft>
              <a:buFont typeface="Univers for KPMG Light" panose="020B0403020202020204" pitchFamily="34" charset="0"/>
              <a:buChar char="—"/>
              <a:defRPr sz="1400" b="0" i="0">
                <a:solidFill>
                  <a:srgbClr val="003087"/>
                </a:solidFill>
                <a:latin typeface="Univers for KPMG Light" panose="020B0403020202020204" pitchFamily="34" charset="0"/>
                <a:cs typeface="Univers for KPMG" panose="020B0603020202020204" pitchFamily="34" charset="0"/>
              </a:defRPr>
            </a:lvl3pPr>
            <a:lvl4pPr marL="623888" indent="-248400" algn="l" eaLnBrk="1" latinLnBrk="1" hangingPunct="1">
              <a:spcAft>
                <a:spcPts val="650"/>
              </a:spcAft>
              <a:buFont typeface="Univers for KPMG Light" panose="020B0403020202020204" pitchFamily="34" charset="0"/>
              <a:buChar char="–"/>
              <a:defRPr sz="1400" b="0" i="0" baseline="0">
                <a:solidFill>
                  <a:srgbClr val="003087"/>
                </a:solidFill>
                <a:latin typeface="Univers for KPMG Light" panose="020B0403020202020204" pitchFamily="34" charset="0"/>
                <a:cs typeface="Univers for KPMG" panose="020B0603020202020204" pitchFamily="34" charset="0"/>
              </a:defRPr>
            </a:lvl4pPr>
            <a:lvl5pPr marL="982663" indent="-309563" algn="l" eaLnBrk="1" latinLnBrk="1" hangingPunct="1">
              <a:spcAft>
                <a:spcPts val="650"/>
              </a:spcAft>
              <a:buFont typeface="Univers for KPMG Light" panose="020B0403020202020204" pitchFamily="34" charset="0"/>
              <a:buChar char="—"/>
              <a:defRPr lang="en-US" sz="1400" b="0" i="0" dirty="0" smtClean="0">
                <a:solidFill>
                  <a:srgbClr val="003087"/>
                </a:solidFill>
                <a:latin typeface="Univers for KPMG Light" panose="020B0403020202020204" pitchFamily="34" charset="0"/>
                <a:cs typeface="Univers for KPMG" panose="020B0603020202020204" pitchFamily="34" charset="0"/>
              </a:defRPr>
            </a:lvl5pPr>
            <a:lvl6pPr marL="1257300" indent="-247650" algn="l" eaLnBrk="1" latinLnBrk="1" hangingPunct="1">
              <a:spcAft>
                <a:spcPts val="650"/>
              </a:spcAft>
              <a:buFont typeface="Univers for KPMG Light" panose="020B0403020202020204" pitchFamily="34" charset="0"/>
              <a:buChar char="-"/>
              <a:defRPr lang="en-US" sz="1400" b="0" i="0" baseline="0" dirty="0" smtClean="0">
                <a:solidFill>
                  <a:srgbClr val="003087"/>
                </a:solidFill>
                <a:latin typeface="Univers for KPMG Light" panose="020B0403020202020204" pitchFamily="34" charset="0"/>
              </a:defRPr>
            </a:lvl6pPr>
            <a:lvl7pPr marL="1619250" indent="-309563" algn="l" eaLnBrk="1" latinLnBrk="1" hangingPunct="1">
              <a:spcAft>
                <a:spcPts val="650"/>
              </a:spcAft>
              <a:buFont typeface="Univers for KPMG Light" panose="020B0403020202020204" pitchFamily="34" charset="0"/>
              <a:buChar char="—"/>
              <a:defRPr lang="en-US" sz="1400" b="0" i="0" dirty="0" smtClean="0">
                <a:solidFill>
                  <a:srgbClr val="003087"/>
                </a:solidFill>
                <a:latin typeface="Univers for KPMG Light" panose="020B0403020202020204" pitchFamily="34" charset="0"/>
              </a:defRPr>
            </a:lvl7pPr>
            <a:lvl8pPr marL="1885950" indent="-247650" algn="l" eaLnBrk="1" latinLnBrk="1" hangingPunct="1">
              <a:spcAft>
                <a:spcPts val="650"/>
              </a:spcAft>
              <a:buFont typeface="Univers for KPMG Light" panose="020B0403020202020204" pitchFamily="34" charset="0"/>
              <a:buChar char="-"/>
              <a:defRPr lang="en-US" sz="1400" b="0" i="0" baseline="0" dirty="0" smtClean="0">
                <a:solidFill>
                  <a:srgbClr val="003087"/>
                </a:solidFill>
                <a:latin typeface="Univers for KPMG Light" panose="020B0403020202020204" pitchFamily="34" charset="0"/>
              </a:defRPr>
            </a:lvl8pPr>
          </a:lstStyle>
          <a:p>
            <a:r>
              <a:rPr lang="en-US" altLang="ko-KR">
                <a:solidFill>
                  <a:schemeClr val="bg1">
                    <a:lumMod val="50000"/>
                  </a:schemeClr>
                </a:solidFill>
                <a:latin typeface="KoPub돋움체 Medium" panose="00000600000000000000" pitchFamily="2" charset="-127"/>
                <a:ea typeface="KoPub돋움체 Medium" panose="00000600000000000000" pitchFamily="2" charset="-127"/>
              </a:rPr>
              <a:t>Source : </a:t>
            </a:r>
            <a:r>
              <a:rPr lang="ko-KR" altLang="en-US">
                <a:solidFill>
                  <a:schemeClr val="bg1">
                    <a:lumMod val="50000"/>
                  </a:schemeClr>
                </a:solidFill>
                <a:latin typeface="KoPub돋움체 Medium" panose="00000600000000000000" pitchFamily="2" charset="-127"/>
                <a:ea typeface="KoPub돋움체 Medium" panose="00000600000000000000" pitchFamily="2" charset="-127"/>
              </a:rPr>
              <a:t>신한금융투자</a:t>
            </a:r>
            <a:r>
              <a:rPr lang="en-US" altLang="ko-KR">
                <a:solidFill>
                  <a:schemeClr val="bg1">
                    <a:lumMod val="50000"/>
                  </a:schemeClr>
                </a:solidFill>
                <a:latin typeface="KoPub돋움체 Medium" panose="00000600000000000000" pitchFamily="2" charset="-127"/>
                <a:ea typeface="KoPub돋움체 Medium" panose="00000600000000000000" pitchFamily="2" charset="-127"/>
              </a:rPr>
              <a:t>(2023)</a:t>
            </a:r>
          </a:p>
        </p:txBody>
      </p:sp>
      <p:sp>
        <p:nvSpPr>
          <p:cNvPr id="59" name="TextBox 58">
            <a:extLst>
              <a:ext uri="{FF2B5EF4-FFF2-40B4-BE49-F238E27FC236}">
                <a16:creationId xmlns:a16="http://schemas.microsoft.com/office/drawing/2014/main" id="{BFB0DE1C-AC4B-894D-67F8-F8F695A3A211}"/>
              </a:ext>
            </a:extLst>
          </p:cNvPr>
          <p:cNvSpPr txBox="1"/>
          <p:nvPr/>
        </p:nvSpPr>
        <p:spPr>
          <a:xfrm>
            <a:off x="8429188" y="2906313"/>
            <a:ext cx="328616" cy="307777"/>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ko-KR" sz="2000">
                <a:ln>
                  <a:solidFill>
                    <a:srgbClr val="1E49E2">
                      <a:alpha val="0"/>
                    </a:srgbClr>
                  </a:solidFill>
                </a:ln>
                <a:solidFill>
                  <a:schemeClr val="bg1"/>
                </a:solidFill>
                <a:latin typeface="KPMG Bold" panose="020B0803030202040204" pitchFamily="34" charset="0"/>
                <a:ea typeface="KoPub돋움체 Bold" panose="00000800000000000000" pitchFamily="2" charset="-127"/>
              </a:rPr>
              <a:t>20%</a:t>
            </a:r>
            <a:endParaRPr kumimoji="0" lang="ko-KR" altLang="en-US" sz="2000" b="0" i="0" u="none" strike="noStrike" kern="1200" cap="none" spc="0" normalizeH="0" baseline="0" noProof="0">
              <a:ln>
                <a:solidFill>
                  <a:srgbClr val="1E49E2">
                    <a:alpha val="0"/>
                  </a:srgbClr>
                </a:solidFill>
              </a:ln>
              <a:solidFill>
                <a:schemeClr val="bg1"/>
              </a:solidFill>
              <a:effectLst/>
              <a:uLnTx/>
              <a:uFillTx/>
              <a:latin typeface="KPMG Bold" panose="020B0803030202040204" pitchFamily="34" charset="0"/>
              <a:ea typeface="KoPub돋움체 Bold" panose="00000800000000000000" pitchFamily="2" charset="-127"/>
              <a:cs typeface="+mn-cs"/>
            </a:endParaRPr>
          </a:p>
        </p:txBody>
      </p:sp>
      <p:sp>
        <p:nvSpPr>
          <p:cNvPr id="60" name="TextBox 59">
            <a:extLst>
              <a:ext uri="{FF2B5EF4-FFF2-40B4-BE49-F238E27FC236}">
                <a16:creationId xmlns:a16="http://schemas.microsoft.com/office/drawing/2014/main" id="{E4DCDCE3-F7E5-D711-93DC-0E176B5EA599}"/>
              </a:ext>
            </a:extLst>
          </p:cNvPr>
          <p:cNvSpPr txBox="1"/>
          <p:nvPr/>
        </p:nvSpPr>
        <p:spPr>
          <a:xfrm>
            <a:off x="8262475" y="4970238"/>
            <a:ext cx="333426" cy="307777"/>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ko-KR" sz="2000">
                <a:ln>
                  <a:solidFill>
                    <a:srgbClr val="1E49E2">
                      <a:alpha val="0"/>
                    </a:srgbClr>
                  </a:solidFill>
                </a:ln>
                <a:solidFill>
                  <a:schemeClr val="bg1"/>
                </a:solidFill>
                <a:latin typeface="KPMG Bold" panose="020B0803030202040204" pitchFamily="34" charset="0"/>
                <a:ea typeface="KoPub돋움체 Bold" panose="00000800000000000000" pitchFamily="2" charset="-127"/>
              </a:rPr>
              <a:t>34%</a:t>
            </a:r>
            <a:endParaRPr kumimoji="0" lang="ko-KR" altLang="en-US" sz="2000" b="0" i="0" u="none" strike="noStrike" kern="1200" cap="none" spc="0" normalizeH="0" baseline="0" noProof="0">
              <a:ln>
                <a:solidFill>
                  <a:srgbClr val="1E49E2">
                    <a:alpha val="0"/>
                  </a:srgbClr>
                </a:solidFill>
              </a:ln>
              <a:solidFill>
                <a:schemeClr val="bg1"/>
              </a:solidFill>
              <a:effectLst/>
              <a:uLnTx/>
              <a:uFillTx/>
              <a:latin typeface="KPMG Bold" panose="020B0803030202040204" pitchFamily="34" charset="0"/>
              <a:ea typeface="KoPub돋움체 Bold" panose="00000800000000000000" pitchFamily="2" charset="-127"/>
              <a:cs typeface="+mn-cs"/>
            </a:endParaRPr>
          </a:p>
        </p:txBody>
      </p:sp>
      <p:sp>
        <p:nvSpPr>
          <p:cNvPr id="62" name="직사각형 61">
            <a:extLst>
              <a:ext uri="{FF2B5EF4-FFF2-40B4-BE49-F238E27FC236}">
                <a16:creationId xmlns:a16="http://schemas.microsoft.com/office/drawing/2014/main" id="{ADE16983-DA64-C314-8F47-BE46AC4A4E73}"/>
              </a:ext>
            </a:extLst>
          </p:cNvPr>
          <p:cNvSpPr/>
          <p:nvPr/>
        </p:nvSpPr>
        <p:spPr>
          <a:xfrm>
            <a:off x="5075086" y="1735200"/>
            <a:ext cx="4341313" cy="4286188"/>
          </a:xfrm>
          <a:prstGeom prst="rect">
            <a:avLst/>
          </a:prstGeom>
          <a:noFill/>
          <a:ln w="6350">
            <a:solidFill>
              <a:srgbClr val="00338D"/>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180000" tIns="360000" rIns="180000" rtlCol="0" anchor="t"/>
          <a:lstStyle/>
          <a:p>
            <a:pPr>
              <a:lnSpc>
                <a:spcPct val="120000"/>
              </a:lnSpc>
            </a:pPr>
            <a:endParaRPr lang="ko-KR" altLang="en-US" sz="1000" b="1">
              <a:ln>
                <a:solidFill>
                  <a:schemeClr val="bg1">
                    <a:lumMod val="75000"/>
                    <a:alpha val="0"/>
                  </a:schemeClr>
                </a:solidFill>
              </a:ln>
              <a:solidFill>
                <a:schemeClr val="tx1">
                  <a:lumMod val="95000"/>
                  <a:lumOff val="5000"/>
                </a:schemeClr>
              </a:solidFill>
              <a:latin typeface="KoPub돋움체 Medium" panose="02020603020101020101" pitchFamily="18" charset="-127"/>
              <a:ea typeface="KoPub돋움체 Medium" panose="02020603020101020101" pitchFamily="18" charset="-127"/>
            </a:endParaRPr>
          </a:p>
        </p:txBody>
      </p:sp>
      <p:sp>
        <p:nvSpPr>
          <p:cNvPr id="63" name="TextBox 62">
            <a:extLst>
              <a:ext uri="{FF2B5EF4-FFF2-40B4-BE49-F238E27FC236}">
                <a16:creationId xmlns:a16="http://schemas.microsoft.com/office/drawing/2014/main" id="{F58FA359-79D4-E363-E073-2DADDDC14E05}"/>
              </a:ext>
            </a:extLst>
          </p:cNvPr>
          <p:cNvSpPr txBox="1"/>
          <p:nvPr/>
        </p:nvSpPr>
        <p:spPr>
          <a:xfrm>
            <a:off x="6074111" y="1970708"/>
            <a:ext cx="1155334" cy="184666"/>
          </a:xfrm>
          <a:prstGeom prst="rect">
            <a:avLst/>
          </a:prstGeom>
          <a:noFill/>
        </p:spPr>
        <p:txBody>
          <a:bodyPr wrap="square" lIns="0" tIns="0" rIns="0" bIns="0" rtlCol="0">
            <a:spAutoFit/>
          </a:bodyPr>
          <a:lstStyle/>
          <a:p>
            <a:pPr algn="ctr"/>
            <a:r>
              <a:rPr lang="en-US" altLang="ko-KR" sz="1200" b="1">
                <a:ln>
                  <a:solidFill>
                    <a:schemeClr val="tx2">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Univers for KPMG"/>
              </a:rPr>
              <a:t>[ 2021</a:t>
            </a:r>
            <a:r>
              <a:rPr lang="ko-KR" altLang="en-US" sz="1200" b="1">
                <a:ln>
                  <a:solidFill>
                    <a:schemeClr val="tx2">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Univers for KPMG"/>
              </a:rPr>
              <a:t>년 </a:t>
            </a:r>
            <a:r>
              <a:rPr lang="en-US" altLang="ko-KR" sz="1200" b="1">
                <a:ln>
                  <a:solidFill>
                    <a:schemeClr val="tx2">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Univers for KPMG"/>
              </a:rPr>
              <a:t>]</a:t>
            </a:r>
            <a:endParaRPr lang="ko-KR" altLang="en-US" sz="1200" b="1">
              <a:ln>
                <a:solidFill>
                  <a:schemeClr val="tx2">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Univers for KPMG"/>
            </a:endParaRPr>
          </a:p>
        </p:txBody>
      </p:sp>
      <p:sp>
        <p:nvSpPr>
          <p:cNvPr id="64" name="TextBox 63">
            <a:extLst>
              <a:ext uri="{FF2B5EF4-FFF2-40B4-BE49-F238E27FC236}">
                <a16:creationId xmlns:a16="http://schemas.microsoft.com/office/drawing/2014/main" id="{05C24A88-1DEB-0EF0-2489-FB4EBD8D9B96}"/>
              </a:ext>
            </a:extLst>
          </p:cNvPr>
          <p:cNvSpPr txBox="1"/>
          <p:nvPr/>
        </p:nvSpPr>
        <p:spPr>
          <a:xfrm>
            <a:off x="7920647" y="1970708"/>
            <a:ext cx="1232294" cy="184666"/>
          </a:xfrm>
          <a:prstGeom prst="rect">
            <a:avLst/>
          </a:prstGeom>
          <a:noFill/>
        </p:spPr>
        <p:txBody>
          <a:bodyPr wrap="square" lIns="0" tIns="0" rIns="0" bIns="0" rtlCol="0">
            <a:spAutoFit/>
          </a:bodyPr>
          <a:lstStyle/>
          <a:p>
            <a:pPr algn="ctr"/>
            <a:r>
              <a:rPr lang="en-US" altLang="ko-KR" sz="1200" b="1">
                <a:ln>
                  <a:solidFill>
                    <a:schemeClr val="tx2">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Univers for KPMG"/>
              </a:rPr>
              <a:t>[ 2050</a:t>
            </a:r>
            <a:r>
              <a:rPr lang="ko-KR" altLang="en-US" sz="1200" b="1">
                <a:ln>
                  <a:solidFill>
                    <a:schemeClr val="tx2">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Univers for KPMG"/>
              </a:rPr>
              <a:t>년</a:t>
            </a:r>
            <a:r>
              <a:rPr lang="en-US" altLang="ko-KR" sz="1200" b="1">
                <a:ln>
                  <a:solidFill>
                    <a:schemeClr val="tx2">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Univers for KPMG"/>
              </a:rPr>
              <a:t>(F) ]</a:t>
            </a:r>
            <a:endParaRPr lang="ko-KR" altLang="en-US" sz="1200" b="1">
              <a:ln>
                <a:solidFill>
                  <a:schemeClr val="tx2">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Univers for KPMG"/>
            </a:endParaRPr>
          </a:p>
        </p:txBody>
      </p:sp>
      <p:sp>
        <p:nvSpPr>
          <p:cNvPr id="66" name="타원 65">
            <a:extLst>
              <a:ext uri="{FF2B5EF4-FFF2-40B4-BE49-F238E27FC236}">
                <a16:creationId xmlns:a16="http://schemas.microsoft.com/office/drawing/2014/main" id="{4FB0560E-4DBF-D08D-FD0F-C377869EB471}"/>
              </a:ext>
            </a:extLst>
          </p:cNvPr>
          <p:cNvSpPr/>
          <p:nvPr/>
        </p:nvSpPr>
        <p:spPr>
          <a:xfrm>
            <a:off x="6093974" y="4139756"/>
            <a:ext cx="1126800" cy="1126878"/>
          </a:xfrm>
          <a:prstGeom prst="ellipse">
            <a:avLst/>
          </a:prstGeom>
          <a:solidFill>
            <a:srgbClr val="00B8F5"/>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0" rIns="36000" bIns="0" rtlCol="0" anchor="ctr"/>
          <a:lstStyle/>
          <a:p>
            <a:pPr algn="ctr">
              <a:defRPr/>
            </a:pPr>
            <a:r>
              <a:rPr lang="en-US" altLang="ko-KR" sz="2600">
                <a:ln>
                  <a:solidFill>
                    <a:srgbClr val="1E49E2">
                      <a:alpha val="0"/>
                    </a:srgbClr>
                  </a:solidFill>
                </a:ln>
                <a:solidFill>
                  <a:schemeClr val="bg1"/>
                </a:solidFill>
                <a:latin typeface="KPMG Bold" panose="020B0803030202040204" pitchFamily="34" charset="0"/>
                <a:ea typeface="KoPub돋움체 Bold" panose="00000800000000000000" pitchFamily="2" charset="-127"/>
              </a:rPr>
              <a:t>26%</a:t>
            </a:r>
            <a:endParaRPr lang="ko-KR" altLang="en-US" sz="2600">
              <a:ln>
                <a:solidFill>
                  <a:srgbClr val="1E49E2">
                    <a:alpha val="0"/>
                  </a:srgbClr>
                </a:solidFill>
              </a:ln>
              <a:solidFill>
                <a:schemeClr val="bg1"/>
              </a:solidFill>
              <a:latin typeface="KPMG Bold" panose="020B0803030202040204" pitchFamily="34" charset="0"/>
              <a:ea typeface="KoPub돋움체 Bold" panose="00000800000000000000" pitchFamily="2" charset="-127"/>
            </a:endParaRPr>
          </a:p>
        </p:txBody>
      </p:sp>
      <p:sp>
        <p:nvSpPr>
          <p:cNvPr id="68" name="타원 67">
            <a:extLst>
              <a:ext uri="{FF2B5EF4-FFF2-40B4-BE49-F238E27FC236}">
                <a16:creationId xmlns:a16="http://schemas.microsoft.com/office/drawing/2014/main" id="{FAF53AD3-D795-02FD-336B-5EE561FBC183}"/>
              </a:ext>
            </a:extLst>
          </p:cNvPr>
          <p:cNvSpPr/>
          <p:nvPr/>
        </p:nvSpPr>
        <p:spPr>
          <a:xfrm>
            <a:off x="7891617" y="4070152"/>
            <a:ext cx="1281600" cy="1280104"/>
          </a:xfrm>
          <a:prstGeom prst="ellipse">
            <a:avLst/>
          </a:prstGeom>
          <a:solidFill>
            <a:srgbClr val="1E49E2"/>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0" rIns="36000" bIns="0" rtlCol="0" anchor="ctr"/>
          <a:lstStyle/>
          <a:p>
            <a:pPr algn="ctr">
              <a:defRPr/>
            </a:pPr>
            <a:r>
              <a:rPr lang="en-US" altLang="ko-KR" sz="3400">
                <a:ln>
                  <a:solidFill>
                    <a:srgbClr val="1E49E2">
                      <a:alpha val="0"/>
                    </a:srgbClr>
                  </a:solidFill>
                </a:ln>
                <a:solidFill>
                  <a:schemeClr val="bg1"/>
                </a:solidFill>
                <a:latin typeface="KPMG Bold" panose="020B0803030202040204" pitchFamily="34" charset="0"/>
                <a:ea typeface="KoPub돋움체 Bold" panose="00000800000000000000" pitchFamily="2" charset="-127"/>
              </a:rPr>
              <a:t>34%</a:t>
            </a:r>
            <a:endParaRPr lang="ko-KR" altLang="en-US" sz="3400">
              <a:ln>
                <a:solidFill>
                  <a:srgbClr val="1E49E2">
                    <a:alpha val="0"/>
                  </a:srgbClr>
                </a:solidFill>
              </a:ln>
              <a:solidFill>
                <a:schemeClr val="bg1"/>
              </a:solidFill>
              <a:latin typeface="KPMG Bold" panose="020B0803030202040204" pitchFamily="34" charset="0"/>
              <a:ea typeface="KoPub돋움체 Bold" panose="00000800000000000000" pitchFamily="2" charset="-127"/>
            </a:endParaRPr>
          </a:p>
        </p:txBody>
      </p:sp>
      <p:grpSp>
        <p:nvGrpSpPr>
          <p:cNvPr id="73" name="그룹 72">
            <a:extLst>
              <a:ext uri="{FF2B5EF4-FFF2-40B4-BE49-F238E27FC236}">
                <a16:creationId xmlns:a16="http://schemas.microsoft.com/office/drawing/2014/main" id="{E905B5D1-ADB9-BB6A-9E36-01DE82D806B2}"/>
              </a:ext>
            </a:extLst>
          </p:cNvPr>
          <p:cNvGrpSpPr/>
          <p:nvPr/>
        </p:nvGrpSpPr>
        <p:grpSpPr>
          <a:xfrm rot="5400000">
            <a:off x="7213632" y="2894128"/>
            <a:ext cx="341273" cy="489639"/>
            <a:chOff x="6900381" y="3216048"/>
            <a:chExt cx="425636" cy="674675"/>
          </a:xfrm>
        </p:grpSpPr>
        <p:sp>
          <p:nvSpPr>
            <p:cNvPr id="79" name="1/2 액자 78">
              <a:extLst>
                <a:ext uri="{FF2B5EF4-FFF2-40B4-BE49-F238E27FC236}">
                  <a16:creationId xmlns:a16="http://schemas.microsoft.com/office/drawing/2014/main" id="{3F53C8D0-7908-A9A6-F6E1-52CB414A7643}"/>
                </a:ext>
              </a:extLst>
            </p:cNvPr>
            <p:cNvSpPr/>
            <p:nvPr/>
          </p:nvSpPr>
          <p:spPr>
            <a:xfrm rot="2678382">
              <a:off x="6900381" y="3494723"/>
              <a:ext cx="425636" cy="396000"/>
            </a:xfrm>
            <a:prstGeom prst="halfFrame">
              <a:avLst>
                <a:gd name="adj1" fmla="val 22603"/>
                <a:gd name="adj2" fmla="val 24584"/>
              </a:avLst>
            </a:prstGeom>
            <a:solidFill>
              <a:schemeClr val="bg1">
                <a:lumMod val="85000"/>
              </a:schemeClr>
            </a:solidFill>
            <a:ln>
              <a:noFill/>
            </a:ln>
            <a:effectLst/>
          </p:spPr>
          <p:style>
            <a:lnRef idx="1">
              <a:schemeClr val="accent1"/>
            </a:lnRef>
            <a:fillRef idx="2">
              <a:schemeClr val="accent1"/>
            </a:fillRef>
            <a:effectRef idx="1">
              <a:schemeClr val="accent1"/>
            </a:effectRef>
            <a:fontRef idx="minor">
              <a:schemeClr val="dk1"/>
            </a:fontRef>
          </p:style>
          <p:txBody>
            <a:bodyPr lIns="0" tIns="0" rIns="0" bIns="0" rtlCol="0" anchor="ctr"/>
            <a:lstStyle/>
            <a:p>
              <a:pPr marL="0" marR="0" lvl="0" indent="0" algn="ctr" defTabSz="914400" rtl="0" eaLnBrk="1" fontAlgn="auto" latinLnBrk="0" hangingPunct="0">
                <a:lnSpc>
                  <a:spcPct val="120000"/>
                </a:lnSpc>
                <a:spcBef>
                  <a:spcPts val="0"/>
                </a:spcBef>
                <a:spcAft>
                  <a:spcPts val="0"/>
                </a:spcAft>
                <a:buClrTx/>
                <a:buSzTx/>
                <a:buFontTx/>
                <a:buNone/>
                <a:tabLst/>
                <a:defRPr/>
              </a:pPr>
              <a:endParaRPr kumimoji="0" lang="ko-KR" altLang="en-US" sz="1200" b="1" i="0" u="none" strike="noStrike" kern="1200" cap="none" spc="0" normalizeH="0" baseline="0" noProof="0">
                <a:ln>
                  <a:solidFill>
                    <a:prstClr val="white">
                      <a:lumMod val="75000"/>
                      <a:alpha val="0"/>
                    </a:prstClr>
                  </a:solidFill>
                </a:ln>
                <a:solidFill>
                  <a:prstClr val="white"/>
                </a:solidFill>
                <a:effectLst/>
                <a:uLnTx/>
                <a:uFillTx/>
                <a:latin typeface="KoPub돋움체 Bold" panose="02020603020101020101" pitchFamily="18" charset="-127"/>
                <a:ea typeface="KoPub돋움체 Bold" panose="02020603020101020101" pitchFamily="18" charset="-127"/>
                <a:cs typeface="+mn-cs"/>
              </a:endParaRPr>
            </a:p>
          </p:txBody>
        </p:sp>
        <p:sp>
          <p:nvSpPr>
            <p:cNvPr id="80" name="1/2 액자 79">
              <a:extLst>
                <a:ext uri="{FF2B5EF4-FFF2-40B4-BE49-F238E27FC236}">
                  <a16:creationId xmlns:a16="http://schemas.microsoft.com/office/drawing/2014/main" id="{4D366C2D-2379-9D1D-0EE9-F3C96D81FC2A}"/>
                </a:ext>
              </a:extLst>
            </p:cNvPr>
            <p:cNvSpPr/>
            <p:nvPr/>
          </p:nvSpPr>
          <p:spPr>
            <a:xfrm rot="2678382">
              <a:off x="6900381" y="3216048"/>
              <a:ext cx="425636" cy="396000"/>
            </a:xfrm>
            <a:prstGeom prst="halfFrame">
              <a:avLst>
                <a:gd name="adj1" fmla="val 22603"/>
                <a:gd name="adj2" fmla="val 24584"/>
              </a:avLst>
            </a:prstGeom>
            <a:solidFill>
              <a:schemeClr val="bg1">
                <a:lumMod val="75000"/>
              </a:schemeClr>
            </a:solidFill>
            <a:ln>
              <a:noFill/>
            </a:ln>
            <a:effectLst/>
          </p:spPr>
          <p:style>
            <a:lnRef idx="1">
              <a:schemeClr val="accent1"/>
            </a:lnRef>
            <a:fillRef idx="2">
              <a:schemeClr val="accent1"/>
            </a:fillRef>
            <a:effectRef idx="1">
              <a:schemeClr val="accent1"/>
            </a:effectRef>
            <a:fontRef idx="minor">
              <a:schemeClr val="dk1"/>
            </a:fontRef>
          </p:style>
          <p:txBody>
            <a:bodyPr lIns="0" tIns="0" rIns="0" bIns="0" rtlCol="0" anchor="ctr"/>
            <a:lstStyle/>
            <a:p>
              <a:pPr marL="0" marR="0" lvl="0" indent="0" algn="ctr" defTabSz="914400" rtl="0" eaLnBrk="1" fontAlgn="auto" latinLnBrk="0" hangingPunct="0">
                <a:lnSpc>
                  <a:spcPct val="120000"/>
                </a:lnSpc>
                <a:spcBef>
                  <a:spcPts val="0"/>
                </a:spcBef>
                <a:spcAft>
                  <a:spcPts val="0"/>
                </a:spcAft>
                <a:buClrTx/>
                <a:buSzTx/>
                <a:buFontTx/>
                <a:buNone/>
                <a:tabLst/>
                <a:defRPr/>
              </a:pPr>
              <a:endParaRPr kumimoji="0" lang="ko-KR" altLang="en-US" sz="1200" b="1" i="0" u="none" strike="noStrike" kern="1200" cap="none" spc="0" normalizeH="0" baseline="0" noProof="0">
                <a:ln>
                  <a:solidFill>
                    <a:prstClr val="white">
                      <a:lumMod val="75000"/>
                      <a:alpha val="0"/>
                    </a:prstClr>
                  </a:solidFill>
                </a:ln>
                <a:solidFill>
                  <a:prstClr val="white"/>
                </a:solidFill>
                <a:effectLst/>
                <a:uLnTx/>
                <a:uFillTx/>
                <a:latin typeface="KoPub돋움체 Bold" panose="02020603020101020101" pitchFamily="18" charset="-127"/>
                <a:ea typeface="KoPub돋움체 Bold" panose="02020603020101020101" pitchFamily="18" charset="-127"/>
                <a:cs typeface="+mn-cs"/>
              </a:endParaRPr>
            </a:p>
          </p:txBody>
        </p:sp>
      </p:grpSp>
      <p:grpSp>
        <p:nvGrpSpPr>
          <p:cNvPr id="74" name="그룹 73">
            <a:extLst>
              <a:ext uri="{FF2B5EF4-FFF2-40B4-BE49-F238E27FC236}">
                <a16:creationId xmlns:a16="http://schemas.microsoft.com/office/drawing/2014/main" id="{A5BEC96B-DCC9-3F53-CD28-4AAF0000FBAC}"/>
              </a:ext>
            </a:extLst>
          </p:cNvPr>
          <p:cNvGrpSpPr/>
          <p:nvPr/>
        </p:nvGrpSpPr>
        <p:grpSpPr>
          <a:xfrm rot="5400000">
            <a:off x="7267479" y="4468512"/>
            <a:ext cx="341273" cy="489639"/>
            <a:chOff x="6900381" y="3216048"/>
            <a:chExt cx="425636" cy="674675"/>
          </a:xfrm>
        </p:grpSpPr>
        <p:sp>
          <p:nvSpPr>
            <p:cNvPr id="77" name="1/2 액자 76">
              <a:extLst>
                <a:ext uri="{FF2B5EF4-FFF2-40B4-BE49-F238E27FC236}">
                  <a16:creationId xmlns:a16="http://schemas.microsoft.com/office/drawing/2014/main" id="{50329FB3-3115-39B0-56A6-3CA78470B386}"/>
                </a:ext>
              </a:extLst>
            </p:cNvPr>
            <p:cNvSpPr/>
            <p:nvPr/>
          </p:nvSpPr>
          <p:spPr>
            <a:xfrm rot="2678382">
              <a:off x="6900381" y="3494723"/>
              <a:ext cx="425636" cy="396000"/>
            </a:xfrm>
            <a:prstGeom prst="halfFrame">
              <a:avLst>
                <a:gd name="adj1" fmla="val 22603"/>
                <a:gd name="adj2" fmla="val 24584"/>
              </a:avLst>
            </a:prstGeom>
            <a:solidFill>
              <a:schemeClr val="bg1">
                <a:lumMod val="85000"/>
              </a:schemeClr>
            </a:solidFill>
            <a:ln>
              <a:noFill/>
            </a:ln>
            <a:effectLst/>
          </p:spPr>
          <p:style>
            <a:lnRef idx="1">
              <a:schemeClr val="accent1"/>
            </a:lnRef>
            <a:fillRef idx="2">
              <a:schemeClr val="accent1"/>
            </a:fillRef>
            <a:effectRef idx="1">
              <a:schemeClr val="accent1"/>
            </a:effectRef>
            <a:fontRef idx="minor">
              <a:schemeClr val="dk1"/>
            </a:fontRef>
          </p:style>
          <p:txBody>
            <a:bodyPr lIns="0" tIns="0" rIns="0" bIns="0" rtlCol="0" anchor="ctr"/>
            <a:lstStyle/>
            <a:p>
              <a:pPr marL="0" marR="0" lvl="0" indent="0" algn="ctr" defTabSz="914400" rtl="0" eaLnBrk="1" fontAlgn="auto" latinLnBrk="0" hangingPunct="0">
                <a:lnSpc>
                  <a:spcPct val="120000"/>
                </a:lnSpc>
                <a:spcBef>
                  <a:spcPts val="0"/>
                </a:spcBef>
                <a:spcAft>
                  <a:spcPts val="0"/>
                </a:spcAft>
                <a:buClrTx/>
                <a:buSzTx/>
                <a:buFontTx/>
                <a:buNone/>
                <a:tabLst/>
                <a:defRPr/>
              </a:pPr>
              <a:endParaRPr kumimoji="0" lang="ko-KR" altLang="en-US" sz="1200" b="1" i="0" u="none" strike="noStrike" kern="1200" cap="none" spc="0" normalizeH="0" baseline="0" noProof="0">
                <a:ln>
                  <a:solidFill>
                    <a:prstClr val="white">
                      <a:lumMod val="75000"/>
                      <a:alpha val="0"/>
                    </a:prstClr>
                  </a:solidFill>
                </a:ln>
                <a:solidFill>
                  <a:prstClr val="white"/>
                </a:solidFill>
                <a:effectLst/>
                <a:uLnTx/>
                <a:uFillTx/>
                <a:latin typeface="KoPub돋움체 Bold" panose="02020603020101020101" pitchFamily="18" charset="-127"/>
                <a:ea typeface="KoPub돋움체 Bold" panose="02020603020101020101" pitchFamily="18" charset="-127"/>
                <a:cs typeface="+mn-cs"/>
              </a:endParaRPr>
            </a:p>
          </p:txBody>
        </p:sp>
        <p:sp>
          <p:nvSpPr>
            <p:cNvPr id="78" name="1/2 액자 77">
              <a:extLst>
                <a:ext uri="{FF2B5EF4-FFF2-40B4-BE49-F238E27FC236}">
                  <a16:creationId xmlns:a16="http://schemas.microsoft.com/office/drawing/2014/main" id="{A6CA695E-7878-E9FB-56AC-7EC32E0A17D9}"/>
                </a:ext>
              </a:extLst>
            </p:cNvPr>
            <p:cNvSpPr/>
            <p:nvPr/>
          </p:nvSpPr>
          <p:spPr>
            <a:xfrm rot="2678382">
              <a:off x="6900381" y="3216048"/>
              <a:ext cx="425636" cy="396000"/>
            </a:xfrm>
            <a:prstGeom prst="halfFrame">
              <a:avLst>
                <a:gd name="adj1" fmla="val 22603"/>
                <a:gd name="adj2" fmla="val 24584"/>
              </a:avLst>
            </a:prstGeom>
            <a:solidFill>
              <a:schemeClr val="bg1">
                <a:lumMod val="75000"/>
              </a:schemeClr>
            </a:solidFill>
            <a:ln>
              <a:noFill/>
            </a:ln>
            <a:effectLst/>
          </p:spPr>
          <p:style>
            <a:lnRef idx="1">
              <a:schemeClr val="accent1"/>
            </a:lnRef>
            <a:fillRef idx="2">
              <a:schemeClr val="accent1"/>
            </a:fillRef>
            <a:effectRef idx="1">
              <a:schemeClr val="accent1"/>
            </a:effectRef>
            <a:fontRef idx="minor">
              <a:schemeClr val="dk1"/>
            </a:fontRef>
          </p:style>
          <p:txBody>
            <a:bodyPr lIns="0" tIns="0" rIns="0" bIns="0" rtlCol="0" anchor="ctr"/>
            <a:lstStyle/>
            <a:p>
              <a:pPr marL="0" marR="0" lvl="0" indent="0" algn="ctr" defTabSz="914400" rtl="0" eaLnBrk="1" fontAlgn="auto" latinLnBrk="0" hangingPunct="0">
                <a:lnSpc>
                  <a:spcPct val="120000"/>
                </a:lnSpc>
                <a:spcBef>
                  <a:spcPts val="0"/>
                </a:spcBef>
                <a:spcAft>
                  <a:spcPts val="0"/>
                </a:spcAft>
                <a:buClrTx/>
                <a:buSzTx/>
                <a:buFontTx/>
                <a:buNone/>
                <a:tabLst/>
                <a:defRPr/>
              </a:pPr>
              <a:endParaRPr kumimoji="0" lang="ko-KR" altLang="en-US" sz="1200" b="1" i="0" u="none" strike="noStrike" kern="1200" cap="none" spc="0" normalizeH="0" baseline="0" noProof="0">
                <a:ln>
                  <a:solidFill>
                    <a:prstClr val="white">
                      <a:lumMod val="75000"/>
                      <a:alpha val="0"/>
                    </a:prstClr>
                  </a:solidFill>
                </a:ln>
                <a:solidFill>
                  <a:prstClr val="white"/>
                </a:solidFill>
                <a:effectLst/>
                <a:uLnTx/>
                <a:uFillTx/>
                <a:latin typeface="KoPub돋움체 Bold" panose="02020603020101020101" pitchFamily="18" charset="-127"/>
                <a:ea typeface="KoPub돋움체 Bold" panose="02020603020101020101" pitchFamily="18" charset="-127"/>
                <a:cs typeface="+mn-cs"/>
              </a:endParaRPr>
            </a:p>
          </p:txBody>
        </p:sp>
      </p:grpSp>
      <p:pic>
        <p:nvPicPr>
          <p:cNvPr id="83" name="그림 82">
            <a:extLst>
              <a:ext uri="{FF2B5EF4-FFF2-40B4-BE49-F238E27FC236}">
                <a16:creationId xmlns:a16="http://schemas.microsoft.com/office/drawing/2014/main" id="{4EB280B5-8577-2FA4-F097-753C9E77D94F}"/>
              </a:ext>
            </a:extLst>
          </p:cNvPr>
          <p:cNvPicPr>
            <a:picLocks noChangeAspect="1"/>
          </p:cNvPicPr>
          <p:nvPr/>
        </p:nvPicPr>
        <p:blipFill rotWithShape="1">
          <a:blip r:embed="rId6"/>
          <a:srcRect t="31276" r="27285"/>
          <a:stretch/>
        </p:blipFill>
        <p:spPr>
          <a:xfrm>
            <a:off x="5291873" y="2768401"/>
            <a:ext cx="497609" cy="452086"/>
          </a:xfrm>
          <a:prstGeom prst="rect">
            <a:avLst/>
          </a:prstGeom>
        </p:spPr>
      </p:pic>
      <p:sp>
        <p:nvSpPr>
          <p:cNvPr id="84" name="직사각형 83">
            <a:extLst>
              <a:ext uri="{FF2B5EF4-FFF2-40B4-BE49-F238E27FC236}">
                <a16:creationId xmlns:a16="http://schemas.microsoft.com/office/drawing/2014/main" id="{6A97B19D-5FC0-3FAD-2F98-0D9DCB924659}"/>
              </a:ext>
            </a:extLst>
          </p:cNvPr>
          <p:cNvSpPr/>
          <p:nvPr/>
        </p:nvSpPr>
        <p:spPr>
          <a:xfrm>
            <a:off x="5232345" y="3276158"/>
            <a:ext cx="629102" cy="207053"/>
          </a:xfrm>
          <a:prstGeom prst="rect">
            <a:avLst/>
          </a:prstGeom>
          <a:solidFill>
            <a:srgbClr val="A6A6A6"/>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ko-KR" altLang="en-US" sz="1000" b="1">
                <a:ln>
                  <a:solidFill>
                    <a:srgbClr val="F68D2E">
                      <a:alpha val="0"/>
                    </a:srgbClr>
                  </a:solidFill>
                </a:ln>
                <a:solidFill>
                  <a:schemeClr val="bg1"/>
                </a:solidFill>
                <a:latin typeface="KoPub돋움체 Medium" panose="02020603020101020101" pitchFamily="18" charset="-127"/>
                <a:ea typeface="KoPub돋움체 Medium" panose="02020603020101020101" pitchFamily="18" charset="-127"/>
              </a:rPr>
              <a:t>태양광</a:t>
            </a:r>
          </a:p>
        </p:txBody>
      </p:sp>
      <p:sp>
        <p:nvSpPr>
          <p:cNvPr id="85" name="타원 84">
            <a:extLst>
              <a:ext uri="{FF2B5EF4-FFF2-40B4-BE49-F238E27FC236}">
                <a16:creationId xmlns:a16="http://schemas.microsoft.com/office/drawing/2014/main" id="{993397E9-E455-3169-15CA-A3CE35C6C730}"/>
              </a:ext>
            </a:extLst>
          </p:cNvPr>
          <p:cNvSpPr/>
          <p:nvPr/>
        </p:nvSpPr>
        <p:spPr>
          <a:xfrm>
            <a:off x="8029888" y="2610024"/>
            <a:ext cx="1012760" cy="1012760"/>
          </a:xfrm>
          <a:prstGeom prst="ellipse">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0" rIns="36000" bIns="0" rtlCol="0" anchor="ctr"/>
          <a:lstStyle/>
          <a:p>
            <a:pPr algn="ctr">
              <a:defRPr/>
            </a:pPr>
            <a:r>
              <a:rPr lang="en-US" altLang="ko-KR" sz="2000">
                <a:ln>
                  <a:solidFill>
                    <a:srgbClr val="1E49E2">
                      <a:alpha val="0"/>
                    </a:srgbClr>
                  </a:solidFill>
                </a:ln>
                <a:solidFill>
                  <a:schemeClr val="bg1"/>
                </a:solidFill>
                <a:latin typeface="KPMG Bold" panose="020B0803030202040204" pitchFamily="34" charset="0"/>
                <a:ea typeface="KoPub돋움체 Bold" panose="00000800000000000000" pitchFamily="2" charset="-127"/>
              </a:rPr>
              <a:t>20%</a:t>
            </a:r>
            <a:endParaRPr lang="ko-KR" altLang="en-US" sz="2000" err="1">
              <a:ln>
                <a:solidFill>
                  <a:srgbClr val="1E49E2">
                    <a:alpha val="0"/>
                  </a:srgbClr>
                </a:solidFill>
              </a:ln>
              <a:solidFill>
                <a:schemeClr val="bg1"/>
              </a:solidFill>
              <a:latin typeface="KPMG Bold" panose="020B0803030202040204" pitchFamily="34" charset="0"/>
              <a:ea typeface="KoPub돋움체 Bold" panose="00000800000000000000" pitchFamily="2" charset="-127"/>
            </a:endParaRPr>
          </a:p>
        </p:txBody>
      </p:sp>
      <p:grpSp>
        <p:nvGrpSpPr>
          <p:cNvPr id="88" name="그룹 87">
            <a:extLst>
              <a:ext uri="{FF2B5EF4-FFF2-40B4-BE49-F238E27FC236}">
                <a16:creationId xmlns:a16="http://schemas.microsoft.com/office/drawing/2014/main" id="{D04C732E-9AF8-6562-7C1D-630A0414F66F}"/>
              </a:ext>
            </a:extLst>
          </p:cNvPr>
          <p:cNvGrpSpPr/>
          <p:nvPr/>
        </p:nvGrpSpPr>
        <p:grpSpPr>
          <a:xfrm>
            <a:off x="5304369" y="4274066"/>
            <a:ext cx="459980" cy="597151"/>
            <a:chOff x="-974754" y="5526559"/>
            <a:chExt cx="551815" cy="716369"/>
          </a:xfrm>
        </p:grpSpPr>
        <p:sp>
          <p:nvSpPr>
            <p:cNvPr id="89" name="object 16">
              <a:extLst>
                <a:ext uri="{FF2B5EF4-FFF2-40B4-BE49-F238E27FC236}">
                  <a16:creationId xmlns:a16="http://schemas.microsoft.com/office/drawing/2014/main" id="{AD779BA2-898D-1D07-D47A-4A319B8DB8E1}"/>
                </a:ext>
              </a:extLst>
            </p:cNvPr>
            <p:cNvSpPr/>
            <p:nvPr/>
          </p:nvSpPr>
          <p:spPr>
            <a:xfrm>
              <a:off x="-747246" y="5887328"/>
              <a:ext cx="152400" cy="355600"/>
            </a:xfrm>
            <a:custGeom>
              <a:avLst/>
              <a:gdLst/>
              <a:ahLst/>
              <a:cxnLst/>
              <a:rect l="l" t="t" r="r" b="b"/>
              <a:pathLst>
                <a:path w="152400" h="355600">
                  <a:moveTo>
                    <a:pt x="152400" y="317500"/>
                  </a:moveTo>
                  <a:lnTo>
                    <a:pt x="0" y="317500"/>
                  </a:lnTo>
                  <a:lnTo>
                    <a:pt x="0" y="355600"/>
                  </a:lnTo>
                  <a:lnTo>
                    <a:pt x="152400" y="355600"/>
                  </a:lnTo>
                  <a:lnTo>
                    <a:pt x="152400" y="317500"/>
                  </a:lnTo>
                  <a:close/>
                </a:path>
                <a:path w="152400" h="355600">
                  <a:moveTo>
                    <a:pt x="88900" y="0"/>
                  </a:moveTo>
                  <a:lnTo>
                    <a:pt x="63500" y="0"/>
                  </a:lnTo>
                  <a:lnTo>
                    <a:pt x="38100" y="317500"/>
                  </a:lnTo>
                  <a:lnTo>
                    <a:pt x="114300" y="317500"/>
                  </a:lnTo>
                  <a:lnTo>
                    <a:pt x="88900" y="0"/>
                  </a:lnTo>
                  <a:close/>
                </a:path>
              </a:pathLst>
            </a:custGeom>
            <a:solidFill>
              <a:srgbClr val="004690"/>
            </a:solidFill>
          </p:spPr>
          <p:txBody>
            <a:bodyPr wrap="square" lIns="0" tIns="0" rIns="0" bIns="0" rtlCol="0"/>
            <a:lstStyle/>
            <a:p>
              <a:endParaRPr/>
            </a:p>
          </p:txBody>
        </p:sp>
        <p:sp>
          <p:nvSpPr>
            <p:cNvPr id="90" name="object 17">
              <a:extLst>
                <a:ext uri="{FF2B5EF4-FFF2-40B4-BE49-F238E27FC236}">
                  <a16:creationId xmlns:a16="http://schemas.microsoft.com/office/drawing/2014/main" id="{8103CD51-753C-6736-D9C3-5394747873BD}"/>
                </a:ext>
              </a:extLst>
            </p:cNvPr>
            <p:cNvSpPr/>
            <p:nvPr/>
          </p:nvSpPr>
          <p:spPr>
            <a:xfrm>
              <a:off x="-974754" y="5526559"/>
              <a:ext cx="551815" cy="518795"/>
            </a:xfrm>
            <a:custGeom>
              <a:avLst/>
              <a:gdLst/>
              <a:ahLst/>
              <a:cxnLst/>
              <a:rect l="l" t="t" r="r" b="b"/>
              <a:pathLst>
                <a:path w="551815" h="518794">
                  <a:moveTo>
                    <a:pt x="436737" y="334873"/>
                  </a:moveTo>
                  <a:lnTo>
                    <a:pt x="332333" y="334873"/>
                  </a:lnTo>
                  <a:lnTo>
                    <a:pt x="543178" y="518452"/>
                  </a:lnTo>
                  <a:lnTo>
                    <a:pt x="551700" y="508635"/>
                  </a:lnTo>
                  <a:lnTo>
                    <a:pt x="436737" y="334873"/>
                  </a:lnTo>
                  <a:close/>
                </a:path>
                <a:path w="551815" h="518794">
                  <a:moveTo>
                    <a:pt x="373608" y="0"/>
                  </a:moveTo>
                  <a:lnTo>
                    <a:pt x="253110" y="204368"/>
                  </a:lnTo>
                  <a:lnTo>
                    <a:pt x="279082" y="281127"/>
                  </a:lnTo>
                  <a:lnTo>
                    <a:pt x="273526" y="286949"/>
                  </a:lnTo>
                  <a:lnTo>
                    <a:pt x="269278" y="293819"/>
                  </a:lnTo>
                  <a:lnTo>
                    <a:pt x="266563" y="301552"/>
                  </a:lnTo>
                  <a:lnTo>
                    <a:pt x="265607" y="309968"/>
                  </a:lnTo>
                  <a:lnTo>
                    <a:pt x="265607" y="313842"/>
                  </a:lnTo>
                  <a:lnTo>
                    <a:pt x="266357" y="317512"/>
                  </a:lnTo>
                  <a:lnTo>
                    <a:pt x="267436" y="321043"/>
                  </a:lnTo>
                  <a:lnTo>
                    <a:pt x="0" y="402539"/>
                  </a:lnTo>
                  <a:lnTo>
                    <a:pt x="3809" y="414972"/>
                  </a:lnTo>
                  <a:lnTo>
                    <a:pt x="240982" y="408838"/>
                  </a:lnTo>
                  <a:lnTo>
                    <a:pt x="292315" y="346138"/>
                  </a:lnTo>
                  <a:lnTo>
                    <a:pt x="314907" y="346138"/>
                  </a:lnTo>
                  <a:lnTo>
                    <a:pt x="319701" y="344476"/>
                  </a:lnTo>
                  <a:lnTo>
                    <a:pt x="326526" y="340316"/>
                  </a:lnTo>
                  <a:lnTo>
                    <a:pt x="332333" y="334873"/>
                  </a:lnTo>
                  <a:lnTo>
                    <a:pt x="436737" y="334873"/>
                  </a:lnTo>
                  <a:lnTo>
                    <a:pt x="428662" y="322668"/>
                  </a:lnTo>
                  <a:lnTo>
                    <a:pt x="296697" y="322668"/>
                  </a:lnTo>
                  <a:lnTo>
                    <a:pt x="291007" y="316979"/>
                  </a:lnTo>
                  <a:lnTo>
                    <a:pt x="291007" y="302958"/>
                  </a:lnTo>
                  <a:lnTo>
                    <a:pt x="296697" y="297268"/>
                  </a:lnTo>
                  <a:lnTo>
                    <a:pt x="339172" y="297268"/>
                  </a:lnTo>
                  <a:lnTo>
                    <a:pt x="336678" y="291136"/>
                  </a:lnTo>
                  <a:lnTo>
                    <a:pt x="330679" y="283254"/>
                  </a:lnTo>
                  <a:lnTo>
                    <a:pt x="322847" y="277191"/>
                  </a:lnTo>
                  <a:lnTo>
                    <a:pt x="313550" y="273316"/>
                  </a:lnTo>
                  <a:lnTo>
                    <a:pt x="386168" y="3365"/>
                  </a:lnTo>
                  <a:lnTo>
                    <a:pt x="373608" y="0"/>
                  </a:lnTo>
                  <a:close/>
                </a:path>
                <a:path w="551815" h="518794">
                  <a:moveTo>
                    <a:pt x="314907" y="346138"/>
                  </a:moveTo>
                  <a:lnTo>
                    <a:pt x="292315" y="346138"/>
                  </a:lnTo>
                  <a:lnTo>
                    <a:pt x="295935" y="347281"/>
                  </a:lnTo>
                  <a:lnTo>
                    <a:pt x="299707" y="348068"/>
                  </a:lnTo>
                  <a:lnTo>
                    <a:pt x="303707" y="348068"/>
                  </a:lnTo>
                  <a:lnTo>
                    <a:pt x="312036" y="347134"/>
                  </a:lnTo>
                  <a:lnTo>
                    <a:pt x="314907" y="346138"/>
                  </a:lnTo>
                  <a:close/>
                </a:path>
                <a:path w="551815" h="518794">
                  <a:moveTo>
                    <a:pt x="339172" y="297268"/>
                  </a:moveTo>
                  <a:lnTo>
                    <a:pt x="310718" y="297268"/>
                  </a:lnTo>
                  <a:lnTo>
                    <a:pt x="316407" y="302958"/>
                  </a:lnTo>
                  <a:lnTo>
                    <a:pt x="316407" y="316979"/>
                  </a:lnTo>
                  <a:lnTo>
                    <a:pt x="310718" y="322668"/>
                  </a:lnTo>
                  <a:lnTo>
                    <a:pt x="428662" y="322668"/>
                  </a:lnTo>
                  <a:lnTo>
                    <a:pt x="420789" y="310769"/>
                  </a:lnTo>
                  <a:lnTo>
                    <a:pt x="340474" y="300469"/>
                  </a:lnTo>
                  <a:lnTo>
                    <a:pt x="339172" y="297268"/>
                  </a:lnTo>
                  <a:close/>
                </a:path>
              </a:pathLst>
            </a:custGeom>
            <a:solidFill>
              <a:srgbClr val="004690"/>
            </a:solidFill>
          </p:spPr>
          <p:txBody>
            <a:bodyPr wrap="square" lIns="0" tIns="0" rIns="0" bIns="0" rtlCol="0"/>
            <a:lstStyle/>
            <a:p>
              <a:endParaRPr/>
            </a:p>
          </p:txBody>
        </p:sp>
      </p:grpSp>
      <p:sp>
        <p:nvSpPr>
          <p:cNvPr id="91" name="직사각형 90">
            <a:extLst>
              <a:ext uri="{FF2B5EF4-FFF2-40B4-BE49-F238E27FC236}">
                <a16:creationId xmlns:a16="http://schemas.microsoft.com/office/drawing/2014/main" id="{442BEBC9-9CCF-8F5D-16A4-47D0C8694190}"/>
              </a:ext>
            </a:extLst>
          </p:cNvPr>
          <p:cNvSpPr/>
          <p:nvPr/>
        </p:nvSpPr>
        <p:spPr>
          <a:xfrm>
            <a:off x="5235590" y="4923450"/>
            <a:ext cx="629102" cy="207053"/>
          </a:xfrm>
          <a:prstGeom prst="rect">
            <a:avLst/>
          </a:prstGeom>
          <a:solidFill>
            <a:srgbClr val="004690"/>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ko-KR" altLang="en-US" sz="1000" b="1">
                <a:ln>
                  <a:solidFill>
                    <a:srgbClr val="F68D2E">
                      <a:alpha val="0"/>
                    </a:srgbClr>
                  </a:solidFill>
                </a:ln>
                <a:solidFill>
                  <a:schemeClr val="bg1"/>
                </a:solidFill>
                <a:latin typeface="KoPub돋움체 Medium" panose="02020603020101020101" pitchFamily="18" charset="-127"/>
                <a:ea typeface="KoPub돋움체 Medium" panose="02020603020101020101" pitchFamily="18" charset="-127"/>
              </a:rPr>
              <a:t>풍력</a:t>
            </a:r>
          </a:p>
        </p:txBody>
      </p:sp>
    </p:spTree>
    <p:extLst>
      <p:ext uri="{BB962C8B-B14F-4D97-AF65-F5344CB8AC3E}">
        <p14:creationId xmlns:p14="http://schemas.microsoft.com/office/powerpoint/2010/main" val="73671810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텍스트 개체 틀 2">
            <a:extLst>
              <a:ext uri="{FF2B5EF4-FFF2-40B4-BE49-F238E27FC236}">
                <a16:creationId xmlns:a16="http://schemas.microsoft.com/office/drawing/2014/main" id="{A8AE5253-8FAE-E812-C496-BDFF705F23E4}"/>
              </a:ext>
            </a:extLst>
          </p:cNvPr>
          <p:cNvSpPr>
            <a:spLocks noGrp="1"/>
          </p:cNvSpPr>
          <p:nvPr>
            <p:ph type="body" sz="quarter" idx="10"/>
          </p:nvPr>
        </p:nvSpPr>
        <p:spPr>
          <a:xfrm>
            <a:off x="1050977" y="1553435"/>
            <a:ext cx="5620756" cy="722312"/>
          </a:xfrm>
        </p:spPr>
        <p:txBody>
          <a:bodyPr/>
          <a:lstStyle/>
          <a:p>
            <a:r>
              <a:rPr lang="en-US" altLang="ko-KR"/>
              <a:t>04  Industry Overview</a:t>
            </a:r>
            <a:endParaRPr lang="ko-KR" altLang="en-US"/>
          </a:p>
        </p:txBody>
      </p:sp>
      <p:graphicFrame>
        <p:nvGraphicFramePr>
          <p:cNvPr id="6" name="표 9">
            <a:extLst>
              <a:ext uri="{FF2B5EF4-FFF2-40B4-BE49-F238E27FC236}">
                <a16:creationId xmlns:a16="http://schemas.microsoft.com/office/drawing/2014/main" id="{07647BA6-1DA3-3167-C22A-BC831BC470DC}"/>
              </a:ext>
            </a:extLst>
          </p:cNvPr>
          <p:cNvGraphicFramePr>
            <a:graphicFrameLocks noGrp="1"/>
          </p:cNvGraphicFramePr>
          <p:nvPr>
            <p:extLst>
              <p:ext uri="{D42A27DB-BD31-4B8C-83A1-F6EECF244321}">
                <p14:modId xmlns:p14="http://schemas.microsoft.com/office/powerpoint/2010/main" val="4151469373"/>
              </p:ext>
            </p:extLst>
          </p:nvPr>
        </p:nvGraphicFramePr>
        <p:xfrm>
          <a:off x="1184167" y="2275747"/>
          <a:ext cx="4843711" cy="2699872"/>
        </p:xfrm>
        <a:graphic>
          <a:graphicData uri="http://schemas.openxmlformats.org/drawingml/2006/table">
            <a:tbl>
              <a:tblPr firstRow="1" bandRow="1">
                <a:tableStyleId>{5C22544A-7EE6-4342-B048-85BDC9FD1C3A}</a:tableStyleId>
              </a:tblPr>
              <a:tblGrid>
                <a:gridCol w="634639">
                  <a:extLst>
                    <a:ext uri="{9D8B030D-6E8A-4147-A177-3AD203B41FA5}">
                      <a16:colId xmlns:a16="http://schemas.microsoft.com/office/drawing/2014/main" val="2384965933"/>
                    </a:ext>
                  </a:extLst>
                </a:gridCol>
                <a:gridCol w="4209072">
                  <a:extLst>
                    <a:ext uri="{9D8B030D-6E8A-4147-A177-3AD203B41FA5}">
                      <a16:colId xmlns:a16="http://schemas.microsoft.com/office/drawing/2014/main" val="2238969443"/>
                    </a:ext>
                  </a:extLst>
                </a:gridCol>
              </a:tblGrid>
              <a:tr h="275632">
                <a:tc>
                  <a:txBody>
                    <a:bodyPr/>
                    <a:lstStyle/>
                    <a:p>
                      <a:pPr latinLnBrk="1"/>
                      <a:endParaRPr lang="ko-KR" altLang="en-US" sz="1100" baseline="0">
                        <a:solidFill>
                          <a:schemeClr val="bg1"/>
                        </a:solidFill>
                        <a:latin typeface="Arial" panose="020B0604020202020204" pitchFamily="34" charset="0"/>
                        <a:ea typeface="KoPub돋움체 Medium" panose="00000600000000000000"/>
                      </a:endParaRPr>
                    </a:p>
                  </a:txBody>
                  <a:tcPr marL="72000" marR="108000" marT="36000" marB="3600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latinLnBrk="1"/>
                      <a:endParaRPr lang="ko-KR" altLang="en-US" sz="1100" baseline="0">
                        <a:solidFill>
                          <a:schemeClr val="bg1"/>
                        </a:solidFill>
                        <a:latin typeface="Arial" panose="020B0604020202020204" pitchFamily="34" charset="0"/>
                        <a:ea typeface="KoPub돋움체 Medium" panose="00000600000000000000"/>
                      </a:endParaRPr>
                    </a:p>
                  </a:txBody>
                  <a:tcPr marL="72000" marR="108000" marT="36000" marB="3600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976253146"/>
                  </a:ext>
                </a:extLst>
              </a:tr>
              <a:tr h="289472">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800" b="0" kern="1200">
                          <a:ln>
                            <a:solidFill>
                              <a:schemeClr val="accent5">
                                <a:alpha val="0"/>
                              </a:schemeClr>
                            </a:solidFill>
                          </a:ln>
                          <a:solidFill>
                            <a:schemeClr val="bg1">
                              <a:lumMod val="75000"/>
                            </a:schemeClr>
                          </a:solidFill>
                          <a:latin typeface="KoPub돋움체 Medium" panose="02020603020101020101" pitchFamily="18" charset="-127"/>
                          <a:ea typeface="KoPub돋움체 Medium" panose="02020603020101020101" pitchFamily="18" charset="-127"/>
                          <a:cs typeface="+mn-cs"/>
                        </a:rPr>
                        <a:t>I.</a:t>
                      </a:r>
                      <a:endParaRPr lang="ko-KR" altLang="en-US" sz="1800" b="0" kern="1200">
                        <a:ln>
                          <a:solidFill>
                            <a:schemeClr val="accent5">
                              <a:alpha val="0"/>
                            </a:schemeClr>
                          </a:solidFill>
                        </a:ln>
                        <a:solidFill>
                          <a:schemeClr val="bg1">
                            <a:lumMod val="75000"/>
                          </a:schemeClr>
                        </a:solidFill>
                        <a:latin typeface="KoPub돋움체 Medium" panose="02020603020101020101" pitchFamily="18" charset="-127"/>
                        <a:ea typeface="KoPub돋움체 Medium" panose="02020603020101020101" pitchFamily="18" charset="-127"/>
                        <a:cs typeface="+mn-cs"/>
                      </a:endParaRPr>
                    </a:p>
                  </a:txBody>
                  <a:tcPr marL="72000" marR="108000" marT="36000" marB="3600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1800" b="0" kern="1200">
                          <a:ln>
                            <a:solidFill>
                              <a:schemeClr val="accent5">
                                <a:alpha val="0"/>
                              </a:schemeClr>
                            </a:solidFill>
                          </a:ln>
                          <a:solidFill>
                            <a:schemeClr val="bg1">
                              <a:lumMod val="75000"/>
                            </a:schemeClr>
                          </a:solidFill>
                          <a:latin typeface="KoPub돋움체 Medium" panose="02020603020101020101" pitchFamily="18" charset="-127"/>
                          <a:ea typeface="KoPub돋움체 Medium" panose="02020603020101020101" pitchFamily="18" charset="-127"/>
                          <a:cs typeface="+mn-cs"/>
                        </a:rPr>
                        <a:t>풍력산업 </a:t>
                      </a:r>
                      <a:r>
                        <a:rPr lang="en-US" altLang="ko-KR" sz="1800" b="0" kern="1200">
                          <a:ln>
                            <a:solidFill>
                              <a:schemeClr val="accent5">
                                <a:alpha val="0"/>
                              </a:schemeClr>
                            </a:solidFill>
                          </a:ln>
                          <a:solidFill>
                            <a:schemeClr val="bg1">
                              <a:lumMod val="75000"/>
                            </a:schemeClr>
                          </a:solidFill>
                          <a:latin typeface="KoPub돋움체 Medium" panose="02020603020101020101" pitchFamily="18" charset="-127"/>
                          <a:ea typeface="KoPub돋움체 Medium" panose="02020603020101020101" pitchFamily="18" charset="-127"/>
                          <a:cs typeface="+mn-cs"/>
                        </a:rPr>
                        <a:t>Overview</a:t>
                      </a:r>
                      <a:endParaRPr lang="ko-KR" altLang="en-US" sz="1800" b="0" kern="1200">
                        <a:ln>
                          <a:solidFill>
                            <a:schemeClr val="accent5">
                              <a:alpha val="0"/>
                            </a:schemeClr>
                          </a:solidFill>
                        </a:ln>
                        <a:solidFill>
                          <a:schemeClr val="bg1">
                            <a:lumMod val="75000"/>
                          </a:schemeClr>
                        </a:solidFill>
                        <a:latin typeface="KoPub돋움체 Medium" panose="02020603020101020101" pitchFamily="18" charset="-127"/>
                        <a:ea typeface="KoPub돋움체 Medium" panose="02020603020101020101" pitchFamily="18" charset="-127"/>
                        <a:cs typeface="+mn-cs"/>
                      </a:endParaRPr>
                    </a:p>
                  </a:txBody>
                  <a:tcPr marL="72000" marR="108000" marT="36000" marB="3600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563149797"/>
                  </a:ext>
                </a:extLst>
              </a:tr>
              <a:tr h="289472">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800" b="1" kern="1200">
                          <a:ln>
                            <a:solidFill>
                              <a:schemeClr val="accent5">
                                <a:alpha val="0"/>
                              </a:schemeClr>
                            </a:solidFill>
                          </a:ln>
                          <a:solidFill>
                            <a:schemeClr val="bg1"/>
                          </a:solidFill>
                          <a:latin typeface="KoPub돋움체 Medium" panose="02020603020101020101" pitchFamily="18" charset="-127"/>
                          <a:ea typeface="KoPub돋움체 Medium" panose="02020603020101020101" pitchFamily="18" charset="-127"/>
                          <a:cs typeface="+mn-cs"/>
                        </a:rPr>
                        <a:t>II.</a:t>
                      </a:r>
                      <a:endParaRPr lang="ko-KR" altLang="en-US" sz="1800" b="1" kern="1200">
                        <a:ln>
                          <a:solidFill>
                            <a:schemeClr val="accent5">
                              <a:alpha val="0"/>
                            </a:schemeClr>
                          </a:solidFill>
                        </a:ln>
                        <a:solidFill>
                          <a:schemeClr val="bg1"/>
                        </a:solidFill>
                        <a:latin typeface="KoPub돋움체 Medium" panose="02020603020101020101" pitchFamily="18" charset="-127"/>
                        <a:ea typeface="KoPub돋움체 Medium" panose="02020603020101020101" pitchFamily="18" charset="-127"/>
                        <a:cs typeface="+mn-cs"/>
                      </a:endParaRPr>
                    </a:p>
                  </a:txBody>
                  <a:tcPr marL="72000" marR="108000" marT="36000" marB="3600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1800" b="1" kern="1200">
                          <a:ln>
                            <a:solidFill>
                              <a:schemeClr val="accent5">
                                <a:alpha val="0"/>
                              </a:schemeClr>
                            </a:solidFill>
                          </a:ln>
                          <a:solidFill>
                            <a:schemeClr val="bg1"/>
                          </a:solidFill>
                          <a:latin typeface="KoPub돋움체 Medium" panose="02020603020101020101" pitchFamily="18" charset="-127"/>
                          <a:ea typeface="KoPub돋움체 Medium" panose="02020603020101020101" pitchFamily="18" charset="-127"/>
                          <a:cs typeface="+mn-cs"/>
                        </a:rPr>
                        <a:t>해상풍력 산업</a:t>
                      </a:r>
                      <a:endParaRPr lang="en-US" altLang="ko-KR" sz="1800" b="1" kern="1200">
                        <a:ln>
                          <a:solidFill>
                            <a:schemeClr val="accent5">
                              <a:alpha val="0"/>
                            </a:schemeClr>
                          </a:solidFill>
                        </a:ln>
                        <a:solidFill>
                          <a:schemeClr val="bg1"/>
                        </a:solidFill>
                        <a:latin typeface="KoPub돋움체 Medium" panose="02020603020101020101" pitchFamily="18" charset="-127"/>
                        <a:ea typeface="KoPub돋움체 Medium" panose="02020603020101020101" pitchFamily="18" charset="-127"/>
                        <a:cs typeface="+mn-cs"/>
                      </a:endParaRPr>
                    </a:p>
                  </a:txBody>
                  <a:tcPr marL="72000" marR="108000" marT="36000" marB="3600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403453163"/>
                  </a:ext>
                </a:extLst>
              </a:tr>
              <a:tr h="289472">
                <a:tc>
                  <a:txBody>
                    <a:bodyPr/>
                    <a:lstStyle/>
                    <a:p>
                      <a:pPr latinLnBrk="1"/>
                      <a:r>
                        <a:rPr lang="en-US" altLang="ko-KR" sz="1800" b="0" kern="1200">
                          <a:ln>
                            <a:solidFill>
                              <a:schemeClr val="accent5">
                                <a:alpha val="0"/>
                              </a:schemeClr>
                            </a:solidFill>
                          </a:ln>
                          <a:solidFill>
                            <a:schemeClr val="bg1">
                              <a:lumMod val="75000"/>
                            </a:schemeClr>
                          </a:solidFill>
                          <a:latin typeface="KoPub돋움체 Medium" panose="02020603020101020101" pitchFamily="18" charset="-127"/>
                          <a:ea typeface="KoPub돋움체 Medium" panose="02020603020101020101" pitchFamily="18" charset="-127"/>
                          <a:cs typeface="+mn-cs"/>
                        </a:rPr>
                        <a:t>III.</a:t>
                      </a:r>
                      <a:endParaRPr lang="ko-KR" altLang="en-US" sz="1800" b="0" kern="1200">
                        <a:ln>
                          <a:solidFill>
                            <a:schemeClr val="accent5">
                              <a:alpha val="0"/>
                            </a:schemeClr>
                          </a:solidFill>
                        </a:ln>
                        <a:solidFill>
                          <a:schemeClr val="bg1">
                            <a:lumMod val="75000"/>
                          </a:schemeClr>
                        </a:solidFill>
                        <a:latin typeface="KoPub돋움체 Medium" panose="02020603020101020101" pitchFamily="18" charset="-127"/>
                        <a:ea typeface="KoPub돋움체 Medium" panose="02020603020101020101" pitchFamily="18" charset="-127"/>
                        <a:cs typeface="+mn-cs"/>
                      </a:endParaRPr>
                    </a:p>
                  </a:txBody>
                  <a:tcPr marL="72000" marR="108000" marT="36000" marB="3600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marL="0" algn="l" defTabSz="661751" rtl="0" eaLnBrk="1" latinLnBrk="1" hangingPunct="1"/>
                      <a:r>
                        <a:rPr lang="ko-KR" altLang="en-US" sz="1800" kern="1200">
                          <a:ln>
                            <a:solidFill>
                              <a:schemeClr val="accent5">
                                <a:alpha val="0"/>
                              </a:schemeClr>
                            </a:solidFill>
                          </a:ln>
                          <a:solidFill>
                            <a:schemeClr val="bg1">
                              <a:lumMod val="75000"/>
                            </a:schemeClr>
                          </a:solidFill>
                          <a:latin typeface="KoPub돋움체 Medium" panose="02020603020101020101" pitchFamily="18" charset="-127"/>
                          <a:ea typeface="KoPub돋움체 Medium" panose="02020603020101020101" pitchFamily="18" charset="-127"/>
                          <a:cs typeface="+mn-cs"/>
                        </a:rPr>
                        <a:t>해저케이블 설치 산업</a:t>
                      </a:r>
                    </a:p>
                  </a:txBody>
                  <a:tcPr marL="72000" marR="108000" marT="36000" marB="3600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841241889"/>
                  </a:ext>
                </a:extLst>
              </a:tr>
              <a:tr h="289472">
                <a:tc>
                  <a:txBody>
                    <a:bodyPr/>
                    <a:lstStyle/>
                    <a:p>
                      <a:pPr latinLnBrk="1"/>
                      <a:endParaRPr lang="ko-KR" altLang="en-US" sz="1800" b="0" kern="1200">
                        <a:ln>
                          <a:solidFill>
                            <a:schemeClr val="accent5">
                              <a:alpha val="0"/>
                            </a:schemeClr>
                          </a:solidFill>
                        </a:ln>
                        <a:solidFill>
                          <a:schemeClr val="bg1">
                            <a:lumMod val="75000"/>
                          </a:schemeClr>
                        </a:solidFill>
                        <a:latin typeface="KoPub돋움체 Medium" panose="02020603020101020101" pitchFamily="18" charset="-127"/>
                        <a:ea typeface="KoPub돋움체 Medium" panose="02020603020101020101" pitchFamily="18" charset="-127"/>
                        <a:cs typeface="+mn-cs"/>
                      </a:endParaRPr>
                    </a:p>
                  </a:txBody>
                  <a:tcPr marL="72000" marR="108000" marT="36000" marB="3600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marL="0" algn="l" defTabSz="661751" rtl="0" eaLnBrk="1" latinLnBrk="1" hangingPunct="1"/>
                      <a:endParaRPr lang="ko-KR" altLang="en-US" sz="1800" kern="1200">
                        <a:ln>
                          <a:solidFill>
                            <a:schemeClr val="accent5">
                              <a:alpha val="0"/>
                            </a:schemeClr>
                          </a:solidFill>
                        </a:ln>
                        <a:solidFill>
                          <a:schemeClr val="bg1">
                            <a:lumMod val="75000"/>
                          </a:schemeClr>
                        </a:solidFill>
                        <a:latin typeface="KoPub돋움체 Medium" panose="02020603020101020101" pitchFamily="18" charset="-127"/>
                        <a:ea typeface="KoPub돋움체 Medium" panose="02020603020101020101" pitchFamily="18" charset="-127"/>
                        <a:cs typeface="+mn-cs"/>
                      </a:endParaRPr>
                    </a:p>
                  </a:txBody>
                  <a:tcPr marL="72000" marR="108000" marT="36000" marB="3600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101881404"/>
                  </a:ext>
                </a:extLst>
              </a:tr>
              <a:tr h="289472">
                <a:tc>
                  <a:txBody>
                    <a:bodyPr/>
                    <a:lstStyle/>
                    <a:p>
                      <a:pPr marL="0" algn="l" defTabSz="914400" rtl="0" eaLnBrk="1" latinLnBrk="1" hangingPunct="1"/>
                      <a:endParaRPr lang="ko-KR" altLang="en-US" sz="1800" b="1" kern="1200">
                        <a:ln>
                          <a:solidFill>
                            <a:schemeClr val="accent5">
                              <a:alpha val="0"/>
                            </a:schemeClr>
                          </a:solidFill>
                        </a:ln>
                        <a:solidFill>
                          <a:schemeClr val="bg1"/>
                        </a:solidFill>
                        <a:latin typeface="KoPub돋움체 Medium" panose="02020603020101020101" pitchFamily="18" charset="-127"/>
                        <a:ea typeface="KoPub돋움체 Medium" panose="02020603020101020101" pitchFamily="18" charset="-127"/>
                        <a:cs typeface="+mn-cs"/>
                      </a:endParaRPr>
                    </a:p>
                  </a:txBody>
                  <a:tcPr marL="72000" marR="108000" marT="36000" marB="3600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marL="0" algn="l" defTabSz="914400" rtl="0" eaLnBrk="1" latinLnBrk="1" hangingPunct="1"/>
                      <a:endParaRPr lang="ko-KR" altLang="en-US" sz="1800" b="1" kern="1200">
                        <a:ln>
                          <a:solidFill>
                            <a:schemeClr val="accent5">
                              <a:alpha val="0"/>
                            </a:schemeClr>
                          </a:solidFill>
                        </a:ln>
                        <a:solidFill>
                          <a:schemeClr val="bg1"/>
                        </a:solidFill>
                        <a:latin typeface="KoPub돋움체 Medium" panose="02020603020101020101" pitchFamily="18" charset="-127"/>
                        <a:ea typeface="KoPub돋움체 Medium" panose="02020603020101020101" pitchFamily="18" charset="-127"/>
                        <a:cs typeface="+mn-cs"/>
                      </a:endParaRPr>
                    </a:p>
                  </a:txBody>
                  <a:tcPr marL="72000" marR="108000" marT="36000" marB="3600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282874184"/>
                  </a:ext>
                </a:extLst>
              </a:tr>
              <a:tr h="289472">
                <a:tc>
                  <a:txBody>
                    <a:bodyPr/>
                    <a:lstStyle/>
                    <a:p>
                      <a:pPr latinLnBrk="1"/>
                      <a:endParaRPr lang="ko-KR" altLang="en-US" sz="1800" b="0" kern="1200">
                        <a:ln>
                          <a:solidFill>
                            <a:schemeClr val="accent5">
                              <a:alpha val="0"/>
                            </a:schemeClr>
                          </a:solidFill>
                        </a:ln>
                        <a:solidFill>
                          <a:schemeClr val="bg1"/>
                        </a:solidFill>
                        <a:latin typeface="KoPub돋움체 Medium" panose="02020603020101020101" pitchFamily="18" charset="-127"/>
                        <a:ea typeface="KoPub돋움체 Medium" panose="02020603020101020101" pitchFamily="18" charset="-127"/>
                        <a:cs typeface="+mn-cs"/>
                      </a:endParaRPr>
                    </a:p>
                  </a:txBody>
                  <a:tcPr marL="72000" marR="108000" marT="36000" marB="3600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marL="0" algn="l" defTabSz="661751" rtl="0" eaLnBrk="1" latinLnBrk="1" hangingPunct="1"/>
                      <a:endParaRPr lang="ko-KR" altLang="en-US" sz="1800" kern="1200">
                        <a:ln>
                          <a:solidFill>
                            <a:schemeClr val="accent5">
                              <a:alpha val="0"/>
                            </a:schemeClr>
                          </a:solidFill>
                        </a:ln>
                        <a:solidFill>
                          <a:schemeClr val="bg1"/>
                        </a:solidFill>
                        <a:latin typeface="KoPub돋움체 Medium" panose="02020603020101020101" pitchFamily="18" charset="-127"/>
                        <a:ea typeface="KoPub돋움체 Medium" panose="02020603020101020101" pitchFamily="18" charset="-127"/>
                        <a:cs typeface="+mn-cs"/>
                      </a:endParaRPr>
                    </a:p>
                  </a:txBody>
                  <a:tcPr marL="72000" marR="108000" marT="36000" marB="3600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558303111"/>
                  </a:ext>
                </a:extLst>
              </a:tr>
              <a:tr h="289472">
                <a:tc>
                  <a:txBody>
                    <a:bodyPr/>
                    <a:lstStyle/>
                    <a:p>
                      <a:pPr latinLnBrk="1"/>
                      <a:endParaRPr lang="ko-KR" altLang="en-US" sz="1800" b="0" kern="1200">
                        <a:ln>
                          <a:solidFill>
                            <a:schemeClr val="accent5">
                              <a:alpha val="0"/>
                            </a:schemeClr>
                          </a:solidFill>
                        </a:ln>
                        <a:solidFill>
                          <a:schemeClr val="bg1"/>
                        </a:solidFill>
                        <a:latin typeface="KoPub돋움체 Medium" panose="02020603020101020101" pitchFamily="18" charset="-127"/>
                        <a:ea typeface="KoPub돋움체 Medium" panose="02020603020101020101" pitchFamily="18" charset="-127"/>
                        <a:cs typeface="+mn-cs"/>
                      </a:endParaRPr>
                    </a:p>
                  </a:txBody>
                  <a:tcPr marL="72000" marR="108000" marT="36000" marB="3600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marL="0" algn="l" defTabSz="661751" rtl="0" eaLnBrk="1" latinLnBrk="1" hangingPunct="1"/>
                      <a:endParaRPr lang="ko-KR" altLang="en-US" sz="1800" kern="1200">
                        <a:ln>
                          <a:solidFill>
                            <a:schemeClr val="accent5">
                              <a:alpha val="0"/>
                            </a:schemeClr>
                          </a:solidFill>
                        </a:ln>
                        <a:solidFill>
                          <a:schemeClr val="bg1"/>
                        </a:solidFill>
                        <a:latin typeface="KoPub돋움체 Medium" panose="02020603020101020101" pitchFamily="18" charset="-127"/>
                        <a:ea typeface="KoPub돋움체 Medium" panose="02020603020101020101" pitchFamily="18" charset="-127"/>
                        <a:cs typeface="+mn-cs"/>
                      </a:endParaRPr>
                    </a:p>
                  </a:txBody>
                  <a:tcPr marL="72000" marR="108000" marT="36000" marB="3600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29617756"/>
                  </a:ext>
                </a:extLst>
              </a:tr>
            </a:tbl>
          </a:graphicData>
        </a:graphic>
      </p:graphicFrame>
    </p:spTree>
    <p:extLst>
      <p:ext uri="{BB962C8B-B14F-4D97-AF65-F5344CB8AC3E}">
        <p14:creationId xmlns:p14="http://schemas.microsoft.com/office/powerpoint/2010/main" val="134442002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직사각형 25">
            <a:extLst>
              <a:ext uri="{FF2B5EF4-FFF2-40B4-BE49-F238E27FC236}">
                <a16:creationId xmlns:a16="http://schemas.microsoft.com/office/drawing/2014/main" id="{3B1D48B3-8396-683E-A30B-9A451640D992}"/>
              </a:ext>
            </a:extLst>
          </p:cNvPr>
          <p:cNvSpPr/>
          <p:nvPr/>
        </p:nvSpPr>
        <p:spPr>
          <a:xfrm>
            <a:off x="489600" y="3714246"/>
            <a:ext cx="4221790" cy="261610"/>
          </a:xfrm>
          <a:prstGeom prst="rect">
            <a:avLst/>
          </a:prstGeom>
          <a:solidFill>
            <a:srgbClr val="00338D"/>
          </a:solidFill>
        </p:spPr>
        <p:txBody>
          <a:bodyPr wrap="square" anchor="ctr">
            <a:spAutoFit/>
          </a:bodyPr>
          <a:lstStyle/>
          <a:p>
            <a:pPr algn="ctr"/>
            <a:r>
              <a:rPr lang="ko-KR" altLang="en-US" sz="1100">
                <a:ln>
                  <a:solidFill>
                    <a:prstClr val="white">
                      <a:lumMod val="75000"/>
                      <a:alpha val="0"/>
                    </a:prstClr>
                  </a:solidFill>
                </a:ln>
                <a:solidFill>
                  <a:schemeClr val="bg1"/>
                </a:solidFill>
                <a:latin typeface="KoPub돋움체 Bold" panose="00000800000000000000" pitchFamily="2" charset="-127"/>
                <a:ea typeface="KoPub돋움체 Bold" panose="00000800000000000000" pitchFamily="2" charset="-127"/>
              </a:rPr>
              <a:t>해상풍력 비중 </a:t>
            </a:r>
            <a:r>
              <a:rPr lang="en-US" altLang="ko-KR" sz="1100">
                <a:ln>
                  <a:solidFill>
                    <a:prstClr val="white">
                      <a:lumMod val="75000"/>
                      <a:alpha val="0"/>
                    </a:prstClr>
                  </a:solidFill>
                </a:ln>
                <a:solidFill>
                  <a:schemeClr val="bg1"/>
                </a:solidFill>
                <a:latin typeface="KoPub돋움체 Bold" panose="00000800000000000000" pitchFamily="2" charset="-127"/>
                <a:ea typeface="KoPub돋움체 Bold" panose="00000800000000000000" pitchFamily="2" charset="-127"/>
              </a:rPr>
              <a:t>12.2%</a:t>
            </a:r>
            <a:r>
              <a:rPr lang="ko-KR" altLang="en-US" sz="1100">
                <a:ln>
                  <a:solidFill>
                    <a:prstClr val="white">
                      <a:lumMod val="75000"/>
                      <a:alpha val="0"/>
                    </a:prstClr>
                  </a:solidFill>
                </a:ln>
                <a:solidFill>
                  <a:schemeClr val="bg1"/>
                </a:solidFill>
                <a:latin typeface="KoPub돋움체 Bold" panose="00000800000000000000" pitchFamily="2" charset="-127"/>
                <a:ea typeface="KoPub돋움체 Bold" panose="00000800000000000000" pitchFamily="2" charset="-127"/>
              </a:rPr>
              <a:t>로 성장</a:t>
            </a:r>
            <a:endParaRPr lang="en-US" altLang="ko-KR" sz="1100">
              <a:ln>
                <a:solidFill>
                  <a:prstClr val="white">
                    <a:lumMod val="75000"/>
                    <a:alpha val="0"/>
                  </a:prstClr>
                </a:solidFill>
              </a:ln>
              <a:solidFill>
                <a:schemeClr val="bg1"/>
              </a:solidFill>
              <a:latin typeface="KoPub돋움체 Bold" panose="00000800000000000000" pitchFamily="2" charset="-127"/>
              <a:ea typeface="KoPub돋움체 Bold" panose="00000800000000000000" pitchFamily="2" charset="-127"/>
            </a:endParaRPr>
          </a:p>
        </p:txBody>
      </p:sp>
      <p:sp>
        <p:nvSpPr>
          <p:cNvPr id="48" name="텍스트 개체 틀 16">
            <a:extLst>
              <a:ext uri="{FF2B5EF4-FFF2-40B4-BE49-F238E27FC236}">
                <a16:creationId xmlns:a16="http://schemas.microsoft.com/office/drawing/2014/main" id="{5A7C73A3-8BE8-4DE6-B6AA-C52589975296}"/>
              </a:ext>
            </a:extLst>
          </p:cNvPr>
          <p:cNvSpPr>
            <a:spLocks noGrp="1"/>
          </p:cNvSpPr>
          <p:nvPr>
            <p:ph type="body" sz="quarter" idx="10"/>
          </p:nvPr>
        </p:nvSpPr>
        <p:spPr>
          <a:xfrm>
            <a:off x="502976" y="193432"/>
            <a:ext cx="8574241" cy="211381"/>
          </a:xfrm>
        </p:spPr>
        <p:txBody>
          <a:bodyPr/>
          <a:lstStyle/>
          <a:p>
            <a:r>
              <a:rPr lang="en-US" altLang="ko-KR" sz="1000">
                <a:solidFill>
                  <a:schemeClr val="tx1">
                    <a:lumMod val="50000"/>
                    <a:lumOff val="50000"/>
                  </a:schemeClr>
                </a:solidFill>
                <a:latin typeface="KoPub돋움체 Bold" panose="00000800000000000000" pitchFamily="2" charset="-127"/>
                <a:ea typeface="KoPub돋움체 Bold" panose="00000800000000000000" pitchFamily="2" charset="-127"/>
                <a:cs typeface="+mn-cs"/>
              </a:rPr>
              <a:t>04 Industry Overview</a:t>
            </a:r>
            <a:endParaRPr lang="ko-KR" altLang="en-US" sz="1000">
              <a:solidFill>
                <a:schemeClr val="tx1">
                  <a:lumMod val="50000"/>
                  <a:lumOff val="50000"/>
                </a:schemeClr>
              </a:solidFill>
              <a:latin typeface="KoPub돋움체 Bold" panose="00000800000000000000" pitchFamily="2" charset="-127"/>
              <a:ea typeface="KoPub돋움체 Bold" panose="00000800000000000000" pitchFamily="2" charset="-127"/>
              <a:cs typeface="+mn-cs"/>
            </a:endParaRPr>
          </a:p>
        </p:txBody>
      </p:sp>
      <p:sp>
        <p:nvSpPr>
          <p:cNvPr id="96" name="TextBox 95">
            <a:extLst>
              <a:ext uri="{FF2B5EF4-FFF2-40B4-BE49-F238E27FC236}">
                <a16:creationId xmlns:a16="http://schemas.microsoft.com/office/drawing/2014/main" id="{48798C3D-559E-40C9-B22A-6761007405E1}"/>
              </a:ext>
            </a:extLst>
          </p:cNvPr>
          <p:cNvSpPr txBox="1"/>
          <p:nvPr/>
        </p:nvSpPr>
        <p:spPr>
          <a:xfrm flipH="1">
            <a:off x="488950" y="874727"/>
            <a:ext cx="8928100" cy="338554"/>
          </a:xfrm>
          <a:prstGeom prst="rect">
            <a:avLst/>
          </a:prstGeom>
          <a:noFill/>
        </p:spPr>
        <p:txBody>
          <a:bodyPr wrap="square" lIns="0" tIns="0" rIns="0" bIns="0" rtlCol="0">
            <a:spAutoFit/>
          </a:bodyPr>
          <a:lstStyle/>
          <a:p>
            <a:r>
              <a:rPr lang="ko-KR" altLang="en-US"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기존 풍력 시장은 육상을 중심으로 성장하였으나 소음공해 등 제약조건이 적고 대형화 효율 증가에도 유리한 해상 풍력의 장점이 부각되면서 해상 풍력 발전의 투자가 빠르게 확대될 전망입니다</a:t>
            </a:r>
            <a:r>
              <a:rPr lang="en-US" altLang="ko-KR"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 </a:t>
            </a:r>
            <a:r>
              <a:rPr lang="ko-KR" altLang="en-US"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특히 유럽은 </a:t>
            </a:r>
            <a:r>
              <a:rPr lang="en-US" altLang="ko-KR"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‘EU </a:t>
            </a:r>
            <a:r>
              <a:rPr lang="ko-KR" altLang="en-US"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연안 재생에너지 전략</a:t>
            </a:r>
            <a:r>
              <a:rPr lang="en-US" altLang="ko-KR"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a:t>
            </a:r>
            <a:r>
              <a:rPr lang="ko-KR" altLang="en-US"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을 바탕으로 글로벌 해상풍력 시장을 견인하고 있습니다</a:t>
            </a:r>
            <a:r>
              <a:rPr lang="en-US" altLang="ko-KR"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a:t>
            </a:r>
          </a:p>
        </p:txBody>
      </p:sp>
      <p:sp>
        <p:nvSpPr>
          <p:cNvPr id="97" name="제목 18">
            <a:extLst>
              <a:ext uri="{FF2B5EF4-FFF2-40B4-BE49-F238E27FC236}">
                <a16:creationId xmlns:a16="http://schemas.microsoft.com/office/drawing/2014/main" id="{E577CB65-78D0-496E-8174-B9F8D9F6DC96}"/>
              </a:ext>
            </a:extLst>
          </p:cNvPr>
          <p:cNvSpPr txBox="1">
            <a:spLocks/>
          </p:cNvSpPr>
          <p:nvPr/>
        </p:nvSpPr>
        <p:spPr>
          <a:xfrm>
            <a:off x="488951" y="439978"/>
            <a:ext cx="8928100" cy="430887"/>
          </a:xfrm>
          <a:prstGeom prst="rect">
            <a:avLst/>
          </a:prstGeom>
        </p:spPr>
        <p:txBody>
          <a:bodyPr wrap="square" lIns="0" tIns="0" rIns="0" bIns="0">
            <a:spAutoFit/>
          </a:bodyPr>
          <a:lstStyle>
            <a:defPPr>
              <a:defRPr lang="en-US"/>
            </a:defPPr>
            <a:lvl1pPr marR="0" lvl="0" indent="0" defTabSz="661751" fontAlgn="auto" latinLnBrk="1">
              <a:lnSpc>
                <a:spcPct val="100000"/>
              </a:lnSpc>
              <a:spcBef>
                <a:spcPct val="0"/>
              </a:spcBef>
              <a:spcAft>
                <a:spcPts val="2000"/>
              </a:spcAft>
              <a:buClrTx/>
              <a:buSzTx/>
              <a:buFontTx/>
              <a:buNone/>
              <a:tabLst/>
              <a:defRPr kumimoji="0" sz="2800" b="0" i="0" u="none" strike="noStrike" cap="none" spc="0" normalizeH="0" baseline="0">
                <a:ln>
                  <a:solidFill>
                    <a:srgbClr val="FD349C">
                      <a:alpha val="0"/>
                    </a:srgbClr>
                  </a:solidFill>
                </a:ln>
                <a:solidFill>
                  <a:srgbClr val="00338D"/>
                </a:solidFill>
                <a:effectLst/>
                <a:uLnTx/>
                <a:uFillTx/>
                <a:latin typeface="KoPub돋움체 Bold" panose="00000800000000000000" pitchFamily="2" charset="-127"/>
                <a:ea typeface="KoPub돋움체 Bold" panose="00000800000000000000" pitchFamily="2" charset="-127"/>
                <a:cs typeface="+mj-cs"/>
              </a:defRPr>
            </a:lvl1pPr>
          </a:lstStyle>
          <a:p>
            <a:pPr>
              <a:defRPr/>
            </a:pPr>
            <a:r>
              <a:rPr lang="ko-KR" altLang="en-US"/>
              <a:t>해상풍력 산업</a:t>
            </a:r>
            <a:r>
              <a:rPr lang="en-US" altLang="ko-KR" sz="2800"/>
              <a:t> </a:t>
            </a:r>
            <a:r>
              <a:rPr lang="en-US" altLang="ko-KR" sz="2000"/>
              <a:t>- </a:t>
            </a:r>
            <a:r>
              <a:rPr lang="ko-KR" altLang="en-US" sz="2000"/>
              <a:t>글로벌</a:t>
            </a:r>
          </a:p>
        </p:txBody>
      </p:sp>
      <p:grpSp>
        <p:nvGrpSpPr>
          <p:cNvPr id="17" name="그룹 16">
            <a:extLst>
              <a:ext uri="{FF2B5EF4-FFF2-40B4-BE49-F238E27FC236}">
                <a16:creationId xmlns:a16="http://schemas.microsoft.com/office/drawing/2014/main" id="{F62A5FA8-7BAB-FB26-54C5-0C1F18B8131C}"/>
              </a:ext>
            </a:extLst>
          </p:cNvPr>
          <p:cNvGrpSpPr/>
          <p:nvPr/>
        </p:nvGrpSpPr>
        <p:grpSpPr>
          <a:xfrm>
            <a:off x="502976" y="1307321"/>
            <a:ext cx="4341963" cy="288000"/>
            <a:chOff x="452439" y="1416168"/>
            <a:chExt cx="4392613" cy="288000"/>
          </a:xfrm>
        </p:grpSpPr>
        <p:sp>
          <p:nvSpPr>
            <p:cNvPr id="18" name="TextBox 17">
              <a:extLst>
                <a:ext uri="{FF2B5EF4-FFF2-40B4-BE49-F238E27FC236}">
                  <a16:creationId xmlns:a16="http://schemas.microsoft.com/office/drawing/2014/main" id="{51872DC5-9182-1741-0816-50874E0B9B18}"/>
                </a:ext>
              </a:extLst>
            </p:cNvPr>
            <p:cNvSpPr txBox="1"/>
            <p:nvPr/>
          </p:nvSpPr>
          <p:spPr>
            <a:xfrm>
              <a:off x="452441" y="1416168"/>
              <a:ext cx="4392609" cy="288000"/>
            </a:xfrm>
            <a:prstGeom prst="rect">
              <a:avLst/>
            </a:prstGeom>
            <a:noFill/>
          </p:spPr>
          <p:txBody>
            <a:bodyPr vert="horz" wrap="square" lIns="0" tIns="0" rIns="0" bIns="0" rtlCol="0" anchor="ctr" anchorCtr="0">
              <a:noAutofit/>
            </a:bodyPr>
            <a:lstStyle/>
            <a:p>
              <a:pPr defTabSz="888038">
                <a:defRPr/>
              </a:pPr>
              <a:r>
                <a:rPr lang="ko-KR" altLang="en-US" sz="1100" b="1">
                  <a:ln>
                    <a:solidFill>
                      <a:srgbClr val="00338D">
                        <a:alpha val="0"/>
                      </a:srgbClr>
                    </a:solidFill>
                  </a:ln>
                  <a:solidFill>
                    <a:srgbClr val="00338D"/>
                  </a:solidFill>
                  <a:latin typeface="KoPub돋움체 Medium" panose="02020603020101020101" pitchFamily="18" charset="-127"/>
                  <a:ea typeface="KoPub돋움체 Medium" panose="02020603020101020101" pitchFamily="18" charset="-127"/>
                </a:rPr>
                <a:t>글로벌 누적 풍력 설비 전망</a:t>
              </a:r>
              <a:endParaRPr lang="en-US" altLang="ko-KR" sz="1100" b="1">
                <a:ln>
                  <a:solidFill>
                    <a:srgbClr val="00338D">
                      <a:alpha val="0"/>
                    </a:srgbClr>
                  </a:solidFill>
                </a:ln>
                <a:solidFill>
                  <a:srgbClr val="00338D"/>
                </a:solidFill>
                <a:latin typeface="KoPub돋움체 Medium" panose="02020603020101020101" pitchFamily="18" charset="-127"/>
                <a:ea typeface="KoPub돋움체 Medium" panose="02020603020101020101" pitchFamily="18" charset="-127"/>
              </a:endParaRPr>
            </a:p>
          </p:txBody>
        </p:sp>
        <p:cxnSp>
          <p:nvCxnSpPr>
            <p:cNvPr id="19" name="직선 연결선 18">
              <a:extLst>
                <a:ext uri="{FF2B5EF4-FFF2-40B4-BE49-F238E27FC236}">
                  <a16:creationId xmlns:a16="http://schemas.microsoft.com/office/drawing/2014/main" id="{E9BB1F44-9BD2-5D5A-4A06-8F106BF4C84F}"/>
                </a:ext>
              </a:extLst>
            </p:cNvPr>
            <p:cNvCxnSpPr/>
            <p:nvPr/>
          </p:nvCxnSpPr>
          <p:spPr>
            <a:xfrm>
              <a:off x="452439" y="1418794"/>
              <a:ext cx="4392613"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0" name="직선 연결선 19">
              <a:extLst>
                <a:ext uri="{FF2B5EF4-FFF2-40B4-BE49-F238E27FC236}">
                  <a16:creationId xmlns:a16="http://schemas.microsoft.com/office/drawing/2014/main" id="{A6B323EC-6F86-71E7-16AB-856ABE999627}"/>
                </a:ext>
              </a:extLst>
            </p:cNvPr>
            <p:cNvCxnSpPr/>
            <p:nvPr/>
          </p:nvCxnSpPr>
          <p:spPr>
            <a:xfrm>
              <a:off x="452439" y="1700213"/>
              <a:ext cx="4392613"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21" name="그룹 20">
            <a:extLst>
              <a:ext uri="{FF2B5EF4-FFF2-40B4-BE49-F238E27FC236}">
                <a16:creationId xmlns:a16="http://schemas.microsoft.com/office/drawing/2014/main" id="{58DB5DD6-5CFD-9D21-7796-6A72112B5C77}"/>
              </a:ext>
            </a:extLst>
          </p:cNvPr>
          <p:cNvGrpSpPr/>
          <p:nvPr/>
        </p:nvGrpSpPr>
        <p:grpSpPr>
          <a:xfrm>
            <a:off x="5075087" y="1307321"/>
            <a:ext cx="4341963" cy="288000"/>
            <a:chOff x="452439" y="1416168"/>
            <a:chExt cx="4392613" cy="288000"/>
          </a:xfrm>
        </p:grpSpPr>
        <p:sp>
          <p:nvSpPr>
            <p:cNvPr id="22" name="TextBox 21">
              <a:extLst>
                <a:ext uri="{FF2B5EF4-FFF2-40B4-BE49-F238E27FC236}">
                  <a16:creationId xmlns:a16="http://schemas.microsoft.com/office/drawing/2014/main" id="{C30EA9DF-397F-FF13-40DB-63C1588233F7}"/>
                </a:ext>
              </a:extLst>
            </p:cNvPr>
            <p:cNvSpPr txBox="1"/>
            <p:nvPr/>
          </p:nvSpPr>
          <p:spPr>
            <a:xfrm>
              <a:off x="452441" y="1416168"/>
              <a:ext cx="4392609" cy="288000"/>
            </a:xfrm>
            <a:prstGeom prst="rect">
              <a:avLst/>
            </a:prstGeom>
            <a:noFill/>
          </p:spPr>
          <p:txBody>
            <a:bodyPr vert="horz" wrap="square" lIns="0" tIns="0" rIns="0" bIns="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ko-KR" altLang="en-US" sz="1100">
                  <a:ln>
                    <a:solidFill>
                      <a:prstClr val="white">
                        <a:lumMod val="75000"/>
                        <a:alpha val="0"/>
                      </a:prstClr>
                    </a:solidFill>
                  </a:ln>
                  <a:solidFill>
                    <a:srgbClr val="00338D"/>
                  </a:solidFill>
                  <a:latin typeface="KoPub돋움체 Bold" panose="00000800000000000000" pitchFamily="2" charset="-127"/>
                  <a:ea typeface="KoPub돋움체 Bold" panose="00000800000000000000" pitchFamily="2" charset="-127"/>
                  <a:cs typeface="Univers for KPMG"/>
                </a:rPr>
                <a:t>해상풍력을 견인하는 유럽 각국의 정책</a:t>
              </a:r>
              <a:endParaRPr kumimoji="0" lang="ko-KR" altLang="en-US" sz="1100" b="0" i="0" u="none" strike="noStrike" kern="1200" cap="none" spc="0" normalizeH="0" baseline="0" noProof="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endParaRPr>
            </a:p>
          </p:txBody>
        </p:sp>
        <p:cxnSp>
          <p:nvCxnSpPr>
            <p:cNvPr id="23" name="직선 연결선 22">
              <a:extLst>
                <a:ext uri="{FF2B5EF4-FFF2-40B4-BE49-F238E27FC236}">
                  <a16:creationId xmlns:a16="http://schemas.microsoft.com/office/drawing/2014/main" id="{D1862DDD-1731-EC03-5D08-09BC8B1CB788}"/>
                </a:ext>
              </a:extLst>
            </p:cNvPr>
            <p:cNvCxnSpPr/>
            <p:nvPr/>
          </p:nvCxnSpPr>
          <p:spPr>
            <a:xfrm>
              <a:off x="452439" y="1418794"/>
              <a:ext cx="4392613"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4" name="직선 연결선 23">
              <a:extLst>
                <a:ext uri="{FF2B5EF4-FFF2-40B4-BE49-F238E27FC236}">
                  <a16:creationId xmlns:a16="http://schemas.microsoft.com/office/drawing/2014/main" id="{F773F961-03DF-6DB5-E04A-8A4F064F62EC}"/>
                </a:ext>
              </a:extLst>
            </p:cNvPr>
            <p:cNvCxnSpPr/>
            <p:nvPr/>
          </p:nvCxnSpPr>
          <p:spPr>
            <a:xfrm>
              <a:off x="452439" y="1700213"/>
              <a:ext cx="4392613"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9" name="텍스트 개체 틀 5">
            <a:extLst>
              <a:ext uri="{FF2B5EF4-FFF2-40B4-BE49-F238E27FC236}">
                <a16:creationId xmlns:a16="http://schemas.microsoft.com/office/drawing/2014/main" id="{63EBA909-FDAB-387F-08D2-910A90D8F713}"/>
              </a:ext>
            </a:extLst>
          </p:cNvPr>
          <p:cNvSpPr txBox="1">
            <a:spLocks/>
          </p:cNvSpPr>
          <p:nvPr/>
        </p:nvSpPr>
        <p:spPr>
          <a:xfrm>
            <a:off x="5070370" y="6062454"/>
            <a:ext cx="4368796" cy="287999"/>
          </a:xfrm>
          <a:prstGeom prst="rect">
            <a:avLst/>
          </a:prstGeom>
          <a:noFill/>
        </p:spPr>
        <p:txBody>
          <a:bodyPr vert="horz" wrap="square" lIns="0" tIns="0" rIns="0" bIns="0" rtlCol="0" anchor="t" anchorCtr="0">
            <a:noAutofit/>
          </a:bodyPr>
          <a:lstStyle>
            <a:lvl1pPr eaLnBrk="1" latinLnBrk="1" hangingPunct="1">
              <a:spcAft>
                <a:spcPts val="650"/>
              </a:spcAft>
              <a:defRPr lang="ko-KR" altLang="en-US" sz="800" b="0" i="0" kern="0" baseline="0" dirty="0">
                <a:solidFill>
                  <a:srgbClr val="7F7F7F"/>
                </a:solidFill>
                <a:latin typeface="+mn-lt"/>
                <a:ea typeface="+mn-ea"/>
                <a:cs typeface="Arial" panose="020B0604020202020204" pitchFamily="34" charset="0"/>
              </a:defRPr>
            </a:lvl1pPr>
            <a:lvl2pPr marL="0" indent="0" eaLnBrk="1" latinLnBrk="1" hangingPunct="1">
              <a:spcAft>
                <a:spcPts val="650"/>
              </a:spcAft>
              <a:buFont typeface="Univers for KPMG"/>
              <a:buNone/>
              <a:defRPr sz="1400" b="0" i="0">
                <a:solidFill>
                  <a:srgbClr val="003087"/>
                </a:solidFill>
                <a:latin typeface="Univers for KPMG Light" panose="020B0403020202020204" pitchFamily="34" charset="0"/>
                <a:cs typeface="Univers for KPMG" panose="020B0603020202020204" pitchFamily="34" charset="0"/>
              </a:defRPr>
            </a:lvl2pPr>
            <a:lvl3pPr marL="307975" indent="-307975" algn="l" eaLnBrk="1" latinLnBrk="1" hangingPunct="1">
              <a:spcAft>
                <a:spcPts val="650"/>
              </a:spcAft>
              <a:buFont typeface="Univers for KPMG Light" panose="020B0403020202020204" pitchFamily="34" charset="0"/>
              <a:buChar char="—"/>
              <a:defRPr sz="1400" b="0" i="0">
                <a:solidFill>
                  <a:srgbClr val="003087"/>
                </a:solidFill>
                <a:latin typeface="Univers for KPMG Light" panose="020B0403020202020204" pitchFamily="34" charset="0"/>
                <a:cs typeface="Univers for KPMG" panose="020B0603020202020204" pitchFamily="34" charset="0"/>
              </a:defRPr>
            </a:lvl3pPr>
            <a:lvl4pPr marL="623888" indent="-248400" algn="l" eaLnBrk="1" latinLnBrk="1" hangingPunct="1">
              <a:spcAft>
                <a:spcPts val="650"/>
              </a:spcAft>
              <a:buFont typeface="Univers for KPMG Light" panose="020B0403020202020204" pitchFamily="34" charset="0"/>
              <a:buChar char="–"/>
              <a:defRPr sz="1400" b="0" i="0" baseline="0">
                <a:solidFill>
                  <a:srgbClr val="003087"/>
                </a:solidFill>
                <a:latin typeface="Univers for KPMG Light" panose="020B0403020202020204" pitchFamily="34" charset="0"/>
                <a:cs typeface="Univers for KPMG" panose="020B0603020202020204" pitchFamily="34" charset="0"/>
              </a:defRPr>
            </a:lvl4pPr>
            <a:lvl5pPr marL="982663" indent="-309563" algn="l" eaLnBrk="1" latinLnBrk="1" hangingPunct="1">
              <a:spcAft>
                <a:spcPts val="650"/>
              </a:spcAft>
              <a:buFont typeface="Univers for KPMG Light" panose="020B0403020202020204" pitchFamily="34" charset="0"/>
              <a:buChar char="—"/>
              <a:defRPr lang="en-US" sz="1400" b="0" i="0" dirty="0" smtClean="0">
                <a:solidFill>
                  <a:srgbClr val="003087"/>
                </a:solidFill>
                <a:latin typeface="Univers for KPMG Light" panose="020B0403020202020204" pitchFamily="34" charset="0"/>
                <a:cs typeface="Univers for KPMG" panose="020B0603020202020204" pitchFamily="34" charset="0"/>
              </a:defRPr>
            </a:lvl5pPr>
            <a:lvl6pPr marL="1257300" indent="-247650" algn="l" eaLnBrk="1" latinLnBrk="1" hangingPunct="1">
              <a:spcAft>
                <a:spcPts val="650"/>
              </a:spcAft>
              <a:buFont typeface="Univers for KPMG Light" panose="020B0403020202020204" pitchFamily="34" charset="0"/>
              <a:buChar char="-"/>
              <a:defRPr lang="en-US" sz="1400" b="0" i="0" baseline="0" dirty="0" smtClean="0">
                <a:solidFill>
                  <a:srgbClr val="003087"/>
                </a:solidFill>
                <a:latin typeface="Univers for KPMG Light" panose="020B0403020202020204" pitchFamily="34" charset="0"/>
              </a:defRPr>
            </a:lvl6pPr>
            <a:lvl7pPr marL="1619250" indent="-309563" algn="l" eaLnBrk="1" latinLnBrk="1" hangingPunct="1">
              <a:spcAft>
                <a:spcPts val="650"/>
              </a:spcAft>
              <a:buFont typeface="Univers for KPMG Light" panose="020B0403020202020204" pitchFamily="34" charset="0"/>
              <a:buChar char="—"/>
              <a:defRPr lang="en-US" sz="1400" b="0" i="0" dirty="0" smtClean="0">
                <a:solidFill>
                  <a:srgbClr val="003087"/>
                </a:solidFill>
                <a:latin typeface="Univers for KPMG Light" panose="020B0403020202020204" pitchFamily="34" charset="0"/>
              </a:defRPr>
            </a:lvl7pPr>
            <a:lvl8pPr marL="1885950" indent="-247650" algn="l" eaLnBrk="1" latinLnBrk="1" hangingPunct="1">
              <a:spcAft>
                <a:spcPts val="650"/>
              </a:spcAft>
              <a:buFont typeface="Univers for KPMG Light" panose="020B0403020202020204" pitchFamily="34" charset="0"/>
              <a:buChar char="-"/>
              <a:defRPr lang="en-US" sz="1400" b="0" i="0" baseline="0" dirty="0" smtClean="0">
                <a:solidFill>
                  <a:srgbClr val="003087"/>
                </a:solidFill>
                <a:latin typeface="Univers for KPMG Light" panose="020B0403020202020204" pitchFamily="34" charset="0"/>
              </a:defRPr>
            </a:lvl8pPr>
          </a:lstStyle>
          <a:p>
            <a:pPr>
              <a:spcAft>
                <a:spcPts val="0"/>
              </a:spcAft>
            </a:pPr>
            <a:r>
              <a:rPr lang="en-US" altLang="ko-KR">
                <a:latin typeface="KoPub돋움체 Medium" panose="02020603020101020101" pitchFamily="18" charset="-127"/>
                <a:ea typeface="KoPub돋움체 Medium" panose="02020603020101020101" pitchFamily="18" charset="-127"/>
              </a:rPr>
              <a:t>Source : </a:t>
            </a:r>
            <a:r>
              <a:rPr lang="ko-KR" altLang="en-US">
                <a:latin typeface="KoPub돋움체 Medium" panose="02020603020101020101" pitchFamily="18" charset="-127"/>
                <a:ea typeface="KoPub돋움체 Medium" panose="02020603020101020101" pitchFamily="18" charset="-127"/>
              </a:rPr>
              <a:t>유진투자증권</a:t>
            </a:r>
            <a:endParaRPr lang="en-US" altLang="ko-KR">
              <a:latin typeface="KoPub돋움체 Medium" panose="02020603020101020101" pitchFamily="18" charset="-127"/>
              <a:ea typeface="KoPub돋움체 Medium" panose="02020603020101020101" pitchFamily="18" charset="-127"/>
            </a:endParaRPr>
          </a:p>
        </p:txBody>
      </p:sp>
      <p:sp>
        <p:nvSpPr>
          <p:cNvPr id="13" name="텍스트 개체 틀 5">
            <a:extLst>
              <a:ext uri="{FF2B5EF4-FFF2-40B4-BE49-F238E27FC236}">
                <a16:creationId xmlns:a16="http://schemas.microsoft.com/office/drawing/2014/main" id="{76AE54A2-31F8-757C-61DB-84A3A896E554}"/>
              </a:ext>
            </a:extLst>
          </p:cNvPr>
          <p:cNvSpPr txBox="1">
            <a:spLocks/>
          </p:cNvSpPr>
          <p:nvPr/>
        </p:nvSpPr>
        <p:spPr>
          <a:xfrm>
            <a:off x="489600" y="6062400"/>
            <a:ext cx="4368796" cy="238015"/>
          </a:xfrm>
          <a:prstGeom prst="rect">
            <a:avLst/>
          </a:prstGeom>
          <a:noFill/>
        </p:spPr>
        <p:txBody>
          <a:bodyPr vert="horz" wrap="square" lIns="0" tIns="0" rIns="0" bIns="0" rtlCol="0" anchor="t" anchorCtr="0">
            <a:noAutofit/>
          </a:bodyPr>
          <a:lstStyle>
            <a:lvl1pPr eaLnBrk="1" latinLnBrk="1" hangingPunct="1">
              <a:spcAft>
                <a:spcPts val="650"/>
              </a:spcAft>
              <a:defRPr lang="ko-KR" altLang="en-US" sz="800" b="0" i="0" kern="0" baseline="0" dirty="0">
                <a:solidFill>
                  <a:srgbClr val="7F7F7F"/>
                </a:solidFill>
                <a:latin typeface="+mn-lt"/>
                <a:ea typeface="+mn-ea"/>
                <a:cs typeface="Arial" panose="020B0604020202020204" pitchFamily="34" charset="0"/>
              </a:defRPr>
            </a:lvl1pPr>
            <a:lvl2pPr marL="0" indent="0" eaLnBrk="1" latinLnBrk="1" hangingPunct="1">
              <a:spcAft>
                <a:spcPts val="650"/>
              </a:spcAft>
              <a:buFont typeface="Univers for KPMG"/>
              <a:buNone/>
              <a:defRPr sz="1400" b="0" i="0">
                <a:solidFill>
                  <a:srgbClr val="003087"/>
                </a:solidFill>
                <a:latin typeface="Univers for KPMG Light" panose="020B0403020202020204" pitchFamily="34" charset="0"/>
                <a:cs typeface="Univers for KPMG" panose="020B0603020202020204" pitchFamily="34" charset="0"/>
              </a:defRPr>
            </a:lvl2pPr>
            <a:lvl3pPr marL="307975" indent="-307975" algn="l" eaLnBrk="1" latinLnBrk="1" hangingPunct="1">
              <a:spcAft>
                <a:spcPts val="650"/>
              </a:spcAft>
              <a:buFont typeface="Univers for KPMG Light" panose="020B0403020202020204" pitchFamily="34" charset="0"/>
              <a:buChar char="—"/>
              <a:defRPr sz="1400" b="0" i="0">
                <a:solidFill>
                  <a:srgbClr val="003087"/>
                </a:solidFill>
                <a:latin typeface="Univers for KPMG Light" panose="020B0403020202020204" pitchFamily="34" charset="0"/>
                <a:cs typeface="Univers for KPMG" panose="020B0603020202020204" pitchFamily="34" charset="0"/>
              </a:defRPr>
            </a:lvl3pPr>
            <a:lvl4pPr marL="623888" indent="-248400" algn="l" eaLnBrk="1" latinLnBrk="1" hangingPunct="1">
              <a:spcAft>
                <a:spcPts val="650"/>
              </a:spcAft>
              <a:buFont typeface="Univers for KPMG Light" panose="020B0403020202020204" pitchFamily="34" charset="0"/>
              <a:buChar char="–"/>
              <a:defRPr sz="1400" b="0" i="0" baseline="0">
                <a:solidFill>
                  <a:srgbClr val="003087"/>
                </a:solidFill>
                <a:latin typeface="Univers for KPMG Light" panose="020B0403020202020204" pitchFamily="34" charset="0"/>
                <a:cs typeface="Univers for KPMG" panose="020B0603020202020204" pitchFamily="34" charset="0"/>
              </a:defRPr>
            </a:lvl4pPr>
            <a:lvl5pPr marL="982663" indent="-309563" algn="l" eaLnBrk="1" latinLnBrk="1" hangingPunct="1">
              <a:spcAft>
                <a:spcPts val="650"/>
              </a:spcAft>
              <a:buFont typeface="Univers for KPMG Light" panose="020B0403020202020204" pitchFamily="34" charset="0"/>
              <a:buChar char="—"/>
              <a:defRPr lang="en-US" sz="1400" b="0" i="0" dirty="0" smtClean="0">
                <a:solidFill>
                  <a:srgbClr val="003087"/>
                </a:solidFill>
                <a:latin typeface="Univers for KPMG Light" panose="020B0403020202020204" pitchFamily="34" charset="0"/>
                <a:cs typeface="Univers for KPMG" panose="020B0603020202020204" pitchFamily="34" charset="0"/>
              </a:defRPr>
            </a:lvl5pPr>
            <a:lvl6pPr marL="1257300" indent="-247650" algn="l" eaLnBrk="1" latinLnBrk="1" hangingPunct="1">
              <a:spcAft>
                <a:spcPts val="650"/>
              </a:spcAft>
              <a:buFont typeface="Univers for KPMG Light" panose="020B0403020202020204" pitchFamily="34" charset="0"/>
              <a:buChar char="-"/>
              <a:defRPr lang="en-US" sz="1400" b="0" i="0" baseline="0" dirty="0" smtClean="0">
                <a:solidFill>
                  <a:srgbClr val="003087"/>
                </a:solidFill>
                <a:latin typeface="Univers for KPMG Light" panose="020B0403020202020204" pitchFamily="34" charset="0"/>
              </a:defRPr>
            </a:lvl6pPr>
            <a:lvl7pPr marL="1619250" indent="-309563" algn="l" eaLnBrk="1" latinLnBrk="1" hangingPunct="1">
              <a:spcAft>
                <a:spcPts val="650"/>
              </a:spcAft>
              <a:buFont typeface="Univers for KPMG Light" panose="020B0403020202020204" pitchFamily="34" charset="0"/>
              <a:buChar char="—"/>
              <a:defRPr lang="en-US" sz="1400" b="0" i="0" dirty="0" smtClean="0">
                <a:solidFill>
                  <a:srgbClr val="003087"/>
                </a:solidFill>
                <a:latin typeface="Univers for KPMG Light" panose="020B0403020202020204" pitchFamily="34" charset="0"/>
              </a:defRPr>
            </a:lvl7pPr>
            <a:lvl8pPr marL="1885950" indent="-247650" algn="l" eaLnBrk="1" latinLnBrk="1" hangingPunct="1">
              <a:spcAft>
                <a:spcPts val="650"/>
              </a:spcAft>
              <a:buFont typeface="Univers for KPMG Light" panose="020B0403020202020204" pitchFamily="34" charset="0"/>
              <a:buChar char="-"/>
              <a:defRPr lang="en-US" sz="1400" b="0" i="0" baseline="0" dirty="0" smtClean="0">
                <a:solidFill>
                  <a:srgbClr val="003087"/>
                </a:solidFill>
                <a:latin typeface="Univers for KPMG Light" panose="020B0403020202020204" pitchFamily="34" charset="0"/>
              </a:defRPr>
            </a:lvl8pPr>
          </a:lstStyle>
          <a:p>
            <a:pPr>
              <a:spcAft>
                <a:spcPts val="0"/>
              </a:spcAft>
            </a:pPr>
            <a:r>
              <a:rPr lang="en-US" altLang="ko-KR">
                <a:latin typeface="KoPub돋움체 Medium" panose="02020603020101020101" pitchFamily="18" charset="-127"/>
                <a:ea typeface="KoPub돋움체 Medium" panose="02020603020101020101" pitchFamily="18" charset="-127"/>
              </a:rPr>
              <a:t>Source : GWEC(2023)</a:t>
            </a:r>
            <a:endParaRPr lang="ko-KR" altLang="en-US">
              <a:latin typeface="KoPub돋움체 Medium" panose="02020603020101020101" pitchFamily="18" charset="-127"/>
              <a:ea typeface="KoPub돋움체 Medium" panose="02020603020101020101" pitchFamily="18" charset="-127"/>
            </a:endParaRPr>
          </a:p>
        </p:txBody>
      </p:sp>
      <p:graphicFrame>
        <p:nvGraphicFramePr>
          <p:cNvPr id="5" name="차트 4">
            <a:extLst>
              <a:ext uri="{FF2B5EF4-FFF2-40B4-BE49-F238E27FC236}">
                <a16:creationId xmlns:a16="http://schemas.microsoft.com/office/drawing/2014/main" id="{CAAB097B-1736-E85B-447B-F2564942416F}"/>
              </a:ext>
            </a:extLst>
          </p:cNvPr>
          <p:cNvGraphicFramePr/>
          <p:nvPr>
            <p:extLst>
              <p:ext uri="{D42A27DB-BD31-4B8C-83A1-F6EECF244321}">
                <p14:modId xmlns:p14="http://schemas.microsoft.com/office/powerpoint/2010/main" val="2734107880"/>
              </p:ext>
            </p:extLst>
          </p:nvPr>
        </p:nvGraphicFramePr>
        <p:xfrm>
          <a:off x="464260" y="4545288"/>
          <a:ext cx="1745842" cy="1459119"/>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7" name="차트 6">
            <a:extLst>
              <a:ext uri="{FF2B5EF4-FFF2-40B4-BE49-F238E27FC236}">
                <a16:creationId xmlns:a16="http://schemas.microsoft.com/office/drawing/2014/main" id="{9F771F6D-05EB-150D-B916-DAB9C404A35B}"/>
              </a:ext>
            </a:extLst>
          </p:cNvPr>
          <p:cNvGraphicFramePr/>
          <p:nvPr>
            <p:extLst>
              <p:ext uri="{D42A27DB-BD31-4B8C-83A1-F6EECF244321}">
                <p14:modId xmlns:p14="http://schemas.microsoft.com/office/powerpoint/2010/main" val="1970904298"/>
              </p:ext>
            </p:extLst>
          </p:nvPr>
        </p:nvGraphicFramePr>
        <p:xfrm>
          <a:off x="2613612" y="4328428"/>
          <a:ext cx="2160000" cy="1805259"/>
        </p:xfrm>
        <a:graphic>
          <a:graphicData uri="http://schemas.openxmlformats.org/drawingml/2006/chart">
            <c:chart xmlns:c="http://schemas.openxmlformats.org/drawingml/2006/chart" xmlns:r="http://schemas.openxmlformats.org/officeDocument/2006/relationships" r:id="rId3"/>
          </a:graphicData>
        </a:graphic>
      </p:graphicFrame>
      <p:sp>
        <p:nvSpPr>
          <p:cNvPr id="8" name="TextBox 7">
            <a:extLst>
              <a:ext uri="{FF2B5EF4-FFF2-40B4-BE49-F238E27FC236}">
                <a16:creationId xmlns:a16="http://schemas.microsoft.com/office/drawing/2014/main" id="{7B7D0D43-D61C-0384-D058-698DBE7C0A80}"/>
              </a:ext>
            </a:extLst>
          </p:cNvPr>
          <p:cNvSpPr txBox="1"/>
          <p:nvPr/>
        </p:nvSpPr>
        <p:spPr>
          <a:xfrm>
            <a:off x="943106" y="5111107"/>
            <a:ext cx="777477" cy="169277"/>
          </a:xfrm>
          <a:prstGeom prst="rect">
            <a:avLst/>
          </a:prstGeom>
          <a:noFill/>
        </p:spPr>
        <p:txBody>
          <a:bodyPr wrap="square" lIns="0" tIns="0" rIns="0" bIns="0" rtlCol="0">
            <a:spAutoFit/>
          </a:bodyPr>
          <a:lstStyle/>
          <a:p>
            <a:pPr algn="ctr"/>
            <a:r>
              <a:rPr lang="en-US" altLang="ko-KR" sz="1100" b="1">
                <a:ln>
                  <a:solidFill>
                    <a:schemeClr val="tx2">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906GW</a:t>
            </a:r>
            <a:endParaRPr lang="ko-KR" altLang="en-US" sz="1100" b="1">
              <a:ln>
                <a:solidFill>
                  <a:schemeClr val="tx2">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endParaRPr>
          </a:p>
        </p:txBody>
      </p:sp>
      <p:sp>
        <p:nvSpPr>
          <p:cNvPr id="10" name="TextBox 9">
            <a:extLst>
              <a:ext uri="{FF2B5EF4-FFF2-40B4-BE49-F238E27FC236}">
                <a16:creationId xmlns:a16="http://schemas.microsoft.com/office/drawing/2014/main" id="{3D94EF90-C9D9-A803-6775-501C20A433F4}"/>
              </a:ext>
            </a:extLst>
          </p:cNvPr>
          <p:cNvSpPr txBox="1"/>
          <p:nvPr/>
        </p:nvSpPr>
        <p:spPr>
          <a:xfrm>
            <a:off x="3304872" y="5006229"/>
            <a:ext cx="777477" cy="184666"/>
          </a:xfrm>
          <a:prstGeom prst="rect">
            <a:avLst/>
          </a:prstGeom>
          <a:noFill/>
        </p:spPr>
        <p:txBody>
          <a:bodyPr wrap="square" lIns="0" tIns="0" rIns="0" bIns="0" rtlCol="0">
            <a:spAutoFit/>
          </a:bodyPr>
          <a:lstStyle/>
          <a:p>
            <a:pPr algn="ctr"/>
            <a:r>
              <a:rPr lang="en-US" altLang="ko-KR" sz="1200" b="1">
                <a:ln>
                  <a:solidFill>
                    <a:schemeClr val="tx2">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1,587GW</a:t>
            </a:r>
            <a:endParaRPr lang="ko-KR" altLang="en-US" sz="1200" b="1">
              <a:ln>
                <a:solidFill>
                  <a:schemeClr val="tx2">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endParaRPr>
          </a:p>
        </p:txBody>
      </p:sp>
      <p:sp>
        <p:nvSpPr>
          <p:cNvPr id="11" name="이등변 삼각형 10">
            <a:extLst>
              <a:ext uri="{FF2B5EF4-FFF2-40B4-BE49-F238E27FC236}">
                <a16:creationId xmlns:a16="http://schemas.microsoft.com/office/drawing/2014/main" id="{FADD90B3-1028-F49A-A31F-49395431A118}"/>
              </a:ext>
            </a:extLst>
          </p:cNvPr>
          <p:cNvSpPr/>
          <p:nvPr/>
        </p:nvSpPr>
        <p:spPr>
          <a:xfrm rot="5400000">
            <a:off x="2223738" y="4925613"/>
            <a:ext cx="358545" cy="215668"/>
          </a:xfrm>
          <a:prstGeom prst="triangle">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ko-KR" altLang="en-US" sz="100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endParaRPr>
          </a:p>
        </p:txBody>
      </p:sp>
      <p:sp>
        <p:nvSpPr>
          <p:cNvPr id="12" name="TextBox 11">
            <a:extLst>
              <a:ext uri="{FF2B5EF4-FFF2-40B4-BE49-F238E27FC236}">
                <a16:creationId xmlns:a16="http://schemas.microsoft.com/office/drawing/2014/main" id="{2E3FAF00-57C6-EB47-9A28-F2CB723CD73E}"/>
              </a:ext>
            </a:extLst>
          </p:cNvPr>
          <p:cNvSpPr txBox="1"/>
          <p:nvPr/>
        </p:nvSpPr>
        <p:spPr>
          <a:xfrm>
            <a:off x="664251" y="4425887"/>
            <a:ext cx="1335186" cy="127168"/>
          </a:xfrm>
          <a:prstGeom prst="rect">
            <a:avLst/>
          </a:prstGeom>
          <a:noFill/>
        </p:spPr>
        <p:txBody>
          <a:bodyPr wrap="square" lIns="0" tIns="0" rIns="0" bIns="0" rtlCol="0">
            <a:spAutoFit/>
          </a:bodyPr>
          <a:lstStyle/>
          <a:p>
            <a:pPr algn="ctr"/>
            <a:r>
              <a:rPr lang="en-US" altLang="ko-KR" sz="1000" b="1">
                <a:ln>
                  <a:solidFill>
                    <a:schemeClr val="tx2">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Univers for KPMG"/>
              </a:rPr>
              <a:t>2022</a:t>
            </a:r>
            <a:endParaRPr lang="ko-KR" altLang="en-US" sz="1000" b="1">
              <a:ln>
                <a:solidFill>
                  <a:schemeClr val="tx2">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Univers for KPMG"/>
            </a:endParaRPr>
          </a:p>
        </p:txBody>
      </p:sp>
      <p:sp>
        <p:nvSpPr>
          <p:cNvPr id="14" name="TextBox 13">
            <a:extLst>
              <a:ext uri="{FF2B5EF4-FFF2-40B4-BE49-F238E27FC236}">
                <a16:creationId xmlns:a16="http://schemas.microsoft.com/office/drawing/2014/main" id="{5E2AF079-D05D-94C9-346C-1CD6D3EA51B0}"/>
              </a:ext>
            </a:extLst>
          </p:cNvPr>
          <p:cNvSpPr txBox="1"/>
          <p:nvPr/>
        </p:nvSpPr>
        <p:spPr>
          <a:xfrm>
            <a:off x="3026017" y="4095279"/>
            <a:ext cx="1335186" cy="127168"/>
          </a:xfrm>
          <a:prstGeom prst="rect">
            <a:avLst/>
          </a:prstGeom>
          <a:noFill/>
        </p:spPr>
        <p:txBody>
          <a:bodyPr wrap="square" lIns="0" tIns="0" rIns="0" bIns="0" rtlCol="0">
            <a:spAutoFit/>
          </a:bodyPr>
          <a:lstStyle/>
          <a:p>
            <a:pPr algn="ctr"/>
            <a:r>
              <a:rPr lang="en-US" altLang="ko-KR" sz="1000" b="1">
                <a:ln>
                  <a:solidFill>
                    <a:schemeClr val="tx2">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Univers for KPMG"/>
              </a:rPr>
              <a:t>2027(F)</a:t>
            </a:r>
            <a:endParaRPr lang="ko-KR" altLang="en-US" sz="1000" b="1">
              <a:ln>
                <a:solidFill>
                  <a:schemeClr val="tx2">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Univers for KPMG"/>
            </a:endParaRPr>
          </a:p>
        </p:txBody>
      </p:sp>
      <p:pic>
        <p:nvPicPr>
          <p:cNvPr id="3" name="Picture 18" descr="j0255117">
            <a:extLst>
              <a:ext uri="{FF2B5EF4-FFF2-40B4-BE49-F238E27FC236}">
                <a16:creationId xmlns:a16="http://schemas.microsoft.com/office/drawing/2014/main" id="{91ED4137-C05A-7981-E749-4FE3B821CF6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71612" y="4218411"/>
            <a:ext cx="277091" cy="2710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6" name="표 2">
            <a:extLst>
              <a:ext uri="{FF2B5EF4-FFF2-40B4-BE49-F238E27FC236}">
                <a16:creationId xmlns:a16="http://schemas.microsoft.com/office/drawing/2014/main" id="{5EAB8348-A214-4DB6-DAB1-257227D1FDB4}"/>
              </a:ext>
            </a:extLst>
          </p:cNvPr>
          <p:cNvGraphicFramePr>
            <a:graphicFrameLocks noGrp="1"/>
          </p:cNvGraphicFramePr>
          <p:nvPr>
            <p:extLst>
              <p:ext uri="{D42A27DB-BD31-4B8C-83A1-F6EECF244321}">
                <p14:modId xmlns:p14="http://schemas.microsoft.com/office/powerpoint/2010/main" val="2815338558"/>
              </p:ext>
            </p:extLst>
          </p:nvPr>
        </p:nvGraphicFramePr>
        <p:xfrm>
          <a:off x="5070370" y="1735200"/>
          <a:ext cx="4284661" cy="2183400"/>
        </p:xfrm>
        <a:graphic>
          <a:graphicData uri="http://schemas.openxmlformats.org/drawingml/2006/table">
            <a:tbl>
              <a:tblPr>
                <a:tableStyleId>{5C22544A-7EE6-4342-B048-85BDC9FD1C3A}</a:tableStyleId>
              </a:tblPr>
              <a:tblGrid>
                <a:gridCol w="674763">
                  <a:extLst>
                    <a:ext uri="{9D8B030D-6E8A-4147-A177-3AD203B41FA5}">
                      <a16:colId xmlns:a16="http://schemas.microsoft.com/office/drawing/2014/main" val="2148838259"/>
                    </a:ext>
                  </a:extLst>
                </a:gridCol>
                <a:gridCol w="3609898">
                  <a:extLst>
                    <a:ext uri="{9D8B030D-6E8A-4147-A177-3AD203B41FA5}">
                      <a16:colId xmlns:a16="http://schemas.microsoft.com/office/drawing/2014/main" val="2441977735"/>
                    </a:ext>
                  </a:extLst>
                </a:gridCol>
              </a:tblGrid>
              <a:tr h="187200">
                <a:tc>
                  <a:txBody>
                    <a:bodyPr/>
                    <a:lstStyle/>
                    <a:p>
                      <a:pPr algn="ctr" latinLnBrk="1"/>
                      <a:r>
                        <a:rPr lang="ko-KR" altLang="en-US" sz="900" b="1" kern="1200">
                          <a:ln>
                            <a:solidFill>
                              <a:schemeClr val="bg1">
                                <a:lumMod val="75000"/>
                                <a:alpha val="0"/>
                              </a:schemeClr>
                            </a:solidFill>
                          </a:ln>
                          <a:solidFill>
                            <a:schemeClr val="bg1"/>
                          </a:solidFill>
                          <a:latin typeface="KoPub돋움체 Medium" panose="00000600000000000000" pitchFamily="2" charset="-127"/>
                          <a:ea typeface="KoPub돋움체 Medium" panose="00000600000000000000" pitchFamily="2" charset="-127"/>
                          <a:cs typeface="+mn-cs"/>
                        </a:rPr>
                        <a:t>국가</a:t>
                      </a:r>
                    </a:p>
                  </a:txBody>
                  <a:tcPr marL="36000" marR="36000" marT="0" marB="0" anchor="ctr">
                    <a:lnL w="12700" cap="flat" cmpd="sng" algn="ctr">
                      <a:noFill/>
                      <a:prstDash val="solid"/>
                      <a:round/>
                      <a:headEnd type="none" w="med" len="med"/>
                      <a:tailEnd type="none" w="med" len="med"/>
                    </a:lnL>
                    <a:lnR w="63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338D"/>
                    </a:solidFill>
                  </a:tcPr>
                </a:tc>
                <a:tc>
                  <a:txBody>
                    <a:bodyPr/>
                    <a:lstStyle/>
                    <a:p>
                      <a:pPr algn="ctr" latinLnBrk="1"/>
                      <a:r>
                        <a:rPr lang="ko-KR" altLang="en-US" sz="900" b="1" kern="1200">
                          <a:ln>
                            <a:solidFill>
                              <a:schemeClr val="bg1">
                                <a:lumMod val="75000"/>
                                <a:alpha val="0"/>
                              </a:schemeClr>
                            </a:solidFill>
                          </a:ln>
                          <a:solidFill>
                            <a:schemeClr val="bg1"/>
                          </a:solidFill>
                          <a:latin typeface="KoPub돋움체 Medium" panose="00000600000000000000" pitchFamily="2" charset="-127"/>
                          <a:ea typeface="KoPub돋움체 Medium" panose="00000600000000000000" pitchFamily="2" charset="-127"/>
                          <a:cs typeface="+mn-cs"/>
                        </a:rPr>
                        <a:t>내용</a:t>
                      </a:r>
                    </a:p>
                  </a:txBody>
                  <a:tcPr marL="36000" marR="3600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338D"/>
                    </a:solidFill>
                  </a:tcPr>
                </a:tc>
                <a:extLst>
                  <a:ext uri="{0D108BD9-81ED-4DB2-BD59-A6C34878D82A}">
                    <a16:rowId xmlns:a16="http://schemas.microsoft.com/office/drawing/2014/main" val="2053132908"/>
                  </a:ext>
                </a:extLst>
              </a:tr>
              <a:tr h="187200">
                <a:tc>
                  <a:txBody>
                    <a:bodyPr/>
                    <a:lstStyle/>
                    <a:p>
                      <a:pPr marL="0" indent="0" algn="l" fontAlgn="ctr" latinLnBrk="1">
                        <a:lnSpc>
                          <a:spcPct val="114000"/>
                        </a:lnSpc>
                        <a:defRPr lang="ko-KR" altLang="en-US" sz="1000" b="0" i="0" u="none" strike="noStrike" kern="1200" baseline="0">
                          <a:ln>
                            <a:solidFill>
                              <a:schemeClr val="bg1">
                                <a:lumMod val="75000"/>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mn-cs"/>
                        </a:defRPr>
                      </a:pPr>
                      <a:r>
                        <a:rPr lang="en-US" altLang="ko-KR" sz="900" b="1" i="0" u="none" strike="noStrike" kern="1200" baseline="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EU</a:t>
                      </a:r>
                      <a:endParaRPr lang="ko-KR" altLang="en-US" sz="900" b="1" i="0" u="none" strike="noStrike" kern="1200" baseline="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endParaRPr>
                    </a:p>
                  </a:txBody>
                  <a:tcPr marL="36000" marR="36000" marT="0" marB="0" anchor="ctr">
                    <a:lnL w="12700" cap="flat" cmpd="sng" algn="ctr">
                      <a:noFill/>
                      <a:prstDash val="solid"/>
                      <a:round/>
                      <a:headEnd type="none" w="med" len="med"/>
                      <a:tailEnd type="none" w="med" len="med"/>
                    </a:lnL>
                    <a:lnR w="6350" cap="flat" cmpd="sng" algn="ctr">
                      <a:solidFill>
                        <a:schemeClr val="accent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ctr" latinLnBrk="1"/>
                      <a:r>
                        <a:rPr lang="en-US" altLang="ko-KR" sz="900" b="1" kern="0">
                          <a:ln>
                            <a:solidFill>
                              <a:srgbClr val="65B2FF">
                                <a:alpha val="0"/>
                              </a:srgbClr>
                            </a:solidFill>
                          </a:ln>
                          <a:solidFill>
                            <a:schemeClr val="accent2"/>
                          </a:solidFill>
                          <a:latin typeface="KoPub돋움체 Medium" panose="00000600000000000000" pitchFamily="2" charset="-127"/>
                          <a:ea typeface="KoPub돋움체 Medium" panose="00000600000000000000" pitchFamily="2" charset="-127"/>
                          <a:cs typeface="+mn-cs"/>
                        </a:rPr>
                        <a:t>2030</a:t>
                      </a:r>
                      <a:r>
                        <a:rPr lang="ko-KR" altLang="en-US" sz="900" b="1" kern="0">
                          <a:ln>
                            <a:solidFill>
                              <a:srgbClr val="65B2FF">
                                <a:alpha val="0"/>
                              </a:srgbClr>
                            </a:solidFill>
                          </a:ln>
                          <a:solidFill>
                            <a:schemeClr val="accent2"/>
                          </a:solidFill>
                          <a:latin typeface="KoPub돋움체 Medium" panose="00000600000000000000" pitchFamily="2" charset="-127"/>
                          <a:ea typeface="KoPub돋움체 Medium" panose="00000600000000000000" pitchFamily="2" charset="-127"/>
                          <a:cs typeface="+mn-cs"/>
                        </a:rPr>
                        <a:t>년까지 풍력 </a:t>
                      </a:r>
                      <a:r>
                        <a:rPr lang="en-US" altLang="ko-KR" sz="900" b="1" kern="0">
                          <a:ln>
                            <a:solidFill>
                              <a:srgbClr val="65B2FF">
                                <a:alpha val="0"/>
                              </a:srgbClr>
                            </a:solidFill>
                          </a:ln>
                          <a:solidFill>
                            <a:schemeClr val="accent2"/>
                          </a:solidFill>
                          <a:latin typeface="KoPub돋움체 Medium" panose="00000600000000000000" pitchFamily="2" charset="-127"/>
                          <a:ea typeface="KoPub돋움체 Medium" panose="00000600000000000000" pitchFamily="2" charset="-127"/>
                          <a:cs typeface="+mn-cs"/>
                        </a:rPr>
                        <a:t>480GW, </a:t>
                      </a:r>
                      <a:r>
                        <a:rPr lang="ko-KR" altLang="en-US" sz="900" b="1" kern="0">
                          <a:ln>
                            <a:solidFill>
                              <a:srgbClr val="65B2FF">
                                <a:alpha val="0"/>
                              </a:srgbClr>
                            </a:solidFill>
                          </a:ln>
                          <a:solidFill>
                            <a:schemeClr val="accent2"/>
                          </a:solidFill>
                          <a:latin typeface="KoPub돋움체 Medium" panose="00000600000000000000" pitchFamily="2" charset="-127"/>
                          <a:ea typeface="KoPub돋움체 Medium" panose="00000600000000000000" pitchFamily="2" charset="-127"/>
                          <a:cs typeface="+mn-cs"/>
                        </a:rPr>
                        <a:t>태양광 </a:t>
                      </a:r>
                      <a:r>
                        <a:rPr lang="en-US" altLang="ko-KR" sz="900" b="1" kern="0">
                          <a:ln>
                            <a:solidFill>
                              <a:srgbClr val="65B2FF">
                                <a:alpha val="0"/>
                              </a:srgbClr>
                            </a:solidFill>
                          </a:ln>
                          <a:solidFill>
                            <a:schemeClr val="accent2"/>
                          </a:solidFill>
                          <a:latin typeface="KoPub돋움체 Medium" panose="00000600000000000000" pitchFamily="2" charset="-127"/>
                          <a:ea typeface="KoPub돋움체 Medium" panose="00000600000000000000" pitchFamily="2" charset="-127"/>
                          <a:cs typeface="+mn-cs"/>
                        </a:rPr>
                        <a:t>600GW </a:t>
                      </a:r>
                      <a:r>
                        <a:rPr lang="ko-KR" altLang="en-US" sz="900" b="1" kern="0">
                          <a:ln>
                            <a:solidFill>
                              <a:srgbClr val="65B2FF">
                                <a:alpha val="0"/>
                              </a:srgbClr>
                            </a:solidFill>
                          </a:ln>
                          <a:solidFill>
                            <a:schemeClr val="accent2"/>
                          </a:solidFill>
                          <a:latin typeface="KoPub돋움체 Medium" panose="00000600000000000000" pitchFamily="2" charset="-127"/>
                          <a:ea typeface="KoPub돋움체 Medium" panose="00000600000000000000" pitchFamily="2" charset="-127"/>
                          <a:cs typeface="+mn-cs"/>
                        </a:rPr>
                        <a:t>신규 설치</a:t>
                      </a:r>
                      <a:r>
                        <a:rPr lang="en-US" altLang="ko-KR" sz="900" b="1" kern="0">
                          <a:ln>
                            <a:solidFill>
                              <a:srgbClr val="65B2FF">
                                <a:alpha val="0"/>
                              </a:srgbClr>
                            </a:solidFill>
                          </a:ln>
                          <a:solidFill>
                            <a:schemeClr val="accent2"/>
                          </a:solidFill>
                          <a:latin typeface="KoPub돋움체 Medium" panose="00000600000000000000" pitchFamily="2" charset="-127"/>
                          <a:ea typeface="KoPub돋움체 Medium" panose="00000600000000000000" pitchFamily="2" charset="-127"/>
                          <a:cs typeface="+mn-cs"/>
                        </a:rPr>
                        <a:t>, </a:t>
                      </a:r>
                      <a:r>
                        <a:rPr lang="ko-KR" altLang="en-US" sz="900" b="1" kern="0">
                          <a:ln>
                            <a:solidFill>
                              <a:srgbClr val="65B2FF">
                                <a:alpha val="0"/>
                              </a:srgbClr>
                            </a:solidFill>
                          </a:ln>
                          <a:solidFill>
                            <a:schemeClr val="accent2"/>
                          </a:solidFill>
                          <a:latin typeface="KoPub돋움체 Medium" panose="00000600000000000000" pitchFamily="2" charset="-127"/>
                          <a:ea typeface="KoPub돋움체 Medium" panose="00000600000000000000" pitchFamily="2" charset="-127"/>
                          <a:cs typeface="+mn-cs"/>
                        </a:rPr>
                        <a:t>기존 설치 속도 대비 약 </a:t>
                      </a:r>
                      <a:r>
                        <a:rPr lang="en-US" altLang="ko-KR" sz="900" b="1" kern="0">
                          <a:ln>
                            <a:solidFill>
                              <a:srgbClr val="65B2FF">
                                <a:alpha val="0"/>
                              </a:srgbClr>
                            </a:solidFill>
                          </a:ln>
                          <a:solidFill>
                            <a:schemeClr val="accent2"/>
                          </a:solidFill>
                          <a:latin typeface="KoPub돋움체 Medium" panose="00000600000000000000" pitchFamily="2" charset="-127"/>
                          <a:ea typeface="KoPub돋움체 Medium" panose="00000600000000000000" pitchFamily="2" charset="-127"/>
                          <a:cs typeface="+mn-cs"/>
                        </a:rPr>
                        <a:t>3</a:t>
                      </a:r>
                      <a:r>
                        <a:rPr lang="ko-KR" altLang="en-US" sz="900" b="1" kern="0">
                          <a:ln>
                            <a:solidFill>
                              <a:srgbClr val="65B2FF">
                                <a:alpha val="0"/>
                              </a:srgbClr>
                            </a:solidFill>
                          </a:ln>
                          <a:solidFill>
                            <a:schemeClr val="accent2"/>
                          </a:solidFill>
                          <a:latin typeface="KoPub돋움체 Medium" panose="00000600000000000000" pitchFamily="2" charset="-127"/>
                          <a:ea typeface="KoPub돋움체 Medium" panose="00000600000000000000" pitchFamily="2" charset="-127"/>
                          <a:cs typeface="+mn-cs"/>
                        </a:rPr>
                        <a:t>배 증가로 </a:t>
                      </a:r>
                      <a:r>
                        <a:rPr lang="en-US" altLang="ko-KR" sz="900" b="1" kern="0">
                          <a:ln>
                            <a:solidFill>
                              <a:srgbClr val="65B2FF">
                                <a:alpha val="0"/>
                              </a:srgbClr>
                            </a:solidFill>
                          </a:ln>
                          <a:solidFill>
                            <a:schemeClr val="accent2"/>
                          </a:solidFill>
                          <a:latin typeface="KoPub돋움체 Medium" panose="00000600000000000000" pitchFamily="2" charset="-127"/>
                          <a:ea typeface="KoPub돋움체 Medium" panose="00000600000000000000" pitchFamily="2" charset="-127"/>
                          <a:cs typeface="+mn-cs"/>
                        </a:rPr>
                        <a:t>Fit For 55</a:t>
                      </a:r>
                      <a:r>
                        <a:rPr lang="ko-KR" altLang="en-US" sz="900" b="1" kern="0">
                          <a:ln>
                            <a:solidFill>
                              <a:srgbClr val="65B2FF">
                                <a:alpha val="0"/>
                              </a:srgbClr>
                            </a:solidFill>
                          </a:ln>
                          <a:solidFill>
                            <a:schemeClr val="accent2"/>
                          </a:solidFill>
                          <a:latin typeface="KoPub돋움체 Medium" panose="00000600000000000000" pitchFamily="2" charset="-127"/>
                          <a:ea typeface="KoPub돋움체 Medium" panose="00000600000000000000" pitchFamily="2" charset="-127"/>
                          <a:cs typeface="+mn-cs"/>
                        </a:rPr>
                        <a:t>에서 수립한 재생에너지 비율 </a:t>
                      </a:r>
                      <a:r>
                        <a:rPr lang="en-US" altLang="ko-KR" sz="900" b="1" kern="0">
                          <a:ln>
                            <a:solidFill>
                              <a:srgbClr val="65B2FF">
                                <a:alpha val="0"/>
                              </a:srgbClr>
                            </a:solidFill>
                          </a:ln>
                          <a:solidFill>
                            <a:schemeClr val="accent2"/>
                          </a:solidFill>
                          <a:latin typeface="KoPub돋움체 Medium" panose="00000600000000000000" pitchFamily="2" charset="-127"/>
                          <a:ea typeface="KoPub돋움체 Medium" panose="00000600000000000000" pitchFamily="2" charset="-127"/>
                          <a:cs typeface="+mn-cs"/>
                        </a:rPr>
                        <a:t>40% → 45%</a:t>
                      </a:r>
                      <a:r>
                        <a:rPr lang="ko-KR" altLang="en-US" sz="900" b="1" kern="0">
                          <a:ln>
                            <a:solidFill>
                              <a:srgbClr val="65B2FF">
                                <a:alpha val="0"/>
                              </a:srgbClr>
                            </a:solidFill>
                          </a:ln>
                          <a:solidFill>
                            <a:schemeClr val="accent2"/>
                          </a:solidFill>
                          <a:latin typeface="KoPub돋움체 Medium" panose="00000600000000000000" pitchFamily="2" charset="-127"/>
                          <a:ea typeface="KoPub돋움체 Medium" panose="00000600000000000000" pitchFamily="2" charset="-127"/>
                          <a:cs typeface="+mn-cs"/>
                        </a:rPr>
                        <a:t>로 상향 </a:t>
                      </a:r>
                      <a:r>
                        <a:rPr lang="en-US" altLang="ko-KR" sz="900" b="1" kern="0">
                          <a:ln>
                            <a:solidFill>
                              <a:srgbClr val="65B2FF">
                                <a:alpha val="0"/>
                              </a:srgbClr>
                            </a:solidFill>
                          </a:ln>
                          <a:solidFill>
                            <a:schemeClr val="accent2"/>
                          </a:solidFill>
                          <a:latin typeface="KoPub돋움체 Medium" panose="00000600000000000000" pitchFamily="2" charset="-127"/>
                          <a:ea typeface="KoPub돋움체 Medium" panose="00000600000000000000" pitchFamily="2" charset="-127"/>
                          <a:cs typeface="+mn-cs"/>
                        </a:rPr>
                        <a:t>(</a:t>
                      </a:r>
                      <a:r>
                        <a:rPr lang="en-US" altLang="ko-KR" sz="900" b="1" kern="0" err="1">
                          <a:ln>
                            <a:solidFill>
                              <a:srgbClr val="65B2FF">
                                <a:alpha val="0"/>
                              </a:srgbClr>
                            </a:solidFill>
                          </a:ln>
                          <a:solidFill>
                            <a:schemeClr val="accent2"/>
                          </a:solidFill>
                          <a:latin typeface="KoPub돋움체 Medium" panose="00000600000000000000" pitchFamily="2" charset="-127"/>
                          <a:ea typeface="KoPub돋움체 Medium" panose="00000600000000000000" pitchFamily="2" charset="-127"/>
                          <a:cs typeface="+mn-cs"/>
                        </a:rPr>
                        <a:t>REPowerEU</a:t>
                      </a:r>
                      <a:r>
                        <a:rPr lang="en-US" altLang="ko-KR" sz="900" b="1" kern="0">
                          <a:ln>
                            <a:solidFill>
                              <a:srgbClr val="65B2FF">
                                <a:alpha val="0"/>
                              </a:srgbClr>
                            </a:solidFill>
                          </a:ln>
                          <a:solidFill>
                            <a:schemeClr val="accent2"/>
                          </a:solidFill>
                          <a:latin typeface="KoPub돋움체 Medium" panose="00000600000000000000" pitchFamily="2" charset="-127"/>
                          <a:ea typeface="KoPub돋움체 Medium" panose="00000600000000000000" pitchFamily="2" charset="-127"/>
                          <a:cs typeface="+mn-cs"/>
                        </a:rPr>
                        <a:t>)</a:t>
                      </a:r>
                      <a:endParaRPr lang="ko-KR" altLang="en-US" sz="900" b="1" kern="0">
                        <a:ln>
                          <a:solidFill>
                            <a:srgbClr val="65B2FF">
                              <a:alpha val="0"/>
                            </a:srgbClr>
                          </a:solidFill>
                        </a:ln>
                        <a:solidFill>
                          <a:schemeClr val="accent2"/>
                        </a:solidFill>
                        <a:latin typeface="KoPub돋움체 Medium" panose="00000600000000000000" pitchFamily="2" charset="-127"/>
                        <a:ea typeface="KoPub돋움체 Medium" panose="00000600000000000000" pitchFamily="2" charset="-127"/>
                        <a:cs typeface="+mn-cs"/>
                      </a:endParaRPr>
                    </a:p>
                  </a:txBody>
                  <a:tcPr marL="36000" marR="36000" marT="0" marB="0" anchor="ctr">
                    <a:lnL w="6350" cap="flat" cmpd="sng" algn="ctr">
                      <a:solidFill>
                        <a:schemeClr val="accent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901986958"/>
                  </a:ext>
                </a:extLst>
              </a:tr>
              <a:tr h="187200">
                <a:tc>
                  <a:txBody>
                    <a:bodyPr/>
                    <a:lstStyle/>
                    <a:p>
                      <a:pPr marL="0" indent="0" algn="l" fontAlgn="ctr" latinLnBrk="1">
                        <a:lnSpc>
                          <a:spcPct val="114000"/>
                        </a:lnSpc>
                        <a:defRPr lang="ko-KR" altLang="en-US" sz="1000" b="0" i="0" u="none" strike="noStrike" kern="1200" baseline="0">
                          <a:ln>
                            <a:solidFill>
                              <a:schemeClr val="bg1">
                                <a:lumMod val="75000"/>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mn-cs"/>
                        </a:defRPr>
                      </a:pPr>
                      <a:r>
                        <a:rPr lang="ko-KR" altLang="en-US" sz="900" b="1" i="0" u="none" strike="noStrike" kern="1200" baseline="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독일</a:t>
                      </a:r>
                    </a:p>
                  </a:txBody>
                  <a:tcPr marL="36000" marR="36000" marT="0" marB="0" anchor="ctr">
                    <a:lnL w="12700" cap="flat" cmpd="sng" algn="ctr">
                      <a:noFill/>
                      <a:prstDash val="solid"/>
                      <a:round/>
                      <a:headEnd type="none" w="med" len="med"/>
                      <a:tailEnd type="none" w="med" len="med"/>
                    </a:lnL>
                    <a:lnR w="6350" cap="flat" cmpd="sng" algn="ctr">
                      <a:solidFill>
                        <a:schemeClr val="accent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latinLnBrk="1"/>
                      <a:r>
                        <a:rPr lang="en-US" altLang="ko-KR" sz="900" b="0" kern="0">
                          <a:ln>
                            <a:solidFill>
                              <a:srgbClr val="65B2FF">
                                <a:alpha val="0"/>
                              </a:srgbClr>
                            </a:solidFill>
                          </a:ln>
                          <a:solidFill>
                            <a:schemeClr val="tx1"/>
                          </a:solidFill>
                          <a:latin typeface="KoPub돋움체 Medium" panose="00000600000000000000" pitchFamily="2" charset="-127"/>
                          <a:ea typeface="KoPub돋움체 Medium" panose="00000600000000000000" pitchFamily="2" charset="-127"/>
                          <a:cs typeface="+mn-cs"/>
                        </a:rPr>
                        <a:t>2030</a:t>
                      </a:r>
                      <a:r>
                        <a:rPr lang="ko-KR" altLang="en-US" sz="900" b="0" kern="0">
                          <a:ln>
                            <a:solidFill>
                              <a:srgbClr val="65B2FF">
                                <a:alpha val="0"/>
                              </a:srgbClr>
                            </a:solidFill>
                          </a:ln>
                          <a:solidFill>
                            <a:schemeClr val="tx1"/>
                          </a:solidFill>
                          <a:latin typeface="KoPub돋움체 Medium" panose="00000600000000000000" pitchFamily="2" charset="-127"/>
                          <a:ea typeface="KoPub돋움체 Medium" panose="00000600000000000000" pitchFamily="2" charset="-127"/>
                          <a:cs typeface="+mn-cs"/>
                        </a:rPr>
                        <a:t>년까지 누적으로 육상풍력 </a:t>
                      </a:r>
                      <a:r>
                        <a:rPr lang="en-US" altLang="ko-KR" sz="900" b="0" kern="0">
                          <a:ln>
                            <a:solidFill>
                              <a:srgbClr val="65B2FF">
                                <a:alpha val="0"/>
                              </a:srgbClr>
                            </a:solidFill>
                          </a:ln>
                          <a:solidFill>
                            <a:schemeClr val="tx1"/>
                          </a:solidFill>
                          <a:latin typeface="KoPub돋움체 Medium" panose="00000600000000000000" pitchFamily="2" charset="-127"/>
                          <a:ea typeface="KoPub돋움체 Medium" panose="00000600000000000000" pitchFamily="2" charset="-127"/>
                          <a:cs typeface="+mn-cs"/>
                        </a:rPr>
                        <a:t>115GW, </a:t>
                      </a:r>
                      <a:r>
                        <a:rPr lang="ko-KR" altLang="en-US" sz="900" b="0" kern="0">
                          <a:ln>
                            <a:solidFill>
                              <a:srgbClr val="65B2FF">
                                <a:alpha val="0"/>
                              </a:srgbClr>
                            </a:solidFill>
                          </a:ln>
                          <a:solidFill>
                            <a:schemeClr val="tx1"/>
                          </a:solidFill>
                          <a:latin typeface="KoPub돋움체 Medium" panose="00000600000000000000" pitchFamily="2" charset="-127"/>
                          <a:ea typeface="KoPub돋움체 Medium" panose="00000600000000000000" pitchFamily="2" charset="-127"/>
                          <a:cs typeface="+mn-cs"/>
                        </a:rPr>
                        <a:t>해상풍력  </a:t>
                      </a:r>
                      <a:r>
                        <a:rPr lang="en-US" altLang="ko-KR" sz="900" b="0" kern="0">
                          <a:ln>
                            <a:solidFill>
                              <a:srgbClr val="65B2FF">
                                <a:alpha val="0"/>
                              </a:srgbClr>
                            </a:solidFill>
                          </a:ln>
                          <a:solidFill>
                            <a:schemeClr val="tx1"/>
                          </a:solidFill>
                          <a:latin typeface="KoPub돋움체 Medium" panose="00000600000000000000" pitchFamily="2" charset="-127"/>
                          <a:ea typeface="KoPub돋움체 Medium" panose="00000600000000000000" pitchFamily="2" charset="-127"/>
                          <a:cs typeface="+mn-cs"/>
                        </a:rPr>
                        <a:t>30GW </a:t>
                      </a:r>
                      <a:r>
                        <a:rPr lang="ko-KR" altLang="en-US" sz="900" b="0" kern="0">
                          <a:ln>
                            <a:solidFill>
                              <a:srgbClr val="65B2FF">
                                <a:alpha val="0"/>
                              </a:srgbClr>
                            </a:solidFill>
                          </a:ln>
                          <a:solidFill>
                            <a:schemeClr val="tx1"/>
                          </a:solidFill>
                          <a:latin typeface="KoPub돋움체 Medium" panose="00000600000000000000" pitchFamily="2" charset="-127"/>
                          <a:ea typeface="KoPub돋움체 Medium" panose="00000600000000000000" pitchFamily="2" charset="-127"/>
                          <a:cs typeface="+mn-cs"/>
                        </a:rPr>
                        <a:t>확보 계획</a:t>
                      </a:r>
                    </a:p>
                  </a:txBody>
                  <a:tcPr marL="36000" marR="36000" marT="0" marB="0" anchor="ctr">
                    <a:lnL w="6350" cap="flat" cmpd="sng" algn="ctr">
                      <a:solidFill>
                        <a:schemeClr val="accent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21162641"/>
                  </a:ext>
                </a:extLst>
              </a:tr>
              <a:tr h="187200">
                <a:tc>
                  <a:txBody>
                    <a:bodyPr/>
                    <a:lstStyle/>
                    <a:p>
                      <a:pPr marL="0" indent="0" algn="l" fontAlgn="ctr" latinLnBrk="1">
                        <a:lnSpc>
                          <a:spcPct val="114000"/>
                        </a:lnSpc>
                        <a:defRPr lang="ko-KR" altLang="en-US" sz="1000" b="0" i="0" u="none" strike="noStrike" kern="1200" baseline="0">
                          <a:ln>
                            <a:solidFill>
                              <a:schemeClr val="bg1">
                                <a:lumMod val="75000"/>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mn-cs"/>
                        </a:defRPr>
                      </a:pPr>
                      <a:r>
                        <a:rPr lang="ko-KR" altLang="en-US" sz="900" b="1" i="0" u="none" strike="noStrike" kern="1200" baseline="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영국</a:t>
                      </a:r>
                    </a:p>
                  </a:txBody>
                  <a:tcPr marL="36000" marR="36000" marT="0" marB="0" anchor="ctr">
                    <a:lnL w="12700" cap="flat" cmpd="sng" algn="ctr">
                      <a:noFill/>
                      <a:prstDash val="solid"/>
                      <a:round/>
                      <a:headEnd type="none" w="med" len="med"/>
                      <a:tailEnd type="none" w="med" len="med"/>
                    </a:lnL>
                    <a:lnR w="6350" cap="flat" cmpd="sng" algn="ctr">
                      <a:solidFill>
                        <a:schemeClr val="accent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latinLnBrk="1"/>
                      <a:r>
                        <a:rPr lang="ko-KR" altLang="en-US" sz="900" b="0" kern="0">
                          <a:ln>
                            <a:solidFill>
                              <a:srgbClr val="65B2FF">
                                <a:alpha val="0"/>
                              </a:srgbClr>
                            </a:solidFill>
                          </a:ln>
                          <a:solidFill>
                            <a:schemeClr val="tx1"/>
                          </a:solidFill>
                          <a:latin typeface="KoPub돋움체 Medium" panose="00000600000000000000" pitchFamily="2" charset="-127"/>
                          <a:ea typeface="KoPub돋움체 Medium" panose="00000600000000000000" pitchFamily="2" charset="-127"/>
                          <a:cs typeface="+mn-cs"/>
                        </a:rPr>
                        <a:t>육상풍력 허가 재개</a:t>
                      </a:r>
                      <a:r>
                        <a:rPr lang="en-US" altLang="ko-KR" sz="900" b="0" kern="0">
                          <a:ln>
                            <a:solidFill>
                              <a:srgbClr val="65B2FF">
                                <a:alpha val="0"/>
                              </a:srgbClr>
                            </a:solidFill>
                          </a:ln>
                          <a:solidFill>
                            <a:schemeClr val="tx1"/>
                          </a:solidFill>
                          <a:latin typeface="KoPub돋움체 Medium" panose="00000600000000000000" pitchFamily="2" charset="-127"/>
                          <a:ea typeface="KoPub돋움체 Medium" panose="00000600000000000000" pitchFamily="2" charset="-127"/>
                          <a:cs typeface="+mn-cs"/>
                        </a:rPr>
                        <a:t>, </a:t>
                      </a:r>
                      <a:r>
                        <a:rPr lang="ko-KR" altLang="en-US" sz="900" b="0" kern="0">
                          <a:ln>
                            <a:solidFill>
                              <a:srgbClr val="65B2FF">
                                <a:alpha val="0"/>
                              </a:srgbClr>
                            </a:solidFill>
                          </a:ln>
                          <a:solidFill>
                            <a:schemeClr val="tx1"/>
                          </a:solidFill>
                          <a:latin typeface="KoPub돋움체 Medium" panose="00000600000000000000" pitchFamily="2" charset="-127"/>
                          <a:ea typeface="KoPub돋움체 Medium" panose="00000600000000000000" pitchFamily="2" charset="-127"/>
                          <a:cs typeface="+mn-cs"/>
                        </a:rPr>
                        <a:t>해상풍력 목표량 확대해 연간 풍력 설치 속도 </a:t>
                      </a:r>
                      <a:r>
                        <a:rPr lang="en-US" altLang="ko-KR" sz="900" b="0" kern="0">
                          <a:ln>
                            <a:solidFill>
                              <a:srgbClr val="65B2FF">
                                <a:alpha val="0"/>
                              </a:srgbClr>
                            </a:solidFill>
                          </a:ln>
                          <a:solidFill>
                            <a:schemeClr val="tx1"/>
                          </a:solidFill>
                          <a:latin typeface="KoPub돋움체 Medium" panose="00000600000000000000" pitchFamily="2" charset="-127"/>
                          <a:ea typeface="KoPub돋움체 Medium" panose="00000600000000000000" pitchFamily="2" charset="-127"/>
                          <a:cs typeface="+mn-cs"/>
                        </a:rPr>
                        <a:t>2</a:t>
                      </a:r>
                      <a:r>
                        <a:rPr lang="ko-KR" altLang="en-US" sz="900" b="0" kern="0">
                          <a:ln>
                            <a:solidFill>
                              <a:srgbClr val="65B2FF">
                                <a:alpha val="0"/>
                              </a:srgbClr>
                            </a:solidFill>
                          </a:ln>
                          <a:solidFill>
                            <a:schemeClr val="tx1"/>
                          </a:solidFill>
                          <a:latin typeface="KoPub돋움체 Medium" panose="00000600000000000000" pitchFamily="2" charset="-127"/>
                          <a:ea typeface="KoPub돋움체 Medium" panose="00000600000000000000" pitchFamily="2" charset="-127"/>
                          <a:cs typeface="+mn-cs"/>
                        </a:rPr>
                        <a:t>배 상향 예정</a:t>
                      </a:r>
                    </a:p>
                  </a:txBody>
                  <a:tcPr marL="36000" marR="36000" marT="0" marB="0" anchor="ctr">
                    <a:lnL w="6350" cap="flat" cmpd="sng" algn="ctr">
                      <a:solidFill>
                        <a:schemeClr val="accent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43838298"/>
                  </a:ext>
                </a:extLst>
              </a:tr>
              <a:tr h="187200">
                <a:tc>
                  <a:txBody>
                    <a:bodyPr/>
                    <a:lstStyle/>
                    <a:p>
                      <a:pPr marL="0" indent="0" algn="l" fontAlgn="ctr" latinLnBrk="1">
                        <a:lnSpc>
                          <a:spcPct val="114000"/>
                        </a:lnSpc>
                        <a:defRPr lang="ko-KR" altLang="en-US" sz="1000" b="0" i="0" u="none" strike="noStrike" kern="1200" baseline="0">
                          <a:ln>
                            <a:solidFill>
                              <a:schemeClr val="bg1">
                                <a:lumMod val="75000"/>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mn-cs"/>
                        </a:defRPr>
                      </a:pPr>
                      <a:r>
                        <a:rPr lang="ko-KR" altLang="en-US" sz="900" b="1" i="0" u="none" strike="noStrike" kern="1200" baseline="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네덜란드</a:t>
                      </a:r>
                    </a:p>
                  </a:txBody>
                  <a:tcPr marL="36000" marR="36000" marT="0" marB="0" anchor="ctr">
                    <a:lnL w="12700" cap="flat" cmpd="sng" algn="ctr">
                      <a:noFill/>
                      <a:prstDash val="solid"/>
                      <a:round/>
                      <a:headEnd type="none" w="med" len="med"/>
                      <a:tailEnd type="none" w="med" len="med"/>
                    </a:lnL>
                    <a:lnR w="6350" cap="flat" cmpd="sng" algn="ctr">
                      <a:solidFill>
                        <a:schemeClr val="accent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latinLnBrk="1"/>
                      <a:r>
                        <a:rPr lang="ko-KR" altLang="en-US" sz="900" b="0" kern="0">
                          <a:ln>
                            <a:solidFill>
                              <a:srgbClr val="65B2FF">
                                <a:alpha val="0"/>
                              </a:srgbClr>
                            </a:solidFill>
                          </a:ln>
                          <a:solidFill>
                            <a:schemeClr val="tx1"/>
                          </a:solidFill>
                          <a:latin typeface="KoPub돋움체 Medium" panose="00000600000000000000" pitchFamily="2" charset="-127"/>
                          <a:ea typeface="KoPub돋움체 Medium" panose="00000600000000000000" pitchFamily="2" charset="-127"/>
                          <a:cs typeface="+mn-cs"/>
                        </a:rPr>
                        <a:t>해상풍력 </a:t>
                      </a:r>
                      <a:r>
                        <a:rPr lang="en-US" altLang="ko-KR" sz="900" b="0" kern="0">
                          <a:ln>
                            <a:solidFill>
                              <a:srgbClr val="65B2FF">
                                <a:alpha val="0"/>
                              </a:srgbClr>
                            </a:solidFill>
                          </a:ln>
                          <a:solidFill>
                            <a:schemeClr val="tx1"/>
                          </a:solidFill>
                          <a:latin typeface="KoPub돋움체 Medium" panose="00000600000000000000" pitchFamily="2" charset="-127"/>
                          <a:ea typeface="KoPub돋움체 Medium" panose="00000600000000000000" pitchFamily="2" charset="-127"/>
                          <a:cs typeface="+mn-cs"/>
                        </a:rPr>
                        <a:t>2030</a:t>
                      </a:r>
                      <a:r>
                        <a:rPr lang="ko-KR" altLang="en-US" sz="900" b="0" kern="0">
                          <a:ln>
                            <a:solidFill>
                              <a:srgbClr val="65B2FF">
                                <a:alpha val="0"/>
                              </a:srgbClr>
                            </a:solidFill>
                          </a:ln>
                          <a:solidFill>
                            <a:schemeClr val="tx1"/>
                          </a:solidFill>
                          <a:latin typeface="KoPub돋움체 Medium" panose="00000600000000000000" pitchFamily="2" charset="-127"/>
                          <a:ea typeface="KoPub돋움체 Medium" panose="00000600000000000000" pitchFamily="2" charset="-127"/>
                          <a:cs typeface="+mn-cs"/>
                        </a:rPr>
                        <a:t>년 누적 설치 목표를 </a:t>
                      </a:r>
                      <a:r>
                        <a:rPr lang="en-US" altLang="ko-KR" sz="900" b="0" kern="0">
                          <a:ln>
                            <a:solidFill>
                              <a:srgbClr val="65B2FF">
                                <a:alpha val="0"/>
                              </a:srgbClr>
                            </a:solidFill>
                          </a:ln>
                          <a:solidFill>
                            <a:schemeClr val="tx1"/>
                          </a:solidFill>
                          <a:latin typeface="KoPub돋움체 Medium" panose="00000600000000000000" pitchFamily="2" charset="-127"/>
                          <a:ea typeface="KoPub돋움체 Medium" panose="00000600000000000000" pitchFamily="2" charset="-127"/>
                          <a:cs typeface="+mn-cs"/>
                        </a:rPr>
                        <a:t>10.7GW</a:t>
                      </a:r>
                      <a:r>
                        <a:rPr lang="ko-KR" altLang="en-US" sz="900" b="0" kern="0">
                          <a:ln>
                            <a:solidFill>
                              <a:srgbClr val="65B2FF">
                                <a:alpha val="0"/>
                              </a:srgbClr>
                            </a:solidFill>
                          </a:ln>
                          <a:solidFill>
                            <a:schemeClr val="tx1"/>
                          </a:solidFill>
                          <a:latin typeface="KoPub돋움체 Medium" panose="00000600000000000000" pitchFamily="2" charset="-127"/>
                          <a:ea typeface="KoPub돋움체 Medium" panose="00000600000000000000" pitchFamily="2" charset="-127"/>
                          <a:cs typeface="+mn-cs"/>
                        </a:rPr>
                        <a:t>에서 </a:t>
                      </a:r>
                      <a:r>
                        <a:rPr lang="en-US" altLang="ko-KR" sz="900" b="0" kern="0">
                          <a:ln>
                            <a:solidFill>
                              <a:srgbClr val="65B2FF">
                                <a:alpha val="0"/>
                              </a:srgbClr>
                            </a:solidFill>
                          </a:ln>
                          <a:solidFill>
                            <a:schemeClr val="tx1"/>
                          </a:solidFill>
                          <a:latin typeface="KoPub돋움체 Medium" panose="00000600000000000000" pitchFamily="2" charset="-127"/>
                          <a:ea typeface="KoPub돋움체 Medium" panose="00000600000000000000" pitchFamily="2" charset="-127"/>
                          <a:cs typeface="+mn-cs"/>
                        </a:rPr>
                        <a:t>21.4GW</a:t>
                      </a:r>
                      <a:r>
                        <a:rPr lang="ko-KR" altLang="en-US" sz="900" b="0" kern="0">
                          <a:ln>
                            <a:solidFill>
                              <a:srgbClr val="65B2FF">
                                <a:alpha val="0"/>
                              </a:srgbClr>
                            </a:solidFill>
                          </a:ln>
                          <a:solidFill>
                            <a:schemeClr val="tx1"/>
                          </a:solidFill>
                          <a:latin typeface="KoPub돋움체 Medium" panose="00000600000000000000" pitchFamily="2" charset="-127"/>
                          <a:ea typeface="KoPub돋움체 Medium" panose="00000600000000000000" pitchFamily="2" charset="-127"/>
                          <a:cs typeface="+mn-cs"/>
                        </a:rPr>
                        <a:t>로 </a:t>
                      </a:r>
                      <a:r>
                        <a:rPr lang="en-US" altLang="ko-KR" sz="900" b="0" kern="0">
                          <a:ln>
                            <a:solidFill>
                              <a:srgbClr val="65B2FF">
                                <a:alpha val="0"/>
                              </a:srgbClr>
                            </a:solidFill>
                          </a:ln>
                          <a:solidFill>
                            <a:schemeClr val="tx1"/>
                          </a:solidFill>
                          <a:latin typeface="KoPub돋움체 Medium" panose="00000600000000000000" pitchFamily="2" charset="-127"/>
                          <a:ea typeface="KoPub돋움체 Medium" panose="00000600000000000000" pitchFamily="2" charset="-127"/>
                          <a:cs typeface="+mn-cs"/>
                        </a:rPr>
                        <a:t>2</a:t>
                      </a:r>
                      <a:r>
                        <a:rPr lang="ko-KR" altLang="en-US" sz="900" b="0" kern="0">
                          <a:ln>
                            <a:solidFill>
                              <a:srgbClr val="65B2FF">
                                <a:alpha val="0"/>
                              </a:srgbClr>
                            </a:solidFill>
                          </a:ln>
                          <a:solidFill>
                            <a:schemeClr val="tx1"/>
                          </a:solidFill>
                          <a:latin typeface="KoPub돋움체 Medium" panose="00000600000000000000" pitchFamily="2" charset="-127"/>
                          <a:ea typeface="KoPub돋움체 Medium" panose="00000600000000000000" pitchFamily="2" charset="-127"/>
                          <a:cs typeface="+mn-cs"/>
                        </a:rPr>
                        <a:t>배 확대</a:t>
                      </a:r>
                    </a:p>
                  </a:txBody>
                  <a:tcPr marL="36000" marR="36000" marT="0" marB="0" anchor="ctr">
                    <a:lnL w="6350" cap="flat" cmpd="sng" algn="ctr">
                      <a:solidFill>
                        <a:schemeClr val="accent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5361441"/>
                  </a:ext>
                </a:extLst>
              </a:tr>
              <a:tr h="187200">
                <a:tc>
                  <a:txBody>
                    <a:bodyPr/>
                    <a:lstStyle/>
                    <a:p>
                      <a:pPr marL="0" indent="0" algn="l" fontAlgn="ctr" latinLnBrk="1">
                        <a:lnSpc>
                          <a:spcPct val="114000"/>
                        </a:lnSpc>
                        <a:defRPr lang="ko-KR" altLang="en-US" sz="1000" b="0" i="0" u="none" strike="noStrike" kern="1200" baseline="0">
                          <a:ln>
                            <a:solidFill>
                              <a:schemeClr val="bg1">
                                <a:lumMod val="75000"/>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mn-cs"/>
                        </a:defRPr>
                      </a:pPr>
                      <a:r>
                        <a:rPr lang="ko-KR" altLang="en-US" sz="900" b="1" i="0" u="none" strike="noStrike" kern="1200" baseline="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벨기에</a:t>
                      </a:r>
                    </a:p>
                  </a:txBody>
                  <a:tcPr marL="36000" marR="36000" marT="0" marB="0" anchor="ctr">
                    <a:lnL w="12700" cap="flat" cmpd="sng" algn="ctr">
                      <a:noFill/>
                      <a:prstDash val="solid"/>
                      <a:round/>
                      <a:headEnd type="none" w="med" len="med"/>
                      <a:tailEnd type="none" w="med" len="med"/>
                    </a:lnL>
                    <a:lnR w="6350" cap="flat" cmpd="sng" algn="ctr">
                      <a:solidFill>
                        <a:schemeClr val="accent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latinLnBrk="1"/>
                      <a:r>
                        <a:rPr lang="ko-KR" altLang="en-US" sz="900" b="0" kern="0">
                          <a:ln>
                            <a:solidFill>
                              <a:srgbClr val="65B2FF">
                                <a:alpha val="0"/>
                              </a:srgbClr>
                            </a:solidFill>
                          </a:ln>
                          <a:solidFill>
                            <a:schemeClr val="tx1"/>
                          </a:solidFill>
                          <a:latin typeface="KoPub돋움체 Medium" panose="00000600000000000000" pitchFamily="2" charset="-127"/>
                          <a:ea typeface="KoPub돋움체 Medium" panose="00000600000000000000" pitchFamily="2" charset="-127"/>
                          <a:cs typeface="+mn-cs"/>
                        </a:rPr>
                        <a:t>해상풍력 </a:t>
                      </a:r>
                      <a:r>
                        <a:rPr lang="en-US" altLang="ko-KR" sz="900" b="0" kern="0">
                          <a:ln>
                            <a:solidFill>
                              <a:srgbClr val="65B2FF">
                                <a:alpha val="0"/>
                              </a:srgbClr>
                            </a:solidFill>
                          </a:ln>
                          <a:solidFill>
                            <a:schemeClr val="tx1"/>
                          </a:solidFill>
                          <a:latin typeface="KoPub돋움체 Medium" panose="00000600000000000000" pitchFamily="2" charset="-127"/>
                          <a:ea typeface="KoPub돋움체 Medium" panose="00000600000000000000" pitchFamily="2" charset="-127"/>
                          <a:cs typeface="+mn-cs"/>
                        </a:rPr>
                        <a:t>2030</a:t>
                      </a:r>
                      <a:r>
                        <a:rPr lang="ko-KR" altLang="en-US" sz="900" b="0" kern="0">
                          <a:ln>
                            <a:solidFill>
                              <a:srgbClr val="65B2FF">
                                <a:alpha val="0"/>
                              </a:srgbClr>
                            </a:solidFill>
                          </a:ln>
                          <a:solidFill>
                            <a:schemeClr val="tx1"/>
                          </a:solidFill>
                          <a:latin typeface="KoPub돋움체 Medium" panose="00000600000000000000" pitchFamily="2" charset="-127"/>
                          <a:ea typeface="KoPub돋움체 Medium" panose="00000600000000000000" pitchFamily="2" charset="-127"/>
                          <a:cs typeface="+mn-cs"/>
                        </a:rPr>
                        <a:t>년 누적 설치 목표를 </a:t>
                      </a:r>
                      <a:r>
                        <a:rPr lang="en-US" altLang="ko-KR" sz="900" b="0" kern="0">
                          <a:ln>
                            <a:solidFill>
                              <a:srgbClr val="65B2FF">
                                <a:alpha val="0"/>
                              </a:srgbClr>
                            </a:solidFill>
                          </a:ln>
                          <a:solidFill>
                            <a:schemeClr val="tx1"/>
                          </a:solidFill>
                          <a:latin typeface="KoPub돋움체 Medium" panose="00000600000000000000" pitchFamily="2" charset="-127"/>
                          <a:ea typeface="KoPub돋움체 Medium" panose="00000600000000000000" pitchFamily="2" charset="-127"/>
                          <a:cs typeface="+mn-cs"/>
                        </a:rPr>
                        <a:t>5.7GW</a:t>
                      </a:r>
                      <a:r>
                        <a:rPr lang="ko-KR" altLang="en-US" sz="900" b="0" kern="0">
                          <a:ln>
                            <a:solidFill>
                              <a:srgbClr val="65B2FF">
                                <a:alpha val="0"/>
                              </a:srgbClr>
                            </a:solidFill>
                          </a:ln>
                          <a:solidFill>
                            <a:schemeClr val="tx1"/>
                          </a:solidFill>
                          <a:latin typeface="KoPub돋움체 Medium" panose="00000600000000000000" pitchFamily="2" charset="-127"/>
                          <a:ea typeface="KoPub돋움체 Medium" panose="00000600000000000000" pitchFamily="2" charset="-127"/>
                          <a:cs typeface="+mn-cs"/>
                        </a:rPr>
                        <a:t>에서 </a:t>
                      </a:r>
                      <a:r>
                        <a:rPr lang="en-US" altLang="ko-KR" sz="900" b="0" kern="0">
                          <a:ln>
                            <a:solidFill>
                              <a:srgbClr val="65B2FF">
                                <a:alpha val="0"/>
                              </a:srgbClr>
                            </a:solidFill>
                          </a:ln>
                          <a:solidFill>
                            <a:schemeClr val="tx1"/>
                          </a:solidFill>
                          <a:latin typeface="KoPub돋움체 Medium" panose="00000600000000000000" pitchFamily="2" charset="-127"/>
                          <a:ea typeface="KoPub돋움체 Medium" panose="00000600000000000000" pitchFamily="2" charset="-127"/>
                          <a:cs typeface="+mn-cs"/>
                        </a:rPr>
                        <a:t>8GW</a:t>
                      </a:r>
                      <a:r>
                        <a:rPr lang="ko-KR" altLang="en-US" sz="900" b="0" kern="0">
                          <a:ln>
                            <a:solidFill>
                              <a:srgbClr val="65B2FF">
                                <a:alpha val="0"/>
                              </a:srgbClr>
                            </a:solidFill>
                          </a:ln>
                          <a:solidFill>
                            <a:schemeClr val="tx1"/>
                          </a:solidFill>
                          <a:latin typeface="KoPub돋움체 Medium" panose="00000600000000000000" pitchFamily="2" charset="-127"/>
                          <a:ea typeface="KoPub돋움체 Medium" panose="00000600000000000000" pitchFamily="2" charset="-127"/>
                          <a:cs typeface="+mn-cs"/>
                        </a:rPr>
                        <a:t>로 확대</a:t>
                      </a:r>
                    </a:p>
                  </a:txBody>
                  <a:tcPr marL="36000" marR="36000" marT="0" marB="0" anchor="ctr">
                    <a:lnL w="6350" cap="flat" cmpd="sng" algn="ctr">
                      <a:solidFill>
                        <a:schemeClr val="accent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40096290"/>
                  </a:ext>
                </a:extLst>
              </a:tr>
              <a:tr h="187200">
                <a:tc>
                  <a:txBody>
                    <a:bodyPr/>
                    <a:lstStyle/>
                    <a:p>
                      <a:pPr marL="0" indent="0" algn="l" fontAlgn="ctr" latinLnBrk="1">
                        <a:lnSpc>
                          <a:spcPct val="114000"/>
                        </a:lnSpc>
                        <a:defRPr lang="ko-KR" altLang="en-US" sz="1000" b="0" i="0" u="none" strike="noStrike" kern="1200" baseline="0">
                          <a:ln>
                            <a:solidFill>
                              <a:schemeClr val="bg1">
                                <a:lumMod val="75000"/>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mn-cs"/>
                        </a:defRPr>
                      </a:pPr>
                      <a:r>
                        <a:rPr lang="ko-KR" altLang="en-US" sz="900" b="1" i="0" u="none" strike="noStrike" kern="1200" baseline="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포르투갈</a:t>
                      </a:r>
                    </a:p>
                  </a:txBody>
                  <a:tcPr marL="36000" marR="36000" marT="0" marB="0" anchor="ctr">
                    <a:lnL w="12700" cap="flat" cmpd="sng" algn="ctr">
                      <a:noFill/>
                      <a:prstDash val="solid"/>
                      <a:round/>
                      <a:headEnd type="none" w="med" len="med"/>
                      <a:tailEnd type="none" w="med" len="med"/>
                    </a:lnL>
                    <a:lnR w="6350" cap="flat" cmpd="sng" algn="ctr">
                      <a:solidFill>
                        <a:schemeClr val="accent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latinLnBrk="1"/>
                      <a:r>
                        <a:rPr lang="ko-KR" altLang="en-US" sz="900" b="0" kern="0">
                          <a:ln>
                            <a:solidFill>
                              <a:srgbClr val="65B2FF">
                                <a:alpha val="0"/>
                              </a:srgbClr>
                            </a:solidFill>
                          </a:ln>
                          <a:solidFill>
                            <a:schemeClr val="tx1"/>
                          </a:solidFill>
                          <a:latin typeface="KoPub돋움체 Medium" panose="00000600000000000000" pitchFamily="2" charset="-127"/>
                          <a:ea typeface="KoPub돋움체 Medium" panose="00000600000000000000" pitchFamily="2" charset="-127"/>
                          <a:cs typeface="+mn-cs"/>
                        </a:rPr>
                        <a:t>부유식 해상풍력 </a:t>
                      </a:r>
                      <a:r>
                        <a:rPr lang="en-US" altLang="ko-KR" sz="900" b="0" kern="0">
                          <a:ln>
                            <a:solidFill>
                              <a:srgbClr val="65B2FF">
                                <a:alpha val="0"/>
                              </a:srgbClr>
                            </a:solidFill>
                          </a:ln>
                          <a:solidFill>
                            <a:schemeClr val="tx1"/>
                          </a:solidFill>
                          <a:latin typeface="KoPub돋움체 Medium" panose="00000600000000000000" pitchFamily="2" charset="-127"/>
                          <a:ea typeface="KoPub돋움체 Medium" panose="00000600000000000000" pitchFamily="2" charset="-127"/>
                          <a:cs typeface="+mn-cs"/>
                        </a:rPr>
                        <a:t>3~4GW 2022</a:t>
                      </a:r>
                      <a:r>
                        <a:rPr lang="ko-KR" altLang="en-US" sz="900" b="0" kern="0">
                          <a:ln>
                            <a:solidFill>
                              <a:srgbClr val="65B2FF">
                                <a:alpha val="0"/>
                              </a:srgbClr>
                            </a:solidFill>
                          </a:ln>
                          <a:solidFill>
                            <a:schemeClr val="tx1"/>
                          </a:solidFill>
                          <a:latin typeface="KoPub돋움체 Medium" panose="00000600000000000000" pitchFamily="2" charset="-127"/>
                          <a:ea typeface="KoPub돋움체 Medium" panose="00000600000000000000" pitchFamily="2" charset="-127"/>
                          <a:cs typeface="+mn-cs"/>
                        </a:rPr>
                        <a:t>년 여름 첫 입찰 발표</a:t>
                      </a:r>
                    </a:p>
                  </a:txBody>
                  <a:tcPr marL="36000" marR="36000" marT="0" marB="0" anchor="ctr">
                    <a:lnL w="6350" cap="flat" cmpd="sng" algn="ctr">
                      <a:solidFill>
                        <a:schemeClr val="accent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29692488"/>
                  </a:ext>
                </a:extLst>
              </a:tr>
              <a:tr h="187200">
                <a:tc>
                  <a:txBody>
                    <a:bodyPr/>
                    <a:lstStyle/>
                    <a:p>
                      <a:pPr marL="0" indent="0" algn="l" fontAlgn="ctr" latinLnBrk="1">
                        <a:lnSpc>
                          <a:spcPct val="114000"/>
                        </a:lnSpc>
                        <a:defRPr lang="ko-KR" altLang="en-US" sz="1000" b="0" i="0" u="none" strike="noStrike" kern="1200" baseline="0">
                          <a:ln>
                            <a:solidFill>
                              <a:schemeClr val="bg1">
                                <a:lumMod val="75000"/>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mn-cs"/>
                        </a:defRPr>
                      </a:pPr>
                      <a:r>
                        <a:rPr lang="ko-KR" altLang="en-US" sz="900" b="1" i="0" u="none" strike="noStrike" kern="1200" baseline="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노르웨이</a:t>
                      </a:r>
                    </a:p>
                  </a:txBody>
                  <a:tcPr marL="36000" marR="36000" marT="0" marB="0" anchor="ctr">
                    <a:lnL w="12700" cap="flat" cmpd="sng" algn="ctr">
                      <a:noFill/>
                      <a:prstDash val="solid"/>
                      <a:round/>
                      <a:headEnd type="none" w="med" len="med"/>
                      <a:tailEnd type="none" w="med" len="med"/>
                    </a:lnL>
                    <a:lnR w="6350" cap="flat" cmpd="sng" algn="ctr">
                      <a:solidFill>
                        <a:schemeClr val="accent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latinLnBrk="1"/>
                      <a:r>
                        <a:rPr lang="en-US" altLang="ko-KR" sz="900" b="0" kern="0">
                          <a:ln>
                            <a:solidFill>
                              <a:srgbClr val="65B2FF">
                                <a:alpha val="0"/>
                              </a:srgbClr>
                            </a:solidFill>
                          </a:ln>
                          <a:solidFill>
                            <a:schemeClr val="tx1"/>
                          </a:solidFill>
                          <a:latin typeface="KoPub돋움체 Medium" panose="00000600000000000000" pitchFamily="2" charset="-127"/>
                          <a:ea typeface="KoPub돋움체 Medium" panose="00000600000000000000" pitchFamily="2" charset="-127"/>
                          <a:cs typeface="+mn-cs"/>
                        </a:rPr>
                        <a:t>2040</a:t>
                      </a:r>
                      <a:r>
                        <a:rPr lang="ko-KR" altLang="en-US" sz="900" b="0" kern="0">
                          <a:ln>
                            <a:solidFill>
                              <a:srgbClr val="65B2FF">
                                <a:alpha val="0"/>
                              </a:srgbClr>
                            </a:solidFill>
                          </a:ln>
                          <a:solidFill>
                            <a:schemeClr val="tx1"/>
                          </a:solidFill>
                          <a:latin typeface="KoPub돋움체 Medium" panose="00000600000000000000" pitchFamily="2" charset="-127"/>
                          <a:ea typeface="KoPub돋움체 Medium" panose="00000600000000000000" pitchFamily="2" charset="-127"/>
                          <a:cs typeface="+mn-cs"/>
                        </a:rPr>
                        <a:t>년까지 </a:t>
                      </a:r>
                      <a:r>
                        <a:rPr lang="en-US" altLang="ko-KR" sz="900" b="0" kern="0">
                          <a:ln>
                            <a:solidFill>
                              <a:srgbClr val="65B2FF">
                                <a:alpha val="0"/>
                              </a:srgbClr>
                            </a:solidFill>
                          </a:ln>
                          <a:solidFill>
                            <a:schemeClr val="tx1"/>
                          </a:solidFill>
                          <a:latin typeface="KoPub돋움체 Medium" panose="00000600000000000000" pitchFamily="2" charset="-127"/>
                          <a:ea typeface="KoPub돋움체 Medium" panose="00000600000000000000" pitchFamily="2" charset="-127"/>
                          <a:cs typeface="+mn-cs"/>
                        </a:rPr>
                        <a:t>30GW </a:t>
                      </a:r>
                      <a:r>
                        <a:rPr lang="ko-KR" altLang="en-US" sz="900" b="0" kern="0">
                          <a:ln>
                            <a:solidFill>
                              <a:srgbClr val="65B2FF">
                                <a:alpha val="0"/>
                              </a:srgbClr>
                            </a:solidFill>
                          </a:ln>
                          <a:solidFill>
                            <a:schemeClr val="tx1"/>
                          </a:solidFill>
                          <a:latin typeface="KoPub돋움체 Medium" panose="00000600000000000000" pitchFamily="2" charset="-127"/>
                          <a:ea typeface="KoPub돋움체 Medium" panose="00000600000000000000" pitchFamily="2" charset="-127"/>
                          <a:cs typeface="+mn-cs"/>
                        </a:rPr>
                        <a:t>해상풍력 발전 단지 설치</a:t>
                      </a:r>
                    </a:p>
                  </a:txBody>
                  <a:tcPr marL="36000" marR="36000" marT="0" marB="0" anchor="ctr">
                    <a:lnL w="6350" cap="flat" cmpd="sng" algn="ctr">
                      <a:solidFill>
                        <a:schemeClr val="accent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18582812"/>
                  </a:ext>
                </a:extLst>
              </a:tr>
              <a:tr h="187200">
                <a:tc>
                  <a:txBody>
                    <a:bodyPr/>
                    <a:lstStyle/>
                    <a:p>
                      <a:pPr marL="0" indent="0" algn="l" fontAlgn="ctr" latinLnBrk="1">
                        <a:lnSpc>
                          <a:spcPct val="114000"/>
                        </a:lnSpc>
                        <a:defRPr lang="ko-KR" altLang="en-US" sz="1000" b="0" i="0" u="none" strike="noStrike" kern="1200" baseline="0">
                          <a:ln>
                            <a:solidFill>
                              <a:schemeClr val="bg1">
                                <a:lumMod val="75000"/>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mn-cs"/>
                        </a:defRPr>
                      </a:pPr>
                      <a:r>
                        <a:rPr lang="ko-KR" altLang="en-US" sz="900" b="1" i="0" u="none" strike="noStrike" kern="1200" baseline="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이탈리아</a:t>
                      </a:r>
                    </a:p>
                  </a:txBody>
                  <a:tcPr marL="36000" marR="36000" marT="0" marB="0" anchor="ctr">
                    <a:lnL w="12700" cap="flat" cmpd="sng" algn="ctr">
                      <a:noFill/>
                      <a:prstDash val="solid"/>
                      <a:round/>
                      <a:headEnd type="none" w="med" len="med"/>
                      <a:tailEnd type="none" w="med" len="med"/>
                    </a:lnL>
                    <a:lnR w="6350" cap="flat" cmpd="sng" algn="ctr">
                      <a:solidFill>
                        <a:schemeClr val="accent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latinLnBrk="1"/>
                      <a:r>
                        <a:rPr lang="ko-KR" altLang="en-US" sz="900" b="0" kern="0">
                          <a:ln>
                            <a:solidFill>
                              <a:srgbClr val="65B2FF">
                                <a:alpha val="0"/>
                              </a:srgbClr>
                            </a:solidFill>
                          </a:ln>
                          <a:solidFill>
                            <a:schemeClr val="tx1"/>
                          </a:solidFill>
                          <a:latin typeface="KoPub돋움체 Medium" panose="00000600000000000000" pitchFamily="2" charset="-127"/>
                          <a:ea typeface="KoPub돋움체 Medium" panose="00000600000000000000" pitchFamily="2" charset="-127"/>
                          <a:cs typeface="+mn-cs"/>
                        </a:rPr>
                        <a:t>육상풍력 미허가 프로젝트 동시에 </a:t>
                      </a:r>
                      <a:r>
                        <a:rPr lang="en-US" altLang="ko-KR" sz="900" b="0" kern="0">
                          <a:ln>
                            <a:solidFill>
                              <a:srgbClr val="65B2FF">
                                <a:alpha val="0"/>
                              </a:srgbClr>
                            </a:solidFill>
                          </a:ln>
                          <a:solidFill>
                            <a:schemeClr val="tx1"/>
                          </a:solidFill>
                          <a:latin typeface="KoPub돋움체 Medium" panose="00000600000000000000" pitchFamily="2" charset="-127"/>
                          <a:ea typeface="KoPub돋움체 Medium" panose="00000600000000000000" pitchFamily="2" charset="-127"/>
                          <a:cs typeface="+mn-cs"/>
                        </a:rPr>
                        <a:t>483MW </a:t>
                      </a:r>
                      <a:r>
                        <a:rPr lang="ko-KR" altLang="en-US" sz="900" b="0" kern="0">
                          <a:ln>
                            <a:solidFill>
                              <a:srgbClr val="65B2FF">
                                <a:alpha val="0"/>
                              </a:srgbClr>
                            </a:solidFill>
                          </a:ln>
                          <a:solidFill>
                            <a:schemeClr val="tx1"/>
                          </a:solidFill>
                          <a:latin typeface="KoPub돋움체 Medium" panose="00000600000000000000" pitchFamily="2" charset="-127"/>
                          <a:ea typeface="KoPub돋움체 Medium" panose="00000600000000000000" pitchFamily="2" charset="-127"/>
                          <a:cs typeface="+mn-cs"/>
                        </a:rPr>
                        <a:t>승인</a:t>
                      </a:r>
                    </a:p>
                  </a:txBody>
                  <a:tcPr marL="36000" marR="36000" marT="0" marB="0" anchor="ctr">
                    <a:lnL w="6350" cap="flat" cmpd="sng" algn="ctr">
                      <a:solidFill>
                        <a:schemeClr val="accent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03235578"/>
                  </a:ext>
                </a:extLst>
              </a:tr>
              <a:tr h="187200">
                <a:tc>
                  <a:txBody>
                    <a:bodyPr/>
                    <a:lstStyle/>
                    <a:p>
                      <a:pPr marL="0" indent="0" algn="l" fontAlgn="ctr" latinLnBrk="1">
                        <a:lnSpc>
                          <a:spcPct val="114000"/>
                        </a:lnSpc>
                        <a:defRPr lang="ko-KR" altLang="en-US" sz="1000" b="0" i="0" u="none" strike="noStrike" kern="1200" baseline="0">
                          <a:ln>
                            <a:solidFill>
                              <a:schemeClr val="bg1">
                                <a:lumMod val="75000"/>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mn-cs"/>
                        </a:defRPr>
                      </a:pPr>
                      <a:r>
                        <a:rPr lang="ko-KR" altLang="en-US" sz="900" b="1" i="0" u="none" strike="noStrike" kern="1200" baseline="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핀란드</a:t>
                      </a:r>
                    </a:p>
                  </a:txBody>
                  <a:tcPr marL="36000" marR="36000" marT="0" marB="0" anchor="ctr">
                    <a:lnL w="12700" cap="flat" cmpd="sng" algn="ctr">
                      <a:noFill/>
                      <a:prstDash val="solid"/>
                      <a:round/>
                      <a:headEnd type="none" w="med" len="med"/>
                      <a:tailEnd type="none" w="med" len="med"/>
                    </a:lnL>
                    <a:lnR w="6350" cap="flat" cmpd="sng" algn="ctr">
                      <a:solidFill>
                        <a:schemeClr val="accent1"/>
                      </a:solidFill>
                      <a:prstDash val="solid"/>
                      <a:round/>
                      <a:headEnd type="none" w="med" len="med"/>
                      <a:tailEnd type="none" w="med" len="med"/>
                    </a:lnR>
                    <a:lnT w="12700" cap="flat" cmpd="sng" algn="ctr">
                      <a:noFill/>
                      <a:prstDash val="solid"/>
                      <a:round/>
                      <a:headEnd type="none" w="med" len="med"/>
                      <a:tailEnd type="none" w="med" len="med"/>
                    </a:lnT>
                    <a:lnB w="63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latinLnBrk="1"/>
                      <a:r>
                        <a:rPr lang="ko-KR" altLang="en-US" sz="900" b="0" kern="0">
                          <a:ln>
                            <a:solidFill>
                              <a:srgbClr val="65B2FF">
                                <a:alpha val="0"/>
                              </a:srgbClr>
                            </a:solidFill>
                          </a:ln>
                          <a:solidFill>
                            <a:schemeClr val="tx1"/>
                          </a:solidFill>
                          <a:latin typeface="KoPub돋움체 Medium" panose="00000600000000000000" pitchFamily="2" charset="-127"/>
                          <a:ea typeface="KoPub돋움체 Medium" panose="00000600000000000000" pitchFamily="2" charset="-127"/>
                          <a:cs typeface="+mn-cs"/>
                        </a:rPr>
                        <a:t>해상풍력 </a:t>
                      </a:r>
                      <a:r>
                        <a:rPr lang="en-US" altLang="ko-KR" sz="900" b="0" kern="0">
                          <a:ln>
                            <a:solidFill>
                              <a:srgbClr val="65B2FF">
                                <a:alpha val="0"/>
                              </a:srgbClr>
                            </a:solidFill>
                          </a:ln>
                          <a:solidFill>
                            <a:schemeClr val="tx1"/>
                          </a:solidFill>
                          <a:latin typeface="KoPub돋움체 Medium" panose="00000600000000000000" pitchFamily="2" charset="-127"/>
                          <a:ea typeface="KoPub돋움체 Medium" panose="00000600000000000000" pitchFamily="2" charset="-127"/>
                          <a:cs typeface="+mn-cs"/>
                        </a:rPr>
                        <a:t>700MW </a:t>
                      </a:r>
                      <a:r>
                        <a:rPr lang="ko-KR" altLang="en-US" sz="900" b="0" kern="0">
                          <a:ln>
                            <a:solidFill>
                              <a:srgbClr val="65B2FF">
                                <a:alpha val="0"/>
                              </a:srgbClr>
                            </a:solidFill>
                          </a:ln>
                          <a:solidFill>
                            <a:schemeClr val="tx1"/>
                          </a:solidFill>
                          <a:latin typeface="KoPub돋움체 Medium" panose="00000600000000000000" pitchFamily="2" charset="-127"/>
                          <a:ea typeface="KoPub돋움체 Medium" panose="00000600000000000000" pitchFamily="2" charset="-127"/>
                          <a:cs typeface="+mn-cs"/>
                        </a:rPr>
                        <a:t>수준에서 약 </a:t>
                      </a:r>
                      <a:r>
                        <a:rPr lang="en-US" altLang="ko-KR" sz="900" b="0" kern="0">
                          <a:ln>
                            <a:solidFill>
                              <a:srgbClr val="65B2FF">
                                <a:alpha val="0"/>
                              </a:srgbClr>
                            </a:solidFill>
                          </a:ln>
                          <a:solidFill>
                            <a:schemeClr val="tx1"/>
                          </a:solidFill>
                          <a:latin typeface="KoPub돋움체 Medium" panose="00000600000000000000" pitchFamily="2" charset="-127"/>
                          <a:ea typeface="KoPub돋움체 Medium" panose="00000600000000000000" pitchFamily="2" charset="-127"/>
                          <a:cs typeface="+mn-cs"/>
                        </a:rPr>
                        <a:t>13GW </a:t>
                      </a:r>
                      <a:r>
                        <a:rPr lang="ko-KR" altLang="en-US" sz="900" b="0" kern="0">
                          <a:ln>
                            <a:solidFill>
                              <a:srgbClr val="65B2FF">
                                <a:alpha val="0"/>
                              </a:srgbClr>
                            </a:solidFill>
                          </a:ln>
                          <a:solidFill>
                            <a:schemeClr val="tx1"/>
                          </a:solidFill>
                          <a:latin typeface="KoPub돋움체 Medium" panose="00000600000000000000" pitchFamily="2" charset="-127"/>
                          <a:ea typeface="KoPub돋움체 Medium" panose="00000600000000000000" pitchFamily="2" charset="-127"/>
                          <a:cs typeface="+mn-cs"/>
                        </a:rPr>
                        <a:t>건설 계획 진행 중</a:t>
                      </a:r>
                    </a:p>
                  </a:txBody>
                  <a:tcPr marL="36000" marR="36000" marT="0" marB="0" anchor="ctr">
                    <a:lnL w="6350" cap="flat" cmpd="sng" algn="ctr">
                      <a:solidFill>
                        <a:schemeClr val="accent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63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54517899"/>
                  </a:ext>
                </a:extLst>
              </a:tr>
            </a:tbl>
          </a:graphicData>
        </a:graphic>
      </p:graphicFrame>
      <p:graphicFrame>
        <p:nvGraphicFramePr>
          <p:cNvPr id="25" name="차트 24">
            <a:extLst>
              <a:ext uri="{FF2B5EF4-FFF2-40B4-BE49-F238E27FC236}">
                <a16:creationId xmlns:a16="http://schemas.microsoft.com/office/drawing/2014/main" id="{94126B46-554E-0C7D-4E7A-10AAFB782BD5}"/>
              </a:ext>
            </a:extLst>
          </p:cNvPr>
          <p:cNvGraphicFramePr>
            <a:graphicFrameLocks/>
          </p:cNvGraphicFramePr>
          <p:nvPr>
            <p:extLst>
              <p:ext uri="{D42A27DB-BD31-4B8C-83A1-F6EECF244321}">
                <p14:modId xmlns:p14="http://schemas.microsoft.com/office/powerpoint/2010/main" val="3348558293"/>
              </p:ext>
            </p:extLst>
          </p:nvPr>
        </p:nvGraphicFramePr>
        <p:xfrm>
          <a:off x="488950" y="1739964"/>
          <a:ext cx="4154071" cy="2034112"/>
        </p:xfrm>
        <a:graphic>
          <a:graphicData uri="http://schemas.openxmlformats.org/drawingml/2006/chart">
            <c:chart xmlns:c="http://schemas.openxmlformats.org/drawingml/2006/chart" xmlns:r="http://schemas.openxmlformats.org/officeDocument/2006/relationships" r:id="rId5"/>
          </a:graphicData>
        </a:graphic>
      </p:graphicFrame>
      <p:sp>
        <p:nvSpPr>
          <p:cNvPr id="27" name="직사각형 26">
            <a:extLst>
              <a:ext uri="{FF2B5EF4-FFF2-40B4-BE49-F238E27FC236}">
                <a16:creationId xmlns:a16="http://schemas.microsoft.com/office/drawing/2014/main" id="{D6BBCDF6-C494-666D-3668-6BEE6FDA5D0B}"/>
              </a:ext>
            </a:extLst>
          </p:cNvPr>
          <p:cNvSpPr/>
          <p:nvPr/>
        </p:nvSpPr>
        <p:spPr>
          <a:xfrm>
            <a:off x="489600" y="1735200"/>
            <a:ext cx="4221790" cy="261610"/>
          </a:xfrm>
          <a:prstGeom prst="rect">
            <a:avLst/>
          </a:prstGeom>
          <a:solidFill>
            <a:srgbClr val="00338D"/>
          </a:solidFill>
        </p:spPr>
        <p:txBody>
          <a:bodyPr wrap="square" anchor="ctr">
            <a:spAutoFit/>
          </a:bodyPr>
          <a:lstStyle/>
          <a:p>
            <a:pPr algn="ctr"/>
            <a:r>
              <a:rPr lang="ko-KR" altLang="en-US" sz="1100">
                <a:ln>
                  <a:solidFill>
                    <a:prstClr val="white">
                      <a:lumMod val="75000"/>
                      <a:alpha val="0"/>
                    </a:prstClr>
                  </a:solidFill>
                </a:ln>
                <a:solidFill>
                  <a:schemeClr val="bg1"/>
                </a:solidFill>
                <a:latin typeface="KoPub돋움체 Bold" panose="00000800000000000000" pitchFamily="2" charset="-127"/>
                <a:ea typeface="KoPub돋움체 Bold" panose="00000800000000000000" pitchFamily="2" charset="-127"/>
              </a:rPr>
              <a:t>신규 해상풍력 설비 연평균 </a:t>
            </a:r>
            <a:r>
              <a:rPr lang="en-US" altLang="ko-KR" sz="1100">
                <a:ln>
                  <a:solidFill>
                    <a:prstClr val="white">
                      <a:lumMod val="75000"/>
                      <a:alpha val="0"/>
                    </a:prstClr>
                  </a:solidFill>
                </a:ln>
                <a:solidFill>
                  <a:schemeClr val="bg1"/>
                </a:solidFill>
                <a:latin typeface="KoPub돋움체 Bold" panose="00000800000000000000" pitchFamily="2" charset="-127"/>
                <a:ea typeface="KoPub돋움체 Bold" panose="00000800000000000000" pitchFamily="2" charset="-127"/>
              </a:rPr>
              <a:t>24.8% </a:t>
            </a:r>
            <a:r>
              <a:rPr lang="ko-KR" altLang="en-US" sz="1100">
                <a:ln>
                  <a:solidFill>
                    <a:prstClr val="white">
                      <a:lumMod val="75000"/>
                      <a:alpha val="0"/>
                    </a:prstClr>
                  </a:solidFill>
                </a:ln>
                <a:solidFill>
                  <a:schemeClr val="bg1"/>
                </a:solidFill>
                <a:latin typeface="KoPub돋움체 Bold" panose="00000800000000000000" pitchFamily="2" charset="-127"/>
                <a:ea typeface="KoPub돋움체 Bold" panose="00000800000000000000" pitchFamily="2" charset="-127"/>
              </a:rPr>
              <a:t>성장</a:t>
            </a:r>
            <a:endParaRPr lang="en-US" altLang="ko-KR" sz="1100">
              <a:ln>
                <a:solidFill>
                  <a:prstClr val="white">
                    <a:lumMod val="75000"/>
                    <a:alpha val="0"/>
                  </a:prstClr>
                </a:solidFill>
              </a:ln>
              <a:solidFill>
                <a:schemeClr val="bg1"/>
              </a:solidFill>
              <a:latin typeface="KoPub돋움체 Bold" panose="00000800000000000000" pitchFamily="2" charset="-127"/>
              <a:ea typeface="KoPub돋움체 Bold" panose="00000800000000000000" pitchFamily="2" charset="-127"/>
            </a:endParaRPr>
          </a:p>
        </p:txBody>
      </p:sp>
      <p:sp>
        <p:nvSpPr>
          <p:cNvPr id="30" name="직사각형 29">
            <a:extLst>
              <a:ext uri="{FF2B5EF4-FFF2-40B4-BE49-F238E27FC236}">
                <a16:creationId xmlns:a16="http://schemas.microsoft.com/office/drawing/2014/main" id="{6A397808-30B6-3C8D-5287-563B63708597}"/>
              </a:ext>
            </a:extLst>
          </p:cNvPr>
          <p:cNvSpPr/>
          <p:nvPr/>
        </p:nvSpPr>
        <p:spPr>
          <a:xfrm>
            <a:off x="5006350" y="3932805"/>
            <a:ext cx="4353747" cy="2023957"/>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t"/>
          <a:lstStyle/>
          <a:p>
            <a:pPr marL="259200" indent="-171450" latinLnBrk="1">
              <a:spcBef>
                <a:spcPts val="600"/>
              </a:spcBef>
              <a:buFont typeface="Wingdings" panose="05000000000000000000" pitchFamily="2" charset="2"/>
              <a:buChar char="ü"/>
            </a:pPr>
            <a:r>
              <a:rPr lang="ko-KR" altLang="en-US" sz="900">
                <a:solidFill>
                  <a:schemeClr val="tx1"/>
                </a:solidFill>
                <a:latin typeface="KoPub돋움체 Light" panose="00000300000000000000" pitchFamily="2" charset="-127"/>
                <a:ea typeface="KoPub돋움체 Light" panose="00000300000000000000" pitchFamily="2" charset="-127"/>
              </a:rPr>
              <a:t>유럽은 탄소중립 달성을 위해 유럽 연안 해상풍력 발전 설치 규모를 </a:t>
            </a:r>
            <a:r>
              <a:rPr lang="en-US" altLang="ko-KR" sz="900">
                <a:solidFill>
                  <a:schemeClr val="tx1"/>
                </a:solidFill>
                <a:latin typeface="KoPub돋움체 Light" panose="00000300000000000000" pitchFamily="2" charset="-127"/>
                <a:ea typeface="KoPub돋움체 Light" panose="00000300000000000000" pitchFamily="2" charset="-127"/>
              </a:rPr>
              <a:t>2030</a:t>
            </a:r>
            <a:r>
              <a:rPr lang="ko-KR" altLang="en-US" sz="900">
                <a:solidFill>
                  <a:schemeClr val="tx1"/>
                </a:solidFill>
                <a:latin typeface="KoPub돋움체 Light" panose="00000300000000000000" pitchFamily="2" charset="-127"/>
                <a:ea typeface="KoPub돋움체 Light" panose="00000300000000000000" pitchFamily="2" charset="-127"/>
              </a:rPr>
              <a:t>년 </a:t>
            </a:r>
            <a:r>
              <a:rPr lang="en-US" altLang="ko-KR" sz="900">
                <a:solidFill>
                  <a:schemeClr val="tx1"/>
                </a:solidFill>
                <a:latin typeface="KoPub돋움체 Light" panose="00000300000000000000" pitchFamily="2" charset="-127"/>
                <a:ea typeface="KoPub돋움체 Light" panose="00000300000000000000" pitchFamily="2" charset="-127"/>
              </a:rPr>
              <a:t>1GW</a:t>
            </a:r>
            <a:r>
              <a:rPr lang="ko-KR" altLang="en-US" sz="900">
                <a:solidFill>
                  <a:schemeClr val="tx1"/>
                </a:solidFill>
                <a:latin typeface="KoPub돋움체 Light" panose="00000300000000000000" pitchFamily="2" charset="-127"/>
                <a:ea typeface="KoPub돋움체 Light" panose="00000300000000000000" pitchFamily="2" charset="-127"/>
              </a:rPr>
              <a:t>이상</a:t>
            </a:r>
            <a:r>
              <a:rPr lang="en-US" altLang="ko-KR" sz="900">
                <a:solidFill>
                  <a:schemeClr val="tx1"/>
                </a:solidFill>
                <a:latin typeface="KoPub돋움체 Light" panose="00000300000000000000" pitchFamily="2" charset="-127"/>
                <a:ea typeface="KoPub돋움체 Light" panose="00000300000000000000" pitchFamily="2" charset="-127"/>
              </a:rPr>
              <a:t>, 2050</a:t>
            </a:r>
            <a:r>
              <a:rPr lang="ko-KR" altLang="en-US" sz="900">
                <a:solidFill>
                  <a:schemeClr val="tx1"/>
                </a:solidFill>
                <a:latin typeface="KoPub돋움체 Light" panose="00000300000000000000" pitchFamily="2" charset="-127"/>
                <a:ea typeface="KoPub돋움체 Light" panose="00000300000000000000" pitchFamily="2" charset="-127"/>
              </a:rPr>
              <a:t>년 </a:t>
            </a:r>
            <a:r>
              <a:rPr lang="en-US" altLang="ko-KR" sz="900">
                <a:solidFill>
                  <a:schemeClr val="tx1"/>
                </a:solidFill>
                <a:latin typeface="KoPub돋움체 Light" panose="00000300000000000000" pitchFamily="2" charset="-127"/>
                <a:ea typeface="KoPub돋움체 Light" panose="00000300000000000000" pitchFamily="2" charset="-127"/>
              </a:rPr>
              <a:t>40GW</a:t>
            </a:r>
            <a:r>
              <a:rPr lang="ko-KR" altLang="en-US" sz="900">
                <a:solidFill>
                  <a:schemeClr val="tx1"/>
                </a:solidFill>
                <a:latin typeface="KoPub돋움체 Light" panose="00000300000000000000" pitchFamily="2" charset="-127"/>
                <a:ea typeface="KoPub돋움체 Light" panose="00000300000000000000" pitchFamily="2" charset="-127"/>
              </a:rPr>
              <a:t>로 확대 제시함</a:t>
            </a:r>
            <a:endParaRPr lang="en-US" altLang="ko-KR" sz="900">
              <a:solidFill>
                <a:schemeClr val="tx1"/>
              </a:solidFill>
              <a:latin typeface="KoPub돋움체 Light" panose="00000300000000000000" pitchFamily="2" charset="-127"/>
              <a:ea typeface="KoPub돋움체 Light" panose="00000300000000000000" pitchFamily="2" charset="-127"/>
            </a:endParaRPr>
          </a:p>
          <a:p>
            <a:pPr marL="259200" indent="-171450" latinLnBrk="1">
              <a:spcBef>
                <a:spcPts val="600"/>
              </a:spcBef>
              <a:buFont typeface="Wingdings" panose="05000000000000000000" pitchFamily="2" charset="2"/>
              <a:buChar char="ü"/>
            </a:pPr>
            <a:r>
              <a:rPr lang="ko-KR" altLang="en-US" sz="900">
                <a:solidFill>
                  <a:schemeClr val="tx1"/>
                </a:solidFill>
                <a:latin typeface="KoPub돋움체 Light" panose="00000300000000000000" pitchFamily="2" charset="-127"/>
                <a:ea typeface="KoPub돋움체 Light" panose="00000300000000000000" pitchFamily="2" charset="-127"/>
              </a:rPr>
              <a:t>또한</a:t>
            </a:r>
            <a:r>
              <a:rPr lang="en-US" altLang="ko-KR" sz="900">
                <a:solidFill>
                  <a:schemeClr val="tx1"/>
                </a:solidFill>
                <a:latin typeface="KoPub돋움체 Light" panose="00000300000000000000" pitchFamily="2" charset="-127"/>
                <a:ea typeface="KoPub돋움체 Light" panose="00000300000000000000" pitchFamily="2" charset="-127"/>
              </a:rPr>
              <a:t>,</a:t>
            </a:r>
            <a:r>
              <a:rPr lang="ko-KR" altLang="en-US" sz="900">
                <a:solidFill>
                  <a:schemeClr val="tx1"/>
                </a:solidFill>
                <a:latin typeface="KoPub돋움체 Light" panose="00000300000000000000" pitchFamily="2" charset="-127"/>
                <a:ea typeface="KoPub돋움체 Light" panose="00000300000000000000" pitchFamily="2" charset="-127"/>
              </a:rPr>
              <a:t> 천연가스 대체를 위한 그린수소 프로젝트에 의해 그린수소 생산 수전해 설비가 </a:t>
            </a:r>
            <a:r>
              <a:rPr lang="en-US" altLang="ko-KR" sz="900">
                <a:solidFill>
                  <a:schemeClr val="tx1"/>
                </a:solidFill>
                <a:latin typeface="KoPub돋움체 Light" panose="00000300000000000000" pitchFamily="2" charset="-127"/>
                <a:ea typeface="KoPub돋움체 Light" panose="00000300000000000000" pitchFamily="2" charset="-127"/>
              </a:rPr>
              <a:t>2020</a:t>
            </a:r>
            <a:r>
              <a:rPr lang="ko-KR" altLang="en-US" sz="900">
                <a:solidFill>
                  <a:schemeClr val="tx1"/>
                </a:solidFill>
                <a:latin typeface="KoPub돋움체 Light" panose="00000300000000000000" pitchFamily="2" charset="-127"/>
                <a:ea typeface="KoPub돋움체 Light" panose="00000300000000000000" pitchFamily="2" charset="-127"/>
              </a:rPr>
              <a:t>년 </a:t>
            </a:r>
            <a:r>
              <a:rPr lang="en-US" altLang="ko-KR" sz="900">
                <a:solidFill>
                  <a:schemeClr val="tx1"/>
                </a:solidFill>
                <a:latin typeface="KoPub돋움체 Light" panose="00000300000000000000" pitchFamily="2" charset="-127"/>
                <a:ea typeface="KoPub돋움체 Light" panose="00000300000000000000" pitchFamily="2" charset="-127"/>
              </a:rPr>
              <a:t>200MW</a:t>
            </a:r>
            <a:r>
              <a:rPr lang="ko-KR" altLang="en-US" sz="900">
                <a:solidFill>
                  <a:schemeClr val="tx1"/>
                </a:solidFill>
                <a:latin typeface="KoPub돋움체 Light" panose="00000300000000000000" pitchFamily="2" charset="-127"/>
                <a:ea typeface="KoPub돋움체 Light" panose="00000300000000000000" pitchFamily="2" charset="-127"/>
              </a:rPr>
              <a:t>에서 </a:t>
            </a:r>
            <a:r>
              <a:rPr lang="en-US" altLang="ko-KR" sz="900">
                <a:solidFill>
                  <a:schemeClr val="tx1"/>
                </a:solidFill>
                <a:latin typeface="KoPub돋움체 Light" panose="00000300000000000000" pitchFamily="2" charset="-127"/>
                <a:ea typeface="KoPub돋움체 Light" panose="00000300000000000000" pitchFamily="2" charset="-127"/>
              </a:rPr>
              <a:t>2025</a:t>
            </a:r>
            <a:r>
              <a:rPr lang="ko-KR" altLang="en-US" sz="900">
                <a:solidFill>
                  <a:schemeClr val="tx1"/>
                </a:solidFill>
                <a:latin typeface="KoPub돋움체 Light" panose="00000300000000000000" pitchFamily="2" charset="-127"/>
                <a:ea typeface="KoPub돋움체 Light" panose="00000300000000000000" pitchFamily="2" charset="-127"/>
              </a:rPr>
              <a:t>년 </a:t>
            </a:r>
            <a:r>
              <a:rPr lang="en-US" altLang="ko-KR" sz="900">
                <a:solidFill>
                  <a:schemeClr val="tx1"/>
                </a:solidFill>
                <a:latin typeface="KoPub돋움체 Light" panose="00000300000000000000" pitchFamily="2" charset="-127"/>
                <a:ea typeface="KoPub돋움체 Light" panose="00000300000000000000" pitchFamily="2" charset="-127"/>
              </a:rPr>
              <a:t>14,700MW</a:t>
            </a:r>
            <a:r>
              <a:rPr lang="ko-KR" altLang="en-US" sz="900">
                <a:solidFill>
                  <a:schemeClr val="tx1"/>
                </a:solidFill>
                <a:latin typeface="KoPub돋움체 Light" panose="00000300000000000000" pitchFamily="2" charset="-127"/>
                <a:ea typeface="KoPub돋움체 Light" panose="00000300000000000000" pitchFamily="2" charset="-127"/>
              </a:rPr>
              <a:t>로 급증할 전망이며</a:t>
            </a:r>
            <a:r>
              <a:rPr lang="en-US" altLang="ko-KR" sz="900">
                <a:solidFill>
                  <a:schemeClr val="tx1"/>
                </a:solidFill>
                <a:latin typeface="KoPub돋움체 Light" panose="00000300000000000000" pitchFamily="2" charset="-127"/>
                <a:ea typeface="KoPub돋움체 Light" panose="00000300000000000000" pitchFamily="2" charset="-127"/>
              </a:rPr>
              <a:t>, </a:t>
            </a:r>
            <a:r>
              <a:rPr lang="ko-KR" altLang="en-US" sz="900">
                <a:solidFill>
                  <a:schemeClr val="tx1"/>
                </a:solidFill>
                <a:latin typeface="KoPub돋움체 Light" panose="00000300000000000000" pitchFamily="2" charset="-127"/>
                <a:ea typeface="KoPub돋움체 Light" panose="00000300000000000000" pitchFamily="2" charset="-127"/>
              </a:rPr>
              <a:t>재생에너지 중 대용량화가 가장 용이한 해상풍력에 연계될 전망임</a:t>
            </a:r>
            <a:endParaRPr lang="en-US" altLang="ko-KR" sz="900">
              <a:solidFill>
                <a:schemeClr val="tx1"/>
              </a:solidFill>
              <a:latin typeface="KoPub돋움체 Light" panose="00000300000000000000" pitchFamily="2" charset="-127"/>
              <a:ea typeface="KoPub돋움체 Light" panose="00000300000000000000" pitchFamily="2" charset="-127"/>
            </a:endParaRPr>
          </a:p>
          <a:p>
            <a:pPr marL="259200" indent="-171450" latinLnBrk="1">
              <a:spcBef>
                <a:spcPts val="600"/>
              </a:spcBef>
              <a:buFont typeface="Wingdings" panose="05000000000000000000" pitchFamily="2" charset="2"/>
              <a:buChar char="ü"/>
            </a:pPr>
            <a:r>
              <a:rPr lang="ko-KR" altLang="en-US" sz="900">
                <a:solidFill>
                  <a:schemeClr val="tx1"/>
                </a:solidFill>
                <a:latin typeface="KoPub돋움체 Light" panose="00000300000000000000" pitchFamily="2" charset="-127"/>
                <a:ea typeface="KoPub돋움체 Light" panose="00000300000000000000" pitchFamily="2" charset="-127"/>
              </a:rPr>
              <a:t>유럽 내 해상풍력 발전 외에도 향후 해상풍력 잠재력이 높은 한국 등 해외 시장 진출에도 적극적임</a:t>
            </a:r>
            <a:endParaRPr lang="en-US" altLang="ko-KR" sz="900">
              <a:solidFill>
                <a:schemeClr val="tx1"/>
              </a:solidFill>
              <a:latin typeface="KoPub돋움체 Light" panose="00000300000000000000" pitchFamily="2" charset="-127"/>
              <a:ea typeface="KoPub돋움체 Light" panose="00000300000000000000" pitchFamily="2" charset="-127"/>
            </a:endParaRPr>
          </a:p>
          <a:p>
            <a:pPr marL="259200" indent="-171450" latinLnBrk="1">
              <a:spcBef>
                <a:spcPts val="600"/>
              </a:spcBef>
              <a:buFont typeface="Wingdings" panose="05000000000000000000" pitchFamily="2" charset="2"/>
              <a:buChar char="ü"/>
            </a:pPr>
            <a:r>
              <a:rPr lang="en-US" altLang="ko-KR" sz="900">
                <a:solidFill>
                  <a:schemeClr val="tx1"/>
                </a:solidFill>
                <a:latin typeface="KoPub돋움체 Light" panose="00000300000000000000" pitchFamily="2" charset="-127"/>
                <a:ea typeface="KoPub돋움체 Light" panose="00000300000000000000" pitchFamily="2" charset="-127"/>
              </a:rPr>
              <a:t>6~14MW </a:t>
            </a:r>
            <a:r>
              <a:rPr lang="ko-KR" altLang="en-US" sz="900">
                <a:solidFill>
                  <a:schemeClr val="tx1"/>
                </a:solidFill>
                <a:latin typeface="KoPub돋움체 Light" panose="00000300000000000000" pitchFamily="2" charset="-127"/>
                <a:ea typeface="KoPub돋움체 Light" panose="00000300000000000000" pitchFamily="2" charset="-127"/>
              </a:rPr>
              <a:t>해상풍력 모델을 보유한 </a:t>
            </a:r>
            <a:r>
              <a:rPr lang="en-US" altLang="ko-KR" sz="900">
                <a:solidFill>
                  <a:schemeClr val="tx1"/>
                </a:solidFill>
                <a:latin typeface="KoPub돋움체 Light" panose="00000300000000000000" pitchFamily="2" charset="-127"/>
                <a:ea typeface="KoPub돋움체 Light" panose="00000300000000000000" pitchFamily="2" charset="-127"/>
              </a:rPr>
              <a:t>Siemens Gamesa</a:t>
            </a:r>
            <a:r>
              <a:rPr lang="ko-KR" altLang="en-US" sz="900">
                <a:solidFill>
                  <a:schemeClr val="tx1"/>
                </a:solidFill>
                <a:latin typeface="KoPub돋움체 Light" panose="00000300000000000000" pitchFamily="2" charset="-127"/>
                <a:ea typeface="KoPub돋움체 Light" panose="00000300000000000000" pitchFamily="2" charset="-127"/>
              </a:rPr>
              <a:t>는 </a:t>
            </a:r>
            <a:r>
              <a:rPr lang="ko-KR" altLang="en-US" sz="900" err="1">
                <a:solidFill>
                  <a:schemeClr val="tx1"/>
                </a:solidFill>
                <a:latin typeface="KoPub돋움체 Light" panose="00000300000000000000" pitchFamily="2" charset="-127"/>
                <a:ea typeface="KoPub돋움체 Light" panose="00000300000000000000" pitchFamily="2" charset="-127"/>
              </a:rPr>
              <a:t>두산에너빌리티</a:t>
            </a:r>
            <a:r>
              <a:rPr lang="ko-KR" altLang="en-US" sz="900">
                <a:solidFill>
                  <a:schemeClr val="tx1"/>
                </a:solidFill>
                <a:latin typeface="KoPub돋움체 Light" panose="00000300000000000000" pitchFamily="2" charset="-127"/>
                <a:ea typeface="KoPub돋움체 Light" panose="00000300000000000000" pitchFamily="2" charset="-127"/>
              </a:rPr>
              <a:t> 국내 공장에서 해상풍력 터빈을 생산 중임</a:t>
            </a:r>
            <a:r>
              <a:rPr lang="en-US" altLang="ko-KR" sz="900">
                <a:solidFill>
                  <a:schemeClr val="tx1"/>
                </a:solidFill>
                <a:latin typeface="KoPub돋움체 Light" panose="00000300000000000000" pitchFamily="2" charset="-127"/>
                <a:ea typeface="KoPub돋움체 Light" panose="00000300000000000000" pitchFamily="2" charset="-127"/>
              </a:rPr>
              <a:t>.</a:t>
            </a:r>
            <a:r>
              <a:rPr lang="ko-KR" altLang="en-US" sz="900">
                <a:solidFill>
                  <a:schemeClr val="tx1"/>
                </a:solidFill>
                <a:latin typeface="KoPub돋움체 Light" panose="00000300000000000000" pitchFamily="2" charset="-127"/>
                <a:ea typeface="KoPub돋움체 Light" panose="00000300000000000000" pitchFamily="2" charset="-127"/>
              </a:rPr>
              <a:t> 국내 </a:t>
            </a:r>
            <a:r>
              <a:rPr lang="en-US" altLang="ko-KR" sz="900">
                <a:solidFill>
                  <a:schemeClr val="tx1"/>
                </a:solidFill>
                <a:latin typeface="KoPub돋움체 Light" panose="00000300000000000000" pitchFamily="2" charset="-127"/>
                <a:ea typeface="KoPub돋움체 Light" panose="00000300000000000000" pitchFamily="2" charset="-127"/>
              </a:rPr>
              <a:t>3~8MW</a:t>
            </a:r>
            <a:r>
              <a:rPr lang="ko-KR" altLang="en-US" sz="900">
                <a:solidFill>
                  <a:schemeClr val="tx1"/>
                </a:solidFill>
                <a:latin typeface="KoPub돋움체 Light" panose="00000300000000000000" pitchFamily="2" charset="-127"/>
                <a:ea typeface="KoPub돋움체 Light" panose="00000300000000000000" pitchFamily="2" charset="-127"/>
              </a:rPr>
              <a:t>급 중급 해상 터빈 중심의 포트폴리오를 </a:t>
            </a:r>
            <a:r>
              <a:rPr lang="en-US" altLang="ko-KR" sz="900">
                <a:solidFill>
                  <a:schemeClr val="tx1"/>
                </a:solidFill>
                <a:latin typeface="KoPub돋움체 Light" panose="00000300000000000000" pitchFamily="2" charset="-127"/>
                <a:ea typeface="KoPub돋움체 Light" panose="00000300000000000000" pitchFamily="2" charset="-127"/>
              </a:rPr>
              <a:t>10MW </a:t>
            </a:r>
            <a:r>
              <a:rPr lang="ko-KR" altLang="en-US" sz="900">
                <a:solidFill>
                  <a:schemeClr val="tx1"/>
                </a:solidFill>
                <a:latin typeface="KoPub돋움체 Light" panose="00000300000000000000" pitchFamily="2" charset="-127"/>
                <a:ea typeface="KoPub돋움체 Light" panose="00000300000000000000" pitchFamily="2" charset="-127"/>
              </a:rPr>
              <a:t>이상으로 넓히는 기회 제공</a:t>
            </a:r>
            <a:endParaRPr lang="en-US" altLang="ko-KR" sz="900">
              <a:solidFill>
                <a:schemeClr val="tx1"/>
              </a:solidFill>
              <a:latin typeface="KoPub돋움체 Light" panose="00000300000000000000" pitchFamily="2" charset="-127"/>
              <a:ea typeface="KoPub돋움체 Light" panose="00000300000000000000" pitchFamily="2" charset="-127"/>
            </a:endParaRPr>
          </a:p>
          <a:p>
            <a:pPr marL="259200" indent="-171450" latinLnBrk="1">
              <a:spcBef>
                <a:spcPts val="600"/>
              </a:spcBef>
              <a:buFont typeface="Wingdings" panose="05000000000000000000" pitchFamily="2" charset="2"/>
              <a:buChar char="ü"/>
            </a:pPr>
            <a:r>
              <a:rPr lang="ko-KR" altLang="en-US" sz="900">
                <a:solidFill>
                  <a:schemeClr val="tx1"/>
                </a:solidFill>
                <a:latin typeface="KoPub돋움체 Light" panose="00000300000000000000" pitchFamily="2" charset="-127"/>
                <a:ea typeface="KoPub돋움체 Light" panose="00000300000000000000" pitchFamily="2" charset="-127"/>
              </a:rPr>
              <a:t>풍력 시장 </a:t>
            </a:r>
            <a:r>
              <a:rPr lang="en-US" altLang="ko-KR" sz="900">
                <a:solidFill>
                  <a:schemeClr val="tx1"/>
                </a:solidFill>
                <a:latin typeface="KoPub돋움체 Light" panose="00000300000000000000" pitchFamily="2" charset="-127"/>
                <a:ea typeface="KoPub돋움체 Light" panose="00000300000000000000" pitchFamily="2" charset="-127"/>
              </a:rPr>
              <a:t>1</a:t>
            </a:r>
            <a:r>
              <a:rPr lang="ko-KR" altLang="en-US" sz="900">
                <a:solidFill>
                  <a:schemeClr val="tx1"/>
                </a:solidFill>
                <a:latin typeface="KoPub돋움체 Light" panose="00000300000000000000" pitchFamily="2" charset="-127"/>
                <a:ea typeface="KoPub돋움체 Light" panose="00000300000000000000" pitchFamily="2" charset="-127"/>
              </a:rPr>
              <a:t>위 기업 </a:t>
            </a:r>
            <a:r>
              <a:rPr lang="en-US" altLang="ko-KR" sz="900">
                <a:solidFill>
                  <a:schemeClr val="tx1"/>
                </a:solidFill>
                <a:latin typeface="KoPub돋움체 Light" panose="00000300000000000000" pitchFamily="2" charset="-127"/>
                <a:ea typeface="KoPub돋움체 Light" panose="00000300000000000000" pitchFamily="2" charset="-127"/>
              </a:rPr>
              <a:t>Vestas</a:t>
            </a:r>
            <a:r>
              <a:rPr lang="ko-KR" altLang="en-US" sz="900">
                <a:solidFill>
                  <a:schemeClr val="tx1"/>
                </a:solidFill>
                <a:latin typeface="KoPub돋움체 Light" panose="00000300000000000000" pitchFamily="2" charset="-127"/>
                <a:ea typeface="KoPub돋움체 Light" panose="00000300000000000000" pitchFamily="2" charset="-127"/>
              </a:rPr>
              <a:t>는 한국 해상풍력시장 개발 위해 </a:t>
            </a:r>
            <a:r>
              <a:rPr lang="en-US" altLang="ko-KR" sz="900">
                <a:solidFill>
                  <a:schemeClr val="tx1"/>
                </a:solidFill>
                <a:latin typeface="KoPub돋움체 Light" panose="00000300000000000000" pitchFamily="2" charset="-127"/>
                <a:ea typeface="KoPub돋움체 Light" panose="00000300000000000000" pitchFamily="2" charset="-127"/>
              </a:rPr>
              <a:t>CS Wind</a:t>
            </a:r>
            <a:r>
              <a:rPr lang="ko-KR" altLang="en-US" sz="900">
                <a:solidFill>
                  <a:schemeClr val="tx1"/>
                </a:solidFill>
                <a:latin typeface="KoPub돋움체 Light" panose="00000300000000000000" pitchFamily="2" charset="-127"/>
                <a:ea typeface="KoPub돋움체 Light" panose="00000300000000000000" pitchFamily="2" charset="-127"/>
              </a:rPr>
              <a:t>사와 국내 합작사 설립 계약 체결하여 동아시아권 시장 수요까지 대응할 예정</a:t>
            </a:r>
            <a:endParaRPr lang="en-US" altLang="ko-KR" sz="900">
              <a:solidFill>
                <a:schemeClr val="tx1"/>
              </a:solidFill>
              <a:latin typeface="KoPub돋움체 Light" panose="00000300000000000000" pitchFamily="2" charset="-127"/>
              <a:ea typeface="KoPub돋움체 Light" panose="00000300000000000000" pitchFamily="2" charset="-127"/>
            </a:endParaRPr>
          </a:p>
        </p:txBody>
      </p:sp>
      <p:sp>
        <p:nvSpPr>
          <p:cNvPr id="31" name="TextBox 30">
            <a:extLst>
              <a:ext uri="{FF2B5EF4-FFF2-40B4-BE49-F238E27FC236}">
                <a16:creationId xmlns:a16="http://schemas.microsoft.com/office/drawing/2014/main" id="{65A95613-72A7-9711-D032-4C77273784A8}"/>
              </a:ext>
            </a:extLst>
          </p:cNvPr>
          <p:cNvSpPr txBox="1"/>
          <p:nvPr/>
        </p:nvSpPr>
        <p:spPr>
          <a:xfrm>
            <a:off x="-374400" y="2014485"/>
            <a:ext cx="1440000" cy="138499"/>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lang="ko-KR" altLang="en-US" sz="1000" b="0" i="0" u="none" strike="noStrike" kern="1200" baseline="0">
                <a:ln>
                  <a:solidFill>
                    <a:srgbClr val="FFFFFF">
                      <a:lumMod val="75000"/>
                      <a:alpha val="0"/>
                    </a:srgbClr>
                  </a:solidFill>
                </a:ln>
                <a:solidFill>
                  <a:srgbClr val="000000">
                    <a:lumMod val="65000"/>
                    <a:lumOff val="35000"/>
                  </a:srgbClr>
                </a:solidFill>
                <a:latin typeface="KoPub돋움체 Medium" panose="00000600000000000000" pitchFamily="2" charset="-127"/>
                <a:ea typeface="KoPub돋움체 Medium" panose="00000600000000000000" pitchFamily="2" charset="-127"/>
                <a:cs typeface="+mn-cs"/>
              </a:defRPr>
            </a:pPr>
            <a:r>
              <a:rPr kumimoji="0" lang="en-US" altLang="ko-KR" sz="900" b="0" i="0" u="none" strike="noStrike" kern="1200" cap="none" spc="0" normalizeH="0" baseline="0" noProof="0">
                <a:ln>
                  <a:solidFill>
                    <a:srgbClr val="FFFFFF">
                      <a:lumMod val="75000"/>
                      <a:alpha val="0"/>
                    </a:srgbClr>
                  </a:solidFill>
                </a:ln>
                <a:solidFill>
                  <a:schemeClr val="tx1">
                    <a:lumMod val="65000"/>
                    <a:lumOff val="35000"/>
                  </a:schemeClr>
                </a:solidFill>
                <a:effectLst/>
                <a:uLnTx/>
                <a:uFillTx/>
                <a:latin typeface="KoPub돋움체 Medium" panose="00000600000000000000" pitchFamily="2" charset="-127"/>
                <a:ea typeface="KoPub돋움체 Medium" panose="00000600000000000000" pitchFamily="2" charset="-127"/>
                <a:cs typeface="+mn-cs"/>
              </a:rPr>
              <a:t>(</a:t>
            </a:r>
            <a:r>
              <a:rPr kumimoji="0" lang="ko-KR" altLang="en-US" sz="900" b="0" i="0" u="none" strike="noStrike" kern="1200" cap="none" spc="0" normalizeH="0" baseline="0" noProof="0">
                <a:ln>
                  <a:solidFill>
                    <a:srgbClr val="FFFFFF">
                      <a:lumMod val="75000"/>
                      <a:alpha val="0"/>
                    </a:srgbClr>
                  </a:solidFill>
                </a:ln>
                <a:solidFill>
                  <a:schemeClr val="tx1">
                    <a:lumMod val="65000"/>
                    <a:lumOff val="35000"/>
                  </a:schemeClr>
                </a:solidFill>
                <a:effectLst/>
                <a:uLnTx/>
                <a:uFillTx/>
                <a:latin typeface="KoPub돋움체 Medium" panose="00000600000000000000" pitchFamily="2" charset="-127"/>
                <a:ea typeface="KoPub돋움체 Medium" panose="00000600000000000000" pitchFamily="2" charset="-127"/>
                <a:cs typeface="+mn-cs"/>
              </a:rPr>
              <a:t>단위 </a:t>
            </a:r>
            <a:r>
              <a:rPr kumimoji="0" lang="en-US" altLang="ko-KR" sz="900" b="0" i="0" u="none" strike="noStrike" kern="1200" cap="none" spc="0" normalizeH="0" baseline="0" noProof="0">
                <a:ln>
                  <a:solidFill>
                    <a:srgbClr val="FFFFFF">
                      <a:lumMod val="75000"/>
                      <a:alpha val="0"/>
                    </a:srgbClr>
                  </a:solidFill>
                </a:ln>
                <a:solidFill>
                  <a:schemeClr val="tx1">
                    <a:lumMod val="65000"/>
                    <a:lumOff val="35000"/>
                  </a:schemeClr>
                </a:solidFill>
                <a:effectLst/>
                <a:uLnTx/>
                <a:uFillTx/>
                <a:latin typeface="KoPub돋움체 Medium" panose="00000600000000000000" pitchFamily="2" charset="-127"/>
                <a:ea typeface="KoPub돋움체 Medium" panose="00000600000000000000" pitchFamily="2" charset="-127"/>
                <a:cs typeface="+mn-cs"/>
              </a:rPr>
              <a:t>: </a:t>
            </a:r>
            <a:r>
              <a:rPr lang="en-US" altLang="ko-KR" sz="900">
                <a:ln>
                  <a:solidFill>
                    <a:srgbClr val="FFFFFF">
                      <a:lumMod val="75000"/>
                      <a:alpha val="0"/>
                    </a:srgbClr>
                  </a:solidFill>
                </a:ln>
                <a:solidFill>
                  <a:schemeClr val="tx1">
                    <a:lumMod val="65000"/>
                    <a:lumOff val="35000"/>
                  </a:schemeClr>
                </a:solidFill>
                <a:latin typeface="KoPub돋움체 Medium" panose="00000600000000000000" pitchFamily="2" charset="-127"/>
                <a:ea typeface="KoPub돋움체 Medium" panose="00000600000000000000" pitchFamily="2" charset="-127"/>
              </a:rPr>
              <a:t>GW</a:t>
            </a:r>
            <a:r>
              <a:rPr kumimoji="0" lang="en-US" altLang="ko-KR" sz="900" b="0" i="0" u="none" strike="noStrike" kern="1200" cap="none" spc="0" normalizeH="0" baseline="0" noProof="0">
                <a:ln>
                  <a:solidFill>
                    <a:srgbClr val="FFFFFF">
                      <a:lumMod val="75000"/>
                      <a:alpha val="0"/>
                    </a:srgbClr>
                  </a:solidFill>
                </a:ln>
                <a:solidFill>
                  <a:schemeClr val="tx1">
                    <a:lumMod val="65000"/>
                    <a:lumOff val="35000"/>
                  </a:schemeClr>
                </a:solidFill>
                <a:effectLst/>
                <a:uLnTx/>
                <a:uFillTx/>
                <a:latin typeface="KoPub돋움체 Medium" panose="00000600000000000000" pitchFamily="2" charset="-127"/>
                <a:ea typeface="KoPub돋움체 Medium" panose="00000600000000000000" pitchFamily="2" charset="-127"/>
                <a:cs typeface="+mn-cs"/>
              </a:rPr>
              <a:t>)</a:t>
            </a:r>
            <a:endParaRPr kumimoji="0" lang="ko-KR" altLang="en-US" sz="900" b="0" i="0" u="none" strike="noStrike" kern="1200" cap="none" spc="0" normalizeH="0" baseline="0" noProof="0">
              <a:ln>
                <a:solidFill>
                  <a:srgbClr val="FFFFFF">
                    <a:lumMod val="75000"/>
                    <a:alpha val="0"/>
                  </a:srgbClr>
                </a:solidFill>
              </a:ln>
              <a:solidFill>
                <a:schemeClr val="tx1">
                  <a:lumMod val="65000"/>
                  <a:lumOff val="35000"/>
                </a:schemeClr>
              </a:solidFill>
              <a:effectLst/>
              <a:uLnTx/>
              <a:uFillTx/>
              <a:latin typeface="KoPub돋움체 Medium" panose="00000600000000000000" pitchFamily="2" charset="-127"/>
              <a:ea typeface="KoPub돋움체 Medium" panose="00000600000000000000" pitchFamily="2" charset="-127"/>
              <a:cs typeface="+mn-cs"/>
            </a:endParaRPr>
          </a:p>
        </p:txBody>
      </p:sp>
    </p:spTree>
    <p:extLst>
      <p:ext uri="{BB962C8B-B14F-4D97-AF65-F5344CB8AC3E}">
        <p14:creationId xmlns:p14="http://schemas.microsoft.com/office/powerpoint/2010/main" val="27898307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텍스트 개체 틀 2">
            <a:extLst>
              <a:ext uri="{FF2B5EF4-FFF2-40B4-BE49-F238E27FC236}">
                <a16:creationId xmlns:a16="http://schemas.microsoft.com/office/drawing/2014/main" id="{67E7D626-E43E-9229-7C5A-2B6C226809D9}"/>
              </a:ext>
            </a:extLst>
          </p:cNvPr>
          <p:cNvSpPr>
            <a:spLocks noGrp="1"/>
          </p:cNvSpPr>
          <p:nvPr>
            <p:ph type="body" sz="quarter" idx="11"/>
          </p:nvPr>
        </p:nvSpPr>
        <p:spPr/>
        <p:txBody>
          <a:bodyPr/>
          <a:lstStyle/>
          <a:p>
            <a:endParaRPr lang="ko-KR" altLang="en-US"/>
          </a:p>
        </p:txBody>
      </p:sp>
      <p:sp>
        <p:nvSpPr>
          <p:cNvPr id="4" name="Rectangle 3">
            <a:extLst>
              <a:ext uri="{FF2B5EF4-FFF2-40B4-BE49-F238E27FC236}">
                <a16:creationId xmlns:a16="http://schemas.microsoft.com/office/drawing/2014/main" id="{028CA2B9-7BF8-E583-76BA-A20CD89E12FC}"/>
              </a:ext>
            </a:extLst>
          </p:cNvPr>
          <p:cNvSpPr txBox="1">
            <a:spLocks noChangeArrowheads="1"/>
          </p:cNvSpPr>
          <p:nvPr/>
        </p:nvSpPr>
        <p:spPr>
          <a:xfrm>
            <a:off x="488950" y="893770"/>
            <a:ext cx="8785225" cy="5400000"/>
          </a:xfrm>
          <a:prstGeom prst="rect">
            <a:avLst/>
          </a:prstGeom>
          <a:noFill/>
        </p:spPr>
        <p:txBody>
          <a:bodyPr/>
          <a:lstStyle/>
          <a:p>
            <a:pPr marL="177800" marR="0" lvl="0" indent="-177800" algn="just" defTabSz="914400" rtl="0" eaLnBrk="1" fontAlgn="base" latinLnBrk="0" hangingPunct="1">
              <a:spcBef>
                <a:spcPct val="50000"/>
              </a:spcBef>
              <a:spcAft>
                <a:spcPct val="0"/>
              </a:spcAft>
              <a:buClr>
                <a:schemeClr val="tx2"/>
              </a:buClr>
              <a:buSzPct val="85000"/>
              <a:tabLst>
                <a:tab pos="1524000" algn="l"/>
              </a:tabLst>
              <a:defRPr/>
            </a:pPr>
            <a:endParaRPr kumimoji="1" lang="en-US" altLang="ko-KR" sz="1000" i="0" u="none" strike="noStrike" kern="0" cap="none" spc="0" normalizeH="0" baseline="0" noProof="0">
              <a:ln>
                <a:noFill/>
              </a:ln>
              <a:solidFill>
                <a:srgbClr val="000000"/>
              </a:solidFill>
              <a:effectLst/>
              <a:uLnTx/>
              <a:uFillTx/>
              <a:latin typeface="KoPub돋움체 Bold" panose="02020603020101020101" pitchFamily="18" charset="-127"/>
              <a:ea typeface="KoPub돋움체 Bold" panose="02020603020101020101" pitchFamily="18" charset="-127"/>
            </a:endParaRPr>
          </a:p>
          <a:p>
            <a:pPr marL="177800" marR="0" lvl="0" indent="-177800" algn="just" defTabSz="914400" rtl="0" eaLnBrk="1" fontAlgn="base" latinLnBrk="0" hangingPunct="1">
              <a:spcBef>
                <a:spcPct val="50000"/>
              </a:spcBef>
              <a:spcAft>
                <a:spcPct val="0"/>
              </a:spcAft>
              <a:buClr>
                <a:schemeClr val="tx2"/>
              </a:buClr>
              <a:buSzPct val="85000"/>
              <a:tabLst>
                <a:tab pos="1524000" algn="l"/>
              </a:tabLst>
              <a:defRPr/>
            </a:pPr>
            <a:r>
              <a:rPr kumimoji="1" lang="ko-KR" altLang="en-US" sz="1000" i="0" u="none" strike="noStrike" kern="0" cap="none" spc="0" normalizeH="0" baseline="0" noProof="0">
                <a:ln>
                  <a:noFill/>
                </a:ln>
                <a:solidFill>
                  <a:srgbClr val="000000"/>
                </a:solidFill>
                <a:effectLst/>
                <a:uLnTx/>
                <a:uFillTx/>
                <a:latin typeface="KoPub돋움체 Bold" panose="02020603020101020101" pitchFamily="18" charset="-127"/>
                <a:ea typeface="KoPub돋움체 Bold" panose="02020603020101020101" pitchFamily="18" charset="-127"/>
              </a:rPr>
              <a:t>주식회사 </a:t>
            </a:r>
            <a:r>
              <a:rPr kumimoji="1" lang="ko-KR" altLang="en-US" sz="1000" i="0" u="none" strike="noStrike" kern="0" cap="none" spc="0" normalizeH="0" baseline="0" noProof="0" err="1">
                <a:ln>
                  <a:noFill/>
                </a:ln>
                <a:solidFill>
                  <a:srgbClr val="000000"/>
                </a:solidFill>
                <a:effectLst/>
                <a:uLnTx/>
                <a:uFillTx/>
                <a:latin typeface="KoPub돋움체 Bold" panose="02020603020101020101" pitchFamily="18" charset="-127"/>
                <a:ea typeface="KoPub돋움체 Bold" panose="02020603020101020101" pitchFamily="18" charset="-127"/>
              </a:rPr>
              <a:t>해천</a:t>
            </a:r>
            <a:endParaRPr lang="en-US" altLang="ko-KR" sz="500" kern="0">
              <a:latin typeface="맑은 고딕" pitchFamily="50" charset="-127"/>
              <a:ea typeface="맑은 고딕" pitchFamily="50" charset="-127"/>
            </a:endParaRPr>
          </a:p>
          <a:p>
            <a:pPr marL="177800" indent="-177800" algn="just">
              <a:lnSpc>
                <a:spcPct val="140000"/>
              </a:lnSpc>
              <a:spcBef>
                <a:spcPct val="50000"/>
              </a:spcBef>
              <a:buClr>
                <a:schemeClr val="tx2"/>
              </a:buClr>
              <a:buSzPct val="85000"/>
              <a:buFont typeface="Wingdings" pitchFamily="2" charset="2"/>
              <a:buChar char="§"/>
              <a:tabLst>
                <a:tab pos="1524000" algn="l"/>
              </a:tabLst>
              <a:defRPr/>
            </a:pPr>
            <a:r>
              <a:rPr lang="ko-KR" altLang="en-US" sz="900" kern="0" err="1">
                <a:latin typeface="KoPub돋움체 Light" panose="02020603020101020101" pitchFamily="18" charset="-127"/>
                <a:ea typeface="KoPub돋움체 Light" panose="02020603020101020101" pitchFamily="18" charset="-127"/>
              </a:rPr>
              <a:t>삼정회계법인</a:t>
            </a:r>
            <a:r>
              <a:rPr lang="en-US" altLang="ko-KR" sz="900" kern="0">
                <a:latin typeface="KoPub돋움체 Light" panose="02020603020101020101" pitchFamily="18" charset="-127"/>
                <a:ea typeface="KoPub돋움체 Light" panose="02020603020101020101" pitchFamily="18" charset="-127"/>
              </a:rPr>
              <a:t>(</a:t>
            </a:r>
            <a:r>
              <a:rPr lang="ko-KR" altLang="en-US" sz="900" kern="0">
                <a:latin typeface="KoPub돋움체 Light" panose="02020603020101020101" pitchFamily="18" charset="-127"/>
                <a:ea typeface="KoPub돋움체 Light" panose="02020603020101020101" pitchFamily="18" charset="-127"/>
              </a:rPr>
              <a:t>이하 ‘</a:t>
            </a:r>
            <a:r>
              <a:rPr lang="ko-KR" altLang="en-US" sz="900" kern="0" err="1">
                <a:latin typeface="KoPub돋움체 Light" panose="02020603020101020101" pitchFamily="18" charset="-127"/>
                <a:ea typeface="KoPub돋움체 Light" panose="02020603020101020101" pitchFamily="18" charset="-127"/>
              </a:rPr>
              <a:t>삼정</a:t>
            </a:r>
            <a:r>
              <a:rPr lang="ko-KR" altLang="en-US" sz="900" kern="0">
                <a:latin typeface="KoPub돋움체 Light" panose="02020603020101020101" pitchFamily="18" charset="-127"/>
                <a:ea typeface="KoPub돋움체 Light" panose="02020603020101020101" pitchFamily="18" charset="-127"/>
              </a:rPr>
              <a:t> </a:t>
            </a:r>
            <a:r>
              <a:rPr lang="en-US" altLang="ko-KR" sz="900" kern="0">
                <a:latin typeface="KoPub돋움체 Light" panose="02020603020101020101" pitchFamily="18" charset="-127"/>
                <a:ea typeface="KoPub돋움체 Light" panose="02020603020101020101" pitchFamily="18" charset="-127"/>
              </a:rPr>
              <a:t>KPMG’)</a:t>
            </a:r>
            <a:r>
              <a:rPr lang="ko-KR" altLang="en-US" sz="900" kern="0">
                <a:latin typeface="KoPub돋움체 Light" panose="02020603020101020101" pitchFamily="18" charset="-127"/>
                <a:ea typeface="KoPub돋움체 Light" panose="02020603020101020101" pitchFamily="18" charset="-127"/>
              </a:rPr>
              <a:t>은</a:t>
            </a:r>
            <a:r>
              <a:rPr kumimoji="1" lang="ko-KR" altLang="en-US" sz="900" kern="0">
                <a:latin typeface="KoPub돋움체 Light" panose="02020603020101020101" pitchFamily="18" charset="-127"/>
                <a:ea typeface="KoPub돋움체 Light" panose="02020603020101020101" pitchFamily="18" charset="-127"/>
              </a:rPr>
              <a:t> 주식회사 </a:t>
            </a:r>
            <a:r>
              <a:rPr kumimoji="1" lang="ko-KR" altLang="en-US" sz="900" kern="0" err="1">
                <a:latin typeface="KoPub돋움체 Light" panose="02020603020101020101" pitchFamily="18" charset="-127"/>
                <a:ea typeface="KoPub돋움체 Light" panose="02020603020101020101" pitchFamily="18" charset="-127"/>
              </a:rPr>
              <a:t>해천</a:t>
            </a:r>
            <a:r>
              <a:rPr lang="en-US" altLang="ko-KR" sz="900" kern="0">
                <a:latin typeface="KoPub돋움체 Light" panose="02020603020101020101" pitchFamily="18" charset="-127"/>
                <a:ea typeface="KoPub돋움체 Light" panose="02020603020101020101" pitchFamily="18" charset="-127"/>
              </a:rPr>
              <a:t>(</a:t>
            </a:r>
            <a:r>
              <a:rPr lang="ko-KR" altLang="en-US" sz="900" kern="0">
                <a:latin typeface="KoPub돋움체 Light" panose="02020603020101020101" pitchFamily="18" charset="-127"/>
                <a:ea typeface="KoPub돋움체 Light" panose="02020603020101020101" pitchFamily="18" charset="-127"/>
              </a:rPr>
              <a:t>이하 </a:t>
            </a:r>
            <a:r>
              <a:rPr lang="en-US" altLang="ko-KR" sz="900" kern="0">
                <a:latin typeface="KoPub돋움체 Light" panose="02020603020101020101" pitchFamily="18" charset="-127"/>
                <a:ea typeface="KoPub돋움체 Light" panose="02020603020101020101" pitchFamily="18" charset="-127"/>
              </a:rPr>
              <a:t>‘</a:t>
            </a:r>
            <a:r>
              <a:rPr lang="ko-KR" altLang="en-US" sz="900" kern="0">
                <a:latin typeface="KoPub돋움체 Light" panose="02020603020101020101" pitchFamily="18" charset="-127"/>
                <a:ea typeface="KoPub돋움체 Light" panose="02020603020101020101" pitchFamily="18" charset="-127"/>
              </a:rPr>
              <a:t>귀사</a:t>
            </a:r>
            <a:r>
              <a:rPr lang="en-US" altLang="ko-KR" sz="900" kern="0">
                <a:latin typeface="KoPub돋움체 Light" panose="02020603020101020101" pitchFamily="18" charset="-127"/>
                <a:ea typeface="KoPub돋움체 Light" panose="02020603020101020101" pitchFamily="18" charset="-127"/>
              </a:rPr>
              <a:t>’ </a:t>
            </a:r>
            <a:r>
              <a:rPr lang="ko-KR" altLang="en-US" sz="900" kern="0">
                <a:latin typeface="KoPub돋움체 Light" panose="02020603020101020101" pitchFamily="18" charset="-127"/>
                <a:ea typeface="KoPub돋움체 Light" panose="02020603020101020101" pitchFamily="18" charset="-127"/>
              </a:rPr>
              <a:t>또는 ‘회사</a:t>
            </a:r>
            <a:r>
              <a:rPr lang="en-US" altLang="ko-KR" sz="900" kern="0">
                <a:latin typeface="KoPub돋움체 Light" panose="02020603020101020101" pitchFamily="18" charset="-127"/>
                <a:ea typeface="KoPub돋움체 Light" panose="02020603020101020101" pitchFamily="18" charset="-127"/>
              </a:rPr>
              <a:t>’ </a:t>
            </a:r>
            <a:r>
              <a:rPr lang="ko-KR" altLang="en-US" sz="900" kern="0">
                <a:latin typeface="KoPub돋움체 Light" panose="02020603020101020101" pitchFamily="18" charset="-127"/>
                <a:ea typeface="KoPub돋움체 Light" panose="02020603020101020101" pitchFamily="18" charset="-127"/>
              </a:rPr>
              <a:t>또는 </a:t>
            </a:r>
            <a:r>
              <a:rPr lang="en-US" altLang="ko-KR" sz="900" kern="0">
                <a:latin typeface="KoPub돋움체 Light" panose="02020603020101020101" pitchFamily="18" charset="-127"/>
                <a:ea typeface="KoPub돋움체 Light" panose="02020603020101020101" pitchFamily="18" charset="-127"/>
              </a:rPr>
              <a:t>‘</a:t>
            </a:r>
            <a:r>
              <a:rPr lang="ko-KR" altLang="en-US" sz="900" kern="0">
                <a:latin typeface="KoPub돋움체 Light" panose="02020603020101020101" pitchFamily="18" charset="-127"/>
                <a:ea typeface="KoPub돋움체 Light" panose="02020603020101020101" pitchFamily="18" charset="-127"/>
              </a:rPr>
              <a:t>대상회사</a:t>
            </a:r>
            <a:r>
              <a:rPr lang="en-US" altLang="ko-KR" sz="900" kern="0">
                <a:latin typeface="KoPub돋움체 Light" panose="02020603020101020101" pitchFamily="18" charset="-127"/>
                <a:ea typeface="KoPub돋움체 Light" panose="02020603020101020101" pitchFamily="18" charset="-127"/>
              </a:rPr>
              <a:t>’)</a:t>
            </a:r>
            <a:r>
              <a:rPr lang="ko-KR" altLang="en-US" sz="900" kern="0">
                <a:latin typeface="KoPub돋움체 Light" panose="02020603020101020101" pitchFamily="18" charset="-127"/>
                <a:ea typeface="KoPub돋움체 Light" panose="02020603020101020101" pitchFamily="18" charset="-127"/>
              </a:rPr>
              <a:t>와 체결한 용역계약에 따라 해저케이블 설치 전용 선박 인수 사업타당성 검토 용역</a:t>
            </a:r>
            <a:r>
              <a:rPr lang="en-US" altLang="ko-KR" sz="900" kern="0">
                <a:latin typeface="KoPub돋움체 Light" panose="02020603020101020101" pitchFamily="18" charset="-127"/>
                <a:ea typeface="KoPub돋움체 Light" panose="02020603020101020101" pitchFamily="18" charset="-127"/>
              </a:rPr>
              <a:t>(</a:t>
            </a:r>
            <a:r>
              <a:rPr lang="ko-KR" altLang="en-US" sz="900" kern="0">
                <a:latin typeface="KoPub돋움체 Light" panose="02020603020101020101" pitchFamily="18" charset="-127"/>
                <a:ea typeface="KoPub돋움체 Light" panose="02020603020101020101" pitchFamily="18" charset="-127"/>
              </a:rPr>
              <a:t>이하 </a:t>
            </a:r>
            <a:r>
              <a:rPr lang="en-US" altLang="ko-KR" sz="900" kern="0">
                <a:latin typeface="KoPub돋움체 Light" panose="02020603020101020101" pitchFamily="18" charset="-127"/>
                <a:ea typeface="KoPub돋움체 Light" panose="02020603020101020101" pitchFamily="18" charset="-127"/>
              </a:rPr>
              <a:t>“</a:t>
            </a:r>
            <a:r>
              <a:rPr lang="ko-KR" altLang="en-US" sz="900" kern="0">
                <a:latin typeface="KoPub돋움체 Light" panose="02020603020101020101" pitchFamily="18" charset="-127"/>
                <a:ea typeface="KoPub돋움체 Light" panose="02020603020101020101" pitchFamily="18" charset="-127"/>
              </a:rPr>
              <a:t>본 프로젝트</a:t>
            </a:r>
            <a:r>
              <a:rPr lang="en-US" altLang="ko-KR" sz="900" kern="0">
                <a:latin typeface="KoPub돋움체 Light" panose="02020603020101020101" pitchFamily="18" charset="-127"/>
                <a:ea typeface="KoPub돋움체 Light" panose="02020603020101020101" pitchFamily="18" charset="-127"/>
              </a:rPr>
              <a:t>“)</a:t>
            </a:r>
            <a:r>
              <a:rPr lang="ko-KR" altLang="en-US" sz="900" kern="0">
                <a:latin typeface="KoPub돋움체 Light" panose="02020603020101020101" pitchFamily="18" charset="-127"/>
                <a:ea typeface="KoPub돋움체 Light" panose="02020603020101020101" pitchFamily="18" charset="-127"/>
              </a:rPr>
              <a:t>을 회사에 제공하기 위하여 작성되었습니다</a:t>
            </a:r>
            <a:r>
              <a:rPr lang="en-US" altLang="ko-KR" sz="900" kern="0">
                <a:latin typeface="KoPub돋움체 Light" panose="02020603020101020101" pitchFamily="18" charset="-127"/>
                <a:ea typeface="KoPub돋움체 Light" panose="02020603020101020101" pitchFamily="18" charset="-127"/>
              </a:rPr>
              <a:t>, </a:t>
            </a:r>
            <a:r>
              <a:rPr lang="ko-KR" altLang="en-US" sz="900" kern="0">
                <a:latin typeface="KoPub돋움체 Light" panose="02020603020101020101" pitchFamily="18" charset="-127"/>
                <a:ea typeface="KoPub돋움체 Light" panose="02020603020101020101" pitchFamily="18" charset="-127"/>
              </a:rPr>
              <a:t>이를 바탕으로 회사 및 관련 이해관계자의 의사결정에 도움을 제공할 목적으로 본 보고서를 제출합니다</a:t>
            </a:r>
            <a:r>
              <a:rPr lang="en-US" altLang="ko-KR" sz="900" kern="0">
                <a:latin typeface="KoPub돋움체 Light" panose="02020603020101020101" pitchFamily="18" charset="-127"/>
                <a:ea typeface="KoPub돋움체 Light" panose="02020603020101020101" pitchFamily="18" charset="-127"/>
              </a:rPr>
              <a:t>.</a:t>
            </a:r>
          </a:p>
          <a:p>
            <a:pPr marL="177800" lvl="0" indent="-177800" algn="just">
              <a:lnSpc>
                <a:spcPct val="140000"/>
              </a:lnSpc>
              <a:spcBef>
                <a:spcPct val="50000"/>
              </a:spcBef>
              <a:buClr>
                <a:schemeClr val="tx2"/>
              </a:buClr>
              <a:buSzPct val="85000"/>
              <a:buFont typeface="Wingdings" pitchFamily="2" charset="2"/>
              <a:buChar char="§"/>
              <a:tabLst>
                <a:tab pos="1524000" algn="l"/>
              </a:tabLst>
              <a:defRPr/>
            </a:pPr>
            <a:r>
              <a:rPr lang="ko-KR" altLang="en-US" sz="900" kern="0" err="1">
                <a:latin typeface="KoPub돋움체 Light" panose="02020603020101020101" pitchFamily="18" charset="-127"/>
                <a:ea typeface="KoPub돋움체 Light" panose="02020603020101020101" pitchFamily="18" charset="-127"/>
              </a:rPr>
              <a:t>삼정</a:t>
            </a:r>
            <a:r>
              <a:rPr lang="ko-KR" altLang="en-US" sz="900" kern="0">
                <a:latin typeface="KoPub돋움체 Light" panose="02020603020101020101" pitchFamily="18" charset="-127"/>
                <a:ea typeface="KoPub돋움체 Light" panose="02020603020101020101" pitchFamily="18" charset="-127"/>
              </a:rPr>
              <a:t> </a:t>
            </a:r>
            <a:r>
              <a:rPr lang="en-US" altLang="ko-KR" sz="900" kern="0">
                <a:latin typeface="KoPub돋움체 Light" panose="02020603020101020101" pitchFamily="18" charset="-127"/>
                <a:ea typeface="KoPub돋움체 Light" panose="02020603020101020101" pitchFamily="18" charset="-127"/>
              </a:rPr>
              <a:t>KPMG</a:t>
            </a:r>
            <a:r>
              <a:rPr lang="ko-KR" altLang="en-US" sz="900" kern="0">
                <a:latin typeface="KoPub돋움체 Light" panose="02020603020101020101" pitchFamily="18" charset="-127"/>
                <a:ea typeface="KoPub돋움체 Light" panose="02020603020101020101" pitchFamily="18" charset="-127"/>
              </a:rPr>
              <a:t>는 본 보고서를 작성하기 위하여 회사가 제시한 재무상태</a:t>
            </a:r>
            <a:r>
              <a:rPr lang="en-US" altLang="ko-KR" sz="900" kern="0">
                <a:latin typeface="KoPub돋움체 Light" panose="02020603020101020101" pitchFamily="18" charset="-127"/>
                <a:ea typeface="KoPub돋움체 Light" panose="02020603020101020101" pitchFamily="18" charset="-127"/>
              </a:rPr>
              <a:t> </a:t>
            </a:r>
            <a:r>
              <a:rPr lang="ko-KR" altLang="en-US" sz="900" kern="0">
                <a:latin typeface="KoPub돋움체 Light" panose="02020603020101020101" pitchFamily="18" charset="-127"/>
                <a:ea typeface="KoPub돋움체 Light" panose="02020603020101020101" pitchFamily="18" charset="-127"/>
              </a:rPr>
              <a:t>및</a:t>
            </a:r>
            <a:r>
              <a:rPr lang="en-US" altLang="ko-KR" sz="900" kern="0">
                <a:latin typeface="KoPub돋움체 Light" panose="02020603020101020101" pitchFamily="18" charset="-127"/>
                <a:ea typeface="KoPub돋움체 Light" panose="02020603020101020101" pitchFamily="18" charset="-127"/>
              </a:rPr>
              <a:t> </a:t>
            </a:r>
            <a:r>
              <a:rPr lang="ko-KR" altLang="en-US" sz="900" kern="0">
                <a:latin typeface="KoPub돋움체 Light" panose="02020603020101020101" pitchFamily="18" charset="-127"/>
                <a:ea typeface="KoPub돋움체 Light" panose="02020603020101020101" pitchFamily="18" charset="-127"/>
              </a:rPr>
              <a:t>사업계획에 기초하여 미래 현금흐름을 검토하였습니다</a:t>
            </a:r>
            <a:r>
              <a:rPr lang="en-US" altLang="ko-KR" sz="900" kern="0">
                <a:latin typeface="KoPub돋움체 Light" panose="02020603020101020101" pitchFamily="18" charset="-127"/>
                <a:ea typeface="KoPub돋움체 Light" panose="02020603020101020101" pitchFamily="18" charset="-127"/>
              </a:rPr>
              <a:t>.</a:t>
            </a:r>
          </a:p>
          <a:p>
            <a:pPr marL="177800" lvl="0" indent="-177800" algn="just">
              <a:lnSpc>
                <a:spcPct val="140000"/>
              </a:lnSpc>
              <a:spcBef>
                <a:spcPct val="50000"/>
              </a:spcBef>
              <a:buClr>
                <a:schemeClr val="tx2"/>
              </a:buClr>
              <a:buSzPct val="85000"/>
              <a:buFont typeface="Wingdings" pitchFamily="2" charset="2"/>
              <a:buChar char="§"/>
              <a:tabLst>
                <a:tab pos="1524000" algn="l"/>
              </a:tabLst>
              <a:defRPr/>
            </a:pPr>
            <a:r>
              <a:rPr lang="ko-KR" altLang="en-US" sz="900" kern="0">
                <a:latin typeface="KoPub돋움체 Light" panose="02020603020101020101" pitchFamily="18" charset="-127"/>
                <a:ea typeface="KoPub돋움체 Light" panose="02020603020101020101" pitchFamily="18" charset="-127"/>
              </a:rPr>
              <a:t>본 보고서에 포함되어 있는 회사에 관한 각종 정보 및 자료의 작성 책임은 회사에게 있으며</a:t>
            </a:r>
            <a:r>
              <a:rPr lang="en-US" altLang="ko-KR" sz="900" kern="0">
                <a:latin typeface="KoPub돋움체 Light" panose="02020603020101020101" pitchFamily="18" charset="-127"/>
                <a:ea typeface="KoPub돋움체 Light" panose="02020603020101020101" pitchFamily="18" charset="-127"/>
              </a:rPr>
              <a:t>, </a:t>
            </a:r>
            <a:r>
              <a:rPr lang="ko-KR" altLang="en-US" sz="900" kern="0" err="1">
                <a:latin typeface="KoPub돋움체 Light" panose="02020603020101020101" pitchFamily="18" charset="-127"/>
                <a:ea typeface="KoPub돋움체 Light" panose="02020603020101020101" pitchFamily="18" charset="-127"/>
              </a:rPr>
              <a:t>삼정</a:t>
            </a:r>
            <a:r>
              <a:rPr lang="ko-KR" altLang="en-US" sz="900" kern="0">
                <a:latin typeface="KoPub돋움체 Light" panose="02020603020101020101" pitchFamily="18" charset="-127"/>
                <a:ea typeface="KoPub돋움체 Light" panose="02020603020101020101" pitchFamily="18" charset="-127"/>
              </a:rPr>
              <a:t> </a:t>
            </a:r>
            <a:r>
              <a:rPr lang="en-US" altLang="ko-KR" sz="900" kern="0">
                <a:latin typeface="KoPub돋움체 Light" panose="02020603020101020101" pitchFamily="18" charset="-127"/>
                <a:ea typeface="KoPub돋움체 Light" panose="02020603020101020101" pitchFamily="18" charset="-127"/>
              </a:rPr>
              <a:t>KPMG</a:t>
            </a:r>
            <a:r>
              <a:rPr lang="ko-KR" altLang="en-US" sz="900" kern="0">
                <a:latin typeface="KoPub돋움체 Light" panose="02020603020101020101" pitchFamily="18" charset="-127"/>
                <a:ea typeface="KoPub돋움체 Light" panose="02020603020101020101" pitchFamily="18" charset="-127"/>
              </a:rPr>
              <a:t>는 회사로부터 제공받은 정보 및 자료가 </a:t>
            </a:r>
            <a:r>
              <a:rPr lang="ko-KR" altLang="en-US" sz="900" kern="0" err="1">
                <a:latin typeface="KoPub돋움체 Light" panose="02020603020101020101" pitchFamily="18" charset="-127"/>
                <a:ea typeface="KoPub돋움체 Light" panose="02020603020101020101" pitchFamily="18" charset="-127"/>
              </a:rPr>
              <a:t>삼정</a:t>
            </a:r>
            <a:r>
              <a:rPr lang="ko-KR" altLang="en-US" sz="900" kern="0">
                <a:latin typeface="KoPub돋움체 Light" panose="02020603020101020101" pitchFamily="18" charset="-127"/>
                <a:ea typeface="KoPub돋움체 Light" panose="02020603020101020101" pitchFamily="18" charset="-127"/>
              </a:rPr>
              <a:t> </a:t>
            </a:r>
            <a:r>
              <a:rPr lang="en-US" altLang="ko-KR" sz="900" kern="0">
                <a:latin typeface="KoPub돋움체 Light" panose="02020603020101020101" pitchFamily="18" charset="-127"/>
                <a:ea typeface="KoPub돋움체 Light" panose="02020603020101020101" pitchFamily="18" charset="-127"/>
              </a:rPr>
              <a:t>KPMG</a:t>
            </a:r>
            <a:r>
              <a:rPr lang="ko-KR" altLang="en-US" sz="900" kern="0">
                <a:latin typeface="KoPub돋움체 Light" panose="02020603020101020101" pitchFamily="18" charset="-127"/>
                <a:ea typeface="KoPub돋움체 Light" panose="02020603020101020101" pitchFamily="18" charset="-127"/>
              </a:rPr>
              <a:t>가 용역 수행과정에서 이용할 수 있었던 다른 정보 및 자료와 모순되는지 여부에 대해 가능한 한도 내에서 검토를 수행하였으나</a:t>
            </a:r>
            <a:r>
              <a:rPr lang="en-US" altLang="ko-KR" sz="900" kern="0">
                <a:latin typeface="KoPub돋움체 Light" panose="02020603020101020101" pitchFamily="18" charset="-127"/>
                <a:ea typeface="KoPub돋움체 Light" panose="02020603020101020101" pitchFamily="18" charset="-127"/>
              </a:rPr>
              <a:t>, </a:t>
            </a:r>
            <a:r>
              <a:rPr lang="ko-KR" altLang="en-US" sz="900" kern="0">
                <a:latin typeface="KoPub돋움체 Light" panose="02020603020101020101" pitchFamily="18" charset="-127"/>
                <a:ea typeface="KoPub돋움체 Light" panose="02020603020101020101" pitchFamily="18" charset="-127"/>
              </a:rPr>
              <a:t>동 정보 및 자료의 정확성 및 신빙성에 대해서는 추가적인 검증 절차 없이 용역업무를 수행하였습니다</a:t>
            </a:r>
            <a:r>
              <a:rPr lang="en-US" altLang="ko-KR" sz="900" kern="0">
                <a:latin typeface="KoPub돋움체 Light" panose="02020603020101020101" pitchFamily="18" charset="-127"/>
                <a:ea typeface="KoPub돋움체 Light" panose="02020603020101020101" pitchFamily="18" charset="-127"/>
              </a:rPr>
              <a:t>.</a:t>
            </a:r>
          </a:p>
          <a:p>
            <a:pPr marL="177800" lvl="0" indent="-177800" algn="just">
              <a:lnSpc>
                <a:spcPct val="140000"/>
              </a:lnSpc>
              <a:spcBef>
                <a:spcPct val="50000"/>
              </a:spcBef>
              <a:buClr>
                <a:schemeClr val="tx2"/>
              </a:buClr>
              <a:buSzPct val="85000"/>
              <a:buFont typeface="Wingdings" pitchFamily="2" charset="2"/>
              <a:buChar char="§"/>
              <a:tabLst>
                <a:tab pos="1524000" algn="l"/>
              </a:tabLst>
              <a:defRPr/>
            </a:pPr>
            <a:r>
              <a:rPr lang="ko-KR" altLang="en-US" sz="900" kern="0">
                <a:latin typeface="KoPub돋움체 Light" panose="02020603020101020101" pitchFamily="18" charset="-127"/>
                <a:ea typeface="KoPub돋움체 Light" panose="02020603020101020101" pitchFamily="18" charset="-127"/>
              </a:rPr>
              <a:t>본 보고서에 포함되어 있는 회사의 재무정보</a:t>
            </a:r>
            <a:r>
              <a:rPr lang="en-US" altLang="ko-KR" sz="900" kern="0">
                <a:latin typeface="KoPub돋움체 Light" panose="02020603020101020101" pitchFamily="18" charset="-127"/>
                <a:ea typeface="KoPub돋움체 Light" panose="02020603020101020101" pitchFamily="18" charset="-127"/>
              </a:rPr>
              <a:t>, </a:t>
            </a:r>
            <a:r>
              <a:rPr lang="ko-KR" altLang="en-US" sz="900" kern="0">
                <a:latin typeface="KoPub돋움체 Light" panose="02020603020101020101" pitchFamily="18" charset="-127"/>
                <a:ea typeface="KoPub돋움체 Light" panose="02020603020101020101" pitchFamily="18" charset="-127"/>
              </a:rPr>
              <a:t>사업계획 등 회사가 제시한 정보에 대한 </a:t>
            </a:r>
            <a:r>
              <a:rPr lang="ko-KR" altLang="en-US" sz="900" kern="0" err="1">
                <a:latin typeface="KoPub돋움체 Light" panose="02020603020101020101" pitchFamily="18" charset="-127"/>
                <a:ea typeface="KoPub돋움체 Light" panose="02020603020101020101" pitchFamily="18" charset="-127"/>
              </a:rPr>
              <a:t>삼정</a:t>
            </a:r>
            <a:r>
              <a:rPr lang="ko-KR" altLang="en-US" sz="900" kern="0">
                <a:latin typeface="KoPub돋움체 Light" panose="02020603020101020101" pitchFamily="18" charset="-127"/>
                <a:ea typeface="KoPub돋움체 Light" panose="02020603020101020101" pitchFamily="18" charset="-127"/>
              </a:rPr>
              <a:t> </a:t>
            </a:r>
            <a:r>
              <a:rPr lang="en-US" altLang="ko-KR" sz="900" kern="0">
                <a:latin typeface="KoPub돋움체 Light" panose="02020603020101020101" pitchFamily="18" charset="-127"/>
                <a:ea typeface="KoPub돋움체 Light" panose="02020603020101020101" pitchFamily="18" charset="-127"/>
              </a:rPr>
              <a:t>KPMG</a:t>
            </a:r>
            <a:r>
              <a:rPr lang="ko-KR" altLang="en-US" sz="900" kern="0">
                <a:latin typeface="KoPub돋움체 Light" panose="02020603020101020101" pitchFamily="18" charset="-127"/>
                <a:ea typeface="KoPub돋움체 Light" panose="02020603020101020101" pitchFamily="18" charset="-127"/>
              </a:rPr>
              <a:t>의 검토결과는 회사의 사업계획이 정상적으로 진행된다는 전제 하에 도출된 것이며</a:t>
            </a:r>
            <a:r>
              <a:rPr lang="en-US" altLang="ko-KR" sz="900" kern="0">
                <a:latin typeface="KoPub돋움체 Light" panose="02020603020101020101" pitchFamily="18" charset="-127"/>
                <a:ea typeface="KoPub돋움체 Light" panose="02020603020101020101" pitchFamily="18" charset="-127"/>
              </a:rPr>
              <a:t>, </a:t>
            </a:r>
            <a:r>
              <a:rPr lang="ko-KR" altLang="en-US" sz="900" kern="0">
                <a:latin typeface="KoPub돋움체 Light" panose="02020603020101020101" pitchFamily="18" charset="-127"/>
                <a:ea typeface="KoPub돋움체 Light" panose="02020603020101020101" pitchFamily="18" charset="-127"/>
              </a:rPr>
              <a:t>사업계획의 이행 시기 및 이행 여부에 따라 그 결과가 달라질 수 있습니다</a:t>
            </a:r>
            <a:r>
              <a:rPr lang="en-US" altLang="ko-KR" sz="900" kern="0">
                <a:latin typeface="KoPub돋움체 Light" panose="02020603020101020101" pitchFamily="18" charset="-127"/>
                <a:ea typeface="KoPub돋움체 Light" panose="02020603020101020101" pitchFamily="18" charset="-127"/>
              </a:rPr>
              <a:t>. </a:t>
            </a:r>
            <a:r>
              <a:rPr lang="ko-KR" altLang="en-US" sz="900" kern="0">
                <a:latin typeface="KoPub돋움체 Light" panose="02020603020101020101" pitchFamily="18" charset="-127"/>
                <a:ea typeface="KoPub돋움체 Light" panose="02020603020101020101" pitchFamily="18" charset="-127"/>
              </a:rPr>
              <a:t>따라서</a:t>
            </a:r>
            <a:r>
              <a:rPr lang="en-US" altLang="ko-KR" sz="900" kern="0">
                <a:latin typeface="KoPub돋움체 Light" panose="02020603020101020101" pitchFamily="18" charset="-127"/>
                <a:ea typeface="KoPub돋움체 Light" panose="02020603020101020101" pitchFamily="18" charset="-127"/>
              </a:rPr>
              <a:t>, </a:t>
            </a:r>
            <a:r>
              <a:rPr lang="ko-KR" altLang="en-US" sz="900" kern="0" err="1">
                <a:latin typeface="KoPub돋움체 Light" panose="02020603020101020101" pitchFamily="18" charset="-127"/>
                <a:ea typeface="KoPub돋움체 Light" panose="02020603020101020101" pitchFamily="18" charset="-127"/>
              </a:rPr>
              <a:t>삼정</a:t>
            </a:r>
            <a:r>
              <a:rPr lang="ko-KR" altLang="en-US" sz="900" kern="0">
                <a:latin typeface="KoPub돋움체 Light" panose="02020603020101020101" pitchFamily="18" charset="-127"/>
                <a:ea typeface="KoPub돋움체 Light" panose="02020603020101020101" pitchFamily="18" charset="-127"/>
              </a:rPr>
              <a:t> </a:t>
            </a:r>
            <a:r>
              <a:rPr lang="en-US" altLang="ko-KR" sz="900" kern="0">
                <a:latin typeface="KoPub돋움체 Light" panose="02020603020101020101" pitchFamily="18" charset="-127"/>
                <a:ea typeface="KoPub돋움체 Light" panose="02020603020101020101" pitchFamily="18" charset="-127"/>
              </a:rPr>
              <a:t>KPMG</a:t>
            </a:r>
            <a:r>
              <a:rPr lang="ko-KR" altLang="en-US" sz="900" kern="0">
                <a:latin typeface="KoPub돋움체 Light" panose="02020603020101020101" pitchFamily="18" charset="-127"/>
                <a:ea typeface="KoPub돋움체 Light" panose="02020603020101020101" pitchFamily="18" charset="-127"/>
              </a:rPr>
              <a:t>는 향후 회사의 경영실적에 대하여 어떠한 확신을 표명하거나 보장을 할 수 없습니다</a:t>
            </a:r>
            <a:r>
              <a:rPr lang="en-US" altLang="ko-KR" sz="900" kern="0">
                <a:latin typeface="KoPub돋움체 Light" panose="02020603020101020101" pitchFamily="18" charset="-127"/>
                <a:ea typeface="KoPub돋움체 Light" panose="02020603020101020101" pitchFamily="18" charset="-127"/>
              </a:rPr>
              <a:t>. </a:t>
            </a:r>
          </a:p>
          <a:p>
            <a:pPr marL="177800" lvl="0" indent="-177800" algn="just">
              <a:lnSpc>
                <a:spcPct val="140000"/>
              </a:lnSpc>
              <a:spcBef>
                <a:spcPct val="50000"/>
              </a:spcBef>
              <a:buClr>
                <a:schemeClr val="tx2"/>
              </a:buClr>
              <a:buSzPct val="85000"/>
              <a:buFont typeface="Wingdings" pitchFamily="2" charset="2"/>
              <a:buChar char="§"/>
              <a:tabLst>
                <a:tab pos="1524000" algn="l"/>
              </a:tabLst>
              <a:defRPr/>
            </a:pPr>
            <a:r>
              <a:rPr lang="ko-KR" altLang="en-US" sz="900" kern="0">
                <a:latin typeface="KoPub돋움체 Light" panose="02020603020101020101" pitchFamily="18" charset="-127"/>
                <a:ea typeface="KoPub돋움체 Light" panose="02020603020101020101" pitchFamily="18" charset="-127"/>
              </a:rPr>
              <a:t>본 보고서에는 회사의 향후 사업계획 및 현금흐름에 대한 일정한 가정이 포함되어 있으며 우발채무의 발생</a:t>
            </a:r>
            <a:r>
              <a:rPr lang="en-US" altLang="ko-KR" sz="900" kern="0">
                <a:latin typeface="KoPub돋움체 Light" panose="02020603020101020101" pitchFamily="18" charset="-127"/>
                <a:ea typeface="KoPub돋움체 Light" panose="02020603020101020101" pitchFamily="18" charset="-127"/>
              </a:rPr>
              <a:t>, </a:t>
            </a:r>
            <a:r>
              <a:rPr lang="ko-KR" altLang="en-US" sz="900" kern="0">
                <a:latin typeface="KoPub돋움체 Light" panose="02020603020101020101" pitchFamily="18" charset="-127"/>
                <a:ea typeface="KoPub돋움체 Light" panose="02020603020101020101" pitchFamily="18" charset="-127"/>
              </a:rPr>
              <a:t>사업계획의 불이행</a:t>
            </a:r>
            <a:r>
              <a:rPr lang="en-US" altLang="ko-KR" sz="900" kern="0">
                <a:latin typeface="KoPub돋움체 Light" panose="02020603020101020101" pitchFamily="18" charset="-127"/>
                <a:ea typeface="KoPub돋움체 Light" panose="02020603020101020101" pitchFamily="18" charset="-127"/>
              </a:rPr>
              <a:t>, </a:t>
            </a:r>
            <a:r>
              <a:rPr lang="ko-KR" altLang="en-US" sz="900" kern="0">
                <a:latin typeface="KoPub돋움체 Light" panose="02020603020101020101" pitchFamily="18" charset="-127"/>
                <a:ea typeface="KoPub돋움체 Light" panose="02020603020101020101" pitchFamily="18" charset="-127"/>
              </a:rPr>
              <a:t>향후 경제상황의 변화 등 </a:t>
            </a:r>
            <a:r>
              <a:rPr lang="ko-KR" altLang="en-US" sz="900" kern="0" err="1">
                <a:latin typeface="KoPub돋움체 Light" panose="02020603020101020101" pitchFamily="18" charset="-127"/>
                <a:ea typeface="KoPub돋움체 Light" panose="02020603020101020101" pitchFamily="18" charset="-127"/>
              </a:rPr>
              <a:t>계량화되지</a:t>
            </a:r>
            <a:r>
              <a:rPr lang="ko-KR" altLang="en-US" sz="900" kern="0">
                <a:latin typeface="KoPub돋움체 Light" panose="02020603020101020101" pitchFamily="18" charset="-127"/>
                <a:ea typeface="KoPub돋움체 Light" panose="02020603020101020101" pitchFamily="18" charset="-127"/>
              </a:rPr>
              <a:t> 못한 위험요인이 존재하므로 의사결정시 이러한 위험요인을 고려하여야 합니다</a:t>
            </a:r>
            <a:r>
              <a:rPr lang="en-US" altLang="ko-KR" sz="900" kern="0">
                <a:latin typeface="KoPub돋움체 Light" panose="02020603020101020101" pitchFamily="18" charset="-127"/>
                <a:ea typeface="KoPub돋움체 Light" panose="02020603020101020101" pitchFamily="18" charset="-127"/>
              </a:rPr>
              <a:t>. </a:t>
            </a:r>
          </a:p>
          <a:p>
            <a:pPr marL="177800" lvl="0" indent="-177800" algn="just">
              <a:lnSpc>
                <a:spcPct val="140000"/>
              </a:lnSpc>
              <a:spcBef>
                <a:spcPct val="50000"/>
              </a:spcBef>
              <a:buClr>
                <a:schemeClr val="tx2"/>
              </a:buClr>
              <a:buSzPct val="85000"/>
              <a:buFont typeface="Wingdings" pitchFamily="2" charset="2"/>
              <a:buChar char="§"/>
              <a:tabLst>
                <a:tab pos="1524000" algn="l"/>
              </a:tabLst>
              <a:defRPr/>
            </a:pPr>
            <a:r>
              <a:rPr lang="ko-KR" altLang="en-US" sz="900" kern="0">
                <a:latin typeface="KoPub돋움체 Light" panose="02020603020101020101" pitchFamily="18" charset="-127"/>
                <a:ea typeface="KoPub돋움체 Light" panose="02020603020101020101" pitchFamily="18" charset="-127"/>
              </a:rPr>
              <a:t>본 보고서는 객관적이고 공정한 입장에서 회사의 의사결정을 지원하기 위해 작성된 것이므로</a:t>
            </a:r>
            <a:r>
              <a:rPr lang="en-US" altLang="ko-KR" sz="900" kern="0">
                <a:latin typeface="KoPub돋움체 Light" panose="02020603020101020101" pitchFamily="18" charset="-127"/>
                <a:ea typeface="KoPub돋움체 Light" panose="02020603020101020101" pitchFamily="18" charset="-127"/>
              </a:rPr>
              <a:t>, </a:t>
            </a:r>
            <a:r>
              <a:rPr lang="ko-KR" altLang="en-US" sz="900" kern="0" err="1">
                <a:latin typeface="KoPub돋움체 Light" panose="02020603020101020101" pitchFamily="18" charset="-127"/>
                <a:ea typeface="KoPub돋움체 Light" panose="02020603020101020101" pitchFamily="18" charset="-127"/>
              </a:rPr>
              <a:t>삼정</a:t>
            </a:r>
            <a:r>
              <a:rPr lang="ko-KR" altLang="en-US" sz="900" kern="0">
                <a:latin typeface="KoPub돋움체 Light" panose="02020603020101020101" pitchFamily="18" charset="-127"/>
                <a:ea typeface="KoPub돋움체 Light" panose="02020603020101020101" pitchFamily="18" charset="-127"/>
              </a:rPr>
              <a:t> </a:t>
            </a:r>
            <a:r>
              <a:rPr lang="en-US" altLang="ko-KR" sz="900" kern="0">
                <a:latin typeface="KoPub돋움체 Light" panose="02020603020101020101" pitchFamily="18" charset="-127"/>
                <a:ea typeface="KoPub돋움체 Light" panose="02020603020101020101" pitchFamily="18" charset="-127"/>
              </a:rPr>
              <a:t>KPMG</a:t>
            </a:r>
            <a:r>
              <a:rPr lang="ko-KR" altLang="en-US" sz="900" kern="0">
                <a:latin typeface="KoPub돋움체 Light" panose="02020603020101020101" pitchFamily="18" charset="-127"/>
                <a:ea typeface="KoPub돋움체 Light" panose="02020603020101020101" pitchFamily="18" charset="-127"/>
              </a:rPr>
              <a:t>는 이해관계자의 회사에 대한 의사결정 과정에서 어떠한 책임도 부담하지 아니합니다</a:t>
            </a:r>
            <a:r>
              <a:rPr lang="en-US" altLang="ko-KR" sz="900" kern="0">
                <a:latin typeface="KoPub돋움체 Light" panose="02020603020101020101" pitchFamily="18" charset="-127"/>
                <a:ea typeface="KoPub돋움체 Light" panose="02020603020101020101" pitchFamily="18" charset="-127"/>
              </a:rPr>
              <a:t>. </a:t>
            </a:r>
            <a:r>
              <a:rPr lang="ko-KR" altLang="en-US" sz="900" kern="0">
                <a:latin typeface="KoPub돋움체 Light" panose="02020603020101020101" pitchFamily="18" charset="-127"/>
                <a:ea typeface="KoPub돋움체 Light" panose="02020603020101020101" pitchFamily="18" charset="-127"/>
              </a:rPr>
              <a:t>이에 따라 </a:t>
            </a:r>
            <a:r>
              <a:rPr lang="ko-KR" altLang="en-US" sz="900" kern="0" err="1">
                <a:latin typeface="KoPub돋움체 Light" panose="02020603020101020101" pitchFamily="18" charset="-127"/>
                <a:ea typeface="KoPub돋움체 Light" panose="02020603020101020101" pitchFamily="18" charset="-127"/>
              </a:rPr>
              <a:t>삼정</a:t>
            </a:r>
            <a:r>
              <a:rPr lang="ko-KR" altLang="en-US" sz="900" kern="0">
                <a:latin typeface="KoPub돋움체 Light" panose="02020603020101020101" pitchFamily="18" charset="-127"/>
                <a:ea typeface="KoPub돋움체 Light" panose="02020603020101020101" pitchFamily="18" charset="-127"/>
              </a:rPr>
              <a:t> </a:t>
            </a:r>
            <a:r>
              <a:rPr lang="en-US" altLang="ko-KR" sz="900" kern="0">
                <a:latin typeface="KoPub돋움체 Light" panose="02020603020101020101" pitchFamily="18" charset="-127"/>
                <a:ea typeface="KoPub돋움체 Light" panose="02020603020101020101" pitchFamily="18" charset="-127"/>
              </a:rPr>
              <a:t>KPMG </a:t>
            </a:r>
            <a:r>
              <a:rPr lang="ko-KR" altLang="en-US" sz="900" kern="0">
                <a:latin typeface="KoPub돋움체 Light" panose="02020603020101020101" pitchFamily="18" charset="-127"/>
                <a:ea typeface="KoPub돋움체 Light" panose="02020603020101020101" pitchFamily="18" charset="-127"/>
              </a:rPr>
              <a:t>및 </a:t>
            </a:r>
            <a:r>
              <a:rPr lang="ko-KR" altLang="en-US" sz="900" kern="0" err="1">
                <a:latin typeface="KoPub돋움체 Light" panose="02020603020101020101" pitchFamily="18" charset="-127"/>
                <a:ea typeface="KoPub돋움체 Light" panose="02020603020101020101" pitchFamily="18" charset="-127"/>
              </a:rPr>
              <a:t>삼정</a:t>
            </a:r>
            <a:r>
              <a:rPr lang="ko-KR" altLang="en-US" sz="900" kern="0">
                <a:latin typeface="KoPub돋움체 Light" panose="02020603020101020101" pitchFamily="18" charset="-127"/>
                <a:ea typeface="KoPub돋움체 Light" panose="02020603020101020101" pitchFamily="18" charset="-127"/>
              </a:rPr>
              <a:t> </a:t>
            </a:r>
            <a:r>
              <a:rPr lang="en-US" altLang="ko-KR" sz="900" kern="0">
                <a:latin typeface="KoPub돋움체 Light" panose="02020603020101020101" pitchFamily="18" charset="-127"/>
                <a:ea typeface="KoPub돋움체 Light" panose="02020603020101020101" pitchFamily="18" charset="-127"/>
              </a:rPr>
              <a:t>KPMG</a:t>
            </a:r>
            <a:r>
              <a:rPr lang="ko-KR" altLang="en-US" sz="900" kern="0">
                <a:latin typeface="KoPub돋움체 Light" panose="02020603020101020101" pitchFamily="18" charset="-127"/>
                <a:ea typeface="KoPub돋움체 Light" panose="02020603020101020101" pitchFamily="18" charset="-127"/>
              </a:rPr>
              <a:t>의 관계회사</a:t>
            </a:r>
            <a:r>
              <a:rPr lang="en-US" altLang="ko-KR" sz="900" kern="0">
                <a:latin typeface="KoPub돋움체 Light" panose="02020603020101020101" pitchFamily="18" charset="-127"/>
                <a:ea typeface="KoPub돋움체 Light" panose="02020603020101020101" pitchFamily="18" charset="-127"/>
              </a:rPr>
              <a:t>, </a:t>
            </a:r>
            <a:r>
              <a:rPr lang="ko-KR" altLang="en-US" sz="900" kern="0" err="1">
                <a:latin typeface="KoPub돋움체 Light" panose="02020603020101020101" pitchFamily="18" charset="-127"/>
                <a:ea typeface="KoPub돋움체 Light" panose="02020603020101020101" pitchFamily="18" charset="-127"/>
              </a:rPr>
              <a:t>삼정</a:t>
            </a:r>
            <a:r>
              <a:rPr lang="ko-KR" altLang="en-US" sz="900" kern="0">
                <a:latin typeface="KoPub돋움체 Light" panose="02020603020101020101" pitchFamily="18" charset="-127"/>
                <a:ea typeface="KoPub돋움체 Light" panose="02020603020101020101" pitchFamily="18" charset="-127"/>
              </a:rPr>
              <a:t> </a:t>
            </a:r>
            <a:r>
              <a:rPr lang="en-US" altLang="ko-KR" sz="900" kern="0">
                <a:latin typeface="KoPub돋움체 Light" panose="02020603020101020101" pitchFamily="18" charset="-127"/>
                <a:ea typeface="KoPub돋움체 Light" panose="02020603020101020101" pitchFamily="18" charset="-127"/>
              </a:rPr>
              <a:t>KPMG</a:t>
            </a:r>
            <a:r>
              <a:rPr lang="ko-KR" altLang="en-US" sz="900" kern="0">
                <a:latin typeface="KoPub돋움체 Light" panose="02020603020101020101" pitchFamily="18" charset="-127"/>
                <a:ea typeface="KoPub돋움체 Light" panose="02020603020101020101" pitchFamily="18" charset="-127"/>
              </a:rPr>
              <a:t>의 임직원은 본 보고서와 관련한 어떠한 보증이나 보장도 제공하지 아니하며 모든 의사결정은 의사결정자의 판단과 책임 하에 이루어져야 합니다</a:t>
            </a:r>
            <a:r>
              <a:rPr lang="en-US" altLang="ko-KR" sz="900" kern="0">
                <a:latin typeface="KoPub돋움체 Light" panose="02020603020101020101" pitchFamily="18" charset="-127"/>
                <a:ea typeface="KoPub돋움체 Light" panose="02020603020101020101" pitchFamily="18" charset="-127"/>
              </a:rPr>
              <a:t>. </a:t>
            </a:r>
          </a:p>
          <a:p>
            <a:pPr marL="177800" lvl="0" indent="-177800" algn="just">
              <a:lnSpc>
                <a:spcPct val="140000"/>
              </a:lnSpc>
              <a:spcBef>
                <a:spcPct val="50000"/>
              </a:spcBef>
              <a:buClr>
                <a:schemeClr val="tx2"/>
              </a:buClr>
              <a:buSzPct val="85000"/>
              <a:buFont typeface="Wingdings" pitchFamily="2" charset="2"/>
              <a:buChar char="§"/>
              <a:tabLst>
                <a:tab pos="1524000" algn="l"/>
              </a:tabLst>
              <a:defRPr/>
            </a:pPr>
            <a:r>
              <a:rPr lang="ko-KR" altLang="en-US" sz="900" kern="0" err="1">
                <a:latin typeface="KoPub돋움체 Light" panose="02020603020101020101" pitchFamily="18" charset="-127"/>
                <a:ea typeface="KoPub돋움체 Light" panose="02020603020101020101" pitchFamily="18" charset="-127"/>
              </a:rPr>
              <a:t>삼정</a:t>
            </a:r>
            <a:r>
              <a:rPr lang="ko-KR" altLang="en-US" sz="900" kern="0">
                <a:latin typeface="KoPub돋움체 Light" panose="02020603020101020101" pitchFamily="18" charset="-127"/>
                <a:ea typeface="KoPub돋움체 Light" panose="02020603020101020101" pitchFamily="18" charset="-127"/>
              </a:rPr>
              <a:t> </a:t>
            </a:r>
            <a:r>
              <a:rPr lang="en-US" altLang="ko-KR" sz="900" kern="0">
                <a:latin typeface="KoPub돋움체 Light" panose="02020603020101020101" pitchFamily="18" charset="-127"/>
                <a:ea typeface="KoPub돋움체 Light" panose="02020603020101020101" pitchFamily="18" charset="-127"/>
              </a:rPr>
              <a:t>KPMG</a:t>
            </a:r>
            <a:r>
              <a:rPr lang="ko-KR" altLang="en-US" sz="900" kern="0">
                <a:latin typeface="KoPub돋움체 Light" panose="02020603020101020101" pitchFamily="18" charset="-127"/>
                <a:ea typeface="KoPub돋움체 Light" panose="02020603020101020101" pitchFamily="18" charset="-127"/>
              </a:rPr>
              <a:t>는 용역계약서에서 별도로 규정하지 않는 한 본 보고서 제출 이후에 발생하는 사건에 대하여 본 보고서를 갱신할 의무를 부담하지 않습니다</a:t>
            </a:r>
            <a:r>
              <a:rPr lang="en-US" altLang="ko-KR" sz="900" kern="0">
                <a:latin typeface="KoPub돋움체 Light" panose="02020603020101020101" pitchFamily="18" charset="-127"/>
                <a:ea typeface="KoPub돋움체 Light" panose="02020603020101020101" pitchFamily="18" charset="-127"/>
              </a:rPr>
              <a:t>. </a:t>
            </a:r>
          </a:p>
          <a:p>
            <a:pPr marL="177800" lvl="0" indent="-177800" algn="just">
              <a:lnSpc>
                <a:spcPct val="140000"/>
              </a:lnSpc>
              <a:spcBef>
                <a:spcPct val="50000"/>
              </a:spcBef>
              <a:buClr>
                <a:schemeClr val="tx2"/>
              </a:buClr>
              <a:buSzPct val="85000"/>
              <a:buFont typeface="Wingdings" pitchFamily="2" charset="2"/>
              <a:buChar char="§"/>
              <a:tabLst>
                <a:tab pos="1524000" algn="l"/>
              </a:tabLst>
              <a:defRPr/>
            </a:pPr>
            <a:r>
              <a:rPr lang="ko-KR" altLang="en-US" sz="900" kern="0">
                <a:latin typeface="KoPub돋움체 Light" panose="02020603020101020101" pitchFamily="18" charset="-127"/>
                <a:ea typeface="KoPub돋움체 Light" panose="02020603020101020101" pitchFamily="18" charset="-127"/>
              </a:rPr>
              <a:t>본 보고서는 회사와 관련된 이해관계자의 의사결정을 지원하기 위하여 작성된 것으로</a:t>
            </a:r>
            <a:r>
              <a:rPr lang="en-US" altLang="ko-KR" sz="900" kern="0">
                <a:latin typeface="KoPub돋움체 Light" panose="02020603020101020101" pitchFamily="18" charset="-127"/>
                <a:ea typeface="KoPub돋움체 Light" panose="02020603020101020101" pitchFamily="18" charset="-127"/>
              </a:rPr>
              <a:t>, </a:t>
            </a:r>
            <a:r>
              <a:rPr lang="ko-KR" altLang="en-US" sz="900" kern="0">
                <a:latin typeface="KoPub돋움체 Light" panose="02020603020101020101" pitchFamily="18" charset="-127"/>
                <a:ea typeface="KoPub돋움체 Light" panose="02020603020101020101" pitchFamily="18" charset="-127"/>
              </a:rPr>
              <a:t>본 목적 이외에 다른 용도로 사용될 수 없습니다</a:t>
            </a:r>
            <a:r>
              <a:rPr lang="en-US" altLang="ko-KR" sz="900" kern="0">
                <a:latin typeface="KoPub돋움체 Light" panose="02020603020101020101" pitchFamily="18" charset="-127"/>
                <a:ea typeface="KoPub돋움체 Light" panose="02020603020101020101" pitchFamily="18" charset="-127"/>
              </a:rPr>
              <a:t>. </a:t>
            </a:r>
            <a:r>
              <a:rPr lang="ko-KR" altLang="en-US" sz="900" kern="0">
                <a:latin typeface="KoPub돋움체 Light" panose="02020603020101020101" pitchFamily="18" charset="-127"/>
                <a:ea typeface="KoPub돋움체 Light" panose="02020603020101020101" pitchFamily="18" charset="-127"/>
              </a:rPr>
              <a:t>본 보고서가 회사 이외의 자 및 본 보고서의 목적과 관계 없는 자에게 공개 또는 배부될 경우에는 </a:t>
            </a:r>
            <a:r>
              <a:rPr lang="ko-KR" altLang="en-US" sz="900" kern="0" err="1">
                <a:latin typeface="KoPub돋움체 Light" panose="02020603020101020101" pitchFamily="18" charset="-127"/>
                <a:ea typeface="KoPub돋움체 Light" panose="02020603020101020101" pitchFamily="18" charset="-127"/>
              </a:rPr>
              <a:t>삼정</a:t>
            </a:r>
            <a:r>
              <a:rPr lang="ko-KR" altLang="en-US" sz="900" kern="0">
                <a:latin typeface="KoPub돋움체 Light" panose="02020603020101020101" pitchFamily="18" charset="-127"/>
                <a:ea typeface="KoPub돋움체 Light" panose="02020603020101020101" pitchFamily="18" charset="-127"/>
              </a:rPr>
              <a:t> </a:t>
            </a:r>
            <a:r>
              <a:rPr lang="en-US" altLang="ko-KR" sz="900" kern="0">
                <a:latin typeface="KoPub돋움체 Light" panose="02020603020101020101" pitchFamily="18" charset="-127"/>
                <a:ea typeface="KoPub돋움체 Light" panose="02020603020101020101" pitchFamily="18" charset="-127"/>
              </a:rPr>
              <a:t>KPMG</a:t>
            </a:r>
            <a:r>
              <a:rPr lang="ko-KR" altLang="en-US" sz="900" kern="0">
                <a:latin typeface="KoPub돋움체 Light" panose="02020603020101020101" pitchFamily="18" charset="-127"/>
                <a:ea typeface="KoPub돋움체 Light" panose="02020603020101020101" pitchFamily="18" charset="-127"/>
              </a:rPr>
              <a:t>의 사전 서면동의를 얻어야 하며</a:t>
            </a:r>
            <a:r>
              <a:rPr lang="en-US" altLang="ko-KR" sz="900" kern="0">
                <a:latin typeface="KoPub돋움체 Light" panose="02020603020101020101" pitchFamily="18" charset="-127"/>
                <a:ea typeface="KoPub돋움체 Light" panose="02020603020101020101" pitchFamily="18" charset="-127"/>
              </a:rPr>
              <a:t>, </a:t>
            </a:r>
            <a:r>
              <a:rPr lang="ko-KR" altLang="en-US" sz="900" kern="0">
                <a:latin typeface="KoPub돋움체 Light" panose="02020603020101020101" pitchFamily="18" charset="-127"/>
                <a:ea typeface="KoPub돋움체 Light" panose="02020603020101020101" pitchFamily="18" charset="-127"/>
              </a:rPr>
              <a:t>이에 반하여 본 보고서가 사전 서면 동의 없이 다른 목적으로 사용되는 경우 보고서 이용자나 제</a:t>
            </a:r>
            <a:r>
              <a:rPr lang="en-US" altLang="ko-KR" sz="900" kern="0">
                <a:latin typeface="KoPub돋움체 Light" panose="02020603020101020101" pitchFamily="18" charset="-127"/>
                <a:ea typeface="KoPub돋움체 Light" panose="02020603020101020101" pitchFamily="18" charset="-127"/>
              </a:rPr>
              <a:t>3</a:t>
            </a:r>
            <a:r>
              <a:rPr lang="ko-KR" altLang="en-US" sz="900" kern="0">
                <a:latin typeface="KoPub돋움체 Light" panose="02020603020101020101" pitchFamily="18" charset="-127"/>
                <a:ea typeface="KoPub돋움체 Light" panose="02020603020101020101" pitchFamily="18" charset="-127"/>
              </a:rPr>
              <a:t>자에게 발생한 손실에 대하여 </a:t>
            </a:r>
            <a:r>
              <a:rPr lang="ko-KR" altLang="en-US" sz="900" kern="0" err="1">
                <a:latin typeface="KoPub돋움체 Light" panose="02020603020101020101" pitchFamily="18" charset="-127"/>
                <a:ea typeface="KoPub돋움체 Light" panose="02020603020101020101" pitchFamily="18" charset="-127"/>
              </a:rPr>
              <a:t>삼정</a:t>
            </a:r>
            <a:r>
              <a:rPr lang="ko-KR" altLang="en-US" sz="900" kern="0">
                <a:latin typeface="KoPub돋움체 Light" panose="02020603020101020101" pitchFamily="18" charset="-127"/>
                <a:ea typeface="KoPub돋움체 Light" panose="02020603020101020101" pitchFamily="18" charset="-127"/>
              </a:rPr>
              <a:t> </a:t>
            </a:r>
            <a:r>
              <a:rPr lang="en-US" altLang="ko-KR" sz="900" kern="0">
                <a:latin typeface="KoPub돋움체 Light" panose="02020603020101020101" pitchFamily="18" charset="-127"/>
                <a:ea typeface="KoPub돋움체 Light" panose="02020603020101020101" pitchFamily="18" charset="-127"/>
              </a:rPr>
              <a:t>KPMG</a:t>
            </a:r>
            <a:r>
              <a:rPr lang="ko-KR" altLang="en-US" sz="900" kern="0">
                <a:latin typeface="KoPub돋움체 Light" panose="02020603020101020101" pitchFamily="18" charset="-127"/>
                <a:ea typeface="KoPub돋움체 Light" panose="02020603020101020101" pitchFamily="18" charset="-127"/>
              </a:rPr>
              <a:t>는 어떠한 책임도 부담하지 아니합니다</a:t>
            </a:r>
            <a:r>
              <a:rPr lang="en-US" altLang="ko-KR" sz="900" kern="0">
                <a:latin typeface="KoPub돋움체 Light" panose="02020603020101020101" pitchFamily="18" charset="-127"/>
                <a:ea typeface="KoPub돋움체 Light" panose="02020603020101020101" pitchFamily="18" charset="-127"/>
              </a:rPr>
              <a:t>. </a:t>
            </a:r>
          </a:p>
        </p:txBody>
      </p:sp>
      <p:sp>
        <p:nvSpPr>
          <p:cNvPr id="5" name="Text Box 4">
            <a:extLst>
              <a:ext uri="{FF2B5EF4-FFF2-40B4-BE49-F238E27FC236}">
                <a16:creationId xmlns:a16="http://schemas.microsoft.com/office/drawing/2014/main" id="{7E132732-DF2E-65FC-6949-52502043319E}"/>
              </a:ext>
            </a:extLst>
          </p:cNvPr>
          <p:cNvSpPr txBox="1">
            <a:spLocks noChangeArrowheads="1"/>
          </p:cNvSpPr>
          <p:nvPr/>
        </p:nvSpPr>
        <p:spPr bwMode="auto">
          <a:xfrm>
            <a:off x="7709183" y="5649274"/>
            <a:ext cx="1365809" cy="593803"/>
          </a:xfrm>
          <a:prstGeom prst="rect">
            <a:avLst/>
          </a:prstGeom>
          <a:noFill/>
          <a:ln w="6350">
            <a:noFill/>
            <a:miter lim="800000"/>
            <a:headEnd/>
            <a:tailEnd/>
          </a:ln>
          <a:effectLst/>
        </p:spPr>
        <p:txBody>
          <a:bodyPr wrap="none" lIns="54000" tIns="54000" rIns="54000" bIns="54000">
            <a:spAutoFit/>
          </a:bodyPr>
          <a:lstStyle>
            <a:defPPr>
              <a:defRPr lang="en-US"/>
            </a:defPPr>
            <a:lvl1pPr algn="ctr" rtl="0" eaLnBrk="0" fontAlgn="base" hangingPunct="0">
              <a:spcBef>
                <a:spcPct val="50000"/>
              </a:spcBef>
              <a:spcAft>
                <a:spcPct val="50000"/>
              </a:spcAft>
              <a:buClr>
                <a:srgbClr val="204184"/>
              </a:buClr>
              <a:defRPr sz="1100" kern="1200">
                <a:solidFill>
                  <a:srgbClr val="204184"/>
                </a:solidFill>
                <a:latin typeface="맑은 고딕" pitchFamily="50" charset="-127"/>
                <a:ea typeface="맑은 고딕" pitchFamily="50" charset="-127"/>
                <a:cs typeface="+mn-cs"/>
              </a:defRPr>
            </a:lvl1pPr>
            <a:lvl2pPr marL="457200" algn="ctr" rtl="0" eaLnBrk="0" fontAlgn="base" hangingPunct="0">
              <a:spcBef>
                <a:spcPct val="50000"/>
              </a:spcBef>
              <a:spcAft>
                <a:spcPct val="50000"/>
              </a:spcAft>
              <a:buClr>
                <a:srgbClr val="204184"/>
              </a:buClr>
              <a:defRPr sz="1100" kern="1200">
                <a:solidFill>
                  <a:srgbClr val="204184"/>
                </a:solidFill>
                <a:latin typeface="맑은 고딕" pitchFamily="50" charset="-127"/>
                <a:ea typeface="맑은 고딕" pitchFamily="50" charset="-127"/>
                <a:cs typeface="+mn-cs"/>
              </a:defRPr>
            </a:lvl2pPr>
            <a:lvl3pPr marL="914400" algn="ctr" rtl="0" eaLnBrk="0" fontAlgn="base" hangingPunct="0">
              <a:spcBef>
                <a:spcPct val="50000"/>
              </a:spcBef>
              <a:spcAft>
                <a:spcPct val="50000"/>
              </a:spcAft>
              <a:buClr>
                <a:srgbClr val="204184"/>
              </a:buClr>
              <a:defRPr sz="1100" kern="1200">
                <a:solidFill>
                  <a:srgbClr val="204184"/>
                </a:solidFill>
                <a:latin typeface="맑은 고딕" pitchFamily="50" charset="-127"/>
                <a:ea typeface="맑은 고딕" pitchFamily="50" charset="-127"/>
                <a:cs typeface="+mn-cs"/>
              </a:defRPr>
            </a:lvl3pPr>
            <a:lvl4pPr marL="1371600" algn="ctr" rtl="0" eaLnBrk="0" fontAlgn="base" hangingPunct="0">
              <a:spcBef>
                <a:spcPct val="50000"/>
              </a:spcBef>
              <a:spcAft>
                <a:spcPct val="50000"/>
              </a:spcAft>
              <a:buClr>
                <a:srgbClr val="204184"/>
              </a:buClr>
              <a:defRPr sz="1100" kern="1200">
                <a:solidFill>
                  <a:srgbClr val="204184"/>
                </a:solidFill>
                <a:latin typeface="맑은 고딕" pitchFamily="50" charset="-127"/>
                <a:ea typeface="맑은 고딕" pitchFamily="50" charset="-127"/>
                <a:cs typeface="+mn-cs"/>
              </a:defRPr>
            </a:lvl4pPr>
            <a:lvl5pPr marL="1828800" algn="ctr" rtl="0" eaLnBrk="0" fontAlgn="base" hangingPunct="0">
              <a:spcBef>
                <a:spcPct val="50000"/>
              </a:spcBef>
              <a:spcAft>
                <a:spcPct val="50000"/>
              </a:spcAft>
              <a:buClr>
                <a:srgbClr val="204184"/>
              </a:buClr>
              <a:defRPr sz="1100" kern="1200">
                <a:solidFill>
                  <a:srgbClr val="204184"/>
                </a:solidFill>
                <a:latin typeface="맑은 고딕" pitchFamily="50" charset="-127"/>
                <a:ea typeface="맑은 고딕" pitchFamily="50" charset="-127"/>
                <a:cs typeface="+mn-cs"/>
              </a:defRPr>
            </a:lvl5pPr>
            <a:lvl6pPr marL="2286000" algn="l" defTabSz="914400" rtl="0" eaLnBrk="1" latinLnBrk="1" hangingPunct="1">
              <a:defRPr sz="1100" kern="1200">
                <a:solidFill>
                  <a:srgbClr val="204184"/>
                </a:solidFill>
                <a:latin typeface="맑은 고딕" pitchFamily="50" charset="-127"/>
                <a:ea typeface="맑은 고딕" pitchFamily="50" charset="-127"/>
                <a:cs typeface="+mn-cs"/>
              </a:defRPr>
            </a:lvl6pPr>
            <a:lvl7pPr marL="2743200" algn="l" defTabSz="914400" rtl="0" eaLnBrk="1" latinLnBrk="1" hangingPunct="1">
              <a:defRPr sz="1100" kern="1200">
                <a:solidFill>
                  <a:srgbClr val="204184"/>
                </a:solidFill>
                <a:latin typeface="맑은 고딕" pitchFamily="50" charset="-127"/>
                <a:ea typeface="맑은 고딕" pitchFamily="50" charset="-127"/>
                <a:cs typeface="+mn-cs"/>
              </a:defRPr>
            </a:lvl7pPr>
            <a:lvl8pPr marL="3200400" algn="l" defTabSz="914400" rtl="0" eaLnBrk="1" latinLnBrk="1" hangingPunct="1">
              <a:defRPr sz="1100" kern="1200">
                <a:solidFill>
                  <a:srgbClr val="204184"/>
                </a:solidFill>
                <a:latin typeface="맑은 고딕" pitchFamily="50" charset="-127"/>
                <a:ea typeface="맑은 고딕" pitchFamily="50" charset="-127"/>
                <a:cs typeface="+mn-cs"/>
              </a:defRPr>
            </a:lvl8pPr>
            <a:lvl9pPr marL="3657600" algn="l" defTabSz="914400" rtl="0" eaLnBrk="1" latinLnBrk="1" hangingPunct="1">
              <a:defRPr sz="1100" kern="1200">
                <a:solidFill>
                  <a:srgbClr val="204184"/>
                </a:solidFill>
                <a:latin typeface="맑은 고딕" pitchFamily="50" charset="-127"/>
                <a:ea typeface="맑은 고딕" pitchFamily="50" charset="-127"/>
                <a:cs typeface="+mn-cs"/>
              </a:defRPr>
            </a:lvl9pPr>
          </a:lstStyle>
          <a:p>
            <a:pPr algn="l" defTabSz="762000">
              <a:spcBef>
                <a:spcPts val="600"/>
              </a:spcBef>
              <a:spcAft>
                <a:spcPts val="300"/>
              </a:spcAft>
              <a:buClrTx/>
            </a:pPr>
            <a:r>
              <a:rPr kumimoji="1" lang="ko-KR" altLang="en-US" sz="1200">
                <a:solidFill>
                  <a:srgbClr val="000000"/>
                </a:solidFill>
                <a:latin typeface="KoPub돋움체 Bold" panose="02020603020101020101" pitchFamily="18" charset="-127"/>
                <a:ea typeface="KoPub돋움체 Bold" panose="02020603020101020101" pitchFamily="18" charset="-127"/>
              </a:rPr>
              <a:t>삼  정  회  계  법  인</a:t>
            </a:r>
            <a:endParaRPr kumimoji="1" lang="en-US" altLang="ko-KR" sz="1200">
              <a:solidFill>
                <a:srgbClr val="000000"/>
              </a:solidFill>
              <a:latin typeface="KoPub돋움체 Bold" panose="02020603020101020101" pitchFamily="18" charset="-127"/>
              <a:ea typeface="KoPub돋움체 Bold" panose="02020603020101020101" pitchFamily="18" charset="-127"/>
            </a:endParaRPr>
          </a:p>
          <a:p>
            <a:pPr algn="l" defTabSz="762000">
              <a:spcBef>
                <a:spcPts val="600"/>
              </a:spcBef>
              <a:spcAft>
                <a:spcPts val="300"/>
              </a:spcAft>
              <a:buClrTx/>
            </a:pPr>
            <a:r>
              <a:rPr kumimoji="1" lang="ko-KR" altLang="en-US" sz="1200">
                <a:solidFill>
                  <a:srgbClr val="000000"/>
                </a:solidFill>
                <a:latin typeface="KoPub돋움체 Bold" panose="02020603020101020101" pitchFamily="18" charset="-127"/>
                <a:ea typeface="KoPub돋움체 Bold" panose="02020603020101020101" pitchFamily="18" charset="-127"/>
              </a:rPr>
              <a:t>대 표 이 사  김 교 태</a:t>
            </a:r>
          </a:p>
        </p:txBody>
      </p:sp>
      <p:sp>
        <p:nvSpPr>
          <p:cNvPr id="6" name="Title 3">
            <a:extLst>
              <a:ext uri="{FF2B5EF4-FFF2-40B4-BE49-F238E27FC236}">
                <a16:creationId xmlns:a16="http://schemas.microsoft.com/office/drawing/2014/main" id="{473711F5-57C2-3754-2835-C39552D1CE73}"/>
              </a:ext>
            </a:extLst>
          </p:cNvPr>
          <p:cNvSpPr txBox="1">
            <a:spLocks/>
          </p:cNvSpPr>
          <p:nvPr/>
        </p:nvSpPr>
        <p:spPr>
          <a:xfrm>
            <a:off x="488950" y="451575"/>
            <a:ext cx="8918244" cy="723600"/>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a:t>Disclaimer</a:t>
            </a:r>
          </a:p>
        </p:txBody>
      </p:sp>
    </p:spTree>
    <p:extLst>
      <p:ext uri="{BB962C8B-B14F-4D97-AF65-F5344CB8AC3E}">
        <p14:creationId xmlns:p14="http://schemas.microsoft.com/office/powerpoint/2010/main" val="134620379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9" name="차트 38">
            <a:extLst>
              <a:ext uri="{FF2B5EF4-FFF2-40B4-BE49-F238E27FC236}">
                <a16:creationId xmlns:a16="http://schemas.microsoft.com/office/drawing/2014/main" id="{8C76C688-503B-6312-3C35-E6F72CB2C0C5}"/>
              </a:ext>
            </a:extLst>
          </p:cNvPr>
          <p:cNvGraphicFramePr>
            <a:graphicFrameLocks/>
          </p:cNvGraphicFramePr>
          <p:nvPr>
            <p:extLst>
              <p:ext uri="{D42A27DB-BD31-4B8C-83A1-F6EECF244321}">
                <p14:modId xmlns:p14="http://schemas.microsoft.com/office/powerpoint/2010/main" val="929074447"/>
              </p:ext>
            </p:extLst>
          </p:nvPr>
        </p:nvGraphicFramePr>
        <p:xfrm>
          <a:off x="5237828" y="4124717"/>
          <a:ext cx="3940744" cy="1996078"/>
        </p:xfrm>
        <a:graphic>
          <a:graphicData uri="http://schemas.openxmlformats.org/drawingml/2006/chart">
            <c:chart xmlns:c="http://schemas.openxmlformats.org/drawingml/2006/chart" xmlns:r="http://schemas.openxmlformats.org/officeDocument/2006/relationships" r:id="rId2"/>
          </a:graphicData>
        </a:graphic>
      </p:graphicFrame>
      <p:sp>
        <p:nvSpPr>
          <p:cNvPr id="48" name="텍스트 개체 틀 16">
            <a:extLst>
              <a:ext uri="{FF2B5EF4-FFF2-40B4-BE49-F238E27FC236}">
                <a16:creationId xmlns:a16="http://schemas.microsoft.com/office/drawing/2014/main" id="{5A7C73A3-8BE8-4DE6-B6AA-C52589975296}"/>
              </a:ext>
            </a:extLst>
          </p:cNvPr>
          <p:cNvSpPr>
            <a:spLocks noGrp="1"/>
          </p:cNvSpPr>
          <p:nvPr>
            <p:ph type="body" sz="quarter" idx="10"/>
          </p:nvPr>
        </p:nvSpPr>
        <p:spPr>
          <a:xfrm>
            <a:off x="502976" y="193432"/>
            <a:ext cx="8574241" cy="211381"/>
          </a:xfrm>
        </p:spPr>
        <p:txBody>
          <a:bodyPr/>
          <a:lstStyle/>
          <a:p>
            <a:r>
              <a:rPr lang="en-US" altLang="ko-KR" sz="1000">
                <a:solidFill>
                  <a:schemeClr val="tx1">
                    <a:lumMod val="50000"/>
                    <a:lumOff val="50000"/>
                  </a:schemeClr>
                </a:solidFill>
                <a:latin typeface="KoPub돋움체 Bold" panose="00000800000000000000" pitchFamily="2" charset="-127"/>
                <a:ea typeface="KoPub돋움체 Bold" panose="00000800000000000000" pitchFamily="2" charset="-127"/>
                <a:cs typeface="+mn-cs"/>
              </a:rPr>
              <a:t>04 Industry Overview</a:t>
            </a:r>
            <a:endParaRPr lang="ko-KR" altLang="en-US" sz="1000">
              <a:solidFill>
                <a:schemeClr val="tx1">
                  <a:lumMod val="50000"/>
                  <a:lumOff val="50000"/>
                </a:schemeClr>
              </a:solidFill>
              <a:latin typeface="KoPub돋움체 Bold" panose="00000800000000000000" pitchFamily="2" charset="-127"/>
              <a:ea typeface="KoPub돋움체 Bold" panose="00000800000000000000" pitchFamily="2" charset="-127"/>
              <a:cs typeface="+mn-cs"/>
            </a:endParaRPr>
          </a:p>
        </p:txBody>
      </p:sp>
      <p:sp>
        <p:nvSpPr>
          <p:cNvPr id="96" name="TextBox 95">
            <a:extLst>
              <a:ext uri="{FF2B5EF4-FFF2-40B4-BE49-F238E27FC236}">
                <a16:creationId xmlns:a16="http://schemas.microsoft.com/office/drawing/2014/main" id="{48798C3D-559E-40C9-B22A-6761007405E1}"/>
              </a:ext>
            </a:extLst>
          </p:cNvPr>
          <p:cNvSpPr txBox="1"/>
          <p:nvPr/>
        </p:nvSpPr>
        <p:spPr>
          <a:xfrm flipH="1">
            <a:off x="488950" y="874727"/>
            <a:ext cx="8928100" cy="338554"/>
          </a:xfrm>
          <a:prstGeom prst="rect">
            <a:avLst/>
          </a:prstGeom>
          <a:noFill/>
        </p:spPr>
        <p:txBody>
          <a:bodyPr wrap="square" lIns="0" tIns="0" rIns="0" bIns="0" rtlCol="0">
            <a:spAutoFit/>
          </a:bodyPr>
          <a:lstStyle/>
          <a:p>
            <a:r>
              <a:rPr lang="ko-KR" altLang="en-US"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정부는 </a:t>
            </a:r>
            <a:r>
              <a:rPr lang="en-US" altLang="ko-KR"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2023</a:t>
            </a:r>
            <a:r>
              <a:rPr lang="ko-KR" altLang="en-US"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년 </a:t>
            </a:r>
            <a:r>
              <a:rPr lang="en-US" altLang="ko-KR"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1</a:t>
            </a:r>
            <a:r>
              <a:rPr lang="ko-KR" altLang="en-US"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월 제</a:t>
            </a:r>
            <a:r>
              <a:rPr lang="en-US" altLang="ko-KR"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10</a:t>
            </a:r>
            <a:r>
              <a:rPr lang="ko-KR" altLang="en-US"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차 전력수급기본계획에서 </a:t>
            </a:r>
            <a:r>
              <a:rPr lang="en-US" altLang="ko-KR"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2030</a:t>
            </a:r>
            <a:r>
              <a:rPr lang="ko-KR" altLang="en-US"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년 재생에너지 발전비중을 </a:t>
            </a:r>
            <a:r>
              <a:rPr lang="en-US" altLang="ko-KR"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21.6%</a:t>
            </a:r>
            <a:r>
              <a:rPr lang="ko-KR" altLang="en-US"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로 확대하였으며</a:t>
            </a:r>
            <a:r>
              <a:rPr lang="en-US" altLang="ko-KR"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 </a:t>
            </a:r>
            <a:r>
              <a:rPr lang="ko-KR" altLang="en-US"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태양광과 풍력의 균형 있는 보급을 강조하였습니다</a:t>
            </a:r>
            <a:r>
              <a:rPr lang="en-US" altLang="ko-KR"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 </a:t>
            </a:r>
            <a:r>
              <a:rPr lang="ko-KR" altLang="en-US"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또한</a:t>
            </a:r>
            <a:r>
              <a:rPr lang="en-US" altLang="ko-KR"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a:t>
            </a:r>
            <a:r>
              <a:rPr lang="ko-KR" altLang="en-US"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 제</a:t>
            </a:r>
            <a:r>
              <a:rPr lang="en-US" altLang="ko-KR"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5</a:t>
            </a:r>
            <a:r>
              <a:rPr lang="ko-KR" altLang="en-US"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차 신재생에너지 기본계획에서는 해상풍력을 강조하며 태양광에 이어 두 번째로 큰 발전량 비중을 목표로 하였습니다</a:t>
            </a:r>
            <a:r>
              <a:rPr lang="en-US" altLang="ko-KR"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 </a:t>
            </a:r>
          </a:p>
        </p:txBody>
      </p:sp>
      <p:sp>
        <p:nvSpPr>
          <p:cNvPr id="97" name="제목 18">
            <a:extLst>
              <a:ext uri="{FF2B5EF4-FFF2-40B4-BE49-F238E27FC236}">
                <a16:creationId xmlns:a16="http://schemas.microsoft.com/office/drawing/2014/main" id="{E577CB65-78D0-496E-8174-B9F8D9F6DC96}"/>
              </a:ext>
            </a:extLst>
          </p:cNvPr>
          <p:cNvSpPr txBox="1">
            <a:spLocks/>
          </p:cNvSpPr>
          <p:nvPr/>
        </p:nvSpPr>
        <p:spPr>
          <a:xfrm>
            <a:off x="488951" y="439978"/>
            <a:ext cx="8928100" cy="430887"/>
          </a:xfrm>
          <a:prstGeom prst="rect">
            <a:avLst/>
          </a:prstGeom>
        </p:spPr>
        <p:txBody>
          <a:bodyPr wrap="square" lIns="0" tIns="0" rIns="0" bIns="0">
            <a:spAutoFit/>
          </a:bodyPr>
          <a:lstStyle>
            <a:defPPr>
              <a:defRPr lang="en-US"/>
            </a:defPPr>
            <a:lvl1pPr marR="0" lvl="0" indent="0" defTabSz="661751" fontAlgn="auto" latinLnBrk="1">
              <a:lnSpc>
                <a:spcPct val="100000"/>
              </a:lnSpc>
              <a:spcBef>
                <a:spcPct val="0"/>
              </a:spcBef>
              <a:spcAft>
                <a:spcPts val="2000"/>
              </a:spcAft>
              <a:buClrTx/>
              <a:buSzTx/>
              <a:buFontTx/>
              <a:buNone/>
              <a:tabLst/>
              <a:defRPr kumimoji="0" sz="2800" b="0" i="0" u="none" strike="noStrike" cap="none" spc="0" normalizeH="0" baseline="0">
                <a:ln>
                  <a:solidFill>
                    <a:srgbClr val="FD349C">
                      <a:alpha val="0"/>
                    </a:srgbClr>
                  </a:solidFill>
                </a:ln>
                <a:solidFill>
                  <a:srgbClr val="00338D"/>
                </a:solidFill>
                <a:effectLst/>
                <a:uLnTx/>
                <a:uFillTx/>
                <a:latin typeface="KoPub돋움체 Bold" panose="00000800000000000000" pitchFamily="2" charset="-127"/>
                <a:ea typeface="KoPub돋움체 Bold" panose="00000800000000000000" pitchFamily="2" charset="-127"/>
                <a:cs typeface="+mj-cs"/>
              </a:defRPr>
            </a:lvl1pPr>
          </a:lstStyle>
          <a:p>
            <a:pPr>
              <a:defRPr/>
            </a:pPr>
            <a:r>
              <a:rPr lang="ko-KR" altLang="en-US" sz="2800"/>
              <a:t>해상풍력 산업</a:t>
            </a:r>
            <a:r>
              <a:rPr lang="en-US" altLang="ko-KR" sz="2800"/>
              <a:t> </a:t>
            </a:r>
            <a:r>
              <a:rPr lang="en-US" altLang="ko-KR" sz="2000"/>
              <a:t>– </a:t>
            </a:r>
            <a:r>
              <a:rPr lang="ko-KR" altLang="en-US" sz="2000"/>
              <a:t>국내</a:t>
            </a:r>
          </a:p>
        </p:txBody>
      </p:sp>
      <p:grpSp>
        <p:nvGrpSpPr>
          <p:cNvPr id="17" name="그룹 16">
            <a:extLst>
              <a:ext uri="{FF2B5EF4-FFF2-40B4-BE49-F238E27FC236}">
                <a16:creationId xmlns:a16="http://schemas.microsoft.com/office/drawing/2014/main" id="{F62A5FA8-7BAB-FB26-54C5-0C1F18B8131C}"/>
              </a:ext>
            </a:extLst>
          </p:cNvPr>
          <p:cNvGrpSpPr/>
          <p:nvPr/>
        </p:nvGrpSpPr>
        <p:grpSpPr>
          <a:xfrm>
            <a:off x="502976" y="1307321"/>
            <a:ext cx="4341963" cy="288000"/>
            <a:chOff x="452439" y="1416168"/>
            <a:chExt cx="4392613" cy="288000"/>
          </a:xfrm>
        </p:grpSpPr>
        <p:sp>
          <p:nvSpPr>
            <p:cNvPr id="18" name="TextBox 17">
              <a:extLst>
                <a:ext uri="{FF2B5EF4-FFF2-40B4-BE49-F238E27FC236}">
                  <a16:creationId xmlns:a16="http://schemas.microsoft.com/office/drawing/2014/main" id="{51872DC5-9182-1741-0816-50874E0B9B18}"/>
                </a:ext>
              </a:extLst>
            </p:cNvPr>
            <p:cNvSpPr txBox="1"/>
            <p:nvPr/>
          </p:nvSpPr>
          <p:spPr>
            <a:xfrm>
              <a:off x="452441" y="1416168"/>
              <a:ext cx="4392609" cy="288000"/>
            </a:xfrm>
            <a:prstGeom prst="rect">
              <a:avLst/>
            </a:prstGeom>
            <a:noFill/>
          </p:spPr>
          <p:txBody>
            <a:bodyPr vert="horz" wrap="square" lIns="0" tIns="0" rIns="0" bIns="0" rtlCol="0" anchor="ctr" anchorCtr="0">
              <a:noAutofit/>
            </a:bodyPr>
            <a:lstStyle/>
            <a:p>
              <a:pPr defTabSz="888038">
                <a:defRPr/>
              </a:pPr>
              <a:r>
                <a:rPr lang="ko-KR" altLang="en-US" sz="1100" b="1">
                  <a:ln>
                    <a:solidFill>
                      <a:srgbClr val="00338D">
                        <a:alpha val="0"/>
                      </a:srgbClr>
                    </a:solidFill>
                  </a:ln>
                  <a:solidFill>
                    <a:srgbClr val="00338D"/>
                  </a:solidFill>
                  <a:latin typeface="KoPub돋움체 Medium" panose="02020603020101020101" pitchFamily="18" charset="-127"/>
                  <a:ea typeface="KoPub돋움체 Medium" panose="02020603020101020101" pitchFamily="18" charset="-127"/>
                </a:rPr>
                <a:t>제</a:t>
              </a:r>
              <a:r>
                <a:rPr lang="en-US" altLang="ko-KR" sz="1100" b="1">
                  <a:ln>
                    <a:solidFill>
                      <a:srgbClr val="00338D">
                        <a:alpha val="0"/>
                      </a:srgbClr>
                    </a:solidFill>
                  </a:ln>
                  <a:solidFill>
                    <a:srgbClr val="00338D"/>
                  </a:solidFill>
                  <a:latin typeface="KoPub돋움체 Medium" panose="02020603020101020101" pitchFamily="18" charset="-127"/>
                  <a:ea typeface="KoPub돋움체 Medium" panose="02020603020101020101" pitchFamily="18" charset="-127"/>
                </a:rPr>
                <a:t>10</a:t>
              </a:r>
              <a:r>
                <a:rPr lang="ko-KR" altLang="en-US" sz="1100" b="1">
                  <a:ln>
                    <a:solidFill>
                      <a:srgbClr val="00338D">
                        <a:alpha val="0"/>
                      </a:srgbClr>
                    </a:solidFill>
                  </a:ln>
                  <a:solidFill>
                    <a:srgbClr val="00338D"/>
                  </a:solidFill>
                  <a:latin typeface="KoPub돋움체 Medium" panose="02020603020101020101" pitchFamily="18" charset="-127"/>
                  <a:ea typeface="KoPub돋움체 Medium" panose="02020603020101020101" pitchFamily="18" charset="-127"/>
                </a:rPr>
                <a:t>차 전력수급기본계획</a:t>
              </a:r>
              <a:r>
                <a:rPr lang="en-US" altLang="ko-KR" sz="1100" b="1">
                  <a:ln>
                    <a:solidFill>
                      <a:srgbClr val="00338D">
                        <a:alpha val="0"/>
                      </a:srgbClr>
                    </a:solidFill>
                  </a:ln>
                  <a:solidFill>
                    <a:srgbClr val="00338D"/>
                  </a:solidFill>
                  <a:latin typeface="KoPub돋움체 Medium" panose="02020603020101020101" pitchFamily="18" charset="-127"/>
                  <a:ea typeface="KoPub돋움체 Medium" panose="02020603020101020101" pitchFamily="18" charset="-127"/>
                </a:rPr>
                <a:t>(2022~2036)</a:t>
              </a:r>
            </a:p>
          </p:txBody>
        </p:sp>
        <p:cxnSp>
          <p:nvCxnSpPr>
            <p:cNvPr id="19" name="직선 연결선 18">
              <a:extLst>
                <a:ext uri="{FF2B5EF4-FFF2-40B4-BE49-F238E27FC236}">
                  <a16:creationId xmlns:a16="http://schemas.microsoft.com/office/drawing/2014/main" id="{E9BB1F44-9BD2-5D5A-4A06-8F106BF4C84F}"/>
                </a:ext>
              </a:extLst>
            </p:cNvPr>
            <p:cNvCxnSpPr/>
            <p:nvPr/>
          </p:nvCxnSpPr>
          <p:spPr>
            <a:xfrm>
              <a:off x="452439" y="1418794"/>
              <a:ext cx="4392613"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0" name="직선 연결선 19">
              <a:extLst>
                <a:ext uri="{FF2B5EF4-FFF2-40B4-BE49-F238E27FC236}">
                  <a16:creationId xmlns:a16="http://schemas.microsoft.com/office/drawing/2014/main" id="{A6B323EC-6F86-71E7-16AB-856ABE999627}"/>
                </a:ext>
              </a:extLst>
            </p:cNvPr>
            <p:cNvCxnSpPr/>
            <p:nvPr/>
          </p:nvCxnSpPr>
          <p:spPr>
            <a:xfrm>
              <a:off x="452439" y="1700213"/>
              <a:ext cx="4392613"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21" name="그룹 20">
            <a:extLst>
              <a:ext uri="{FF2B5EF4-FFF2-40B4-BE49-F238E27FC236}">
                <a16:creationId xmlns:a16="http://schemas.microsoft.com/office/drawing/2014/main" id="{58DB5DD6-5CFD-9D21-7796-6A72112B5C77}"/>
              </a:ext>
            </a:extLst>
          </p:cNvPr>
          <p:cNvGrpSpPr/>
          <p:nvPr/>
        </p:nvGrpSpPr>
        <p:grpSpPr>
          <a:xfrm>
            <a:off x="5075087" y="1307321"/>
            <a:ext cx="4341963" cy="288000"/>
            <a:chOff x="452439" y="1416168"/>
            <a:chExt cx="4392613" cy="288000"/>
          </a:xfrm>
        </p:grpSpPr>
        <p:sp>
          <p:nvSpPr>
            <p:cNvPr id="22" name="TextBox 21">
              <a:extLst>
                <a:ext uri="{FF2B5EF4-FFF2-40B4-BE49-F238E27FC236}">
                  <a16:creationId xmlns:a16="http://schemas.microsoft.com/office/drawing/2014/main" id="{C30EA9DF-397F-FF13-40DB-63C1588233F7}"/>
                </a:ext>
              </a:extLst>
            </p:cNvPr>
            <p:cNvSpPr txBox="1"/>
            <p:nvPr/>
          </p:nvSpPr>
          <p:spPr>
            <a:xfrm>
              <a:off x="452441" y="1416168"/>
              <a:ext cx="4392609" cy="288000"/>
            </a:xfrm>
            <a:prstGeom prst="rect">
              <a:avLst/>
            </a:prstGeom>
            <a:noFill/>
          </p:spPr>
          <p:txBody>
            <a:bodyPr vert="horz" wrap="square" lIns="0" tIns="0" rIns="0" bIns="0" rtlCol="0" anchor="ctr" anchorCtr="0">
              <a:noAutofit/>
            </a:bodyPr>
            <a:lstStyle/>
            <a:p>
              <a:pPr defTabSz="888038">
                <a:defRPr/>
              </a:pPr>
              <a:r>
                <a:rPr lang="ko-KR" altLang="en-US" sz="1100" b="1">
                  <a:ln>
                    <a:solidFill>
                      <a:srgbClr val="00338D">
                        <a:alpha val="0"/>
                      </a:srgbClr>
                    </a:solidFill>
                  </a:ln>
                  <a:solidFill>
                    <a:srgbClr val="00338D"/>
                  </a:solidFill>
                  <a:latin typeface="KoPub돋움체 Medium" panose="02020603020101020101" pitchFamily="18" charset="-127"/>
                  <a:ea typeface="KoPub돋움체 Medium" panose="02020603020101020101" pitchFamily="18" charset="-127"/>
                </a:rPr>
                <a:t>신재생에너지원별 발전량 비중 목표</a:t>
              </a:r>
              <a:endParaRPr lang="en-US" altLang="ko-KR" sz="1100" b="1">
                <a:ln>
                  <a:solidFill>
                    <a:srgbClr val="00338D">
                      <a:alpha val="0"/>
                    </a:srgbClr>
                  </a:solidFill>
                </a:ln>
                <a:solidFill>
                  <a:srgbClr val="00338D"/>
                </a:solidFill>
                <a:latin typeface="KoPub돋움체 Medium" panose="02020603020101020101" pitchFamily="18" charset="-127"/>
                <a:ea typeface="KoPub돋움체 Medium" panose="02020603020101020101" pitchFamily="18" charset="-127"/>
              </a:endParaRPr>
            </a:p>
          </p:txBody>
        </p:sp>
        <p:cxnSp>
          <p:nvCxnSpPr>
            <p:cNvPr id="23" name="직선 연결선 22">
              <a:extLst>
                <a:ext uri="{FF2B5EF4-FFF2-40B4-BE49-F238E27FC236}">
                  <a16:creationId xmlns:a16="http://schemas.microsoft.com/office/drawing/2014/main" id="{D1862DDD-1731-EC03-5D08-09BC8B1CB788}"/>
                </a:ext>
              </a:extLst>
            </p:cNvPr>
            <p:cNvCxnSpPr/>
            <p:nvPr/>
          </p:nvCxnSpPr>
          <p:spPr>
            <a:xfrm>
              <a:off x="452439" y="1418794"/>
              <a:ext cx="4392613"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4" name="직선 연결선 23">
              <a:extLst>
                <a:ext uri="{FF2B5EF4-FFF2-40B4-BE49-F238E27FC236}">
                  <a16:creationId xmlns:a16="http://schemas.microsoft.com/office/drawing/2014/main" id="{F773F961-03DF-6DB5-E04A-8A4F064F62EC}"/>
                </a:ext>
              </a:extLst>
            </p:cNvPr>
            <p:cNvCxnSpPr/>
            <p:nvPr/>
          </p:nvCxnSpPr>
          <p:spPr>
            <a:xfrm>
              <a:off x="452439" y="1700213"/>
              <a:ext cx="4392613"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pic>
        <p:nvPicPr>
          <p:cNvPr id="5" name="그림 4">
            <a:extLst>
              <a:ext uri="{FF2B5EF4-FFF2-40B4-BE49-F238E27FC236}">
                <a16:creationId xmlns:a16="http://schemas.microsoft.com/office/drawing/2014/main" id="{D1A6FA0A-D6AB-8F58-BB28-1D13A3DD70E3}"/>
              </a:ext>
            </a:extLst>
          </p:cNvPr>
          <p:cNvPicPr>
            <a:picLocks noChangeAspect="1"/>
          </p:cNvPicPr>
          <p:nvPr/>
        </p:nvPicPr>
        <p:blipFill>
          <a:blip r:embed="rId3"/>
          <a:stretch>
            <a:fillRect/>
          </a:stretch>
        </p:blipFill>
        <p:spPr>
          <a:xfrm>
            <a:off x="10092000" y="655421"/>
            <a:ext cx="6150847" cy="4180695"/>
          </a:xfrm>
          <a:prstGeom prst="rect">
            <a:avLst/>
          </a:prstGeom>
        </p:spPr>
      </p:pic>
      <p:sp>
        <p:nvSpPr>
          <p:cNvPr id="2" name="직사각형 1">
            <a:extLst>
              <a:ext uri="{FF2B5EF4-FFF2-40B4-BE49-F238E27FC236}">
                <a16:creationId xmlns:a16="http://schemas.microsoft.com/office/drawing/2014/main" id="{9F57F57F-0641-A275-84BD-37423ADB9937}"/>
              </a:ext>
            </a:extLst>
          </p:cNvPr>
          <p:cNvSpPr/>
          <p:nvPr/>
        </p:nvSpPr>
        <p:spPr>
          <a:xfrm>
            <a:off x="489600" y="3714246"/>
            <a:ext cx="4221790" cy="261610"/>
          </a:xfrm>
          <a:prstGeom prst="rect">
            <a:avLst/>
          </a:prstGeom>
          <a:solidFill>
            <a:srgbClr val="00338D"/>
          </a:solidFill>
        </p:spPr>
        <p:txBody>
          <a:bodyPr wrap="square" anchor="ctr">
            <a:spAutoFit/>
          </a:bodyPr>
          <a:lstStyle/>
          <a:p>
            <a:pPr algn="ctr"/>
            <a:r>
              <a:rPr lang="ko-KR" altLang="en-US" sz="1100" err="1">
                <a:ln>
                  <a:solidFill>
                    <a:prstClr val="white">
                      <a:lumMod val="75000"/>
                      <a:alpha val="0"/>
                    </a:prstClr>
                  </a:solidFill>
                </a:ln>
                <a:solidFill>
                  <a:schemeClr val="bg1"/>
                </a:solidFill>
                <a:latin typeface="KoPub돋움체 Bold" panose="00000800000000000000" pitchFamily="2" charset="-127"/>
                <a:ea typeface="KoPub돋움체 Bold" panose="00000800000000000000" pitchFamily="2" charset="-127"/>
              </a:rPr>
              <a:t>균형잡힌</a:t>
            </a:r>
            <a:r>
              <a:rPr lang="ko-KR" altLang="en-US" sz="1100">
                <a:ln>
                  <a:solidFill>
                    <a:prstClr val="white">
                      <a:lumMod val="75000"/>
                      <a:alpha val="0"/>
                    </a:prstClr>
                  </a:solidFill>
                </a:ln>
                <a:solidFill>
                  <a:schemeClr val="bg1"/>
                </a:solidFill>
                <a:latin typeface="KoPub돋움체 Bold" panose="00000800000000000000" pitchFamily="2" charset="-127"/>
                <a:ea typeface="KoPub돋움체 Bold" panose="00000800000000000000" pitchFamily="2" charset="-127"/>
              </a:rPr>
              <a:t> </a:t>
            </a:r>
            <a:r>
              <a:rPr lang="en-US" altLang="ko-KR" sz="1100">
                <a:ln>
                  <a:solidFill>
                    <a:prstClr val="white">
                      <a:lumMod val="75000"/>
                      <a:alpha val="0"/>
                    </a:prstClr>
                  </a:solidFill>
                </a:ln>
                <a:solidFill>
                  <a:schemeClr val="bg1"/>
                </a:solidFill>
                <a:latin typeface="KoPub돋움체 Bold" panose="00000800000000000000" pitchFamily="2" charset="-127"/>
                <a:ea typeface="KoPub돋움체 Bold" panose="00000800000000000000" pitchFamily="2" charset="-127"/>
              </a:rPr>
              <a:t>Energy Mix </a:t>
            </a:r>
            <a:r>
              <a:rPr lang="ko-KR" altLang="en-US" sz="1100">
                <a:ln>
                  <a:solidFill>
                    <a:prstClr val="white">
                      <a:lumMod val="75000"/>
                      <a:alpha val="0"/>
                    </a:prstClr>
                  </a:solidFill>
                </a:ln>
                <a:solidFill>
                  <a:schemeClr val="bg1"/>
                </a:solidFill>
                <a:latin typeface="KoPub돋움체 Bold" panose="00000800000000000000" pitchFamily="2" charset="-127"/>
                <a:ea typeface="KoPub돋움체 Bold" panose="00000800000000000000" pitchFamily="2" charset="-127"/>
              </a:rPr>
              <a:t>추구</a:t>
            </a:r>
            <a:endParaRPr lang="en-US" altLang="ko-KR" sz="1100">
              <a:ln>
                <a:solidFill>
                  <a:prstClr val="white">
                    <a:lumMod val="75000"/>
                    <a:alpha val="0"/>
                  </a:prstClr>
                </a:solidFill>
              </a:ln>
              <a:solidFill>
                <a:schemeClr val="bg1"/>
              </a:solidFill>
              <a:latin typeface="KoPub돋움체 Bold" panose="00000800000000000000" pitchFamily="2" charset="-127"/>
              <a:ea typeface="KoPub돋움체 Bold" panose="00000800000000000000" pitchFamily="2" charset="-127"/>
            </a:endParaRPr>
          </a:p>
        </p:txBody>
      </p:sp>
      <p:sp>
        <p:nvSpPr>
          <p:cNvPr id="3" name="직사각형 2">
            <a:extLst>
              <a:ext uri="{FF2B5EF4-FFF2-40B4-BE49-F238E27FC236}">
                <a16:creationId xmlns:a16="http://schemas.microsoft.com/office/drawing/2014/main" id="{5B9A10A2-E07C-4A93-2E35-1D861E028507}"/>
              </a:ext>
            </a:extLst>
          </p:cNvPr>
          <p:cNvSpPr/>
          <p:nvPr/>
        </p:nvSpPr>
        <p:spPr>
          <a:xfrm>
            <a:off x="489600" y="1735200"/>
            <a:ext cx="4221790" cy="261610"/>
          </a:xfrm>
          <a:prstGeom prst="rect">
            <a:avLst/>
          </a:prstGeom>
          <a:solidFill>
            <a:srgbClr val="00338D"/>
          </a:solidFill>
        </p:spPr>
        <p:txBody>
          <a:bodyPr wrap="square" anchor="ctr">
            <a:spAutoFit/>
          </a:bodyPr>
          <a:lstStyle/>
          <a:p>
            <a:pPr algn="ctr"/>
            <a:r>
              <a:rPr lang="ko-KR" altLang="en-US" sz="1100">
                <a:ln>
                  <a:solidFill>
                    <a:prstClr val="white">
                      <a:lumMod val="75000"/>
                      <a:alpha val="0"/>
                    </a:prstClr>
                  </a:solidFill>
                </a:ln>
                <a:solidFill>
                  <a:schemeClr val="bg1"/>
                </a:solidFill>
                <a:latin typeface="KoPub돋움체 Bold" panose="00000800000000000000" pitchFamily="2" charset="-127"/>
                <a:ea typeface="KoPub돋움체 Bold" panose="00000800000000000000" pitchFamily="2" charset="-127"/>
              </a:rPr>
              <a:t>재생에너지 발전 비중 </a:t>
            </a:r>
            <a:r>
              <a:rPr lang="en-US" altLang="ko-KR" sz="1100">
                <a:ln>
                  <a:solidFill>
                    <a:prstClr val="white">
                      <a:lumMod val="75000"/>
                      <a:alpha val="0"/>
                    </a:prstClr>
                  </a:solidFill>
                </a:ln>
                <a:solidFill>
                  <a:schemeClr val="bg1"/>
                </a:solidFill>
                <a:latin typeface="KoPub돋움체 Bold" panose="00000800000000000000" pitchFamily="2" charset="-127"/>
                <a:ea typeface="KoPub돋움체 Bold" panose="00000800000000000000" pitchFamily="2" charset="-127"/>
              </a:rPr>
              <a:t>21.6%</a:t>
            </a:r>
            <a:r>
              <a:rPr lang="ko-KR" altLang="en-US" sz="1100">
                <a:ln>
                  <a:solidFill>
                    <a:prstClr val="white">
                      <a:lumMod val="75000"/>
                      <a:alpha val="0"/>
                    </a:prstClr>
                  </a:solidFill>
                </a:ln>
                <a:solidFill>
                  <a:schemeClr val="bg1"/>
                </a:solidFill>
                <a:latin typeface="KoPub돋움체 Bold" panose="00000800000000000000" pitchFamily="2" charset="-127"/>
                <a:ea typeface="KoPub돋움체 Bold" panose="00000800000000000000" pitchFamily="2" charset="-127"/>
              </a:rPr>
              <a:t>로 확대</a:t>
            </a:r>
            <a:endParaRPr lang="en-US" altLang="ko-KR" sz="1100">
              <a:ln>
                <a:solidFill>
                  <a:prstClr val="white">
                    <a:lumMod val="75000"/>
                    <a:alpha val="0"/>
                  </a:prstClr>
                </a:solidFill>
              </a:ln>
              <a:solidFill>
                <a:schemeClr val="bg1"/>
              </a:solidFill>
              <a:latin typeface="KoPub돋움체 Bold" panose="00000800000000000000" pitchFamily="2" charset="-127"/>
              <a:ea typeface="KoPub돋움체 Bold" panose="00000800000000000000" pitchFamily="2" charset="-127"/>
            </a:endParaRPr>
          </a:p>
        </p:txBody>
      </p:sp>
      <p:grpSp>
        <p:nvGrpSpPr>
          <p:cNvPr id="4" name="그룹 3">
            <a:extLst>
              <a:ext uri="{FF2B5EF4-FFF2-40B4-BE49-F238E27FC236}">
                <a16:creationId xmlns:a16="http://schemas.microsoft.com/office/drawing/2014/main" id="{65DA7E36-023B-4321-F1F9-E7A6EFE97734}"/>
              </a:ext>
            </a:extLst>
          </p:cNvPr>
          <p:cNvGrpSpPr/>
          <p:nvPr/>
        </p:nvGrpSpPr>
        <p:grpSpPr>
          <a:xfrm>
            <a:off x="521832" y="2102333"/>
            <a:ext cx="2148975" cy="1460122"/>
            <a:chOff x="2549160" y="2831725"/>
            <a:chExt cx="2148975" cy="1460122"/>
          </a:xfrm>
        </p:grpSpPr>
        <p:graphicFrame>
          <p:nvGraphicFramePr>
            <p:cNvPr id="7" name="차트 6">
              <a:extLst>
                <a:ext uri="{FF2B5EF4-FFF2-40B4-BE49-F238E27FC236}">
                  <a16:creationId xmlns:a16="http://schemas.microsoft.com/office/drawing/2014/main" id="{CC7C263F-85CB-8FD8-0FAB-0A1BC05ED042}"/>
                </a:ext>
              </a:extLst>
            </p:cNvPr>
            <p:cNvGraphicFramePr/>
            <p:nvPr>
              <p:extLst>
                <p:ext uri="{D42A27DB-BD31-4B8C-83A1-F6EECF244321}">
                  <p14:modId xmlns:p14="http://schemas.microsoft.com/office/powerpoint/2010/main" val="63839658"/>
                </p:ext>
              </p:extLst>
            </p:nvPr>
          </p:nvGraphicFramePr>
          <p:xfrm>
            <a:off x="2549160" y="2897000"/>
            <a:ext cx="2148975" cy="1394847"/>
          </p:xfrm>
          <a:graphic>
            <a:graphicData uri="http://schemas.openxmlformats.org/drawingml/2006/chart">
              <c:chart xmlns:c="http://schemas.openxmlformats.org/drawingml/2006/chart" xmlns:r="http://schemas.openxmlformats.org/officeDocument/2006/relationships" r:id="rId4"/>
            </a:graphicData>
          </a:graphic>
        </p:graphicFrame>
        <p:sp>
          <p:nvSpPr>
            <p:cNvPr id="8" name="직사각형 7">
              <a:extLst>
                <a:ext uri="{FF2B5EF4-FFF2-40B4-BE49-F238E27FC236}">
                  <a16:creationId xmlns:a16="http://schemas.microsoft.com/office/drawing/2014/main" id="{FD5D4810-30EC-6E85-FDC7-174ED4AC8D49}"/>
                </a:ext>
              </a:extLst>
            </p:cNvPr>
            <p:cNvSpPr/>
            <p:nvPr/>
          </p:nvSpPr>
          <p:spPr>
            <a:xfrm>
              <a:off x="2711949" y="2831725"/>
              <a:ext cx="1875306" cy="246221"/>
            </a:xfrm>
            <a:prstGeom prst="rect">
              <a:avLst/>
            </a:prstGeom>
          </p:spPr>
          <p:txBody>
            <a:bodyPr wrap="square" lIns="36000" rIns="3600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000" b="1" i="0" u="none" strike="noStrike" kern="1200" cap="none" spc="0" normalizeH="0" baseline="0" noProof="0">
                  <a:ln>
                    <a:solidFill>
                      <a:prstClr val="white">
                        <a:lumMod val="75000"/>
                        <a:alpha val="0"/>
                      </a:prstClr>
                    </a:solidFill>
                  </a:ln>
                  <a:effectLst/>
                  <a:uLnTx/>
                  <a:uFillTx/>
                  <a:latin typeface="KoPub돋움체 Medium" panose="02020603020101020101" pitchFamily="18" charset="-127"/>
                  <a:ea typeface="KoPub돋움체 Medium" panose="02020603020101020101" pitchFamily="18" charset="-127"/>
                  <a:cs typeface="Univers for KPMG"/>
                </a:rPr>
                <a:t>[ </a:t>
              </a:r>
              <a:r>
                <a:rPr kumimoji="0" lang="ko-KR" altLang="en-US" sz="1000" b="1" i="0" u="none" strike="noStrike" kern="1200" cap="none" spc="0" normalizeH="0" baseline="0" noProof="0">
                  <a:ln>
                    <a:solidFill>
                      <a:prstClr val="white">
                        <a:lumMod val="75000"/>
                        <a:alpha val="0"/>
                      </a:prstClr>
                    </a:solidFill>
                  </a:ln>
                  <a:effectLst/>
                  <a:uLnTx/>
                  <a:uFillTx/>
                  <a:latin typeface="KoPub돋움체 Medium" panose="02020603020101020101" pitchFamily="18" charset="-127"/>
                  <a:ea typeface="KoPub돋움체 Medium" panose="02020603020101020101" pitchFamily="18" charset="-127"/>
                  <a:cs typeface="Univers for KPMG"/>
                </a:rPr>
                <a:t>재생에너지원 </a:t>
              </a:r>
              <a:r>
                <a:rPr lang="ko-KR" altLang="en-US" sz="1000" b="1">
                  <a:ln>
                    <a:solidFill>
                      <a:prstClr val="white">
                        <a:lumMod val="75000"/>
                        <a:alpha val="0"/>
                      </a:prstClr>
                    </a:solidFill>
                  </a:ln>
                  <a:latin typeface="KoPub돋움체 Medium" panose="02020603020101020101" pitchFamily="18" charset="-127"/>
                  <a:ea typeface="KoPub돋움체 Medium" panose="02020603020101020101" pitchFamily="18" charset="-127"/>
                  <a:cs typeface="Univers for KPMG"/>
                </a:rPr>
                <a:t>발전 비중의 확대 </a:t>
              </a:r>
              <a:r>
                <a:rPr kumimoji="0" lang="en-US" altLang="ko-KR" sz="1000" b="1" i="0" u="none" strike="noStrike" kern="1200" cap="none" spc="0" normalizeH="0" baseline="0" noProof="0">
                  <a:ln>
                    <a:solidFill>
                      <a:prstClr val="white">
                        <a:lumMod val="75000"/>
                        <a:alpha val="0"/>
                      </a:prstClr>
                    </a:solidFill>
                  </a:ln>
                  <a:effectLst/>
                  <a:uLnTx/>
                  <a:uFillTx/>
                  <a:latin typeface="KoPub돋움체 Medium" panose="02020603020101020101" pitchFamily="18" charset="-127"/>
                  <a:ea typeface="KoPub돋움체 Medium" panose="02020603020101020101" pitchFamily="18" charset="-127"/>
                  <a:cs typeface="Univers for KPMG"/>
                </a:rPr>
                <a:t>]</a:t>
              </a:r>
              <a:endParaRPr kumimoji="0" lang="ko-KR" altLang="en-US" sz="1000" b="1" i="0" u="none" strike="noStrike" kern="1200" cap="none" spc="0" normalizeH="0" baseline="0" noProof="0">
                <a:ln>
                  <a:solidFill>
                    <a:prstClr val="white">
                      <a:lumMod val="75000"/>
                      <a:alpha val="0"/>
                    </a:prstClr>
                  </a:solidFill>
                </a:ln>
                <a:effectLst/>
                <a:uLnTx/>
                <a:uFillTx/>
                <a:latin typeface="KoPub돋움체 Medium" panose="02020603020101020101" pitchFamily="18" charset="-127"/>
                <a:ea typeface="KoPub돋움체 Medium" panose="02020603020101020101" pitchFamily="18" charset="-127"/>
                <a:cs typeface="Univers for KPMG"/>
              </a:endParaRPr>
            </a:p>
          </p:txBody>
        </p:sp>
      </p:grpSp>
      <p:grpSp>
        <p:nvGrpSpPr>
          <p:cNvPr id="9" name="그룹 8">
            <a:extLst>
              <a:ext uri="{FF2B5EF4-FFF2-40B4-BE49-F238E27FC236}">
                <a16:creationId xmlns:a16="http://schemas.microsoft.com/office/drawing/2014/main" id="{3E6E8D77-9F38-1D05-F7E1-0F02C5D6875F}"/>
              </a:ext>
            </a:extLst>
          </p:cNvPr>
          <p:cNvGrpSpPr/>
          <p:nvPr/>
        </p:nvGrpSpPr>
        <p:grpSpPr>
          <a:xfrm>
            <a:off x="2765538" y="2102400"/>
            <a:ext cx="1903442" cy="1629970"/>
            <a:chOff x="626271" y="2831725"/>
            <a:chExt cx="1903442" cy="1629970"/>
          </a:xfrm>
        </p:grpSpPr>
        <p:sp>
          <p:nvSpPr>
            <p:cNvPr id="10" name="직사각형 9">
              <a:extLst>
                <a:ext uri="{FF2B5EF4-FFF2-40B4-BE49-F238E27FC236}">
                  <a16:creationId xmlns:a16="http://schemas.microsoft.com/office/drawing/2014/main" id="{C5097DEA-6DC6-2EB7-4CA7-F1EFD8B77E32}"/>
                </a:ext>
              </a:extLst>
            </p:cNvPr>
            <p:cNvSpPr/>
            <p:nvPr/>
          </p:nvSpPr>
          <p:spPr>
            <a:xfrm>
              <a:off x="626271" y="2831725"/>
              <a:ext cx="1875306" cy="246221"/>
            </a:xfrm>
            <a:prstGeom prst="rect">
              <a:avLst/>
            </a:prstGeom>
          </p:spPr>
          <p:txBody>
            <a:bodyPr wrap="square" lIns="36000" rIns="3600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000" b="1" i="0" u="none" strike="noStrike" kern="1200" cap="none" spc="0" normalizeH="0" baseline="0" noProof="0">
                  <a:ln>
                    <a:solidFill>
                      <a:prstClr val="white">
                        <a:lumMod val="75000"/>
                        <a:alpha val="0"/>
                      </a:prstClr>
                    </a:solidFill>
                  </a:ln>
                  <a:effectLst/>
                  <a:uLnTx/>
                  <a:uFillTx/>
                  <a:latin typeface="KoPub돋움체 Medium" panose="02020603020101020101" pitchFamily="18" charset="-127"/>
                  <a:ea typeface="KoPub돋움체 Medium" panose="02020603020101020101" pitchFamily="18" charset="-127"/>
                  <a:cs typeface="Univers for KPMG"/>
                </a:rPr>
                <a:t>[ </a:t>
              </a:r>
              <a:r>
                <a:rPr lang="en-US" altLang="ko-KR" sz="1000" b="1">
                  <a:ln>
                    <a:solidFill>
                      <a:prstClr val="white">
                        <a:lumMod val="75000"/>
                        <a:alpha val="0"/>
                      </a:prstClr>
                    </a:solidFill>
                  </a:ln>
                  <a:latin typeface="KoPub돋움체 Medium" panose="02020603020101020101" pitchFamily="18" charset="-127"/>
                  <a:ea typeface="KoPub돋움체 Medium" panose="02020603020101020101" pitchFamily="18" charset="-127"/>
                  <a:cs typeface="Univers for KPMG"/>
                </a:rPr>
                <a:t>2030</a:t>
              </a:r>
              <a:r>
                <a:rPr lang="ko-KR" altLang="en-US" sz="1000" b="1">
                  <a:ln>
                    <a:solidFill>
                      <a:prstClr val="white">
                        <a:lumMod val="75000"/>
                        <a:alpha val="0"/>
                      </a:prstClr>
                    </a:solidFill>
                  </a:ln>
                  <a:latin typeface="KoPub돋움체 Medium" panose="02020603020101020101" pitchFamily="18" charset="-127"/>
                  <a:ea typeface="KoPub돋움체 Medium" panose="02020603020101020101" pitchFamily="18" charset="-127"/>
                  <a:cs typeface="Univers for KPMG"/>
                </a:rPr>
                <a:t>년 </a:t>
              </a:r>
              <a:r>
                <a:rPr lang="en-US" altLang="ko-KR" sz="1000" b="1">
                  <a:ln>
                    <a:solidFill>
                      <a:prstClr val="white">
                        <a:lumMod val="75000"/>
                        <a:alpha val="0"/>
                      </a:prstClr>
                    </a:solidFill>
                  </a:ln>
                  <a:latin typeface="KoPub돋움체 Medium" panose="02020603020101020101" pitchFamily="18" charset="-127"/>
                  <a:ea typeface="KoPub돋움체 Medium" panose="02020603020101020101" pitchFamily="18" charset="-127"/>
                  <a:cs typeface="Univers for KPMG"/>
                </a:rPr>
                <a:t>Energy Mix</a:t>
              </a:r>
              <a:r>
                <a:rPr kumimoji="0" lang="ko-KR" altLang="en-US" sz="1000" b="1" i="0" u="none" strike="noStrike" kern="1200" cap="none" spc="0" normalizeH="0" baseline="0" noProof="0">
                  <a:ln>
                    <a:solidFill>
                      <a:prstClr val="white">
                        <a:lumMod val="75000"/>
                        <a:alpha val="0"/>
                      </a:prstClr>
                    </a:solidFill>
                  </a:ln>
                  <a:effectLst/>
                  <a:uLnTx/>
                  <a:uFillTx/>
                  <a:latin typeface="KoPub돋움체 Medium" panose="02020603020101020101" pitchFamily="18" charset="-127"/>
                  <a:ea typeface="KoPub돋움체 Medium" panose="02020603020101020101" pitchFamily="18" charset="-127"/>
                  <a:cs typeface="Univers for KPMG"/>
                </a:rPr>
                <a:t> </a:t>
              </a:r>
              <a:r>
                <a:rPr kumimoji="0" lang="en-US" altLang="ko-KR" sz="1000" b="1" i="0" u="none" strike="noStrike" kern="1200" cap="none" spc="0" normalizeH="0" baseline="0" noProof="0">
                  <a:ln>
                    <a:solidFill>
                      <a:prstClr val="white">
                        <a:lumMod val="75000"/>
                        <a:alpha val="0"/>
                      </a:prstClr>
                    </a:solidFill>
                  </a:ln>
                  <a:effectLst/>
                  <a:uLnTx/>
                  <a:uFillTx/>
                  <a:latin typeface="KoPub돋움체 Medium" panose="02020603020101020101" pitchFamily="18" charset="-127"/>
                  <a:ea typeface="KoPub돋움체 Medium" panose="02020603020101020101" pitchFamily="18" charset="-127"/>
                  <a:cs typeface="Univers for KPMG"/>
                </a:rPr>
                <a:t>]</a:t>
              </a:r>
              <a:endParaRPr kumimoji="0" lang="ko-KR" altLang="en-US" sz="1000" b="1" i="0" u="none" strike="noStrike" kern="1200" cap="none" spc="0" normalizeH="0" baseline="0" noProof="0">
                <a:ln>
                  <a:solidFill>
                    <a:prstClr val="white">
                      <a:lumMod val="75000"/>
                      <a:alpha val="0"/>
                    </a:prstClr>
                  </a:solidFill>
                </a:ln>
                <a:effectLst/>
                <a:uLnTx/>
                <a:uFillTx/>
                <a:latin typeface="KoPub돋움체 Medium" panose="02020603020101020101" pitchFamily="18" charset="-127"/>
                <a:ea typeface="KoPub돋움체 Medium" panose="02020603020101020101" pitchFamily="18" charset="-127"/>
                <a:cs typeface="Univers for KPMG"/>
              </a:endParaRPr>
            </a:p>
          </p:txBody>
        </p:sp>
        <p:graphicFrame>
          <p:nvGraphicFramePr>
            <p:cNvPr id="11" name="차트 10">
              <a:extLst>
                <a:ext uri="{FF2B5EF4-FFF2-40B4-BE49-F238E27FC236}">
                  <a16:creationId xmlns:a16="http://schemas.microsoft.com/office/drawing/2014/main" id="{B7781252-D628-F7F6-CA64-6B34569C1751}"/>
                </a:ext>
              </a:extLst>
            </p:cNvPr>
            <p:cNvGraphicFramePr/>
            <p:nvPr>
              <p:extLst>
                <p:ext uri="{D42A27DB-BD31-4B8C-83A1-F6EECF244321}">
                  <p14:modId xmlns:p14="http://schemas.microsoft.com/office/powerpoint/2010/main" val="1552846726"/>
                </p:ext>
              </p:extLst>
            </p:nvPr>
          </p:nvGraphicFramePr>
          <p:xfrm>
            <a:off x="694327" y="2975649"/>
            <a:ext cx="1835386" cy="1486046"/>
          </p:xfrm>
          <a:graphic>
            <a:graphicData uri="http://schemas.openxmlformats.org/drawingml/2006/chart">
              <c:chart xmlns:c="http://schemas.openxmlformats.org/drawingml/2006/chart" xmlns:r="http://schemas.openxmlformats.org/officeDocument/2006/relationships" r:id="rId5"/>
            </a:graphicData>
          </a:graphic>
        </p:graphicFrame>
        <p:sp>
          <p:nvSpPr>
            <p:cNvPr id="12" name="TextBox 11">
              <a:extLst>
                <a:ext uri="{FF2B5EF4-FFF2-40B4-BE49-F238E27FC236}">
                  <a16:creationId xmlns:a16="http://schemas.microsoft.com/office/drawing/2014/main" id="{4DFD1B20-B70F-C519-D917-C8CEBEF4F209}"/>
                </a:ext>
              </a:extLst>
            </p:cNvPr>
            <p:cNvSpPr txBox="1"/>
            <p:nvPr/>
          </p:nvSpPr>
          <p:spPr>
            <a:xfrm>
              <a:off x="1274198" y="3606569"/>
              <a:ext cx="616857" cy="138499"/>
            </a:xfrm>
            <a:prstGeom prst="rect">
              <a:avLst/>
            </a:prstGeom>
            <a:noFill/>
          </p:spPr>
          <p:txBody>
            <a:bodyPr wrap="square" lIns="0" tIns="0" rIns="0" bIns="0" rtlCol="0">
              <a:spAutoFit/>
            </a:bodyPr>
            <a:lstStyle/>
            <a:p>
              <a:pPr algn="ctr"/>
              <a:r>
                <a:rPr lang="en-US" altLang="ko-KR" sz="900" b="1">
                  <a:ln>
                    <a:solidFill>
                      <a:schemeClr val="accent6">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622TWh</a:t>
              </a:r>
              <a:endParaRPr lang="ko-KR" altLang="en-US" sz="900" b="1">
                <a:ln>
                  <a:solidFill>
                    <a:schemeClr val="accent6">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endParaRPr>
            </a:p>
          </p:txBody>
        </p:sp>
        <p:pic>
          <p:nvPicPr>
            <p:cNvPr id="13" name="Picture 18" descr="j0255117">
              <a:extLst>
                <a:ext uri="{FF2B5EF4-FFF2-40B4-BE49-F238E27FC236}">
                  <a16:creationId xmlns:a16="http://schemas.microsoft.com/office/drawing/2014/main" id="{BAD20F0A-59F1-918B-DF1A-B1839454AC2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4943" y="3143426"/>
              <a:ext cx="260887" cy="244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4" name="TextBox 13">
            <a:extLst>
              <a:ext uri="{FF2B5EF4-FFF2-40B4-BE49-F238E27FC236}">
                <a16:creationId xmlns:a16="http://schemas.microsoft.com/office/drawing/2014/main" id="{7E50AA81-4066-CD62-5158-7A201DE915F4}"/>
              </a:ext>
            </a:extLst>
          </p:cNvPr>
          <p:cNvSpPr txBox="1"/>
          <p:nvPr/>
        </p:nvSpPr>
        <p:spPr>
          <a:xfrm>
            <a:off x="3254446" y="2317328"/>
            <a:ext cx="1440000" cy="123111"/>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lang="ko-KR" altLang="en-US" sz="1000" b="0" i="0" u="none" strike="noStrike" kern="1200" baseline="0">
                <a:ln>
                  <a:solidFill>
                    <a:srgbClr val="FFFFFF">
                      <a:lumMod val="75000"/>
                      <a:alpha val="0"/>
                    </a:srgbClr>
                  </a:solidFill>
                </a:ln>
                <a:solidFill>
                  <a:srgbClr val="000000">
                    <a:lumMod val="65000"/>
                    <a:lumOff val="35000"/>
                  </a:srgbClr>
                </a:solidFill>
                <a:latin typeface="KoPub돋움체 Medium" panose="00000600000000000000" pitchFamily="2" charset="-127"/>
                <a:ea typeface="KoPub돋움체 Medium" panose="00000600000000000000" pitchFamily="2" charset="-127"/>
                <a:cs typeface="+mn-cs"/>
              </a:defRPr>
            </a:pPr>
            <a:r>
              <a:rPr kumimoji="0" lang="en-US" altLang="ko-KR" sz="800" b="0" i="0" u="none" strike="noStrike" kern="1200" cap="none" spc="0" normalizeH="0" baseline="0" noProof="0">
                <a:ln>
                  <a:solidFill>
                    <a:srgbClr val="FFFFFF">
                      <a:lumMod val="75000"/>
                      <a:alpha val="0"/>
                    </a:srgbClr>
                  </a:solidFill>
                </a:ln>
                <a:solidFill>
                  <a:schemeClr val="tx1">
                    <a:lumMod val="65000"/>
                    <a:lumOff val="35000"/>
                  </a:schemeClr>
                </a:solidFill>
                <a:effectLst/>
                <a:uLnTx/>
                <a:uFillTx/>
                <a:latin typeface="KoPub돋움체 Medium" panose="00000600000000000000" pitchFamily="2" charset="-127"/>
                <a:ea typeface="KoPub돋움체 Medium" panose="00000600000000000000" pitchFamily="2" charset="-127"/>
                <a:cs typeface="+mn-cs"/>
              </a:rPr>
              <a:t>(</a:t>
            </a:r>
            <a:r>
              <a:rPr kumimoji="0" lang="ko-KR" altLang="en-US" sz="800" b="0" i="0" u="none" strike="noStrike" kern="1200" cap="none" spc="0" normalizeH="0" baseline="0" noProof="0">
                <a:ln>
                  <a:solidFill>
                    <a:srgbClr val="FFFFFF">
                      <a:lumMod val="75000"/>
                      <a:alpha val="0"/>
                    </a:srgbClr>
                  </a:solidFill>
                </a:ln>
                <a:solidFill>
                  <a:schemeClr val="tx1">
                    <a:lumMod val="65000"/>
                    <a:lumOff val="35000"/>
                  </a:schemeClr>
                </a:solidFill>
                <a:effectLst/>
                <a:uLnTx/>
                <a:uFillTx/>
                <a:latin typeface="KoPub돋움체 Medium" panose="00000600000000000000" pitchFamily="2" charset="-127"/>
                <a:ea typeface="KoPub돋움체 Medium" panose="00000600000000000000" pitchFamily="2" charset="-127"/>
                <a:cs typeface="+mn-cs"/>
              </a:rPr>
              <a:t>단위 </a:t>
            </a:r>
            <a:r>
              <a:rPr kumimoji="0" lang="en-US" altLang="ko-KR" sz="800" b="0" i="0" u="none" strike="noStrike" kern="1200" cap="none" spc="0" normalizeH="0" baseline="0" noProof="0">
                <a:ln>
                  <a:solidFill>
                    <a:srgbClr val="FFFFFF">
                      <a:lumMod val="75000"/>
                      <a:alpha val="0"/>
                    </a:srgbClr>
                  </a:solidFill>
                </a:ln>
                <a:solidFill>
                  <a:schemeClr val="tx1">
                    <a:lumMod val="65000"/>
                    <a:lumOff val="35000"/>
                  </a:schemeClr>
                </a:solidFill>
                <a:effectLst/>
                <a:uLnTx/>
                <a:uFillTx/>
                <a:latin typeface="KoPub돋움체 Medium" panose="00000600000000000000" pitchFamily="2" charset="-127"/>
                <a:ea typeface="KoPub돋움체 Medium" panose="00000600000000000000" pitchFamily="2" charset="-127"/>
                <a:cs typeface="+mn-cs"/>
              </a:rPr>
              <a:t>: %)</a:t>
            </a:r>
            <a:endParaRPr kumimoji="0" lang="ko-KR" altLang="en-US" sz="800" b="0" i="0" u="none" strike="noStrike" kern="1200" cap="none" spc="0" normalizeH="0" baseline="0" noProof="0">
              <a:ln>
                <a:solidFill>
                  <a:srgbClr val="FFFFFF">
                    <a:lumMod val="75000"/>
                    <a:alpha val="0"/>
                  </a:srgbClr>
                </a:solidFill>
              </a:ln>
              <a:solidFill>
                <a:schemeClr val="tx1">
                  <a:lumMod val="65000"/>
                  <a:lumOff val="35000"/>
                </a:schemeClr>
              </a:solidFill>
              <a:effectLst/>
              <a:uLnTx/>
              <a:uFillTx/>
              <a:latin typeface="KoPub돋움체 Medium" panose="00000600000000000000" pitchFamily="2" charset="-127"/>
              <a:ea typeface="KoPub돋움체 Medium" panose="00000600000000000000" pitchFamily="2" charset="-127"/>
              <a:cs typeface="+mn-cs"/>
            </a:endParaRPr>
          </a:p>
        </p:txBody>
      </p:sp>
      <p:sp>
        <p:nvSpPr>
          <p:cNvPr id="15" name="화살표: 오른쪽 14">
            <a:extLst>
              <a:ext uri="{FF2B5EF4-FFF2-40B4-BE49-F238E27FC236}">
                <a16:creationId xmlns:a16="http://schemas.microsoft.com/office/drawing/2014/main" id="{6BB146DC-B1D2-73D1-1BC9-ACFC80E3997A}"/>
              </a:ext>
            </a:extLst>
          </p:cNvPr>
          <p:cNvSpPr/>
          <p:nvPr/>
        </p:nvSpPr>
        <p:spPr>
          <a:xfrm>
            <a:off x="1465342" y="2834965"/>
            <a:ext cx="313864" cy="263106"/>
          </a:xfrm>
          <a:prstGeom prst="rightArrow">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ko-KR" altLang="en-US" sz="100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endParaRPr>
          </a:p>
        </p:txBody>
      </p:sp>
      <p:sp>
        <p:nvSpPr>
          <p:cNvPr id="16" name="사각형: 둥근 모서리 15">
            <a:extLst>
              <a:ext uri="{FF2B5EF4-FFF2-40B4-BE49-F238E27FC236}">
                <a16:creationId xmlns:a16="http://schemas.microsoft.com/office/drawing/2014/main" id="{AA0FF59A-8869-3CEE-DC01-4CF428AB0068}"/>
              </a:ext>
            </a:extLst>
          </p:cNvPr>
          <p:cNvSpPr/>
          <p:nvPr/>
        </p:nvSpPr>
        <p:spPr>
          <a:xfrm>
            <a:off x="3147087" y="4668710"/>
            <a:ext cx="1149612" cy="695068"/>
          </a:xfrm>
          <a:prstGeom prst="roundRect">
            <a:avLst>
              <a:gd name="adj" fmla="val 24102"/>
            </a:avLst>
          </a:prstGeom>
          <a:solidFill>
            <a:srgbClr val="00B8F5"/>
          </a:solidFill>
          <a:ln>
            <a:noFill/>
          </a:ln>
          <a:effectLst/>
        </p:spPr>
        <p:style>
          <a:lnRef idx="1">
            <a:schemeClr val="accent1"/>
          </a:lnRef>
          <a:fillRef idx="2">
            <a:schemeClr val="accent1"/>
          </a:fillRef>
          <a:effectRef idx="1">
            <a:schemeClr val="accent1"/>
          </a:effectRef>
          <a:fontRef idx="minor">
            <a:schemeClr val="dk1"/>
          </a:fontRef>
        </p:style>
        <p:txBody>
          <a:bodyPr lIns="0" tIns="0" rIns="0" bIns="0" rtlCol="0" anchor="ctr"/>
          <a:lstStyle/>
          <a:p>
            <a:pPr marL="0" marR="0" lvl="0" indent="0" algn="ctr" defTabSz="914400" rtl="0" eaLnBrk="1" fontAlgn="auto" latinLnBrk="0" hangingPunct="1">
              <a:lnSpc>
                <a:spcPct val="110000"/>
              </a:lnSpc>
              <a:spcBef>
                <a:spcPts val="0"/>
              </a:spcBef>
              <a:spcAft>
                <a:spcPts val="0"/>
              </a:spcAft>
              <a:buClrTx/>
              <a:buSzTx/>
              <a:buFontTx/>
              <a:buNone/>
              <a:tabLst/>
              <a:defRPr/>
            </a:pPr>
            <a:endParaRPr kumimoji="0" lang="ko-KR" altLang="en-US" sz="1050" b="1" i="0" u="none" strike="noStrike" kern="1200" cap="none" spc="0" normalizeH="0" baseline="0" noProof="0">
              <a:ln>
                <a:solidFill>
                  <a:srgbClr val="FFFFFF">
                    <a:lumMod val="50000"/>
                    <a:alpha val="0"/>
                  </a:srgbClr>
                </a:solidFill>
              </a:ln>
              <a:solidFill>
                <a:srgbClr val="FFFFFF"/>
              </a:solidFill>
              <a:effectLst/>
              <a:uLnTx/>
              <a:uFillTx/>
              <a:latin typeface="KoPub돋움체 Medium" panose="02020603020101020101" pitchFamily="18" charset="-127"/>
              <a:ea typeface="KoPub돋움체 Medium" panose="02020603020101020101" pitchFamily="18" charset="-127"/>
              <a:cs typeface="+mn-cs"/>
            </a:endParaRPr>
          </a:p>
        </p:txBody>
      </p:sp>
      <p:sp>
        <p:nvSpPr>
          <p:cNvPr id="25" name="사각형: 둥근 모서리 24">
            <a:extLst>
              <a:ext uri="{FF2B5EF4-FFF2-40B4-BE49-F238E27FC236}">
                <a16:creationId xmlns:a16="http://schemas.microsoft.com/office/drawing/2014/main" id="{94C584C7-4680-B5A4-F190-F4D4244499D6}"/>
              </a:ext>
            </a:extLst>
          </p:cNvPr>
          <p:cNvSpPr/>
          <p:nvPr/>
        </p:nvSpPr>
        <p:spPr>
          <a:xfrm>
            <a:off x="908404" y="4666806"/>
            <a:ext cx="1149612" cy="695068"/>
          </a:xfrm>
          <a:prstGeom prst="roundRect">
            <a:avLst>
              <a:gd name="adj" fmla="val 24102"/>
            </a:avLst>
          </a:prstGeom>
          <a:solidFill>
            <a:schemeClr val="bg1">
              <a:lumMod val="85000"/>
            </a:schemeClr>
          </a:solidFill>
          <a:ln>
            <a:noFill/>
          </a:ln>
          <a:effectLst/>
        </p:spPr>
        <p:style>
          <a:lnRef idx="1">
            <a:schemeClr val="accent1"/>
          </a:lnRef>
          <a:fillRef idx="2">
            <a:schemeClr val="accent1"/>
          </a:fillRef>
          <a:effectRef idx="1">
            <a:schemeClr val="accent1"/>
          </a:effectRef>
          <a:fontRef idx="minor">
            <a:schemeClr val="dk1"/>
          </a:fontRef>
        </p:style>
        <p:txBody>
          <a:bodyPr lIns="0" tIns="0" rIns="0" bIns="0" rtlCol="0" anchor="ctr"/>
          <a:lstStyle/>
          <a:p>
            <a:pPr marL="0" marR="0" lvl="0" indent="0" algn="ctr" defTabSz="914400" rtl="0" eaLnBrk="1" fontAlgn="auto" latinLnBrk="0" hangingPunct="1">
              <a:lnSpc>
                <a:spcPct val="110000"/>
              </a:lnSpc>
              <a:spcBef>
                <a:spcPts val="0"/>
              </a:spcBef>
              <a:spcAft>
                <a:spcPts val="0"/>
              </a:spcAft>
              <a:buClrTx/>
              <a:buSzTx/>
              <a:buFontTx/>
              <a:buNone/>
              <a:tabLst/>
              <a:defRPr/>
            </a:pPr>
            <a:endParaRPr kumimoji="0" lang="ko-KR" altLang="en-US" sz="1050" b="1" i="0" u="none" strike="noStrike" kern="1200" cap="none" spc="0" normalizeH="0" baseline="0" noProof="0">
              <a:ln>
                <a:solidFill>
                  <a:srgbClr val="FFFFFF">
                    <a:lumMod val="50000"/>
                    <a:alpha val="0"/>
                  </a:srgbClr>
                </a:solidFill>
              </a:ln>
              <a:solidFill>
                <a:srgbClr val="FFFFFF"/>
              </a:solidFill>
              <a:effectLst/>
              <a:uLnTx/>
              <a:uFillTx/>
              <a:latin typeface="KoPub돋움체 Medium" panose="02020603020101020101" pitchFamily="18" charset="-127"/>
              <a:ea typeface="KoPub돋움체 Medium" panose="02020603020101020101" pitchFamily="18" charset="-127"/>
              <a:cs typeface="+mn-cs"/>
            </a:endParaRPr>
          </a:p>
        </p:txBody>
      </p:sp>
      <p:sp>
        <p:nvSpPr>
          <p:cNvPr id="26" name="TextBox 25">
            <a:extLst>
              <a:ext uri="{FF2B5EF4-FFF2-40B4-BE49-F238E27FC236}">
                <a16:creationId xmlns:a16="http://schemas.microsoft.com/office/drawing/2014/main" id="{230ADDC0-05B7-99A5-E9D8-0CE85566EE52}"/>
              </a:ext>
            </a:extLst>
          </p:cNvPr>
          <p:cNvSpPr txBox="1"/>
          <p:nvPr/>
        </p:nvSpPr>
        <p:spPr>
          <a:xfrm>
            <a:off x="3233039" y="4730892"/>
            <a:ext cx="1024845" cy="323165"/>
          </a:xfrm>
          <a:prstGeom prst="rect">
            <a:avLst/>
          </a:prstGeom>
          <a:noFill/>
        </p:spPr>
        <p:txBody>
          <a:bodyPr wrap="square" lIns="0" tIns="0" rIns="0" bIns="0" rtlCol="0">
            <a:spAutoFit/>
          </a:bodyPr>
          <a:lstStyle/>
          <a:p>
            <a:pPr algn="ctr"/>
            <a:r>
              <a:rPr lang="ko-KR" altLang="en-US" sz="1050" b="1">
                <a:ln>
                  <a:solidFill>
                    <a:schemeClr val="tx2">
                      <a:alpha val="0"/>
                    </a:schemeClr>
                  </a:solidFill>
                </a:ln>
                <a:latin typeface="KoPub돋움체 Medium" panose="00000600000000000000" pitchFamily="2" charset="-127"/>
                <a:ea typeface="KoPub돋움체 Medium" panose="00000600000000000000" pitchFamily="2" charset="-127"/>
                <a:cs typeface="Univers for KPMG"/>
              </a:rPr>
              <a:t>태양광과 풍력의 </a:t>
            </a:r>
            <a:br>
              <a:rPr lang="en-US" altLang="ko-KR" sz="1050" b="1">
                <a:ln>
                  <a:solidFill>
                    <a:schemeClr val="tx2">
                      <a:alpha val="0"/>
                    </a:schemeClr>
                  </a:solidFill>
                </a:ln>
                <a:latin typeface="KoPub돋움체 Medium" panose="00000600000000000000" pitchFamily="2" charset="-127"/>
                <a:ea typeface="KoPub돋움체 Medium" panose="00000600000000000000" pitchFamily="2" charset="-127"/>
                <a:cs typeface="Univers for KPMG"/>
              </a:rPr>
            </a:br>
            <a:r>
              <a:rPr lang="ko-KR" altLang="en-US" sz="1050" b="1">
                <a:ln>
                  <a:solidFill>
                    <a:schemeClr val="tx2">
                      <a:alpha val="0"/>
                    </a:schemeClr>
                  </a:solidFill>
                </a:ln>
                <a:latin typeface="KoPub돋움체 Medium" panose="00000600000000000000" pitchFamily="2" charset="-127"/>
                <a:ea typeface="KoPub돋움체 Medium" panose="00000600000000000000" pitchFamily="2" charset="-127"/>
                <a:cs typeface="Univers for KPMG"/>
              </a:rPr>
              <a:t>균형 있는 보급</a:t>
            </a:r>
            <a:endParaRPr lang="en-US" altLang="ko-KR" sz="1050" b="1">
              <a:ln>
                <a:solidFill>
                  <a:schemeClr val="tx2">
                    <a:alpha val="0"/>
                  </a:schemeClr>
                </a:solidFill>
              </a:ln>
              <a:latin typeface="KoPub돋움체 Medium" panose="00000600000000000000" pitchFamily="2" charset="-127"/>
              <a:ea typeface="KoPub돋움체 Medium" panose="00000600000000000000" pitchFamily="2" charset="-127"/>
              <a:cs typeface="Univers for KPMG"/>
            </a:endParaRPr>
          </a:p>
        </p:txBody>
      </p:sp>
      <p:sp>
        <p:nvSpPr>
          <p:cNvPr id="27" name="TextBox 26">
            <a:extLst>
              <a:ext uri="{FF2B5EF4-FFF2-40B4-BE49-F238E27FC236}">
                <a16:creationId xmlns:a16="http://schemas.microsoft.com/office/drawing/2014/main" id="{C14FC4DE-A04C-1365-F9E7-BDE2280DEF33}"/>
              </a:ext>
            </a:extLst>
          </p:cNvPr>
          <p:cNvSpPr txBox="1"/>
          <p:nvPr/>
        </p:nvSpPr>
        <p:spPr>
          <a:xfrm>
            <a:off x="728928" y="4812820"/>
            <a:ext cx="1461678" cy="161583"/>
          </a:xfrm>
          <a:prstGeom prst="rect">
            <a:avLst/>
          </a:prstGeom>
          <a:noFill/>
        </p:spPr>
        <p:txBody>
          <a:bodyPr wrap="square" lIns="0" tIns="0" rIns="0" bIns="0" rtlCol="0">
            <a:spAutoFit/>
          </a:bodyPr>
          <a:lstStyle/>
          <a:p>
            <a:pPr algn="ctr"/>
            <a:r>
              <a:rPr lang="ko-KR" altLang="en-US" sz="1050" b="1">
                <a:ln>
                  <a:solidFill>
                    <a:schemeClr val="tx2">
                      <a:alpha val="0"/>
                    </a:schemeClr>
                  </a:solidFill>
                </a:ln>
                <a:latin typeface="KoPub돋움체 Medium" panose="00000600000000000000" pitchFamily="2" charset="-127"/>
                <a:ea typeface="KoPub돋움체 Medium" panose="00000600000000000000" pitchFamily="2" charset="-127"/>
                <a:cs typeface="Univers for KPMG"/>
              </a:rPr>
              <a:t>태양광</a:t>
            </a:r>
            <a:r>
              <a:rPr lang="en-US" altLang="ko-KR" sz="1050" b="1">
                <a:ln>
                  <a:solidFill>
                    <a:schemeClr val="tx2">
                      <a:alpha val="0"/>
                    </a:schemeClr>
                  </a:solidFill>
                </a:ln>
                <a:latin typeface="KoPub돋움체 Medium" panose="00000600000000000000" pitchFamily="2" charset="-127"/>
                <a:ea typeface="KoPub돋움체 Medium" panose="00000600000000000000" pitchFamily="2" charset="-127"/>
                <a:cs typeface="Univers for KPMG"/>
              </a:rPr>
              <a:t> </a:t>
            </a:r>
            <a:r>
              <a:rPr lang="ko-KR" altLang="en-US" sz="1050" b="1">
                <a:ln>
                  <a:solidFill>
                    <a:schemeClr val="tx2">
                      <a:alpha val="0"/>
                    </a:schemeClr>
                  </a:solidFill>
                </a:ln>
                <a:latin typeface="KoPub돋움체 Medium" panose="00000600000000000000" pitchFamily="2" charset="-127"/>
                <a:ea typeface="KoPub돋움체 Medium" panose="00000600000000000000" pitchFamily="2" charset="-127"/>
                <a:cs typeface="Univers for KPMG"/>
              </a:rPr>
              <a:t>중심</a:t>
            </a:r>
            <a:endParaRPr lang="en-US" altLang="ko-KR" sz="1050" b="1">
              <a:ln>
                <a:solidFill>
                  <a:schemeClr val="tx2">
                    <a:alpha val="0"/>
                  </a:schemeClr>
                </a:solidFill>
              </a:ln>
              <a:latin typeface="KoPub돋움체 Medium" panose="00000600000000000000" pitchFamily="2" charset="-127"/>
              <a:ea typeface="KoPub돋움체 Medium" panose="00000600000000000000" pitchFamily="2" charset="-127"/>
              <a:cs typeface="Univers for KPMG"/>
            </a:endParaRPr>
          </a:p>
        </p:txBody>
      </p:sp>
      <p:sp>
        <p:nvSpPr>
          <p:cNvPr id="28" name="TextBox 27">
            <a:extLst>
              <a:ext uri="{FF2B5EF4-FFF2-40B4-BE49-F238E27FC236}">
                <a16:creationId xmlns:a16="http://schemas.microsoft.com/office/drawing/2014/main" id="{25A80095-0FA6-9525-242A-B25244DF5505}"/>
              </a:ext>
            </a:extLst>
          </p:cNvPr>
          <p:cNvSpPr txBox="1"/>
          <p:nvPr/>
        </p:nvSpPr>
        <p:spPr>
          <a:xfrm>
            <a:off x="700053" y="5067354"/>
            <a:ext cx="1568679" cy="215444"/>
          </a:xfrm>
          <a:prstGeom prst="rect">
            <a:avLst/>
          </a:prstGeom>
          <a:noFill/>
        </p:spPr>
        <p:txBody>
          <a:bodyPr wrap="square" lIns="0" tIns="0" rIns="0" bIns="0" rtlCol="0">
            <a:spAutoFit/>
          </a:bodyPr>
          <a:lstStyle/>
          <a:p>
            <a:pPr algn="ctr"/>
            <a:r>
              <a:rPr lang="en-US" altLang="ko-KR" sz="1400" kern="0">
                <a:ln>
                  <a:solidFill>
                    <a:srgbClr val="1871C6">
                      <a:alpha val="0"/>
                    </a:srgbClr>
                  </a:solidFill>
                </a:ln>
                <a:latin typeface="KoPub돋움체 Medium" panose="00000600000000000000" pitchFamily="2" charset="-127"/>
                <a:ea typeface="KoPub돋움체 Medium" panose="00000600000000000000" pitchFamily="2" charset="-127"/>
              </a:rPr>
              <a:t>92:8</a:t>
            </a:r>
            <a:r>
              <a:rPr lang="en-US" altLang="ko-KR" sz="1400" kern="0" baseline="30000">
                <a:ln>
                  <a:solidFill>
                    <a:srgbClr val="1871C6">
                      <a:alpha val="0"/>
                    </a:srgbClr>
                  </a:solidFill>
                </a:ln>
                <a:latin typeface="KoPub돋움체 Medium" panose="00000600000000000000" pitchFamily="2" charset="-127"/>
                <a:ea typeface="KoPub돋움체 Medium" panose="00000600000000000000" pitchFamily="2" charset="-127"/>
              </a:rPr>
              <a:t>1</a:t>
            </a:r>
            <a:endParaRPr lang="en-US" altLang="ko-KR" sz="1400" baseline="30000">
              <a:ln>
                <a:solidFill>
                  <a:schemeClr val="tx2">
                    <a:alpha val="0"/>
                  </a:schemeClr>
                </a:solidFill>
              </a:ln>
              <a:latin typeface="KoPub돋움체 Medium" panose="00000600000000000000" pitchFamily="2" charset="-127"/>
              <a:ea typeface="KoPub돋움체 Medium" panose="00000600000000000000" pitchFamily="2" charset="-127"/>
              <a:cs typeface="Univers for KPMG"/>
            </a:endParaRPr>
          </a:p>
        </p:txBody>
      </p:sp>
      <p:sp>
        <p:nvSpPr>
          <p:cNvPr id="29" name="직사각형 28">
            <a:extLst>
              <a:ext uri="{FF2B5EF4-FFF2-40B4-BE49-F238E27FC236}">
                <a16:creationId xmlns:a16="http://schemas.microsoft.com/office/drawing/2014/main" id="{4D92BC36-A878-4A0B-9ABC-00A0A5EFC4FF}"/>
              </a:ext>
            </a:extLst>
          </p:cNvPr>
          <p:cNvSpPr/>
          <p:nvPr/>
        </p:nvSpPr>
        <p:spPr>
          <a:xfrm>
            <a:off x="908404" y="4346870"/>
            <a:ext cx="1149612" cy="246221"/>
          </a:xfrm>
          <a:prstGeom prst="rect">
            <a:avLst/>
          </a:prstGeom>
        </p:spPr>
        <p:txBody>
          <a:bodyPr wrap="square" lIns="36000" rIns="3600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000" b="1" i="0" u="none" strike="noStrike" kern="1200" cap="none" spc="0" normalizeH="0" baseline="0" noProof="0">
                <a:ln>
                  <a:solidFill>
                    <a:prstClr val="white">
                      <a:lumMod val="75000"/>
                      <a:alpha val="0"/>
                    </a:prstClr>
                  </a:solidFill>
                </a:ln>
                <a:effectLst/>
                <a:uLnTx/>
                <a:uFillTx/>
                <a:latin typeface="KoPub돋움체 Medium" panose="02020603020101020101" pitchFamily="18" charset="-127"/>
                <a:ea typeface="KoPub돋움체 Medium" panose="02020603020101020101" pitchFamily="18" charset="-127"/>
                <a:cs typeface="Univers for KPMG"/>
              </a:rPr>
              <a:t>[ </a:t>
            </a:r>
            <a:r>
              <a:rPr kumimoji="0" lang="ko-KR" altLang="en-US" sz="1000" b="1" i="0" u="none" strike="noStrike" kern="1200" cap="none" spc="0" normalizeH="0" baseline="0" noProof="0">
                <a:ln>
                  <a:solidFill>
                    <a:prstClr val="white">
                      <a:lumMod val="75000"/>
                      <a:alpha val="0"/>
                    </a:prstClr>
                  </a:solidFill>
                </a:ln>
                <a:effectLst/>
                <a:uLnTx/>
                <a:uFillTx/>
                <a:latin typeface="KoPub돋움체 Medium" panose="02020603020101020101" pitchFamily="18" charset="-127"/>
                <a:ea typeface="KoPub돋움체 Medium" panose="02020603020101020101" pitchFamily="18" charset="-127"/>
                <a:cs typeface="Univers for KPMG"/>
              </a:rPr>
              <a:t>기존 </a:t>
            </a:r>
            <a:r>
              <a:rPr kumimoji="0" lang="en-US" altLang="ko-KR" sz="1000" b="1" i="0" u="none" strike="noStrike" kern="1200" cap="none" spc="0" normalizeH="0" baseline="0" noProof="0">
                <a:ln>
                  <a:solidFill>
                    <a:prstClr val="white">
                      <a:lumMod val="75000"/>
                      <a:alpha val="0"/>
                    </a:prstClr>
                  </a:solidFill>
                </a:ln>
                <a:effectLst/>
                <a:uLnTx/>
                <a:uFillTx/>
                <a:latin typeface="KoPub돋움체 Medium" panose="02020603020101020101" pitchFamily="18" charset="-127"/>
                <a:ea typeface="KoPub돋움체 Medium" panose="02020603020101020101" pitchFamily="18" charset="-127"/>
                <a:cs typeface="Univers for KPMG"/>
              </a:rPr>
              <a:t>]</a:t>
            </a:r>
            <a:endParaRPr kumimoji="0" lang="ko-KR" altLang="en-US" sz="1000" b="1" i="0" u="none" strike="noStrike" kern="1200" cap="none" spc="0" normalizeH="0" baseline="0" noProof="0">
              <a:ln>
                <a:solidFill>
                  <a:prstClr val="white">
                    <a:lumMod val="75000"/>
                    <a:alpha val="0"/>
                  </a:prstClr>
                </a:solidFill>
              </a:ln>
              <a:effectLst/>
              <a:uLnTx/>
              <a:uFillTx/>
              <a:latin typeface="KoPub돋움체 Medium" panose="02020603020101020101" pitchFamily="18" charset="-127"/>
              <a:ea typeface="KoPub돋움체 Medium" panose="02020603020101020101" pitchFamily="18" charset="-127"/>
              <a:cs typeface="Univers for KPMG"/>
            </a:endParaRPr>
          </a:p>
        </p:txBody>
      </p:sp>
      <p:sp>
        <p:nvSpPr>
          <p:cNvPr id="30" name="직사각형 29">
            <a:extLst>
              <a:ext uri="{FF2B5EF4-FFF2-40B4-BE49-F238E27FC236}">
                <a16:creationId xmlns:a16="http://schemas.microsoft.com/office/drawing/2014/main" id="{663A111E-48BF-A1B9-61ED-A49F7C264160}"/>
              </a:ext>
            </a:extLst>
          </p:cNvPr>
          <p:cNvSpPr/>
          <p:nvPr/>
        </p:nvSpPr>
        <p:spPr>
          <a:xfrm>
            <a:off x="2865231" y="4346869"/>
            <a:ext cx="1697645" cy="246221"/>
          </a:xfrm>
          <a:prstGeom prst="rect">
            <a:avLst/>
          </a:prstGeom>
        </p:spPr>
        <p:txBody>
          <a:bodyPr wrap="square" lIns="36000" rIns="3600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000" b="1" i="0" u="none" strike="noStrike" kern="1200" cap="none" spc="0" normalizeH="0" baseline="0" noProof="0">
                <a:ln>
                  <a:solidFill>
                    <a:prstClr val="white">
                      <a:lumMod val="75000"/>
                      <a:alpha val="0"/>
                    </a:prstClr>
                  </a:solidFill>
                </a:ln>
                <a:effectLst/>
                <a:uLnTx/>
                <a:uFillTx/>
                <a:latin typeface="KoPub돋움체 Medium" panose="02020603020101020101" pitchFamily="18" charset="-127"/>
                <a:ea typeface="KoPub돋움체 Medium" panose="02020603020101020101" pitchFamily="18" charset="-127"/>
                <a:cs typeface="Univers for KPMG"/>
              </a:rPr>
              <a:t>[ </a:t>
            </a:r>
            <a:r>
              <a:rPr lang="ko-KR" altLang="en-US" sz="1000" b="1">
                <a:ln>
                  <a:solidFill>
                    <a:prstClr val="white">
                      <a:lumMod val="75000"/>
                      <a:alpha val="0"/>
                    </a:prstClr>
                  </a:solidFill>
                </a:ln>
                <a:latin typeface="KoPub돋움체 Medium" panose="02020603020101020101" pitchFamily="18" charset="-127"/>
                <a:ea typeface="KoPub돋움체 Medium" panose="02020603020101020101" pitchFamily="18" charset="-127"/>
                <a:cs typeface="Univers for KPMG"/>
              </a:rPr>
              <a:t>제</a:t>
            </a:r>
            <a:r>
              <a:rPr lang="en-US" altLang="ko-KR" sz="1000" b="1">
                <a:ln>
                  <a:solidFill>
                    <a:prstClr val="white">
                      <a:lumMod val="75000"/>
                      <a:alpha val="0"/>
                    </a:prstClr>
                  </a:solidFill>
                </a:ln>
                <a:latin typeface="KoPub돋움체 Medium" panose="02020603020101020101" pitchFamily="18" charset="-127"/>
                <a:ea typeface="KoPub돋움체 Medium" panose="02020603020101020101" pitchFamily="18" charset="-127"/>
                <a:cs typeface="Univers for KPMG"/>
              </a:rPr>
              <a:t>10</a:t>
            </a:r>
            <a:r>
              <a:rPr lang="ko-KR" altLang="en-US" sz="1000" b="1">
                <a:ln>
                  <a:solidFill>
                    <a:prstClr val="white">
                      <a:lumMod val="75000"/>
                      <a:alpha val="0"/>
                    </a:prstClr>
                  </a:solidFill>
                </a:ln>
                <a:latin typeface="KoPub돋움체 Medium" panose="02020603020101020101" pitchFamily="18" charset="-127"/>
                <a:ea typeface="KoPub돋움체 Medium" panose="02020603020101020101" pitchFamily="18" charset="-127"/>
                <a:cs typeface="Univers for KPMG"/>
              </a:rPr>
              <a:t>차 전력수급기본계획</a:t>
            </a:r>
            <a:r>
              <a:rPr kumimoji="0" lang="ko-KR" altLang="en-US" sz="1000" b="1" i="0" u="none" strike="noStrike" kern="1200" cap="none" spc="0" normalizeH="0" baseline="0" noProof="0">
                <a:ln>
                  <a:solidFill>
                    <a:prstClr val="white">
                      <a:lumMod val="75000"/>
                      <a:alpha val="0"/>
                    </a:prstClr>
                  </a:solidFill>
                </a:ln>
                <a:effectLst/>
                <a:uLnTx/>
                <a:uFillTx/>
                <a:latin typeface="KoPub돋움체 Medium" panose="02020603020101020101" pitchFamily="18" charset="-127"/>
                <a:ea typeface="KoPub돋움체 Medium" panose="02020603020101020101" pitchFamily="18" charset="-127"/>
                <a:cs typeface="Univers for KPMG"/>
              </a:rPr>
              <a:t> </a:t>
            </a:r>
            <a:r>
              <a:rPr kumimoji="0" lang="en-US" altLang="ko-KR" sz="1000" b="1" i="0" u="none" strike="noStrike" kern="1200" cap="none" spc="0" normalizeH="0" baseline="0" noProof="0">
                <a:ln>
                  <a:solidFill>
                    <a:prstClr val="white">
                      <a:lumMod val="75000"/>
                      <a:alpha val="0"/>
                    </a:prstClr>
                  </a:solidFill>
                </a:ln>
                <a:effectLst/>
                <a:uLnTx/>
                <a:uFillTx/>
                <a:latin typeface="KoPub돋움체 Medium" panose="02020603020101020101" pitchFamily="18" charset="-127"/>
                <a:ea typeface="KoPub돋움체 Medium" panose="02020603020101020101" pitchFamily="18" charset="-127"/>
                <a:cs typeface="Univers for KPMG"/>
              </a:rPr>
              <a:t>]</a:t>
            </a:r>
            <a:endParaRPr kumimoji="0" lang="ko-KR" altLang="en-US" sz="1000" b="1" i="0" u="none" strike="noStrike" kern="1200" cap="none" spc="0" normalizeH="0" baseline="0" noProof="0">
              <a:ln>
                <a:solidFill>
                  <a:prstClr val="white">
                    <a:lumMod val="75000"/>
                    <a:alpha val="0"/>
                  </a:prstClr>
                </a:solidFill>
              </a:ln>
              <a:effectLst/>
              <a:uLnTx/>
              <a:uFillTx/>
              <a:latin typeface="KoPub돋움체 Medium" panose="02020603020101020101" pitchFamily="18" charset="-127"/>
              <a:ea typeface="KoPub돋움체 Medium" panose="02020603020101020101" pitchFamily="18" charset="-127"/>
              <a:cs typeface="Univers for KPMG"/>
            </a:endParaRPr>
          </a:p>
        </p:txBody>
      </p:sp>
      <p:sp>
        <p:nvSpPr>
          <p:cNvPr id="31" name="TextBox 30">
            <a:extLst>
              <a:ext uri="{FF2B5EF4-FFF2-40B4-BE49-F238E27FC236}">
                <a16:creationId xmlns:a16="http://schemas.microsoft.com/office/drawing/2014/main" id="{A01DC9FF-0794-970A-BDDF-1C05BD76218B}"/>
              </a:ext>
            </a:extLst>
          </p:cNvPr>
          <p:cNvSpPr txBox="1"/>
          <p:nvPr/>
        </p:nvSpPr>
        <p:spPr>
          <a:xfrm>
            <a:off x="2959047" y="5091192"/>
            <a:ext cx="1568679" cy="215444"/>
          </a:xfrm>
          <a:prstGeom prst="rect">
            <a:avLst/>
          </a:prstGeom>
          <a:noFill/>
        </p:spPr>
        <p:txBody>
          <a:bodyPr wrap="square" lIns="0" tIns="0" rIns="0" bIns="0" rtlCol="0">
            <a:spAutoFit/>
          </a:bodyPr>
          <a:lstStyle/>
          <a:p>
            <a:pPr algn="ctr"/>
            <a:r>
              <a:rPr lang="en-US" altLang="ko-KR" sz="1400" kern="0">
                <a:ln>
                  <a:solidFill>
                    <a:srgbClr val="1871C6">
                      <a:alpha val="0"/>
                    </a:srgbClr>
                  </a:solidFill>
                </a:ln>
                <a:latin typeface="KoPub돋움체 Medium" panose="00000600000000000000" pitchFamily="2" charset="-127"/>
                <a:ea typeface="KoPub돋움체 Medium" panose="00000600000000000000" pitchFamily="2" charset="-127"/>
              </a:rPr>
              <a:t>66:34</a:t>
            </a:r>
            <a:r>
              <a:rPr lang="en-US" altLang="ko-KR" sz="1400" kern="0" baseline="30000">
                <a:ln>
                  <a:solidFill>
                    <a:srgbClr val="1871C6">
                      <a:alpha val="0"/>
                    </a:srgbClr>
                  </a:solidFill>
                </a:ln>
                <a:latin typeface="KoPub돋움체 Medium" panose="00000600000000000000" pitchFamily="2" charset="-127"/>
                <a:ea typeface="KoPub돋움체 Medium" panose="00000600000000000000" pitchFamily="2" charset="-127"/>
              </a:rPr>
              <a:t>1</a:t>
            </a:r>
            <a:endParaRPr lang="en-US" altLang="ko-KR" sz="1400" baseline="30000">
              <a:ln>
                <a:solidFill>
                  <a:schemeClr val="tx2">
                    <a:alpha val="0"/>
                  </a:schemeClr>
                </a:solidFill>
              </a:ln>
              <a:latin typeface="KoPub돋움체 Medium" panose="00000600000000000000" pitchFamily="2" charset="-127"/>
              <a:ea typeface="KoPub돋움체 Medium" panose="00000600000000000000" pitchFamily="2" charset="-127"/>
              <a:cs typeface="Univers for KPMG"/>
            </a:endParaRPr>
          </a:p>
        </p:txBody>
      </p:sp>
      <p:sp>
        <p:nvSpPr>
          <p:cNvPr id="32" name="화살표: 오른쪽 31">
            <a:extLst>
              <a:ext uri="{FF2B5EF4-FFF2-40B4-BE49-F238E27FC236}">
                <a16:creationId xmlns:a16="http://schemas.microsoft.com/office/drawing/2014/main" id="{83982B33-1A23-417A-C776-C5B2633116AA}"/>
              </a:ext>
            </a:extLst>
          </p:cNvPr>
          <p:cNvSpPr/>
          <p:nvPr/>
        </p:nvSpPr>
        <p:spPr>
          <a:xfrm>
            <a:off x="2427833" y="4880752"/>
            <a:ext cx="474204" cy="263106"/>
          </a:xfrm>
          <a:prstGeom prst="rightArrow">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ko-KR" altLang="en-US" sz="100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endParaRPr>
          </a:p>
        </p:txBody>
      </p:sp>
      <p:sp>
        <p:nvSpPr>
          <p:cNvPr id="33" name="텍스트 개체 틀 5">
            <a:extLst>
              <a:ext uri="{FF2B5EF4-FFF2-40B4-BE49-F238E27FC236}">
                <a16:creationId xmlns:a16="http://schemas.microsoft.com/office/drawing/2014/main" id="{11D34906-A22A-EF62-EC9D-A247D3814903}"/>
              </a:ext>
            </a:extLst>
          </p:cNvPr>
          <p:cNvSpPr txBox="1">
            <a:spLocks/>
          </p:cNvSpPr>
          <p:nvPr/>
        </p:nvSpPr>
        <p:spPr>
          <a:xfrm>
            <a:off x="489600" y="6062400"/>
            <a:ext cx="4368796" cy="238015"/>
          </a:xfrm>
          <a:prstGeom prst="rect">
            <a:avLst/>
          </a:prstGeom>
          <a:noFill/>
        </p:spPr>
        <p:txBody>
          <a:bodyPr vert="horz" wrap="square" lIns="0" tIns="0" rIns="0" bIns="0" rtlCol="0" anchor="t" anchorCtr="0">
            <a:noAutofit/>
          </a:bodyPr>
          <a:lstStyle>
            <a:lvl1pPr eaLnBrk="1" latinLnBrk="1" hangingPunct="1">
              <a:spcAft>
                <a:spcPts val="650"/>
              </a:spcAft>
              <a:defRPr lang="ko-KR" altLang="en-US" sz="800" b="0" i="0" kern="0" baseline="0" dirty="0">
                <a:solidFill>
                  <a:srgbClr val="7F7F7F"/>
                </a:solidFill>
                <a:latin typeface="+mn-lt"/>
                <a:ea typeface="+mn-ea"/>
                <a:cs typeface="Arial" panose="020B0604020202020204" pitchFamily="34" charset="0"/>
              </a:defRPr>
            </a:lvl1pPr>
            <a:lvl2pPr marL="0" indent="0" eaLnBrk="1" latinLnBrk="1" hangingPunct="1">
              <a:spcAft>
                <a:spcPts val="650"/>
              </a:spcAft>
              <a:buFont typeface="Univers for KPMG"/>
              <a:buNone/>
              <a:defRPr sz="1400" b="0" i="0">
                <a:solidFill>
                  <a:srgbClr val="003087"/>
                </a:solidFill>
                <a:latin typeface="Univers for KPMG Light" panose="020B0403020202020204" pitchFamily="34" charset="0"/>
                <a:cs typeface="Univers for KPMG" panose="020B0603020202020204" pitchFamily="34" charset="0"/>
              </a:defRPr>
            </a:lvl2pPr>
            <a:lvl3pPr marL="307975" indent="-307975" algn="l" eaLnBrk="1" latinLnBrk="1" hangingPunct="1">
              <a:spcAft>
                <a:spcPts val="650"/>
              </a:spcAft>
              <a:buFont typeface="Univers for KPMG Light" panose="020B0403020202020204" pitchFamily="34" charset="0"/>
              <a:buChar char="—"/>
              <a:defRPr sz="1400" b="0" i="0">
                <a:solidFill>
                  <a:srgbClr val="003087"/>
                </a:solidFill>
                <a:latin typeface="Univers for KPMG Light" panose="020B0403020202020204" pitchFamily="34" charset="0"/>
                <a:cs typeface="Univers for KPMG" panose="020B0603020202020204" pitchFamily="34" charset="0"/>
              </a:defRPr>
            </a:lvl3pPr>
            <a:lvl4pPr marL="623888" indent="-248400" algn="l" eaLnBrk="1" latinLnBrk="1" hangingPunct="1">
              <a:spcAft>
                <a:spcPts val="650"/>
              </a:spcAft>
              <a:buFont typeface="Univers for KPMG Light" panose="020B0403020202020204" pitchFamily="34" charset="0"/>
              <a:buChar char="–"/>
              <a:defRPr sz="1400" b="0" i="0" baseline="0">
                <a:solidFill>
                  <a:srgbClr val="003087"/>
                </a:solidFill>
                <a:latin typeface="Univers for KPMG Light" panose="020B0403020202020204" pitchFamily="34" charset="0"/>
                <a:cs typeface="Univers for KPMG" panose="020B0603020202020204" pitchFamily="34" charset="0"/>
              </a:defRPr>
            </a:lvl4pPr>
            <a:lvl5pPr marL="982663" indent="-309563" algn="l" eaLnBrk="1" latinLnBrk="1" hangingPunct="1">
              <a:spcAft>
                <a:spcPts val="650"/>
              </a:spcAft>
              <a:buFont typeface="Univers for KPMG Light" panose="020B0403020202020204" pitchFamily="34" charset="0"/>
              <a:buChar char="—"/>
              <a:defRPr lang="en-US" sz="1400" b="0" i="0" dirty="0" smtClean="0">
                <a:solidFill>
                  <a:srgbClr val="003087"/>
                </a:solidFill>
                <a:latin typeface="Univers for KPMG Light" panose="020B0403020202020204" pitchFamily="34" charset="0"/>
                <a:cs typeface="Univers for KPMG" panose="020B0603020202020204" pitchFamily="34" charset="0"/>
              </a:defRPr>
            </a:lvl5pPr>
            <a:lvl6pPr marL="1257300" indent="-247650" algn="l" eaLnBrk="1" latinLnBrk="1" hangingPunct="1">
              <a:spcAft>
                <a:spcPts val="650"/>
              </a:spcAft>
              <a:buFont typeface="Univers for KPMG Light" panose="020B0403020202020204" pitchFamily="34" charset="0"/>
              <a:buChar char="-"/>
              <a:defRPr lang="en-US" sz="1400" b="0" i="0" baseline="0" dirty="0" smtClean="0">
                <a:solidFill>
                  <a:srgbClr val="003087"/>
                </a:solidFill>
                <a:latin typeface="Univers for KPMG Light" panose="020B0403020202020204" pitchFamily="34" charset="0"/>
              </a:defRPr>
            </a:lvl6pPr>
            <a:lvl7pPr marL="1619250" indent="-309563" algn="l" eaLnBrk="1" latinLnBrk="1" hangingPunct="1">
              <a:spcAft>
                <a:spcPts val="650"/>
              </a:spcAft>
              <a:buFont typeface="Univers for KPMG Light" panose="020B0403020202020204" pitchFamily="34" charset="0"/>
              <a:buChar char="—"/>
              <a:defRPr lang="en-US" sz="1400" b="0" i="0" dirty="0" smtClean="0">
                <a:solidFill>
                  <a:srgbClr val="003087"/>
                </a:solidFill>
                <a:latin typeface="Univers for KPMG Light" panose="020B0403020202020204" pitchFamily="34" charset="0"/>
              </a:defRPr>
            </a:lvl7pPr>
            <a:lvl8pPr marL="1885950" indent="-247650" algn="l" eaLnBrk="1" latinLnBrk="1" hangingPunct="1">
              <a:spcAft>
                <a:spcPts val="650"/>
              </a:spcAft>
              <a:buFont typeface="Univers for KPMG Light" panose="020B0403020202020204" pitchFamily="34" charset="0"/>
              <a:buChar char="-"/>
              <a:defRPr lang="en-US" sz="1400" b="0" i="0" baseline="0" dirty="0" smtClean="0">
                <a:solidFill>
                  <a:srgbClr val="003087"/>
                </a:solidFill>
                <a:latin typeface="Univers for KPMG Light" panose="020B0403020202020204" pitchFamily="34" charset="0"/>
              </a:defRPr>
            </a:lvl8pPr>
          </a:lstStyle>
          <a:p>
            <a:pPr>
              <a:spcAft>
                <a:spcPts val="0"/>
              </a:spcAft>
            </a:pPr>
            <a:r>
              <a:rPr lang="en-US" altLang="ko-KR">
                <a:latin typeface="KoPub돋움체 Medium" panose="02020603020101020101" pitchFamily="18" charset="-127"/>
                <a:ea typeface="KoPub돋움체 Medium" panose="02020603020101020101" pitchFamily="18" charset="-127"/>
              </a:rPr>
              <a:t>Source : </a:t>
            </a:r>
            <a:r>
              <a:rPr lang="ko-KR" altLang="en-US">
                <a:latin typeface="KoPub돋움체 Medium" panose="02020603020101020101" pitchFamily="18" charset="-127"/>
                <a:ea typeface="KoPub돋움체 Medium" panose="02020603020101020101" pitchFamily="18" charset="-127"/>
              </a:rPr>
              <a:t>산업통상자원부 제</a:t>
            </a:r>
            <a:r>
              <a:rPr lang="en-US" altLang="ko-KR">
                <a:latin typeface="KoPub돋움체 Medium" panose="02020603020101020101" pitchFamily="18" charset="-127"/>
                <a:ea typeface="KoPub돋움체 Medium" panose="02020603020101020101" pitchFamily="18" charset="-127"/>
              </a:rPr>
              <a:t>10</a:t>
            </a:r>
            <a:r>
              <a:rPr lang="ko-KR" altLang="en-US">
                <a:latin typeface="KoPub돋움체 Medium" panose="02020603020101020101" pitchFamily="18" charset="-127"/>
                <a:ea typeface="KoPub돋움체 Medium" panose="02020603020101020101" pitchFamily="18" charset="-127"/>
              </a:rPr>
              <a:t>차 전력수급기본계획</a:t>
            </a:r>
            <a:r>
              <a:rPr lang="en-US" altLang="ko-KR">
                <a:latin typeface="KoPub돋움체 Medium" panose="02020603020101020101" pitchFamily="18" charset="-127"/>
                <a:ea typeface="KoPub돋움체 Medium" panose="02020603020101020101" pitchFamily="18" charset="-127"/>
              </a:rPr>
              <a:t>(2023)</a:t>
            </a:r>
          </a:p>
          <a:p>
            <a:pPr>
              <a:spcAft>
                <a:spcPts val="0"/>
              </a:spcAft>
            </a:pPr>
            <a:r>
              <a:rPr lang="en-US" altLang="ko-KR">
                <a:latin typeface="KoPub돋움체 Medium" panose="02020603020101020101" pitchFamily="18" charset="-127"/>
                <a:ea typeface="KoPub돋움체 Medium" panose="02020603020101020101" pitchFamily="18" charset="-127"/>
              </a:rPr>
              <a:t>Note 1 : </a:t>
            </a:r>
            <a:r>
              <a:rPr lang="ko-KR" altLang="en-US">
                <a:solidFill>
                  <a:schemeClr val="bg1">
                    <a:lumMod val="50000"/>
                  </a:schemeClr>
                </a:solidFill>
              </a:rPr>
              <a:t>태양광</a:t>
            </a:r>
            <a:r>
              <a:rPr lang="en-US" altLang="ko-KR">
                <a:solidFill>
                  <a:schemeClr val="bg1">
                    <a:lumMod val="50000"/>
                  </a:schemeClr>
                </a:solidFill>
              </a:rPr>
              <a:t>:</a:t>
            </a:r>
            <a:r>
              <a:rPr lang="ko-KR" altLang="en-US">
                <a:solidFill>
                  <a:schemeClr val="bg1">
                    <a:lumMod val="50000"/>
                  </a:schemeClr>
                </a:solidFill>
              </a:rPr>
              <a:t>풍력 설비용량 비교</a:t>
            </a:r>
          </a:p>
          <a:p>
            <a:pPr>
              <a:spcAft>
                <a:spcPts val="0"/>
              </a:spcAft>
            </a:pPr>
            <a:endParaRPr lang="ko-KR" altLang="en-US">
              <a:latin typeface="KoPub돋움체 Medium" panose="02020603020101020101" pitchFamily="18" charset="-127"/>
              <a:ea typeface="KoPub돋움체 Medium" panose="02020603020101020101" pitchFamily="18" charset="-127"/>
            </a:endParaRPr>
          </a:p>
        </p:txBody>
      </p:sp>
      <p:graphicFrame>
        <p:nvGraphicFramePr>
          <p:cNvPr id="34" name="표 33">
            <a:extLst>
              <a:ext uri="{FF2B5EF4-FFF2-40B4-BE49-F238E27FC236}">
                <a16:creationId xmlns:a16="http://schemas.microsoft.com/office/drawing/2014/main" id="{C40BA8D1-883F-9095-BA72-EF3232F3D05B}"/>
              </a:ext>
            </a:extLst>
          </p:cNvPr>
          <p:cNvGraphicFramePr>
            <a:graphicFrameLocks noGrp="1"/>
          </p:cNvGraphicFramePr>
          <p:nvPr>
            <p:extLst>
              <p:ext uri="{D42A27DB-BD31-4B8C-83A1-F6EECF244321}">
                <p14:modId xmlns:p14="http://schemas.microsoft.com/office/powerpoint/2010/main" val="1204775958"/>
              </p:ext>
            </p:extLst>
          </p:nvPr>
        </p:nvGraphicFramePr>
        <p:xfrm>
          <a:off x="5068800" y="2095395"/>
          <a:ext cx="4267536" cy="1684800"/>
        </p:xfrm>
        <a:graphic>
          <a:graphicData uri="http://schemas.openxmlformats.org/drawingml/2006/table">
            <a:tbl>
              <a:tblPr>
                <a:tableStyleId>{5C22544A-7EE6-4342-B048-85BDC9FD1C3A}</a:tableStyleId>
              </a:tblPr>
              <a:tblGrid>
                <a:gridCol w="1066884">
                  <a:extLst>
                    <a:ext uri="{9D8B030D-6E8A-4147-A177-3AD203B41FA5}">
                      <a16:colId xmlns:a16="http://schemas.microsoft.com/office/drawing/2014/main" val="2625034496"/>
                    </a:ext>
                  </a:extLst>
                </a:gridCol>
                <a:gridCol w="1066884">
                  <a:extLst>
                    <a:ext uri="{9D8B030D-6E8A-4147-A177-3AD203B41FA5}">
                      <a16:colId xmlns:a16="http://schemas.microsoft.com/office/drawing/2014/main" val="3930664994"/>
                    </a:ext>
                  </a:extLst>
                </a:gridCol>
                <a:gridCol w="1066884">
                  <a:extLst>
                    <a:ext uri="{9D8B030D-6E8A-4147-A177-3AD203B41FA5}">
                      <a16:colId xmlns:a16="http://schemas.microsoft.com/office/drawing/2014/main" val="3434534015"/>
                    </a:ext>
                  </a:extLst>
                </a:gridCol>
                <a:gridCol w="1066884">
                  <a:extLst>
                    <a:ext uri="{9D8B030D-6E8A-4147-A177-3AD203B41FA5}">
                      <a16:colId xmlns:a16="http://schemas.microsoft.com/office/drawing/2014/main" val="3985932968"/>
                    </a:ext>
                  </a:extLst>
                </a:gridCol>
              </a:tblGrid>
              <a:tr h="187200">
                <a:tc>
                  <a:txBody>
                    <a:bodyPr/>
                    <a:lstStyle/>
                    <a:p>
                      <a:pPr algn="ctr" fontAlgn="b"/>
                      <a:r>
                        <a:rPr kumimoji="0" lang="ko-KR" altLang="en-US" sz="900" b="1" i="0" u="none" strike="noStrike" kern="1200" cap="none" spc="0" normalizeH="0" baseline="0" noProof="0">
                          <a:ln>
                            <a:solidFill>
                              <a:prstClr val="white">
                                <a:lumMod val="75000"/>
                                <a:alpha val="0"/>
                              </a:prstClr>
                            </a:solidFill>
                          </a:ln>
                          <a:solidFill>
                            <a:prstClr val="white"/>
                          </a:solidFill>
                          <a:effectLst/>
                          <a:uLnTx/>
                          <a:uFillTx/>
                          <a:latin typeface="KoPub돋움체 Medium" panose="02020603020101020101" pitchFamily="18" charset="-127"/>
                          <a:ea typeface="KoPub돋움체 Medium" panose="02020603020101020101" pitchFamily="18" charset="-127"/>
                          <a:cs typeface="+mn-cs"/>
                        </a:rPr>
                        <a:t>구분</a:t>
                      </a:r>
                      <a:endParaRPr lang="ko-KR" altLang="en-US" sz="900" b="0" i="0" u="none" strike="noStrike">
                        <a:solidFill>
                          <a:schemeClr val="bg1"/>
                        </a:solidFill>
                        <a:effectLst/>
                        <a:latin typeface="맑은 고딕" panose="020B0503020000020004" pitchFamily="50" charset="-127"/>
                        <a:ea typeface="맑은 고딕" panose="020B0503020000020004" pitchFamily="50" charset="-127"/>
                      </a:endParaRPr>
                    </a:p>
                  </a:txBody>
                  <a:tcPr marL="36000" marR="36000" marT="0" marB="0" anchor="ctr">
                    <a:solidFill>
                      <a:srgbClr val="00338D"/>
                    </a:solidFill>
                  </a:tcPr>
                </a:tc>
                <a:tc>
                  <a:txBody>
                    <a:bodyPr/>
                    <a:lstStyle/>
                    <a:p>
                      <a:pPr algn="ctr" fontAlgn="b"/>
                      <a:r>
                        <a:rPr kumimoji="0" lang="en-US" altLang="ko-KR" sz="900" b="1" i="0" u="none" strike="noStrike" kern="1200" cap="none" spc="0" normalizeH="0" baseline="0" noProof="0">
                          <a:ln>
                            <a:solidFill>
                              <a:prstClr val="white">
                                <a:lumMod val="75000"/>
                                <a:alpha val="0"/>
                              </a:prstClr>
                            </a:solidFill>
                          </a:ln>
                          <a:solidFill>
                            <a:prstClr val="white"/>
                          </a:solidFill>
                          <a:effectLst/>
                          <a:uLnTx/>
                          <a:uFillTx/>
                          <a:latin typeface="KoPub돋움체 Medium" panose="02020603020101020101" pitchFamily="18" charset="-127"/>
                          <a:ea typeface="KoPub돋움체 Medium" panose="02020603020101020101" pitchFamily="18" charset="-127"/>
                          <a:cs typeface="+mn-cs"/>
                        </a:rPr>
                        <a:t>2022</a:t>
                      </a:r>
                      <a:r>
                        <a:rPr kumimoji="0" lang="ko-KR" altLang="en-US" sz="900" b="1" i="0" u="none" strike="noStrike" kern="1200" cap="none" spc="0" normalizeH="0" baseline="0" noProof="0">
                          <a:ln>
                            <a:solidFill>
                              <a:prstClr val="white">
                                <a:lumMod val="75000"/>
                                <a:alpha val="0"/>
                              </a:prstClr>
                            </a:solidFill>
                          </a:ln>
                          <a:solidFill>
                            <a:prstClr val="white"/>
                          </a:solidFill>
                          <a:effectLst/>
                          <a:uLnTx/>
                          <a:uFillTx/>
                          <a:latin typeface="KoPub돋움체 Medium" panose="02020603020101020101" pitchFamily="18" charset="-127"/>
                          <a:ea typeface="KoPub돋움체 Medium" panose="02020603020101020101" pitchFamily="18" charset="-127"/>
                          <a:cs typeface="+mn-cs"/>
                        </a:rPr>
                        <a:t>년</a:t>
                      </a:r>
                      <a:endParaRPr lang="en-US" altLang="ko-KR" sz="900" b="0" kern="1200">
                        <a:ln>
                          <a:solidFill>
                            <a:schemeClr val="bg1">
                              <a:lumMod val="75000"/>
                              <a:alpha val="0"/>
                            </a:schemeClr>
                          </a:solidFill>
                        </a:ln>
                        <a:solidFill>
                          <a:schemeClr val="bg1"/>
                        </a:solidFill>
                        <a:latin typeface="KoPub돋움체 Medium" panose="02020603020101020101" pitchFamily="18" charset="-127"/>
                        <a:ea typeface="KoPub돋움체 Medium" panose="02020603020101020101" pitchFamily="18" charset="-127"/>
                        <a:cs typeface="+mn-cs"/>
                      </a:endParaRPr>
                    </a:p>
                  </a:txBody>
                  <a:tcPr marL="36000" marR="36000" marT="0" marB="0" anchor="ctr">
                    <a:solidFill>
                      <a:srgbClr val="00338D"/>
                    </a:solidFill>
                  </a:tcPr>
                </a:tc>
                <a:tc>
                  <a:txBody>
                    <a:bodyPr/>
                    <a:lstStyle/>
                    <a:p>
                      <a:pPr algn="ctr" fontAlgn="b"/>
                      <a:r>
                        <a:rPr kumimoji="0" lang="en-US" altLang="ko-KR" sz="900" b="1" i="0" u="none" strike="noStrike" kern="1200" cap="none" spc="0" normalizeH="0" baseline="0" noProof="0">
                          <a:ln>
                            <a:solidFill>
                              <a:prstClr val="white">
                                <a:lumMod val="75000"/>
                                <a:alpha val="0"/>
                              </a:prstClr>
                            </a:solidFill>
                          </a:ln>
                          <a:solidFill>
                            <a:prstClr val="white"/>
                          </a:solidFill>
                          <a:effectLst/>
                          <a:uLnTx/>
                          <a:uFillTx/>
                          <a:latin typeface="KoPub돋움체 Medium" panose="02020603020101020101" pitchFamily="18" charset="-127"/>
                          <a:ea typeface="KoPub돋움체 Medium" panose="02020603020101020101" pitchFamily="18" charset="-127"/>
                          <a:cs typeface="+mn-cs"/>
                        </a:rPr>
                        <a:t>2030</a:t>
                      </a:r>
                      <a:r>
                        <a:rPr kumimoji="0" lang="ko-KR" altLang="en-US" sz="900" b="1" i="0" u="none" strike="noStrike" kern="1200" cap="none" spc="0" normalizeH="0" baseline="0" noProof="0">
                          <a:ln>
                            <a:solidFill>
                              <a:prstClr val="white">
                                <a:lumMod val="75000"/>
                                <a:alpha val="0"/>
                              </a:prstClr>
                            </a:solidFill>
                          </a:ln>
                          <a:solidFill>
                            <a:prstClr val="white"/>
                          </a:solidFill>
                          <a:effectLst/>
                          <a:uLnTx/>
                          <a:uFillTx/>
                          <a:latin typeface="KoPub돋움체 Medium" panose="02020603020101020101" pitchFamily="18" charset="-127"/>
                          <a:ea typeface="KoPub돋움체 Medium" panose="02020603020101020101" pitchFamily="18" charset="-127"/>
                          <a:cs typeface="+mn-cs"/>
                        </a:rPr>
                        <a:t>년</a:t>
                      </a:r>
                      <a:endParaRPr lang="en-US" altLang="ko-KR" sz="900" b="0" kern="1200">
                        <a:ln>
                          <a:solidFill>
                            <a:schemeClr val="bg1">
                              <a:lumMod val="75000"/>
                              <a:alpha val="0"/>
                            </a:schemeClr>
                          </a:solidFill>
                        </a:ln>
                        <a:solidFill>
                          <a:schemeClr val="bg1"/>
                        </a:solidFill>
                        <a:latin typeface="KoPub돋움체 Medium" panose="02020603020101020101" pitchFamily="18" charset="-127"/>
                        <a:ea typeface="KoPub돋움체 Medium" panose="02020603020101020101" pitchFamily="18" charset="-127"/>
                        <a:cs typeface="+mn-cs"/>
                      </a:endParaRPr>
                    </a:p>
                  </a:txBody>
                  <a:tcPr marL="36000" marR="36000" marT="0" marB="0" anchor="ctr">
                    <a:solidFill>
                      <a:srgbClr val="00338D"/>
                    </a:solidFill>
                  </a:tcPr>
                </a:tc>
                <a:tc>
                  <a:txBody>
                    <a:bodyPr/>
                    <a:lstStyle/>
                    <a:p>
                      <a:pPr algn="ctr" fontAlgn="b"/>
                      <a:r>
                        <a:rPr kumimoji="0" lang="en-US" altLang="ko-KR" sz="900" b="1" i="0" u="none" strike="noStrike" kern="1200" cap="none" spc="0" normalizeH="0" baseline="0" noProof="0">
                          <a:ln>
                            <a:solidFill>
                              <a:prstClr val="white">
                                <a:lumMod val="75000"/>
                                <a:alpha val="0"/>
                              </a:prstClr>
                            </a:solidFill>
                          </a:ln>
                          <a:solidFill>
                            <a:prstClr val="white"/>
                          </a:solidFill>
                          <a:effectLst/>
                          <a:uLnTx/>
                          <a:uFillTx/>
                          <a:latin typeface="KoPub돋움체 Medium" panose="02020603020101020101" pitchFamily="18" charset="-127"/>
                          <a:ea typeface="KoPub돋움체 Medium" panose="02020603020101020101" pitchFamily="18" charset="-127"/>
                          <a:cs typeface="+mn-cs"/>
                        </a:rPr>
                        <a:t>2034</a:t>
                      </a:r>
                      <a:r>
                        <a:rPr kumimoji="0" lang="ko-KR" altLang="en-US" sz="900" b="1" i="0" u="none" strike="noStrike" kern="1200" cap="none" spc="0" normalizeH="0" baseline="0" noProof="0">
                          <a:ln>
                            <a:solidFill>
                              <a:prstClr val="white">
                                <a:lumMod val="75000"/>
                                <a:alpha val="0"/>
                              </a:prstClr>
                            </a:solidFill>
                          </a:ln>
                          <a:solidFill>
                            <a:prstClr val="white"/>
                          </a:solidFill>
                          <a:effectLst/>
                          <a:uLnTx/>
                          <a:uFillTx/>
                          <a:latin typeface="KoPub돋움체 Medium" panose="02020603020101020101" pitchFamily="18" charset="-127"/>
                          <a:ea typeface="KoPub돋움체 Medium" panose="02020603020101020101" pitchFamily="18" charset="-127"/>
                          <a:cs typeface="+mn-cs"/>
                        </a:rPr>
                        <a:t>년</a:t>
                      </a:r>
                      <a:endParaRPr lang="en-US" altLang="ko-KR" sz="900" b="0" kern="1200">
                        <a:ln>
                          <a:solidFill>
                            <a:schemeClr val="bg1">
                              <a:lumMod val="75000"/>
                              <a:alpha val="0"/>
                            </a:schemeClr>
                          </a:solidFill>
                        </a:ln>
                        <a:solidFill>
                          <a:schemeClr val="bg1"/>
                        </a:solidFill>
                        <a:latin typeface="KoPub돋움체 Medium" panose="02020603020101020101" pitchFamily="18" charset="-127"/>
                        <a:ea typeface="KoPub돋움체 Medium" panose="02020603020101020101" pitchFamily="18" charset="-127"/>
                        <a:cs typeface="+mn-cs"/>
                      </a:endParaRPr>
                    </a:p>
                  </a:txBody>
                  <a:tcPr marL="36000" marR="36000" marT="0" marB="0" anchor="ctr">
                    <a:solidFill>
                      <a:srgbClr val="00338D"/>
                    </a:solidFill>
                  </a:tcPr>
                </a:tc>
                <a:extLst>
                  <a:ext uri="{0D108BD9-81ED-4DB2-BD59-A6C34878D82A}">
                    <a16:rowId xmlns:a16="http://schemas.microsoft.com/office/drawing/2014/main" val="2329855233"/>
                  </a:ext>
                </a:extLst>
              </a:tr>
              <a:tr h="187200">
                <a:tc>
                  <a:txBody>
                    <a:bodyPr/>
                    <a:lstStyle/>
                    <a:p>
                      <a:pPr algn="ctr" fontAlgn="b"/>
                      <a:r>
                        <a:rPr lang="ko-KR" altLang="en-US" sz="900" kern="120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태양광</a:t>
                      </a:r>
                    </a:p>
                  </a:txBody>
                  <a:tcPr marL="36000" marR="36000" marT="0" marB="0" anchor="ctr">
                    <a:noFill/>
                  </a:tcPr>
                </a:tc>
                <a:tc>
                  <a:txBody>
                    <a:bodyPr/>
                    <a:lstStyle/>
                    <a:p>
                      <a:pPr algn="ctr" fontAlgn="b"/>
                      <a:r>
                        <a:rPr lang="en-US" altLang="ko-KR" sz="900" kern="120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47.4</a:t>
                      </a:r>
                    </a:p>
                  </a:txBody>
                  <a:tcPr marL="36000" marR="36000" marT="0" marB="0" anchor="ctr">
                    <a:noFill/>
                  </a:tcPr>
                </a:tc>
                <a:tc>
                  <a:txBody>
                    <a:bodyPr/>
                    <a:lstStyle/>
                    <a:p>
                      <a:pPr algn="ctr" fontAlgn="b"/>
                      <a:r>
                        <a:rPr lang="en-US" altLang="ko-KR" sz="900" kern="120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38.9</a:t>
                      </a:r>
                    </a:p>
                  </a:txBody>
                  <a:tcPr marL="36000" marR="36000" marT="0" marB="0" anchor="ctr">
                    <a:noFill/>
                  </a:tcPr>
                </a:tc>
                <a:tc>
                  <a:txBody>
                    <a:bodyPr/>
                    <a:lstStyle/>
                    <a:p>
                      <a:pPr algn="ctr" fontAlgn="b"/>
                      <a:r>
                        <a:rPr lang="en-US" altLang="ko-KR" sz="900" kern="120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39.3</a:t>
                      </a:r>
                    </a:p>
                  </a:txBody>
                  <a:tcPr marL="36000" marR="36000" marT="0" marB="0" anchor="ctr">
                    <a:noFill/>
                  </a:tcPr>
                </a:tc>
                <a:extLst>
                  <a:ext uri="{0D108BD9-81ED-4DB2-BD59-A6C34878D82A}">
                    <a16:rowId xmlns:a16="http://schemas.microsoft.com/office/drawing/2014/main" val="3885189545"/>
                  </a:ext>
                </a:extLst>
              </a:tr>
              <a:tr h="187200">
                <a:tc>
                  <a:txBody>
                    <a:bodyPr/>
                    <a:lstStyle/>
                    <a:p>
                      <a:pPr algn="ctr" fontAlgn="b"/>
                      <a:r>
                        <a:rPr lang="ko-KR" altLang="en-US" sz="900" kern="120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육상풍력</a:t>
                      </a:r>
                    </a:p>
                  </a:txBody>
                  <a:tcPr marL="36000" marR="36000" marT="0" marB="0" anchor="ctr">
                    <a:noFill/>
                  </a:tcPr>
                </a:tc>
                <a:tc>
                  <a:txBody>
                    <a:bodyPr/>
                    <a:lstStyle/>
                    <a:p>
                      <a:pPr algn="ctr" fontAlgn="b"/>
                      <a:r>
                        <a:rPr lang="en-US" altLang="ko-KR" sz="900" kern="120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7.2</a:t>
                      </a:r>
                    </a:p>
                  </a:txBody>
                  <a:tcPr marL="36000" marR="36000" marT="0" marB="0" anchor="ctr">
                    <a:noFill/>
                  </a:tcPr>
                </a:tc>
                <a:tc>
                  <a:txBody>
                    <a:bodyPr/>
                    <a:lstStyle/>
                    <a:p>
                      <a:pPr algn="ctr" fontAlgn="b"/>
                      <a:r>
                        <a:rPr lang="en-US" altLang="ko-KR" sz="900" kern="120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8.1</a:t>
                      </a:r>
                    </a:p>
                  </a:txBody>
                  <a:tcPr marL="36000" marR="36000" marT="0" marB="0" anchor="ctr">
                    <a:noFill/>
                  </a:tcPr>
                </a:tc>
                <a:tc>
                  <a:txBody>
                    <a:bodyPr/>
                    <a:lstStyle/>
                    <a:p>
                      <a:pPr algn="ctr" fontAlgn="b"/>
                      <a:r>
                        <a:rPr lang="en-US" altLang="ko-KR" sz="900" kern="120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7.6</a:t>
                      </a:r>
                    </a:p>
                  </a:txBody>
                  <a:tcPr marL="36000" marR="36000" marT="0" marB="0" anchor="ctr">
                    <a:noFill/>
                  </a:tcPr>
                </a:tc>
                <a:extLst>
                  <a:ext uri="{0D108BD9-81ED-4DB2-BD59-A6C34878D82A}">
                    <a16:rowId xmlns:a16="http://schemas.microsoft.com/office/drawing/2014/main" val="3458549524"/>
                  </a:ext>
                </a:extLst>
              </a:tr>
              <a:tr h="187200">
                <a:tc>
                  <a:txBody>
                    <a:bodyPr/>
                    <a:lstStyle/>
                    <a:p>
                      <a:pPr algn="ctr" fontAlgn="b"/>
                      <a:r>
                        <a:rPr lang="ko-KR" altLang="en-US" sz="900" kern="120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해상풍력</a:t>
                      </a:r>
                    </a:p>
                  </a:txBody>
                  <a:tcPr marL="36000" marR="36000" marT="0" marB="0" anchor="ctr">
                    <a:noFill/>
                  </a:tcPr>
                </a:tc>
                <a:tc>
                  <a:txBody>
                    <a:bodyPr/>
                    <a:lstStyle/>
                    <a:p>
                      <a:pPr algn="ctr" fontAlgn="b"/>
                      <a:r>
                        <a:rPr lang="en-US" altLang="ko-KR" sz="900" kern="120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3.0</a:t>
                      </a:r>
                    </a:p>
                  </a:txBody>
                  <a:tcPr marL="36000" marR="36000" marT="0" marB="0" anchor="ctr">
                    <a:noFill/>
                  </a:tcPr>
                </a:tc>
                <a:tc>
                  <a:txBody>
                    <a:bodyPr/>
                    <a:lstStyle/>
                    <a:p>
                      <a:pPr algn="ctr" fontAlgn="b"/>
                      <a:r>
                        <a:rPr lang="en-US" altLang="ko-KR" sz="900" kern="120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23.8</a:t>
                      </a:r>
                    </a:p>
                  </a:txBody>
                  <a:tcPr marL="36000" marR="36000" marT="0" marB="0" anchor="ctr">
                    <a:noFill/>
                  </a:tcPr>
                </a:tc>
                <a:tc>
                  <a:txBody>
                    <a:bodyPr/>
                    <a:lstStyle/>
                    <a:p>
                      <a:pPr algn="ctr" fontAlgn="b"/>
                      <a:r>
                        <a:rPr lang="en-US" altLang="ko-KR" sz="900" kern="120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27.5</a:t>
                      </a:r>
                    </a:p>
                  </a:txBody>
                  <a:tcPr marL="36000" marR="36000" marT="0" marB="0" anchor="ctr">
                    <a:noFill/>
                  </a:tcPr>
                </a:tc>
                <a:extLst>
                  <a:ext uri="{0D108BD9-81ED-4DB2-BD59-A6C34878D82A}">
                    <a16:rowId xmlns:a16="http://schemas.microsoft.com/office/drawing/2014/main" val="3568347193"/>
                  </a:ext>
                </a:extLst>
              </a:tr>
              <a:tr h="187200">
                <a:tc>
                  <a:txBody>
                    <a:bodyPr/>
                    <a:lstStyle/>
                    <a:p>
                      <a:pPr algn="ctr" fontAlgn="b"/>
                      <a:r>
                        <a:rPr lang="ko-KR" altLang="en-US" sz="900" kern="120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바이오</a:t>
                      </a:r>
                    </a:p>
                  </a:txBody>
                  <a:tcPr marL="36000" marR="36000" marT="0" marB="0" anchor="ctr">
                    <a:noFill/>
                  </a:tcPr>
                </a:tc>
                <a:tc>
                  <a:txBody>
                    <a:bodyPr/>
                    <a:lstStyle/>
                    <a:p>
                      <a:pPr algn="ctr" fontAlgn="b"/>
                      <a:r>
                        <a:rPr lang="en-US" altLang="ko-KR" sz="900" kern="120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21.9</a:t>
                      </a:r>
                    </a:p>
                  </a:txBody>
                  <a:tcPr marL="36000" marR="36000" marT="0" marB="0" anchor="ctr">
                    <a:noFill/>
                  </a:tcPr>
                </a:tc>
                <a:tc>
                  <a:txBody>
                    <a:bodyPr/>
                    <a:lstStyle/>
                    <a:p>
                      <a:pPr algn="ctr" fontAlgn="b"/>
                      <a:r>
                        <a:rPr lang="en-US" altLang="ko-KR" sz="900" kern="120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10.8</a:t>
                      </a:r>
                    </a:p>
                  </a:txBody>
                  <a:tcPr marL="36000" marR="36000" marT="0" marB="0" anchor="ctr">
                    <a:noFill/>
                  </a:tcPr>
                </a:tc>
                <a:tc>
                  <a:txBody>
                    <a:bodyPr/>
                    <a:lstStyle/>
                    <a:p>
                      <a:pPr algn="ctr" fontAlgn="b"/>
                      <a:r>
                        <a:rPr lang="en-US" altLang="ko-KR" sz="900" kern="120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8.9</a:t>
                      </a:r>
                    </a:p>
                  </a:txBody>
                  <a:tcPr marL="36000" marR="36000" marT="0" marB="0" anchor="ctr">
                    <a:noFill/>
                  </a:tcPr>
                </a:tc>
                <a:extLst>
                  <a:ext uri="{0D108BD9-81ED-4DB2-BD59-A6C34878D82A}">
                    <a16:rowId xmlns:a16="http://schemas.microsoft.com/office/drawing/2014/main" val="405248107"/>
                  </a:ext>
                </a:extLst>
              </a:tr>
              <a:tr h="187200">
                <a:tc>
                  <a:txBody>
                    <a:bodyPr/>
                    <a:lstStyle/>
                    <a:p>
                      <a:pPr algn="ctr" fontAlgn="b"/>
                      <a:r>
                        <a:rPr lang="ko-KR" altLang="en-US" sz="900" kern="120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수력</a:t>
                      </a:r>
                    </a:p>
                  </a:txBody>
                  <a:tcPr marL="36000" marR="36000" marT="0" marB="0" anchor="ctr">
                    <a:noFill/>
                  </a:tcPr>
                </a:tc>
                <a:tc>
                  <a:txBody>
                    <a:bodyPr/>
                    <a:lstStyle/>
                    <a:p>
                      <a:pPr algn="ctr" fontAlgn="b"/>
                      <a:r>
                        <a:rPr lang="en-US" altLang="ko-KR" sz="900" kern="120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5.9</a:t>
                      </a:r>
                    </a:p>
                  </a:txBody>
                  <a:tcPr marL="36000" marR="36000" marT="0" marB="0" anchor="ctr">
                    <a:noFill/>
                  </a:tcPr>
                </a:tc>
                <a:tc>
                  <a:txBody>
                    <a:bodyPr/>
                    <a:lstStyle/>
                    <a:p>
                      <a:pPr algn="ctr" fontAlgn="b"/>
                      <a:r>
                        <a:rPr lang="en-US" altLang="ko-KR" sz="900" kern="120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3.0</a:t>
                      </a:r>
                    </a:p>
                  </a:txBody>
                  <a:tcPr marL="36000" marR="36000" marT="0" marB="0" anchor="ctr">
                    <a:noFill/>
                  </a:tcPr>
                </a:tc>
                <a:tc>
                  <a:txBody>
                    <a:bodyPr/>
                    <a:lstStyle/>
                    <a:p>
                      <a:pPr algn="ctr" fontAlgn="b"/>
                      <a:r>
                        <a:rPr lang="en-US" altLang="ko-KR" sz="900" kern="120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2.4</a:t>
                      </a:r>
                    </a:p>
                  </a:txBody>
                  <a:tcPr marL="36000" marR="36000" marT="0" marB="0" anchor="ctr">
                    <a:noFill/>
                  </a:tcPr>
                </a:tc>
                <a:extLst>
                  <a:ext uri="{0D108BD9-81ED-4DB2-BD59-A6C34878D82A}">
                    <a16:rowId xmlns:a16="http://schemas.microsoft.com/office/drawing/2014/main" val="938599537"/>
                  </a:ext>
                </a:extLst>
              </a:tr>
              <a:tr h="187200">
                <a:tc>
                  <a:txBody>
                    <a:bodyPr/>
                    <a:lstStyle/>
                    <a:p>
                      <a:pPr algn="ctr" fontAlgn="b"/>
                      <a:r>
                        <a:rPr lang="ko-KR" altLang="en-US" sz="900" kern="120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해양</a:t>
                      </a:r>
                    </a:p>
                  </a:txBody>
                  <a:tcPr marL="36000" marR="36000" marT="0" marB="0" anchor="ctr">
                    <a:noFill/>
                  </a:tcPr>
                </a:tc>
                <a:tc>
                  <a:txBody>
                    <a:bodyPr/>
                    <a:lstStyle/>
                    <a:p>
                      <a:pPr algn="ctr" fontAlgn="b"/>
                      <a:r>
                        <a:rPr lang="en-US" altLang="ko-KR" sz="900" kern="120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0.8</a:t>
                      </a:r>
                    </a:p>
                  </a:txBody>
                  <a:tcPr marL="36000" marR="36000" marT="0" marB="0" anchor="ctr">
                    <a:noFill/>
                  </a:tcPr>
                </a:tc>
                <a:tc>
                  <a:txBody>
                    <a:bodyPr/>
                    <a:lstStyle/>
                    <a:p>
                      <a:pPr algn="ctr" fontAlgn="b"/>
                      <a:r>
                        <a:rPr lang="en-US" altLang="ko-KR" sz="900" kern="120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0.4</a:t>
                      </a:r>
                    </a:p>
                  </a:txBody>
                  <a:tcPr marL="36000" marR="36000" marT="0" marB="0" anchor="ctr">
                    <a:noFill/>
                  </a:tcPr>
                </a:tc>
                <a:tc>
                  <a:txBody>
                    <a:bodyPr/>
                    <a:lstStyle/>
                    <a:p>
                      <a:pPr algn="ctr" fontAlgn="b"/>
                      <a:r>
                        <a:rPr lang="en-US" altLang="ko-KR" sz="900" kern="120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0.3</a:t>
                      </a:r>
                    </a:p>
                  </a:txBody>
                  <a:tcPr marL="36000" marR="36000" marT="0" marB="0" anchor="ctr">
                    <a:noFill/>
                  </a:tcPr>
                </a:tc>
                <a:extLst>
                  <a:ext uri="{0D108BD9-81ED-4DB2-BD59-A6C34878D82A}">
                    <a16:rowId xmlns:a16="http://schemas.microsoft.com/office/drawing/2014/main" val="3682444276"/>
                  </a:ext>
                </a:extLst>
              </a:tr>
              <a:tr h="187200">
                <a:tc>
                  <a:txBody>
                    <a:bodyPr/>
                    <a:lstStyle/>
                    <a:p>
                      <a:pPr algn="ctr" fontAlgn="b"/>
                      <a:r>
                        <a:rPr lang="ko-KR" altLang="en-US" sz="900" kern="120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연료전지</a:t>
                      </a:r>
                    </a:p>
                  </a:txBody>
                  <a:tcPr marL="36000" marR="36000" marT="0" marB="0" anchor="ctr">
                    <a:noFill/>
                  </a:tcPr>
                </a:tc>
                <a:tc>
                  <a:txBody>
                    <a:bodyPr/>
                    <a:lstStyle/>
                    <a:p>
                      <a:pPr algn="ctr" fontAlgn="b"/>
                      <a:r>
                        <a:rPr lang="en-US" altLang="ko-KR" sz="900" kern="120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9.9</a:t>
                      </a:r>
                    </a:p>
                  </a:txBody>
                  <a:tcPr marL="36000" marR="36000" marT="0" marB="0" anchor="ctr">
                    <a:noFill/>
                  </a:tcPr>
                </a:tc>
                <a:tc>
                  <a:txBody>
                    <a:bodyPr/>
                    <a:lstStyle/>
                    <a:p>
                      <a:pPr algn="ctr" fontAlgn="b"/>
                      <a:r>
                        <a:rPr lang="en-US" altLang="ko-KR" sz="900" kern="120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13.1</a:t>
                      </a:r>
                    </a:p>
                  </a:txBody>
                  <a:tcPr marL="36000" marR="36000" marT="0" marB="0" anchor="ctr">
                    <a:noFill/>
                  </a:tcPr>
                </a:tc>
                <a:tc>
                  <a:txBody>
                    <a:bodyPr/>
                    <a:lstStyle/>
                    <a:p>
                      <a:pPr algn="ctr" fontAlgn="b"/>
                      <a:r>
                        <a:rPr lang="en-US" altLang="ko-KR" sz="900" kern="120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12.5</a:t>
                      </a:r>
                    </a:p>
                  </a:txBody>
                  <a:tcPr marL="36000" marR="36000" marT="0" marB="0" anchor="ctr">
                    <a:noFill/>
                  </a:tcPr>
                </a:tc>
                <a:extLst>
                  <a:ext uri="{0D108BD9-81ED-4DB2-BD59-A6C34878D82A}">
                    <a16:rowId xmlns:a16="http://schemas.microsoft.com/office/drawing/2014/main" val="1011742668"/>
                  </a:ext>
                </a:extLst>
              </a:tr>
              <a:tr h="187200">
                <a:tc>
                  <a:txBody>
                    <a:bodyPr/>
                    <a:lstStyle/>
                    <a:p>
                      <a:pPr algn="ctr" fontAlgn="b"/>
                      <a:r>
                        <a:rPr lang="en-US" altLang="ko-KR" sz="900" kern="120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IGCC</a:t>
                      </a:r>
                      <a:endParaRPr lang="ko-KR" altLang="en-US" sz="900" kern="120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endParaRPr>
                    </a:p>
                  </a:txBody>
                  <a:tcPr marL="36000" marR="36000" marT="0" marB="0" anchor="ctr">
                    <a:lnB w="6350" cap="flat" cmpd="sng" algn="ctr">
                      <a:solidFill>
                        <a:srgbClr val="005EB8"/>
                      </a:solidFill>
                      <a:prstDash val="solid"/>
                      <a:round/>
                      <a:headEnd type="none" w="med" len="med"/>
                      <a:tailEnd type="none" w="med" len="med"/>
                    </a:lnB>
                    <a:noFill/>
                  </a:tcPr>
                </a:tc>
                <a:tc>
                  <a:txBody>
                    <a:bodyPr/>
                    <a:lstStyle/>
                    <a:p>
                      <a:pPr algn="ctr" fontAlgn="b"/>
                      <a:r>
                        <a:rPr lang="en-US" altLang="ko-KR" sz="900" kern="120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3.9</a:t>
                      </a:r>
                    </a:p>
                  </a:txBody>
                  <a:tcPr marL="36000" marR="36000" marT="0" marB="0" anchor="ctr">
                    <a:lnB w="6350" cap="flat" cmpd="sng" algn="ctr">
                      <a:solidFill>
                        <a:srgbClr val="005EB8"/>
                      </a:solidFill>
                      <a:prstDash val="solid"/>
                      <a:round/>
                      <a:headEnd type="none" w="med" len="med"/>
                      <a:tailEnd type="none" w="med" len="med"/>
                    </a:lnB>
                    <a:noFill/>
                  </a:tcPr>
                </a:tc>
                <a:tc>
                  <a:txBody>
                    <a:bodyPr/>
                    <a:lstStyle/>
                    <a:p>
                      <a:pPr algn="ctr" fontAlgn="b"/>
                      <a:r>
                        <a:rPr lang="en-US" altLang="ko-KR" sz="900" kern="120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1.9</a:t>
                      </a:r>
                    </a:p>
                  </a:txBody>
                  <a:tcPr marL="36000" marR="36000" marT="0" marB="0" anchor="ctr">
                    <a:lnB w="6350" cap="flat" cmpd="sng" algn="ctr">
                      <a:solidFill>
                        <a:srgbClr val="005EB8"/>
                      </a:solidFill>
                      <a:prstDash val="solid"/>
                      <a:round/>
                      <a:headEnd type="none" w="med" len="med"/>
                      <a:tailEnd type="none" w="med" len="med"/>
                    </a:lnB>
                    <a:noFill/>
                  </a:tcPr>
                </a:tc>
                <a:tc>
                  <a:txBody>
                    <a:bodyPr/>
                    <a:lstStyle/>
                    <a:p>
                      <a:pPr algn="ctr" fontAlgn="b"/>
                      <a:r>
                        <a:rPr lang="en-US" altLang="ko-KR" sz="900" kern="120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1.4</a:t>
                      </a:r>
                    </a:p>
                  </a:txBody>
                  <a:tcPr marL="36000" marR="36000" marT="0" marB="0" anchor="ctr">
                    <a:lnB w="6350" cap="flat" cmpd="sng" algn="ctr">
                      <a:solidFill>
                        <a:srgbClr val="005EB8"/>
                      </a:solidFill>
                      <a:prstDash val="solid"/>
                      <a:round/>
                      <a:headEnd type="none" w="med" len="med"/>
                      <a:tailEnd type="none" w="med" len="med"/>
                    </a:lnB>
                    <a:noFill/>
                  </a:tcPr>
                </a:tc>
                <a:extLst>
                  <a:ext uri="{0D108BD9-81ED-4DB2-BD59-A6C34878D82A}">
                    <a16:rowId xmlns:a16="http://schemas.microsoft.com/office/drawing/2014/main" val="2547266846"/>
                  </a:ext>
                </a:extLst>
              </a:tr>
            </a:tbl>
          </a:graphicData>
        </a:graphic>
      </p:graphicFrame>
      <p:sp>
        <p:nvSpPr>
          <p:cNvPr id="35" name="직사각형 34">
            <a:extLst>
              <a:ext uri="{FF2B5EF4-FFF2-40B4-BE49-F238E27FC236}">
                <a16:creationId xmlns:a16="http://schemas.microsoft.com/office/drawing/2014/main" id="{7CE9731C-7D37-0EA8-C258-718C706008B1}"/>
              </a:ext>
            </a:extLst>
          </p:cNvPr>
          <p:cNvSpPr/>
          <p:nvPr/>
        </p:nvSpPr>
        <p:spPr>
          <a:xfrm rot="5400000">
            <a:off x="7021890" y="528913"/>
            <a:ext cx="360000" cy="4267537"/>
          </a:xfrm>
          <a:prstGeom prst="rect">
            <a:avLst/>
          </a:prstGeom>
          <a:noFill/>
          <a:ln w="22225">
            <a:solidFill>
              <a:srgbClr val="FD34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ko-KR" altLang="en-US" sz="100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endParaRPr>
          </a:p>
        </p:txBody>
      </p:sp>
      <p:pic>
        <p:nvPicPr>
          <p:cNvPr id="36" name="Picture 18" descr="j0255117">
            <a:extLst>
              <a:ext uri="{FF2B5EF4-FFF2-40B4-BE49-F238E27FC236}">
                <a16:creationId xmlns:a16="http://schemas.microsoft.com/office/drawing/2014/main" id="{1EF298B8-013E-B83B-F7FA-2A70CEAA0A4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945812" y="2568169"/>
            <a:ext cx="260887" cy="244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 name="TextBox 36">
            <a:extLst>
              <a:ext uri="{FF2B5EF4-FFF2-40B4-BE49-F238E27FC236}">
                <a16:creationId xmlns:a16="http://schemas.microsoft.com/office/drawing/2014/main" id="{1171F61C-3D33-7161-6115-A05C3933CBD2}"/>
              </a:ext>
            </a:extLst>
          </p:cNvPr>
          <p:cNvSpPr txBox="1"/>
          <p:nvPr/>
        </p:nvSpPr>
        <p:spPr>
          <a:xfrm>
            <a:off x="7887475" y="1927459"/>
            <a:ext cx="1440000" cy="138499"/>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lang="ko-KR" altLang="en-US" sz="1000" b="0" i="0" u="none" strike="noStrike" kern="1200" baseline="0">
                <a:ln>
                  <a:solidFill>
                    <a:srgbClr val="FFFFFF">
                      <a:lumMod val="75000"/>
                      <a:alpha val="0"/>
                    </a:srgbClr>
                  </a:solidFill>
                </a:ln>
                <a:solidFill>
                  <a:srgbClr val="000000">
                    <a:lumMod val="65000"/>
                    <a:lumOff val="35000"/>
                  </a:srgbClr>
                </a:solidFill>
                <a:latin typeface="KoPub돋움체 Medium" panose="00000600000000000000" pitchFamily="2" charset="-127"/>
                <a:ea typeface="KoPub돋움체 Medium" panose="00000600000000000000" pitchFamily="2" charset="-127"/>
                <a:cs typeface="+mn-cs"/>
              </a:defRPr>
            </a:pPr>
            <a:r>
              <a:rPr kumimoji="0" lang="en-US" altLang="ko-KR" sz="900" b="0" i="0" u="none" strike="noStrike" kern="1200" cap="none" spc="0" normalizeH="0" baseline="0" noProof="0">
                <a:ln>
                  <a:solidFill>
                    <a:srgbClr val="FFFFFF">
                      <a:lumMod val="75000"/>
                      <a:alpha val="0"/>
                    </a:srgbClr>
                  </a:solidFill>
                </a:ln>
                <a:solidFill>
                  <a:schemeClr val="tx1">
                    <a:lumMod val="65000"/>
                    <a:lumOff val="35000"/>
                  </a:schemeClr>
                </a:solidFill>
                <a:effectLst/>
                <a:uLnTx/>
                <a:uFillTx/>
                <a:latin typeface="KoPub돋움체 Medium" panose="00000600000000000000" pitchFamily="2" charset="-127"/>
                <a:ea typeface="KoPub돋움체 Medium" panose="00000600000000000000" pitchFamily="2" charset="-127"/>
                <a:cs typeface="+mn-cs"/>
              </a:rPr>
              <a:t>(</a:t>
            </a:r>
            <a:r>
              <a:rPr kumimoji="0" lang="ko-KR" altLang="en-US" sz="900" b="0" i="0" u="none" strike="noStrike" kern="1200" cap="none" spc="0" normalizeH="0" baseline="0" noProof="0">
                <a:ln>
                  <a:solidFill>
                    <a:srgbClr val="FFFFFF">
                      <a:lumMod val="75000"/>
                      <a:alpha val="0"/>
                    </a:srgbClr>
                  </a:solidFill>
                </a:ln>
                <a:solidFill>
                  <a:schemeClr val="tx1">
                    <a:lumMod val="65000"/>
                    <a:lumOff val="35000"/>
                  </a:schemeClr>
                </a:solidFill>
                <a:effectLst/>
                <a:uLnTx/>
                <a:uFillTx/>
                <a:latin typeface="KoPub돋움체 Medium" panose="00000600000000000000" pitchFamily="2" charset="-127"/>
                <a:ea typeface="KoPub돋움체 Medium" panose="00000600000000000000" pitchFamily="2" charset="-127"/>
                <a:cs typeface="+mn-cs"/>
              </a:rPr>
              <a:t>단위 </a:t>
            </a:r>
            <a:r>
              <a:rPr kumimoji="0" lang="en-US" altLang="ko-KR" sz="900" b="0" i="0" u="none" strike="noStrike" kern="1200" cap="none" spc="0" normalizeH="0" baseline="0" noProof="0">
                <a:ln>
                  <a:solidFill>
                    <a:srgbClr val="FFFFFF">
                      <a:lumMod val="75000"/>
                      <a:alpha val="0"/>
                    </a:srgbClr>
                  </a:solidFill>
                </a:ln>
                <a:solidFill>
                  <a:schemeClr val="tx1">
                    <a:lumMod val="65000"/>
                    <a:lumOff val="35000"/>
                  </a:schemeClr>
                </a:solidFill>
                <a:effectLst/>
                <a:uLnTx/>
                <a:uFillTx/>
                <a:latin typeface="KoPub돋움체 Medium" panose="00000600000000000000" pitchFamily="2" charset="-127"/>
                <a:ea typeface="KoPub돋움체 Medium" panose="00000600000000000000" pitchFamily="2" charset="-127"/>
                <a:cs typeface="+mn-cs"/>
              </a:rPr>
              <a:t>: %)</a:t>
            </a:r>
            <a:endParaRPr kumimoji="0" lang="ko-KR" altLang="en-US" sz="900" b="0" i="0" u="none" strike="noStrike" kern="1200" cap="none" spc="0" normalizeH="0" baseline="0" noProof="0">
              <a:ln>
                <a:solidFill>
                  <a:srgbClr val="FFFFFF">
                    <a:lumMod val="75000"/>
                    <a:alpha val="0"/>
                  </a:srgbClr>
                </a:solidFill>
              </a:ln>
              <a:solidFill>
                <a:schemeClr val="tx1">
                  <a:lumMod val="65000"/>
                  <a:lumOff val="35000"/>
                </a:schemeClr>
              </a:solidFill>
              <a:effectLst/>
              <a:uLnTx/>
              <a:uFillTx/>
              <a:latin typeface="KoPub돋움체 Medium" panose="00000600000000000000" pitchFamily="2" charset="-127"/>
              <a:ea typeface="KoPub돋움체 Medium" panose="00000600000000000000" pitchFamily="2" charset="-127"/>
              <a:cs typeface="+mn-cs"/>
            </a:endParaRPr>
          </a:p>
        </p:txBody>
      </p:sp>
      <p:sp>
        <p:nvSpPr>
          <p:cNvPr id="41" name="직사각형 40">
            <a:extLst>
              <a:ext uri="{FF2B5EF4-FFF2-40B4-BE49-F238E27FC236}">
                <a16:creationId xmlns:a16="http://schemas.microsoft.com/office/drawing/2014/main" id="{548BBEB4-ED52-9EBA-38F3-E66FE8186AC7}"/>
              </a:ext>
            </a:extLst>
          </p:cNvPr>
          <p:cNvSpPr/>
          <p:nvPr/>
        </p:nvSpPr>
        <p:spPr>
          <a:xfrm>
            <a:off x="5068800" y="3861783"/>
            <a:ext cx="2755928" cy="246221"/>
          </a:xfrm>
          <a:prstGeom prst="rect">
            <a:avLst/>
          </a:prstGeom>
        </p:spPr>
        <p:txBody>
          <a:bodyPr wrap="square" lIns="36000" rIns="3600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altLang="ko-KR" sz="1000" b="1" i="0" u="none" strike="noStrike" kern="1200" cap="none" spc="0" normalizeH="0" baseline="0" noProof="0">
                <a:ln>
                  <a:solidFill>
                    <a:prstClr val="white">
                      <a:lumMod val="75000"/>
                      <a:alpha val="0"/>
                    </a:prstClr>
                  </a:solidFill>
                </a:ln>
                <a:effectLst/>
                <a:uLnTx/>
                <a:uFillTx/>
                <a:latin typeface="KoPub돋움체 Medium" panose="02020603020101020101" pitchFamily="18" charset="-127"/>
                <a:ea typeface="KoPub돋움체 Medium" panose="02020603020101020101" pitchFamily="18" charset="-127"/>
                <a:cs typeface="Univers for KPMG"/>
              </a:rPr>
              <a:t>[ </a:t>
            </a:r>
            <a:r>
              <a:rPr lang="ko-KR" altLang="en-US" sz="1000" b="1">
                <a:ln>
                  <a:solidFill>
                    <a:prstClr val="white">
                      <a:lumMod val="75000"/>
                      <a:alpha val="0"/>
                    </a:prstClr>
                  </a:solidFill>
                </a:ln>
                <a:latin typeface="KoPub돋움체 Medium" panose="02020603020101020101" pitchFamily="18" charset="-127"/>
                <a:ea typeface="KoPub돋움체 Medium" panose="02020603020101020101" pitchFamily="18" charset="-127"/>
                <a:cs typeface="Univers for KPMG"/>
              </a:rPr>
              <a:t>연도별 신재생에너지 발전량 전망</a:t>
            </a:r>
            <a:r>
              <a:rPr kumimoji="0" lang="ko-KR" altLang="en-US" sz="1000" b="1" i="0" u="none" strike="noStrike" kern="1200" cap="none" spc="0" normalizeH="0" baseline="0" noProof="0">
                <a:ln>
                  <a:solidFill>
                    <a:prstClr val="white">
                      <a:lumMod val="75000"/>
                      <a:alpha val="0"/>
                    </a:prstClr>
                  </a:solidFill>
                </a:ln>
                <a:effectLst/>
                <a:uLnTx/>
                <a:uFillTx/>
                <a:latin typeface="KoPub돋움체 Medium" panose="02020603020101020101" pitchFamily="18" charset="-127"/>
                <a:ea typeface="KoPub돋움체 Medium" panose="02020603020101020101" pitchFamily="18" charset="-127"/>
                <a:cs typeface="Univers for KPMG"/>
              </a:rPr>
              <a:t> </a:t>
            </a:r>
            <a:r>
              <a:rPr kumimoji="0" lang="en-US" altLang="ko-KR" sz="1000" b="1" i="0" u="none" strike="noStrike" kern="1200" cap="none" spc="0" normalizeH="0" baseline="0" noProof="0">
                <a:ln>
                  <a:solidFill>
                    <a:prstClr val="white">
                      <a:lumMod val="75000"/>
                      <a:alpha val="0"/>
                    </a:prstClr>
                  </a:solidFill>
                </a:ln>
                <a:effectLst/>
                <a:uLnTx/>
                <a:uFillTx/>
                <a:latin typeface="KoPub돋움체 Medium" panose="02020603020101020101" pitchFamily="18" charset="-127"/>
                <a:ea typeface="KoPub돋움체 Medium" panose="02020603020101020101" pitchFamily="18" charset="-127"/>
                <a:cs typeface="Univers for KPMG"/>
              </a:rPr>
              <a:t>]</a:t>
            </a:r>
            <a:endParaRPr kumimoji="0" lang="ko-KR" altLang="en-US" sz="1000" b="1" i="0" u="none" strike="noStrike" kern="1200" cap="none" spc="0" normalizeH="0" baseline="0" noProof="0">
              <a:ln>
                <a:solidFill>
                  <a:prstClr val="white">
                    <a:lumMod val="75000"/>
                    <a:alpha val="0"/>
                  </a:prstClr>
                </a:solidFill>
              </a:ln>
              <a:effectLst/>
              <a:uLnTx/>
              <a:uFillTx/>
              <a:latin typeface="KoPub돋움체 Medium" panose="02020603020101020101" pitchFamily="18" charset="-127"/>
              <a:ea typeface="KoPub돋움체 Medium" panose="02020603020101020101" pitchFamily="18" charset="-127"/>
              <a:cs typeface="Univers for KPMG"/>
            </a:endParaRPr>
          </a:p>
        </p:txBody>
      </p:sp>
      <p:sp>
        <p:nvSpPr>
          <p:cNvPr id="42" name="직사각형 41">
            <a:extLst>
              <a:ext uri="{FF2B5EF4-FFF2-40B4-BE49-F238E27FC236}">
                <a16:creationId xmlns:a16="http://schemas.microsoft.com/office/drawing/2014/main" id="{34F55B7E-0771-97EA-720C-D8C82CE471A6}"/>
              </a:ext>
            </a:extLst>
          </p:cNvPr>
          <p:cNvSpPr/>
          <p:nvPr/>
        </p:nvSpPr>
        <p:spPr>
          <a:xfrm>
            <a:off x="5068800" y="1735200"/>
            <a:ext cx="3007692" cy="246221"/>
          </a:xfrm>
          <a:prstGeom prst="rect">
            <a:avLst/>
          </a:prstGeom>
        </p:spPr>
        <p:txBody>
          <a:bodyPr wrap="square" lIns="36000" rIns="3600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altLang="ko-KR" sz="1000" b="1" i="0" u="none" strike="noStrike" kern="1200" cap="none" spc="0" normalizeH="0" baseline="0" noProof="0">
                <a:ln>
                  <a:solidFill>
                    <a:prstClr val="white">
                      <a:lumMod val="75000"/>
                      <a:alpha val="0"/>
                    </a:prstClr>
                  </a:solidFill>
                </a:ln>
                <a:effectLst/>
                <a:uLnTx/>
                <a:uFillTx/>
                <a:latin typeface="KoPub돋움체 Medium" panose="02020603020101020101" pitchFamily="18" charset="-127"/>
                <a:ea typeface="KoPub돋움체 Medium" panose="02020603020101020101" pitchFamily="18" charset="-127"/>
                <a:cs typeface="Univers for KPMG"/>
              </a:rPr>
              <a:t>[ </a:t>
            </a:r>
            <a:r>
              <a:rPr lang="ko-KR" altLang="en-US" sz="1000" b="1">
                <a:ln>
                  <a:solidFill>
                    <a:prstClr val="white">
                      <a:lumMod val="75000"/>
                      <a:alpha val="0"/>
                    </a:prstClr>
                  </a:solidFill>
                </a:ln>
                <a:latin typeface="KoPub돋움체 Medium" panose="02020603020101020101" pitchFamily="18" charset="-127"/>
                <a:ea typeface="KoPub돋움체 Medium" panose="02020603020101020101" pitchFamily="18" charset="-127"/>
                <a:cs typeface="Univers for KPMG"/>
              </a:rPr>
              <a:t>제</a:t>
            </a:r>
            <a:r>
              <a:rPr lang="en-US" altLang="ko-KR" sz="1000" b="1">
                <a:ln>
                  <a:solidFill>
                    <a:prstClr val="white">
                      <a:lumMod val="75000"/>
                      <a:alpha val="0"/>
                    </a:prstClr>
                  </a:solidFill>
                </a:ln>
                <a:latin typeface="KoPub돋움체 Medium" panose="02020603020101020101" pitchFamily="18" charset="-127"/>
                <a:ea typeface="KoPub돋움체 Medium" panose="02020603020101020101" pitchFamily="18" charset="-127"/>
                <a:cs typeface="Univers for KPMG"/>
              </a:rPr>
              <a:t>5</a:t>
            </a:r>
            <a:r>
              <a:rPr lang="ko-KR" altLang="en-US" sz="1000" b="1">
                <a:ln>
                  <a:solidFill>
                    <a:prstClr val="white">
                      <a:lumMod val="75000"/>
                      <a:alpha val="0"/>
                    </a:prstClr>
                  </a:solidFill>
                </a:ln>
                <a:latin typeface="KoPub돋움체 Medium" panose="02020603020101020101" pitchFamily="18" charset="-127"/>
                <a:ea typeface="KoPub돋움체 Medium" panose="02020603020101020101" pitchFamily="18" charset="-127"/>
                <a:cs typeface="Univers for KPMG"/>
              </a:rPr>
              <a:t>차 신재생에너지 기술개발 및 이용</a:t>
            </a:r>
            <a:r>
              <a:rPr lang="en-US" altLang="ko-KR" sz="1000" b="1">
                <a:ln>
                  <a:solidFill>
                    <a:prstClr val="white">
                      <a:lumMod val="75000"/>
                      <a:alpha val="0"/>
                    </a:prstClr>
                  </a:solidFill>
                </a:ln>
                <a:latin typeface="KoPub돋움체 Medium" panose="02020603020101020101" pitchFamily="18" charset="-127"/>
                <a:ea typeface="KoPub돋움체 Medium" panose="02020603020101020101" pitchFamily="18" charset="-127"/>
                <a:cs typeface="Univers for KPMG"/>
              </a:rPr>
              <a:t>·</a:t>
            </a:r>
            <a:r>
              <a:rPr lang="ko-KR" altLang="en-US" sz="1000" b="1">
                <a:ln>
                  <a:solidFill>
                    <a:prstClr val="white">
                      <a:lumMod val="75000"/>
                      <a:alpha val="0"/>
                    </a:prstClr>
                  </a:solidFill>
                </a:ln>
                <a:latin typeface="KoPub돋움체 Medium" panose="02020603020101020101" pitchFamily="18" charset="-127"/>
                <a:ea typeface="KoPub돋움체 Medium" panose="02020603020101020101" pitchFamily="18" charset="-127"/>
                <a:cs typeface="Univers for KPMG"/>
              </a:rPr>
              <a:t>보급 기본계획</a:t>
            </a:r>
            <a:r>
              <a:rPr kumimoji="0" lang="ko-KR" altLang="en-US" sz="1000" b="1" i="0" u="none" strike="noStrike" kern="1200" cap="none" spc="0" normalizeH="0" baseline="0" noProof="0">
                <a:ln>
                  <a:solidFill>
                    <a:prstClr val="white">
                      <a:lumMod val="75000"/>
                      <a:alpha val="0"/>
                    </a:prstClr>
                  </a:solidFill>
                </a:ln>
                <a:effectLst/>
                <a:uLnTx/>
                <a:uFillTx/>
                <a:latin typeface="KoPub돋움체 Medium" panose="02020603020101020101" pitchFamily="18" charset="-127"/>
                <a:ea typeface="KoPub돋움체 Medium" panose="02020603020101020101" pitchFamily="18" charset="-127"/>
                <a:cs typeface="Univers for KPMG"/>
              </a:rPr>
              <a:t> </a:t>
            </a:r>
            <a:r>
              <a:rPr kumimoji="0" lang="en-US" altLang="ko-KR" sz="1000" b="1" i="0" u="none" strike="noStrike" kern="1200" cap="none" spc="0" normalizeH="0" baseline="0" noProof="0">
                <a:ln>
                  <a:solidFill>
                    <a:prstClr val="white">
                      <a:lumMod val="75000"/>
                      <a:alpha val="0"/>
                    </a:prstClr>
                  </a:solidFill>
                </a:ln>
                <a:effectLst/>
                <a:uLnTx/>
                <a:uFillTx/>
                <a:latin typeface="KoPub돋움체 Medium" panose="02020603020101020101" pitchFamily="18" charset="-127"/>
                <a:ea typeface="KoPub돋움체 Medium" panose="02020603020101020101" pitchFamily="18" charset="-127"/>
                <a:cs typeface="Univers for KPMG"/>
              </a:rPr>
              <a:t>]</a:t>
            </a:r>
            <a:endParaRPr kumimoji="0" lang="ko-KR" altLang="en-US" sz="1000" b="1" i="0" u="none" strike="noStrike" kern="1200" cap="none" spc="0" normalizeH="0" baseline="0" noProof="0">
              <a:ln>
                <a:solidFill>
                  <a:prstClr val="white">
                    <a:lumMod val="75000"/>
                    <a:alpha val="0"/>
                  </a:prstClr>
                </a:solidFill>
              </a:ln>
              <a:effectLst/>
              <a:uLnTx/>
              <a:uFillTx/>
              <a:latin typeface="KoPub돋움체 Medium" panose="02020603020101020101" pitchFamily="18" charset="-127"/>
              <a:ea typeface="KoPub돋움체 Medium" panose="02020603020101020101" pitchFamily="18" charset="-127"/>
              <a:cs typeface="Univers for KPMG"/>
            </a:endParaRPr>
          </a:p>
        </p:txBody>
      </p:sp>
      <p:sp>
        <p:nvSpPr>
          <p:cNvPr id="43" name="TextBox 42">
            <a:extLst>
              <a:ext uri="{FF2B5EF4-FFF2-40B4-BE49-F238E27FC236}">
                <a16:creationId xmlns:a16="http://schemas.microsoft.com/office/drawing/2014/main" id="{5E7C1FC9-8A2F-D20D-C00F-8E38571859CC}"/>
              </a:ext>
            </a:extLst>
          </p:cNvPr>
          <p:cNvSpPr txBox="1"/>
          <p:nvPr/>
        </p:nvSpPr>
        <p:spPr>
          <a:xfrm>
            <a:off x="7887600" y="4027644"/>
            <a:ext cx="1440000" cy="138499"/>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lang="ko-KR" altLang="en-US" sz="1000" b="0" i="0" u="none" strike="noStrike" kern="1200" baseline="0">
                <a:ln>
                  <a:solidFill>
                    <a:srgbClr val="FFFFFF">
                      <a:lumMod val="75000"/>
                      <a:alpha val="0"/>
                    </a:srgbClr>
                  </a:solidFill>
                </a:ln>
                <a:solidFill>
                  <a:srgbClr val="000000">
                    <a:lumMod val="65000"/>
                    <a:lumOff val="35000"/>
                  </a:srgbClr>
                </a:solidFill>
                <a:latin typeface="KoPub돋움체 Medium" panose="00000600000000000000" pitchFamily="2" charset="-127"/>
                <a:ea typeface="KoPub돋움체 Medium" panose="00000600000000000000" pitchFamily="2" charset="-127"/>
                <a:cs typeface="+mn-cs"/>
              </a:defRPr>
            </a:pPr>
            <a:r>
              <a:rPr kumimoji="0" lang="en-US" altLang="ko-KR" sz="900" b="0" i="0" u="none" strike="noStrike" kern="1200" cap="none" spc="0" normalizeH="0" baseline="0" noProof="0">
                <a:ln>
                  <a:solidFill>
                    <a:srgbClr val="FFFFFF">
                      <a:lumMod val="75000"/>
                      <a:alpha val="0"/>
                    </a:srgbClr>
                  </a:solidFill>
                </a:ln>
                <a:solidFill>
                  <a:schemeClr val="tx1">
                    <a:lumMod val="65000"/>
                    <a:lumOff val="35000"/>
                  </a:schemeClr>
                </a:solidFill>
                <a:effectLst/>
                <a:uLnTx/>
                <a:uFillTx/>
                <a:latin typeface="KoPub돋움체 Medium" panose="00000600000000000000" pitchFamily="2" charset="-127"/>
                <a:ea typeface="KoPub돋움체 Medium" panose="00000600000000000000" pitchFamily="2" charset="-127"/>
                <a:cs typeface="+mn-cs"/>
              </a:rPr>
              <a:t>(</a:t>
            </a:r>
            <a:r>
              <a:rPr kumimoji="0" lang="ko-KR" altLang="en-US" sz="900" b="0" i="0" u="none" strike="noStrike" kern="1200" cap="none" spc="0" normalizeH="0" baseline="0" noProof="0">
                <a:ln>
                  <a:solidFill>
                    <a:srgbClr val="FFFFFF">
                      <a:lumMod val="75000"/>
                      <a:alpha val="0"/>
                    </a:srgbClr>
                  </a:solidFill>
                </a:ln>
                <a:solidFill>
                  <a:schemeClr val="tx1">
                    <a:lumMod val="65000"/>
                    <a:lumOff val="35000"/>
                  </a:schemeClr>
                </a:solidFill>
                <a:effectLst/>
                <a:uLnTx/>
                <a:uFillTx/>
                <a:latin typeface="KoPub돋움체 Medium" panose="00000600000000000000" pitchFamily="2" charset="-127"/>
                <a:ea typeface="KoPub돋움체 Medium" panose="00000600000000000000" pitchFamily="2" charset="-127"/>
                <a:cs typeface="+mn-cs"/>
              </a:rPr>
              <a:t>단위</a:t>
            </a:r>
            <a:r>
              <a:rPr kumimoji="0" lang="en-US" altLang="ko-KR" sz="900" b="0" i="0" u="none" strike="noStrike" kern="1200" cap="none" spc="0" normalizeH="0" baseline="0" noProof="0">
                <a:ln>
                  <a:solidFill>
                    <a:srgbClr val="FFFFFF">
                      <a:lumMod val="75000"/>
                      <a:alpha val="0"/>
                    </a:srgbClr>
                  </a:solidFill>
                </a:ln>
                <a:solidFill>
                  <a:schemeClr val="tx1">
                    <a:lumMod val="65000"/>
                    <a:lumOff val="35000"/>
                  </a:schemeClr>
                </a:solidFill>
                <a:effectLst/>
                <a:uLnTx/>
                <a:uFillTx/>
                <a:latin typeface="KoPub돋움체 Medium" panose="00000600000000000000" pitchFamily="2" charset="-127"/>
                <a:ea typeface="KoPub돋움체 Medium" panose="00000600000000000000" pitchFamily="2" charset="-127"/>
                <a:cs typeface="+mn-cs"/>
              </a:rPr>
              <a:t>: GWh)</a:t>
            </a:r>
            <a:endParaRPr kumimoji="0" lang="ko-KR" altLang="en-US" sz="900" b="0" i="0" u="none" strike="noStrike" kern="1200" cap="none" spc="0" normalizeH="0" baseline="0" noProof="0">
              <a:ln>
                <a:solidFill>
                  <a:srgbClr val="FFFFFF">
                    <a:lumMod val="75000"/>
                    <a:alpha val="0"/>
                  </a:srgbClr>
                </a:solidFill>
              </a:ln>
              <a:solidFill>
                <a:schemeClr val="tx1">
                  <a:lumMod val="65000"/>
                  <a:lumOff val="35000"/>
                </a:schemeClr>
              </a:solidFill>
              <a:effectLst/>
              <a:uLnTx/>
              <a:uFillTx/>
              <a:latin typeface="KoPub돋움체 Medium" panose="00000600000000000000" pitchFamily="2" charset="-127"/>
              <a:ea typeface="KoPub돋움체 Medium" panose="00000600000000000000" pitchFamily="2" charset="-127"/>
              <a:cs typeface="+mn-cs"/>
            </a:endParaRPr>
          </a:p>
        </p:txBody>
      </p:sp>
      <p:sp>
        <p:nvSpPr>
          <p:cNvPr id="44" name="텍스트 개체 틀 5">
            <a:extLst>
              <a:ext uri="{FF2B5EF4-FFF2-40B4-BE49-F238E27FC236}">
                <a16:creationId xmlns:a16="http://schemas.microsoft.com/office/drawing/2014/main" id="{376C25D0-6623-5B50-363B-03A59A8A4C1F}"/>
              </a:ext>
            </a:extLst>
          </p:cNvPr>
          <p:cNvSpPr txBox="1">
            <a:spLocks/>
          </p:cNvSpPr>
          <p:nvPr/>
        </p:nvSpPr>
        <p:spPr>
          <a:xfrm>
            <a:off x="5068800" y="6062400"/>
            <a:ext cx="4368796" cy="287999"/>
          </a:xfrm>
          <a:prstGeom prst="rect">
            <a:avLst/>
          </a:prstGeom>
          <a:noFill/>
        </p:spPr>
        <p:txBody>
          <a:bodyPr vert="horz" wrap="square" lIns="0" tIns="0" rIns="0" bIns="0" rtlCol="0" anchor="t" anchorCtr="0">
            <a:noAutofit/>
          </a:bodyPr>
          <a:lstStyle>
            <a:lvl1pPr eaLnBrk="1" latinLnBrk="1" hangingPunct="1">
              <a:spcAft>
                <a:spcPts val="650"/>
              </a:spcAft>
              <a:defRPr lang="ko-KR" altLang="en-US" sz="800" b="0" i="0" kern="0" baseline="0" dirty="0">
                <a:solidFill>
                  <a:srgbClr val="7F7F7F"/>
                </a:solidFill>
                <a:latin typeface="+mn-lt"/>
                <a:ea typeface="+mn-ea"/>
                <a:cs typeface="Arial" panose="020B0604020202020204" pitchFamily="34" charset="0"/>
              </a:defRPr>
            </a:lvl1pPr>
            <a:lvl2pPr marL="0" indent="0" eaLnBrk="1" latinLnBrk="1" hangingPunct="1">
              <a:spcAft>
                <a:spcPts val="650"/>
              </a:spcAft>
              <a:buFont typeface="Univers for KPMG"/>
              <a:buNone/>
              <a:defRPr sz="1400" b="0" i="0">
                <a:solidFill>
                  <a:srgbClr val="003087"/>
                </a:solidFill>
                <a:latin typeface="Univers for KPMG Light" panose="020B0403020202020204" pitchFamily="34" charset="0"/>
                <a:cs typeface="Univers for KPMG" panose="020B0603020202020204" pitchFamily="34" charset="0"/>
              </a:defRPr>
            </a:lvl2pPr>
            <a:lvl3pPr marL="307975" indent="-307975" algn="l" eaLnBrk="1" latinLnBrk="1" hangingPunct="1">
              <a:spcAft>
                <a:spcPts val="650"/>
              </a:spcAft>
              <a:buFont typeface="Univers for KPMG Light" panose="020B0403020202020204" pitchFamily="34" charset="0"/>
              <a:buChar char="—"/>
              <a:defRPr sz="1400" b="0" i="0">
                <a:solidFill>
                  <a:srgbClr val="003087"/>
                </a:solidFill>
                <a:latin typeface="Univers for KPMG Light" panose="020B0403020202020204" pitchFamily="34" charset="0"/>
                <a:cs typeface="Univers for KPMG" panose="020B0603020202020204" pitchFamily="34" charset="0"/>
              </a:defRPr>
            </a:lvl3pPr>
            <a:lvl4pPr marL="623888" indent="-248400" algn="l" eaLnBrk="1" latinLnBrk="1" hangingPunct="1">
              <a:spcAft>
                <a:spcPts val="650"/>
              </a:spcAft>
              <a:buFont typeface="Univers for KPMG Light" panose="020B0403020202020204" pitchFamily="34" charset="0"/>
              <a:buChar char="–"/>
              <a:defRPr sz="1400" b="0" i="0" baseline="0">
                <a:solidFill>
                  <a:srgbClr val="003087"/>
                </a:solidFill>
                <a:latin typeface="Univers for KPMG Light" panose="020B0403020202020204" pitchFamily="34" charset="0"/>
                <a:cs typeface="Univers for KPMG" panose="020B0603020202020204" pitchFamily="34" charset="0"/>
              </a:defRPr>
            </a:lvl4pPr>
            <a:lvl5pPr marL="982663" indent="-309563" algn="l" eaLnBrk="1" latinLnBrk="1" hangingPunct="1">
              <a:spcAft>
                <a:spcPts val="650"/>
              </a:spcAft>
              <a:buFont typeface="Univers for KPMG Light" panose="020B0403020202020204" pitchFamily="34" charset="0"/>
              <a:buChar char="—"/>
              <a:defRPr lang="en-US" sz="1400" b="0" i="0" dirty="0" smtClean="0">
                <a:solidFill>
                  <a:srgbClr val="003087"/>
                </a:solidFill>
                <a:latin typeface="Univers for KPMG Light" panose="020B0403020202020204" pitchFamily="34" charset="0"/>
                <a:cs typeface="Univers for KPMG" panose="020B0603020202020204" pitchFamily="34" charset="0"/>
              </a:defRPr>
            </a:lvl5pPr>
            <a:lvl6pPr marL="1257300" indent="-247650" algn="l" eaLnBrk="1" latinLnBrk="1" hangingPunct="1">
              <a:spcAft>
                <a:spcPts val="650"/>
              </a:spcAft>
              <a:buFont typeface="Univers for KPMG Light" panose="020B0403020202020204" pitchFamily="34" charset="0"/>
              <a:buChar char="-"/>
              <a:defRPr lang="en-US" sz="1400" b="0" i="0" baseline="0" dirty="0" smtClean="0">
                <a:solidFill>
                  <a:srgbClr val="003087"/>
                </a:solidFill>
                <a:latin typeface="Univers for KPMG Light" panose="020B0403020202020204" pitchFamily="34" charset="0"/>
              </a:defRPr>
            </a:lvl6pPr>
            <a:lvl7pPr marL="1619250" indent="-309563" algn="l" eaLnBrk="1" latinLnBrk="1" hangingPunct="1">
              <a:spcAft>
                <a:spcPts val="650"/>
              </a:spcAft>
              <a:buFont typeface="Univers for KPMG Light" panose="020B0403020202020204" pitchFamily="34" charset="0"/>
              <a:buChar char="—"/>
              <a:defRPr lang="en-US" sz="1400" b="0" i="0" dirty="0" smtClean="0">
                <a:solidFill>
                  <a:srgbClr val="003087"/>
                </a:solidFill>
                <a:latin typeface="Univers for KPMG Light" panose="020B0403020202020204" pitchFamily="34" charset="0"/>
              </a:defRPr>
            </a:lvl7pPr>
            <a:lvl8pPr marL="1885950" indent="-247650" algn="l" eaLnBrk="1" latinLnBrk="1" hangingPunct="1">
              <a:spcAft>
                <a:spcPts val="650"/>
              </a:spcAft>
              <a:buFont typeface="Univers for KPMG Light" panose="020B0403020202020204" pitchFamily="34" charset="0"/>
              <a:buChar char="-"/>
              <a:defRPr lang="en-US" sz="1400" b="0" i="0" baseline="0" dirty="0" smtClean="0">
                <a:solidFill>
                  <a:srgbClr val="003087"/>
                </a:solidFill>
                <a:latin typeface="Univers for KPMG Light" panose="020B0403020202020204" pitchFamily="34" charset="0"/>
              </a:defRPr>
            </a:lvl8pPr>
          </a:lstStyle>
          <a:p>
            <a:pPr>
              <a:spcAft>
                <a:spcPts val="0"/>
              </a:spcAft>
            </a:pPr>
            <a:r>
              <a:rPr lang="en-US" altLang="ko-KR">
                <a:latin typeface="KoPub돋움체 Medium" panose="02020603020101020101" pitchFamily="18" charset="-127"/>
                <a:ea typeface="KoPub돋움체 Medium" panose="02020603020101020101" pitchFamily="18" charset="-127"/>
              </a:rPr>
              <a:t>Source : </a:t>
            </a:r>
            <a:r>
              <a:rPr lang="ko-KR" altLang="en-US">
                <a:latin typeface="KoPub돋움체 Medium" panose="02020603020101020101" pitchFamily="18" charset="-127"/>
                <a:ea typeface="KoPub돋움체 Medium" panose="02020603020101020101" pitchFamily="18" charset="-127"/>
              </a:rPr>
              <a:t>산업통상자원부 제</a:t>
            </a:r>
            <a:r>
              <a:rPr lang="en-US" altLang="ko-KR">
                <a:latin typeface="KoPub돋움체 Medium" panose="02020603020101020101" pitchFamily="18" charset="-127"/>
                <a:ea typeface="KoPub돋움체 Medium" panose="02020603020101020101" pitchFamily="18" charset="-127"/>
              </a:rPr>
              <a:t>10</a:t>
            </a:r>
            <a:r>
              <a:rPr lang="ko-KR" altLang="en-US">
                <a:latin typeface="KoPub돋움체 Medium" panose="02020603020101020101" pitchFamily="18" charset="-127"/>
                <a:ea typeface="KoPub돋움체 Medium" panose="02020603020101020101" pitchFamily="18" charset="-127"/>
              </a:rPr>
              <a:t>차 전력수급기본계획</a:t>
            </a:r>
            <a:r>
              <a:rPr lang="en-US" altLang="ko-KR">
                <a:latin typeface="KoPub돋움체 Medium" panose="02020603020101020101" pitchFamily="18" charset="-127"/>
                <a:ea typeface="KoPub돋움체 Medium" panose="02020603020101020101" pitchFamily="18" charset="-127"/>
              </a:rPr>
              <a:t>(2023), </a:t>
            </a:r>
            <a:r>
              <a:rPr lang="ko-KR" altLang="en-US">
                <a:latin typeface="KoPub돋움체 Medium" panose="02020603020101020101" pitchFamily="18" charset="-127"/>
                <a:ea typeface="KoPub돋움체 Medium" panose="02020603020101020101" pitchFamily="18" charset="-127"/>
              </a:rPr>
              <a:t>제</a:t>
            </a:r>
            <a:r>
              <a:rPr lang="en-US" altLang="ko-KR">
                <a:latin typeface="KoPub돋움체 Medium" panose="02020603020101020101" pitchFamily="18" charset="-127"/>
                <a:ea typeface="KoPub돋움체 Medium" panose="02020603020101020101" pitchFamily="18" charset="-127"/>
              </a:rPr>
              <a:t>5</a:t>
            </a:r>
            <a:r>
              <a:rPr lang="ko-KR" altLang="en-US">
                <a:latin typeface="KoPub돋움체 Medium" panose="02020603020101020101" pitchFamily="18" charset="-127"/>
                <a:ea typeface="KoPub돋움체 Medium" panose="02020603020101020101" pitchFamily="18" charset="-127"/>
              </a:rPr>
              <a:t>차 신재생 에너지 기본계획</a:t>
            </a:r>
            <a:r>
              <a:rPr lang="en-US" altLang="ko-KR">
                <a:latin typeface="KoPub돋움체 Medium" panose="02020603020101020101" pitchFamily="18" charset="-127"/>
                <a:ea typeface="KoPub돋움체 Medium" panose="02020603020101020101" pitchFamily="18" charset="-127"/>
              </a:rPr>
              <a:t>(2020)</a:t>
            </a:r>
          </a:p>
        </p:txBody>
      </p:sp>
    </p:spTree>
    <p:extLst>
      <p:ext uri="{BB962C8B-B14F-4D97-AF65-F5344CB8AC3E}">
        <p14:creationId xmlns:p14="http://schemas.microsoft.com/office/powerpoint/2010/main" val="295811755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텍스트 개체 틀 16">
            <a:extLst>
              <a:ext uri="{FF2B5EF4-FFF2-40B4-BE49-F238E27FC236}">
                <a16:creationId xmlns:a16="http://schemas.microsoft.com/office/drawing/2014/main" id="{5A7C73A3-8BE8-4DE6-B6AA-C52589975296}"/>
              </a:ext>
            </a:extLst>
          </p:cNvPr>
          <p:cNvSpPr>
            <a:spLocks noGrp="1"/>
          </p:cNvSpPr>
          <p:nvPr>
            <p:ph type="body" sz="quarter" idx="10"/>
          </p:nvPr>
        </p:nvSpPr>
        <p:spPr>
          <a:xfrm>
            <a:off x="502976" y="193432"/>
            <a:ext cx="8574241" cy="211381"/>
          </a:xfrm>
        </p:spPr>
        <p:txBody>
          <a:bodyPr/>
          <a:lstStyle/>
          <a:p>
            <a:r>
              <a:rPr lang="en-US" altLang="ko-KR" sz="1000">
                <a:solidFill>
                  <a:schemeClr val="tx1">
                    <a:lumMod val="50000"/>
                    <a:lumOff val="50000"/>
                  </a:schemeClr>
                </a:solidFill>
                <a:latin typeface="KoPub돋움체 Bold" panose="00000800000000000000" pitchFamily="2" charset="-127"/>
                <a:ea typeface="KoPub돋움체 Bold" panose="00000800000000000000" pitchFamily="2" charset="-127"/>
                <a:cs typeface="+mn-cs"/>
              </a:rPr>
              <a:t>04 Industry Overview</a:t>
            </a:r>
            <a:endParaRPr lang="ko-KR" altLang="en-US" sz="1000">
              <a:solidFill>
                <a:schemeClr val="tx1">
                  <a:lumMod val="50000"/>
                  <a:lumOff val="50000"/>
                </a:schemeClr>
              </a:solidFill>
              <a:latin typeface="KoPub돋움체 Bold" panose="00000800000000000000" pitchFamily="2" charset="-127"/>
              <a:ea typeface="KoPub돋움체 Bold" panose="00000800000000000000" pitchFamily="2" charset="-127"/>
              <a:cs typeface="+mn-cs"/>
            </a:endParaRPr>
          </a:p>
        </p:txBody>
      </p:sp>
      <p:sp>
        <p:nvSpPr>
          <p:cNvPr id="96" name="TextBox 95">
            <a:extLst>
              <a:ext uri="{FF2B5EF4-FFF2-40B4-BE49-F238E27FC236}">
                <a16:creationId xmlns:a16="http://schemas.microsoft.com/office/drawing/2014/main" id="{48798C3D-559E-40C9-B22A-6761007405E1}"/>
              </a:ext>
            </a:extLst>
          </p:cNvPr>
          <p:cNvSpPr txBox="1"/>
          <p:nvPr/>
        </p:nvSpPr>
        <p:spPr>
          <a:xfrm flipH="1">
            <a:off x="488950" y="874727"/>
            <a:ext cx="8928100" cy="338554"/>
          </a:xfrm>
          <a:prstGeom prst="rect">
            <a:avLst/>
          </a:prstGeom>
          <a:noFill/>
        </p:spPr>
        <p:txBody>
          <a:bodyPr wrap="square" lIns="0" tIns="0" rIns="0" bIns="0" rtlCol="0">
            <a:spAutoFit/>
          </a:bodyPr>
          <a:lstStyle/>
          <a:p>
            <a:r>
              <a:rPr lang="ko-KR" altLang="en-US"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국내 풍력산업은 과거 육상풍력을 중심으로 성장하였으나</a:t>
            </a:r>
            <a:r>
              <a:rPr lang="en-US" altLang="ko-KR"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 </a:t>
            </a:r>
            <a:r>
              <a:rPr lang="ko-KR" altLang="en-US"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부지 부족 및 소음 공해 등의 문제로 향후에는 해상풍력의 신규 설비 투자가 급증할 것으로 전망됩니다</a:t>
            </a:r>
            <a:r>
              <a:rPr lang="en-US" altLang="ko-KR"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 </a:t>
            </a:r>
            <a:r>
              <a:rPr lang="ko-KR" altLang="en-US"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다만</a:t>
            </a:r>
            <a:r>
              <a:rPr lang="en-US" altLang="ko-KR"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 9</a:t>
            </a:r>
            <a:r>
              <a:rPr lang="ko-KR" altLang="en-US"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년 이상의 긴 허가 소요 시간 및 복잡한 허가 절차</a:t>
            </a:r>
            <a:r>
              <a:rPr lang="en-US" altLang="ko-KR"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 </a:t>
            </a:r>
            <a:r>
              <a:rPr lang="ko-KR" altLang="en-US"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리스크로 파이프라인 대비 최종 허가 사업 비중은 </a:t>
            </a:r>
            <a:r>
              <a:rPr lang="en-US" altLang="ko-KR"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2.4%</a:t>
            </a:r>
            <a:r>
              <a:rPr lang="ko-KR" altLang="en-US"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에 불과합니다</a:t>
            </a:r>
            <a:r>
              <a:rPr lang="en-US" altLang="ko-KR"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a:t>
            </a:r>
          </a:p>
        </p:txBody>
      </p:sp>
      <p:sp>
        <p:nvSpPr>
          <p:cNvPr id="97" name="제목 18">
            <a:extLst>
              <a:ext uri="{FF2B5EF4-FFF2-40B4-BE49-F238E27FC236}">
                <a16:creationId xmlns:a16="http://schemas.microsoft.com/office/drawing/2014/main" id="{E577CB65-78D0-496E-8174-B9F8D9F6DC96}"/>
              </a:ext>
            </a:extLst>
          </p:cNvPr>
          <p:cNvSpPr txBox="1">
            <a:spLocks/>
          </p:cNvSpPr>
          <p:nvPr/>
        </p:nvSpPr>
        <p:spPr>
          <a:xfrm>
            <a:off x="488951" y="439978"/>
            <a:ext cx="8928100" cy="430887"/>
          </a:xfrm>
          <a:prstGeom prst="rect">
            <a:avLst/>
          </a:prstGeom>
        </p:spPr>
        <p:txBody>
          <a:bodyPr wrap="square" lIns="0" tIns="0" rIns="0" bIns="0">
            <a:spAutoFit/>
          </a:bodyPr>
          <a:lstStyle>
            <a:defPPr>
              <a:defRPr lang="en-US"/>
            </a:defPPr>
            <a:lvl1pPr marR="0" lvl="0" indent="0" defTabSz="661751" fontAlgn="auto" latinLnBrk="1">
              <a:lnSpc>
                <a:spcPct val="100000"/>
              </a:lnSpc>
              <a:spcBef>
                <a:spcPct val="0"/>
              </a:spcBef>
              <a:spcAft>
                <a:spcPts val="2000"/>
              </a:spcAft>
              <a:buClrTx/>
              <a:buSzTx/>
              <a:buFontTx/>
              <a:buNone/>
              <a:tabLst/>
              <a:defRPr kumimoji="0" sz="2800" b="0" i="0" u="none" strike="noStrike" cap="none" spc="0" normalizeH="0" baseline="0">
                <a:ln>
                  <a:solidFill>
                    <a:srgbClr val="FD349C">
                      <a:alpha val="0"/>
                    </a:srgbClr>
                  </a:solidFill>
                </a:ln>
                <a:solidFill>
                  <a:srgbClr val="00338D"/>
                </a:solidFill>
                <a:effectLst/>
                <a:uLnTx/>
                <a:uFillTx/>
                <a:latin typeface="KoPub돋움체 Bold" panose="00000800000000000000" pitchFamily="2" charset="-127"/>
                <a:ea typeface="KoPub돋움체 Bold" panose="00000800000000000000" pitchFamily="2" charset="-127"/>
                <a:cs typeface="+mj-cs"/>
              </a:defRPr>
            </a:lvl1pPr>
          </a:lstStyle>
          <a:p>
            <a:pPr>
              <a:defRPr/>
            </a:pPr>
            <a:r>
              <a:rPr lang="ko-KR" altLang="en-US"/>
              <a:t>해상풍력 산업</a:t>
            </a:r>
            <a:r>
              <a:rPr lang="en-US" altLang="ko-KR" sz="2800"/>
              <a:t> </a:t>
            </a:r>
            <a:r>
              <a:rPr lang="en-US" altLang="ko-KR" sz="2000"/>
              <a:t>– </a:t>
            </a:r>
            <a:r>
              <a:rPr lang="ko-KR" altLang="en-US" sz="2000"/>
              <a:t>국내</a:t>
            </a:r>
            <a:r>
              <a:rPr lang="en-US" altLang="ko-KR" sz="2000"/>
              <a:t>, </a:t>
            </a:r>
            <a:r>
              <a:rPr lang="ko-KR" altLang="en-US" sz="2000"/>
              <a:t>계속</a:t>
            </a:r>
          </a:p>
        </p:txBody>
      </p:sp>
      <p:grpSp>
        <p:nvGrpSpPr>
          <p:cNvPr id="17" name="그룹 16">
            <a:extLst>
              <a:ext uri="{FF2B5EF4-FFF2-40B4-BE49-F238E27FC236}">
                <a16:creationId xmlns:a16="http://schemas.microsoft.com/office/drawing/2014/main" id="{F62A5FA8-7BAB-FB26-54C5-0C1F18B8131C}"/>
              </a:ext>
            </a:extLst>
          </p:cNvPr>
          <p:cNvGrpSpPr/>
          <p:nvPr/>
        </p:nvGrpSpPr>
        <p:grpSpPr>
          <a:xfrm>
            <a:off x="502976" y="1307321"/>
            <a:ext cx="4341963" cy="288000"/>
            <a:chOff x="452439" y="1416168"/>
            <a:chExt cx="4392613" cy="288000"/>
          </a:xfrm>
        </p:grpSpPr>
        <p:sp>
          <p:nvSpPr>
            <p:cNvPr id="18" name="TextBox 17">
              <a:extLst>
                <a:ext uri="{FF2B5EF4-FFF2-40B4-BE49-F238E27FC236}">
                  <a16:creationId xmlns:a16="http://schemas.microsoft.com/office/drawing/2014/main" id="{51872DC5-9182-1741-0816-50874E0B9B18}"/>
                </a:ext>
              </a:extLst>
            </p:cNvPr>
            <p:cNvSpPr txBox="1"/>
            <p:nvPr/>
          </p:nvSpPr>
          <p:spPr>
            <a:xfrm>
              <a:off x="452441" y="1416168"/>
              <a:ext cx="4392609" cy="288000"/>
            </a:xfrm>
            <a:prstGeom prst="rect">
              <a:avLst/>
            </a:prstGeom>
            <a:noFill/>
          </p:spPr>
          <p:txBody>
            <a:bodyPr vert="horz" wrap="square" lIns="0" tIns="0" rIns="0" bIns="0" rtlCol="0" anchor="ctr" anchorCtr="0">
              <a:noAutofit/>
            </a:bodyPr>
            <a:lstStyle/>
            <a:p>
              <a:pPr defTabSz="888038">
                <a:defRPr/>
              </a:pPr>
              <a:r>
                <a:rPr lang="ko-KR" altLang="en-US" sz="1100" b="1">
                  <a:ln>
                    <a:solidFill>
                      <a:srgbClr val="00338D">
                        <a:alpha val="0"/>
                      </a:srgbClr>
                    </a:solidFill>
                  </a:ln>
                  <a:solidFill>
                    <a:srgbClr val="00338D"/>
                  </a:solidFill>
                  <a:latin typeface="KoPub돋움체 Medium" panose="02020603020101020101" pitchFamily="18" charset="-127"/>
                  <a:ea typeface="KoPub돋움체 Medium" panose="02020603020101020101" pitchFamily="18" charset="-127"/>
                </a:rPr>
                <a:t>국내 신규 풍력 설비 현황 및 전망</a:t>
              </a:r>
              <a:endParaRPr lang="en-US" altLang="ko-KR" sz="1100" b="1">
                <a:ln>
                  <a:solidFill>
                    <a:srgbClr val="00338D">
                      <a:alpha val="0"/>
                    </a:srgbClr>
                  </a:solidFill>
                </a:ln>
                <a:solidFill>
                  <a:srgbClr val="00338D"/>
                </a:solidFill>
                <a:latin typeface="KoPub돋움체 Medium" panose="02020603020101020101" pitchFamily="18" charset="-127"/>
                <a:ea typeface="KoPub돋움체 Medium" panose="02020603020101020101" pitchFamily="18" charset="-127"/>
              </a:endParaRPr>
            </a:p>
          </p:txBody>
        </p:sp>
        <p:cxnSp>
          <p:nvCxnSpPr>
            <p:cNvPr id="19" name="직선 연결선 18">
              <a:extLst>
                <a:ext uri="{FF2B5EF4-FFF2-40B4-BE49-F238E27FC236}">
                  <a16:creationId xmlns:a16="http://schemas.microsoft.com/office/drawing/2014/main" id="{E9BB1F44-9BD2-5D5A-4A06-8F106BF4C84F}"/>
                </a:ext>
              </a:extLst>
            </p:cNvPr>
            <p:cNvCxnSpPr/>
            <p:nvPr/>
          </p:nvCxnSpPr>
          <p:spPr>
            <a:xfrm>
              <a:off x="452439" y="1418794"/>
              <a:ext cx="4392613"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0" name="직선 연결선 19">
              <a:extLst>
                <a:ext uri="{FF2B5EF4-FFF2-40B4-BE49-F238E27FC236}">
                  <a16:creationId xmlns:a16="http://schemas.microsoft.com/office/drawing/2014/main" id="{A6B323EC-6F86-71E7-16AB-856ABE999627}"/>
                </a:ext>
              </a:extLst>
            </p:cNvPr>
            <p:cNvCxnSpPr/>
            <p:nvPr/>
          </p:nvCxnSpPr>
          <p:spPr>
            <a:xfrm>
              <a:off x="452439" y="1700213"/>
              <a:ext cx="4392613"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21" name="그룹 20">
            <a:extLst>
              <a:ext uri="{FF2B5EF4-FFF2-40B4-BE49-F238E27FC236}">
                <a16:creationId xmlns:a16="http://schemas.microsoft.com/office/drawing/2014/main" id="{58DB5DD6-5CFD-9D21-7796-6A72112B5C77}"/>
              </a:ext>
            </a:extLst>
          </p:cNvPr>
          <p:cNvGrpSpPr/>
          <p:nvPr/>
        </p:nvGrpSpPr>
        <p:grpSpPr>
          <a:xfrm>
            <a:off x="5075087" y="1307321"/>
            <a:ext cx="4341963" cy="288000"/>
            <a:chOff x="452439" y="1416168"/>
            <a:chExt cx="4392613" cy="288000"/>
          </a:xfrm>
        </p:grpSpPr>
        <p:sp>
          <p:nvSpPr>
            <p:cNvPr id="22" name="TextBox 21">
              <a:extLst>
                <a:ext uri="{FF2B5EF4-FFF2-40B4-BE49-F238E27FC236}">
                  <a16:creationId xmlns:a16="http://schemas.microsoft.com/office/drawing/2014/main" id="{C30EA9DF-397F-FF13-40DB-63C1588233F7}"/>
                </a:ext>
              </a:extLst>
            </p:cNvPr>
            <p:cNvSpPr txBox="1"/>
            <p:nvPr/>
          </p:nvSpPr>
          <p:spPr>
            <a:xfrm>
              <a:off x="452441" y="1416168"/>
              <a:ext cx="4392609" cy="288000"/>
            </a:xfrm>
            <a:prstGeom prst="rect">
              <a:avLst/>
            </a:prstGeom>
            <a:noFill/>
          </p:spPr>
          <p:txBody>
            <a:bodyPr vert="horz" wrap="square" lIns="0" tIns="0" rIns="0" bIns="0" rtlCol="0" anchor="ctr" anchorCtr="0">
              <a:noAutofit/>
            </a:bodyPr>
            <a:lstStyle/>
            <a:p>
              <a:pPr defTabSz="888038">
                <a:defRPr/>
              </a:pPr>
              <a:r>
                <a:rPr lang="ko-KR" altLang="en-US" sz="1100" b="1">
                  <a:ln>
                    <a:solidFill>
                      <a:srgbClr val="00338D">
                        <a:alpha val="0"/>
                      </a:srgbClr>
                    </a:solidFill>
                  </a:ln>
                  <a:solidFill>
                    <a:srgbClr val="00338D"/>
                  </a:solidFill>
                  <a:latin typeface="KoPub돋움체 Medium" panose="02020603020101020101" pitchFamily="18" charset="-127"/>
                  <a:ea typeface="KoPub돋움체 Medium" panose="02020603020101020101" pitchFamily="18" charset="-127"/>
                </a:rPr>
                <a:t>국내 해상풍력 파이프라인 대비 최종 사업 허가 비중</a:t>
              </a:r>
              <a:endParaRPr lang="en-US" altLang="ko-KR" sz="1100" b="1">
                <a:ln>
                  <a:solidFill>
                    <a:srgbClr val="00338D">
                      <a:alpha val="0"/>
                    </a:srgbClr>
                  </a:solidFill>
                </a:ln>
                <a:solidFill>
                  <a:srgbClr val="00338D"/>
                </a:solidFill>
                <a:latin typeface="KoPub돋움체 Medium" panose="02020603020101020101" pitchFamily="18" charset="-127"/>
                <a:ea typeface="KoPub돋움체 Medium" panose="02020603020101020101" pitchFamily="18" charset="-127"/>
              </a:endParaRPr>
            </a:p>
          </p:txBody>
        </p:sp>
        <p:cxnSp>
          <p:nvCxnSpPr>
            <p:cNvPr id="23" name="직선 연결선 22">
              <a:extLst>
                <a:ext uri="{FF2B5EF4-FFF2-40B4-BE49-F238E27FC236}">
                  <a16:creationId xmlns:a16="http://schemas.microsoft.com/office/drawing/2014/main" id="{D1862DDD-1731-EC03-5D08-09BC8B1CB788}"/>
                </a:ext>
              </a:extLst>
            </p:cNvPr>
            <p:cNvCxnSpPr/>
            <p:nvPr/>
          </p:nvCxnSpPr>
          <p:spPr>
            <a:xfrm>
              <a:off x="452439" y="1418794"/>
              <a:ext cx="4392613"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4" name="직선 연결선 23">
              <a:extLst>
                <a:ext uri="{FF2B5EF4-FFF2-40B4-BE49-F238E27FC236}">
                  <a16:creationId xmlns:a16="http://schemas.microsoft.com/office/drawing/2014/main" id="{F773F961-03DF-6DB5-E04A-8A4F064F62EC}"/>
                </a:ext>
              </a:extLst>
            </p:cNvPr>
            <p:cNvCxnSpPr/>
            <p:nvPr/>
          </p:nvCxnSpPr>
          <p:spPr>
            <a:xfrm>
              <a:off x="452439" y="1700213"/>
              <a:ext cx="4392613"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pic>
        <p:nvPicPr>
          <p:cNvPr id="10" name="그림 9">
            <a:extLst>
              <a:ext uri="{FF2B5EF4-FFF2-40B4-BE49-F238E27FC236}">
                <a16:creationId xmlns:a16="http://schemas.microsoft.com/office/drawing/2014/main" id="{92E9904C-B632-D64D-9FD8-7E22A1661FFB}"/>
              </a:ext>
            </a:extLst>
          </p:cNvPr>
          <p:cNvPicPr>
            <a:picLocks noChangeAspect="1"/>
          </p:cNvPicPr>
          <p:nvPr/>
        </p:nvPicPr>
        <p:blipFill>
          <a:blip r:embed="rId2"/>
          <a:stretch>
            <a:fillRect/>
          </a:stretch>
        </p:blipFill>
        <p:spPr>
          <a:xfrm>
            <a:off x="10077452" y="765175"/>
            <a:ext cx="4801356" cy="4684105"/>
          </a:xfrm>
          <a:prstGeom prst="rect">
            <a:avLst/>
          </a:prstGeom>
        </p:spPr>
      </p:pic>
      <p:pic>
        <p:nvPicPr>
          <p:cNvPr id="3" name="그림 2">
            <a:extLst>
              <a:ext uri="{FF2B5EF4-FFF2-40B4-BE49-F238E27FC236}">
                <a16:creationId xmlns:a16="http://schemas.microsoft.com/office/drawing/2014/main" id="{81C95A90-C49D-E146-3501-A9DCFCD001E8}"/>
              </a:ext>
            </a:extLst>
          </p:cNvPr>
          <p:cNvPicPr>
            <a:picLocks noChangeAspect="1"/>
          </p:cNvPicPr>
          <p:nvPr/>
        </p:nvPicPr>
        <p:blipFill>
          <a:blip r:embed="rId3"/>
          <a:stretch>
            <a:fillRect/>
          </a:stretch>
        </p:blipFill>
        <p:spPr>
          <a:xfrm>
            <a:off x="11081525" y="-1061534"/>
            <a:ext cx="3314413" cy="2502919"/>
          </a:xfrm>
          <a:prstGeom prst="rect">
            <a:avLst/>
          </a:prstGeom>
        </p:spPr>
      </p:pic>
      <p:graphicFrame>
        <p:nvGraphicFramePr>
          <p:cNvPr id="2" name="차트 1">
            <a:extLst>
              <a:ext uri="{FF2B5EF4-FFF2-40B4-BE49-F238E27FC236}">
                <a16:creationId xmlns:a16="http://schemas.microsoft.com/office/drawing/2014/main" id="{3129478B-0C24-B6FE-C667-F375EE42C935}"/>
              </a:ext>
            </a:extLst>
          </p:cNvPr>
          <p:cNvGraphicFramePr>
            <a:graphicFrameLocks/>
          </p:cNvGraphicFramePr>
          <p:nvPr>
            <p:extLst>
              <p:ext uri="{D42A27DB-BD31-4B8C-83A1-F6EECF244321}">
                <p14:modId xmlns:p14="http://schemas.microsoft.com/office/powerpoint/2010/main" val="1826650097"/>
              </p:ext>
            </p:extLst>
          </p:nvPr>
        </p:nvGraphicFramePr>
        <p:xfrm>
          <a:off x="647700" y="3880554"/>
          <a:ext cx="3971925" cy="2277148"/>
        </p:xfrm>
        <a:graphic>
          <a:graphicData uri="http://schemas.openxmlformats.org/drawingml/2006/chart">
            <c:chart xmlns:c="http://schemas.openxmlformats.org/drawingml/2006/chart" xmlns:r="http://schemas.openxmlformats.org/officeDocument/2006/relationships" r:id="rId4"/>
          </a:graphicData>
        </a:graphic>
      </p:graphicFrame>
      <p:sp>
        <p:nvSpPr>
          <p:cNvPr id="4" name="텍스트 개체 틀 5">
            <a:extLst>
              <a:ext uri="{FF2B5EF4-FFF2-40B4-BE49-F238E27FC236}">
                <a16:creationId xmlns:a16="http://schemas.microsoft.com/office/drawing/2014/main" id="{F97F51B7-39CB-DC95-F5AA-C0E8CCA233E5}"/>
              </a:ext>
            </a:extLst>
          </p:cNvPr>
          <p:cNvSpPr txBox="1">
            <a:spLocks/>
          </p:cNvSpPr>
          <p:nvPr/>
        </p:nvSpPr>
        <p:spPr>
          <a:xfrm>
            <a:off x="489600" y="6062400"/>
            <a:ext cx="4368796" cy="238015"/>
          </a:xfrm>
          <a:prstGeom prst="rect">
            <a:avLst/>
          </a:prstGeom>
          <a:noFill/>
        </p:spPr>
        <p:txBody>
          <a:bodyPr vert="horz" wrap="square" lIns="0" tIns="0" rIns="0" bIns="0" rtlCol="0" anchor="t" anchorCtr="0">
            <a:noAutofit/>
          </a:bodyPr>
          <a:lstStyle>
            <a:lvl1pPr eaLnBrk="1" latinLnBrk="1" hangingPunct="1">
              <a:spcAft>
                <a:spcPts val="650"/>
              </a:spcAft>
              <a:defRPr lang="ko-KR" altLang="en-US" sz="800" b="0" i="0" kern="0" baseline="0" dirty="0">
                <a:solidFill>
                  <a:srgbClr val="7F7F7F"/>
                </a:solidFill>
                <a:latin typeface="+mn-lt"/>
                <a:ea typeface="+mn-ea"/>
                <a:cs typeface="Arial" panose="020B0604020202020204" pitchFamily="34" charset="0"/>
              </a:defRPr>
            </a:lvl1pPr>
            <a:lvl2pPr marL="0" indent="0" eaLnBrk="1" latinLnBrk="1" hangingPunct="1">
              <a:spcAft>
                <a:spcPts val="650"/>
              </a:spcAft>
              <a:buFont typeface="Univers for KPMG"/>
              <a:buNone/>
              <a:defRPr sz="1400" b="0" i="0">
                <a:solidFill>
                  <a:srgbClr val="003087"/>
                </a:solidFill>
                <a:latin typeface="Univers for KPMG Light" panose="020B0403020202020204" pitchFamily="34" charset="0"/>
                <a:cs typeface="Univers for KPMG" panose="020B0603020202020204" pitchFamily="34" charset="0"/>
              </a:defRPr>
            </a:lvl2pPr>
            <a:lvl3pPr marL="307975" indent="-307975" algn="l" eaLnBrk="1" latinLnBrk="1" hangingPunct="1">
              <a:spcAft>
                <a:spcPts val="650"/>
              </a:spcAft>
              <a:buFont typeface="Univers for KPMG Light" panose="020B0403020202020204" pitchFamily="34" charset="0"/>
              <a:buChar char="—"/>
              <a:defRPr sz="1400" b="0" i="0">
                <a:solidFill>
                  <a:srgbClr val="003087"/>
                </a:solidFill>
                <a:latin typeface="Univers for KPMG Light" panose="020B0403020202020204" pitchFamily="34" charset="0"/>
                <a:cs typeface="Univers for KPMG" panose="020B0603020202020204" pitchFamily="34" charset="0"/>
              </a:defRPr>
            </a:lvl3pPr>
            <a:lvl4pPr marL="623888" indent="-248400" algn="l" eaLnBrk="1" latinLnBrk="1" hangingPunct="1">
              <a:spcAft>
                <a:spcPts val="650"/>
              </a:spcAft>
              <a:buFont typeface="Univers for KPMG Light" panose="020B0403020202020204" pitchFamily="34" charset="0"/>
              <a:buChar char="–"/>
              <a:defRPr sz="1400" b="0" i="0" baseline="0">
                <a:solidFill>
                  <a:srgbClr val="003087"/>
                </a:solidFill>
                <a:latin typeface="Univers for KPMG Light" panose="020B0403020202020204" pitchFamily="34" charset="0"/>
                <a:cs typeface="Univers for KPMG" panose="020B0603020202020204" pitchFamily="34" charset="0"/>
              </a:defRPr>
            </a:lvl4pPr>
            <a:lvl5pPr marL="982663" indent="-309563" algn="l" eaLnBrk="1" latinLnBrk="1" hangingPunct="1">
              <a:spcAft>
                <a:spcPts val="650"/>
              </a:spcAft>
              <a:buFont typeface="Univers for KPMG Light" panose="020B0403020202020204" pitchFamily="34" charset="0"/>
              <a:buChar char="—"/>
              <a:defRPr lang="en-US" sz="1400" b="0" i="0" dirty="0" smtClean="0">
                <a:solidFill>
                  <a:srgbClr val="003087"/>
                </a:solidFill>
                <a:latin typeface="Univers for KPMG Light" panose="020B0403020202020204" pitchFamily="34" charset="0"/>
                <a:cs typeface="Univers for KPMG" panose="020B0603020202020204" pitchFamily="34" charset="0"/>
              </a:defRPr>
            </a:lvl5pPr>
            <a:lvl6pPr marL="1257300" indent="-247650" algn="l" eaLnBrk="1" latinLnBrk="1" hangingPunct="1">
              <a:spcAft>
                <a:spcPts val="650"/>
              </a:spcAft>
              <a:buFont typeface="Univers for KPMG Light" panose="020B0403020202020204" pitchFamily="34" charset="0"/>
              <a:buChar char="-"/>
              <a:defRPr lang="en-US" sz="1400" b="0" i="0" baseline="0" dirty="0" smtClean="0">
                <a:solidFill>
                  <a:srgbClr val="003087"/>
                </a:solidFill>
                <a:latin typeface="Univers for KPMG Light" panose="020B0403020202020204" pitchFamily="34" charset="0"/>
              </a:defRPr>
            </a:lvl6pPr>
            <a:lvl7pPr marL="1619250" indent="-309563" algn="l" eaLnBrk="1" latinLnBrk="1" hangingPunct="1">
              <a:spcAft>
                <a:spcPts val="650"/>
              </a:spcAft>
              <a:buFont typeface="Univers for KPMG Light" panose="020B0403020202020204" pitchFamily="34" charset="0"/>
              <a:buChar char="—"/>
              <a:defRPr lang="en-US" sz="1400" b="0" i="0" dirty="0" smtClean="0">
                <a:solidFill>
                  <a:srgbClr val="003087"/>
                </a:solidFill>
                <a:latin typeface="Univers for KPMG Light" panose="020B0403020202020204" pitchFamily="34" charset="0"/>
              </a:defRPr>
            </a:lvl7pPr>
            <a:lvl8pPr marL="1885950" indent="-247650" algn="l" eaLnBrk="1" latinLnBrk="1" hangingPunct="1">
              <a:spcAft>
                <a:spcPts val="650"/>
              </a:spcAft>
              <a:buFont typeface="Univers for KPMG Light" panose="020B0403020202020204" pitchFamily="34" charset="0"/>
              <a:buChar char="-"/>
              <a:defRPr lang="en-US" sz="1400" b="0" i="0" baseline="0" dirty="0" smtClean="0">
                <a:solidFill>
                  <a:srgbClr val="003087"/>
                </a:solidFill>
                <a:latin typeface="Univers for KPMG Light" panose="020B0403020202020204" pitchFamily="34" charset="0"/>
              </a:defRPr>
            </a:lvl8pPr>
          </a:lstStyle>
          <a:p>
            <a:pPr>
              <a:spcAft>
                <a:spcPts val="0"/>
              </a:spcAft>
            </a:pPr>
            <a:r>
              <a:rPr lang="en-US" altLang="ko-KR">
                <a:latin typeface="KoPub돋움체 Medium" panose="02020603020101020101" pitchFamily="18" charset="-127"/>
                <a:ea typeface="KoPub돋움체 Medium" panose="02020603020101020101" pitchFamily="18" charset="-127"/>
              </a:rPr>
              <a:t>Source : KDB</a:t>
            </a:r>
            <a:r>
              <a:rPr lang="ko-KR" altLang="en-US">
                <a:latin typeface="KoPub돋움체 Medium" panose="02020603020101020101" pitchFamily="18" charset="-127"/>
                <a:ea typeface="KoPub돋움체 Medium" panose="02020603020101020101" pitchFamily="18" charset="-127"/>
              </a:rPr>
              <a:t> 산업은행 미래전략연구소</a:t>
            </a:r>
            <a:r>
              <a:rPr lang="en-US" altLang="ko-KR">
                <a:latin typeface="KoPub돋움체 Medium" panose="02020603020101020101" pitchFamily="18" charset="-127"/>
                <a:ea typeface="KoPub돋움체 Medium" panose="02020603020101020101" pitchFamily="18" charset="-127"/>
              </a:rPr>
              <a:t>, </a:t>
            </a:r>
            <a:r>
              <a:rPr lang="ko-KR" altLang="en-US">
                <a:latin typeface="KoPub돋움체 Medium" panose="02020603020101020101" pitchFamily="18" charset="-127"/>
                <a:ea typeface="KoPub돋움체 Medium" panose="02020603020101020101" pitchFamily="18" charset="-127"/>
              </a:rPr>
              <a:t>한국풍력산업협회</a:t>
            </a:r>
            <a:r>
              <a:rPr lang="en-US" altLang="ko-KR">
                <a:latin typeface="KoPub돋움체 Medium" panose="02020603020101020101" pitchFamily="18" charset="-127"/>
                <a:ea typeface="KoPub돋움체 Medium" panose="02020603020101020101" pitchFamily="18" charset="-127"/>
              </a:rPr>
              <a:t>, </a:t>
            </a:r>
            <a:r>
              <a:rPr lang="ko-KR" altLang="en-US">
                <a:latin typeface="KoPub돋움체 Medium" panose="02020603020101020101" pitchFamily="18" charset="-127"/>
                <a:ea typeface="KoPub돋움체 Medium" panose="02020603020101020101" pitchFamily="18" charset="-127"/>
              </a:rPr>
              <a:t>전력통계정보시스템</a:t>
            </a:r>
            <a:r>
              <a:rPr lang="en-US" altLang="ko-KR">
                <a:latin typeface="KoPub돋움체 Medium" panose="02020603020101020101" pitchFamily="18" charset="-127"/>
                <a:ea typeface="KoPub돋움체 Medium" panose="02020603020101020101" pitchFamily="18" charset="-127"/>
              </a:rPr>
              <a:t>, </a:t>
            </a:r>
            <a:r>
              <a:rPr lang="en-US" altLang="ko-KR" err="1">
                <a:latin typeface="KoPub돋움체 Medium" panose="02020603020101020101" pitchFamily="18" charset="-127"/>
                <a:ea typeface="KoPub돋움체 Medium" panose="02020603020101020101" pitchFamily="18" charset="-127"/>
              </a:rPr>
              <a:t>BloombergNEF</a:t>
            </a:r>
            <a:r>
              <a:rPr lang="en-US" altLang="ko-KR">
                <a:latin typeface="KoPub돋움체 Medium" panose="02020603020101020101" pitchFamily="18" charset="-127"/>
                <a:ea typeface="KoPub돋움체 Medium" panose="02020603020101020101" pitchFamily="18" charset="-127"/>
              </a:rPr>
              <a:t> </a:t>
            </a:r>
            <a:r>
              <a:rPr lang="ko-KR" altLang="en-US">
                <a:latin typeface="KoPub돋움체 Medium" panose="02020603020101020101" pitchFamily="18" charset="-127"/>
                <a:ea typeface="KoPub돋움체 Medium" panose="02020603020101020101" pitchFamily="18" charset="-127"/>
              </a:rPr>
              <a:t>내용 재구성</a:t>
            </a:r>
          </a:p>
        </p:txBody>
      </p:sp>
      <p:sp>
        <p:nvSpPr>
          <p:cNvPr id="5" name="직사각형 4">
            <a:extLst>
              <a:ext uri="{FF2B5EF4-FFF2-40B4-BE49-F238E27FC236}">
                <a16:creationId xmlns:a16="http://schemas.microsoft.com/office/drawing/2014/main" id="{DEB7BABD-B97A-440F-B180-6A9778388591}"/>
              </a:ext>
            </a:extLst>
          </p:cNvPr>
          <p:cNvSpPr/>
          <p:nvPr/>
        </p:nvSpPr>
        <p:spPr>
          <a:xfrm>
            <a:off x="489600" y="3714246"/>
            <a:ext cx="4221790" cy="261610"/>
          </a:xfrm>
          <a:prstGeom prst="rect">
            <a:avLst/>
          </a:prstGeom>
          <a:solidFill>
            <a:srgbClr val="00338D"/>
          </a:solidFill>
        </p:spPr>
        <p:txBody>
          <a:bodyPr wrap="square" anchor="ctr">
            <a:spAutoFit/>
          </a:bodyPr>
          <a:lstStyle/>
          <a:p>
            <a:pPr algn="ctr"/>
            <a:r>
              <a:rPr lang="en-US" altLang="ko-KR" sz="1100">
                <a:ln>
                  <a:solidFill>
                    <a:prstClr val="white">
                      <a:lumMod val="75000"/>
                      <a:alpha val="0"/>
                    </a:prstClr>
                  </a:solidFill>
                </a:ln>
                <a:solidFill>
                  <a:schemeClr val="bg1"/>
                </a:solidFill>
                <a:latin typeface="KoPub돋움체 Bold" panose="00000800000000000000" pitchFamily="2" charset="-127"/>
                <a:ea typeface="KoPub돋움체 Bold" panose="00000800000000000000" pitchFamily="2" charset="-127"/>
              </a:rPr>
              <a:t>2027</a:t>
            </a:r>
            <a:r>
              <a:rPr lang="ko-KR" altLang="en-US" sz="1100">
                <a:ln>
                  <a:solidFill>
                    <a:prstClr val="white">
                      <a:lumMod val="75000"/>
                      <a:alpha val="0"/>
                    </a:prstClr>
                  </a:solidFill>
                </a:ln>
                <a:solidFill>
                  <a:schemeClr val="bg1"/>
                </a:solidFill>
                <a:latin typeface="KoPub돋움체 Bold" panose="00000800000000000000" pitchFamily="2" charset="-127"/>
                <a:ea typeface="KoPub돋움체 Bold" panose="00000800000000000000" pitchFamily="2" charset="-127"/>
              </a:rPr>
              <a:t>년부터 해상풍력 신규 설비 </a:t>
            </a:r>
            <a:r>
              <a:rPr lang="en-US" altLang="ko-KR" sz="1100">
                <a:ln>
                  <a:solidFill>
                    <a:prstClr val="white">
                      <a:lumMod val="75000"/>
                      <a:alpha val="0"/>
                    </a:prstClr>
                  </a:solidFill>
                </a:ln>
                <a:solidFill>
                  <a:schemeClr val="bg1"/>
                </a:solidFill>
                <a:latin typeface="KoPub돋움체 Bold" panose="00000800000000000000" pitchFamily="2" charset="-127"/>
                <a:ea typeface="KoPub돋움체 Bold" panose="00000800000000000000" pitchFamily="2" charset="-127"/>
              </a:rPr>
              <a:t>1,000MW </a:t>
            </a:r>
            <a:r>
              <a:rPr lang="ko-KR" altLang="en-US" sz="1100">
                <a:ln>
                  <a:solidFill>
                    <a:prstClr val="white">
                      <a:lumMod val="75000"/>
                      <a:alpha val="0"/>
                    </a:prstClr>
                  </a:solidFill>
                </a:ln>
                <a:solidFill>
                  <a:schemeClr val="bg1"/>
                </a:solidFill>
                <a:latin typeface="KoPub돋움체 Bold" panose="00000800000000000000" pitchFamily="2" charset="-127"/>
                <a:ea typeface="KoPub돋움체 Bold" panose="00000800000000000000" pitchFamily="2" charset="-127"/>
              </a:rPr>
              <a:t>이상 설치 전망</a:t>
            </a:r>
            <a:endParaRPr lang="en-US" altLang="ko-KR" sz="1100">
              <a:ln>
                <a:solidFill>
                  <a:prstClr val="white">
                    <a:lumMod val="75000"/>
                    <a:alpha val="0"/>
                  </a:prstClr>
                </a:solidFill>
              </a:ln>
              <a:solidFill>
                <a:schemeClr val="bg1"/>
              </a:solidFill>
              <a:latin typeface="KoPub돋움체 Bold" panose="00000800000000000000" pitchFamily="2" charset="-127"/>
              <a:ea typeface="KoPub돋움체 Bold" panose="00000800000000000000" pitchFamily="2" charset="-127"/>
            </a:endParaRPr>
          </a:p>
        </p:txBody>
      </p:sp>
      <p:sp>
        <p:nvSpPr>
          <p:cNvPr id="9" name="직사각형 8">
            <a:extLst>
              <a:ext uri="{FF2B5EF4-FFF2-40B4-BE49-F238E27FC236}">
                <a16:creationId xmlns:a16="http://schemas.microsoft.com/office/drawing/2014/main" id="{BD8614BC-7587-1E8F-199D-A68F2FDC00C1}"/>
              </a:ext>
            </a:extLst>
          </p:cNvPr>
          <p:cNvSpPr/>
          <p:nvPr/>
        </p:nvSpPr>
        <p:spPr>
          <a:xfrm>
            <a:off x="489600" y="1735200"/>
            <a:ext cx="4221790" cy="261610"/>
          </a:xfrm>
          <a:prstGeom prst="rect">
            <a:avLst/>
          </a:prstGeom>
          <a:solidFill>
            <a:srgbClr val="00338D"/>
          </a:solidFill>
        </p:spPr>
        <p:txBody>
          <a:bodyPr wrap="square" anchor="ctr">
            <a:spAutoFit/>
          </a:bodyPr>
          <a:lstStyle/>
          <a:p>
            <a:pPr algn="ctr"/>
            <a:r>
              <a:rPr lang="ko-KR" altLang="en-US" sz="1100">
                <a:ln>
                  <a:solidFill>
                    <a:prstClr val="white">
                      <a:lumMod val="75000"/>
                      <a:alpha val="0"/>
                    </a:prstClr>
                  </a:solidFill>
                </a:ln>
                <a:solidFill>
                  <a:schemeClr val="bg1"/>
                </a:solidFill>
                <a:latin typeface="KoPub돋움체 Bold" panose="00000800000000000000" pitchFamily="2" charset="-127"/>
                <a:ea typeface="KoPub돋움체 Bold" panose="00000800000000000000" pitchFamily="2" charset="-127"/>
              </a:rPr>
              <a:t>과거 육상풍력 중심 성장</a:t>
            </a:r>
            <a:r>
              <a:rPr lang="en-US" altLang="ko-KR" sz="1100">
                <a:ln>
                  <a:solidFill>
                    <a:prstClr val="white">
                      <a:lumMod val="75000"/>
                      <a:alpha val="0"/>
                    </a:prstClr>
                  </a:solidFill>
                </a:ln>
                <a:solidFill>
                  <a:schemeClr val="bg1"/>
                </a:solidFill>
                <a:latin typeface="KoPub돋움체 Bold" panose="00000800000000000000" pitchFamily="2" charset="-127"/>
                <a:ea typeface="KoPub돋움체 Bold" panose="00000800000000000000" pitchFamily="2" charset="-127"/>
              </a:rPr>
              <a:t>, 2020</a:t>
            </a:r>
            <a:r>
              <a:rPr lang="ko-KR" altLang="en-US" sz="1100">
                <a:ln>
                  <a:solidFill>
                    <a:prstClr val="white">
                      <a:lumMod val="75000"/>
                      <a:alpha val="0"/>
                    </a:prstClr>
                  </a:solidFill>
                </a:ln>
                <a:solidFill>
                  <a:schemeClr val="bg1"/>
                </a:solidFill>
                <a:latin typeface="KoPub돋움체 Bold" panose="00000800000000000000" pitchFamily="2" charset="-127"/>
                <a:ea typeface="KoPub돋움체 Bold" panose="00000800000000000000" pitchFamily="2" charset="-127"/>
              </a:rPr>
              <a:t>년까지 해상풍력 </a:t>
            </a:r>
            <a:r>
              <a:rPr lang="en-US" altLang="ko-KR" sz="1100">
                <a:ln>
                  <a:solidFill>
                    <a:prstClr val="white">
                      <a:lumMod val="75000"/>
                      <a:alpha val="0"/>
                    </a:prstClr>
                  </a:solidFill>
                </a:ln>
                <a:solidFill>
                  <a:schemeClr val="bg1"/>
                </a:solidFill>
                <a:latin typeface="KoPub돋움체 Bold" panose="00000800000000000000" pitchFamily="2" charset="-127"/>
                <a:ea typeface="KoPub돋움체 Bold" panose="00000800000000000000" pitchFamily="2" charset="-127"/>
              </a:rPr>
              <a:t>125MW </a:t>
            </a:r>
            <a:r>
              <a:rPr lang="ko-KR" altLang="en-US" sz="1100">
                <a:ln>
                  <a:solidFill>
                    <a:prstClr val="white">
                      <a:lumMod val="75000"/>
                      <a:alpha val="0"/>
                    </a:prstClr>
                  </a:solidFill>
                </a:ln>
                <a:solidFill>
                  <a:schemeClr val="bg1"/>
                </a:solidFill>
                <a:latin typeface="KoPub돋움체 Bold" panose="00000800000000000000" pitchFamily="2" charset="-127"/>
                <a:ea typeface="KoPub돋움체 Bold" panose="00000800000000000000" pitchFamily="2" charset="-127"/>
              </a:rPr>
              <a:t>불과</a:t>
            </a:r>
            <a:endParaRPr lang="en-US" altLang="ko-KR" sz="1100">
              <a:ln>
                <a:solidFill>
                  <a:prstClr val="white">
                    <a:lumMod val="75000"/>
                    <a:alpha val="0"/>
                  </a:prstClr>
                </a:solidFill>
              </a:ln>
              <a:solidFill>
                <a:schemeClr val="bg1"/>
              </a:solidFill>
              <a:latin typeface="KoPub돋움체 Bold" panose="00000800000000000000" pitchFamily="2" charset="-127"/>
              <a:ea typeface="KoPub돋움체 Bold" panose="00000800000000000000" pitchFamily="2" charset="-127"/>
            </a:endParaRPr>
          </a:p>
        </p:txBody>
      </p:sp>
      <p:graphicFrame>
        <p:nvGraphicFramePr>
          <p:cNvPr id="11" name="차트 10">
            <a:extLst>
              <a:ext uri="{FF2B5EF4-FFF2-40B4-BE49-F238E27FC236}">
                <a16:creationId xmlns:a16="http://schemas.microsoft.com/office/drawing/2014/main" id="{640DD264-59DB-28BE-7D37-6D19B998C2FB}"/>
              </a:ext>
            </a:extLst>
          </p:cNvPr>
          <p:cNvGraphicFramePr>
            <a:graphicFrameLocks/>
          </p:cNvGraphicFramePr>
          <p:nvPr>
            <p:extLst>
              <p:ext uri="{D42A27DB-BD31-4B8C-83A1-F6EECF244321}">
                <p14:modId xmlns:p14="http://schemas.microsoft.com/office/powerpoint/2010/main" val="2794084647"/>
              </p:ext>
            </p:extLst>
          </p:nvPr>
        </p:nvGraphicFramePr>
        <p:xfrm>
          <a:off x="1089719" y="1996810"/>
          <a:ext cx="3021551" cy="1812930"/>
        </p:xfrm>
        <a:graphic>
          <a:graphicData uri="http://schemas.openxmlformats.org/drawingml/2006/chart">
            <c:chart xmlns:c="http://schemas.openxmlformats.org/drawingml/2006/chart" xmlns:r="http://schemas.openxmlformats.org/officeDocument/2006/relationships" r:id="rId5"/>
          </a:graphicData>
        </a:graphic>
      </p:graphicFrame>
      <p:pic>
        <p:nvPicPr>
          <p:cNvPr id="7" name="그림 6">
            <a:extLst>
              <a:ext uri="{FF2B5EF4-FFF2-40B4-BE49-F238E27FC236}">
                <a16:creationId xmlns:a16="http://schemas.microsoft.com/office/drawing/2014/main" id="{1CEE5962-07A6-66E0-9799-D450BAA0738A}"/>
              </a:ext>
            </a:extLst>
          </p:cNvPr>
          <p:cNvPicPr>
            <a:picLocks noChangeAspect="1"/>
          </p:cNvPicPr>
          <p:nvPr/>
        </p:nvPicPr>
        <p:blipFill>
          <a:blip r:embed="rId6"/>
          <a:stretch>
            <a:fillRect/>
          </a:stretch>
        </p:blipFill>
        <p:spPr>
          <a:xfrm>
            <a:off x="10348511" y="3268094"/>
            <a:ext cx="4341685" cy="4229297"/>
          </a:xfrm>
          <a:prstGeom prst="rect">
            <a:avLst/>
          </a:prstGeom>
        </p:spPr>
      </p:pic>
      <p:sp>
        <p:nvSpPr>
          <p:cNvPr id="13" name="TextBox 12">
            <a:extLst>
              <a:ext uri="{FF2B5EF4-FFF2-40B4-BE49-F238E27FC236}">
                <a16:creationId xmlns:a16="http://schemas.microsoft.com/office/drawing/2014/main" id="{6D773D53-F37B-6180-4533-E8C5242BB4A8}"/>
              </a:ext>
            </a:extLst>
          </p:cNvPr>
          <p:cNvSpPr txBox="1"/>
          <p:nvPr/>
        </p:nvSpPr>
        <p:spPr>
          <a:xfrm>
            <a:off x="-373069" y="2014485"/>
            <a:ext cx="1440000" cy="138499"/>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lang="ko-KR" altLang="en-US" sz="1000" b="0" i="0" u="none" strike="noStrike" kern="1200" baseline="0">
                <a:ln>
                  <a:solidFill>
                    <a:srgbClr val="FFFFFF">
                      <a:lumMod val="75000"/>
                      <a:alpha val="0"/>
                    </a:srgbClr>
                  </a:solidFill>
                </a:ln>
                <a:solidFill>
                  <a:srgbClr val="000000">
                    <a:lumMod val="65000"/>
                    <a:lumOff val="35000"/>
                  </a:srgbClr>
                </a:solidFill>
                <a:latin typeface="KoPub돋움체 Medium" panose="00000600000000000000" pitchFamily="2" charset="-127"/>
                <a:ea typeface="KoPub돋움체 Medium" panose="00000600000000000000" pitchFamily="2" charset="-127"/>
                <a:cs typeface="+mn-cs"/>
              </a:defRPr>
            </a:pPr>
            <a:r>
              <a:rPr kumimoji="0" lang="en-US" altLang="ko-KR" sz="900" b="0" i="0" u="none" strike="noStrike" kern="1200" cap="none" spc="0" normalizeH="0" baseline="0" noProof="0">
                <a:ln>
                  <a:solidFill>
                    <a:srgbClr val="FFFFFF">
                      <a:lumMod val="75000"/>
                      <a:alpha val="0"/>
                    </a:srgbClr>
                  </a:solidFill>
                </a:ln>
                <a:solidFill>
                  <a:schemeClr val="tx1">
                    <a:lumMod val="65000"/>
                    <a:lumOff val="35000"/>
                  </a:schemeClr>
                </a:solidFill>
                <a:effectLst/>
                <a:uLnTx/>
                <a:uFillTx/>
                <a:latin typeface="KoPub돋움체 Medium" panose="00000600000000000000" pitchFamily="2" charset="-127"/>
                <a:ea typeface="KoPub돋움체 Medium" panose="00000600000000000000" pitchFamily="2" charset="-127"/>
                <a:cs typeface="+mn-cs"/>
              </a:rPr>
              <a:t>(</a:t>
            </a:r>
            <a:r>
              <a:rPr kumimoji="0" lang="ko-KR" altLang="en-US" sz="900" b="0" i="0" u="none" strike="noStrike" kern="1200" cap="none" spc="0" normalizeH="0" baseline="0" noProof="0">
                <a:ln>
                  <a:solidFill>
                    <a:srgbClr val="FFFFFF">
                      <a:lumMod val="75000"/>
                      <a:alpha val="0"/>
                    </a:srgbClr>
                  </a:solidFill>
                </a:ln>
                <a:solidFill>
                  <a:schemeClr val="tx1">
                    <a:lumMod val="65000"/>
                    <a:lumOff val="35000"/>
                  </a:schemeClr>
                </a:solidFill>
                <a:effectLst/>
                <a:uLnTx/>
                <a:uFillTx/>
                <a:latin typeface="KoPub돋움체 Medium" panose="00000600000000000000" pitchFamily="2" charset="-127"/>
                <a:ea typeface="KoPub돋움체 Medium" panose="00000600000000000000" pitchFamily="2" charset="-127"/>
                <a:cs typeface="+mn-cs"/>
              </a:rPr>
              <a:t>단위 </a:t>
            </a:r>
            <a:r>
              <a:rPr kumimoji="0" lang="en-US" altLang="ko-KR" sz="900" b="0" i="0" u="none" strike="noStrike" kern="1200" cap="none" spc="0" normalizeH="0" baseline="0" noProof="0">
                <a:ln>
                  <a:solidFill>
                    <a:srgbClr val="FFFFFF">
                      <a:lumMod val="75000"/>
                      <a:alpha val="0"/>
                    </a:srgbClr>
                  </a:solidFill>
                </a:ln>
                <a:solidFill>
                  <a:schemeClr val="tx1">
                    <a:lumMod val="65000"/>
                    <a:lumOff val="35000"/>
                  </a:schemeClr>
                </a:solidFill>
                <a:effectLst/>
                <a:uLnTx/>
                <a:uFillTx/>
                <a:latin typeface="KoPub돋움체 Medium" panose="00000600000000000000" pitchFamily="2" charset="-127"/>
                <a:ea typeface="KoPub돋움체 Medium" panose="00000600000000000000" pitchFamily="2" charset="-127"/>
                <a:cs typeface="+mn-cs"/>
              </a:rPr>
              <a:t>: </a:t>
            </a:r>
            <a:r>
              <a:rPr lang="en-US" altLang="ko-KR" sz="900">
                <a:ln>
                  <a:solidFill>
                    <a:srgbClr val="FFFFFF">
                      <a:lumMod val="75000"/>
                      <a:alpha val="0"/>
                    </a:srgbClr>
                  </a:solidFill>
                </a:ln>
                <a:solidFill>
                  <a:schemeClr val="tx1">
                    <a:lumMod val="65000"/>
                    <a:lumOff val="35000"/>
                  </a:schemeClr>
                </a:solidFill>
                <a:latin typeface="KoPub돋움체 Medium" panose="00000600000000000000" pitchFamily="2" charset="-127"/>
                <a:ea typeface="KoPub돋움체 Medium" panose="00000600000000000000" pitchFamily="2" charset="-127"/>
              </a:rPr>
              <a:t>MW</a:t>
            </a:r>
            <a:r>
              <a:rPr kumimoji="0" lang="en-US" altLang="ko-KR" sz="900" b="0" i="0" u="none" strike="noStrike" kern="1200" cap="none" spc="0" normalizeH="0" baseline="0" noProof="0">
                <a:ln>
                  <a:solidFill>
                    <a:srgbClr val="FFFFFF">
                      <a:lumMod val="75000"/>
                      <a:alpha val="0"/>
                    </a:srgbClr>
                  </a:solidFill>
                </a:ln>
                <a:solidFill>
                  <a:schemeClr val="tx1">
                    <a:lumMod val="65000"/>
                    <a:lumOff val="35000"/>
                  </a:schemeClr>
                </a:solidFill>
                <a:effectLst/>
                <a:uLnTx/>
                <a:uFillTx/>
                <a:latin typeface="KoPub돋움체 Medium" panose="00000600000000000000" pitchFamily="2" charset="-127"/>
                <a:ea typeface="KoPub돋움체 Medium" panose="00000600000000000000" pitchFamily="2" charset="-127"/>
                <a:cs typeface="+mn-cs"/>
              </a:rPr>
              <a:t>)</a:t>
            </a:r>
            <a:endParaRPr kumimoji="0" lang="ko-KR" altLang="en-US" sz="900" b="0" i="0" u="none" strike="noStrike" kern="1200" cap="none" spc="0" normalizeH="0" baseline="0" noProof="0">
              <a:ln>
                <a:solidFill>
                  <a:srgbClr val="FFFFFF">
                    <a:lumMod val="75000"/>
                    <a:alpha val="0"/>
                  </a:srgbClr>
                </a:solidFill>
              </a:ln>
              <a:solidFill>
                <a:schemeClr val="tx1">
                  <a:lumMod val="65000"/>
                  <a:lumOff val="35000"/>
                </a:schemeClr>
              </a:solidFill>
              <a:effectLst/>
              <a:uLnTx/>
              <a:uFillTx/>
              <a:latin typeface="KoPub돋움체 Medium" panose="00000600000000000000" pitchFamily="2" charset="-127"/>
              <a:ea typeface="KoPub돋움체 Medium" panose="00000600000000000000" pitchFamily="2" charset="-127"/>
              <a:cs typeface="+mn-cs"/>
            </a:endParaRPr>
          </a:p>
        </p:txBody>
      </p:sp>
      <p:sp>
        <p:nvSpPr>
          <p:cNvPr id="14" name="TextBox 13">
            <a:extLst>
              <a:ext uri="{FF2B5EF4-FFF2-40B4-BE49-F238E27FC236}">
                <a16:creationId xmlns:a16="http://schemas.microsoft.com/office/drawing/2014/main" id="{CBD071F5-6E2A-748E-E99C-4264AEB141A0}"/>
              </a:ext>
            </a:extLst>
          </p:cNvPr>
          <p:cNvSpPr txBox="1"/>
          <p:nvPr/>
        </p:nvSpPr>
        <p:spPr>
          <a:xfrm>
            <a:off x="-374400" y="3977204"/>
            <a:ext cx="1440000" cy="138499"/>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lang="ko-KR" altLang="en-US" sz="1000" b="0" i="0" u="none" strike="noStrike" kern="1200" baseline="0">
                <a:ln>
                  <a:solidFill>
                    <a:srgbClr val="FFFFFF">
                      <a:lumMod val="75000"/>
                      <a:alpha val="0"/>
                    </a:srgbClr>
                  </a:solidFill>
                </a:ln>
                <a:solidFill>
                  <a:srgbClr val="000000">
                    <a:lumMod val="65000"/>
                    <a:lumOff val="35000"/>
                  </a:srgbClr>
                </a:solidFill>
                <a:latin typeface="KoPub돋움체 Medium" panose="00000600000000000000" pitchFamily="2" charset="-127"/>
                <a:ea typeface="KoPub돋움체 Medium" panose="00000600000000000000" pitchFamily="2" charset="-127"/>
                <a:cs typeface="+mn-cs"/>
              </a:defRPr>
            </a:pPr>
            <a:r>
              <a:rPr kumimoji="0" lang="en-US" altLang="ko-KR" sz="900" b="0" i="0" u="none" strike="noStrike" kern="1200" cap="none" spc="0" normalizeH="0" baseline="0" noProof="0">
                <a:ln>
                  <a:solidFill>
                    <a:srgbClr val="FFFFFF">
                      <a:lumMod val="75000"/>
                      <a:alpha val="0"/>
                    </a:srgbClr>
                  </a:solidFill>
                </a:ln>
                <a:solidFill>
                  <a:schemeClr val="tx1">
                    <a:lumMod val="65000"/>
                    <a:lumOff val="35000"/>
                  </a:schemeClr>
                </a:solidFill>
                <a:effectLst/>
                <a:uLnTx/>
                <a:uFillTx/>
                <a:latin typeface="KoPub돋움체 Medium" panose="00000600000000000000" pitchFamily="2" charset="-127"/>
                <a:ea typeface="KoPub돋움체 Medium" panose="00000600000000000000" pitchFamily="2" charset="-127"/>
                <a:cs typeface="+mn-cs"/>
              </a:rPr>
              <a:t>(</a:t>
            </a:r>
            <a:r>
              <a:rPr kumimoji="0" lang="ko-KR" altLang="en-US" sz="900" b="0" i="0" u="none" strike="noStrike" kern="1200" cap="none" spc="0" normalizeH="0" baseline="0" noProof="0">
                <a:ln>
                  <a:solidFill>
                    <a:srgbClr val="FFFFFF">
                      <a:lumMod val="75000"/>
                      <a:alpha val="0"/>
                    </a:srgbClr>
                  </a:solidFill>
                </a:ln>
                <a:solidFill>
                  <a:schemeClr val="tx1">
                    <a:lumMod val="65000"/>
                    <a:lumOff val="35000"/>
                  </a:schemeClr>
                </a:solidFill>
                <a:effectLst/>
                <a:uLnTx/>
                <a:uFillTx/>
                <a:latin typeface="KoPub돋움체 Medium" panose="00000600000000000000" pitchFamily="2" charset="-127"/>
                <a:ea typeface="KoPub돋움체 Medium" panose="00000600000000000000" pitchFamily="2" charset="-127"/>
                <a:cs typeface="+mn-cs"/>
              </a:rPr>
              <a:t>단위 </a:t>
            </a:r>
            <a:r>
              <a:rPr kumimoji="0" lang="en-US" altLang="ko-KR" sz="900" b="0" i="0" u="none" strike="noStrike" kern="1200" cap="none" spc="0" normalizeH="0" baseline="0" noProof="0">
                <a:ln>
                  <a:solidFill>
                    <a:srgbClr val="FFFFFF">
                      <a:lumMod val="75000"/>
                      <a:alpha val="0"/>
                    </a:srgbClr>
                  </a:solidFill>
                </a:ln>
                <a:solidFill>
                  <a:schemeClr val="tx1">
                    <a:lumMod val="65000"/>
                    <a:lumOff val="35000"/>
                  </a:schemeClr>
                </a:solidFill>
                <a:effectLst/>
                <a:uLnTx/>
                <a:uFillTx/>
                <a:latin typeface="KoPub돋움체 Medium" panose="00000600000000000000" pitchFamily="2" charset="-127"/>
                <a:ea typeface="KoPub돋움체 Medium" panose="00000600000000000000" pitchFamily="2" charset="-127"/>
                <a:cs typeface="+mn-cs"/>
              </a:rPr>
              <a:t>: </a:t>
            </a:r>
            <a:r>
              <a:rPr lang="en-US" altLang="ko-KR" sz="900">
                <a:ln>
                  <a:solidFill>
                    <a:srgbClr val="FFFFFF">
                      <a:lumMod val="75000"/>
                      <a:alpha val="0"/>
                    </a:srgbClr>
                  </a:solidFill>
                </a:ln>
                <a:solidFill>
                  <a:schemeClr val="tx1">
                    <a:lumMod val="65000"/>
                    <a:lumOff val="35000"/>
                  </a:schemeClr>
                </a:solidFill>
                <a:latin typeface="KoPub돋움체 Medium" panose="00000600000000000000" pitchFamily="2" charset="-127"/>
                <a:ea typeface="KoPub돋움체 Medium" panose="00000600000000000000" pitchFamily="2" charset="-127"/>
              </a:rPr>
              <a:t>MW</a:t>
            </a:r>
            <a:r>
              <a:rPr kumimoji="0" lang="en-US" altLang="ko-KR" sz="900" b="0" i="0" u="none" strike="noStrike" kern="1200" cap="none" spc="0" normalizeH="0" baseline="0" noProof="0">
                <a:ln>
                  <a:solidFill>
                    <a:srgbClr val="FFFFFF">
                      <a:lumMod val="75000"/>
                      <a:alpha val="0"/>
                    </a:srgbClr>
                  </a:solidFill>
                </a:ln>
                <a:solidFill>
                  <a:schemeClr val="tx1">
                    <a:lumMod val="65000"/>
                    <a:lumOff val="35000"/>
                  </a:schemeClr>
                </a:solidFill>
                <a:effectLst/>
                <a:uLnTx/>
                <a:uFillTx/>
                <a:latin typeface="KoPub돋움체 Medium" panose="00000600000000000000" pitchFamily="2" charset="-127"/>
                <a:ea typeface="KoPub돋움체 Medium" panose="00000600000000000000" pitchFamily="2" charset="-127"/>
                <a:cs typeface="+mn-cs"/>
              </a:rPr>
              <a:t>)</a:t>
            </a:r>
            <a:endParaRPr kumimoji="0" lang="ko-KR" altLang="en-US" sz="900" b="0" i="0" u="none" strike="noStrike" kern="1200" cap="none" spc="0" normalizeH="0" baseline="0" noProof="0">
              <a:ln>
                <a:solidFill>
                  <a:srgbClr val="FFFFFF">
                    <a:lumMod val="75000"/>
                    <a:alpha val="0"/>
                  </a:srgbClr>
                </a:solidFill>
              </a:ln>
              <a:solidFill>
                <a:schemeClr val="tx1">
                  <a:lumMod val="65000"/>
                  <a:lumOff val="35000"/>
                </a:schemeClr>
              </a:solidFill>
              <a:effectLst/>
              <a:uLnTx/>
              <a:uFillTx/>
              <a:latin typeface="KoPub돋움체 Medium" panose="00000600000000000000" pitchFamily="2" charset="-127"/>
              <a:ea typeface="KoPub돋움체 Medium" panose="00000600000000000000" pitchFamily="2" charset="-127"/>
              <a:cs typeface="+mn-cs"/>
            </a:endParaRPr>
          </a:p>
        </p:txBody>
      </p:sp>
      <p:graphicFrame>
        <p:nvGraphicFramePr>
          <p:cNvPr id="15" name="차트 14">
            <a:extLst>
              <a:ext uri="{FF2B5EF4-FFF2-40B4-BE49-F238E27FC236}">
                <a16:creationId xmlns:a16="http://schemas.microsoft.com/office/drawing/2014/main" id="{123EC796-462F-53E9-9600-016BF58B20D3}"/>
              </a:ext>
            </a:extLst>
          </p:cNvPr>
          <p:cNvGraphicFramePr>
            <a:graphicFrameLocks/>
          </p:cNvGraphicFramePr>
          <p:nvPr>
            <p:extLst>
              <p:ext uri="{D42A27DB-BD31-4B8C-83A1-F6EECF244321}">
                <p14:modId xmlns:p14="http://schemas.microsoft.com/office/powerpoint/2010/main" val="3928903351"/>
              </p:ext>
            </p:extLst>
          </p:nvPr>
        </p:nvGraphicFramePr>
        <p:xfrm>
          <a:off x="5194612" y="1872619"/>
          <a:ext cx="3971925" cy="2383155"/>
        </p:xfrm>
        <a:graphic>
          <a:graphicData uri="http://schemas.openxmlformats.org/drawingml/2006/chart">
            <c:chart xmlns:c="http://schemas.openxmlformats.org/drawingml/2006/chart" xmlns:r="http://schemas.openxmlformats.org/officeDocument/2006/relationships" r:id="rId7"/>
          </a:graphicData>
        </a:graphic>
      </p:graphicFrame>
      <p:sp>
        <p:nvSpPr>
          <p:cNvPr id="16" name="TextBox 15">
            <a:extLst>
              <a:ext uri="{FF2B5EF4-FFF2-40B4-BE49-F238E27FC236}">
                <a16:creationId xmlns:a16="http://schemas.microsoft.com/office/drawing/2014/main" id="{DF7AD436-4B35-4A1E-F6FB-73165257B849}"/>
              </a:ext>
            </a:extLst>
          </p:cNvPr>
          <p:cNvSpPr txBox="1"/>
          <p:nvPr/>
        </p:nvSpPr>
        <p:spPr>
          <a:xfrm>
            <a:off x="7887475" y="1927459"/>
            <a:ext cx="1440000" cy="138499"/>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lang="ko-KR" altLang="en-US" sz="1000" b="0" i="0" u="none" strike="noStrike" kern="1200" baseline="0">
                <a:ln>
                  <a:solidFill>
                    <a:srgbClr val="FFFFFF">
                      <a:lumMod val="75000"/>
                      <a:alpha val="0"/>
                    </a:srgbClr>
                  </a:solidFill>
                </a:ln>
                <a:solidFill>
                  <a:srgbClr val="000000">
                    <a:lumMod val="65000"/>
                    <a:lumOff val="35000"/>
                  </a:srgbClr>
                </a:solidFill>
                <a:latin typeface="KoPub돋움체 Medium" panose="00000600000000000000" pitchFamily="2" charset="-127"/>
                <a:ea typeface="KoPub돋움체 Medium" panose="00000600000000000000" pitchFamily="2" charset="-127"/>
                <a:cs typeface="+mn-cs"/>
              </a:defRPr>
            </a:pPr>
            <a:r>
              <a:rPr kumimoji="0" lang="en-US" altLang="ko-KR" sz="900" b="0" i="0" u="none" strike="noStrike" kern="1200" cap="none" spc="0" normalizeH="0" baseline="0" noProof="0">
                <a:ln>
                  <a:solidFill>
                    <a:srgbClr val="FFFFFF">
                      <a:lumMod val="75000"/>
                      <a:alpha val="0"/>
                    </a:srgbClr>
                  </a:solidFill>
                </a:ln>
                <a:solidFill>
                  <a:schemeClr val="tx1">
                    <a:lumMod val="65000"/>
                    <a:lumOff val="35000"/>
                  </a:schemeClr>
                </a:solidFill>
                <a:effectLst/>
                <a:uLnTx/>
                <a:uFillTx/>
                <a:latin typeface="KoPub돋움체 Medium" panose="00000600000000000000" pitchFamily="2" charset="-127"/>
                <a:ea typeface="KoPub돋움체 Medium" panose="00000600000000000000" pitchFamily="2" charset="-127"/>
                <a:cs typeface="+mn-cs"/>
              </a:rPr>
              <a:t>(</a:t>
            </a:r>
            <a:r>
              <a:rPr kumimoji="0" lang="ko-KR" altLang="en-US" sz="900" b="0" i="0" u="none" strike="noStrike" kern="1200" cap="none" spc="0" normalizeH="0" baseline="0" noProof="0">
                <a:ln>
                  <a:solidFill>
                    <a:srgbClr val="FFFFFF">
                      <a:lumMod val="75000"/>
                      <a:alpha val="0"/>
                    </a:srgbClr>
                  </a:solidFill>
                </a:ln>
                <a:solidFill>
                  <a:schemeClr val="tx1">
                    <a:lumMod val="65000"/>
                    <a:lumOff val="35000"/>
                  </a:schemeClr>
                </a:solidFill>
                <a:effectLst/>
                <a:uLnTx/>
                <a:uFillTx/>
                <a:latin typeface="KoPub돋움체 Medium" panose="00000600000000000000" pitchFamily="2" charset="-127"/>
                <a:ea typeface="KoPub돋움체 Medium" panose="00000600000000000000" pitchFamily="2" charset="-127"/>
                <a:cs typeface="+mn-cs"/>
              </a:rPr>
              <a:t>단위 </a:t>
            </a:r>
            <a:r>
              <a:rPr kumimoji="0" lang="en-US" altLang="ko-KR" sz="900" b="0" i="0" u="none" strike="noStrike" kern="1200" cap="none" spc="0" normalizeH="0" baseline="0" noProof="0">
                <a:ln>
                  <a:solidFill>
                    <a:srgbClr val="FFFFFF">
                      <a:lumMod val="75000"/>
                      <a:alpha val="0"/>
                    </a:srgbClr>
                  </a:solidFill>
                </a:ln>
                <a:solidFill>
                  <a:schemeClr val="tx1">
                    <a:lumMod val="65000"/>
                    <a:lumOff val="35000"/>
                  </a:schemeClr>
                </a:solidFill>
                <a:effectLst/>
                <a:uLnTx/>
                <a:uFillTx/>
                <a:latin typeface="KoPub돋움체 Medium" panose="00000600000000000000" pitchFamily="2" charset="-127"/>
                <a:ea typeface="KoPub돋움체 Medium" panose="00000600000000000000" pitchFamily="2" charset="-127"/>
                <a:cs typeface="+mn-cs"/>
              </a:rPr>
              <a:t>: GW)</a:t>
            </a:r>
            <a:endParaRPr kumimoji="0" lang="ko-KR" altLang="en-US" sz="900" b="0" i="0" u="none" strike="noStrike" kern="1200" cap="none" spc="0" normalizeH="0" baseline="0" noProof="0">
              <a:ln>
                <a:solidFill>
                  <a:srgbClr val="FFFFFF">
                    <a:lumMod val="75000"/>
                    <a:alpha val="0"/>
                  </a:srgbClr>
                </a:solidFill>
              </a:ln>
              <a:solidFill>
                <a:schemeClr val="tx1">
                  <a:lumMod val="65000"/>
                  <a:lumOff val="35000"/>
                </a:schemeClr>
              </a:solidFill>
              <a:effectLst/>
              <a:uLnTx/>
              <a:uFillTx/>
              <a:latin typeface="KoPub돋움체 Medium" panose="00000600000000000000" pitchFamily="2" charset="-127"/>
              <a:ea typeface="KoPub돋움체 Medium" panose="00000600000000000000" pitchFamily="2" charset="-127"/>
              <a:cs typeface="+mn-cs"/>
            </a:endParaRPr>
          </a:p>
        </p:txBody>
      </p:sp>
      <p:sp>
        <p:nvSpPr>
          <p:cNvPr id="25" name="직사각형 24">
            <a:extLst>
              <a:ext uri="{FF2B5EF4-FFF2-40B4-BE49-F238E27FC236}">
                <a16:creationId xmlns:a16="http://schemas.microsoft.com/office/drawing/2014/main" id="{9DE173DE-C557-EC78-DFED-9479B4384A43}"/>
              </a:ext>
            </a:extLst>
          </p:cNvPr>
          <p:cNvSpPr/>
          <p:nvPr/>
        </p:nvSpPr>
        <p:spPr>
          <a:xfrm>
            <a:off x="5068800" y="1735200"/>
            <a:ext cx="3007692" cy="246221"/>
          </a:xfrm>
          <a:prstGeom prst="rect">
            <a:avLst/>
          </a:prstGeom>
        </p:spPr>
        <p:txBody>
          <a:bodyPr wrap="square" lIns="36000" rIns="3600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altLang="ko-KR" sz="1000" b="1" i="0" u="none" strike="noStrike" kern="1200" cap="none" spc="0" normalizeH="0" baseline="0" noProof="0">
                <a:ln>
                  <a:solidFill>
                    <a:prstClr val="white">
                      <a:lumMod val="75000"/>
                      <a:alpha val="0"/>
                    </a:prstClr>
                  </a:solidFill>
                </a:ln>
                <a:effectLst/>
                <a:uLnTx/>
                <a:uFillTx/>
                <a:latin typeface="KoPub돋움체 Medium" panose="02020603020101020101" pitchFamily="18" charset="-127"/>
                <a:ea typeface="KoPub돋움체 Medium" panose="02020603020101020101" pitchFamily="18" charset="-127"/>
                <a:cs typeface="Univers for KPMG"/>
              </a:rPr>
              <a:t>[ </a:t>
            </a:r>
            <a:r>
              <a:rPr lang="ko-KR" altLang="en-US" sz="1000" b="1">
                <a:ln>
                  <a:solidFill>
                    <a:prstClr val="white">
                      <a:lumMod val="75000"/>
                      <a:alpha val="0"/>
                    </a:prstClr>
                  </a:solidFill>
                </a:ln>
                <a:latin typeface="KoPub돋움체 Medium" panose="02020603020101020101" pitchFamily="18" charset="-127"/>
                <a:ea typeface="KoPub돋움체 Medium" panose="02020603020101020101" pitchFamily="18" charset="-127"/>
                <a:cs typeface="Univers for KPMG"/>
              </a:rPr>
              <a:t>제</a:t>
            </a:r>
            <a:r>
              <a:rPr lang="en-US" altLang="ko-KR" sz="1000" b="1">
                <a:ln>
                  <a:solidFill>
                    <a:prstClr val="white">
                      <a:lumMod val="75000"/>
                      <a:alpha val="0"/>
                    </a:prstClr>
                  </a:solidFill>
                </a:ln>
                <a:latin typeface="KoPub돋움체 Medium" panose="02020603020101020101" pitchFamily="18" charset="-127"/>
                <a:ea typeface="KoPub돋움체 Medium" panose="02020603020101020101" pitchFamily="18" charset="-127"/>
                <a:cs typeface="Univers for KPMG"/>
              </a:rPr>
              <a:t>5</a:t>
            </a:r>
            <a:r>
              <a:rPr lang="ko-KR" altLang="en-US" sz="1000" b="1">
                <a:ln>
                  <a:solidFill>
                    <a:prstClr val="white">
                      <a:lumMod val="75000"/>
                      <a:alpha val="0"/>
                    </a:prstClr>
                  </a:solidFill>
                </a:ln>
                <a:latin typeface="KoPub돋움체 Medium" panose="02020603020101020101" pitchFamily="18" charset="-127"/>
                <a:ea typeface="KoPub돋움체 Medium" panose="02020603020101020101" pitchFamily="18" charset="-127"/>
                <a:cs typeface="Univers for KPMG"/>
              </a:rPr>
              <a:t>차 신재생에너지 기술개발 및 이용</a:t>
            </a:r>
            <a:r>
              <a:rPr lang="en-US" altLang="ko-KR" sz="1000" b="1">
                <a:ln>
                  <a:solidFill>
                    <a:prstClr val="white">
                      <a:lumMod val="75000"/>
                      <a:alpha val="0"/>
                    </a:prstClr>
                  </a:solidFill>
                </a:ln>
                <a:latin typeface="KoPub돋움체 Medium" panose="02020603020101020101" pitchFamily="18" charset="-127"/>
                <a:ea typeface="KoPub돋움체 Medium" panose="02020603020101020101" pitchFamily="18" charset="-127"/>
                <a:cs typeface="Univers for KPMG"/>
              </a:rPr>
              <a:t>·</a:t>
            </a:r>
            <a:r>
              <a:rPr lang="ko-KR" altLang="en-US" sz="1000" b="1">
                <a:ln>
                  <a:solidFill>
                    <a:prstClr val="white">
                      <a:lumMod val="75000"/>
                      <a:alpha val="0"/>
                    </a:prstClr>
                  </a:solidFill>
                </a:ln>
                <a:latin typeface="KoPub돋움체 Medium" panose="02020603020101020101" pitchFamily="18" charset="-127"/>
                <a:ea typeface="KoPub돋움체 Medium" panose="02020603020101020101" pitchFamily="18" charset="-127"/>
                <a:cs typeface="Univers for KPMG"/>
              </a:rPr>
              <a:t>보급 기본계획</a:t>
            </a:r>
            <a:r>
              <a:rPr kumimoji="0" lang="ko-KR" altLang="en-US" sz="1000" b="1" i="0" u="none" strike="noStrike" kern="1200" cap="none" spc="0" normalizeH="0" baseline="0" noProof="0">
                <a:ln>
                  <a:solidFill>
                    <a:prstClr val="white">
                      <a:lumMod val="75000"/>
                      <a:alpha val="0"/>
                    </a:prstClr>
                  </a:solidFill>
                </a:ln>
                <a:effectLst/>
                <a:uLnTx/>
                <a:uFillTx/>
                <a:latin typeface="KoPub돋움체 Medium" panose="02020603020101020101" pitchFamily="18" charset="-127"/>
                <a:ea typeface="KoPub돋움체 Medium" panose="02020603020101020101" pitchFamily="18" charset="-127"/>
                <a:cs typeface="Univers for KPMG"/>
              </a:rPr>
              <a:t> </a:t>
            </a:r>
            <a:r>
              <a:rPr kumimoji="0" lang="en-US" altLang="ko-KR" sz="1000" b="1" i="0" u="none" strike="noStrike" kern="1200" cap="none" spc="0" normalizeH="0" baseline="0" noProof="0">
                <a:ln>
                  <a:solidFill>
                    <a:prstClr val="white">
                      <a:lumMod val="75000"/>
                      <a:alpha val="0"/>
                    </a:prstClr>
                  </a:solidFill>
                </a:ln>
                <a:effectLst/>
                <a:uLnTx/>
                <a:uFillTx/>
                <a:latin typeface="KoPub돋움체 Medium" panose="02020603020101020101" pitchFamily="18" charset="-127"/>
                <a:ea typeface="KoPub돋움체 Medium" panose="02020603020101020101" pitchFamily="18" charset="-127"/>
                <a:cs typeface="Univers for KPMG"/>
              </a:rPr>
              <a:t>]</a:t>
            </a:r>
            <a:endParaRPr kumimoji="0" lang="ko-KR" altLang="en-US" sz="1000" b="1" i="0" u="none" strike="noStrike" kern="1200" cap="none" spc="0" normalizeH="0" baseline="0" noProof="0">
              <a:ln>
                <a:solidFill>
                  <a:prstClr val="white">
                    <a:lumMod val="75000"/>
                    <a:alpha val="0"/>
                  </a:prstClr>
                </a:solidFill>
              </a:ln>
              <a:effectLst/>
              <a:uLnTx/>
              <a:uFillTx/>
              <a:latin typeface="KoPub돋움체 Medium" panose="02020603020101020101" pitchFamily="18" charset="-127"/>
              <a:ea typeface="KoPub돋움체 Medium" panose="02020603020101020101" pitchFamily="18" charset="-127"/>
              <a:cs typeface="Univers for KPMG"/>
            </a:endParaRPr>
          </a:p>
        </p:txBody>
      </p:sp>
      <p:sp>
        <p:nvSpPr>
          <p:cNvPr id="26" name="직사각형 25">
            <a:extLst>
              <a:ext uri="{FF2B5EF4-FFF2-40B4-BE49-F238E27FC236}">
                <a16:creationId xmlns:a16="http://schemas.microsoft.com/office/drawing/2014/main" id="{C98969B1-ADDB-B521-6179-4CABF8996592}"/>
              </a:ext>
            </a:extLst>
          </p:cNvPr>
          <p:cNvSpPr/>
          <p:nvPr/>
        </p:nvSpPr>
        <p:spPr>
          <a:xfrm>
            <a:off x="5007600" y="4151880"/>
            <a:ext cx="4353747" cy="2023957"/>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t"/>
          <a:lstStyle/>
          <a:p>
            <a:pPr marL="259200" indent="-171450" latinLnBrk="1">
              <a:spcBef>
                <a:spcPts val="600"/>
              </a:spcBef>
              <a:buFont typeface="Wingdings" panose="05000000000000000000" pitchFamily="2" charset="2"/>
              <a:buChar char="ü"/>
            </a:pPr>
            <a:r>
              <a:rPr lang="ko-KR" altLang="en-US" sz="900">
                <a:solidFill>
                  <a:schemeClr val="tx1"/>
                </a:solidFill>
                <a:latin typeface="KoPub돋움체 Light" panose="00000300000000000000" pitchFamily="2" charset="-127"/>
                <a:ea typeface="KoPub돋움체 Light" panose="00000300000000000000" pitchFamily="2" charset="-127"/>
              </a:rPr>
              <a:t>제</a:t>
            </a:r>
            <a:r>
              <a:rPr lang="en-US" altLang="ko-KR" sz="900">
                <a:solidFill>
                  <a:schemeClr val="tx1"/>
                </a:solidFill>
                <a:latin typeface="KoPub돋움체 Light" panose="00000300000000000000" pitchFamily="2" charset="-127"/>
                <a:ea typeface="KoPub돋움체 Light" panose="00000300000000000000" pitchFamily="2" charset="-127"/>
              </a:rPr>
              <a:t>10</a:t>
            </a:r>
            <a:r>
              <a:rPr lang="ko-KR" altLang="en-US" sz="900">
                <a:solidFill>
                  <a:schemeClr val="tx1"/>
                </a:solidFill>
                <a:latin typeface="KoPub돋움체 Light" panose="00000300000000000000" pitchFamily="2" charset="-127"/>
                <a:ea typeface="KoPub돋움체 Light" panose="00000300000000000000" pitchFamily="2" charset="-127"/>
              </a:rPr>
              <a:t>차 전력수급계획</a:t>
            </a:r>
            <a:r>
              <a:rPr lang="en-US" altLang="ko-KR" sz="900">
                <a:solidFill>
                  <a:schemeClr val="tx1"/>
                </a:solidFill>
                <a:latin typeface="KoPub돋움체 Light" panose="00000300000000000000" pitchFamily="2" charset="-127"/>
                <a:ea typeface="KoPub돋움체 Light" panose="00000300000000000000" pitchFamily="2" charset="-127"/>
              </a:rPr>
              <a:t>, </a:t>
            </a:r>
            <a:r>
              <a:rPr lang="ko-KR" altLang="en-US" sz="900">
                <a:solidFill>
                  <a:schemeClr val="tx1"/>
                </a:solidFill>
                <a:latin typeface="KoPub돋움체 Light" panose="00000300000000000000" pitchFamily="2" charset="-127"/>
                <a:ea typeface="KoPub돋움체 Light" panose="00000300000000000000" pitchFamily="2" charset="-127"/>
              </a:rPr>
              <a:t>제</a:t>
            </a:r>
            <a:r>
              <a:rPr lang="en-US" altLang="ko-KR" sz="900">
                <a:solidFill>
                  <a:schemeClr val="tx1"/>
                </a:solidFill>
                <a:latin typeface="KoPub돋움체 Light" panose="00000300000000000000" pitchFamily="2" charset="-127"/>
                <a:ea typeface="KoPub돋움체 Light" panose="00000300000000000000" pitchFamily="2" charset="-127"/>
              </a:rPr>
              <a:t>5</a:t>
            </a:r>
            <a:r>
              <a:rPr lang="ko-KR" altLang="en-US" sz="900">
                <a:solidFill>
                  <a:schemeClr val="tx1"/>
                </a:solidFill>
                <a:latin typeface="KoPub돋움체 Light" panose="00000300000000000000" pitchFamily="2" charset="-127"/>
                <a:ea typeface="KoPub돋움체 Light" panose="00000300000000000000" pitchFamily="2" charset="-127"/>
              </a:rPr>
              <a:t>차 신재생에너지 기본계획 등 정부 주도 해상풍력 시장 확대 의지로 국내 해상풍력 파이프라인이 총 </a:t>
            </a:r>
            <a:r>
              <a:rPr lang="en-US" altLang="ko-KR" sz="900">
                <a:solidFill>
                  <a:schemeClr val="tx1"/>
                </a:solidFill>
                <a:latin typeface="KoPub돋움체 Light" panose="00000300000000000000" pitchFamily="2" charset="-127"/>
                <a:ea typeface="KoPub돋움체 Light" panose="00000300000000000000" pitchFamily="2" charset="-127"/>
              </a:rPr>
              <a:t>20.8GW</a:t>
            </a:r>
            <a:r>
              <a:rPr lang="ko-KR" altLang="en-US" sz="900">
                <a:solidFill>
                  <a:schemeClr val="tx1"/>
                </a:solidFill>
                <a:latin typeface="KoPub돋움체 Light" panose="00000300000000000000" pitchFamily="2" charset="-127"/>
                <a:ea typeface="KoPub돋움체 Light" panose="00000300000000000000" pitchFamily="2" charset="-127"/>
              </a:rPr>
              <a:t>로 확대</a:t>
            </a:r>
            <a:endParaRPr lang="en-US" altLang="ko-KR" sz="900">
              <a:solidFill>
                <a:schemeClr val="tx1"/>
              </a:solidFill>
              <a:latin typeface="KoPub돋움체 Light" panose="00000300000000000000" pitchFamily="2" charset="-127"/>
              <a:ea typeface="KoPub돋움체 Light" panose="00000300000000000000" pitchFamily="2" charset="-127"/>
            </a:endParaRPr>
          </a:p>
          <a:p>
            <a:pPr marL="259200" indent="-171450" latinLnBrk="1">
              <a:spcBef>
                <a:spcPts val="600"/>
              </a:spcBef>
              <a:buFont typeface="Wingdings" panose="05000000000000000000" pitchFamily="2" charset="2"/>
              <a:buChar char="ü"/>
            </a:pPr>
            <a:r>
              <a:rPr lang="ko-KR" altLang="en-US" sz="900">
                <a:solidFill>
                  <a:schemeClr val="tx1"/>
                </a:solidFill>
                <a:latin typeface="KoPub돋움체 Light" panose="00000300000000000000" pitchFamily="2" charset="-127"/>
                <a:ea typeface="KoPub돋움체 Light" panose="00000300000000000000" pitchFamily="2" charset="-127"/>
              </a:rPr>
              <a:t>향후 </a:t>
            </a:r>
            <a:r>
              <a:rPr lang="en-US" altLang="ko-KR" sz="900">
                <a:solidFill>
                  <a:schemeClr val="tx1"/>
                </a:solidFill>
                <a:latin typeface="KoPub돋움체 Light" panose="00000300000000000000" pitchFamily="2" charset="-127"/>
                <a:ea typeface="KoPub돋움체 Light" panose="00000300000000000000" pitchFamily="2" charset="-127"/>
              </a:rPr>
              <a:t>10</a:t>
            </a:r>
            <a:r>
              <a:rPr lang="ko-KR" altLang="en-US" sz="900">
                <a:solidFill>
                  <a:schemeClr val="tx1"/>
                </a:solidFill>
                <a:latin typeface="KoPub돋움체 Light" panose="00000300000000000000" pitchFamily="2" charset="-127"/>
                <a:ea typeface="KoPub돋움체 Light" panose="00000300000000000000" pitchFamily="2" charset="-127"/>
              </a:rPr>
              <a:t>년간 해상풍력 발전 사업 허가 건수는 </a:t>
            </a:r>
            <a:r>
              <a:rPr lang="en-US" altLang="ko-KR" sz="900">
                <a:solidFill>
                  <a:schemeClr val="tx1"/>
                </a:solidFill>
                <a:latin typeface="KoPub돋움체 Light" panose="00000300000000000000" pitchFamily="2" charset="-127"/>
                <a:ea typeface="KoPub돋움체 Light" panose="00000300000000000000" pitchFamily="2" charset="-127"/>
              </a:rPr>
              <a:t>70</a:t>
            </a:r>
            <a:r>
              <a:rPr lang="ko-KR" altLang="en-US" sz="900">
                <a:solidFill>
                  <a:schemeClr val="tx1"/>
                </a:solidFill>
                <a:latin typeface="KoPub돋움체 Light" panose="00000300000000000000" pitchFamily="2" charset="-127"/>
                <a:ea typeface="KoPub돋움체 Light" panose="00000300000000000000" pitchFamily="2" charset="-127"/>
              </a:rPr>
              <a:t>건에 달하나</a:t>
            </a:r>
            <a:r>
              <a:rPr lang="en-US" altLang="ko-KR" sz="900">
                <a:solidFill>
                  <a:schemeClr val="tx1"/>
                </a:solidFill>
                <a:latin typeface="KoPub돋움체 Light" panose="00000300000000000000" pitchFamily="2" charset="-127"/>
                <a:ea typeface="KoPub돋움체 Light" panose="00000300000000000000" pitchFamily="2" charset="-127"/>
              </a:rPr>
              <a:t>, </a:t>
            </a:r>
            <a:r>
              <a:rPr lang="ko-KR" altLang="en-US" sz="900">
                <a:solidFill>
                  <a:schemeClr val="tx1"/>
                </a:solidFill>
                <a:latin typeface="KoPub돋움체 Light" panose="00000300000000000000" pitchFamily="2" charset="-127"/>
                <a:ea typeface="KoPub돋움체 Light" panose="00000300000000000000" pitchFamily="2" charset="-127"/>
              </a:rPr>
              <a:t>최종 허가 발전 규모는 </a:t>
            </a:r>
            <a:r>
              <a:rPr lang="en-US" altLang="ko-KR" sz="900">
                <a:solidFill>
                  <a:schemeClr val="tx1"/>
                </a:solidFill>
                <a:latin typeface="KoPub돋움체 Light" panose="00000300000000000000" pitchFamily="2" charset="-127"/>
                <a:ea typeface="KoPub돋움체 Light" panose="00000300000000000000" pitchFamily="2" charset="-127"/>
              </a:rPr>
              <a:t>548MW</a:t>
            </a:r>
            <a:r>
              <a:rPr lang="ko-KR" altLang="en-US" sz="900">
                <a:solidFill>
                  <a:schemeClr val="tx1"/>
                </a:solidFill>
                <a:latin typeface="KoPub돋움체 Light" panose="00000300000000000000" pitchFamily="2" charset="-127"/>
                <a:ea typeface="KoPub돋움체 Light" panose="00000300000000000000" pitchFamily="2" charset="-127"/>
              </a:rPr>
              <a:t>로 단 </a:t>
            </a:r>
            <a:r>
              <a:rPr lang="en-US" altLang="ko-KR" sz="900">
                <a:solidFill>
                  <a:schemeClr val="tx1"/>
                </a:solidFill>
                <a:latin typeface="KoPub돋움체 Light" panose="00000300000000000000" pitchFamily="2" charset="-127"/>
                <a:ea typeface="KoPub돋움체 Light" panose="00000300000000000000" pitchFamily="2" charset="-127"/>
              </a:rPr>
              <a:t>4</a:t>
            </a:r>
            <a:r>
              <a:rPr lang="ko-KR" altLang="en-US" sz="900">
                <a:solidFill>
                  <a:schemeClr val="tx1"/>
                </a:solidFill>
                <a:latin typeface="KoPub돋움체 Light" panose="00000300000000000000" pitchFamily="2" charset="-127"/>
                <a:ea typeface="KoPub돋움체 Light" panose="00000300000000000000" pitchFamily="2" charset="-127"/>
              </a:rPr>
              <a:t>건에 불과</a:t>
            </a:r>
            <a:endParaRPr lang="en-US" altLang="ko-KR" sz="900">
              <a:solidFill>
                <a:schemeClr val="tx1"/>
              </a:solidFill>
              <a:latin typeface="KoPub돋움체 Light" panose="00000300000000000000" pitchFamily="2" charset="-127"/>
              <a:ea typeface="KoPub돋움체 Light" panose="00000300000000000000" pitchFamily="2" charset="-127"/>
            </a:endParaRPr>
          </a:p>
          <a:p>
            <a:pPr marL="259200" indent="-171450" latinLnBrk="1">
              <a:spcBef>
                <a:spcPts val="600"/>
              </a:spcBef>
              <a:buFont typeface="Wingdings" panose="05000000000000000000" pitchFamily="2" charset="2"/>
              <a:buChar char="ü"/>
            </a:pPr>
            <a:r>
              <a:rPr lang="ko-KR" altLang="en-US" sz="900">
                <a:solidFill>
                  <a:schemeClr val="tx1"/>
                </a:solidFill>
                <a:latin typeface="KoPub돋움체 Light" panose="00000300000000000000" pitchFamily="2" charset="-127"/>
                <a:ea typeface="KoPub돋움체 Light" panose="00000300000000000000" pitchFamily="2" charset="-127"/>
              </a:rPr>
              <a:t>이는 복잡한 인허가 과정 및 지방자치단체의 불분명한 재량권</a:t>
            </a:r>
            <a:r>
              <a:rPr lang="en-US" altLang="ko-KR" sz="900">
                <a:solidFill>
                  <a:schemeClr val="tx1"/>
                </a:solidFill>
                <a:latin typeface="KoPub돋움체 Light" panose="00000300000000000000" pitchFamily="2" charset="-127"/>
                <a:ea typeface="KoPub돋움체 Light" panose="00000300000000000000" pitchFamily="2" charset="-127"/>
              </a:rPr>
              <a:t>, </a:t>
            </a:r>
            <a:r>
              <a:rPr lang="ko-KR" altLang="en-US" sz="900">
                <a:solidFill>
                  <a:schemeClr val="tx1"/>
                </a:solidFill>
                <a:latin typeface="KoPub돋움체 Light" panose="00000300000000000000" pitchFamily="2" charset="-127"/>
                <a:ea typeface="KoPub돋움체 Light" panose="00000300000000000000" pitchFamily="2" charset="-127"/>
              </a:rPr>
              <a:t>주민 수용성 문제 등으로 풍력 사업이 지연되는 경우 다수 발생함에 따르는 리스크</a:t>
            </a:r>
            <a:endParaRPr lang="en-US" altLang="ko-KR" sz="900">
              <a:solidFill>
                <a:schemeClr val="tx1"/>
              </a:solidFill>
              <a:latin typeface="KoPub돋움체 Light" panose="00000300000000000000" pitchFamily="2" charset="-127"/>
              <a:ea typeface="KoPub돋움체 Light" panose="00000300000000000000" pitchFamily="2" charset="-127"/>
            </a:endParaRPr>
          </a:p>
          <a:p>
            <a:pPr marL="259200" indent="-171450" latinLnBrk="1">
              <a:spcBef>
                <a:spcPts val="600"/>
              </a:spcBef>
              <a:buFont typeface="Wingdings" panose="05000000000000000000" pitchFamily="2" charset="2"/>
              <a:buChar char="ü"/>
            </a:pPr>
            <a:r>
              <a:rPr lang="en-US" altLang="ko-KR" sz="900">
                <a:solidFill>
                  <a:schemeClr val="tx1"/>
                </a:solidFill>
                <a:latin typeface="KoPub돋움체 Light" panose="00000300000000000000" pitchFamily="2" charset="-127"/>
                <a:ea typeface="KoPub돋움체 Light" panose="00000300000000000000" pitchFamily="2" charset="-127"/>
              </a:rPr>
              <a:t>One-stop</a:t>
            </a:r>
            <a:r>
              <a:rPr lang="ko-KR" altLang="en-US" sz="900">
                <a:solidFill>
                  <a:schemeClr val="tx1"/>
                </a:solidFill>
                <a:latin typeface="KoPub돋움체 Light" panose="00000300000000000000" pitchFamily="2" charset="-127"/>
                <a:ea typeface="KoPub돋움체 Light" panose="00000300000000000000" pitchFamily="2" charset="-127"/>
              </a:rPr>
              <a:t> </a:t>
            </a:r>
            <a:r>
              <a:rPr lang="en-US" altLang="ko-KR" sz="900">
                <a:solidFill>
                  <a:schemeClr val="tx1"/>
                </a:solidFill>
                <a:latin typeface="KoPub돋움체 Light" panose="00000300000000000000" pitchFamily="2" charset="-127"/>
                <a:ea typeface="KoPub돋움체 Light" panose="00000300000000000000" pitchFamily="2" charset="-127"/>
              </a:rPr>
              <a:t>shop</a:t>
            </a:r>
            <a:r>
              <a:rPr lang="ko-KR" altLang="en-US" sz="900">
                <a:solidFill>
                  <a:schemeClr val="tx1"/>
                </a:solidFill>
                <a:latin typeface="KoPub돋움체 Light" panose="00000300000000000000" pitchFamily="2" charset="-127"/>
                <a:ea typeface="KoPub돋움체 Light" panose="00000300000000000000" pitchFamily="2" charset="-127"/>
              </a:rPr>
              <a:t>과 같은 해상풍력 특별법을 통해 정부 주도 부지 선정 및 조사</a:t>
            </a:r>
            <a:r>
              <a:rPr lang="en-US" altLang="ko-KR" sz="900">
                <a:solidFill>
                  <a:schemeClr val="tx1"/>
                </a:solidFill>
                <a:latin typeface="KoPub돋움체 Light" panose="00000300000000000000" pitchFamily="2" charset="-127"/>
                <a:ea typeface="KoPub돋움체 Light" panose="00000300000000000000" pitchFamily="2" charset="-127"/>
              </a:rPr>
              <a:t>,</a:t>
            </a:r>
            <a:r>
              <a:rPr lang="ko-KR" altLang="en-US" sz="900">
                <a:solidFill>
                  <a:schemeClr val="tx1"/>
                </a:solidFill>
                <a:latin typeface="KoPub돋움체 Light" panose="00000300000000000000" pitchFamily="2" charset="-127"/>
                <a:ea typeface="KoPub돋움체 Light" panose="00000300000000000000" pitchFamily="2" charset="-127"/>
              </a:rPr>
              <a:t> </a:t>
            </a:r>
            <a:r>
              <a:rPr lang="ko-KR" altLang="en-US" sz="900" err="1">
                <a:solidFill>
                  <a:schemeClr val="tx1"/>
                </a:solidFill>
                <a:latin typeface="KoPub돋움체 Light" panose="00000300000000000000" pitchFamily="2" charset="-127"/>
                <a:ea typeface="KoPub돋움체 Light" panose="00000300000000000000" pitchFamily="2" charset="-127"/>
              </a:rPr>
              <a:t>디펠로퍼</a:t>
            </a:r>
            <a:r>
              <a:rPr lang="ko-KR" altLang="en-US" sz="900">
                <a:solidFill>
                  <a:schemeClr val="tx1"/>
                </a:solidFill>
                <a:latin typeface="KoPub돋움체 Light" panose="00000300000000000000" pitchFamily="2" charset="-127"/>
                <a:ea typeface="KoPub돋움체 Light" panose="00000300000000000000" pitchFamily="2" charset="-127"/>
              </a:rPr>
              <a:t> 부담 감소</a:t>
            </a:r>
            <a:r>
              <a:rPr lang="en-US" altLang="ko-KR" sz="900">
                <a:solidFill>
                  <a:schemeClr val="tx1"/>
                </a:solidFill>
                <a:latin typeface="KoPub돋움체 Light" panose="00000300000000000000" pitchFamily="2" charset="-127"/>
                <a:ea typeface="KoPub돋움체 Light" panose="00000300000000000000" pitchFamily="2" charset="-127"/>
              </a:rPr>
              <a:t>,</a:t>
            </a:r>
            <a:r>
              <a:rPr lang="ko-KR" altLang="en-US" sz="900">
                <a:solidFill>
                  <a:schemeClr val="tx1"/>
                </a:solidFill>
                <a:latin typeface="KoPub돋움체 Light" panose="00000300000000000000" pitchFamily="2" charset="-127"/>
                <a:ea typeface="KoPub돋움체 Light" panose="00000300000000000000" pitchFamily="2" charset="-127"/>
              </a:rPr>
              <a:t> 주민 수용성 검토에 대해 </a:t>
            </a:r>
            <a:r>
              <a:rPr lang="ko-KR" altLang="en-US" sz="900" err="1">
                <a:solidFill>
                  <a:schemeClr val="tx1"/>
                </a:solidFill>
                <a:latin typeface="KoPub돋움체 Light" panose="00000300000000000000" pitchFamily="2" charset="-127"/>
                <a:ea typeface="KoPub돋움체 Light" panose="00000300000000000000" pitchFamily="2" charset="-127"/>
              </a:rPr>
              <a:t>패스트트랙</a:t>
            </a:r>
            <a:r>
              <a:rPr lang="ko-KR" altLang="en-US" sz="900">
                <a:solidFill>
                  <a:schemeClr val="tx1"/>
                </a:solidFill>
                <a:latin typeface="KoPub돋움체 Light" panose="00000300000000000000" pitchFamily="2" charset="-127"/>
                <a:ea typeface="KoPub돋움체 Light" panose="00000300000000000000" pitchFamily="2" charset="-127"/>
              </a:rPr>
              <a:t> 도입 등 소요 시간을 현재의 </a:t>
            </a:r>
            <a:r>
              <a:rPr lang="en-US" altLang="ko-KR" sz="900">
                <a:solidFill>
                  <a:schemeClr val="tx1"/>
                </a:solidFill>
                <a:latin typeface="KoPub돋움체 Light" panose="00000300000000000000" pitchFamily="2" charset="-127"/>
                <a:ea typeface="KoPub돋움체 Light" panose="00000300000000000000" pitchFamily="2" charset="-127"/>
              </a:rPr>
              <a:t>9</a:t>
            </a:r>
            <a:r>
              <a:rPr lang="ko-KR" altLang="en-US" sz="900">
                <a:solidFill>
                  <a:schemeClr val="tx1"/>
                </a:solidFill>
                <a:latin typeface="KoPub돋움체 Light" panose="00000300000000000000" pitchFamily="2" charset="-127"/>
                <a:ea typeface="KoPub돋움체 Light" panose="00000300000000000000" pitchFamily="2" charset="-127"/>
              </a:rPr>
              <a:t>년에서 약 </a:t>
            </a:r>
            <a:r>
              <a:rPr lang="en-US" altLang="ko-KR" sz="900">
                <a:solidFill>
                  <a:schemeClr val="tx1"/>
                </a:solidFill>
                <a:latin typeface="KoPub돋움체 Light" panose="00000300000000000000" pitchFamily="2" charset="-127"/>
                <a:ea typeface="KoPub돋움체 Light" panose="00000300000000000000" pitchFamily="2" charset="-127"/>
              </a:rPr>
              <a:t>3</a:t>
            </a:r>
            <a:r>
              <a:rPr lang="ko-KR" altLang="en-US" sz="900">
                <a:solidFill>
                  <a:schemeClr val="tx1"/>
                </a:solidFill>
                <a:latin typeface="KoPub돋움체 Light" panose="00000300000000000000" pitchFamily="2" charset="-127"/>
                <a:ea typeface="KoPub돋움체 Light" panose="00000300000000000000" pitchFamily="2" charset="-127"/>
              </a:rPr>
              <a:t>년으로 단축 목표</a:t>
            </a:r>
            <a:endParaRPr lang="en-US" altLang="ko-KR" sz="900">
              <a:solidFill>
                <a:schemeClr val="tx1"/>
              </a:solidFill>
              <a:latin typeface="KoPub돋움체 Light" panose="00000300000000000000" pitchFamily="2" charset="-127"/>
              <a:ea typeface="KoPub돋움체 Light" panose="00000300000000000000" pitchFamily="2" charset="-127"/>
            </a:endParaRPr>
          </a:p>
        </p:txBody>
      </p:sp>
      <p:sp>
        <p:nvSpPr>
          <p:cNvPr id="27" name="텍스트 개체 틀 5">
            <a:extLst>
              <a:ext uri="{FF2B5EF4-FFF2-40B4-BE49-F238E27FC236}">
                <a16:creationId xmlns:a16="http://schemas.microsoft.com/office/drawing/2014/main" id="{7A263C45-F57F-75D7-DA5E-02E5349530E2}"/>
              </a:ext>
            </a:extLst>
          </p:cNvPr>
          <p:cNvSpPr txBox="1">
            <a:spLocks/>
          </p:cNvSpPr>
          <p:nvPr/>
        </p:nvSpPr>
        <p:spPr>
          <a:xfrm>
            <a:off x="5068800" y="6062400"/>
            <a:ext cx="4368796" cy="287999"/>
          </a:xfrm>
          <a:prstGeom prst="rect">
            <a:avLst/>
          </a:prstGeom>
          <a:noFill/>
        </p:spPr>
        <p:txBody>
          <a:bodyPr vert="horz" wrap="square" lIns="0" tIns="0" rIns="0" bIns="0" rtlCol="0" anchor="t" anchorCtr="0">
            <a:noAutofit/>
          </a:bodyPr>
          <a:lstStyle>
            <a:lvl1pPr eaLnBrk="1" latinLnBrk="1" hangingPunct="1">
              <a:spcAft>
                <a:spcPts val="650"/>
              </a:spcAft>
              <a:defRPr lang="ko-KR" altLang="en-US" sz="800" b="0" i="0" kern="0" baseline="0" dirty="0">
                <a:solidFill>
                  <a:srgbClr val="7F7F7F"/>
                </a:solidFill>
                <a:latin typeface="+mn-lt"/>
                <a:ea typeface="+mn-ea"/>
                <a:cs typeface="Arial" panose="020B0604020202020204" pitchFamily="34" charset="0"/>
              </a:defRPr>
            </a:lvl1pPr>
            <a:lvl2pPr marL="0" indent="0" eaLnBrk="1" latinLnBrk="1" hangingPunct="1">
              <a:spcAft>
                <a:spcPts val="650"/>
              </a:spcAft>
              <a:buFont typeface="Univers for KPMG"/>
              <a:buNone/>
              <a:defRPr sz="1400" b="0" i="0">
                <a:solidFill>
                  <a:srgbClr val="003087"/>
                </a:solidFill>
                <a:latin typeface="Univers for KPMG Light" panose="020B0403020202020204" pitchFamily="34" charset="0"/>
                <a:cs typeface="Univers for KPMG" panose="020B0603020202020204" pitchFamily="34" charset="0"/>
              </a:defRPr>
            </a:lvl2pPr>
            <a:lvl3pPr marL="307975" indent="-307975" algn="l" eaLnBrk="1" latinLnBrk="1" hangingPunct="1">
              <a:spcAft>
                <a:spcPts val="650"/>
              </a:spcAft>
              <a:buFont typeface="Univers for KPMG Light" panose="020B0403020202020204" pitchFamily="34" charset="0"/>
              <a:buChar char="—"/>
              <a:defRPr sz="1400" b="0" i="0">
                <a:solidFill>
                  <a:srgbClr val="003087"/>
                </a:solidFill>
                <a:latin typeface="Univers for KPMG Light" panose="020B0403020202020204" pitchFamily="34" charset="0"/>
                <a:cs typeface="Univers for KPMG" panose="020B0603020202020204" pitchFamily="34" charset="0"/>
              </a:defRPr>
            </a:lvl3pPr>
            <a:lvl4pPr marL="623888" indent="-248400" algn="l" eaLnBrk="1" latinLnBrk="1" hangingPunct="1">
              <a:spcAft>
                <a:spcPts val="650"/>
              </a:spcAft>
              <a:buFont typeface="Univers for KPMG Light" panose="020B0403020202020204" pitchFamily="34" charset="0"/>
              <a:buChar char="–"/>
              <a:defRPr sz="1400" b="0" i="0" baseline="0">
                <a:solidFill>
                  <a:srgbClr val="003087"/>
                </a:solidFill>
                <a:latin typeface="Univers for KPMG Light" panose="020B0403020202020204" pitchFamily="34" charset="0"/>
                <a:cs typeface="Univers for KPMG" panose="020B0603020202020204" pitchFamily="34" charset="0"/>
              </a:defRPr>
            </a:lvl4pPr>
            <a:lvl5pPr marL="982663" indent="-309563" algn="l" eaLnBrk="1" latinLnBrk="1" hangingPunct="1">
              <a:spcAft>
                <a:spcPts val="650"/>
              </a:spcAft>
              <a:buFont typeface="Univers for KPMG Light" panose="020B0403020202020204" pitchFamily="34" charset="0"/>
              <a:buChar char="—"/>
              <a:defRPr lang="en-US" sz="1400" b="0" i="0" dirty="0" smtClean="0">
                <a:solidFill>
                  <a:srgbClr val="003087"/>
                </a:solidFill>
                <a:latin typeface="Univers for KPMG Light" panose="020B0403020202020204" pitchFamily="34" charset="0"/>
                <a:cs typeface="Univers for KPMG" panose="020B0603020202020204" pitchFamily="34" charset="0"/>
              </a:defRPr>
            </a:lvl5pPr>
            <a:lvl6pPr marL="1257300" indent="-247650" algn="l" eaLnBrk="1" latinLnBrk="1" hangingPunct="1">
              <a:spcAft>
                <a:spcPts val="650"/>
              </a:spcAft>
              <a:buFont typeface="Univers for KPMG Light" panose="020B0403020202020204" pitchFamily="34" charset="0"/>
              <a:buChar char="-"/>
              <a:defRPr lang="en-US" sz="1400" b="0" i="0" baseline="0" dirty="0" smtClean="0">
                <a:solidFill>
                  <a:srgbClr val="003087"/>
                </a:solidFill>
                <a:latin typeface="Univers for KPMG Light" panose="020B0403020202020204" pitchFamily="34" charset="0"/>
              </a:defRPr>
            </a:lvl6pPr>
            <a:lvl7pPr marL="1619250" indent="-309563" algn="l" eaLnBrk="1" latinLnBrk="1" hangingPunct="1">
              <a:spcAft>
                <a:spcPts val="650"/>
              </a:spcAft>
              <a:buFont typeface="Univers for KPMG Light" panose="020B0403020202020204" pitchFamily="34" charset="0"/>
              <a:buChar char="—"/>
              <a:defRPr lang="en-US" sz="1400" b="0" i="0" dirty="0" smtClean="0">
                <a:solidFill>
                  <a:srgbClr val="003087"/>
                </a:solidFill>
                <a:latin typeface="Univers for KPMG Light" panose="020B0403020202020204" pitchFamily="34" charset="0"/>
              </a:defRPr>
            </a:lvl7pPr>
            <a:lvl8pPr marL="1885950" indent="-247650" algn="l" eaLnBrk="1" latinLnBrk="1" hangingPunct="1">
              <a:spcAft>
                <a:spcPts val="650"/>
              </a:spcAft>
              <a:buFont typeface="Univers for KPMG Light" panose="020B0403020202020204" pitchFamily="34" charset="0"/>
              <a:buChar char="-"/>
              <a:defRPr lang="en-US" sz="1400" b="0" i="0" baseline="0" dirty="0" smtClean="0">
                <a:solidFill>
                  <a:srgbClr val="003087"/>
                </a:solidFill>
                <a:latin typeface="Univers for KPMG Light" panose="020B0403020202020204" pitchFamily="34" charset="0"/>
              </a:defRPr>
            </a:lvl8pPr>
          </a:lstStyle>
          <a:p>
            <a:pPr>
              <a:spcAft>
                <a:spcPts val="0"/>
              </a:spcAft>
            </a:pPr>
            <a:r>
              <a:rPr lang="en-US" altLang="ko-KR">
                <a:latin typeface="KoPub돋움체 Medium" panose="02020603020101020101" pitchFamily="18" charset="-127"/>
                <a:ea typeface="KoPub돋움체 Medium" panose="02020603020101020101" pitchFamily="18" charset="-127"/>
              </a:rPr>
              <a:t>Source : </a:t>
            </a:r>
            <a:r>
              <a:rPr lang="ko-KR" altLang="en-US">
                <a:latin typeface="KoPub돋움체 Medium" panose="02020603020101020101" pitchFamily="18" charset="-127"/>
                <a:ea typeface="KoPub돋움체 Medium" panose="02020603020101020101" pitchFamily="18" charset="-127"/>
              </a:rPr>
              <a:t>상상인증권</a:t>
            </a:r>
            <a:r>
              <a:rPr lang="en-US" altLang="ko-KR">
                <a:latin typeface="KoPub돋움체 Medium" panose="02020603020101020101" pitchFamily="18" charset="-127"/>
                <a:ea typeface="KoPub돋움체 Medium" panose="02020603020101020101" pitchFamily="18" charset="-127"/>
              </a:rPr>
              <a:t>, </a:t>
            </a:r>
            <a:r>
              <a:rPr lang="ko-KR" altLang="en-US">
                <a:latin typeface="KoPub돋움체 Medium" panose="02020603020101020101" pitchFamily="18" charset="-127"/>
                <a:ea typeface="KoPub돋움체 Medium" panose="02020603020101020101" pitchFamily="18" charset="-127"/>
              </a:rPr>
              <a:t>전력거래소</a:t>
            </a:r>
            <a:r>
              <a:rPr lang="en-US" altLang="ko-KR">
                <a:latin typeface="KoPub돋움체 Medium" panose="02020603020101020101" pitchFamily="18" charset="-127"/>
                <a:ea typeface="KoPub돋움체 Medium" panose="02020603020101020101" pitchFamily="18" charset="-127"/>
              </a:rPr>
              <a:t>, SFOC</a:t>
            </a:r>
          </a:p>
        </p:txBody>
      </p:sp>
    </p:spTree>
    <p:extLst>
      <p:ext uri="{BB962C8B-B14F-4D97-AF65-F5344CB8AC3E}">
        <p14:creationId xmlns:p14="http://schemas.microsoft.com/office/powerpoint/2010/main" val="360177735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텍스트 개체 틀 16">
            <a:extLst>
              <a:ext uri="{FF2B5EF4-FFF2-40B4-BE49-F238E27FC236}">
                <a16:creationId xmlns:a16="http://schemas.microsoft.com/office/drawing/2014/main" id="{5A7C73A3-8BE8-4DE6-B6AA-C52589975296}"/>
              </a:ext>
            </a:extLst>
          </p:cNvPr>
          <p:cNvSpPr>
            <a:spLocks noGrp="1"/>
          </p:cNvSpPr>
          <p:nvPr>
            <p:ph type="body" sz="quarter" idx="10"/>
          </p:nvPr>
        </p:nvSpPr>
        <p:spPr>
          <a:xfrm>
            <a:off x="502976" y="193432"/>
            <a:ext cx="8574241" cy="211381"/>
          </a:xfrm>
        </p:spPr>
        <p:txBody>
          <a:bodyPr/>
          <a:lstStyle/>
          <a:p>
            <a:r>
              <a:rPr lang="en-US" altLang="ko-KR" sz="1000">
                <a:solidFill>
                  <a:schemeClr val="tx1">
                    <a:lumMod val="50000"/>
                    <a:lumOff val="50000"/>
                  </a:schemeClr>
                </a:solidFill>
                <a:latin typeface="KoPub돋움체 Bold" panose="00000800000000000000" pitchFamily="2" charset="-127"/>
                <a:ea typeface="KoPub돋움체 Bold" panose="00000800000000000000" pitchFamily="2" charset="-127"/>
                <a:cs typeface="+mn-cs"/>
              </a:rPr>
              <a:t>04 Industry Overview</a:t>
            </a:r>
            <a:endParaRPr lang="ko-KR" altLang="en-US" sz="1000">
              <a:solidFill>
                <a:schemeClr val="tx1">
                  <a:lumMod val="50000"/>
                  <a:lumOff val="50000"/>
                </a:schemeClr>
              </a:solidFill>
              <a:latin typeface="KoPub돋움체 Bold" panose="00000800000000000000" pitchFamily="2" charset="-127"/>
              <a:ea typeface="KoPub돋움체 Bold" panose="00000800000000000000" pitchFamily="2" charset="-127"/>
              <a:cs typeface="+mn-cs"/>
            </a:endParaRPr>
          </a:p>
        </p:txBody>
      </p:sp>
      <p:sp>
        <p:nvSpPr>
          <p:cNvPr id="96" name="TextBox 95">
            <a:extLst>
              <a:ext uri="{FF2B5EF4-FFF2-40B4-BE49-F238E27FC236}">
                <a16:creationId xmlns:a16="http://schemas.microsoft.com/office/drawing/2014/main" id="{48798C3D-559E-40C9-B22A-6761007405E1}"/>
              </a:ext>
            </a:extLst>
          </p:cNvPr>
          <p:cNvSpPr txBox="1"/>
          <p:nvPr/>
        </p:nvSpPr>
        <p:spPr>
          <a:xfrm flipH="1">
            <a:off x="488950" y="874727"/>
            <a:ext cx="8928100" cy="169277"/>
          </a:xfrm>
          <a:prstGeom prst="rect">
            <a:avLst/>
          </a:prstGeom>
          <a:noFill/>
        </p:spPr>
        <p:txBody>
          <a:bodyPr wrap="square" lIns="0" tIns="0" rIns="0" bIns="0" rtlCol="0">
            <a:spAutoFit/>
          </a:bodyPr>
          <a:lstStyle/>
          <a:p>
            <a:r>
              <a:rPr lang="ko-KR" altLang="en-US"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해상풍력단지 개발은 단지개발부터 준공까지 일반적으로 </a:t>
            </a:r>
            <a:r>
              <a:rPr lang="en-US" altLang="ko-KR"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7</a:t>
            </a:r>
            <a:r>
              <a:rPr lang="ko-KR" altLang="en-US"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년 이상 소요되며</a:t>
            </a:r>
            <a:r>
              <a:rPr lang="en-US" altLang="ko-KR"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 </a:t>
            </a:r>
            <a:r>
              <a:rPr lang="ko-KR" altLang="en-US"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터빈 등 구조물 관련 비용이 </a:t>
            </a:r>
            <a:r>
              <a:rPr lang="en-US" altLang="ko-KR"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LCOE</a:t>
            </a:r>
            <a:r>
              <a:rPr lang="en-US" altLang="ko-KR" sz="1100" baseline="300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1</a:t>
            </a:r>
            <a:r>
              <a:rPr lang="en-US" altLang="ko-KR"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 </a:t>
            </a:r>
            <a:r>
              <a:rPr lang="ko-KR" altLang="en-US"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중 약 </a:t>
            </a:r>
            <a:r>
              <a:rPr lang="en-US" altLang="ko-KR"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45%</a:t>
            </a:r>
            <a:r>
              <a:rPr lang="ko-KR" altLang="en-US"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를 차지합니다</a:t>
            </a:r>
            <a:r>
              <a:rPr lang="en-US" altLang="ko-KR"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a:t>
            </a:r>
          </a:p>
        </p:txBody>
      </p:sp>
      <p:sp>
        <p:nvSpPr>
          <p:cNvPr id="97" name="제목 18">
            <a:extLst>
              <a:ext uri="{FF2B5EF4-FFF2-40B4-BE49-F238E27FC236}">
                <a16:creationId xmlns:a16="http://schemas.microsoft.com/office/drawing/2014/main" id="{E577CB65-78D0-496E-8174-B9F8D9F6DC96}"/>
              </a:ext>
            </a:extLst>
          </p:cNvPr>
          <p:cNvSpPr txBox="1">
            <a:spLocks/>
          </p:cNvSpPr>
          <p:nvPr/>
        </p:nvSpPr>
        <p:spPr>
          <a:xfrm>
            <a:off x="488951" y="439978"/>
            <a:ext cx="8928100" cy="430887"/>
          </a:xfrm>
          <a:prstGeom prst="rect">
            <a:avLst/>
          </a:prstGeom>
        </p:spPr>
        <p:txBody>
          <a:bodyPr wrap="square" lIns="0" tIns="0" rIns="0" bIns="0">
            <a:spAutoFit/>
          </a:bodyPr>
          <a:lstStyle>
            <a:defPPr>
              <a:defRPr lang="en-US"/>
            </a:defPPr>
            <a:lvl1pPr marR="0" lvl="0" indent="0" defTabSz="661751" fontAlgn="auto" latinLnBrk="1">
              <a:lnSpc>
                <a:spcPct val="100000"/>
              </a:lnSpc>
              <a:spcBef>
                <a:spcPct val="0"/>
              </a:spcBef>
              <a:spcAft>
                <a:spcPts val="2000"/>
              </a:spcAft>
              <a:buClrTx/>
              <a:buSzTx/>
              <a:buFontTx/>
              <a:buNone/>
              <a:tabLst/>
              <a:defRPr kumimoji="0" sz="2800" b="0" i="0" u="none" strike="noStrike" cap="none" spc="0" normalizeH="0" baseline="0">
                <a:ln>
                  <a:solidFill>
                    <a:srgbClr val="FD349C">
                      <a:alpha val="0"/>
                    </a:srgbClr>
                  </a:solidFill>
                </a:ln>
                <a:solidFill>
                  <a:srgbClr val="00338D"/>
                </a:solidFill>
                <a:effectLst/>
                <a:uLnTx/>
                <a:uFillTx/>
                <a:latin typeface="KoPub돋움체 Bold" panose="00000800000000000000" pitchFamily="2" charset="-127"/>
                <a:ea typeface="KoPub돋움체 Bold" panose="00000800000000000000" pitchFamily="2" charset="-127"/>
                <a:cs typeface="+mj-cs"/>
              </a:defRPr>
            </a:lvl1pPr>
          </a:lstStyle>
          <a:p>
            <a:pPr>
              <a:defRPr/>
            </a:pPr>
            <a:r>
              <a:rPr lang="ko-KR" altLang="en-US" sz="2800"/>
              <a:t>해상풍력 개발 단계</a:t>
            </a:r>
            <a:r>
              <a:rPr lang="en-US" altLang="ko-KR" sz="2800"/>
              <a:t>(</a:t>
            </a:r>
            <a:r>
              <a:rPr lang="ko-KR" altLang="en-US" sz="2800"/>
              <a:t>일반</a:t>
            </a:r>
            <a:r>
              <a:rPr lang="en-US" altLang="ko-KR" sz="2800"/>
              <a:t>)</a:t>
            </a:r>
            <a:endParaRPr lang="ko-KR" altLang="en-US" sz="2000"/>
          </a:p>
        </p:txBody>
      </p:sp>
      <p:grpSp>
        <p:nvGrpSpPr>
          <p:cNvPr id="4" name="그룹 3">
            <a:extLst>
              <a:ext uri="{FF2B5EF4-FFF2-40B4-BE49-F238E27FC236}">
                <a16:creationId xmlns:a16="http://schemas.microsoft.com/office/drawing/2014/main" id="{8193BC51-24F7-C1D5-EBD8-2AD3BB7BB506}"/>
              </a:ext>
            </a:extLst>
          </p:cNvPr>
          <p:cNvGrpSpPr/>
          <p:nvPr/>
        </p:nvGrpSpPr>
        <p:grpSpPr>
          <a:xfrm>
            <a:off x="502976" y="1307321"/>
            <a:ext cx="8914074" cy="288000"/>
            <a:chOff x="452439" y="1416168"/>
            <a:chExt cx="4392613" cy="288000"/>
          </a:xfrm>
        </p:grpSpPr>
        <p:sp>
          <p:nvSpPr>
            <p:cNvPr id="7" name="TextBox 6">
              <a:extLst>
                <a:ext uri="{FF2B5EF4-FFF2-40B4-BE49-F238E27FC236}">
                  <a16:creationId xmlns:a16="http://schemas.microsoft.com/office/drawing/2014/main" id="{136FD46C-72E7-6C68-CA47-1A50F547EA92}"/>
                </a:ext>
              </a:extLst>
            </p:cNvPr>
            <p:cNvSpPr txBox="1"/>
            <p:nvPr/>
          </p:nvSpPr>
          <p:spPr>
            <a:xfrm>
              <a:off x="452441" y="1416168"/>
              <a:ext cx="4392609" cy="288000"/>
            </a:xfrm>
            <a:prstGeom prst="rect">
              <a:avLst/>
            </a:prstGeom>
            <a:noFill/>
          </p:spPr>
          <p:txBody>
            <a:bodyPr vert="horz" wrap="square" lIns="0" tIns="0" rIns="0" bIns="0" rtlCol="0" anchor="ctr" anchorCtr="0">
              <a:noAutofit/>
            </a:bodyPr>
            <a:lstStyle/>
            <a:p>
              <a:pPr defTabSz="888038">
                <a:defRPr/>
              </a:pPr>
              <a:r>
                <a:rPr lang="ko-KR" altLang="en-US" sz="1100" b="1">
                  <a:ln>
                    <a:solidFill>
                      <a:srgbClr val="00338D">
                        <a:alpha val="0"/>
                      </a:srgbClr>
                    </a:solidFill>
                  </a:ln>
                  <a:solidFill>
                    <a:srgbClr val="00338D"/>
                  </a:solidFill>
                  <a:latin typeface="KoPub돋움체 Medium" panose="02020603020101020101" pitchFamily="18" charset="-127"/>
                  <a:ea typeface="KoPub돋움체 Medium" panose="02020603020101020101" pitchFamily="18" charset="-127"/>
                </a:rPr>
                <a:t>일반적인 해상풍력단지 개발 단계 </a:t>
              </a:r>
              <a:endParaRPr lang="en-US" altLang="ko-KR" sz="1100" b="1">
                <a:ln>
                  <a:solidFill>
                    <a:srgbClr val="00338D">
                      <a:alpha val="0"/>
                    </a:srgbClr>
                  </a:solidFill>
                </a:ln>
                <a:solidFill>
                  <a:srgbClr val="00338D"/>
                </a:solidFill>
                <a:latin typeface="KoPub돋움체 Medium" panose="02020603020101020101" pitchFamily="18" charset="-127"/>
                <a:ea typeface="KoPub돋움체 Medium" panose="02020603020101020101" pitchFamily="18" charset="-127"/>
              </a:endParaRPr>
            </a:p>
          </p:txBody>
        </p:sp>
        <p:cxnSp>
          <p:nvCxnSpPr>
            <p:cNvPr id="9" name="직선 연결선 8">
              <a:extLst>
                <a:ext uri="{FF2B5EF4-FFF2-40B4-BE49-F238E27FC236}">
                  <a16:creationId xmlns:a16="http://schemas.microsoft.com/office/drawing/2014/main" id="{67E9912A-1D85-0F43-AE93-297863A17552}"/>
                </a:ext>
              </a:extLst>
            </p:cNvPr>
            <p:cNvCxnSpPr/>
            <p:nvPr/>
          </p:nvCxnSpPr>
          <p:spPr>
            <a:xfrm>
              <a:off x="452439" y="1418794"/>
              <a:ext cx="4392613"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 name="직선 연결선 28">
              <a:extLst>
                <a:ext uri="{FF2B5EF4-FFF2-40B4-BE49-F238E27FC236}">
                  <a16:creationId xmlns:a16="http://schemas.microsoft.com/office/drawing/2014/main" id="{985DE855-4942-E6D4-1B33-8106330E3C98}"/>
                </a:ext>
              </a:extLst>
            </p:cNvPr>
            <p:cNvCxnSpPr/>
            <p:nvPr/>
          </p:nvCxnSpPr>
          <p:spPr>
            <a:xfrm>
              <a:off x="452439" y="1700213"/>
              <a:ext cx="4392613"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30" name="직사각형 29">
            <a:extLst>
              <a:ext uri="{FF2B5EF4-FFF2-40B4-BE49-F238E27FC236}">
                <a16:creationId xmlns:a16="http://schemas.microsoft.com/office/drawing/2014/main" id="{42809261-AFA5-3416-852E-6ECA412579AC}"/>
              </a:ext>
            </a:extLst>
          </p:cNvPr>
          <p:cNvSpPr/>
          <p:nvPr/>
        </p:nvSpPr>
        <p:spPr>
          <a:xfrm>
            <a:off x="1623600" y="1978890"/>
            <a:ext cx="1872000" cy="405993"/>
          </a:xfrm>
          <a:prstGeom prst="rect">
            <a:avLst/>
          </a:prstGeom>
          <a:solidFill>
            <a:srgbClr val="BFD7ED">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100" b="1">
                <a:ln>
                  <a:solidFill>
                    <a:schemeClr val="bg1">
                      <a:lumMod val="65000"/>
                      <a:alpha val="0"/>
                    </a:schemeClr>
                  </a:solidFill>
                </a:ln>
                <a:solidFill>
                  <a:schemeClr val="bg2">
                    <a:lumMod val="25000"/>
                  </a:schemeClr>
                </a:solidFill>
                <a:latin typeface="KoPub돋움체 Bold" panose="00000800000000000000" pitchFamily="2" charset="-127"/>
                <a:ea typeface="KoPub돋움체 Bold" panose="00000800000000000000" pitchFamily="2" charset="-127"/>
              </a:rPr>
              <a:t>단지개발</a:t>
            </a:r>
          </a:p>
        </p:txBody>
      </p:sp>
      <p:sp>
        <p:nvSpPr>
          <p:cNvPr id="33" name="직사각형 32">
            <a:extLst>
              <a:ext uri="{FF2B5EF4-FFF2-40B4-BE49-F238E27FC236}">
                <a16:creationId xmlns:a16="http://schemas.microsoft.com/office/drawing/2014/main" id="{38E821E4-2B63-2195-BE48-E31AE7FC2983}"/>
              </a:ext>
            </a:extLst>
          </p:cNvPr>
          <p:cNvSpPr/>
          <p:nvPr/>
        </p:nvSpPr>
        <p:spPr>
          <a:xfrm>
            <a:off x="3600000" y="1978890"/>
            <a:ext cx="1872000" cy="405993"/>
          </a:xfrm>
          <a:prstGeom prst="rect">
            <a:avLst/>
          </a:prstGeom>
          <a:solidFill>
            <a:srgbClr val="BFD7ED">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100" b="1">
                <a:ln>
                  <a:solidFill>
                    <a:schemeClr val="bg1">
                      <a:lumMod val="65000"/>
                      <a:alpha val="0"/>
                    </a:schemeClr>
                  </a:solidFill>
                </a:ln>
                <a:solidFill>
                  <a:schemeClr val="bg2">
                    <a:lumMod val="25000"/>
                  </a:schemeClr>
                </a:solidFill>
                <a:latin typeface="KoPub돋움체 Bold" panose="00000800000000000000" pitchFamily="2" charset="-127"/>
                <a:ea typeface="KoPub돋움체 Bold" panose="00000800000000000000" pitchFamily="2" charset="-127"/>
              </a:rPr>
              <a:t>구매</a:t>
            </a:r>
            <a:r>
              <a:rPr lang="en-US" altLang="ko-KR" sz="1100" b="1">
                <a:ln>
                  <a:solidFill>
                    <a:schemeClr val="bg1">
                      <a:lumMod val="65000"/>
                      <a:alpha val="0"/>
                    </a:schemeClr>
                  </a:solidFill>
                </a:ln>
                <a:solidFill>
                  <a:schemeClr val="bg2">
                    <a:lumMod val="25000"/>
                  </a:schemeClr>
                </a:solidFill>
                <a:latin typeface="KoPub돋움체 Bold" panose="00000800000000000000" pitchFamily="2" charset="-127"/>
                <a:ea typeface="KoPub돋움체 Bold" panose="00000800000000000000" pitchFamily="2" charset="-127"/>
              </a:rPr>
              <a:t>/</a:t>
            </a:r>
            <a:r>
              <a:rPr lang="ko-KR" altLang="en-US" sz="1100" b="1">
                <a:ln>
                  <a:solidFill>
                    <a:schemeClr val="bg1">
                      <a:lumMod val="65000"/>
                      <a:alpha val="0"/>
                    </a:schemeClr>
                  </a:solidFill>
                </a:ln>
                <a:solidFill>
                  <a:schemeClr val="bg2">
                    <a:lumMod val="25000"/>
                  </a:schemeClr>
                </a:solidFill>
                <a:latin typeface="KoPub돋움체 Bold" panose="00000800000000000000" pitchFamily="2" charset="-127"/>
                <a:ea typeface="KoPub돋움체 Bold" panose="00000800000000000000" pitchFamily="2" charset="-127"/>
              </a:rPr>
              <a:t>제조</a:t>
            </a:r>
          </a:p>
        </p:txBody>
      </p:sp>
      <p:sp>
        <p:nvSpPr>
          <p:cNvPr id="34" name="직사각형 33">
            <a:extLst>
              <a:ext uri="{FF2B5EF4-FFF2-40B4-BE49-F238E27FC236}">
                <a16:creationId xmlns:a16="http://schemas.microsoft.com/office/drawing/2014/main" id="{809B05FF-13D8-FC4A-56F9-16ADBFC82253}"/>
              </a:ext>
            </a:extLst>
          </p:cNvPr>
          <p:cNvSpPr/>
          <p:nvPr/>
        </p:nvSpPr>
        <p:spPr>
          <a:xfrm>
            <a:off x="5580000" y="1978890"/>
            <a:ext cx="1872000" cy="405993"/>
          </a:xfrm>
          <a:prstGeom prst="rect">
            <a:avLst/>
          </a:prstGeom>
          <a:solidFill>
            <a:srgbClr val="00338D">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100" b="1">
                <a:ln>
                  <a:solidFill>
                    <a:schemeClr val="bg1">
                      <a:lumMod val="65000"/>
                      <a:alpha val="0"/>
                    </a:schemeClr>
                  </a:solidFill>
                </a:ln>
                <a:solidFill>
                  <a:schemeClr val="bg2">
                    <a:lumMod val="25000"/>
                  </a:schemeClr>
                </a:solidFill>
                <a:latin typeface="KoPub돋움체 Bold" panose="00000800000000000000" pitchFamily="2" charset="-127"/>
                <a:ea typeface="KoPub돋움체 Bold" panose="00000800000000000000" pitchFamily="2" charset="-127"/>
              </a:rPr>
              <a:t>설치</a:t>
            </a:r>
            <a:r>
              <a:rPr lang="en-US" altLang="ko-KR" sz="1100" b="1">
                <a:ln>
                  <a:solidFill>
                    <a:schemeClr val="bg1">
                      <a:lumMod val="65000"/>
                      <a:alpha val="0"/>
                    </a:schemeClr>
                  </a:solidFill>
                </a:ln>
                <a:solidFill>
                  <a:schemeClr val="bg2">
                    <a:lumMod val="25000"/>
                  </a:schemeClr>
                </a:solidFill>
                <a:latin typeface="KoPub돋움체 Bold" panose="00000800000000000000" pitchFamily="2" charset="-127"/>
                <a:ea typeface="KoPub돋움체 Bold" panose="00000800000000000000" pitchFamily="2" charset="-127"/>
              </a:rPr>
              <a:t>/</a:t>
            </a:r>
            <a:r>
              <a:rPr lang="ko-KR" altLang="en-US" sz="1100" b="1">
                <a:ln>
                  <a:solidFill>
                    <a:schemeClr val="bg1">
                      <a:lumMod val="65000"/>
                      <a:alpha val="0"/>
                    </a:schemeClr>
                  </a:solidFill>
                </a:ln>
                <a:solidFill>
                  <a:schemeClr val="bg2">
                    <a:lumMod val="25000"/>
                  </a:schemeClr>
                </a:solidFill>
                <a:latin typeface="KoPub돋움체 Bold" panose="00000800000000000000" pitchFamily="2" charset="-127"/>
                <a:ea typeface="KoPub돋움체 Bold" panose="00000800000000000000" pitchFamily="2" charset="-127"/>
              </a:rPr>
              <a:t>시공</a:t>
            </a:r>
          </a:p>
        </p:txBody>
      </p:sp>
      <p:sp>
        <p:nvSpPr>
          <p:cNvPr id="35" name="직사각형 34">
            <a:extLst>
              <a:ext uri="{FF2B5EF4-FFF2-40B4-BE49-F238E27FC236}">
                <a16:creationId xmlns:a16="http://schemas.microsoft.com/office/drawing/2014/main" id="{38CB43BF-FF1E-6253-E19E-7153772BD46B}"/>
              </a:ext>
            </a:extLst>
          </p:cNvPr>
          <p:cNvSpPr/>
          <p:nvPr/>
        </p:nvSpPr>
        <p:spPr>
          <a:xfrm>
            <a:off x="7547966" y="1978890"/>
            <a:ext cx="1872000" cy="405993"/>
          </a:xfrm>
          <a:prstGeom prst="rect">
            <a:avLst/>
          </a:prstGeom>
          <a:solidFill>
            <a:srgbClr val="BFD7ED">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100" b="1">
                <a:ln>
                  <a:solidFill>
                    <a:schemeClr val="bg1">
                      <a:lumMod val="65000"/>
                      <a:alpha val="0"/>
                    </a:schemeClr>
                  </a:solidFill>
                </a:ln>
                <a:solidFill>
                  <a:schemeClr val="bg2">
                    <a:lumMod val="25000"/>
                  </a:schemeClr>
                </a:solidFill>
                <a:latin typeface="KoPub돋움체 Bold" panose="00000800000000000000" pitchFamily="2" charset="-127"/>
                <a:ea typeface="KoPub돋움체 Bold" panose="00000800000000000000" pitchFamily="2" charset="-127"/>
              </a:rPr>
              <a:t>운영</a:t>
            </a:r>
          </a:p>
        </p:txBody>
      </p:sp>
      <p:sp>
        <p:nvSpPr>
          <p:cNvPr id="51" name="직사각형 50">
            <a:extLst>
              <a:ext uri="{FF2B5EF4-FFF2-40B4-BE49-F238E27FC236}">
                <a16:creationId xmlns:a16="http://schemas.microsoft.com/office/drawing/2014/main" id="{317F81AF-4C25-1A43-AFBB-17CA939CACD5}"/>
              </a:ext>
            </a:extLst>
          </p:cNvPr>
          <p:cNvSpPr/>
          <p:nvPr/>
        </p:nvSpPr>
        <p:spPr>
          <a:xfrm>
            <a:off x="488950" y="2456893"/>
            <a:ext cx="1012151" cy="311559"/>
          </a:xfrm>
          <a:prstGeom prst="rect">
            <a:avLst/>
          </a:prstGeom>
          <a:solidFill>
            <a:schemeClr val="bg1">
              <a:lumMod val="95000"/>
            </a:schemeClr>
          </a:solidFill>
          <a:ln w="12700" cap="flat" cmpd="sng" algn="ctr">
            <a:noFill/>
            <a:prstDash val="solid"/>
            <a:miter lim="800000"/>
          </a:ln>
          <a:effectLst/>
        </p:spPr>
        <p:txBody>
          <a:bodyPr lIns="54000" tIns="54000" rIns="54000" bIns="54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ko-KR" altLang="en-US" sz="900" i="0" u="none" strike="noStrike" kern="0" cap="none" spc="0" normalizeH="0" baseline="0" noProof="0">
                <a:ln>
                  <a:noFill/>
                </a:ln>
                <a:effectLst/>
                <a:uLnTx/>
                <a:uFillTx/>
                <a:latin typeface="KoPub돋움체 Bold" panose="00000800000000000000" pitchFamily="2" charset="-127"/>
                <a:ea typeface="KoPub돋움체 Bold" panose="00000800000000000000" pitchFamily="2" charset="-127"/>
              </a:rPr>
              <a:t>기간</a:t>
            </a:r>
            <a:endParaRPr kumimoji="0" lang="en-US" altLang="ko-KR" sz="900" i="0" u="none" strike="noStrike" kern="0" cap="none" spc="0" normalizeH="0" baseline="0" noProof="0">
              <a:ln>
                <a:noFill/>
              </a:ln>
              <a:effectLst/>
              <a:uLnTx/>
              <a:uFillTx/>
              <a:latin typeface="KoPub돋움체 Bold" panose="00000800000000000000" pitchFamily="2" charset="-127"/>
              <a:ea typeface="KoPub돋움체 Bold" panose="00000800000000000000" pitchFamily="2" charset="-127"/>
            </a:endParaRPr>
          </a:p>
        </p:txBody>
      </p:sp>
      <p:sp>
        <p:nvSpPr>
          <p:cNvPr id="54" name="직사각형 53">
            <a:extLst>
              <a:ext uri="{FF2B5EF4-FFF2-40B4-BE49-F238E27FC236}">
                <a16:creationId xmlns:a16="http://schemas.microsoft.com/office/drawing/2014/main" id="{B4D1B5DA-9372-1541-5779-113A42459DE5}"/>
              </a:ext>
            </a:extLst>
          </p:cNvPr>
          <p:cNvSpPr/>
          <p:nvPr/>
        </p:nvSpPr>
        <p:spPr>
          <a:xfrm>
            <a:off x="1621866" y="2848476"/>
            <a:ext cx="1858952" cy="311559"/>
          </a:xfrm>
          <a:prstGeom prst="rect">
            <a:avLst/>
          </a:prstGeom>
          <a:noFill/>
          <a:ln>
            <a:solidFill>
              <a:srgbClr val="D3DEE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00" b="1">
                <a:ln>
                  <a:solidFill>
                    <a:schemeClr val="bg1">
                      <a:lumMod val="65000"/>
                      <a:alpha val="0"/>
                    </a:schemeClr>
                  </a:solidFill>
                </a:ln>
                <a:solidFill>
                  <a:schemeClr val="tx1"/>
                </a:solidFill>
                <a:latin typeface="KoPub돋움체 Medium" panose="00000600000000000000" pitchFamily="2" charset="-127"/>
                <a:ea typeface="KoPub돋움체 Medium" panose="00000600000000000000" pitchFamily="2" charset="-127"/>
              </a:rPr>
              <a:t>3~4%</a:t>
            </a:r>
            <a:endParaRPr lang="ko-KR" altLang="en-US" sz="900" b="1">
              <a:ln>
                <a:solidFill>
                  <a:schemeClr val="bg1">
                    <a:lumMod val="65000"/>
                    <a:alpha val="0"/>
                  </a:schemeClr>
                </a:solidFill>
              </a:ln>
              <a:solidFill>
                <a:schemeClr val="tx1"/>
              </a:solidFill>
              <a:latin typeface="KoPub돋움체 Medium" panose="00000600000000000000" pitchFamily="2" charset="-127"/>
              <a:ea typeface="KoPub돋움체 Medium" panose="00000600000000000000" pitchFamily="2" charset="-127"/>
            </a:endParaRPr>
          </a:p>
        </p:txBody>
      </p:sp>
      <p:sp>
        <p:nvSpPr>
          <p:cNvPr id="55" name="직사각형 54">
            <a:extLst>
              <a:ext uri="{FF2B5EF4-FFF2-40B4-BE49-F238E27FC236}">
                <a16:creationId xmlns:a16="http://schemas.microsoft.com/office/drawing/2014/main" id="{5C642CF0-A381-A7C0-1CE1-0F27AF8FC914}"/>
              </a:ext>
            </a:extLst>
          </p:cNvPr>
          <p:cNvSpPr/>
          <p:nvPr/>
        </p:nvSpPr>
        <p:spPr>
          <a:xfrm>
            <a:off x="3601582" y="2848476"/>
            <a:ext cx="1858952" cy="311559"/>
          </a:xfrm>
          <a:prstGeom prst="rect">
            <a:avLst/>
          </a:prstGeom>
          <a:noFill/>
          <a:ln>
            <a:solidFill>
              <a:srgbClr val="D3DEE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00" b="1">
                <a:ln>
                  <a:solidFill>
                    <a:schemeClr val="bg1">
                      <a:lumMod val="65000"/>
                      <a:alpha val="0"/>
                    </a:schemeClr>
                  </a:solidFill>
                </a:ln>
                <a:solidFill>
                  <a:schemeClr val="tx1"/>
                </a:solidFill>
                <a:latin typeface="KoPub돋움체 Medium" panose="00000600000000000000" pitchFamily="2" charset="-127"/>
                <a:ea typeface="KoPub돋움체 Medium" panose="00000600000000000000" pitchFamily="2" charset="-127"/>
              </a:rPr>
              <a:t>45%</a:t>
            </a:r>
            <a:endParaRPr lang="ko-KR" altLang="en-US" sz="900" b="1">
              <a:ln>
                <a:solidFill>
                  <a:schemeClr val="bg1">
                    <a:lumMod val="65000"/>
                    <a:alpha val="0"/>
                  </a:schemeClr>
                </a:solidFill>
              </a:ln>
              <a:solidFill>
                <a:schemeClr val="tx1"/>
              </a:solidFill>
              <a:latin typeface="KoPub돋움체 Medium" panose="00000600000000000000" pitchFamily="2" charset="-127"/>
              <a:ea typeface="KoPub돋움체 Medium" panose="00000600000000000000" pitchFamily="2" charset="-127"/>
            </a:endParaRPr>
          </a:p>
        </p:txBody>
      </p:sp>
      <p:sp>
        <p:nvSpPr>
          <p:cNvPr id="56" name="직사각형 55">
            <a:extLst>
              <a:ext uri="{FF2B5EF4-FFF2-40B4-BE49-F238E27FC236}">
                <a16:creationId xmlns:a16="http://schemas.microsoft.com/office/drawing/2014/main" id="{E8A66F25-6D74-57E5-60A5-8FC58124896F}"/>
              </a:ext>
            </a:extLst>
          </p:cNvPr>
          <p:cNvSpPr/>
          <p:nvPr/>
        </p:nvSpPr>
        <p:spPr>
          <a:xfrm>
            <a:off x="5581298" y="2848476"/>
            <a:ext cx="1858952" cy="311559"/>
          </a:xfrm>
          <a:prstGeom prst="rect">
            <a:avLst/>
          </a:prstGeom>
          <a:noFill/>
          <a:ln>
            <a:solidFill>
              <a:srgbClr val="D3DEE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00" b="1">
                <a:ln>
                  <a:solidFill>
                    <a:schemeClr val="bg1">
                      <a:lumMod val="65000"/>
                      <a:alpha val="0"/>
                    </a:schemeClr>
                  </a:solidFill>
                </a:ln>
                <a:solidFill>
                  <a:schemeClr val="tx1"/>
                </a:solidFill>
                <a:latin typeface="KoPub돋움체 Medium" panose="00000600000000000000" pitchFamily="2" charset="-127"/>
                <a:ea typeface="KoPub돋움체 Medium" panose="00000600000000000000" pitchFamily="2" charset="-127"/>
              </a:rPr>
              <a:t>10%</a:t>
            </a:r>
            <a:endParaRPr lang="ko-KR" altLang="en-US" sz="900" b="1">
              <a:ln>
                <a:solidFill>
                  <a:schemeClr val="bg1">
                    <a:lumMod val="65000"/>
                    <a:alpha val="0"/>
                  </a:schemeClr>
                </a:solidFill>
              </a:ln>
              <a:solidFill>
                <a:schemeClr val="tx1"/>
              </a:solidFill>
              <a:latin typeface="KoPub돋움체 Medium" panose="00000600000000000000" pitchFamily="2" charset="-127"/>
              <a:ea typeface="KoPub돋움체 Medium" panose="00000600000000000000" pitchFamily="2" charset="-127"/>
            </a:endParaRPr>
          </a:p>
        </p:txBody>
      </p:sp>
      <p:sp>
        <p:nvSpPr>
          <p:cNvPr id="57" name="직사각형 56">
            <a:extLst>
              <a:ext uri="{FF2B5EF4-FFF2-40B4-BE49-F238E27FC236}">
                <a16:creationId xmlns:a16="http://schemas.microsoft.com/office/drawing/2014/main" id="{791FD6B4-7F3A-146E-B257-395A849C8BC9}"/>
              </a:ext>
            </a:extLst>
          </p:cNvPr>
          <p:cNvSpPr/>
          <p:nvPr/>
        </p:nvSpPr>
        <p:spPr>
          <a:xfrm>
            <a:off x="7547966" y="2848476"/>
            <a:ext cx="1872000" cy="311559"/>
          </a:xfrm>
          <a:prstGeom prst="rect">
            <a:avLst/>
          </a:prstGeom>
          <a:noFill/>
          <a:ln>
            <a:solidFill>
              <a:srgbClr val="D3DEE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00" b="1">
                <a:ln>
                  <a:solidFill>
                    <a:schemeClr val="bg1">
                      <a:lumMod val="65000"/>
                      <a:alpha val="0"/>
                    </a:schemeClr>
                  </a:solidFill>
                </a:ln>
                <a:solidFill>
                  <a:schemeClr val="tx1"/>
                </a:solidFill>
                <a:latin typeface="KoPub돋움체 Medium" panose="00000600000000000000" pitchFamily="2" charset="-127"/>
                <a:ea typeface="KoPub돋움체 Medium" panose="00000600000000000000" pitchFamily="2" charset="-127"/>
              </a:rPr>
              <a:t>35%</a:t>
            </a:r>
            <a:endParaRPr lang="ko-KR" altLang="en-US" sz="900" b="1">
              <a:ln>
                <a:solidFill>
                  <a:schemeClr val="bg1">
                    <a:lumMod val="65000"/>
                    <a:alpha val="0"/>
                  </a:schemeClr>
                </a:solidFill>
              </a:ln>
              <a:solidFill>
                <a:schemeClr val="tx1"/>
              </a:solidFill>
              <a:latin typeface="KoPub돋움체 Medium" panose="00000600000000000000" pitchFamily="2" charset="-127"/>
              <a:ea typeface="KoPub돋움체 Medium" panose="00000600000000000000" pitchFamily="2" charset="-127"/>
            </a:endParaRPr>
          </a:p>
        </p:txBody>
      </p:sp>
      <p:sp>
        <p:nvSpPr>
          <p:cNvPr id="59" name="직사각형 58">
            <a:extLst>
              <a:ext uri="{FF2B5EF4-FFF2-40B4-BE49-F238E27FC236}">
                <a16:creationId xmlns:a16="http://schemas.microsoft.com/office/drawing/2014/main" id="{3578A1AF-7664-88A0-CB95-51D0A9B2F8ED}"/>
              </a:ext>
            </a:extLst>
          </p:cNvPr>
          <p:cNvSpPr/>
          <p:nvPr/>
        </p:nvSpPr>
        <p:spPr>
          <a:xfrm>
            <a:off x="488950" y="2848476"/>
            <a:ext cx="1012151" cy="311559"/>
          </a:xfrm>
          <a:prstGeom prst="rect">
            <a:avLst/>
          </a:prstGeom>
          <a:solidFill>
            <a:schemeClr val="bg1">
              <a:lumMod val="95000"/>
            </a:schemeClr>
          </a:solidFill>
          <a:ln w="12700" cap="flat" cmpd="sng" algn="ctr">
            <a:noFill/>
            <a:prstDash val="solid"/>
            <a:miter lim="800000"/>
          </a:ln>
          <a:effectLst/>
        </p:spPr>
        <p:txBody>
          <a:bodyPr lIns="54000" tIns="54000" rIns="54000" bIns="54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ko-KR" altLang="en-US" sz="900" kern="0">
                <a:latin typeface="KoPub돋움체 Bold" panose="00000800000000000000" pitchFamily="2" charset="-127"/>
                <a:ea typeface="KoPub돋움체 Bold" panose="00000800000000000000" pitchFamily="2" charset="-127"/>
              </a:rPr>
              <a:t>비용</a:t>
            </a:r>
            <a:endParaRPr lang="en-US" altLang="ko-KR" sz="900" kern="0">
              <a:latin typeface="KoPub돋움체 Bold" panose="00000800000000000000" pitchFamily="2" charset="-127"/>
              <a:ea typeface="KoPub돋움체 Bold" panose="00000800000000000000" pitchFamily="2" charset="-127"/>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900" i="0" u="none" strike="noStrike" kern="0" cap="none" spc="0" normalizeH="0" baseline="0" noProof="0">
                <a:ln>
                  <a:noFill/>
                </a:ln>
                <a:effectLst/>
                <a:uLnTx/>
                <a:uFillTx/>
                <a:latin typeface="KoPub돋움체 Bold" panose="00000800000000000000" pitchFamily="2" charset="-127"/>
                <a:ea typeface="KoPub돋움체 Bold" panose="00000800000000000000" pitchFamily="2" charset="-127"/>
              </a:rPr>
              <a:t>(LCOE</a:t>
            </a:r>
            <a:r>
              <a:rPr kumimoji="0" lang="en-US" altLang="ko-KR" sz="900" i="0" u="none" strike="noStrike" kern="0" cap="none" spc="0" normalizeH="0" baseline="30000" noProof="0">
                <a:ln>
                  <a:noFill/>
                </a:ln>
                <a:effectLst/>
                <a:uLnTx/>
                <a:uFillTx/>
                <a:latin typeface="KoPub돋움체 Bold" panose="00000800000000000000" pitchFamily="2" charset="-127"/>
                <a:ea typeface="KoPub돋움체 Bold" panose="00000800000000000000" pitchFamily="2" charset="-127"/>
              </a:rPr>
              <a:t>1</a:t>
            </a:r>
            <a:r>
              <a:rPr kumimoji="0" lang="en-US" altLang="ko-KR" sz="900" i="0" u="none" strike="noStrike" kern="0" cap="none" spc="0" normalizeH="0" baseline="0" noProof="0">
                <a:ln>
                  <a:noFill/>
                </a:ln>
                <a:effectLst/>
                <a:uLnTx/>
                <a:uFillTx/>
                <a:latin typeface="KoPub돋움체 Bold" panose="00000800000000000000" pitchFamily="2" charset="-127"/>
                <a:ea typeface="KoPub돋움체 Bold" panose="00000800000000000000" pitchFamily="2" charset="-127"/>
              </a:rPr>
              <a:t> </a:t>
            </a:r>
            <a:r>
              <a:rPr kumimoji="0" lang="ko-KR" altLang="en-US" sz="900" i="0" u="none" strike="noStrike" kern="0" cap="none" spc="0" normalizeH="0" baseline="0" noProof="0">
                <a:ln>
                  <a:noFill/>
                </a:ln>
                <a:effectLst/>
                <a:uLnTx/>
                <a:uFillTx/>
                <a:latin typeface="KoPub돋움체 Bold" panose="00000800000000000000" pitchFamily="2" charset="-127"/>
                <a:ea typeface="KoPub돋움체 Bold" panose="00000800000000000000" pitchFamily="2" charset="-127"/>
              </a:rPr>
              <a:t>비중</a:t>
            </a:r>
            <a:r>
              <a:rPr kumimoji="0" lang="en-US" altLang="ko-KR" sz="900" i="0" u="none" strike="noStrike" kern="0" cap="none" spc="0" normalizeH="0" baseline="0" noProof="0">
                <a:ln>
                  <a:noFill/>
                </a:ln>
                <a:effectLst/>
                <a:uLnTx/>
                <a:uFillTx/>
                <a:latin typeface="KoPub돋움체 Bold" panose="00000800000000000000" pitchFamily="2" charset="-127"/>
                <a:ea typeface="KoPub돋움체 Bold" panose="00000800000000000000" pitchFamily="2" charset="-127"/>
              </a:rPr>
              <a:t>)</a:t>
            </a:r>
          </a:p>
        </p:txBody>
      </p:sp>
      <p:sp>
        <p:nvSpPr>
          <p:cNvPr id="60" name="직사각형 59">
            <a:extLst>
              <a:ext uri="{FF2B5EF4-FFF2-40B4-BE49-F238E27FC236}">
                <a16:creationId xmlns:a16="http://schemas.microsoft.com/office/drawing/2014/main" id="{36392F39-4667-757F-35F1-BC408C731F7D}"/>
              </a:ext>
            </a:extLst>
          </p:cNvPr>
          <p:cNvSpPr/>
          <p:nvPr/>
        </p:nvSpPr>
        <p:spPr>
          <a:xfrm>
            <a:off x="1621866" y="3246455"/>
            <a:ext cx="1858952" cy="2486801"/>
          </a:xfrm>
          <a:prstGeom prst="rect">
            <a:avLst/>
          </a:prstGeom>
          <a:noFill/>
          <a:ln>
            <a:solidFill>
              <a:srgbClr val="D3DEED"/>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171450" indent="-171450">
              <a:buClr>
                <a:srgbClr val="00338D"/>
              </a:buClr>
              <a:buFont typeface="Wingdings" panose="05000000000000000000" pitchFamily="2" charset="2"/>
              <a:buChar char="§"/>
            </a:pPr>
            <a:r>
              <a:rPr lang="ko-KR" altLang="en-US" sz="900" b="1">
                <a:ln>
                  <a:solidFill>
                    <a:schemeClr val="bg1">
                      <a:lumMod val="65000"/>
                      <a:alpha val="0"/>
                    </a:schemeClr>
                  </a:solidFill>
                </a:ln>
                <a:solidFill>
                  <a:schemeClr val="tx1"/>
                </a:solidFill>
                <a:latin typeface="KoPub돋움체 Light" panose="00000300000000000000" pitchFamily="2" charset="-127"/>
                <a:ea typeface="KoPub돋움체 Light" panose="00000300000000000000" pitchFamily="2" charset="-127"/>
              </a:rPr>
              <a:t>단지개발</a:t>
            </a:r>
            <a:endParaRPr lang="en-US" altLang="ko-KR" sz="900" b="1">
              <a:ln>
                <a:solidFill>
                  <a:schemeClr val="bg1">
                    <a:lumMod val="65000"/>
                    <a:alpha val="0"/>
                  </a:schemeClr>
                </a:solidFill>
              </a:ln>
              <a:solidFill>
                <a:schemeClr val="tx1"/>
              </a:solidFill>
              <a:latin typeface="KoPub돋움체 Light" panose="00000300000000000000" pitchFamily="2" charset="-127"/>
              <a:ea typeface="KoPub돋움체 Light" panose="00000300000000000000" pitchFamily="2" charset="-127"/>
            </a:endParaRPr>
          </a:p>
          <a:p>
            <a:endParaRPr lang="en-US" altLang="ko-KR" sz="200" b="1" u="sng">
              <a:ln>
                <a:solidFill>
                  <a:schemeClr val="bg1">
                    <a:lumMod val="65000"/>
                    <a:alpha val="0"/>
                  </a:schemeClr>
                </a:solidFill>
              </a:ln>
              <a:solidFill>
                <a:schemeClr val="tx1"/>
              </a:solidFill>
              <a:latin typeface="KoPub돋움체 Light" panose="00000300000000000000" pitchFamily="2" charset="-127"/>
              <a:ea typeface="KoPub돋움체 Light" panose="00000300000000000000" pitchFamily="2" charset="-127"/>
            </a:endParaRPr>
          </a:p>
          <a:p>
            <a:pPr marL="259200" indent="-171450">
              <a:buFont typeface="Wingdings" panose="05000000000000000000" pitchFamily="2" charset="2"/>
              <a:buChar char="ü"/>
            </a:pPr>
            <a:r>
              <a:rPr lang="ko-KR" altLang="en-US" sz="900">
                <a:ln>
                  <a:solidFill>
                    <a:schemeClr val="bg1">
                      <a:lumMod val="65000"/>
                      <a:alpha val="0"/>
                    </a:schemeClr>
                  </a:solidFill>
                </a:ln>
                <a:solidFill>
                  <a:schemeClr val="tx1"/>
                </a:solidFill>
                <a:latin typeface="KoPub돋움체 Light" panose="00000300000000000000" pitchFamily="2" charset="-127"/>
                <a:ea typeface="KoPub돋움체 Light" panose="00000300000000000000" pitchFamily="2" charset="-127"/>
              </a:rPr>
              <a:t>개발단지 선정</a:t>
            </a:r>
            <a:endParaRPr lang="en-US" altLang="ko-KR" sz="900">
              <a:ln>
                <a:solidFill>
                  <a:schemeClr val="bg1">
                    <a:lumMod val="65000"/>
                    <a:alpha val="0"/>
                  </a:schemeClr>
                </a:solidFill>
              </a:ln>
              <a:solidFill>
                <a:schemeClr val="tx1"/>
              </a:solidFill>
              <a:latin typeface="KoPub돋움체 Light" panose="00000300000000000000" pitchFamily="2" charset="-127"/>
              <a:ea typeface="KoPub돋움체 Light" panose="00000300000000000000" pitchFamily="2" charset="-127"/>
            </a:endParaRPr>
          </a:p>
          <a:p>
            <a:pPr marL="259200" indent="-171450">
              <a:buFont typeface="Wingdings" panose="05000000000000000000" pitchFamily="2" charset="2"/>
              <a:buChar char="ü"/>
            </a:pPr>
            <a:r>
              <a:rPr lang="en-US" altLang="ko-KR" sz="900">
                <a:ln>
                  <a:solidFill>
                    <a:schemeClr val="bg1">
                      <a:lumMod val="65000"/>
                      <a:alpha val="0"/>
                    </a:schemeClr>
                  </a:solidFill>
                </a:ln>
                <a:solidFill>
                  <a:schemeClr val="tx1"/>
                </a:solidFill>
                <a:latin typeface="KoPub돋움체 Light" panose="00000300000000000000" pitchFamily="2" charset="-127"/>
                <a:ea typeface="KoPub돋움체 Light" panose="00000300000000000000" pitchFamily="2" charset="-127"/>
              </a:rPr>
              <a:t>SPC </a:t>
            </a:r>
            <a:r>
              <a:rPr lang="ko-KR" altLang="en-US" sz="900">
                <a:ln>
                  <a:solidFill>
                    <a:schemeClr val="bg1">
                      <a:lumMod val="65000"/>
                      <a:alpha val="0"/>
                    </a:schemeClr>
                  </a:solidFill>
                </a:ln>
                <a:solidFill>
                  <a:schemeClr val="tx1"/>
                </a:solidFill>
                <a:latin typeface="KoPub돋움체 Light" panose="00000300000000000000" pitchFamily="2" charset="-127"/>
                <a:ea typeface="KoPub돋움체 Light" panose="00000300000000000000" pitchFamily="2" charset="-127"/>
              </a:rPr>
              <a:t>설립</a:t>
            </a:r>
            <a:endParaRPr lang="en-US" altLang="ko-KR" sz="900">
              <a:ln>
                <a:solidFill>
                  <a:schemeClr val="bg1">
                    <a:lumMod val="65000"/>
                    <a:alpha val="0"/>
                  </a:schemeClr>
                </a:solidFill>
              </a:ln>
              <a:solidFill>
                <a:schemeClr val="tx1"/>
              </a:solidFill>
              <a:latin typeface="KoPub돋움체 Light" panose="00000300000000000000" pitchFamily="2" charset="-127"/>
              <a:ea typeface="KoPub돋움체 Light" panose="00000300000000000000" pitchFamily="2" charset="-127"/>
            </a:endParaRPr>
          </a:p>
          <a:p>
            <a:pPr marL="259200" indent="-171450">
              <a:buFont typeface="Wingdings" panose="05000000000000000000" pitchFamily="2" charset="2"/>
              <a:buChar char="ü"/>
            </a:pPr>
            <a:r>
              <a:rPr lang="ko-KR" altLang="en-US" sz="900">
                <a:ln>
                  <a:solidFill>
                    <a:schemeClr val="bg1">
                      <a:lumMod val="65000"/>
                      <a:alpha val="0"/>
                    </a:schemeClr>
                  </a:solidFill>
                </a:ln>
                <a:solidFill>
                  <a:schemeClr val="tx1"/>
                </a:solidFill>
                <a:latin typeface="KoPub돋움체 Light" panose="00000300000000000000" pitchFamily="2" charset="-127"/>
                <a:ea typeface="KoPub돋움체 Light" panose="00000300000000000000" pitchFamily="2" charset="-127"/>
              </a:rPr>
              <a:t>타당성 조사</a:t>
            </a:r>
            <a:endParaRPr lang="en-US" altLang="ko-KR" sz="900">
              <a:ln>
                <a:solidFill>
                  <a:schemeClr val="bg1">
                    <a:lumMod val="65000"/>
                    <a:alpha val="0"/>
                  </a:schemeClr>
                </a:solidFill>
              </a:ln>
              <a:solidFill>
                <a:schemeClr val="tx1"/>
              </a:solidFill>
              <a:latin typeface="KoPub돋움체 Light" panose="00000300000000000000" pitchFamily="2" charset="-127"/>
              <a:ea typeface="KoPub돋움체 Light" panose="00000300000000000000" pitchFamily="2" charset="-127"/>
            </a:endParaRPr>
          </a:p>
          <a:p>
            <a:pPr marL="259200" indent="-171450">
              <a:buFont typeface="Wingdings" panose="05000000000000000000" pitchFamily="2" charset="2"/>
              <a:buChar char="ü"/>
            </a:pPr>
            <a:r>
              <a:rPr lang="en-US" altLang="ko-KR" sz="900">
                <a:ln>
                  <a:solidFill>
                    <a:schemeClr val="bg1">
                      <a:lumMod val="65000"/>
                      <a:alpha val="0"/>
                    </a:schemeClr>
                  </a:solidFill>
                </a:ln>
                <a:solidFill>
                  <a:schemeClr val="tx1"/>
                </a:solidFill>
                <a:latin typeface="KoPub돋움체 Light" panose="00000300000000000000" pitchFamily="2" charset="-127"/>
                <a:ea typeface="KoPub돋움체 Light" panose="00000300000000000000" pitchFamily="2" charset="-127"/>
              </a:rPr>
              <a:t>FEED</a:t>
            </a:r>
            <a:r>
              <a:rPr lang="en-US" altLang="ko-KR" sz="900" baseline="30000">
                <a:ln>
                  <a:solidFill>
                    <a:schemeClr val="bg1">
                      <a:lumMod val="65000"/>
                      <a:alpha val="0"/>
                    </a:schemeClr>
                  </a:solidFill>
                </a:ln>
                <a:solidFill>
                  <a:schemeClr val="tx1"/>
                </a:solidFill>
                <a:latin typeface="KoPub돋움체 Light" panose="00000300000000000000" pitchFamily="2" charset="-127"/>
                <a:ea typeface="KoPub돋움체 Light" panose="00000300000000000000" pitchFamily="2" charset="-127"/>
              </a:rPr>
              <a:t>2</a:t>
            </a:r>
            <a:r>
              <a:rPr lang="en-US" altLang="ko-KR" sz="900">
                <a:ln>
                  <a:solidFill>
                    <a:schemeClr val="bg1">
                      <a:lumMod val="65000"/>
                      <a:alpha val="0"/>
                    </a:schemeClr>
                  </a:solidFill>
                </a:ln>
                <a:solidFill>
                  <a:schemeClr val="tx1"/>
                </a:solidFill>
                <a:latin typeface="KoPub돋움체 Light" panose="00000300000000000000" pitchFamily="2" charset="-127"/>
                <a:ea typeface="KoPub돋움체 Light" panose="00000300000000000000" pitchFamily="2" charset="-127"/>
              </a:rPr>
              <a:t> </a:t>
            </a:r>
            <a:r>
              <a:rPr lang="ko-KR" altLang="en-US" sz="900">
                <a:ln>
                  <a:solidFill>
                    <a:schemeClr val="bg1">
                      <a:lumMod val="65000"/>
                      <a:alpha val="0"/>
                    </a:schemeClr>
                  </a:solidFill>
                </a:ln>
                <a:solidFill>
                  <a:schemeClr val="tx1"/>
                </a:solidFill>
                <a:latin typeface="KoPub돋움체 Light" panose="00000300000000000000" pitchFamily="2" charset="-127"/>
                <a:ea typeface="KoPub돋움체 Light" panose="00000300000000000000" pitchFamily="2" charset="-127"/>
              </a:rPr>
              <a:t>설계</a:t>
            </a:r>
            <a:endParaRPr lang="en-US" altLang="ko-KR" sz="900">
              <a:ln>
                <a:solidFill>
                  <a:schemeClr val="bg1">
                    <a:lumMod val="65000"/>
                    <a:alpha val="0"/>
                  </a:schemeClr>
                </a:solidFill>
              </a:ln>
              <a:solidFill>
                <a:schemeClr val="tx1"/>
              </a:solidFill>
              <a:latin typeface="KoPub돋움체 Light" panose="00000300000000000000" pitchFamily="2" charset="-127"/>
              <a:ea typeface="KoPub돋움체 Light" panose="00000300000000000000" pitchFamily="2" charset="-127"/>
            </a:endParaRPr>
          </a:p>
          <a:p>
            <a:pPr marL="259200" indent="-171450">
              <a:buFont typeface="Wingdings" panose="05000000000000000000" pitchFamily="2" charset="2"/>
              <a:buChar char="ü"/>
            </a:pPr>
            <a:r>
              <a:rPr lang="ko-KR" altLang="en-US" sz="900">
                <a:ln>
                  <a:solidFill>
                    <a:schemeClr val="bg1">
                      <a:lumMod val="65000"/>
                      <a:alpha val="0"/>
                    </a:schemeClr>
                  </a:solidFill>
                </a:ln>
                <a:solidFill>
                  <a:schemeClr val="tx1"/>
                </a:solidFill>
                <a:latin typeface="KoPub돋움체 Light" panose="00000300000000000000" pitchFamily="2" charset="-127"/>
                <a:ea typeface="KoPub돋움체 Light" panose="00000300000000000000" pitchFamily="2" charset="-127"/>
              </a:rPr>
              <a:t>사업 인허가 추진</a:t>
            </a:r>
            <a:r>
              <a:rPr lang="en-US" altLang="ko-KR" sz="900">
                <a:ln>
                  <a:solidFill>
                    <a:schemeClr val="bg1">
                      <a:lumMod val="65000"/>
                      <a:alpha val="0"/>
                    </a:schemeClr>
                  </a:solidFill>
                </a:ln>
                <a:solidFill>
                  <a:schemeClr val="tx1"/>
                </a:solidFill>
                <a:latin typeface="KoPub돋움체 Light" panose="00000300000000000000" pitchFamily="2" charset="-127"/>
                <a:ea typeface="KoPub돋움체 Light" panose="00000300000000000000" pitchFamily="2" charset="-127"/>
              </a:rPr>
              <a:t>(</a:t>
            </a:r>
            <a:r>
              <a:rPr lang="ko-KR" altLang="en-US" sz="900">
                <a:ln>
                  <a:solidFill>
                    <a:schemeClr val="bg1">
                      <a:lumMod val="65000"/>
                      <a:alpha val="0"/>
                    </a:schemeClr>
                  </a:solidFill>
                </a:ln>
                <a:solidFill>
                  <a:schemeClr val="tx1"/>
                </a:solidFill>
                <a:latin typeface="KoPub돋움체 Light" panose="00000300000000000000" pitchFamily="2" charset="-127"/>
                <a:ea typeface="KoPub돋움체 Light" panose="00000300000000000000" pitchFamily="2" charset="-127"/>
              </a:rPr>
              <a:t>주민 수용성</a:t>
            </a:r>
            <a:r>
              <a:rPr lang="en-US" altLang="ko-KR" sz="900">
                <a:ln>
                  <a:solidFill>
                    <a:schemeClr val="bg1">
                      <a:lumMod val="65000"/>
                      <a:alpha val="0"/>
                    </a:schemeClr>
                  </a:solidFill>
                </a:ln>
                <a:solidFill>
                  <a:schemeClr val="tx1"/>
                </a:solidFill>
                <a:latin typeface="KoPub돋움체 Light" panose="00000300000000000000" pitchFamily="2" charset="-127"/>
                <a:ea typeface="KoPub돋움체 Light" panose="00000300000000000000" pitchFamily="2" charset="-127"/>
              </a:rPr>
              <a:t>)</a:t>
            </a:r>
          </a:p>
          <a:p>
            <a:endParaRPr lang="en-US" altLang="ko-KR" sz="900" b="1">
              <a:ln>
                <a:solidFill>
                  <a:schemeClr val="bg1">
                    <a:lumMod val="65000"/>
                    <a:alpha val="0"/>
                  </a:schemeClr>
                </a:solidFill>
              </a:ln>
              <a:solidFill>
                <a:schemeClr val="tx1"/>
              </a:solidFill>
              <a:latin typeface="KoPub돋움체 Light" panose="00000300000000000000" pitchFamily="2" charset="-127"/>
              <a:ea typeface="KoPub돋움체 Light" panose="00000300000000000000" pitchFamily="2" charset="-127"/>
            </a:endParaRPr>
          </a:p>
          <a:p>
            <a:pPr marL="171450" indent="-171450">
              <a:buClr>
                <a:srgbClr val="00338D"/>
              </a:buClr>
              <a:buFont typeface="Wingdings" panose="05000000000000000000" pitchFamily="2" charset="2"/>
              <a:buChar char="§"/>
            </a:pPr>
            <a:r>
              <a:rPr lang="ko-KR" altLang="en-US" sz="900" b="1">
                <a:ln>
                  <a:solidFill>
                    <a:schemeClr val="bg1">
                      <a:lumMod val="65000"/>
                      <a:alpha val="0"/>
                    </a:schemeClr>
                  </a:solidFill>
                </a:ln>
                <a:solidFill>
                  <a:schemeClr val="tx1"/>
                </a:solidFill>
                <a:latin typeface="KoPub돋움체 Light" panose="00000300000000000000" pitchFamily="2" charset="-127"/>
                <a:ea typeface="KoPub돋움체 Light" panose="00000300000000000000" pitchFamily="2" charset="-127"/>
              </a:rPr>
              <a:t>서비스</a:t>
            </a:r>
            <a:endParaRPr lang="en-US" altLang="ko-KR" sz="900" b="1">
              <a:ln>
                <a:solidFill>
                  <a:schemeClr val="bg1">
                    <a:lumMod val="65000"/>
                    <a:alpha val="0"/>
                  </a:schemeClr>
                </a:solidFill>
              </a:ln>
              <a:solidFill>
                <a:schemeClr val="tx1"/>
              </a:solidFill>
              <a:latin typeface="KoPub돋움체 Light" panose="00000300000000000000" pitchFamily="2" charset="-127"/>
              <a:ea typeface="KoPub돋움체 Light" panose="00000300000000000000" pitchFamily="2" charset="-127"/>
            </a:endParaRPr>
          </a:p>
          <a:p>
            <a:endParaRPr lang="en-US" altLang="ko-KR" sz="200" b="1" u="sng">
              <a:ln>
                <a:solidFill>
                  <a:schemeClr val="bg1">
                    <a:lumMod val="65000"/>
                    <a:alpha val="0"/>
                  </a:schemeClr>
                </a:solidFill>
              </a:ln>
              <a:solidFill>
                <a:schemeClr val="tx1"/>
              </a:solidFill>
              <a:latin typeface="KoPub돋움체 Light" panose="00000300000000000000" pitchFamily="2" charset="-127"/>
              <a:ea typeface="KoPub돋움체 Light" panose="00000300000000000000" pitchFamily="2" charset="-127"/>
            </a:endParaRPr>
          </a:p>
          <a:p>
            <a:pPr marL="259200" indent="-171450">
              <a:buFont typeface="Wingdings" panose="05000000000000000000" pitchFamily="2" charset="2"/>
              <a:buChar char="ü"/>
            </a:pPr>
            <a:r>
              <a:rPr lang="ko-KR" altLang="en-US" sz="900">
                <a:ln>
                  <a:solidFill>
                    <a:schemeClr val="bg1">
                      <a:lumMod val="65000"/>
                      <a:alpha val="0"/>
                    </a:schemeClr>
                  </a:solidFill>
                </a:ln>
                <a:solidFill>
                  <a:schemeClr val="tx1"/>
                </a:solidFill>
                <a:latin typeface="KoPub돋움체 Light" panose="00000300000000000000" pitchFamily="2" charset="-127"/>
                <a:ea typeface="KoPub돋움체 Light" panose="00000300000000000000" pitchFamily="2" charset="-127"/>
              </a:rPr>
              <a:t>금융</a:t>
            </a:r>
            <a:r>
              <a:rPr lang="en-US" altLang="ko-KR" sz="900">
                <a:ln>
                  <a:solidFill>
                    <a:schemeClr val="bg1">
                      <a:lumMod val="65000"/>
                      <a:alpha val="0"/>
                    </a:schemeClr>
                  </a:solidFill>
                </a:ln>
                <a:solidFill>
                  <a:schemeClr val="tx1"/>
                </a:solidFill>
                <a:latin typeface="KoPub돋움체 Light" panose="00000300000000000000" pitchFamily="2" charset="-127"/>
                <a:ea typeface="KoPub돋움체 Light" panose="00000300000000000000" pitchFamily="2" charset="-127"/>
              </a:rPr>
              <a:t>/</a:t>
            </a:r>
            <a:r>
              <a:rPr lang="ko-KR" altLang="en-US" sz="900">
                <a:ln>
                  <a:solidFill>
                    <a:schemeClr val="bg1">
                      <a:lumMod val="65000"/>
                      <a:alpha val="0"/>
                    </a:schemeClr>
                  </a:solidFill>
                </a:ln>
                <a:solidFill>
                  <a:schemeClr val="tx1"/>
                </a:solidFill>
                <a:latin typeface="KoPub돋움체 Light" panose="00000300000000000000" pitchFamily="2" charset="-127"/>
                <a:ea typeface="KoPub돋움체 Light" panose="00000300000000000000" pitchFamily="2" charset="-127"/>
              </a:rPr>
              <a:t>회계</a:t>
            </a:r>
            <a:r>
              <a:rPr lang="en-US" altLang="ko-KR" sz="900">
                <a:ln>
                  <a:solidFill>
                    <a:schemeClr val="bg1">
                      <a:lumMod val="65000"/>
                      <a:alpha val="0"/>
                    </a:schemeClr>
                  </a:solidFill>
                </a:ln>
                <a:solidFill>
                  <a:schemeClr val="tx1"/>
                </a:solidFill>
                <a:latin typeface="KoPub돋움체 Light" panose="00000300000000000000" pitchFamily="2" charset="-127"/>
                <a:ea typeface="KoPub돋움체 Light" panose="00000300000000000000" pitchFamily="2" charset="-127"/>
              </a:rPr>
              <a:t>/</a:t>
            </a:r>
            <a:r>
              <a:rPr lang="ko-KR" altLang="en-US" sz="900">
                <a:ln>
                  <a:solidFill>
                    <a:schemeClr val="bg1">
                      <a:lumMod val="65000"/>
                      <a:alpha val="0"/>
                    </a:schemeClr>
                  </a:solidFill>
                </a:ln>
                <a:solidFill>
                  <a:schemeClr val="tx1"/>
                </a:solidFill>
                <a:latin typeface="KoPub돋움체 Light" panose="00000300000000000000" pitchFamily="2" charset="-127"/>
                <a:ea typeface="KoPub돋움체 Light" panose="00000300000000000000" pitchFamily="2" charset="-127"/>
              </a:rPr>
              <a:t>법률</a:t>
            </a:r>
            <a:r>
              <a:rPr lang="en-US" altLang="ko-KR" sz="900">
                <a:ln>
                  <a:solidFill>
                    <a:schemeClr val="bg1">
                      <a:lumMod val="65000"/>
                      <a:alpha val="0"/>
                    </a:schemeClr>
                  </a:solidFill>
                </a:ln>
                <a:solidFill>
                  <a:schemeClr val="tx1"/>
                </a:solidFill>
                <a:latin typeface="KoPub돋움체 Light" panose="00000300000000000000" pitchFamily="2" charset="-127"/>
                <a:ea typeface="KoPub돋움체 Light" panose="00000300000000000000" pitchFamily="2" charset="-127"/>
              </a:rPr>
              <a:t>/</a:t>
            </a:r>
            <a:r>
              <a:rPr lang="ko-KR" altLang="en-US" sz="900">
                <a:ln>
                  <a:solidFill>
                    <a:schemeClr val="bg1">
                      <a:lumMod val="65000"/>
                      <a:alpha val="0"/>
                    </a:schemeClr>
                  </a:solidFill>
                </a:ln>
                <a:solidFill>
                  <a:schemeClr val="tx1"/>
                </a:solidFill>
                <a:latin typeface="KoPub돋움체 Light" panose="00000300000000000000" pitchFamily="2" charset="-127"/>
                <a:ea typeface="KoPub돋움체 Light" panose="00000300000000000000" pitchFamily="2" charset="-127"/>
              </a:rPr>
              <a:t>보험 등</a:t>
            </a:r>
            <a:endParaRPr lang="en-US" altLang="ko-KR" sz="900">
              <a:ln>
                <a:solidFill>
                  <a:schemeClr val="bg1">
                    <a:lumMod val="65000"/>
                    <a:alpha val="0"/>
                  </a:schemeClr>
                </a:solidFill>
              </a:ln>
              <a:solidFill>
                <a:schemeClr val="tx1"/>
              </a:solidFill>
              <a:latin typeface="KoPub돋움체 Light" panose="00000300000000000000" pitchFamily="2" charset="-127"/>
              <a:ea typeface="KoPub돋움체 Light" panose="00000300000000000000" pitchFamily="2" charset="-127"/>
            </a:endParaRPr>
          </a:p>
          <a:p>
            <a:pPr marL="259200" indent="-171450">
              <a:buFont typeface="Wingdings" panose="05000000000000000000" pitchFamily="2" charset="2"/>
              <a:buChar char="ü"/>
            </a:pPr>
            <a:r>
              <a:rPr lang="ko-KR" altLang="en-US" sz="900">
                <a:ln>
                  <a:solidFill>
                    <a:schemeClr val="bg1">
                      <a:lumMod val="65000"/>
                      <a:alpha val="0"/>
                    </a:schemeClr>
                  </a:solidFill>
                </a:ln>
                <a:solidFill>
                  <a:schemeClr val="tx1"/>
                </a:solidFill>
                <a:latin typeface="KoPub돋움체 Light" panose="00000300000000000000" pitchFamily="2" charset="-127"/>
                <a:ea typeface="KoPub돋움체 Light" panose="00000300000000000000" pitchFamily="2" charset="-127"/>
              </a:rPr>
              <a:t>타당성조사</a:t>
            </a:r>
            <a:r>
              <a:rPr lang="en-US" altLang="ko-KR" sz="900">
                <a:ln>
                  <a:solidFill>
                    <a:schemeClr val="bg1">
                      <a:lumMod val="65000"/>
                      <a:alpha val="0"/>
                    </a:schemeClr>
                  </a:solidFill>
                </a:ln>
                <a:solidFill>
                  <a:schemeClr val="tx1"/>
                </a:solidFill>
                <a:latin typeface="KoPub돋움체 Light" panose="00000300000000000000" pitchFamily="2" charset="-127"/>
                <a:ea typeface="KoPub돋움체 Light" panose="00000300000000000000" pitchFamily="2" charset="-127"/>
              </a:rPr>
              <a:t> </a:t>
            </a:r>
            <a:r>
              <a:rPr lang="ko-KR" altLang="en-US" sz="900">
                <a:ln>
                  <a:solidFill>
                    <a:schemeClr val="bg1">
                      <a:lumMod val="65000"/>
                      <a:alpha val="0"/>
                    </a:schemeClr>
                  </a:solidFill>
                </a:ln>
                <a:solidFill>
                  <a:schemeClr val="tx1"/>
                </a:solidFill>
                <a:latin typeface="KoPub돋움체 Light" panose="00000300000000000000" pitchFamily="2" charset="-127"/>
                <a:ea typeface="KoPub돋움체 Light" panose="00000300000000000000" pitchFamily="2" charset="-127"/>
              </a:rPr>
              <a:t>및</a:t>
            </a:r>
            <a:r>
              <a:rPr lang="en-US" altLang="ko-KR" sz="900">
                <a:ln>
                  <a:solidFill>
                    <a:schemeClr val="bg1">
                      <a:lumMod val="65000"/>
                      <a:alpha val="0"/>
                    </a:schemeClr>
                  </a:solidFill>
                </a:ln>
                <a:solidFill>
                  <a:schemeClr val="tx1"/>
                </a:solidFill>
                <a:latin typeface="KoPub돋움체 Light" panose="00000300000000000000" pitchFamily="2" charset="-127"/>
                <a:ea typeface="KoPub돋움체 Light" panose="00000300000000000000" pitchFamily="2" charset="-127"/>
              </a:rPr>
              <a:t> </a:t>
            </a:r>
            <a:r>
              <a:rPr lang="ko-KR" altLang="en-US" sz="900">
                <a:ln>
                  <a:solidFill>
                    <a:schemeClr val="bg1">
                      <a:lumMod val="65000"/>
                      <a:alpha val="0"/>
                    </a:schemeClr>
                  </a:solidFill>
                </a:ln>
                <a:solidFill>
                  <a:schemeClr val="tx1"/>
                </a:solidFill>
                <a:latin typeface="KoPub돋움체 Light" panose="00000300000000000000" pitchFamily="2" charset="-127"/>
                <a:ea typeface="KoPub돋움체 Light" panose="00000300000000000000" pitchFamily="2" charset="-127"/>
              </a:rPr>
              <a:t>설계를 위한 엔지니어링</a:t>
            </a:r>
            <a:r>
              <a:rPr lang="en-US" altLang="ko-KR" sz="900">
                <a:ln>
                  <a:solidFill>
                    <a:schemeClr val="bg1">
                      <a:lumMod val="65000"/>
                      <a:alpha val="0"/>
                    </a:schemeClr>
                  </a:solidFill>
                </a:ln>
                <a:solidFill>
                  <a:schemeClr val="tx1"/>
                </a:solidFill>
                <a:latin typeface="KoPub돋움체 Light" panose="00000300000000000000" pitchFamily="2" charset="-127"/>
                <a:ea typeface="KoPub돋움체 Light" panose="00000300000000000000" pitchFamily="2" charset="-127"/>
              </a:rPr>
              <a:t>/</a:t>
            </a:r>
            <a:r>
              <a:rPr lang="ko-KR" altLang="en-US" sz="900">
                <a:ln>
                  <a:solidFill>
                    <a:schemeClr val="bg1">
                      <a:lumMod val="65000"/>
                      <a:alpha val="0"/>
                    </a:schemeClr>
                  </a:solidFill>
                </a:ln>
                <a:solidFill>
                  <a:schemeClr val="tx1"/>
                </a:solidFill>
                <a:latin typeface="KoPub돋움체 Light" panose="00000300000000000000" pitchFamily="2" charset="-127"/>
                <a:ea typeface="KoPub돋움체 Light" panose="00000300000000000000" pitchFamily="2" charset="-127"/>
              </a:rPr>
              <a:t>탐사 서비스</a:t>
            </a:r>
            <a:endParaRPr lang="en-US" altLang="ko-KR" sz="900">
              <a:ln>
                <a:solidFill>
                  <a:schemeClr val="bg1">
                    <a:lumMod val="65000"/>
                    <a:alpha val="0"/>
                  </a:schemeClr>
                </a:solidFill>
              </a:ln>
              <a:solidFill>
                <a:schemeClr val="tx1"/>
              </a:solidFill>
              <a:latin typeface="KoPub돋움체 Light" panose="00000300000000000000" pitchFamily="2" charset="-127"/>
              <a:ea typeface="KoPub돋움체 Light" panose="00000300000000000000" pitchFamily="2" charset="-127"/>
            </a:endParaRPr>
          </a:p>
          <a:p>
            <a:pPr marL="171450" indent="-171450">
              <a:buFont typeface="Wingdings" panose="05000000000000000000" pitchFamily="2" charset="2"/>
              <a:buChar char="§"/>
            </a:pPr>
            <a:endParaRPr lang="en-US" altLang="ko-KR" sz="900" b="1">
              <a:ln>
                <a:solidFill>
                  <a:schemeClr val="bg1">
                    <a:lumMod val="65000"/>
                    <a:alpha val="0"/>
                  </a:schemeClr>
                </a:solidFill>
              </a:ln>
              <a:solidFill>
                <a:schemeClr val="tx1"/>
              </a:solidFill>
              <a:latin typeface="KoPub돋움체 Light" panose="00000300000000000000" pitchFamily="2" charset="-127"/>
              <a:ea typeface="KoPub돋움체 Light" panose="00000300000000000000" pitchFamily="2" charset="-127"/>
            </a:endParaRPr>
          </a:p>
          <a:p>
            <a:pPr marL="171450" indent="-171450">
              <a:buClr>
                <a:srgbClr val="00338D"/>
              </a:buClr>
              <a:buFont typeface="Wingdings" panose="05000000000000000000" pitchFamily="2" charset="2"/>
              <a:buChar char="§"/>
            </a:pPr>
            <a:r>
              <a:rPr lang="ko-KR" altLang="en-US" sz="900" b="1" err="1">
                <a:ln>
                  <a:solidFill>
                    <a:schemeClr val="bg1">
                      <a:lumMod val="65000"/>
                      <a:alpha val="0"/>
                    </a:schemeClr>
                  </a:solidFill>
                </a:ln>
                <a:solidFill>
                  <a:schemeClr val="tx1"/>
                </a:solidFill>
                <a:latin typeface="KoPub돋움체 Light" panose="00000300000000000000" pitchFamily="2" charset="-127"/>
                <a:ea typeface="KoPub돋움체 Light" panose="00000300000000000000" pitchFamily="2" charset="-127"/>
              </a:rPr>
              <a:t>기상탑</a:t>
            </a:r>
            <a:r>
              <a:rPr lang="ko-KR" altLang="en-US" sz="900" b="1">
                <a:ln>
                  <a:solidFill>
                    <a:schemeClr val="bg1">
                      <a:lumMod val="65000"/>
                      <a:alpha val="0"/>
                    </a:schemeClr>
                  </a:solidFill>
                </a:ln>
                <a:solidFill>
                  <a:schemeClr val="tx1"/>
                </a:solidFill>
                <a:latin typeface="KoPub돋움체 Light" panose="00000300000000000000" pitchFamily="2" charset="-127"/>
                <a:ea typeface="KoPub돋움체 Light" panose="00000300000000000000" pitchFamily="2" charset="-127"/>
              </a:rPr>
              <a:t> 제조</a:t>
            </a:r>
            <a:r>
              <a:rPr lang="en-US" altLang="ko-KR" sz="900" b="1">
                <a:ln>
                  <a:solidFill>
                    <a:schemeClr val="bg1">
                      <a:lumMod val="65000"/>
                      <a:alpha val="0"/>
                    </a:schemeClr>
                  </a:solidFill>
                </a:ln>
                <a:solidFill>
                  <a:schemeClr val="tx1"/>
                </a:solidFill>
                <a:latin typeface="KoPub돋움체 Light" panose="00000300000000000000" pitchFamily="2" charset="-127"/>
                <a:ea typeface="KoPub돋움체 Light" panose="00000300000000000000" pitchFamily="2" charset="-127"/>
              </a:rPr>
              <a:t>/</a:t>
            </a:r>
            <a:r>
              <a:rPr lang="ko-KR" altLang="en-US" sz="900" b="1">
                <a:ln>
                  <a:solidFill>
                    <a:schemeClr val="bg1">
                      <a:lumMod val="65000"/>
                      <a:alpha val="0"/>
                    </a:schemeClr>
                  </a:solidFill>
                </a:ln>
                <a:solidFill>
                  <a:schemeClr val="tx1"/>
                </a:solidFill>
                <a:latin typeface="KoPub돋움체 Light" panose="00000300000000000000" pitchFamily="2" charset="-127"/>
                <a:ea typeface="KoPub돋움체 Light" panose="00000300000000000000" pitchFamily="2" charset="-127"/>
              </a:rPr>
              <a:t>설치</a:t>
            </a:r>
            <a:endParaRPr lang="en-US" altLang="ko-KR" sz="900" b="1">
              <a:ln>
                <a:solidFill>
                  <a:schemeClr val="bg1">
                    <a:lumMod val="65000"/>
                    <a:alpha val="0"/>
                  </a:schemeClr>
                </a:solidFill>
              </a:ln>
              <a:solidFill>
                <a:schemeClr val="tx1"/>
              </a:solidFill>
              <a:latin typeface="KoPub돋움체 Light" panose="00000300000000000000" pitchFamily="2" charset="-127"/>
              <a:ea typeface="KoPub돋움체 Light" panose="00000300000000000000" pitchFamily="2" charset="-127"/>
            </a:endParaRPr>
          </a:p>
          <a:p>
            <a:pPr marL="171450" indent="-171450">
              <a:buFont typeface="Wingdings" panose="05000000000000000000" pitchFamily="2" charset="2"/>
              <a:buChar char="§"/>
            </a:pPr>
            <a:endParaRPr lang="en-US" altLang="ko-KR" sz="900" b="1">
              <a:ln>
                <a:solidFill>
                  <a:schemeClr val="bg1">
                    <a:lumMod val="65000"/>
                    <a:alpha val="0"/>
                  </a:schemeClr>
                </a:solidFill>
              </a:ln>
              <a:solidFill>
                <a:schemeClr val="tx1"/>
              </a:solidFill>
              <a:latin typeface="KoPub돋움체 Light" panose="00000300000000000000" pitchFamily="2" charset="-127"/>
              <a:ea typeface="KoPub돋움체 Light" panose="00000300000000000000" pitchFamily="2" charset="-127"/>
            </a:endParaRPr>
          </a:p>
          <a:p>
            <a:endParaRPr lang="en-US" altLang="ko-KR" sz="900" b="1">
              <a:ln>
                <a:solidFill>
                  <a:schemeClr val="bg1">
                    <a:lumMod val="65000"/>
                    <a:alpha val="0"/>
                  </a:schemeClr>
                </a:solidFill>
              </a:ln>
              <a:solidFill>
                <a:schemeClr val="tx1"/>
              </a:solidFill>
              <a:latin typeface="KoPub돋움체 Light" panose="00000300000000000000" pitchFamily="2" charset="-127"/>
              <a:ea typeface="KoPub돋움체 Light" panose="00000300000000000000" pitchFamily="2" charset="-127"/>
            </a:endParaRPr>
          </a:p>
          <a:p>
            <a:endParaRPr lang="ko-KR" altLang="en-US" sz="900" b="1">
              <a:ln>
                <a:solidFill>
                  <a:schemeClr val="bg1">
                    <a:lumMod val="65000"/>
                    <a:alpha val="0"/>
                  </a:schemeClr>
                </a:solidFill>
              </a:ln>
              <a:solidFill>
                <a:schemeClr val="tx1"/>
              </a:solidFill>
              <a:latin typeface="KoPub돋움체 Light" panose="00000300000000000000" pitchFamily="2" charset="-127"/>
              <a:ea typeface="KoPub돋움체 Light" panose="00000300000000000000" pitchFamily="2" charset="-127"/>
            </a:endParaRPr>
          </a:p>
        </p:txBody>
      </p:sp>
      <p:sp>
        <p:nvSpPr>
          <p:cNvPr id="62" name="직사각형 61">
            <a:extLst>
              <a:ext uri="{FF2B5EF4-FFF2-40B4-BE49-F238E27FC236}">
                <a16:creationId xmlns:a16="http://schemas.microsoft.com/office/drawing/2014/main" id="{C5CCC374-20EF-C56D-9B4F-F08C7233DFF8}"/>
              </a:ext>
            </a:extLst>
          </p:cNvPr>
          <p:cNvSpPr/>
          <p:nvPr/>
        </p:nvSpPr>
        <p:spPr>
          <a:xfrm>
            <a:off x="3601582" y="3246455"/>
            <a:ext cx="1858952" cy="2486801"/>
          </a:xfrm>
          <a:prstGeom prst="rect">
            <a:avLst/>
          </a:prstGeom>
          <a:noFill/>
          <a:ln>
            <a:solidFill>
              <a:srgbClr val="D3DEED"/>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171450" indent="-171450">
              <a:buClr>
                <a:srgbClr val="00338D"/>
              </a:buClr>
              <a:buFont typeface="Wingdings" panose="05000000000000000000" pitchFamily="2" charset="2"/>
              <a:buChar char="§"/>
            </a:pPr>
            <a:r>
              <a:rPr lang="ko-KR" altLang="en-US" sz="900" b="1">
                <a:ln>
                  <a:solidFill>
                    <a:schemeClr val="bg1">
                      <a:lumMod val="65000"/>
                      <a:alpha val="0"/>
                    </a:schemeClr>
                  </a:solidFill>
                </a:ln>
                <a:solidFill>
                  <a:schemeClr val="tx1"/>
                </a:solidFill>
                <a:latin typeface="KoPub돋움체 Light" panose="00000300000000000000" pitchFamily="2" charset="-127"/>
                <a:ea typeface="KoPub돋움체 Light" panose="00000300000000000000" pitchFamily="2" charset="-127"/>
              </a:rPr>
              <a:t>부품 및 시스템 구매</a:t>
            </a:r>
            <a:endParaRPr lang="en-US" altLang="ko-KR" sz="900" b="1">
              <a:ln>
                <a:solidFill>
                  <a:schemeClr val="bg1">
                    <a:lumMod val="65000"/>
                    <a:alpha val="0"/>
                  </a:schemeClr>
                </a:solidFill>
              </a:ln>
              <a:solidFill>
                <a:schemeClr val="tx1"/>
              </a:solidFill>
              <a:latin typeface="KoPub돋움체 Light" panose="00000300000000000000" pitchFamily="2" charset="-127"/>
              <a:ea typeface="KoPub돋움체 Light" panose="00000300000000000000" pitchFamily="2" charset="-127"/>
            </a:endParaRPr>
          </a:p>
          <a:p>
            <a:pPr marL="171450" indent="-171450">
              <a:buFont typeface="Wingdings" panose="05000000000000000000" pitchFamily="2" charset="2"/>
              <a:buChar char="§"/>
            </a:pPr>
            <a:endParaRPr lang="en-US" altLang="ko-KR" sz="200" b="1">
              <a:ln>
                <a:solidFill>
                  <a:schemeClr val="bg1">
                    <a:lumMod val="65000"/>
                    <a:alpha val="0"/>
                  </a:schemeClr>
                </a:solidFill>
              </a:ln>
              <a:solidFill>
                <a:schemeClr val="tx1"/>
              </a:solidFill>
              <a:latin typeface="KoPub돋움체 Light" panose="00000300000000000000" pitchFamily="2" charset="-127"/>
              <a:ea typeface="KoPub돋움체 Light" panose="00000300000000000000" pitchFamily="2" charset="-127"/>
            </a:endParaRPr>
          </a:p>
          <a:p>
            <a:pPr marL="259200" indent="-171450">
              <a:buFont typeface="Wingdings" panose="05000000000000000000" pitchFamily="2" charset="2"/>
              <a:buChar char="ü"/>
            </a:pPr>
            <a:r>
              <a:rPr lang="ko-KR" altLang="en-US" sz="900">
                <a:ln>
                  <a:solidFill>
                    <a:schemeClr val="bg1">
                      <a:lumMod val="65000"/>
                      <a:alpha val="0"/>
                    </a:schemeClr>
                  </a:solidFill>
                </a:ln>
                <a:solidFill>
                  <a:schemeClr val="tx1"/>
                </a:solidFill>
                <a:latin typeface="KoPub돋움체 Light" panose="00000300000000000000" pitchFamily="2" charset="-127"/>
                <a:ea typeface="KoPub돋움체 Light" panose="00000300000000000000" pitchFamily="2" charset="-127"/>
              </a:rPr>
              <a:t>풍력터빈</a:t>
            </a:r>
            <a:endParaRPr lang="en-US" altLang="ko-KR" sz="900">
              <a:ln>
                <a:solidFill>
                  <a:schemeClr val="bg1">
                    <a:lumMod val="65000"/>
                    <a:alpha val="0"/>
                  </a:schemeClr>
                </a:solidFill>
              </a:ln>
              <a:solidFill>
                <a:schemeClr val="tx1"/>
              </a:solidFill>
              <a:latin typeface="KoPub돋움체 Light" panose="00000300000000000000" pitchFamily="2" charset="-127"/>
              <a:ea typeface="KoPub돋움체 Light" panose="00000300000000000000" pitchFamily="2" charset="-127"/>
            </a:endParaRPr>
          </a:p>
          <a:p>
            <a:pPr marL="259200" indent="-171450">
              <a:buFont typeface="Wingdings" panose="05000000000000000000" pitchFamily="2" charset="2"/>
              <a:buChar char="ü"/>
            </a:pPr>
            <a:r>
              <a:rPr lang="ko-KR" altLang="en-US" sz="900">
                <a:ln>
                  <a:solidFill>
                    <a:schemeClr val="bg1">
                      <a:lumMod val="65000"/>
                      <a:alpha val="0"/>
                    </a:schemeClr>
                  </a:solidFill>
                </a:ln>
                <a:solidFill>
                  <a:schemeClr val="tx1"/>
                </a:solidFill>
                <a:latin typeface="KoPub돋움체 Light" panose="00000300000000000000" pitchFamily="2" charset="-127"/>
                <a:ea typeface="KoPub돋움체 Light" panose="00000300000000000000" pitchFamily="2" charset="-127"/>
              </a:rPr>
              <a:t>하부구조물</a:t>
            </a:r>
            <a:endParaRPr lang="en-US" altLang="ko-KR" sz="900">
              <a:ln>
                <a:solidFill>
                  <a:schemeClr val="bg1">
                    <a:lumMod val="65000"/>
                    <a:alpha val="0"/>
                  </a:schemeClr>
                </a:solidFill>
              </a:ln>
              <a:solidFill>
                <a:schemeClr val="tx1"/>
              </a:solidFill>
              <a:latin typeface="KoPub돋움체 Light" panose="00000300000000000000" pitchFamily="2" charset="-127"/>
              <a:ea typeface="KoPub돋움체 Light" panose="00000300000000000000" pitchFamily="2" charset="-127"/>
            </a:endParaRPr>
          </a:p>
          <a:p>
            <a:pPr marL="259200" indent="-171450">
              <a:buFont typeface="Wingdings" panose="05000000000000000000" pitchFamily="2" charset="2"/>
              <a:buChar char="ü"/>
            </a:pPr>
            <a:r>
              <a:rPr lang="ko-KR" altLang="en-US" sz="900">
                <a:ln>
                  <a:solidFill>
                    <a:schemeClr val="bg1">
                      <a:lumMod val="65000"/>
                      <a:alpha val="0"/>
                    </a:schemeClr>
                  </a:solidFill>
                </a:ln>
                <a:solidFill>
                  <a:schemeClr val="tx1"/>
                </a:solidFill>
                <a:latin typeface="KoPub돋움체 Light" panose="00000300000000000000" pitchFamily="2" charset="-127"/>
                <a:ea typeface="KoPub돋움체 Light" panose="00000300000000000000" pitchFamily="2" charset="-127"/>
              </a:rPr>
              <a:t>해저케이블</a:t>
            </a:r>
            <a:endParaRPr lang="en-US" altLang="ko-KR" sz="900">
              <a:ln>
                <a:solidFill>
                  <a:schemeClr val="bg1">
                    <a:lumMod val="65000"/>
                    <a:alpha val="0"/>
                  </a:schemeClr>
                </a:solidFill>
              </a:ln>
              <a:solidFill>
                <a:schemeClr val="tx1"/>
              </a:solidFill>
              <a:latin typeface="KoPub돋움체 Light" panose="00000300000000000000" pitchFamily="2" charset="-127"/>
              <a:ea typeface="KoPub돋움체 Light" panose="00000300000000000000" pitchFamily="2" charset="-127"/>
            </a:endParaRPr>
          </a:p>
          <a:p>
            <a:pPr marL="259200" indent="-171450">
              <a:buFont typeface="Wingdings" panose="05000000000000000000" pitchFamily="2" charset="2"/>
              <a:buChar char="ü"/>
            </a:pPr>
            <a:r>
              <a:rPr lang="ko-KR" altLang="en-US" sz="900" err="1">
                <a:ln>
                  <a:solidFill>
                    <a:schemeClr val="bg1">
                      <a:lumMod val="65000"/>
                      <a:alpha val="0"/>
                    </a:schemeClr>
                  </a:solidFill>
                </a:ln>
                <a:solidFill>
                  <a:schemeClr val="tx1"/>
                </a:solidFill>
                <a:latin typeface="KoPub돋움체 Light" panose="00000300000000000000" pitchFamily="2" charset="-127"/>
                <a:ea typeface="KoPub돋움체 Light" panose="00000300000000000000" pitchFamily="2" charset="-127"/>
              </a:rPr>
              <a:t>해상변전소</a:t>
            </a:r>
            <a:r>
              <a:rPr lang="en-US" altLang="ko-KR" sz="900">
                <a:ln>
                  <a:solidFill>
                    <a:schemeClr val="bg1">
                      <a:lumMod val="65000"/>
                      <a:alpha val="0"/>
                    </a:schemeClr>
                  </a:solidFill>
                </a:ln>
                <a:solidFill>
                  <a:schemeClr val="tx1"/>
                </a:solidFill>
                <a:latin typeface="KoPub돋움체 Light" panose="00000300000000000000" pitchFamily="2" charset="-127"/>
                <a:ea typeface="KoPub돋움체 Light" panose="00000300000000000000" pitchFamily="2" charset="-127"/>
              </a:rPr>
              <a:t> </a:t>
            </a:r>
          </a:p>
          <a:p>
            <a:pPr marL="171450" indent="-171450">
              <a:buFontTx/>
              <a:buChar char="-"/>
            </a:pPr>
            <a:endParaRPr lang="en-US" altLang="ko-KR" sz="900">
              <a:ln>
                <a:solidFill>
                  <a:schemeClr val="bg1">
                    <a:lumMod val="65000"/>
                    <a:alpha val="0"/>
                  </a:schemeClr>
                </a:solidFill>
              </a:ln>
              <a:solidFill>
                <a:schemeClr val="tx1"/>
              </a:solidFill>
              <a:latin typeface="KoPub돋움체 Light" panose="00000300000000000000" pitchFamily="2" charset="-127"/>
              <a:ea typeface="KoPub돋움체 Light" panose="00000300000000000000" pitchFamily="2" charset="-127"/>
            </a:endParaRPr>
          </a:p>
          <a:p>
            <a:pPr marL="228600" indent="-228600">
              <a:buClr>
                <a:srgbClr val="00338D"/>
              </a:buClr>
              <a:buFont typeface="Wingdings" panose="05000000000000000000" pitchFamily="2" charset="2"/>
              <a:buChar char="§"/>
            </a:pPr>
            <a:r>
              <a:rPr lang="ko-KR" altLang="en-US" sz="900" b="1">
                <a:ln>
                  <a:solidFill>
                    <a:schemeClr val="bg1">
                      <a:lumMod val="65000"/>
                      <a:alpha val="0"/>
                    </a:schemeClr>
                  </a:solidFill>
                </a:ln>
                <a:solidFill>
                  <a:schemeClr val="tx1"/>
                </a:solidFill>
                <a:latin typeface="KoPub돋움체 Light" panose="00000300000000000000" pitchFamily="2" charset="-127"/>
                <a:ea typeface="KoPub돋움체 Light" panose="00000300000000000000" pitchFamily="2" charset="-127"/>
              </a:rPr>
              <a:t>설치업체 선정</a:t>
            </a:r>
            <a:endParaRPr lang="en-US" altLang="ko-KR" sz="900" b="1">
              <a:ln>
                <a:solidFill>
                  <a:schemeClr val="bg1">
                    <a:lumMod val="65000"/>
                    <a:alpha val="0"/>
                  </a:schemeClr>
                </a:solidFill>
              </a:ln>
              <a:solidFill>
                <a:schemeClr val="tx1"/>
              </a:solidFill>
              <a:latin typeface="KoPub돋움체 Light" panose="00000300000000000000" pitchFamily="2" charset="-127"/>
              <a:ea typeface="KoPub돋움체 Light" panose="00000300000000000000" pitchFamily="2" charset="-127"/>
            </a:endParaRPr>
          </a:p>
          <a:p>
            <a:pPr marL="171450" indent="-171450">
              <a:buFont typeface="Wingdings" panose="05000000000000000000" pitchFamily="2" charset="2"/>
              <a:buChar char="§"/>
            </a:pPr>
            <a:endParaRPr lang="en-US" altLang="ko-KR" sz="900" b="1">
              <a:ln>
                <a:solidFill>
                  <a:schemeClr val="bg1">
                    <a:lumMod val="65000"/>
                    <a:alpha val="0"/>
                  </a:schemeClr>
                </a:solidFill>
              </a:ln>
              <a:solidFill>
                <a:schemeClr val="tx1"/>
              </a:solidFill>
              <a:latin typeface="KoPub돋움체 Light" panose="00000300000000000000" pitchFamily="2" charset="-127"/>
              <a:ea typeface="KoPub돋움체 Light" panose="00000300000000000000" pitchFamily="2" charset="-127"/>
            </a:endParaRPr>
          </a:p>
          <a:p>
            <a:endParaRPr lang="en-US" altLang="ko-KR" sz="900" b="1">
              <a:ln>
                <a:solidFill>
                  <a:schemeClr val="bg1">
                    <a:lumMod val="65000"/>
                    <a:alpha val="0"/>
                  </a:schemeClr>
                </a:solidFill>
              </a:ln>
              <a:solidFill>
                <a:schemeClr val="tx1"/>
              </a:solidFill>
              <a:latin typeface="KoPub돋움체 Light" panose="00000300000000000000" pitchFamily="2" charset="-127"/>
              <a:ea typeface="KoPub돋움체 Light" panose="00000300000000000000" pitchFamily="2" charset="-127"/>
            </a:endParaRPr>
          </a:p>
          <a:p>
            <a:endParaRPr lang="ko-KR" altLang="en-US" sz="900" b="1">
              <a:ln>
                <a:solidFill>
                  <a:schemeClr val="bg1">
                    <a:lumMod val="65000"/>
                    <a:alpha val="0"/>
                  </a:schemeClr>
                </a:solidFill>
              </a:ln>
              <a:solidFill>
                <a:schemeClr val="tx1"/>
              </a:solidFill>
              <a:latin typeface="KoPub돋움체 Light" panose="00000300000000000000" pitchFamily="2" charset="-127"/>
              <a:ea typeface="KoPub돋움체 Light" panose="00000300000000000000" pitchFamily="2" charset="-127"/>
            </a:endParaRPr>
          </a:p>
        </p:txBody>
      </p:sp>
      <p:sp>
        <p:nvSpPr>
          <p:cNvPr id="63" name="직사각형 62">
            <a:extLst>
              <a:ext uri="{FF2B5EF4-FFF2-40B4-BE49-F238E27FC236}">
                <a16:creationId xmlns:a16="http://schemas.microsoft.com/office/drawing/2014/main" id="{2CA1B3C9-08D2-AB6D-2731-D21EF509C003}"/>
              </a:ext>
            </a:extLst>
          </p:cNvPr>
          <p:cNvSpPr/>
          <p:nvPr/>
        </p:nvSpPr>
        <p:spPr>
          <a:xfrm>
            <a:off x="5581298" y="3246455"/>
            <a:ext cx="1858952" cy="2486801"/>
          </a:xfrm>
          <a:prstGeom prst="rect">
            <a:avLst/>
          </a:prstGeom>
          <a:noFill/>
          <a:ln>
            <a:solidFill>
              <a:srgbClr val="D3DEED"/>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171450" indent="-171450">
              <a:buClr>
                <a:srgbClr val="00338D"/>
              </a:buClr>
              <a:buFont typeface="Wingdings" panose="05000000000000000000" pitchFamily="2" charset="2"/>
              <a:buChar char="§"/>
            </a:pPr>
            <a:r>
              <a:rPr lang="ko-KR" altLang="en-US" sz="900" b="1">
                <a:ln>
                  <a:solidFill>
                    <a:schemeClr val="bg1">
                      <a:lumMod val="65000"/>
                      <a:alpha val="0"/>
                    </a:schemeClr>
                  </a:solidFill>
                </a:ln>
                <a:solidFill>
                  <a:schemeClr val="tx1"/>
                </a:solidFill>
                <a:latin typeface="KoPub돋움체 Light" panose="00000300000000000000" pitchFamily="2" charset="-127"/>
                <a:ea typeface="KoPub돋움체 Light" panose="00000300000000000000" pitchFamily="2" charset="-127"/>
              </a:rPr>
              <a:t>하부구조물</a:t>
            </a:r>
            <a:r>
              <a:rPr lang="en-US" altLang="ko-KR" sz="900" b="1">
                <a:ln>
                  <a:solidFill>
                    <a:schemeClr val="bg1">
                      <a:lumMod val="65000"/>
                      <a:alpha val="0"/>
                    </a:schemeClr>
                  </a:solidFill>
                </a:ln>
                <a:solidFill>
                  <a:schemeClr val="tx1"/>
                </a:solidFill>
                <a:latin typeface="KoPub돋움체 Light" panose="00000300000000000000" pitchFamily="2" charset="-127"/>
                <a:ea typeface="KoPub돋움체 Light" panose="00000300000000000000" pitchFamily="2" charset="-127"/>
              </a:rPr>
              <a:t>/</a:t>
            </a:r>
            <a:r>
              <a:rPr lang="ko-KR" altLang="en-US" sz="900" b="1">
                <a:ln>
                  <a:solidFill>
                    <a:schemeClr val="bg1">
                      <a:lumMod val="65000"/>
                      <a:alpha val="0"/>
                    </a:schemeClr>
                  </a:solidFill>
                </a:ln>
                <a:solidFill>
                  <a:schemeClr val="tx1"/>
                </a:solidFill>
                <a:latin typeface="KoPub돋움체 Light" panose="00000300000000000000" pitchFamily="2" charset="-127"/>
                <a:ea typeface="KoPub돋움체 Light" panose="00000300000000000000" pitchFamily="2" charset="-127"/>
              </a:rPr>
              <a:t>풍력터빈</a:t>
            </a:r>
            <a:r>
              <a:rPr lang="en-US" altLang="ko-KR" sz="900" b="1">
                <a:ln>
                  <a:solidFill>
                    <a:schemeClr val="bg1">
                      <a:lumMod val="65000"/>
                      <a:alpha val="0"/>
                    </a:schemeClr>
                  </a:solidFill>
                </a:ln>
                <a:solidFill>
                  <a:schemeClr val="tx1"/>
                </a:solidFill>
                <a:latin typeface="KoPub돋움체 Light" panose="00000300000000000000" pitchFamily="2" charset="-127"/>
                <a:ea typeface="KoPub돋움체 Light" panose="00000300000000000000" pitchFamily="2" charset="-127"/>
              </a:rPr>
              <a:t> </a:t>
            </a:r>
            <a:r>
              <a:rPr lang="ko-KR" altLang="en-US" sz="900" b="1">
                <a:ln>
                  <a:solidFill>
                    <a:schemeClr val="bg1">
                      <a:lumMod val="65000"/>
                      <a:alpha val="0"/>
                    </a:schemeClr>
                  </a:solidFill>
                </a:ln>
                <a:solidFill>
                  <a:schemeClr val="tx1"/>
                </a:solidFill>
                <a:latin typeface="KoPub돋움체 Light" panose="00000300000000000000" pitchFamily="2" charset="-127"/>
                <a:ea typeface="KoPub돋움체 Light" panose="00000300000000000000" pitchFamily="2" charset="-127"/>
              </a:rPr>
              <a:t>설치</a:t>
            </a:r>
            <a:endParaRPr lang="en-US" altLang="ko-KR" sz="900" b="1">
              <a:ln>
                <a:solidFill>
                  <a:schemeClr val="bg1">
                    <a:lumMod val="65000"/>
                    <a:alpha val="0"/>
                  </a:schemeClr>
                </a:solidFill>
              </a:ln>
              <a:solidFill>
                <a:schemeClr val="tx1"/>
              </a:solidFill>
              <a:latin typeface="KoPub돋움체 Light" panose="00000300000000000000" pitchFamily="2" charset="-127"/>
              <a:ea typeface="KoPub돋움체 Light" panose="00000300000000000000" pitchFamily="2" charset="-127"/>
            </a:endParaRPr>
          </a:p>
          <a:p>
            <a:pPr marL="171450" indent="-171450">
              <a:buFont typeface="Wingdings" panose="05000000000000000000" pitchFamily="2" charset="2"/>
              <a:buChar char="§"/>
            </a:pPr>
            <a:endParaRPr lang="en-US" altLang="ko-KR" sz="900" b="1">
              <a:ln>
                <a:solidFill>
                  <a:schemeClr val="bg1">
                    <a:lumMod val="65000"/>
                    <a:alpha val="0"/>
                  </a:schemeClr>
                </a:solidFill>
              </a:ln>
              <a:solidFill>
                <a:schemeClr val="tx1"/>
              </a:solidFill>
              <a:latin typeface="KoPub돋움체 Light" panose="00000300000000000000" pitchFamily="2" charset="-127"/>
              <a:ea typeface="KoPub돋움체 Light" panose="00000300000000000000" pitchFamily="2" charset="-127"/>
            </a:endParaRPr>
          </a:p>
          <a:p>
            <a:pPr marL="171450" indent="-171450">
              <a:buClr>
                <a:srgbClr val="00338D"/>
              </a:buClr>
              <a:buFont typeface="Wingdings" panose="05000000000000000000" pitchFamily="2" charset="2"/>
              <a:buChar char="§"/>
            </a:pPr>
            <a:r>
              <a:rPr lang="ko-KR" altLang="en-US" sz="900" b="1">
                <a:ln>
                  <a:solidFill>
                    <a:schemeClr val="bg1">
                      <a:lumMod val="65000"/>
                      <a:alpha val="0"/>
                    </a:schemeClr>
                  </a:solidFill>
                </a:ln>
                <a:solidFill>
                  <a:schemeClr val="tx1"/>
                </a:solidFill>
                <a:latin typeface="KoPub돋움체 Light" panose="00000300000000000000" pitchFamily="2" charset="-127"/>
                <a:ea typeface="KoPub돋움체 Light" panose="00000300000000000000" pitchFamily="2" charset="-127"/>
              </a:rPr>
              <a:t>케이블 </a:t>
            </a:r>
            <a:r>
              <a:rPr lang="ko-KR" altLang="en-US" sz="900" b="1" err="1">
                <a:ln>
                  <a:solidFill>
                    <a:schemeClr val="bg1">
                      <a:lumMod val="65000"/>
                      <a:alpha val="0"/>
                    </a:schemeClr>
                  </a:solidFill>
                </a:ln>
                <a:solidFill>
                  <a:schemeClr val="tx1"/>
                </a:solidFill>
                <a:latin typeface="KoPub돋움체 Light" panose="00000300000000000000" pitchFamily="2" charset="-127"/>
                <a:ea typeface="KoPub돋움체 Light" panose="00000300000000000000" pitchFamily="2" charset="-127"/>
              </a:rPr>
              <a:t>포설</a:t>
            </a:r>
            <a:endParaRPr lang="en-US" altLang="ko-KR" sz="900" b="1">
              <a:ln>
                <a:solidFill>
                  <a:schemeClr val="bg1">
                    <a:lumMod val="65000"/>
                    <a:alpha val="0"/>
                  </a:schemeClr>
                </a:solidFill>
              </a:ln>
              <a:solidFill>
                <a:schemeClr val="tx1"/>
              </a:solidFill>
              <a:latin typeface="KoPub돋움체 Light" panose="00000300000000000000" pitchFamily="2" charset="-127"/>
              <a:ea typeface="KoPub돋움체 Light" panose="00000300000000000000" pitchFamily="2" charset="-127"/>
            </a:endParaRPr>
          </a:p>
          <a:p>
            <a:pPr marL="171450" indent="-171450">
              <a:buFont typeface="Wingdings" panose="05000000000000000000" pitchFamily="2" charset="2"/>
              <a:buChar char="§"/>
            </a:pPr>
            <a:endParaRPr lang="en-US" altLang="ko-KR" sz="200" b="1">
              <a:ln>
                <a:solidFill>
                  <a:schemeClr val="bg1">
                    <a:lumMod val="65000"/>
                    <a:alpha val="0"/>
                  </a:schemeClr>
                </a:solidFill>
              </a:ln>
              <a:solidFill>
                <a:schemeClr val="tx1"/>
              </a:solidFill>
              <a:latin typeface="KoPub돋움체 Light" panose="00000300000000000000" pitchFamily="2" charset="-127"/>
              <a:ea typeface="KoPub돋움체 Light" panose="00000300000000000000" pitchFamily="2" charset="-127"/>
            </a:endParaRPr>
          </a:p>
          <a:p>
            <a:pPr marL="259200" indent="-171450">
              <a:buFont typeface="Wingdings" panose="05000000000000000000" pitchFamily="2" charset="2"/>
              <a:buChar char="ü"/>
            </a:pPr>
            <a:r>
              <a:rPr lang="ko-KR" altLang="en-US" sz="900">
                <a:ln>
                  <a:solidFill>
                    <a:schemeClr val="bg1">
                      <a:lumMod val="65000"/>
                      <a:alpha val="0"/>
                    </a:schemeClr>
                  </a:solidFill>
                </a:ln>
                <a:solidFill>
                  <a:schemeClr val="tx1"/>
                </a:solidFill>
                <a:latin typeface="KoPub돋움체 Light" panose="00000300000000000000" pitchFamily="2" charset="-127"/>
                <a:ea typeface="KoPub돋움체 Light" panose="00000300000000000000" pitchFamily="2" charset="-127"/>
              </a:rPr>
              <a:t>풍력터빈 간</a:t>
            </a:r>
            <a:r>
              <a:rPr lang="en-US" altLang="ko-KR" sz="900">
                <a:ln>
                  <a:solidFill>
                    <a:schemeClr val="bg1">
                      <a:lumMod val="65000"/>
                      <a:alpha val="0"/>
                    </a:schemeClr>
                  </a:solidFill>
                </a:ln>
                <a:solidFill>
                  <a:schemeClr val="tx1"/>
                </a:solidFill>
                <a:latin typeface="KoPub돋움체 Light" panose="00000300000000000000" pitchFamily="2" charset="-127"/>
                <a:ea typeface="KoPub돋움체 Light" panose="00000300000000000000" pitchFamily="2" charset="-127"/>
              </a:rPr>
              <a:t>, </a:t>
            </a:r>
            <a:r>
              <a:rPr lang="ko-KR" altLang="en-US" sz="900">
                <a:ln>
                  <a:solidFill>
                    <a:schemeClr val="bg1">
                      <a:lumMod val="65000"/>
                      <a:alpha val="0"/>
                    </a:schemeClr>
                  </a:solidFill>
                </a:ln>
                <a:solidFill>
                  <a:schemeClr val="tx1"/>
                </a:solidFill>
                <a:latin typeface="KoPub돋움체 Light" panose="00000300000000000000" pitchFamily="2" charset="-127"/>
                <a:ea typeface="KoPub돋움체 Light" panose="00000300000000000000" pitchFamily="2" charset="-127"/>
              </a:rPr>
              <a:t>풍력터빈</a:t>
            </a:r>
            <a:r>
              <a:rPr lang="en-US" altLang="ko-KR" sz="900">
                <a:ln>
                  <a:solidFill>
                    <a:schemeClr val="bg1">
                      <a:lumMod val="65000"/>
                      <a:alpha val="0"/>
                    </a:schemeClr>
                  </a:solidFill>
                </a:ln>
                <a:solidFill>
                  <a:schemeClr val="tx1"/>
                </a:solidFill>
                <a:latin typeface="KoPub돋움체 Light" panose="00000300000000000000" pitchFamily="2" charset="-127"/>
                <a:ea typeface="KoPub돋움체 Light" panose="00000300000000000000" pitchFamily="2" charset="-127"/>
              </a:rPr>
              <a:t>~</a:t>
            </a:r>
            <a:r>
              <a:rPr lang="ko-KR" altLang="en-US" sz="900" err="1">
                <a:ln>
                  <a:solidFill>
                    <a:schemeClr val="bg1">
                      <a:lumMod val="65000"/>
                      <a:alpha val="0"/>
                    </a:schemeClr>
                  </a:solidFill>
                </a:ln>
                <a:solidFill>
                  <a:schemeClr val="tx1"/>
                </a:solidFill>
                <a:latin typeface="KoPub돋움체 Light" panose="00000300000000000000" pitchFamily="2" charset="-127"/>
                <a:ea typeface="KoPub돋움체 Light" panose="00000300000000000000" pitchFamily="2" charset="-127"/>
              </a:rPr>
              <a:t>해상변전소</a:t>
            </a:r>
            <a:r>
              <a:rPr lang="ko-KR" altLang="en-US" sz="900">
                <a:ln>
                  <a:solidFill>
                    <a:schemeClr val="bg1">
                      <a:lumMod val="65000"/>
                      <a:alpha val="0"/>
                    </a:schemeClr>
                  </a:solidFill>
                </a:ln>
                <a:solidFill>
                  <a:schemeClr val="tx1"/>
                </a:solidFill>
                <a:latin typeface="KoPub돋움체 Light" panose="00000300000000000000" pitchFamily="2" charset="-127"/>
                <a:ea typeface="KoPub돋움체 Light" panose="00000300000000000000" pitchFamily="2" charset="-127"/>
              </a:rPr>
              <a:t> 간 </a:t>
            </a:r>
            <a:r>
              <a:rPr lang="ko-KR" altLang="en-US" sz="900" err="1">
                <a:ln>
                  <a:solidFill>
                    <a:schemeClr val="bg1">
                      <a:lumMod val="65000"/>
                      <a:alpha val="0"/>
                    </a:schemeClr>
                  </a:solidFill>
                </a:ln>
                <a:solidFill>
                  <a:schemeClr val="tx1"/>
                </a:solidFill>
                <a:latin typeface="KoPub돋움체 Light" panose="00000300000000000000" pitchFamily="2" charset="-127"/>
                <a:ea typeface="KoPub돋움체 Light" panose="00000300000000000000" pitchFamily="2" charset="-127"/>
              </a:rPr>
              <a:t>내부망</a:t>
            </a:r>
            <a:r>
              <a:rPr lang="ko-KR" altLang="en-US" sz="900">
                <a:ln>
                  <a:solidFill>
                    <a:schemeClr val="bg1">
                      <a:lumMod val="65000"/>
                      <a:alpha val="0"/>
                    </a:schemeClr>
                  </a:solidFill>
                </a:ln>
                <a:solidFill>
                  <a:schemeClr val="tx1"/>
                </a:solidFill>
                <a:latin typeface="KoPub돋움체 Light" panose="00000300000000000000" pitchFamily="2" charset="-127"/>
                <a:ea typeface="KoPub돋움체 Light" panose="00000300000000000000" pitchFamily="2" charset="-127"/>
              </a:rPr>
              <a:t> 설치</a:t>
            </a:r>
            <a:endParaRPr lang="en-US" altLang="ko-KR" sz="900">
              <a:ln>
                <a:solidFill>
                  <a:schemeClr val="bg1">
                    <a:lumMod val="65000"/>
                    <a:alpha val="0"/>
                  </a:schemeClr>
                </a:solidFill>
              </a:ln>
              <a:solidFill>
                <a:schemeClr val="tx1"/>
              </a:solidFill>
              <a:latin typeface="KoPub돋움체 Light" panose="00000300000000000000" pitchFamily="2" charset="-127"/>
              <a:ea typeface="KoPub돋움체 Light" panose="00000300000000000000" pitchFamily="2" charset="-127"/>
            </a:endParaRPr>
          </a:p>
          <a:p>
            <a:pPr marL="259200" indent="-171450">
              <a:buFont typeface="Wingdings" panose="05000000000000000000" pitchFamily="2" charset="2"/>
              <a:buChar char="ü"/>
            </a:pPr>
            <a:r>
              <a:rPr lang="ko-KR" altLang="en-US" sz="900" err="1">
                <a:ln>
                  <a:solidFill>
                    <a:schemeClr val="bg1">
                      <a:lumMod val="65000"/>
                      <a:alpha val="0"/>
                    </a:schemeClr>
                  </a:solidFill>
                </a:ln>
                <a:solidFill>
                  <a:schemeClr val="tx1"/>
                </a:solidFill>
                <a:latin typeface="KoPub돋움체 Light" panose="00000300000000000000" pitchFamily="2" charset="-127"/>
                <a:ea typeface="KoPub돋움체 Light" panose="00000300000000000000" pitchFamily="2" charset="-127"/>
              </a:rPr>
              <a:t>해상변전소</a:t>
            </a:r>
            <a:r>
              <a:rPr lang="en-US" altLang="ko-KR" sz="900">
                <a:ln>
                  <a:solidFill>
                    <a:schemeClr val="bg1">
                      <a:lumMod val="65000"/>
                      <a:alpha val="0"/>
                    </a:schemeClr>
                  </a:solidFill>
                </a:ln>
                <a:solidFill>
                  <a:schemeClr val="tx1"/>
                </a:solidFill>
                <a:latin typeface="KoPub돋움체 Light" panose="00000300000000000000" pitchFamily="2" charset="-127"/>
                <a:ea typeface="KoPub돋움체 Light" panose="00000300000000000000" pitchFamily="2" charset="-127"/>
              </a:rPr>
              <a:t>~</a:t>
            </a:r>
            <a:r>
              <a:rPr lang="ko-KR" altLang="en-US" sz="900" err="1">
                <a:ln>
                  <a:solidFill>
                    <a:schemeClr val="bg1">
                      <a:lumMod val="65000"/>
                      <a:alpha val="0"/>
                    </a:schemeClr>
                  </a:solidFill>
                </a:ln>
                <a:solidFill>
                  <a:schemeClr val="tx1"/>
                </a:solidFill>
                <a:latin typeface="KoPub돋움체 Light" panose="00000300000000000000" pitchFamily="2" charset="-127"/>
                <a:ea typeface="KoPub돋움체 Light" panose="00000300000000000000" pitchFamily="2" charset="-127"/>
              </a:rPr>
              <a:t>육상변전소</a:t>
            </a:r>
            <a:r>
              <a:rPr lang="ko-KR" altLang="en-US" sz="900">
                <a:ln>
                  <a:solidFill>
                    <a:schemeClr val="bg1">
                      <a:lumMod val="65000"/>
                      <a:alpha val="0"/>
                    </a:schemeClr>
                  </a:solidFill>
                </a:ln>
                <a:solidFill>
                  <a:schemeClr val="tx1"/>
                </a:solidFill>
                <a:latin typeface="KoPub돋움체 Light" panose="00000300000000000000" pitchFamily="2" charset="-127"/>
                <a:ea typeface="KoPub돋움체 Light" panose="00000300000000000000" pitchFamily="2" charset="-127"/>
              </a:rPr>
              <a:t> 간 </a:t>
            </a:r>
            <a:r>
              <a:rPr lang="ko-KR" altLang="en-US" sz="900" err="1">
                <a:ln>
                  <a:solidFill>
                    <a:schemeClr val="bg1">
                      <a:lumMod val="65000"/>
                      <a:alpha val="0"/>
                    </a:schemeClr>
                  </a:solidFill>
                </a:ln>
                <a:solidFill>
                  <a:schemeClr val="tx1"/>
                </a:solidFill>
                <a:latin typeface="KoPub돋움체 Light" panose="00000300000000000000" pitchFamily="2" charset="-127"/>
                <a:ea typeface="KoPub돋움체 Light" panose="00000300000000000000" pitchFamily="2" charset="-127"/>
              </a:rPr>
              <a:t>외부망</a:t>
            </a:r>
            <a:r>
              <a:rPr lang="ko-KR" altLang="en-US" sz="900">
                <a:ln>
                  <a:solidFill>
                    <a:schemeClr val="bg1">
                      <a:lumMod val="65000"/>
                      <a:alpha val="0"/>
                    </a:schemeClr>
                  </a:solidFill>
                </a:ln>
                <a:solidFill>
                  <a:schemeClr val="tx1"/>
                </a:solidFill>
                <a:latin typeface="KoPub돋움체 Light" panose="00000300000000000000" pitchFamily="2" charset="-127"/>
                <a:ea typeface="KoPub돋움체 Light" panose="00000300000000000000" pitchFamily="2" charset="-127"/>
              </a:rPr>
              <a:t> 설치</a:t>
            </a:r>
            <a:endParaRPr lang="en-US" altLang="ko-KR" sz="900">
              <a:ln>
                <a:solidFill>
                  <a:schemeClr val="bg1">
                    <a:lumMod val="65000"/>
                    <a:alpha val="0"/>
                  </a:schemeClr>
                </a:solidFill>
              </a:ln>
              <a:solidFill>
                <a:schemeClr val="tx1"/>
              </a:solidFill>
              <a:latin typeface="KoPub돋움체 Light" panose="00000300000000000000" pitchFamily="2" charset="-127"/>
              <a:ea typeface="KoPub돋움체 Light" panose="00000300000000000000" pitchFamily="2" charset="-127"/>
            </a:endParaRPr>
          </a:p>
          <a:p>
            <a:pPr marL="171450" indent="-171450">
              <a:buFont typeface="Wingdings" panose="05000000000000000000" pitchFamily="2" charset="2"/>
              <a:buChar char="§"/>
            </a:pPr>
            <a:endParaRPr lang="en-US" altLang="ko-KR" sz="900" b="1">
              <a:ln>
                <a:solidFill>
                  <a:schemeClr val="bg1">
                    <a:lumMod val="65000"/>
                    <a:alpha val="0"/>
                  </a:schemeClr>
                </a:solidFill>
              </a:ln>
              <a:solidFill>
                <a:schemeClr val="tx1"/>
              </a:solidFill>
              <a:latin typeface="KoPub돋움체 Light" panose="00000300000000000000" pitchFamily="2" charset="-127"/>
              <a:ea typeface="KoPub돋움체 Light" panose="00000300000000000000" pitchFamily="2" charset="-127"/>
            </a:endParaRPr>
          </a:p>
          <a:p>
            <a:pPr marL="171450" indent="-171450">
              <a:buClr>
                <a:srgbClr val="00338D"/>
              </a:buClr>
              <a:buFont typeface="Wingdings" panose="05000000000000000000" pitchFamily="2" charset="2"/>
              <a:buChar char="§"/>
            </a:pPr>
            <a:r>
              <a:rPr lang="ko-KR" altLang="en-US" sz="900" b="1" err="1">
                <a:ln>
                  <a:solidFill>
                    <a:schemeClr val="bg1">
                      <a:lumMod val="65000"/>
                      <a:alpha val="0"/>
                    </a:schemeClr>
                  </a:solidFill>
                </a:ln>
                <a:solidFill>
                  <a:schemeClr val="tx1"/>
                </a:solidFill>
                <a:latin typeface="KoPub돋움체 Light" panose="00000300000000000000" pitchFamily="2" charset="-127"/>
                <a:ea typeface="KoPub돋움체 Light" panose="00000300000000000000" pitchFamily="2" charset="-127"/>
              </a:rPr>
              <a:t>해상변전소</a:t>
            </a:r>
            <a:r>
              <a:rPr lang="ko-KR" altLang="en-US" sz="900" b="1">
                <a:ln>
                  <a:solidFill>
                    <a:schemeClr val="bg1">
                      <a:lumMod val="65000"/>
                      <a:alpha val="0"/>
                    </a:schemeClr>
                  </a:solidFill>
                </a:ln>
                <a:solidFill>
                  <a:schemeClr val="tx1"/>
                </a:solidFill>
                <a:latin typeface="KoPub돋움체 Light" panose="00000300000000000000" pitchFamily="2" charset="-127"/>
                <a:ea typeface="KoPub돋움체 Light" panose="00000300000000000000" pitchFamily="2" charset="-127"/>
              </a:rPr>
              <a:t> 설치</a:t>
            </a:r>
            <a:endParaRPr lang="en-US" altLang="ko-KR" sz="900" b="1">
              <a:ln>
                <a:solidFill>
                  <a:schemeClr val="bg1">
                    <a:lumMod val="65000"/>
                    <a:alpha val="0"/>
                  </a:schemeClr>
                </a:solidFill>
              </a:ln>
              <a:solidFill>
                <a:schemeClr val="tx1"/>
              </a:solidFill>
              <a:latin typeface="KoPub돋움체 Light" panose="00000300000000000000" pitchFamily="2" charset="-127"/>
              <a:ea typeface="KoPub돋움체 Light" panose="00000300000000000000" pitchFamily="2" charset="-127"/>
            </a:endParaRPr>
          </a:p>
          <a:p>
            <a:pPr marL="171450" indent="-171450">
              <a:buFont typeface="Wingdings" panose="05000000000000000000" pitchFamily="2" charset="2"/>
              <a:buChar char="§"/>
            </a:pPr>
            <a:endParaRPr lang="en-US" altLang="ko-KR" sz="900" b="1">
              <a:ln>
                <a:solidFill>
                  <a:schemeClr val="bg1">
                    <a:lumMod val="65000"/>
                    <a:alpha val="0"/>
                  </a:schemeClr>
                </a:solidFill>
              </a:ln>
              <a:solidFill>
                <a:schemeClr val="tx1"/>
              </a:solidFill>
              <a:latin typeface="KoPub돋움체 Light" panose="00000300000000000000" pitchFamily="2" charset="-127"/>
              <a:ea typeface="KoPub돋움체 Light" panose="00000300000000000000" pitchFamily="2" charset="-127"/>
            </a:endParaRPr>
          </a:p>
          <a:p>
            <a:pPr marL="171450" indent="-171450">
              <a:buClr>
                <a:srgbClr val="00338D"/>
              </a:buClr>
              <a:buFont typeface="Wingdings" panose="05000000000000000000" pitchFamily="2" charset="2"/>
              <a:buChar char="§"/>
            </a:pPr>
            <a:r>
              <a:rPr lang="ko-KR" altLang="en-US" sz="900" b="1">
                <a:ln>
                  <a:solidFill>
                    <a:schemeClr val="bg1">
                      <a:lumMod val="65000"/>
                      <a:alpha val="0"/>
                    </a:schemeClr>
                  </a:solidFill>
                </a:ln>
                <a:solidFill>
                  <a:schemeClr val="tx1"/>
                </a:solidFill>
                <a:latin typeface="KoPub돋움체 Light" panose="00000300000000000000" pitchFamily="2" charset="-127"/>
                <a:ea typeface="KoPub돋움체 Light" panose="00000300000000000000" pitchFamily="2" charset="-127"/>
              </a:rPr>
              <a:t>배후항만</a:t>
            </a:r>
            <a:endParaRPr lang="en-US" altLang="ko-KR" sz="900" b="1">
              <a:ln>
                <a:solidFill>
                  <a:schemeClr val="bg1">
                    <a:lumMod val="65000"/>
                    <a:alpha val="0"/>
                  </a:schemeClr>
                </a:solidFill>
              </a:ln>
              <a:solidFill>
                <a:schemeClr val="tx1"/>
              </a:solidFill>
              <a:latin typeface="KoPub돋움체 Light" panose="00000300000000000000" pitchFamily="2" charset="-127"/>
              <a:ea typeface="KoPub돋움체 Light" panose="00000300000000000000" pitchFamily="2" charset="-127"/>
            </a:endParaRPr>
          </a:p>
          <a:p>
            <a:endParaRPr lang="en-US" altLang="ko-KR" sz="900" b="1">
              <a:ln>
                <a:solidFill>
                  <a:schemeClr val="bg1">
                    <a:lumMod val="65000"/>
                    <a:alpha val="0"/>
                  </a:schemeClr>
                </a:solidFill>
              </a:ln>
              <a:solidFill>
                <a:schemeClr val="tx1"/>
              </a:solidFill>
              <a:latin typeface="KoPub돋움체 Light" panose="00000300000000000000" pitchFamily="2" charset="-127"/>
              <a:ea typeface="KoPub돋움체 Light" panose="00000300000000000000" pitchFamily="2" charset="-127"/>
            </a:endParaRPr>
          </a:p>
          <a:p>
            <a:endParaRPr lang="ko-KR" altLang="en-US" sz="900" b="1">
              <a:ln>
                <a:solidFill>
                  <a:schemeClr val="bg1">
                    <a:lumMod val="65000"/>
                    <a:alpha val="0"/>
                  </a:schemeClr>
                </a:solidFill>
              </a:ln>
              <a:solidFill>
                <a:schemeClr val="tx1"/>
              </a:solidFill>
              <a:latin typeface="KoPub돋움체 Light" panose="00000300000000000000" pitchFamily="2" charset="-127"/>
              <a:ea typeface="KoPub돋움체 Light" panose="00000300000000000000" pitchFamily="2" charset="-127"/>
            </a:endParaRPr>
          </a:p>
        </p:txBody>
      </p:sp>
      <p:sp>
        <p:nvSpPr>
          <p:cNvPr id="65" name="직사각형 64">
            <a:extLst>
              <a:ext uri="{FF2B5EF4-FFF2-40B4-BE49-F238E27FC236}">
                <a16:creationId xmlns:a16="http://schemas.microsoft.com/office/drawing/2014/main" id="{71C12B8A-2790-39D4-F21C-EDD870A4DDE9}"/>
              </a:ext>
            </a:extLst>
          </p:cNvPr>
          <p:cNvSpPr/>
          <p:nvPr/>
        </p:nvSpPr>
        <p:spPr>
          <a:xfrm>
            <a:off x="7547966" y="3246455"/>
            <a:ext cx="1872000" cy="2486801"/>
          </a:xfrm>
          <a:prstGeom prst="rect">
            <a:avLst/>
          </a:prstGeom>
          <a:noFill/>
          <a:ln>
            <a:solidFill>
              <a:srgbClr val="D3DEED"/>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171450" indent="-171450">
              <a:buClr>
                <a:srgbClr val="00338D"/>
              </a:buClr>
              <a:buFont typeface="Wingdings" panose="05000000000000000000" pitchFamily="2" charset="2"/>
              <a:buChar char="§"/>
            </a:pPr>
            <a:r>
              <a:rPr lang="ko-KR" altLang="en-US" sz="900" b="1">
                <a:ln>
                  <a:solidFill>
                    <a:schemeClr val="bg1">
                      <a:lumMod val="65000"/>
                      <a:alpha val="0"/>
                    </a:schemeClr>
                  </a:solidFill>
                </a:ln>
                <a:solidFill>
                  <a:schemeClr val="tx1"/>
                </a:solidFill>
                <a:latin typeface="KoPub돋움체 Light" panose="00000300000000000000" pitchFamily="2" charset="-127"/>
                <a:ea typeface="KoPub돋움체 Light" panose="00000300000000000000" pitchFamily="2" charset="-127"/>
              </a:rPr>
              <a:t>단지운영</a:t>
            </a:r>
            <a:endParaRPr lang="en-US" altLang="ko-KR" sz="900" b="1">
              <a:ln>
                <a:solidFill>
                  <a:schemeClr val="bg1">
                    <a:lumMod val="65000"/>
                    <a:alpha val="0"/>
                  </a:schemeClr>
                </a:solidFill>
              </a:ln>
              <a:solidFill>
                <a:schemeClr val="tx1"/>
              </a:solidFill>
              <a:latin typeface="KoPub돋움체 Light" panose="00000300000000000000" pitchFamily="2" charset="-127"/>
              <a:ea typeface="KoPub돋움체 Light" panose="00000300000000000000" pitchFamily="2" charset="-127"/>
            </a:endParaRPr>
          </a:p>
          <a:p>
            <a:pPr marL="171450" indent="-171450">
              <a:buClr>
                <a:srgbClr val="00338D"/>
              </a:buClr>
              <a:buFont typeface="Wingdings" panose="05000000000000000000" pitchFamily="2" charset="2"/>
              <a:buChar char="§"/>
            </a:pPr>
            <a:endParaRPr lang="en-US" altLang="ko-KR" sz="900" b="1">
              <a:ln>
                <a:solidFill>
                  <a:schemeClr val="bg1">
                    <a:lumMod val="65000"/>
                    <a:alpha val="0"/>
                  </a:schemeClr>
                </a:solidFill>
              </a:ln>
              <a:solidFill>
                <a:schemeClr val="tx1"/>
              </a:solidFill>
              <a:latin typeface="KoPub돋움체 Light" panose="00000300000000000000" pitchFamily="2" charset="-127"/>
              <a:ea typeface="KoPub돋움체 Light" panose="00000300000000000000" pitchFamily="2" charset="-127"/>
            </a:endParaRPr>
          </a:p>
          <a:p>
            <a:pPr marL="171450" indent="-171450">
              <a:buClr>
                <a:srgbClr val="00338D"/>
              </a:buClr>
              <a:buFont typeface="Wingdings" panose="05000000000000000000" pitchFamily="2" charset="2"/>
              <a:buChar char="§"/>
            </a:pPr>
            <a:r>
              <a:rPr lang="ko-KR" altLang="en-US" sz="900" b="1">
                <a:ln>
                  <a:solidFill>
                    <a:schemeClr val="bg1">
                      <a:lumMod val="65000"/>
                      <a:alpha val="0"/>
                    </a:schemeClr>
                  </a:solidFill>
                </a:ln>
                <a:solidFill>
                  <a:schemeClr val="tx1"/>
                </a:solidFill>
                <a:latin typeface="KoPub돋움체 Light" panose="00000300000000000000" pitchFamily="2" charset="-127"/>
                <a:ea typeface="KoPub돋움체 Light" panose="00000300000000000000" pitchFamily="2" charset="-127"/>
              </a:rPr>
              <a:t>유지보수 서비스</a:t>
            </a:r>
            <a:endParaRPr lang="en-US" altLang="ko-KR" sz="900" b="1">
              <a:ln>
                <a:solidFill>
                  <a:schemeClr val="bg1">
                    <a:lumMod val="65000"/>
                    <a:alpha val="0"/>
                  </a:schemeClr>
                </a:solidFill>
              </a:ln>
              <a:solidFill>
                <a:schemeClr val="tx1"/>
              </a:solidFill>
              <a:latin typeface="KoPub돋움체 Light" panose="00000300000000000000" pitchFamily="2" charset="-127"/>
              <a:ea typeface="KoPub돋움체 Light" panose="00000300000000000000" pitchFamily="2" charset="-127"/>
            </a:endParaRPr>
          </a:p>
          <a:p>
            <a:pPr marL="171450" indent="-171450">
              <a:buClr>
                <a:srgbClr val="00338D"/>
              </a:buClr>
              <a:buFont typeface="Wingdings" panose="05000000000000000000" pitchFamily="2" charset="2"/>
              <a:buChar char="§"/>
            </a:pPr>
            <a:endParaRPr lang="en-US" altLang="ko-KR" sz="900" b="1">
              <a:ln>
                <a:solidFill>
                  <a:schemeClr val="bg1">
                    <a:lumMod val="65000"/>
                    <a:alpha val="0"/>
                  </a:schemeClr>
                </a:solidFill>
              </a:ln>
              <a:solidFill>
                <a:schemeClr val="tx1"/>
              </a:solidFill>
              <a:latin typeface="KoPub돋움체 Light" panose="00000300000000000000" pitchFamily="2" charset="-127"/>
              <a:ea typeface="KoPub돋움체 Light" panose="00000300000000000000" pitchFamily="2" charset="-127"/>
            </a:endParaRPr>
          </a:p>
          <a:p>
            <a:pPr marL="171450" indent="-171450">
              <a:buClr>
                <a:srgbClr val="00338D"/>
              </a:buClr>
              <a:buFont typeface="Wingdings" panose="05000000000000000000" pitchFamily="2" charset="2"/>
              <a:buChar char="§"/>
            </a:pPr>
            <a:r>
              <a:rPr lang="ko-KR" altLang="en-US" sz="900" b="1">
                <a:ln>
                  <a:solidFill>
                    <a:schemeClr val="bg1">
                      <a:lumMod val="65000"/>
                      <a:alpha val="0"/>
                    </a:schemeClr>
                  </a:solidFill>
                </a:ln>
                <a:solidFill>
                  <a:schemeClr val="tx1"/>
                </a:solidFill>
                <a:latin typeface="KoPub돋움체 Light" panose="00000300000000000000" pitchFamily="2" charset="-127"/>
                <a:ea typeface="KoPub돋움체 Light" panose="00000300000000000000" pitchFamily="2" charset="-127"/>
              </a:rPr>
              <a:t>해체</a:t>
            </a:r>
            <a:endParaRPr lang="en-US" altLang="ko-KR" sz="900" b="1">
              <a:ln>
                <a:solidFill>
                  <a:schemeClr val="bg1">
                    <a:lumMod val="65000"/>
                    <a:alpha val="0"/>
                  </a:schemeClr>
                </a:solidFill>
              </a:ln>
              <a:solidFill>
                <a:schemeClr val="tx1"/>
              </a:solidFill>
              <a:latin typeface="KoPub돋움체 Light" panose="00000300000000000000" pitchFamily="2" charset="-127"/>
              <a:ea typeface="KoPub돋움체 Light" panose="00000300000000000000" pitchFamily="2" charset="-127"/>
            </a:endParaRPr>
          </a:p>
          <a:p>
            <a:endParaRPr lang="ko-KR" altLang="en-US" sz="900" b="1">
              <a:ln>
                <a:solidFill>
                  <a:schemeClr val="bg1">
                    <a:lumMod val="65000"/>
                    <a:alpha val="0"/>
                  </a:schemeClr>
                </a:solidFill>
              </a:ln>
              <a:solidFill>
                <a:schemeClr val="tx1"/>
              </a:solidFill>
              <a:latin typeface="KoPub돋움체 Light" panose="00000300000000000000" pitchFamily="2" charset="-127"/>
              <a:ea typeface="KoPub돋움체 Light" panose="00000300000000000000" pitchFamily="2" charset="-127"/>
            </a:endParaRPr>
          </a:p>
        </p:txBody>
      </p:sp>
      <p:sp>
        <p:nvSpPr>
          <p:cNvPr id="66" name="직사각형 65">
            <a:extLst>
              <a:ext uri="{FF2B5EF4-FFF2-40B4-BE49-F238E27FC236}">
                <a16:creationId xmlns:a16="http://schemas.microsoft.com/office/drawing/2014/main" id="{9C619740-A0F7-CC55-0F23-8538F66A845F}"/>
              </a:ext>
            </a:extLst>
          </p:cNvPr>
          <p:cNvSpPr/>
          <p:nvPr/>
        </p:nvSpPr>
        <p:spPr>
          <a:xfrm>
            <a:off x="488950" y="3246455"/>
            <a:ext cx="1012151" cy="2486801"/>
          </a:xfrm>
          <a:prstGeom prst="rect">
            <a:avLst/>
          </a:prstGeom>
          <a:solidFill>
            <a:schemeClr val="bg1">
              <a:lumMod val="95000"/>
            </a:schemeClr>
          </a:solidFill>
          <a:ln w="12700" cap="flat" cmpd="sng" algn="ctr">
            <a:noFill/>
            <a:prstDash val="solid"/>
            <a:miter lim="800000"/>
          </a:ln>
          <a:effectLst/>
        </p:spPr>
        <p:txBody>
          <a:bodyPr lIns="54000" tIns="54000" rIns="54000" bIns="54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ko-KR" altLang="en-US" sz="900" kern="0">
                <a:latin typeface="KoPub돋움체 Bold" panose="00000800000000000000" pitchFamily="2" charset="-127"/>
                <a:ea typeface="KoPub돋움체 Bold" panose="00000800000000000000" pitchFamily="2" charset="-127"/>
              </a:rPr>
              <a:t>주요 업무</a:t>
            </a:r>
            <a:endParaRPr kumimoji="0" lang="en-US" altLang="ko-KR" sz="900" i="0" u="none" strike="noStrike" kern="0" cap="none" spc="0" normalizeH="0" baseline="0" noProof="0">
              <a:ln>
                <a:noFill/>
              </a:ln>
              <a:effectLst/>
              <a:uLnTx/>
              <a:uFillTx/>
              <a:latin typeface="KoPub돋움체 Bold" panose="00000800000000000000" pitchFamily="2" charset="-127"/>
              <a:ea typeface="KoPub돋움체 Bold" panose="00000800000000000000" pitchFamily="2" charset="-127"/>
            </a:endParaRPr>
          </a:p>
        </p:txBody>
      </p:sp>
      <p:sp>
        <p:nvSpPr>
          <p:cNvPr id="67" name="텍스트 개체 틀 5">
            <a:extLst>
              <a:ext uri="{FF2B5EF4-FFF2-40B4-BE49-F238E27FC236}">
                <a16:creationId xmlns:a16="http://schemas.microsoft.com/office/drawing/2014/main" id="{E7B08317-525A-125E-AE84-A31B06769278}"/>
              </a:ext>
            </a:extLst>
          </p:cNvPr>
          <p:cNvSpPr txBox="1">
            <a:spLocks/>
          </p:cNvSpPr>
          <p:nvPr/>
        </p:nvSpPr>
        <p:spPr>
          <a:xfrm>
            <a:off x="488950" y="5811827"/>
            <a:ext cx="8928096" cy="405992"/>
          </a:xfrm>
          <a:prstGeom prst="rect">
            <a:avLst/>
          </a:prstGeom>
          <a:noFill/>
        </p:spPr>
        <p:txBody>
          <a:bodyPr vert="horz" wrap="square" lIns="0" tIns="0" rIns="0" bIns="0" rtlCol="0" anchor="t" anchorCtr="0">
            <a:noAutofit/>
          </a:bodyPr>
          <a:lstStyle>
            <a:lvl1pPr eaLnBrk="1" latinLnBrk="1" hangingPunct="1">
              <a:spcAft>
                <a:spcPts val="650"/>
              </a:spcAft>
              <a:defRPr lang="ko-KR" altLang="en-US" sz="800" b="0" i="0" kern="0" baseline="0" dirty="0">
                <a:solidFill>
                  <a:srgbClr val="7F7F7F"/>
                </a:solidFill>
                <a:latin typeface="+mn-lt"/>
                <a:ea typeface="+mn-ea"/>
                <a:cs typeface="Arial" panose="020B0604020202020204" pitchFamily="34" charset="0"/>
              </a:defRPr>
            </a:lvl1pPr>
            <a:lvl2pPr marL="0" indent="0" eaLnBrk="1" latinLnBrk="1" hangingPunct="1">
              <a:spcAft>
                <a:spcPts val="650"/>
              </a:spcAft>
              <a:buFont typeface="Univers for KPMG"/>
              <a:buNone/>
              <a:defRPr sz="1400" b="0" i="0">
                <a:solidFill>
                  <a:srgbClr val="003087"/>
                </a:solidFill>
                <a:latin typeface="Univers for KPMG Light" panose="020B0403020202020204" pitchFamily="34" charset="0"/>
                <a:cs typeface="Univers for KPMG" panose="020B0603020202020204" pitchFamily="34" charset="0"/>
              </a:defRPr>
            </a:lvl2pPr>
            <a:lvl3pPr marL="307975" indent="-307975" algn="l" eaLnBrk="1" latinLnBrk="1" hangingPunct="1">
              <a:spcAft>
                <a:spcPts val="650"/>
              </a:spcAft>
              <a:buFont typeface="Univers for KPMG Light" panose="020B0403020202020204" pitchFamily="34" charset="0"/>
              <a:buChar char="—"/>
              <a:defRPr sz="1400" b="0" i="0">
                <a:solidFill>
                  <a:srgbClr val="003087"/>
                </a:solidFill>
                <a:latin typeface="Univers for KPMG Light" panose="020B0403020202020204" pitchFamily="34" charset="0"/>
                <a:cs typeface="Univers for KPMG" panose="020B0603020202020204" pitchFamily="34" charset="0"/>
              </a:defRPr>
            </a:lvl3pPr>
            <a:lvl4pPr marL="623888" indent="-248400" algn="l" eaLnBrk="1" latinLnBrk="1" hangingPunct="1">
              <a:spcAft>
                <a:spcPts val="650"/>
              </a:spcAft>
              <a:buFont typeface="Univers for KPMG Light" panose="020B0403020202020204" pitchFamily="34" charset="0"/>
              <a:buChar char="–"/>
              <a:defRPr sz="1400" b="0" i="0" baseline="0">
                <a:solidFill>
                  <a:srgbClr val="003087"/>
                </a:solidFill>
                <a:latin typeface="Univers for KPMG Light" panose="020B0403020202020204" pitchFamily="34" charset="0"/>
                <a:cs typeface="Univers for KPMG" panose="020B0603020202020204" pitchFamily="34" charset="0"/>
              </a:defRPr>
            </a:lvl4pPr>
            <a:lvl5pPr marL="982663" indent="-309563" algn="l" eaLnBrk="1" latinLnBrk="1" hangingPunct="1">
              <a:spcAft>
                <a:spcPts val="650"/>
              </a:spcAft>
              <a:buFont typeface="Univers for KPMG Light" panose="020B0403020202020204" pitchFamily="34" charset="0"/>
              <a:buChar char="—"/>
              <a:defRPr lang="en-US" sz="1400" b="0" i="0" dirty="0" smtClean="0">
                <a:solidFill>
                  <a:srgbClr val="003087"/>
                </a:solidFill>
                <a:latin typeface="Univers for KPMG Light" panose="020B0403020202020204" pitchFamily="34" charset="0"/>
                <a:cs typeface="Univers for KPMG" panose="020B0603020202020204" pitchFamily="34" charset="0"/>
              </a:defRPr>
            </a:lvl5pPr>
            <a:lvl6pPr marL="1257300" indent="-247650" algn="l" eaLnBrk="1" latinLnBrk="1" hangingPunct="1">
              <a:spcAft>
                <a:spcPts val="650"/>
              </a:spcAft>
              <a:buFont typeface="Univers for KPMG Light" panose="020B0403020202020204" pitchFamily="34" charset="0"/>
              <a:buChar char="-"/>
              <a:defRPr lang="en-US" sz="1400" b="0" i="0" baseline="0" dirty="0" smtClean="0">
                <a:solidFill>
                  <a:srgbClr val="003087"/>
                </a:solidFill>
                <a:latin typeface="Univers for KPMG Light" panose="020B0403020202020204" pitchFamily="34" charset="0"/>
              </a:defRPr>
            </a:lvl6pPr>
            <a:lvl7pPr marL="1619250" indent="-309563" algn="l" eaLnBrk="1" latinLnBrk="1" hangingPunct="1">
              <a:spcAft>
                <a:spcPts val="650"/>
              </a:spcAft>
              <a:buFont typeface="Univers for KPMG Light" panose="020B0403020202020204" pitchFamily="34" charset="0"/>
              <a:buChar char="—"/>
              <a:defRPr lang="en-US" sz="1400" b="0" i="0" dirty="0" smtClean="0">
                <a:solidFill>
                  <a:srgbClr val="003087"/>
                </a:solidFill>
                <a:latin typeface="Univers for KPMG Light" panose="020B0403020202020204" pitchFamily="34" charset="0"/>
              </a:defRPr>
            </a:lvl7pPr>
            <a:lvl8pPr marL="1885950" indent="-247650" algn="l" eaLnBrk="1" latinLnBrk="1" hangingPunct="1">
              <a:spcAft>
                <a:spcPts val="650"/>
              </a:spcAft>
              <a:buFont typeface="Univers for KPMG Light" panose="020B0403020202020204" pitchFamily="34" charset="0"/>
              <a:buChar char="-"/>
              <a:defRPr lang="en-US" sz="1400" b="0" i="0" baseline="0" dirty="0" smtClean="0">
                <a:solidFill>
                  <a:srgbClr val="003087"/>
                </a:solidFill>
                <a:latin typeface="Univers for KPMG Light" panose="020B0403020202020204" pitchFamily="34" charset="0"/>
              </a:defRPr>
            </a:lvl8pPr>
          </a:lstStyle>
          <a:p>
            <a:pPr>
              <a:spcAft>
                <a:spcPts val="0"/>
              </a:spcAft>
            </a:pPr>
            <a:r>
              <a:rPr lang="en-US" altLang="ko-KR">
                <a:latin typeface="KoPub돋움체 Medium" panose="02020603020101020101" pitchFamily="18" charset="-127"/>
                <a:ea typeface="KoPub돋움체 Medium" panose="02020603020101020101" pitchFamily="18" charset="-127"/>
              </a:rPr>
              <a:t>Source : </a:t>
            </a:r>
            <a:r>
              <a:rPr lang="ko-KR" altLang="en-US">
                <a:latin typeface="KoPub돋움체 Medium" panose="02020603020101020101" pitchFamily="18" charset="-127"/>
                <a:ea typeface="KoPub돋움체 Medium" panose="02020603020101020101" pitchFamily="18" charset="-127"/>
              </a:rPr>
              <a:t>한국풍력산업협회</a:t>
            </a:r>
            <a:r>
              <a:rPr lang="en-US" altLang="ko-KR">
                <a:latin typeface="KoPub돋움체 Medium" panose="02020603020101020101" pitchFamily="18" charset="-127"/>
                <a:ea typeface="KoPub돋움체 Medium" panose="02020603020101020101" pitchFamily="18" charset="-127"/>
              </a:rPr>
              <a:t>(2023)</a:t>
            </a:r>
          </a:p>
          <a:p>
            <a:pPr>
              <a:spcAft>
                <a:spcPts val="0"/>
              </a:spcAft>
            </a:pPr>
            <a:r>
              <a:rPr lang="en-US" altLang="ko-KR">
                <a:latin typeface="KoPub돋움체 Medium" panose="02020603020101020101" pitchFamily="18" charset="-127"/>
                <a:ea typeface="KoPub돋움체 Medium" panose="02020603020101020101" pitchFamily="18" charset="-127"/>
              </a:rPr>
              <a:t>Note 1 : </a:t>
            </a:r>
            <a:r>
              <a:rPr lang="ko-KR" altLang="en-US">
                <a:latin typeface="KoPub돋움체 Medium" panose="02020603020101020101" pitchFamily="18" charset="-127"/>
                <a:ea typeface="KoPub돋움체 Medium" panose="02020603020101020101" pitchFamily="18" charset="-127"/>
              </a:rPr>
              <a:t>균등화발전비용</a:t>
            </a:r>
            <a:r>
              <a:rPr lang="en-US" altLang="ko-KR">
                <a:latin typeface="KoPub돋움체 Medium" panose="02020603020101020101" pitchFamily="18" charset="-127"/>
                <a:ea typeface="KoPub돋움체 Medium" panose="02020603020101020101" pitchFamily="18" charset="-127"/>
              </a:rPr>
              <a:t>(Levelized Cost of Energy); </a:t>
            </a:r>
            <a:r>
              <a:rPr lang="ko-KR" altLang="en-US">
                <a:latin typeface="KoPub돋움체 Medium" panose="02020603020101020101" pitchFamily="18" charset="-127"/>
                <a:ea typeface="KoPub돋움체 Medium" panose="02020603020101020101" pitchFamily="18" charset="-127"/>
              </a:rPr>
              <a:t>발전 설비의 전 수명 주기</a:t>
            </a:r>
            <a:r>
              <a:rPr lang="en-US" altLang="ko-KR">
                <a:latin typeface="KoPub돋움체 Medium" panose="02020603020101020101" pitchFamily="18" charset="-127"/>
                <a:ea typeface="KoPub돋움체 Medium" panose="02020603020101020101" pitchFamily="18" charset="-127"/>
              </a:rPr>
              <a:t>(</a:t>
            </a:r>
            <a:r>
              <a:rPr lang="ko-KR" altLang="en-US">
                <a:latin typeface="KoPub돋움체 Medium" panose="02020603020101020101" pitchFamily="18" charset="-127"/>
                <a:ea typeface="KoPub돋움체 Medium" panose="02020603020101020101" pitchFamily="18" charset="-127"/>
              </a:rPr>
              <a:t>건설</a:t>
            </a:r>
            <a:r>
              <a:rPr lang="en-US" altLang="ko-KR">
                <a:latin typeface="KoPub돋움체 Medium" panose="02020603020101020101" pitchFamily="18" charset="-127"/>
                <a:ea typeface="KoPub돋움체 Medium" panose="02020603020101020101" pitchFamily="18" charset="-127"/>
              </a:rPr>
              <a:t>~</a:t>
            </a:r>
            <a:r>
              <a:rPr lang="ko-KR" altLang="en-US">
                <a:latin typeface="KoPub돋움체 Medium" panose="02020603020101020101" pitchFamily="18" charset="-127"/>
                <a:ea typeface="KoPub돋움체 Medium" panose="02020603020101020101" pitchFamily="18" charset="-127"/>
              </a:rPr>
              <a:t>폐기</a:t>
            </a:r>
            <a:r>
              <a:rPr lang="en-US" altLang="ko-KR">
                <a:latin typeface="KoPub돋움체 Medium" panose="02020603020101020101" pitchFamily="18" charset="-127"/>
                <a:ea typeface="KoPub돋움체 Medium" panose="02020603020101020101" pitchFamily="18" charset="-127"/>
              </a:rPr>
              <a:t>)</a:t>
            </a:r>
            <a:r>
              <a:rPr lang="ko-KR" altLang="en-US">
                <a:latin typeface="KoPub돋움체 Medium" panose="02020603020101020101" pitchFamily="18" charset="-127"/>
                <a:ea typeface="KoPub돋움체 Medium" panose="02020603020101020101" pitchFamily="18" charset="-127"/>
              </a:rPr>
              <a:t>에 걸친 비용을 집계한 것으로</a:t>
            </a:r>
            <a:r>
              <a:rPr lang="en-US" altLang="ko-KR">
                <a:latin typeface="KoPub돋움체 Medium" panose="02020603020101020101" pitchFamily="18" charset="-127"/>
                <a:ea typeface="KoPub돋움체 Medium" panose="02020603020101020101" pitchFamily="18" charset="-127"/>
              </a:rPr>
              <a:t>, </a:t>
            </a:r>
            <a:r>
              <a:rPr lang="ko-KR" altLang="en-US">
                <a:latin typeface="KoPub돋움체 Medium" panose="02020603020101020101" pitchFamily="18" charset="-127"/>
                <a:ea typeface="KoPub돋움체 Medium" panose="02020603020101020101" pitchFamily="18" charset="-127"/>
              </a:rPr>
              <a:t>발전 단가의 기초</a:t>
            </a:r>
            <a:endParaRPr lang="en-US" altLang="ko-KR">
              <a:latin typeface="KoPub돋움체 Medium" panose="02020603020101020101" pitchFamily="18" charset="-127"/>
              <a:ea typeface="KoPub돋움체 Medium" panose="02020603020101020101" pitchFamily="18" charset="-127"/>
            </a:endParaRPr>
          </a:p>
          <a:p>
            <a:pPr>
              <a:spcAft>
                <a:spcPts val="0"/>
              </a:spcAft>
            </a:pPr>
            <a:r>
              <a:rPr lang="en-US" altLang="ko-KR">
                <a:latin typeface="KoPub돋움체 Medium" panose="02020603020101020101" pitchFamily="18" charset="-127"/>
                <a:ea typeface="KoPub돋움체 Medium" panose="02020603020101020101" pitchFamily="18" charset="-127"/>
              </a:rPr>
              <a:t>Note 2 : Front End Engineering Design; EPC </a:t>
            </a:r>
            <a:r>
              <a:rPr lang="ko-KR" altLang="en-US">
                <a:latin typeface="KoPub돋움체 Medium" panose="02020603020101020101" pitchFamily="18" charset="-127"/>
                <a:ea typeface="KoPub돋움체 Medium" panose="02020603020101020101" pitchFamily="18" charset="-127"/>
              </a:rPr>
              <a:t>계약 전</a:t>
            </a:r>
            <a:r>
              <a:rPr lang="en-US" altLang="ko-KR">
                <a:latin typeface="KoPub돋움체 Medium" panose="02020603020101020101" pitchFamily="18" charset="-127"/>
                <a:ea typeface="KoPub돋움체 Medium" panose="02020603020101020101" pitchFamily="18" charset="-127"/>
              </a:rPr>
              <a:t> </a:t>
            </a:r>
            <a:r>
              <a:rPr lang="ko-KR" altLang="en-US">
                <a:latin typeface="KoPub돋움체 Medium" panose="02020603020101020101" pitchFamily="18" charset="-127"/>
                <a:ea typeface="KoPub돋움체 Medium" panose="02020603020101020101" pitchFamily="18" charset="-127"/>
              </a:rPr>
              <a:t>공사의 기본토대를 마련하는 설계이며</a:t>
            </a:r>
            <a:r>
              <a:rPr lang="en-US" altLang="ko-KR">
                <a:latin typeface="KoPub돋움체 Medium" panose="02020603020101020101" pitchFamily="18" charset="-127"/>
                <a:ea typeface="KoPub돋움체 Medium" panose="02020603020101020101" pitchFamily="18" charset="-127"/>
              </a:rPr>
              <a:t>, </a:t>
            </a:r>
            <a:r>
              <a:rPr lang="ko-KR" altLang="en-US">
                <a:latin typeface="KoPub돋움체 Medium" panose="02020603020101020101" pitchFamily="18" charset="-127"/>
                <a:ea typeface="KoPub돋움체 Medium" panose="02020603020101020101" pitchFamily="18" charset="-127"/>
              </a:rPr>
              <a:t>다수의 입찰자들이 동일한 기준으로 </a:t>
            </a:r>
            <a:r>
              <a:rPr lang="ko-KR" altLang="en-US" err="1">
                <a:latin typeface="KoPub돋움체 Medium" panose="02020603020101020101" pitchFamily="18" charset="-127"/>
                <a:ea typeface="KoPub돋움체 Medium" panose="02020603020101020101" pitchFamily="18" charset="-127"/>
              </a:rPr>
              <a:t>견적가를</a:t>
            </a:r>
            <a:r>
              <a:rPr lang="ko-KR" altLang="en-US">
                <a:latin typeface="KoPub돋움체 Medium" panose="02020603020101020101" pitchFamily="18" charset="-127"/>
                <a:ea typeface="KoPub돋움체 Medium" panose="02020603020101020101" pitchFamily="18" charset="-127"/>
              </a:rPr>
              <a:t> 산출하여 응찰할 수 있도록 하는 것이 목적</a:t>
            </a:r>
            <a:endParaRPr lang="en-US" altLang="ko-KR">
              <a:latin typeface="KoPub돋움체 Medium" panose="02020603020101020101" pitchFamily="18" charset="-127"/>
              <a:ea typeface="KoPub돋움체 Medium" panose="02020603020101020101" pitchFamily="18" charset="-127"/>
            </a:endParaRPr>
          </a:p>
        </p:txBody>
      </p:sp>
      <p:sp>
        <p:nvSpPr>
          <p:cNvPr id="2" name="직사각형 1">
            <a:extLst>
              <a:ext uri="{FF2B5EF4-FFF2-40B4-BE49-F238E27FC236}">
                <a16:creationId xmlns:a16="http://schemas.microsoft.com/office/drawing/2014/main" id="{E7B1F217-FC68-310E-6244-7DADE16DD358}"/>
              </a:ext>
            </a:extLst>
          </p:cNvPr>
          <p:cNvSpPr/>
          <p:nvPr/>
        </p:nvSpPr>
        <p:spPr>
          <a:xfrm>
            <a:off x="1621866" y="2456893"/>
            <a:ext cx="1858952" cy="311559"/>
          </a:xfrm>
          <a:prstGeom prst="rect">
            <a:avLst/>
          </a:prstGeom>
          <a:noFill/>
          <a:ln>
            <a:solidFill>
              <a:srgbClr val="D3DEE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00" b="1">
                <a:ln>
                  <a:solidFill>
                    <a:schemeClr val="bg1">
                      <a:lumMod val="65000"/>
                      <a:alpha val="0"/>
                    </a:schemeClr>
                  </a:solidFill>
                </a:ln>
                <a:solidFill>
                  <a:schemeClr val="tx1"/>
                </a:solidFill>
                <a:latin typeface="KoPub돋움체 Medium" panose="00000600000000000000" pitchFamily="2" charset="-127"/>
                <a:ea typeface="KoPub돋움체 Medium" panose="00000600000000000000" pitchFamily="2" charset="-127"/>
              </a:rPr>
              <a:t>3~4</a:t>
            </a:r>
            <a:r>
              <a:rPr lang="ko-KR" altLang="en-US" sz="900" b="1">
                <a:ln>
                  <a:solidFill>
                    <a:schemeClr val="bg1">
                      <a:lumMod val="65000"/>
                      <a:alpha val="0"/>
                    </a:schemeClr>
                  </a:solidFill>
                </a:ln>
                <a:solidFill>
                  <a:schemeClr val="tx1"/>
                </a:solidFill>
                <a:latin typeface="KoPub돋움체 Medium" panose="00000600000000000000" pitchFamily="2" charset="-127"/>
                <a:ea typeface="KoPub돋움체 Medium" panose="00000600000000000000" pitchFamily="2" charset="-127"/>
              </a:rPr>
              <a:t>년</a:t>
            </a:r>
          </a:p>
        </p:txBody>
      </p:sp>
      <p:sp>
        <p:nvSpPr>
          <p:cNvPr id="3" name="직사각형 2">
            <a:extLst>
              <a:ext uri="{FF2B5EF4-FFF2-40B4-BE49-F238E27FC236}">
                <a16:creationId xmlns:a16="http://schemas.microsoft.com/office/drawing/2014/main" id="{F1D35D04-BEFE-20CF-7F51-8F1DA28CB1D3}"/>
              </a:ext>
            </a:extLst>
          </p:cNvPr>
          <p:cNvSpPr/>
          <p:nvPr/>
        </p:nvSpPr>
        <p:spPr>
          <a:xfrm>
            <a:off x="3601582" y="2456893"/>
            <a:ext cx="1858952" cy="311559"/>
          </a:xfrm>
          <a:prstGeom prst="rect">
            <a:avLst/>
          </a:prstGeom>
          <a:noFill/>
          <a:ln>
            <a:solidFill>
              <a:srgbClr val="D3DEE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00" b="1">
                <a:ln>
                  <a:solidFill>
                    <a:schemeClr val="bg1">
                      <a:lumMod val="65000"/>
                      <a:alpha val="0"/>
                    </a:schemeClr>
                  </a:solidFill>
                </a:ln>
                <a:solidFill>
                  <a:schemeClr val="tx1"/>
                </a:solidFill>
                <a:latin typeface="KoPub돋움체 Medium" panose="00000600000000000000" pitchFamily="2" charset="-127"/>
                <a:ea typeface="KoPub돋움체 Medium" panose="00000600000000000000" pitchFamily="2" charset="-127"/>
              </a:rPr>
              <a:t>2</a:t>
            </a:r>
            <a:r>
              <a:rPr lang="ko-KR" altLang="en-US" sz="900" b="1">
                <a:ln>
                  <a:solidFill>
                    <a:schemeClr val="bg1">
                      <a:lumMod val="65000"/>
                      <a:alpha val="0"/>
                    </a:schemeClr>
                  </a:solidFill>
                </a:ln>
                <a:solidFill>
                  <a:schemeClr val="tx1"/>
                </a:solidFill>
                <a:latin typeface="KoPub돋움체 Medium" panose="00000600000000000000" pitchFamily="2" charset="-127"/>
                <a:ea typeface="KoPub돋움체 Medium" panose="00000600000000000000" pitchFamily="2" charset="-127"/>
              </a:rPr>
              <a:t>년</a:t>
            </a:r>
          </a:p>
        </p:txBody>
      </p:sp>
      <p:sp>
        <p:nvSpPr>
          <p:cNvPr id="5" name="직사각형 4">
            <a:extLst>
              <a:ext uri="{FF2B5EF4-FFF2-40B4-BE49-F238E27FC236}">
                <a16:creationId xmlns:a16="http://schemas.microsoft.com/office/drawing/2014/main" id="{539FE977-876A-081B-DCD3-B45735F44C43}"/>
              </a:ext>
            </a:extLst>
          </p:cNvPr>
          <p:cNvSpPr/>
          <p:nvPr/>
        </p:nvSpPr>
        <p:spPr>
          <a:xfrm>
            <a:off x="5581298" y="2456893"/>
            <a:ext cx="1858952" cy="311559"/>
          </a:xfrm>
          <a:prstGeom prst="rect">
            <a:avLst/>
          </a:prstGeom>
          <a:noFill/>
          <a:ln>
            <a:solidFill>
              <a:srgbClr val="D3DEE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00" b="1">
                <a:ln>
                  <a:solidFill>
                    <a:schemeClr val="bg1">
                      <a:lumMod val="65000"/>
                      <a:alpha val="0"/>
                    </a:schemeClr>
                  </a:solidFill>
                </a:ln>
                <a:solidFill>
                  <a:schemeClr val="tx1"/>
                </a:solidFill>
                <a:latin typeface="KoPub돋움체 Medium" panose="00000600000000000000" pitchFamily="2" charset="-127"/>
                <a:ea typeface="KoPub돋움체 Medium" panose="00000600000000000000" pitchFamily="2" charset="-127"/>
              </a:rPr>
              <a:t>2</a:t>
            </a:r>
            <a:r>
              <a:rPr lang="ko-KR" altLang="en-US" sz="900" b="1">
                <a:ln>
                  <a:solidFill>
                    <a:schemeClr val="bg1">
                      <a:lumMod val="65000"/>
                      <a:alpha val="0"/>
                    </a:schemeClr>
                  </a:solidFill>
                </a:ln>
                <a:solidFill>
                  <a:schemeClr val="tx1"/>
                </a:solidFill>
                <a:latin typeface="KoPub돋움체 Medium" panose="00000600000000000000" pitchFamily="2" charset="-127"/>
                <a:ea typeface="KoPub돋움체 Medium" panose="00000600000000000000" pitchFamily="2" charset="-127"/>
              </a:rPr>
              <a:t>년</a:t>
            </a:r>
          </a:p>
        </p:txBody>
      </p:sp>
      <p:sp>
        <p:nvSpPr>
          <p:cNvPr id="6" name="직사각형 5">
            <a:extLst>
              <a:ext uri="{FF2B5EF4-FFF2-40B4-BE49-F238E27FC236}">
                <a16:creationId xmlns:a16="http://schemas.microsoft.com/office/drawing/2014/main" id="{7ABEC67E-19EC-F403-F959-8B6B68BB0E4B}"/>
              </a:ext>
            </a:extLst>
          </p:cNvPr>
          <p:cNvSpPr/>
          <p:nvPr/>
        </p:nvSpPr>
        <p:spPr>
          <a:xfrm>
            <a:off x="7547966" y="2456893"/>
            <a:ext cx="1872000" cy="311559"/>
          </a:xfrm>
          <a:prstGeom prst="rect">
            <a:avLst/>
          </a:prstGeom>
          <a:noFill/>
          <a:ln>
            <a:solidFill>
              <a:srgbClr val="D3DEE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00" b="1">
                <a:ln>
                  <a:solidFill>
                    <a:schemeClr val="bg1">
                      <a:lumMod val="65000"/>
                      <a:alpha val="0"/>
                    </a:schemeClr>
                  </a:solidFill>
                </a:ln>
                <a:solidFill>
                  <a:schemeClr val="tx1"/>
                </a:solidFill>
                <a:latin typeface="KoPub돋움체 Medium" panose="00000600000000000000" pitchFamily="2" charset="-127"/>
                <a:ea typeface="KoPub돋움체 Medium" panose="00000600000000000000" pitchFamily="2" charset="-127"/>
              </a:rPr>
              <a:t>20~25</a:t>
            </a:r>
            <a:r>
              <a:rPr lang="ko-KR" altLang="en-US" sz="900" b="1">
                <a:ln>
                  <a:solidFill>
                    <a:schemeClr val="bg1">
                      <a:lumMod val="65000"/>
                      <a:alpha val="0"/>
                    </a:schemeClr>
                  </a:solidFill>
                </a:ln>
                <a:solidFill>
                  <a:schemeClr val="tx1"/>
                </a:solidFill>
                <a:latin typeface="KoPub돋움체 Medium" panose="00000600000000000000" pitchFamily="2" charset="-127"/>
                <a:ea typeface="KoPub돋움체 Medium" panose="00000600000000000000" pitchFamily="2" charset="-127"/>
              </a:rPr>
              <a:t>년</a:t>
            </a:r>
          </a:p>
        </p:txBody>
      </p:sp>
    </p:spTree>
    <p:extLst>
      <p:ext uri="{BB962C8B-B14F-4D97-AF65-F5344CB8AC3E}">
        <p14:creationId xmlns:p14="http://schemas.microsoft.com/office/powerpoint/2010/main" val="9244424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텍스트 개체 틀 16">
            <a:extLst>
              <a:ext uri="{FF2B5EF4-FFF2-40B4-BE49-F238E27FC236}">
                <a16:creationId xmlns:a16="http://schemas.microsoft.com/office/drawing/2014/main" id="{5A7C73A3-8BE8-4DE6-B6AA-C52589975296}"/>
              </a:ext>
            </a:extLst>
          </p:cNvPr>
          <p:cNvSpPr>
            <a:spLocks noGrp="1"/>
          </p:cNvSpPr>
          <p:nvPr>
            <p:ph type="body" sz="quarter" idx="10"/>
          </p:nvPr>
        </p:nvSpPr>
        <p:spPr>
          <a:xfrm>
            <a:off x="502976" y="193432"/>
            <a:ext cx="8574241" cy="211381"/>
          </a:xfrm>
        </p:spPr>
        <p:txBody>
          <a:bodyPr/>
          <a:lstStyle/>
          <a:p>
            <a:r>
              <a:rPr lang="en-US" altLang="ko-KR" sz="1000">
                <a:solidFill>
                  <a:schemeClr val="tx1">
                    <a:lumMod val="50000"/>
                    <a:lumOff val="50000"/>
                  </a:schemeClr>
                </a:solidFill>
                <a:latin typeface="KoPub돋움체 Bold" panose="00000800000000000000" pitchFamily="2" charset="-127"/>
                <a:ea typeface="KoPub돋움체 Bold" panose="00000800000000000000" pitchFamily="2" charset="-127"/>
                <a:cs typeface="+mn-cs"/>
              </a:rPr>
              <a:t>04 Industry Overview</a:t>
            </a:r>
            <a:endParaRPr lang="ko-KR" altLang="en-US" sz="1000">
              <a:solidFill>
                <a:schemeClr val="tx1">
                  <a:lumMod val="50000"/>
                  <a:lumOff val="50000"/>
                </a:schemeClr>
              </a:solidFill>
              <a:latin typeface="KoPub돋움체 Bold" panose="00000800000000000000" pitchFamily="2" charset="-127"/>
              <a:ea typeface="KoPub돋움체 Bold" panose="00000800000000000000" pitchFamily="2" charset="-127"/>
              <a:cs typeface="+mn-cs"/>
            </a:endParaRPr>
          </a:p>
        </p:txBody>
      </p:sp>
      <p:sp>
        <p:nvSpPr>
          <p:cNvPr id="96" name="TextBox 95">
            <a:extLst>
              <a:ext uri="{FF2B5EF4-FFF2-40B4-BE49-F238E27FC236}">
                <a16:creationId xmlns:a16="http://schemas.microsoft.com/office/drawing/2014/main" id="{48798C3D-559E-40C9-B22A-6761007405E1}"/>
              </a:ext>
            </a:extLst>
          </p:cNvPr>
          <p:cNvSpPr txBox="1"/>
          <p:nvPr/>
        </p:nvSpPr>
        <p:spPr>
          <a:xfrm flipH="1">
            <a:off x="488950" y="874727"/>
            <a:ext cx="8928100" cy="169277"/>
          </a:xfrm>
          <a:prstGeom prst="rect">
            <a:avLst/>
          </a:prstGeom>
          <a:noFill/>
        </p:spPr>
        <p:txBody>
          <a:bodyPr wrap="square" lIns="0" tIns="0" rIns="0" bIns="0" rtlCol="0">
            <a:spAutoFit/>
          </a:bodyPr>
          <a:lstStyle/>
          <a:p>
            <a:r>
              <a:rPr lang="ko-KR" altLang="en-US"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국내 해상풍력 개발 절차는 다음과 같은 절차를 거쳐 진행됩니다</a:t>
            </a:r>
            <a:r>
              <a:rPr lang="en-US" altLang="ko-KR"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a:t>
            </a:r>
            <a:r>
              <a:rPr lang="ko-KR" altLang="en-US"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 </a:t>
            </a:r>
            <a:endParaRPr lang="en-US" altLang="ko-KR"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endParaRPr>
          </a:p>
        </p:txBody>
      </p:sp>
      <p:sp>
        <p:nvSpPr>
          <p:cNvPr id="97" name="제목 18">
            <a:extLst>
              <a:ext uri="{FF2B5EF4-FFF2-40B4-BE49-F238E27FC236}">
                <a16:creationId xmlns:a16="http://schemas.microsoft.com/office/drawing/2014/main" id="{E577CB65-78D0-496E-8174-B9F8D9F6DC96}"/>
              </a:ext>
            </a:extLst>
          </p:cNvPr>
          <p:cNvSpPr txBox="1">
            <a:spLocks/>
          </p:cNvSpPr>
          <p:nvPr/>
        </p:nvSpPr>
        <p:spPr>
          <a:xfrm>
            <a:off x="488951" y="439978"/>
            <a:ext cx="8928100" cy="430887"/>
          </a:xfrm>
          <a:prstGeom prst="rect">
            <a:avLst/>
          </a:prstGeom>
        </p:spPr>
        <p:txBody>
          <a:bodyPr wrap="square" lIns="0" tIns="0" rIns="0" bIns="0">
            <a:spAutoFit/>
          </a:bodyPr>
          <a:lstStyle>
            <a:defPPr>
              <a:defRPr lang="en-US"/>
            </a:defPPr>
            <a:lvl1pPr marR="0" lvl="0" indent="0" defTabSz="661751" fontAlgn="auto" latinLnBrk="1">
              <a:lnSpc>
                <a:spcPct val="100000"/>
              </a:lnSpc>
              <a:spcBef>
                <a:spcPct val="0"/>
              </a:spcBef>
              <a:spcAft>
                <a:spcPts val="2000"/>
              </a:spcAft>
              <a:buClrTx/>
              <a:buSzTx/>
              <a:buFontTx/>
              <a:buNone/>
              <a:tabLst/>
              <a:defRPr kumimoji="0" sz="2800" b="0" i="0" u="none" strike="noStrike" cap="none" spc="0" normalizeH="0" baseline="0">
                <a:ln>
                  <a:solidFill>
                    <a:srgbClr val="FD349C">
                      <a:alpha val="0"/>
                    </a:srgbClr>
                  </a:solidFill>
                </a:ln>
                <a:solidFill>
                  <a:srgbClr val="00338D"/>
                </a:solidFill>
                <a:effectLst/>
                <a:uLnTx/>
                <a:uFillTx/>
                <a:latin typeface="KoPub돋움체 Bold" panose="00000800000000000000" pitchFamily="2" charset="-127"/>
                <a:ea typeface="KoPub돋움체 Bold" panose="00000800000000000000" pitchFamily="2" charset="-127"/>
                <a:cs typeface="+mj-cs"/>
              </a:defRPr>
            </a:lvl1pPr>
          </a:lstStyle>
          <a:p>
            <a:pPr>
              <a:defRPr/>
            </a:pPr>
            <a:r>
              <a:rPr lang="ko-KR" altLang="en-US" sz="2800"/>
              <a:t>국내 해상풍력 개발 절차</a:t>
            </a:r>
            <a:endParaRPr lang="ko-KR" altLang="en-US" sz="2000"/>
          </a:p>
        </p:txBody>
      </p:sp>
      <p:grpSp>
        <p:nvGrpSpPr>
          <p:cNvPr id="17" name="그룹 16">
            <a:extLst>
              <a:ext uri="{FF2B5EF4-FFF2-40B4-BE49-F238E27FC236}">
                <a16:creationId xmlns:a16="http://schemas.microsoft.com/office/drawing/2014/main" id="{F62A5FA8-7BAB-FB26-54C5-0C1F18B8131C}"/>
              </a:ext>
            </a:extLst>
          </p:cNvPr>
          <p:cNvGrpSpPr/>
          <p:nvPr/>
        </p:nvGrpSpPr>
        <p:grpSpPr>
          <a:xfrm>
            <a:off x="502976" y="1307321"/>
            <a:ext cx="8914074" cy="288000"/>
            <a:chOff x="452439" y="1416168"/>
            <a:chExt cx="4392613" cy="288000"/>
          </a:xfrm>
        </p:grpSpPr>
        <p:sp>
          <p:nvSpPr>
            <p:cNvPr id="18" name="TextBox 17">
              <a:extLst>
                <a:ext uri="{FF2B5EF4-FFF2-40B4-BE49-F238E27FC236}">
                  <a16:creationId xmlns:a16="http://schemas.microsoft.com/office/drawing/2014/main" id="{51872DC5-9182-1741-0816-50874E0B9B18}"/>
                </a:ext>
              </a:extLst>
            </p:cNvPr>
            <p:cNvSpPr txBox="1"/>
            <p:nvPr/>
          </p:nvSpPr>
          <p:spPr>
            <a:xfrm>
              <a:off x="452441" y="1416168"/>
              <a:ext cx="4392609" cy="288000"/>
            </a:xfrm>
            <a:prstGeom prst="rect">
              <a:avLst/>
            </a:prstGeom>
            <a:noFill/>
          </p:spPr>
          <p:txBody>
            <a:bodyPr vert="horz" wrap="square" lIns="0" tIns="0" rIns="0" bIns="0" rtlCol="0" anchor="ctr" anchorCtr="0">
              <a:noAutofit/>
            </a:bodyPr>
            <a:lstStyle/>
            <a:p>
              <a:pPr defTabSz="888038">
                <a:defRPr/>
              </a:pPr>
              <a:r>
                <a:rPr lang="ko-KR" altLang="en-US" sz="1100" b="1">
                  <a:ln>
                    <a:solidFill>
                      <a:srgbClr val="00338D">
                        <a:alpha val="0"/>
                      </a:srgbClr>
                    </a:solidFill>
                  </a:ln>
                  <a:solidFill>
                    <a:srgbClr val="00338D"/>
                  </a:solidFill>
                  <a:latin typeface="KoPub돋움체 Medium" panose="02020603020101020101" pitchFamily="18" charset="-127"/>
                  <a:ea typeface="KoPub돋움체 Medium" panose="02020603020101020101" pitchFamily="18" charset="-127"/>
                </a:rPr>
                <a:t>국내 해상풍력 개발절차</a:t>
              </a:r>
              <a:endParaRPr lang="en-US" altLang="ko-KR" sz="1100" b="1">
                <a:ln>
                  <a:solidFill>
                    <a:srgbClr val="00338D">
                      <a:alpha val="0"/>
                    </a:srgbClr>
                  </a:solidFill>
                </a:ln>
                <a:solidFill>
                  <a:srgbClr val="00338D"/>
                </a:solidFill>
                <a:latin typeface="KoPub돋움체 Medium" panose="02020603020101020101" pitchFamily="18" charset="-127"/>
                <a:ea typeface="KoPub돋움체 Medium" panose="02020603020101020101" pitchFamily="18" charset="-127"/>
              </a:endParaRPr>
            </a:p>
          </p:txBody>
        </p:sp>
        <p:cxnSp>
          <p:nvCxnSpPr>
            <p:cNvPr id="19" name="직선 연결선 18">
              <a:extLst>
                <a:ext uri="{FF2B5EF4-FFF2-40B4-BE49-F238E27FC236}">
                  <a16:creationId xmlns:a16="http://schemas.microsoft.com/office/drawing/2014/main" id="{E9BB1F44-9BD2-5D5A-4A06-8F106BF4C84F}"/>
                </a:ext>
              </a:extLst>
            </p:cNvPr>
            <p:cNvCxnSpPr/>
            <p:nvPr/>
          </p:nvCxnSpPr>
          <p:spPr>
            <a:xfrm>
              <a:off x="452439" y="1418794"/>
              <a:ext cx="4392613"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0" name="직선 연결선 19">
              <a:extLst>
                <a:ext uri="{FF2B5EF4-FFF2-40B4-BE49-F238E27FC236}">
                  <a16:creationId xmlns:a16="http://schemas.microsoft.com/office/drawing/2014/main" id="{A6B323EC-6F86-71E7-16AB-856ABE999627}"/>
                </a:ext>
              </a:extLst>
            </p:cNvPr>
            <p:cNvCxnSpPr/>
            <p:nvPr/>
          </p:nvCxnSpPr>
          <p:spPr>
            <a:xfrm>
              <a:off x="452439" y="1700213"/>
              <a:ext cx="4392613"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3" name="직사각형 2">
            <a:extLst>
              <a:ext uri="{FF2B5EF4-FFF2-40B4-BE49-F238E27FC236}">
                <a16:creationId xmlns:a16="http://schemas.microsoft.com/office/drawing/2014/main" id="{85BA3108-9C95-EE01-EC68-96A4D58FF1C3}"/>
              </a:ext>
            </a:extLst>
          </p:cNvPr>
          <p:cNvSpPr/>
          <p:nvPr/>
        </p:nvSpPr>
        <p:spPr>
          <a:xfrm>
            <a:off x="489600" y="1927604"/>
            <a:ext cx="2070000" cy="1080000"/>
          </a:xfrm>
          <a:prstGeom prst="rect">
            <a:avLst/>
          </a:prstGeom>
          <a:solidFill>
            <a:srgbClr val="BFD7ED"/>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rIns="0" rtlCol="0" anchor="ctr"/>
          <a:lstStyle/>
          <a:p>
            <a:pPr algn="ctr"/>
            <a:r>
              <a:rPr lang="en-US" altLang="ko-KR" sz="1100">
                <a:ln>
                  <a:solidFill>
                    <a:schemeClr val="bg1">
                      <a:lumMod val="65000"/>
                      <a:alpha val="0"/>
                    </a:schemeClr>
                  </a:solidFill>
                </a:ln>
                <a:solidFill>
                  <a:schemeClr val="bg2">
                    <a:lumMod val="25000"/>
                  </a:schemeClr>
                </a:solidFill>
                <a:latin typeface="KoPub돋움체 Bold" panose="00000800000000000000" pitchFamily="2" charset="-127"/>
                <a:ea typeface="KoPub돋움체 Bold" panose="00000800000000000000" pitchFamily="2" charset="-127"/>
              </a:rPr>
              <a:t>1.</a:t>
            </a:r>
            <a:r>
              <a:rPr lang="ko-KR" altLang="en-US" sz="1100">
                <a:ln>
                  <a:solidFill>
                    <a:schemeClr val="bg1">
                      <a:lumMod val="65000"/>
                      <a:alpha val="0"/>
                    </a:schemeClr>
                  </a:solidFill>
                </a:ln>
                <a:solidFill>
                  <a:schemeClr val="bg2">
                    <a:lumMod val="25000"/>
                  </a:schemeClr>
                </a:solidFill>
                <a:latin typeface="KoPub돋움체 Bold" panose="00000800000000000000" pitchFamily="2" charset="-127"/>
                <a:ea typeface="KoPub돋움체 Bold" panose="00000800000000000000" pitchFamily="2" charset="-127"/>
              </a:rPr>
              <a:t>입지검토</a:t>
            </a:r>
            <a:endParaRPr lang="en-US" altLang="ko-KR" sz="1100">
              <a:ln>
                <a:solidFill>
                  <a:schemeClr val="bg1">
                    <a:lumMod val="65000"/>
                    <a:alpha val="0"/>
                  </a:schemeClr>
                </a:solidFill>
              </a:ln>
              <a:solidFill>
                <a:schemeClr val="bg2">
                  <a:lumMod val="25000"/>
                </a:schemeClr>
              </a:solidFill>
              <a:latin typeface="KoPub돋움체 Bold" panose="00000800000000000000" pitchFamily="2" charset="-127"/>
              <a:ea typeface="KoPub돋움체 Bold" panose="00000800000000000000" pitchFamily="2" charset="-127"/>
            </a:endParaRPr>
          </a:p>
          <a:p>
            <a:pPr algn="ctr"/>
            <a:endParaRPr lang="en-US" altLang="ko-KR" sz="900" b="1">
              <a:ln>
                <a:solidFill>
                  <a:schemeClr val="bg1">
                    <a:lumMod val="65000"/>
                    <a:alpha val="0"/>
                  </a:schemeClr>
                </a:solidFill>
              </a:ln>
              <a:solidFill>
                <a:schemeClr val="bg2">
                  <a:lumMod val="25000"/>
                </a:schemeClr>
              </a:solidFill>
              <a:latin typeface="KoPub돋움체 Bold" panose="00000800000000000000" pitchFamily="2" charset="-127"/>
              <a:ea typeface="KoPub돋움체 Bold" panose="00000800000000000000" pitchFamily="2" charset="-127"/>
            </a:endParaRPr>
          </a:p>
          <a:p>
            <a:pPr marL="171450" indent="-171450">
              <a:buFont typeface="Wingdings" panose="05000000000000000000" pitchFamily="2" charset="2"/>
              <a:buChar char="§"/>
            </a:pPr>
            <a:r>
              <a:rPr lang="ko-KR" altLang="en-US" sz="900" err="1">
                <a:ln>
                  <a:solidFill>
                    <a:schemeClr val="bg1">
                      <a:lumMod val="65000"/>
                      <a:alpha val="0"/>
                    </a:schemeClr>
                  </a:solidFill>
                </a:ln>
                <a:solidFill>
                  <a:schemeClr val="bg2">
                    <a:lumMod val="25000"/>
                  </a:schemeClr>
                </a:solidFill>
                <a:latin typeface="KoPub돋움체 Medium" panose="00000600000000000000" pitchFamily="2" charset="-127"/>
                <a:ea typeface="KoPub돋움체 Medium" panose="00000600000000000000" pitchFamily="2" charset="-127"/>
              </a:rPr>
              <a:t>풍황자원</a:t>
            </a:r>
            <a:r>
              <a:rPr lang="ko-KR" altLang="en-US" sz="900">
                <a:ln>
                  <a:solidFill>
                    <a:schemeClr val="bg1">
                      <a:lumMod val="65000"/>
                      <a:alpha val="0"/>
                    </a:schemeClr>
                  </a:solidFill>
                </a:ln>
                <a:solidFill>
                  <a:schemeClr val="bg2">
                    <a:lumMod val="25000"/>
                  </a:schemeClr>
                </a:solidFill>
                <a:latin typeface="KoPub돋움체 Medium" panose="00000600000000000000" pitchFamily="2" charset="-127"/>
                <a:ea typeface="KoPub돋움체 Medium" panose="00000600000000000000" pitchFamily="2" charset="-127"/>
              </a:rPr>
              <a:t> 및 설치여건 검토</a:t>
            </a:r>
            <a:endParaRPr lang="en-US" altLang="ko-KR" sz="900">
              <a:ln>
                <a:solidFill>
                  <a:schemeClr val="bg1">
                    <a:lumMod val="65000"/>
                    <a:alpha val="0"/>
                  </a:schemeClr>
                </a:solidFill>
              </a:ln>
              <a:solidFill>
                <a:schemeClr val="bg2">
                  <a:lumMod val="25000"/>
                </a:schemeClr>
              </a:solidFill>
              <a:latin typeface="KoPub돋움체 Medium" panose="00000600000000000000" pitchFamily="2" charset="-127"/>
              <a:ea typeface="KoPub돋움체 Medium" panose="00000600000000000000" pitchFamily="2" charset="-127"/>
            </a:endParaRPr>
          </a:p>
          <a:p>
            <a:pPr marL="171450" indent="-171450">
              <a:buFont typeface="Wingdings" panose="05000000000000000000" pitchFamily="2" charset="2"/>
              <a:buChar char="§"/>
            </a:pPr>
            <a:r>
              <a:rPr lang="ko-KR" altLang="en-US" sz="900">
                <a:ln>
                  <a:solidFill>
                    <a:schemeClr val="bg1">
                      <a:lumMod val="65000"/>
                      <a:alpha val="0"/>
                    </a:schemeClr>
                  </a:solidFill>
                </a:ln>
                <a:solidFill>
                  <a:schemeClr val="bg2">
                    <a:lumMod val="25000"/>
                  </a:schemeClr>
                </a:solidFill>
                <a:latin typeface="KoPub돋움체 Medium" panose="00000600000000000000" pitchFamily="2" charset="-127"/>
                <a:ea typeface="KoPub돋움체 Medium" panose="00000600000000000000" pitchFamily="2" charset="-127"/>
              </a:rPr>
              <a:t>계통 연계 검토</a:t>
            </a:r>
          </a:p>
        </p:txBody>
      </p:sp>
      <p:sp>
        <p:nvSpPr>
          <p:cNvPr id="5" name="직사각형 4">
            <a:extLst>
              <a:ext uri="{FF2B5EF4-FFF2-40B4-BE49-F238E27FC236}">
                <a16:creationId xmlns:a16="http://schemas.microsoft.com/office/drawing/2014/main" id="{E033F8BF-4020-846F-04E9-8FC1B94093DD}"/>
              </a:ext>
            </a:extLst>
          </p:cNvPr>
          <p:cNvSpPr/>
          <p:nvPr/>
        </p:nvSpPr>
        <p:spPr>
          <a:xfrm>
            <a:off x="2779875" y="1927604"/>
            <a:ext cx="2070000" cy="1080000"/>
          </a:xfrm>
          <a:prstGeom prst="rect">
            <a:avLst/>
          </a:prstGeom>
          <a:solidFill>
            <a:srgbClr val="BFD7ED"/>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rIns="0" rtlCol="0" anchor="ctr"/>
          <a:lstStyle/>
          <a:p>
            <a:pPr algn="ctr"/>
            <a:r>
              <a:rPr lang="en-US" altLang="ko-KR" sz="1100" b="1">
                <a:ln>
                  <a:solidFill>
                    <a:schemeClr val="bg1">
                      <a:lumMod val="65000"/>
                      <a:alpha val="0"/>
                    </a:schemeClr>
                  </a:solidFill>
                </a:ln>
                <a:solidFill>
                  <a:schemeClr val="bg2">
                    <a:lumMod val="25000"/>
                  </a:schemeClr>
                </a:solidFill>
                <a:latin typeface="KoPub돋움체 Bold" panose="00000800000000000000" pitchFamily="2" charset="-127"/>
                <a:ea typeface="KoPub돋움체 Bold" panose="00000800000000000000" pitchFamily="2" charset="-127"/>
              </a:rPr>
              <a:t>2. </a:t>
            </a:r>
            <a:r>
              <a:rPr lang="ko-KR" altLang="en-US" sz="1100" b="1" err="1">
                <a:ln>
                  <a:solidFill>
                    <a:schemeClr val="bg1">
                      <a:lumMod val="65000"/>
                      <a:alpha val="0"/>
                    </a:schemeClr>
                  </a:solidFill>
                </a:ln>
                <a:solidFill>
                  <a:schemeClr val="bg2">
                    <a:lumMod val="25000"/>
                  </a:schemeClr>
                </a:solidFill>
                <a:latin typeface="KoPub돋움체 Bold" panose="00000800000000000000" pitchFamily="2" charset="-127"/>
                <a:ea typeface="KoPub돋움체 Bold" panose="00000800000000000000" pitchFamily="2" charset="-127"/>
              </a:rPr>
              <a:t>풍황자원</a:t>
            </a:r>
            <a:r>
              <a:rPr lang="ko-KR" altLang="en-US" sz="1100" b="1">
                <a:ln>
                  <a:solidFill>
                    <a:schemeClr val="bg1">
                      <a:lumMod val="65000"/>
                      <a:alpha val="0"/>
                    </a:schemeClr>
                  </a:solidFill>
                </a:ln>
                <a:solidFill>
                  <a:schemeClr val="bg2">
                    <a:lumMod val="25000"/>
                  </a:schemeClr>
                </a:solidFill>
                <a:latin typeface="KoPub돋움체 Bold" panose="00000800000000000000" pitchFamily="2" charset="-127"/>
                <a:ea typeface="KoPub돋움체 Bold" panose="00000800000000000000" pitchFamily="2" charset="-127"/>
              </a:rPr>
              <a:t> 조사</a:t>
            </a:r>
            <a:endParaRPr lang="en-US" altLang="ko-KR" sz="1100" b="1">
              <a:ln>
                <a:solidFill>
                  <a:schemeClr val="bg1">
                    <a:lumMod val="65000"/>
                    <a:alpha val="0"/>
                  </a:schemeClr>
                </a:solidFill>
              </a:ln>
              <a:solidFill>
                <a:schemeClr val="bg2">
                  <a:lumMod val="25000"/>
                </a:schemeClr>
              </a:solidFill>
              <a:latin typeface="KoPub돋움체 Bold" panose="00000800000000000000" pitchFamily="2" charset="-127"/>
              <a:ea typeface="KoPub돋움체 Bold" panose="00000800000000000000" pitchFamily="2" charset="-127"/>
            </a:endParaRPr>
          </a:p>
          <a:p>
            <a:pPr algn="ctr"/>
            <a:endParaRPr lang="en-US" altLang="ko-KR" sz="1100" b="1">
              <a:ln>
                <a:solidFill>
                  <a:schemeClr val="bg1">
                    <a:lumMod val="65000"/>
                    <a:alpha val="0"/>
                  </a:schemeClr>
                </a:solidFill>
              </a:ln>
              <a:solidFill>
                <a:schemeClr val="bg2">
                  <a:lumMod val="25000"/>
                </a:schemeClr>
              </a:solidFill>
              <a:latin typeface="KoPub돋움체 Bold" panose="00000800000000000000" pitchFamily="2" charset="-127"/>
              <a:ea typeface="KoPub돋움체 Bold" panose="00000800000000000000" pitchFamily="2" charset="-127"/>
            </a:endParaRPr>
          </a:p>
          <a:p>
            <a:pPr marL="171450" indent="-171450">
              <a:buFont typeface="Wingdings" panose="05000000000000000000" pitchFamily="2" charset="2"/>
              <a:buChar char="§"/>
            </a:pPr>
            <a:r>
              <a:rPr lang="ko-KR" altLang="en-US" sz="900">
                <a:ln>
                  <a:solidFill>
                    <a:schemeClr val="bg1">
                      <a:lumMod val="65000"/>
                      <a:alpha val="0"/>
                    </a:schemeClr>
                  </a:solidFill>
                </a:ln>
                <a:solidFill>
                  <a:schemeClr val="bg2">
                    <a:lumMod val="25000"/>
                  </a:schemeClr>
                </a:solidFill>
                <a:latin typeface="KoPub돋움체 Medium" panose="00000600000000000000" pitchFamily="2" charset="-127"/>
                <a:ea typeface="KoPub돋움체 Medium" panose="00000600000000000000" pitchFamily="2" charset="-127"/>
              </a:rPr>
              <a:t>토지</a:t>
            </a:r>
            <a:r>
              <a:rPr lang="en-US" altLang="ko-KR" sz="900">
                <a:ln>
                  <a:solidFill>
                    <a:schemeClr val="bg1">
                      <a:lumMod val="65000"/>
                      <a:alpha val="0"/>
                    </a:schemeClr>
                  </a:solidFill>
                </a:ln>
                <a:solidFill>
                  <a:schemeClr val="bg2">
                    <a:lumMod val="25000"/>
                  </a:schemeClr>
                </a:solidFill>
                <a:latin typeface="KoPub돋움체 Medium" panose="00000600000000000000" pitchFamily="2" charset="-127"/>
                <a:ea typeface="KoPub돋움체 Medium" panose="00000600000000000000" pitchFamily="2" charset="-127"/>
              </a:rPr>
              <a:t>, </a:t>
            </a:r>
            <a:r>
              <a:rPr lang="ko-KR" altLang="en-US" sz="900">
                <a:ln>
                  <a:solidFill>
                    <a:schemeClr val="bg1">
                      <a:lumMod val="65000"/>
                      <a:alpha val="0"/>
                    </a:schemeClr>
                  </a:solidFill>
                </a:ln>
                <a:solidFill>
                  <a:schemeClr val="bg2">
                    <a:lumMod val="25000"/>
                  </a:schemeClr>
                </a:solidFill>
                <a:latin typeface="KoPub돋움체 Medium" panose="00000600000000000000" pitchFamily="2" charset="-127"/>
                <a:ea typeface="KoPub돋움체 Medium" panose="00000600000000000000" pitchFamily="2" charset="-127"/>
              </a:rPr>
              <a:t>해상이용계획 검토</a:t>
            </a:r>
            <a:endParaRPr lang="en-US" altLang="ko-KR" sz="900">
              <a:ln>
                <a:solidFill>
                  <a:schemeClr val="bg1">
                    <a:lumMod val="65000"/>
                    <a:alpha val="0"/>
                  </a:schemeClr>
                </a:solidFill>
              </a:ln>
              <a:solidFill>
                <a:schemeClr val="bg2">
                  <a:lumMod val="25000"/>
                </a:schemeClr>
              </a:solidFill>
              <a:latin typeface="KoPub돋움체 Medium" panose="00000600000000000000" pitchFamily="2" charset="-127"/>
              <a:ea typeface="KoPub돋움체 Medium" panose="00000600000000000000" pitchFamily="2" charset="-127"/>
            </a:endParaRPr>
          </a:p>
          <a:p>
            <a:pPr marL="171450" indent="-171450">
              <a:buFont typeface="Wingdings" panose="05000000000000000000" pitchFamily="2" charset="2"/>
              <a:buChar char="§"/>
            </a:pPr>
            <a:r>
              <a:rPr lang="ko-KR" altLang="en-US" sz="900">
                <a:ln>
                  <a:solidFill>
                    <a:schemeClr val="bg1">
                      <a:lumMod val="65000"/>
                      <a:alpha val="0"/>
                    </a:schemeClr>
                  </a:solidFill>
                </a:ln>
                <a:solidFill>
                  <a:schemeClr val="bg2">
                    <a:lumMod val="25000"/>
                  </a:schemeClr>
                </a:solidFill>
                <a:latin typeface="KoPub돋움체 Medium" panose="00000600000000000000" pitchFamily="2" charset="-127"/>
                <a:ea typeface="KoPub돋움체 Medium" panose="00000600000000000000" pitchFamily="2" charset="-127"/>
              </a:rPr>
              <a:t>해상 </a:t>
            </a:r>
            <a:r>
              <a:rPr lang="ko-KR" altLang="en-US" sz="900" err="1">
                <a:ln>
                  <a:solidFill>
                    <a:schemeClr val="bg1">
                      <a:lumMod val="65000"/>
                      <a:alpha val="0"/>
                    </a:schemeClr>
                  </a:solidFill>
                </a:ln>
                <a:solidFill>
                  <a:schemeClr val="bg2">
                    <a:lumMod val="25000"/>
                  </a:schemeClr>
                </a:solidFill>
                <a:latin typeface="KoPub돋움체 Medium" panose="00000600000000000000" pitchFamily="2" charset="-127"/>
                <a:ea typeface="KoPub돋움체 Medium" panose="00000600000000000000" pitchFamily="2" charset="-127"/>
              </a:rPr>
              <a:t>풍황계측기</a:t>
            </a:r>
            <a:r>
              <a:rPr lang="ko-KR" altLang="en-US" sz="900">
                <a:ln>
                  <a:solidFill>
                    <a:schemeClr val="bg1">
                      <a:lumMod val="65000"/>
                      <a:alpha val="0"/>
                    </a:schemeClr>
                  </a:solidFill>
                </a:ln>
                <a:solidFill>
                  <a:schemeClr val="bg2">
                    <a:lumMod val="25000"/>
                  </a:schemeClr>
                </a:solidFill>
                <a:latin typeface="KoPub돋움체 Medium" panose="00000600000000000000" pitchFamily="2" charset="-127"/>
                <a:ea typeface="KoPub돋움체 Medium" panose="00000600000000000000" pitchFamily="2" charset="-127"/>
              </a:rPr>
              <a:t> 설치</a:t>
            </a:r>
            <a:r>
              <a:rPr lang="en-US" altLang="ko-KR" sz="900">
                <a:ln>
                  <a:solidFill>
                    <a:schemeClr val="bg1">
                      <a:lumMod val="65000"/>
                      <a:alpha val="0"/>
                    </a:schemeClr>
                  </a:solidFill>
                </a:ln>
                <a:solidFill>
                  <a:schemeClr val="bg2">
                    <a:lumMod val="25000"/>
                  </a:schemeClr>
                </a:solidFill>
                <a:latin typeface="KoPub돋움체 Medium" panose="00000600000000000000" pitchFamily="2" charset="-127"/>
                <a:ea typeface="KoPub돋움체 Medium" panose="00000600000000000000" pitchFamily="2" charset="-127"/>
              </a:rPr>
              <a:t>/</a:t>
            </a:r>
            <a:r>
              <a:rPr lang="ko-KR" altLang="en-US" sz="900">
                <a:ln>
                  <a:solidFill>
                    <a:schemeClr val="bg1">
                      <a:lumMod val="65000"/>
                      <a:alpha val="0"/>
                    </a:schemeClr>
                  </a:solidFill>
                </a:ln>
                <a:solidFill>
                  <a:schemeClr val="bg2">
                    <a:lumMod val="25000"/>
                  </a:schemeClr>
                </a:solidFill>
                <a:latin typeface="KoPub돋움체 Medium" panose="00000600000000000000" pitchFamily="2" charset="-127"/>
                <a:ea typeface="KoPub돋움체 Medium" panose="00000600000000000000" pitchFamily="2" charset="-127"/>
              </a:rPr>
              <a:t>자원 측정</a:t>
            </a:r>
            <a:endParaRPr lang="en-US" altLang="ko-KR" sz="900">
              <a:ln>
                <a:solidFill>
                  <a:schemeClr val="bg1">
                    <a:lumMod val="65000"/>
                    <a:alpha val="0"/>
                  </a:schemeClr>
                </a:solidFill>
              </a:ln>
              <a:solidFill>
                <a:schemeClr val="bg2">
                  <a:lumMod val="25000"/>
                </a:schemeClr>
              </a:solidFill>
              <a:latin typeface="KoPub돋움체 Medium" panose="00000600000000000000" pitchFamily="2" charset="-127"/>
              <a:ea typeface="KoPub돋움체 Medium" panose="00000600000000000000" pitchFamily="2" charset="-127"/>
            </a:endParaRPr>
          </a:p>
          <a:p>
            <a:pPr marL="171450" indent="-171450">
              <a:buFont typeface="Wingdings" panose="05000000000000000000" pitchFamily="2" charset="2"/>
              <a:buChar char="§"/>
            </a:pPr>
            <a:r>
              <a:rPr lang="ko-KR" altLang="en-US" sz="900">
                <a:ln>
                  <a:solidFill>
                    <a:schemeClr val="bg1">
                      <a:lumMod val="65000"/>
                      <a:alpha val="0"/>
                    </a:schemeClr>
                  </a:solidFill>
                </a:ln>
                <a:solidFill>
                  <a:schemeClr val="bg2">
                    <a:lumMod val="25000"/>
                  </a:schemeClr>
                </a:solidFill>
                <a:latin typeface="KoPub돋움체 Medium" panose="00000600000000000000" pitchFamily="2" charset="-127"/>
                <a:ea typeface="KoPub돋움체 Medium" panose="00000600000000000000" pitchFamily="2" charset="-127"/>
              </a:rPr>
              <a:t>지자체</a:t>
            </a:r>
            <a:r>
              <a:rPr lang="en-US" altLang="ko-KR" sz="900">
                <a:ln>
                  <a:solidFill>
                    <a:schemeClr val="bg1">
                      <a:lumMod val="65000"/>
                      <a:alpha val="0"/>
                    </a:schemeClr>
                  </a:solidFill>
                </a:ln>
                <a:solidFill>
                  <a:schemeClr val="bg2">
                    <a:lumMod val="25000"/>
                  </a:schemeClr>
                </a:solidFill>
                <a:latin typeface="KoPub돋움체 Medium" panose="00000600000000000000" pitchFamily="2" charset="-127"/>
                <a:ea typeface="KoPub돋움체 Medium" panose="00000600000000000000" pitchFamily="2" charset="-127"/>
              </a:rPr>
              <a:t>/</a:t>
            </a:r>
            <a:r>
              <a:rPr lang="ko-KR" altLang="en-US" sz="900">
                <a:ln>
                  <a:solidFill>
                    <a:schemeClr val="bg1">
                      <a:lumMod val="65000"/>
                      <a:alpha val="0"/>
                    </a:schemeClr>
                  </a:solidFill>
                </a:ln>
                <a:solidFill>
                  <a:schemeClr val="bg2">
                    <a:lumMod val="25000"/>
                  </a:schemeClr>
                </a:solidFill>
                <a:latin typeface="KoPub돋움체 Medium" panose="00000600000000000000" pitchFamily="2" charset="-127"/>
                <a:ea typeface="KoPub돋움체 Medium" panose="00000600000000000000" pitchFamily="2" charset="-127"/>
              </a:rPr>
              <a:t>토지소유주 등 민원협의</a:t>
            </a:r>
          </a:p>
        </p:txBody>
      </p:sp>
      <p:sp>
        <p:nvSpPr>
          <p:cNvPr id="27" name="직사각형 26">
            <a:extLst>
              <a:ext uri="{FF2B5EF4-FFF2-40B4-BE49-F238E27FC236}">
                <a16:creationId xmlns:a16="http://schemas.microsoft.com/office/drawing/2014/main" id="{6D1080FE-47A0-851C-7E89-464104E79E7C}"/>
              </a:ext>
            </a:extLst>
          </p:cNvPr>
          <p:cNvSpPr/>
          <p:nvPr/>
        </p:nvSpPr>
        <p:spPr>
          <a:xfrm>
            <a:off x="5070150" y="1927604"/>
            <a:ext cx="2070000" cy="1080000"/>
          </a:xfrm>
          <a:prstGeom prst="rect">
            <a:avLst/>
          </a:prstGeom>
          <a:solidFill>
            <a:srgbClr val="BFD7ED"/>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rIns="0" rtlCol="0" anchor="ctr"/>
          <a:lstStyle/>
          <a:p>
            <a:pPr algn="ctr"/>
            <a:r>
              <a:rPr lang="en-US" altLang="ko-KR" sz="1100" b="1">
                <a:ln>
                  <a:solidFill>
                    <a:schemeClr val="bg1">
                      <a:lumMod val="65000"/>
                      <a:alpha val="0"/>
                    </a:schemeClr>
                  </a:solidFill>
                </a:ln>
                <a:solidFill>
                  <a:schemeClr val="bg2">
                    <a:lumMod val="25000"/>
                  </a:schemeClr>
                </a:solidFill>
                <a:latin typeface="KoPub돋움체 Bold" panose="00000800000000000000" pitchFamily="2" charset="-127"/>
                <a:ea typeface="KoPub돋움체 Bold" panose="00000800000000000000" pitchFamily="2" charset="-127"/>
              </a:rPr>
              <a:t>3. </a:t>
            </a:r>
            <a:r>
              <a:rPr lang="ko-KR" altLang="en-US" sz="1100" b="1">
                <a:ln>
                  <a:solidFill>
                    <a:schemeClr val="bg1">
                      <a:lumMod val="65000"/>
                      <a:alpha val="0"/>
                    </a:schemeClr>
                  </a:solidFill>
                </a:ln>
                <a:solidFill>
                  <a:schemeClr val="bg2">
                    <a:lumMod val="25000"/>
                  </a:schemeClr>
                </a:solidFill>
                <a:latin typeface="KoPub돋움체 Bold" panose="00000800000000000000" pitchFamily="2" charset="-127"/>
                <a:ea typeface="KoPub돋움체 Bold" panose="00000800000000000000" pitchFamily="2" charset="-127"/>
              </a:rPr>
              <a:t>환경입지 조사</a:t>
            </a:r>
            <a:endParaRPr lang="en-US" altLang="ko-KR" sz="1100" b="1">
              <a:ln>
                <a:solidFill>
                  <a:schemeClr val="bg1">
                    <a:lumMod val="65000"/>
                    <a:alpha val="0"/>
                  </a:schemeClr>
                </a:solidFill>
              </a:ln>
              <a:solidFill>
                <a:schemeClr val="bg2">
                  <a:lumMod val="25000"/>
                </a:schemeClr>
              </a:solidFill>
              <a:latin typeface="KoPub돋움체 Bold" panose="00000800000000000000" pitchFamily="2" charset="-127"/>
              <a:ea typeface="KoPub돋움체 Bold" panose="00000800000000000000" pitchFamily="2" charset="-127"/>
            </a:endParaRPr>
          </a:p>
          <a:p>
            <a:pPr algn="ctr"/>
            <a:endParaRPr lang="en-US" altLang="ko-KR" sz="1100" b="1">
              <a:ln>
                <a:solidFill>
                  <a:schemeClr val="bg1">
                    <a:lumMod val="65000"/>
                    <a:alpha val="0"/>
                  </a:schemeClr>
                </a:solidFill>
              </a:ln>
              <a:solidFill>
                <a:schemeClr val="bg2">
                  <a:lumMod val="25000"/>
                </a:schemeClr>
              </a:solidFill>
              <a:latin typeface="KoPub돋움체 Bold" panose="00000800000000000000" pitchFamily="2" charset="-127"/>
              <a:ea typeface="KoPub돋움체 Bold" panose="00000800000000000000" pitchFamily="2" charset="-127"/>
            </a:endParaRPr>
          </a:p>
          <a:p>
            <a:pPr marL="171450" indent="-171450">
              <a:buFont typeface="Wingdings" panose="05000000000000000000" pitchFamily="2" charset="2"/>
              <a:buChar char="§"/>
            </a:pPr>
            <a:r>
              <a:rPr lang="ko-KR" altLang="en-US" sz="900">
                <a:ln>
                  <a:solidFill>
                    <a:schemeClr val="bg1">
                      <a:lumMod val="65000"/>
                      <a:alpha val="0"/>
                    </a:schemeClr>
                  </a:solidFill>
                </a:ln>
                <a:solidFill>
                  <a:schemeClr val="bg2">
                    <a:lumMod val="25000"/>
                  </a:schemeClr>
                </a:solidFill>
                <a:latin typeface="KoPub돋움체 Medium" panose="00000600000000000000" pitchFamily="2" charset="-127"/>
                <a:ea typeface="KoPub돋움체 Medium" panose="00000600000000000000" pitchFamily="2" charset="-127"/>
              </a:rPr>
              <a:t>해양환경조사</a:t>
            </a:r>
            <a:endParaRPr lang="en-US" altLang="ko-KR" sz="900">
              <a:ln>
                <a:solidFill>
                  <a:schemeClr val="bg1">
                    <a:lumMod val="65000"/>
                    <a:alpha val="0"/>
                  </a:schemeClr>
                </a:solidFill>
              </a:ln>
              <a:solidFill>
                <a:schemeClr val="bg2">
                  <a:lumMod val="25000"/>
                </a:schemeClr>
              </a:solidFill>
              <a:latin typeface="KoPub돋움체 Medium" panose="00000600000000000000" pitchFamily="2" charset="-127"/>
              <a:ea typeface="KoPub돋움체 Medium" panose="00000600000000000000" pitchFamily="2" charset="-127"/>
            </a:endParaRPr>
          </a:p>
          <a:p>
            <a:pPr marL="171450" indent="-171450">
              <a:buFont typeface="Wingdings" panose="05000000000000000000" pitchFamily="2" charset="2"/>
              <a:buChar char="§"/>
            </a:pPr>
            <a:r>
              <a:rPr lang="ko-KR" altLang="en-US" sz="900">
                <a:ln>
                  <a:solidFill>
                    <a:schemeClr val="bg1">
                      <a:lumMod val="65000"/>
                      <a:alpha val="0"/>
                    </a:schemeClr>
                  </a:solidFill>
                </a:ln>
                <a:solidFill>
                  <a:schemeClr val="bg2">
                    <a:lumMod val="25000"/>
                  </a:schemeClr>
                </a:solidFill>
                <a:latin typeface="KoPub돋움체 Medium" panose="00000600000000000000" pitchFamily="2" charset="-127"/>
                <a:ea typeface="KoPub돋움체 Medium" panose="00000600000000000000" pitchFamily="2" charset="-127"/>
              </a:rPr>
              <a:t>주변환경 예비분석</a:t>
            </a:r>
          </a:p>
        </p:txBody>
      </p:sp>
      <p:sp>
        <p:nvSpPr>
          <p:cNvPr id="28" name="직사각형 27">
            <a:extLst>
              <a:ext uri="{FF2B5EF4-FFF2-40B4-BE49-F238E27FC236}">
                <a16:creationId xmlns:a16="http://schemas.microsoft.com/office/drawing/2014/main" id="{F4E3608B-EB47-3DC5-AD10-3C7BCF6FB5FA}"/>
              </a:ext>
            </a:extLst>
          </p:cNvPr>
          <p:cNvSpPr/>
          <p:nvPr/>
        </p:nvSpPr>
        <p:spPr>
          <a:xfrm>
            <a:off x="7360426" y="1927604"/>
            <a:ext cx="2070000" cy="1080000"/>
          </a:xfrm>
          <a:prstGeom prst="rect">
            <a:avLst/>
          </a:prstGeom>
          <a:solidFill>
            <a:srgbClr val="BFD7ED"/>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rIns="0" rtlCol="0" anchor="ctr"/>
          <a:lstStyle/>
          <a:p>
            <a:pPr algn="ctr"/>
            <a:r>
              <a:rPr lang="en-US" altLang="ko-KR" sz="1100" b="1">
                <a:ln>
                  <a:solidFill>
                    <a:schemeClr val="bg1">
                      <a:lumMod val="65000"/>
                      <a:alpha val="0"/>
                    </a:schemeClr>
                  </a:solidFill>
                </a:ln>
                <a:solidFill>
                  <a:schemeClr val="bg2">
                    <a:lumMod val="25000"/>
                  </a:schemeClr>
                </a:solidFill>
                <a:latin typeface="KoPub돋움체 Bold" panose="00000800000000000000" pitchFamily="2" charset="-127"/>
                <a:ea typeface="KoPub돋움체 Bold" panose="00000800000000000000" pitchFamily="2" charset="-127"/>
              </a:rPr>
              <a:t>4. </a:t>
            </a:r>
            <a:r>
              <a:rPr lang="ko-KR" altLang="en-US" sz="1100" b="1">
                <a:ln>
                  <a:solidFill>
                    <a:schemeClr val="bg1">
                      <a:lumMod val="65000"/>
                      <a:alpha val="0"/>
                    </a:schemeClr>
                  </a:solidFill>
                </a:ln>
                <a:solidFill>
                  <a:schemeClr val="bg2">
                    <a:lumMod val="25000"/>
                  </a:schemeClr>
                </a:solidFill>
                <a:latin typeface="KoPub돋움체 Bold" panose="00000800000000000000" pitchFamily="2" charset="-127"/>
                <a:ea typeface="KoPub돋움체 Bold" panose="00000800000000000000" pitchFamily="2" charset="-127"/>
              </a:rPr>
              <a:t>사업타당성 검토</a:t>
            </a:r>
            <a:endParaRPr lang="en-US" altLang="ko-KR" sz="1100" b="1">
              <a:ln>
                <a:solidFill>
                  <a:schemeClr val="bg1">
                    <a:lumMod val="65000"/>
                    <a:alpha val="0"/>
                  </a:schemeClr>
                </a:solidFill>
              </a:ln>
              <a:solidFill>
                <a:schemeClr val="bg2">
                  <a:lumMod val="25000"/>
                </a:schemeClr>
              </a:solidFill>
              <a:latin typeface="KoPub돋움체 Bold" panose="00000800000000000000" pitchFamily="2" charset="-127"/>
              <a:ea typeface="KoPub돋움체 Bold" panose="00000800000000000000" pitchFamily="2" charset="-127"/>
            </a:endParaRPr>
          </a:p>
          <a:p>
            <a:pPr algn="ctr"/>
            <a:endParaRPr lang="en-US" altLang="ko-KR" sz="1100" b="1">
              <a:ln>
                <a:solidFill>
                  <a:schemeClr val="bg1">
                    <a:lumMod val="65000"/>
                    <a:alpha val="0"/>
                  </a:schemeClr>
                </a:solidFill>
              </a:ln>
              <a:solidFill>
                <a:schemeClr val="bg2">
                  <a:lumMod val="25000"/>
                </a:schemeClr>
              </a:solidFill>
              <a:latin typeface="KoPub돋움체 Bold" panose="00000800000000000000" pitchFamily="2" charset="-127"/>
              <a:ea typeface="KoPub돋움체 Bold" panose="00000800000000000000" pitchFamily="2" charset="-127"/>
            </a:endParaRPr>
          </a:p>
          <a:p>
            <a:pPr marL="171450" indent="-171450">
              <a:buFont typeface="Wingdings" panose="05000000000000000000" pitchFamily="2" charset="2"/>
              <a:buChar char="§"/>
            </a:pPr>
            <a:r>
              <a:rPr lang="ko-KR" altLang="en-US" sz="900">
                <a:ln>
                  <a:solidFill>
                    <a:schemeClr val="bg1">
                      <a:lumMod val="65000"/>
                      <a:alpha val="0"/>
                    </a:schemeClr>
                  </a:solidFill>
                </a:ln>
                <a:solidFill>
                  <a:schemeClr val="bg2">
                    <a:lumMod val="25000"/>
                  </a:schemeClr>
                </a:solidFill>
                <a:latin typeface="KoPub돋움체 Medium" panose="00000600000000000000" pitchFamily="2" charset="-127"/>
                <a:ea typeface="KoPub돋움체 Medium" panose="00000600000000000000" pitchFamily="2" charset="-127"/>
              </a:rPr>
              <a:t>마이크로사이팅</a:t>
            </a:r>
            <a:endParaRPr lang="en-US" altLang="ko-KR" sz="900">
              <a:ln>
                <a:solidFill>
                  <a:schemeClr val="bg1">
                    <a:lumMod val="65000"/>
                    <a:alpha val="0"/>
                  </a:schemeClr>
                </a:solidFill>
              </a:ln>
              <a:solidFill>
                <a:schemeClr val="bg2">
                  <a:lumMod val="25000"/>
                </a:schemeClr>
              </a:solidFill>
              <a:latin typeface="KoPub돋움체 Medium" panose="00000600000000000000" pitchFamily="2" charset="-127"/>
              <a:ea typeface="KoPub돋움체 Medium" panose="00000600000000000000" pitchFamily="2" charset="-127"/>
            </a:endParaRPr>
          </a:p>
          <a:p>
            <a:pPr marL="171450" indent="-171450">
              <a:buFont typeface="Wingdings" panose="05000000000000000000" pitchFamily="2" charset="2"/>
              <a:buChar char="§"/>
            </a:pPr>
            <a:r>
              <a:rPr lang="ko-KR" altLang="en-US" sz="900">
                <a:ln>
                  <a:solidFill>
                    <a:schemeClr val="bg1">
                      <a:lumMod val="65000"/>
                      <a:alpha val="0"/>
                    </a:schemeClr>
                  </a:solidFill>
                </a:ln>
                <a:solidFill>
                  <a:schemeClr val="bg2">
                    <a:lumMod val="25000"/>
                  </a:schemeClr>
                </a:solidFill>
                <a:latin typeface="KoPub돋움체 Medium" panose="00000600000000000000" pitchFamily="2" charset="-127"/>
                <a:ea typeface="KoPub돋움체 Medium" panose="00000600000000000000" pitchFamily="2" charset="-127"/>
              </a:rPr>
              <a:t>사업성평가</a:t>
            </a:r>
            <a:endParaRPr lang="en-US" altLang="ko-KR" sz="900">
              <a:ln>
                <a:solidFill>
                  <a:schemeClr val="bg1">
                    <a:lumMod val="65000"/>
                    <a:alpha val="0"/>
                  </a:schemeClr>
                </a:solidFill>
              </a:ln>
              <a:solidFill>
                <a:schemeClr val="bg2">
                  <a:lumMod val="25000"/>
                </a:schemeClr>
              </a:solidFill>
              <a:latin typeface="KoPub돋움체 Medium" panose="00000600000000000000" pitchFamily="2" charset="-127"/>
              <a:ea typeface="KoPub돋움체 Medium" panose="00000600000000000000" pitchFamily="2" charset="-127"/>
            </a:endParaRPr>
          </a:p>
          <a:p>
            <a:pPr marL="171450" indent="-171450">
              <a:buFont typeface="Wingdings" panose="05000000000000000000" pitchFamily="2" charset="2"/>
              <a:buChar char="§"/>
            </a:pPr>
            <a:r>
              <a:rPr lang="ko-KR" altLang="en-US" sz="900">
                <a:ln>
                  <a:solidFill>
                    <a:schemeClr val="bg1">
                      <a:lumMod val="65000"/>
                      <a:alpha val="0"/>
                    </a:schemeClr>
                  </a:solidFill>
                </a:ln>
                <a:solidFill>
                  <a:schemeClr val="bg2">
                    <a:lumMod val="25000"/>
                  </a:schemeClr>
                </a:solidFill>
                <a:latin typeface="KoPub돋움체 Medium" panose="00000600000000000000" pitchFamily="2" charset="-127"/>
                <a:ea typeface="KoPub돋움체 Medium" panose="00000600000000000000" pitchFamily="2" charset="-127"/>
              </a:rPr>
              <a:t>사업계획 확정 및 기본설계</a:t>
            </a:r>
          </a:p>
        </p:txBody>
      </p:sp>
      <p:sp>
        <p:nvSpPr>
          <p:cNvPr id="29" name="직사각형 28">
            <a:extLst>
              <a:ext uri="{FF2B5EF4-FFF2-40B4-BE49-F238E27FC236}">
                <a16:creationId xmlns:a16="http://schemas.microsoft.com/office/drawing/2014/main" id="{8D668E3D-6777-E931-F6D1-2405BE3E40DF}"/>
              </a:ext>
            </a:extLst>
          </p:cNvPr>
          <p:cNvSpPr/>
          <p:nvPr/>
        </p:nvSpPr>
        <p:spPr>
          <a:xfrm>
            <a:off x="489600" y="3407481"/>
            <a:ext cx="2070000" cy="1080000"/>
          </a:xfrm>
          <a:prstGeom prst="rect">
            <a:avLst/>
          </a:prstGeom>
          <a:solidFill>
            <a:srgbClr val="BFD7ED"/>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rIns="0" rtlCol="0" anchor="ctr"/>
          <a:lstStyle/>
          <a:p>
            <a:pPr algn="ctr"/>
            <a:r>
              <a:rPr lang="en-US" altLang="ko-KR" sz="1100" b="1">
                <a:ln>
                  <a:solidFill>
                    <a:schemeClr val="bg1">
                      <a:lumMod val="65000"/>
                      <a:alpha val="0"/>
                    </a:schemeClr>
                  </a:solidFill>
                </a:ln>
                <a:solidFill>
                  <a:schemeClr val="bg2">
                    <a:lumMod val="25000"/>
                  </a:schemeClr>
                </a:solidFill>
                <a:latin typeface="KoPub돋움체 Bold" panose="00000800000000000000" pitchFamily="2" charset="-127"/>
                <a:ea typeface="KoPub돋움체 Bold" panose="00000800000000000000" pitchFamily="2" charset="-127"/>
              </a:rPr>
              <a:t>5.</a:t>
            </a:r>
            <a:r>
              <a:rPr lang="ko-KR" altLang="en-US" sz="1100" b="1">
                <a:ln>
                  <a:solidFill>
                    <a:schemeClr val="bg1">
                      <a:lumMod val="65000"/>
                      <a:alpha val="0"/>
                    </a:schemeClr>
                  </a:solidFill>
                </a:ln>
                <a:solidFill>
                  <a:schemeClr val="bg2">
                    <a:lumMod val="25000"/>
                  </a:schemeClr>
                </a:solidFill>
                <a:latin typeface="KoPub돋움체 Bold" panose="00000800000000000000" pitchFamily="2" charset="-127"/>
                <a:ea typeface="KoPub돋움체 Bold" panose="00000800000000000000" pitchFamily="2" charset="-127"/>
              </a:rPr>
              <a:t>발전사업허가</a:t>
            </a:r>
            <a:endParaRPr lang="en-US" altLang="ko-KR" sz="1100" b="1">
              <a:ln>
                <a:solidFill>
                  <a:schemeClr val="bg1">
                    <a:lumMod val="65000"/>
                    <a:alpha val="0"/>
                  </a:schemeClr>
                </a:solidFill>
              </a:ln>
              <a:solidFill>
                <a:schemeClr val="bg2">
                  <a:lumMod val="25000"/>
                </a:schemeClr>
              </a:solidFill>
              <a:latin typeface="KoPub돋움체 Bold" panose="00000800000000000000" pitchFamily="2" charset="-127"/>
              <a:ea typeface="KoPub돋움체 Bold" panose="00000800000000000000" pitchFamily="2" charset="-127"/>
            </a:endParaRPr>
          </a:p>
          <a:p>
            <a:pPr algn="ctr"/>
            <a:endParaRPr lang="en-US" altLang="ko-KR" sz="1100" b="1">
              <a:ln>
                <a:solidFill>
                  <a:schemeClr val="bg1">
                    <a:lumMod val="65000"/>
                    <a:alpha val="0"/>
                  </a:schemeClr>
                </a:solidFill>
              </a:ln>
              <a:solidFill>
                <a:schemeClr val="bg2">
                  <a:lumMod val="25000"/>
                </a:schemeClr>
              </a:solidFill>
              <a:latin typeface="KoPub돋움체 Bold" panose="00000800000000000000" pitchFamily="2" charset="-127"/>
              <a:ea typeface="KoPub돋움체 Bold" panose="00000800000000000000" pitchFamily="2" charset="-127"/>
            </a:endParaRPr>
          </a:p>
          <a:p>
            <a:pPr marL="171450" indent="-171450">
              <a:buFont typeface="Wingdings" panose="05000000000000000000" pitchFamily="2" charset="2"/>
              <a:buChar char="§"/>
            </a:pPr>
            <a:r>
              <a:rPr lang="en-US" altLang="ko-KR" sz="900">
                <a:ln>
                  <a:solidFill>
                    <a:schemeClr val="bg1">
                      <a:lumMod val="65000"/>
                      <a:alpha val="0"/>
                    </a:schemeClr>
                  </a:solidFill>
                </a:ln>
                <a:solidFill>
                  <a:schemeClr val="bg2">
                    <a:lumMod val="25000"/>
                  </a:schemeClr>
                </a:solidFill>
                <a:latin typeface="KoPub돋움체 Medium" panose="00000600000000000000" pitchFamily="2" charset="-127"/>
                <a:ea typeface="KoPub돋움체 Medium" panose="00000600000000000000" pitchFamily="2" charset="-127"/>
              </a:rPr>
              <a:t>3MW </a:t>
            </a:r>
            <a:r>
              <a:rPr lang="ko-KR" altLang="en-US" sz="900">
                <a:ln>
                  <a:solidFill>
                    <a:schemeClr val="bg1">
                      <a:lumMod val="65000"/>
                      <a:alpha val="0"/>
                    </a:schemeClr>
                  </a:solidFill>
                </a:ln>
                <a:solidFill>
                  <a:schemeClr val="bg2">
                    <a:lumMod val="25000"/>
                  </a:schemeClr>
                </a:solidFill>
                <a:latin typeface="KoPub돋움체 Medium" panose="00000600000000000000" pitchFamily="2" charset="-127"/>
                <a:ea typeface="KoPub돋움체 Medium" panose="00000600000000000000" pitchFamily="2" charset="-127"/>
              </a:rPr>
              <a:t>이상일 경우 </a:t>
            </a:r>
            <a:r>
              <a:rPr lang="ko-KR" altLang="en-US" sz="900" err="1">
                <a:ln>
                  <a:solidFill>
                    <a:schemeClr val="bg1">
                      <a:lumMod val="65000"/>
                      <a:alpha val="0"/>
                    </a:schemeClr>
                  </a:solidFill>
                </a:ln>
                <a:solidFill>
                  <a:schemeClr val="bg2">
                    <a:lumMod val="25000"/>
                  </a:schemeClr>
                </a:solidFill>
                <a:latin typeface="KoPub돋움체 Medium" panose="00000600000000000000" pitchFamily="2" charset="-127"/>
                <a:ea typeface="KoPub돋움체 Medium" panose="00000600000000000000" pitchFamily="2" charset="-127"/>
              </a:rPr>
              <a:t>산자부</a:t>
            </a:r>
            <a:r>
              <a:rPr lang="ko-KR" altLang="en-US" sz="900">
                <a:ln>
                  <a:solidFill>
                    <a:schemeClr val="bg1">
                      <a:lumMod val="65000"/>
                      <a:alpha val="0"/>
                    </a:schemeClr>
                  </a:solidFill>
                </a:ln>
                <a:solidFill>
                  <a:schemeClr val="bg2">
                    <a:lumMod val="25000"/>
                  </a:schemeClr>
                </a:solidFill>
                <a:latin typeface="KoPub돋움체 Medium" panose="00000600000000000000" pitchFamily="2" charset="-127"/>
                <a:ea typeface="KoPub돋움체 Medium" panose="00000600000000000000" pitchFamily="2" charset="-127"/>
              </a:rPr>
              <a:t> 승인 필요</a:t>
            </a:r>
            <a:endParaRPr lang="en-US" altLang="ko-KR" sz="900">
              <a:ln>
                <a:solidFill>
                  <a:schemeClr val="bg1">
                    <a:lumMod val="65000"/>
                    <a:alpha val="0"/>
                  </a:schemeClr>
                </a:solidFill>
              </a:ln>
              <a:solidFill>
                <a:schemeClr val="bg2">
                  <a:lumMod val="25000"/>
                </a:schemeClr>
              </a:solidFill>
              <a:latin typeface="KoPub돋움체 Medium" panose="00000600000000000000" pitchFamily="2" charset="-127"/>
              <a:ea typeface="KoPub돋움체 Medium" panose="00000600000000000000" pitchFamily="2" charset="-127"/>
            </a:endParaRPr>
          </a:p>
          <a:p>
            <a:pPr marL="171450" indent="-171450">
              <a:buFont typeface="Wingdings" panose="05000000000000000000" pitchFamily="2" charset="2"/>
              <a:buChar char="§"/>
            </a:pPr>
            <a:r>
              <a:rPr lang="ko-KR" altLang="en-US" sz="900">
                <a:ln>
                  <a:solidFill>
                    <a:schemeClr val="bg1">
                      <a:lumMod val="65000"/>
                      <a:alpha val="0"/>
                    </a:schemeClr>
                  </a:solidFill>
                </a:ln>
                <a:solidFill>
                  <a:schemeClr val="bg2">
                    <a:lumMod val="25000"/>
                  </a:schemeClr>
                </a:solidFill>
                <a:latin typeface="KoPub돋움체 Medium" panose="00000600000000000000" pitchFamily="2" charset="-127"/>
                <a:ea typeface="KoPub돋움체 Medium" panose="00000600000000000000" pitchFamily="2" charset="-127"/>
              </a:rPr>
              <a:t>주민의견 수렴절차 필수</a:t>
            </a:r>
          </a:p>
        </p:txBody>
      </p:sp>
      <p:sp>
        <p:nvSpPr>
          <p:cNvPr id="30" name="직사각형 29">
            <a:extLst>
              <a:ext uri="{FF2B5EF4-FFF2-40B4-BE49-F238E27FC236}">
                <a16:creationId xmlns:a16="http://schemas.microsoft.com/office/drawing/2014/main" id="{A7E79BAC-F2D5-B70E-24A8-A430865B1E83}"/>
              </a:ext>
            </a:extLst>
          </p:cNvPr>
          <p:cNvSpPr/>
          <p:nvPr/>
        </p:nvSpPr>
        <p:spPr>
          <a:xfrm>
            <a:off x="2779875" y="3407481"/>
            <a:ext cx="2070000" cy="1080000"/>
          </a:xfrm>
          <a:prstGeom prst="rect">
            <a:avLst/>
          </a:prstGeom>
          <a:solidFill>
            <a:srgbClr val="BFD7ED"/>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rIns="0" rtlCol="0" anchor="ctr"/>
          <a:lstStyle/>
          <a:p>
            <a:pPr algn="ctr"/>
            <a:r>
              <a:rPr lang="en-US" altLang="ko-KR" sz="1100" b="1">
                <a:ln>
                  <a:solidFill>
                    <a:schemeClr val="bg1">
                      <a:lumMod val="65000"/>
                      <a:alpha val="0"/>
                    </a:schemeClr>
                  </a:solidFill>
                </a:ln>
                <a:solidFill>
                  <a:schemeClr val="bg2">
                    <a:lumMod val="25000"/>
                  </a:schemeClr>
                </a:solidFill>
                <a:latin typeface="KoPub돋움체 Bold" panose="00000800000000000000" pitchFamily="2" charset="-127"/>
                <a:ea typeface="KoPub돋움체 Bold" panose="00000800000000000000" pitchFamily="2" charset="-127"/>
              </a:rPr>
              <a:t>6. </a:t>
            </a:r>
            <a:r>
              <a:rPr lang="ko-KR" altLang="en-US" sz="1100" b="1">
                <a:ln>
                  <a:solidFill>
                    <a:schemeClr val="bg1">
                      <a:lumMod val="65000"/>
                      <a:alpha val="0"/>
                    </a:schemeClr>
                  </a:solidFill>
                </a:ln>
                <a:solidFill>
                  <a:schemeClr val="bg2">
                    <a:lumMod val="25000"/>
                  </a:schemeClr>
                </a:solidFill>
                <a:latin typeface="KoPub돋움체 Bold" panose="00000800000000000000" pitchFamily="2" charset="-127"/>
                <a:ea typeface="KoPub돋움체 Bold" panose="00000800000000000000" pitchFamily="2" charset="-127"/>
              </a:rPr>
              <a:t>계통연계 신청</a:t>
            </a:r>
            <a:endParaRPr lang="en-US" altLang="ko-KR" sz="1100" b="1">
              <a:ln>
                <a:solidFill>
                  <a:schemeClr val="bg1">
                    <a:lumMod val="65000"/>
                    <a:alpha val="0"/>
                  </a:schemeClr>
                </a:solidFill>
              </a:ln>
              <a:solidFill>
                <a:schemeClr val="bg2">
                  <a:lumMod val="25000"/>
                </a:schemeClr>
              </a:solidFill>
              <a:latin typeface="KoPub돋움체 Bold" panose="00000800000000000000" pitchFamily="2" charset="-127"/>
              <a:ea typeface="KoPub돋움체 Bold" panose="00000800000000000000" pitchFamily="2" charset="-127"/>
            </a:endParaRPr>
          </a:p>
          <a:p>
            <a:pPr algn="ctr"/>
            <a:endParaRPr lang="en-US" altLang="ko-KR" sz="1100" b="1">
              <a:ln>
                <a:solidFill>
                  <a:schemeClr val="bg1">
                    <a:lumMod val="65000"/>
                    <a:alpha val="0"/>
                  </a:schemeClr>
                </a:solidFill>
              </a:ln>
              <a:solidFill>
                <a:schemeClr val="bg2">
                  <a:lumMod val="25000"/>
                </a:schemeClr>
              </a:solidFill>
              <a:latin typeface="KoPub돋움체 Bold" panose="00000800000000000000" pitchFamily="2" charset="-127"/>
              <a:ea typeface="KoPub돋움체 Bold" panose="00000800000000000000" pitchFamily="2" charset="-127"/>
            </a:endParaRPr>
          </a:p>
          <a:p>
            <a:pPr marL="171450" indent="-171450">
              <a:buFont typeface="Wingdings" panose="05000000000000000000" pitchFamily="2" charset="2"/>
              <a:buChar char="§"/>
            </a:pPr>
            <a:r>
              <a:rPr lang="ko-KR" altLang="en-US" sz="900">
                <a:ln>
                  <a:solidFill>
                    <a:schemeClr val="bg1">
                      <a:lumMod val="65000"/>
                      <a:alpha val="0"/>
                    </a:schemeClr>
                  </a:solidFill>
                </a:ln>
                <a:solidFill>
                  <a:schemeClr val="bg2">
                    <a:lumMod val="25000"/>
                  </a:schemeClr>
                </a:solidFill>
                <a:latin typeface="KoPub돋움체 Medium" panose="00000600000000000000" pitchFamily="2" charset="-127"/>
                <a:ea typeface="KoPub돋움체 Medium" panose="00000600000000000000" pitchFamily="2" charset="-127"/>
              </a:rPr>
              <a:t>송전용 전기설비 이용 신청</a:t>
            </a:r>
            <a:endParaRPr lang="en-US" altLang="ko-KR" sz="900">
              <a:ln>
                <a:solidFill>
                  <a:schemeClr val="bg1">
                    <a:lumMod val="65000"/>
                    <a:alpha val="0"/>
                  </a:schemeClr>
                </a:solidFill>
              </a:ln>
              <a:solidFill>
                <a:schemeClr val="bg2">
                  <a:lumMod val="25000"/>
                </a:schemeClr>
              </a:solidFill>
              <a:latin typeface="KoPub돋움체 Medium" panose="00000600000000000000" pitchFamily="2" charset="-127"/>
              <a:ea typeface="KoPub돋움체 Medium" panose="00000600000000000000" pitchFamily="2" charset="-127"/>
            </a:endParaRPr>
          </a:p>
          <a:p>
            <a:pPr marL="171450" indent="-171450">
              <a:buFont typeface="Wingdings" panose="05000000000000000000" pitchFamily="2" charset="2"/>
              <a:buChar char="§"/>
            </a:pPr>
            <a:r>
              <a:rPr lang="ko-KR" altLang="en-US" sz="900">
                <a:ln>
                  <a:solidFill>
                    <a:schemeClr val="bg1">
                      <a:lumMod val="65000"/>
                      <a:alpha val="0"/>
                    </a:schemeClr>
                  </a:solidFill>
                </a:ln>
                <a:solidFill>
                  <a:schemeClr val="bg2">
                    <a:lumMod val="25000"/>
                  </a:schemeClr>
                </a:solidFill>
                <a:latin typeface="KoPub돋움체 Medium" panose="00000600000000000000" pitchFamily="2" charset="-127"/>
                <a:ea typeface="KoPub돋움체 Medium" panose="00000600000000000000" pitchFamily="2" charset="-127"/>
              </a:rPr>
              <a:t>계약체결</a:t>
            </a:r>
            <a:endParaRPr lang="en-US" altLang="ko-KR" sz="900">
              <a:ln>
                <a:solidFill>
                  <a:schemeClr val="bg1">
                    <a:lumMod val="65000"/>
                    <a:alpha val="0"/>
                  </a:schemeClr>
                </a:solidFill>
              </a:ln>
              <a:solidFill>
                <a:schemeClr val="bg2">
                  <a:lumMod val="25000"/>
                </a:schemeClr>
              </a:solidFill>
              <a:latin typeface="KoPub돋움체 Medium" panose="00000600000000000000" pitchFamily="2" charset="-127"/>
              <a:ea typeface="KoPub돋움체 Medium" panose="00000600000000000000" pitchFamily="2" charset="-127"/>
            </a:endParaRPr>
          </a:p>
        </p:txBody>
      </p:sp>
      <p:sp>
        <p:nvSpPr>
          <p:cNvPr id="31" name="직사각형 30">
            <a:extLst>
              <a:ext uri="{FF2B5EF4-FFF2-40B4-BE49-F238E27FC236}">
                <a16:creationId xmlns:a16="http://schemas.microsoft.com/office/drawing/2014/main" id="{D4025F3F-17DF-EDB5-641C-54460A254FA6}"/>
              </a:ext>
            </a:extLst>
          </p:cNvPr>
          <p:cNvSpPr/>
          <p:nvPr/>
        </p:nvSpPr>
        <p:spPr>
          <a:xfrm>
            <a:off x="5070150" y="3407481"/>
            <a:ext cx="2070000" cy="1080000"/>
          </a:xfrm>
          <a:prstGeom prst="rect">
            <a:avLst/>
          </a:prstGeom>
          <a:solidFill>
            <a:srgbClr val="BFD7ED"/>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rIns="0" rtlCol="0" anchor="ctr"/>
          <a:lstStyle/>
          <a:p>
            <a:pPr algn="ctr"/>
            <a:r>
              <a:rPr lang="en-US" altLang="ko-KR" sz="1100" b="1">
                <a:ln>
                  <a:solidFill>
                    <a:schemeClr val="bg1">
                      <a:lumMod val="65000"/>
                      <a:alpha val="0"/>
                    </a:schemeClr>
                  </a:solidFill>
                </a:ln>
                <a:solidFill>
                  <a:schemeClr val="bg2">
                    <a:lumMod val="25000"/>
                  </a:schemeClr>
                </a:solidFill>
                <a:latin typeface="KoPub돋움체 Bold" panose="00000800000000000000" pitchFamily="2" charset="-127"/>
                <a:ea typeface="KoPub돋움체 Bold" panose="00000800000000000000" pitchFamily="2" charset="-127"/>
              </a:rPr>
              <a:t>7. </a:t>
            </a:r>
            <a:r>
              <a:rPr lang="ko-KR" altLang="en-US" sz="1100" b="1">
                <a:ln>
                  <a:solidFill>
                    <a:schemeClr val="bg1">
                      <a:lumMod val="65000"/>
                      <a:alpha val="0"/>
                    </a:schemeClr>
                  </a:solidFill>
                </a:ln>
                <a:solidFill>
                  <a:schemeClr val="bg2">
                    <a:lumMod val="25000"/>
                  </a:schemeClr>
                </a:solidFill>
                <a:latin typeface="KoPub돋움체 Bold" panose="00000800000000000000" pitchFamily="2" charset="-127"/>
                <a:ea typeface="KoPub돋움체 Bold" panose="00000800000000000000" pitchFamily="2" charset="-127"/>
              </a:rPr>
              <a:t>발전단지 설계</a:t>
            </a:r>
            <a:endParaRPr lang="en-US" altLang="ko-KR" sz="1100" b="1">
              <a:ln>
                <a:solidFill>
                  <a:schemeClr val="bg1">
                    <a:lumMod val="65000"/>
                    <a:alpha val="0"/>
                  </a:schemeClr>
                </a:solidFill>
              </a:ln>
              <a:solidFill>
                <a:schemeClr val="bg2">
                  <a:lumMod val="25000"/>
                </a:schemeClr>
              </a:solidFill>
              <a:latin typeface="KoPub돋움체 Bold" panose="00000800000000000000" pitchFamily="2" charset="-127"/>
              <a:ea typeface="KoPub돋움체 Bold" panose="00000800000000000000" pitchFamily="2" charset="-127"/>
            </a:endParaRPr>
          </a:p>
        </p:txBody>
      </p:sp>
      <p:sp>
        <p:nvSpPr>
          <p:cNvPr id="32" name="직사각형 31">
            <a:extLst>
              <a:ext uri="{FF2B5EF4-FFF2-40B4-BE49-F238E27FC236}">
                <a16:creationId xmlns:a16="http://schemas.microsoft.com/office/drawing/2014/main" id="{D65C905B-7388-97EA-A3C8-FC161E9FB6C7}"/>
              </a:ext>
            </a:extLst>
          </p:cNvPr>
          <p:cNvSpPr/>
          <p:nvPr/>
        </p:nvSpPr>
        <p:spPr>
          <a:xfrm>
            <a:off x="7360426" y="3407481"/>
            <a:ext cx="2070000" cy="1080000"/>
          </a:xfrm>
          <a:prstGeom prst="rect">
            <a:avLst/>
          </a:prstGeom>
          <a:solidFill>
            <a:srgbClr val="BFD7ED"/>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rIns="0" rtlCol="0" anchor="ctr"/>
          <a:lstStyle/>
          <a:p>
            <a:pPr algn="ctr"/>
            <a:r>
              <a:rPr lang="en-US" altLang="ko-KR" sz="1100" b="1">
                <a:ln>
                  <a:solidFill>
                    <a:schemeClr val="bg1">
                      <a:lumMod val="65000"/>
                      <a:alpha val="0"/>
                    </a:schemeClr>
                  </a:solidFill>
                </a:ln>
                <a:solidFill>
                  <a:schemeClr val="bg2">
                    <a:lumMod val="25000"/>
                  </a:schemeClr>
                </a:solidFill>
                <a:latin typeface="KoPub돋움체 Bold" panose="00000800000000000000" pitchFamily="2" charset="-127"/>
                <a:ea typeface="KoPub돋움체 Bold" panose="00000800000000000000" pitchFamily="2" charset="-127"/>
              </a:rPr>
              <a:t>8. </a:t>
            </a:r>
            <a:r>
              <a:rPr lang="ko-KR" altLang="en-US" sz="1100" b="1">
                <a:ln>
                  <a:solidFill>
                    <a:schemeClr val="bg1">
                      <a:lumMod val="65000"/>
                      <a:alpha val="0"/>
                    </a:schemeClr>
                  </a:solidFill>
                </a:ln>
                <a:solidFill>
                  <a:schemeClr val="bg2">
                    <a:lumMod val="25000"/>
                  </a:schemeClr>
                </a:solidFill>
                <a:latin typeface="KoPub돋움체 Bold" panose="00000800000000000000" pitchFamily="2" charset="-127"/>
                <a:ea typeface="KoPub돋움체 Bold" panose="00000800000000000000" pitchFamily="2" charset="-127"/>
              </a:rPr>
              <a:t>개발행위 허가</a:t>
            </a:r>
            <a:endParaRPr lang="en-US" altLang="ko-KR" sz="1100" b="1">
              <a:ln>
                <a:solidFill>
                  <a:schemeClr val="bg1">
                    <a:lumMod val="65000"/>
                    <a:alpha val="0"/>
                  </a:schemeClr>
                </a:solidFill>
              </a:ln>
              <a:solidFill>
                <a:schemeClr val="bg2">
                  <a:lumMod val="25000"/>
                </a:schemeClr>
              </a:solidFill>
              <a:latin typeface="KoPub돋움체 Bold" panose="00000800000000000000" pitchFamily="2" charset="-127"/>
              <a:ea typeface="KoPub돋움체 Bold" panose="00000800000000000000" pitchFamily="2" charset="-127"/>
            </a:endParaRPr>
          </a:p>
          <a:p>
            <a:pPr algn="ctr"/>
            <a:endParaRPr lang="en-US" altLang="ko-KR" sz="900" b="1">
              <a:ln>
                <a:solidFill>
                  <a:schemeClr val="bg1">
                    <a:lumMod val="65000"/>
                    <a:alpha val="0"/>
                  </a:schemeClr>
                </a:solidFill>
              </a:ln>
              <a:solidFill>
                <a:schemeClr val="bg2">
                  <a:lumMod val="25000"/>
                </a:schemeClr>
              </a:solidFill>
              <a:latin typeface="KoPub돋움체 Bold" panose="00000800000000000000" pitchFamily="2" charset="-127"/>
              <a:ea typeface="KoPub돋움체 Bold" panose="00000800000000000000" pitchFamily="2" charset="-127"/>
            </a:endParaRPr>
          </a:p>
          <a:p>
            <a:pPr marL="171450" indent="-171450">
              <a:buFont typeface="Wingdings" panose="05000000000000000000" pitchFamily="2" charset="2"/>
              <a:buChar char="§"/>
            </a:pPr>
            <a:r>
              <a:rPr lang="ko-KR" altLang="en-US" sz="900">
                <a:ln>
                  <a:solidFill>
                    <a:schemeClr val="bg1">
                      <a:lumMod val="65000"/>
                      <a:alpha val="0"/>
                    </a:schemeClr>
                  </a:solidFill>
                </a:ln>
                <a:solidFill>
                  <a:schemeClr val="bg2">
                    <a:lumMod val="25000"/>
                  </a:schemeClr>
                </a:solidFill>
                <a:latin typeface="KoPub돋움체 Medium" panose="00000600000000000000" pitchFamily="2" charset="-127"/>
                <a:ea typeface="KoPub돋움체 Medium" panose="00000600000000000000" pitchFamily="2" charset="-127"/>
              </a:rPr>
              <a:t>환경영향평가 </a:t>
            </a:r>
            <a:r>
              <a:rPr lang="en-US" altLang="ko-KR" sz="900">
                <a:ln>
                  <a:solidFill>
                    <a:schemeClr val="bg1">
                      <a:lumMod val="65000"/>
                      <a:alpha val="0"/>
                    </a:schemeClr>
                  </a:solidFill>
                </a:ln>
                <a:solidFill>
                  <a:schemeClr val="bg2">
                    <a:lumMod val="25000"/>
                  </a:schemeClr>
                </a:solidFill>
                <a:latin typeface="KoPub돋움체 Medium" panose="00000600000000000000" pitchFamily="2" charset="-127"/>
                <a:ea typeface="KoPub돋움체 Medium" panose="00000600000000000000" pitchFamily="2" charset="-127"/>
              </a:rPr>
              <a:t>(</a:t>
            </a:r>
            <a:r>
              <a:rPr lang="ko-KR" altLang="en-US" sz="900">
                <a:ln>
                  <a:solidFill>
                    <a:schemeClr val="bg1">
                      <a:lumMod val="65000"/>
                      <a:alpha val="0"/>
                    </a:schemeClr>
                  </a:solidFill>
                </a:ln>
                <a:solidFill>
                  <a:schemeClr val="bg2">
                    <a:lumMod val="25000"/>
                  </a:schemeClr>
                </a:solidFill>
                <a:latin typeface="KoPub돋움체 Medium" panose="00000600000000000000" pitchFamily="2" charset="-127"/>
                <a:ea typeface="KoPub돋움체 Medium" panose="00000600000000000000" pitchFamily="2" charset="-127"/>
              </a:rPr>
              <a:t>환경부</a:t>
            </a:r>
            <a:r>
              <a:rPr lang="en-US" altLang="ko-KR" sz="900">
                <a:ln>
                  <a:solidFill>
                    <a:schemeClr val="bg1">
                      <a:lumMod val="65000"/>
                      <a:alpha val="0"/>
                    </a:schemeClr>
                  </a:solidFill>
                </a:ln>
                <a:solidFill>
                  <a:schemeClr val="bg2">
                    <a:lumMod val="25000"/>
                  </a:schemeClr>
                </a:solidFill>
                <a:latin typeface="KoPub돋움체 Medium" panose="00000600000000000000" pitchFamily="2" charset="-127"/>
                <a:ea typeface="KoPub돋움체 Medium" panose="00000600000000000000" pitchFamily="2" charset="-127"/>
              </a:rPr>
              <a:t>)</a:t>
            </a:r>
          </a:p>
          <a:p>
            <a:pPr marL="171450" indent="-171450">
              <a:buFont typeface="Wingdings" panose="05000000000000000000" pitchFamily="2" charset="2"/>
              <a:buChar char="§"/>
            </a:pPr>
            <a:r>
              <a:rPr lang="ko-KR" altLang="en-US" sz="900">
                <a:ln>
                  <a:solidFill>
                    <a:schemeClr val="bg1">
                      <a:lumMod val="65000"/>
                      <a:alpha val="0"/>
                    </a:schemeClr>
                  </a:solidFill>
                </a:ln>
                <a:solidFill>
                  <a:schemeClr val="bg2">
                    <a:lumMod val="25000"/>
                  </a:schemeClr>
                </a:solidFill>
                <a:latin typeface="KoPub돋움체 Medium" panose="00000600000000000000" pitchFamily="2" charset="-127"/>
                <a:ea typeface="KoPub돋움체 Medium" panose="00000600000000000000" pitchFamily="2" charset="-127"/>
              </a:rPr>
              <a:t>해역이용협의 </a:t>
            </a:r>
            <a:r>
              <a:rPr lang="en-US" altLang="ko-KR" sz="900">
                <a:ln>
                  <a:solidFill>
                    <a:schemeClr val="bg1">
                      <a:lumMod val="65000"/>
                      <a:alpha val="0"/>
                    </a:schemeClr>
                  </a:solidFill>
                </a:ln>
                <a:solidFill>
                  <a:schemeClr val="bg2">
                    <a:lumMod val="25000"/>
                  </a:schemeClr>
                </a:solidFill>
                <a:latin typeface="KoPub돋움체 Medium" panose="00000600000000000000" pitchFamily="2" charset="-127"/>
                <a:ea typeface="KoPub돋움체 Medium" panose="00000600000000000000" pitchFamily="2" charset="-127"/>
              </a:rPr>
              <a:t>(</a:t>
            </a:r>
            <a:r>
              <a:rPr lang="ko-KR" altLang="en-US" sz="900">
                <a:ln>
                  <a:solidFill>
                    <a:schemeClr val="bg1">
                      <a:lumMod val="65000"/>
                      <a:alpha val="0"/>
                    </a:schemeClr>
                  </a:solidFill>
                </a:ln>
                <a:solidFill>
                  <a:schemeClr val="bg2">
                    <a:lumMod val="25000"/>
                  </a:schemeClr>
                </a:solidFill>
                <a:latin typeface="KoPub돋움체 Medium" panose="00000600000000000000" pitchFamily="2" charset="-127"/>
                <a:ea typeface="KoPub돋움체 Medium" panose="00000600000000000000" pitchFamily="2" charset="-127"/>
              </a:rPr>
              <a:t>해양수산부</a:t>
            </a:r>
            <a:r>
              <a:rPr lang="en-US" altLang="ko-KR" sz="900">
                <a:ln>
                  <a:solidFill>
                    <a:schemeClr val="bg1">
                      <a:lumMod val="65000"/>
                      <a:alpha val="0"/>
                    </a:schemeClr>
                  </a:solidFill>
                </a:ln>
                <a:solidFill>
                  <a:schemeClr val="bg2">
                    <a:lumMod val="25000"/>
                  </a:schemeClr>
                </a:solidFill>
                <a:latin typeface="KoPub돋움체 Medium" panose="00000600000000000000" pitchFamily="2" charset="-127"/>
                <a:ea typeface="KoPub돋움체 Medium" panose="00000600000000000000" pitchFamily="2" charset="-127"/>
              </a:rPr>
              <a:t>)</a:t>
            </a:r>
          </a:p>
          <a:p>
            <a:pPr marL="171450" indent="-171450">
              <a:buFont typeface="Wingdings" panose="05000000000000000000" pitchFamily="2" charset="2"/>
              <a:buChar char="§"/>
            </a:pPr>
            <a:r>
              <a:rPr lang="ko-KR" altLang="en-US" sz="900">
                <a:ln>
                  <a:solidFill>
                    <a:schemeClr val="bg1">
                      <a:lumMod val="65000"/>
                      <a:alpha val="0"/>
                    </a:schemeClr>
                  </a:solidFill>
                </a:ln>
                <a:solidFill>
                  <a:schemeClr val="bg2">
                    <a:lumMod val="25000"/>
                  </a:schemeClr>
                </a:solidFill>
                <a:latin typeface="KoPub돋움체 Medium" panose="00000600000000000000" pitchFamily="2" charset="-127"/>
                <a:ea typeface="KoPub돋움체 Medium" panose="00000600000000000000" pitchFamily="2" charset="-127"/>
              </a:rPr>
              <a:t>해상교통안전진단 </a:t>
            </a:r>
            <a:r>
              <a:rPr lang="en-US" altLang="ko-KR" sz="900">
                <a:ln>
                  <a:solidFill>
                    <a:schemeClr val="bg1">
                      <a:lumMod val="65000"/>
                      <a:alpha val="0"/>
                    </a:schemeClr>
                  </a:solidFill>
                </a:ln>
                <a:solidFill>
                  <a:schemeClr val="bg2">
                    <a:lumMod val="25000"/>
                  </a:schemeClr>
                </a:solidFill>
                <a:latin typeface="KoPub돋움체 Medium" panose="00000600000000000000" pitchFamily="2" charset="-127"/>
                <a:ea typeface="KoPub돋움체 Medium" panose="00000600000000000000" pitchFamily="2" charset="-127"/>
              </a:rPr>
              <a:t>(</a:t>
            </a:r>
            <a:r>
              <a:rPr lang="ko-KR" altLang="en-US" sz="900">
                <a:ln>
                  <a:solidFill>
                    <a:schemeClr val="bg1">
                      <a:lumMod val="65000"/>
                      <a:alpha val="0"/>
                    </a:schemeClr>
                  </a:solidFill>
                </a:ln>
                <a:solidFill>
                  <a:schemeClr val="bg2">
                    <a:lumMod val="25000"/>
                  </a:schemeClr>
                </a:solidFill>
                <a:latin typeface="KoPub돋움체 Medium" panose="00000600000000000000" pitchFamily="2" charset="-127"/>
                <a:ea typeface="KoPub돋움체 Medium" panose="00000600000000000000" pitchFamily="2" charset="-127"/>
              </a:rPr>
              <a:t>해양수산부</a:t>
            </a:r>
            <a:r>
              <a:rPr lang="en-US" altLang="ko-KR" sz="900">
                <a:ln>
                  <a:solidFill>
                    <a:schemeClr val="bg1">
                      <a:lumMod val="65000"/>
                      <a:alpha val="0"/>
                    </a:schemeClr>
                  </a:solidFill>
                </a:ln>
                <a:solidFill>
                  <a:schemeClr val="bg2">
                    <a:lumMod val="25000"/>
                  </a:schemeClr>
                </a:solidFill>
                <a:latin typeface="KoPub돋움체 Medium" panose="00000600000000000000" pitchFamily="2" charset="-127"/>
                <a:ea typeface="KoPub돋움체 Medium" panose="00000600000000000000" pitchFamily="2" charset="-127"/>
              </a:rPr>
              <a:t>)</a:t>
            </a:r>
          </a:p>
          <a:p>
            <a:pPr marL="171450" indent="-171450">
              <a:buFont typeface="Wingdings" panose="05000000000000000000" pitchFamily="2" charset="2"/>
              <a:buChar char="§"/>
            </a:pPr>
            <a:r>
              <a:rPr lang="ko-KR" altLang="en-US" sz="900">
                <a:ln>
                  <a:solidFill>
                    <a:schemeClr val="bg1">
                      <a:lumMod val="65000"/>
                      <a:alpha val="0"/>
                    </a:schemeClr>
                  </a:solidFill>
                </a:ln>
                <a:solidFill>
                  <a:schemeClr val="bg2">
                    <a:lumMod val="25000"/>
                  </a:schemeClr>
                </a:solidFill>
                <a:latin typeface="KoPub돋움체 Medium" panose="00000600000000000000" pitchFamily="2" charset="-127"/>
                <a:ea typeface="KoPub돋움체 Medium" panose="00000600000000000000" pitchFamily="2" charset="-127"/>
              </a:rPr>
              <a:t>공유수면점사용허가</a:t>
            </a:r>
            <a:r>
              <a:rPr lang="en-US" altLang="ko-KR" sz="900">
                <a:ln>
                  <a:solidFill>
                    <a:schemeClr val="bg1">
                      <a:lumMod val="65000"/>
                      <a:alpha val="0"/>
                    </a:schemeClr>
                  </a:solidFill>
                </a:ln>
                <a:solidFill>
                  <a:schemeClr val="bg2">
                    <a:lumMod val="25000"/>
                  </a:schemeClr>
                </a:solidFill>
                <a:latin typeface="KoPub돋움체 Medium" panose="00000600000000000000" pitchFamily="2" charset="-127"/>
                <a:ea typeface="KoPub돋움체 Medium" panose="00000600000000000000" pitchFamily="2" charset="-127"/>
              </a:rPr>
              <a:t>(</a:t>
            </a:r>
            <a:r>
              <a:rPr lang="ko-KR" altLang="en-US" sz="900">
                <a:ln>
                  <a:solidFill>
                    <a:schemeClr val="bg1">
                      <a:lumMod val="65000"/>
                      <a:alpha val="0"/>
                    </a:schemeClr>
                  </a:solidFill>
                </a:ln>
                <a:solidFill>
                  <a:schemeClr val="bg2">
                    <a:lumMod val="25000"/>
                  </a:schemeClr>
                </a:solidFill>
                <a:latin typeface="KoPub돋움체 Medium" panose="00000600000000000000" pitchFamily="2" charset="-127"/>
                <a:ea typeface="KoPub돋움체 Medium" panose="00000600000000000000" pitchFamily="2" charset="-127"/>
              </a:rPr>
              <a:t>국토부</a:t>
            </a:r>
            <a:r>
              <a:rPr lang="en-US" altLang="ko-KR" sz="900">
                <a:ln>
                  <a:solidFill>
                    <a:schemeClr val="bg1">
                      <a:lumMod val="65000"/>
                      <a:alpha val="0"/>
                    </a:schemeClr>
                  </a:solidFill>
                </a:ln>
                <a:solidFill>
                  <a:schemeClr val="bg2">
                    <a:lumMod val="25000"/>
                  </a:schemeClr>
                </a:solidFill>
                <a:latin typeface="KoPub돋움체 Medium" panose="00000600000000000000" pitchFamily="2" charset="-127"/>
                <a:ea typeface="KoPub돋움체 Medium" panose="00000600000000000000" pitchFamily="2" charset="-127"/>
              </a:rPr>
              <a:t>,</a:t>
            </a:r>
            <a:r>
              <a:rPr lang="ko-KR" altLang="en-US" sz="900">
                <a:ln>
                  <a:solidFill>
                    <a:schemeClr val="bg1">
                      <a:lumMod val="65000"/>
                      <a:alpha val="0"/>
                    </a:schemeClr>
                  </a:solidFill>
                </a:ln>
                <a:solidFill>
                  <a:schemeClr val="bg2">
                    <a:lumMod val="25000"/>
                  </a:schemeClr>
                </a:solidFill>
                <a:latin typeface="KoPub돋움체 Medium" panose="00000600000000000000" pitchFamily="2" charset="-127"/>
                <a:ea typeface="KoPub돋움체 Medium" panose="00000600000000000000" pitchFamily="2" charset="-127"/>
              </a:rPr>
              <a:t>지방항만청</a:t>
            </a:r>
            <a:r>
              <a:rPr lang="en-US" altLang="ko-KR" sz="900">
                <a:ln>
                  <a:solidFill>
                    <a:schemeClr val="bg1">
                      <a:lumMod val="65000"/>
                      <a:alpha val="0"/>
                    </a:schemeClr>
                  </a:solidFill>
                </a:ln>
                <a:solidFill>
                  <a:schemeClr val="bg2">
                    <a:lumMod val="25000"/>
                  </a:schemeClr>
                </a:solidFill>
                <a:latin typeface="KoPub돋움체 Medium" panose="00000600000000000000" pitchFamily="2" charset="-127"/>
                <a:ea typeface="KoPub돋움체 Medium" panose="00000600000000000000" pitchFamily="2" charset="-127"/>
              </a:rPr>
              <a:t>)</a:t>
            </a:r>
          </a:p>
          <a:p>
            <a:pPr marL="171450" indent="-171450">
              <a:buFont typeface="Wingdings" panose="05000000000000000000" pitchFamily="2" charset="2"/>
              <a:buChar char="§"/>
            </a:pPr>
            <a:r>
              <a:rPr lang="ko-KR" altLang="en-US" sz="900">
                <a:ln>
                  <a:solidFill>
                    <a:schemeClr val="bg1">
                      <a:lumMod val="65000"/>
                      <a:alpha val="0"/>
                    </a:schemeClr>
                  </a:solidFill>
                </a:ln>
                <a:solidFill>
                  <a:schemeClr val="bg2">
                    <a:lumMod val="25000"/>
                  </a:schemeClr>
                </a:solidFill>
                <a:latin typeface="KoPub돋움체 Medium" panose="00000600000000000000" pitchFamily="2" charset="-127"/>
                <a:ea typeface="KoPub돋움체 Medium" panose="00000600000000000000" pitchFamily="2" charset="-127"/>
              </a:rPr>
              <a:t>기타지차체 인허가 등</a:t>
            </a:r>
          </a:p>
        </p:txBody>
      </p:sp>
      <p:sp>
        <p:nvSpPr>
          <p:cNvPr id="36" name="직사각형 35">
            <a:extLst>
              <a:ext uri="{FF2B5EF4-FFF2-40B4-BE49-F238E27FC236}">
                <a16:creationId xmlns:a16="http://schemas.microsoft.com/office/drawing/2014/main" id="{68878E01-43D2-6122-7E79-05335ADD154E}"/>
              </a:ext>
            </a:extLst>
          </p:cNvPr>
          <p:cNvSpPr/>
          <p:nvPr/>
        </p:nvSpPr>
        <p:spPr>
          <a:xfrm>
            <a:off x="489600" y="4887358"/>
            <a:ext cx="2070000" cy="1080000"/>
          </a:xfrm>
          <a:prstGeom prst="rect">
            <a:avLst/>
          </a:prstGeom>
          <a:solidFill>
            <a:srgbClr val="BFD7ED"/>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rIns="0" rtlCol="0" anchor="ctr"/>
          <a:lstStyle/>
          <a:p>
            <a:pPr algn="ctr"/>
            <a:r>
              <a:rPr lang="en-US" altLang="ko-KR" sz="1100" b="1">
                <a:ln>
                  <a:solidFill>
                    <a:schemeClr val="bg1">
                      <a:lumMod val="65000"/>
                      <a:alpha val="0"/>
                    </a:schemeClr>
                  </a:solidFill>
                </a:ln>
                <a:solidFill>
                  <a:schemeClr val="bg2">
                    <a:lumMod val="25000"/>
                  </a:schemeClr>
                </a:solidFill>
                <a:latin typeface="KoPub돋움체 Bold" panose="00000800000000000000" pitchFamily="2" charset="-127"/>
                <a:ea typeface="KoPub돋움체 Bold" panose="00000800000000000000" pitchFamily="2" charset="-127"/>
              </a:rPr>
              <a:t>9. </a:t>
            </a:r>
            <a:r>
              <a:rPr lang="ko-KR" altLang="en-US" sz="1100" b="1">
                <a:ln>
                  <a:solidFill>
                    <a:schemeClr val="bg1">
                      <a:lumMod val="65000"/>
                      <a:alpha val="0"/>
                    </a:schemeClr>
                  </a:solidFill>
                </a:ln>
                <a:solidFill>
                  <a:schemeClr val="bg2">
                    <a:lumMod val="25000"/>
                  </a:schemeClr>
                </a:solidFill>
                <a:latin typeface="KoPub돋움체 Bold" panose="00000800000000000000" pitchFamily="2" charset="-127"/>
                <a:ea typeface="KoPub돋움체 Bold" panose="00000800000000000000" pitchFamily="2" charset="-127"/>
              </a:rPr>
              <a:t>주민보상협의</a:t>
            </a:r>
            <a:endParaRPr lang="en-US" altLang="ko-KR" sz="1100" b="1">
              <a:ln>
                <a:solidFill>
                  <a:schemeClr val="bg1">
                    <a:lumMod val="65000"/>
                    <a:alpha val="0"/>
                  </a:schemeClr>
                </a:solidFill>
              </a:ln>
              <a:solidFill>
                <a:schemeClr val="bg2">
                  <a:lumMod val="25000"/>
                </a:schemeClr>
              </a:solidFill>
              <a:latin typeface="KoPub돋움체 Bold" panose="00000800000000000000" pitchFamily="2" charset="-127"/>
              <a:ea typeface="KoPub돋움체 Bold" panose="00000800000000000000" pitchFamily="2" charset="-127"/>
            </a:endParaRPr>
          </a:p>
        </p:txBody>
      </p:sp>
      <p:sp>
        <p:nvSpPr>
          <p:cNvPr id="37" name="직사각형 36">
            <a:extLst>
              <a:ext uri="{FF2B5EF4-FFF2-40B4-BE49-F238E27FC236}">
                <a16:creationId xmlns:a16="http://schemas.microsoft.com/office/drawing/2014/main" id="{D4542CA1-846B-A7A9-4284-6DF852092D44}"/>
              </a:ext>
            </a:extLst>
          </p:cNvPr>
          <p:cNvSpPr/>
          <p:nvPr/>
        </p:nvSpPr>
        <p:spPr>
          <a:xfrm>
            <a:off x="2779875" y="4887358"/>
            <a:ext cx="2070000" cy="1080000"/>
          </a:xfrm>
          <a:prstGeom prst="rect">
            <a:avLst/>
          </a:prstGeom>
          <a:solidFill>
            <a:srgbClr val="BFD7ED"/>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rIns="0" rtlCol="0" anchor="ctr"/>
          <a:lstStyle/>
          <a:p>
            <a:pPr algn="ctr"/>
            <a:r>
              <a:rPr lang="en-US" altLang="ko-KR" sz="1100" b="1">
                <a:ln>
                  <a:solidFill>
                    <a:schemeClr val="bg1">
                      <a:lumMod val="65000"/>
                      <a:alpha val="0"/>
                    </a:schemeClr>
                  </a:solidFill>
                </a:ln>
                <a:solidFill>
                  <a:schemeClr val="bg2">
                    <a:lumMod val="25000"/>
                  </a:schemeClr>
                </a:solidFill>
                <a:latin typeface="KoPub돋움체 Bold" panose="00000800000000000000" pitchFamily="2" charset="-127"/>
                <a:ea typeface="KoPub돋움체 Bold" panose="00000800000000000000" pitchFamily="2" charset="-127"/>
              </a:rPr>
              <a:t>10. SPC </a:t>
            </a:r>
            <a:r>
              <a:rPr lang="ko-KR" altLang="en-US" sz="1100" b="1">
                <a:ln>
                  <a:solidFill>
                    <a:schemeClr val="bg1">
                      <a:lumMod val="65000"/>
                      <a:alpha val="0"/>
                    </a:schemeClr>
                  </a:solidFill>
                </a:ln>
                <a:solidFill>
                  <a:schemeClr val="bg2">
                    <a:lumMod val="25000"/>
                  </a:schemeClr>
                </a:solidFill>
                <a:latin typeface="KoPub돋움체 Bold" panose="00000800000000000000" pitchFamily="2" charset="-127"/>
                <a:ea typeface="KoPub돋움체 Bold" panose="00000800000000000000" pitchFamily="2" charset="-127"/>
              </a:rPr>
              <a:t>구성 및 </a:t>
            </a:r>
            <a:r>
              <a:rPr lang="en-US" altLang="ko-KR" sz="1100" b="1">
                <a:ln>
                  <a:solidFill>
                    <a:schemeClr val="bg1">
                      <a:lumMod val="65000"/>
                      <a:alpha val="0"/>
                    </a:schemeClr>
                  </a:solidFill>
                </a:ln>
                <a:solidFill>
                  <a:schemeClr val="bg2">
                    <a:lumMod val="25000"/>
                  </a:schemeClr>
                </a:solidFill>
                <a:latin typeface="KoPub돋움체 Bold" panose="00000800000000000000" pitchFamily="2" charset="-127"/>
                <a:ea typeface="KoPub돋움체 Bold" panose="00000800000000000000" pitchFamily="2" charset="-127"/>
              </a:rPr>
              <a:t>PF</a:t>
            </a:r>
          </a:p>
        </p:txBody>
      </p:sp>
      <p:sp>
        <p:nvSpPr>
          <p:cNvPr id="38" name="직사각형 37">
            <a:extLst>
              <a:ext uri="{FF2B5EF4-FFF2-40B4-BE49-F238E27FC236}">
                <a16:creationId xmlns:a16="http://schemas.microsoft.com/office/drawing/2014/main" id="{BE10B2CB-B41D-C3F8-5ED8-7D04201E677E}"/>
              </a:ext>
            </a:extLst>
          </p:cNvPr>
          <p:cNvSpPr/>
          <p:nvPr/>
        </p:nvSpPr>
        <p:spPr>
          <a:xfrm>
            <a:off x="5070150" y="4887358"/>
            <a:ext cx="2070000" cy="1080000"/>
          </a:xfrm>
          <a:prstGeom prst="rect">
            <a:avLst/>
          </a:prstGeom>
          <a:solidFill>
            <a:srgbClr val="BFD7ED"/>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rIns="0" rtlCol="0" anchor="ctr"/>
          <a:lstStyle/>
          <a:p>
            <a:pPr algn="ctr"/>
            <a:r>
              <a:rPr lang="en-US" altLang="ko-KR" sz="1100" b="1">
                <a:ln>
                  <a:solidFill>
                    <a:schemeClr val="bg1">
                      <a:lumMod val="65000"/>
                      <a:alpha val="0"/>
                    </a:schemeClr>
                  </a:solidFill>
                </a:ln>
                <a:solidFill>
                  <a:schemeClr val="bg2">
                    <a:lumMod val="25000"/>
                  </a:schemeClr>
                </a:solidFill>
                <a:latin typeface="KoPub돋움체 Bold" panose="00000800000000000000" pitchFamily="2" charset="-127"/>
                <a:ea typeface="KoPub돋움체 Bold" panose="00000800000000000000" pitchFamily="2" charset="-127"/>
              </a:rPr>
              <a:t>11. </a:t>
            </a:r>
            <a:r>
              <a:rPr lang="ko-KR" altLang="en-US" sz="1100" b="1">
                <a:ln>
                  <a:solidFill>
                    <a:schemeClr val="bg1">
                      <a:lumMod val="65000"/>
                      <a:alpha val="0"/>
                    </a:schemeClr>
                  </a:solidFill>
                </a:ln>
                <a:solidFill>
                  <a:schemeClr val="bg2">
                    <a:lumMod val="25000"/>
                  </a:schemeClr>
                </a:solidFill>
                <a:latin typeface="KoPub돋움체 Bold" panose="00000800000000000000" pitchFamily="2" charset="-127"/>
                <a:ea typeface="KoPub돋움체 Bold" panose="00000800000000000000" pitchFamily="2" charset="-127"/>
              </a:rPr>
              <a:t>발전단지 건설</a:t>
            </a:r>
          </a:p>
        </p:txBody>
      </p:sp>
      <p:sp>
        <p:nvSpPr>
          <p:cNvPr id="39" name="직사각형 38">
            <a:extLst>
              <a:ext uri="{FF2B5EF4-FFF2-40B4-BE49-F238E27FC236}">
                <a16:creationId xmlns:a16="http://schemas.microsoft.com/office/drawing/2014/main" id="{D97A3EAA-A520-C053-0236-0287F1290E34}"/>
              </a:ext>
            </a:extLst>
          </p:cNvPr>
          <p:cNvSpPr/>
          <p:nvPr/>
        </p:nvSpPr>
        <p:spPr>
          <a:xfrm>
            <a:off x="7360426" y="4887358"/>
            <a:ext cx="2070000" cy="1080000"/>
          </a:xfrm>
          <a:prstGeom prst="rect">
            <a:avLst/>
          </a:prstGeom>
          <a:solidFill>
            <a:srgbClr val="BFD7ED"/>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rIns="0" rtlCol="0" anchor="ctr"/>
          <a:lstStyle/>
          <a:p>
            <a:pPr algn="ctr"/>
            <a:r>
              <a:rPr lang="en-US" altLang="ko-KR" sz="1100" b="1">
                <a:ln>
                  <a:solidFill>
                    <a:schemeClr val="bg1">
                      <a:lumMod val="65000"/>
                      <a:alpha val="0"/>
                    </a:schemeClr>
                  </a:solidFill>
                </a:ln>
                <a:solidFill>
                  <a:schemeClr val="bg2">
                    <a:lumMod val="25000"/>
                  </a:schemeClr>
                </a:solidFill>
                <a:latin typeface="KoPub돋움체 Bold" panose="00000800000000000000" pitchFamily="2" charset="-127"/>
                <a:ea typeface="KoPub돋움체 Bold" panose="00000800000000000000" pitchFamily="2" charset="-127"/>
              </a:rPr>
              <a:t>12. </a:t>
            </a:r>
            <a:r>
              <a:rPr lang="ko-KR" altLang="en-US" sz="1100" b="1">
                <a:ln>
                  <a:solidFill>
                    <a:schemeClr val="bg1">
                      <a:lumMod val="65000"/>
                      <a:alpha val="0"/>
                    </a:schemeClr>
                  </a:solidFill>
                </a:ln>
                <a:solidFill>
                  <a:schemeClr val="bg2">
                    <a:lumMod val="25000"/>
                  </a:schemeClr>
                </a:solidFill>
                <a:latin typeface="KoPub돋움체 Bold" panose="00000800000000000000" pitchFamily="2" charset="-127"/>
                <a:ea typeface="KoPub돋움체 Bold" panose="00000800000000000000" pitchFamily="2" charset="-127"/>
              </a:rPr>
              <a:t>운전 개시</a:t>
            </a:r>
            <a:endParaRPr lang="en-US" altLang="ko-KR" sz="1100" b="1">
              <a:ln>
                <a:solidFill>
                  <a:schemeClr val="bg1">
                    <a:lumMod val="65000"/>
                    <a:alpha val="0"/>
                  </a:schemeClr>
                </a:solidFill>
              </a:ln>
              <a:solidFill>
                <a:schemeClr val="bg2">
                  <a:lumMod val="25000"/>
                </a:schemeClr>
              </a:solidFill>
              <a:latin typeface="KoPub돋움체 Bold" panose="00000800000000000000" pitchFamily="2" charset="-127"/>
              <a:ea typeface="KoPub돋움체 Bold" panose="00000800000000000000" pitchFamily="2" charset="-127"/>
            </a:endParaRPr>
          </a:p>
        </p:txBody>
      </p:sp>
      <p:cxnSp>
        <p:nvCxnSpPr>
          <p:cNvPr id="42" name="직선 화살표 연결선 41">
            <a:extLst>
              <a:ext uri="{FF2B5EF4-FFF2-40B4-BE49-F238E27FC236}">
                <a16:creationId xmlns:a16="http://schemas.microsoft.com/office/drawing/2014/main" id="{CA7921B4-F833-81E7-2C4C-917C7272C72B}"/>
              </a:ext>
            </a:extLst>
          </p:cNvPr>
          <p:cNvCxnSpPr>
            <a:cxnSpLocks/>
            <a:stCxn id="3" idx="3"/>
            <a:endCxn id="5" idx="1"/>
          </p:cNvCxnSpPr>
          <p:nvPr/>
        </p:nvCxnSpPr>
        <p:spPr>
          <a:xfrm>
            <a:off x="2559600" y="2467604"/>
            <a:ext cx="220275" cy="0"/>
          </a:xfrm>
          <a:prstGeom prst="straightConnector1">
            <a:avLst/>
          </a:prstGeom>
          <a:ln w="6350">
            <a:solidFill>
              <a:srgbClr val="468BCA"/>
            </a:solidFill>
            <a:tailEnd type="triangle"/>
          </a:ln>
        </p:spPr>
        <p:style>
          <a:lnRef idx="1">
            <a:schemeClr val="accent1"/>
          </a:lnRef>
          <a:fillRef idx="0">
            <a:schemeClr val="accent1"/>
          </a:fillRef>
          <a:effectRef idx="0">
            <a:schemeClr val="accent1"/>
          </a:effectRef>
          <a:fontRef idx="minor">
            <a:schemeClr val="tx1"/>
          </a:fontRef>
        </p:style>
      </p:cxnSp>
      <p:cxnSp>
        <p:nvCxnSpPr>
          <p:cNvPr id="43" name="직선 화살표 연결선 42">
            <a:extLst>
              <a:ext uri="{FF2B5EF4-FFF2-40B4-BE49-F238E27FC236}">
                <a16:creationId xmlns:a16="http://schemas.microsoft.com/office/drawing/2014/main" id="{6A4F0193-3ECD-4FBC-ED7D-A17AEE9155D5}"/>
              </a:ext>
            </a:extLst>
          </p:cNvPr>
          <p:cNvCxnSpPr>
            <a:cxnSpLocks/>
            <a:stCxn id="5" idx="3"/>
            <a:endCxn id="27" idx="1"/>
          </p:cNvCxnSpPr>
          <p:nvPr/>
        </p:nvCxnSpPr>
        <p:spPr>
          <a:xfrm>
            <a:off x="4849875" y="2467604"/>
            <a:ext cx="220275" cy="0"/>
          </a:xfrm>
          <a:prstGeom prst="straightConnector1">
            <a:avLst/>
          </a:prstGeom>
          <a:ln w="6350">
            <a:solidFill>
              <a:srgbClr val="468BCA"/>
            </a:solidFill>
            <a:tailEnd type="triangle"/>
          </a:ln>
        </p:spPr>
        <p:style>
          <a:lnRef idx="1">
            <a:schemeClr val="accent1"/>
          </a:lnRef>
          <a:fillRef idx="0">
            <a:schemeClr val="accent1"/>
          </a:fillRef>
          <a:effectRef idx="0">
            <a:schemeClr val="accent1"/>
          </a:effectRef>
          <a:fontRef idx="minor">
            <a:schemeClr val="tx1"/>
          </a:fontRef>
        </p:style>
      </p:cxnSp>
      <p:cxnSp>
        <p:nvCxnSpPr>
          <p:cNvPr id="44" name="직선 화살표 연결선 43">
            <a:extLst>
              <a:ext uri="{FF2B5EF4-FFF2-40B4-BE49-F238E27FC236}">
                <a16:creationId xmlns:a16="http://schemas.microsoft.com/office/drawing/2014/main" id="{B50B4B62-79AD-C850-FC84-9D9A3B44B54C}"/>
              </a:ext>
            </a:extLst>
          </p:cNvPr>
          <p:cNvCxnSpPr>
            <a:cxnSpLocks/>
            <a:stCxn id="27" idx="3"/>
            <a:endCxn id="28" idx="1"/>
          </p:cNvCxnSpPr>
          <p:nvPr/>
        </p:nvCxnSpPr>
        <p:spPr>
          <a:xfrm>
            <a:off x="7140150" y="2467604"/>
            <a:ext cx="220276" cy="0"/>
          </a:xfrm>
          <a:prstGeom prst="straightConnector1">
            <a:avLst/>
          </a:prstGeom>
          <a:ln w="6350">
            <a:solidFill>
              <a:srgbClr val="468BCA"/>
            </a:solidFill>
            <a:tailEnd type="triangle"/>
          </a:ln>
        </p:spPr>
        <p:style>
          <a:lnRef idx="1">
            <a:schemeClr val="accent1"/>
          </a:lnRef>
          <a:fillRef idx="0">
            <a:schemeClr val="accent1"/>
          </a:fillRef>
          <a:effectRef idx="0">
            <a:schemeClr val="accent1"/>
          </a:effectRef>
          <a:fontRef idx="minor">
            <a:schemeClr val="tx1"/>
          </a:fontRef>
        </p:style>
      </p:cxnSp>
      <p:cxnSp>
        <p:nvCxnSpPr>
          <p:cNvPr id="46" name="연결선: 꺾임 45">
            <a:extLst>
              <a:ext uri="{FF2B5EF4-FFF2-40B4-BE49-F238E27FC236}">
                <a16:creationId xmlns:a16="http://schemas.microsoft.com/office/drawing/2014/main" id="{43ECF498-1395-3D23-9212-639FF0E288D9}"/>
              </a:ext>
            </a:extLst>
          </p:cNvPr>
          <p:cNvCxnSpPr>
            <a:stCxn id="28" idx="2"/>
            <a:endCxn id="29" idx="0"/>
          </p:cNvCxnSpPr>
          <p:nvPr/>
        </p:nvCxnSpPr>
        <p:spPr>
          <a:xfrm rot="5400000">
            <a:off x="4760075" y="-227871"/>
            <a:ext cx="399877" cy="6870826"/>
          </a:xfrm>
          <a:prstGeom prst="bentConnector3">
            <a:avLst/>
          </a:prstGeom>
          <a:ln w="6350">
            <a:solidFill>
              <a:srgbClr val="468BCA"/>
            </a:solidFill>
            <a:tailEnd type="triangle"/>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ABB75BCF-3926-20E3-5140-3BECF56BB282}"/>
              </a:ext>
            </a:extLst>
          </p:cNvPr>
          <p:cNvCxnSpPr>
            <a:cxnSpLocks/>
          </p:cNvCxnSpPr>
          <p:nvPr/>
        </p:nvCxnSpPr>
        <p:spPr>
          <a:xfrm>
            <a:off x="2559600" y="4037183"/>
            <a:ext cx="220275" cy="0"/>
          </a:xfrm>
          <a:prstGeom prst="straightConnector1">
            <a:avLst/>
          </a:prstGeom>
          <a:ln w="6350">
            <a:solidFill>
              <a:srgbClr val="468BCA"/>
            </a:solidFill>
            <a:tailEnd type="triangle"/>
          </a:ln>
        </p:spPr>
        <p:style>
          <a:lnRef idx="1">
            <a:schemeClr val="accent1"/>
          </a:lnRef>
          <a:fillRef idx="0">
            <a:schemeClr val="accent1"/>
          </a:fillRef>
          <a:effectRef idx="0">
            <a:schemeClr val="accent1"/>
          </a:effectRef>
          <a:fontRef idx="minor">
            <a:schemeClr val="tx1"/>
          </a:fontRef>
        </p:style>
      </p:cxnSp>
      <p:cxnSp>
        <p:nvCxnSpPr>
          <p:cNvPr id="62" name="직선 화살표 연결선 61">
            <a:extLst>
              <a:ext uri="{FF2B5EF4-FFF2-40B4-BE49-F238E27FC236}">
                <a16:creationId xmlns:a16="http://schemas.microsoft.com/office/drawing/2014/main" id="{756F0173-477B-7278-25AC-4D98CC3A67E1}"/>
              </a:ext>
            </a:extLst>
          </p:cNvPr>
          <p:cNvCxnSpPr>
            <a:cxnSpLocks/>
          </p:cNvCxnSpPr>
          <p:nvPr/>
        </p:nvCxnSpPr>
        <p:spPr>
          <a:xfrm>
            <a:off x="4850585" y="4035844"/>
            <a:ext cx="219565" cy="1339"/>
          </a:xfrm>
          <a:prstGeom prst="straightConnector1">
            <a:avLst/>
          </a:prstGeom>
          <a:ln w="6350">
            <a:solidFill>
              <a:srgbClr val="468BCA"/>
            </a:solidFill>
            <a:tailEnd type="triangle"/>
          </a:ln>
        </p:spPr>
        <p:style>
          <a:lnRef idx="1">
            <a:schemeClr val="accent1"/>
          </a:lnRef>
          <a:fillRef idx="0">
            <a:schemeClr val="accent1"/>
          </a:fillRef>
          <a:effectRef idx="0">
            <a:schemeClr val="accent1"/>
          </a:effectRef>
          <a:fontRef idx="minor">
            <a:schemeClr val="tx1"/>
          </a:fontRef>
        </p:style>
      </p:cxnSp>
      <p:cxnSp>
        <p:nvCxnSpPr>
          <p:cNvPr id="63" name="직선 화살표 연결선 62">
            <a:extLst>
              <a:ext uri="{FF2B5EF4-FFF2-40B4-BE49-F238E27FC236}">
                <a16:creationId xmlns:a16="http://schemas.microsoft.com/office/drawing/2014/main" id="{E6B4B83A-9C80-373C-78F3-018AE6A79DBC}"/>
              </a:ext>
            </a:extLst>
          </p:cNvPr>
          <p:cNvCxnSpPr>
            <a:cxnSpLocks/>
          </p:cNvCxnSpPr>
          <p:nvPr/>
        </p:nvCxnSpPr>
        <p:spPr>
          <a:xfrm>
            <a:off x="7144610" y="4037183"/>
            <a:ext cx="215816" cy="0"/>
          </a:xfrm>
          <a:prstGeom prst="straightConnector1">
            <a:avLst/>
          </a:prstGeom>
          <a:ln w="6350">
            <a:solidFill>
              <a:srgbClr val="468BCA"/>
            </a:solidFill>
            <a:tailEnd type="triangle"/>
          </a:ln>
        </p:spPr>
        <p:style>
          <a:lnRef idx="1">
            <a:schemeClr val="accent1"/>
          </a:lnRef>
          <a:fillRef idx="0">
            <a:schemeClr val="accent1"/>
          </a:fillRef>
          <a:effectRef idx="0">
            <a:schemeClr val="accent1"/>
          </a:effectRef>
          <a:fontRef idx="minor">
            <a:schemeClr val="tx1"/>
          </a:fontRef>
        </p:style>
      </p:cxnSp>
      <p:cxnSp>
        <p:nvCxnSpPr>
          <p:cNvPr id="64" name="직선 화살표 연결선 63">
            <a:extLst>
              <a:ext uri="{FF2B5EF4-FFF2-40B4-BE49-F238E27FC236}">
                <a16:creationId xmlns:a16="http://schemas.microsoft.com/office/drawing/2014/main" id="{90B24558-4271-3371-764C-C105974FF095}"/>
              </a:ext>
            </a:extLst>
          </p:cNvPr>
          <p:cNvCxnSpPr>
            <a:cxnSpLocks/>
            <a:stCxn id="36" idx="3"/>
            <a:endCxn id="37" idx="1"/>
          </p:cNvCxnSpPr>
          <p:nvPr/>
        </p:nvCxnSpPr>
        <p:spPr>
          <a:xfrm>
            <a:off x="2559600" y="5427358"/>
            <a:ext cx="220275" cy="0"/>
          </a:xfrm>
          <a:prstGeom prst="straightConnector1">
            <a:avLst/>
          </a:prstGeom>
          <a:ln w="6350">
            <a:solidFill>
              <a:srgbClr val="468BCA"/>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EAA949F8-FC5B-C5A7-C8D5-3C2F48AD1B7F}"/>
              </a:ext>
            </a:extLst>
          </p:cNvPr>
          <p:cNvCxnSpPr>
            <a:cxnSpLocks/>
            <a:stCxn id="37" idx="3"/>
            <a:endCxn id="38" idx="1"/>
          </p:cNvCxnSpPr>
          <p:nvPr/>
        </p:nvCxnSpPr>
        <p:spPr>
          <a:xfrm>
            <a:off x="4849875" y="5427358"/>
            <a:ext cx="220275" cy="0"/>
          </a:xfrm>
          <a:prstGeom prst="straightConnector1">
            <a:avLst/>
          </a:prstGeom>
          <a:ln w="6350">
            <a:solidFill>
              <a:srgbClr val="468BCA"/>
            </a:solidFill>
            <a:tailEnd type="triangle"/>
          </a:ln>
        </p:spPr>
        <p:style>
          <a:lnRef idx="1">
            <a:schemeClr val="accent1"/>
          </a:lnRef>
          <a:fillRef idx="0">
            <a:schemeClr val="accent1"/>
          </a:fillRef>
          <a:effectRef idx="0">
            <a:schemeClr val="accent1"/>
          </a:effectRef>
          <a:fontRef idx="minor">
            <a:schemeClr val="tx1"/>
          </a:fontRef>
        </p:style>
      </p:cxnSp>
      <p:cxnSp>
        <p:nvCxnSpPr>
          <p:cNvPr id="66" name="직선 화살표 연결선 65">
            <a:extLst>
              <a:ext uri="{FF2B5EF4-FFF2-40B4-BE49-F238E27FC236}">
                <a16:creationId xmlns:a16="http://schemas.microsoft.com/office/drawing/2014/main" id="{CD2278FA-B7A7-FB13-8041-CC8CC2F70979}"/>
              </a:ext>
            </a:extLst>
          </p:cNvPr>
          <p:cNvCxnSpPr>
            <a:cxnSpLocks/>
            <a:stCxn id="38" idx="3"/>
            <a:endCxn id="39" idx="1"/>
          </p:cNvCxnSpPr>
          <p:nvPr/>
        </p:nvCxnSpPr>
        <p:spPr>
          <a:xfrm>
            <a:off x="7140150" y="5427358"/>
            <a:ext cx="220276" cy="0"/>
          </a:xfrm>
          <a:prstGeom prst="straightConnector1">
            <a:avLst/>
          </a:prstGeom>
          <a:ln w="6350">
            <a:solidFill>
              <a:srgbClr val="468BCA"/>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연결선: 꺾임 66">
            <a:extLst>
              <a:ext uri="{FF2B5EF4-FFF2-40B4-BE49-F238E27FC236}">
                <a16:creationId xmlns:a16="http://schemas.microsoft.com/office/drawing/2014/main" id="{070DDDFE-F412-AC86-BC08-E479D3BCA036}"/>
              </a:ext>
            </a:extLst>
          </p:cNvPr>
          <p:cNvCxnSpPr>
            <a:cxnSpLocks/>
            <a:stCxn id="32" idx="2"/>
            <a:endCxn id="36" idx="0"/>
          </p:cNvCxnSpPr>
          <p:nvPr/>
        </p:nvCxnSpPr>
        <p:spPr>
          <a:xfrm rot="5400000">
            <a:off x="4760075" y="1252006"/>
            <a:ext cx="399877" cy="6870826"/>
          </a:xfrm>
          <a:prstGeom prst="bentConnector3">
            <a:avLst>
              <a:gd name="adj1" fmla="val 50000"/>
            </a:avLst>
          </a:prstGeom>
          <a:ln w="6350">
            <a:solidFill>
              <a:srgbClr val="468BCA"/>
            </a:solidFill>
            <a:tailEnd type="triangle"/>
          </a:ln>
        </p:spPr>
        <p:style>
          <a:lnRef idx="1">
            <a:schemeClr val="accent1"/>
          </a:lnRef>
          <a:fillRef idx="0">
            <a:schemeClr val="accent1"/>
          </a:fillRef>
          <a:effectRef idx="0">
            <a:schemeClr val="accent1"/>
          </a:effectRef>
          <a:fontRef idx="minor">
            <a:schemeClr val="tx1"/>
          </a:fontRef>
        </p:style>
      </p:cxnSp>
      <p:sp>
        <p:nvSpPr>
          <p:cNvPr id="68" name="텍스트 개체 틀 5">
            <a:extLst>
              <a:ext uri="{FF2B5EF4-FFF2-40B4-BE49-F238E27FC236}">
                <a16:creationId xmlns:a16="http://schemas.microsoft.com/office/drawing/2014/main" id="{56B166A2-661D-184E-28F5-C8DB3FB1F820}"/>
              </a:ext>
            </a:extLst>
          </p:cNvPr>
          <p:cNvSpPr txBox="1">
            <a:spLocks/>
          </p:cNvSpPr>
          <p:nvPr/>
        </p:nvSpPr>
        <p:spPr>
          <a:xfrm>
            <a:off x="488950" y="6148179"/>
            <a:ext cx="4368796" cy="287999"/>
          </a:xfrm>
          <a:prstGeom prst="rect">
            <a:avLst/>
          </a:prstGeom>
          <a:noFill/>
        </p:spPr>
        <p:txBody>
          <a:bodyPr vert="horz" wrap="square" lIns="0" tIns="0" rIns="0" bIns="0" rtlCol="0" anchor="t" anchorCtr="0">
            <a:noAutofit/>
          </a:bodyPr>
          <a:lstStyle>
            <a:lvl1pPr eaLnBrk="1" latinLnBrk="1" hangingPunct="1">
              <a:spcAft>
                <a:spcPts val="650"/>
              </a:spcAft>
              <a:defRPr lang="ko-KR" altLang="en-US" sz="800" b="0" i="0" kern="0" baseline="0" dirty="0">
                <a:solidFill>
                  <a:srgbClr val="7F7F7F"/>
                </a:solidFill>
                <a:latin typeface="+mn-lt"/>
                <a:ea typeface="+mn-ea"/>
                <a:cs typeface="Arial" panose="020B0604020202020204" pitchFamily="34" charset="0"/>
              </a:defRPr>
            </a:lvl1pPr>
            <a:lvl2pPr marL="0" indent="0" eaLnBrk="1" latinLnBrk="1" hangingPunct="1">
              <a:spcAft>
                <a:spcPts val="650"/>
              </a:spcAft>
              <a:buFont typeface="Univers for KPMG"/>
              <a:buNone/>
              <a:defRPr sz="1400" b="0" i="0">
                <a:solidFill>
                  <a:srgbClr val="003087"/>
                </a:solidFill>
                <a:latin typeface="Univers for KPMG Light" panose="020B0403020202020204" pitchFamily="34" charset="0"/>
                <a:cs typeface="Univers for KPMG" panose="020B0603020202020204" pitchFamily="34" charset="0"/>
              </a:defRPr>
            </a:lvl2pPr>
            <a:lvl3pPr marL="307975" indent="-307975" algn="l" eaLnBrk="1" latinLnBrk="1" hangingPunct="1">
              <a:spcAft>
                <a:spcPts val="650"/>
              </a:spcAft>
              <a:buFont typeface="Univers for KPMG Light" panose="020B0403020202020204" pitchFamily="34" charset="0"/>
              <a:buChar char="—"/>
              <a:defRPr sz="1400" b="0" i="0">
                <a:solidFill>
                  <a:srgbClr val="003087"/>
                </a:solidFill>
                <a:latin typeface="Univers for KPMG Light" panose="020B0403020202020204" pitchFamily="34" charset="0"/>
                <a:cs typeface="Univers for KPMG" panose="020B0603020202020204" pitchFamily="34" charset="0"/>
              </a:defRPr>
            </a:lvl3pPr>
            <a:lvl4pPr marL="623888" indent="-248400" algn="l" eaLnBrk="1" latinLnBrk="1" hangingPunct="1">
              <a:spcAft>
                <a:spcPts val="650"/>
              </a:spcAft>
              <a:buFont typeface="Univers for KPMG Light" panose="020B0403020202020204" pitchFamily="34" charset="0"/>
              <a:buChar char="–"/>
              <a:defRPr sz="1400" b="0" i="0" baseline="0">
                <a:solidFill>
                  <a:srgbClr val="003087"/>
                </a:solidFill>
                <a:latin typeface="Univers for KPMG Light" panose="020B0403020202020204" pitchFamily="34" charset="0"/>
                <a:cs typeface="Univers for KPMG" panose="020B0603020202020204" pitchFamily="34" charset="0"/>
              </a:defRPr>
            </a:lvl4pPr>
            <a:lvl5pPr marL="982663" indent="-309563" algn="l" eaLnBrk="1" latinLnBrk="1" hangingPunct="1">
              <a:spcAft>
                <a:spcPts val="650"/>
              </a:spcAft>
              <a:buFont typeface="Univers for KPMG Light" panose="020B0403020202020204" pitchFamily="34" charset="0"/>
              <a:buChar char="—"/>
              <a:defRPr lang="en-US" sz="1400" b="0" i="0" dirty="0" smtClean="0">
                <a:solidFill>
                  <a:srgbClr val="003087"/>
                </a:solidFill>
                <a:latin typeface="Univers for KPMG Light" panose="020B0403020202020204" pitchFamily="34" charset="0"/>
                <a:cs typeface="Univers for KPMG" panose="020B0603020202020204" pitchFamily="34" charset="0"/>
              </a:defRPr>
            </a:lvl5pPr>
            <a:lvl6pPr marL="1257300" indent="-247650" algn="l" eaLnBrk="1" latinLnBrk="1" hangingPunct="1">
              <a:spcAft>
                <a:spcPts val="650"/>
              </a:spcAft>
              <a:buFont typeface="Univers for KPMG Light" panose="020B0403020202020204" pitchFamily="34" charset="0"/>
              <a:buChar char="-"/>
              <a:defRPr lang="en-US" sz="1400" b="0" i="0" baseline="0" dirty="0" smtClean="0">
                <a:solidFill>
                  <a:srgbClr val="003087"/>
                </a:solidFill>
                <a:latin typeface="Univers for KPMG Light" panose="020B0403020202020204" pitchFamily="34" charset="0"/>
              </a:defRPr>
            </a:lvl6pPr>
            <a:lvl7pPr marL="1619250" indent="-309563" algn="l" eaLnBrk="1" latinLnBrk="1" hangingPunct="1">
              <a:spcAft>
                <a:spcPts val="650"/>
              </a:spcAft>
              <a:buFont typeface="Univers for KPMG Light" panose="020B0403020202020204" pitchFamily="34" charset="0"/>
              <a:buChar char="—"/>
              <a:defRPr lang="en-US" sz="1400" b="0" i="0" dirty="0" smtClean="0">
                <a:solidFill>
                  <a:srgbClr val="003087"/>
                </a:solidFill>
                <a:latin typeface="Univers for KPMG Light" panose="020B0403020202020204" pitchFamily="34" charset="0"/>
              </a:defRPr>
            </a:lvl7pPr>
            <a:lvl8pPr marL="1885950" indent="-247650" algn="l" eaLnBrk="1" latinLnBrk="1" hangingPunct="1">
              <a:spcAft>
                <a:spcPts val="650"/>
              </a:spcAft>
              <a:buFont typeface="Univers for KPMG Light" panose="020B0403020202020204" pitchFamily="34" charset="0"/>
              <a:buChar char="-"/>
              <a:defRPr lang="en-US" sz="1400" b="0" i="0" baseline="0" dirty="0" smtClean="0">
                <a:solidFill>
                  <a:srgbClr val="003087"/>
                </a:solidFill>
                <a:latin typeface="Univers for KPMG Light" panose="020B0403020202020204" pitchFamily="34" charset="0"/>
              </a:defRPr>
            </a:lvl8pPr>
          </a:lstStyle>
          <a:p>
            <a:pPr>
              <a:spcAft>
                <a:spcPts val="0"/>
              </a:spcAft>
            </a:pPr>
            <a:r>
              <a:rPr lang="en-US" altLang="ko-KR">
                <a:latin typeface="KoPub돋움체 Medium" panose="02020603020101020101" pitchFamily="18" charset="-127"/>
                <a:ea typeface="KoPub돋움체 Medium" panose="02020603020101020101" pitchFamily="18" charset="-127"/>
              </a:rPr>
              <a:t>Source : </a:t>
            </a:r>
            <a:r>
              <a:rPr lang="ko-KR" altLang="en-US">
                <a:latin typeface="KoPub돋움체 Medium" panose="02020603020101020101" pitchFamily="18" charset="-127"/>
                <a:ea typeface="KoPub돋움체 Medium" panose="02020603020101020101" pitchFamily="18" charset="-127"/>
              </a:rPr>
              <a:t>한국풍력산업협회</a:t>
            </a:r>
            <a:endParaRPr lang="en-US" altLang="ko-KR">
              <a:latin typeface="KoPub돋움체 Medium" panose="02020603020101020101" pitchFamily="18" charset="-127"/>
              <a:ea typeface="KoPub돋움체 Medium" panose="02020603020101020101" pitchFamily="18" charset="-127"/>
            </a:endParaRPr>
          </a:p>
        </p:txBody>
      </p:sp>
      <p:pic>
        <p:nvPicPr>
          <p:cNvPr id="7" name="그림 6">
            <a:extLst>
              <a:ext uri="{FF2B5EF4-FFF2-40B4-BE49-F238E27FC236}">
                <a16:creationId xmlns:a16="http://schemas.microsoft.com/office/drawing/2014/main" id="{B9382711-B5C0-9D5A-7E97-F6155E3F78CC}"/>
              </a:ext>
            </a:extLst>
          </p:cNvPr>
          <p:cNvPicPr>
            <a:picLocks noChangeAspect="1"/>
          </p:cNvPicPr>
          <p:nvPr/>
        </p:nvPicPr>
        <p:blipFill>
          <a:blip r:embed="rId2"/>
          <a:stretch>
            <a:fillRect/>
          </a:stretch>
        </p:blipFill>
        <p:spPr>
          <a:xfrm>
            <a:off x="11865768" y="-146469"/>
            <a:ext cx="8482848" cy="7150937"/>
          </a:xfrm>
          <a:prstGeom prst="rect">
            <a:avLst/>
          </a:prstGeom>
        </p:spPr>
      </p:pic>
    </p:spTree>
    <p:extLst>
      <p:ext uri="{BB962C8B-B14F-4D97-AF65-F5344CB8AC3E}">
        <p14:creationId xmlns:p14="http://schemas.microsoft.com/office/powerpoint/2010/main" val="267528585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텍스트 개체 틀 16">
            <a:extLst>
              <a:ext uri="{FF2B5EF4-FFF2-40B4-BE49-F238E27FC236}">
                <a16:creationId xmlns:a16="http://schemas.microsoft.com/office/drawing/2014/main" id="{5A7C73A3-8BE8-4DE6-B6AA-C52589975296}"/>
              </a:ext>
            </a:extLst>
          </p:cNvPr>
          <p:cNvSpPr>
            <a:spLocks noGrp="1"/>
          </p:cNvSpPr>
          <p:nvPr>
            <p:ph type="body" sz="quarter" idx="10"/>
          </p:nvPr>
        </p:nvSpPr>
        <p:spPr>
          <a:xfrm>
            <a:off x="502976" y="193432"/>
            <a:ext cx="8574241" cy="211381"/>
          </a:xfrm>
        </p:spPr>
        <p:txBody>
          <a:bodyPr/>
          <a:lstStyle/>
          <a:p>
            <a:r>
              <a:rPr lang="en-US" altLang="ko-KR" sz="1000">
                <a:solidFill>
                  <a:schemeClr val="tx1">
                    <a:lumMod val="50000"/>
                    <a:lumOff val="50000"/>
                  </a:schemeClr>
                </a:solidFill>
                <a:latin typeface="KoPub돋움체 Bold" panose="00000800000000000000" pitchFamily="2" charset="-127"/>
                <a:ea typeface="KoPub돋움체 Bold" panose="00000800000000000000" pitchFamily="2" charset="-127"/>
                <a:cs typeface="+mn-cs"/>
              </a:rPr>
              <a:t>04 Industry Overview</a:t>
            </a:r>
            <a:endParaRPr lang="ko-KR" altLang="en-US" sz="1000">
              <a:solidFill>
                <a:schemeClr val="tx1">
                  <a:lumMod val="50000"/>
                  <a:lumOff val="50000"/>
                </a:schemeClr>
              </a:solidFill>
              <a:latin typeface="KoPub돋움체 Bold" panose="00000800000000000000" pitchFamily="2" charset="-127"/>
              <a:ea typeface="KoPub돋움체 Bold" panose="00000800000000000000" pitchFamily="2" charset="-127"/>
              <a:cs typeface="+mn-cs"/>
            </a:endParaRPr>
          </a:p>
        </p:txBody>
      </p:sp>
      <p:sp>
        <p:nvSpPr>
          <p:cNvPr id="96" name="TextBox 95">
            <a:extLst>
              <a:ext uri="{FF2B5EF4-FFF2-40B4-BE49-F238E27FC236}">
                <a16:creationId xmlns:a16="http://schemas.microsoft.com/office/drawing/2014/main" id="{48798C3D-559E-40C9-B22A-6761007405E1}"/>
              </a:ext>
            </a:extLst>
          </p:cNvPr>
          <p:cNvSpPr txBox="1"/>
          <p:nvPr/>
        </p:nvSpPr>
        <p:spPr>
          <a:xfrm flipH="1">
            <a:off x="488950" y="874727"/>
            <a:ext cx="8928100" cy="338554"/>
          </a:xfrm>
          <a:prstGeom prst="rect">
            <a:avLst/>
          </a:prstGeom>
          <a:noFill/>
        </p:spPr>
        <p:txBody>
          <a:bodyPr wrap="square" lIns="0" tIns="0" rIns="0" bIns="0" rtlCol="0">
            <a:spAutoFit/>
          </a:bodyPr>
          <a:lstStyle/>
          <a:p>
            <a:r>
              <a:rPr lang="ko-KR" altLang="en-US"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일반적인 해상풍력 사업 구조 및 단계별 국내 기업 현황은 다음과 같습니다</a:t>
            </a:r>
            <a:r>
              <a:rPr lang="en-US" altLang="ko-KR"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 </a:t>
            </a:r>
            <a:r>
              <a:rPr lang="ko-KR" altLang="en-US"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해상풍력발전 사업은 금융기관</a:t>
            </a:r>
            <a:r>
              <a:rPr lang="en-US" altLang="ko-KR"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 EPC </a:t>
            </a:r>
            <a:r>
              <a:rPr lang="ko-KR" altLang="en-US"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등 여러 사업참여자가 참여하는 대규모 프로젝트로 책임소재 불분명</a:t>
            </a:r>
            <a:r>
              <a:rPr lang="en-US" altLang="ko-KR"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 </a:t>
            </a:r>
            <a:r>
              <a:rPr lang="ko-KR" altLang="en-US"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기술 리스크 등이 존재하나 최근 국내 기업의 기술력 발전</a:t>
            </a:r>
            <a:r>
              <a:rPr lang="en-US" altLang="ko-KR"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 Project Management </a:t>
            </a:r>
            <a:r>
              <a:rPr lang="ko-KR" altLang="en-US"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계약 등을 통해 리스크를 경감하고 있습니다</a:t>
            </a:r>
            <a:r>
              <a:rPr lang="en-US" altLang="ko-KR"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a:t>
            </a:r>
          </a:p>
        </p:txBody>
      </p:sp>
      <p:sp>
        <p:nvSpPr>
          <p:cNvPr id="97" name="제목 18">
            <a:extLst>
              <a:ext uri="{FF2B5EF4-FFF2-40B4-BE49-F238E27FC236}">
                <a16:creationId xmlns:a16="http://schemas.microsoft.com/office/drawing/2014/main" id="{E577CB65-78D0-496E-8174-B9F8D9F6DC96}"/>
              </a:ext>
            </a:extLst>
          </p:cNvPr>
          <p:cNvSpPr txBox="1">
            <a:spLocks/>
          </p:cNvSpPr>
          <p:nvPr/>
        </p:nvSpPr>
        <p:spPr>
          <a:xfrm>
            <a:off x="488951" y="439978"/>
            <a:ext cx="8928100" cy="430887"/>
          </a:xfrm>
          <a:prstGeom prst="rect">
            <a:avLst/>
          </a:prstGeom>
        </p:spPr>
        <p:txBody>
          <a:bodyPr wrap="square" lIns="0" tIns="0" rIns="0" bIns="0">
            <a:spAutoFit/>
          </a:bodyPr>
          <a:lstStyle>
            <a:defPPr>
              <a:defRPr lang="en-US"/>
            </a:defPPr>
            <a:lvl1pPr marR="0" lvl="0" indent="0" defTabSz="661751" fontAlgn="auto" latinLnBrk="1">
              <a:lnSpc>
                <a:spcPct val="100000"/>
              </a:lnSpc>
              <a:spcBef>
                <a:spcPct val="0"/>
              </a:spcBef>
              <a:spcAft>
                <a:spcPts val="2000"/>
              </a:spcAft>
              <a:buClrTx/>
              <a:buSzTx/>
              <a:buFontTx/>
              <a:buNone/>
              <a:tabLst/>
              <a:defRPr kumimoji="0" sz="2800" b="0" i="0" u="none" strike="noStrike" cap="none" spc="0" normalizeH="0" baseline="0">
                <a:ln>
                  <a:solidFill>
                    <a:srgbClr val="FD349C">
                      <a:alpha val="0"/>
                    </a:srgbClr>
                  </a:solidFill>
                </a:ln>
                <a:solidFill>
                  <a:srgbClr val="00338D"/>
                </a:solidFill>
                <a:effectLst/>
                <a:uLnTx/>
                <a:uFillTx/>
                <a:latin typeface="KoPub돋움체 Bold" panose="00000800000000000000" pitchFamily="2" charset="-127"/>
                <a:ea typeface="KoPub돋움체 Bold" panose="00000800000000000000" pitchFamily="2" charset="-127"/>
                <a:cs typeface="+mj-cs"/>
              </a:defRPr>
            </a:lvl1pPr>
          </a:lstStyle>
          <a:p>
            <a:pPr>
              <a:defRPr/>
            </a:pPr>
            <a:r>
              <a:rPr lang="ko-KR" altLang="en-US"/>
              <a:t>해상풍력 사업 구조</a:t>
            </a:r>
            <a:endParaRPr lang="ko-KR" altLang="en-US" sz="2000"/>
          </a:p>
        </p:txBody>
      </p:sp>
      <p:pic>
        <p:nvPicPr>
          <p:cNvPr id="9" name="그림 8">
            <a:extLst>
              <a:ext uri="{FF2B5EF4-FFF2-40B4-BE49-F238E27FC236}">
                <a16:creationId xmlns:a16="http://schemas.microsoft.com/office/drawing/2014/main" id="{65695B7B-4C64-6431-D699-313F47D5472A}"/>
              </a:ext>
            </a:extLst>
          </p:cNvPr>
          <p:cNvPicPr>
            <a:picLocks noChangeAspect="1"/>
          </p:cNvPicPr>
          <p:nvPr/>
        </p:nvPicPr>
        <p:blipFill>
          <a:blip r:embed="rId2"/>
          <a:stretch>
            <a:fillRect/>
          </a:stretch>
        </p:blipFill>
        <p:spPr>
          <a:xfrm>
            <a:off x="10281592" y="1213281"/>
            <a:ext cx="7285408" cy="4707149"/>
          </a:xfrm>
          <a:prstGeom prst="rect">
            <a:avLst/>
          </a:prstGeom>
        </p:spPr>
      </p:pic>
      <p:graphicFrame>
        <p:nvGraphicFramePr>
          <p:cNvPr id="37" name="표 36">
            <a:extLst>
              <a:ext uri="{FF2B5EF4-FFF2-40B4-BE49-F238E27FC236}">
                <a16:creationId xmlns:a16="http://schemas.microsoft.com/office/drawing/2014/main" id="{4F986F2C-C14C-E17A-F4DA-F53A16D5E295}"/>
              </a:ext>
            </a:extLst>
          </p:cNvPr>
          <p:cNvGraphicFramePr>
            <a:graphicFrameLocks noGrp="1"/>
          </p:cNvGraphicFramePr>
          <p:nvPr>
            <p:extLst>
              <p:ext uri="{D42A27DB-BD31-4B8C-83A1-F6EECF244321}">
                <p14:modId xmlns:p14="http://schemas.microsoft.com/office/powerpoint/2010/main" val="4101146342"/>
              </p:ext>
            </p:extLst>
          </p:nvPr>
        </p:nvGraphicFramePr>
        <p:xfrm>
          <a:off x="5068800" y="1735200"/>
          <a:ext cx="4352400" cy="4474800"/>
        </p:xfrm>
        <a:graphic>
          <a:graphicData uri="http://schemas.openxmlformats.org/drawingml/2006/table">
            <a:tbl>
              <a:tblPr>
                <a:tableStyleId>{5C22544A-7EE6-4342-B048-85BDC9FD1C3A}</a:tableStyleId>
              </a:tblPr>
              <a:tblGrid>
                <a:gridCol w="475200">
                  <a:extLst>
                    <a:ext uri="{9D8B030D-6E8A-4147-A177-3AD203B41FA5}">
                      <a16:colId xmlns:a16="http://schemas.microsoft.com/office/drawing/2014/main" val="1348461134"/>
                    </a:ext>
                  </a:extLst>
                </a:gridCol>
                <a:gridCol w="2228400">
                  <a:extLst>
                    <a:ext uri="{9D8B030D-6E8A-4147-A177-3AD203B41FA5}">
                      <a16:colId xmlns:a16="http://schemas.microsoft.com/office/drawing/2014/main" val="2222351737"/>
                    </a:ext>
                  </a:extLst>
                </a:gridCol>
                <a:gridCol w="1648800">
                  <a:extLst>
                    <a:ext uri="{9D8B030D-6E8A-4147-A177-3AD203B41FA5}">
                      <a16:colId xmlns:a16="http://schemas.microsoft.com/office/drawing/2014/main" val="1476865742"/>
                    </a:ext>
                  </a:extLst>
                </a:gridCol>
              </a:tblGrid>
              <a:tr h="187200">
                <a:tc>
                  <a:txBody>
                    <a:bodyPr/>
                    <a:lstStyle/>
                    <a:p>
                      <a:pPr algn="ctr" fontAlgn="ctr"/>
                      <a:r>
                        <a:rPr lang="ko-KR" altLang="en-US" sz="1000" b="1" kern="1200">
                          <a:ln>
                            <a:solidFill>
                              <a:schemeClr val="bg1">
                                <a:lumMod val="75000"/>
                                <a:alpha val="0"/>
                              </a:schemeClr>
                            </a:solidFill>
                          </a:ln>
                          <a:solidFill>
                            <a:schemeClr val="bg1">
                              <a:lumMod val="95000"/>
                            </a:schemeClr>
                          </a:solidFill>
                          <a:latin typeface="KoPub돋움체 Medium" panose="02020603020101020101" pitchFamily="18" charset="-127"/>
                          <a:ea typeface="KoPub돋움체 Medium" panose="02020603020101020101" pitchFamily="18" charset="-127"/>
                          <a:cs typeface="+mn-cs"/>
                        </a:rPr>
                        <a:t>구분</a:t>
                      </a:r>
                    </a:p>
                  </a:txBody>
                  <a:tcPr marL="36000" marR="36000" marT="0" marB="0" anchor="ctr">
                    <a:lnR w="6350" cap="flat" cmpd="sng" algn="ctr">
                      <a:solidFill>
                        <a:schemeClr val="bg1"/>
                      </a:solidFill>
                      <a:prstDash val="solid"/>
                      <a:round/>
                      <a:headEnd type="none" w="med" len="med"/>
                      <a:tailEnd type="none" w="med" len="med"/>
                    </a:lnR>
                    <a:lnB w="6350" cap="flat" cmpd="sng" algn="ctr">
                      <a:solidFill>
                        <a:srgbClr val="005EB8"/>
                      </a:solidFill>
                      <a:prstDash val="solid"/>
                      <a:round/>
                      <a:headEnd type="none" w="med" len="med"/>
                      <a:tailEnd type="none" w="med" len="med"/>
                    </a:lnB>
                    <a:solidFill>
                      <a:srgbClr val="00338D"/>
                    </a:solidFill>
                  </a:tcPr>
                </a:tc>
                <a:tc>
                  <a:txBody>
                    <a:bodyPr/>
                    <a:lstStyle/>
                    <a:p>
                      <a:pPr algn="ctr" fontAlgn="ctr"/>
                      <a:r>
                        <a:rPr lang="ko-KR" altLang="en-US" sz="1000" b="1" kern="1200">
                          <a:ln>
                            <a:solidFill>
                              <a:schemeClr val="bg1">
                                <a:lumMod val="75000"/>
                                <a:alpha val="0"/>
                              </a:schemeClr>
                            </a:solidFill>
                          </a:ln>
                          <a:solidFill>
                            <a:schemeClr val="bg1">
                              <a:lumMod val="95000"/>
                            </a:schemeClr>
                          </a:solidFill>
                          <a:latin typeface="KoPub돋움체 Medium" panose="02020603020101020101" pitchFamily="18" charset="-127"/>
                          <a:ea typeface="KoPub돋움체 Medium" panose="02020603020101020101" pitchFamily="18" charset="-127"/>
                          <a:cs typeface="+mn-cs"/>
                        </a:rPr>
                        <a:t>현황</a:t>
                      </a:r>
                    </a:p>
                  </a:txBody>
                  <a:tcPr marL="36000" marR="3600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B w="6350" cap="flat" cmpd="sng" algn="ctr">
                      <a:solidFill>
                        <a:srgbClr val="005EB8"/>
                      </a:solidFill>
                      <a:prstDash val="solid"/>
                      <a:round/>
                      <a:headEnd type="none" w="med" len="med"/>
                      <a:tailEnd type="none" w="med" len="med"/>
                    </a:lnB>
                    <a:solidFill>
                      <a:srgbClr val="00338D"/>
                    </a:solidFill>
                  </a:tcPr>
                </a:tc>
                <a:tc>
                  <a:txBody>
                    <a:bodyPr/>
                    <a:lstStyle/>
                    <a:p>
                      <a:pPr algn="ctr" fontAlgn="ctr"/>
                      <a:r>
                        <a:rPr lang="ko-KR" altLang="en-US" sz="1000" b="1" kern="1200">
                          <a:ln>
                            <a:solidFill>
                              <a:schemeClr val="bg1">
                                <a:lumMod val="75000"/>
                                <a:alpha val="0"/>
                              </a:schemeClr>
                            </a:solidFill>
                          </a:ln>
                          <a:solidFill>
                            <a:schemeClr val="bg1">
                              <a:lumMod val="95000"/>
                            </a:schemeClr>
                          </a:solidFill>
                          <a:latin typeface="KoPub돋움체 Medium" panose="02020603020101020101" pitchFamily="18" charset="-127"/>
                          <a:ea typeface="KoPub돋움체 Medium" panose="02020603020101020101" pitchFamily="18" charset="-127"/>
                          <a:cs typeface="+mn-cs"/>
                        </a:rPr>
                        <a:t>주요 국내 기업</a:t>
                      </a:r>
                    </a:p>
                  </a:txBody>
                  <a:tcPr marL="36000" marR="36000" marT="0" marB="0" anchor="ctr">
                    <a:lnL w="6350" cap="flat" cmpd="sng" algn="ctr">
                      <a:solidFill>
                        <a:schemeClr val="bg1"/>
                      </a:solidFill>
                      <a:prstDash val="solid"/>
                      <a:round/>
                      <a:headEnd type="none" w="med" len="med"/>
                      <a:tailEnd type="none" w="med" len="med"/>
                    </a:lnL>
                    <a:lnR w="6350" cap="flat" cmpd="sng" algn="ctr">
                      <a:noFill/>
                      <a:prstDash val="solid"/>
                      <a:round/>
                      <a:headEnd type="none" w="med" len="med"/>
                      <a:tailEnd type="none" w="med" len="med"/>
                    </a:lnR>
                    <a:lnB w="6350" cap="flat" cmpd="sng" algn="ctr">
                      <a:solidFill>
                        <a:srgbClr val="005EB8"/>
                      </a:solidFill>
                      <a:prstDash val="solid"/>
                      <a:round/>
                      <a:headEnd type="none" w="med" len="med"/>
                      <a:tailEnd type="none" w="med" len="med"/>
                    </a:lnB>
                    <a:solidFill>
                      <a:srgbClr val="00338D"/>
                    </a:solidFill>
                  </a:tcPr>
                </a:tc>
                <a:extLst>
                  <a:ext uri="{0D108BD9-81ED-4DB2-BD59-A6C34878D82A}">
                    <a16:rowId xmlns:a16="http://schemas.microsoft.com/office/drawing/2014/main" val="970090310"/>
                  </a:ext>
                </a:extLst>
              </a:tr>
              <a:tr h="468000">
                <a:tc>
                  <a:txBody>
                    <a:bodyPr/>
                    <a:lstStyle/>
                    <a:p>
                      <a:pPr algn="ctr" fontAlgn="ctr"/>
                      <a:r>
                        <a:rPr lang="ko-KR" altLang="en-US" sz="900" b="1" kern="1200">
                          <a:ln>
                            <a:solidFill>
                              <a:schemeClr val="bg1">
                                <a:lumMod val="75000"/>
                                <a:alpha val="0"/>
                              </a:schemeClr>
                            </a:solidFill>
                          </a:ln>
                          <a:solidFill>
                            <a:schemeClr val="tx1">
                              <a:lumMod val="85000"/>
                              <a:lumOff val="15000"/>
                            </a:schemeClr>
                          </a:solidFill>
                          <a:latin typeface="KoPub돋움체 Light" panose="00000300000000000000" pitchFamily="2" charset="-127"/>
                          <a:ea typeface="KoPub돋움체 Light" panose="00000300000000000000" pitchFamily="2" charset="-127"/>
                          <a:cs typeface="+mn-cs"/>
                        </a:rPr>
                        <a:t>프로젝트</a:t>
                      </a:r>
                      <a:endParaRPr lang="en-US" altLang="ko-KR" sz="900" b="1" kern="1200">
                        <a:ln>
                          <a:solidFill>
                            <a:schemeClr val="bg1">
                              <a:lumMod val="75000"/>
                              <a:alpha val="0"/>
                            </a:schemeClr>
                          </a:solidFill>
                        </a:ln>
                        <a:solidFill>
                          <a:schemeClr val="tx1">
                            <a:lumMod val="85000"/>
                            <a:lumOff val="15000"/>
                          </a:schemeClr>
                        </a:solidFill>
                        <a:latin typeface="KoPub돋움체 Light" panose="00000300000000000000" pitchFamily="2" charset="-127"/>
                        <a:ea typeface="KoPub돋움체 Light" panose="00000300000000000000" pitchFamily="2" charset="-127"/>
                        <a:cs typeface="+mn-cs"/>
                      </a:endParaRPr>
                    </a:p>
                    <a:p>
                      <a:pPr algn="ctr" fontAlgn="ctr"/>
                      <a:r>
                        <a:rPr lang="ko-KR" altLang="en-US" sz="900" b="1" kern="1200">
                          <a:ln>
                            <a:solidFill>
                              <a:schemeClr val="bg1">
                                <a:lumMod val="75000"/>
                                <a:alpha val="0"/>
                              </a:schemeClr>
                            </a:solidFill>
                          </a:ln>
                          <a:solidFill>
                            <a:schemeClr val="tx1">
                              <a:lumMod val="85000"/>
                              <a:lumOff val="15000"/>
                            </a:schemeClr>
                          </a:solidFill>
                          <a:latin typeface="KoPub돋움체 Light" panose="00000300000000000000" pitchFamily="2" charset="-127"/>
                          <a:ea typeface="KoPub돋움체 Light" panose="00000300000000000000" pitchFamily="2" charset="-127"/>
                          <a:cs typeface="+mn-cs"/>
                        </a:rPr>
                        <a:t>계획</a:t>
                      </a:r>
                      <a:endParaRPr lang="en-US" sz="900" b="1" kern="1200">
                        <a:ln>
                          <a:solidFill>
                            <a:schemeClr val="bg1">
                              <a:lumMod val="75000"/>
                              <a:alpha val="0"/>
                            </a:schemeClr>
                          </a:solidFill>
                        </a:ln>
                        <a:solidFill>
                          <a:schemeClr val="tx1">
                            <a:lumMod val="85000"/>
                            <a:lumOff val="15000"/>
                          </a:schemeClr>
                        </a:solidFill>
                        <a:latin typeface="KoPub돋움체 Light" panose="00000300000000000000" pitchFamily="2" charset="-127"/>
                        <a:ea typeface="KoPub돋움체 Light" panose="00000300000000000000" pitchFamily="2" charset="-127"/>
                        <a:cs typeface="+mn-cs"/>
                      </a:endParaRPr>
                    </a:p>
                  </a:txBody>
                  <a:tcPr marL="36000" marR="36000" marT="0" marB="0" anchor="ctr">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noFill/>
                  </a:tcPr>
                </a:tc>
                <a:tc>
                  <a:txBody>
                    <a:bodyPr/>
                    <a:lstStyle/>
                    <a:p>
                      <a:pPr marL="259200" indent="-171450" algn="l" fontAlgn="ctr">
                        <a:buFont typeface="Wingdings" panose="05000000000000000000" pitchFamily="2" charset="2"/>
                        <a:buChar char="ü"/>
                      </a:pPr>
                      <a:r>
                        <a:rPr lang="ko-KR" altLang="en-US" sz="900" kern="1200">
                          <a:ln>
                            <a:solidFill>
                              <a:schemeClr val="bg1">
                                <a:lumMod val="75000"/>
                                <a:alpha val="0"/>
                              </a:schemeClr>
                            </a:solidFill>
                          </a:ln>
                          <a:solidFill>
                            <a:schemeClr val="tx1">
                              <a:lumMod val="85000"/>
                              <a:lumOff val="15000"/>
                            </a:schemeClr>
                          </a:solidFill>
                          <a:latin typeface="KoPub돋움체 Light" panose="00000300000000000000" pitchFamily="2" charset="-127"/>
                          <a:ea typeface="KoPub돋움체 Light" panose="00000300000000000000" pitchFamily="2" charset="-127"/>
                          <a:cs typeface="+mn-cs"/>
                        </a:rPr>
                        <a:t>해양생태환경 및 풍황 등 단지 조사</a:t>
                      </a:r>
                      <a:r>
                        <a:rPr lang="en-US" altLang="ko-KR" sz="900" kern="1200">
                          <a:ln>
                            <a:solidFill>
                              <a:schemeClr val="bg1">
                                <a:lumMod val="75000"/>
                                <a:alpha val="0"/>
                              </a:schemeClr>
                            </a:solidFill>
                          </a:ln>
                          <a:solidFill>
                            <a:schemeClr val="tx1">
                              <a:lumMod val="85000"/>
                              <a:lumOff val="15000"/>
                            </a:schemeClr>
                          </a:solidFill>
                          <a:latin typeface="KoPub돋움체 Light" panose="00000300000000000000" pitchFamily="2" charset="-127"/>
                          <a:ea typeface="KoPub돋움체 Light" panose="00000300000000000000" pitchFamily="2" charset="-127"/>
                          <a:cs typeface="+mn-cs"/>
                        </a:rPr>
                        <a:t>, </a:t>
                      </a:r>
                      <a:r>
                        <a:rPr lang="ko-KR" altLang="en-US" sz="900" kern="1200">
                          <a:ln>
                            <a:solidFill>
                              <a:schemeClr val="bg1">
                                <a:lumMod val="75000"/>
                                <a:alpha val="0"/>
                              </a:schemeClr>
                            </a:solidFill>
                          </a:ln>
                          <a:solidFill>
                            <a:schemeClr val="tx1">
                              <a:lumMod val="85000"/>
                              <a:lumOff val="15000"/>
                            </a:schemeClr>
                          </a:solidFill>
                          <a:latin typeface="KoPub돋움체 Light" panose="00000300000000000000" pitchFamily="2" charset="-127"/>
                          <a:ea typeface="KoPub돋움체 Light" panose="00000300000000000000" pitchFamily="2" charset="-127"/>
                          <a:cs typeface="+mn-cs"/>
                        </a:rPr>
                        <a:t>타당성 및 경제성 분석</a:t>
                      </a:r>
                      <a:r>
                        <a:rPr lang="en-US" altLang="ko-KR" sz="900" kern="1200">
                          <a:ln>
                            <a:solidFill>
                              <a:schemeClr val="bg1">
                                <a:lumMod val="75000"/>
                                <a:alpha val="0"/>
                              </a:schemeClr>
                            </a:solidFill>
                          </a:ln>
                          <a:solidFill>
                            <a:schemeClr val="tx1">
                              <a:lumMod val="85000"/>
                              <a:lumOff val="15000"/>
                            </a:schemeClr>
                          </a:solidFill>
                          <a:latin typeface="KoPub돋움체 Light" panose="00000300000000000000" pitchFamily="2" charset="-127"/>
                          <a:ea typeface="KoPub돋움체 Light" panose="00000300000000000000" pitchFamily="2" charset="-127"/>
                          <a:cs typeface="+mn-cs"/>
                        </a:rPr>
                        <a:t>, </a:t>
                      </a:r>
                      <a:r>
                        <a:rPr lang="ko-KR" altLang="en-US" sz="900" kern="1200">
                          <a:ln>
                            <a:solidFill>
                              <a:schemeClr val="bg1">
                                <a:lumMod val="75000"/>
                                <a:alpha val="0"/>
                              </a:schemeClr>
                            </a:solidFill>
                          </a:ln>
                          <a:solidFill>
                            <a:schemeClr val="tx1">
                              <a:lumMod val="85000"/>
                              <a:lumOff val="15000"/>
                            </a:schemeClr>
                          </a:solidFill>
                          <a:latin typeface="KoPub돋움체 Light" panose="00000300000000000000" pitchFamily="2" charset="-127"/>
                          <a:ea typeface="KoPub돋움체 Light" panose="00000300000000000000" pitchFamily="2" charset="-127"/>
                          <a:cs typeface="+mn-cs"/>
                        </a:rPr>
                        <a:t>설계 및 기술자문 등 다양한 엔지니어링 서비스 필요</a:t>
                      </a:r>
                      <a:endParaRPr lang="en-US" sz="900" kern="1200">
                        <a:ln>
                          <a:solidFill>
                            <a:schemeClr val="bg1">
                              <a:lumMod val="75000"/>
                              <a:alpha val="0"/>
                            </a:schemeClr>
                          </a:solidFill>
                        </a:ln>
                        <a:solidFill>
                          <a:schemeClr val="tx1">
                            <a:lumMod val="85000"/>
                            <a:lumOff val="15000"/>
                          </a:schemeClr>
                        </a:solidFill>
                        <a:latin typeface="KoPub돋움체 Light" panose="00000300000000000000" pitchFamily="2" charset="-127"/>
                        <a:ea typeface="KoPub돋움체 Light" panose="00000300000000000000" pitchFamily="2" charset="-127"/>
                        <a:cs typeface="+mn-cs"/>
                      </a:endParaRP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noFill/>
                  </a:tcPr>
                </a:tc>
                <a:tc>
                  <a:txBody>
                    <a:bodyPr/>
                    <a:lstStyle/>
                    <a:p>
                      <a:pPr marL="259200" indent="-171450" algn="l" fontAlgn="ctr">
                        <a:buFont typeface="Wingdings" panose="05000000000000000000" pitchFamily="2" charset="2"/>
                        <a:buChar char="ü"/>
                      </a:pPr>
                      <a:r>
                        <a:rPr lang="ko-KR" altLang="en-US" sz="900" kern="1200">
                          <a:ln>
                            <a:solidFill>
                              <a:schemeClr val="bg1">
                                <a:lumMod val="75000"/>
                                <a:alpha val="0"/>
                              </a:schemeClr>
                            </a:solidFill>
                          </a:ln>
                          <a:solidFill>
                            <a:schemeClr val="tx1">
                              <a:lumMod val="85000"/>
                              <a:lumOff val="15000"/>
                            </a:schemeClr>
                          </a:solidFill>
                          <a:latin typeface="KoPub돋움체 Light" panose="00000300000000000000" pitchFamily="2" charset="-127"/>
                          <a:ea typeface="KoPub돋움체 Light" panose="00000300000000000000" pitchFamily="2" charset="-127"/>
                          <a:cs typeface="+mn-cs"/>
                        </a:rPr>
                        <a:t>여러 회사에서 관련 서비스 제공</a:t>
                      </a:r>
                      <a:endParaRPr lang="en-US" sz="900" kern="1200">
                        <a:ln>
                          <a:solidFill>
                            <a:schemeClr val="bg1">
                              <a:lumMod val="75000"/>
                              <a:alpha val="0"/>
                            </a:schemeClr>
                          </a:solidFill>
                        </a:ln>
                        <a:solidFill>
                          <a:schemeClr val="tx1">
                            <a:lumMod val="85000"/>
                            <a:lumOff val="15000"/>
                          </a:schemeClr>
                        </a:solidFill>
                        <a:latin typeface="KoPub돋움체 Light" panose="00000300000000000000" pitchFamily="2" charset="-127"/>
                        <a:ea typeface="KoPub돋움체 Light" panose="00000300000000000000" pitchFamily="2" charset="-127"/>
                        <a:cs typeface="+mn-cs"/>
                      </a:endParaRPr>
                    </a:p>
                  </a:txBody>
                  <a:tcPr marL="36000" marR="36000" marT="0" marB="0" anchor="ctr">
                    <a:lnL w="6350" cap="flat" cmpd="sng" algn="ctr">
                      <a:solidFill>
                        <a:srgbClr val="005EB8"/>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noFill/>
                  </a:tcPr>
                </a:tc>
                <a:extLst>
                  <a:ext uri="{0D108BD9-81ED-4DB2-BD59-A6C34878D82A}">
                    <a16:rowId xmlns:a16="http://schemas.microsoft.com/office/drawing/2014/main" val="2922061838"/>
                  </a:ext>
                </a:extLst>
              </a:tr>
              <a:tr h="1692000">
                <a:tc>
                  <a:txBody>
                    <a:bodyPr/>
                    <a:lstStyle/>
                    <a:p>
                      <a:pPr algn="ctr" fontAlgn="ctr"/>
                      <a:r>
                        <a:rPr lang="ko-KR" altLang="en-US" sz="900" b="1" kern="1200">
                          <a:ln>
                            <a:solidFill>
                              <a:schemeClr val="bg1">
                                <a:lumMod val="75000"/>
                                <a:alpha val="0"/>
                              </a:schemeClr>
                            </a:solidFill>
                          </a:ln>
                          <a:solidFill>
                            <a:schemeClr val="tx1">
                              <a:lumMod val="85000"/>
                              <a:lumOff val="15000"/>
                            </a:schemeClr>
                          </a:solidFill>
                          <a:latin typeface="KoPub돋움체 Light" panose="00000300000000000000" pitchFamily="2" charset="-127"/>
                          <a:ea typeface="KoPub돋움체 Light" panose="00000300000000000000" pitchFamily="2" charset="-127"/>
                          <a:cs typeface="+mn-cs"/>
                        </a:rPr>
                        <a:t>부품 및</a:t>
                      </a:r>
                      <a:endParaRPr lang="en-US" altLang="ko-KR" sz="900" b="1" kern="1200">
                        <a:ln>
                          <a:solidFill>
                            <a:schemeClr val="bg1">
                              <a:lumMod val="75000"/>
                              <a:alpha val="0"/>
                            </a:schemeClr>
                          </a:solidFill>
                        </a:ln>
                        <a:solidFill>
                          <a:schemeClr val="tx1">
                            <a:lumMod val="85000"/>
                            <a:lumOff val="15000"/>
                          </a:schemeClr>
                        </a:solidFill>
                        <a:latin typeface="KoPub돋움체 Light" panose="00000300000000000000" pitchFamily="2" charset="-127"/>
                        <a:ea typeface="KoPub돋움체 Light" panose="00000300000000000000" pitchFamily="2" charset="-127"/>
                        <a:cs typeface="+mn-cs"/>
                      </a:endParaRPr>
                    </a:p>
                    <a:p>
                      <a:pPr algn="ctr" fontAlgn="ctr"/>
                      <a:r>
                        <a:rPr lang="ko-KR" altLang="en-US" sz="900" b="1" kern="1200">
                          <a:ln>
                            <a:solidFill>
                              <a:schemeClr val="bg1">
                                <a:lumMod val="75000"/>
                                <a:alpha val="0"/>
                              </a:schemeClr>
                            </a:solidFill>
                          </a:ln>
                          <a:solidFill>
                            <a:schemeClr val="tx1">
                              <a:lumMod val="85000"/>
                              <a:lumOff val="15000"/>
                            </a:schemeClr>
                          </a:solidFill>
                          <a:latin typeface="KoPub돋움체 Light" panose="00000300000000000000" pitchFamily="2" charset="-127"/>
                          <a:ea typeface="KoPub돋움체 Light" panose="00000300000000000000" pitchFamily="2" charset="-127"/>
                          <a:cs typeface="+mn-cs"/>
                        </a:rPr>
                        <a:t>시스템</a:t>
                      </a:r>
                      <a:endParaRPr lang="en-US" altLang="ko-KR" sz="900" b="1" kern="1200">
                        <a:ln>
                          <a:solidFill>
                            <a:schemeClr val="bg1">
                              <a:lumMod val="75000"/>
                              <a:alpha val="0"/>
                            </a:schemeClr>
                          </a:solidFill>
                        </a:ln>
                        <a:solidFill>
                          <a:schemeClr val="tx1">
                            <a:lumMod val="85000"/>
                            <a:lumOff val="15000"/>
                          </a:schemeClr>
                        </a:solidFill>
                        <a:latin typeface="KoPub돋움체 Light" panose="00000300000000000000" pitchFamily="2" charset="-127"/>
                        <a:ea typeface="KoPub돋움체 Light" panose="00000300000000000000" pitchFamily="2" charset="-127"/>
                        <a:cs typeface="+mn-cs"/>
                      </a:endParaRPr>
                    </a:p>
                    <a:p>
                      <a:pPr algn="ctr" fontAlgn="ctr"/>
                      <a:r>
                        <a:rPr lang="ko-KR" altLang="en-US" sz="900" b="1" kern="1200">
                          <a:ln>
                            <a:solidFill>
                              <a:schemeClr val="bg1">
                                <a:lumMod val="75000"/>
                                <a:alpha val="0"/>
                              </a:schemeClr>
                            </a:solidFill>
                          </a:ln>
                          <a:solidFill>
                            <a:schemeClr val="tx1">
                              <a:lumMod val="85000"/>
                              <a:lumOff val="15000"/>
                            </a:schemeClr>
                          </a:solidFill>
                          <a:latin typeface="KoPub돋움체 Light" panose="00000300000000000000" pitchFamily="2" charset="-127"/>
                          <a:ea typeface="KoPub돋움체 Light" panose="00000300000000000000" pitchFamily="2" charset="-127"/>
                          <a:cs typeface="+mn-cs"/>
                        </a:rPr>
                        <a:t>제조</a:t>
                      </a:r>
                      <a:endParaRPr lang="en-US" sz="900" b="1" kern="1200">
                        <a:ln>
                          <a:solidFill>
                            <a:schemeClr val="bg1">
                              <a:lumMod val="75000"/>
                              <a:alpha val="0"/>
                            </a:schemeClr>
                          </a:solidFill>
                        </a:ln>
                        <a:solidFill>
                          <a:schemeClr val="tx1">
                            <a:lumMod val="85000"/>
                            <a:lumOff val="15000"/>
                          </a:schemeClr>
                        </a:solidFill>
                        <a:latin typeface="KoPub돋움체 Light" panose="00000300000000000000" pitchFamily="2" charset="-127"/>
                        <a:ea typeface="KoPub돋움체 Light" panose="00000300000000000000" pitchFamily="2" charset="-127"/>
                        <a:cs typeface="+mn-cs"/>
                      </a:endParaRPr>
                    </a:p>
                  </a:txBody>
                  <a:tcPr marL="36000" marR="36000" marT="0" marB="0" anchor="ctr">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chemeClr val="bg1">
                        <a:lumMod val="95000"/>
                      </a:schemeClr>
                    </a:solidFill>
                  </a:tcPr>
                </a:tc>
                <a:tc>
                  <a:txBody>
                    <a:bodyPr/>
                    <a:lstStyle/>
                    <a:p>
                      <a:pPr marL="172800" indent="-171450" algn="l" fontAlgn="ctr">
                        <a:buClr>
                          <a:srgbClr val="00338D"/>
                        </a:buClr>
                        <a:buFont typeface="Wingdings" panose="05000000000000000000" pitchFamily="2" charset="2"/>
                        <a:buChar char="§"/>
                      </a:pPr>
                      <a:r>
                        <a:rPr lang="ko-KR" altLang="en-US" sz="900" kern="1200">
                          <a:ln>
                            <a:solidFill>
                              <a:schemeClr val="bg1">
                                <a:lumMod val="75000"/>
                                <a:alpha val="0"/>
                              </a:schemeClr>
                            </a:solidFill>
                          </a:ln>
                          <a:solidFill>
                            <a:schemeClr val="tx1">
                              <a:lumMod val="85000"/>
                              <a:lumOff val="15000"/>
                            </a:schemeClr>
                          </a:solidFill>
                          <a:latin typeface="KoPub돋움체 Light" panose="00000300000000000000" pitchFamily="2" charset="-127"/>
                          <a:ea typeface="KoPub돋움체 Light" panose="00000300000000000000" pitchFamily="2" charset="-127"/>
                          <a:cs typeface="+mn-cs"/>
                        </a:rPr>
                        <a:t>두산에너빌리티</a:t>
                      </a:r>
                      <a:endParaRPr lang="en-US" altLang="ko-KR" sz="900" kern="1200">
                        <a:ln>
                          <a:solidFill>
                            <a:schemeClr val="bg1">
                              <a:lumMod val="75000"/>
                              <a:alpha val="0"/>
                            </a:schemeClr>
                          </a:solidFill>
                        </a:ln>
                        <a:solidFill>
                          <a:schemeClr val="tx1">
                            <a:lumMod val="85000"/>
                            <a:lumOff val="15000"/>
                          </a:schemeClr>
                        </a:solidFill>
                        <a:latin typeface="KoPub돋움체 Light" panose="00000300000000000000" pitchFamily="2" charset="-127"/>
                        <a:ea typeface="KoPub돋움체 Light" panose="00000300000000000000" pitchFamily="2" charset="-127"/>
                        <a:cs typeface="+mn-cs"/>
                      </a:endParaRPr>
                    </a:p>
                    <a:p>
                      <a:pPr marL="259200" indent="-171450" algn="l" fontAlgn="ctr">
                        <a:buFont typeface="Wingdings" panose="05000000000000000000" pitchFamily="2" charset="2"/>
                        <a:buChar char="ü"/>
                      </a:pPr>
                      <a:r>
                        <a:rPr lang="ko-KR" altLang="en-US" sz="900" kern="1200">
                          <a:ln>
                            <a:solidFill>
                              <a:schemeClr val="bg1">
                                <a:lumMod val="75000"/>
                                <a:alpha val="0"/>
                              </a:schemeClr>
                            </a:solidFill>
                          </a:ln>
                          <a:solidFill>
                            <a:schemeClr val="tx1">
                              <a:lumMod val="85000"/>
                              <a:lumOff val="15000"/>
                            </a:schemeClr>
                          </a:solidFill>
                          <a:latin typeface="KoPub돋움체 Light" panose="00000300000000000000" pitchFamily="2" charset="-127"/>
                          <a:ea typeface="KoPub돋움체 Light" panose="00000300000000000000" pitchFamily="2" charset="-127"/>
                          <a:cs typeface="+mn-cs"/>
                        </a:rPr>
                        <a:t>서남해 해상풍력단지에 </a:t>
                      </a:r>
                      <a:r>
                        <a:rPr lang="en-US" altLang="ko-KR" sz="900" kern="1200">
                          <a:ln>
                            <a:solidFill>
                              <a:schemeClr val="bg1">
                                <a:lumMod val="75000"/>
                                <a:alpha val="0"/>
                              </a:schemeClr>
                            </a:solidFill>
                          </a:ln>
                          <a:solidFill>
                            <a:schemeClr val="tx1">
                              <a:lumMod val="85000"/>
                              <a:lumOff val="15000"/>
                            </a:schemeClr>
                          </a:solidFill>
                          <a:latin typeface="KoPub돋움체 Light" panose="00000300000000000000" pitchFamily="2" charset="-127"/>
                          <a:ea typeface="KoPub돋움체 Light" panose="00000300000000000000" pitchFamily="2" charset="-127"/>
                          <a:cs typeface="+mn-cs"/>
                        </a:rPr>
                        <a:t>3MW </a:t>
                      </a:r>
                      <a:r>
                        <a:rPr lang="ko-KR" altLang="en-US" sz="900" kern="1200">
                          <a:ln>
                            <a:solidFill>
                              <a:schemeClr val="bg1">
                                <a:lumMod val="75000"/>
                                <a:alpha val="0"/>
                              </a:schemeClr>
                            </a:solidFill>
                          </a:ln>
                          <a:solidFill>
                            <a:schemeClr val="tx1">
                              <a:lumMod val="85000"/>
                              <a:lumOff val="15000"/>
                            </a:schemeClr>
                          </a:solidFill>
                          <a:latin typeface="KoPub돋움체 Light" panose="00000300000000000000" pitchFamily="2" charset="-127"/>
                          <a:ea typeface="KoPub돋움체 Light" panose="00000300000000000000" pitchFamily="2" charset="-127"/>
                          <a:cs typeface="+mn-cs"/>
                        </a:rPr>
                        <a:t>모델 </a:t>
                      </a:r>
                      <a:r>
                        <a:rPr lang="en-US" altLang="ko-KR" sz="900" kern="1200">
                          <a:ln>
                            <a:solidFill>
                              <a:schemeClr val="bg1">
                                <a:lumMod val="75000"/>
                                <a:alpha val="0"/>
                              </a:schemeClr>
                            </a:solidFill>
                          </a:ln>
                          <a:solidFill>
                            <a:schemeClr val="tx1">
                              <a:lumMod val="85000"/>
                              <a:lumOff val="15000"/>
                            </a:schemeClr>
                          </a:solidFill>
                          <a:latin typeface="KoPub돋움체 Light" panose="00000300000000000000" pitchFamily="2" charset="-127"/>
                          <a:ea typeface="KoPub돋움체 Light" panose="00000300000000000000" pitchFamily="2" charset="-127"/>
                          <a:cs typeface="+mn-cs"/>
                        </a:rPr>
                        <a:t>20</a:t>
                      </a:r>
                      <a:r>
                        <a:rPr lang="ko-KR" altLang="en-US" sz="900" kern="1200">
                          <a:ln>
                            <a:solidFill>
                              <a:schemeClr val="bg1">
                                <a:lumMod val="75000"/>
                                <a:alpha val="0"/>
                              </a:schemeClr>
                            </a:solidFill>
                          </a:ln>
                          <a:solidFill>
                            <a:schemeClr val="tx1">
                              <a:lumMod val="85000"/>
                              <a:lumOff val="15000"/>
                            </a:schemeClr>
                          </a:solidFill>
                          <a:latin typeface="KoPub돋움체 Light" panose="00000300000000000000" pitchFamily="2" charset="-127"/>
                          <a:ea typeface="KoPub돋움체 Light" panose="00000300000000000000" pitchFamily="2" charset="-127"/>
                          <a:cs typeface="+mn-cs"/>
                        </a:rPr>
                        <a:t>기</a:t>
                      </a:r>
                      <a:r>
                        <a:rPr lang="en-US" altLang="ko-KR" sz="900" kern="1200">
                          <a:ln>
                            <a:solidFill>
                              <a:schemeClr val="bg1">
                                <a:lumMod val="75000"/>
                                <a:alpha val="0"/>
                              </a:schemeClr>
                            </a:solidFill>
                          </a:ln>
                          <a:solidFill>
                            <a:schemeClr val="tx1">
                              <a:lumMod val="85000"/>
                              <a:lumOff val="15000"/>
                            </a:schemeClr>
                          </a:solidFill>
                          <a:latin typeface="KoPub돋움체 Light" panose="00000300000000000000" pitchFamily="2" charset="-127"/>
                          <a:ea typeface="KoPub돋움체 Light" panose="00000300000000000000" pitchFamily="2" charset="-127"/>
                          <a:cs typeface="+mn-cs"/>
                        </a:rPr>
                        <a:t>, </a:t>
                      </a:r>
                      <a:r>
                        <a:rPr lang="ko-KR" altLang="en-US" sz="900" kern="1200">
                          <a:ln>
                            <a:solidFill>
                              <a:schemeClr val="bg1">
                                <a:lumMod val="75000"/>
                                <a:alpha val="0"/>
                              </a:schemeClr>
                            </a:solidFill>
                          </a:ln>
                          <a:solidFill>
                            <a:schemeClr val="tx1">
                              <a:lumMod val="85000"/>
                              <a:lumOff val="15000"/>
                            </a:schemeClr>
                          </a:solidFill>
                          <a:latin typeface="KoPub돋움체 Light" panose="00000300000000000000" pitchFamily="2" charset="-127"/>
                          <a:ea typeface="KoPub돋움체 Light" panose="00000300000000000000" pitchFamily="2" charset="-127"/>
                          <a:cs typeface="+mn-cs"/>
                        </a:rPr>
                        <a:t>탐라 해상풍력단지에 </a:t>
                      </a:r>
                      <a:r>
                        <a:rPr lang="en-US" altLang="ko-KR" sz="900" kern="1200">
                          <a:ln>
                            <a:solidFill>
                              <a:schemeClr val="bg1">
                                <a:lumMod val="75000"/>
                                <a:alpha val="0"/>
                              </a:schemeClr>
                            </a:solidFill>
                          </a:ln>
                          <a:solidFill>
                            <a:schemeClr val="tx1">
                              <a:lumMod val="85000"/>
                              <a:lumOff val="15000"/>
                            </a:schemeClr>
                          </a:solidFill>
                          <a:latin typeface="KoPub돋움체 Light" panose="00000300000000000000" pitchFamily="2" charset="-127"/>
                          <a:ea typeface="KoPub돋움체 Light" panose="00000300000000000000" pitchFamily="2" charset="-127"/>
                          <a:cs typeface="+mn-cs"/>
                        </a:rPr>
                        <a:t>3MW 10</a:t>
                      </a:r>
                      <a:r>
                        <a:rPr lang="ko-KR" altLang="en-US" sz="900" kern="1200">
                          <a:ln>
                            <a:solidFill>
                              <a:schemeClr val="bg1">
                                <a:lumMod val="75000"/>
                                <a:alpha val="0"/>
                              </a:schemeClr>
                            </a:solidFill>
                          </a:ln>
                          <a:solidFill>
                            <a:schemeClr val="tx1">
                              <a:lumMod val="85000"/>
                              <a:lumOff val="15000"/>
                            </a:schemeClr>
                          </a:solidFill>
                          <a:latin typeface="KoPub돋움체 Light" panose="00000300000000000000" pitchFamily="2" charset="-127"/>
                          <a:ea typeface="KoPub돋움체 Light" panose="00000300000000000000" pitchFamily="2" charset="-127"/>
                          <a:cs typeface="+mn-cs"/>
                        </a:rPr>
                        <a:t>기 공급</a:t>
                      </a:r>
                      <a:endParaRPr lang="en-US" altLang="ko-KR" sz="900" kern="1200">
                        <a:ln>
                          <a:solidFill>
                            <a:schemeClr val="bg1">
                              <a:lumMod val="75000"/>
                              <a:alpha val="0"/>
                            </a:schemeClr>
                          </a:solidFill>
                        </a:ln>
                        <a:solidFill>
                          <a:schemeClr val="tx1">
                            <a:lumMod val="85000"/>
                            <a:lumOff val="15000"/>
                          </a:schemeClr>
                        </a:solidFill>
                        <a:latin typeface="KoPub돋움체 Light" panose="00000300000000000000" pitchFamily="2" charset="-127"/>
                        <a:ea typeface="KoPub돋움체 Light" panose="00000300000000000000" pitchFamily="2" charset="-127"/>
                        <a:cs typeface="+mn-cs"/>
                      </a:endParaRPr>
                    </a:p>
                    <a:p>
                      <a:pPr marL="259200" indent="-171450" algn="l" fontAlgn="ctr">
                        <a:buFont typeface="Wingdings" panose="05000000000000000000" pitchFamily="2" charset="2"/>
                        <a:buChar char="ü"/>
                      </a:pPr>
                      <a:r>
                        <a:rPr lang="en-US" altLang="ko-KR" sz="900" kern="1200">
                          <a:ln>
                            <a:solidFill>
                              <a:schemeClr val="bg1">
                                <a:lumMod val="75000"/>
                                <a:alpha val="0"/>
                              </a:schemeClr>
                            </a:solidFill>
                          </a:ln>
                          <a:solidFill>
                            <a:schemeClr val="tx1">
                              <a:lumMod val="85000"/>
                              <a:lumOff val="15000"/>
                            </a:schemeClr>
                          </a:solidFill>
                          <a:latin typeface="KoPub돋움체 Light" panose="00000300000000000000" pitchFamily="2" charset="-127"/>
                          <a:ea typeface="KoPub돋움체 Light" panose="00000300000000000000" pitchFamily="2" charset="-127"/>
                          <a:cs typeface="+mn-cs"/>
                        </a:rPr>
                        <a:t>2022</a:t>
                      </a:r>
                      <a:r>
                        <a:rPr lang="ko-KR" altLang="en-US" sz="900" kern="1200">
                          <a:ln>
                            <a:solidFill>
                              <a:schemeClr val="bg1">
                                <a:lumMod val="75000"/>
                                <a:alpha val="0"/>
                              </a:schemeClr>
                            </a:solidFill>
                          </a:ln>
                          <a:solidFill>
                            <a:schemeClr val="tx1">
                              <a:lumMod val="85000"/>
                              <a:lumOff val="15000"/>
                            </a:schemeClr>
                          </a:solidFill>
                          <a:latin typeface="KoPub돋움체 Light" panose="00000300000000000000" pitchFamily="2" charset="-127"/>
                          <a:ea typeface="KoPub돋움체 Light" panose="00000300000000000000" pitchFamily="2" charset="-127"/>
                          <a:cs typeface="+mn-cs"/>
                        </a:rPr>
                        <a:t>년 착공 앞두고 제주 한림 해상풍력단지에 </a:t>
                      </a:r>
                      <a:r>
                        <a:rPr lang="en-US" altLang="ko-KR" sz="900" kern="1200">
                          <a:ln>
                            <a:solidFill>
                              <a:schemeClr val="bg1">
                                <a:lumMod val="75000"/>
                                <a:alpha val="0"/>
                              </a:schemeClr>
                            </a:solidFill>
                          </a:ln>
                          <a:solidFill>
                            <a:schemeClr val="tx1">
                              <a:lumMod val="85000"/>
                              <a:lumOff val="15000"/>
                            </a:schemeClr>
                          </a:solidFill>
                          <a:latin typeface="KoPub돋움체 Light" panose="00000300000000000000" pitchFamily="2" charset="-127"/>
                          <a:ea typeface="KoPub돋움체 Light" panose="00000300000000000000" pitchFamily="2" charset="-127"/>
                          <a:cs typeface="+mn-cs"/>
                        </a:rPr>
                        <a:t>5.56MW 18</a:t>
                      </a:r>
                      <a:r>
                        <a:rPr lang="ko-KR" altLang="en-US" sz="900" kern="1200">
                          <a:ln>
                            <a:solidFill>
                              <a:schemeClr val="bg1">
                                <a:lumMod val="75000"/>
                                <a:alpha val="0"/>
                              </a:schemeClr>
                            </a:solidFill>
                          </a:ln>
                          <a:solidFill>
                            <a:schemeClr val="tx1">
                              <a:lumMod val="85000"/>
                              <a:lumOff val="15000"/>
                            </a:schemeClr>
                          </a:solidFill>
                          <a:latin typeface="KoPub돋움체 Light" panose="00000300000000000000" pitchFamily="2" charset="-127"/>
                          <a:ea typeface="KoPub돋움체 Light" panose="00000300000000000000" pitchFamily="2" charset="-127"/>
                          <a:cs typeface="+mn-cs"/>
                        </a:rPr>
                        <a:t>기 투입 예정</a:t>
                      </a:r>
                      <a:endParaRPr lang="en-US" altLang="ko-KR" sz="900" kern="1200">
                        <a:ln>
                          <a:solidFill>
                            <a:schemeClr val="bg1">
                              <a:lumMod val="75000"/>
                              <a:alpha val="0"/>
                            </a:schemeClr>
                          </a:solidFill>
                        </a:ln>
                        <a:solidFill>
                          <a:schemeClr val="tx1">
                            <a:lumMod val="85000"/>
                            <a:lumOff val="15000"/>
                          </a:schemeClr>
                        </a:solidFill>
                        <a:latin typeface="KoPub돋움체 Light" panose="00000300000000000000" pitchFamily="2" charset="-127"/>
                        <a:ea typeface="KoPub돋움체 Light" panose="00000300000000000000" pitchFamily="2" charset="-127"/>
                        <a:cs typeface="+mn-cs"/>
                      </a:endParaRPr>
                    </a:p>
                    <a:p>
                      <a:pPr marL="259200" indent="-171450" algn="l" fontAlgn="ctr">
                        <a:buFont typeface="Wingdings" panose="05000000000000000000" pitchFamily="2" charset="2"/>
                        <a:buChar char="ü"/>
                      </a:pPr>
                      <a:r>
                        <a:rPr lang="ko-KR" altLang="en-US" sz="900" kern="1200">
                          <a:ln>
                            <a:solidFill>
                              <a:schemeClr val="bg1">
                                <a:lumMod val="75000"/>
                                <a:alpha val="0"/>
                              </a:schemeClr>
                            </a:solidFill>
                          </a:ln>
                          <a:solidFill>
                            <a:schemeClr val="tx1">
                              <a:lumMod val="85000"/>
                              <a:lumOff val="15000"/>
                            </a:schemeClr>
                          </a:solidFill>
                          <a:latin typeface="KoPub돋움체 Light" panose="00000300000000000000" pitchFamily="2" charset="-127"/>
                          <a:ea typeface="KoPub돋움체 Light" panose="00000300000000000000" pitchFamily="2" charset="-127"/>
                          <a:cs typeface="+mn-cs"/>
                        </a:rPr>
                        <a:t>현재 </a:t>
                      </a:r>
                      <a:r>
                        <a:rPr lang="en-US" altLang="ko-KR" sz="900" kern="1200">
                          <a:ln>
                            <a:solidFill>
                              <a:schemeClr val="bg1">
                                <a:lumMod val="75000"/>
                                <a:alpha val="0"/>
                              </a:schemeClr>
                            </a:solidFill>
                          </a:ln>
                          <a:solidFill>
                            <a:schemeClr val="tx1">
                              <a:lumMod val="85000"/>
                              <a:lumOff val="15000"/>
                            </a:schemeClr>
                          </a:solidFill>
                          <a:latin typeface="KoPub돋움체 Light" panose="00000300000000000000" pitchFamily="2" charset="-127"/>
                          <a:ea typeface="KoPub돋움체 Light" panose="00000300000000000000" pitchFamily="2" charset="-127"/>
                          <a:cs typeface="+mn-cs"/>
                        </a:rPr>
                        <a:t>8MW </a:t>
                      </a:r>
                      <a:r>
                        <a:rPr lang="ko-KR" altLang="en-US" sz="900" kern="1200">
                          <a:ln>
                            <a:solidFill>
                              <a:schemeClr val="bg1">
                                <a:lumMod val="75000"/>
                                <a:alpha val="0"/>
                              </a:schemeClr>
                            </a:solidFill>
                          </a:ln>
                          <a:solidFill>
                            <a:schemeClr val="tx1">
                              <a:lumMod val="85000"/>
                              <a:lumOff val="15000"/>
                            </a:schemeClr>
                          </a:solidFill>
                          <a:latin typeface="KoPub돋움체 Light" panose="00000300000000000000" pitchFamily="2" charset="-127"/>
                          <a:ea typeface="KoPub돋움체 Light" panose="00000300000000000000" pitchFamily="2" charset="-127"/>
                          <a:cs typeface="+mn-cs"/>
                        </a:rPr>
                        <a:t>부유식 해상풍력 터빈 개발 추진중</a:t>
                      </a:r>
                      <a:endParaRPr lang="en-US" altLang="ko-KR" sz="900" kern="1200">
                        <a:ln>
                          <a:solidFill>
                            <a:schemeClr val="bg1">
                              <a:lumMod val="75000"/>
                              <a:alpha val="0"/>
                            </a:schemeClr>
                          </a:solidFill>
                        </a:ln>
                        <a:solidFill>
                          <a:schemeClr val="tx1">
                            <a:lumMod val="85000"/>
                            <a:lumOff val="15000"/>
                          </a:schemeClr>
                        </a:solidFill>
                        <a:latin typeface="KoPub돋움체 Light" panose="00000300000000000000" pitchFamily="2" charset="-127"/>
                        <a:ea typeface="KoPub돋움체 Light" panose="00000300000000000000" pitchFamily="2" charset="-127"/>
                        <a:cs typeface="+mn-cs"/>
                      </a:endParaRPr>
                    </a:p>
                    <a:p>
                      <a:pPr marL="172800" indent="-171450" algn="l" fontAlgn="ctr">
                        <a:buClr>
                          <a:srgbClr val="00338D"/>
                        </a:buClr>
                        <a:buFont typeface="Wingdings" panose="05000000000000000000" pitchFamily="2" charset="2"/>
                        <a:buChar char="§"/>
                      </a:pPr>
                      <a:r>
                        <a:rPr lang="ko-KR" altLang="en-US" sz="900" kern="1200">
                          <a:ln>
                            <a:solidFill>
                              <a:schemeClr val="bg1">
                                <a:lumMod val="75000"/>
                                <a:alpha val="0"/>
                              </a:schemeClr>
                            </a:solidFill>
                          </a:ln>
                          <a:solidFill>
                            <a:schemeClr val="tx1">
                              <a:lumMod val="85000"/>
                              <a:lumOff val="15000"/>
                            </a:schemeClr>
                          </a:solidFill>
                          <a:latin typeface="KoPub돋움체 Light" panose="00000300000000000000" pitchFamily="2" charset="-127"/>
                          <a:ea typeface="KoPub돋움체 Light" panose="00000300000000000000" pitchFamily="2" charset="-127"/>
                          <a:cs typeface="+mn-cs"/>
                        </a:rPr>
                        <a:t>휴먼컴퍼지트</a:t>
                      </a:r>
                      <a:endParaRPr lang="en-US" altLang="ko-KR" sz="900" kern="1200">
                        <a:ln>
                          <a:solidFill>
                            <a:schemeClr val="bg1">
                              <a:lumMod val="75000"/>
                              <a:alpha val="0"/>
                            </a:schemeClr>
                          </a:solidFill>
                        </a:ln>
                        <a:solidFill>
                          <a:schemeClr val="tx1">
                            <a:lumMod val="85000"/>
                            <a:lumOff val="15000"/>
                          </a:schemeClr>
                        </a:solidFill>
                        <a:latin typeface="KoPub돋움체 Light" panose="00000300000000000000" pitchFamily="2" charset="-127"/>
                        <a:ea typeface="KoPub돋움체 Light" panose="00000300000000000000" pitchFamily="2" charset="-127"/>
                        <a:cs typeface="+mn-cs"/>
                      </a:endParaRPr>
                    </a:p>
                    <a:p>
                      <a:pPr marL="259200" indent="-171450" algn="l" fontAlgn="ctr">
                        <a:buFont typeface="Wingdings" panose="05000000000000000000" pitchFamily="2" charset="2"/>
                        <a:buChar char="ü"/>
                      </a:pPr>
                      <a:r>
                        <a:rPr lang="ko-KR" altLang="en-US" sz="900" kern="1200">
                          <a:ln>
                            <a:solidFill>
                              <a:schemeClr val="bg1">
                                <a:lumMod val="75000"/>
                                <a:alpha val="0"/>
                              </a:schemeClr>
                            </a:solidFill>
                          </a:ln>
                          <a:solidFill>
                            <a:schemeClr val="tx1">
                              <a:lumMod val="85000"/>
                              <a:lumOff val="15000"/>
                            </a:schemeClr>
                          </a:solidFill>
                          <a:latin typeface="KoPub돋움체 Light" panose="00000300000000000000" pitchFamily="2" charset="-127"/>
                          <a:ea typeface="KoPub돋움체 Light" panose="00000300000000000000" pitchFamily="2" charset="-127"/>
                          <a:cs typeface="+mn-cs"/>
                        </a:rPr>
                        <a:t>블레이드 </a:t>
                      </a:r>
                      <a:r>
                        <a:rPr lang="en-US" altLang="ko-KR" sz="900" kern="1200">
                          <a:ln>
                            <a:solidFill>
                              <a:schemeClr val="bg1">
                                <a:lumMod val="75000"/>
                                <a:alpha val="0"/>
                              </a:schemeClr>
                            </a:solidFill>
                          </a:ln>
                          <a:solidFill>
                            <a:schemeClr val="tx1">
                              <a:lumMod val="85000"/>
                              <a:lumOff val="15000"/>
                            </a:schemeClr>
                          </a:solidFill>
                          <a:latin typeface="KoPub돋움체 Light" panose="00000300000000000000" pitchFamily="2" charset="-127"/>
                          <a:ea typeface="KoPub돋움체 Light" panose="00000300000000000000" pitchFamily="2" charset="-127"/>
                          <a:cs typeface="+mn-cs"/>
                        </a:rPr>
                        <a:t>5MW</a:t>
                      </a:r>
                      <a:r>
                        <a:rPr lang="ko-KR" altLang="en-US" sz="900" kern="1200">
                          <a:ln>
                            <a:solidFill>
                              <a:schemeClr val="bg1">
                                <a:lumMod val="75000"/>
                                <a:alpha val="0"/>
                              </a:schemeClr>
                            </a:solidFill>
                          </a:ln>
                          <a:solidFill>
                            <a:schemeClr val="tx1">
                              <a:lumMod val="85000"/>
                              <a:lumOff val="15000"/>
                            </a:schemeClr>
                          </a:solidFill>
                          <a:latin typeface="KoPub돋움체 Light" panose="00000300000000000000" pitchFamily="2" charset="-127"/>
                          <a:ea typeface="KoPub돋움체 Light" panose="00000300000000000000" pitchFamily="2" charset="-127"/>
                          <a:cs typeface="+mn-cs"/>
                        </a:rPr>
                        <a:t>까지 공급</a:t>
                      </a:r>
                      <a:endParaRPr lang="en-US" altLang="ko-KR" sz="900" kern="1200">
                        <a:ln>
                          <a:solidFill>
                            <a:schemeClr val="bg1">
                              <a:lumMod val="75000"/>
                              <a:alpha val="0"/>
                            </a:schemeClr>
                          </a:solidFill>
                        </a:ln>
                        <a:solidFill>
                          <a:schemeClr val="tx1">
                            <a:lumMod val="85000"/>
                            <a:lumOff val="15000"/>
                          </a:schemeClr>
                        </a:solidFill>
                        <a:latin typeface="KoPub돋움체 Light" panose="00000300000000000000" pitchFamily="2" charset="-127"/>
                        <a:ea typeface="KoPub돋움체 Light" panose="00000300000000000000" pitchFamily="2" charset="-127"/>
                        <a:cs typeface="+mn-cs"/>
                      </a:endParaRPr>
                    </a:p>
                    <a:p>
                      <a:pPr marL="259200" indent="-171450" algn="l" fontAlgn="ctr">
                        <a:buFont typeface="Wingdings" panose="05000000000000000000" pitchFamily="2" charset="2"/>
                        <a:buChar char="ü"/>
                      </a:pPr>
                      <a:r>
                        <a:rPr lang="ko-KR" altLang="en-US" sz="900" kern="1200">
                          <a:ln>
                            <a:solidFill>
                              <a:schemeClr val="bg1">
                                <a:lumMod val="75000"/>
                                <a:alpha val="0"/>
                              </a:schemeClr>
                            </a:solidFill>
                          </a:ln>
                          <a:solidFill>
                            <a:schemeClr val="tx1">
                              <a:lumMod val="85000"/>
                              <a:lumOff val="15000"/>
                            </a:schemeClr>
                          </a:solidFill>
                          <a:latin typeface="KoPub돋움체 Light" panose="00000300000000000000" pitchFamily="2" charset="-127"/>
                          <a:ea typeface="KoPub돋움체 Light" panose="00000300000000000000" pitchFamily="2" charset="-127"/>
                          <a:cs typeface="+mn-cs"/>
                        </a:rPr>
                        <a:t>기존 유리섬유보다 가볍고 강성은 뛰어난 탄소섬유 소재 블레이드를 서남해 해상풍력단지에 실증</a:t>
                      </a:r>
                      <a:endParaRPr lang="en-US" altLang="ko-KR" sz="900" kern="1200">
                        <a:ln>
                          <a:solidFill>
                            <a:schemeClr val="bg1">
                              <a:lumMod val="75000"/>
                              <a:alpha val="0"/>
                            </a:schemeClr>
                          </a:solidFill>
                        </a:ln>
                        <a:solidFill>
                          <a:schemeClr val="tx1">
                            <a:lumMod val="85000"/>
                            <a:lumOff val="15000"/>
                          </a:schemeClr>
                        </a:solidFill>
                        <a:latin typeface="KoPub돋움체 Light" panose="00000300000000000000" pitchFamily="2" charset="-127"/>
                        <a:ea typeface="KoPub돋움체 Light" panose="00000300000000000000" pitchFamily="2" charset="-127"/>
                        <a:cs typeface="+mn-cs"/>
                      </a:endParaRP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chemeClr val="bg1">
                        <a:lumMod val="95000"/>
                      </a:schemeClr>
                    </a:solidFill>
                  </a:tcPr>
                </a:tc>
                <a:tc>
                  <a:txBody>
                    <a:bodyPr/>
                    <a:lstStyle/>
                    <a:p>
                      <a:pPr marL="259200" indent="-171450" algn="l" fontAlgn="ctr">
                        <a:buFont typeface="Wingdings" panose="05000000000000000000" pitchFamily="2" charset="2"/>
                        <a:buChar char="ü"/>
                      </a:pPr>
                      <a:r>
                        <a:rPr lang="ko-KR" altLang="en-US" sz="900" kern="1200">
                          <a:ln>
                            <a:solidFill>
                              <a:schemeClr val="bg1">
                                <a:lumMod val="75000"/>
                                <a:alpha val="0"/>
                              </a:schemeClr>
                            </a:solidFill>
                          </a:ln>
                          <a:solidFill>
                            <a:schemeClr val="tx1">
                              <a:lumMod val="85000"/>
                              <a:lumOff val="15000"/>
                            </a:schemeClr>
                          </a:solidFill>
                          <a:latin typeface="KoPub돋움체 Light" panose="00000300000000000000" pitchFamily="2" charset="-127"/>
                          <a:ea typeface="KoPub돋움체 Light" panose="00000300000000000000" pitchFamily="2" charset="-127"/>
                          <a:cs typeface="+mn-cs"/>
                        </a:rPr>
                        <a:t>터빈</a:t>
                      </a:r>
                      <a:r>
                        <a:rPr lang="en-US" altLang="ko-KR" sz="900" kern="1200">
                          <a:ln>
                            <a:solidFill>
                              <a:schemeClr val="bg1">
                                <a:lumMod val="75000"/>
                                <a:alpha val="0"/>
                              </a:schemeClr>
                            </a:solidFill>
                          </a:ln>
                          <a:solidFill>
                            <a:schemeClr val="tx1">
                              <a:lumMod val="85000"/>
                              <a:lumOff val="15000"/>
                            </a:schemeClr>
                          </a:solidFill>
                          <a:latin typeface="KoPub돋움체 Light" panose="00000300000000000000" pitchFamily="2" charset="-127"/>
                          <a:ea typeface="KoPub돋움체 Light" panose="00000300000000000000" pitchFamily="2" charset="-127"/>
                          <a:cs typeface="+mn-cs"/>
                        </a:rPr>
                        <a:t>: </a:t>
                      </a:r>
                      <a:r>
                        <a:rPr lang="ko-KR" altLang="en-US" sz="900" kern="1200">
                          <a:ln>
                            <a:solidFill>
                              <a:schemeClr val="bg1">
                                <a:lumMod val="75000"/>
                                <a:alpha val="0"/>
                              </a:schemeClr>
                            </a:solidFill>
                          </a:ln>
                          <a:solidFill>
                            <a:schemeClr val="tx1">
                              <a:lumMod val="85000"/>
                              <a:lumOff val="15000"/>
                            </a:schemeClr>
                          </a:solidFill>
                          <a:latin typeface="KoPub돋움체 Light" panose="00000300000000000000" pitchFamily="2" charset="-127"/>
                          <a:ea typeface="KoPub돋움체 Light" panose="00000300000000000000" pitchFamily="2" charset="-127"/>
                          <a:cs typeface="+mn-cs"/>
                        </a:rPr>
                        <a:t>두산</a:t>
                      </a:r>
                      <a:r>
                        <a:rPr lang="en-US" altLang="ko-KR" sz="900" kern="1200">
                          <a:ln>
                            <a:solidFill>
                              <a:schemeClr val="bg1">
                                <a:lumMod val="75000"/>
                                <a:alpha val="0"/>
                              </a:schemeClr>
                            </a:solidFill>
                          </a:ln>
                          <a:solidFill>
                            <a:schemeClr val="tx1">
                              <a:lumMod val="85000"/>
                              <a:lumOff val="15000"/>
                            </a:schemeClr>
                          </a:solidFill>
                          <a:latin typeface="KoPub돋움체 Light" panose="00000300000000000000" pitchFamily="2" charset="-127"/>
                          <a:ea typeface="KoPub돋움체 Light" panose="00000300000000000000" pitchFamily="2" charset="-127"/>
                          <a:cs typeface="+mn-cs"/>
                        </a:rPr>
                        <a:t>, </a:t>
                      </a:r>
                      <a:r>
                        <a:rPr lang="ko-KR" altLang="en-US" sz="900" kern="1200">
                          <a:ln>
                            <a:solidFill>
                              <a:schemeClr val="bg1">
                                <a:lumMod val="75000"/>
                                <a:alpha val="0"/>
                              </a:schemeClr>
                            </a:solidFill>
                          </a:ln>
                          <a:solidFill>
                            <a:schemeClr val="tx1">
                              <a:lumMod val="85000"/>
                              <a:lumOff val="15000"/>
                            </a:schemeClr>
                          </a:solidFill>
                          <a:latin typeface="KoPub돋움체 Light" panose="00000300000000000000" pitchFamily="2" charset="-127"/>
                          <a:ea typeface="KoPub돋움체 Light" panose="00000300000000000000" pitchFamily="2" charset="-127"/>
                          <a:cs typeface="+mn-cs"/>
                        </a:rPr>
                        <a:t>유니슨</a:t>
                      </a:r>
                      <a:r>
                        <a:rPr lang="en-US" altLang="ko-KR" sz="900" kern="1200">
                          <a:ln>
                            <a:solidFill>
                              <a:schemeClr val="bg1">
                                <a:lumMod val="75000"/>
                                <a:alpha val="0"/>
                              </a:schemeClr>
                            </a:solidFill>
                          </a:ln>
                          <a:solidFill>
                            <a:schemeClr val="tx1">
                              <a:lumMod val="85000"/>
                              <a:lumOff val="15000"/>
                            </a:schemeClr>
                          </a:solidFill>
                          <a:latin typeface="KoPub돋움체 Light" panose="00000300000000000000" pitchFamily="2" charset="-127"/>
                          <a:ea typeface="KoPub돋움체 Light" panose="00000300000000000000" pitchFamily="2" charset="-127"/>
                          <a:cs typeface="+mn-cs"/>
                        </a:rPr>
                        <a:t>, </a:t>
                      </a:r>
                      <a:r>
                        <a:rPr lang="ko-KR" altLang="en-US" sz="900" kern="1200">
                          <a:ln>
                            <a:solidFill>
                              <a:schemeClr val="bg1">
                                <a:lumMod val="75000"/>
                                <a:alpha val="0"/>
                              </a:schemeClr>
                            </a:solidFill>
                          </a:ln>
                          <a:solidFill>
                            <a:schemeClr val="tx1">
                              <a:lumMod val="85000"/>
                              <a:lumOff val="15000"/>
                            </a:schemeClr>
                          </a:solidFill>
                          <a:latin typeface="KoPub돋움체 Light" panose="00000300000000000000" pitchFamily="2" charset="-127"/>
                          <a:ea typeface="KoPub돋움체 Light" panose="00000300000000000000" pitchFamily="2" charset="-127"/>
                          <a:cs typeface="+mn-cs"/>
                        </a:rPr>
                        <a:t>한진</a:t>
                      </a:r>
                      <a:r>
                        <a:rPr lang="en-US" altLang="ko-KR" sz="900" kern="1200">
                          <a:ln>
                            <a:solidFill>
                              <a:schemeClr val="bg1">
                                <a:lumMod val="75000"/>
                                <a:alpha val="0"/>
                              </a:schemeClr>
                            </a:solidFill>
                          </a:ln>
                          <a:solidFill>
                            <a:schemeClr val="tx1">
                              <a:lumMod val="85000"/>
                              <a:lumOff val="15000"/>
                            </a:schemeClr>
                          </a:solidFill>
                          <a:latin typeface="KoPub돋움체 Light" panose="00000300000000000000" pitchFamily="2" charset="-127"/>
                          <a:ea typeface="KoPub돋움체 Light" panose="00000300000000000000" pitchFamily="2" charset="-127"/>
                          <a:cs typeface="+mn-cs"/>
                        </a:rPr>
                        <a:t>, </a:t>
                      </a:r>
                      <a:r>
                        <a:rPr lang="ko-KR" altLang="en-US" sz="900" kern="1200">
                          <a:ln>
                            <a:solidFill>
                              <a:schemeClr val="bg1">
                                <a:lumMod val="75000"/>
                                <a:alpha val="0"/>
                              </a:schemeClr>
                            </a:solidFill>
                          </a:ln>
                          <a:solidFill>
                            <a:schemeClr val="tx1">
                              <a:lumMod val="85000"/>
                              <a:lumOff val="15000"/>
                            </a:schemeClr>
                          </a:solidFill>
                          <a:latin typeface="KoPub돋움체 Light" panose="00000300000000000000" pitchFamily="2" charset="-127"/>
                          <a:ea typeface="KoPub돋움체 Light" panose="00000300000000000000" pitchFamily="2" charset="-127"/>
                          <a:cs typeface="+mn-cs"/>
                        </a:rPr>
                        <a:t>효성 등</a:t>
                      </a:r>
                      <a:endParaRPr lang="en-US" altLang="ko-KR" sz="900" kern="1200">
                        <a:ln>
                          <a:solidFill>
                            <a:schemeClr val="bg1">
                              <a:lumMod val="75000"/>
                              <a:alpha val="0"/>
                            </a:schemeClr>
                          </a:solidFill>
                        </a:ln>
                        <a:solidFill>
                          <a:schemeClr val="tx1">
                            <a:lumMod val="85000"/>
                            <a:lumOff val="15000"/>
                          </a:schemeClr>
                        </a:solidFill>
                        <a:latin typeface="KoPub돋움체 Light" panose="00000300000000000000" pitchFamily="2" charset="-127"/>
                        <a:ea typeface="KoPub돋움체 Light" panose="00000300000000000000" pitchFamily="2" charset="-127"/>
                        <a:cs typeface="+mn-cs"/>
                      </a:endParaRPr>
                    </a:p>
                  </a:txBody>
                  <a:tcPr marL="36000" marR="36000" marT="0" marB="0" anchor="ctr">
                    <a:lnL w="6350" cap="flat" cmpd="sng" algn="ctr">
                      <a:solidFill>
                        <a:srgbClr val="005EB8"/>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124777461"/>
                  </a:ext>
                </a:extLst>
              </a:tr>
              <a:tr h="648000">
                <a:tc>
                  <a:txBody>
                    <a:bodyPr/>
                    <a:lstStyle/>
                    <a:p>
                      <a:pPr algn="ctr" fontAlgn="ctr"/>
                      <a:r>
                        <a:rPr lang="ko-KR" altLang="en-US" sz="900" b="1" kern="1200">
                          <a:ln>
                            <a:solidFill>
                              <a:schemeClr val="bg1">
                                <a:lumMod val="75000"/>
                                <a:alpha val="0"/>
                              </a:schemeClr>
                            </a:solidFill>
                          </a:ln>
                          <a:solidFill>
                            <a:schemeClr val="tx1">
                              <a:lumMod val="85000"/>
                              <a:lumOff val="15000"/>
                            </a:schemeClr>
                          </a:solidFill>
                          <a:latin typeface="KoPub돋움체 Light" panose="00000300000000000000" pitchFamily="2" charset="-127"/>
                          <a:ea typeface="KoPub돋움체 Light" panose="00000300000000000000" pitchFamily="2" charset="-127"/>
                          <a:cs typeface="+mn-cs"/>
                        </a:rPr>
                        <a:t>타워 및</a:t>
                      </a:r>
                      <a:endParaRPr lang="en-US" altLang="ko-KR" sz="900" b="1" kern="1200">
                        <a:ln>
                          <a:solidFill>
                            <a:schemeClr val="bg1">
                              <a:lumMod val="75000"/>
                              <a:alpha val="0"/>
                            </a:schemeClr>
                          </a:solidFill>
                        </a:ln>
                        <a:solidFill>
                          <a:schemeClr val="tx1">
                            <a:lumMod val="85000"/>
                            <a:lumOff val="15000"/>
                          </a:schemeClr>
                        </a:solidFill>
                        <a:latin typeface="KoPub돋움체 Light" panose="00000300000000000000" pitchFamily="2" charset="-127"/>
                        <a:ea typeface="KoPub돋움체 Light" panose="00000300000000000000" pitchFamily="2" charset="-127"/>
                        <a:cs typeface="+mn-cs"/>
                      </a:endParaRPr>
                    </a:p>
                    <a:p>
                      <a:pPr algn="ctr" fontAlgn="ctr"/>
                      <a:r>
                        <a:rPr lang="ko-KR" altLang="en-US" sz="900" b="1" kern="1200">
                          <a:ln>
                            <a:solidFill>
                              <a:schemeClr val="bg1">
                                <a:lumMod val="75000"/>
                                <a:alpha val="0"/>
                              </a:schemeClr>
                            </a:solidFill>
                          </a:ln>
                          <a:solidFill>
                            <a:schemeClr val="tx1">
                              <a:lumMod val="85000"/>
                              <a:lumOff val="15000"/>
                            </a:schemeClr>
                          </a:solidFill>
                          <a:latin typeface="KoPub돋움체 Light" panose="00000300000000000000" pitchFamily="2" charset="-127"/>
                          <a:ea typeface="KoPub돋움체 Light" panose="00000300000000000000" pitchFamily="2" charset="-127"/>
                          <a:cs typeface="+mn-cs"/>
                        </a:rPr>
                        <a:t>하부구조</a:t>
                      </a:r>
                      <a:endParaRPr lang="en-US" altLang="ko-KR" sz="900" b="1" kern="1200">
                        <a:ln>
                          <a:solidFill>
                            <a:schemeClr val="bg1">
                              <a:lumMod val="75000"/>
                              <a:alpha val="0"/>
                            </a:schemeClr>
                          </a:solidFill>
                        </a:ln>
                        <a:solidFill>
                          <a:schemeClr val="tx1">
                            <a:lumMod val="85000"/>
                            <a:lumOff val="15000"/>
                          </a:schemeClr>
                        </a:solidFill>
                        <a:latin typeface="KoPub돋움체 Light" panose="00000300000000000000" pitchFamily="2" charset="-127"/>
                        <a:ea typeface="KoPub돋움체 Light" panose="00000300000000000000" pitchFamily="2" charset="-127"/>
                        <a:cs typeface="+mn-cs"/>
                      </a:endParaRPr>
                    </a:p>
                  </a:txBody>
                  <a:tcPr marL="36000" marR="36000" marT="0" marB="0" anchor="ctr">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noFill/>
                  </a:tcPr>
                </a:tc>
                <a:tc>
                  <a:txBody>
                    <a:bodyPr/>
                    <a:lstStyle/>
                    <a:p>
                      <a:pPr marL="259200" indent="-171450" algn="l" fontAlgn="ctr">
                        <a:buFont typeface="Wingdings" panose="05000000000000000000" pitchFamily="2" charset="2"/>
                        <a:buChar char="ü"/>
                      </a:pPr>
                      <a:r>
                        <a:rPr lang="ko-KR" altLang="en-US" sz="900" kern="1200">
                          <a:ln>
                            <a:solidFill>
                              <a:schemeClr val="bg1">
                                <a:lumMod val="75000"/>
                                <a:alpha val="0"/>
                              </a:schemeClr>
                            </a:solidFill>
                          </a:ln>
                          <a:solidFill>
                            <a:schemeClr val="tx1">
                              <a:lumMod val="85000"/>
                              <a:lumOff val="15000"/>
                            </a:schemeClr>
                          </a:solidFill>
                          <a:latin typeface="KoPub돋움체 Light" panose="00000300000000000000" pitchFamily="2" charset="-127"/>
                          <a:ea typeface="KoPub돋움체 Light" panose="00000300000000000000" pitchFamily="2" charset="-127"/>
                          <a:cs typeface="+mn-cs"/>
                        </a:rPr>
                        <a:t>단조부품은 국내 기업 상대적으로 좋은 실적</a:t>
                      </a:r>
                      <a:endParaRPr lang="en-US" altLang="ko-KR" sz="900" kern="1200">
                        <a:ln>
                          <a:solidFill>
                            <a:schemeClr val="bg1">
                              <a:lumMod val="75000"/>
                              <a:alpha val="0"/>
                            </a:schemeClr>
                          </a:solidFill>
                        </a:ln>
                        <a:solidFill>
                          <a:schemeClr val="tx1">
                            <a:lumMod val="85000"/>
                            <a:lumOff val="15000"/>
                          </a:schemeClr>
                        </a:solidFill>
                        <a:latin typeface="KoPub돋움체 Light" panose="00000300000000000000" pitchFamily="2" charset="-127"/>
                        <a:ea typeface="KoPub돋움체 Light" panose="00000300000000000000" pitchFamily="2" charset="-127"/>
                        <a:cs typeface="+mn-cs"/>
                      </a:endParaRPr>
                    </a:p>
                    <a:p>
                      <a:pPr marL="259200" indent="-171450" algn="l" fontAlgn="ctr">
                        <a:buFont typeface="Wingdings" panose="05000000000000000000" pitchFamily="2" charset="2"/>
                        <a:buChar char="ü"/>
                      </a:pPr>
                      <a:r>
                        <a:rPr lang="ko-KR" altLang="en-US" sz="900" kern="1200">
                          <a:ln>
                            <a:solidFill>
                              <a:schemeClr val="bg1">
                                <a:lumMod val="75000"/>
                                <a:alpha val="0"/>
                              </a:schemeClr>
                            </a:solidFill>
                          </a:ln>
                          <a:solidFill>
                            <a:schemeClr val="tx1">
                              <a:lumMod val="85000"/>
                              <a:lumOff val="15000"/>
                            </a:schemeClr>
                          </a:solidFill>
                          <a:latin typeface="KoPub돋움체 Light" panose="00000300000000000000" pitchFamily="2" charset="-127"/>
                          <a:ea typeface="KoPub돋움체 Light" panose="00000300000000000000" pitchFamily="2" charset="-127"/>
                          <a:cs typeface="+mn-cs"/>
                        </a:rPr>
                        <a:t>핵심부품</a:t>
                      </a:r>
                      <a:r>
                        <a:rPr lang="en-US" altLang="ko-KR" sz="900" kern="1200">
                          <a:ln>
                            <a:solidFill>
                              <a:schemeClr val="bg1">
                                <a:lumMod val="75000"/>
                                <a:alpha val="0"/>
                              </a:schemeClr>
                            </a:solidFill>
                          </a:ln>
                          <a:solidFill>
                            <a:schemeClr val="tx1">
                              <a:lumMod val="85000"/>
                              <a:lumOff val="15000"/>
                            </a:schemeClr>
                          </a:solidFill>
                          <a:latin typeface="KoPub돋움체 Light" panose="00000300000000000000" pitchFamily="2" charset="-127"/>
                          <a:ea typeface="KoPub돋움체 Light" panose="00000300000000000000" pitchFamily="2" charset="-127"/>
                          <a:cs typeface="+mn-cs"/>
                        </a:rPr>
                        <a:t>(</a:t>
                      </a:r>
                      <a:r>
                        <a:rPr lang="ko-KR" altLang="en-US" sz="900" kern="1200">
                          <a:ln>
                            <a:solidFill>
                              <a:schemeClr val="bg1">
                                <a:lumMod val="75000"/>
                                <a:alpha val="0"/>
                              </a:schemeClr>
                            </a:solidFill>
                          </a:ln>
                          <a:solidFill>
                            <a:schemeClr val="tx1">
                              <a:lumMod val="85000"/>
                              <a:lumOff val="15000"/>
                            </a:schemeClr>
                          </a:solidFill>
                          <a:latin typeface="KoPub돋움체 Light" panose="00000300000000000000" pitchFamily="2" charset="-127"/>
                          <a:ea typeface="KoPub돋움체 Light" panose="00000300000000000000" pitchFamily="2" charset="-127"/>
                          <a:cs typeface="+mn-cs"/>
                        </a:rPr>
                        <a:t>블레이드</a:t>
                      </a:r>
                      <a:r>
                        <a:rPr lang="en-US" altLang="ko-KR" sz="900" kern="1200">
                          <a:ln>
                            <a:solidFill>
                              <a:schemeClr val="bg1">
                                <a:lumMod val="75000"/>
                                <a:alpha val="0"/>
                              </a:schemeClr>
                            </a:solidFill>
                          </a:ln>
                          <a:solidFill>
                            <a:schemeClr val="tx1">
                              <a:lumMod val="85000"/>
                              <a:lumOff val="15000"/>
                            </a:schemeClr>
                          </a:solidFill>
                          <a:latin typeface="KoPub돋움체 Light" panose="00000300000000000000" pitchFamily="2" charset="-127"/>
                          <a:ea typeface="KoPub돋움체 Light" panose="00000300000000000000" pitchFamily="2" charset="-127"/>
                          <a:cs typeface="+mn-cs"/>
                        </a:rPr>
                        <a:t>, </a:t>
                      </a:r>
                      <a:r>
                        <a:rPr lang="ko-KR" altLang="en-US" sz="900" kern="1200">
                          <a:ln>
                            <a:solidFill>
                              <a:schemeClr val="bg1">
                                <a:lumMod val="75000"/>
                                <a:alpha val="0"/>
                              </a:schemeClr>
                            </a:solidFill>
                          </a:ln>
                          <a:solidFill>
                            <a:schemeClr val="tx1">
                              <a:lumMod val="85000"/>
                              <a:lumOff val="15000"/>
                            </a:schemeClr>
                          </a:solidFill>
                          <a:latin typeface="KoPub돋움체 Light" panose="00000300000000000000" pitchFamily="2" charset="-127"/>
                          <a:ea typeface="KoPub돋움체 Light" panose="00000300000000000000" pitchFamily="2" charset="-127"/>
                          <a:cs typeface="+mn-cs"/>
                        </a:rPr>
                        <a:t>증속기</a:t>
                      </a:r>
                      <a:r>
                        <a:rPr lang="en-US" altLang="ko-KR" sz="900" kern="1200">
                          <a:ln>
                            <a:solidFill>
                              <a:schemeClr val="bg1">
                                <a:lumMod val="75000"/>
                                <a:alpha val="0"/>
                              </a:schemeClr>
                            </a:solidFill>
                          </a:ln>
                          <a:solidFill>
                            <a:schemeClr val="tx1">
                              <a:lumMod val="85000"/>
                              <a:lumOff val="15000"/>
                            </a:schemeClr>
                          </a:solidFill>
                          <a:latin typeface="KoPub돋움체 Light" panose="00000300000000000000" pitchFamily="2" charset="-127"/>
                          <a:ea typeface="KoPub돋움체 Light" panose="00000300000000000000" pitchFamily="2" charset="-127"/>
                          <a:cs typeface="+mn-cs"/>
                        </a:rPr>
                        <a:t>, </a:t>
                      </a:r>
                      <a:r>
                        <a:rPr lang="ko-KR" altLang="en-US" sz="900" kern="1200">
                          <a:ln>
                            <a:solidFill>
                              <a:schemeClr val="bg1">
                                <a:lumMod val="75000"/>
                                <a:alpha val="0"/>
                              </a:schemeClr>
                            </a:solidFill>
                          </a:ln>
                          <a:solidFill>
                            <a:schemeClr val="tx1">
                              <a:lumMod val="85000"/>
                              <a:lumOff val="15000"/>
                            </a:schemeClr>
                          </a:solidFill>
                          <a:latin typeface="KoPub돋움체 Light" panose="00000300000000000000" pitchFamily="2" charset="-127"/>
                          <a:ea typeface="KoPub돋움체 Light" panose="00000300000000000000" pitchFamily="2" charset="-127"/>
                          <a:cs typeface="+mn-cs"/>
                        </a:rPr>
                        <a:t>발전기</a:t>
                      </a:r>
                      <a:r>
                        <a:rPr lang="en-US" altLang="ko-KR" sz="900" kern="1200">
                          <a:ln>
                            <a:solidFill>
                              <a:schemeClr val="bg1">
                                <a:lumMod val="75000"/>
                                <a:alpha val="0"/>
                              </a:schemeClr>
                            </a:solidFill>
                          </a:ln>
                          <a:solidFill>
                            <a:schemeClr val="tx1">
                              <a:lumMod val="85000"/>
                              <a:lumOff val="15000"/>
                            </a:schemeClr>
                          </a:solidFill>
                          <a:latin typeface="KoPub돋움체 Light" panose="00000300000000000000" pitchFamily="2" charset="-127"/>
                          <a:ea typeface="KoPub돋움체 Light" panose="00000300000000000000" pitchFamily="2" charset="-127"/>
                          <a:cs typeface="+mn-cs"/>
                        </a:rPr>
                        <a:t>, </a:t>
                      </a:r>
                      <a:r>
                        <a:rPr lang="ko-KR" altLang="en-US" sz="900" kern="1200">
                          <a:ln>
                            <a:solidFill>
                              <a:schemeClr val="bg1">
                                <a:lumMod val="75000"/>
                                <a:alpha val="0"/>
                              </a:schemeClr>
                            </a:solidFill>
                          </a:ln>
                          <a:solidFill>
                            <a:schemeClr val="tx1">
                              <a:lumMod val="85000"/>
                              <a:lumOff val="15000"/>
                            </a:schemeClr>
                          </a:solidFill>
                          <a:latin typeface="KoPub돋움체 Light" panose="00000300000000000000" pitchFamily="2" charset="-127"/>
                          <a:ea typeface="KoPub돋움체 Light" panose="00000300000000000000" pitchFamily="2" charset="-127"/>
                          <a:cs typeface="+mn-cs"/>
                        </a:rPr>
                        <a:t>전력변환기</a:t>
                      </a:r>
                      <a:r>
                        <a:rPr lang="en-US" altLang="ko-KR" sz="900" kern="1200">
                          <a:ln>
                            <a:solidFill>
                              <a:schemeClr val="bg1">
                                <a:lumMod val="75000"/>
                                <a:alpha val="0"/>
                              </a:schemeClr>
                            </a:solidFill>
                          </a:ln>
                          <a:solidFill>
                            <a:schemeClr val="tx1">
                              <a:lumMod val="85000"/>
                              <a:lumOff val="15000"/>
                            </a:schemeClr>
                          </a:solidFill>
                          <a:latin typeface="KoPub돋움체 Light" panose="00000300000000000000" pitchFamily="2" charset="-127"/>
                          <a:ea typeface="KoPub돋움체 Light" panose="00000300000000000000" pitchFamily="2" charset="-127"/>
                          <a:cs typeface="+mn-cs"/>
                        </a:rPr>
                        <a:t>) </a:t>
                      </a:r>
                      <a:r>
                        <a:rPr lang="ko-KR" altLang="en-US" sz="900" kern="1200">
                          <a:ln>
                            <a:solidFill>
                              <a:schemeClr val="bg1">
                                <a:lumMod val="75000"/>
                                <a:alpha val="0"/>
                              </a:schemeClr>
                            </a:solidFill>
                          </a:ln>
                          <a:solidFill>
                            <a:schemeClr val="tx1">
                              <a:lumMod val="85000"/>
                              <a:lumOff val="15000"/>
                            </a:schemeClr>
                          </a:solidFill>
                          <a:latin typeface="KoPub돋움체 Light" panose="00000300000000000000" pitchFamily="2" charset="-127"/>
                          <a:ea typeface="KoPub돋움체 Light" panose="00000300000000000000" pitchFamily="2" charset="-127"/>
                          <a:cs typeface="+mn-cs"/>
                        </a:rPr>
                        <a:t>생산 기반 취약</a:t>
                      </a:r>
                      <a:endParaRPr lang="en-US" sz="900" kern="1200">
                        <a:ln>
                          <a:solidFill>
                            <a:schemeClr val="bg1">
                              <a:lumMod val="75000"/>
                              <a:alpha val="0"/>
                            </a:schemeClr>
                          </a:solidFill>
                        </a:ln>
                        <a:solidFill>
                          <a:schemeClr val="tx1">
                            <a:lumMod val="85000"/>
                            <a:lumOff val="15000"/>
                          </a:schemeClr>
                        </a:solidFill>
                        <a:latin typeface="KoPub돋움체 Light" panose="00000300000000000000" pitchFamily="2" charset="-127"/>
                        <a:ea typeface="KoPub돋움체 Light" panose="00000300000000000000" pitchFamily="2" charset="-127"/>
                        <a:cs typeface="+mn-cs"/>
                      </a:endParaRP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noFill/>
                  </a:tcPr>
                </a:tc>
                <a:tc>
                  <a:txBody>
                    <a:bodyPr/>
                    <a:lstStyle/>
                    <a:p>
                      <a:pPr marL="259200" indent="-171450" algn="l" fontAlgn="ctr">
                        <a:buFont typeface="Wingdings" panose="05000000000000000000" pitchFamily="2" charset="2"/>
                        <a:buChar char="ü"/>
                      </a:pPr>
                      <a:r>
                        <a:rPr lang="ko-KR" altLang="en-US" sz="900" kern="1200">
                          <a:ln>
                            <a:solidFill>
                              <a:schemeClr val="bg1">
                                <a:lumMod val="75000"/>
                                <a:alpha val="0"/>
                              </a:schemeClr>
                            </a:solidFill>
                          </a:ln>
                          <a:solidFill>
                            <a:schemeClr val="tx1">
                              <a:lumMod val="85000"/>
                              <a:lumOff val="15000"/>
                            </a:schemeClr>
                          </a:solidFill>
                          <a:latin typeface="KoPub돋움체 Light" panose="00000300000000000000" pitchFamily="2" charset="-127"/>
                          <a:ea typeface="KoPub돋움체 Light" panose="00000300000000000000" pitchFamily="2" charset="-127"/>
                          <a:cs typeface="+mn-cs"/>
                        </a:rPr>
                        <a:t>타워</a:t>
                      </a:r>
                      <a:r>
                        <a:rPr lang="en-US" altLang="ko-KR" sz="900" kern="1200">
                          <a:ln>
                            <a:solidFill>
                              <a:schemeClr val="bg1">
                                <a:lumMod val="75000"/>
                                <a:alpha val="0"/>
                              </a:schemeClr>
                            </a:solidFill>
                          </a:ln>
                          <a:solidFill>
                            <a:schemeClr val="tx1">
                              <a:lumMod val="85000"/>
                              <a:lumOff val="15000"/>
                            </a:schemeClr>
                          </a:solidFill>
                          <a:latin typeface="KoPub돋움체 Light" panose="00000300000000000000" pitchFamily="2" charset="-127"/>
                          <a:ea typeface="KoPub돋움체 Light" panose="00000300000000000000" pitchFamily="2" charset="-127"/>
                          <a:cs typeface="+mn-cs"/>
                        </a:rPr>
                        <a:t>: CS</a:t>
                      </a:r>
                      <a:r>
                        <a:rPr lang="ko-KR" altLang="en-US" sz="900" kern="1200">
                          <a:ln>
                            <a:solidFill>
                              <a:schemeClr val="bg1">
                                <a:lumMod val="75000"/>
                                <a:alpha val="0"/>
                              </a:schemeClr>
                            </a:solidFill>
                          </a:ln>
                          <a:solidFill>
                            <a:schemeClr val="tx1">
                              <a:lumMod val="85000"/>
                              <a:lumOff val="15000"/>
                            </a:schemeClr>
                          </a:solidFill>
                          <a:latin typeface="KoPub돋움체 Light" panose="00000300000000000000" pitchFamily="2" charset="-127"/>
                          <a:ea typeface="KoPub돋움체 Light" panose="00000300000000000000" pitchFamily="2" charset="-127"/>
                          <a:cs typeface="+mn-cs"/>
                        </a:rPr>
                        <a:t>윈드</a:t>
                      </a:r>
                      <a:endParaRPr lang="en-US" altLang="ko-KR" sz="900" kern="1200">
                        <a:ln>
                          <a:solidFill>
                            <a:schemeClr val="bg1">
                              <a:lumMod val="75000"/>
                              <a:alpha val="0"/>
                            </a:schemeClr>
                          </a:solidFill>
                        </a:ln>
                        <a:solidFill>
                          <a:schemeClr val="tx1">
                            <a:lumMod val="85000"/>
                            <a:lumOff val="15000"/>
                          </a:schemeClr>
                        </a:solidFill>
                        <a:latin typeface="KoPub돋움체 Light" panose="00000300000000000000" pitchFamily="2" charset="-127"/>
                        <a:ea typeface="KoPub돋움체 Light" panose="00000300000000000000" pitchFamily="2" charset="-127"/>
                        <a:cs typeface="+mn-cs"/>
                      </a:endParaRPr>
                    </a:p>
                    <a:p>
                      <a:pPr marL="259200" indent="-171450" algn="l" fontAlgn="ctr">
                        <a:buFont typeface="Wingdings" panose="05000000000000000000" pitchFamily="2" charset="2"/>
                        <a:buChar char="ü"/>
                      </a:pPr>
                      <a:r>
                        <a:rPr lang="ko-KR" altLang="en-US" sz="900" kern="1200">
                          <a:ln>
                            <a:solidFill>
                              <a:schemeClr val="bg1">
                                <a:lumMod val="75000"/>
                                <a:alpha val="0"/>
                              </a:schemeClr>
                            </a:solidFill>
                          </a:ln>
                          <a:solidFill>
                            <a:schemeClr val="tx1">
                              <a:lumMod val="85000"/>
                              <a:lumOff val="15000"/>
                            </a:schemeClr>
                          </a:solidFill>
                          <a:latin typeface="KoPub돋움체 Light" panose="00000300000000000000" pitchFamily="2" charset="-127"/>
                          <a:ea typeface="KoPub돋움체 Light" panose="00000300000000000000" pitchFamily="2" charset="-127"/>
                          <a:cs typeface="+mn-cs"/>
                        </a:rPr>
                        <a:t>자켓</a:t>
                      </a:r>
                      <a:r>
                        <a:rPr lang="en-US" altLang="ko-KR" sz="900" kern="1200">
                          <a:ln>
                            <a:solidFill>
                              <a:schemeClr val="bg1">
                                <a:lumMod val="75000"/>
                                <a:alpha val="0"/>
                              </a:schemeClr>
                            </a:solidFill>
                          </a:ln>
                          <a:solidFill>
                            <a:schemeClr val="tx1">
                              <a:lumMod val="85000"/>
                              <a:lumOff val="15000"/>
                            </a:schemeClr>
                          </a:solidFill>
                          <a:latin typeface="KoPub돋움체 Light" panose="00000300000000000000" pitchFamily="2" charset="-127"/>
                          <a:ea typeface="KoPub돋움체 Light" panose="00000300000000000000" pitchFamily="2" charset="-127"/>
                          <a:cs typeface="+mn-cs"/>
                        </a:rPr>
                        <a:t>: </a:t>
                      </a:r>
                      <a:r>
                        <a:rPr lang="ko-KR" altLang="en-US" sz="900" kern="1200">
                          <a:ln>
                            <a:solidFill>
                              <a:schemeClr val="bg1">
                                <a:lumMod val="75000"/>
                                <a:alpha val="0"/>
                              </a:schemeClr>
                            </a:solidFill>
                          </a:ln>
                          <a:solidFill>
                            <a:schemeClr val="tx1">
                              <a:lumMod val="85000"/>
                              <a:lumOff val="15000"/>
                            </a:schemeClr>
                          </a:solidFill>
                          <a:latin typeface="KoPub돋움체 Light" panose="00000300000000000000" pitchFamily="2" charset="-127"/>
                          <a:ea typeface="KoPub돋움체 Light" panose="00000300000000000000" pitchFamily="2" charset="-127"/>
                          <a:cs typeface="+mn-cs"/>
                        </a:rPr>
                        <a:t>현대스틸산업</a:t>
                      </a:r>
                      <a:r>
                        <a:rPr lang="en-US" altLang="ko-KR" sz="900" kern="1200">
                          <a:ln>
                            <a:solidFill>
                              <a:schemeClr val="bg1">
                                <a:lumMod val="75000"/>
                                <a:alpha val="0"/>
                              </a:schemeClr>
                            </a:solidFill>
                          </a:ln>
                          <a:solidFill>
                            <a:schemeClr val="tx1">
                              <a:lumMod val="85000"/>
                              <a:lumOff val="15000"/>
                            </a:schemeClr>
                          </a:solidFill>
                          <a:latin typeface="KoPub돋움체 Light" panose="00000300000000000000" pitchFamily="2" charset="-127"/>
                          <a:ea typeface="KoPub돋움체 Light" panose="00000300000000000000" pitchFamily="2" charset="-127"/>
                          <a:cs typeface="+mn-cs"/>
                        </a:rPr>
                        <a:t>, SK</a:t>
                      </a:r>
                      <a:r>
                        <a:rPr lang="ko-KR" altLang="en-US" sz="900" kern="1200">
                          <a:ln>
                            <a:solidFill>
                              <a:schemeClr val="bg1">
                                <a:lumMod val="75000"/>
                                <a:alpha val="0"/>
                              </a:schemeClr>
                            </a:solidFill>
                          </a:ln>
                          <a:solidFill>
                            <a:schemeClr val="tx1">
                              <a:lumMod val="85000"/>
                              <a:lumOff val="15000"/>
                            </a:schemeClr>
                          </a:solidFill>
                          <a:latin typeface="KoPub돋움체 Light" panose="00000300000000000000" pitchFamily="2" charset="-127"/>
                          <a:ea typeface="KoPub돋움체 Light" panose="00000300000000000000" pitchFamily="2" charset="-127"/>
                          <a:cs typeface="+mn-cs"/>
                        </a:rPr>
                        <a:t>오션플랜트</a:t>
                      </a:r>
                      <a:r>
                        <a:rPr lang="en-US" altLang="ko-KR" sz="900" kern="1200">
                          <a:ln>
                            <a:solidFill>
                              <a:schemeClr val="bg1">
                                <a:lumMod val="75000"/>
                                <a:alpha val="0"/>
                              </a:schemeClr>
                            </a:solidFill>
                          </a:ln>
                          <a:solidFill>
                            <a:schemeClr val="tx1">
                              <a:lumMod val="85000"/>
                              <a:lumOff val="15000"/>
                            </a:schemeClr>
                          </a:solidFill>
                          <a:latin typeface="KoPub돋움체 Light" panose="00000300000000000000" pitchFamily="2" charset="-127"/>
                          <a:ea typeface="KoPub돋움체 Light" panose="00000300000000000000" pitchFamily="2" charset="-127"/>
                          <a:cs typeface="+mn-cs"/>
                        </a:rPr>
                        <a:t>(</a:t>
                      </a:r>
                      <a:r>
                        <a:rPr lang="ko-KR" altLang="en-US" sz="900" kern="1200">
                          <a:ln>
                            <a:solidFill>
                              <a:schemeClr val="bg1">
                                <a:lumMod val="75000"/>
                                <a:alpha val="0"/>
                              </a:schemeClr>
                            </a:solidFill>
                          </a:ln>
                          <a:solidFill>
                            <a:schemeClr val="tx1">
                              <a:lumMod val="85000"/>
                              <a:lumOff val="15000"/>
                            </a:schemeClr>
                          </a:solidFill>
                          <a:latin typeface="KoPub돋움체 Light" panose="00000300000000000000" pitchFamily="2" charset="-127"/>
                          <a:ea typeface="KoPub돋움체 Light" panose="00000300000000000000" pitchFamily="2" charset="-127"/>
                          <a:cs typeface="+mn-cs"/>
                        </a:rPr>
                        <a:t>舊 삼강엠앤티</a:t>
                      </a:r>
                      <a:r>
                        <a:rPr lang="en-US" altLang="ko-KR" sz="900" kern="1200">
                          <a:ln>
                            <a:solidFill>
                              <a:schemeClr val="bg1">
                                <a:lumMod val="75000"/>
                                <a:alpha val="0"/>
                              </a:schemeClr>
                            </a:solidFill>
                          </a:ln>
                          <a:solidFill>
                            <a:schemeClr val="tx1">
                              <a:lumMod val="85000"/>
                              <a:lumOff val="15000"/>
                            </a:schemeClr>
                          </a:solidFill>
                          <a:latin typeface="KoPub돋움체 Light" panose="00000300000000000000" pitchFamily="2" charset="-127"/>
                          <a:ea typeface="KoPub돋움체 Light" panose="00000300000000000000" pitchFamily="2" charset="-127"/>
                          <a:cs typeface="+mn-cs"/>
                        </a:rPr>
                        <a:t>)</a:t>
                      </a:r>
                    </a:p>
                    <a:p>
                      <a:pPr marL="259200" indent="-171450" algn="l" fontAlgn="ctr">
                        <a:buFont typeface="Wingdings" panose="05000000000000000000" pitchFamily="2" charset="2"/>
                        <a:buChar char="ü"/>
                      </a:pPr>
                      <a:r>
                        <a:rPr lang="ko-KR" altLang="en-US" sz="900" kern="1200">
                          <a:ln>
                            <a:solidFill>
                              <a:schemeClr val="bg1">
                                <a:lumMod val="75000"/>
                                <a:alpha val="0"/>
                              </a:schemeClr>
                            </a:solidFill>
                          </a:ln>
                          <a:solidFill>
                            <a:schemeClr val="tx1">
                              <a:lumMod val="85000"/>
                              <a:lumOff val="15000"/>
                            </a:schemeClr>
                          </a:solidFill>
                          <a:latin typeface="KoPub돋움체 Light" panose="00000300000000000000" pitchFamily="2" charset="-127"/>
                          <a:ea typeface="KoPub돋움체 Light" panose="00000300000000000000" pitchFamily="2" charset="-127"/>
                          <a:cs typeface="+mn-cs"/>
                        </a:rPr>
                        <a:t>단조부품</a:t>
                      </a:r>
                      <a:r>
                        <a:rPr lang="en-US" altLang="ko-KR" sz="900" kern="1200">
                          <a:ln>
                            <a:solidFill>
                              <a:schemeClr val="bg1">
                                <a:lumMod val="75000"/>
                                <a:alpha val="0"/>
                              </a:schemeClr>
                            </a:solidFill>
                          </a:ln>
                          <a:solidFill>
                            <a:schemeClr val="tx1">
                              <a:lumMod val="85000"/>
                              <a:lumOff val="15000"/>
                            </a:schemeClr>
                          </a:solidFill>
                          <a:latin typeface="KoPub돋움체 Light" panose="00000300000000000000" pitchFamily="2" charset="-127"/>
                          <a:ea typeface="KoPub돋움체 Light" panose="00000300000000000000" pitchFamily="2" charset="-127"/>
                          <a:cs typeface="+mn-cs"/>
                        </a:rPr>
                        <a:t>: </a:t>
                      </a:r>
                      <a:r>
                        <a:rPr lang="ko-KR" altLang="en-US" sz="900" kern="1200">
                          <a:ln>
                            <a:solidFill>
                              <a:schemeClr val="bg1">
                                <a:lumMod val="75000"/>
                                <a:alpha val="0"/>
                              </a:schemeClr>
                            </a:solidFill>
                          </a:ln>
                          <a:solidFill>
                            <a:schemeClr val="tx1">
                              <a:lumMod val="85000"/>
                              <a:lumOff val="15000"/>
                            </a:schemeClr>
                          </a:solidFill>
                          <a:latin typeface="KoPub돋움체 Light" panose="00000300000000000000" pitchFamily="2" charset="-127"/>
                          <a:ea typeface="KoPub돋움체 Light" panose="00000300000000000000" pitchFamily="2" charset="-127"/>
                          <a:cs typeface="+mn-cs"/>
                        </a:rPr>
                        <a:t>태웅</a:t>
                      </a:r>
                      <a:endParaRPr lang="en-US" sz="900" kern="1200">
                        <a:ln>
                          <a:solidFill>
                            <a:schemeClr val="bg1">
                              <a:lumMod val="75000"/>
                              <a:alpha val="0"/>
                            </a:schemeClr>
                          </a:solidFill>
                        </a:ln>
                        <a:solidFill>
                          <a:schemeClr val="tx1">
                            <a:lumMod val="85000"/>
                            <a:lumOff val="15000"/>
                          </a:schemeClr>
                        </a:solidFill>
                        <a:latin typeface="KoPub돋움체 Light" panose="00000300000000000000" pitchFamily="2" charset="-127"/>
                        <a:ea typeface="KoPub돋움체 Light" panose="00000300000000000000" pitchFamily="2" charset="-127"/>
                        <a:cs typeface="+mn-cs"/>
                      </a:endParaRPr>
                    </a:p>
                  </a:txBody>
                  <a:tcPr marL="36000" marR="36000" marT="0" marB="0" anchor="ctr">
                    <a:lnL w="6350" cap="flat" cmpd="sng" algn="ctr">
                      <a:solidFill>
                        <a:srgbClr val="005EB8"/>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noFill/>
                  </a:tcPr>
                </a:tc>
                <a:extLst>
                  <a:ext uri="{0D108BD9-81ED-4DB2-BD59-A6C34878D82A}">
                    <a16:rowId xmlns:a16="http://schemas.microsoft.com/office/drawing/2014/main" val="2440684545"/>
                  </a:ext>
                </a:extLst>
              </a:tr>
              <a:tr h="1152000">
                <a:tc>
                  <a:txBody>
                    <a:bodyPr/>
                    <a:lstStyle/>
                    <a:p>
                      <a:pPr algn="ctr" fontAlgn="ctr"/>
                      <a:r>
                        <a:rPr lang="ko-KR" altLang="en-US" sz="900" b="1" kern="1200">
                          <a:ln>
                            <a:solidFill>
                              <a:schemeClr val="bg1">
                                <a:lumMod val="75000"/>
                                <a:alpha val="0"/>
                              </a:schemeClr>
                            </a:solidFill>
                          </a:ln>
                          <a:solidFill>
                            <a:schemeClr val="tx1">
                              <a:lumMod val="85000"/>
                              <a:lumOff val="15000"/>
                            </a:schemeClr>
                          </a:solidFill>
                          <a:latin typeface="KoPub돋움체 Light" panose="00000300000000000000" pitchFamily="2" charset="-127"/>
                          <a:ea typeface="KoPub돋움체 Light" panose="00000300000000000000" pitchFamily="2" charset="-127"/>
                          <a:cs typeface="+mn-cs"/>
                        </a:rPr>
                        <a:t>해상</a:t>
                      </a:r>
                      <a:endParaRPr lang="en-US" altLang="ko-KR" sz="900" b="1" kern="1200">
                        <a:ln>
                          <a:solidFill>
                            <a:schemeClr val="bg1">
                              <a:lumMod val="75000"/>
                              <a:alpha val="0"/>
                            </a:schemeClr>
                          </a:solidFill>
                        </a:ln>
                        <a:solidFill>
                          <a:schemeClr val="tx1">
                            <a:lumMod val="85000"/>
                            <a:lumOff val="15000"/>
                          </a:schemeClr>
                        </a:solidFill>
                        <a:latin typeface="KoPub돋움체 Light" panose="00000300000000000000" pitchFamily="2" charset="-127"/>
                        <a:ea typeface="KoPub돋움체 Light" panose="00000300000000000000" pitchFamily="2" charset="-127"/>
                        <a:cs typeface="+mn-cs"/>
                      </a:endParaRPr>
                    </a:p>
                    <a:p>
                      <a:pPr algn="ctr" fontAlgn="ctr"/>
                      <a:r>
                        <a:rPr lang="ko-KR" altLang="en-US" sz="900" b="1" kern="1200">
                          <a:ln>
                            <a:solidFill>
                              <a:schemeClr val="bg1">
                                <a:lumMod val="75000"/>
                                <a:alpha val="0"/>
                              </a:schemeClr>
                            </a:solidFill>
                          </a:ln>
                          <a:solidFill>
                            <a:schemeClr val="tx1">
                              <a:lumMod val="85000"/>
                              <a:lumOff val="15000"/>
                            </a:schemeClr>
                          </a:solidFill>
                          <a:latin typeface="KoPub돋움체 Light" panose="00000300000000000000" pitchFamily="2" charset="-127"/>
                          <a:ea typeface="KoPub돋움체 Light" panose="00000300000000000000" pitchFamily="2" charset="-127"/>
                          <a:cs typeface="+mn-cs"/>
                        </a:rPr>
                        <a:t>변전소</a:t>
                      </a:r>
                      <a:endParaRPr lang="en-US" sz="900" b="1" kern="1200">
                        <a:ln>
                          <a:solidFill>
                            <a:schemeClr val="bg1">
                              <a:lumMod val="75000"/>
                              <a:alpha val="0"/>
                            </a:schemeClr>
                          </a:solidFill>
                        </a:ln>
                        <a:solidFill>
                          <a:schemeClr val="tx1">
                            <a:lumMod val="85000"/>
                            <a:lumOff val="15000"/>
                          </a:schemeClr>
                        </a:solidFill>
                        <a:latin typeface="KoPub돋움체 Light" panose="00000300000000000000" pitchFamily="2" charset="-127"/>
                        <a:ea typeface="KoPub돋움체 Light" panose="00000300000000000000" pitchFamily="2" charset="-127"/>
                        <a:cs typeface="+mn-cs"/>
                      </a:endParaRPr>
                    </a:p>
                  </a:txBody>
                  <a:tcPr marL="36000" marR="36000" marT="0" marB="0" anchor="ctr">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F2F2F2"/>
                    </a:solidFill>
                  </a:tcPr>
                </a:tc>
                <a:tc>
                  <a:txBody>
                    <a:bodyPr/>
                    <a:lstStyle/>
                    <a:p>
                      <a:pPr marL="172800" indent="-171450" algn="l" fontAlgn="ctr">
                        <a:buClr>
                          <a:srgbClr val="00338D"/>
                        </a:buClr>
                        <a:buFont typeface="Wingdings" panose="05000000000000000000" pitchFamily="2" charset="2"/>
                        <a:buChar char="§"/>
                      </a:pPr>
                      <a:r>
                        <a:rPr lang="ko-KR" altLang="en-US" sz="900" kern="1200">
                          <a:ln>
                            <a:solidFill>
                              <a:schemeClr val="bg1">
                                <a:lumMod val="75000"/>
                                <a:alpha val="0"/>
                              </a:schemeClr>
                            </a:solidFill>
                          </a:ln>
                          <a:solidFill>
                            <a:schemeClr val="tx1">
                              <a:lumMod val="85000"/>
                              <a:lumOff val="15000"/>
                            </a:schemeClr>
                          </a:solidFill>
                          <a:latin typeface="KoPub돋움체 Light" panose="00000300000000000000" pitchFamily="2" charset="-127"/>
                          <a:ea typeface="KoPub돋움체 Light" panose="00000300000000000000" pitchFamily="2" charset="-127"/>
                          <a:cs typeface="+mn-cs"/>
                        </a:rPr>
                        <a:t>현대스틸산업</a:t>
                      </a:r>
                      <a:endParaRPr lang="en-US" altLang="ko-KR" sz="900" kern="1200">
                        <a:ln>
                          <a:solidFill>
                            <a:schemeClr val="bg1">
                              <a:lumMod val="75000"/>
                              <a:alpha val="0"/>
                            </a:schemeClr>
                          </a:solidFill>
                        </a:ln>
                        <a:solidFill>
                          <a:schemeClr val="tx1">
                            <a:lumMod val="85000"/>
                            <a:lumOff val="15000"/>
                          </a:schemeClr>
                        </a:solidFill>
                        <a:latin typeface="KoPub돋움체 Light" panose="00000300000000000000" pitchFamily="2" charset="-127"/>
                        <a:ea typeface="KoPub돋움체 Light" panose="00000300000000000000" pitchFamily="2" charset="-127"/>
                        <a:cs typeface="+mn-cs"/>
                      </a:endParaRPr>
                    </a:p>
                    <a:p>
                      <a:pPr marL="259200" indent="-171450" algn="l" fontAlgn="ctr">
                        <a:buFont typeface="Wingdings" panose="05000000000000000000" pitchFamily="2" charset="2"/>
                        <a:buChar char="ü"/>
                      </a:pPr>
                      <a:r>
                        <a:rPr lang="ko-KR" altLang="en-US" sz="900" kern="1200">
                          <a:ln>
                            <a:solidFill>
                              <a:schemeClr val="bg1">
                                <a:lumMod val="75000"/>
                                <a:alpha val="0"/>
                              </a:schemeClr>
                            </a:solidFill>
                          </a:ln>
                          <a:solidFill>
                            <a:schemeClr val="tx1">
                              <a:lumMod val="85000"/>
                              <a:lumOff val="15000"/>
                            </a:schemeClr>
                          </a:solidFill>
                          <a:latin typeface="KoPub돋움체 Light" panose="00000300000000000000" pitchFamily="2" charset="-127"/>
                          <a:ea typeface="KoPub돋움체 Light" panose="00000300000000000000" pitchFamily="2" charset="-127"/>
                          <a:cs typeface="+mn-cs"/>
                        </a:rPr>
                        <a:t>국내 최초 서남해 해상풍력단지의 해상변전소 하부구조물 제작</a:t>
                      </a:r>
                      <a:endParaRPr lang="en-US" altLang="ko-KR" sz="900" kern="1200">
                        <a:ln>
                          <a:solidFill>
                            <a:schemeClr val="bg1">
                              <a:lumMod val="75000"/>
                              <a:alpha val="0"/>
                            </a:schemeClr>
                          </a:solidFill>
                        </a:ln>
                        <a:solidFill>
                          <a:schemeClr val="tx1">
                            <a:lumMod val="85000"/>
                            <a:lumOff val="15000"/>
                          </a:schemeClr>
                        </a:solidFill>
                        <a:latin typeface="KoPub돋움체 Light" panose="00000300000000000000" pitchFamily="2" charset="-127"/>
                        <a:ea typeface="KoPub돋움체 Light" panose="00000300000000000000" pitchFamily="2" charset="-127"/>
                        <a:cs typeface="+mn-cs"/>
                      </a:endParaRPr>
                    </a:p>
                    <a:p>
                      <a:pPr marL="172800" indent="-171450" algn="l" fontAlgn="ctr">
                        <a:buClr>
                          <a:srgbClr val="00338D"/>
                        </a:buClr>
                        <a:buFont typeface="Wingdings" panose="05000000000000000000" pitchFamily="2" charset="2"/>
                        <a:buChar char="§"/>
                      </a:pPr>
                      <a:r>
                        <a:rPr lang="en-US" altLang="ko-KR" sz="900" kern="1200">
                          <a:ln>
                            <a:solidFill>
                              <a:schemeClr val="bg1">
                                <a:lumMod val="75000"/>
                                <a:alpha val="0"/>
                              </a:schemeClr>
                            </a:solidFill>
                          </a:ln>
                          <a:solidFill>
                            <a:schemeClr val="tx1">
                              <a:lumMod val="85000"/>
                              <a:lumOff val="15000"/>
                            </a:schemeClr>
                          </a:solidFill>
                          <a:latin typeface="KoPub돋움체 Light" panose="00000300000000000000" pitchFamily="2" charset="-127"/>
                          <a:ea typeface="KoPub돋움체 Light" panose="00000300000000000000" pitchFamily="2" charset="-127"/>
                          <a:cs typeface="+mn-cs"/>
                        </a:rPr>
                        <a:t>LS</a:t>
                      </a:r>
                      <a:r>
                        <a:rPr lang="ko-KR" altLang="en-US" sz="900" kern="1200">
                          <a:ln>
                            <a:solidFill>
                              <a:schemeClr val="bg1">
                                <a:lumMod val="75000"/>
                                <a:alpha val="0"/>
                              </a:schemeClr>
                            </a:solidFill>
                          </a:ln>
                          <a:solidFill>
                            <a:schemeClr val="tx1">
                              <a:lumMod val="85000"/>
                              <a:lumOff val="15000"/>
                            </a:schemeClr>
                          </a:solidFill>
                          <a:latin typeface="KoPub돋움체 Light" panose="00000300000000000000" pitchFamily="2" charset="-127"/>
                          <a:ea typeface="KoPub돋움체 Light" panose="00000300000000000000" pitchFamily="2" charset="-127"/>
                          <a:cs typeface="+mn-cs"/>
                        </a:rPr>
                        <a:t>전선</a:t>
                      </a:r>
                      <a:endParaRPr lang="en-US" altLang="ko-KR" sz="900" kern="1200">
                        <a:ln>
                          <a:solidFill>
                            <a:schemeClr val="bg1">
                              <a:lumMod val="75000"/>
                              <a:alpha val="0"/>
                            </a:schemeClr>
                          </a:solidFill>
                        </a:ln>
                        <a:solidFill>
                          <a:schemeClr val="tx1">
                            <a:lumMod val="85000"/>
                            <a:lumOff val="15000"/>
                          </a:schemeClr>
                        </a:solidFill>
                        <a:latin typeface="KoPub돋움체 Light" panose="00000300000000000000" pitchFamily="2" charset="-127"/>
                        <a:ea typeface="KoPub돋움체 Light" panose="00000300000000000000" pitchFamily="2" charset="-127"/>
                        <a:cs typeface="+mn-cs"/>
                      </a:endParaRPr>
                    </a:p>
                    <a:p>
                      <a:pPr marL="259200" indent="-171450" algn="l" fontAlgn="ctr">
                        <a:buFont typeface="Wingdings" panose="05000000000000000000" pitchFamily="2" charset="2"/>
                        <a:buChar char="ü"/>
                      </a:pPr>
                      <a:r>
                        <a:rPr lang="ko-KR" altLang="en-US" sz="900" kern="1200">
                          <a:ln>
                            <a:solidFill>
                              <a:schemeClr val="bg1">
                                <a:lumMod val="75000"/>
                                <a:alpha val="0"/>
                              </a:schemeClr>
                            </a:solidFill>
                          </a:ln>
                          <a:solidFill>
                            <a:schemeClr val="tx1">
                              <a:lumMod val="85000"/>
                              <a:lumOff val="15000"/>
                            </a:schemeClr>
                          </a:solidFill>
                          <a:latin typeface="KoPub돋움체 Light" panose="00000300000000000000" pitchFamily="2" charset="-127"/>
                          <a:ea typeface="KoPub돋움체 Light" panose="00000300000000000000" pitchFamily="2" charset="-127"/>
                          <a:cs typeface="+mn-cs"/>
                        </a:rPr>
                        <a:t>해저케이블 제작은 </a:t>
                      </a:r>
                      <a:r>
                        <a:rPr lang="en-US" altLang="ko-KR" sz="900" kern="1200">
                          <a:ln>
                            <a:solidFill>
                              <a:schemeClr val="bg1">
                                <a:lumMod val="75000"/>
                                <a:alpha val="0"/>
                              </a:schemeClr>
                            </a:solidFill>
                          </a:ln>
                          <a:solidFill>
                            <a:schemeClr val="tx1">
                              <a:lumMod val="85000"/>
                              <a:lumOff val="15000"/>
                            </a:schemeClr>
                          </a:solidFill>
                          <a:latin typeface="KoPub돋움체 Light" panose="00000300000000000000" pitchFamily="2" charset="-127"/>
                          <a:ea typeface="KoPub돋움체 Light" panose="00000300000000000000" pitchFamily="2" charset="-127"/>
                          <a:cs typeface="+mn-cs"/>
                        </a:rPr>
                        <a:t>LS</a:t>
                      </a:r>
                      <a:r>
                        <a:rPr lang="ko-KR" altLang="en-US" sz="900" kern="1200">
                          <a:ln>
                            <a:solidFill>
                              <a:schemeClr val="bg1">
                                <a:lumMod val="75000"/>
                                <a:alpha val="0"/>
                              </a:schemeClr>
                            </a:solidFill>
                          </a:ln>
                          <a:solidFill>
                            <a:schemeClr val="tx1">
                              <a:lumMod val="85000"/>
                              <a:lumOff val="15000"/>
                            </a:schemeClr>
                          </a:solidFill>
                          <a:latin typeface="KoPub돋움체 Light" panose="00000300000000000000" pitchFamily="2" charset="-127"/>
                          <a:ea typeface="KoPub돋움체 Light" panose="00000300000000000000" pitchFamily="2" charset="-127"/>
                          <a:cs typeface="+mn-cs"/>
                        </a:rPr>
                        <a:t>전선이 글로벌 시장 선도</a:t>
                      </a:r>
                      <a:endParaRPr lang="en-US" altLang="ko-KR" sz="900" kern="1200">
                        <a:ln>
                          <a:solidFill>
                            <a:schemeClr val="bg1">
                              <a:lumMod val="75000"/>
                              <a:alpha val="0"/>
                            </a:schemeClr>
                          </a:solidFill>
                        </a:ln>
                        <a:solidFill>
                          <a:schemeClr val="tx1">
                            <a:lumMod val="85000"/>
                            <a:lumOff val="15000"/>
                          </a:schemeClr>
                        </a:solidFill>
                        <a:latin typeface="KoPub돋움체 Light" panose="00000300000000000000" pitchFamily="2" charset="-127"/>
                        <a:ea typeface="KoPub돋움체 Light" panose="00000300000000000000" pitchFamily="2" charset="-127"/>
                        <a:cs typeface="+mn-cs"/>
                      </a:endParaRPr>
                    </a:p>
                    <a:p>
                      <a:pPr marL="172800" indent="-171450" algn="l" fontAlgn="ctr">
                        <a:buClr>
                          <a:srgbClr val="00338D"/>
                        </a:buClr>
                        <a:buFont typeface="Wingdings" panose="05000000000000000000" pitchFamily="2" charset="2"/>
                        <a:buChar char="§"/>
                      </a:pPr>
                      <a:r>
                        <a:rPr lang="ko-KR" altLang="en-US" sz="900" kern="1200">
                          <a:ln>
                            <a:solidFill>
                              <a:schemeClr val="bg1">
                                <a:lumMod val="75000"/>
                                <a:alpha val="0"/>
                              </a:schemeClr>
                            </a:solidFill>
                          </a:ln>
                          <a:solidFill>
                            <a:schemeClr val="tx1">
                              <a:lumMod val="85000"/>
                              <a:lumOff val="15000"/>
                            </a:schemeClr>
                          </a:solidFill>
                          <a:latin typeface="KoPub돋움체 Light" panose="00000300000000000000" pitchFamily="2" charset="-127"/>
                          <a:ea typeface="KoPub돋움체 Light" panose="00000300000000000000" pitchFamily="2" charset="-127"/>
                          <a:cs typeface="+mn-cs"/>
                        </a:rPr>
                        <a:t>㈜해천</a:t>
                      </a:r>
                      <a:endParaRPr lang="en-US" altLang="ko-KR" sz="900" kern="1200">
                        <a:ln>
                          <a:solidFill>
                            <a:schemeClr val="bg1">
                              <a:lumMod val="75000"/>
                              <a:alpha val="0"/>
                            </a:schemeClr>
                          </a:solidFill>
                        </a:ln>
                        <a:solidFill>
                          <a:schemeClr val="tx1">
                            <a:lumMod val="85000"/>
                            <a:lumOff val="15000"/>
                          </a:schemeClr>
                        </a:solidFill>
                        <a:latin typeface="KoPub돋움체 Light" panose="00000300000000000000" pitchFamily="2" charset="-127"/>
                        <a:ea typeface="KoPub돋움체 Light" panose="00000300000000000000" pitchFamily="2" charset="-127"/>
                        <a:cs typeface="+mn-cs"/>
                      </a:endParaRPr>
                    </a:p>
                    <a:p>
                      <a:pPr marL="259200" indent="-171450" algn="l" fontAlgn="ctr">
                        <a:buFont typeface="Wingdings" panose="05000000000000000000" pitchFamily="2" charset="2"/>
                        <a:buChar char="ü"/>
                      </a:pPr>
                      <a:r>
                        <a:rPr lang="ko-KR" altLang="en-US" sz="900" kern="1200">
                          <a:ln>
                            <a:solidFill>
                              <a:schemeClr val="bg1">
                                <a:lumMod val="75000"/>
                                <a:alpha val="0"/>
                              </a:schemeClr>
                            </a:solidFill>
                          </a:ln>
                          <a:solidFill>
                            <a:schemeClr val="tx1">
                              <a:lumMod val="85000"/>
                              <a:lumOff val="15000"/>
                            </a:schemeClr>
                          </a:solidFill>
                          <a:latin typeface="KoPub돋움체 Light" panose="00000300000000000000" pitchFamily="2" charset="-127"/>
                          <a:ea typeface="KoPub돋움체 Light" panose="00000300000000000000" pitchFamily="2" charset="-127"/>
                          <a:cs typeface="+mn-cs"/>
                        </a:rPr>
                        <a:t>국내 최초 해저케이블 공사</a:t>
                      </a:r>
                      <a:endParaRPr lang="en-US" altLang="ko-KR" sz="900" kern="1200">
                        <a:ln>
                          <a:solidFill>
                            <a:schemeClr val="bg1">
                              <a:lumMod val="75000"/>
                              <a:alpha val="0"/>
                            </a:schemeClr>
                          </a:solidFill>
                        </a:ln>
                        <a:solidFill>
                          <a:schemeClr val="tx1">
                            <a:lumMod val="85000"/>
                            <a:lumOff val="15000"/>
                          </a:schemeClr>
                        </a:solidFill>
                        <a:latin typeface="KoPub돋움체 Light" panose="00000300000000000000" pitchFamily="2" charset="-127"/>
                        <a:ea typeface="KoPub돋움체 Light" panose="00000300000000000000" pitchFamily="2" charset="-127"/>
                        <a:cs typeface="+mn-cs"/>
                      </a:endParaRP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F2F2F2"/>
                    </a:solidFill>
                  </a:tcPr>
                </a:tc>
                <a:tc>
                  <a:txBody>
                    <a:bodyPr/>
                    <a:lstStyle/>
                    <a:p>
                      <a:pPr marL="259200" indent="-171450" algn="l" fontAlgn="ctr">
                        <a:buFont typeface="Wingdings" panose="05000000000000000000" pitchFamily="2" charset="2"/>
                        <a:buChar char="ü"/>
                      </a:pPr>
                      <a:r>
                        <a:rPr lang="ko-KR" altLang="en-US" sz="900" kern="1200">
                          <a:ln>
                            <a:solidFill>
                              <a:schemeClr val="bg1">
                                <a:lumMod val="75000"/>
                                <a:alpha val="0"/>
                              </a:schemeClr>
                            </a:solidFill>
                          </a:ln>
                          <a:solidFill>
                            <a:schemeClr val="tx1">
                              <a:lumMod val="85000"/>
                              <a:lumOff val="15000"/>
                            </a:schemeClr>
                          </a:solidFill>
                          <a:latin typeface="KoPub돋움체 Light" panose="00000300000000000000" pitchFamily="2" charset="-127"/>
                          <a:ea typeface="KoPub돋움체 Light" panose="00000300000000000000" pitchFamily="2" charset="-127"/>
                          <a:cs typeface="+mn-cs"/>
                        </a:rPr>
                        <a:t>해상변전소</a:t>
                      </a:r>
                      <a:r>
                        <a:rPr lang="en-US" altLang="ko-KR" sz="900" kern="1200">
                          <a:ln>
                            <a:solidFill>
                              <a:schemeClr val="bg1">
                                <a:lumMod val="75000"/>
                                <a:alpha val="0"/>
                              </a:schemeClr>
                            </a:solidFill>
                          </a:ln>
                          <a:solidFill>
                            <a:schemeClr val="tx1">
                              <a:lumMod val="85000"/>
                              <a:lumOff val="15000"/>
                            </a:schemeClr>
                          </a:solidFill>
                          <a:latin typeface="KoPub돋움체 Light" panose="00000300000000000000" pitchFamily="2" charset="-127"/>
                          <a:ea typeface="KoPub돋움체 Light" panose="00000300000000000000" pitchFamily="2" charset="-127"/>
                          <a:cs typeface="+mn-cs"/>
                        </a:rPr>
                        <a:t>: </a:t>
                      </a:r>
                      <a:r>
                        <a:rPr lang="ko-KR" altLang="en-US" sz="900" kern="1200">
                          <a:ln>
                            <a:solidFill>
                              <a:schemeClr val="bg1">
                                <a:lumMod val="75000"/>
                                <a:alpha val="0"/>
                              </a:schemeClr>
                            </a:solidFill>
                          </a:ln>
                          <a:solidFill>
                            <a:schemeClr val="tx1">
                              <a:lumMod val="85000"/>
                              <a:lumOff val="15000"/>
                            </a:schemeClr>
                          </a:solidFill>
                          <a:latin typeface="KoPub돋움체 Light" panose="00000300000000000000" pitchFamily="2" charset="-127"/>
                          <a:ea typeface="KoPub돋움체 Light" panose="00000300000000000000" pitchFamily="2" charset="-127"/>
                          <a:cs typeface="+mn-cs"/>
                        </a:rPr>
                        <a:t>현대스틸산업</a:t>
                      </a:r>
                      <a:endParaRPr lang="en-US" altLang="ko-KR" sz="900" kern="1200">
                        <a:ln>
                          <a:solidFill>
                            <a:schemeClr val="bg1">
                              <a:lumMod val="75000"/>
                              <a:alpha val="0"/>
                            </a:schemeClr>
                          </a:solidFill>
                        </a:ln>
                        <a:solidFill>
                          <a:schemeClr val="tx1">
                            <a:lumMod val="85000"/>
                            <a:lumOff val="15000"/>
                          </a:schemeClr>
                        </a:solidFill>
                        <a:latin typeface="KoPub돋움체 Light" panose="00000300000000000000" pitchFamily="2" charset="-127"/>
                        <a:ea typeface="KoPub돋움체 Light" panose="00000300000000000000" pitchFamily="2" charset="-127"/>
                        <a:cs typeface="+mn-cs"/>
                      </a:endParaRPr>
                    </a:p>
                    <a:p>
                      <a:pPr marL="259200" indent="-171450" algn="l" fontAlgn="ctr">
                        <a:buFont typeface="Wingdings" panose="05000000000000000000" pitchFamily="2" charset="2"/>
                        <a:buChar char="ü"/>
                      </a:pPr>
                      <a:r>
                        <a:rPr lang="ko-KR" altLang="en-US" sz="900" kern="1200">
                          <a:ln>
                            <a:solidFill>
                              <a:schemeClr val="bg1">
                                <a:lumMod val="75000"/>
                                <a:alpha val="0"/>
                              </a:schemeClr>
                            </a:solidFill>
                          </a:ln>
                          <a:solidFill>
                            <a:schemeClr val="tx1">
                              <a:lumMod val="85000"/>
                              <a:lumOff val="15000"/>
                            </a:schemeClr>
                          </a:solidFill>
                          <a:latin typeface="KoPub돋움체 Light" panose="00000300000000000000" pitchFamily="2" charset="-127"/>
                          <a:ea typeface="KoPub돋움체 Light" panose="00000300000000000000" pitchFamily="2" charset="-127"/>
                          <a:cs typeface="+mn-cs"/>
                        </a:rPr>
                        <a:t>해저케이블</a:t>
                      </a:r>
                      <a:r>
                        <a:rPr lang="en-US" altLang="ko-KR" sz="900" kern="1200">
                          <a:ln>
                            <a:solidFill>
                              <a:schemeClr val="bg1">
                                <a:lumMod val="75000"/>
                                <a:alpha val="0"/>
                              </a:schemeClr>
                            </a:solidFill>
                          </a:ln>
                          <a:solidFill>
                            <a:schemeClr val="tx1">
                              <a:lumMod val="85000"/>
                              <a:lumOff val="15000"/>
                            </a:schemeClr>
                          </a:solidFill>
                          <a:latin typeface="KoPub돋움체 Light" panose="00000300000000000000" pitchFamily="2" charset="-127"/>
                          <a:ea typeface="KoPub돋움체 Light" panose="00000300000000000000" pitchFamily="2" charset="-127"/>
                          <a:cs typeface="+mn-cs"/>
                        </a:rPr>
                        <a:t>: LS</a:t>
                      </a:r>
                      <a:r>
                        <a:rPr lang="ko-KR" altLang="en-US" sz="900" kern="1200">
                          <a:ln>
                            <a:solidFill>
                              <a:schemeClr val="bg1">
                                <a:lumMod val="75000"/>
                                <a:alpha val="0"/>
                              </a:schemeClr>
                            </a:solidFill>
                          </a:ln>
                          <a:solidFill>
                            <a:schemeClr val="tx1">
                              <a:lumMod val="85000"/>
                              <a:lumOff val="15000"/>
                            </a:schemeClr>
                          </a:solidFill>
                          <a:latin typeface="KoPub돋움체 Light" panose="00000300000000000000" pitchFamily="2" charset="-127"/>
                          <a:ea typeface="KoPub돋움체 Light" panose="00000300000000000000" pitchFamily="2" charset="-127"/>
                          <a:cs typeface="+mn-cs"/>
                        </a:rPr>
                        <a:t>전선</a:t>
                      </a:r>
                      <a:r>
                        <a:rPr lang="en-US" altLang="ko-KR" sz="900" kern="1200">
                          <a:ln>
                            <a:solidFill>
                              <a:schemeClr val="bg1">
                                <a:lumMod val="75000"/>
                                <a:alpha val="0"/>
                              </a:schemeClr>
                            </a:solidFill>
                          </a:ln>
                          <a:solidFill>
                            <a:schemeClr val="tx1">
                              <a:lumMod val="85000"/>
                              <a:lumOff val="15000"/>
                            </a:schemeClr>
                          </a:solidFill>
                          <a:latin typeface="KoPub돋움체 Light" panose="00000300000000000000" pitchFamily="2" charset="-127"/>
                          <a:ea typeface="KoPub돋움체 Light" panose="00000300000000000000" pitchFamily="2" charset="-127"/>
                          <a:cs typeface="+mn-cs"/>
                        </a:rPr>
                        <a:t>, LS</a:t>
                      </a:r>
                      <a:r>
                        <a:rPr lang="ko-KR" altLang="en-US" sz="900" kern="1200">
                          <a:ln>
                            <a:solidFill>
                              <a:schemeClr val="bg1">
                                <a:lumMod val="75000"/>
                                <a:alpha val="0"/>
                              </a:schemeClr>
                            </a:solidFill>
                          </a:ln>
                          <a:solidFill>
                            <a:schemeClr val="tx1">
                              <a:lumMod val="85000"/>
                              <a:lumOff val="15000"/>
                            </a:schemeClr>
                          </a:solidFill>
                          <a:latin typeface="KoPub돋움체 Light" panose="00000300000000000000" pitchFamily="2" charset="-127"/>
                          <a:ea typeface="KoPub돋움체 Light" panose="00000300000000000000" pitchFamily="2" charset="-127"/>
                          <a:cs typeface="+mn-cs"/>
                        </a:rPr>
                        <a:t>마린솔루션</a:t>
                      </a:r>
                      <a:r>
                        <a:rPr lang="en-US" altLang="ko-KR" sz="900" kern="1200">
                          <a:ln>
                            <a:solidFill>
                              <a:schemeClr val="bg1">
                                <a:lumMod val="75000"/>
                                <a:alpha val="0"/>
                              </a:schemeClr>
                            </a:solidFill>
                          </a:ln>
                          <a:solidFill>
                            <a:schemeClr val="tx1">
                              <a:lumMod val="85000"/>
                              <a:lumOff val="15000"/>
                            </a:schemeClr>
                          </a:solidFill>
                          <a:latin typeface="KoPub돋움체 Light" panose="00000300000000000000" pitchFamily="2" charset="-127"/>
                          <a:ea typeface="KoPub돋움체 Light" panose="00000300000000000000" pitchFamily="2" charset="-127"/>
                          <a:cs typeface="+mn-cs"/>
                        </a:rPr>
                        <a:t>, </a:t>
                      </a:r>
                      <a:r>
                        <a:rPr lang="ko-KR" altLang="en-US" sz="900" kern="1200">
                          <a:ln>
                            <a:solidFill>
                              <a:schemeClr val="bg1">
                                <a:lumMod val="75000"/>
                                <a:alpha val="0"/>
                              </a:schemeClr>
                            </a:solidFill>
                          </a:ln>
                          <a:solidFill>
                            <a:schemeClr val="tx1">
                              <a:lumMod val="85000"/>
                              <a:lumOff val="15000"/>
                            </a:schemeClr>
                          </a:solidFill>
                          <a:latin typeface="KoPub돋움체 Light" panose="00000300000000000000" pitchFamily="2" charset="-127"/>
                          <a:ea typeface="KoPub돋움체 Light" panose="00000300000000000000" pitchFamily="2" charset="-127"/>
                          <a:cs typeface="+mn-cs"/>
                        </a:rPr>
                        <a:t>해천</a:t>
                      </a:r>
                      <a:endParaRPr lang="en-US" altLang="ko-KR" sz="900" kern="1200">
                        <a:ln>
                          <a:solidFill>
                            <a:schemeClr val="bg1">
                              <a:lumMod val="75000"/>
                              <a:alpha val="0"/>
                            </a:schemeClr>
                          </a:solidFill>
                        </a:ln>
                        <a:solidFill>
                          <a:schemeClr val="tx1">
                            <a:lumMod val="85000"/>
                            <a:lumOff val="15000"/>
                          </a:schemeClr>
                        </a:solidFill>
                        <a:latin typeface="KoPub돋움체 Light" panose="00000300000000000000" pitchFamily="2" charset="-127"/>
                        <a:ea typeface="KoPub돋움체 Light" panose="00000300000000000000" pitchFamily="2" charset="-127"/>
                        <a:cs typeface="+mn-cs"/>
                      </a:endParaRPr>
                    </a:p>
                  </a:txBody>
                  <a:tcPr marL="36000" marR="36000" marT="0" marB="0" anchor="ctr">
                    <a:lnL w="6350" cap="flat" cmpd="sng" algn="ctr">
                      <a:solidFill>
                        <a:srgbClr val="005EB8"/>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F2F2F2"/>
                    </a:solidFill>
                  </a:tcPr>
                </a:tc>
                <a:extLst>
                  <a:ext uri="{0D108BD9-81ED-4DB2-BD59-A6C34878D82A}">
                    <a16:rowId xmlns:a16="http://schemas.microsoft.com/office/drawing/2014/main" val="740156586"/>
                  </a:ext>
                </a:extLst>
              </a:tr>
              <a:tr h="327600">
                <a:tc>
                  <a:txBody>
                    <a:bodyPr/>
                    <a:lstStyle/>
                    <a:p>
                      <a:pPr algn="ctr" fontAlgn="ctr"/>
                      <a:r>
                        <a:rPr lang="ko-KR" altLang="en-US" sz="900" b="1" kern="1200">
                          <a:ln>
                            <a:solidFill>
                              <a:schemeClr val="bg1">
                                <a:lumMod val="75000"/>
                                <a:alpha val="0"/>
                              </a:schemeClr>
                            </a:solidFill>
                          </a:ln>
                          <a:solidFill>
                            <a:schemeClr val="tx1">
                              <a:lumMod val="85000"/>
                              <a:lumOff val="15000"/>
                            </a:schemeClr>
                          </a:solidFill>
                          <a:latin typeface="KoPub돋움체 Light" panose="00000300000000000000" pitchFamily="2" charset="-127"/>
                          <a:ea typeface="KoPub돋움체 Light" panose="00000300000000000000" pitchFamily="2" charset="-127"/>
                          <a:cs typeface="+mn-cs"/>
                        </a:rPr>
                        <a:t>전용</a:t>
                      </a:r>
                      <a:endParaRPr lang="en-US" altLang="ko-KR" sz="900" b="1" kern="1200">
                        <a:ln>
                          <a:solidFill>
                            <a:schemeClr val="bg1">
                              <a:lumMod val="75000"/>
                              <a:alpha val="0"/>
                            </a:schemeClr>
                          </a:solidFill>
                        </a:ln>
                        <a:solidFill>
                          <a:schemeClr val="tx1">
                            <a:lumMod val="85000"/>
                            <a:lumOff val="15000"/>
                          </a:schemeClr>
                        </a:solidFill>
                        <a:latin typeface="KoPub돋움체 Light" panose="00000300000000000000" pitchFamily="2" charset="-127"/>
                        <a:ea typeface="KoPub돋움체 Light" panose="00000300000000000000" pitchFamily="2" charset="-127"/>
                        <a:cs typeface="+mn-cs"/>
                      </a:endParaRPr>
                    </a:p>
                    <a:p>
                      <a:pPr algn="ctr" fontAlgn="ctr"/>
                      <a:r>
                        <a:rPr lang="ko-KR" altLang="en-US" sz="900" b="1" kern="1200">
                          <a:ln>
                            <a:solidFill>
                              <a:schemeClr val="bg1">
                                <a:lumMod val="75000"/>
                                <a:alpha val="0"/>
                              </a:schemeClr>
                            </a:solidFill>
                          </a:ln>
                          <a:solidFill>
                            <a:schemeClr val="tx1">
                              <a:lumMod val="85000"/>
                              <a:lumOff val="15000"/>
                            </a:schemeClr>
                          </a:solidFill>
                          <a:latin typeface="KoPub돋움체 Light" panose="00000300000000000000" pitchFamily="2" charset="-127"/>
                          <a:ea typeface="KoPub돋움체 Light" panose="00000300000000000000" pitchFamily="2" charset="-127"/>
                          <a:cs typeface="+mn-cs"/>
                        </a:rPr>
                        <a:t>선박</a:t>
                      </a:r>
                      <a:endParaRPr lang="en-US" sz="900" b="1" kern="1200">
                        <a:ln>
                          <a:solidFill>
                            <a:schemeClr val="bg1">
                              <a:lumMod val="75000"/>
                              <a:alpha val="0"/>
                            </a:schemeClr>
                          </a:solidFill>
                        </a:ln>
                        <a:solidFill>
                          <a:schemeClr val="tx1">
                            <a:lumMod val="85000"/>
                            <a:lumOff val="15000"/>
                          </a:schemeClr>
                        </a:solidFill>
                        <a:latin typeface="KoPub돋움체 Light" panose="00000300000000000000" pitchFamily="2" charset="-127"/>
                        <a:ea typeface="KoPub돋움체 Light" panose="00000300000000000000" pitchFamily="2" charset="-127"/>
                        <a:cs typeface="+mn-cs"/>
                      </a:endParaRPr>
                    </a:p>
                  </a:txBody>
                  <a:tcPr marL="36000" marR="36000" marT="0" marB="0" anchor="ctr">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noFill/>
                  </a:tcPr>
                </a:tc>
                <a:tc>
                  <a:txBody>
                    <a:bodyPr/>
                    <a:lstStyle/>
                    <a:p>
                      <a:pPr marL="259200" marR="0" lvl="0" indent="-171450" algn="l" defTabSz="914400" rtl="0" eaLnBrk="1" fontAlgn="ctr" latinLnBrk="1" hangingPunct="1">
                        <a:lnSpc>
                          <a:spcPct val="100000"/>
                        </a:lnSpc>
                        <a:spcBef>
                          <a:spcPts val="0"/>
                        </a:spcBef>
                        <a:spcAft>
                          <a:spcPts val="0"/>
                        </a:spcAft>
                        <a:buClrTx/>
                        <a:buSzTx/>
                        <a:buFont typeface="Wingdings" panose="05000000000000000000" pitchFamily="2" charset="2"/>
                        <a:buChar char="ü"/>
                        <a:tabLst/>
                        <a:defRPr/>
                      </a:pPr>
                      <a:r>
                        <a:rPr kumimoji="0" lang="ko-KR" altLang="en-US" sz="900" b="0" i="0" u="none" strike="noStrike" kern="1200" cap="none" spc="0" normalizeH="0" baseline="0" noProof="0">
                          <a:ln>
                            <a:solidFill>
                              <a:prstClr val="white">
                                <a:lumMod val="75000"/>
                                <a:alpha val="0"/>
                              </a:prstClr>
                            </a:solidFill>
                          </a:ln>
                          <a:solidFill>
                            <a:srgbClr val="000000">
                              <a:lumMod val="85000"/>
                              <a:lumOff val="15000"/>
                            </a:srgbClr>
                          </a:solidFill>
                          <a:effectLst/>
                          <a:uLnTx/>
                          <a:uFillTx/>
                          <a:latin typeface="KoPub돋움체 Light" panose="00000300000000000000" pitchFamily="2" charset="-127"/>
                          <a:ea typeface="KoPub돋움체 Light" panose="00000300000000000000" pitchFamily="2" charset="-127"/>
                          <a:cs typeface="+mn-cs"/>
                        </a:rPr>
                        <a:t>현대스틸산업 </a:t>
                      </a:r>
                      <a:r>
                        <a:rPr kumimoji="0" lang="en-US" altLang="ko-KR" sz="900" b="0" i="0" u="none" strike="noStrike" kern="1200" cap="none" spc="0" normalizeH="0" baseline="0" noProof="0">
                          <a:ln>
                            <a:solidFill>
                              <a:prstClr val="white">
                                <a:lumMod val="75000"/>
                                <a:alpha val="0"/>
                              </a:prstClr>
                            </a:solidFill>
                          </a:ln>
                          <a:solidFill>
                            <a:srgbClr val="000000">
                              <a:lumMod val="85000"/>
                              <a:lumOff val="15000"/>
                            </a:srgbClr>
                          </a:solidFill>
                          <a:effectLst/>
                          <a:uLnTx/>
                          <a:uFillTx/>
                          <a:latin typeface="KoPub돋움체 Light" panose="00000300000000000000" pitchFamily="2" charset="-127"/>
                          <a:ea typeface="KoPub돋움체 Light" panose="00000300000000000000" pitchFamily="2" charset="-127"/>
                          <a:cs typeface="+mn-cs"/>
                        </a:rPr>
                        <a:t>10MW</a:t>
                      </a:r>
                      <a:r>
                        <a:rPr kumimoji="0" lang="ko-KR" altLang="en-US" sz="900" b="0" i="0" u="none" strike="noStrike" kern="1200" cap="none" spc="0" normalizeH="0" baseline="0" noProof="0">
                          <a:ln>
                            <a:solidFill>
                              <a:prstClr val="white">
                                <a:lumMod val="75000"/>
                                <a:alpha val="0"/>
                              </a:prstClr>
                            </a:solidFill>
                          </a:ln>
                          <a:solidFill>
                            <a:srgbClr val="000000">
                              <a:lumMod val="85000"/>
                              <a:lumOff val="15000"/>
                            </a:srgbClr>
                          </a:solidFill>
                          <a:effectLst/>
                          <a:uLnTx/>
                          <a:uFillTx/>
                          <a:latin typeface="KoPub돋움체 Light" panose="00000300000000000000" pitchFamily="2" charset="-127"/>
                          <a:ea typeface="KoPub돋움체 Light" panose="00000300000000000000" pitchFamily="2" charset="-127"/>
                          <a:cs typeface="+mn-cs"/>
                        </a:rPr>
                        <a:t>급 전용 선박 건조</a:t>
                      </a:r>
                      <a:endParaRPr kumimoji="0" lang="en-US" altLang="ko-KR" sz="900" b="0" i="0" u="none" strike="noStrike" kern="1200" cap="none" spc="0" normalizeH="0" baseline="0" noProof="0">
                        <a:ln>
                          <a:solidFill>
                            <a:prstClr val="white">
                              <a:lumMod val="75000"/>
                              <a:alpha val="0"/>
                            </a:prstClr>
                          </a:solidFill>
                        </a:ln>
                        <a:solidFill>
                          <a:srgbClr val="000000">
                            <a:lumMod val="85000"/>
                            <a:lumOff val="15000"/>
                          </a:srgbClr>
                        </a:solidFill>
                        <a:effectLst/>
                        <a:uLnTx/>
                        <a:uFillTx/>
                        <a:latin typeface="KoPub돋움체 Light" panose="00000300000000000000" pitchFamily="2" charset="-127"/>
                        <a:ea typeface="KoPub돋움체 Light" panose="00000300000000000000" pitchFamily="2" charset="-127"/>
                        <a:cs typeface="+mn-cs"/>
                      </a:endParaRPr>
                    </a:p>
                    <a:p>
                      <a:pPr marL="259200" marR="0" lvl="0" indent="-171450" algn="l" defTabSz="914400" rtl="0" eaLnBrk="1" fontAlgn="ctr" latinLnBrk="1" hangingPunct="1">
                        <a:lnSpc>
                          <a:spcPct val="100000"/>
                        </a:lnSpc>
                        <a:spcBef>
                          <a:spcPts val="0"/>
                        </a:spcBef>
                        <a:spcAft>
                          <a:spcPts val="0"/>
                        </a:spcAft>
                        <a:buClrTx/>
                        <a:buSzTx/>
                        <a:buFont typeface="Wingdings" panose="05000000000000000000" pitchFamily="2" charset="2"/>
                        <a:buChar char="ü"/>
                        <a:tabLst/>
                        <a:defRPr/>
                      </a:pPr>
                      <a:r>
                        <a:rPr kumimoji="0" lang="ko-KR" altLang="en-US" sz="900" b="0" i="0" u="none" strike="noStrike" kern="1200" cap="none" spc="0" normalizeH="0" baseline="0" noProof="0">
                          <a:ln>
                            <a:solidFill>
                              <a:prstClr val="white">
                                <a:lumMod val="75000"/>
                                <a:alpha val="0"/>
                              </a:prstClr>
                            </a:solidFill>
                          </a:ln>
                          <a:solidFill>
                            <a:srgbClr val="000000">
                              <a:lumMod val="85000"/>
                              <a:lumOff val="15000"/>
                            </a:srgbClr>
                          </a:solidFill>
                          <a:effectLst/>
                          <a:uLnTx/>
                          <a:uFillTx/>
                          <a:latin typeface="KoPub돋움체 Light" panose="00000300000000000000" pitchFamily="2" charset="-127"/>
                          <a:ea typeface="KoPub돋움체 Light" panose="00000300000000000000" pitchFamily="2" charset="-127"/>
                          <a:cs typeface="+mn-cs"/>
                        </a:rPr>
                        <a:t>삼성중공업 독자 해상풍력 전용 선박 개발</a:t>
                      </a:r>
                      <a:endParaRPr lang="en-US" sz="900" kern="1200">
                        <a:ln>
                          <a:solidFill>
                            <a:schemeClr val="bg1">
                              <a:lumMod val="75000"/>
                              <a:alpha val="0"/>
                            </a:schemeClr>
                          </a:solidFill>
                        </a:ln>
                        <a:solidFill>
                          <a:schemeClr val="tx1">
                            <a:lumMod val="85000"/>
                            <a:lumOff val="15000"/>
                          </a:schemeClr>
                        </a:solidFill>
                        <a:latin typeface="KoPub돋움체 Light" panose="00000300000000000000" pitchFamily="2" charset="-127"/>
                        <a:ea typeface="KoPub돋움체 Light" panose="00000300000000000000" pitchFamily="2" charset="-127"/>
                        <a:cs typeface="+mn-cs"/>
                      </a:endParaRP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noFill/>
                  </a:tcPr>
                </a:tc>
                <a:tc>
                  <a:txBody>
                    <a:bodyPr/>
                    <a:lstStyle/>
                    <a:p>
                      <a:pPr marL="259200" marR="0" lvl="0" indent="-171450" algn="l" defTabSz="914400" rtl="0" eaLnBrk="1" fontAlgn="ctr" latinLnBrk="1" hangingPunct="1">
                        <a:lnSpc>
                          <a:spcPct val="100000"/>
                        </a:lnSpc>
                        <a:spcBef>
                          <a:spcPts val="0"/>
                        </a:spcBef>
                        <a:spcAft>
                          <a:spcPts val="0"/>
                        </a:spcAft>
                        <a:buClrTx/>
                        <a:buSzTx/>
                        <a:buFont typeface="Wingdings" panose="05000000000000000000" pitchFamily="2" charset="2"/>
                        <a:buChar char="ü"/>
                        <a:tabLst/>
                        <a:defRPr/>
                      </a:pPr>
                      <a:r>
                        <a:rPr lang="ko-KR" altLang="en-US" sz="900" kern="1200">
                          <a:ln>
                            <a:solidFill>
                              <a:schemeClr val="bg1">
                                <a:lumMod val="75000"/>
                                <a:alpha val="0"/>
                              </a:schemeClr>
                            </a:solidFill>
                          </a:ln>
                          <a:solidFill>
                            <a:schemeClr val="tx1">
                              <a:lumMod val="85000"/>
                              <a:lumOff val="15000"/>
                            </a:schemeClr>
                          </a:solidFill>
                          <a:latin typeface="KoPub돋움체 Light" panose="00000300000000000000" pitchFamily="2" charset="-127"/>
                          <a:ea typeface="KoPub돋움체 Light" panose="00000300000000000000" pitchFamily="2" charset="-127"/>
                          <a:cs typeface="+mn-cs"/>
                        </a:rPr>
                        <a:t>현대스틸산업</a:t>
                      </a:r>
                      <a:r>
                        <a:rPr lang="en-US" altLang="ko-KR" sz="900" kern="1200">
                          <a:ln>
                            <a:solidFill>
                              <a:schemeClr val="bg1">
                                <a:lumMod val="75000"/>
                                <a:alpha val="0"/>
                              </a:schemeClr>
                            </a:solidFill>
                          </a:ln>
                          <a:solidFill>
                            <a:schemeClr val="tx1">
                              <a:lumMod val="85000"/>
                              <a:lumOff val="15000"/>
                            </a:schemeClr>
                          </a:solidFill>
                          <a:latin typeface="KoPub돋움체 Light" panose="00000300000000000000" pitchFamily="2" charset="-127"/>
                          <a:ea typeface="KoPub돋움체 Light" panose="00000300000000000000" pitchFamily="2" charset="-127"/>
                          <a:cs typeface="+mn-cs"/>
                        </a:rPr>
                        <a:t>, </a:t>
                      </a:r>
                      <a:r>
                        <a:rPr lang="ko-KR" altLang="en-US" sz="900" kern="1200">
                          <a:ln>
                            <a:solidFill>
                              <a:schemeClr val="bg1">
                                <a:lumMod val="75000"/>
                                <a:alpha val="0"/>
                              </a:schemeClr>
                            </a:solidFill>
                          </a:ln>
                          <a:solidFill>
                            <a:schemeClr val="tx1">
                              <a:lumMod val="85000"/>
                              <a:lumOff val="15000"/>
                            </a:schemeClr>
                          </a:solidFill>
                          <a:latin typeface="KoPub돋움체 Light" panose="00000300000000000000" pitchFamily="2" charset="-127"/>
                          <a:ea typeface="KoPub돋움체 Light" panose="00000300000000000000" pitchFamily="2" charset="-127"/>
                          <a:cs typeface="+mn-cs"/>
                        </a:rPr>
                        <a:t>삼성중공업</a:t>
                      </a:r>
                      <a:endParaRPr lang="en-US" sz="900" kern="1200">
                        <a:ln>
                          <a:solidFill>
                            <a:schemeClr val="bg1">
                              <a:lumMod val="75000"/>
                              <a:alpha val="0"/>
                            </a:schemeClr>
                          </a:solidFill>
                        </a:ln>
                        <a:solidFill>
                          <a:schemeClr val="tx1">
                            <a:lumMod val="85000"/>
                            <a:lumOff val="15000"/>
                          </a:schemeClr>
                        </a:solidFill>
                        <a:latin typeface="KoPub돋움체 Light" panose="00000300000000000000" pitchFamily="2" charset="-127"/>
                        <a:ea typeface="KoPub돋움체 Light" panose="00000300000000000000" pitchFamily="2" charset="-127"/>
                        <a:cs typeface="+mn-cs"/>
                      </a:endParaRPr>
                    </a:p>
                  </a:txBody>
                  <a:tcPr marL="36000" marR="36000" marT="0" marB="0" anchor="ctr">
                    <a:lnL w="6350" cap="flat" cmpd="sng" algn="ctr">
                      <a:solidFill>
                        <a:srgbClr val="005EB8"/>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noFill/>
                  </a:tcPr>
                </a:tc>
                <a:extLst>
                  <a:ext uri="{0D108BD9-81ED-4DB2-BD59-A6C34878D82A}">
                    <a16:rowId xmlns:a16="http://schemas.microsoft.com/office/drawing/2014/main" val="4175115799"/>
                  </a:ext>
                </a:extLst>
              </a:tr>
            </a:tbl>
          </a:graphicData>
        </a:graphic>
      </p:graphicFrame>
      <p:grpSp>
        <p:nvGrpSpPr>
          <p:cNvPr id="38" name="그룹 37">
            <a:extLst>
              <a:ext uri="{FF2B5EF4-FFF2-40B4-BE49-F238E27FC236}">
                <a16:creationId xmlns:a16="http://schemas.microsoft.com/office/drawing/2014/main" id="{D639EA5D-F473-8647-9C0A-532DC0AB9F62}"/>
              </a:ext>
            </a:extLst>
          </p:cNvPr>
          <p:cNvGrpSpPr/>
          <p:nvPr/>
        </p:nvGrpSpPr>
        <p:grpSpPr>
          <a:xfrm>
            <a:off x="502976" y="1307321"/>
            <a:ext cx="4341963" cy="288000"/>
            <a:chOff x="452439" y="1416168"/>
            <a:chExt cx="4392613" cy="288000"/>
          </a:xfrm>
        </p:grpSpPr>
        <p:sp>
          <p:nvSpPr>
            <p:cNvPr id="39" name="TextBox 38">
              <a:extLst>
                <a:ext uri="{FF2B5EF4-FFF2-40B4-BE49-F238E27FC236}">
                  <a16:creationId xmlns:a16="http://schemas.microsoft.com/office/drawing/2014/main" id="{6D33FF1D-848E-28D7-0528-49FFB4B918D9}"/>
                </a:ext>
              </a:extLst>
            </p:cNvPr>
            <p:cNvSpPr txBox="1"/>
            <p:nvPr/>
          </p:nvSpPr>
          <p:spPr>
            <a:xfrm>
              <a:off x="452441" y="1416168"/>
              <a:ext cx="4392609" cy="288000"/>
            </a:xfrm>
            <a:prstGeom prst="rect">
              <a:avLst/>
            </a:prstGeom>
            <a:noFill/>
          </p:spPr>
          <p:txBody>
            <a:bodyPr vert="horz" wrap="square" lIns="0" tIns="0" rIns="0" bIns="0" rtlCol="0" anchor="ctr" anchorCtr="0">
              <a:noAutofit/>
            </a:bodyPr>
            <a:lstStyle/>
            <a:p>
              <a:pPr defTabSz="888038">
                <a:defRPr/>
              </a:pPr>
              <a:r>
                <a:rPr lang="ko-KR" altLang="en-US" sz="1100" b="1">
                  <a:ln>
                    <a:solidFill>
                      <a:srgbClr val="00338D">
                        <a:alpha val="0"/>
                      </a:srgbClr>
                    </a:solidFill>
                  </a:ln>
                  <a:solidFill>
                    <a:srgbClr val="00338D"/>
                  </a:solidFill>
                  <a:latin typeface="KoPub돋움체 Medium" panose="02020603020101020101" pitchFamily="18" charset="-127"/>
                  <a:ea typeface="KoPub돋움체 Medium" panose="02020603020101020101" pitchFamily="18" charset="-127"/>
                </a:rPr>
                <a:t>일반적인 해상풍력 발전 사업 구조</a:t>
              </a:r>
              <a:endParaRPr lang="en-US" altLang="ko-KR" sz="1100" b="1">
                <a:ln>
                  <a:solidFill>
                    <a:srgbClr val="00338D">
                      <a:alpha val="0"/>
                    </a:srgbClr>
                  </a:solidFill>
                </a:ln>
                <a:solidFill>
                  <a:srgbClr val="00338D"/>
                </a:solidFill>
                <a:latin typeface="KoPub돋움체 Medium" panose="02020603020101020101" pitchFamily="18" charset="-127"/>
                <a:ea typeface="KoPub돋움체 Medium" panose="02020603020101020101" pitchFamily="18" charset="-127"/>
              </a:endParaRPr>
            </a:p>
          </p:txBody>
        </p:sp>
        <p:cxnSp>
          <p:nvCxnSpPr>
            <p:cNvPr id="40" name="직선 연결선 39">
              <a:extLst>
                <a:ext uri="{FF2B5EF4-FFF2-40B4-BE49-F238E27FC236}">
                  <a16:creationId xmlns:a16="http://schemas.microsoft.com/office/drawing/2014/main" id="{7A029D46-1B83-C8AD-F87E-FD0C0666F883}"/>
                </a:ext>
              </a:extLst>
            </p:cNvPr>
            <p:cNvCxnSpPr/>
            <p:nvPr/>
          </p:nvCxnSpPr>
          <p:spPr>
            <a:xfrm>
              <a:off x="452439" y="1418794"/>
              <a:ext cx="4392613"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1" name="직선 연결선 40">
              <a:extLst>
                <a:ext uri="{FF2B5EF4-FFF2-40B4-BE49-F238E27FC236}">
                  <a16:creationId xmlns:a16="http://schemas.microsoft.com/office/drawing/2014/main" id="{B7387B4E-B107-251A-2161-E2100153C47B}"/>
                </a:ext>
              </a:extLst>
            </p:cNvPr>
            <p:cNvCxnSpPr/>
            <p:nvPr/>
          </p:nvCxnSpPr>
          <p:spPr>
            <a:xfrm>
              <a:off x="452439" y="1700213"/>
              <a:ext cx="4392613"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42" name="그룹 41">
            <a:extLst>
              <a:ext uri="{FF2B5EF4-FFF2-40B4-BE49-F238E27FC236}">
                <a16:creationId xmlns:a16="http://schemas.microsoft.com/office/drawing/2014/main" id="{F602AA7E-90B8-AF6D-89C8-A3282A97DA84}"/>
              </a:ext>
            </a:extLst>
          </p:cNvPr>
          <p:cNvGrpSpPr/>
          <p:nvPr/>
        </p:nvGrpSpPr>
        <p:grpSpPr>
          <a:xfrm>
            <a:off x="5075087" y="1307321"/>
            <a:ext cx="4341963" cy="288000"/>
            <a:chOff x="452439" y="1416168"/>
            <a:chExt cx="4392613" cy="288000"/>
          </a:xfrm>
        </p:grpSpPr>
        <p:sp>
          <p:nvSpPr>
            <p:cNvPr id="43" name="TextBox 42">
              <a:extLst>
                <a:ext uri="{FF2B5EF4-FFF2-40B4-BE49-F238E27FC236}">
                  <a16:creationId xmlns:a16="http://schemas.microsoft.com/office/drawing/2014/main" id="{A72D46D7-E7D0-0F82-D689-DC2E0AC54707}"/>
                </a:ext>
              </a:extLst>
            </p:cNvPr>
            <p:cNvSpPr txBox="1"/>
            <p:nvPr/>
          </p:nvSpPr>
          <p:spPr>
            <a:xfrm>
              <a:off x="452441" y="1416168"/>
              <a:ext cx="4392609" cy="288000"/>
            </a:xfrm>
            <a:prstGeom prst="rect">
              <a:avLst/>
            </a:prstGeom>
            <a:noFill/>
          </p:spPr>
          <p:txBody>
            <a:bodyPr vert="horz" wrap="square" lIns="0" tIns="0" rIns="0" bIns="0" rtlCol="0" anchor="ctr" anchorCtr="0">
              <a:noAutofit/>
            </a:bodyPr>
            <a:lstStyle/>
            <a:p>
              <a:pPr defTabSz="888038">
                <a:defRPr/>
              </a:pPr>
              <a:r>
                <a:rPr lang="ko-KR" altLang="en-US" sz="1100" b="1">
                  <a:ln>
                    <a:solidFill>
                      <a:srgbClr val="00338D">
                        <a:alpha val="0"/>
                      </a:srgbClr>
                    </a:solidFill>
                  </a:ln>
                  <a:solidFill>
                    <a:srgbClr val="00338D"/>
                  </a:solidFill>
                  <a:latin typeface="KoPub돋움체 Medium" panose="02020603020101020101" pitchFamily="18" charset="-127"/>
                  <a:ea typeface="KoPub돋움체 Medium" panose="02020603020101020101" pitchFamily="18" charset="-127"/>
                </a:rPr>
                <a:t>단계별 국내 기업 현황</a:t>
              </a:r>
              <a:endParaRPr lang="en-US" altLang="ko-KR" sz="1100" b="1">
                <a:ln>
                  <a:solidFill>
                    <a:srgbClr val="00338D">
                      <a:alpha val="0"/>
                    </a:srgbClr>
                  </a:solidFill>
                </a:ln>
                <a:solidFill>
                  <a:srgbClr val="00338D"/>
                </a:solidFill>
                <a:latin typeface="KoPub돋움체 Medium" panose="02020603020101020101" pitchFamily="18" charset="-127"/>
                <a:ea typeface="KoPub돋움체 Medium" panose="02020603020101020101" pitchFamily="18" charset="-127"/>
              </a:endParaRPr>
            </a:p>
          </p:txBody>
        </p:sp>
        <p:cxnSp>
          <p:nvCxnSpPr>
            <p:cNvPr id="44" name="직선 연결선 43">
              <a:extLst>
                <a:ext uri="{FF2B5EF4-FFF2-40B4-BE49-F238E27FC236}">
                  <a16:creationId xmlns:a16="http://schemas.microsoft.com/office/drawing/2014/main" id="{072FE442-5F1F-9888-BB4D-F42C7AE4EF8F}"/>
                </a:ext>
              </a:extLst>
            </p:cNvPr>
            <p:cNvCxnSpPr/>
            <p:nvPr/>
          </p:nvCxnSpPr>
          <p:spPr>
            <a:xfrm>
              <a:off x="452439" y="1418794"/>
              <a:ext cx="4392613"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5" name="직선 연결선 44">
              <a:extLst>
                <a:ext uri="{FF2B5EF4-FFF2-40B4-BE49-F238E27FC236}">
                  <a16:creationId xmlns:a16="http://schemas.microsoft.com/office/drawing/2014/main" id="{F2624353-938B-8D51-29A3-76531C93C655}"/>
                </a:ext>
              </a:extLst>
            </p:cNvPr>
            <p:cNvCxnSpPr/>
            <p:nvPr/>
          </p:nvCxnSpPr>
          <p:spPr>
            <a:xfrm>
              <a:off x="452439" y="1700213"/>
              <a:ext cx="4392613"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pic>
        <p:nvPicPr>
          <p:cNvPr id="47" name="그림 46">
            <a:extLst>
              <a:ext uri="{FF2B5EF4-FFF2-40B4-BE49-F238E27FC236}">
                <a16:creationId xmlns:a16="http://schemas.microsoft.com/office/drawing/2014/main" id="{14841A22-AA7D-54B8-29F5-3321562917FB}"/>
              </a:ext>
            </a:extLst>
          </p:cNvPr>
          <p:cNvPicPr>
            <a:picLocks noChangeAspect="1"/>
          </p:cNvPicPr>
          <p:nvPr/>
        </p:nvPicPr>
        <p:blipFill>
          <a:blip r:embed="rId3"/>
          <a:stretch>
            <a:fillRect/>
          </a:stretch>
        </p:blipFill>
        <p:spPr>
          <a:xfrm>
            <a:off x="9925629" y="458071"/>
            <a:ext cx="4134427" cy="2438740"/>
          </a:xfrm>
          <a:prstGeom prst="rect">
            <a:avLst/>
          </a:prstGeom>
        </p:spPr>
      </p:pic>
      <p:sp>
        <p:nvSpPr>
          <p:cNvPr id="49" name="텍스트 개체 틀 5">
            <a:extLst>
              <a:ext uri="{FF2B5EF4-FFF2-40B4-BE49-F238E27FC236}">
                <a16:creationId xmlns:a16="http://schemas.microsoft.com/office/drawing/2014/main" id="{3DDE095A-D7B3-134D-104B-B450C9A100F3}"/>
              </a:ext>
            </a:extLst>
          </p:cNvPr>
          <p:cNvSpPr txBox="1">
            <a:spLocks/>
          </p:cNvSpPr>
          <p:nvPr/>
        </p:nvSpPr>
        <p:spPr>
          <a:xfrm>
            <a:off x="5068800" y="6252901"/>
            <a:ext cx="4368796" cy="210916"/>
          </a:xfrm>
          <a:prstGeom prst="rect">
            <a:avLst/>
          </a:prstGeom>
          <a:noFill/>
        </p:spPr>
        <p:txBody>
          <a:bodyPr vert="horz" wrap="square" lIns="0" tIns="0" rIns="0" bIns="0" rtlCol="0" anchor="t" anchorCtr="0">
            <a:noAutofit/>
          </a:bodyPr>
          <a:lstStyle>
            <a:lvl1pPr eaLnBrk="1" latinLnBrk="1" hangingPunct="1">
              <a:spcAft>
                <a:spcPts val="650"/>
              </a:spcAft>
              <a:defRPr lang="ko-KR" altLang="en-US" sz="800" b="0" i="0" kern="0" baseline="0" dirty="0">
                <a:solidFill>
                  <a:srgbClr val="7F7F7F"/>
                </a:solidFill>
                <a:latin typeface="+mn-lt"/>
                <a:ea typeface="+mn-ea"/>
                <a:cs typeface="Arial" panose="020B0604020202020204" pitchFamily="34" charset="0"/>
              </a:defRPr>
            </a:lvl1pPr>
            <a:lvl2pPr marL="0" indent="0" eaLnBrk="1" latinLnBrk="1" hangingPunct="1">
              <a:spcAft>
                <a:spcPts val="650"/>
              </a:spcAft>
              <a:buFont typeface="Univers for KPMG"/>
              <a:buNone/>
              <a:defRPr sz="1400" b="0" i="0">
                <a:solidFill>
                  <a:srgbClr val="003087"/>
                </a:solidFill>
                <a:latin typeface="Univers for KPMG Light" panose="020B0403020202020204" pitchFamily="34" charset="0"/>
                <a:cs typeface="Univers for KPMG" panose="020B0603020202020204" pitchFamily="34" charset="0"/>
              </a:defRPr>
            </a:lvl2pPr>
            <a:lvl3pPr marL="307975" indent="-307975" algn="l" eaLnBrk="1" latinLnBrk="1" hangingPunct="1">
              <a:spcAft>
                <a:spcPts val="650"/>
              </a:spcAft>
              <a:buFont typeface="Univers for KPMG Light" panose="020B0403020202020204" pitchFamily="34" charset="0"/>
              <a:buChar char="—"/>
              <a:defRPr sz="1400" b="0" i="0">
                <a:solidFill>
                  <a:srgbClr val="003087"/>
                </a:solidFill>
                <a:latin typeface="Univers for KPMG Light" panose="020B0403020202020204" pitchFamily="34" charset="0"/>
                <a:cs typeface="Univers for KPMG" panose="020B0603020202020204" pitchFamily="34" charset="0"/>
              </a:defRPr>
            </a:lvl3pPr>
            <a:lvl4pPr marL="623888" indent="-248400" algn="l" eaLnBrk="1" latinLnBrk="1" hangingPunct="1">
              <a:spcAft>
                <a:spcPts val="650"/>
              </a:spcAft>
              <a:buFont typeface="Univers for KPMG Light" panose="020B0403020202020204" pitchFamily="34" charset="0"/>
              <a:buChar char="–"/>
              <a:defRPr sz="1400" b="0" i="0" baseline="0">
                <a:solidFill>
                  <a:srgbClr val="003087"/>
                </a:solidFill>
                <a:latin typeface="Univers for KPMG Light" panose="020B0403020202020204" pitchFamily="34" charset="0"/>
                <a:cs typeface="Univers for KPMG" panose="020B0603020202020204" pitchFamily="34" charset="0"/>
              </a:defRPr>
            </a:lvl4pPr>
            <a:lvl5pPr marL="982663" indent="-309563" algn="l" eaLnBrk="1" latinLnBrk="1" hangingPunct="1">
              <a:spcAft>
                <a:spcPts val="650"/>
              </a:spcAft>
              <a:buFont typeface="Univers for KPMG Light" panose="020B0403020202020204" pitchFamily="34" charset="0"/>
              <a:buChar char="—"/>
              <a:defRPr lang="en-US" sz="1400" b="0" i="0" dirty="0" smtClean="0">
                <a:solidFill>
                  <a:srgbClr val="003087"/>
                </a:solidFill>
                <a:latin typeface="Univers for KPMG Light" panose="020B0403020202020204" pitchFamily="34" charset="0"/>
                <a:cs typeface="Univers for KPMG" panose="020B0603020202020204" pitchFamily="34" charset="0"/>
              </a:defRPr>
            </a:lvl5pPr>
            <a:lvl6pPr marL="1257300" indent="-247650" algn="l" eaLnBrk="1" latinLnBrk="1" hangingPunct="1">
              <a:spcAft>
                <a:spcPts val="650"/>
              </a:spcAft>
              <a:buFont typeface="Univers for KPMG Light" panose="020B0403020202020204" pitchFamily="34" charset="0"/>
              <a:buChar char="-"/>
              <a:defRPr lang="en-US" sz="1400" b="0" i="0" baseline="0" dirty="0" smtClean="0">
                <a:solidFill>
                  <a:srgbClr val="003087"/>
                </a:solidFill>
                <a:latin typeface="Univers for KPMG Light" panose="020B0403020202020204" pitchFamily="34" charset="0"/>
              </a:defRPr>
            </a:lvl6pPr>
            <a:lvl7pPr marL="1619250" indent="-309563" algn="l" eaLnBrk="1" latinLnBrk="1" hangingPunct="1">
              <a:spcAft>
                <a:spcPts val="650"/>
              </a:spcAft>
              <a:buFont typeface="Univers for KPMG Light" panose="020B0403020202020204" pitchFamily="34" charset="0"/>
              <a:buChar char="—"/>
              <a:defRPr lang="en-US" sz="1400" b="0" i="0" dirty="0" smtClean="0">
                <a:solidFill>
                  <a:srgbClr val="003087"/>
                </a:solidFill>
                <a:latin typeface="Univers for KPMG Light" panose="020B0403020202020204" pitchFamily="34" charset="0"/>
              </a:defRPr>
            </a:lvl7pPr>
            <a:lvl8pPr marL="1885950" indent="-247650" algn="l" eaLnBrk="1" latinLnBrk="1" hangingPunct="1">
              <a:spcAft>
                <a:spcPts val="650"/>
              </a:spcAft>
              <a:buFont typeface="Univers for KPMG Light" panose="020B0403020202020204" pitchFamily="34" charset="0"/>
              <a:buChar char="-"/>
              <a:defRPr lang="en-US" sz="1400" b="0" i="0" baseline="0" dirty="0" smtClean="0">
                <a:solidFill>
                  <a:srgbClr val="003087"/>
                </a:solidFill>
                <a:latin typeface="Univers for KPMG Light" panose="020B0403020202020204" pitchFamily="34" charset="0"/>
              </a:defRPr>
            </a:lvl8pPr>
          </a:lstStyle>
          <a:p>
            <a:pPr>
              <a:spcAft>
                <a:spcPts val="0"/>
              </a:spcAft>
            </a:pPr>
            <a:r>
              <a:rPr lang="en-US" altLang="ko-KR">
                <a:latin typeface="KoPub돋움체 Medium" panose="02020603020101020101" pitchFamily="18" charset="-127"/>
                <a:ea typeface="KoPub돋움체 Medium" panose="02020603020101020101" pitchFamily="18" charset="-127"/>
              </a:rPr>
              <a:t>Source : KPMG Analysis</a:t>
            </a:r>
            <a:endParaRPr lang="ko-KR" altLang="en-US">
              <a:latin typeface="KoPub돋움체 Medium" panose="02020603020101020101" pitchFamily="18" charset="-127"/>
              <a:ea typeface="KoPub돋움체 Medium" panose="02020603020101020101" pitchFamily="18" charset="-127"/>
            </a:endParaRPr>
          </a:p>
        </p:txBody>
      </p:sp>
      <p:sp>
        <p:nvSpPr>
          <p:cNvPr id="12" name="직사각형 11">
            <a:extLst>
              <a:ext uri="{FF2B5EF4-FFF2-40B4-BE49-F238E27FC236}">
                <a16:creationId xmlns:a16="http://schemas.microsoft.com/office/drawing/2014/main" id="{EE9E7F1D-20CB-16AC-CC5E-E28108CFD8E2}"/>
              </a:ext>
            </a:extLst>
          </p:cNvPr>
          <p:cNvSpPr/>
          <p:nvPr/>
        </p:nvSpPr>
        <p:spPr>
          <a:xfrm>
            <a:off x="1845041" y="1904445"/>
            <a:ext cx="1576800" cy="361054"/>
          </a:xfrm>
          <a:prstGeom prst="rect">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ko-KR" altLang="en-US" sz="900">
                <a:solidFill>
                  <a:schemeClr val="bg1"/>
                </a:solidFill>
                <a:latin typeface="KoPub돋움체 Medium" panose="00000600000000000000" pitchFamily="2" charset="-127"/>
                <a:ea typeface="KoPub돋움체 Medium" panose="00000600000000000000" pitchFamily="2" charset="-127"/>
              </a:rPr>
              <a:t>사업주</a:t>
            </a:r>
            <a:r>
              <a:rPr lang="en-US" altLang="ko-KR" sz="900">
                <a:solidFill>
                  <a:schemeClr val="bg1"/>
                </a:solidFill>
                <a:latin typeface="KoPub돋움체 Medium" panose="00000600000000000000" pitchFamily="2" charset="-127"/>
                <a:ea typeface="KoPub돋움체 Medium" panose="00000600000000000000" pitchFamily="2" charset="-127"/>
              </a:rPr>
              <a:t>(Sponsor)</a:t>
            </a:r>
            <a:endParaRPr lang="ko-KR" altLang="en-US" sz="900">
              <a:solidFill>
                <a:schemeClr val="bg1"/>
              </a:solidFill>
              <a:latin typeface="KoPub돋움체 Medium" panose="00000600000000000000" pitchFamily="2" charset="-127"/>
              <a:ea typeface="KoPub돋움체 Medium" panose="00000600000000000000" pitchFamily="2" charset="-127"/>
            </a:endParaRPr>
          </a:p>
        </p:txBody>
      </p:sp>
      <p:sp>
        <p:nvSpPr>
          <p:cNvPr id="13" name="직사각형 12">
            <a:extLst>
              <a:ext uri="{FF2B5EF4-FFF2-40B4-BE49-F238E27FC236}">
                <a16:creationId xmlns:a16="http://schemas.microsoft.com/office/drawing/2014/main" id="{685F8544-A561-4D0A-07AC-18477DB49FF5}"/>
              </a:ext>
            </a:extLst>
          </p:cNvPr>
          <p:cNvSpPr/>
          <p:nvPr/>
        </p:nvSpPr>
        <p:spPr>
          <a:xfrm>
            <a:off x="1845041" y="3549059"/>
            <a:ext cx="1577083" cy="361054"/>
          </a:xfrm>
          <a:prstGeom prst="rect">
            <a:avLst/>
          </a:prstGeom>
          <a:solidFill>
            <a:srgbClr val="1E49E2"/>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ko-KR" altLang="en-US" sz="900" b="1">
                <a:solidFill>
                  <a:schemeClr val="bg1"/>
                </a:solidFill>
                <a:latin typeface="KoPub돋움체 Medium" panose="00000600000000000000" pitchFamily="2" charset="-127"/>
                <a:ea typeface="KoPub돋움체 Medium" panose="00000600000000000000" pitchFamily="2" charset="-127"/>
              </a:rPr>
              <a:t>프로젝트 회사</a:t>
            </a:r>
            <a:r>
              <a:rPr lang="en-US" altLang="ko-KR" sz="900" b="1">
                <a:solidFill>
                  <a:schemeClr val="bg1"/>
                </a:solidFill>
                <a:latin typeface="KoPub돋움체 Medium" panose="00000600000000000000" pitchFamily="2" charset="-127"/>
                <a:ea typeface="KoPub돋움체 Medium" panose="00000600000000000000" pitchFamily="2" charset="-127"/>
              </a:rPr>
              <a:t>(SPC)</a:t>
            </a:r>
            <a:endParaRPr lang="ko-KR" altLang="en-US" sz="900" b="1">
              <a:solidFill>
                <a:schemeClr val="bg1"/>
              </a:solidFill>
              <a:latin typeface="KoPub돋움체 Medium" panose="00000600000000000000" pitchFamily="2" charset="-127"/>
              <a:ea typeface="KoPub돋움체 Medium" panose="00000600000000000000" pitchFamily="2" charset="-127"/>
            </a:endParaRPr>
          </a:p>
        </p:txBody>
      </p:sp>
      <p:sp>
        <p:nvSpPr>
          <p:cNvPr id="14" name="텍스트 개체 틀 5">
            <a:extLst>
              <a:ext uri="{FF2B5EF4-FFF2-40B4-BE49-F238E27FC236}">
                <a16:creationId xmlns:a16="http://schemas.microsoft.com/office/drawing/2014/main" id="{5BB4964C-076E-A5DC-C169-19D104D0C108}"/>
              </a:ext>
            </a:extLst>
          </p:cNvPr>
          <p:cNvSpPr txBox="1">
            <a:spLocks/>
          </p:cNvSpPr>
          <p:nvPr/>
        </p:nvSpPr>
        <p:spPr>
          <a:xfrm>
            <a:off x="1706962" y="2313437"/>
            <a:ext cx="1845296" cy="187583"/>
          </a:xfrm>
          <a:prstGeom prst="rect">
            <a:avLst/>
          </a:prstGeom>
          <a:noFill/>
        </p:spPr>
        <p:txBody>
          <a:bodyPr vert="horz" wrap="square" lIns="0" tIns="0" rIns="0" bIns="0" rtlCol="0" anchor="t" anchorCtr="0">
            <a:noAutofit/>
          </a:bodyPr>
          <a:lstStyle>
            <a:lvl1pPr eaLnBrk="1" latinLnBrk="1" hangingPunct="1">
              <a:spcAft>
                <a:spcPts val="650"/>
              </a:spcAft>
              <a:defRPr lang="ko-KR" altLang="en-US" sz="800" b="0" i="0" kern="0" baseline="0" dirty="0">
                <a:solidFill>
                  <a:srgbClr val="7F7F7F"/>
                </a:solidFill>
                <a:latin typeface="+mn-lt"/>
                <a:ea typeface="+mn-ea"/>
                <a:cs typeface="Arial" panose="020B0604020202020204" pitchFamily="34" charset="0"/>
              </a:defRPr>
            </a:lvl1pPr>
            <a:lvl2pPr marL="0" indent="0" eaLnBrk="1" latinLnBrk="1" hangingPunct="1">
              <a:spcAft>
                <a:spcPts val="650"/>
              </a:spcAft>
              <a:buFont typeface="Univers for KPMG"/>
              <a:buNone/>
              <a:defRPr sz="1400" b="0" i="0">
                <a:solidFill>
                  <a:srgbClr val="003087"/>
                </a:solidFill>
                <a:latin typeface="Univers for KPMG Light" panose="020B0403020202020204" pitchFamily="34" charset="0"/>
                <a:cs typeface="Univers for KPMG" panose="020B0603020202020204" pitchFamily="34" charset="0"/>
              </a:defRPr>
            </a:lvl2pPr>
            <a:lvl3pPr marL="307975" indent="-307975" algn="l" eaLnBrk="1" latinLnBrk="1" hangingPunct="1">
              <a:spcAft>
                <a:spcPts val="650"/>
              </a:spcAft>
              <a:buFont typeface="Univers for KPMG Light" panose="020B0403020202020204" pitchFamily="34" charset="0"/>
              <a:buChar char="—"/>
              <a:defRPr sz="1400" b="0" i="0">
                <a:solidFill>
                  <a:srgbClr val="003087"/>
                </a:solidFill>
                <a:latin typeface="Univers for KPMG Light" panose="020B0403020202020204" pitchFamily="34" charset="0"/>
                <a:cs typeface="Univers for KPMG" panose="020B0603020202020204" pitchFamily="34" charset="0"/>
              </a:defRPr>
            </a:lvl3pPr>
            <a:lvl4pPr marL="623888" indent="-248400" algn="l" eaLnBrk="1" latinLnBrk="1" hangingPunct="1">
              <a:spcAft>
                <a:spcPts val="650"/>
              </a:spcAft>
              <a:buFont typeface="Univers for KPMG Light" panose="020B0403020202020204" pitchFamily="34" charset="0"/>
              <a:buChar char="–"/>
              <a:defRPr sz="1400" b="0" i="0" baseline="0">
                <a:solidFill>
                  <a:srgbClr val="003087"/>
                </a:solidFill>
                <a:latin typeface="Univers for KPMG Light" panose="020B0403020202020204" pitchFamily="34" charset="0"/>
                <a:cs typeface="Univers for KPMG" panose="020B0603020202020204" pitchFamily="34" charset="0"/>
              </a:defRPr>
            </a:lvl4pPr>
            <a:lvl5pPr marL="982663" indent="-309563" algn="l" eaLnBrk="1" latinLnBrk="1" hangingPunct="1">
              <a:spcAft>
                <a:spcPts val="650"/>
              </a:spcAft>
              <a:buFont typeface="Univers for KPMG Light" panose="020B0403020202020204" pitchFamily="34" charset="0"/>
              <a:buChar char="—"/>
              <a:defRPr lang="en-US" sz="1400" b="0" i="0" dirty="0" smtClean="0">
                <a:solidFill>
                  <a:srgbClr val="003087"/>
                </a:solidFill>
                <a:latin typeface="Univers for KPMG Light" panose="020B0403020202020204" pitchFamily="34" charset="0"/>
                <a:cs typeface="Univers for KPMG" panose="020B0603020202020204" pitchFamily="34" charset="0"/>
              </a:defRPr>
            </a:lvl5pPr>
            <a:lvl6pPr marL="1257300" indent="-247650" algn="l" eaLnBrk="1" latinLnBrk="1" hangingPunct="1">
              <a:spcAft>
                <a:spcPts val="650"/>
              </a:spcAft>
              <a:buFont typeface="Univers for KPMG Light" panose="020B0403020202020204" pitchFamily="34" charset="0"/>
              <a:buChar char="-"/>
              <a:defRPr lang="en-US" sz="1400" b="0" i="0" baseline="0" dirty="0" smtClean="0">
                <a:solidFill>
                  <a:srgbClr val="003087"/>
                </a:solidFill>
                <a:latin typeface="Univers for KPMG Light" panose="020B0403020202020204" pitchFamily="34" charset="0"/>
              </a:defRPr>
            </a:lvl6pPr>
            <a:lvl7pPr marL="1619250" indent="-309563" algn="l" eaLnBrk="1" latinLnBrk="1" hangingPunct="1">
              <a:spcAft>
                <a:spcPts val="650"/>
              </a:spcAft>
              <a:buFont typeface="Univers for KPMG Light" panose="020B0403020202020204" pitchFamily="34" charset="0"/>
              <a:buChar char="—"/>
              <a:defRPr lang="en-US" sz="1400" b="0" i="0" dirty="0" smtClean="0">
                <a:solidFill>
                  <a:srgbClr val="003087"/>
                </a:solidFill>
                <a:latin typeface="Univers for KPMG Light" panose="020B0403020202020204" pitchFamily="34" charset="0"/>
              </a:defRPr>
            </a:lvl7pPr>
            <a:lvl8pPr marL="1885950" indent="-247650" algn="l" eaLnBrk="1" latinLnBrk="1" hangingPunct="1">
              <a:spcAft>
                <a:spcPts val="650"/>
              </a:spcAft>
              <a:buFont typeface="Univers for KPMG Light" panose="020B0403020202020204" pitchFamily="34" charset="0"/>
              <a:buChar char="-"/>
              <a:defRPr lang="en-US" sz="1400" b="0" i="0" baseline="0" dirty="0" smtClean="0">
                <a:solidFill>
                  <a:srgbClr val="003087"/>
                </a:solidFill>
                <a:latin typeface="Univers for KPMG Light" panose="020B0403020202020204" pitchFamily="34" charset="0"/>
              </a:defRPr>
            </a:lvl8pPr>
          </a:lstStyle>
          <a:p>
            <a:pPr algn="ctr">
              <a:spcAft>
                <a:spcPts val="0"/>
              </a:spcAft>
            </a:pPr>
            <a:r>
              <a:rPr lang="en-US" altLang="ko-KR">
                <a:solidFill>
                  <a:schemeClr val="tx1"/>
                </a:solidFill>
                <a:latin typeface="KoPub돋움체 Light" panose="00000300000000000000" pitchFamily="2" charset="-127"/>
                <a:ea typeface="KoPub돋움체 Light" panose="00000300000000000000" pitchFamily="2" charset="-127"/>
              </a:rPr>
              <a:t>e.g. </a:t>
            </a:r>
            <a:r>
              <a:rPr lang="ko-KR" altLang="en-US">
                <a:solidFill>
                  <a:schemeClr val="tx1"/>
                </a:solidFill>
                <a:latin typeface="KoPub돋움체 Light" panose="00000300000000000000" pitchFamily="2" charset="-127"/>
                <a:ea typeface="KoPub돋움체 Light" panose="00000300000000000000" pitchFamily="2" charset="-127"/>
              </a:rPr>
              <a:t>한국전력</a:t>
            </a:r>
            <a:r>
              <a:rPr lang="en-US" altLang="ko-KR">
                <a:solidFill>
                  <a:schemeClr val="tx1"/>
                </a:solidFill>
                <a:latin typeface="KoPub돋움체 Light" panose="00000300000000000000" pitchFamily="2" charset="-127"/>
                <a:ea typeface="KoPub돋움체 Light" panose="00000300000000000000" pitchFamily="2" charset="-127"/>
              </a:rPr>
              <a:t>, EPC</a:t>
            </a:r>
            <a:r>
              <a:rPr lang="ko-KR" altLang="en-US">
                <a:solidFill>
                  <a:schemeClr val="tx1"/>
                </a:solidFill>
                <a:latin typeface="KoPub돋움체 Light" panose="00000300000000000000" pitchFamily="2" charset="-127"/>
                <a:ea typeface="KoPub돋움체 Light" panose="00000300000000000000" pitchFamily="2" charset="-127"/>
              </a:rPr>
              <a:t>사 등 </a:t>
            </a:r>
            <a:r>
              <a:rPr lang="en-US" altLang="ko-KR">
                <a:solidFill>
                  <a:schemeClr val="tx1"/>
                </a:solidFill>
                <a:latin typeface="KoPub돋움체 Light" panose="00000300000000000000" pitchFamily="2" charset="-127"/>
                <a:ea typeface="KoPub돋움체 Light" panose="00000300000000000000" pitchFamily="2" charset="-127"/>
              </a:rPr>
              <a:t>SI, FI</a:t>
            </a:r>
            <a:endParaRPr lang="ko-KR" altLang="en-US">
              <a:solidFill>
                <a:schemeClr val="tx1"/>
              </a:solidFill>
              <a:latin typeface="KoPub돋움체 Light" panose="00000300000000000000" pitchFamily="2" charset="-127"/>
              <a:ea typeface="KoPub돋움체 Light" panose="00000300000000000000" pitchFamily="2" charset="-127"/>
            </a:endParaRPr>
          </a:p>
        </p:txBody>
      </p:sp>
      <p:sp>
        <p:nvSpPr>
          <p:cNvPr id="15" name="직사각형 14">
            <a:extLst>
              <a:ext uri="{FF2B5EF4-FFF2-40B4-BE49-F238E27FC236}">
                <a16:creationId xmlns:a16="http://schemas.microsoft.com/office/drawing/2014/main" id="{880BC877-D7BD-E1D7-8941-8DD6E99CF6D7}"/>
              </a:ext>
            </a:extLst>
          </p:cNvPr>
          <p:cNvSpPr/>
          <p:nvPr/>
        </p:nvSpPr>
        <p:spPr>
          <a:xfrm>
            <a:off x="810475" y="2658377"/>
            <a:ext cx="896056" cy="287996"/>
          </a:xfrm>
          <a:prstGeom prst="rect">
            <a:avLst/>
          </a:prstGeom>
          <a:solidFill>
            <a:srgbClr val="00C0AE"/>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altLang="ko-KR" sz="900">
                <a:solidFill>
                  <a:schemeClr val="bg1"/>
                </a:solidFill>
                <a:latin typeface="KoPub돋움체 Medium" panose="00000600000000000000" pitchFamily="2" charset="-127"/>
                <a:ea typeface="KoPub돋움체 Medium" panose="00000600000000000000" pitchFamily="2" charset="-127"/>
              </a:rPr>
              <a:t>EPC &amp; </a:t>
            </a:r>
            <a:r>
              <a:rPr lang="ko-KR" altLang="en-US" sz="900">
                <a:solidFill>
                  <a:schemeClr val="bg1"/>
                </a:solidFill>
                <a:latin typeface="KoPub돋움체 Medium" panose="00000600000000000000" pitchFamily="2" charset="-127"/>
                <a:ea typeface="KoPub돋움체 Medium" panose="00000600000000000000" pitchFamily="2" charset="-127"/>
              </a:rPr>
              <a:t>설비공급</a:t>
            </a:r>
          </a:p>
        </p:txBody>
      </p:sp>
      <p:sp>
        <p:nvSpPr>
          <p:cNvPr id="16" name="직사각형 15">
            <a:extLst>
              <a:ext uri="{FF2B5EF4-FFF2-40B4-BE49-F238E27FC236}">
                <a16:creationId xmlns:a16="http://schemas.microsoft.com/office/drawing/2014/main" id="{D2BDA946-A7B0-5A89-1202-71A9039F6765}"/>
              </a:ext>
            </a:extLst>
          </p:cNvPr>
          <p:cNvSpPr/>
          <p:nvPr/>
        </p:nvSpPr>
        <p:spPr>
          <a:xfrm>
            <a:off x="2244105" y="2640937"/>
            <a:ext cx="896056" cy="287996"/>
          </a:xfrm>
          <a:prstGeom prst="rect">
            <a:avLst/>
          </a:prstGeom>
          <a:solidFill>
            <a:srgbClr val="00C0AE"/>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altLang="ko-KR" sz="900">
                <a:solidFill>
                  <a:schemeClr val="bg1"/>
                </a:solidFill>
                <a:latin typeface="KoPub돋움체 Medium" panose="00000600000000000000" pitchFamily="2" charset="-127"/>
                <a:ea typeface="KoPub돋움체 Medium" panose="00000600000000000000" pitchFamily="2" charset="-127"/>
              </a:rPr>
              <a:t>O&amp;M</a:t>
            </a:r>
            <a:endParaRPr lang="ko-KR" altLang="en-US" sz="900">
              <a:solidFill>
                <a:schemeClr val="bg1"/>
              </a:solidFill>
              <a:latin typeface="KoPub돋움체 Medium" panose="00000600000000000000" pitchFamily="2" charset="-127"/>
              <a:ea typeface="KoPub돋움체 Medium" panose="00000600000000000000" pitchFamily="2" charset="-127"/>
            </a:endParaRPr>
          </a:p>
        </p:txBody>
      </p:sp>
      <p:sp>
        <p:nvSpPr>
          <p:cNvPr id="17" name="직사각형 16">
            <a:extLst>
              <a:ext uri="{FF2B5EF4-FFF2-40B4-BE49-F238E27FC236}">
                <a16:creationId xmlns:a16="http://schemas.microsoft.com/office/drawing/2014/main" id="{EB8534F7-62A3-487F-96F5-BFBD16EA5258}"/>
              </a:ext>
            </a:extLst>
          </p:cNvPr>
          <p:cNvSpPr/>
          <p:nvPr/>
        </p:nvSpPr>
        <p:spPr>
          <a:xfrm>
            <a:off x="1610884" y="4213115"/>
            <a:ext cx="896056" cy="287996"/>
          </a:xfrm>
          <a:prstGeom prst="rect">
            <a:avLst/>
          </a:prstGeom>
          <a:solidFill>
            <a:srgbClr val="00C0AE"/>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ko-KR" altLang="en-US" sz="900">
                <a:solidFill>
                  <a:schemeClr val="bg1"/>
                </a:solidFill>
                <a:latin typeface="KoPub돋움체 Medium" panose="00000600000000000000" pitchFamily="2" charset="-127"/>
                <a:ea typeface="KoPub돋움체 Medium" panose="00000600000000000000" pitchFamily="2" charset="-127"/>
              </a:rPr>
              <a:t>전력 판매</a:t>
            </a:r>
          </a:p>
        </p:txBody>
      </p:sp>
      <p:sp>
        <p:nvSpPr>
          <p:cNvPr id="18" name="직사각형 17">
            <a:extLst>
              <a:ext uri="{FF2B5EF4-FFF2-40B4-BE49-F238E27FC236}">
                <a16:creationId xmlns:a16="http://schemas.microsoft.com/office/drawing/2014/main" id="{E7BB8AE3-C95F-75B2-9AA7-B0972BBAFFDF}"/>
              </a:ext>
            </a:extLst>
          </p:cNvPr>
          <p:cNvSpPr/>
          <p:nvPr/>
        </p:nvSpPr>
        <p:spPr>
          <a:xfrm>
            <a:off x="2732786" y="4200874"/>
            <a:ext cx="896056" cy="287996"/>
          </a:xfrm>
          <a:prstGeom prst="rect">
            <a:avLst/>
          </a:prstGeom>
          <a:solidFill>
            <a:srgbClr val="00C0AE"/>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altLang="ko-KR" sz="900">
                <a:solidFill>
                  <a:schemeClr val="bg1"/>
                </a:solidFill>
                <a:latin typeface="KoPub돋움체 Medium" panose="00000600000000000000" pitchFamily="2" charset="-127"/>
                <a:ea typeface="KoPub돋움체 Medium" panose="00000600000000000000" pitchFamily="2" charset="-127"/>
              </a:rPr>
              <a:t>REC </a:t>
            </a:r>
            <a:r>
              <a:rPr lang="ko-KR" altLang="en-US" sz="900">
                <a:solidFill>
                  <a:schemeClr val="bg1"/>
                </a:solidFill>
                <a:latin typeface="KoPub돋움체 Medium" panose="00000600000000000000" pitchFamily="2" charset="-127"/>
                <a:ea typeface="KoPub돋움체 Medium" panose="00000600000000000000" pitchFamily="2" charset="-127"/>
              </a:rPr>
              <a:t>판매</a:t>
            </a:r>
          </a:p>
        </p:txBody>
      </p:sp>
      <p:sp>
        <p:nvSpPr>
          <p:cNvPr id="19" name="직사각형 18">
            <a:extLst>
              <a:ext uri="{FF2B5EF4-FFF2-40B4-BE49-F238E27FC236}">
                <a16:creationId xmlns:a16="http://schemas.microsoft.com/office/drawing/2014/main" id="{103DB28A-9718-F678-7C0C-C73F684FC4CA}"/>
              </a:ext>
            </a:extLst>
          </p:cNvPr>
          <p:cNvSpPr/>
          <p:nvPr/>
        </p:nvSpPr>
        <p:spPr>
          <a:xfrm>
            <a:off x="3677735" y="2658377"/>
            <a:ext cx="896056" cy="287996"/>
          </a:xfrm>
          <a:prstGeom prst="rect">
            <a:avLst/>
          </a:prstGeom>
          <a:solidFill>
            <a:srgbClr val="00C0AE"/>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ko-KR" altLang="en-US" sz="900">
                <a:solidFill>
                  <a:schemeClr val="bg1"/>
                </a:solidFill>
                <a:latin typeface="KoPub돋움체 Medium" panose="00000600000000000000" pitchFamily="2" charset="-127"/>
                <a:ea typeface="KoPub돋움체 Medium" panose="00000600000000000000" pitchFamily="2" charset="-127"/>
              </a:rPr>
              <a:t>채권단 등</a:t>
            </a:r>
          </a:p>
        </p:txBody>
      </p:sp>
      <p:sp>
        <p:nvSpPr>
          <p:cNvPr id="20" name="텍스트 개체 틀 5">
            <a:extLst>
              <a:ext uri="{FF2B5EF4-FFF2-40B4-BE49-F238E27FC236}">
                <a16:creationId xmlns:a16="http://schemas.microsoft.com/office/drawing/2014/main" id="{D5669112-9D14-293E-28E5-3EEC248C9AD6}"/>
              </a:ext>
            </a:extLst>
          </p:cNvPr>
          <p:cNvSpPr txBox="1">
            <a:spLocks/>
          </p:cNvSpPr>
          <p:nvPr/>
        </p:nvSpPr>
        <p:spPr>
          <a:xfrm>
            <a:off x="3466448" y="2976096"/>
            <a:ext cx="1356193" cy="205554"/>
          </a:xfrm>
          <a:prstGeom prst="rect">
            <a:avLst/>
          </a:prstGeom>
          <a:noFill/>
        </p:spPr>
        <p:txBody>
          <a:bodyPr vert="horz" wrap="square" lIns="0" tIns="0" rIns="0" bIns="0" rtlCol="0" anchor="t" anchorCtr="0">
            <a:noAutofit/>
          </a:bodyPr>
          <a:lstStyle>
            <a:lvl1pPr eaLnBrk="1" latinLnBrk="1" hangingPunct="1">
              <a:spcAft>
                <a:spcPts val="650"/>
              </a:spcAft>
              <a:defRPr lang="ko-KR" altLang="en-US" sz="800" b="0" i="0" kern="0" baseline="0" dirty="0">
                <a:solidFill>
                  <a:srgbClr val="7F7F7F"/>
                </a:solidFill>
                <a:latin typeface="+mn-lt"/>
                <a:ea typeface="+mn-ea"/>
                <a:cs typeface="Arial" panose="020B0604020202020204" pitchFamily="34" charset="0"/>
              </a:defRPr>
            </a:lvl1pPr>
            <a:lvl2pPr marL="0" indent="0" eaLnBrk="1" latinLnBrk="1" hangingPunct="1">
              <a:spcAft>
                <a:spcPts val="650"/>
              </a:spcAft>
              <a:buFont typeface="Univers for KPMG"/>
              <a:buNone/>
              <a:defRPr sz="1400" b="0" i="0">
                <a:solidFill>
                  <a:srgbClr val="003087"/>
                </a:solidFill>
                <a:latin typeface="Univers for KPMG Light" panose="020B0403020202020204" pitchFamily="34" charset="0"/>
                <a:cs typeface="Univers for KPMG" panose="020B0603020202020204" pitchFamily="34" charset="0"/>
              </a:defRPr>
            </a:lvl2pPr>
            <a:lvl3pPr marL="307975" indent="-307975" algn="l" eaLnBrk="1" latinLnBrk="1" hangingPunct="1">
              <a:spcAft>
                <a:spcPts val="650"/>
              </a:spcAft>
              <a:buFont typeface="Univers for KPMG Light" panose="020B0403020202020204" pitchFamily="34" charset="0"/>
              <a:buChar char="—"/>
              <a:defRPr sz="1400" b="0" i="0">
                <a:solidFill>
                  <a:srgbClr val="003087"/>
                </a:solidFill>
                <a:latin typeface="Univers for KPMG Light" panose="020B0403020202020204" pitchFamily="34" charset="0"/>
                <a:cs typeface="Univers for KPMG" panose="020B0603020202020204" pitchFamily="34" charset="0"/>
              </a:defRPr>
            </a:lvl3pPr>
            <a:lvl4pPr marL="623888" indent="-248400" algn="l" eaLnBrk="1" latinLnBrk="1" hangingPunct="1">
              <a:spcAft>
                <a:spcPts val="650"/>
              </a:spcAft>
              <a:buFont typeface="Univers for KPMG Light" panose="020B0403020202020204" pitchFamily="34" charset="0"/>
              <a:buChar char="–"/>
              <a:defRPr sz="1400" b="0" i="0" baseline="0">
                <a:solidFill>
                  <a:srgbClr val="003087"/>
                </a:solidFill>
                <a:latin typeface="Univers for KPMG Light" panose="020B0403020202020204" pitchFamily="34" charset="0"/>
                <a:cs typeface="Univers for KPMG" panose="020B0603020202020204" pitchFamily="34" charset="0"/>
              </a:defRPr>
            </a:lvl4pPr>
            <a:lvl5pPr marL="982663" indent="-309563" algn="l" eaLnBrk="1" latinLnBrk="1" hangingPunct="1">
              <a:spcAft>
                <a:spcPts val="650"/>
              </a:spcAft>
              <a:buFont typeface="Univers for KPMG Light" panose="020B0403020202020204" pitchFamily="34" charset="0"/>
              <a:buChar char="—"/>
              <a:defRPr lang="en-US" sz="1400" b="0" i="0" dirty="0" smtClean="0">
                <a:solidFill>
                  <a:srgbClr val="003087"/>
                </a:solidFill>
                <a:latin typeface="Univers for KPMG Light" panose="020B0403020202020204" pitchFamily="34" charset="0"/>
                <a:cs typeface="Univers for KPMG" panose="020B0603020202020204" pitchFamily="34" charset="0"/>
              </a:defRPr>
            </a:lvl5pPr>
            <a:lvl6pPr marL="1257300" indent="-247650" algn="l" eaLnBrk="1" latinLnBrk="1" hangingPunct="1">
              <a:spcAft>
                <a:spcPts val="650"/>
              </a:spcAft>
              <a:buFont typeface="Univers for KPMG Light" panose="020B0403020202020204" pitchFamily="34" charset="0"/>
              <a:buChar char="-"/>
              <a:defRPr lang="en-US" sz="1400" b="0" i="0" baseline="0" dirty="0" smtClean="0">
                <a:solidFill>
                  <a:srgbClr val="003087"/>
                </a:solidFill>
                <a:latin typeface="Univers for KPMG Light" panose="020B0403020202020204" pitchFamily="34" charset="0"/>
              </a:defRPr>
            </a:lvl6pPr>
            <a:lvl7pPr marL="1619250" indent="-309563" algn="l" eaLnBrk="1" latinLnBrk="1" hangingPunct="1">
              <a:spcAft>
                <a:spcPts val="650"/>
              </a:spcAft>
              <a:buFont typeface="Univers for KPMG Light" panose="020B0403020202020204" pitchFamily="34" charset="0"/>
              <a:buChar char="—"/>
              <a:defRPr lang="en-US" sz="1400" b="0" i="0" dirty="0" smtClean="0">
                <a:solidFill>
                  <a:srgbClr val="003087"/>
                </a:solidFill>
                <a:latin typeface="Univers for KPMG Light" panose="020B0403020202020204" pitchFamily="34" charset="0"/>
              </a:defRPr>
            </a:lvl7pPr>
            <a:lvl8pPr marL="1885950" indent="-247650" algn="l" eaLnBrk="1" latinLnBrk="1" hangingPunct="1">
              <a:spcAft>
                <a:spcPts val="650"/>
              </a:spcAft>
              <a:buFont typeface="Univers for KPMG Light" panose="020B0403020202020204" pitchFamily="34" charset="0"/>
              <a:buChar char="-"/>
              <a:defRPr lang="en-US" sz="1400" b="0" i="0" baseline="0" dirty="0" smtClean="0">
                <a:solidFill>
                  <a:srgbClr val="003087"/>
                </a:solidFill>
                <a:latin typeface="Univers for KPMG Light" panose="020B0403020202020204" pitchFamily="34" charset="0"/>
              </a:defRPr>
            </a:lvl8pPr>
          </a:lstStyle>
          <a:p>
            <a:pPr algn="ctr">
              <a:spcAft>
                <a:spcPts val="0"/>
              </a:spcAft>
            </a:pPr>
            <a:r>
              <a:rPr lang="ko-KR" altLang="en-US">
                <a:solidFill>
                  <a:schemeClr val="tx1"/>
                </a:solidFill>
                <a:latin typeface="KoPub돋움체 Light" panose="00000300000000000000" pitchFamily="2" charset="-127"/>
                <a:ea typeface="KoPub돋움체 Light" panose="00000300000000000000" pitchFamily="2" charset="-127"/>
              </a:rPr>
              <a:t>금융기관</a:t>
            </a:r>
            <a:r>
              <a:rPr lang="en-US" altLang="ko-KR">
                <a:solidFill>
                  <a:schemeClr val="tx1"/>
                </a:solidFill>
                <a:latin typeface="KoPub돋움체 Light" panose="00000300000000000000" pitchFamily="2" charset="-127"/>
                <a:ea typeface="KoPub돋움체 Light" panose="00000300000000000000" pitchFamily="2" charset="-127"/>
              </a:rPr>
              <a:t>, </a:t>
            </a:r>
            <a:r>
              <a:rPr lang="ko-KR" altLang="en-US">
                <a:solidFill>
                  <a:schemeClr val="tx1"/>
                </a:solidFill>
                <a:latin typeface="KoPub돋움체 Light" panose="00000300000000000000" pitchFamily="2" charset="-127"/>
                <a:ea typeface="KoPub돋움체 Light" panose="00000300000000000000" pitchFamily="2" charset="-127"/>
              </a:rPr>
              <a:t>기관 투자자 등</a:t>
            </a:r>
            <a:endParaRPr lang="en-US" altLang="ko-KR">
              <a:solidFill>
                <a:schemeClr val="tx1"/>
              </a:solidFill>
              <a:latin typeface="KoPub돋움체 Light" panose="00000300000000000000" pitchFamily="2" charset="-127"/>
              <a:ea typeface="KoPub돋움체 Light" panose="00000300000000000000" pitchFamily="2" charset="-127"/>
            </a:endParaRPr>
          </a:p>
        </p:txBody>
      </p:sp>
      <p:sp>
        <p:nvSpPr>
          <p:cNvPr id="21" name="텍스트 개체 틀 5">
            <a:extLst>
              <a:ext uri="{FF2B5EF4-FFF2-40B4-BE49-F238E27FC236}">
                <a16:creationId xmlns:a16="http://schemas.microsoft.com/office/drawing/2014/main" id="{EC45BB76-C757-74E6-0A11-037BFF65E23C}"/>
              </a:ext>
            </a:extLst>
          </p:cNvPr>
          <p:cNvSpPr txBox="1">
            <a:spLocks/>
          </p:cNvSpPr>
          <p:nvPr/>
        </p:nvSpPr>
        <p:spPr>
          <a:xfrm>
            <a:off x="2506940" y="4538683"/>
            <a:ext cx="1356193" cy="384178"/>
          </a:xfrm>
          <a:prstGeom prst="rect">
            <a:avLst/>
          </a:prstGeom>
          <a:noFill/>
        </p:spPr>
        <p:txBody>
          <a:bodyPr vert="horz" wrap="square" lIns="0" tIns="0" rIns="0" bIns="0" rtlCol="0" anchor="t" anchorCtr="0">
            <a:noAutofit/>
          </a:bodyPr>
          <a:lstStyle>
            <a:lvl1pPr eaLnBrk="1" latinLnBrk="1" hangingPunct="1">
              <a:spcAft>
                <a:spcPts val="650"/>
              </a:spcAft>
              <a:defRPr lang="ko-KR" altLang="en-US" sz="800" b="0" i="0" kern="0" baseline="0" dirty="0">
                <a:solidFill>
                  <a:srgbClr val="7F7F7F"/>
                </a:solidFill>
                <a:latin typeface="+mn-lt"/>
                <a:ea typeface="+mn-ea"/>
                <a:cs typeface="Arial" panose="020B0604020202020204" pitchFamily="34" charset="0"/>
              </a:defRPr>
            </a:lvl1pPr>
            <a:lvl2pPr marL="0" indent="0" eaLnBrk="1" latinLnBrk="1" hangingPunct="1">
              <a:spcAft>
                <a:spcPts val="650"/>
              </a:spcAft>
              <a:buFont typeface="Univers for KPMG"/>
              <a:buNone/>
              <a:defRPr sz="1400" b="0" i="0">
                <a:solidFill>
                  <a:srgbClr val="003087"/>
                </a:solidFill>
                <a:latin typeface="Univers for KPMG Light" panose="020B0403020202020204" pitchFamily="34" charset="0"/>
                <a:cs typeface="Univers for KPMG" panose="020B0603020202020204" pitchFamily="34" charset="0"/>
              </a:defRPr>
            </a:lvl2pPr>
            <a:lvl3pPr marL="307975" indent="-307975" algn="l" eaLnBrk="1" latinLnBrk="1" hangingPunct="1">
              <a:spcAft>
                <a:spcPts val="650"/>
              </a:spcAft>
              <a:buFont typeface="Univers for KPMG Light" panose="020B0403020202020204" pitchFamily="34" charset="0"/>
              <a:buChar char="—"/>
              <a:defRPr sz="1400" b="0" i="0">
                <a:solidFill>
                  <a:srgbClr val="003087"/>
                </a:solidFill>
                <a:latin typeface="Univers for KPMG Light" panose="020B0403020202020204" pitchFamily="34" charset="0"/>
                <a:cs typeface="Univers for KPMG" panose="020B0603020202020204" pitchFamily="34" charset="0"/>
              </a:defRPr>
            </a:lvl3pPr>
            <a:lvl4pPr marL="623888" indent="-248400" algn="l" eaLnBrk="1" latinLnBrk="1" hangingPunct="1">
              <a:spcAft>
                <a:spcPts val="650"/>
              </a:spcAft>
              <a:buFont typeface="Univers for KPMG Light" panose="020B0403020202020204" pitchFamily="34" charset="0"/>
              <a:buChar char="–"/>
              <a:defRPr sz="1400" b="0" i="0" baseline="0">
                <a:solidFill>
                  <a:srgbClr val="003087"/>
                </a:solidFill>
                <a:latin typeface="Univers for KPMG Light" panose="020B0403020202020204" pitchFamily="34" charset="0"/>
                <a:cs typeface="Univers for KPMG" panose="020B0603020202020204" pitchFamily="34" charset="0"/>
              </a:defRPr>
            </a:lvl4pPr>
            <a:lvl5pPr marL="982663" indent="-309563" algn="l" eaLnBrk="1" latinLnBrk="1" hangingPunct="1">
              <a:spcAft>
                <a:spcPts val="650"/>
              </a:spcAft>
              <a:buFont typeface="Univers for KPMG Light" panose="020B0403020202020204" pitchFamily="34" charset="0"/>
              <a:buChar char="—"/>
              <a:defRPr lang="en-US" sz="1400" b="0" i="0" dirty="0" smtClean="0">
                <a:solidFill>
                  <a:srgbClr val="003087"/>
                </a:solidFill>
                <a:latin typeface="Univers for KPMG Light" panose="020B0403020202020204" pitchFamily="34" charset="0"/>
                <a:cs typeface="Univers for KPMG" panose="020B0603020202020204" pitchFamily="34" charset="0"/>
              </a:defRPr>
            </a:lvl5pPr>
            <a:lvl6pPr marL="1257300" indent="-247650" algn="l" eaLnBrk="1" latinLnBrk="1" hangingPunct="1">
              <a:spcAft>
                <a:spcPts val="650"/>
              </a:spcAft>
              <a:buFont typeface="Univers for KPMG Light" panose="020B0403020202020204" pitchFamily="34" charset="0"/>
              <a:buChar char="-"/>
              <a:defRPr lang="en-US" sz="1400" b="0" i="0" baseline="0" dirty="0" smtClean="0">
                <a:solidFill>
                  <a:srgbClr val="003087"/>
                </a:solidFill>
                <a:latin typeface="Univers for KPMG Light" panose="020B0403020202020204" pitchFamily="34" charset="0"/>
              </a:defRPr>
            </a:lvl6pPr>
            <a:lvl7pPr marL="1619250" indent="-309563" algn="l" eaLnBrk="1" latinLnBrk="1" hangingPunct="1">
              <a:spcAft>
                <a:spcPts val="650"/>
              </a:spcAft>
              <a:buFont typeface="Univers for KPMG Light" panose="020B0403020202020204" pitchFamily="34" charset="0"/>
              <a:buChar char="—"/>
              <a:defRPr lang="en-US" sz="1400" b="0" i="0" dirty="0" smtClean="0">
                <a:solidFill>
                  <a:srgbClr val="003087"/>
                </a:solidFill>
                <a:latin typeface="Univers for KPMG Light" panose="020B0403020202020204" pitchFamily="34" charset="0"/>
              </a:defRPr>
            </a:lvl7pPr>
            <a:lvl8pPr marL="1885950" indent="-247650" algn="l" eaLnBrk="1" latinLnBrk="1" hangingPunct="1">
              <a:spcAft>
                <a:spcPts val="650"/>
              </a:spcAft>
              <a:buFont typeface="Univers for KPMG Light" panose="020B0403020202020204" pitchFamily="34" charset="0"/>
              <a:buChar char="-"/>
              <a:defRPr lang="en-US" sz="1400" b="0" i="0" baseline="0" dirty="0" smtClean="0">
                <a:solidFill>
                  <a:srgbClr val="003087"/>
                </a:solidFill>
                <a:latin typeface="Univers for KPMG Light" panose="020B0403020202020204" pitchFamily="34" charset="0"/>
              </a:defRPr>
            </a:lvl8pPr>
          </a:lstStyle>
          <a:p>
            <a:pPr algn="ctr">
              <a:spcAft>
                <a:spcPts val="0"/>
              </a:spcAft>
            </a:pPr>
            <a:r>
              <a:rPr lang="en-US" altLang="ko-KR">
                <a:solidFill>
                  <a:schemeClr val="tx1"/>
                </a:solidFill>
                <a:latin typeface="KoPub돋움체 Light" panose="00000300000000000000" pitchFamily="2" charset="-127"/>
                <a:ea typeface="KoPub돋움체 Light" panose="00000300000000000000" pitchFamily="2" charset="-127"/>
              </a:rPr>
              <a:t>e.g. </a:t>
            </a:r>
            <a:r>
              <a:rPr lang="ko-KR" altLang="en-US">
                <a:solidFill>
                  <a:schemeClr val="tx1"/>
                </a:solidFill>
                <a:latin typeface="KoPub돋움체 Light" panose="00000300000000000000" pitchFamily="2" charset="-127"/>
                <a:ea typeface="KoPub돋움체 Light" panose="00000300000000000000" pitchFamily="2" charset="-127"/>
              </a:rPr>
              <a:t>의무발전사</a:t>
            </a:r>
            <a:r>
              <a:rPr lang="en-US" altLang="ko-KR">
                <a:solidFill>
                  <a:schemeClr val="tx1"/>
                </a:solidFill>
                <a:latin typeface="KoPub돋움체 Light" panose="00000300000000000000" pitchFamily="2" charset="-127"/>
                <a:ea typeface="KoPub돋움체 Light" panose="00000300000000000000" pitchFamily="2" charset="-127"/>
              </a:rPr>
              <a:t>, </a:t>
            </a:r>
            <a:r>
              <a:rPr lang="ko-KR" altLang="en-US">
                <a:solidFill>
                  <a:schemeClr val="tx1"/>
                </a:solidFill>
                <a:latin typeface="KoPub돋움체 Light" panose="00000300000000000000" pitchFamily="2" charset="-127"/>
                <a:ea typeface="KoPub돋움체 Light" panose="00000300000000000000" pitchFamily="2" charset="-127"/>
              </a:rPr>
              <a:t>현물시장 등</a:t>
            </a:r>
          </a:p>
        </p:txBody>
      </p:sp>
      <p:sp>
        <p:nvSpPr>
          <p:cNvPr id="22" name="텍스트 개체 틀 5">
            <a:extLst>
              <a:ext uri="{FF2B5EF4-FFF2-40B4-BE49-F238E27FC236}">
                <a16:creationId xmlns:a16="http://schemas.microsoft.com/office/drawing/2014/main" id="{6F0790FA-9ED9-E4FA-2844-249163CCDD8D}"/>
              </a:ext>
            </a:extLst>
          </p:cNvPr>
          <p:cNvSpPr txBox="1">
            <a:spLocks/>
          </p:cNvSpPr>
          <p:nvPr/>
        </p:nvSpPr>
        <p:spPr>
          <a:xfrm>
            <a:off x="1376593" y="4538665"/>
            <a:ext cx="1356193" cy="205554"/>
          </a:xfrm>
          <a:prstGeom prst="rect">
            <a:avLst/>
          </a:prstGeom>
          <a:noFill/>
        </p:spPr>
        <p:txBody>
          <a:bodyPr vert="horz" wrap="square" lIns="0" tIns="0" rIns="0" bIns="0" rtlCol="0" anchor="t" anchorCtr="0">
            <a:noAutofit/>
          </a:bodyPr>
          <a:lstStyle>
            <a:lvl1pPr eaLnBrk="1" latinLnBrk="1" hangingPunct="1">
              <a:spcAft>
                <a:spcPts val="650"/>
              </a:spcAft>
              <a:defRPr lang="ko-KR" altLang="en-US" sz="800" b="0" i="0" kern="0" baseline="0" dirty="0">
                <a:solidFill>
                  <a:srgbClr val="7F7F7F"/>
                </a:solidFill>
                <a:latin typeface="+mn-lt"/>
                <a:ea typeface="+mn-ea"/>
                <a:cs typeface="Arial" panose="020B0604020202020204" pitchFamily="34" charset="0"/>
              </a:defRPr>
            </a:lvl1pPr>
            <a:lvl2pPr marL="0" indent="0" eaLnBrk="1" latinLnBrk="1" hangingPunct="1">
              <a:spcAft>
                <a:spcPts val="650"/>
              </a:spcAft>
              <a:buFont typeface="Univers for KPMG"/>
              <a:buNone/>
              <a:defRPr sz="1400" b="0" i="0">
                <a:solidFill>
                  <a:srgbClr val="003087"/>
                </a:solidFill>
                <a:latin typeface="Univers for KPMG Light" panose="020B0403020202020204" pitchFamily="34" charset="0"/>
                <a:cs typeface="Univers for KPMG" panose="020B0603020202020204" pitchFamily="34" charset="0"/>
              </a:defRPr>
            </a:lvl2pPr>
            <a:lvl3pPr marL="307975" indent="-307975" algn="l" eaLnBrk="1" latinLnBrk="1" hangingPunct="1">
              <a:spcAft>
                <a:spcPts val="650"/>
              </a:spcAft>
              <a:buFont typeface="Univers for KPMG Light" panose="020B0403020202020204" pitchFamily="34" charset="0"/>
              <a:buChar char="—"/>
              <a:defRPr sz="1400" b="0" i="0">
                <a:solidFill>
                  <a:srgbClr val="003087"/>
                </a:solidFill>
                <a:latin typeface="Univers for KPMG Light" panose="020B0403020202020204" pitchFamily="34" charset="0"/>
                <a:cs typeface="Univers for KPMG" panose="020B0603020202020204" pitchFamily="34" charset="0"/>
              </a:defRPr>
            </a:lvl3pPr>
            <a:lvl4pPr marL="623888" indent="-248400" algn="l" eaLnBrk="1" latinLnBrk="1" hangingPunct="1">
              <a:spcAft>
                <a:spcPts val="650"/>
              </a:spcAft>
              <a:buFont typeface="Univers for KPMG Light" panose="020B0403020202020204" pitchFamily="34" charset="0"/>
              <a:buChar char="–"/>
              <a:defRPr sz="1400" b="0" i="0" baseline="0">
                <a:solidFill>
                  <a:srgbClr val="003087"/>
                </a:solidFill>
                <a:latin typeface="Univers for KPMG Light" panose="020B0403020202020204" pitchFamily="34" charset="0"/>
                <a:cs typeface="Univers for KPMG" panose="020B0603020202020204" pitchFamily="34" charset="0"/>
              </a:defRPr>
            </a:lvl4pPr>
            <a:lvl5pPr marL="982663" indent="-309563" algn="l" eaLnBrk="1" latinLnBrk="1" hangingPunct="1">
              <a:spcAft>
                <a:spcPts val="650"/>
              </a:spcAft>
              <a:buFont typeface="Univers for KPMG Light" panose="020B0403020202020204" pitchFamily="34" charset="0"/>
              <a:buChar char="—"/>
              <a:defRPr lang="en-US" sz="1400" b="0" i="0" dirty="0" smtClean="0">
                <a:solidFill>
                  <a:srgbClr val="003087"/>
                </a:solidFill>
                <a:latin typeface="Univers for KPMG Light" panose="020B0403020202020204" pitchFamily="34" charset="0"/>
                <a:cs typeface="Univers for KPMG" panose="020B0603020202020204" pitchFamily="34" charset="0"/>
              </a:defRPr>
            </a:lvl5pPr>
            <a:lvl6pPr marL="1257300" indent="-247650" algn="l" eaLnBrk="1" latinLnBrk="1" hangingPunct="1">
              <a:spcAft>
                <a:spcPts val="650"/>
              </a:spcAft>
              <a:buFont typeface="Univers for KPMG Light" panose="020B0403020202020204" pitchFamily="34" charset="0"/>
              <a:buChar char="-"/>
              <a:defRPr lang="en-US" sz="1400" b="0" i="0" baseline="0" dirty="0" smtClean="0">
                <a:solidFill>
                  <a:srgbClr val="003087"/>
                </a:solidFill>
                <a:latin typeface="Univers for KPMG Light" panose="020B0403020202020204" pitchFamily="34" charset="0"/>
              </a:defRPr>
            </a:lvl6pPr>
            <a:lvl7pPr marL="1619250" indent="-309563" algn="l" eaLnBrk="1" latinLnBrk="1" hangingPunct="1">
              <a:spcAft>
                <a:spcPts val="650"/>
              </a:spcAft>
              <a:buFont typeface="Univers for KPMG Light" panose="020B0403020202020204" pitchFamily="34" charset="0"/>
              <a:buChar char="—"/>
              <a:defRPr lang="en-US" sz="1400" b="0" i="0" dirty="0" smtClean="0">
                <a:solidFill>
                  <a:srgbClr val="003087"/>
                </a:solidFill>
                <a:latin typeface="Univers for KPMG Light" panose="020B0403020202020204" pitchFamily="34" charset="0"/>
              </a:defRPr>
            </a:lvl7pPr>
            <a:lvl8pPr marL="1885950" indent="-247650" algn="l" eaLnBrk="1" latinLnBrk="1" hangingPunct="1">
              <a:spcAft>
                <a:spcPts val="650"/>
              </a:spcAft>
              <a:buFont typeface="Univers for KPMG Light" panose="020B0403020202020204" pitchFamily="34" charset="0"/>
              <a:buChar char="-"/>
              <a:defRPr lang="en-US" sz="1400" b="0" i="0" baseline="0" dirty="0" smtClean="0">
                <a:solidFill>
                  <a:srgbClr val="003087"/>
                </a:solidFill>
                <a:latin typeface="Univers for KPMG Light" panose="020B0403020202020204" pitchFamily="34" charset="0"/>
              </a:defRPr>
            </a:lvl8pPr>
          </a:lstStyle>
          <a:p>
            <a:pPr algn="ctr">
              <a:spcAft>
                <a:spcPts val="0"/>
              </a:spcAft>
            </a:pPr>
            <a:r>
              <a:rPr lang="ko-KR" altLang="en-US">
                <a:solidFill>
                  <a:schemeClr val="tx1"/>
                </a:solidFill>
                <a:latin typeface="KoPub돋움체 Light" panose="00000300000000000000" pitchFamily="2" charset="-127"/>
                <a:ea typeface="KoPub돋움체 Light" panose="00000300000000000000" pitchFamily="2" charset="-127"/>
              </a:rPr>
              <a:t>전력거래소</a:t>
            </a:r>
            <a:endParaRPr lang="en-US" altLang="ko-KR">
              <a:solidFill>
                <a:schemeClr val="tx1"/>
              </a:solidFill>
              <a:latin typeface="KoPub돋움체 Light" panose="00000300000000000000" pitchFamily="2" charset="-127"/>
              <a:ea typeface="KoPub돋움체 Light" panose="00000300000000000000" pitchFamily="2" charset="-127"/>
            </a:endParaRPr>
          </a:p>
        </p:txBody>
      </p:sp>
      <p:sp>
        <p:nvSpPr>
          <p:cNvPr id="23" name="텍스트 개체 틀 5">
            <a:extLst>
              <a:ext uri="{FF2B5EF4-FFF2-40B4-BE49-F238E27FC236}">
                <a16:creationId xmlns:a16="http://schemas.microsoft.com/office/drawing/2014/main" id="{BE058F19-E1C8-626A-2AB3-07C398005E15}"/>
              </a:ext>
            </a:extLst>
          </p:cNvPr>
          <p:cNvSpPr txBox="1">
            <a:spLocks/>
          </p:cNvSpPr>
          <p:nvPr/>
        </p:nvSpPr>
        <p:spPr>
          <a:xfrm>
            <a:off x="1637320" y="2964326"/>
            <a:ext cx="2132781" cy="323259"/>
          </a:xfrm>
          <a:prstGeom prst="rect">
            <a:avLst/>
          </a:prstGeom>
          <a:noFill/>
        </p:spPr>
        <p:txBody>
          <a:bodyPr vert="horz" wrap="square" lIns="0" tIns="0" rIns="0" bIns="0" rtlCol="0" anchor="t" anchorCtr="0">
            <a:noAutofit/>
          </a:bodyPr>
          <a:lstStyle>
            <a:lvl1pPr eaLnBrk="1" latinLnBrk="1" hangingPunct="1">
              <a:spcAft>
                <a:spcPts val="650"/>
              </a:spcAft>
              <a:defRPr lang="ko-KR" altLang="en-US" sz="800" b="0" i="0" kern="0" baseline="0" dirty="0">
                <a:solidFill>
                  <a:srgbClr val="7F7F7F"/>
                </a:solidFill>
                <a:latin typeface="+mn-lt"/>
                <a:ea typeface="+mn-ea"/>
                <a:cs typeface="Arial" panose="020B0604020202020204" pitchFamily="34" charset="0"/>
              </a:defRPr>
            </a:lvl1pPr>
            <a:lvl2pPr marL="0" indent="0" eaLnBrk="1" latinLnBrk="1" hangingPunct="1">
              <a:spcAft>
                <a:spcPts val="650"/>
              </a:spcAft>
              <a:buFont typeface="Univers for KPMG"/>
              <a:buNone/>
              <a:defRPr sz="1400" b="0" i="0">
                <a:solidFill>
                  <a:srgbClr val="003087"/>
                </a:solidFill>
                <a:latin typeface="Univers for KPMG Light" panose="020B0403020202020204" pitchFamily="34" charset="0"/>
                <a:cs typeface="Univers for KPMG" panose="020B0603020202020204" pitchFamily="34" charset="0"/>
              </a:defRPr>
            </a:lvl2pPr>
            <a:lvl3pPr marL="307975" indent="-307975" algn="l" eaLnBrk="1" latinLnBrk="1" hangingPunct="1">
              <a:spcAft>
                <a:spcPts val="650"/>
              </a:spcAft>
              <a:buFont typeface="Univers for KPMG Light" panose="020B0403020202020204" pitchFamily="34" charset="0"/>
              <a:buChar char="—"/>
              <a:defRPr sz="1400" b="0" i="0">
                <a:solidFill>
                  <a:srgbClr val="003087"/>
                </a:solidFill>
                <a:latin typeface="Univers for KPMG Light" panose="020B0403020202020204" pitchFamily="34" charset="0"/>
                <a:cs typeface="Univers for KPMG" panose="020B0603020202020204" pitchFamily="34" charset="0"/>
              </a:defRPr>
            </a:lvl3pPr>
            <a:lvl4pPr marL="623888" indent="-248400" algn="l" eaLnBrk="1" latinLnBrk="1" hangingPunct="1">
              <a:spcAft>
                <a:spcPts val="650"/>
              </a:spcAft>
              <a:buFont typeface="Univers for KPMG Light" panose="020B0403020202020204" pitchFamily="34" charset="0"/>
              <a:buChar char="–"/>
              <a:defRPr sz="1400" b="0" i="0" baseline="0">
                <a:solidFill>
                  <a:srgbClr val="003087"/>
                </a:solidFill>
                <a:latin typeface="Univers for KPMG Light" panose="020B0403020202020204" pitchFamily="34" charset="0"/>
                <a:cs typeface="Univers for KPMG" panose="020B0603020202020204" pitchFamily="34" charset="0"/>
              </a:defRPr>
            </a:lvl4pPr>
            <a:lvl5pPr marL="982663" indent="-309563" algn="l" eaLnBrk="1" latinLnBrk="1" hangingPunct="1">
              <a:spcAft>
                <a:spcPts val="650"/>
              </a:spcAft>
              <a:buFont typeface="Univers for KPMG Light" panose="020B0403020202020204" pitchFamily="34" charset="0"/>
              <a:buChar char="—"/>
              <a:defRPr lang="en-US" sz="1400" b="0" i="0" dirty="0" smtClean="0">
                <a:solidFill>
                  <a:srgbClr val="003087"/>
                </a:solidFill>
                <a:latin typeface="Univers for KPMG Light" panose="020B0403020202020204" pitchFamily="34" charset="0"/>
                <a:cs typeface="Univers for KPMG" panose="020B0603020202020204" pitchFamily="34" charset="0"/>
              </a:defRPr>
            </a:lvl5pPr>
            <a:lvl6pPr marL="1257300" indent="-247650" algn="l" eaLnBrk="1" latinLnBrk="1" hangingPunct="1">
              <a:spcAft>
                <a:spcPts val="650"/>
              </a:spcAft>
              <a:buFont typeface="Univers for KPMG Light" panose="020B0403020202020204" pitchFamily="34" charset="0"/>
              <a:buChar char="-"/>
              <a:defRPr lang="en-US" sz="1400" b="0" i="0" baseline="0" dirty="0" smtClean="0">
                <a:solidFill>
                  <a:srgbClr val="003087"/>
                </a:solidFill>
                <a:latin typeface="Univers for KPMG Light" panose="020B0403020202020204" pitchFamily="34" charset="0"/>
              </a:defRPr>
            </a:lvl6pPr>
            <a:lvl7pPr marL="1619250" indent="-309563" algn="l" eaLnBrk="1" latinLnBrk="1" hangingPunct="1">
              <a:spcAft>
                <a:spcPts val="650"/>
              </a:spcAft>
              <a:buFont typeface="Univers for KPMG Light" panose="020B0403020202020204" pitchFamily="34" charset="0"/>
              <a:buChar char="—"/>
              <a:defRPr lang="en-US" sz="1400" b="0" i="0" dirty="0" smtClean="0">
                <a:solidFill>
                  <a:srgbClr val="003087"/>
                </a:solidFill>
                <a:latin typeface="Univers for KPMG Light" panose="020B0403020202020204" pitchFamily="34" charset="0"/>
              </a:defRPr>
            </a:lvl7pPr>
            <a:lvl8pPr marL="1885950" indent="-247650" algn="l" eaLnBrk="1" latinLnBrk="1" hangingPunct="1">
              <a:spcAft>
                <a:spcPts val="650"/>
              </a:spcAft>
              <a:buFont typeface="Univers for KPMG Light" panose="020B0403020202020204" pitchFamily="34" charset="0"/>
              <a:buChar char="-"/>
              <a:defRPr lang="en-US" sz="1400" b="0" i="0" baseline="0" dirty="0" smtClean="0">
                <a:solidFill>
                  <a:srgbClr val="003087"/>
                </a:solidFill>
                <a:latin typeface="Univers for KPMG Light" panose="020B0403020202020204" pitchFamily="34" charset="0"/>
              </a:defRPr>
            </a:lvl8pPr>
          </a:lstStyle>
          <a:p>
            <a:pPr algn="ctr">
              <a:spcAft>
                <a:spcPts val="0"/>
              </a:spcAft>
            </a:pPr>
            <a:r>
              <a:rPr lang="en-US" altLang="ko-KR">
                <a:solidFill>
                  <a:schemeClr val="tx1"/>
                </a:solidFill>
                <a:latin typeface="KoPub돋움체 Light" panose="00000300000000000000" pitchFamily="2" charset="-127"/>
                <a:ea typeface="KoPub돋움체 Light" panose="00000300000000000000" pitchFamily="2" charset="-127"/>
              </a:rPr>
              <a:t>e.g. </a:t>
            </a:r>
            <a:r>
              <a:rPr lang="ko-KR" altLang="en-US">
                <a:solidFill>
                  <a:schemeClr val="tx1"/>
                </a:solidFill>
                <a:latin typeface="KoPub돋움체 Light" panose="00000300000000000000" pitchFamily="2" charset="-127"/>
                <a:ea typeface="KoPub돋움체 Light" panose="00000300000000000000" pitchFamily="2" charset="-127"/>
              </a:rPr>
              <a:t>중부발전</a:t>
            </a:r>
            <a:r>
              <a:rPr lang="en-US" altLang="ko-KR">
                <a:solidFill>
                  <a:schemeClr val="tx1"/>
                </a:solidFill>
                <a:latin typeface="KoPub돋움체 Light" panose="00000300000000000000" pitchFamily="2" charset="-127"/>
                <a:ea typeface="KoPub돋움체 Light" panose="00000300000000000000" pitchFamily="2" charset="-127"/>
              </a:rPr>
              <a:t>(</a:t>
            </a:r>
            <a:r>
              <a:rPr lang="ko-KR" altLang="en-US">
                <a:solidFill>
                  <a:schemeClr val="tx1"/>
                </a:solidFill>
                <a:latin typeface="KoPub돋움체 Light" panose="00000300000000000000" pitchFamily="2" charset="-127"/>
                <a:ea typeface="KoPub돋움체 Light" panose="00000300000000000000" pitchFamily="2" charset="-127"/>
              </a:rPr>
              <a:t>발전</a:t>
            </a:r>
            <a:r>
              <a:rPr lang="en-US" altLang="ko-KR">
                <a:solidFill>
                  <a:schemeClr val="tx1"/>
                </a:solidFill>
                <a:latin typeface="KoPub돋움체 Light" panose="00000300000000000000" pitchFamily="2" charset="-127"/>
                <a:ea typeface="KoPub돋움체 Light" panose="00000300000000000000" pitchFamily="2" charset="-127"/>
              </a:rPr>
              <a:t>),</a:t>
            </a:r>
          </a:p>
          <a:p>
            <a:pPr algn="ctr">
              <a:spcAft>
                <a:spcPts val="0"/>
              </a:spcAft>
            </a:pPr>
            <a:r>
              <a:rPr lang="ko-KR" altLang="en-US" err="1">
                <a:solidFill>
                  <a:schemeClr val="tx1"/>
                </a:solidFill>
                <a:latin typeface="KoPub돋움체 Light" panose="00000300000000000000" pitchFamily="2" charset="-127"/>
                <a:ea typeface="KoPub돋움체 Light" panose="00000300000000000000" pitchFamily="2" charset="-127"/>
              </a:rPr>
              <a:t>두산에너빌리티</a:t>
            </a:r>
            <a:r>
              <a:rPr lang="en-US" altLang="ko-KR">
                <a:solidFill>
                  <a:schemeClr val="tx1"/>
                </a:solidFill>
                <a:latin typeface="KoPub돋움체 Light" panose="00000300000000000000" pitchFamily="2" charset="-127"/>
                <a:ea typeface="KoPub돋움체 Light" panose="00000300000000000000" pitchFamily="2" charset="-127"/>
              </a:rPr>
              <a:t>(</a:t>
            </a:r>
            <a:r>
              <a:rPr lang="ko-KR" altLang="en-US">
                <a:solidFill>
                  <a:schemeClr val="tx1"/>
                </a:solidFill>
                <a:latin typeface="KoPub돋움체 Light" panose="00000300000000000000" pitchFamily="2" charset="-127"/>
                <a:ea typeface="KoPub돋움체 Light" panose="00000300000000000000" pitchFamily="2" charset="-127"/>
              </a:rPr>
              <a:t>터빈</a:t>
            </a:r>
            <a:r>
              <a:rPr lang="en-US" altLang="ko-KR">
                <a:solidFill>
                  <a:schemeClr val="tx1"/>
                </a:solidFill>
                <a:latin typeface="KoPub돋움체 Light" panose="00000300000000000000" pitchFamily="2" charset="-127"/>
                <a:ea typeface="KoPub돋움체 Light" panose="00000300000000000000" pitchFamily="2" charset="-127"/>
              </a:rPr>
              <a:t>) </a:t>
            </a:r>
            <a:r>
              <a:rPr lang="ko-KR" altLang="en-US">
                <a:solidFill>
                  <a:schemeClr val="tx1"/>
                </a:solidFill>
                <a:latin typeface="KoPub돋움체 Light" panose="00000300000000000000" pitchFamily="2" charset="-127"/>
                <a:ea typeface="KoPub돋움체 Light" panose="00000300000000000000" pitchFamily="2" charset="-127"/>
              </a:rPr>
              <a:t>등</a:t>
            </a:r>
            <a:endParaRPr lang="en-US" altLang="ko-KR">
              <a:solidFill>
                <a:schemeClr val="tx1"/>
              </a:solidFill>
              <a:latin typeface="KoPub돋움체 Light" panose="00000300000000000000" pitchFamily="2" charset="-127"/>
              <a:ea typeface="KoPub돋움체 Light" panose="00000300000000000000" pitchFamily="2" charset="-127"/>
            </a:endParaRPr>
          </a:p>
        </p:txBody>
      </p:sp>
      <p:sp>
        <p:nvSpPr>
          <p:cNvPr id="24" name="텍스트 개체 틀 5">
            <a:extLst>
              <a:ext uri="{FF2B5EF4-FFF2-40B4-BE49-F238E27FC236}">
                <a16:creationId xmlns:a16="http://schemas.microsoft.com/office/drawing/2014/main" id="{477C983B-BB6E-D236-C305-ECA567A88430}"/>
              </a:ext>
            </a:extLst>
          </p:cNvPr>
          <p:cNvSpPr txBox="1">
            <a:spLocks/>
          </p:cNvSpPr>
          <p:nvPr/>
        </p:nvSpPr>
        <p:spPr>
          <a:xfrm>
            <a:off x="275888" y="2976096"/>
            <a:ext cx="2132781" cy="669156"/>
          </a:xfrm>
          <a:prstGeom prst="rect">
            <a:avLst/>
          </a:prstGeom>
          <a:noFill/>
        </p:spPr>
        <p:txBody>
          <a:bodyPr vert="horz" wrap="square" lIns="0" tIns="0" rIns="0" bIns="0" rtlCol="0" anchor="t" anchorCtr="0">
            <a:noAutofit/>
          </a:bodyPr>
          <a:lstStyle>
            <a:lvl1pPr eaLnBrk="1" latinLnBrk="1" hangingPunct="1">
              <a:spcAft>
                <a:spcPts val="650"/>
              </a:spcAft>
              <a:defRPr lang="ko-KR" altLang="en-US" sz="800" b="0" i="0" kern="0" baseline="0" dirty="0">
                <a:solidFill>
                  <a:srgbClr val="7F7F7F"/>
                </a:solidFill>
                <a:latin typeface="+mn-lt"/>
                <a:ea typeface="+mn-ea"/>
                <a:cs typeface="Arial" panose="020B0604020202020204" pitchFamily="34" charset="0"/>
              </a:defRPr>
            </a:lvl1pPr>
            <a:lvl2pPr marL="0" indent="0" eaLnBrk="1" latinLnBrk="1" hangingPunct="1">
              <a:spcAft>
                <a:spcPts val="650"/>
              </a:spcAft>
              <a:buFont typeface="Univers for KPMG"/>
              <a:buNone/>
              <a:defRPr sz="1400" b="0" i="0">
                <a:solidFill>
                  <a:srgbClr val="003087"/>
                </a:solidFill>
                <a:latin typeface="Univers for KPMG Light" panose="020B0403020202020204" pitchFamily="34" charset="0"/>
                <a:cs typeface="Univers for KPMG" panose="020B0603020202020204" pitchFamily="34" charset="0"/>
              </a:defRPr>
            </a:lvl2pPr>
            <a:lvl3pPr marL="307975" indent="-307975" algn="l" eaLnBrk="1" latinLnBrk="1" hangingPunct="1">
              <a:spcAft>
                <a:spcPts val="650"/>
              </a:spcAft>
              <a:buFont typeface="Univers for KPMG Light" panose="020B0403020202020204" pitchFamily="34" charset="0"/>
              <a:buChar char="—"/>
              <a:defRPr sz="1400" b="0" i="0">
                <a:solidFill>
                  <a:srgbClr val="003087"/>
                </a:solidFill>
                <a:latin typeface="Univers for KPMG Light" panose="020B0403020202020204" pitchFamily="34" charset="0"/>
                <a:cs typeface="Univers for KPMG" panose="020B0603020202020204" pitchFamily="34" charset="0"/>
              </a:defRPr>
            </a:lvl3pPr>
            <a:lvl4pPr marL="623888" indent="-248400" algn="l" eaLnBrk="1" latinLnBrk="1" hangingPunct="1">
              <a:spcAft>
                <a:spcPts val="650"/>
              </a:spcAft>
              <a:buFont typeface="Univers for KPMG Light" panose="020B0403020202020204" pitchFamily="34" charset="0"/>
              <a:buChar char="–"/>
              <a:defRPr sz="1400" b="0" i="0" baseline="0">
                <a:solidFill>
                  <a:srgbClr val="003087"/>
                </a:solidFill>
                <a:latin typeface="Univers for KPMG Light" panose="020B0403020202020204" pitchFamily="34" charset="0"/>
                <a:cs typeface="Univers for KPMG" panose="020B0603020202020204" pitchFamily="34" charset="0"/>
              </a:defRPr>
            </a:lvl4pPr>
            <a:lvl5pPr marL="982663" indent="-309563" algn="l" eaLnBrk="1" latinLnBrk="1" hangingPunct="1">
              <a:spcAft>
                <a:spcPts val="650"/>
              </a:spcAft>
              <a:buFont typeface="Univers for KPMG Light" panose="020B0403020202020204" pitchFamily="34" charset="0"/>
              <a:buChar char="—"/>
              <a:defRPr lang="en-US" sz="1400" b="0" i="0" dirty="0" smtClean="0">
                <a:solidFill>
                  <a:srgbClr val="003087"/>
                </a:solidFill>
                <a:latin typeface="Univers for KPMG Light" panose="020B0403020202020204" pitchFamily="34" charset="0"/>
                <a:cs typeface="Univers for KPMG" panose="020B0603020202020204" pitchFamily="34" charset="0"/>
              </a:defRPr>
            </a:lvl5pPr>
            <a:lvl6pPr marL="1257300" indent="-247650" algn="l" eaLnBrk="1" latinLnBrk="1" hangingPunct="1">
              <a:spcAft>
                <a:spcPts val="650"/>
              </a:spcAft>
              <a:buFont typeface="Univers for KPMG Light" panose="020B0403020202020204" pitchFamily="34" charset="0"/>
              <a:buChar char="-"/>
              <a:defRPr lang="en-US" sz="1400" b="0" i="0" baseline="0" dirty="0" smtClean="0">
                <a:solidFill>
                  <a:srgbClr val="003087"/>
                </a:solidFill>
                <a:latin typeface="Univers for KPMG Light" panose="020B0403020202020204" pitchFamily="34" charset="0"/>
              </a:defRPr>
            </a:lvl6pPr>
            <a:lvl7pPr marL="1619250" indent="-309563" algn="l" eaLnBrk="1" latinLnBrk="1" hangingPunct="1">
              <a:spcAft>
                <a:spcPts val="650"/>
              </a:spcAft>
              <a:buFont typeface="Univers for KPMG Light" panose="020B0403020202020204" pitchFamily="34" charset="0"/>
              <a:buChar char="—"/>
              <a:defRPr lang="en-US" sz="1400" b="0" i="0" dirty="0" smtClean="0">
                <a:solidFill>
                  <a:srgbClr val="003087"/>
                </a:solidFill>
                <a:latin typeface="Univers for KPMG Light" panose="020B0403020202020204" pitchFamily="34" charset="0"/>
              </a:defRPr>
            </a:lvl7pPr>
            <a:lvl8pPr marL="1885950" indent="-247650" algn="l" eaLnBrk="1" latinLnBrk="1" hangingPunct="1">
              <a:spcAft>
                <a:spcPts val="650"/>
              </a:spcAft>
              <a:buFont typeface="Univers for KPMG Light" panose="020B0403020202020204" pitchFamily="34" charset="0"/>
              <a:buChar char="-"/>
              <a:defRPr lang="en-US" sz="1400" b="0" i="0" baseline="0" dirty="0" smtClean="0">
                <a:solidFill>
                  <a:srgbClr val="003087"/>
                </a:solidFill>
                <a:latin typeface="Univers for KPMG Light" panose="020B0403020202020204" pitchFamily="34" charset="0"/>
              </a:defRPr>
            </a:lvl8pPr>
          </a:lstStyle>
          <a:p>
            <a:pPr algn="ctr">
              <a:spcAft>
                <a:spcPts val="0"/>
              </a:spcAft>
            </a:pPr>
            <a:r>
              <a:rPr lang="en-US" altLang="ko-KR">
                <a:solidFill>
                  <a:schemeClr val="tx1"/>
                </a:solidFill>
                <a:latin typeface="KoPub돋움체 Light" panose="00000300000000000000" pitchFamily="2" charset="-127"/>
                <a:ea typeface="KoPub돋움체 Light" panose="00000300000000000000" pitchFamily="2" charset="-127"/>
              </a:rPr>
              <a:t>e.g. </a:t>
            </a:r>
            <a:r>
              <a:rPr lang="ko-KR" altLang="en-US">
                <a:solidFill>
                  <a:schemeClr val="tx1"/>
                </a:solidFill>
                <a:latin typeface="KoPub돋움체 Light" panose="00000300000000000000" pitchFamily="2" charset="-127"/>
                <a:ea typeface="KoPub돋움체 Light" panose="00000300000000000000" pitchFamily="2" charset="-127"/>
              </a:rPr>
              <a:t>현대건설</a:t>
            </a:r>
            <a:r>
              <a:rPr lang="en-US" altLang="ko-KR">
                <a:solidFill>
                  <a:schemeClr val="tx1"/>
                </a:solidFill>
                <a:latin typeface="KoPub돋움체 Light" panose="00000300000000000000" pitchFamily="2" charset="-127"/>
                <a:ea typeface="KoPub돋움체 Light" panose="00000300000000000000" pitchFamily="2" charset="-127"/>
              </a:rPr>
              <a:t>(</a:t>
            </a:r>
            <a:r>
              <a:rPr lang="ko-KR" altLang="en-US">
                <a:solidFill>
                  <a:schemeClr val="tx1"/>
                </a:solidFill>
                <a:latin typeface="KoPub돋움체 Light" panose="00000300000000000000" pitchFamily="2" charset="-127"/>
                <a:ea typeface="KoPub돋움체 Light" panose="00000300000000000000" pitchFamily="2" charset="-127"/>
              </a:rPr>
              <a:t>기초 구조물</a:t>
            </a:r>
            <a:r>
              <a:rPr lang="en-US" altLang="ko-KR">
                <a:solidFill>
                  <a:schemeClr val="tx1"/>
                </a:solidFill>
                <a:latin typeface="KoPub돋움체 Light" panose="00000300000000000000" pitchFamily="2" charset="-127"/>
                <a:ea typeface="KoPub돋움체 Light" panose="00000300000000000000" pitchFamily="2" charset="-127"/>
              </a:rPr>
              <a:t>),</a:t>
            </a:r>
          </a:p>
          <a:p>
            <a:pPr algn="ctr">
              <a:spcAft>
                <a:spcPts val="0"/>
              </a:spcAft>
            </a:pPr>
            <a:r>
              <a:rPr lang="ko-KR" altLang="en-US">
                <a:solidFill>
                  <a:schemeClr val="tx1"/>
                </a:solidFill>
                <a:latin typeface="KoPub돋움체 Light" panose="00000300000000000000" pitchFamily="2" charset="-127"/>
                <a:ea typeface="KoPub돋움체 Light" panose="00000300000000000000" pitchFamily="2" charset="-127"/>
              </a:rPr>
              <a:t>두산중공업</a:t>
            </a:r>
            <a:r>
              <a:rPr lang="en-US" altLang="ko-KR">
                <a:solidFill>
                  <a:schemeClr val="tx1"/>
                </a:solidFill>
                <a:latin typeface="KoPub돋움체 Light" panose="00000300000000000000" pitchFamily="2" charset="-127"/>
                <a:ea typeface="KoPub돋움체 Light" panose="00000300000000000000" pitchFamily="2" charset="-127"/>
              </a:rPr>
              <a:t>(</a:t>
            </a:r>
            <a:r>
              <a:rPr lang="ko-KR" altLang="en-US">
                <a:solidFill>
                  <a:schemeClr val="tx1"/>
                </a:solidFill>
                <a:latin typeface="KoPub돋움체 Light" panose="00000300000000000000" pitchFamily="2" charset="-127"/>
                <a:ea typeface="KoPub돋움체 Light" panose="00000300000000000000" pitchFamily="2" charset="-127"/>
              </a:rPr>
              <a:t>터빈</a:t>
            </a:r>
            <a:r>
              <a:rPr lang="en-US" altLang="ko-KR">
                <a:solidFill>
                  <a:schemeClr val="tx1"/>
                </a:solidFill>
                <a:latin typeface="KoPub돋움체 Light" panose="00000300000000000000" pitchFamily="2" charset="-127"/>
                <a:ea typeface="KoPub돋움체 Light" panose="00000300000000000000" pitchFamily="2" charset="-127"/>
              </a:rPr>
              <a:t>),</a:t>
            </a:r>
          </a:p>
          <a:p>
            <a:pPr algn="ctr">
              <a:spcAft>
                <a:spcPts val="0"/>
              </a:spcAft>
            </a:pPr>
            <a:r>
              <a:rPr lang="en-US" altLang="ko-KR">
                <a:solidFill>
                  <a:schemeClr val="tx1"/>
                </a:solidFill>
                <a:latin typeface="KoPub돋움체 Light" panose="00000300000000000000" pitchFamily="2" charset="-127"/>
                <a:ea typeface="KoPub돋움체 Light" panose="00000300000000000000" pitchFamily="2" charset="-127"/>
              </a:rPr>
              <a:t>LS</a:t>
            </a:r>
            <a:r>
              <a:rPr lang="ko-KR" altLang="en-US">
                <a:solidFill>
                  <a:schemeClr val="tx1"/>
                </a:solidFill>
                <a:latin typeface="KoPub돋움체 Light" panose="00000300000000000000" pitchFamily="2" charset="-127"/>
                <a:ea typeface="KoPub돋움체 Light" panose="00000300000000000000" pitchFamily="2" charset="-127"/>
              </a:rPr>
              <a:t>전선</a:t>
            </a:r>
            <a:r>
              <a:rPr lang="en-US" altLang="ko-KR">
                <a:solidFill>
                  <a:schemeClr val="tx1"/>
                </a:solidFill>
                <a:latin typeface="KoPub돋움체 Light" panose="00000300000000000000" pitchFamily="2" charset="-127"/>
                <a:ea typeface="KoPub돋움체 Light" panose="00000300000000000000" pitchFamily="2" charset="-127"/>
              </a:rPr>
              <a:t>(</a:t>
            </a:r>
            <a:r>
              <a:rPr lang="ko-KR" altLang="en-US">
                <a:solidFill>
                  <a:schemeClr val="tx1"/>
                </a:solidFill>
                <a:latin typeface="KoPub돋움체 Light" panose="00000300000000000000" pitchFamily="2" charset="-127"/>
                <a:ea typeface="KoPub돋움체 Light" panose="00000300000000000000" pitchFamily="2" charset="-127"/>
              </a:rPr>
              <a:t>케이블</a:t>
            </a:r>
            <a:r>
              <a:rPr lang="en-US" altLang="ko-KR">
                <a:solidFill>
                  <a:schemeClr val="tx1"/>
                </a:solidFill>
                <a:latin typeface="KoPub돋움체 Light" panose="00000300000000000000" pitchFamily="2" charset="-127"/>
                <a:ea typeface="KoPub돋움체 Light" panose="00000300000000000000" pitchFamily="2" charset="-127"/>
              </a:rPr>
              <a:t>), </a:t>
            </a:r>
            <a:r>
              <a:rPr lang="ko-KR" altLang="en-US" err="1">
                <a:solidFill>
                  <a:schemeClr val="tx1"/>
                </a:solidFill>
                <a:latin typeface="KoPub돋움체 Light" panose="00000300000000000000" pitchFamily="2" charset="-127"/>
                <a:ea typeface="KoPub돋움체 Light" panose="00000300000000000000" pitchFamily="2" charset="-127"/>
              </a:rPr>
              <a:t>해천</a:t>
            </a:r>
            <a:r>
              <a:rPr lang="en-US" altLang="ko-KR">
                <a:solidFill>
                  <a:schemeClr val="tx1"/>
                </a:solidFill>
                <a:latin typeface="KoPub돋움체 Light" panose="00000300000000000000" pitchFamily="2" charset="-127"/>
                <a:ea typeface="KoPub돋움체 Light" panose="00000300000000000000" pitchFamily="2" charset="-127"/>
              </a:rPr>
              <a:t>(</a:t>
            </a:r>
            <a:r>
              <a:rPr lang="ko-KR" altLang="en-US">
                <a:solidFill>
                  <a:schemeClr val="tx1"/>
                </a:solidFill>
                <a:latin typeface="KoPub돋움체 Light" panose="00000300000000000000" pitchFamily="2" charset="-127"/>
                <a:ea typeface="KoPub돋움체 Light" panose="00000300000000000000" pitchFamily="2" charset="-127"/>
              </a:rPr>
              <a:t>케이블 설치</a:t>
            </a:r>
            <a:r>
              <a:rPr lang="en-US" altLang="ko-KR">
                <a:solidFill>
                  <a:schemeClr val="tx1"/>
                </a:solidFill>
                <a:latin typeface="KoPub돋움체 Light" panose="00000300000000000000" pitchFamily="2" charset="-127"/>
                <a:ea typeface="KoPub돋움체 Light" panose="00000300000000000000" pitchFamily="2" charset="-127"/>
              </a:rPr>
              <a:t>) </a:t>
            </a:r>
            <a:r>
              <a:rPr lang="ko-KR" altLang="en-US">
                <a:solidFill>
                  <a:schemeClr val="tx1"/>
                </a:solidFill>
                <a:latin typeface="KoPub돋움체 Light" panose="00000300000000000000" pitchFamily="2" charset="-127"/>
                <a:ea typeface="KoPub돋움체 Light" panose="00000300000000000000" pitchFamily="2" charset="-127"/>
              </a:rPr>
              <a:t>등</a:t>
            </a:r>
            <a:endParaRPr lang="en-US" altLang="ko-KR">
              <a:solidFill>
                <a:schemeClr val="tx1"/>
              </a:solidFill>
              <a:latin typeface="KoPub돋움체 Light" panose="00000300000000000000" pitchFamily="2" charset="-127"/>
              <a:ea typeface="KoPub돋움체 Light" panose="00000300000000000000" pitchFamily="2" charset="-127"/>
            </a:endParaRPr>
          </a:p>
        </p:txBody>
      </p:sp>
      <p:sp>
        <p:nvSpPr>
          <p:cNvPr id="25" name="직사각형 24">
            <a:extLst>
              <a:ext uri="{FF2B5EF4-FFF2-40B4-BE49-F238E27FC236}">
                <a16:creationId xmlns:a16="http://schemas.microsoft.com/office/drawing/2014/main" id="{CD450E74-005D-84F0-28AD-B34C2B2BF09C}"/>
              </a:ext>
            </a:extLst>
          </p:cNvPr>
          <p:cNvSpPr/>
          <p:nvPr/>
        </p:nvSpPr>
        <p:spPr>
          <a:xfrm>
            <a:off x="489600" y="4730374"/>
            <a:ext cx="4353747" cy="1106573"/>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t"/>
          <a:lstStyle/>
          <a:p>
            <a:pPr marL="259200" indent="-171450" latinLnBrk="1">
              <a:spcBef>
                <a:spcPts val="600"/>
              </a:spcBef>
              <a:buFont typeface="Wingdings" panose="05000000000000000000" pitchFamily="2" charset="2"/>
              <a:buChar char="ü"/>
            </a:pPr>
            <a:r>
              <a:rPr lang="ko-KR" altLang="en-US" sz="900">
                <a:solidFill>
                  <a:schemeClr val="tx1"/>
                </a:solidFill>
                <a:latin typeface="KoPub돋움체 Light" panose="00000300000000000000" pitchFamily="2" charset="-127"/>
                <a:ea typeface="KoPub돋움체 Light" panose="00000300000000000000" pitchFamily="2" charset="-127"/>
              </a:rPr>
              <a:t>사업주를 포함한 각 회사는 </a:t>
            </a:r>
            <a:r>
              <a:rPr lang="en-US" altLang="ko-KR" sz="900">
                <a:solidFill>
                  <a:schemeClr val="tx1"/>
                </a:solidFill>
                <a:latin typeface="KoPub돋움체 Light" panose="00000300000000000000" pitchFamily="2" charset="-127"/>
                <a:ea typeface="KoPub돋움체 Light" panose="00000300000000000000" pitchFamily="2" charset="-127"/>
              </a:rPr>
              <a:t>SPC</a:t>
            </a:r>
            <a:r>
              <a:rPr lang="ko-KR" altLang="en-US" sz="900">
                <a:solidFill>
                  <a:schemeClr val="tx1"/>
                </a:solidFill>
                <a:latin typeface="KoPub돋움체 Light" panose="00000300000000000000" pitchFamily="2" charset="-127"/>
                <a:ea typeface="KoPub돋움체 Light" panose="00000300000000000000" pitchFamily="2" charset="-127"/>
              </a:rPr>
              <a:t>와 계약 체결</a:t>
            </a:r>
            <a:endParaRPr lang="en-US" altLang="ko-KR" sz="900">
              <a:solidFill>
                <a:schemeClr val="tx1"/>
              </a:solidFill>
              <a:latin typeface="KoPub돋움체 Light" panose="00000300000000000000" pitchFamily="2" charset="-127"/>
              <a:ea typeface="KoPub돋움체 Light" panose="00000300000000000000" pitchFamily="2" charset="-127"/>
            </a:endParaRPr>
          </a:p>
          <a:p>
            <a:pPr marL="259200" indent="-171450" latinLnBrk="1">
              <a:spcBef>
                <a:spcPts val="600"/>
              </a:spcBef>
              <a:buFont typeface="Wingdings" panose="05000000000000000000" pitchFamily="2" charset="2"/>
              <a:buChar char="ü"/>
            </a:pPr>
            <a:r>
              <a:rPr lang="ko-KR" altLang="en-US" sz="900">
                <a:solidFill>
                  <a:schemeClr val="tx1"/>
                </a:solidFill>
                <a:latin typeface="KoPub돋움체 Light" panose="00000300000000000000" pitchFamily="2" charset="-127"/>
                <a:ea typeface="KoPub돋움체 Light" panose="00000300000000000000" pitchFamily="2" charset="-127"/>
              </a:rPr>
              <a:t>비용 절감 및 </a:t>
            </a:r>
            <a:r>
              <a:rPr lang="ko-KR" altLang="en-US" sz="900" err="1">
                <a:solidFill>
                  <a:schemeClr val="tx1"/>
                </a:solidFill>
                <a:latin typeface="KoPub돋움체 Light" panose="00000300000000000000" pitchFamily="2" charset="-127"/>
                <a:ea typeface="KoPub돋움체 Light" panose="00000300000000000000" pitchFamily="2" charset="-127"/>
              </a:rPr>
              <a:t>설비별</a:t>
            </a:r>
            <a:r>
              <a:rPr lang="ko-KR" altLang="en-US" sz="900">
                <a:solidFill>
                  <a:schemeClr val="tx1"/>
                </a:solidFill>
                <a:latin typeface="KoPub돋움체 Light" panose="00000300000000000000" pitchFamily="2" charset="-127"/>
                <a:ea typeface="KoPub돋움체 Light" panose="00000300000000000000" pitchFamily="2" charset="-127"/>
              </a:rPr>
              <a:t> 최적 공급자 선정을 위해 주요 설비마다 복수의 </a:t>
            </a:r>
            <a:r>
              <a:rPr lang="en-US" altLang="ko-KR" sz="900">
                <a:solidFill>
                  <a:schemeClr val="tx1"/>
                </a:solidFill>
                <a:latin typeface="KoPub돋움체 Light" panose="00000300000000000000" pitchFamily="2" charset="-127"/>
                <a:ea typeface="KoPub돋움체 Light" panose="00000300000000000000" pitchFamily="2" charset="-127"/>
              </a:rPr>
              <a:t>EPC </a:t>
            </a:r>
            <a:r>
              <a:rPr lang="ko-KR" altLang="en-US" sz="900">
                <a:solidFill>
                  <a:schemeClr val="tx1"/>
                </a:solidFill>
                <a:latin typeface="KoPub돋움체 Light" panose="00000300000000000000" pitchFamily="2" charset="-127"/>
                <a:ea typeface="KoPub돋움체 Light" panose="00000300000000000000" pitchFamily="2" charset="-127"/>
              </a:rPr>
              <a:t>계약을 체결하여 해상풍력 프로젝트를 진행하는 것이 일반적임</a:t>
            </a:r>
            <a:r>
              <a:rPr lang="en-US" altLang="ko-KR" sz="900">
                <a:solidFill>
                  <a:schemeClr val="tx1"/>
                </a:solidFill>
                <a:latin typeface="KoPub돋움체 Light" panose="00000300000000000000" pitchFamily="2" charset="-127"/>
                <a:ea typeface="KoPub돋움체 Light" panose="00000300000000000000" pitchFamily="2" charset="-127"/>
              </a:rPr>
              <a:t>. </a:t>
            </a:r>
            <a:r>
              <a:rPr lang="ko-KR" altLang="en-US" sz="900">
                <a:solidFill>
                  <a:schemeClr val="tx1"/>
                </a:solidFill>
                <a:latin typeface="KoPub돋움체 Light" panose="00000300000000000000" pitchFamily="2" charset="-127"/>
                <a:ea typeface="KoPub돋움체 Light" panose="00000300000000000000" pitchFamily="2" charset="-127"/>
              </a:rPr>
              <a:t>그러나 금융기관 관점에서 복수 </a:t>
            </a:r>
            <a:r>
              <a:rPr lang="en-US" altLang="ko-KR" sz="900">
                <a:solidFill>
                  <a:schemeClr val="tx1"/>
                </a:solidFill>
                <a:latin typeface="KoPub돋움체 Light" panose="00000300000000000000" pitchFamily="2" charset="-127"/>
                <a:ea typeface="KoPub돋움체 Light" panose="00000300000000000000" pitchFamily="2" charset="-127"/>
              </a:rPr>
              <a:t>EPC </a:t>
            </a:r>
            <a:r>
              <a:rPr lang="ko-KR" altLang="en-US" sz="900">
                <a:solidFill>
                  <a:schemeClr val="tx1"/>
                </a:solidFill>
                <a:latin typeface="KoPub돋움체 Light" panose="00000300000000000000" pitchFamily="2" charset="-127"/>
                <a:ea typeface="KoPub돋움체 Light" panose="00000300000000000000" pitchFamily="2" charset="-127"/>
              </a:rPr>
              <a:t>계약은 책임소재 불분명 및 연계 위험</a:t>
            </a:r>
            <a:r>
              <a:rPr lang="en-US" altLang="ko-KR" sz="900">
                <a:solidFill>
                  <a:schemeClr val="tx1"/>
                </a:solidFill>
                <a:latin typeface="KoPub돋움체 Light" panose="00000300000000000000" pitchFamily="2" charset="-127"/>
                <a:ea typeface="KoPub돋움체 Light" panose="00000300000000000000" pitchFamily="2" charset="-127"/>
              </a:rPr>
              <a:t>, </a:t>
            </a:r>
            <a:r>
              <a:rPr lang="ko-KR" altLang="en-US" sz="900">
                <a:solidFill>
                  <a:schemeClr val="tx1"/>
                </a:solidFill>
                <a:latin typeface="KoPub돋움체 Light" panose="00000300000000000000" pitchFamily="2" charset="-127"/>
                <a:ea typeface="KoPub돋움체 Light" panose="00000300000000000000" pitchFamily="2" charset="-127"/>
              </a:rPr>
              <a:t>연쇄 지연 위험 등 리스크가 존재하므로 </a:t>
            </a:r>
            <a:r>
              <a:rPr lang="en-US" altLang="ko-KR" sz="900">
                <a:solidFill>
                  <a:schemeClr val="tx1"/>
                </a:solidFill>
                <a:latin typeface="KoPub돋움체 Light" panose="00000300000000000000" pitchFamily="2" charset="-127"/>
                <a:ea typeface="KoPub돋움체 Light" panose="00000300000000000000" pitchFamily="2" charset="-127"/>
              </a:rPr>
              <a:t>EPCM</a:t>
            </a:r>
            <a:r>
              <a:rPr lang="ko-KR" altLang="en-US" sz="900">
                <a:solidFill>
                  <a:schemeClr val="tx1"/>
                </a:solidFill>
                <a:latin typeface="KoPub돋움체 Light" panose="00000300000000000000" pitchFamily="2" charset="-127"/>
                <a:ea typeface="KoPub돋움체 Light" panose="00000300000000000000" pitchFamily="2" charset="-127"/>
              </a:rPr>
              <a:t>이나</a:t>
            </a:r>
            <a:r>
              <a:rPr lang="en-US" altLang="ko-KR" sz="900">
                <a:solidFill>
                  <a:schemeClr val="tx1"/>
                </a:solidFill>
                <a:latin typeface="KoPub돋움체 Light" panose="00000300000000000000" pitchFamily="2" charset="-127"/>
                <a:ea typeface="KoPub돋움체 Light" panose="00000300000000000000" pitchFamily="2" charset="-127"/>
              </a:rPr>
              <a:t> Project management </a:t>
            </a:r>
            <a:r>
              <a:rPr lang="ko-KR" altLang="en-US" sz="900">
                <a:solidFill>
                  <a:schemeClr val="tx1"/>
                </a:solidFill>
                <a:latin typeface="KoPub돋움체 Light" panose="00000300000000000000" pitchFamily="2" charset="-127"/>
                <a:ea typeface="KoPub돋움체 Light" panose="00000300000000000000" pitchFamily="2" charset="-127"/>
              </a:rPr>
              <a:t>계약</a:t>
            </a:r>
            <a:r>
              <a:rPr lang="en-US" altLang="ko-KR" sz="900">
                <a:solidFill>
                  <a:schemeClr val="tx1"/>
                </a:solidFill>
                <a:latin typeface="KoPub돋움체 Light" panose="00000300000000000000" pitchFamily="2" charset="-127"/>
                <a:ea typeface="KoPub돋움체 Light" panose="00000300000000000000" pitchFamily="2" charset="-127"/>
              </a:rPr>
              <a:t> </a:t>
            </a:r>
            <a:r>
              <a:rPr lang="ko-KR" altLang="en-US" sz="900">
                <a:solidFill>
                  <a:schemeClr val="tx1"/>
                </a:solidFill>
                <a:latin typeface="KoPub돋움체 Light" panose="00000300000000000000" pitchFamily="2" charset="-127"/>
                <a:ea typeface="KoPub돋움체 Light" panose="00000300000000000000" pitchFamily="2" charset="-127"/>
              </a:rPr>
              <a:t>등을 통해 완공위험을 경감함</a:t>
            </a:r>
            <a:endParaRPr lang="en-US" altLang="ko-KR" sz="900">
              <a:solidFill>
                <a:schemeClr val="tx1"/>
              </a:solidFill>
              <a:latin typeface="KoPub돋움체 Light" panose="00000300000000000000" pitchFamily="2" charset="-127"/>
              <a:ea typeface="KoPub돋움체 Light" panose="00000300000000000000" pitchFamily="2" charset="-127"/>
            </a:endParaRPr>
          </a:p>
          <a:p>
            <a:pPr marL="259200" indent="-171450" latinLnBrk="1">
              <a:spcBef>
                <a:spcPts val="600"/>
              </a:spcBef>
              <a:buFont typeface="Wingdings" panose="05000000000000000000" pitchFamily="2" charset="2"/>
              <a:buChar char="ü"/>
            </a:pPr>
            <a:r>
              <a:rPr lang="ko-KR" altLang="en-US" sz="900">
                <a:solidFill>
                  <a:schemeClr val="tx1"/>
                </a:solidFill>
                <a:latin typeface="KoPub돋움체 Light" panose="00000300000000000000" pitchFamily="2" charset="-127"/>
                <a:ea typeface="KoPub돋움체 Light" panose="00000300000000000000" pitchFamily="2" charset="-127"/>
              </a:rPr>
              <a:t>해상풍력 발전 설비는 기술 및 건설 리스크가 존재하여 지연 가능성 존재</a:t>
            </a:r>
            <a:r>
              <a:rPr lang="en-US" altLang="ko-KR" sz="900">
                <a:solidFill>
                  <a:schemeClr val="tx1"/>
                </a:solidFill>
                <a:latin typeface="KoPub돋움체 Light" panose="00000300000000000000" pitchFamily="2" charset="-127"/>
                <a:ea typeface="KoPub돋움체 Light" panose="00000300000000000000" pitchFamily="2" charset="-127"/>
              </a:rPr>
              <a:t>. </a:t>
            </a:r>
            <a:r>
              <a:rPr lang="ko-KR" altLang="en-US" sz="900">
                <a:solidFill>
                  <a:schemeClr val="tx1"/>
                </a:solidFill>
                <a:latin typeface="KoPub돋움체 Light" panose="00000300000000000000" pitchFamily="2" charset="-127"/>
                <a:ea typeface="KoPub돋움체 Light" panose="00000300000000000000" pitchFamily="2" charset="-127"/>
              </a:rPr>
              <a:t>따라서 금융기관은 사업주의 완공 보증</a:t>
            </a:r>
            <a:r>
              <a:rPr lang="en-US" altLang="ko-KR" sz="900">
                <a:solidFill>
                  <a:schemeClr val="tx1"/>
                </a:solidFill>
                <a:latin typeface="KoPub돋움체 Light" panose="00000300000000000000" pitchFamily="2" charset="-127"/>
                <a:ea typeface="KoPub돋움체 Light" panose="00000300000000000000" pitchFamily="2" charset="-127"/>
              </a:rPr>
              <a:t>, </a:t>
            </a:r>
            <a:r>
              <a:rPr lang="ko-KR" altLang="en-US" sz="900">
                <a:solidFill>
                  <a:schemeClr val="tx1"/>
                </a:solidFill>
                <a:latin typeface="KoPub돋움체 Light" panose="00000300000000000000" pitchFamily="2" charset="-127"/>
                <a:ea typeface="KoPub돋움체 Light" panose="00000300000000000000" pitchFamily="2" charset="-127"/>
              </a:rPr>
              <a:t>초과 예비비 지원</a:t>
            </a:r>
            <a:r>
              <a:rPr lang="en-US" altLang="ko-KR" sz="900">
                <a:solidFill>
                  <a:schemeClr val="tx1"/>
                </a:solidFill>
                <a:latin typeface="KoPub돋움체 Light" panose="00000300000000000000" pitchFamily="2" charset="-127"/>
                <a:ea typeface="KoPub돋움체 Light" panose="00000300000000000000" pitchFamily="2" charset="-127"/>
              </a:rPr>
              <a:t>, </a:t>
            </a:r>
            <a:r>
              <a:rPr lang="ko-KR" altLang="en-US" sz="900">
                <a:solidFill>
                  <a:schemeClr val="tx1"/>
                </a:solidFill>
                <a:latin typeface="KoPub돋움체 Light" panose="00000300000000000000" pitchFamily="2" charset="-127"/>
                <a:ea typeface="KoPub돋움체 Light" panose="00000300000000000000" pitchFamily="2" charset="-127"/>
              </a:rPr>
              <a:t>건설사의 충분한 </a:t>
            </a:r>
            <a:r>
              <a:rPr lang="en-US" altLang="ko-KR" sz="900">
                <a:solidFill>
                  <a:schemeClr val="tx1"/>
                </a:solidFill>
                <a:latin typeface="KoPub돋움체 Light" panose="00000300000000000000" pitchFamily="2" charset="-127"/>
                <a:ea typeface="KoPub돋움체 Light" panose="00000300000000000000" pitchFamily="2" charset="-127"/>
              </a:rPr>
              <a:t>LD(</a:t>
            </a:r>
            <a:r>
              <a:rPr lang="ko-KR" altLang="en-US" sz="900">
                <a:solidFill>
                  <a:schemeClr val="tx1"/>
                </a:solidFill>
                <a:latin typeface="KoPub돋움체 Light" panose="00000300000000000000" pitchFamily="2" charset="-127"/>
                <a:ea typeface="KoPub돋움체 Light" panose="00000300000000000000" pitchFamily="2" charset="-127"/>
              </a:rPr>
              <a:t>지체배상금</a:t>
            </a:r>
            <a:r>
              <a:rPr lang="en-US" altLang="ko-KR" sz="900">
                <a:solidFill>
                  <a:schemeClr val="tx1"/>
                </a:solidFill>
                <a:latin typeface="KoPub돋움체 Light" panose="00000300000000000000" pitchFamily="2" charset="-127"/>
                <a:ea typeface="KoPub돋움체 Light" panose="00000300000000000000" pitchFamily="2" charset="-127"/>
              </a:rPr>
              <a:t>) </a:t>
            </a:r>
            <a:r>
              <a:rPr lang="ko-KR" altLang="en-US" sz="900">
                <a:solidFill>
                  <a:schemeClr val="tx1"/>
                </a:solidFill>
                <a:latin typeface="KoPub돋움체 Light" panose="00000300000000000000" pitchFamily="2" charset="-127"/>
                <a:ea typeface="KoPub돋움체 Light" panose="00000300000000000000" pitchFamily="2" charset="-127"/>
              </a:rPr>
              <a:t>등을 요구함으로써 리스크를 경감함</a:t>
            </a:r>
            <a:endParaRPr lang="en-US" altLang="ko-KR" sz="900">
              <a:solidFill>
                <a:schemeClr val="tx1"/>
              </a:solidFill>
              <a:latin typeface="KoPub돋움체 Light" panose="00000300000000000000" pitchFamily="2" charset="-127"/>
              <a:ea typeface="KoPub돋움체 Light" panose="00000300000000000000" pitchFamily="2" charset="-127"/>
            </a:endParaRPr>
          </a:p>
        </p:txBody>
      </p:sp>
      <p:sp>
        <p:nvSpPr>
          <p:cNvPr id="26" name="텍스트 개체 틀 5">
            <a:extLst>
              <a:ext uri="{FF2B5EF4-FFF2-40B4-BE49-F238E27FC236}">
                <a16:creationId xmlns:a16="http://schemas.microsoft.com/office/drawing/2014/main" id="{5C449117-8E68-CC65-9AC9-9202B9DEA0BF}"/>
              </a:ext>
            </a:extLst>
          </p:cNvPr>
          <p:cNvSpPr txBox="1">
            <a:spLocks/>
          </p:cNvSpPr>
          <p:nvPr/>
        </p:nvSpPr>
        <p:spPr>
          <a:xfrm>
            <a:off x="489600" y="6137718"/>
            <a:ext cx="4368796" cy="287999"/>
          </a:xfrm>
          <a:prstGeom prst="rect">
            <a:avLst/>
          </a:prstGeom>
          <a:noFill/>
        </p:spPr>
        <p:txBody>
          <a:bodyPr vert="horz" wrap="square" lIns="0" tIns="0" rIns="0" bIns="0" rtlCol="0" anchor="t" anchorCtr="0">
            <a:noAutofit/>
          </a:bodyPr>
          <a:lstStyle>
            <a:lvl1pPr eaLnBrk="1" latinLnBrk="1" hangingPunct="1">
              <a:spcAft>
                <a:spcPts val="650"/>
              </a:spcAft>
              <a:defRPr lang="ko-KR" altLang="en-US" sz="800" b="0" i="0" kern="0" baseline="0" dirty="0">
                <a:solidFill>
                  <a:srgbClr val="7F7F7F"/>
                </a:solidFill>
                <a:latin typeface="+mn-lt"/>
                <a:ea typeface="+mn-ea"/>
                <a:cs typeface="Arial" panose="020B0604020202020204" pitchFamily="34" charset="0"/>
              </a:defRPr>
            </a:lvl1pPr>
            <a:lvl2pPr marL="0" indent="0" eaLnBrk="1" latinLnBrk="1" hangingPunct="1">
              <a:spcAft>
                <a:spcPts val="650"/>
              </a:spcAft>
              <a:buFont typeface="Univers for KPMG"/>
              <a:buNone/>
              <a:defRPr sz="1400" b="0" i="0">
                <a:solidFill>
                  <a:srgbClr val="003087"/>
                </a:solidFill>
                <a:latin typeface="Univers for KPMG Light" panose="020B0403020202020204" pitchFamily="34" charset="0"/>
                <a:cs typeface="Univers for KPMG" panose="020B0603020202020204" pitchFamily="34" charset="0"/>
              </a:defRPr>
            </a:lvl2pPr>
            <a:lvl3pPr marL="307975" indent="-307975" algn="l" eaLnBrk="1" latinLnBrk="1" hangingPunct="1">
              <a:spcAft>
                <a:spcPts val="650"/>
              </a:spcAft>
              <a:buFont typeface="Univers for KPMG Light" panose="020B0403020202020204" pitchFamily="34" charset="0"/>
              <a:buChar char="—"/>
              <a:defRPr sz="1400" b="0" i="0">
                <a:solidFill>
                  <a:srgbClr val="003087"/>
                </a:solidFill>
                <a:latin typeface="Univers for KPMG Light" panose="020B0403020202020204" pitchFamily="34" charset="0"/>
                <a:cs typeface="Univers for KPMG" panose="020B0603020202020204" pitchFamily="34" charset="0"/>
              </a:defRPr>
            </a:lvl3pPr>
            <a:lvl4pPr marL="623888" indent="-248400" algn="l" eaLnBrk="1" latinLnBrk="1" hangingPunct="1">
              <a:spcAft>
                <a:spcPts val="650"/>
              </a:spcAft>
              <a:buFont typeface="Univers for KPMG Light" panose="020B0403020202020204" pitchFamily="34" charset="0"/>
              <a:buChar char="–"/>
              <a:defRPr sz="1400" b="0" i="0" baseline="0">
                <a:solidFill>
                  <a:srgbClr val="003087"/>
                </a:solidFill>
                <a:latin typeface="Univers for KPMG Light" panose="020B0403020202020204" pitchFamily="34" charset="0"/>
                <a:cs typeface="Univers for KPMG" panose="020B0603020202020204" pitchFamily="34" charset="0"/>
              </a:defRPr>
            </a:lvl4pPr>
            <a:lvl5pPr marL="982663" indent="-309563" algn="l" eaLnBrk="1" latinLnBrk="1" hangingPunct="1">
              <a:spcAft>
                <a:spcPts val="650"/>
              </a:spcAft>
              <a:buFont typeface="Univers for KPMG Light" panose="020B0403020202020204" pitchFamily="34" charset="0"/>
              <a:buChar char="—"/>
              <a:defRPr lang="en-US" sz="1400" b="0" i="0" dirty="0" smtClean="0">
                <a:solidFill>
                  <a:srgbClr val="003087"/>
                </a:solidFill>
                <a:latin typeface="Univers for KPMG Light" panose="020B0403020202020204" pitchFamily="34" charset="0"/>
                <a:cs typeface="Univers for KPMG" panose="020B0603020202020204" pitchFamily="34" charset="0"/>
              </a:defRPr>
            </a:lvl5pPr>
            <a:lvl6pPr marL="1257300" indent="-247650" algn="l" eaLnBrk="1" latinLnBrk="1" hangingPunct="1">
              <a:spcAft>
                <a:spcPts val="650"/>
              </a:spcAft>
              <a:buFont typeface="Univers for KPMG Light" panose="020B0403020202020204" pitchFamily="34" charset="0"/>
              <a:buChar char="-"/>
              <a:defRPr lang="en-US" sz="1400" b="0" i="0" baseline="0" dirty="0" smtClean="0">
                <a:solidFill>
                  <a:srgbClr val="003087"/>
                </a:solidFill>
                <a:latin typeface="Univers for KPMG Light" panose="020B0403020202020204" pitchFamily="34" charset="0"/>
              </a:defRPr>
            </a:lvl6pPr>
            <a:lvl7pPr marL="1619250" indent="-309563" algn="l" eaLnBrk="1" latinLnBrk="1" hangingPunct="1">
              <a:spcAft>
                <a:spcPts val="650"/>
              </a:spcAft>
              <a:buFont typeface="Univers for KPMG Light" panose="020B0403020202020204" pitchFamily="34" charset="0"/>
              <a:buChar char="—"/>
              <a:defRPr lang="en-US" sz="1400" b="0" i="0" dirty="0" smtClean="0">
                <a:solidFill>
                  <a:srgbClr val="003087"/>
                </a:solidFill>
                <a:latin typeface="Univers for KPMG Light" panose="020B0403020202020204" pitchFamily="34" charset="0"/>
              </a:defRPr>
            </a:lvl7pPr>
            <a:lvl8pPr marL="1885950" indent="-247650" algn="l" eaLnBrk="1" latinLnBrk="1" hangingPunct="1">
              <a:spcAft>
                <a:spcPts val="650"/>
              </a:spcAft>
              <a:buFont typeface="Univers for KPMG Light" panose="020B0403020202020204" pitchFamily="34" charset="0"/>
              <a:buChar char="-"/>
              <a:defRPr lang="en-US" sz="1400" b="0" i="0" baseline="0" dirty="0" smtClean="0">
                <a:solidFill>
                  <a:srgbClr val="003087"/>
                </a:solidFill>
                <a:latin typeface="Univers for KPMG Light" panose="020B0403020202020204" pitchFamily="34" charset="0"/>
              </a:defRPr>
            </a:lvl8pPr>
          </a:lstStyle>
          <a:p>
            <a:pPr>
              <a:spcAft>
                <a:spcPts val="0"/>
              </a:spcAft>
            </a:pPr>
            <a:r>
              <a:rPr lang="en-US" altLang="ko-KR">
                <a:latin typeface="KoPub돋움체 Medium" panose="02020603020101020101" pitchFamily="18" charset="-127"/>
                <a:ea typeface="KoPub돋움체 Medium" panose="02020603020101020101" pitchFamily="18" charset="-127"/>
              </a:rPr>
              <a:t>Source : KPMG Analysis</a:t>
            </a:r>
            <a:endParaRPr lang="ko-KR" altLang="en-US">
              <a:latin typeface="KoPub돋움체 Medium" panose="02020603020101020101" pitchFamily="18" charset="-127"/>
              <a:ea typeface="KoPub돋움체 Medium" panose="02020603020101020101" pitchFamily="18" charset="-127"/>
            </a:endParaRPr>
          </a:p>
        </p:txBody>
      </p:sp>
      <p:cxnSp>
        <p:nvCxnSpPr>
          <p:cNvPr id="27" name="직선 연결선 26">
            <a:extLst>
              <a:ext uri="{FF2B5EF4-FFF2-40B4-BE49-F238E27FC236}">
                <a16:creationId xmlns:a16="http://schemas.microsoft.com/office/drawing/2014/main" id="{AAA8D2B9-D71D-6FBD-8A06-B0F88AEC12CC}"/>
              </a:ext>
            </a:extLst>
          </p:cNvPr>
          <p:cNvCxnSpPr>
            <a:cxnSpLocks/>
          </p:cNvCxnSpPr>
          <p:nvPr/>
        </p:nvCxnSpPr>
        <p:spPr>
          <a:xfrm>
            <a:off x="1245818" y="3333022"/>
            <a:ext cx="0" cy="116475"/>
          </a:xfrm>
          <a:prstGeom prst="line">
            <a:avLst/>
          </a:prstGeom>
          <a:ln>
            <a:solidFill>
              <a:srgbClr val="005EB8"/>
            </a:solidFill>
          </a:ln>
        </p:spPr>
        <p:style>
          <a:lnRef idx="1">
            <a:schemeClr val="accent1"/>
          </a:lnRef>
          <a:fillRef idx="0">
            <a:schemeClr val="accent1"/>
          </a:fillRef>
          <a:effectRef idx="0">
            <a:schemeClr val="accent1"/>
          </a:effectRef>
          <a:fontRef idx="minor">
            <a:schemeClr val="tx1"/>
          </a:fontRef>
        </p:style>
      </p:cxnSp>
      <p:cxnSp>
        <p:nvCxnSpPr>
          <p:cNvPr id="28" name="직선 연결선 27">
            <a:extLst>
              <a:ext uri="{FF2B5EF4-FFF2-40B4-BE49-F238E27FC236}">
                <a16:creationId xmlns:a16="http://schemas.microsoft.com/office/drawing/2014/main" id="{E5D8B108-1814-726D-3E5A-E87AB3DEC81C}"/>
              </a:ext>
            </a:extLst>
          </p:cNvPr>
          <p:cNvCxnSpPr>
            <a:cxnSpLocks/>
          </p:cNvCxnSpPr>
          <p:nvPr/>
        </p:nvCxnSpPr>
        <p:spPr>
          <a:xfrm>
            <a:off x="2629610" y="3240204"/>
            <a:ext cx="0" cy="302108"/>
          </a:xfrm>
          <a:prstGeom prst="line">
            <a:avLst/>
          </a:prstGeom>
          <a:ln>
            <a:solidFill>
              <a:srgbClr val="005EB8"/>
            </a:solidFill>
          </a:ln>
        </p:spPr>
        <p:style>
          <a:lnRef idx="1">
            <a:schemeClr val="accent1"/>
          </a:lnRef>
          <a:fillRef idx="0">
            <a:schemeClr val="accent1"/>
          </a:fillRef>
          <a:effectRef idx="0">
            <a:schemeClr val="accent1"/>
          </a:effectRef>
          <a:fontRef idx="minor">
            <a:schemeClr val="tx1"/>
          </a:fontRef>
        </p:style>
      </p:cxnSp>
      <p:cxnSp>
        <p:nvCxnSpPr>
          <p:cNvPr id="29" name="직선 연결선 28">
            <a:extLst>
              <a:ext uri="{FF2B5EF4-FFF2-40B4-BE49-F238E27FC236}">
                <a16:creationId xmlns:a16="http://schemas.microsoft.com/office/drawing/2014/main" id="{8B4B48F9-70D3-878A-D79E-A16494593FEF}"/>
              </a:ext>
            </a:extLst>
          </p:cNvPr>
          <p:cNvCxnSpPr>
            <a:cxnSpLocks/>
          </p:cNvCxnSpPr>
          <p:nvPr/>
        </p:nvCxnSpPr>
        <p:spPr>
          <a:xfrm>
            <a:off x="4073133" y="3232252"/>
            <a:ext cx="0" cy="220666"/>
          </a:xfrm>
          <a:prstGeom prst="line">
            <a:avLst/>
          </a:prstGeom>
          <a:ln>
            <a:solidFill>
              <a:srgbClr val="005EB8"/>
            </a:solidFill>
          </a:ln>
        </p:spPr>
        <p:style>
          <a:lnRef idx="1">
            <a:schemeClr val="accent1"/>
          </a:lnRef>
          <a:fillRef idx="0">
            <a:schemeClr val="accent1"/>
          </a:fillRef>
          <a:effectRef idx="0">
            <a:schemeClr val="accent1"/>
          </a:effectRef>
          <a:fontRef idx="minor">
            <a:schemeClr val="tx1"/>
          </a:fontRef>
        </p:style>
      </p:cxnSp>
      <p:cxnSp>
        <p:nvCxnSpPr>
          <p:cNvPr id="30" name="직선 연결선 29">
            <a:extLst>
              <a:ext uri="{FF2B5EF4-FFF2-40B4-BE49-F238E27FC236}">
                <a16:creationId xmlns:a16="http://schemas.microsoft.com/office/drawing/2014/main" id="{44663266-91DD-D151-8FB2-A4143D3E3315}"/>
              </a:ext>
            </a:extLst>
          </p:cNvPr>
          <p:cNvCxnSpPr>
            <a:cxnSpLocks/>
          </p:cNvCxnSpPr>
          <p:nvPr/>
        </p:nvCxnSpPr>
        <p:spPr>
          <a:xfrm flipH="1">
            <a:off x="1245818" y="3445282"/>
            <a:ext cx="2827315" cy="0"/>
          </a:xfrm>
          <a:prstGeom prst="line">
            <a:avLst/>
          </a:prstGeom>
          <a:ln>
            <a:solidFill>
              <a:srgbClr val="005EB8"/>
            </a:solidFill>
          </a:ln>
        </p:spPr>
        <p:style>
          <a:lnRef idx="1">
            <a:schemeClr val="accent1"/>
          </a:lnRef>
          <a:fillRef idx="0">
            <a:schemeClr val="accent1"/>
          </a:fillRef>
          <a:effectRef idx="0">
            <a:schemeClr val="accent1"/>
          </a:effectRef>
          <a:fontRef idx="minor">
            <a:schemeClr val="tx1"/>
          </a:fontRef>
        </p:style>
      </p:cxnSp>
      <p:cxnSp>
        <p:nvCxnSpPr>
          <p:cNvPr id="31" name="직선 화살표 연결선 30">
            <a:extLst>
              <a:ext uri="{FF2B5EF4-FFF2-40B4-BE49-F238E27FC236}">
                <a16:creationId xmlns:a16="http://schemas.microsoft.com/office/drawing/2014/main" id="{7D4B55C0-A486-352A-8F48-3E5ABCB8A889}"/>
              </a:ext>
            </a:extLst>
          </p:cNvPr>
          <p:cNvCxnSpPr>
            <a:cxnSpLocks/>
            <a:endCxn id="13" idx="0"/>
          </p:cNvCxnSpPr>
          <p:nvPr/>
        </p:nvCxnSpPr>
        <p:spPr>
          <a:xfrm>
            <a:off x="2629610" y="3429000"/>
            <a:ext cx="3973" cy="120059"/>
          </a:xfrm>
          <a:prstGeom prst="straightConnector1">
            <a:avLst/>
          </a:prstGeom>
          <a:ln>
            <a:solidFill>
              <a:srgbClr val="005EB8"/>
            </a:solidFill>
            <a:tailEnd type="triangle"/>
          </a:ln>
        </p:spPr>
        <p:style>
          <a:lnRef idx="1">
            <a:schemeClr val="accent1"/>
          </a:lnRef>
          <a:fillRef idx="0">
            <a:schemeClr val="accent1"/>
          </a:fillRef>
          <a:effectRef idx="0">
            <a:schemeClr val="accent1"/>
          </a:effectRef>
          <a:fontRef idx="minor">
            <a:schemeClr val="tx1"/>
          </a:fontRef>
        </p:style>
      </p:cxnSp>
      <p:cxnSp>
        <p:nvCxnSpPr>
          <p:cNvPr id="32" name="직선 연결선 31">
            <a:extLst>
              <a:ext uri="{FF2B5EF4-FFF2-40B4-BE49-F238E27FC236}">
                <a16:creationId xmlns:a16="http://schemas.microsoft.com/office/drawing/2014/main" id="{A3100D25-B219-4D84-80BC-740E36BF7D46}"/>
              </a:ext>
            </a:extLst>
          </p:cNvPr>
          <p:cNvCxnSpPr>
            <a:cxnSpLocks/>
          </p:cNvCxnSpPr>
          <p:nvPr/>
        </p:nvCxnSpPr>
        <p:spPr>
          <a:xfrm flipH="1">
            <a:off x="2072977" y="4045738"/>
            <a:ext cx="1109135" cy="0"/>
          </a:xfrm>
          <a:prstGeom prst="line">
            <a:avLst/>
          </a:prstGeom>
          <a:ln>
            <a:solidFill>
              <a:srgbClr val="005EB8"/>
            </a:solidFill>
          </a:ln>
        </p:spPr>
        <p:style>
          <a:lnRef idx="1">
            <a:schemeClr val="accent1"/>
          </a:lnRef>
          <a:fillRef idx="0">
            <a:schemeClr val="accent1"/>
          </a:fillRef>
          <a:effectRef idx="0">
            <a:schemeClr val="accent1"/>
          </a:effectRef>
          <a:fontRef idx="minor">
            <a:schemeClr val="tx1"/>
          </a:fontRef>
        </p:style>
      </p:cxnSp>
      <p:cxnSp>
        <p:nvCxnSpPr>
          <p:cNvPr id="34" name="직선 연결선 33">
            <a:extLst>
              <a:ext uri="{FF2B5EF4-FFF2-40B4-BE49-F238E27FC236}">
                <a16:creationId xmlns:a16="http://schemas.microsoft.com/office/drawing/2014/main" id="{97FEECED-DC56-2144-557F-9BC0FFCB6083}"/>
              </a:ext>
            </a:extLst>
          </p:cNvPr>
          <p:cNvCxnSpPr>
            <a:cxnSpLocks/>
          </p:cNvCxnSpPr>
          <p:nvPr/>
        </p:nvCxnSpPr>
        <p:spPr>
          <a:xfrm>
            <a:off x="2623549" y="3918632"/>
            <a:ext cx="0" cy="128212"/>
          </a:xfrm>
          <a:prstGeom prst="line">
            <a:avLst/>
          </a:prstGeom>
          <a:ln>
            <a:solidFill>
              <a:srgbClr val="005EB8"/>
            </a:solidFill>
          </a:ln>
        </p:spPr>
        <p:style>
          <a:lnRef idx="1">
            <a:schemeClr val="accent1"/>
          </a:lnRef>
          <a:fillRef idx="0">
            <a:schemeClr val="accent1"/>
          </a:fillRef>
          <a:effectRef idx="0">
            <a:schemeClr val="accent1"/>
          </a:effectRef>
          <a:fontRef idx="minor">
            <a:schemeClr val="tx1"/>
          </a:fontRef>
        </p:style>
      </p:cxnSp>
      <p:cxnSp>
        <p:nvCxnSpPr>
          <p:cNvPr id="3" name="직선 화살표 연결선 2">
            <a:extLst>
              <a:ext uri="{FF2B5EF4-FFF2-40B4-BE49-F238E27FC236}">
                <a16:creationId xmlns:a16="http://schemas.microsoft.com/office/drawing/2014/main" id="{3FCAD473-F9F2-2A0A-57C7-69005E4F4825}"/>
              </a:ext>
            </a:extLst>
          </p:cNvPr>
          <p:cNvCxnSpPr>
            <a:cxnSpLocks/>
          </p:cNvCxnSpPr>
          <p:nvPr/>
        </p:nvCxnSpPr>
        <p:spPr>
          <a:xfrm>
            <a:off x="2077477" y="4041538"/>
            <a:ext cx="3973" cy="175779"/>
          </a:xfrm>
          <a:prstGeom prst="straightConnector1">
            <a:avLst/>
          </a:prstGeom>
          <a:ln>
            <a:solidFill>
              <a:srgbClr val="005EB8"/>
            </a:solidFill>
            <a:tailEnd type="triangle"/>
          </a:ln>
        </p:spPr>
        <p:style>
          <a:lnRef idx="1">
            <a:schemeClr val="accent1"/>
          </a:lnRef>
          <a:fillRef idx="0">
            <a:schemeClr val="accent1"/>
          </a:fillRef>
          <a:effectRef idx="0">
            <a:schemeClr val="accent1"/>
          </a:effectRef>
          <a:fontRef idx="minor">
            <a:schemeClr val="tx1"/>
          </a:fontRef>
        </p:style>
      </p:cxnSp>
      <p:cxnSp>
        <p:nvCxnSpPr>
          <p:cNvPr id="4" name="직선 화살표 연결선 3">
            <a:extLst>
              <a:ext uri="{FF2B5EF4-FFF2-40B4-BE49-F238E27FC236}">
                <a16:creationId xmlns:a16="http://schemas.microsoft.com/office/drawing/2014/main" id="{CE56D4B6-FDF7-CE89-55EE-627894EADD41}"/>
              </a:ext>
            </a:extLst>
          </p:cNvPr>
          <p:cNvCxnSpPr>
            <a:cxnSpLocks/>
          </p:cNvCxnSpPr>
          <p:nvPr/>
        </p:nvCxnSpPr>
        <p:spPr>
          <a:xfrm>
            <a:off x="3183691" y="4041538"/>
            <a:ext cx="3973" cy="175779"/>
          </a:xfrm>
          <a:prstGeom prst="straightConnector1">
            <a:avLst/>
          </a:prstGeom>
          <a:ln>
            <a:solidFill>
              <a:srgbClr val="005EB8"/>
            </a:solidFill>
            <a:tailEnd type="triangle"/>
          </a:ln>
        </p:spPr>
        <p:style>
          <a:lnRef idx="1">
            <a:schemeClr val="accent1"/>
          </a:lnRef>
          <a:fillRef idx="0">
            <a:schemeClr val="accent1"/>
          </a:fillRef>
          <a:effectRef idx="0">
            <a:schemeClr val="accent1"/>
          </a:effectRef>
          <a:fontRef idx="minor">
            <a:schemeClr val="tx1"/>
          </a:fontRef>
        </p:style>
      </p:cxnSp>
      <p:sp>
        <p:nvSpPr>
          <p:cNvPr id="5" name="직사각형 4">
            <a:extLst>
              <a:ext uri="{FF2B5EF4-FFF2-40B4-BE49-F238E27FC236}">
                <a16:creationId xmlns:a16="http://schemas.microsoft.com/office/drawing/2014/main" id="{708C7B3C-2C13-E921-F95E-AA727B891AA6}"/>
              </a:ext>
            </a:extLst>
          </p:cNvPr>
          <p:cNvSpPr/>
          <p:nvPr/>
        </p:nvSpPr>
        <p:spPr>
          <a:xfrm>
            <a:off x="522046" y="1821874"/>
            <a:ext cx="4194819" cy="2157148"/>
          </a:xfrm>
          <a:prstGeom prst="rect">
            <a:avLst/>
          </a:prstGeom>
          <a:noFill/>
          <a:ln>
            <a:solidFill>
              <a:srgbClr val="7213EA"/>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900" err="1">
              <a:solidFill>
                <a:schemeClr val="bg1"/>
              </a:solidFill>
            </a:endParaRPr>
          </a:p>
        </p:txBody>
      </p:sp>
    </p:spTree>
    <p:extLst>
      <p:ext uri="{BB962C8B-B14F-4D97-AF65-F5344CB8AC3E}">
        <p14:creationId xmlns:p14="http://schemas.microsoft.com/office/powerpoint/2010/main" val="343460777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텍스트 개체 틀 16">
            <a:extLst>
              <a:ext uri="{FF2B5EF4-FFF2-40B4-BE49-F238E27FC236}">
                <a16:creationId xmlns:a16="http://schemas.microsoft.com/office/drawing/2014/main" id="{5A7C73A3-8BE8-4DE6-B6AA-C52589975296}"/>
              </a:ext>
            </a:extLst>
          </p:cNvPr>
          <p:cNvSpPr>
            <a:spLocks noGrp="1"/>
          </p:cNvSpPr>
          <p:nvPr>
            <p:ph type="body" sz="quarter" idx="10"/>
          </p:nvPr>
        </p:nvSpPr>
        <p:spPr>
          <a:xfrm>
            <a:off x="502976" y="193432"/>
            <a:ext cx="8574241" cy="211381"/>
          </a:xfrm>
        </p:spPr>
        <p:txBody>
          <a:bodyPr/>
          <a:lstStyle/>
          <a:p>
            <a:r>
              <a:rPr lang="en-US" altLang="ko-KR" sz="1000">
                <a:solidFill>
                  <a:schemeClr val="tx1">
                    <a:lumMod val="50000"/>
                    <a:lumOff val="50000"/>
                  </a:schemeClr>
                </a:solidFill>
                <a:latin typeface="KoPub돋움체 Bold" panose="00000800000000000000" pitchFamily="2" charset="-127"/>
                <a:ea typeface="KoPub돋움체 Bold" panose="00000800000000000000" pitchFamily="2" charset="-127"/>
                <a:cs typeface="+mn-cs"/>
              </a:rPr>
              <a:t>04 Industry Overview</a:t>
            </a:r>
            <a:endParaRPr lang="ko-KR" altLang="en-US" sz="1000">
              <a:solidFill>
                <a:schemeClr val="tx1">
                  <a:lumMod val="50000"/>
                  <a:lumOff val="50000"/>
                </a:schemeClr>
              </a:solidFill>
              <a:latin typeface="KoPub돋움체 Bold" panose="00000800000000000000" pitchFamily="2" charset="-127"/>
              <a:ea typeface="KoPub돋움체 Bold" panose="00000800000000000000" pitchFamily="2" charset="-127"/>
              <a:cs typeface="+mn-cs"/>
            </a:endParaRPr>
          </a:p>
        </p:txBody>
      </p:sp>
      <p:sp>
        <p:nvSpPr>
          <p:cNvPr id="96" name="TextBox 95">
            <a:extLst>
              <a:ext uri="{FF2B5EF4-FFF2-40B4-BE49-F238E27FC236}">
                <a16:creationId xmlns:a16="http://schemas.microsoft.com/office/drawing/2014/main" id="{48798C3D-559E-40C9-B22A-6761007405E1}"/>
              </a:ext>
            </a:extLst>
          </p:cNvPr>
          <p:cNvSpPr txBox="1"/>
          <p:nvPr/>
        </p:nvSpPr>
        <p:spPr>
          <a:xfrm flipH="1">
            <a:off x="488950" y="874727"/>
            <a:ext cx="8928100" cy="338554"/>
          </a:xfrm>
          <a:prstGeom prst="rect">
            <a:avLst/>
          </a:prstGeom>
          <a:noFill/>
        </p:spPr>
        <p:txBody>
          <a:bodyPr wrap="square" lIns="0" tIns="0" rIns="0" bIns="0" rtlCol="0">
            <a:spAutoFit/>
          </a:bodyPr>
          <a:lstStyle/>
          <a:p>
            <a:r>
              <a:rPr lang="ko-KR" altLang="en-US" sz="1100" err="1">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신재생에너지공급의무화</a:t>
            </a:r>
            <a:r>
              <a:rPr lang="en-US" altLang="ko-KR"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(Renewable Portfolio Standard, RPS) </a:t>
            </a:r>
            <a:r>
              <a:rPr lang="ko-KR" altLang="en-US"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제도에 따르면 의무발전비율은 </a:t>
            </a:r>
            <a:r>
              <a:rPr lang="en-US" altLang="ko-KR"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2023</a:t>
            </a:r>
            <a:r>
              <a:rPr lang="ko-KR" altLang="en-US"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년 </a:t>
            </a:r>
            <a:r>
              <a:rPr lang="en-US" altLang="ko-KR"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13%</a:t>
            </a:r>
            <a:r>
              <a:rPr lang="ko-KR" altLang="en-US"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로 </a:t>
            </a:r>
            <a:r>
              <a:rPr lang="en-US" altLang="ko-KR"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2030</a:t>
            </a:r>
            <a:r>
              <a:rPr lang="ko-KR" altLang="en-US"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년까지 단계적으로 </a:t>
            </a:r>
            <a:r>
              <a:rPr lang="en-US" altLang="ko-KR"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25%</a:t>
            </a:r>
            <a:r>
              <a:rPr lang="ko-KR" altLang="en-US"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까지 상향될 예정입니다</a:t>
            </a:r>
            <a:r>
              <a:rPr lang="en-US" altLang="ko-KR"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 </a:t>
            </a:r>
            <a:r>
              <a:rPr lang="ko-KR" altLang="en-US"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의무발전사들은 신재생에너지 발전설비를 직접 도입하여 전기를 생산하거나 공급인증서</a:t>
            </a:r>
            <a:r>
              <a:rPr lang="en-US" altLang="ko-KR"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(Renewable Energy Certificate, REC)</a:t>
            </a:r>
            <a:r>
              <a:rPr lang="ko-KR" altLang="en-US"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를 구입해야 합니다</a:t>
            </a:r>
            <a:r>
              <a:rPr lang="en-US" altLang="ko-KR"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a:t>
            </a:r>
          </a:p>
        </p:txBody>
      </p:sp>
      <p:sp>
        <p:nvSpPr>
          <p:cNvPr id="97" name="제목 18">
            <a:extLst>
              <a:ext uri="{FF2B5EF4-FFF2-40B4-BE49-F238E27FC236}">
                <a16:creationId xmlns:a16="http://schemas.microsoft.com/office/drawing/2014/main" id="{E577CB65-78D0-496E-8174-B9F8D9F6DC96}"/>
              </a:ext>
            </a:extLst>
          </p:cNvPr>
          <p:cNvSpPr txBox="1">
            <a:spLocks/>
          </p:cNvSpPr>
          <p:nvPr/>
        </p:nvSpPr>
        <p:spPr>
          <a:xfrm>
            <a:off x="488951" y="439978"/>
            <a:ext cx="8928100" cy="430887"/>
          </a:xfrm>
          <a:prstGeom prst="rect">
            <a:avLst/>
          </a:prstGeom>
        </p:spPr>
        <p:txBody>
          <a:bodyPr wrap="square" lIns="0" tIns="0" rIns="0" bIns="0">
            <a:spAutoFit/>
          </a:bodyPr>
          <a:lstStyle>
            <a:defPPr>
              <a:defRPr lang="en-US"/>
            </a:defPPr>
            <a:lvl1pPr marR="0" lvl="0" indent="0" defTabSz="661751" fontAlgn="auto" latinLnBrk="1">
              <a:lnSpc>
                <a:spcPct val="100000"/>
              </a:lnSpc>
              <a:spcBef>
                <a:spcPct val="0"/>
              </a:spcBef>
              <a:spcAft>
                <a:spcPts val="2000"/>
              </a:spcAft>
              <a:buClrTx/>
              <a:buSzTx/>
              <a:buFontTx/>
              <a:buNone/>
              <a:tabLst/>
              <a:defRPr kumimoji="0" sz="2800" b="0" i="0" u="none" strike="noStrike" cap="none" spc="0" normalizeH="0" baseline="0">
                <a:ln>
                  <a:solidFill>
                    <a:srgbClr val="FD349C">
                      <a:alpha val="0"/>
                    </a:srgbClr>
                  </a:solidFill>
                </a:ln>
                <a:solidFill>
                  <a:srgbClr val="00338D"/>
                </a:solidFill>
                <a:effectLst/>
                <a:uLnTx/>
                <a:uFillTx/>
                <a:latin typeface="KoPub돋움체 Bold" panose="00000800000000000000" pitchFamily="2" charset="-127"/>
                <a:ea typeface="KoPub돋움체 Bold" panose="00000800000000000000" pitchFamily="2" charset="-127"/>
                <a:cs typeface="+mj-cs"/>
              </a:defRPr>
            </a:lvl1pPr>
          </a:lstStyle>
          <a:p>
            <a:pPr>
              <a:defRPr/>
            </a:pPr>
            <a:r>
              <a:rPr lang="en-US" altLang="ko-KR"/>
              <a:t>[</a:t>
            </a:r>
            <a:r>
              <a:rPr lang="ko-KR" altLang="en-US"/>
              <a:t>참고</a:t>
            </a:r>
            <a:r>
              <a:rPr lang="en-US" altLang="ko-KR"/>
              <a:t>]</a:t>
            </a:r>
            <a:r>
              <a:rPr lang="ko-KR" altLang="en-US"/>
              <a:t>풍력 및 재생에너지 관련 전력시장 체계</a:t>
            </a:r>
            <a:endParaRPr lang="ko-KR" altLang="en-US" sz="2000"/>
          </a:p>
        </p:txBody>
      </p:sp>
      <p:grpSp>
        <p:nvGrpSpPr>
          <p:cNvPr id="17" name="그룹 16">
            <a:extLst>
              <a:ext uri="{FF2B5EF4-FFF2-40B4-BE49-F238E27FC236}">
                <a16:creationId xmlns:a16="http://schemas.microsoft.com/office/drawing/2014/main" id="{F62A5FA8-7BAB-FB26-54C5-0C1F18B8131C}"/>
              </a:ext>
            </a:extLst>
          </p:cNvPr>
          <p:cNvGrpSpPr/>
          <p:nvPr/>
        </p:nvGrpSpPr>
        <p:grpSpPr>
          <a:xfrm>
            <a:off x="502976" y="1307321"/>
            <a:ext cx="4341963" cy="288000"/>
            <a:chOff x="452439" y="1416168"/>
            <a:chExt cx="4392613" cy="288000"/>
          </a:xfrm>
        </p:grpSpPr>
        <p:sp>
          <p:nvSpPr>
            <p:cNvPr id="18" name="TextBox 17">
              <a:extLst>
                <a:ext uri="{FF2B5EF4-FFF2-40B4-BE49-F238E27FC236}">
                  <a16:creationId xmlns:a16="http://schemas.microsoft.com/office/drawing/2014/main" id="{51872DC5-9182-1741-0816-50874E0B9B18}"/>
                </a:ext>
              </a:extLst>
            </p:cNvPr>
            <p:cNvSpPr txBox="1"/>
            <p:nvPr/>
          </p:nvSpPr>
          <p:spPr>
            <a:xfrm>
              <a:off x="452441" y="1416168"/>
              <a:ext cx="4392609" cy="288000"/>
            </a:xfrm>
            <a:prstGeom prst="rect">
              <a:avLst/>
            </a:prstGeom>
            <a:noFill/>
          </p:spPr>
          <p:txBody>
            <a:bodyPr vert="horz" wrap="square" lIns="0" tIns="0" rIns="0" bIns="0" rtlCol="0" anchor="ctr" anchorCtr="0">
              <a:noAutofit/>
            </a:bodyPr>
            <a:lstStyle/>
            <a:p>
              <a:pPr defTabSz="888038">
                <a:defRPr/>
              </a:pPr>
              <a:r>
                <a:rPr lang="ko-KR" altLang="en-US" sz="1100" b="1">
                  <a:ln>
                    <a:solidFill>
                      <a:srgbClr val="00338D">
                        <a:alpha val="0"/>
                      </a:srgbClr>
                    </a:solidFill>
                  </a:ln>
                  <a:solidFill>
                    <a:srgbClr val="00338D"/>
                  </a:solidFill>
                  <a:latin typeface="KoPub돋움체 Bold" panose="00000800000000000000" pitchFamily="2" charset="-127"/>
                  <a:ea typeface="KoPub돋움체 Bold" panose="00000800000000000000" pitchFamily="2" charset="-127"/>
                </a:rPr>
                <a:t>신재생에너지공급의무화</a:t>
              </a:r>
              <a:r>
                <a:rPr lang="en-US" altLang="ko-KR" sz="1100" b="1">
                  <a:ln>
                    <a:solidFill>
                      <a:srgbClr val="00338D">
                        <a:alpha val="0"/>
                      </a:srgbClr>
                    </a:solidFill>
                  </a:ln>
                  <a:solidFill>
                    <a:srgbClr val="00338D"/>
                  </a:solidFill>
                  <a:latin typeface="KoPub돋움체 Bold" panose="00000800000000000000" pitchFamily="2" charset="-127"/>
                  <a:ea typeface="KoPub돋움체 Bold" panose="00000800000000000000" pitchFamily="2" charset="-127"/>
                </a:rPr>
                <a:t>(RPS) </a:t>
              </a:r>
              <a:r>
                <a:rPr lang="ko-KR" altLang="en-US" sz="1100" b="1">
                  <a:ln>
                    <a:solidFill>
                      <a:srgbClr val="00338D">
                        <a:alpha val="0"/>
                      </a:srgbClr>
                    </a:solidFill>
                  </a:ln>
                  <a:solidFill>
                    <a:srgbClr val="00338D"/>
                  </a:solidFill>
                  <a:latin typeface="KoPub돋움체 Bold" panose="00000800000000000000" pitchFamily="2" charset="-127"/>
                  <a:ea typeface="KoPub돋움체 Bold" panose="00000800000000000000" pitchFamily="2" charset="-127"/>
                </a:rPr>
                <a:t>제도</a:t>
              </a:r>
            </a:p>
          </p:txBody>
        </p:sp>
        <p:cxnSp>
          <p:nvCxnSpPr>
            <p:cNvPr id="19" name="직선 연결선 18">
              <a:extLst>
                <a:ext uri="{FF2B5EF4-FFF2-40B4-BE49-F238E27FC236}">
                  <a16:creationId xmlns:a16="http://schemas.microsoft.com/office/drawing/2014/main" id="{E9BB1F44-9BD2-5D5A-4A06-8F106BF4C84F}"/>
                </a:ext>
              </a:extLst>
            </p:cNvPr>
            <p:cNvCxnSpPr/>
            <p:nvPr/>
          </p:nvCxnSpPr>
          <p:spPr>
            <a:xfrm>
              <a:off x="452439" y="1418794"/>
              <a:ext cx="4392613"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0" name="직선 연결선 19">
              <a:extLst>
                <a:ext uri="{FF2B5EF4-FFF2-40B4-BE49-F238E27FC236}">
                  <a16:creationId xmlns:a16="http://schemas.microsoft.com/office/drawing/2014/main" id="{A6B323EC-6F86-71E7-16AB-856ABE999627}"/>
                </a:ext>
              </a:extLst>
            </p:cNvPr>
            <p:cNvCxnSpPr/>
            <p:nvPr/>
          </p:nvCxnSpPr>
          <p:spPr>
            <a:xfrm>
              <a:off x="452439" y="1700213"/>
              <a:ext cx="4392613"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21" name="그룹 20">
            <a:extLst>
              <a:ext uri="{FF2B5EF4-FFF2-40B4-BE49-F238E27FC236}">
                <a16:creationId xmlns:a16="http://schemas.microsoft.com/office/drawing/2014/main" id="{58DB5DD6-5CFD-9D21-7796-6A72112B5C77}"/>
              </a:ext>
            </a:extLst>
          </p:cNvPr>
          <p:cNvGrpSpPr/>
          <p:nvPr/>
        </p:nvGrpSpPr>
        <p:grpSpPr>
          <a:xfrm>
            <a:off x="5075087" y="1307321"/>
            <a:ext cx="4341963" cy="288000"/>
            <a:chOff x="452439" y="1416168"/>
            <a:chExt cx="4392613" cy="288000"/>
          </a:xfrm>
        </p:grpSpPr>
        <p:sp>
          <p:nvSpPr>
            <p:cNvPr id="22" name="TextBox 21">
              <a:extLst>
                <a:ext uri="{FF2B5EF4-FFF2-40B4-BE49-F238E27FC236}">
                  <a16:creationId xmlns:a16="http://schemas.microsoft.com/office/drawing/2014/main" id="{C30EA9DF-397F-FF13-40DB-63C1588233F7}"/>
                </a:ext>
              </a:extLst>
            </p:cNvPr>
            <p:cNvSpPr txBox="1"/>
            <p:nvPr/>
          </p:nvSpPr>
          <p:spPr>
            <a:xfrm>
              <a:off x="452441" y="1416168"/>
              <a:ext cx="4392609" cy="288000"/>
            </a:xfrm>
            <a:prstGeom prst="rect">
              <a:avLst/>
            </a:prstGeom>
            <a:noFill/>
          </p:spPr>
          <p:txBody>
            <a:bodyPr vert="horz" wrap="square" lIns="0" tIns="0" rIns="0" bIns="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ko-KR" sz="1100">
                  <a:ln>
                    <a:solidFill>
                      <a:prstClr val="white">
                        <a:lumMod val="75000"/>
                        <a:alpha val="0"/>
                      </a:prstClr>
                    </a:solidFill>
                  </a:ln>
                  <a:solidFill>
                    <a:srgbClr val="00338D"/>
                  </a:solidFill>
                  <a:latin typeface="KoPub돋움체 Bold" panose="00000800000000000000" pitchFamily="2" charset="-127"/>
                  <a:ea typeface="KoPub돋움체 Bold" panose="00000800000000000000" pitchFamily="2" charset="-127"/>
                  <a:cs typeface="Univers for KPMG"/>
                </a:rPr>
                <a:t>RPS </a:t>
              </a:r>
              <a:r>
                <a:rPr lang="ko-KR" altLang="en-US" sz="1100">
                  <a:ln>
                    <a:solidFill>
                      <a:prstClr val="white">
                        <a:lumMod val="75000"/>
                        <a:alpha val="0"/>
                      </a:prstClr>
                    </a:solidFill>
                  </a:ln>
                  <a:solidFill>
                    <a:srgbClr val="00338D"/>
                  </a:solidFill>
                  <a:latin typeface="KoPub돋움체 Bold" panose="00000800000000000000" pitchFamily="2" charset="-127"/>
                  <a:ea typeface="KoPub돋움체 Bold" panose="00000800000000000000" pitchFamily="2" charset="-127"/>
                  <a:cs typeface="Univers for KPMG"/>
                </a:rPr>
                <a:t>운영 메커니즘</a:t>
              </a:r>
              <a:endParaRPr kumimoji="0" lang="ko-KR" altLang="en-US" sz="1100" b="0" i="0" u="none" strike="noStrike" kern="1200" cap="none" spc="0" normalizeH="0" baseline="0" noProof="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endParaRPr>
            </a:p>
          </p:txBody>
        </p:sp>
        <p:cxnSp>
          <p:nvCxnSpPr>
            <p:cNvPr id="23" name="직선 연결선 22">
              <a:extLst>
                <a:ext uri="{FF2B5EF4-FFF2-40B4-BE49-F238E27FC236}">
                  <a16:creationId xmlns:a16="http://schemas.microsoft.com/office/drawing/2014/main" id="{D1862DDD-1731-EC03-5D08-09BC8B1CB788}"/>
                </a:ext>
              </a:extLst>
            </p:cNvPr>
            <p:cNvCxnSpPr/>
            <p:nvPr/>
          </p:nvCxnSpPr>
          <p:spPr>
            <a:xfrm>
              <a:off x="452439" y="1418794"/>
              <a:ext cx="4392613"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4" name="직선 연결선 23">
              <a:extLst>
                <a:ext uri="{FF2B5EF4-FFF2-40B4-BE49-F238E27FC236}">
                  <a16:creationId xmlns:a16="http://schemas.microsoft.com/office/drawing/2014/main" id="{F773F961-03DF-6DB5-E04A-8A4F064F62EC}"/>
                </a:ext>
              </a:extLst>
            </p:cNvPr>
            <p:cNvCxnSpPr/>
            <p:nvPr/>
          </p:nvCxnSpPr>
          <p:spPr>
            <a:xfrm>
              <a:off x="452439" y="1700213"/>
              <a:ext cx="4392613"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4" name="텍스트 개체 틀 5">
            <a:extLst>
              <a:ext uri="{FF2B5EF4-FFF2-40B4-BE49-F238E27FC236}">
                <a16:creationId xmlns:a16="http://schemas.microsoft.com/office/drawing/2014/main" id="{F97F51B7-39CB-DC95-F5AA-C0E8CCA233E5}"/>
              </a:ext>
            </a:extLst>
          </p:cNvPr>
          <p:cNvSpPr txBox="1">
            <a:spLocks/>
          </p:cNvSpPr>
          <p:nvPr/>
        </p:nvSpPr>
        <p:spPr>
          <a:xfrm>
            <a:off x="489600" y="5723724"/>
            <a:ext cx="4368796" cy="927192"/>
          </a:xfrm>
          <a:prstGeom prst="rect">
            <a:avLst/>
          </a:prstGeom>
          <a:noFill/>
        </p:spPr>
        <p:txBody>
          <a:bodyPr vert="horz" wrap="square" lIns="0" tIns="0" rIns="0" bIns="0" rtlCol="0" anchor="t" anchorCtr="0">
            <a:noAutofit/>
          </a:bodyPr>
          <a:lstStyle>
            <a:lvl1pPr eaLnBrk="1" latinLnBrk="1" hangingPunct="1">
              <a:spcAft>
                <a:spcPts val="650"/>
              </a:spcAft>
              <a:defRPr lang="ko-KR" altLang="en-US" sz="800" b="0" i="0" kern="0" baseline="0" dirty="0">
                <a:solidFill>
                  <a:srgbClr val="7F7F7F"/>
                </a:solidFill>
                <a:latin typeface="+mn-lt"/>
                <a:ea typeface="+mn-ea"/>
                <a:cs typeface="Arial" panose="020B0604020202020204" pitchFamily="34" charset="0"/>
              </a:defRPr>
            </a:lvl1pPr>
            <a:lvl2pPr marL="0" indent="0" eaLnBrk="1" latinLnBrk="1" hangingPunct="1">
              <a:spcAft>
                <a:spcPts val="650"/>
              </a:spcAft>
              <a:buFont typeface="Univers for KPMG"/>
              <a:buNone/>
              <a:defRPr sz="1400" b="0" i="0">
                <a:solidFill>
                  <a:srgbClr val="003087"/>
                </a:solidFill>
                <a:latin typeface="Univers for KPMG Light" panose="020B0403020202020204" pitchFamily="34" charset="0"/>
                <a:cs typeface="Univers for KPMG" panose="020B0603020202020204" pitchFamily="34" charset="0"/>
              </a:defRPr>
            </a:lvl2pPr>
            <a:lvl3pPr marL="307975" indent="-307975" algn="l" eaLnBrk="1" latinLnBrk="1" hangingPunct="1">
              <a:spcAft>
                <a:spcPts val="650"/>
              </a:spcAft>
              <a:buFont typeface="Univers for KPMG Light" panose="020B0403020202020204" pitchFamily="34" charset="0"/>
              <a:buChar char="—"/>
              <a:defRPr sz="1400" b="0" i="0">
                <a:solidFill>
                  <a:srgbClr val="003087"/>
                </a:solidFill>
                <a:latin typeface="Univers for KPMG Light" panose="020B0403020202020204" pitchFamily="34" charset="0"/>
                <a:cs typeface="Univers for KPMG" panose="020B0603020202020204" pitchFamily="34" charset="0"/>
              </a:defRPr>
            </a:lvl3pPr>
            <a:lvl4pPr marL="623888" indent="-248400" algn="l" eaLnBrk="1" latinLnBrk="1" hangingPunct="1">
              <a:spcAft>
                <a:spcPts val="650"/>
              </a:spcAft>
              <a:buFont typeface="Univers for KPMG Light" panose="020B0403020202020204" pitchFamily="34" charset="0"/>
              <a:buChar char="–"/>
              <a:defRPr sz="1400" b="0" i="0" baseline="0">
                <a:solidFill>
                  <a:srgbClr val="003087"/>
                </a:solidFill>
                <a:latin typeface="Univers for KPMG Light" panose="020B0403020202020204" pitchFamily="34" charset="0"/>
                <a:cs typeface="Univers for KPMG" panose="020B0603020202020204" pitchFamily="34" charset="0"/>
              </a:defRPr>
            </a:lvl4pPr>
            <a:lvl5pPr marL="982663" indent="-309563" algn="l" eaLnBrk="1" latinLnBrk="1" hangingPunct="1">
              <a:spcAft>
                <a:spcPts val="650"/>
              </a:spcAft>
              <a:buFont typeface="Univers for KPMG Light" panose="020B0403020202020204" pitchFamily="34" charset="0"/>
              <a:buChar char="—"/>
              <a:defRPr lang="en-US" sz="1400" b="0" i="0" dirty="0" smtClean="0">
                <a:solidFill>
                  <a:srgbClr val="003087"/>
                </a:solidFill>
                <a:latin typeface="Univers for KPMG Light" panose="020B0403020202020204" pitchFamily="34" charset="0"/>
                <a:cs typeface="Univers for KPMG" panose="020B0603020202020204" pitchFamily="34" charset="0"/>
              </a:defRPr>
            </a:lvl5pPr>
            <a:lvl6pPr marL="1257300" indent="-247650" algn="l" eaLnBrk="1" latinLnBrk="1" hangingPunct="1">
              <a:spcAft>
                <a:spcPts val="650"/>
              </a:spcAft>
              <a:buFont typeface="Univers for KPMG Light" panose="020B0403020202020204" pitchFamily="34" charset="0"/>
              <a:buChar char="-"/>
              <a:defRPr lang="en-US" sz="1400" b="0" i="0" baseline="0" dirty="0" smtClean="0">
                <a:solidFill>
                  <a:srgbClr val="003087"/>
                </a:solidFill>
                <a:latin typeface="Univers for KPMG Light" panose="020B0403020202020204" pitchFamily="34" charset="0"/>
              </a:defRPr>
            </a:lvl6pPr>
            <a:lvl7pPr marL="1619250" indent="-309563" algn="l" eaLnBrk="1" latinLnBrk="1" hangingPunct="1">
              <a:spcAft>
                <a:spcPts val="650"/>
              </a:spcAft>
              <a:buFont typeface="Univers for KPMG Light" panose="020B0403020202020204" pitchFamily="34" charset="0"/>
              <a:buChar char="—"/>
              <a:defRPr lang="en-US" sz="1400" b="0" i="0" dirty="0" smtClean="0">
                <a:solidFill>
                  <a:srgbClr val="003087"/>
                </a:solidFill>
                <a:latin typeface="Univers for KPMG Light" panose="020B0403020202020204" pitchFamily="34" charset="0"/>
              </a:defRPr>
            </a:lvl7pPr>
            <a:lvl8pPr marL="1885950" indent="-247650" algn="l" eaLnBrk="1" latinLnBrk="1" hangingPunct="1">
              <a:spcAft>
                <a:spcPts val="650"/>
              </a:spcAft>
              <a:buFont typeface="Univers for KPMG Light" panose="020B0403020202020204" pitchFamily="34" charset="0"/>
              <a:buChar char="-"/>
              <a:defRPr lang="en-US" sz="1400" b="0" i="0" baseline="0" dirty="0" smtClean="0">
                <a:solidFill>
                  <a:srgbClr val="003087"/>
                </a:solidFill>
                <a:latin typeface="Univers for KPMG Light" panose="020B0403020202020204" pitchFamily="34" charset="0"/>
              </a:defRPr>
            </a:lvl8pPr>
          </a:lstStyle>
          <a:p>
            <a:pPr>
              <a:spcAft>
                <a:spcPts val="0"/>
              </a:spcAft>
            </a:pPr>
            <a:r>
              <a:rPr lang="en-US" altLang="ko-KR">
                <a:latin typeface="KoPub돋움체 Medium" panose="02020603020101020101" pitchFamily="18" charset="-127"/>
                <a:ea typeface="KoPub돋움체 Medium" panose="02020603020101020101" pitchFamily="18" charset="-127"/>
              </a:rPr>
              <a:t>Source :</a:t>
            </a:r>
            <a:r>
              <a:rPr lang="ko-KR" altLang="en-US">
                <a:latin typeface="KoPub돋움체 Medium" panose="02020603020101020101" pitchFamily="18" charset="-127"/>
                <a:ea typeface="KoPub돋움체 Medium" panose="02020603020101020101" pitchFamily="18" charset="-127"/>
              </a:rPr>
              <a:t> 한국에너지공단</a:t>
            </a:r>
            <a:endParaRPr lang="en-US" altLang="ko-KR">
              <a:latin typeface="KoPub돋움체 Medium" panose="02020603020101020101" pitchFamily="18" charset="-127"/>
              <a:ea typeface="KoPub돋움체 Medium" panose="02020603020101020101" pitchFamily="18" charset="-127"/>
            </a:endParaRPr>
          </a:p>
          <a:p>
            <a:pPr>
              <a:spcAft>
                <a:spcPts val="0"/>
              </a:spcAft>
            </a:pPr>
            <a:r>
              <a:rPr lang="en-US" altLang="ko-KR">
                <a:latin typeface="KoPub돋움체 Medium" panose="02020603020101020101" pitchFamily="18" charset="-127"/>
                <a:ea typeface="KoPub돋움체 Medium" panose="02020603020101020101" pitchFamily="18" charset="-127"/>
              </a:rPr>
              <a:t>Note 1 : </a:t>
            </a:r>
            <a:r>
              <a:rPr lang="ko-KR" altLang="en-US">
                <a:latin typeface="KoPub돋움체 Medium" panose="02020603020101020101" pitchFamily="18" charset="-127"/>
                <a:ea typeface="KoPub돋움체 Medium" panose="02020603020101020101" pitchFamily="18" charset="-127"/>
              </a:rPr>
              <a:t>한국수력원자력</a:t>
            </a:r>
            <a:r>
              <a:rPr lang="en-US" altLang="ko-KR">
                <a:latin typeface="KoPub돋움체 Medium" panose="02020603020101020101" pitchFamily="18" charset="-127"/>
                <a:ea typeface="KoPub돋움체 Medium" panose="02020603020101020101" pitchFamily="18" charset="-127"/>
              </a:rPr>
              <a:t>, </a:t>
            </a:r>
            <a:r>
              <a:rPr lang="ko-KR" altLang="en-US">
                <a:latin typeface="KoPub돋움체 Medium" panose="02020603020101020101" pitchFamily="18" charset="-127"/>
                <a:ea typeface="KoPub돋움체 Medium" panose="02020603020101020101" pitchFamily="18" charset="-127"/>
              </a:rPr>
              <a:t>남동발전</a:t>
            </a:r>
            <a:r>
              <a:rPr lang="en-US" altLang="ko-KR">
                <a:latin typeface="KoPub돋움체 Medium" panose="02020603020101020101" pitchFamily="18" charset="-127"/>
                <a:ea typeface="KoPub돋움체 Medium" panose="02020603020101020101" pitchFamily="18" charset="-127"/>
              </a:rPr>
              <a:t>, </a:t>
            </a:r>
            <a:r>
              <a:rPr lang="ko-KR" altLang="en-US">
                <a:latin typeface="KoPub돋움체 Medium" panose="02020603020101020101" pitchFamily="18" charset="-127"/>
                <a:ea typeface="KoPub돋움체 Medium" panose="02020603020101020101" pitchFamily="18" charset="-127"/>
              </a:rPr>
              <a:t>중부발전</a:t>
            </a:r>
            <a:r>
              <a:rPr lang="en-US" altLang="ko-KR">
                <a:latin typeface="KoPub돋움체 Medium" panose="02020603020101020101" pitchFamily="18" charset="-127"/>
                <a:ea typeface="KoPub돋움체 Medium" panose="02020603020101020101" pitchFamily="18" charset="-127"/>
              </a:rPr>
              <a:t>, </a:t>
            </a:r>
            <a:r>
              <a:rPr lang="ko-KR" altLang="en-US">
                <a:latin typeface="KoPub돋움체 Medium" panose="02020603020101020101" pitchFamily="18" charset="-127"/>
                <a:ea typeface="KoPub돋움체 Medium" panose="02020603020101020101" pitchFamily="18" charset="-127"/>
              </a:rPr>
              <a:t>서부발전</a:t>
            </a:r>
            <a:r>
              <a:rPr lang="en-US" altLang="ko-KR">
                <a:latin typeface="KoPub돋움체 Medium" panose="02020603020101020101" pitchFamily="18" charset="-127"/>
                <a:ea typeface="KoPub돋움체 Medium" panose="02020603020101020101" pitchFamily="18" charset="-127"/>
              </a:rPr>
              <a:t>, </a:t>
            </a:r>
            <a:r>
              <a:rPr lang="ko-KR" altLang="en-US">
                <a:latin typeface="KoPub돋움체 Medium" panose="02020603020101020101" pitchFamily="18" charset="-127"/>
                <a:ea typeface="KoPub돋움체 Medium" panose="02020603020101020101" pitchFamily="18" charset="-127"/>
              </a:rPr>
              <a:t>남부발전</a:t>
            </a:r>
            <a:r>
              <a:rPr lang="en-US" altLang="ko-KR">
                <a:latin typeface="KoPub돋움체 Medium" panose="02020603020101020101" pitchFamily="18" charset="-127"/>
                <a:ea typeface="KoPub돋움체 Medium" panose="02020603020101020101" pitchFamily="18" charset="-127"/>
              </a:rPr>
              <a:t>, </a:t>
            </a:r>
            <a:r>
              <a:rPr lang="ko-KR" altLang="en-US">
                <a:latin typeface="KoPub돋움체 Medium" panose="02020603020101020101" pitchFamily="18" charset="-127"/>
                <a:ea typeface="KoPub돋움체 Medium" panose="02020603020101020101" pitchFamily="18" charset="-127"/>
              </a:rPr>
              <a:t>동서발전</a:t>
            </a:r>
            <a:r>
              <a:rPr lang="en-US" altLang="ko-KR">
                <a:latin typeface="KoPub돋움체 Medium" panose="02020603020101020101" pitchFamily="18" charset="-127"/>
                <a:ea typeface="KoPub돋움체 Medium" panose="02020603020101020101" pitchFamily="18" charset="-127"/>
              </a:rPr>
              <a:t>, </a:t>
            </a:r>
            <a:r>
              <a:rPr lang="ko-KR" altLang="en-US">
                <a:latin typeface="KoPub돋움체 Medium" panose="02020603020101020101" pitchFamily="18" charset="-127"/>
                <a:ea typeface="KoPub돋움체 Medium" panose="02020603020101020101" pitchFamily="18" charset="-127"/>
              </a:rPr>
              <a:t>지역난방공사</a:t>
            </a:r>
            <a:r>
              <a:rPr lang="en-US" altLang="ko-KR">
                <a:latin typeface="KoPub돋움체 Medium" panose="02020603020101020101" pitchFamily="18" charset="-127"/>
                <a:ea typeface="KoPub돋움체 Medium" panose="02020603020101020101" pitchFamily="18" charset="-127"/>
              </a:rPr>
              <a:t>, </a:t>
            </a:r>
            <a:r>
              <a:rPr lang="ko-KR" altLang="en-US">
                <a:latin typeface="KoPub돋움체 Medium" panose="02020603020101020101" pitchFamily="18" charset="-127"/>
                <a:ea typeface="KoPub돋움체 Medium" panose="02020603020101020101" pitchFamily="18" charset="-127"/>
              </a:rPr>
              <a:t>수자원공사</a:t>
            </a:r>
            <a:r>
              <a:rPr lang="en-US" altLang="ko-KR">
                <a:latin typeface="KoPub돋움체 Medium" panose="02020603020101020101" pitchFamily="18" charset="-127"/>
                <a:ea typeface="KoPub돋움체 Medium" panose="02020603020101020101" pitchFamily="18" charset="-127"/>
              </a:rPr>
              <a:t>, SK E&amp;S, GS EPS, GS </a:t>
            </a:r>
            <a:r>
              <a:rPr lang="ko-KR" altLang="en-US">
                <a:latin typeface="KoPub돋움체 Medium" panose="02020603020101020101" pitchFamily="18" charset="-127"/>
                <a:ea typeface="KoPub돋움체 Medium" panose="02020603020101020101" pitchFamily="18" charset="-127"/>
              </a:rPr>
              <a:t>파워</a:t>
            </a:r>
            <a:r>
              <a:rPr lang="en-US" altLang="ko-KR">
                <a:latin typeface="KoPub돋움체 Medium" panose="02020603020101020101" pitchFamily="18" charset="-127"/>
                <a:ea typeface="KoPub돋움체 Medium" panose="02020603020101020101" pitchFamily="18" charset="-127"/>
              </a:rPr>
              <a:t>, </a:t>
            </a:r>
            <a:r>
              <a:rPr lang="ko-KR" altLang="en-US" err="1">
                <a:latin typeface="KoPub돋움체 Medium" panose="02020603020101020101" pitchFamily="18" charset="-127"/>
                <a:ea typeface="KoPub돋움체 Medium" panose="02020603020101020101" pitchFamily="18" charset="-127"/>
              </a:rPr>
              <a:t>포스코에너지</a:t>
            </a:r>
            <a:r>
              <a:rPr lang="en-US" altLang="ko-KR">
                <a:latin typeface="KoPub돋움체 Medium" panose="02020603020101020101" pitchFamily="18" charset="-127"/>
                <a:ea typeface="KoPub돋움체 Medium" panose="02020603020101020101" pitchFamily="18" charset="-127"/>
              </a:rPr>
              <a:t>, </a:t>
            </a:r>
            <a:r>
              <a:rPr lang="ko-KR" altLang="en-US" err="1">
                <a:latin typeface="KoPub돋움체 Medium" panose="02020603020101020101" pitchFamily="18" charset="-127"/>
                <a:ea typeface="KoPub돋움체 Medium" panose="02020603020101020101" pitchFamily="18" charset="-127"/>
              </a:rPr>
              <a:t>씨지앤율촌전력</a:t>
            </a:r>
            <a:r>
              <a:rPr lang="en-US" altLang="ko-KR">
                <a:latin typeface="KoPub돋움체 Medium" panose="02020603020101020101" pitchFamily="18" charset="-127"/>
                <a:ea typeface="KoPub돋움체 Medium" panose="02020603020101020101" pitchFamily="18" charset="-127"/>
              </a:rPr>
              <a:t>, </a:t>
            </a:r>
            <a:r>
              <a:rPr lang="ko-KR" altLang="en-US">
                <a:latin typeface="KoPub돋움체 Medium" panose="02020603020101020101" pitchFamily="18" charset="-127"/>
                <a:ea typeface="KoPub돋움체 Medium" panose="02020603020101020101" pitchFamily="18" charset="-127"/>
              </a:rPr>
              <a:t>평택에너지서비스</a:t>
            </a:r>
            <a:r>
              <a:rPr lang="en-US" altLang="ko-KR">
                <a:latin typeface="KoPub돋움체 Medium" panose="02020603020101020101" pitchFamily="18" charset="-127"/>
                <a:ea typeface="KoPub돋움체 Medium" panose="02020603020101020101" pitchFamily="18" charset="-127"/>
              </a:rPr>
              <a:t>, </a:t>
            </a:r>
            <a:r>
              <a:rPr lang="ko-KR" altLang="en-US">
                <a:latin typeface="KoPub돋움체 Medium" panose="02020603020101020101" pitchFamily="18" charset="-127"/>
                <a:ea typeface="KoPub돋움체 Medium" panose="02020603020101020101" pitchFamily="18" charset="-127"/>
              </a:rPr>
              <a:t>대륜발전</a:t>
            </a:r>
            <a:r>
              <a:rPr lang="en-US" altLang="ko-KR">
                <a:latin typeface="KoPub돋움체 Medium" panose="02020603020101020101" pitchFamily="18" charset="-127"/>
                <a:ea typeface="KoPub돋움체 Medium" panose="02020603020101020101" pitchFamily="18" charset="-127"/>
              </a:rPr>
              <a:t>, </a:t>
            </a:r>
            <a:r>
              <a:rPr lang="ko-KR" altLang="en-US" err="1">
                <a:latin typeface="KoPub돋움체 Medium" panose="02020603020101020101" pitchFamily="18" charset="-127"/>
                <a:ea typeface="KoPub돋움체 Medium" panose="02020603020101020101" pitchFamily="18" charset="-127"/>
              </a:rPr>
              <a:t>에스파워</a:t>
            </a:r>
            <a:r>
              <a:rPr lang="en-US" altLang="ko-KR">
                <a:latin typeface="KoPub돋움체 Medium" panose="02020603020101020101" pitchFamily="18" charset="-127"/>
                <a:ea typeface="KoPub돋움체 Medium" panose="02020603020101020101" pitchFamily="18" charset="-127"/>
              </a:rPr>
              <a:t>, </a:t>
            </a:r>
            <a:r>
              <a:rPr lang="ko-KR" altLang="en-US">
                <a:latin typeface="KoPub돋움체 Medium" panose="02020603020101020101" pitchFamily="18" charset="-127"/>
                <a:ea typeface="KoPub돋움체 Medium" panose="02020603020101020101" pitchFamily="18" charset="-127"/>
              </a:rPr>
              <a:t>포천파워</a:t>
            </a:r>
            <a:r>
              <a:rPr lang="en-US" altLang="ko-KR">
                <a:latin typeface="KoPub돋움체 Medium" panose="02020603020101020101" pitchFamily="18" charset="-127"/>
                <a:ea typeface="KoPub돋움체 Medium" panose="02020603020101020101" pitchFamily="18" charset="-127"/>
              </a:rPr>
              <a:t>, </a:t>
            </a:r>
            <a:r>
              <a:rPr lang="ko-KR" altLang="en-US">
                <a:latin typeface="KoPub돋움체 Medium" panose="02020603020101020101" pitchFamily="18" charset="-127"/>
                <a:ea typeface="KoPub돋움체 Medium" panose="02020603020101020101" pitchFamily="18" charset="-127"/>
              </a:rPr>
              <a:t>동두천드림파워</a:t>
            </a:r>
            <a:r>
              <a:rPr lang="en-US" altLang="ko-KR">
                <a:latin typeface="KoPub돋움체 Medium" panose="02020603020101020101" pitchFamily="18" charset="-127"/>
                <a:ea typeface="KoPub돋움체 Medium" panose="02020603020101020101" pitchFamily="18" charset="-127"/>
              </a:rPr>
              <a:t>, </a:t>
            </a:r>
            <a:r>
              <a:rPr lang="ko-KR" altLang="en-US">
                <a:latin typeface="KoPub돋움체 Medium" panose="02020603020101020101" pitchFamily="18" charset="-127"/>
                <a:ea typeface="KoPub돋움체 Medium" panose="02020603020101020101" pitchFamily="18" charset="-127"/>
              </a:rPr>
              <a:t>파주에너지서비스</a:t>
            </a:r>
            <a:r>
              <a:rPr lang="en-US" altLang="ko-KR">
                <a:latin typeface="KoPub돋움체 Medium" panose="02020603020101020101" pitchFamily="18" charset="-127"/>
                <a:ea typeface="KoPub돋움체 Medium" panose="02020603020101020101" pitchFamily="18" charset="-127"/>
              </a:rPr>
              <a:t>, GS</a:t>
            </a:r>
            <a:r>
              <a:rPr lang="ko-KR" altLang="en-US">
                <a:latin typeface="KoPub돋움체 Medium" panose="02020603020101020101" pitchFamily="18" charset="-127"/>
                <a:ea typeface="KoPub돋움체 Medium" panose="02020603020101020101" pitchFamily="18" charset="-127"/>
              </a:rPr>
              <a:t>동해전력</a:t>
            </a:r>
            <a:r>
              <a:rPr lang="en-US" altLang="ko-KR">
                <a:latin typeface="KoPub돋움체 Medium" panose="02020603020101020101" pitchFamily="18" charset="-127"/>
                <a:ea typeface="KoPub돋움체 Medium" panose="02020603020101020101" pitchFamily="18" charset="-127"/>
              </a:rPr>
              <a:t>, </a:t>
            </a:r>
            <a:r>
              <a:rPr lang="ko-KR" altLang="en-US" err="1">
                <a:latin typeface="KoPub돋움체 Medium" panose="02020603020101020101" pitchFamily="18" charset="-127"/>
                <a:ea typeface="KoPub돋움체 Medium" panose="02020603020101020101" pitchFamily="18" charset="-127"/>
              </a:rPr>
              <a:t>포천민자발전</a:t>
            </a:r>
            <a:r>
              <a:rPr lang="en-US" altLang="ko-KR">
                <a:latin typeface="KoPub돋움체 Medium" panose="02020603020101020101" pitchFamily="18" charset="-127"/>
                <a:ea typeface="KoPub돋움체 Medium" panose="02020603020101020101" pitchFamily="18" charset="-127"/>
              </a:rPr>
              <a:t>, </a:t>
            </a:r>
            <a:r>
              <a:rPr lang="ko-KR" altLang="en-US" err="1">
                <a:latin typeface="KoPub돋움체 Medium" panose="02020603020101020101" pitchFamily="18" charset="-127"/>
                <a:ea typeface="KoPub돋움체 Medium" panose="02020603020101020101" pitchFamily="18" charset="-127"/>
              </a:rPr>
              <a:t>신평택발전</a:t>
            </a:r>
            <a:r>
              <a:rPr lang="en-US" altLang="ko-KR">
                <a:latin typeface="KoPub돋움체 Medium" panose="02020603020101020101" pitchFamily="18" charset="-127"/>
                <a:ea typeface="KoPub돋움체 Medium" panose="02020603020101020101" pitchFamily="18" charset="-127"/>
              </a:rPr>
              <a:t>, </a:t>
            </a:r>
            <a:r>
              <a:rPr lang="ko-KR" altLang="en-US">
                <a:latin typeface="KoPub돋움체 Medium" panose="02020603020101020101" pitchFamily="18" charset="-127"/>
                <a:ea typeface="KoPub돋움체 Medium" panose="02020603020101020101" pitchFamily="18" charset="-127"/>
              </a:rPr>
              <a:t>나래에너지서비스</a:t>
            </a:r>
            <a:r>
              <a:rPr lang="en-US" altLang="ko-KR">
                <a:latin typeface="KoPub돋움체 Medium" panose="02020603020101020101" pitchFamily="18" charset="-127"/>
                <a:ea typeface="KoPub돋움체 Medium" panose="02020603020101020101" pitchFamily="18" charset="-127"/>
              </a:rPr>
              <a:t>, </a:t>
            </a:r>
            <a:r>
              <a:rPr lang="ko-KR" altLang="en-US">
                <a:latin typeface="KoPub돋움체 Medium" panose="02020603020101020101" pitchFamily="18" charset="-127"/>
                <a:ea typeface="KoPub돋움체 Medium" panose="02020603020101020101" pitchFamily="18" charset="-127"/>
              </a:rPr>
              <a:t>고성그린파워</a:t>
            </a:r>
            <a:r>
              <a:rPr lang="en-US" altLang="ko-KR">
                <a:latin typeface="KoPub돋움체 Medium" panose="02020603020101020101" pitchFamily="18" charset="-127"/>
                <a:ea typeface="KoPub돋움체 Medium" panose="02020603020101020101" pitchFamily="18" charset="-127"/>
              </a:rPr>
              <a:t>, </a:t>
            </a:r>
            <a:r>
              <a:rPr lang="ko-KR" altLang="en-US" err="1">
                <a:latin typeface="KoPub돋움체 Medium" panose="02020603020101020101" pitchFamily="18" charset="-127"/>
                <a:ea typeface="KoPub돋움체 Medium" panose="02020603020101020101" pitchFamily="18" charset="-127"/>
              </a:rPr>
              <a:t>강릉에코파워</a:t>
            </a:r>
            <a:endParaRPr lang="ko-KR" altLang="en-US">
              <a:latin typeface="KoPub돋움체 Medium" panose="02020603020101020101" pitchFamily="18" charset="-127"/>
              <a:ea typeface="KoPub돋움체 Medium" panose="02020603020101020101" pitchFamily="18" charset="-127"/>
            </a:endParaRPr>
          </a:p>
        </p:txBody>
      </p:sp>
      <p:sp>
        <p:nvSpPr>
          <p:cNvPr id="27" name="텍스트 개체 틀 5">
            <a:extLst>
              <a:ext uri="{FF2B5EF4-FFF2-40B4-BE49-F238E27FC236}">
                <a16:creationId xmlns:a16="http://schemas.microsoft.com/office/drawing/2014/main" id="{7A263C45-F57F-75D7-DA5E-02E5349530E2}"/>
              </a:ext>
            </a:extLst>
          </p:cNvPr>
          <p:cNvSpPr txBox="1">
            <a:spLocks/>
          </p:cNvSpPr>
          <p:nvPr/>
        </p:nvSpPr>
        <p:spPr>
          <a:xfrm>
            <a:off x="5068800" y="6062400"/>
            <a:ext cx="4368796" cy="287999"/>
          </a:xfrm>
          <a:prstGeom prst="rect">
            <a:avLst/>
          </a:prstGeom>
          <a:noFill/>
        </p:spPr>
        <p:txBody>
          <a:bodyPr vert="horz" wrap="square" lIns="0" tIns="0" rIns="0" bIns="0" rtlCol="0" anchor="t" anchorCtr="0">
            <a:noAutofit/>
          </a:bodyPr>
          <a:lstStyle>
            <a:lvl1pPr eaLnBrk="1" latinLnBrk="1" hangingPunct="1">
              <a:spcAft>
                <a:spcPts val="650"/>
              </a:spcAft>
              <a:defRPr lang="ko-KR" altLang="en-US" sz="800" b="0" i="0" kern="0" baseline="0" dirty="0">
                <a:solidFill>
                  <a:srgbClr val="7F7F7F"/>
                </a:solidFill>
                <a:latin typeface="+mn-lt"/>
                <a:ea typeface="+mn-ea"/>
                <a:cs typeface="Arial" panose="020B0604020202020204" pitchFamily="34" charset="0"/>
              </a:defRPr>
            </a:lvl1pPr>
            <a:lvl2pPr marL="0" indent="0" eaLnBrk="1" latinLnBrk="1" hangingPunct="1">
              <a:spcAft>
                <a:spcPts val="650"/>
              </a:spcAft>
              <a:buFont typeface="Univers for KPMG"/>
              <a:buNone/>
              <a:defRPr sz="1400" b="0" i="0">
                <a:solidFill>
                  <a:srgbClr val="003087"/>
                </a:solidFill>
                <a:latin typeface="Univers for KPMG Light" panose="020B0403020202020204" pitchFamily="34" charset="0"/>
                <a:cs typeface="Univers for KPMG" panose="020B0603020202020204" pitchFamily="34" charset="0"/>
              </a:defRPr>
            </a:lvl2pPr>
            <a:lvl3pPr marL="307975" indent="-307975" algn="l" eaLnBrk="1" latinLnBrk="1" hangingPunct="1">
              <a:spcAft>
                <a:spcPts val="650"/>
              </a:spcAft>
              <a:buFont typeface="Univers for KPMG Light" panose="020B0403020202020204" pitchFamily="34" charset="0"/>
              <a:buChar char="—"/>
              <a:defRPr sz="1400" b="0" i="0">
                <a:solidFill>
                  <a:srgbClr val="003087"/>
                </a:solidFill>
                <a:latin typeface="Univers for KPMG Light" panose="020B0403020202020204" pitchFamily="34" charset="0"/>
                <a:cs typeface="Univers for KPMG" panose="020B0603020202020204" pitchFamily="34" charset="0"/>
              </a:defRPr>
            </a:lvl3pPr>
            <a:lvl4pPr marL="623888" indent="-248400" algn="l" eaLnBrk="1" latinLnBrk="1" hangingPunct="1">
              <a:spcAft>
                <a:spcPts val="650"/>
              </a:spcAft>
              <a:buFont typeface="Univers for KPMG Light" panose="020B0403020202020204" pitchFamily="34" charset="0"/>
              <a:buChar char="–"/>
              <a:defRPr sz="1400" b="0" i="0" baseline="0">
                <a:solidFill>
                  <a:srgbClr val="003087"/>
                </a:solidFill>
                <a:latin typeface="Univers for KPMG Light" panose="020B0403020202020204" pitchFamily="34" charset="0"/>
                <a:cs typeface="Univers for KPMG" panose="020B0603020202020204" pitchFamily="34" charset="0"/>
              </a:defRPr>
            </a:lvl4pPr>
            <a:lvl5pPr marL="982663" indent="-309563" algn="l" eaLnBrk="1" latinLnBrk="1" hangingPunct="1">
              <a:spcAft>
                <a:spcPts val="650"/>
              </a:spcAft>
              <a:buFont typeface="Univers for KPMG Light" panose="020B0403020202020204" pitchFamily="34" charset="0"/>
              <a:buChar char="—"/>
              <a:defRPr lang="en-US" sz="1400" b="0" i="0" dirty="0" smtClean="0">
                <a:solidFill>
                  <a:srgbClr val="003087"/>
                </a:solidFill>
                <a:latin typeface="Univers for KPMG Light" panose="020B0403020202020204" pitchFamily="34" charset="0"/>
                <a:cs typeface="Univers for KPMG" panose="020B0603020202020204" pitchFamily="34" charset="0"/>
              </a:defRPr>
            </a:lvl5pPr>
            <a:lvl6pPr marL="1257300" indent="-247650" algn="l" eaLnBrk="1" latinLnBrk="1" hangingPunct="1">
              <a:spcAft>
                <a:spcPts val="650"/>
              </a:spcAft>
              <a:buFont typeface="Univers for KPMG Light" panose="020B0403020202020204" pitchFamily="34" charset="0"/>
              <a:buChar char="-"/>
              <a:defRPr lang="en-US" sz="1400" b="0" i="0" baseline="0" dirty="0" smtClean="0">
                <a:solidFill>
                  <a:srgbClr val="003087"/>
                </a:solidFill>
                <a:latin typeface="Univers for KPMG Light" panose="020B0403020202020204" pitchFamily="34" charset="0"/>
              </a:defRPr>
            </a:lvl6pPr>
            <a:lvl7pPr marL="1619250" indent="-309563" algn="l" eaLnBrk="1" latinLnBrk="1" hangingPunct="1">
              <a:spcAft>
                <a:spcPts val="650"/>
              </a:spcAft>
              <a:buFont typeface="Univers for KPMG Light" panose="020B0403020202020204" pitchFamily="34" charset="0"/>
              <a:buChar char="—"/>
              <a:defRPr lang="en-US" sz="1400" b="0" i="0" dirty="0" smtClean="0">
                <a:solidFill>
                  <a:srgbClr val="003087"/>
                </a:solidFill>
                <a:latin typeface="Univers for KPMG Light" panose="020B0403020202020204" pitchFamily="34" charset="0"/>
              </a:defRPr>
            </a:lvl7pPr>
            <a:lvl8pPr marL="1885950" indent="-247650" algn="l" eaLnBrk="1" latinLnBrk="1" hangingPunct="1">
              <a:spcAft>
                <a:spcPts val="650"/>
              </a:spcAft>
              <a:buFont typeface="Univers for KPMG Light" panose="020B0403020202020204" pitchFamily="34" charset="0"/>
              <a:buChar char="-"/>
              <a:defRPr lang="en-US" sz="1400" b="0" i="0" baseline="0" dirty="0" smtClean="0">
                <a:solidFill>
                  <a:srgbClr val="003087"/>
                </a:solidFill>
                <a:latin typeface="Univers for KPMG Light" panose="020B0403020202020204" pitchFamily="34" charset="0"/>
              </a:defRPr>
            </a:lvl8pPr>
          </a:lstStyle>
          <a:p>
            <a:pPr>
              <a:spcAft>
                <a:spcPts val="0"/>
              </a:spcAft>
            </a:pPr>
            <a:r>
              <a:rPr lang="en-US" altLang="ko-KR">
                <a:latin typeface="KoPub돋움체 Medium" panose="02020603020101020101" pitchFamily="18" charset="-127"/>
                <a:ea typeface="KoPub돋움체 Medium" panose="02020603020101020101" pitchFamily="18" charset="-127"/>
              </a:rPr>
              <a:t>Source : </a:t>
            </a:r>
            <a:r>
              <a:rPr lang="ko-KR" altLang="en-US">
                <a:latin typeface="KoPub돋움체 Medium" panose="02020603020101020101" pitchFamily="18" charset="-127"/>
                <a:ea typeface="KoPub돋움체 Medium" panose="02020603020101020101" pitchFamily="18" charset="-127"/>
              </a:rPr>
              <a:t>전력거래소</a:t>
            </a:r>
            <a:endParaRPr lang="en-US" altLang="ko-KR">
              <a:latin typeface="KoPub돋움체 Medium" panose="02020603020101020101" pitchFamily="18" charset="-127"/>
              <a:ea typeface="KoPub돋움체 Medium" panose="02020603020101020101" pitchFamily="18" charset="-127"/>
            </a:endParaRPr>
          </a:p>
        </p:txBody>
      </p:sp>
      <p:sp>
        <p:nvSpPr>
          <p:cNvPr id="12" name="TextBox 11">
            <a:extLst>
              <a:ext uri="{FF2B5EF4-FFF2-40B4-BE49-F238E27FC236}">
                <a16:creationId xmlns:a16="http://schemas.microsoft.com/office/drawing/2014/main" id="{899A64D9-836F-58A8-EEFB-98FF3E60F611}"/>
              </a:ext>
            </a:extLst>
          </p:cNvPr>
          <p:cNvSpPr txBox="1"/>
          <p:nvPr/>
        </p:nvSpPr>
        <p:spPr>
          <a:xfrm>
            <a:off x="5068800" y="1735200"/>
            <a:ext cx="4352400" cy="1911350"/>
          </a:xfrm>
          <a:prstGeom prst="rect">
            <a:avLst/>
          </a:prstGeom>
          <a:noFill/>
          <a:ln w="6350">
            <a:solidFill>
              <a:srgbClr val="00338D"/>
            </a:solidFill>
          </a:ln>
        </p:spPr>
        <p:txBody>
          <a:bodyPr wrap="square" lIns="180000" tIns="144000" rIns="180000">
            <a:noAutofit/>
          </a:bodyPr>
          <a:lstStyle/>
          <a:p>
            <a:pPr marL="0" marR="0" lvl="0" indent="0" algn="ctr" defTabSz="914400" rtl="0" eaLnBrk="1" fontAlgn="auto" latinLnBrk="0" hangingPunct="1">
              <a:lnSpc>
                <a:spcPct val="110000"/>
              </a:lnSpc>
              <a:spcAft>
                <a:spcPts val="1500"/>
              </a:spcAft>
              <a:buClrTx/>
              <a:buSzPct val="88000"/>
              <a:buFontTx/>
              <a:buNone/>
              <a:tabLst/>
              <a:defRPr/>
            </a:pPr>
            <a:r>
              <a:rPr kumimoji="0" lang="en-US" altLang="ko-KR" sz="1200" b="1" i="0" u="none" strike="noStrike" kern="1200" normalizeH="0" baseline="0" noProof="0">
                <a:ln>
                  <a:solidFill>
                    <a:schemeClr val="accent4">
                      <a:alpha val="0"/>
                    </a:schemeClr>
                  </a:solidFill>
                </a:ln>
                <a:solidFill>
                  <a:schemeClr val="tx1">
                    <a:lumMod val="85000"/>
                    <a:lumOff val="15000"/>
                  </a:schemeClr>
                </a:solidFill>
                <a:uLnTx/>
                <a:uFillTx/>
                <a:latin typeface="KoPub돋움체 Bold" panose="00000800000000000000" pitchFamily="2" charset="-127"/>
                <a:ea typeface="KoPub돋움체 Bold" panose="00000800000000000000" pitchFamily="2" charset="-127"/>
                <a:cs typeface="Arial" panose="020B0604020202020204" pitchFamily="34" charset="0"/>
              </a:rPr>
              <a:t>REC </a:t>
            </a:r>
            <a:r>
              <a:rPr kumimoji="0" lang="ko-KR" altLang="en-US" sz="1200" b="1" i="0" u="none" strike="noStrike" kern="1200" normalizeH="0" baseline="0" noProof="0">
                <a:ln>
                  <a:solidFill>
                    <a:schemeClr val="accent4">
                      <a:alpha val="0"/>
                    </a:schemeClr>
                  </a:solidFill>
                </a:ln>
                <a:solidFill>
                  <a:schemeClr val="tx1">
                    <a:lumMod val="85000"/>
                    <a:lumOff val="15000"/>
                  </a:schemeClr>
                </a:solidFill>
                <a:uLnTx/>
                <a:uFillTx/>
                <a:latin typeface="KoPub돋움체 Bold" panose="00000800000000000000" pitchFamily="2" charset="-127"/>
                <a:ea typeface="KoPub돋움체 Bold" panose="00000800000000000000" pitchFamily="2" charset="-127"/>
                <a:cs typeface="Arial" panose="020B0604020202020204" pitchFamily="34" charset="0"/>
              </a:rPr>
              <a:t>발급과 거래</a:t>
            </a:r>
            <a:r>
              <a:rPr kumimoji="0" lang="en-US" altLang="ko-KR" sz="1200" b="1" i="0" u="none" strike="noStrike" kern="1200" normalizeH="0" baseline="0" noProof="0">
                <a:ln>
                  <a:solidFill>
                    <a:schemeClr val="accent4">
                      <a:alpha val="0"/>
                    </a:schemeClr>
                  </a:solidFill>
                </a:ln>
                <a:solidFill>
                  <a:schemeClr val="tx1">
                    <a:lumMod val="85000"/>
                    <a:lumOff val="15000"/>
                  </a:schemeClr>
                </a:solidFill>
                <a:uLnTx/>
                <a:uFillTx/>
                <a:latin typeface="KoPub돋움체 Bold" panose="00000800000000000000" pitchFamily="2" charset="-127"/>
                <a:ea typeface="KoPub돋움체 Bold" panose="00000800000000000000" pitchFamily="2" charset="-127"/>
                <a:cs typeface="Arial" panose="020B0604020202020204" pitchFamily="34" charset="0"/>
              </a:rPr>
              <a:t> </a:t>
            </a:r>
            <a:r>
              <a:rPr kumimoji="0" lang="ko-KR" altLang="en-US" sz="1200" b="1" i="0" u="none" strike="noStrike" kern="1200" normalizeH="0" baseline="0" noProof="0">
                <a:ln>
                  <a:solidFill>
                    <a:schemeClr val="accent4">
                      <a:alpha val="0"/>
                    </a:schemeClr>
                  </a:solidFill>
                </a:ln>
                <a:solidFill>
                  <a:schemeClr val="tx1">
                    <a:lumMod val="85000"/>
                    <a:lumOff val="15000"/>
                  </a:schemeClr>
                </a:solidFill>
                <a:uLnTx/>
                <a:uFillTx/>
                <a:latin typeface="KoPub돋움체 Bold" panose="00000800000000000000" pitchFamily="2" charset="-127"/>
                <a:ea typeface="KoPub돋움체 Bold" panose="00000800000000000000" pitchFamily="2" charset="-127"/>
                <a:cs typeface="Arial" panose="020B0604020202020204" pitchFamily="34" charset="0"/>
              </a:rPr>
              <a:t>과정</a:t>
            </a:r>
            <a:endParaRPr kumimoji="0" lang="ko-KR" altLang="en-US" sz="950" i="0" u="none" strike="noStrike" kern="1200" normalizeH="0" baseline="0" noProof="0">
              <a:ln>
                <a:solidFill>
                  <a:schemeClr val="accent4">
                    <a:alpha val="0"/>
                  </a:schemeClr>
                </a:solidFill>
              </a:ln>
              <a:solidFill>
                <a:schemeClr val="tx1">
                  <a:lumMod val="85000"/>
                  <a:lumOff val="15000"/>
                </a:schemeClr>
              </a:solidFill>
              <a:uLnTx/>
              <a:uFillTx/>
              <a:latin typeface="KoPub돋움체 Bold" panose="00000800000000000000" pitchFamily="2" charset="-127"/>
              <a:ea typeface="KoPub돋움체 Bold" panose="00000800000000000000" pitchFamily="2" charset="-127"/>
              <a:cs typeface="Arial" panose="020B0604020202020204" pitchFamily="34" charset="0"/>
            </a:endParaRPr>
          </a:p>
        </p:txBody>
      </p:sp>
      <p:sp>
        <p:nvSpPr>
          <p:cNvPr id="28" name="TextBox 27">
            <a:extLst>
              <a:ext uri="{FF2B5EF4-FFF2-40B4-BE49-F238E27FC236}">
                <a16:creationId xmlns:a16="http://schemas.microsoft.com/office/drawing/2014/main" id="{C3B1413F-5499-CC19-DA39-CFE2C4294987}"/>
              </a:ext>
            </a:extLst>
          </p:cNvPr>
          <p:cNvSpPr txBox="1"/>
          <p:nvPr/>
        </p:nvSpPr>
        <p:spPr>
          <a:xfrm>
            <a:off x="488949" y="1735200"/>
            <a:ext cx="4356000" cy="1911349"/>
          </a:xfrm>
          <a:prstGeom prst="rect">
            <a:avLst/>
          </a:prstGeom>
          <a:noFill/>
          <a:ln w="6350">
            <a:solidFill>
              <a:srgbClr val="00338D"/>
            </a:solidFill>
          </a:ln>
        </p:spPr>
        <p:txBody>
          <a:bodyPr wrap="square" lIns="180000" tIns="144000" rIns="180000">
            <a:noAutofit/>
          </a:bodyPr>
          <a:lstStyle/>
          <a:p>
            <a:pPr marL="0" marR="0" lvl="0" indent="0" algn="ctr" defTabSz="914400" rtl="0" eaLnBrk="1" fontAlgn="auto" latinLnBrk="0" hangingPunct="1">
              <a:lnSpc>
                <a:spcPct val="110000"/>
              </a:lnSpc>
              <a:spcAft>
                <a:spcPts val="1500"/>
              </a:spcAft>
              <a:buClrTx/>
              <a:buSzPct val="88000"/>
              <a:buFontTx/>
              <a:buNone/>
              <a:tabLst/>
              <a:defRPr/>
            </a:pPr>
            <a:r>
              <a:rPr kumimoji="0" lang="en-US" altLang="ko-KR" sz="1200" b="1" i="0" u="none" strike="noStrike" kern="1200" normalizeH="0" baseline="0" noProof="0">
                <a:ln>
                  <a:solidFill>
                    <a:schemeClr val="accent4">
                      <a:alpha val="0"/>
                    </a:schemeClr>
                  </a:solidFill>
                </a:ln>
                <a:solidFill>
                  <a:schemeClr val="tx1">
                    <a:lumMod val="85000"/>
                    <a:lumOff val="15000"/>
                  </a:schemeClr>
                </a:solidFill>
                <a:uLnTx/>
                <a:uFillTx/>
                <a:latin typeface="KoPub돋움체 Bold" panose="00000800000000000000" pitchFamily="2" charset="-127"/>
                <a:ea typeface="KoPub돋움체 Bold" panose="00000800000000000000" pitchFamily="2" charset="-127"/>
                <a:cs typeface="Arial" panose="020B0604020202020204" pitchFamily="34" charset="0"/>
              </a:rPr>
              <a:t>RPS </a:t>
            </a:r>
            <a:r>
              <a:rPr kumimoji="0" lang="ko-KR" altLang="en-US" sz="1200" b="1" i="0" u="none" strike="noStrike" kern="1200" normalizeH="0" baseline="0" noProof="0">
                <a:ln>
                  <a:solidFill>
                    <a:schemeClr val="accent4">
                      <a:alpha val="0"/>
                    </a:schemeClr>
                  </a:solidFill>
                </a:ln>
                <a:solidFill>
                  <a:schemeClr val="tx1">
                    <a:lumMod val="85000"/>
                    <a:lumOff val="15000"/>
                  </a:schemeClr>
                </a:solidFill>
                <a:uLnTx/>
                <a:uFillTx/>
                <a:latin typeface="KoPub돋움체 Bold" panose="00000800000000000000" pitchFamily="2" charset="-127"/>
                <a:ea typeface="KoPub돋움체 Bold" panose="00000800000000000000" pitchFamily="2" charset="-127"/>
                <a:cs typeface="Arial" panose="020B0604020202020204" pitchFamily="34" charset="0"/>
              </a:rPr>
              <a:t>제도</a:t>
            </a:r>
            <a:endParaRPr kumimoji="0" lang="ko-KR" altLang="en-US" sz="950" i="0" u="none" strike="noStrike" kern="1200" normalizeH="0" baseline="0" noProof="0">
              <a:ln>
                <a:solidFill>
                  <a:schemeClr val="accent4">
                    <a:alpha val="0"/>
                  </a:schemeClr>
                </a:solidFill>
              </a:ln>
              <a:solidFill>
                <a:schemeClr val="tx1">
                  <a:lumMod val="85000"/>
                  <a:lumOff val="15000"/>
                </a:schemeClr>
              </a:solidFill>
              <a:uLnTx/>
              <a:uFillTx/>
              <a:latin typeface="KoPub돋움체 Bold" panose="00000800000000000000" pitchFamily="2" charset="-127"/>
              <a:ea typeface="KoPub돋움체 Bold" panose="00000800000000000000" pitchFamily="2" charset="-127"/>
              <a:cs typeface="Arial" panose="020B0604020202020204" pitchFamily="34" charset="0"/>
            </a:endParaRPr>
          </a:p>
        </p:txBody>
      </p:sp>
      <p:cxnSp>
        <p:nvCxnSpPr>
          <p:cNvPr id="29" name="직선 연결선 28">
            <a:extLst>
              <a:ext uri="{FF2B5EF4-FFF2-40B4-BE49-F238E27FC236}">
                <a16:creationId xmlns:a16="http://schemas.microsoft.com/office/drawing/2014/main" id="{0701E826-AFE8-247A-724D-9569B0092299}"/>
              </a:ext>
            </a:extLst>
          </p:cNvPr>
          <p:cNvCxnSpPr>
            <a:cxnSpLocks/>
          </p:cNvCxnSpPr>
          <p:nvPr/>
        </p:nvCxnSpPr>
        <p:spPr>
          <a:xfrm>
            <a:off x="574990" y="2168494"/>
            <a:ext cx="4158576" cy="0"/>
          </a:xfrm>
          <a:prstGeom prst="line">
            <a:avLst/>
          </a:prstGeom>
          <a:noFill/>
          <a:ln w="6350">
            <a:solidFill>
              <a:srgbClr val="00338D"/>
            </a:solidFill>
          </a:ln>
        </p:spPr>
      </p:cxnSp>
      <p:sp>
        <p:nvSpPr>
          <p:cNvPr id="30" name="텍스트 개체 틀 7">
            <a:extLst>
              <a:ext uri="{FF2B5EF4-FFF2-40B4-BE49-F238E27FC236}">
                <a16:creationId xmlns:a16="http://schemas.microsoft.com/office/drawing/2014/main" id="{5BA7D9C6-05EB-24CA-44EA-9AF0D2E26E6E}"/>
              </a:ext>
            </a:extLst>
          </p:cNvPr>
          <p:cNvSpPr txBox="1">
            <a:spLocks/>
          </p:cNvSpPr>
          <p:nvPr/>
        </p:nvSpPr>
        <p:spPr>
          <a:xfrm>
            <a:off x="489600" y="3699335"/>
            <a:ext cx="4356000" cy="192772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t"/>
          <a:lstStyle>
            <a:defPPr>
              <a:defRPr lang="en-US"/>
            </a:defPPr>
            <a:lvl1pPr marL="171450" indent="-171450" latinLnBrk="1">
              <a:spcBef>
                <a:spcPts val="600"/>
              </a:spcBef>
              <a:buFont typeface="Wingdings" panose="05000000000000000000" pitchFamily="2" charset="2"/>
              <a:buChar char="§"/>
              <a:defRPr sz="900" b="1">
                <a:solidFill>
                  <a:srgbClr val="00338D"/>
                </a:solidFill>
                <a:latin typeface="KoPub돋움체 Light" panose="00000300000000000000" pitchFamily="2" charset="-127"/>
                <a:ea typeface="KoPub돋움체 Light" panose="00000300000000000000" pitchFamily="2" charset="-127"/>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ko-KR" b="0">
                <a:latin typeface="KoPub돋움체 Bold" panose="00000800000000000000" pitchFamily="2" charset="-127"/>
                <a:ea typeface="KoPub돋움체 Bold" panose="00000800000000000000" pitchFamily="2" charset="-127"/>
              </a:rPr>
              <a:t>RPS</a:t>
            </a:r>
            <a:r>
              <a:rPr lang="ko-KR" altLang="en-US" b="0">
                <a:latin typeface="KoPub돋움체 Bold" panose="00000800000000000000" pitchFamily="2" charset="-127"/>
                <a:ea typeface="KoPub돋움체 Bold" panose="00000800000000000000" pitchFamily="2" charset="-127"/>
              </a:rPr>
              <a:t> 제도 의무발전비율 상향으로 발전사업자의 장기 수익성 개선 기대</a:t>
            </a:r>
            <a:r>
              <a:rPr lang="ko-KR" altLang="en-US" b="0">
                <a:latin typeface="KoPub돋움체 Medium" panose="00000600000000000000" pitchFamily="2" charset="-127"/>
                <a:ea typeface="KoPub돋움체 Medium" panose="00000600000000000000" pitchFamily="2" charset="-127"/>
              </a:rPr>
              <a:t> </a:t>
            </a:r>
            <a:endParaRPr lang="en-US" altLang="ko-KR" b="0">
              <a:latin typeface="KoPub돋움체 Medium" panose="00000600000000000000" pitchFamily="2" charset="-127"/>
              <a:ea typeface="KoPub돋움체 Medium" panose="00000600000000000000" pitchFamily="2" charset="-127"/>
            </a:endParaRPr>
          </a:p>
          <a:p>
            <a:pPr marL="259200">
              <a:buFont typeface="Wingdings" panose="05000000000000000000" pitchFamily="2" charset="2"/>
              <a:buChar char="ü"/>
            </a:pPr>
            <a:r>
              <a:rPr lang="en-US" altLang="ko-KR" b="0">
                <a:solidFill>
                  <a:schemeClr val="tx1"/>
                </a:solidFill>
              </a:rPr>
              <a:t>2012</a:t>
            </a:r>
            <a:r>
              <a:rPr lang="ko-KR" altLang="en-US" b="0">
                <a:solidFill>
                  <a:schemeClr val="tx1"/>
                </a:solidFill>
              </a:rPr>
              <a:t>년 </a:t>
            </a:r>
            <a:r>
              <a:rPr lang="en-US" altLang="ko-KR" b="0">
                <a:solidFill>
                  <a:schemeClr val="tx1"/>
                </a:solidFill>
              </a:rPr>
              <a:t>RPS </a:t>
            </a:r>
            <a:r>
              <a:rPr lang="ko-KR" altLang="en-US" b="0">
                <a:solidFill>
                  <a:schemeClr val="tx1"/>
                </a:solidFill>
              </a:rPr>
              <a:t>제도 도입 당시 </a:t>
            </a:r>
            <a:r>
              <a:rPr lang="en-US" altLang="ko-KR" b="0">
                <a:solidFill>
                  <a:schemeClr val="tx1"/>
                </a:solidFill>
              </a:rPr>
              <a:t>2%</a:t>
            </a:r>
            <a:r>
              <a:rPr lang="ko-KR" altLang="en-US" b="0">
                <a:solidFill>
                  <a:schemeClr val="tx1"/>
                </a:solidFill>
              </a:rPr>
              <a:t>였던 신재생에너지 의무발전비율은 </a:t>
            </a:r>
            <a:r>
              <a:rPr lang="en-US" altLang="ko-KR" b="0">
                <a:solidFill>
                  <a:schemeClr val="tx1"/>
                </a:solidFill>
              </a:rPr>
              <a:t>2023</a:t>
            </a:r>
            <a:r>
              <a:rPr lang="ko-KR" altLang="en-US" b="0">
                <a:solidFill>
                  <a:schemeClr val="tx1"/>
                </a:solidFill>
              </a:rPr>
              <a:t>년 </a:t>
            </a:r>
            <a:r>
              <a:rPr lang="en-US" altLang="ko-KR" b="0">
                <a:solidFill>
                  <a:schemeClr val="tx1"/>
                </a:solidFill>
              </a:rPr>
              <a:t>13.0%</a:t>
            </a:r>
            <a:r>
              <a:rPr lang="ko-KR" altLang="en-US" b="0">
                <a:solidFill>
                  <a:schemeClr val="tx1"/>
                </a:solidFill>
              </a:rPr>
              <a:t>에서</a:t>
            </a:r>
            <a:r>
              <a:rPr lang="en-US" altLang="ko-KR" b="0">
                <a:solidFill>
                  <a:schemeClr val="tx1"/>
                </a:solidFill>
              </a:rPr>
              <a:t> </a:t>
            </a:r>
            <a:r>
              <a:rPr lang="ko-KR" altLang="en-US" b="0">
                <a:solidFill>
                  <a:schemeClr val="tx1"/>
                </a:solidFill>
              </a:rPr>
              <a:t>단계적으로 확대하여</a:t>
            </a:r>
            <a:r>
              <a:rPr lang="en-US" altLang="ko-KR" b="0">
                <a:solidFill>
                  <a:schemeClr val="tx1"/>
                </a:solidFill>
              </a:rPr>
              <a:t> 2030</a:t>
            </a:r>
            <a:r>
              <a:rPr lang="ko-KR" altLang="en-US" b="0">
                <a:solidFill>
                  <a:schemeClr val="tx1"/>
                </a:solidFill>
              </a:rPr>
              <a:t>년 이후에는 </a:t>
            </a:r>
            <a:r>
              <a:rPr lang="en-US" altLang="ko-KR" b="0">
                <a:solidFill>
                  <a:schemeClr val="tx1"/>
                </a:solidFill>
              </a:rPr>
              <a:t>25.0%</a:t>
            </a:r>
            <a:r>
              <a:rPr lang="ko-KR" altLang="en-US" b="0">
                <a:solidFill>
                  <a:schemeClr val="tx1"/>
                </a:solidFill>
              </a:rPr>
              <a:t>로 상향될 예정</a:t>
            </a:r>
            <a:endParaRPr lang="en-US" altLang="ko-KR" b="0">
              <a:solidFill>
                <a:schemeClr val="tx1"/>
              </a:solidFill>
            </a:endParaRPr>
          </a:p>
          <a:p>
            <a:pPr marL="259200">
              <a:buFont typeface="Wingdings" panose="05000000000000000000" pitchFamily="2" charset="2"/>
              <a:buChar char="ü"/>
            </a:pPr>
            <a:r>
              <a:rPr lang="en-US" altLang="ko-KR" b="0">
                <a:solidFill>
                  <a:schemeClr val="tx1"/>
                </a:solidFill>
              </a:rPr>
              <a:t>RPS </a:t>
            </a:r>
            <a:r>
              <a:rPr lang="ko-KR" altLang="en-US" b="0">
                <a:solidFill>
                  <a:schemeClr val="tx1"/>
                </a:solidFill>
              </a:rPr>
              <a:t>비율은 ‘</a:t>
            </a:r>
            <a:r>
              <a:rPr lang="en-US" altLang="ko-KR" b="0">
                <a:solidFill>
                  <a:schemeClr val="tx1"/>
                </a:solidFill>
              </a:rPr>
              <a:t>2023</a:t>
            </a:r>
            <a:r>
              <a:rPr lang="ko-KR" altLang="en-US" b="0">
                <a:solidFill>
                  <a:schemeClr val="tx1"/>
                </a:solidFill>
              </a:rPr>
              <a:t>년 </a:t>
            </a:r>
            <a:r>
              <a:rPr lang="en-US" altLang="ko-KR" b="0">
                <a:solidFill>
                  <a:schemeClr val="tx1"/>
                </a:solidFill>
              </a:rPr>
              <a:t>14.5%, 2026</a:t>
            </a:r>
            <a:r>
              <a:rPr lang="ko-KR" altLang="en-US" b="0">
                <a:solidFill>
                  <a:schemeClr val="tx1"/>
                </a:solidFill>
              </a:rPr>
              <a:t>년 이후 </a:t>
            </a:r>
            <a:r>
              <a:rPr lang="en-US" altLang="ko-KR" b="0">
                <a:solidFill>
                  <a:schemeClr val="tx1"/>
                </a:solidFill>
              </a:rPr>
              <a:t>25.0%’ </a:t>
            </a:r>
            <a:r>
              <a:rPr lang="ko-KR" altLang="en-US" b="0">
                <a:solidFill>
                  <a:schemeClr val="tx1"/>
                </a:solidFill>
              </a:rPr>
              <a:t>등으로 </a:t>
            </a:r>
            <a:r>
              <a:rPr lang="en-US" altLang="ko-KR" b="0">
                <a:solidFill>
                  <a:schemeClr val="tx1"/>
                </a:solidFill>
              </a:rPr>
              <a:t>2021</a:t>
            </a:r>
            <a:r>
              <a:rPr lang="ko-KR" altLang="en-US" b="0">
                <a:solidFill>
                  <a:schemeClr val="tx1"/>
                </a:solidFill>
              </a:rPr>
              <a:t>년에 대폭 상향되었으나 </a:t>
            </a:r>
            <a:r>
              <a:rPr lang="en-US" altLang="ko-KR" b="0">
                <a:solidFill>
                  <a:schemeClr val="tx1"/>
                </a:solidFill>
              </a:rPr>
              <a:t>2023</a:t>
            </a:r>
            <a:r>
              <a:rPr lang="ko-KR" altLang="en-US" b="0">
                <a:solidFill>
                  <a:schemeClr val="tx1"/>
                </a:solidFill>
              </a:rPr>
              <a:t>년 발표된 제</a:t>
            </a:r>
            <a:r>
              <a:rPr lang="en-US" altLang="ko-KR" b="0">
                <a:solidFill>
                  <a:schemeClr val="tx1"/>
                </a:solidFill>
              </a:rPr>
              <a:t>10</a:t>
            </a:r>
            <a:r>
              <a:rPr lang="ko-KR" altLang="en-US" b="0">
                <a:solidFill>
                  <a:schemeClr val="tx1"/>
                </a:solidFill>
              </a:rPr>
              <a:t>차 전력수급계획에서 </a:t>
            </a:r>
            <a:r>
              <a:rPr lang="en-US" altLang="ko-KR" b="0">
                <a:solidFill>
                  <a:schemeClr val="tx1"/>
                </a:solidFill>
              </a:rPr>
              <a:t>‘2023</a:t>
            </a:r>
            <a:r>
              <a:rPr lang="ko-KR" altLang="en-US" b="0">
                <a:solidFill>
                  <a:schemeClr val="tx1"/>
                </a:solidFill>
              </a:rPr>
              <a:t>년 </a:t>
            </a:r>
            <a:r>
              <a:rPr lang="en-US" altLang="ko-KR" b="0">
                <a:solidFill>
                  <a:schemeClr val="tx1"/>
                </a:solidFill>
              </a:rPr>
              <a:t>13.0%, 2030</a:t>
            </a:r>
            <a:r>
              <a:rPr lang="ko-KR" altLang="en-US" b="0">
                <a:solidFill>
                  <a:schemeClr val="tx1"/>
                </a:solidFill>
              </a:rPr>
              <a:t>년 이후 </a:t>
            </a:r>
            <a:r>
              <a:rPr lang="en-US" altLang="ko-KR" b="0">
                <a:solidFill>
                  <a:schemeClr val="tx1"/>
                </a:solidFill>
              </a:rPr>
              <a:t>25.0%’ </a:t>
            </a:r>
            <a:r>
              <a:rPr lang="ko-KR" altLang="en-US" b="0">
                <a:solidFill>
                  <a:schemeClr val="tx1"/>
                </a:solidFill>
              </a:rPr>
              <a:t>등으로 지연 조정됨</a:t>
            </a:r>
            <a:endParaRPr lang="en-US" altLang="ko-KR" b="0">
              <a:solidFill>
                <a:schemeClr val="tx1"/>
              </a:solidFill>
            </a:endParaRPr>
          </a:p>
          <a:p>
            <a:pPr marL="259200">
              <a:buFont typeface="Wingdings" panose="05000000000000000000" pitchFamily="2" charset="2"/>
              <a:buChar char="ü"/>
            </a:pPr>
            <a:r>
              <a:rPr lang="en-US" altLang="ko-KR" b="0">
                <a:solidFill>
                  <a:schemeClr val="tx1"/>
                </a:solidFill>
              </a:rPr>
              <a:t>RPS </a:t>
            </a:r>
            <a:r>
              <a:rPr lang="ko-KR" altLang="en-US" b="0">
                <a:solidFill>
                  <a:schemeClr val="tx1"/>
                </a:solidFill>
              </a:rPr>
              <a:t>의무 발전사업자는 신재생에너지 발전설비를 직접 도입하여 전기를 생산하거나</a:t>
            </a:r>
            <a:r>
              <a:rPr lang="en-US" altLang="ko-KR" b="0">
                <a:solidFill>
                  <a:schemeClr val="tx1"/>
                </a:solidFill>
              </a:rPr>
              <a:t>, </a:t>
            </a:r>
            <a:r>
              <a:rPr lang="ko-KR" altLang="en-US" b="0">
                <a:solidFill>
                  <a:schemeClr val="tx1"/>
                </a:solidFill>
              </a:rPr>
              <a:t>다른 신재생에너지 발전사로부터 </a:t>
            </a:r>
            <a:r>
              <a:rPr lang="en-US" altLang="ko-KR" b="0">
                <a:solidFill>
                  <a:schemeClr val="tx1"/>
                </a:solidFill>
              </a:rPr>
              <a:t>REC</a:t>
            </a:r>
            <a:r>
              <a:rPr lang="ko-KR" altLang="en-US" b="0">
                <a:solidFill>
                  <a:schemeClr val="tx1"/>
                </a:solidFill>
              </a:rPr>
              <a:t>를 구매하는 방법으로 의무공급량을 </a:t>
            </a:r>
            <a:r>
              <a:rPr lang="ko-KR" altLang="en-US" b="0" err="1">
                <a:solidFill>
                  <a:schemeClr val="tx1"/>
                </a:solidFill>
              </a:rPr>
              <a:t>달성해야함</a:t>
            </a:r>
            <a:endParaRPr lang="en-US" altLang="ko-KR" b="0">
              <a:solidFill>
                <a:schemeClr val="tx1"/>
              </a:solidFill>
            </a:endParaRPr>
          </a:p>
          <a:p>
            <a:pPr marL="259200">
              <a:buFont typeface="Wingdings" panose="05000000000000000000" pitchFamily="2" charset="2"/>
              <a:buChar char="ü"/>
            </a:pPr>
            <a:r>
              <a:rPr lang="ko-KR" altLang="en-US" b="0">
                <a:solidFill>
                  <a:schemeClr val="tx1"/>
                </a:solidFill>
              </a:rPr>
              <a:t>따라서</a:t>
            </a:r>
            <a:r>
              <a:rPr lang="en-US" altLang="ko-KR" b="0">
                <a:solidFill>
                  <a:schemeClr val="tx1"/>
                </a:solidFill>
              </a:rPr>
              <a:t>, </a:t>
            </a:r>
            <a:r>
              <a:rPr lang="ko-KR" altLang="en-US" b="0">
                <a:solidFill>
                  <a:schemeClr val="tx1"/>
                </a:solidFill>
              </a:rPr>
              <a:t>신재생에너지 설비 보유 발전사업자는 </a:t>
            </a:r>
            <a:r>
              <a:rPr lang="en-US" altLang="ko-KR" b="0">
                <a:solidFill>
                  <a:schemeClr val="tx1"/>
                </a:solidFill>
              </a:rPr>
              <a:t>REC</a:t>
            </a:r>
            <a:r>
              <a:rPr lang="ko-KR" altLang="en-US" b="0">
                <a:solidFill>
                  <a:schemeClr val="tx1"/>
                </a:solidFill>
              </a:rPr>
              <a:t>를 발급받아 기타 발전사업자에게 판매함으로써 수익성을 높일 수 있으며</a:t>
            </a:r>
            <a:r>
              <a:rPr lang="en-US" altLang="ko-KR" b="0">
                <a:solidFill>
                  <a:schemeClr val="tx1"/>
                </a:solidFill>
              </a:rPr>
              <a:t>, </a:t>
            </a:r>
            <a:r>
              <a:rPr lang="ko-KR" altLang="en-US" b="0">
                <a:solidFill>
                  <a:schemeClr val="tx1"/>
                </a:solidFill>
              </a:rPr>
              <a:t>향후 </a:t>
            </a:r>
            <a:r>
              <a:rPr lang="en-US" altLang="ko-KR" b="0">
                <a:solidFill>
                  <a:schemeClr val="tx1"/>
                </a:solidFill>
              </a:rPr>
              <a:t>RPS </a:t>
            </a:r>
            <a:r>
              <a:rPr lang="ko-KR" altLang="en-US" b="0">
                <a:solidFill>
                  <a:schemeClr val="tx1"/>
                </a:solidFill>
              </a:rPr>
              <a:t>비율이 높아질수록 수익성 개선 기회는 더욱 높아질 것으로 전망됨</a:t>
            </a:r>
          </a:p>
        </p:txBody>
      </p:sp>
      <p:sp>
        <p:nvSpPr>
          <p:cNvPr id="31" name="텍스트 개체 틀 7">
            <a:extLst>
              <a:ext uri="{FF2B5EF4-FFF2-40B4-BE49-F238E27FC236}">
                <a16:creationId xmlns:a16="http://schemas.microsoft.com/office/drawing/2014/main" id="{E6ED41AF-6C3C-F886-39AE-C0E3A96D9B2C}"/>
              </a:ext>
            </a:extLst>
          </p:cNvPr>
          <p:cNvSpPr txBox="1">
            <a:spLocks/>
          </p:cNvSpPr>
          <p:nvPr/>
        </p:nvSpPr>
        <p:spPr>
          <a:xfrm>
            <a:off x="574989" y="2269373"/>
            <a:ext cx="4183830" cy="1250779"/>
          </a:xfrm>
          <a:prstGeom prst="rect">
            <a:avLst/>
          </a:prstGeom>
          <a:solidFill>
            <a:srgbClr val="76D2FF">
              <a:alpha val="30000"/>
            </a:srgbClr>
          </a:solidFill>
        </p:spPr>
        <p:txBody>
          <a:bodyPr lIns="108000" tIns="144000" rIns="108000" bIns="0" anchor="t" anchorCtr="0">
            <a:noAutofit/>
          </a:bodyPr>
          <a:lstStyle>
            <a:defPPr>
              <a:defRPr lang="en-US"/>
            </a:defPPr>
            <a:lvl1pPr marR="0" lvl="0" indent="-108000" fontAlgn="auto">
              <a:lnSpc>
                <a:spcPct val="110000"/>
              </a:lnSpc>
              <a:spcAft>
                <a:spcPts val="500"/>
              </a:spcAft>
              <a:buClrTx/>
              <a:buSzTx/>
              <a:tabLst/>
              <a:defRPr sz="1000" b="0" i="0" kern="0">
                <a:ln>
                  <a:solidFill>
                    <a:sysClr val="window" lastClr="FFFFFF">
                      <a:lumMod val="75000"/>
                      <a:alpha val="0"/>
                    </a:sys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KoPub돋움체 Medium" panose="02020603020101020101" pitchFamily="18" charset="-127"/>
              </a:defRPr>
            </a:lvl1pPr>
            <a:lvl2pPr marL="0" indent="0" algn="just">
              <a:lnSpc>
                <a:spcPct val="105000"/>
              </a:lnSpc>
              <a:spcAft>
                <a:spcPts val="600"/>
              </a:spcAft>
              <a:buFontTx/>
              <a:buNone/>
              <a:defRPr sz="1200" b="0" i="0">
                <a:solidFill>
                  <a:schemeClr val="bg1">
                    <a:lumMod val="50000"/>
                  </a:schemeClr>
                </a:solidFill>
                <a:latin typeface="KoPub돋움체 Medium" panose="00000600000000000000" pitchFamily="2" charset="-127"/>
                <a:ea typeface="KoPub돋움체 Medium" panose="00000600000000000000" pitchFamily="2" charset="-127"/>
                <a:cs typeface="KoPub돋움체 Medium" panose="02020603020101020101" pitchFamily="18" charset="-127"/>
              </a:defRPr>
            </a:lvl2pPr>
            <a:lvl3pPr marL="285750" indent="-285750" algn="just">
              <a:lnSpc>
                <a:spcPct val="105000"/>
              </a:lnSpc>
              <a:spcAft>
                <a:spcPts val="600"/>
              </a:spcAft>
              <a:buClr>
                <a:schemeClr val="tx2"/>
              </a:buClr>
              <a:buFont typeface="Univers for KPMG Light" panose="020B0403020202020204" pitchFamily="34" charset="0"/>
              <a:buChar char="—"/>
              <a:defRPr sz="1200" b="0" i="0">
                <a:solidFill>
                  <a:schemeClr val="bg1">
                    <a:lumMod val="50000"/>
                  </a:schemeClr>
                </a:solidFill>
                <a:latin typeface="KoPub돋움체 Medium" panose="00000600000000000000" pitchFamily="2" charset="-127"/>
                <a:ea typeface="KoPub돋움체 Medium" panose="00000600000000000000" pitchFamily="2" charset="-127"/>
                <a:cs typeface="KoPub돋움체 Medium" panose="02020603020101020101" pitchFamily="18" charset="-127"/>
              </a:defRPr>
            </a:lvl3pPr>
            <a:lvl4pPr marL="571500" indent="-228600" algn="just">
              <a:lnSpc>
                <a:spcPct val="105000"/>
              </a:lnSpc>
              <a:spcAft>
                <a:spcPts val="600"/>
              </a:spcAft>
              <a:buClr>
                <a:schemeClr val="tx2"/>
              </a:buClr>
              <a:buFont typeface="Univers for KPMG Light" panose="020B0403020202020204" pitchFamily="34" charset="0"/>
              <a:buChar char="-"/>
              <a:defRPr sz="1200" b="0" i="0">
                <a:solidFill>
                  <a:schemeClr val="bg1">
                    <a:lumMod val="50000"/>
                  </a:schemeClr>
                </a:solidFill>
                <a:latin typeface="KoPub돋움체 Medium" panose="00000600000000000000" pitchFamily="2" charset="-127"/>
                <a:ea typeface="KoPub돋움체 Medium" panose="00000600000000000000" pitchFamily="2" charset="-127"/>
                <a:cs typeface="KoPub돋움체 Medium" panose="02020603020101020101" pitchFamily="18" charset="-127"/>
              </a:defRPr>
            </a:lvl4pPr>
            <a:lvl5pPr algn="just">
              <a:lnSpc>
                <a:spcPct val="105000"/>
              </a:lnSpc>
              <a:spcAft>
                <a:spcPts val="600"/>
              </a:spcAft>
              <a:defRPr sz="1200" b="0" i="0">
                <a:solidFill>
                  <a:schemeClr val="accent5"/>
                </a:solidFill>
                <a:latin typeface="KoPub돋움체 Medium" panose="00000600000000000000" pitchFamily="2" charset="-127"/>
                <a:ea typeface="KoPub돋움체 Medium" panose="00000600000000000000" pitchFamily="2" charset="-127"/>
                <a:cs typeface="Univers for KPMG Light" panose="020B0403020202020204" pitchFamily="34" charset="0"/>
              </a:defRPr>
            </a:lvl5pPr>
          </a:lstStyle>
          <a:p>
            <a:pPr marL="171450" indent="-171450">
              <a:buClr>
                <a:srgbClr val="00338D"/>
              </a:buClr>
              <a:buFont typeface="Wingdings" panose="05000000000000000000" pitchFamily="2" charset="2"/>
              <a:buChar char="§"/>
              <a:defRPr/>
            </a:pPr>
            <a:r>
              <a:rPr lang="ko-KR" altLang="en-US" sz="950" err="1">
                <a:solidFill>
                  <a:schemeClr val="tx1"/>
                </a:solidFill>
                <a:latin typeface="KoPub돋움체 Light" panose="00000300000000000000" pitchFamily="2" charset="-127"/>
                <a:ea typeface="KoPub돋움체 Light" panose="00000300000000000000" pitchFamily="2" charset="-127"/>
              </a:rPr>
              <a:t>신재생에너지공급의무화</a:t>
            </a:r>
            <a:r>
              <a:rPr lang="ko-KR" altLang="en-US" sz="950">
                <a:solidFill>
                  <a:schemeClr val="tx1"/>
                </a:solidFill>
                <a:latin typeface="KoPub돋움체 Light" panose="00000300000000000000" pitchFamily="2" charset="-127"/>
                <a:ea typeface="KoPub돋움체 Light" panose="00000300000000000000" pitchFamily="2" charset="-127"/>
              </a:rPr>
              <a:t> </a:t>
            </a:r>
            <a:r>
              <a:rPr lang="en-US" altLang="ko-KR" sz="950">
                <a:solidFill>
                  <a:schemeClr val="tx1"/>
                </a:solidFill>
                <a:latin typeface="KoPub돋움체 Light" panose="00000300000000000000" pitchFamily="2" charset="-127"/>
                <a:ea typeface="KoPub돋움체 Light" panose="00000300000000000000" pitchFamily="2" charset="-127"/>
              </a:rPr>
              <a:t>(Renewable Portfolio Standard, RPS)</a:t>
            </a:r>
            <a:r>
              <a:rPr lang="ko-KR" altLang="en-US" sz="950">
                <a:solidFill>
                  <a:schemeClr val="tx1"/>
                </a:solidFill>
                <a:latin typeface="KoPub돋움체 Light" panose="00000300000000000000" pitchFamily="2" charset="-127"/>
                <a:ea typeface="KoPub돋움체 Light" panose="00000300000000000000" pitchFamily="2" charset="-127"/>
              </a:rPr>
              <a:t>는</a:t>
            </a:r>
            <a:r>
              <a:rPr lang="en-US" altLang="ko-KR" sz="950">
                <a:solidFill>
                  <a:schemeClr val="tx1"/>
                </a:solidFill>
                <a:latin typeface="KoPub돋움체 Light" panose="00000300000000000000" pitchFamily="2" charset="-127"/>
                <a:ea typeface="KoPub돋움체 Light" panose="00000300000000000000" pitchFamily="2" charset="-127"/>
              </a:rPr>
              <a:t> 500MW </a:t>
            </a:r>
            <a:r>
              <a:rPr lang="ko-KR" altLang="en-US" sz="950">
                <a:solidFill>
                  <a:schemeClr val="tx1"/>
                </a:solidFill>
                <a:latin typeface="KoPub돋움체 Light" panose="00000300000000000000" pitchFamily="2" charset="-127"/>
                <a:ea typeface="KoPub돋움체 Light" panose="00000300000000000000" pitchFamily="2" charset="-127"/>
              </a:rPr>
              <a:t>이상 발전사업자에게 발전량의 일정 비율 이상을 신재생에너지를 이용하여 공급하도록 의무화한 제도</a:t>
            </a:r>
            <a:endParaRPr lang="en-US" altLang="ko-KR" sz="950">
              <a:solidFill>
                <a:schemeClr val="tx1"/>
              </a:solidFill>
              <a:latin typeface="KoPub돋움체 Light" panose="00000300000000000000" pitchFamily="2" charset="-127"/>
              <a:ea typeface="KoPub돋움체 Light" panose="00000300000000000000" pitchFamily="2" charset="-127"/>
            </a:endParaRPr>
          </a:p>
          <a:p>
            <a:pPr marL="171450" indent="-171450">
              <a:buClr>
                <a:srgbClr val="00338D"/>
              </a:buClr>
              <a:buFont typeface="Wingdings" panose="05000000000000000000" pitchFamily="2" charset="2"/>
              <a:buChar char="§"/>
              <a:defRPr/>
            </a:pPr>
            <a:r>
              <a:rPr lang="ko-KR" altLang="en-US" sz="950">
                <a:solidFill>
                  <a:schemeClr val="tx1"/>
                </a:solidFill>
                <a:latin typeface="KoPub돋움체 Light" panose="00000300000000000000" pitchFamily="2" charset="-127"/>
                <a:ea typeface="KoPub돋움체 Light" panose="00000300000000000000" pitchFamily="2" charset="-127"/>
              </a:rPr>
              <a:t>신재생에너지 설비를 보유한 발전사업자는 제외</a:t>
            </a:r>
            <a:endParaRPr lang="en-US" altLang="ko-KR" sz="950">
              <a:solidFill>
                <a:schemeClr val="tx1"/>
              </a:solidFill>
              <a:latin typeface="KoPub돋움체 Light" panose="00000300000000000000" pitchFamily="2" charset="-127"/>
              <a:ea typeface="KoPub돋움체 Light" panose="00000300000000000000" pitchFamily="2" charset="-127"/>
            </a:endParaRPr>
          </a:p>
          <a:p>
            <a:pPr marL="171450" indent="-171450">
              <a:buClr>
                <a:srgbClr val="00338D"/>
              </a:buClr>
              <a:buFont typeface="Wingdings" panose="05000000000000000000" pitchFamily="2" charset="2"/>
              <a:buChar char="§"/>
              <a:defRPr/>
            </a:pPr>
            <a:r>
              <a:rPr lang="en-US" altLang="ko-KR" sz="950">
                <a:ln>
                  <a:solidFill>
                    <a:schemeClr val="bg1">
                      <a:lumMod val="75000"/>
                      <a:alpha val="0"/>
                    </a:schemeClr>
                  </a:solidFill>
                </a:ln>
                <a:solidFill>
                  <a:schemeClr val="tx1"/>
                </a:solidFill>
                <a:latin typeface="KoPub돋움체 Light" panose="00000300000000000000" pitchFamily="2" charset="-127"/>
                <a:ea typeface="KoPub돋움체 Light" panose="00000300000000000000" pitchFamily="2" charset="-127"/>
              </a:rPr>
              <a:t>20</a:t>
            </a:r>
            <a:r>
              <a:rPr lang="en-US" altLang="ko-KR" sz="950">
                <a:solidFill>
                  <a:schemeClr val="tx1"/>
                </a:solidFill>
                <a:latin typeface="KoPub돋움체 Light" panose="00000300000000000000" pitchFamily="2" charset="-127"/>
                <a:ea typeface="KoPub돋움체 Light" panose="00000300000000000000" pitchFamily="2" charset="-127"/>
              </a:rPr>
              <a:t>23</a:t>
            </a:r>
            <a:r>
              <a:rPr lang="ko-KR" altLang="en-US" sz="950">
                <a:solidFill>
                  <a:schemeClr val="tx1"/>
                </a:solidFill>
                <a:latin typeface="KoPub돋움체 Light" panose="00000300000000000000" pitchFamily="2" charset="-127"/>
                <a:ea typeface="KoPub돋움체 Light" panose="00000300000000000000" pitchFamily="2" charset="-127"/>
              </a:rPr>
              <a:t>년 </a:t>
            </a:r>
            <a:r>
              <a:rPr lang="en-US" altLang="ko-KR" sz="950">
                <a:solidFill>
                  <a:schemeClr val="tx1"/>
                </a:solidFill>
                <a:latin typeface="KoPub돋움체 Light" panose="00000300000000000000" pitchFamily="2" charset="-127"/>
                <a:ea typeface="KoPub돋움체 Light" panose="00000300000000000000" pitchFamily="2" charset="-127"/>
              </a:rPr>
              <a:t>4</a:t>
            </a:r>
            <a:r>
              <a:rPr lang="ko-KR" altLang="en-US" sz="950">
                <a:solidFill>
                  <a:schemeClr val="tx1"/>
                </a:solidFill>
                <a:latin typeface="KoPub돋움체 Light" panose="00000300000000000000" pitchFamily="2" charset="-127"/>
                <a:ea typeface="KoPub돋움체 Light" panose="00000300000000000000" pitchFamily="2" charset="-127"/>
              </a:rPr>
              <a:t>월 기준 </a:t>
            </a:r>
            <a:r>
              <a:rPr lang="en-US" altLang="ko-KR" sz="950">
                <a:solidFill>
                  <a:schemeClr val="tx1"/>
                </a:solidFill>
                <a:latin typeface="KoPub돋움체 Light" panose="00000300000000000000" pitchFamily="2" charset="-127"/>
                <a:ea typeface="KoPub돋움체 Light" panose="00000300000000000000" pitchFamily="2" charset="-127"/>
              </a:rPr>
              <a:t>25</a:t>
            </a:r>
            <a:r>
              <a:rPr lang="ko-KR" altLang="en-US" sz="950">
                <a:solidFill>
                  <a:schemeClr val="tx1"/>
                </a:solidFill>
                <a:latin typeface="KoPub돋움체 Light" panose="00000300000000000000" pitchFamily="2" charset="-127"/>
                <a:ea typeface="KoPub돋움체 Light" panose="00000300000000000000" pitchFamily="2" charset="-127"/>
              </a:rPr>
              <a:t>개사</a:t>
            </a:r>
            <a:r>
              <a:rPr lang="en-US" altLang="ko-KR" sz="950" baseline="30000">
                <a:solidFill>
                  <a:schemeClr val="tx1"/>
                </a:solidFill>
                <a:latin typeface="KoPub돋움체 Light" panose="00000300000000000000" pitchFamily="2" charset="-127"/>
                <a:ea typeface="KoPub돋움체 Light" panose="00000300000000000000" pitchFamily="2" charset="-127"/>
              </a:rPr>
              <a:t>1</a:t>
            </a:r>
            <a:r>
              <a:rPr lang="en-US" altLang="ko-KR" sz="950">
                <a:solidFill>
                  <a:schemeClr val="tx1"/>
                </a:solidFill>
                <a:latin typeface="KoPub돋움체 Light" panose="00000300000000000000" pitchFamily="2" charset="-127"/>
                <a:ea typeface="KoPub돋움체 Light" panose="00000300000000000000" pitchFamily="2" charset="-127"/>
              </a:rPr>
              <a:t> </a:t>
            </a:r>
            <a:endParaRPr lang="ko-KR" altLang="en-US" sz="950">
              <a:solidFill>
                <a:schemeClr val="tx1"/>
              </a:solidFill>
              <a:latin typeface="KoPub돋움체 Light" panose="00000300000000000000" pitchFamily="2" charset="-127"/>
              <a:ea typeface="KoPub돋움체 Light" panose="00000300000000000000" pitchFamily="2" charset="-127"/>
            </a:endParaRPr>
          </a:p>
        </p:txBody>
      </p:sp>
      <p:graphicFrame>
        <p:nvGraphicFramePr>
          <p:cNvPr id="34" name="표 33">
            <a:extLst>
              <a:ext uri="{FF2B5EF4-FFF2-40B4-BE49-F238E27FC236}">
                <a16:creationId xmlns:a16="http://schemas.microsoft.com/office/drawing/2014/main" id="{243858B9-57BA-7195-3706-52C46C6D395D}"/>
              </a:ext>
            </a:extLst>
          </p:cNvPr>
          <p:cNvGraphicFramePr>
            <a:graphicFrameLocks noGrp="1"/>
          </p:cNvGraphicFramePr>
          <p:nvPr>
            <p:extLst>
              <p:ext uri="{D42A27DB-BD31-4B8C-83A1-F6EECF244321}">
                <p14:modId xmlns:p14="http://schemas.microsoft.com/office/powerpoint/2010/main" val="731623657"/>
              </p:ext>
            </p:extLst>
          </p:nvPr>
        </p:nvGraphicFramePr>
        <p:xfrm>
          <a:off x="9938818" y="4844346"/>
          <a:ext cx="4353684" cy="951840"/>
        </p:xfrm>
        <a:graphic>
          <a:graphicData uri="http://schemas.openxmlformats.org/drawingml/2006/table">
            <a:tbl>
              <a:tblPr>
                <a:tableStyleId>{5C22544A-7EE6-4342-B048-85BDC9FD1C3A}</a:tableStyleId>
              </a:tblPr>
              <a:tblGrid>
                <a:gridCol w="1066884">
                  <a:extLst>
                    <a:ext uri="{9D8B030D-6E8A-4147-A177-3AD203B41FA5}">
                      <a16:colId xmlns:a16="http://schemas.microsoft.com/office/drawing/2014/main" val="1525923104"/>
                    </a:ext>
                  </a:extLst>
                </a:gridCol>
                <a:gridCol w="3286800">
                  <a:extLst>
                    <a:ext uri="{9D8B030D-6E8A-4147-A177-3AD203B41FA5}">
                      <a16:colId xmlns:a16="http://schemas.microsoft.com/office/drawing/2014/main" val="2059811993"/>
                    </a:ext>
                  </a:extLst>
                </a:gridCol>
              </a:tblGrid>
              <a:tr h="187200">
                <a:tc>
                  <a:txBody>
                    <a:bodyPr/>
                    <a:lstStyle/>
                    <a:p>
                      <a:pPr algn="ctr" fontAlgn="b"/>
                      <a:r>
                        <a:rPr lang="ko-KR" altLang="en-US" sz="1000" kern="1200">
                          <a:ln>
                            <a:solidFill>
                              <a:schemeClr val="bg1">
                                <a:lumMod val="75000"/>
                                <a:alpha val="0"/>
                              </a:schemeClr>
                            </a:solidFill>
                          </a:ln>
                          <a:solidFill>
                            <a:schemeClr val="bg1"/>
                          </a:solidFill>
                          <a:latin typeface="KoPub돋움체 Medium" panose="02020603020101020101" pitchFamily="18" charset="-127"/>
                          <a:ea typeface="KoPub돋움체 Medium" panose="02020603020101020101" pitchFamily="18" charset="-127"/>
                          <a:cs typeface="+mn-cs"/>
                        </a:rPr>
                        <a:t>구분</a:t>
                      </a:r>
                    </a:p>
                  </a:txBody>
                  <a:tcPr marL="9525" marR="9525" marT="9525" marB="0" anchor="ctr">
                    <a:solidFill>
                      <a:srgbClr val="00338D"/>
                    </a:solidFill>
                  </a:tcPr>
                </a:tc>
                <a:tc>
                  <a:txBody>
                    <a:bodyPr/>
                    <a:lstStyle/>
                    <a:p>
                      <a:pPr algn="ctr" fontAlgn="b"/>
                      <a:r>
                        <a:rPr lang="ko-KR" altLang="en-US" sz="1000" b="1" kern="1200">
                          <a:ln>
                            <a:solidFill>
                              <a:schemeClr val="bg1">
                                <a:lumMod val="75000"/>
                                <a:alpha val="0"/>
                              </a:schemeClr>
                            </a:solidFill>
                          </a:ln>
                          <a:solidFill>
                            <a:schemeClr val="bg1"/>
                          </a:solidFill>
                          <a:latin typeface="KoPub돋움체 Medium" panose="02020603020101020101" pitchFamily="18" charset="-127"/>
                          <a:ea typeface="KoPub돋움체 Medium" panose="02020603020101020101" pitchFamily="18" charset="-127"/>
                          <a:cs typeface="+mn-cs"/>
                        </a:rPr>
                        <a:t>정의 및 내용</a:t>
                      </a:r>
                      <a:endParaRPr lang="en-US" altLang="ko-KR" sz="1000" b="1" kern="1200">
                        <a:ln>
                          <a:solidFill>
                            <a:schemeClr val="bg1">
                              <a:lumMod val="75000"/>
                              <a:alpha val="0"/>
                            </a:schemeClr>
                          </a:solidFill>
                        </a:ln>
                        <a:solidFill>
                          <a:schemeClr val="bg1"/>
                        </a:solidFill>
                        <a:latin typeface="KoPub돋움체 Medium" panose="02020603020101020101" pitchFamily="18" charset="-127"/>
                        <a:ea typeface="KoPub돋움체 Medium" panose="02020603020101020101" pitchFamily="18" charset="-127"/>
                        <a:cs typeface="+mn-cs"/>
                      </a:endParaRPr>
                    </a:p>
                  </a:txBody>
                  <a:tcPr marL="9525" marR="9525" marT="9525" marB="0" anchor="ctr">
                    <a:solidFill>
                      <a:srgbClr val="00338D"/>
                    </a:solidFill>
                  </a:tcPr>
                </a:tc>
                <a:extLst>
                  <a:ext uri="{0D108BD9-81ED-4DB2-BD59-A6C34878D82A}">
                    <a16:rowId xmlns:a16="http://schemas.microsoft.com/office/drawing/2014/main" val="2719739031"/>
                  </a:ext>
                </a:extLst>
              </a:tr>
              <a:tr h="187200">
                <a:tc>
                  <a:txBody>
                    <a:bodyPr/>
                    <a:lstStyle/>
                    <a:p>
                      <a:pPr algn="ctr" fontAlgn="b"/>
                      <a:r>
                        <a:rPr lang="ko-KR" altLang="en-US" sz="1000" b="0" kern="1200">
                          <a:ln>
                            <a:solidFill>
                              <a:srgbClr val="F68D2E">
                                <a:alpha val="0"/>
                              </a:srgbClr>
                            </a:solidFill>
                          </a:ln>
                          <a:solidFill>
                            <a:schemeClr val="tx1"/>
                          </a:solidFill>
                          <a:latin typeface="KoPub돋움체 Medium" panose="02020603020101020101" pitchFamily="18" charset="-127"/>
                          <a:ea typeface="KoPub돋움체 Medium" panose="02020603020101020101" pitchFamily="18" charset="-127"/>
                          <a:cs typeface="+mn-cs"/>
                        </a:rPr>
                        <a:t>공급인증서</a:t>
                      </a:r>
                    </a:p>
                  </a:txBody>
                  <a:tcPr marL="9525" marR="9525" marT="9525" marB="0" anchor="ctr">
                    <a:noFill/>
                  </a:tcPr>
                </a:tc>
                <a:tc>
                  <a:txBody>
                    <a:bodyPr/>
                    <a:lstStyle/>
                    <a:p>
                      <a:pPr algn="l" fontAlgn="b"/>
                      <a:r>
                        <a:rPr lang="ko-KR" altLang="en-US" sz="900" kern="120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신재생에너지를 이용하여 에너지를 공급한 사실을 증명하는 인증</a:t>
                      </a:r>
                      <a:r>
                        <a:rPr lang="en-US" altLang="ko-KR" sz="900" kern="120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(Renewable Energy Certificate)</a:t>
                      </a:r>
                    </a:p>
                  </a:txBody>
                  <a:tcPr marL="72000" marR="72000" marT="36000" marB="36000" anchor="ctr">
                    <a:noFill/>
                  </a:tcPr>
                </a:tc>
                <a:extLst>
                  <a:ext uri="{0D108BD9-81ED-4DB2-BD59-A6C34878D82A}">
                    <a16:rowId xmlns:a16="http://schemas.microsoft.com/office/drawing/2014/main" val="2059202109"/>
                  </a:ext>
                </a:extLst>
              </a:tr>
              <a:tr h="187200">
                <a:tc>
                  <a:txBody>
                    <a:bodyPr/>
                    <a:lstStyle/>
                    <a:p>
                      <a:pPr algn="ctr" fontAlgn="b"/>
                      <a:r>
                        <a:rPr lang="ko-KR" altLang="en-US" sz="1000" b="0" kern="1200">
                          <a:ln>
                            <a:solidFill>
                              <a:srgbClr val="F68D2E">
                                <a:alpha val="0"/>
                              </a:srgbClr>
                            </a:solidFill>
                          </a:ln>
                          <a:solidFill>
                            <a:schemeClr val="tx1"/>
                          </a:solidFill>
                          <a:latin typeface="KoPub돋움체 Medium" panose="02020603020101020101" pitchFamily="18" charset="-127"/>
                          <a:ea typeface="KoPub돋움체 Medium" panose="02020603020101020101" pitchFamily="18" charset="-127"/>
                          <a:cs typeface="+mn-cs"/>
                        </a:rPr>
                        <a:t>발급량</a:t>
                      </a:r>
                    </a:p>
                  </a:txBody>
                  <a:tcPr marL="9525" marR="9525" marT="9525" marB="0" anchor="ctr">
                    <a:noFill/>
                  </a:tcPr>
                </a:tc>
                <a:tc>
                  <a:txBody>
                    <a:bodyPr/>
                    <a:lstStyle/>
                    <a:p>
                      <a:pPr algn="l" fontAlgn="b"/>
                      <a:r>
                        <a:rPr lang="ko-KR" altLang="en-US" sz="900" kern="120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전력공급량</a:t>
                      </a:r>
                      <a:r>
                        <a:rPr lang="en-US" altLang="ko-KR" sz="900" kern="120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(MWh) x </a:t>
                      </a:r>
                      <a:r>
                        <a:rPr lang="ko-KR" altLang="en-US" sz="900" kern="120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가중치</a:t>
                      </a:r>
                      <a:endParaRPr lang="en-US" altLang="ko-KR" sz="900" kern="120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endParaRPr>
                    </a:p>
                  </a:txBody>
                  <a:tcPr marL="72000" marR="72000" marT="36000" marB="36000" anchor="ctr">
                    <a:noFill/>
                  </a:tcPr>
                </a:tc>
                <a:extLst>
                  <a:ext uri="{0D108BD9-81ED-4DB2-BD59-A6C34878D82A}">
                    <a16:rowId xmlns:a16="http://schemas.microsoft.com/office/drawing/2014/main" val="2903999645"/>
                  </a:ext>
                </a:extLst>
              </a:tr>
              <a:tr h="187200">
                <a:tc>
                  <a:txBody>
                    <a:bodyPr/>
                    <a:lstStyle/>
                    <a:p>
                      <a:pPr algn="ctr" fontAlgn="b"/>
                      <a:r>
                        <a:rPr lang="ko-KR" altLang="en-US" sz="1000" b="0" kern="1200">
                          <a:ln>
                            <a:solidFill>
                              <a:srgbClr val="F68D2E">
                                <a:alpha val="0"/>
                              </a:srgbClr>
                            </a:solidFill>
                          </a:ln>
                          <a:solidFill>
                            <a:schemeClr val="tx1"/>
                          </a:solidFill>
                          <a:latin typeface="KoPub돋움체 Medium" panose="02020603020101020101" pitchFamily="18" charset="-127"/>
                          <a:ea typeface="KoPub돋움체 Medium" panose="02020603020101020101" pitchFamily="18" charset="-127"/>
                          <a:cs typeface="+mn-cs"/>
                        </a:rPr>
                        <a:t>이행실적 인정범위</a:t>
                      </a:r>
                    </a:p>
                  </a:txBody>
                  <a:tcPr marL="9525" marR="9525" marT="9525" marB="0" anchor="ctr">
                    <a:lnB w="6350" cap="flat" cmpd="sng" algn="ctr">
                      <a:solidFill>
                        <a:srgbClr val="005EB8"/>
                      </a:solidFill>
                      <a:prstDash val="solid"/>
                      <a:round/>
                      <a:headEnd type="none" w="med" len="med"/>
                      <a:tailEnd type="none" w="med" len="med"/>
                    </a:lnB>
                    <a:noFill/>
                  </a:tcPr>
                </a:tc>
                <a:tc>
                  <a:txBody>
                    <a:bodyPr/>
                    <a:lstStyle/>
                    <a:p>
                      <a:pPr algn="l" fontAlgn="b"/>
                      <a:r>
                        <a:rPr lang="ko-KR" altLang="en-US" sz="900" kern="120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공급의무자 이행실적으로 </a:t>
                      </a:r>
                      <a:r>
                        <a:rPr lang="en-US" altLang="ko-KR" sz="900" kern="120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1REC </a:t>
                      </a:r>
                      <a:r>
                        <a:rPr lang="ko-KR" altLang="en-US" sz="900" kern="120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제출시 이행실적 </a:t>
                      </a:r>
                      <a:r>
                        <a:rPr lang="en-US" altLang="ko-KR" sz="900" kern="120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1MW</a:t>
                      </a:r>
                      <a:r>
                        <a:rPr lang="ko-KR" altLang="en-US" sz="900" kern="120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로 간주</a:t>
                      </a:r>
                      <a:endParaRPr lang="en-US" altLang="ko-KR" sz="900" kern="120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endParaRPr>
                    </a:p>
                  </a:txBody>
                  <a:tcPr marL="72000" marR="72000" marT="36000" marB="36000" anchor="ctr">
                    <a:lnB w="6350" cap="flat" cmpd="sng" algn="ctr">
                      <a:solidFill>
                        <a:srgbClr val="005EB8"/>
                      </a:solidFill>
                      <a:prstDash val="solid"/>
                      <a:round/>
                      <a:headEnd type="none" w="med" len="med"/>
                      <a:tailEnd type="none" w="med" len="med"/>
                    </a:lnB>
                    <a:noFill/>
                  </a:tcPr>
                </a:tc>
                <a:extLst>
                  <a:ext uri="{0D108BD9-81ED-4DB2-BD59-A6C34878D82A}">
                    <a16:rowId xmlns:a16="http://schemas.microsoft.com/office/drawing/2014/main" val="2935602984"/>
                  </a:ext>
                </a:extLst>
              </a:tr>
            </a:tbl>
          </a:graphicData>
        </a:graphic>
      </p:graphicFrame>
      <p:sp>
        <p:nvSpPr>
          <p:cNvPr id="35" name="직사각형 34">
            <a:extLst>
              <a:ext uri="{FF2B5EF4-FFF2-40B4-BE49-F238E27FC236}">
                <a16:creationId xmlns:a16="http://schemas.microsoft.com/office/drawing/2014/main" id="{8E5F6EF2-4E16-EB15-DC59-BC1AAA3C95E0}"/>
              </a:ext>
            </a:extLst>
          </p:cNvPr>
          <p:cNvSpPr/>
          <p:nvPr/>
        </p:nvSpPr>
        <p:spPr>
          <a:xfrm flipH="1">
            <a:off x="5590570" y="2684705"/>
            <a:ext cx="619964" cy="216000"/>
          </a:xfrm>
          <a:prstGeom prst="rect">
            <a:avLst/>
          </a:prstGeom>
          <a:solidFill>
            <a:srgbClr val="76D2FF">
              <a:alpha val="30000"/>
            </a:srgbClr>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ko-KR" altLang="en-US" sz="1000" b="1">
                <a:ln>
                  <a:solidFill>
                    <a:srgbClr val="F68D2E">
                      <a:alpha val="0"/>
                    </a:srgbClr>
                  </a:solidFill>
                </a:ln>
                <a:solidFill>
                  <a:schemeClr val="tx2"/>
                </a:solidFill>
                <a:latin typeface="KoPub돋움체 Light" panose="00000300000000000000" pitchFamily="2" charset="-127"/>
                <a:ea typeface="KoPub돋움체 Light" panose="00000300000000000000" pitchFamily="2" charset="-127"/>
              </a:rPr>
              <a:t>발전사업자</a:t>
            </a:r>
          </a:p>
        </p:txBody>
      </p:sp>
      <p:sp>
        <p:nvSpPr>
          <p:cNvPr id="36" name="직사각형 35">
            <a:extLst>
              <a:ext uri="{FF2B5EF4-FFF2-40B4-BE49-F238E27FC236}">
                <a16:creationId xmlns:a16="http://schemas.microsoft.com/office/drawing/2014/main" id="{9D7484DC-CA2F-D202-5339-02B063E5A3BC}"/>
              </a:ext>
            </a:extLst>
          </p:cNvPr>
          <p:cNvSpPr/>
          <p:nvPr/>
        </p:nvSpPr>
        <p:spPr>
          <a:xfrm flipH="1">
            <a:off x="7010807" y="2691379"/>
            <a:ext cx="619964" cy="21600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ko-KR" altLang="en-US" sz="1000" b="1">
                <a:ln>
                  <a:solidFill>
                    <a:srgbClr val="F68D2E">
                      <a:alpha val="0"/>
                    </a:srgbClr>
                  </a:solidFill>
                </a:ln>
                <a:solidFill>
                  <a:schemeClr val="tx2"/>
                </a:solidFill>
                <a:latin typeface="KoPub돋움체 Light" panose="00000300000000000000" pitchFamily="2" charset="-127"/>
                <a:ea typeface="KoPub돋움체 Light" panose="00000300000000000000" pitchFamily="2" charset="-127"/>
              </a:rPr>
              <a:t>전력거래소</a:t>
            </a:r>
          </a:p>
        </p:txBody>
      </p:sp>
      <p:sp>
        <p:nvSpPr>
          <p:cNvPr id="37" name="직사각형 36">
            <a:extLst>
              <a:ext uri="{FF2B5EF4-FFF2-40B4-BE49-F238E27FC236}">
                <a16:creationId xmlns:a16="http://schemas.microsoft.com/office/drawing/2014/main" id="{2EA65E47-9F1D-446D-C46E-848EC5B03B38}"/>
              </a:ext>
            </a:extLst>
          </p:cNvPr>
          <p:cNvSpPr/>
          <p:nvPr/>
        </p:nvSpPr>
        <p:spPr>
          <a:xfrm flipH="1">
            <a:off x="8431044" y="2684296"/>
            <a:ext cx="619964" cy="21600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ko-KR" altLang="en-US" sz="1000" b="1">
                <a:ln>
                  <a:solidFill>
                    <a:srgbClr val="F68D2E">
                      <a:alpha val="0"/>
                    </a:srgbClr>
                  </a:solidFill>
                </a:ln>
                <a:solidFill>
                  <a:schemeClr val="tx2"/>
                </a:solidFill>
                <a:latin typeface="KoPub돋움체 Light" panose="00000300000000000000" pitchFamily="2" charset="-127"/>
                <a:ea typeface="KoPub돋움체 Light" panose="00000300000000000000" pitchFamily="2" charset="-127"/>
              </a:rPr>
              <a:t>공급의무사</a:t>
            </a:r>
          </a:p>
        </p:txBody>
      </p:sp>
      <p:sp>
        <p:nvSpPr>
          <p:cNvPr id="38" name="직사각형 37">
            <a:extLst>
              <a:ext uri="{FF2B5EF4-FFF2-40B4-BE49-F238E27FC236}">
                <a16:creationId xmlns:a16="http://schemas.microsoft.com/office/drawing/2014/main" id="{545FE123-95C3-1343-26DD-FD1A2FF164BC}"/>
              </a:ext>
            </a:extLst>
          </p:cNvPr>
          <p:cNvSpPr/>
          <p:nvPr/>
        </p:nvSpPr>
        <p:spPr>
          <a:xfrm>
            <a:off x="5408186" y="2103123"/>
            <a:ext cx="984731" cy="216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ko-KR" altLang="en-US" sz="1000" b="1">
                <a:ln>
                  <a:solidFill>
                    <a:srgbClr val="F68D2E">
                      <a:alpha val="0"/>
                    </a:srgbClr>
                  </a:solidFill>
                </a:ln>
                <a:solidFill>
                  <a:schemeClr val="bg1"/>
                </a:solidFill>
                <a:latin typeface="KoPub돋움체 Light" panose="00000300000000000000" pitchFamily="2" charset="-127"/>
                <a:ea typeface="KoPub돋움체 Light" panose="00000300000000000000" pitchFamily="2" charset="-127"/>
              </a:rPr>
              <a:t>한국에너지공단</a:t>
            </a:r>
            <a:endParaRPr lang="ko-KR" altLang="en-US" sz="1000" b="1" baseline="30000">
              <a:ln>
                <a:solidFill>
                  <a:srgbClr val="F68D2E">
                    <a:alpha val="0"/>
                  </a:srgbClr>
                </a:solidFill>
              </a:ln>
              <a:solidFill>
                <a:schemeClr val="bg1"/>
              </a:solidFill>
              <a:latin typeface="KoPub돋움체 Light" panose="00000300000000000000" pitchFamily="2" charset="-127"/>
              <a:ea typeface="KoPub돋움체 Light" panose="00000300000000000000" pitchFamily="2" charset="-127"/>
            </a:endParaRPr>
          </a:p>
        </p:txBody>
      </p:sp>
      <p:sp>
        <p:nvSpPr>
          <p:cNvPr id="39" name="직사각형 38">
            <a:extLst>
              <a:ext uri="{FF2B5EF4-FFF2-40B4-BE49-F238E27FC236}">
                <a16:creationId xmlns:a16="http://schemas.microsoft.com/office/drawing/2014/main" id="{FA297966-AE5E-F8E4-B830-DB1AF26E0E3C}"/>
              </a:ext>
            </a:extLst>
          </p:cNvPr>
          <p:cNvSpPr/>
          <p:nvPr/>
        </p:nvSpPr>
        <p:spPr>
          <a:xfrm flipH="1">
            <a:off x="6210534" y="3304901"/>
            <a:ext cx="619964" cy="21600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ko-KR" altLang="en-US" sz="1000" b="1">
                <a:ln>
                  <a:solidFill>
                    <a:srgbClr val="F68D2E">
                      <a:alpha val="0"/>
                    </a:srgbClr>
                  </a:solidFill>
                </a:ln>
                <a:solidFill>
                  <a:schemeClr val="tx2"/>
                </a:solidFill>
                <a:latin typeface="KoPub돋움체 Light" panose="00000300000000000000" pitchFamily="2" charset="-127"/>
                <a:ea typeface="KoPub돋움체 Light" panose="00000300000000000000" pitchFamily="2" charset="-127"/>
              </a:rPr>
              <a:t>한국전력</a:t>
            </a:r>
          </a:p>
        </p:txBody>
      </p:sp>
      <p:sp>
        <p:nvSpPr>
          <p:cNvPr id="40" name="직사각형 39">
            <a:extLst>
              <a:ext uri="{FF2B5EF4-FFF2-40B4-BE49-F238E27FC236}">
                <a16:creationId xmlns:a16="http://schemas.microsoft.com/office/drawing/2014/main" id="{0430FE7F-D31D-B230-F90B-57B89D2C5851}"/>
              </a:ext>
            </a:extLst>
          </p:cNvPr>
          <p:cNvSpPr/>
          <p:nvPr/>
        </p:nvSpPr>
        <p:spPr>
          <a:xfrm flipH="1">
            <a:off x="7821086" y="3304155"/>
            <a:ext cx="619964" cy="21600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ko-KR" altLang="en-US" sz="1000" b="1">
                <a:ln>
                  <a:solidFill>
                    <a:srgbClr val="F68D2E">
                      <a:alpha val="0"/>
                    </a:srgbClr>
                  </a:solidFill>
                </a:ln>
                <a:solidFill>
                  <a:schemeClr val="tx2"/>
                </a:solidFill>
                <a:latin typeface="KoPub돋움체 Light" panose="00000300000000000000" pitchFamily="2" charset="-127"/>
                <a:ea typeface="KoPub돋움체 Light" panose="00000300000000000000" pitchFamily="2" charset="-127"/>
              </a:rPr>
              <a:t>소비자</a:t>
            </a:r>
          </a:p>
        </p:txBody>
      </p:sp>
      <p:cxnSp>
        <p:nvCxnSpPr>
          <p:cNvPr id="41" name="직선 연결선 40">
            <a:extLst>
              <a:ext uri="{FF2B5EF4-FFF2-40B4-BE49-F238E27FC236}">
                <a16:creationId xmlns:a16="http://schemas.microsoft.com/office/drawing/2014/main" id="{81395134-D6CF-BC98-B8D8-AFE6AE9B9675}"/>
              </a:ext>
            </a:extLst>
          </p:cNvPr>
          <p:cNvCxnSpPr>
            <a:cxnSpLocks/>
          </p:cNvCxnSpPr>
          <p:nvPr/>
        </p:nvCxnSpPr>
        <p:spPr>
          <a:xfrm>
            <a:off x="5900552" y="2330168"/>
            <a:ext cx="0" cy="354537"/>
          </a:xfrm>
          <a:prstGeom prst="line">
            <a:avLst/>
          </a:prstGeom>
          <a:ln w="3175">
            <a:solidFill>
              <a:schemeClr val="bg1">
                <a:lumMod val="75000"/>
              </a:schemeClr>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42" name="직선 연결선 41">
            <a:extLst>
              <a:ext uri="{FF2B5EF4-FFF2-40B4-BE49-F238E27FC236}">
                <a16:creationId xmlns:a16="http://schemas.microsoft.com/office/drawing/2014/main" id="{13E432EB-62FA-87FD-4849-10E62037BD90}"/>
              </a:ext>
            </a:extLst>
          </p:cNvPr>
          <p:cNvCxnSpPr>
            <a:cxnSpLocks/>
          </p:cNvCxnSpPr>
          <p:nvPr/>
        </p:nvCxnSpPr>
        <p:spPr>
          <a:xfrm>
            <a:off x="6214729" y="2803818"/>
            <a:ext cx="757599" cy="4884"/>
          </a:xfrm>
          <a:prstGeom prst="line">
            <a:avLst/>
          </a:prstGeom>
          <a:ln w="3175">
            <a:solidFill>
              <a:schemeClr val="bg1">
                <a:lumMod val="75000"/>
              </a:schemeClr>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43" name="직선 연결선 42">
            <a:extLst>
              <a:ext uri="{FF2B5EF4-FFF2-40B4-BE49-F238E27FC236}">
                <a16:creationId xmlns:a16="http://schemas.microsoft.com/office/drawing/2014/main" id="{65015B9B-C372-F44F-35F7-5D3DF6F84769}"/>
              </a:ext>
            </a:extLst>
          </p:cNvPr>
          <p:cNvCxnSpPr>
            <a:cxnSpLocks/>
          </p:cNvCxnSpPr>
          <p:nvPr/>
        </p:nvCxnSpPr>
        <p:spPr>
          <a:xfrm>
            <a:off x="7630771" y="2811325"/>
            <a:ext cx="751257" cy="0"/>
          </a:xfrm>
          <a:prstGeom prst="line">
            <a:avLst/>
          </a:prstGeom>
          <a:ln w="3175">
            <a:solidFill>
              <a:schemeClr val="bg1">
                <a:lumMod val="75000"/>
              </a:schemeClr>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44" name="직선 연결선 43">
            <a:extLst>
              <a:ext uri="{FF2B5EF4-FFF2-40B4-BE49-F238E27FC236}">
                <a16:creationId xmlns:a16="http://schemas.microsoft.com/office/drawing/2014/main" id="{DA4D75D6-3F41-D20D-F214-D788346ECB12}"/>
              </a:ext>
            </a:extLst>
          </p:cNvPr>
          <p:cNvCxnSpPr>
            <a:cxnSpLocks/>
            <a:stCxn id="39" idx="1"/>
          </p:cNvCxnSpPr>
          <p:nvPr/>
        </p:nvCxnSpPr>
        <p:spPr>
          <a:xfrm>
            <a:off x="6830498" y="3412901"/>
            <a:ext cx="948635" cy="0"/>
          </a:xfrm>
          <a:prstGeom prst="line">
            <a:avLst/>
          </a:prstGeom>
          <a:ln w="3175">
            <a:solidFill>
              <a:schemeClr val="bg1">
                <a:lumMod val="75000"/>
              </a:schemeClr>
            </a:solidFill>
            <a:tailEnd type="triangle" w="sm" len="sm"/>
          </a:ln>
          <a:effectLst/>
        </p:spPr>
        <p:style>
          <a:lnRef idx="2">
            <a:schemeClr val="accent1"/>
          </a:lnRef>
          <a:fillRef idx="0">
            <a:schemeClr val="accent1"/>
          </a:fillRef>
          <a:effectRef idx="1">
            <a:schemeClr val="accent1"/>
          </a:effectRef>
          <a:fontRef idx="minor">
            <a:schemeClr val="tx1"/>
          </a:fontRef>
        </p:style>
      </p:cxnSp>
      <p:sp>
        <p:nvSpPr>
          <p:cNvPr id="45" name="자유형: 도형 44">
            <a:extLst>
              <a:ext uri="{FF2B5EF4-FFF2-40B4-BE49-F238E27FC236}">
                <a16:creationId xmlns:a16="http://schemas.microsoft.com/office/drawing/2014/main" id="{341CEEC8-0492-B619-0DFB-21107900CCDB}"/>
              </a:ext>
            </a:extLst>
          </p:cNvPr>
          <p:cNvSpPr/>
          <p:nvPr/>
        </p:nvSpPr>
        <p:spPr>
          <a:xfrm>
            <a:off x="5900551" y="2900705"/>
            <a:ext cx="284761" cy="501442"/>
          </a:xfrm>
          <a:custGeom>
            <a:avLst/>
            <a:gdLst>
              <a:gd name="connsiteX0" fmla="*/ 0 w 252412"/>
              <a:gd name="connsiteY0" fmla="*/ 0 h 261937"/>
              <a:gd name="connsiteX1" fmla="*/ 0 w 252412"/>
              <a:gd name="connsiteY1" fmla="*/ 261937 h 261937"/>
              <a:gd name="connsiteX2" fmla="*/ 252412 w 252412"/>
              <a:gd name="connsiteY2" fmla="*/ 261937 h 261937"/>
            </a:gdLst>
            <a:ahLst/>
            <a:cxnLst>
              <a:cxn ang="0">
                <a:pos x="connsiteX0" y="connsiteY0"/>
              </a:cxn>
              <a:cxn ang="0">
                <a:pos x="connsiteX1" y="connsiteY1"/>
              </a:cxn>
              <a:cxn ang="0">
                <a:pos x="connsiteX2" y="connsiteY2"/>
              </a:cxn>
            </a:cxnLst>
            <a:rect l="l" t="t" r="r" b="b"/>
            <a:pathLst>
              <a:path w="252412" h="261937">
                <a:moveTo>
                  <a:pt x="0" y="0"/>
                </a:moveTo>
                <a:lnTo>
                  <a:pt x="0" y="261937"/>
                </a:lnTo>
                <a:lnTo>
                  <a:pt x="252412" y="261937"/>
                </a:lnTo>
              </a:path>
            </a:pathLst>
          </a:custGeom>
          <a:ln w="3175">
            <a:solidFill>
              <a:schemeClr val="bg1">
                <a:lumMod val="75000"/>
              </a:schemeClr>
            </a:solidFill>
            <a:tailEnd type="triangle" w="sm" len="sm"/>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ko-KR" altLang="en-US"/>
          </a:p>
        </p:txBody>
      </p:sp>
      <p:sp>
        <p:nvSpPr>
          <p:cNvPr id="46" name="TextBox 45">
            <a:extLst>
              <a:ext uri="{FF2B5EF4-FFF2-40B4-BE49-F238E27FC236}">
                <a16:creationId xmlns:a16="http://schemas.microsoft.com/office/drawing/2014/main" id="{910DD075-1CFA-8DE3-E8AF-F0898A88B24A}"/>
              </a:ext>
            </a:extLst>
          </p:cNvPr>
          <p:cNvSpPr txBox="1"/>
          <p:nvPr/>
        </p:nvSpPr>
        <p:spPr>
          <a:xfrm>
            <a:off x="5360539" y="2430731"/>
            <a:ext cx="460062" cy="138499"/>
          </a:xfrm>
          <a:prstGeom prst="rect">
            <a:avLst/>
          </a:prstGeom>
          <a:noFill/>
        </p:spPr>
        <p:txBody>
          <a:bodyPr wrap="none" lIns="0" tIns="0" rIns="0" bIns="0" rtlCol="0">
            <a:spAutoFit/>
          </a:bodyPr>
          <a:lstStyle/>
          <a:p>
            <a:r>
              <a:rPr lang="en-US" altLang="ko-KR" sz="900">
                <a:ln>
                  <a:solidFill>
                    <a:schemeClr val="bg1">
                      <a:lumMod val="75000"/>
                      <a:alpha val="0"/>
                    </a:schemeClr>
                  </a:solidFill>
                </a:ln>
                <a:latin typeface="KoPub돋움체 Light" panose="00000300000000000000" pitchFamily="2" charset="-127"/>
                <a:ea typeface="KoPub돋움체 Light" panose="00000300000000000000" pitchFamily="2" charset="-127"/>
              </a:rPr>
              <a:t>REC </a:t>
            </a:r>
            <a:r>
              <a:rPr lang="ko-KR" altLang="en-US" sz="900">
                <a:ln>
                  <a:solidFill>
                    <a:schemeClr val="bg1">
                      <a:lumMod val="75000"/>
                      <a:alpha val="0"/>
                    </a:schemeClr>
                  </a:solidFill>
                </a:ln>
                <a:latin typeface="KoPub돋움체 Light" panose="00000300000000000000" pitchFamily="2" charset="-127"/>
                <a:ea typeface="KoPub돋움체 Light" panose="00000300000000000000" pitchFamily="2" charset="-127"/>
              </a:rPr>
              <a:t>발급</a:t>
            </a:r>
          </a:p>
        </p:txBody>
      </p:sp>
      <p:sp>
        <p:nvSpPr>
          <p:cNvPr id="47" name="TextBox 46">
            <a:extLst>
              <a:ext uri="{FF2B5EF4-FFF2-40B4-BE49-F238E27FC236}">
                <a16:creationId xmlns:a16="http://schemas.microsoft.com/office/drawing/2014/main" id="{5EF08DEF-6B7A-AD31-0874-F9CB4A195039}"/>
              </a:ext>
            </a:extLst>
          </p:cNvPr>
          <p:cNvSpPr txBox="1"/>
          <p:nvPr/>
        </p:nvSpPr>
        <p:spPr>
          <a:xfrm>
            <a:off x="6332408" y="2634926"/>
            <a:ext cx="460062" cy="138499"/>
          </a:xfrm>
          <a:prstGeom prst="rect">
            <a:avLst/>
          </a:prstGeom>
          <a:noFill/>
        </p:spPr>
        <p:txBody>
          <a:bodyPr wrap="none" lIns="0" tIns="0" rIns="0" bIns="0" rtlCol="0">
            <a:spAutoFit/>
          </a:bodyPr>
          <a:lstStyle/>
          <a:p>
            <a:r>
              <a:rPr lang="en-US" altLang="ko-KR" sz="900">
                <a:ln>
                  <a:solidFill>
                    <a:schemeClr val="bg1">
                      <a:lumMod val="75000"/>
                      <a:alpha val="0"/>
                    </a:schemeClr>
                  </a:solidFill>
                </a:ln>
                <a:latin typeface="KoPub돋움체 Light" panose="00000300000000000000" pitchFamily="2" charset="-127"/>
                <a:ea typeface="KoPub돋움체 Light" panose="00000300000000000000" pitchFamily="2" charset="-127"/>
              </a:rPr>
              <a:t>REC </a:t>
            </a:r>
            <a:r>
              <a:rPr lang="ko-KR" altLang="en-US" sz="900">
                <a:ln>
                  <a:solidFill>
                    <a:schemeClr val="bg1">
                      <a:lumMod val="75000"/>
                      <a:alpha val="0"/>
                    </a:schemeClr>
                  </a:solidFill>
                </a:ln>
                <a:latin typeface="KoPub돋움체 Light" panose="00000300000000000000" pitchFamily="2" charset="-127"/>
                <a:ea typeface="KoPub돋움체 Light" panose="00000300000000000000" pitchFamily="2" charset="-127"/>
              </a:rPr>
              <a:t>판매</a:t>
            </a:r>
          </a:p>
        </p:txBody>
      </p:sp>
      <p:sp>
        <p:nvSpPr>
          <p:cNvPr id="49" name="TextBox 48">
            <a:extLst>
              <a:ext uri="{FF2B5EF4-FFF2-40B4-BE49-F238E27FC236}">
                <a16:creationId xmlns:a16="http://schemas.microsoft.com/office/drawing/2014/main" id="{EC7CA602-676C-B60F-C14A-4EB349A134EE}"/>
              </a:ext>
            </a:extLst>
          </p:cNvPr>
          <p:cNvSpPr txBox="1"/>
          <p:nvPr/>
        </p:nvSpPr>
        <p:spPr>
          <a:xfrm>
            <a:off x="7798671" y="2634926"/>
            <a:ext cx="403957" cy="138499"/>
          </a:xfrm>
          <a:prstGeom prst="rect">
            <a:avLst/>
          </a:prstGeom>
          <a:noFill/>
        </p:spPr>
        <p:txBody>
          <a:bodyPr wrap="none" lIns="0" tIns="0" rIns="0" bIns="0" rtlCol="0">
            <a:spAutoFit/>
          </a:bodyPr>
          <a:lstStyle/>
          <a:p>
            <a:r>
              <a:rPr lang="ko-KR" altLang="en-US" sz="900">
                <a:ln>
                  <a:solidFill>
                    <a:schemeClr val="bg1">
                      <a:lumMod val="75000"/>
                      <a:alpha val="0"/>
                    </a:schemeClr>
                  </a:solidFill>
                </a:ln>
                <a:latin typeface="KoPub돋움체 Light" panose="00000300000000000000" pitchFamily="2" charset="-127"/>
                <a:ea typeface="KoPub돋움체 Light" panose="00000300000000000000" pitchFamily="2" charset="-127"/>
              </a:rPr>
              <a:t>외부조달</a:t>
            </a:r>
          </a:p>
        </p:txBody>
      </p:sp>
      <p:sp>
        <p:nvSpPr>
          <p:cNvPr id="50" name="TextBox 49">
            <a:extLst>
              <a:ext uri="{FF2B5EF4-FFF2-40B4-BE49-F238E27FC236}">
                <a16:creationId xmlns:a16="http://schemas.microsoft.com/office/drawing/2014/main" id="{AF9ED646-9DD2-5C5D-7776-6C4A2A9FE663}"/>
              </a:ext>
            </a:extLst>
          </p:cNvPr>
          <p:cNvSpPr txBox="1"/>
          <p:nvPr/>
        </p:nvSpPr>
        <p:spPr>
          <a:xfrm>
            <a:off x="7110559" y="3228320"/>
            <a:ext cx="437620" cy="138499"/>
          </a:xfrm>
          <a:prstGeom prst="rect">
            <a:avLst/>
          </a:prstGeom>
          <a:noFill/>
        </p:spPr>
        <p:txBody>
          <a:bodyPr wrap="none" lIns="0" tIns="0" rIns="0" bIns="0" rtlCol="0">
            <a:spAutoFit/>
          </a:bodyPr>
          <a:lstStyle/>
          <a:p>
            <a:r>
              <a:rPr lang="ko-KR" altLang="en-US" sz="900">
                <a:ln>
                  <a:solidFill>
                    <a:schemeClr val="bg1">
                      <a:lumMod val="75000"/>
                      <a:alpha val="0"/>
                    </a:schemeClr>
                  </a:solidFill>
                </a:ln>
                <a:latin typeface="KoPub돋움체 Light" panose="00000300000000000000" pitchFamily="2" charset="-127"/>
                <a:ea typeface="KoPub돋움체 Light" panose="00000300000000000000" pitchFamily="2" charset="-127"/>
              </a:rPr>
              <a:t>전력 공급</a:t>
            </a:r>
          </a:p>
        </p:txBody>
      </p:sp>
      <p:sp>
        <p:nvSpPr>
          <p:cNvPr id="51" name="TextBox 50">
            <a:extLst>
              <a:ext uri="{FF2B5EF4-FFF2-40B4-BE49-F238E27FC236}">
                <a16:creationId xmlns:a16="http://schemas.microsoft.com/office/drawing/2014/main" id="{345F15BF-F5DD-144B-CBA2-0D62C9D1EBB7}"/>
              </a:ext>
            </a:extLst>
          </p:cNvPr>
          <p:cNvSpPr txBox="1"/>
          <p:nvPr/>
        </p:nvSpPr>
        <p:spPr>
          <a:xfrm>
            <a:off x="5955297" y="3023023"/>
            <a:ext cx="437620" cy="138499"/>
          </a:xfrm>
          <a:prstGeom prst="rect">
            <a:avLst/>
          </a:prstGeom>
          <a:noFill/>
        </p:spPr>
        <p:txBody>
          <a:bodyPr wrap="none" lIns="0" tIns="0" rIns="0" bIns="0" rtlCol="0">
            <a:spAutoFit/>
          </a:bodyPr>
          <a:lstStyle/>
          <a:p>
            <a:r>
              <a:rPr lang="ko-KR" altLang="en-US" sz="900">
                <a:ln>
                  <a:solidFill>
                    <a:schemeClr val="bg1">
                      <a:lumMod val="75000"/>
                      <a:alpha val="0"/>
                    </a:schemeClr>
                  </a:solidFill>
                </a:ln>
                <a:latin typeface="KoPub돋움체 Light" panose="00000300000000000000" pitchFamily="2" charset="-127"/>
                <a:ea typeface="KoPub돋움체 Light" panose="00000300000000000000" pitchFamily="2" charset="-127"/>
              </a:rPr>
              <a:t>전력 판매</a:t>
            </a:r>
          </a:p>
        </p:txBody>
      </p:sp>
      <p:pic>
        <p:nvPicPr>
          <p:cNvPr id="52" name="그림 51">
            <a:extLst>
              <a:ext uri="{FF2B5EF4-FFF2-40B4-BE49-F238E27FC236}">
                <a16:creationId xmlns:a16="http://schemas.microsoft.com/office/drawing/2014/main" id="{BF40C793-5E24-F5C5-19F9-10CB5A3DC19A}"/>
              </a:ext>
            </a:extLst>
          </p:cNvPr>
          <p:cNvPicPr>
            <a:picLocks noChangeAspect="1"/>
          </p:cNvPicPr>
          <p:nvPr/>
        </p:nvPicPr>
        <p:blipFill>
          <a:blip r:embed="rId2"/>
          <a:stretch>
            <a:fillRect/>
          </a:stretch>
        </p:blipFill>
        <p:spPr>
          <a:xfrm>
            <a:off x="9938818" y="611193"/>
            <a:ext cx="6150847" cy="4052002"/>
          </a:xfrm>
          <a:prstGeom prst="rect">
            <a:avLst/>
          </a:prstGeom>
        </p:spPr>
      </p:pic>
      <p:sp>
        <p:nvSpPr>
          <p:cNvPr id="54" name="텍스트 개체 틀 7">
            <a:extLst>
              <a:ext uri="{FF2B5EF4-FFF2-40B4-BE49-F238E27FC236}">
                <a16:creationId xmlns:a16="http://schemas.microsoft.com/office/drawing/2014/main" id="{8461C016-E9DE-C667-78E8-16293AA5CD9C}"/>
              </a:ext>
            </a:extLst>
          </p:cNvPr>
          <p:cNvSpPr txBox="1">
            <a:spLocks/>
          </p:cNvSpPr>
          <p:nvPr/>
        </p:nvSpPr>
        <p:spPr>
          <a:xfrm>
            <a:off x="5068800" y="3700800"/>
            <a:ext cx="4356000" cy="2357646"/>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t"/>
          <a:lstStyle>
            <a:defPPr>
              <a:defRPr lang="en-US"/>
            </a:defPPr>
            <a:lvl1pPr marL="171450" indent="-171450" latinLnBrk="1">
              <a:spcBef>
                <a:spcPts val="600"/>
              </a:spcBef>
              <a:buFont typeface="Wingdings" panose="05000000000000000000" pitchFamily="2" charset="2"/>
              <a:buChar char="§"/>
              <a:defRPr sz="900" b="1">
                <a:solidFill>
                  <a:srgbClr val="00338D"/>
                </a:solidFill>
                <a:latin typeface="KoPub돋움체 Light" panose="00000300000000000000" pitchFamily="2" charset="-127"/>
                <a:ea typeface="KoPub돋움체 Light" panose="00000300000000000000" pitchFamily="2" charset="-127"/>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ko-KR" altLang="en-US">
                <a:latin typeface="KoPub돋움체 Bold" panose="00000800000000000000" pitchFamily="2" charset="-127"/>
                <a:ea typeface="KoPub돋움체 Bold" panose="00000800000000000000" pitchFamily="2" charset="-127"/>
              </a:rPr>
              <a:t>가중치가 높을수록 많은 </a:t>
            </a:r>
            <a:r>
              <a:rPr lang="en-US" altLang="ko-KR">
                <a:latin typeface="KoPub돋움체 Bold" panose="00000800000000000000" pitchFamily="2" charset="-127"/>
                <a:ea typeface="KoPub돋움체 Bold" panose="00000800000000000000" pitchFamily="2" charset="-127"/>
              </a:rPr>
              <a:t>REC </a:t>
            </a:r>
            <a:r>
              <a:rPr lang="ko-KR" altLang="en-US">
                <a:latin typeface="KoPub돋움체 Bold" panose="00000800000000000000" pitchFamily="2" charset="-127"/>
                <a:ea typeface="KoPub돋움체 Bold" panose="00000800000000000000" pitchFamily="2" charset="-127"/>
              </a:rPr>
              <a:t>공급 가능하며</a:t>
            </a:r>
            <a:r>
              <a:rPr lang="en-US" altLang="ko-KR">
                <a:latin typeface="KoPub돋움체 Bold" panose="00000800000000000000" pitchFamily="2" charset="-127"/>
                <a:ea typeface="KoPub돋움체 Bold" panose="00000800000000000000" pitchFamily="2" charset="-127"/>
              </a:rPr>
              <a:t>, REC</a:t>
            </a:r>
            <a:r>
              <a:rPr lang="ko-KR" altLang="en-US">
                <a:latin typeface="KoPub돋움체 Bold" panose="00000800000000000000" pitchFamily="2" charset="-127"/>
                <a:ea typeface="KoPub돋움체 Bold" panose="00000800000000000000" pitchFamily="2" charset="-127"/>
              </a:rPr>
              <a:t> 시장 활성화로 수익 향상 가능</a:t>
            </a:r>
            <a:endParaRPr lang="en-US" altLang="ko-KR">
              <a:latin typeface="KoPub돋움체 Bold" panose="00000800000000000000" pitchFamily="2" charset="-127"/>
              <a:ea typeface="KoPub돋움체 Bold" panose="00000800000000000000" pitchFamily="2" charset="-127"/>
            </a:endParaRPr>
          </a:p>
          <a:p>
            <a:pPr marL="259200">
              <a:buFont typeface="Wingdings" panose="05000000000000000000" pitchFamily="2" charset="2"/>
              <a:buChar char="ü"/>
            </a:pPr>
            <a:r>
              <a:rPr lang="ko-KR" altLang="en-US" b="0">
                <a:solidFill>
                  <a:schemeClr val="tx1"/>
                </a:solidFill>
              </a:rPr>
              <a:t>공급인증서</a:t>
            </a:r>
            <a:r>
              <a:rPr lang="en-US" altLang="ko-KR" b="0">
                <a:solidFill>
                  <a:schemeClr val="tx1"/>
                </a:solidFill>
              </a:rPr>
              <a:t>(Renewable Energy Certificate, REC)</a:t>
            </a:r>
            <a:r>
              <a:rPr lang="ko-KR" altLang="en-US" b="0">
                <a:solidFill>
                  <a:schemeClr val="tx1"/>
                </a:solidFill>
              </a:rPr>
              <a:t>란 신재생에너지를 이용하여 에너지를 공급한 사실을 증명하는 인증으로 한국에너지공단에서 인증 받을 수 있음</a:t>
            </a:r>
            <a:endParaRPr lang="en-US" altLang="ko-KR" b="0">
              <a:solidFill>
                <a:schemeClr val="tx1"/>
              </a:solidFill>
            </a:endParaRPr>
          </a:p>
          <a:p>
            <a:pPr marL="259200">
              <a:buFont typeface="Wingdings" panose="05000000000000000000" pitchFamily="2" charset="2"/>
              <a:buChar char="ü"/>
            </a:pPr>
            <a:r>
              <a:rPr lang="ko-KR" altLang="en-US" b="0">
                <a:solidFill>
                  <a:schemeClr val="tx1"/>
                </a:solidFill>
              </a:rPr>
              <a:t>신재생에너지 발전사업자는 전력거래소에 전력공급량</a:t>
            </a:r>
            <a:r>
              <a:rPr lang="en-US" altLang="ko-KR" b="0">
                <a:solidFill>
                  <a:schemeClr val="tx1"/>
                </a:solidFill>
              </a:rPr>
              <a:t>(MWh)</a:t>
            </a:r>
            <a:r>
              <a:rPr lang="ko-KR" altLang="en-US" b="0">
                <a:solidFill>
                  <a:schemeClr val="tx1"/>
                </a:solidFill>
              </a:rPr>
              <a:t>에 가중치를 곱하여 계산된 </a:t>
            </a:r>
            <a:r>
              <a:rPr lang="en-US" altLang="ko-KR" b="0">
                <a:solidFill>
                  <a:schemeClr val="tx1"/>
                </a:solidFill>
              </a:rPr>
              <a:t>REC</a:t>
            </a:r>
            <a:r>
              <a:rPr lang="ko-KR" altLang="en-US" b="0">
                <a:solidFill>
                  <a:schemeClr val="tx1"/>
                </a:solidFill>
              </a:rPr>
              <a:t>를 판매하며</a:t>
            </a:r>
            <a:r>
              <a:rPr lang="en-US" altLang="ko-KR" b="0">
                <a:solidFill>
                  <a:schemeClr val="tx1"/>
                </a:solidFill>
              </a:rPr>
              <a:t>, </a:t>
            </a:r>
            <a:r>
              <a:rPr lang="ko-KR" altLang="en-US" b="0">
                <a:solidFill>
                  <a:schemeClr val="tx1"/>
                </a:solidFill>
              </a:rPr>
              <a:t>공급의무사</a:t>
            </a:r>
            <a:r>
              <a:rPr lang="en-US" altLang="ko-KR" b="0" baseline="30000">
                <a:solidFill>
                  <a:schemeClr val="tx1"/>
                </a:solidFill>
              </a:rPr>
              <a:t>1</a:t>
            </a:r>
            <a:r>
              <a:rPr lang="ko-KR" altLang="en-US" b="0">
                <a:solidFill>
                  <a:schemeClr val="tx1"/>
                </a:solidFill>
              </a:rPr>
              <a:t>는 전력거래소에서 </a:t>
            </a:r>
            <a:r>
              <a:rPr lang="en-US" altLang="ko-KR" b="0">
                <a:solidFill>
                  <a:schemeClr val="tx1"/>
                </a:solidFill>
              </a:rPr>
              <a:t>REC</a:t>
            </a:r>
            <a:r>
              <a:rPr lang="ko-KR" altLang="en-US" b="0">
                <a:solidFill>
                  <a:schemeClr val="tx1"/>
                </a:solidFill>
              </a:rPr>
              <a:t>를 구매할 수 있음</a:t>
            </a:r>
            <a:endParaRPr lang="en-US" altLang="ko-KR" b="0">
              <a:solidFill>
                <a:schemeClr val="tx1"/>
              </a:solidFill>
            </a:endParaRPr>
          </a:p>
          <a:p>
            <a:pPr marL="259200">
              <a:buFont typeface="Wingdings" panose="05000000000000000000" pitchFamily="2" charset="2"/>
              <a:buChar char="ü"/>
            </a:pPr>
            <a:r>
              <a:rPr lang="ko-KR" altLang="en-US" b="0">
                <a:solidFill>
                  <a:schemeClr val="tx1"/>
                </a:solidFill>
              </a:rPr>
              <a:t>공급의무사는</a:t>
            </a:r>
            <a:r>
              <a:rPr lang="en-US" altLang="ko-KR" b="0">
                <a:solidFill>
                  <a:schemeClr val="tx1"/>
                </a:solidFill>
              </a:rPr>
              <a:t> 1REC </a:t>
            </a:r>
            <a:r>
              <a:rPr lang="ko-KR" altLang="en-US" b="0">
                <a:solidFill>
                  <a:schemeClr val="tx1"/>
                </a:solidFill>
              </a:rPr>
              <a:t>제출 시 이행실적 </a:t>
            </a:r>
            <a:r>
              <a:rPr lang="en-US" altLang="ko-KR" b="0">
                <a:solidFill>
                  <a:schemeClr val="tx1"/>
                </a:solidFill>
              </a:rPr>
              <a:t>1MW</a:t>
            </a:r>
            <a:r>
              <a:rPr lang="ko-KR" altLang="en-US" b="0">
                <a:solidFill>
                  <a:schemeClr val="tx1"/>
                </a:solidFill>
              </a:rPr>
              <a:t>로 간주됨</a:t>
            </a:r>
            <a:endParaRPr lang="en-US" altLang="ko-KR" b="0">
              <a:solidFill>
                <a:schemeClr val="tx1"/>
              </a:solidFill>
            </a:endParaRPr>
          </a:p>
          <a:p>
            <a:pPr marL="259200">
              <a:buFont typeface="Wingdings" panose="05000000000000000000" pitchFamily="2" charset="2"/>
              <a:buChar char="ü"/>
            </a:pPr>
            <a:r>
              <a:rPr lang="ko-KR" altLang="en-US" b="0">
                <a:solidFill>
                  <a:schemeClr val="tx1"/>
                </a:solidFill>
              </a:rPr>
              <a:t>따라서</a:t>
            </a:r>
            <a:r>
              <a:rPr lang="en-US" altLang="ko-KR" b="0">
                <a:solidFill>
                  <a:schemeClr val="tx1"/>
                </a:solidFill>
              </a:rPr>
              <a:t>, </a:t>
            </a:r>
            <a:r>
              <a:rPr lang="ko-KR" altLang="en-US" b="0">
                <a:solidFill>
                  <a:schemeClr val="tx1"/>
                </a:solidFill>
              </a:rPr>
              <a:t>신재생에너지 발전사업자는 전력공급량 및 가중치가 높을수록 판매가능 </a:t>
            </a:r>
            <a:r>
              <a:rPr lang="en-US" altLang="ko-KR" b="0">
                <a:solidFill>
                  <a:schemeClr val="tx1"/>
                </a:solidFill>
              </a:rPr>
              <a:t>REC</a:t>
            </a:r>
            <a:r>
              <a:rPr lang="ko-KR" altLang="en-US" b="0">
                <a:solidFill>
                  <a:schemeClr val="tx1"/>
                </a:solidFill>
              </a:rPr>
              <a:t>가 증가하여 수익을 향상시킬 수 있음</a:t>
            </a:r>
            <a:r>
              <a:rPr lang="en-US" altLang="ko-KR" b="0">
                <a:solidFill>
                  <a:schemeClr val="tx1"/>
                </a:solidFill>
              </a:rPr>
              <a:t>. </a:t>
            </a:r>
            <a:r>
              <a:rPr lang="ko-KR" altLang="en-US" b="0">
                <a:solidFill>
                  <a:schemeClr val="tx1"/>
                </a:solidFill>
              </a:rPr>
              <a:t>가중치는 산업통상자원부에서 발표하며 해상풍력의 경우 </a:t>
            </a:r>
            <a:r>
              <a:rPr lang="en-US" altLang="ko-KR" b="0">
                <a:solidFill>
                  <a:schemeClr val="tx1"/>
                </a:solidFill>
              </a:rPr>
              <a:t>2.5</a:t>
            </a:r>
            <a:r>
              <a:rPr lang="ko-KR" altLang="en-US" b="0">
                <a:solidFill>
                  <a:schemeClr val="tx1"/>
                </a:solidFill>
              </a:rPr>
              <a:t>배로 타 에너지 대비 높은 수준</a:t>
            </a:r>
            <a:endParaRPr lang="en-US" altLang="ko-KR" b="0">
              <a:solidFill>
                <a:schemeClr val="tx1"/>
              </a:solidFill>
            </a:endParaRPr>
          </a:p>
          <a:p>
            <a:pPr marL="259200">
              <a:buFont typeface="Wingdings" panose="05000000000000000000" pitchFamily="2" charset="2"/>
              <a:buChar char="ü"/>
            </a:pPr>
            <a:r>
              <a:rPr lang="ko-KR" altLang="en-US" b="0">
                <a:solidFill>
                  <a:schemeClr val="tx1"/>
                </a:solidFill>
              </a:rPr>
              <a:t>또한 해상풍력의 경우 주민참여형으로 프로젝트 추진 시 </a:t>
            </a:r>
            <a:r>
              <a:rPr lang="en-US" altLang="ko-KR" b="0">
                <a:solidFill>
                  <a:schemeClr val="tx1"/>
                </a:solidFill>
              </a:rPr>
              <a:t>REC </a:t>
            </a:r>
            <a:r>
              <a:rPr lang="ko-KR" altLang="en-US" b="0">
                <a:solidFill>
                  <a:schemeClr val="tx1"/>
                </a:solidFill>
              </a:rPr>
              <a:t>가중치를 주민참여비율에 따라 최대 </a:t>
            </a:r>
            <a:r>
              <a:rPr lang="en-US" altLang="ko-KR" b="0">
                <a:solidFill>
                  <a:schemeClr val="tx1"/>
                </a:solidFill>
              </a:rPr>
              <a:t>0.2%</a:t>
            </a:r>
            <a:r>
              <a:rPr lang="ko-KR" altLang="en-US" b="0">
                <a:solidFill>
                  <a:schemeClr val="tx1"/>
                </a:solidFill>
              </a:rPr>
              <a:t>까지 추가되어 더 높은 수준의 가중치 확보 가능</a:t>
            </a:r>
            <a:endParaRPr lang="en-US" altLang="ko-KR" b="0">
              <a:solidFill>
                <a:schemeClr val="tx1"/>
              </a:solidFill>
            </a:endParaRPr>
          </a:p>
          <a:p>
            <a:pPr marL="259200">
              <a:buFont typeface="Wingdings" panose="05000000000000000000" pitchFamily="2" charset="2"/>
              <a:buChar char="ü"/>
            </a:pPr>
            <a:r>
              <a:rPr lang="ko-KR" altLang="en-US" b="0">
                <a:solidFill>
                  <a:schemeClr val="tx1"/>
                </a:solidFill>
              </a:rPr>
              <a:t>정부의 탄소중립 실현 정책 활성화로 신재생에너지의 수요 및 공급 증가</a:t>
            </a:r>
            <a:r>
              <a:rPr lang="en-US" altLang="ko-KR" b="0">
                <a:solidFill>
                  <a:schemeClr val="tx1"/>
                </a:solidFill>
              </a:rPr>
              <a:t>,</a:t>
            </a:r>
            <a:r>
              <a:rPr lang="ko-KR" altLang="en-US" b="0">
                <a:solidFill>
                  <a:schemeClr val="tx1"/>
                </a:solidFill>
              </a:rPr>
              <a:t> </a:t>
            </a:r>
            <a:r>
              <a:rPr lang="en-US" altLang="ko-KR" b="0">
                <a:solidFill>
                  <a:schemeClr val="tx1"/>
                </a:solidFill>
              </a:rPr>
              <a:t>REC </a:t>
            </a:r>
            <a:r>
              <a:rPr lang="ko-KR" altLang="en-US" b="0">
                <a:solidFill>
                  <a:schemeClr val="tx1"/>
                </a:solidFill>
              </a:rPr>
              <a:t>시장 활성화 및 </a:t>
            </a:r>
            <a:r>
              <a:rPr lang="en-US" altLang="ko-KR" b="0">
                <a:solidFill>
                  <a:schemeClr val="tx1"/>
                </a:solidFill>
              </a:rPr>
              <a:t>REC </a:t>
            </a:r>
            <a:r>
              <a:rPr lang="ko-KR" altLang="en-US" b="0">
                <a:solidFill>
                  <a:schemeClr val="tx1"/>
                </a:solidFill>
              </a:rPr>
              <a:t>가격 상승을 기대할 수 있음</a:t>
            </a:r>
            <a:endParaRPr lang="en-US" altLang="ko-KR" b="0">
              <a:solidFill>
                <a:schemeClr val="tx1"/>
              </a:solidFill>
            </a:endParaRPr>
          </a:p>
          <a:p>
            <a:pPr marL="259200">
              <a:buFont typeface="Wingdings" panose="05000000000000000000" pitchFamily="2" charset="2"/>
              <a:buChar char="ü"/>
            </a:pPr>
            <a:endParaRPr lang="ko-KR" altLang="en-US" b="0">
              <a:solidFill>
                <a:schemeClr val="tx1"/>
              </a:solidFill>
            </a:endParaRPr>
          </a:p>
        </p:txBody>
      </p:sp>
    </p:spTree>
    <p:extLst>
      <p:ext uri="{BB962C8B-B14F-4D97-AF65-F5344CB8AC3E}">
        <p14:creationId xmlns:p14="http://schemas.microsoft.com/office/powerpoint/2010/main" val="29879574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텍스트 개체 틀 16">
            <a:extLst>
              <a:ext uri="{FF2B5EF4-FFF2-40B4-BE49-F238E27FC236}">
                <a16:creationId xmlns:a16="http://schemas.microsoft.com/office/drawing/2014/main" id="{5A7C73A3-8BE8-4DE6-B6AA-C52589975296}"/>
              </a:ext>
            </a:extLst>
          </p:cNvPr>
          <p:cNvSpPr>
            <a:spLocks noGrp="1"/>
          </p:cNvSpPr>
          <p:nvPr>
            <p:ph type="body" sz="quarter" idx="10"/>
          </p:nvPr>
        </p:nvSpPr>
        <p:spPr>
          <a:xfrm>
            <a:off x="502976" y="193432"/>
            <a:ext cx="8574241" cy="211381"/>
          </a:xfrm>
        </p:spPr>
        <p:txBody>
          <a:bodyPr/>
          <a:lstStyle/>
          <a:p>
            <a:r>
              <a:rPr lang="en-US" altLang="ko-KR" sz="1000">
                <a:solidFill>
                  <a:schemeClr val="tx1">
                    <a:lumMod val="50000"/>
                    <a:lumOff val="50000"/>
                  </a:schemeClr>
                </a:solidFill>
                <a:latin typeface="KoPub돋움체 Bold" panose="00000800000000000000" pitchFamily="2" charset="-127"/>
                <a:ea typeface="KoPub돋움체 Bold" panose="00000800000000000000" pitchFamily="2" charset="-127"/>
                <a:cs typeface="+mn-cs"/>
              </a:rPr>
              <a:t>04 Industry Overview</a:t>
            </a:r>
            <a:endParaRPr lang="ko-KR" altLang="en-US" sz="1000">
              <a:solidFill>
                <a:schemeClr val="tx1">
                  <a:lumMod val="50000"/>
                  <a:lumOff val="50000"/>
                </a:schemeClr>
              </a:solidFill>
              <a:latin typeface="KoPub돋움체 Bold" panose="00000800000000000000" pitchFamily="2" charset="-127"/>
              <a:ea typeface="KoPub돋움체 Bold" panose="00000800000000000000" pitchFamily="2" charset="-127"/>
              <a:cs typeface="+mn-cs"/>
            </a:endParaRPr>
          </a:p>
        </p:txBody>
      </p:sp>
      <p:sp>
        <p:nvSpPr>
          <p:cNvPr id="96" name="TextBox 95">
            <a:extLst>
              <a:ext uri="{FF2B5EF4-FFF2-40B4-BE49-F238E27FC236}">
                <a16:creationId xmlns:a16="http://schemas.microsoft.com/office/drawing/2014/main" id="{48798C3D-559E-40C9-B22A-6761007405E1}"/>
              </a:ext>
            </a:extLst>
          </p:cNvPr>
          <p:cNvSpPr txBox="1"/>
          <p:nvPr/>
        </p:nvSpPr>
        <p:spPr>
          <a:xfrm flipH="1">
            <a:off x="488950" y="874727"/>
            <a:ext cx="8928100" cy="338554"/>
          </a:xfrm>
          <a:prstGeom prst="rect">
            <a:avLst/>
          </a:prstGeom>
          <a:noFill/>
        </p:spPr>
        <p:txBody>
          <a:bodyPr wrap="square" lIns="0" tIns="0" rIns="0" bIns="0" rtlCol="0">
            <a:spAutoFit/>
          </a:bodyPr>
          <a:lstStyle/>
          <a:p>
            <a:r>
              <a:rPr lang="en-US" altLang="ko-KR"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2021</a:t>
            </a:r>
            <a:r>
              <a:rPr lang="ko-KR" altLang="en-US"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년 </a:t>
            </a:r>
            <a:r>
              <a:rPr lang="en-US" altLang="ko-KR"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RPS</a:t>
            </a:r>
            <a:r>
              <a:rPr lang="ko-KR" altLang="en-US"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제도 개정안에 따르면 일부 재생에너지원의 가중치는 감소하였으나 풍력은 육상과 해상 모두 상승하였습니다</a:t>
            </a:r>
            <a:r>
              <a:rPr lang="en-US" altLang="ko-KR"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 </a:t>
            </a:r>
            <a:r>
              <a:rPr lang="ko-KR" altLang="en-US"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또한 </a:t>
            </a:r>
            <a:r>
              <a:rPr lang="en-US" altLang="ko-KR"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REC </a:t>
            </a:r>
            <a:r>
              <a:rPr lang="ko-KR" altLang="en-US"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가격은 </a:t>
            </a:r>
            <a:r>
              <a:rPr lang="en-US" altLang="ko-KR"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2023</a:t>
            </a:r>
            <a:r>
              <a:rPr lang="ko-KR" altLang="en-US"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년 </a:t>
            </a:r>
            <a:r>
              <a:rPr lang="en-US" altLang="ko-KR"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4</a:t>
            </a:r>
            <a:r>
              <a:rPr lang="ko-KR" altLang="en-US"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월 기준 </a:t>
            </a:r>
            <a:r>
              <a:rPr lang="en-US" altLang="ko-KR"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7</a:t>
            </a:r>
            <a:r>
              <a:rPr lang="ko-KR" altLang="en-US"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만원을 초과하면서 재생에너지 발전사업자의 수익성이 증가하는 모습을 보이고 있습니다</a:t>
            </a:r>
            <a:r>
              <a:rPr lang="en-US" altLang="ko-KR"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a:t>
            </a:r>
          </a:p>
        </p:txBody>
      </p:sp>
      <p:sp>
        <p:nvSpPr>
          <p:cNvPr id="97" name="제목 18">
            <a:extLst>
              <a:ext uri="{FF2B5EF4-FFF2-40B4-BE49-F238E27FC236}">
                <a16:creationId xmlns:a16="http://schemas.microsoft.com/office/drawing/2014/main" id="{E577CB65-78D0-496E-8174-B9F8D9F6DC96}"/>
              </a:ext>
            </a:extLst>
          </p:cNvPr>
          <p:cNvSpPr txBox="1">
            <a:spLocks/>
          </p:cNvSpPr>
          <p:nvPr/>
        </p:nvSpPr>
        <p:spPr>
          <a:xfrm>
            <a:off x="488951" y="439978"/>
            <a:ext cx="8928100" cy="430887"/>
          </a:xfrm>
          <a:prstGeom prst="rect">
            <a:avLst/>
          </a:prstGeom>
        </p:spPr>
        <p:txBody>
          <a:bodyPr wrap="square" lIns="0" tIns="0" rIns="0" bIns="0">
            <a:spAutoFit/>
          </a:bodyPr>
          <a:lstStyle>
            <a:defPPr>
              <a:defRPr lang="en-US"/>
            </a:defPPr>
            <a:lvl1pPr marR="0" lvl="0" indent="0" defTabSz="661751" fontAlgn="auto" latinLnBrk="1">
              <a:lnSpc>
                <a:spcPct val="100000"/>
              </a:lnSpc>
              <a:spcBef>
                <a:spcPct val="0"/>
              </a:spcBef>
              <a:spcAft>
                <a:spcPts val="2000"/>
              </a:spcAft>
              <a:buClrTx/>
              <a:buSzTx/>
              <a:buFontTx/>
              <a:buNone/>
              <a:tabLst/>
              <a:defRPr kumimoji="0" sz="2800" b="0" i="0" u="none" strike="noStrike" cap="none" spc="0" normalizeH="0" baseline="0">
                <a:ln>
                  <a:solidFill>
                    <a:srgbClr val="FD349C">
                      <a:alpha val="0"/>
                    </a:srgbClr>
                  </a:solidFill>
                </a:ln>
                <a:solidFill>
                  <a:srgbClr val="00338D"/>
                </a:solidFill>
                <a:effectLst/>
                <a:uLnTx/>
                <a:uFillTx/>
                <a:latin typeface="KoPub돋움체 Bold" panose="00000800000000000000" pitchFamily="2" charset="-127"/>
                <a:ea typeface="KoPub돋움체 Bold" panose="00000800000000000000" pitchFamily="2" charset="-127"/>
                <a:cs typeface="+mj-cs"/>
              </a:defRPr>
            </a:lvl1pPr>
          </a:lstStyle>
          <a:p>
            <a:pPr>
              <a:defRPr/>
            </a:pPr>
            <a:r>
              <a:rPr lang="en-US" altLang="ko-KR"/>
              <a:t>[</a:t>
            </a:r>
            <a:r>
              <a:rPr lang="ko-KR" altLang="en-US"/>
              <a:t>참고</a:t>
            </a:r>
            <a:r>
              <a:rPr lang="en-US" altLang="ko-KR"/>
              <a:t>]</a:t>
            </a:r>
            <a:r>
              <a:rPr lang="ko-KR" altLang="en-US"/>
              <a:t>풍력 및 재생에너지 관련 전력시장 체계</a:t>
            </a:r>
            <a:r>
              <a:rPr lang="en-US" altLang="ko-KR" sz="2000"/>
              <a:t>, </a:t>
            </a:r>
            <a:r>
              <a:rPr lang="ko-KR" altLang="en-US" sz="2000"/>
              <a:t>계속</a:t>
            </a:r>
          </a:p>
        </p:txBody>
      </p:sp>
      <p:grpSp>
        <p:nvGrpSpPr>
          <p:cNvPr id="17" name="그룹 16">
            <a:extLst>
              <a:ext uri="{FF2B5EF4-FFF2-40B4-BE49-F238E27FC236}">
                <a16:creationId xmlns:a16="http://schemas.microsoft.com/office/drawing/2014/main" id="{F62A5FA8-7BAB-FB26-54C5-0C1F18B8131C}"/>
              </a:ext>
            </a:extLst>
          </p:cNvPr>
          <p:cNvGrpSpPr/>
          <p:nvPr/>
        </p:nvGrpSpPr>
        <p:grpSpPr>
          <a:xfrm>
            <a:off x="502976" y="1307321"/>
            <a:ext cx="4341963" cy="288000"/>
            <a:chOff x="452439" y="1416168"/>
            <a:chExt cx="4392613" cy="288000"/>
          </a:xfrm>
        </p:grpSpPr>
        <p:sp>
          <p:nvSpPr>
            <p:cNvPr id="18" name="TextBox 17">
              <a:extLst>
                <a:ext uri="{FF2B5EF4-FFF2-40B4-BE49-F238E27FC236}">
                  <a16:creationId xmlns:a16="http://schemas.microsoft.com/office/drawing/2014/main" id="{51872DC5-9182-1741-0816-50874E0B9B18}"/>
                </a:ext>
              </a:extLst>
            </p:cNvPr>
            <p:cNvSpPr txBox="1"/>
            <p:nvPr/>
          </p:nvSpPr>
          <p:spPr>
            <a:xfrm>
              <a:off x="452441" y="1416168"/>
              <a:ext cx="4392609" cy="288000"/>
            </a:xfrm>
            <a:prstGeom prst="rect">
              <a:avLst/>
            </a:prstGeom>
            <a:noFill/>
          </p:spPr>
          <p:txBody>
            <a:bodyPr vert="horz" wrap="square" lIns="0" tIns="0" rIns="0" bIns="0" rtlCol="0" anchor="ctr" anchorCtr="0">
              <a:noAutofit/>
            </a:bodyPr>
            <a:lstStyle/>
            <a:p>
              <a:pPr defTabSz="888038">
                <a:defRPr/>
              </a:pPr>
              <a:r>
                <a:rPr lang="ko-KR" altLang="en-US" sz="1100" b="1">
                  <a:ln>
                    <a:solidFill>
                      <a:srgbClr val="00338D">
                        <a:alpha val="0"/>
                      </a:srgbClr>
                    </a:solidFill>
                  </a:ln>
                  <a:solidFill>
                    <a:srgbClr val="00338D"/>
                  </a:solidFill>
                  <a:latin typeface="KoPub돋움체 Medium" panose="02020603020101020101" pitchFamily="18" charset="-127"/>
                  <a:ea typeface="KoPub돋움체 Medium" panose="02020603020101020101" pitchFamily="18" charset="-127"/>
                </a:rPr>
                <a:t>재생에너지원별 </a:t>
              </a:r>
              <a:r>
                <a:rPr lang="en-US" altLang="ko-KR" sz="1100" b="1">
                  <a:ln>
                    <a:solidFill>
                      <a:srgbClr val="00338D">
                        <a:alpha val="0"/>
                      </a:srgbClr>
                    </a:solidFill>
                  </a:ln>
                  <a:solidFill>
                    <a:srgbClr val="00338D"/>
                  </a:solidFill>
                  <a:latin typeface="KoPub돋움체 Medium" panose="02020603020101020101" pitchFamily="18" charset="-127"/>
                  <a:ea typeface="KoPub돋움체 Medium" panose="02020603020101020101" pitchFamily="18" charset="-127"/>
                </a:rPr>
                <a:t>REC </a:t>
              </a:r>
              <a:r>
                <a:rPr lang="ko-KR" altLang="en-US" sz="1100" b="1">
                  <a:ln>
                    <a:solidFill>
                      <a:srgbClr val="00338D">
                        <a:alpha val="0"/>
                      </a:srgbClr>
                    </a:solidFill>
                  </a:ln>
                  <a:solidFill>
                    <a:srgbClr val="00338D"/>
                  </a:solidFill>
                  <a:latin typeface="KoPub돋움체 Medium" panose="02020603020101020101" pitchFamily="18" charset="-127"/>
                  <a:ea typeface="KoPub돋움체 Medium" panose="02020603020101020101" pitchFamily="18" charset="-127"/>
                </a:rPr>
                <a:t>가중치</a:t>
              </a:r>
              <a:r>
                <a:rPr lang="en-US" altLang="ko-KR" sz="1100" b="1">
                  <a:ln>
                    <a:solidFill>
                      <a:srgbClr val="00338D">
                        <a:alpha val="0"/>
                      </a:srgbClr>
                    </a:solidFill>
                  </a:ln>
                  <a:solidFill>
                    <a:srgbClr val="00338D"/>
                  </a:solidFill>
                  <a:latin typeface="KoPub돋움체 Medium" panose="02020603020101020101" pitchFamily="18" charset="-127"/>
                  <a:ea typeface="KoPub돋움체 Medium" panose="02020603020101020101" pitchFamily="18" charset="-127"/>
                </a:rPr>
                <a:t>(2021</a:t>
              </a:r>
              <a:r>
                <a:rPr lang="ko-KR" altLang="en-US" sz="1100" b="1">
                  <a:ln>
                    <a:solidFill>
                      <a:srgbClr val="00338D">
                        <a:alpha val="0"/>
                      </a:srgbClr>
                    </a:solidFill>
                  </a:ln>
                  <a:solidFill>
                    <a:srgbClr val="00338D"/>
                  </a:solidFill>
                  <a:latin typeface="KoPub돋움체 Medium" panose="02020603020101020101" pitchFamily="18" charset="-127"/>
                  <a:ea typeface="KoPub돋움체 Medium" panose="02020603020101020101" pitchFamily="18" charset="-127"/>
                </a:rPr>
                <a:t>년</a:t>
              </a:r>
              <a:r>
                <a:rPr lang="en-US" altLang="ko-KR" sz="1100" b="1">
                  <a:ln>
                    <a:solidFill>
                      <a:srgbClr val="00338D">
                        <a:alpha val="0"/>
                      </a:srgbClr>
                    </a:solidFill>
                  </a:ln>
                  <a:solidFill>
                    <a:srgbClr val="00338D"/>
                  </a:solidFill>
                  <a:latin typeface="KoPub돋움체 Medium" panose="02020603020101020101" pitchFamily="18" charset="-127"/>
                  <a:ea typeface="KoPub돋움체 Medium" panose="02020603020101020101" pitchFamily="18" charset="-127"/>
                </a:rPr>
                <a:t>)</a:t>
              </a:r>
              <a:r>
                <a:rPr lang="en-US" altLang="ko-KR" sz="1100" b="1" baseline="30000">
                  <a:ln>
                    <a:solidFill>
                      <a:srgbClr val="00338D">
                        <a:alpha val="0"/>
                      </a:srgbClr>
                    </a:solidFill>
                  </a:ln>
                  <a:solidFill>
                    <a:srgbClr val="00338D"/>
                  </a:solidFill>
                  <a:latin typeface="KoPub돋움체 Medium" panose="02020603020101020101" pitchFamily="18" charset="-127"/>
                  <a:ea typeface="KoPub돋움체 Medium" panose="02020603020101020101" pitchFamily="18" charset="-127"/>
                </a:rPr>
                <a:t>1,2</a:t>
              </a:r>
              <a:endParaRPr lang="ko-KR" altLang="en-US" sz="1100" b="1" baseline="30000">
                <a:ln>
                  <a:solidFill>
                    <a:srgbClr val="00338D">
                      <a:alpha val="0"/>
                    </a:srgbClr>
                  </a:solidFill>
                </a:ln>
                <a:solidFill>
                  <a:srgbClr val="00338D"/>
                </a:solidFill>
                <a:latin typeface="KoPub돋움체 Medium" panose="02020603020101020101" pitchFamily="18" charset="-127"/>
                <a:ea typeface="KoPub돋움체 Medium" panose="02020603020101020101" pitchFamily="18" charset="-127"/>
              </a:endParaRPr>
            </a:p>
          </p:txBody>
        </p:sp>
        <p:cxnSp>
          <p:nvCxnSpPr>
            <p:cNvPr id="19" name="직선 연결선 18">
              <a:extLst>
                <a:ext uri="{FF2B5EF4-FFF2-40B4-BE49-F238E27FC236}">
                  <a16:creationId xmlns:a16="http://schemas.microsoft.com/office/drawing/2014/main" id="{E9BB1F44-9BD2-5D5A-4A06-8F106BF4C84F}"/>
                </a:ext>
              </a:extLst>
            </p:cNvPr>
            <p:cNvCxnSpPr/>
            <p:nvPr/>
          </p:nvCxnSpPr>
          <p:spPr>
            <a:xfrm>
              <a:off x="452439" y="1418794"/>
              <a:ext cx="4392613"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0" name="직선 연결선 19">
              <a:extLst>
                <a:ext uri="{FF2B5EF4-FFF2-40B4-BE49-F238E27FC236}">
                  <a16:creationId xmlns:a16="http://schemas.microsoft.com/office/drawing/2014/main" id="{A6B323EC-6F86-71E7-16AB-856ABE999627}"/>
                </a:ext>
              </a:extLst>
            </p:cNvPr>
            <p:cNvCxnSpPr/>
            <p:nvPr/>
          </p:nvCxnSpPr>
          <p:spPr>
            <a:xfrm>
              <a:off x="452439" y="1700213"/>
              <a:ext cx="4392613"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21" name="그룹 20">
            <a:extLst>
              <a:ext uri="{FF2B5EF4-FFF2-40B4-BE49-F238E27FC236}">
                <a16:creationId xmlns:a16="http://schemas.microsoft.com/office/drawing/2014/main" id="{58DB5DD6-5CFD-9D21-7796-6A72112B5C77}"/>
              </a:ext>
            </a:extLst>
          </p:cNvPr>
          <p:cNvGrpSpPr/>
          <p:nvPr/>
        </p:nvGrpSpPr>
        <p:grpSpPr>
          <a:xfrm>
            <a:off x="5075087" y="1307321"/>
            <a:ext cx="4341963" cy="288000"/>
            <a:chOff x="452439" y="1416168"/>
            <a:chExt cx="4392613" cy="288000"/>
          </a:xfrm>
        </p:grpSpPr>
        <p:sp>
          <p:nvSpPr>
            <p:cNvPr id="22" name="TextBox 21">
              <a:extLst>
                <a:ext uri="{FF2B5EF4-FFF2-40B4-BE49-F238E27FC236}">
                  <a16:creationId xmlns:a16="http://schemas.microsoft.com/office/drawing/2014/main" id="{C30EA9DF-397F-FF13-40DB-63C1588233F7}"/>
                </a:ext>
              </a:extLst>
            </p:cNvPr>
            <p:cNvSpPr txBox="1"/>
            <p:nvPr/>
          </p:nvSpPr>
          <p:spPr>
            <a:xfrm>
              <a:off x="452441" y="1416168"/>
              <a:ext cx="4392609" cy="288000"/>
            </a:xfrm>
            <a:prstGeom prst="rect">
              <a:avLst/>
            </a:prstGeom>
            <a:noFill/>
          </p:spPr>
          <p:txBody>
            <a:bodyPr vert="horz" wrap="square" lIns="0" tIns="0" rIns="0" bIns="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ko-KR" altLang="en-US" sz="1100">
                  <a:ln>
                    <a:solidFill>
                      <a:prstClr val="white">
                        <a:lumMod val="75000"/>
                        <a:alpha val="0"/>
                      </a:prstClr>
                    </a:solidFill>
                  </a:ln>
                  <a:solidFill>
                    <a:srgbClr val="00338D"/>
                  </a:solidFill>
                  <a:latin typeface="KoPub돋움체 Bold" panose="00000800000000000000" pitchFamily="2" charset="-127"/>
                  <a:ea typeface="KoPub돋움체 Bold" panose="00000800000000000000" pitchFamily="2" charset="-127"/>
                  <a:cs typeface="Univers for KPMG"/>
                </a:rPr>
                <a:t>월별 </a:t>
              </a:r>
              <a:r>
                <a:rPr lang="en-US" altLang="ko-KR" sz="1100">
                  <a:ln>
                    <a:solidFill>
                      <a:prstClr val="white">
                        <a:lumMod val="75000"/>
                        <a:alpha val="0"/>
                      </a:prstClr>
                    </a:solidFill>
                  </a:ln>
                  <a:solidFill>
                    <a:srgbClr val="00338D"/>
                  </a:solidFill>
                  <a:latin typeface="KoPub돋움체 Bold" panose="00000800000000000000" pitchFamily="2" charset="-127"/>
                  <a:ea typeface="KoPub돋움체 Bold" panose="00000800000000000000" pitchFamily="2" charset="-127"/>
                  <a:cs typeface="Univers for KPMG"/>
                </a:rPr>
                <a:t>REC </a:t>
              </a:r>
              <a:r>
                <a:rPr lang="ko-KR" altLang="en-US" sz="1100">
                  <a:ln>
                    <a:solidFill>
                      <a:prstClr val="white">
                        <a:lumMod val="75000"/>
                        <a:alpha val="0"/>
                      </a:prstClr>
                    </a:solidFill>
                  </a:ln>
                  <a:solidFill>
                    <a:srgbClr val="00338D"/>
                  </a:solidFill>
                  <a:latin typeface="KoPub돋움체 Bold" panose="00000800000000000000" pitchFamily="2" charset="-127"/>
                  <a:ea typeface="KoPub돋움체 Bold" panose="00000800000000000000" pitchFamily="2" charset="-127"/>
                  <a:cs typeface="Univers for KPMG"/>
                </a:rPr>
                <a:t>현물 거래가격 및 거래량 추이</a:t>
              </a:r>
            </a:p>
          </p:txBody>
        </p:sp>
        <p:cxnSp>
          <p:nvCxnSpPr>
            <p:cNvPr id="23" name="직선 연결선 22">
              <a:extLst>
                <a:ext uri="{FF2B5EF4-FFF2-40B4-BE49-F238E27FC236}">
                  <a16:creationId xmlns:a16="http://schemas.microsoft.com/office/drawing/2014/main" id="{D1862DDD-1731-EC03-5D08-09BC8B1CB788}"/>
                </a:ext>
              </a:extLst>
            </p:cNvPr>
            <p:cNvCxnSpPr/>
            <p:nvPr/>
          </p:nvCxnSpPr>
          <p:spPr>
            <a:xfrm>
              <a:off x="452439" y="1418794"/>
              <a:ext cx="4392613"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4" name="직선 연결선 23">
              <a:extLst>
                <a:ext uri="{FF2B5EF4-FFF2-40B4-BE49-F238E27FC236}">
                  <a16:creationId xmlns:a16="http://schemas.microsoft.com/office/drawing/2014/main" id="{F773F961-03DF-6DB5-E04A-8A4F064F62EC}"/>
                </a:ext>
              </a:extLst>
            </p:cNvPr>
            <p:cNvCxnSpPr/>
            <p:nvPr/>
          </p:nvCxnSpPr>
          <p:spPr>
            <a:xfrm>
              <a:off x="452439" y="1700213"/>
              <a:ext cx="4392613"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4" name="텍스트 개체 틀 5">
            <a:extLst>
              <a:ext uri="{FF2B5EF4-FFF2-40B4-BE49-F238E27FC236}">
                <a16:creationId xmlns:a16="http://schemas.microsoft.com/office/drawing/2014/main" id="{F97F51B7-39CB-DC95-F5AA-C0E8CCA233E5}"/>
              </a:ext>
            </a:extLst>
          </p:cNvPr>
          <p:cNvSpPr txBox="1">
            <a:spLocks/>
          </p:cNvSpPr>
          <p:nvPr/>
        </p:nvSpPr>
        <p:spPr>
          <a:xfrm>
            <a:off x="489600" y="5943600"/>
            <a:ext cx="8927450" cy="429768"/>
          </a:xfrm>
          <a:prstGeom prst="rect">
            <a:avLst/>
          </a:prstGeom>
          <a:noFill/>
        </p:spPr>
        <p:txBody>
          <a:bodyPr vert="horz" wrap="square" lIns="0" tIns="0" rIns="0" bIns="0" rtlCol="0" anchor="t" anchorCtr="0">
            <a:noAutofit/>
          </a:bodyPr>
          <a:lstStyle>
            <a:lvl1pPr eaLnBrk="1" latinLnBrk="1" hangingPunct="1">
              <a:spcAft>
                <a:spcPts val="650"/>
              </a:spcAft>
              <a:defRPr lang="ko-KR" altLang="en-US" sz="800" b="0" i="0" kern="0" baseline="0" dirty="0">
                <a:solidFill>
                  <a:srgbClr val="7F7F7F"/>
                </a:solidFill>
                <a:latin typeface="+mn-lt"/>
                <a:ea typeface="+mn-ea"/>
                <a:cs typeface="Arial" panose="020B0604020202020204" pitchFamily="34" charset="0"/>
              </a:defRPr>
            </a:lvl1pPr>
            <a:lvl2pPr marL="0" indent="0" eaLnBrk="1" latinLnBrk="1" hangingPunct="1">
              <a:spcAft>
                <a:spcPts val="650"/>
              </a:spcAft>
              <a:buFont typeface="Univers for KPMG"/>
              <a:buNone/>
              <a:defRPr sz="1400" b="0" i="0">
                <a:solidFill>
                  <a:srgbClr val="003087"/>
                </a:solidFill>
                <a:latin typeface="Univers for KPMG Light" panose="020B0403020202020204" pitchFamily="34" charset="0"/>
                <a:cs typeface="Univers for KPMG" panose="020B0603020202020204" pitchFamily="34" charset="0"/>
              </a:defRPr>
            </a:lvl2pPr>
            <a:lvl3pPr marL="307975" indent="-307975" algn="l" eaLnBrk="1" latinLnBrk="1" hangingPunct="1">
              <a:spcAft>
                <a:spcPts val="650"/>
              </a:spcAft>
              <a:buFont typeface="Univers for KPMG Light" panose="020B0403020202020204" pitchFamily="34" charset="0"/>
              <a:buChar char="—"/>
              <a:defRPr sz="1400" b="0" i="0">
                <a:solidFill>
                  <a:srgbClr val="003087"/>
                </a:solidFill>
                <a:latin typeface="Univers for KPMG Light" panose="020B0403020202020204" pitchFamily="34" charset="0"/>
                <a:cs typeface="Univers for KPMG" panose="020B0603020202020204" pitchFamily="34" charset="0"/>
              </a:defRPr>
            </a:lvl3pPr>
            <a:lvl4pPr marL="623888" indent="-248400" algn="l" eaLnBrk="1" latinLnBrk="1" hangingPunct="1">
              <a:spcAft>
                <a:spcPts val="650"/>
              </a:spcAft>
              <a:buFont typeface="Univers for KPMG Light" panose="020B0403020202020204" pitchFamily="34" charset="0"/>
              <a:buChar char="–"/>
              <a:defRPr sz="1400" b="0" i="0" baseline="0">
                <a:solidFill>
                  <a:srgbClr val="003087"/>
                </a:solidFill>
                <a:latin typeface="Univers for KPMG Light" panose="020B0403020202020204" pitchFamily="34" charset="0"/>
                <a:cs typeface="Univers for KPMG" panose="020B0603020202020204" pitchFamily="34" charset="0"/>
              </a:defRPr>
            </a:lvl4pPr>
            <a:lvl5pPr marL="982663" indent="-309563" algn="l" eaLnBrk="1" latinLnBrk="1" hangingPunct="1">
              <a:spcAft>
                <a:spcPts val="650"/>
              </a:spcAft>
              <a:buFont typeface="Univers for KPMG Light" panose="020B0403020202020204" pitchFamily="34" charset="0"/>
              <a:buChar char="—"/>
              <a:defRPr lang="en-US" sz="1400" b="0" i="0" dirty="0" smtClean="0">
                <a:solidFill>
                  <a:srgbClr val="003087"/>
                </a:solidFill>
                <a:latin typeface="Univers for KPMG Light" panose="020B0403020202020204" pitchFamily="34" charset="0"/>
                <a:cs typeface="Univers for KPMG" panose="020B0603020202020204" pitchFamily="34" charset="0"/>
              </a:defRPr>
            </a:lvl5pPr>
            <a:lvl6pPr marL="1257300" indent="-247650" algn="l" eaLnBrk="1" latinLnBrk="1" hangingPunct="1">
              <a:spcAft>
                <a:spcPts val="650"/>
              </a:spcAft>
              <a:buFont typeface="Univers for KPMG Light" panose="020B0403020202020204" pitchFamily="34" charset="0"/>
              <a:buChar char="-"/>
              <a:defRPr lang="en-US" sz="1400" b="0" i="0" baseline="0" dirty="0" smtClean="0">
                <a:solidFill>
                  <a:srgbClr val="003087"/>
                </a:solidFill>
                <a:latin typeface="Univers for KPMG Light" panose="020B0403020202020204" pitchFamily="34" charset="0"/>
              </a:defRPr>
            </a:lvl6pPr>
            <a:lvl7pPr marL="1619250" indent="-309563" algn="l" eaLnBrk="1" latinLnBrk="1" hangingPunct="1">
              <a:spcAft>
                <a:spcPts val="650"/>
              </a:spcAft>
              <a:buFont typeface="Univers for KPMG Light" panose="020B0403020202020204" pitchFamily="34" charset="0"/>
              <a:buChar char="—"/>
              <a:defRPr lang="en-US" sz="1400" b="0" i="0" dirty="0" smtClean="0">
                <a:solidFill>
                  <a:srgbClr val="003087"/>
                </a:solidFill>
                <a:latin typeface="Univers for KPMG Light" panose="020B0403020202020204" pitchFamily="34" charset="0"/>
              </a:defRPr>
            </a:lvl7pPr>
            <a:lvl8pPr marL="1885950" indent="-247650" algn="l" eaLnBrk="1" latinLnBrk="1" hangingPunct="1">
              <a:spcAft>
                <a:spcPts val="650"/>
              </a:spcAft>
              <a:buFont typeface="Univers for KPMG Light" panose="020B0403020202020204" pitchFamily="34" charset="0"/>
              <a:buChar char="-"/>
              <a:defRPr lang="en-US" sz="1400" b="0" i="0" baseline="0" dirty="0" smtClean="0">
                <a:solidFill>
                  <a:srgbClr val="003087"/>
                </a:solidFill>
                <a:latin typeface="Univers for KPMG Light" panose="020B0403020202020204" pitchFamily="34" charset="0"/>
              </a:defRPr>
            </a:lvl8pPr>
          </a:lstStyle>
          <a:p>
            <a:pPr>
              <a:spcAft>
                <a:spcPts val="0"/>
              </a:spcAft>
            </a:pPr>
            <a:r>
              <a:rPr lang="en-US" altLang="ko-KR">
                <a:latin typeface="KoPub돋움체 Medium" panose="02020603020101020101" pitchFamily="18" charset="-127"/>
                <a:ea typeface="KoPub돋움체 Medium" panose="02020603020101020101" pitchFamily="18" charset="-127"/>
              </a:rPr>
              <a:t>Source :</a:t>
            </a:r>
            <a:r>
              <a:rPr lang="ko-KR" altLang="en-US">
                <a:latin typeface="KoPub돋움체 Medium" panose="02020603020101020101" pitchFamily="18" charset="-127"/>
                <a:ea typeface="KoPub돋움체 Medium" panose="02020603020101020101" pitchFamily="18" charset="-127"/>
              </a:rPr>
              <a:t> 한국에너지공단</a:t>
            </a:r>
            <a:r>
              <a:rPr lang="en-US" altLang="ko-KR">
                <a:latin typeface="KoPub돋움체 Medium" panose="02020603020101020101" pitchFamily="18" charset="-127"/>
                <a:ea typeface="KoPub돋움체 Medium" panose="02020603020101020101" pitchFamily="18" charset="-127"/>
              </a:rPr>
              <a:t>, </a:t>
            </a:r>
            <a:r>
              <a:rPr lang="ko-KR" altLang="en-US">
                <a:latin typeface="KoPub돋움체 Medium" panose="02020603020101020101" pitchFamily="18" charset="-127"/>
                <a:ea typeface="KoPub돋움체 Medium" panose="02020603020101020101" pitchFamily="18" charset="-127"/>
              </a:rPr>
              <a:t>전력거래소</a:t>
            </a:r>
            <a:endParaRPr lang="en-US" altLang="ko-KR">
              <a:latin typeface="KoPub돋움체 Medium" panose="02020603020101020101" pitchFamily="18" charset="-127"/>
              <a:ea typeface="KoPub돋움체 Medium" panose="02020603020101020101" pitchFamily="18" charset="-127"/>
            </a:endParaRPr>
          </a:p>
          <a:p>
            <a:pPr>
              <a:spcAft>
                <a:spcPts val="0"/>
              </a:spcAft>
            </a:pPr>
            <a:r>
              <a:rPr lang="en-US" altLang="ko-KR">
                <a:latin typeface="KoPub돋움체 Medium" panose="02020603020101020101" pitchFamily="18" charset="-127"/>
                <a:ea typeface="KoPub돋움체 Medium" panose="02020603020101020101" pitchFamily="18" charset="-127"/>
              </a:rPr>
              <a:t>Note 1 : REC </a:t>
            </a:r>
            <a:r>
              <a:rPr lang="ko-KR" altLang="en-US">
                <a:latin typeface="KoPub돋움체 Medium" panose="02020603020101020101" pitchFamily="18" charset="-127"/>
                <a:ea typeface="KoPub돋움체 Medium" panose="02020603020101020101" pitchFamily="18" charset="-127"/>
              </a:rPr>
              <a:t>가중치는 </a:t>
            </a:r>
            <a:r>
              <a:rPr lang="en-US" altLang="ko-KR">
                <a:latin typeface="KoPub돋움체 Medium" panose="02020603020101020101" pitchFamily="18" charset="-127"/>
                <a:ea typeface="KoPub돋움체 Medium" panose="02020603020101020101" pitchFamily="18" charset="-127"/>
              </a:rPr>
              <a:t>3</a:t>
            </a:r>
            <a:r>
              <a:rPr lang="ko-KR" altLang="en-US">
                <a:latin typeface="KoPub돋움체 Medium" panose="02020603020101020101" pitchFamily="18" charset="-127"/>
                <a:ea typeface="KoPub돋움체 Medium" panose="02020603020101020101" pitchFamily="18" charset="-127"/>
              </a:rPr>
              <a:t>년마다 산업통상자원부에서 개정안 발표</a:t>
            </a:r>
            <a:endParaRPr lang="en-US" altLang="ko-KR">
              <a:latin typeface="KoPub돋움체 Medium" panose="02020603020101020101" pitchFamily="18" charset="-127"/>
              <a:ea typeface="KoPub돋움체 Medium" panose="02020603020101020101" pitchFamily="18" charset="-127"/>
            </a:endParaRPr>
          </a:p>
          <a:p>
            <a:pPr>
              <a:spcAft>
                <a:spcPts val="0"/>
              </a:spcAft>
            </a:pPr>
            <a:r>
              <a:rPr lang="en-US" altLang="ko-KR">
                <a:latin typeface="KoPub돋움체 Medium" panose="02020603020101020101" pitchFamily="18" charset="-127"/>
                <a:ea typeface="KoPub돋움체 Medium" panose="02020603020101020101" pitchFamily="18" charset="-127"/>
              </a:rPr>
              <a:t>Note</a:t>
            </a:r>
            <a:r>
              <a:rPr lang="ko-KR" altLang="en-US">
                <a:latin typeface="KoPub돋움체 Medium" panose="02020603020101020101" pitchFamily="18" charset="-127"/>
                <a:ea typeface="KoPub돋움체 Medium" panose="02020603020101020101" pitchFamily="18" charset="-127"/>
              </a:rPr>
              <a:t> </a:t>
            </a:r>
            <a:r>
              <a:rPr lang="en-US" altLang="ko-KR">
                <a:latin typeface="KoPub돋움체 Medium" panose="02020603020101020101" pitchFamily="18" charset="-127"/>
                <a:ea typeface="KoPub돋움체 Medium" panose="02020603020101020101" pitchFamily="18" charset="-127"/>
              </a:rPr>
              <a:t>2</a:t>
            </a:r>
            <a:r>
              <a:rPr lang="ko-KR" altLang="en-US">
                <a:latin typeface="KoPub돋움체 Medium" panose="02020603020101020101" pitchFamily="18" charset="-127"/>
                <a:ea typeface="KoPub돋움체 Medium" panose="02020603020101020101" pitchFamily="18" charset="-127"/>
              </a:rPr>
              <a:t> </a:t>
            </a:r>
            <a:r>
              <a:rPr lang="en-US" altLang="ko-KR">
                <a:latin typeface="KoPub돋움체 Medium" panose="02020603020101020101" pitchFamily="18" charset="-127"/>
                <a:ea typeface="KoPub돋움체 Medium" panose="02020603020101020101" pitchFamily="18" charset="-127"/>
              </a:rPr>
              <a:t>:</a:t>
            </a:r>
            <a:r>
              <a:rPr lang="ko-KR" altLang="en-US">
                <a:latin typeface="KoPub돋움체 Medium" panose="02020603020101020101" pitchFamily="18" charset="-127"/>
                <a:ea typeface="KoPub돋움체 Medium" panose="02020603020101020101" pitchFamily="18" charset="-127"/>
              </a:rPr>
              <a:t> 개정 전과 가중치 변동이 없는 </a:t>
            </a:r>
            <a:r>
              <a:rPr lang="ko-KR" altLang="en-US" err="1">
                <a:latin typeface="KoPub돋움체 Medium" panose="02020603020101020101" pitchFamily="18" charset="-127"/>
                <a:ea typeface="KoPub돋움체 Medium" panose="02020603020101020101" pitchFamily="18" charset="-127"/>
              </a:rPr>
              <a:t>바이오에너지와</a:t>
            </a:r>
            <a:r>
              <a:rPr lang="ko-KR" altLang="en-US">
                <a:latin typeface="KoPub돋움체 Medium" panose="02020603020101020101" pitchFamily="18" charset="-127"/>
                <a:ea typeface="KoPub돋움체 Medium" panose="02020603020101020101" pitchFamily="18" charset="-127"/>
              </a:rPr>
              <a:t> 가중치 적용에서 제외된 수열과 석탄</a:t>
            </a:r>
            <a:r>
              <a:rPr lang="en-US" altLang="ko-KR">
                <a:latin typeface="KoPub돋움체 Medium" panose="02020603020101020101" pitchFamily="18" charset="-127"/>
                <a:ea typeface="KoPub돋움체 Medium" panose="02020603020101020101" pitchFamily="18" charset="-127"/>
              </a:rPr>
              <a:t>IGCC</a:t>
            </a:r>
            <a:r>
              <a:rPr lang="ko-KR" altLang="en-US">
                <a:latin typeface="KoPub돋움체 Medium" panose="02020603020101020101" pitchFamily="18" charset="-127"/>
                <a:ea typeface="KoPub돋움체 Medium" panose="02020603020101020101" pitchFamily="18" charset="-127"/>
              </a:rPr>
              <a:t>는 제외</a:t>
            </a:r>
          </a:p>
        </p:txBody>
      </p:sp>
      <p:graphicFrame>
        <p:nvGraphicFramePr>
          <p:cNvPr id="2" name="표 1">
            <a:extLst>
              <a:ext uri="{FF2B5EF4-FFF2-40B4-BE49-F238E27FC236}">
                <a16:creationId xmlns:a16="http://schemas.microsoft.com/office/drawing/2014/main" id="{04CBEFC6-3D4B-823C-B94D-9D2D4218008F}"/>
              </a:ext>
            </a:extLst>
          </p:cNvPr>
          <p:cNvGraphicFramePr>
            <a:graphicFrameLocks noGrp="1"/>
          </p:cNvGraphicFramePr>
          <p:nvPr>
            <p:extLst>
              <p:ext uri="{D42A27DB-BD31-4B8C-83A1-F6EECF244321}">
                <p14:modId xmlns:p14="http://schemas.microsoft.com/office/powerpoint/2010/main" val="3330596971"/>
              </p:ext>
            </p:extLst>
          </p:nvPr>
        </p:nvGraphicFramePr>
        <p:xfrm>
          <a:off x="489611" y="1735200"/>
          <a:ext cx="4355802" cy="3672000"/>
        </p:xfrm>
        <a:graphic>
          <a:graphicData uri="http://schemas.openxmlformats.org/drawingml/2006/table">
            <a:tbl>
              <a:tblPr>
                <a:tableStyleId>{5C22544A-7EE6-4342-B048-85BDC9FD1C3A}</a:tableStyleId>
              </a:tblPr>
              <a:tblGrid>
                <a:gridCol w="473080">
                  <a:extLst>
                    <a:ext uri="{9D8B030D-6E8A-4147-A177-3AD203B41FA5}">
                      <a16:colId xmlns:a16="http://schemas.microsoft.com/office/drawing/2014/main" val="1252883683"/>
                    </a:ext>
                  </a:extLst>
                </a:gridCol>
                <a:gridCol w="1427522">
                  <a:extLst>
                    <a:ext uri="{9D8B030D-6E8A-4147-A177-3AD203B41FA5}">
                      <a16:colId xmlns:a16="http://schemas.microsoft.com/office/drawing/2014/main" val="2740736447"/>
                    </a:ext>
                  </a:extLst>
                </a:gridCol>
                <a:gridCol w="1227600">
                  <a:extLst>
                    <a:ext uri="{9D8B030D-6E8A-4147-A177-3AD203B41FA5}">
                      <a16:colId xmlns:a16="http://schemas.microsoft.com/office/drawing/2014/main" val="632712203"/>
                    </a:ext>
                  </a:extLst>
                </a:gridCol>
                <a:gridCol w="1227600">
                  <a:extLst>
                    <a:ext uri="{9D8B030D-6E8A-4147-A177-3AD203B41FA5}">
                      <a16:colId xmlns:a16="http://schemas.microsoft.com/office/drawing/2014/main" val="1634158102"/>
                    </a:ext>
                  </a:extLst>
                </a:gridCol>
              </a:tblGrid>
              <a:tr h="216000">
                <a:tc>
                  <a:txBody>
                    <a:bodyPr/>
                    <a:lstStyle/>
                    <a:p>
                      <a:pPr algn="ctr" fontAlgn="ctr"/>
                      <a:r>
                        <a:rPr lang="ko-KR" altLang="en-US" sz="900" b="1" i="0" kern="0">
                          <a:ln>
                            <a:solidFill>
                              <a:sysClr val="window" lastClr="FFFFFF">
                                <a:lumMod val="75000"/>
                                <a:alpha val="0"/>
                              </a:sysClr>
                            </a:solidFill>
                          </a:ln>
                          <a:solidFill>
                            <a:schemeClr val="bg1"/>
                          </a:solidFill>
                          <a:latin typeface="KoPub돋움체 Medium" panose="00000600000000000000" pitchFamily="2" charset="-127"/>
                          <a:ea typeface="KoPub돋움체 Medium" panose="00000600000000000000" pitchFamily="2" charset="-127"/>
                        </a:rPr>
                        <a:t>구분</a:t>
                      </a:r>
                    </a:p>
                  </a:txBody>
                  <a:tcPr marL="36000" marR="36000" marT="7912" marB="0" anchor="ctr">
                    <a:solidFill>
                      <a:srgbClr val="00338D"/>
                    </a:solidFill>
                  </a:tcPr>
                </a:tc>
                <a:tc>
                  <a:txBody>
                    <a:bodyPr/>
                    <a:lstStyle/>
                    <a:p>
                      <a:pPr algn="ctr" fontAlgn="ctr"/>
                      <a:r>
                        <a:rPr lang="ko-KR" altLang="en-US" sz="900" b="1" i="0" kern="0">
                          <a:ln>
                            <a:solidFill>
                              <a:sysClr val="window" lastClr="FFFFFF">
                                <a:lumMod val="75000"/>
                                <a:alpha val="0"/>
                              </a:sysClr>
                            </a:solidFill>
                          </a:ln>
                          <a:solidFill>
                            <a:schemeClr val="bg1"/>
                          </a:solidFill>
                          <a:latin typeface="KoPub돋움체 Medium" panose="00000600000000000000" pitchFamily="2" charset="-127"/>
                          <a:ea typeface="KoPub돋움체 Medium" panose="00000600000000000000" pitchFamily="2" charset="-127"/>
                        </a:rPr>
                        <a:t>소분류</a:t>
                      </a:r>
                    </a:p>
                  </a:txBody>
                  <a:tcPr marL="36000" marR="36000" marT="7912" marB="0" anchor="ctr">
                    <a:solidFill>
                      <a:srgbClr val="00338D"/>
                    </a:solidFill>
                  </a:tcPr>
                </a:tc>
                <a:tc>
                  <a:txBody>
                    <a:bodyPr/>
                    <a:lstStyle/>
                    <a:p>
                      <a:pPr algn="ctr" fontAlgn="ctr"/>
                      <a:r>
                        <a:rPr lang="ko-KR" altLang="en-US" sz="900" b="1" i="0" kern="0">
                          <a:ln>
                            <a:solidFill>
                              <a:sysClr val="window" lastClr="FFFFFF">
                                <a:lumMod val="75000"/>
                                <a:alpha val="0"/>
                              </a:sysClr>
                            </a:solidFill>
                          </a:ln>
                          <a:solidFill>
                            <a:schemeClr val="bg1"/>
                          </a:solidFill>
                          <a:latin typeface="KoPub돋움체 Medium" panose="00000600000000000000" pitchFamily="2" charset="-127"/>
                          <a:ea typeface="KoPub돋움체 Medium" panose="00000600000000000000" pitchFamily="2" charset="-127"/>
                        </a:rPr>
                        <a:t>개정 전</a:t>
                      </a:r>
                    </a:p>
                  </a:txBody>
                  <a:tcPr marL="36000" marR="36000" marT="7912" marB="0" anchor="ctr">
                    <a:solidFill>
                      <a:srgbClr val="00338D"/>
                    </a:solidFill>
                  </a:tcPr>
                </a:tc>
                <a:tc>
                  <a:txBody>
                    <a:bodyPr/>
                    <a:lstStyle/>
                    <a:p>
                      <a:pPr algn="ctr" fontAlgn="ctr"/>
                      <a:r>
                        <a:rPr lang="ko-KR" altLang="en-US" sz="900" b="1" i="0" kern="0">
                          <a:ln>
                            <a:solidFill>
                              <a:sysClr val="window" lastClr="FFFFFF">
                                <a:lumMod val="75000"/>
                                <a:alpha val="0"/>
                              </a:sysClr>
                            </a:solidFill>
                          </a:ln>
                          <a:solidFill>
                            <a:schemeClr val="bg1"/>
                          </a:solidFill>
                          <a:latin typeface="KoPub돋움체 Medium" panose="00000600000000000000" pitchFamily="2" charset="-127"/>
                          <a:ea typeface="KoPub돋움체 Medium" panose="00000600000000000000" pitchFamily="2" charset="-127"/>
                        </a:rPr>
                        <a:t>개정 후</a:t>
                      </a:r>
                    </a:p>
                  </a:txBody>
                  <a:tcPr marL="36000" marR="36000" marT="7912" marB="0" anchor="ctr">
                    <a:solidFill>
                      <a:srgbClr val="00338D"/>
                    </a:solidFill>
                  </a:tcPr>
                </a:tc>
                <a:extLst>
                  <a:ext uri="{0D108BD9-81ED-4DB2-BD59-A6C34878D82A}">
                    <a16:rowId xmlns:a16="http://schemas.microsoft.com/office/drawing/2014/main" val="2199488075"/>
                  </a:ext>
                </a:extLst>
              </a:tr>
              <a:tr h="216000">
                <a:tc rowSpan="9">
                  <a:txBody>
                    <a:bodyPr/>
                    <a:lstStyle/>
                    <a:p>
                      <a:pPr algn="ctr" fontAlgn="ctr"/>
                      <a:r>
                        <a:rPr lang="ko-KR" altLang="en-US" sz="900" b="0" i="0" kern="0">
                          <a:ln>
                            <a:solidFill>
                              <a:sysClr val="window" lastClr="FFFFFF">
                                <a:lumMod val="75000"/>
                                <a:alpha val="0"/>
                              </a:sysClr>
                            </a:solidFill>
                          </a:ln>
                          <a:solidFill>
                            <a:schemeClr val="tx1">
                              <a:lumMod val="95000"/>
                              <a:lumOff val="5000"/>
                            </a:schemeClr>
                          </a:solidFill>
                          <a:latin typeface="KoPub돋움체 Medium" panose="00000600000000000000" pitchFamily="2" charset="-127"/>
                          <a:ea typeface="KoPub돋움체 Medium" panose="00000600000000000000" pitchFamily="2" charset="-127"/>
                        </a:rPr>
                        <a:t>태양광</a:t>
                      </a:r>
                    </a:p>
                  </a:txBody>
                  <a:tcPr marL="36000" marR="36000" marT="7912" marB="0" anchor="ctr">
                    <a:solidFill>
                      <a:srgbClr val="ACEAFF"/>
                    </a:solidFill>
                  </a:tcPr>
                </a:tc>
                <a:tc rowSpan="3">
                  <a:txBody>
                    <a:bodyPr/>
                    <a:lstStyle/>
                    <a:p>
                      <a:pPr algn="l" fontAlgn="ctr"/>
                      <a:r>
                        <a:rPr lang="ko-KR" altLang="en-US" sz="900" b="0" i="0" kern="0">
                          <a:ln>
                            <a:solidFill>
                              <a:sysClr val="window" lastClr="FFFFFF">
                                <a:lumMod val="75000"/>
                                <a:alpha val="0"/>
                              </a:sys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일반부지</a:t>
                      </a:r>
                    </a:p>
                  </a:txBody>
                  <a:tcPr marL="36000" marR="36000" marT="7912" marB="0" anchor="ctr">
                    <a:solidFill>
                      <a:schemeClr val="bg1">
                        <a:lumMod val="95000"/>
                      </a:schemeClr>
                    </a:solidFill>
                  </a:tcPr>
                </a:tc>
                <a:tc>
                  <a:txBody>
                    <a:bodyPr/>
                    <a:lstStyle/>
                    <a:p>
                      <a:pPr algn="ctr" fontAlgn="ctr"/>
                      <a:r>
                        <a:rPr lang="en-US" sz="900" b="0" i="0" kern="0">
                          <a:ln>
                            <a:solidFill>
                              <a:sysClr val="window" lastClr="FFFFFF">
                                <a:lumMod val="75000"/>
                                <a:alpha val="0"/>
                              </a:sys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100kW</a:t>
                      </a:r>
                      <a:r>
                        <a:rPr lang="ko-KR" altLang="en-US" sz="900" b="0" i="0" kern="0">
                          <a:ln>
                            <a:solidFill>
                              <a:sysClr val="window" lastClr="FFFFFF">
                                <a:lumMod val="75000"/>
                                <a:alpha val="0"/>
                              </a:sys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미만</a:t>
                      </a:r>
                      <a:r>
                        <a:rPr lang="en-US" altLang="ko-KR" sz="900" b="0" i="0" kern="0">
                          <a:ln>
                            <a:solidFill>
                              <a:sysClr val="window" lastClr="FFFFFF">
                                <a:lumMod val="75000"/>
                                <a:alpha val="0"/>
                              </a:sys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 1.2</a:t>
                      </a:r>
                    </a:p>
                  </a:txBody>
                  <a:tcPr marL="36000" marR="36000" marT="7912" marB="0" anchor="ctr">
                    <a:noFill/>
                  </a:tcPr>
                </a:tc>
                <a:tc>
                  <a:txBody>
                    <a:bodyPr/>
                    <a:lstStyle/>
                    <a:p>
                      <a:pPr algn="ctr" fontAlgn="ctr"/>
                      <a:r>
                        <a:rPr lang="en-US" sz="900" b="0" i="0" kern="0">
                          <a:ln>
                            <a:solidFill>
                              <a:sysClr val="window" lastClr="FFFFFF">
                                <a:lumMod val="75000"/>
                                <a:alpha val="0"/>
                              </a:sys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100kW</a:t>
                      </a:r>
                      <a:r>
                        <a:rPr lang="ko-KR" altLang="en-US" sz="900" b="0" i="0" kern="0">
                          <a:ln>
                            <a:solidFill>
                              <a:sysClr val="window" lastClr="FFFFFF">
                                <a:lumMod val="75000"/>
                                <a:alpha val="0"/>
                              </a:sys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미만</a:t>
                      </a:r>
                      <a:r>
                        <a:rPr lang="en-US" altLang="ko-KR" sz="900" b="0" i="0" kern="0">
                          <a:ln>
                            <a:solidFill>
                              <a:sysClr val="window" lastClr="FFFFFF">
                                <a:lumMod val="75000"/>
                                <a:alpha val="0"/>
                              </a:sys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 1.2</a:t>
                      </a:r>
                    </a:p>
                  </a:txBody>
                  <a:tcPr marL="36000" marR="36000" marT="7912" marB="0" anchor="ctr">
                    <a:noFill/>
                  </a:tcPr>
                </a:tc>
                <a:extLst>
                  <a:ext uri="{0D108BD9-81ED-4DB2-BD59-A6C34878D82A}">
                    <a16:rowId xmlns:a16="http://schemas.microsoft.com/office/drawing/2014/main" val="2472752704"/>
                  </a:ext>
                </a:extLst>
              </a:tr>
              <a:tr h="216000">
                <a:tc vMerge="1">
                  <a:txBody>
                    <a:bodyPr/>
                    <a:lstStyle/>
                    <a:p>
                      <a:pPr latinLnBrk="1"/>
                      <a:endParaRPr lang="ko-KR" altLang="en-US"/>
                    </a:p>
                  </a:txBody>
                  <a:tcPr/>
                </a:tc>
                <a:tc vMerge="1">
                  <a:txBody>
                    <a:bodyPr/>
                    <a:lstStyle/>
                    <a:p>
                      <a:pPr algn="l" fontAlgn="ctr"/>
                      <a:endParaRPr lang="ko-KR" altLang="en-US" sz="900" b="0" i="0" kern="0">
                        <a:ln>
                          <a:solidFill>
                            <a:sysClr val="window" lastClr="FFFFFF">
                              <a:lumMod val="75000"/>
                              <a:alpha val="0"/>
                            </a:sysClr>
                          </a:solidFill>
                        </a:ln>
                        <a:solidFill>
                          <a:schemeClr val="tx1">
                            <a:lumMod val="85000"/>
                            <a:lumOff val="15000"/>
                          </a:schemeClr>
                        </a:solidFill>
                        <a:latin typeface="KoPub돋움체 Medium" panose="00000600000000000000" pitchFamily="2" charset="-127"/>
                        <a:ea typeface="KoPub돋움체 Medium" panose="00000600000000000000" pitchFamily="2" charset="-127"/>
                      </a:endParaRPr>
                    </a:p>
                  </a:txBody>
                  <a:tcPr marL="72000" marR="7912" marT="7912" marB="0" anchor="ctr">
                    <a:solidFill>
                      <a:schemeClr val="bg1">
                        <a:lumMod val="95000"/>
                      </a:schemeClr>
                    </a:solidFill>
                  </a:tcPr>
                </a:tc>
                <a:tc>
                  <a:txBody>
                    <a:bodyPr/>
                    <a:lstStyle/>
                    <a:p>
                      <a:pPr algn="ctr" fontAlgn="ctr"/>
                      <a:r>
                        <a:rPr lang="en-US" sz="900" b="0" i="0" kern="0">
                          <a:ln>
                            <a:solidFill>
                              <a:sysClr val="window" lastClr="FFFFFF">
                                <a:lumMod val="75000"/>
                                <a:alpha val="0"/>
                              </a:sys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100kW</a:t>
                      </a:r>
                      <a:r>
                        <a:rPr lang="ko-KR" altLang="en-US" sz="900" b="0" i="0" kern="0">
                          <a:ln>
                            <a:solidFill>
                              <a:sysClr val="window" lastClr="FFFFFF">
                                <a:lumMod val="75000"/>
                                <a:alpha val="0"/>
                              </a:sys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부터</a:t>
                      </a:r>
                      <a:r>
                        <a:rPr lang="en-US" altLang="ko-KR" sz="900" b="0" i="0" kern="0">
                          <a:ln>
                            <a:solidFill>
                              <a:sysClr val="window" lastClr="FFFFFF">
                                <a:lumMod val="75000"/>
                                <a:alpha val="0"/>
                              </a:sys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 1.0</a:t>
                      </a:r>
                    </a:p>
                  </a:txBody>
                  <a:tcPr marL="36000" marR="36000" marT="7912" marB="0" anchor="ctr">
                    <a:noFill/>
                  </a:tcPr>
                </a:tc>
                <a:tc>
                  <a:txBody>
                    <a:bodyPr/>
                    <a:lstStyle/>
                    <a:p>
                      <a:pPr algn="ctr" fontAlgn="ctr"/>
                      <a:r>
                        <a:rPr lang="en-US" sz="900" b="0" i="0" kern="0">
                          <a:ln>
                            <a:solidFill>
                              <a:sysClr val="window" lastClr="FFFFFF">
                                <a:lumMod val="75000"/>
                                <a:alpha val="0"/>
                              </a:sys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100kW</a:t>
                      </a:r>
                      <a:r>
                        <a:rPr lang="ko-KR" altLang="en-US" sz="900" b="0" i="0" kern="0">
                          <a:ln>
                            <a:solidFill>
                              <a:sysClr val="window" lastClr="FFFFFF">
                                <a:lumMod val="75000"/>
                                <a:alpha val="0"/>
                              </a:sys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부터</a:t>
                      </a:r>
                      <a:r>
                        <a:rPr lang="en-US" altLang="ko-KR" sz="900" b="0" i="0" kern="0">
                          <a:ln>
                            <a:solidFill>
                              <a:sysClr val="window" lastClr="FFFFFF">
                                <a:lumMod val="75000"/>
                                <a:alpha val="0"/>
                              </a:sys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 1.0</a:t>
                      </a:r>
                    </a:p>
                  </a:txBody>
                  <a:tcPr marL="36000" marR="36000" marT="7912" marB="0" anchor="ctr">
                    <a:noFill/>
                  </a:tcPr>
                </a:tc>
                <a:extLst>
                  <a:ext uri="{0D108BD9-81ED-4DB2-BD59-A6C34878D82A}">
                    <a16:rowId xmlns:a16="http://schemas.microsoft.com/office/drawing/2014/main" val="2590340192"/>
                  </a:ext>
                </a:extLst>
              </a:tr>
              <a:tr h="216000">
                <a:tc vMerge="1">
                  <a:txBody>
                    <a:bodyPr/>
                    <a:lstStyle/>
                    <a:p>
                      <a:pPr latinLnBrk="1"/>
                      <a:endParaRPr lang="ko-KR" altLang="en-US"/>
                    </a:p>
                  </a:txBody>
                  <a:tcPr/>
                </a:tc>
                <a:tc vMerge="1">
                  <a:txBody>
                    <a:bodyPr/>
                    <a:lstStyle/>
                    <a:p>
                      <a:pPr algn="l" fontAlgn="ctr"/>
                      <a:endParaRPr lang="ko-KR" altLang="en-US" sz="900" b="0" i="0" kern="0">
                        <a:ln>
                          <a:solidFill>
                            <a:sysClr val="window" lastClr="FFFFFF">
                              <a:lumMod val="75000"/>
                              <a:alpha val="0"/>
                            </a:sysClr>
                          </a:solidFill>
                        </a:ln>
                        <a:solidFill>
                          <a:schemeClr val="tx1">
                            <a:lumMod val="85000"/>
                            <a:lumOff val="15000"/>
                          </a:schemeClr>
                        </a:solidFill>
                        <a:latin typeface="KoPub돋움체 Medium" panose="00000600000000000000" pitchFamily="2" charset="-127"/>
                        <a:ea typeface="KoPub돋움체 Medium" panose="00000600000000000000" pitchFamily="2" charset="-127"/>
                      </a:endParaRPr>
                    </a:p>
                  </a:txBody>
                  <a:tcPr marL="72000" marR="7912" marT="7912" marB="0" anchor="ctr">
                    <a:solidFill>
                      <a:schemeClr val="bg1">
                        <a:lumMod val="95000"/>
                      </a:schemeClr>
                    </a:solidFill>
                  </a:tcPr>
                </a:tc>
                <a:tc>
                  <a:txBody>
                    <a:bodyPr/>
                    <a:lstStyle/>
                    <a:p>
                      <a:pPr algn="ctr" fontAlgn="ctr"/>
                      <a:r>
                        <a:rPr lang="en-US" sz="900" b="0" i="0" kern="0">
                          <a:ln>
                            <a:solidFill>
                              <a:sysClr val="window" lastClr="FFFFFF">
                                <a:lumMod val="75000"/>
                                <a:alpha val="0"/>
                              </a:sys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3,000kW</a:t>
                      </a:r>
                      <a:r>
                        <a:rPr lang="ko-KR" altLang="en-US" sz="900" b="0" i="0" kern="0">
                          <a:ln>
                            <a:solidFill>
                              <a:sysClr val="window" lastClr="FFFFFF">
                                <a:lumMod val="75000"/>
                                <a:alpha val="0"/>
                              </a:sys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초과</a:t>
                      </a:r>
                      <a:r>
                        <a:rPr lang="en-US" altLang="ko-KR" sz="900" b="0" i="0" kern="0">
                          <a:ln>
                            <a:solidFill>
                              <a:sysClr val="window" lastClr="FFFFFF">
                                <a:lumMod val="75000"/>
                                <a:alpha val="0"/>
                              </a:sys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 0.7</a:t>
                      </a:r>
                    </a:p>
                  </a:txBody>
                  <a:tcPr marL="36000" marR="36000" marT="7912" marB="0" anchor="ctr">
                    <a:noFill/>
                  </a:tcPr>
                </a:tc>
                <a:tc>
                  <a:txBody>
                    <a:bodyPr/>
                    <a:lstStyle/>
                    <a:p>
                      <a:pPr algn="ctr" fontAlgn="ctr"/>
                      <a:r>
                        <a:rPr lang="en-US" sz="900" b="0" i="0" kern="0">
                          <a:ln>
                            <a:solidFill>
                              <a:sysClr val="window" lastClr="FFFFFF">
                                <a:lumMod val="75000"/>
                                <a:alpha val="0"/>
                              </a:sys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3,000kW</a:t>
                      </a:r>
                      <a:r>
                        <a:rPr lang="ko-KR" altLang="en-US" sz="900" b="0" i="0" kern="0">
                          <a:ln>
                            <a:solidFill>
                              <a:sysClr val="window" lastClr="FFFFFF">
                                <a:lumMod val="75000"/>
                                <a:alpha val="0"/>
                              </a:sys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초과</a:t>
                      </a:r>
                      <a:r>
                        <a:rPr lang="en-US" altLang="ko-KR" sz="900" b="0" i="0" kern="0">
                          <a:ln>
                            <a:solidFill>
                              <a:sysClr val="window" lastClr="FFFFFF">
                                <a:lumMod val="75000"/>
                                <a:alpha val="0"/>
                              </a:sys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 0.8</a:t>
                      </a:r>
                    </a:p>
                  </a:txBody>
                  <a:tcPr marL="36000" marR="36000" marT="7912" marB="0" anchor="ctr">
                    <a:noFill/>
                  </a:tcPr>
                </a:tc>
                <a:extLst>
                  <a:ext uri="{0D108BD9-81ED-4DB2-BD59-A6C34878D82A}">
                    <a16:rowId xmlns:a16="http://schemas.microsoft.com/office/drawing/2014/main" val="3914411285"/>
                  </a:ext>
                </a:extLst>
              </a:tr>
              <a:tr h="216000">
                <a:tc vMerge="1">
                  <a:txBody>
                    <a:bodyPr/>
                    <a:lstStyle/>
                    <a:p>
                      <a:pPr latinLnBrk="1"/>
                      <a:endParaRPr lang="ko-KR" altLang="en-US"/>
                    </a:p>
                  </a:txBody>
                  <a:tcPr/>
                </a:tc>
                <a:tc>
                  <a:txBody>
                    <a:bodyPr/>
                    <a:lstStyle/>
                    <a:p>
                      <a:pPr algn="l" fontAlgn="ctr"/>
                      <a:r>
                        <a:rPr lang="ko-KR" altLang="en-US" sz="900" b="0" i="0" kern="0">
                          <a:ln>
                            <a:solidFill>
                              <a:sysClr val="window" lastClr="FFFFFF">
                                <a:lumMod val="75000"/>
                                <a:alpha val="0"/>
                              </a:sys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건축물 등</a:t>
                      </a:r>
                    </a:p>
                  </a:txBody>
                  <a:tcPr marL="36000" marR="36000" marT="7912" marB="0" anchor="ctr">
                    <a:solidFill>
                      <a:schemeClr val="bg1">
                        <a:lumMod val="95000"/>
                      </a:schemeClr>
                    </a:solidFill>
                  </a:tcPr>
                </a:tc>
                <a:tc>
                  <a:txBody>
                    <a:bodyPr/>
                    <a:lstStyle/>
                    <a:p>
                      <a:pPr algn="ctr" fontAlgn="ctr"/>
                      <a:r>
                        <a:rPr lang="en-US" altLang="ko-KR" sz="900" b="0" i="0" kern="0">
                          <a:ln>
                            <a:solidFill>
                              <a:sysClr val="window" lastClr="FFFFFF">
                                <a:lumMod val="75000"/>
                                <a:alpha val="0"/>
                              </a:sys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1.5</a:t>
                      </a:r>
                    </a:p>
                  </a:txBody>
                  <a:tcPr marL="36000" marR="36000" marT="7912" marB="0" anchor="ctr">
                    <a:noFill/>
                  </a:tcPr>
                </a:tc>
                <a:tc>
                  <a:txBody>
                    <a:bodyPr/>
                    <a:lstStyle/>
                    <a:p>
                      <a:pPr algn="ctr" fontAlgn="ctr"/>
                      <a:r>
                        <a:rPr lang="en-US" altLang="ko-KR" sz="900" b="0" i="0" kern="0">
                          <a:ln>
                            <a:solidFill>
                              <a:sysClr val="window" lastClr="FFFFFF">
                                <a:lumMod val="75000"/>
                                <a:alpha val="0"/>
                              </a:sys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1.5</a:t>
                      </a:r>
                    </a:p>
                  </a:txBody>
                  <a:tcPr marL="36000" marR="36000" marT="7912" marB="0" anchor="ctr">
                    <a:noFill/>
                  </a:tcPr>
                </a:tc>
                <a:extLst>
                  <a:ext uri="{0D108BD9-81ED-4DB2-BD59-A6C34878D82A}">
                    <a16:rowId xmlns:a16="http://schemas.microsoft.com/office/drawing/2014/main" val="1383966645"/>
                  </a:ext>
                </a:extLst>
              </a:tr>
              <a:tr h="216000">
                <a:tc vMerge="1">
                  <a:txBody>
                    <a:bodyPr/>
                    <a:lstStyle/>
                    <a:p>
                      <a:pPr latinLnBrk="1"/>
                      <a:endParaRPr lang="ko-KR" altLang="en-US"/>
                    </a:p>
                  </a:txBody>
                  <a:tcPr/>
                </a:tc>
                <a:tc>
                  <a:txBody>
                    <a:bodyPr/>
                    <a:lstStyle/>
                    <a:p>
                      <a:pPr algn="l" fontAlgn="ctr"/>
                      <a:r>
                        <a:rPr lang="ko-KR" altLang="en-US" sz="900" b="0" i="0" kern="0">
                          <a:ln>
                            <a:solidFill>
                              <a:sysClr val="window" lastClr="FFFFFF">
                                <a:lumMod val="75000"/>
                                <a:alpha val="0"/>
                              </a:sys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임야</a:t>
                      </a:r>
                    </a:p>
                  </a:txBody>
                  <a:tcPr marL="36000" marR="36000" marT="7912" marB="0" anchor="ctr">
                    <a:solidFill>
                      <a:schemeClr val="bg1">
                        <a:lumMod val="95000"/>
                      </a:schemeClr>
                    </a:solidFill>
                  </a:tcPr>
                </a:tc>
                <a:tc>
                  <a:txBody>
                    <a:bodyPr/>
                    <a:lstStyle/>
                    <a:p>
                      <a:pPr algn="ctr" fontAlgn="ctr"/>
                      <a:r>
                        <a:rPr lang="en-US" altLang="ko-KR" sz="900" b="0" i="0" kern="0">
                          <a:ln>
                            <a:solidFill>
                              <a:sysClr val="window" lastClr="FFFFFF">
                                <a:lumMod val="75000"/>
                                <a:alpha val="0"/>
                              </a:sys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0.7</a:t>
                      </a:r>
                    </a:p>
                  </a:txBody>
                  <a:tcPr marL="36000" marR="36000" marT="7912" marB="0" anchor="ctr">
                    <a:noFill/>
                  </a:tcPr>
                </a:tc>
                <a:tc>
                  <a:txBody>
                    <a:bodyPr/>
                    <a:lstStyle/>
                    <a:p>
                      <a:pPr algn="ctr" fontAlgn="ctr"/>
                      <a:r>
                        <a:rPr lang="en-US" altLang="ko-KR" sz="900" b="0" i="0" kern="0">
                          <a:ln>
                            <a:solidFill>
                              <a:sysClr val="window" lastClr="FFFFFF">
                                <a:lumMod val="75000"/>
                                <a:alpha val="0"/>
                              </a:sys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0.5</a:t>
                      </a:r>
                    </a:p>
                  </a:txBody>
                  <a:tcPr marL="36000" marR="36000" marT="7912" marB="0" anchor="ctr">
                    <a:noFill/>
                  </a:tcPr>
                </a:tc>
                <a:extLst>
                  <a:ext uri="{0D108BD9-81ED-4DB2-BD59-A6C34878D82A}">
                    <a16:rowId xmlns:a16="http://schemas.microsoft.com/office/drawing/2014/main" val="558492230"/>
                  </a:ext>
                </a:extLst>
              </a:tr>
              <a:tr h="216000">
                <a:tc vMerge="1">
                  <a:txBody>
                    <a:bodyPr/>
                    <a:lstStyle/>
                    <a:p>
                      <a:pPr latinLnBrk="1"/>
                      <a:endParaRPr lang="ko-KR" altLang="en-US"/>
                    </a:p>
                  </a:txBody>
                  <a:tcPr/>
                </a:tc>
                <a:tc rowSpan="3">
                  <a:txBody>
                    <a:bodyPr/>
                    <a:lstStyle/>
                    <a:p>
                      <a:pPr algn="l" fontAlgn="ctr"/>
                      <a:r>
                        <a:rPr lang="ko-KR" altLang="en-US" sz="900" b="0" i="0" kern="0">
                          <a:ln>
                            <a:solidFill>
                              <a:sysClr val="window" lastClr="FFFFFF">
                                <a:lumMod val="75000"/>
                                <a:alpha val="0"/>
                              </a:sys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수상</a:t>
                      </a:r>
                    </a:p>
                  </a:txBody>
                  <a:tcPr marL="36000" marR="36000" marT="7912" marB="0" anchor="ctr">
                    <a:solidFill>
                      <a:schemeClr val="bg1">
                        <a:lumMod val="95000"/>
                      </a:schemeClr>
                    </a:solidFill>
                  </a:tcPr>
                </a:tc>
                <a:tc rowSpan="3">
                  <a:txBody>
                    <a:bodyPr/>
                    <a:lstStyle/>
                    <a:p>
                      <a:pPr algn="ctr" fontAlgn="ctr"/>
                      <a:r>
                        <a:rPr lang="en-US" altLang="ko-KR" sz="900" b="0" i="0" kern="0">
                          <a:ln>
                            <a:solidFill>
                              <a:sysClr val="window" lastClr="FFFFFF">
                                <a:lumMod val="75000"/>
                                <a:alpha val="0"/>
                              </a:sys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1.5</a:t>
                      </a:r>
                    </a:p>
                  </a:txBody>
                  <a:tcPr marL="36000" marR="36000" marT="7912" marB="0" anchor="ctr">
                    <a:noFill/>
                  </a:tcPr>
                </a:tc>
                <a:tc>
                  <a:txBody>
                    <a:bodyPr/>
                    <a:lstStyle/>
                    <a:p>
                      <a:pPr algn="ctr" fontAlgn="ctr"/>
                      <a:r>
                        <a:rPr lang="en-US" sz="900" b="0" i="0" kern="0">
                          <a:ln>
                            <a:solidFill>
                              <a:sysClr val="window" lastClr="FFFFFF">
                                <a:lumMod val="75000"/>
                                <a:alpha val="0"/>
                              </a:sys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100kW</a:t>
                      </a:r>
                      <a:r>
                        <a:rPr lang="ko-KR" altLang="en-US" sz="900" b="0" i="0" kern="0">
                          <a:ln>
                            <a:solidFill>
                              <a:sysClr val="window" lastClr="FFFFFF">
                                <a:lumMod val="75000"/>
                                <a:alpha val="0"/>
                              </a:sys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미만</a:t>
                      </a:r>
                      <a:r>
                        <a:rPr lang="en-US" altLang="ko-KR" sz="900" b="0" i="0" kern="0">
                          <a:ln>
                            <a:solidFill>
                              <a:sysClr val="window" lastClr="FFFFFF">
                                <a:lumMod val="75000"/>
                                <a:alpha val="0"/>
                              </a:sys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 1.6</a:t>
                      </a:r>
                    </a:p>
                  </a:txBody>
                  <a:tcPr marL="36000" marR="36000" marT="7912" marB="0" anchor="ctr">
                    <a:noFill/>
                  </a:tcPr>
                </a:tc>
                <a:extLst>
                  <a:ext uri="{0D108BD9-81ED-4DB2-BD59-A6C34878D82A}">
                    <a16:rowId xmlns:a16="http://schemas.microsoft.com/office/drawing/2014/main" val="234340058"/>
                  </a:ext>
                </a:extLst>
              </a:tr>
              <a:tr h="216000">
                <a:tc vMerge="1">
                  <a:txBody>
                    <a:bodyPr/>
                    <a:lstStyle/>
                    <a:p>
                      <a:pPr latinLnBrk="1"/>
                      <a:endParaRPr lang="ko-KR" altLang="en-US"/>
                    </a:p>
                  </a:txBody>
                  <a:tcPr/>
                </a:tc>
                <a:tc vMerge="1">
                  <a:txBody>
                    <a:bodyPr/>
                    <a:lstStyle/>
                    <a:p>
                      <a:pPr algn="l" fontAlgn="ctr"/>
                      <a:endParaRPr lang="ko-KR" altLang="en-US" sz="900" b="0" i="0" kern="0">
                        <a:ln>
                          <a:solidFill>
                            <a:sysClr val="window" lastClr="FFFFFF">
                              <a:lumMod val="75000"/>
                              <a:alpha val="0"/>
                            </a:sysClr>
                          </a:solidFill>
                        </a:ln>
                        <a:solidFill>
                          <a:schemeClr val="tx1">
                            <a:lumMod val="85000"/>
                            <a:lumOff val="15000"/>
                          </a:schemeClr>
                        </a:solidFill>
                        <a:latin typeface="KoPub돋움체 Medium" panose="00000600000000000000" pitchFamily="2" charset="-127"/>
                        <a:ea typeface="KoPub돋움체 Medium" panose="00000600000000000000" pitchFamily="2" charset="-127"/>
                      </a:endParaRPr>
                    </a:p>
                  </a:txBody>
                  <a:tcPr marL="72000" marR="7912" marT="7912" marB="0" anchor="ctr">
                    <a:solidFill>
                      <a:schemeClr val="bg1">
                        <a:lumMod val="95000"/>
                      </a:schemeClr>
                    </a:solidFill>
                  </a:tcPr>
                </a:tc>
                <a:tc vMerge="1">
                  <a:txBody>
                    <a:bodyPr/>
                    <a:lstStyle/>
                    <a:p>
                      <a:pPr latinLnBrk="1"/>
                      <a:endParaRPr lang="ko-KR" altLang="en-US"/>
                    </a:p>
                  </a:txBody>
                  <a:tcPr/>
                </a:tc>
                <a:tc>
                  <a:txBody>
                    <a:bodyPr/>
                    <a:lstStyle/>
                    <a:p>
                      <a:pPr algn="ctr" fontAlgn="ctr"/>
                      <a:r>
                        <a:rPr lang="en-US" sz="900" b="0" i="0" kern="0">
                          <a:ln>
                            <a:solidFill>
                              <a:sysClr val="window" lastClr="FFFFFF">
                                <a:lumMod val="75000"/>
                                <a:alpha val="0"/>
                              </a:sys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100kW</a:t>
                      </a:r>
                      <a:r>
                        <a:rPr lang="ko-KR" altLang="en-US" sz="900" b="0" i="0" kern="0">
                          <a:ln>
                            <a:solidFill>
                              <a:sysClr val="window" lastClr="FFFFFF">
                                <a:lumMod val="75000"/>
                                <a:alpha val="0"/>
                              </a:sys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부터</a:t>
                      </a:r>
                      <a:r>
                        <a:rPr lang="en-US" altLang="ko-KR" sz="900" b="0" i="0" kern="0">
                          <a:ln>
                            <a:solidFill>
                              <a:sysClr val="window" lastClr="FFFFFF">
                                <a:lumMod val="75000"/>
                                <a:alpha val="0"/>
                              </a:sys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 1.4</a:t>
                      </a:r>
                    </a:p>
                  </a:txBody>
                  <a:tcPr marL="36000" marR="36000" marT="7912" marB="0" anchor="ctr">
                    <a:noFill/>
                  </a:tcPr>
                </a:tc>
                <a:extLst>
                  <a:ext uri="{0D108BD9-81ED-4DB2-BD59-A6C34878D82A}">
                    <a16:rowId xmlns:a16="http://schemas.microsoft.com/office/drawing/2014/main" val="1689320242"/>
                  </a:ext>
                </a:extLst>
              </a:tr>
              <a:tr h="216000">
                <a:tc vMerge="1">
                  <a:txBody>
                    <a:bodyPr/>
                    <a:lstStyle/>
                    <a:p>
                      <a:pPr latinLnBrk="1"/>
                      <a:endParaRPr lang="ko-KR" altLang="en-US"/>
                    </a:p>
                  </a:txBody>
                  <a:tcPr/>
                </a:tc>
                <a:tc vMerge="1">
                  <a:txBody>
                    <a:bodyPr/>
                    <a:lstStyle/>
                    <a:p>
                      <a:pPr algn="l" fontAlgn="ctr"/>
                      <a:endParaRPr lang="ko-KR" altLang="en-US" sz="900" b="0" i="0" kern="0">
                        <a:ln>
                          <a:solidFill>
                            <a:sysClr val="window" lastClr="FFFFFF">
                              <a:lumMod val="75000"/>
                              <a:alpha val="0"/>
                            </a:sysClr>
                          </a:solidFill>
                        </a:ln>
                        <a:solidFill>
                          <a:schemeClr val="tx1">
                            <a:lumMod val="85000"/>
                            <a:lumOff val="15000"/>
                          </a:schemeClr>
                        </a:solidFill>
                        <a:latin typeface="KoPub돋움체 Medium" panose="00000600000000000000" pitchFamily="2" charset="-127"/>
                        <a:ea typeface="KoPub돋움체 Medium" panose="00000600000000000000" pitchFamily="2" charset="-127"/>
                      </a:endParaRPr>
                    </a:p>
                  </a:txBody>
                  <a:tcPr marL="72000" marR="7912" marT="7912" marB="0" anchor="ctr">
                    <a:solidFill>
                      <a:schemeClr val="bg1">
                        <a:lumMod val="95000"/>
                      </a:schemeClr>
                    </a:solidFill>
                  </a:tcPr>
                </a:tc>
                <a:tc vMerge="1">
                  <a:txBody>
                    <a:bodyPr/>
                    <a:lstStyle/>
                    <a:p>
                      <a:pPr latinLnBrk="1"/>
                      <a:endParaRPr lang="ko-KR" altLang="en-US"/>
                    </a:p>
                  </a:txBody>
                  <a:tcPr/>
                </a:tc>
                <a:tc>
                  <a:txBody>
                    <a:bodyPr/>
                    <a:lstStyle/>
                    <a:p>
                      <a:pPr algn="ctr" fontAlgn="ctr"/>
                      <a:r>
                        <a:rPr lang="en-US" sz="900" b="0" i="0" kern="0">
                          <a:ln>
                            <a:solidFill>
                              <a:sysClr val="window" lastClr="FFFFFF">
                                <a:lumMod val="75000"/>
                                <a:alpha val="0"/>
                              </a:sys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3,000kW</a:t>
                      </a:r>
                      <a:r>
                        <a:rPr lang="ko-KR" altLang="en-US" sz="900" b="0" i="0" kern="0">
                          <a:ln>
                            <a:solidFill>
                              <a:sysClr val="window" lastClr="FFFFFF">
                                <a:lumMod val="75000"/>
                                <a:alpha val="0"/>
                              </a:sys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초과</a:t>
                      </a:r>
                      <a:r>
                        <a:rPr lang="en-US" altLang="ko-KR" sz="900" b="0" i="0" kern="0">
                          <a:ln>
                            <a:solidFill>
                              <a:sysClr val="window" lastClr="FFFFFF">
                                <a:lumMod val="75000"/>
                                <a:alpha val="0"/>
                              </a:sys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 1.2</a:t>
                      </a:r>
                    </a:p>
                  </a:txBody>
                  <a:tcPr marL="36000" marR="36000" marT="7912" marB="0" anchor="ctr">
                    <a:noFill/>
                  </a:tcPr>
                </a:tc>
                <a:extLst>
                  <a:ext uri="{0D108BD9-81ED-4DB2-BD59-A6C34878D82A}">
                    <a16:rowId xmlns:a16="http://schemas.microsoft.com/office/drawing/2014/main" val="3056526579"/>
                  </a:ext>
                </a:extLst>
              </a:tr>
              <a:tr h="216000">
                <a:tc vMerge="1">
                  <a:txBody>
                    <a:bodyPr/>
                    <a:lstStyle/>
                    <a:p>
                      <a:pPr latinLnBrk="1"/>
                      <a:endParaRPr lang="ko-KR" altLang="en-US"/>
                    </a:p>
                  </a:txBody>
                  <a:tcPr/>
                </a:tc>
                <a:tc>
                  <a:txBody>
                    <a:bodyPr/>
                    <a:lstStyle/>
                    <a:p>
                      <a:pPr algn="l" fontAlgn="ctr"/>
                      <a:r>
                        <a:rPr lang="en-US" sz="900" b="0" i="0" kern="0">
                          <a:ln>
                            <a:solidFill>
                              <a:sysClr val="window" lastClr="FFFFFF">
                                <a:lumMod val="75000"/>
                                <a:alpha val="0"/>
                              </a:sys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ESS </a:t>
                      </a:r>
                      <a:r>
                        <a:rPr lang="ko-KR" altLang="en-US" sz="900" b="0" i="0" kern="0">
                          <a:ln>
                            <a:solidFill>
                              <a:sysClr val="window" lastClr="FFFFFF">
                                <a:lumMod val="75000"/>
                                <a:alpha val="0"/>
                              </a:sys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연계</a:t>
                      </a:r>
                    </a:p>
                  </a:txBody>
                  <a:tcPr marL="36000" marR="36000" marT="7912" marB="0" anchor="ctr">
                    <a:solidFill>
                      <a:schemeClr val="bg1">
                        <a:lumMod val="95000"/>
                      </a:schemeClr>
                    </a:solidFill>
                  </a:tcPr>
                </a:tc>
                <a:tc>
                  <a:txBody>
                    <a:bodyPr/>
                    <a:lstStyle/>
                    <a:p>
                      <a:pPr algn="ctr" fontAlgn="ctr"/>
                      <a:r>
                        <a:rPr lang="en-US" altLang="ko-KR" sz="900" b="0" i="0" kern="0">
                          <a:ln>
                            <a:solidFill>
                              <a:sysClr val="window" lastClr="FFFFFF">
                                <a:lumMod val="75000"/>
                                <a:alpha val="0"/>
                              </a:sys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4.0</a:t>
                      </a:r>
                    </a:p>
                  </a:txBody>
                  <a:tcPr marL="36000" marR="36000" marT="7912" marB="0" anchor="ctr">
                    <a:noFill/>
                  </a:tcPr>
                </a:tc>
                <a:tc>
                  <a:txBody>
                    <a:bodyPr/>
                    <a:lstStyle/>
                    <a:p>
                      <a:pPr algn="ctr" fontAlgn="ctr"/>
                      <a:r>
                        <a:rPr lang="ko-KR" altLang="en-US" sz="900" b="0" i="0" kern="0">
                          <a:ln>
                            <a:solidFill>
                              <a:sysClr val="window" lastClr="FFFFFF">
                                <a:lumMod val="75000"/>
                                <a:alpha val="0"/>
                              </a:sys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삭제</a:t>
                      </a:r>
                    </a:p>
                  </a:txBody>
                  <a:tcPr marL="36000" marR="36000" marT="7912" marB="0" anchor="ctr">
                    <a:noFill/>
                  </a:tcPr>
                </a:tc>
                <a:extLst>
                  <a:ext uri="{0D108BD9-81ED-4DB2-BD59-A6C34878D82A}">
                    <a16:rowId xmlns:a16="http://schemas.microsoft.com/office/drawing/2014/main" val="1081747627"/>
                  </a:ext>
                </a:extLst>
              </a:tr>
              <a:tr h="216000">
                <a:tc rowSpan="4">
                  <a:txBody>
                    <a:bodyPr/>
                    <a:lstStyle/>
                    <a:p>
                      <a:pPr algn="ctr" fontAlgn="ctr"/>
                      <a:r>
                        <a:rPr lang="ko-KR" altLang="en-US" sz="900" b="0" i="0" kern="0">
                          <a:ln>
                            <a:solidFill>
                              <a:sysClr val="window" lastClr="FFFFFF">
                                <a:lumMod val="75000"/>
                                <a:alpha val="0"/>
                              </a:sysClr>
                            </a:solidFill>
                          </a:ln>
                          <a:solidFill>
                            <a:schemeClr val="tx1">
                              <a:lumMod val="95000"/>
                              <a:lumOff val="5000"/>
                            </a:schemeClr>
                          </a:solidFill>
                          <a:latin typeface="KoPub돋움체 Medium" panose="00000600000000000000" pitchFamily="2" charset="-127"/>
                          <a:ea typeface="KoPub돋움체 Medium" panose="00000600000000000000" pitchFamily="2" charset="-127"/>
                        </a:rPr>
                        <a:t>풍력</a:t>
                      </a:r>
                    </a:p>
                  </a:txBody>
                  <a:tcPr marL="36000" marR="36000" marT="7912" marB="0" anchor="ctr">
                    <a:solidFill>
                      <a:srgbClr val="ACEAFF"/>
                    </a:solidFill>
                  </a:tcPr>
                </a:tc>
                <a:tc>
                  <a:txBody>
                    <a:bodyPr/>
                    <a:lstStyle/>
                    <a:p>
                      <a:pPr algn="l" fontAlgn="ctr"/>
                      <a:r>
                        <a:rPr lang="ko-KR" altLang="en-US" sz="900" b="0" i="0" kern="0">
                          <a:ln>
                            <a:solidFill>
                              <a:sysClr val="window" lastClr="FFFFFF">
                                <a:lumMod val="75000"/>
                                <a:alpha val="0"/>
                              </a:sys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육상</a:t>
                      </a:r>
                    </a:p>
                  </a:txBody>
                  <a:tcPr marL="36000" marR="36000" marT="7912" marB="0" anchor="ctr">
                    <a:solidFill>
                      <a:schemeClr val="bg1">
                        <a:lumMod val="95000"/>
                      </a:schemeClr>
                    </a:solidFill>
                  </a:tcPr>
                </a:tc>
                <a:tc>
                  <a:txBody>
                    <a:bodyPr/>
                    <a:lstStyle/>
                    <a:p>
                      <a:pPr algn="ctr" fontAlgn="ctr"/>
                      <a:r>
                        <a:rPr lang="en-US" altLang="ko-KR" sz="900" b="0" i="0" kern="0">
                          <a:ln>
                            <a:solidFill>
                              <a:sysClr val="window" lastClr="FFFFFF">
                                <a:lumMod val="75000"/>
                                <a:alpha val="0"/>
                              </a:sys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1.0</a:t>
                      </a:r>
                    </a:p>
                  </a:txBody>
                  <a:tcPr marL="36000" marR="36000" marT="7912" marB="0" anchor="ctr">
                    <a:noFill/>
                  </a:tcPr>
                </a:tc>
                <a:tc>
                  <a:txBody>
                    <a:bodyPr/>
                    <a:lstStyle/>
                    <a:p>
                      <a:pPr algn="ctr" fontAlgn="ctr"/>
                      <a:r>
                        <a:rPr lang="en-US" altLang="ko-KR" sz="900" b="0" i="0" kern="0">
                          <a:ln>
                            <a:solidFill>
                              <a:sysClr val="window" lastClr="FFFFFF">
                                <a:lumMod val="75000"/>
                                <a:alpha val="0"/>
                              </a:sys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1.2</a:t>
                      </a:r>
                    </a:p>
                  </a:txBody>
                  <a:tcPr marL="36000" marR="36000" marT="7912" marB="0" anchor="ctr">
                    <a:noFill/>
                  </a:tcPr>
                </a:tc>
                <a:extLst>
                  <a:ext uri="{0D108BD9-81ED-4DB2-BD59-A6C34878D82A}">
                    <a16:rowId xmlns:a16="http://schemas.microsoft.com/office/drawing/2014/main" val="3231191395"/>
                  </a:ext>
                </a:extLst>
              </a:tr>
              <a:tr h="216000">
                <a:tc vMerge="1">
                  <a:txBody>
                    <a:bodyPr/>
                    <a:lstStyle/>
                    <a:p>
                      <a:pPr latinLnBrk="1"/>
                      <a:endParaRPr lang="ko-KR" altLang="en-US"/>
                    </a:p>
                  </a:txBody>
                  <a:tcPr/>
                </a:tc>
                <a:tc>
                  <a:txBody>
                    <a:bodyPr/>
                    <a:lstStyle/>
                    <a:p>
                      <a:pPr algn="l" fontAlgn="ctr"/>
                      <a:r>
                        <a:rPr lang="ko-KR" altLang="en-US" sz="900" b="0" i="0" kern="0">
                          <a:ln>
                            <a:solidFill>
                              <a:sysClr val="window" lastClr="FFFFFF">
                                <a:lumMod val="75000"/>
                                <a:alpha val="0"/>
                              </a:sys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해상</a:t>
                      </a:r>
                    </a:p>
                  </a:txBody>
                  <a:tcPr marL="36000" marR="36000" marT="7912" marB="0" anchor="ctr">
                    <a:solidFill>
                      <a:schemeClr val="bg1">
                        <a:lumMod val="95000"/>
                      </a:schemeClr>
                    </a:solidFill>
                  </a:tcPr>
                </a:tc>
                <a:tc>
                  <a:txBody>
                    <a:bodyPr/>
                    <a:lstStyle/>
                    <a:p>
                      <a:pPr algn="ctr" fontAlgn="ctr"/>
                      <a:r>
                        <a:rPr lang="en-US" altLang="ko-KR" sz="900" b="0" i="0" kern="0">
                          <a:ln>
                            <a:solidFill>
                              <a:sysClr val="window" lastClr="FFFFFF">
                                <a:lumMod val="75000"/>
                                <a:alpha val="0"/>
                              </a:sys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2.0</a:t>
                      </a:r>
                    </a:p>
                  </a:txBody>
                  <a:tcPr marL="36000" marR="36000" marT="7912" marB="0" anchor="ctr">
                    <a:noFill/>
                  </a:tcPr>
                </a:tc>
                <a:tc>
                  <a:txBody>
                    <a:bodyPr/>
                    <a:lstStyle/>
                    <a:p>
                      <a:pPr algn="ctr" fontAlgn="ctr"/>
                      <a:r>
                        <a:rPr lang="en-US" altLang="ko-KR" sz="900" b="0" i="0" kern="0">
                          <a:ln>
                            <a:solidFill>
                              <a:sysClr val="window" lastClr="FFFFFF">
                                <a:lumMod val="75000"/>
                                <a:alpha val="0"/>
                              </a:sys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2.5(</a:t>
                      </a:r>
                      <a:r>
                        <a:rPr lang="ko-KR" altLang="en-US" sz="900" b="0" i="0" kern="0">
                          <a:ln>
                            <a:solidFill>
                              <a:sysClr val="window" lastClr="FFFFFF">
                                <a:lumMod val="75000"/>
                                <a:alpha val="0"/>
                              </a:sys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기본</a:t>
                      </a:r>
                      <a:r>
                        <a:rPr lang="en-US" altLang="ko-KR" sz="900" b="0" i="0" kern="0">
                          <a:ln>
                            <a:solidFill>
                              <a:sysClr val="window" lastClr="FFFFFF">
                                <a:lumMod val="75000"/>
                                <a:alpha val="0"/>
                              </a:sys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a:t>
                      </a:r>
                    </a:p>
                  </a:txBody>
                  <a:tcPr marL="36000" marR="36000" marT="7912" marB="0" anchor="ctr">
                    <a:noFill/>
                  </a:tcPr>
                </a:tc>
                <a:extLst>
                  <a:ext uri="{0D108BD9-81ED-4DB2-BD59-A6C34878D82A}">
                    <a16:rowId xmlns:a16="http://schemas.microsoft.com/office/drawing/2014/main" val="3985035021"/>
                  </a:ext>
                </a:extLst>
              </a:tr>
              <a:tr h="216000">
                <a:tc vMerge="1">
                  <a:txBody>
                    <a:bodyPr/>
                    <a:lstStyle/>
                    <a:p>
                      <a:pPr latinLnBrk="1"/>
                      <a:endParaRPr lang="ko-KR" altLang="en-US"/>
                    </a:p>
                  </a:txBody>
                  <a:tcPr/>
                </a:tc>
                <a:tc>
                  <a:txBody>
                    <a:bodyPr/>
                    <a:lstStyle/>
                    <a:p>
                      <a:pPr algn="l" fontAlgn="ctr"/>
                      <a:r>
                        <a:rPr lang="en-US" altLang="ko-KR" sz="900" b="0" i="0" kern="0">
                          <a:ln>
                            <a:solidFill>
                              <a:sysClr val="window" lastClr="FFFFFF">
                                <a:lumMod val="75000"/>
                                <a:alpha val="0"/>
                              </a:sys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 </a:t>
                      </a:r>
                      <a:r>
                        <a:rPr lang="ko-KR" altLang="en-US" sz="900" b="0" i="0" kern="0">
                          <a:ln>
                            <a:solidFill>
                              <a:sysClr val="window" lastClr="FFFFFF">
                                <a:lumMod val="75000"/>
                                <a:alpha val="0"/>
                              </a:sys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수심</a:t>
                      </a:r>
                      <a:r>
                        <a:rPr lang="en-US" altLang="ko-KR" sz="900" b="0" i="0" kern="0">
                          <a:ln>
                            <a:solidFill>
                              <a:sysClr val="window" lastClr="FFFFFF">
                                <a:lumMod val="75000"/>
                                <a:alpha val="0"/>
                              </a:sys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 </a:t>
                      </a:r>
                      <a:r>
                        <a:rPr lang="ko-KR" altLang="en-US" sz="900" b="0" i="0" kern="0">
                          <a:ln>
                            <a:solidFill>
                              <a:sysClr val="window" lastClr="FFFFFF">
                                <a:lumMod val="75000"/>
                                <a:alpha val="0"/>
                              </a:sys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연계거리 증가</a:t>
                      </a:r>
                    </a:p>
                  </a:txBody>
                  <a:tcPr marL="36000" marR="36000" marT="7912" marB="0" anchor="ctr">
                    <a:solidFill>
                      <a:schemeClr val="bg1">
                        <a:lumMod val="95000"/>
                      </a:schemeClr>
                    </a:solidFill>
                  </a:tcPr>
                </a:tc>
                <a:tc>
                  <a:txBody>
                    <a:bodyPr/>
                    <a:lstStyle/>
                    <a:p>
                      <a:pPr algn="ctr" fontAlgn="ctr"/>
                      <a:r>
                        <a:rPr lang="en-US" altLang="ko-KR" sz="900" b="0" i="0" kern="0">
                          <a:ln>
                            <a:solidFill>
                              <a:sysClr val="window" lastClr="FFFFFF">
                                <a:lumMod val="75000"/>
                                <a:alpha val="0"/>
                              </a:sys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a:t>
                      </a:r>
                      <a:endParaRPr lang="ko-KR" altLang="en-US" sz="900" b="0" i="0" kern="0">
                        <a:ln>
                          <a:solidFill>
                            <a:sysClr val="window" lastClr="FFFFFF">
                              <a:lumMod val="75000"/>
                              <a:alpha val="0"/>
                            </a:sysClr>
                          </a:solidFill>
                        </a:ln>
                        <a:solidFill>
                          <a:schemeClr val="tx1">
                            <a:lumMod val="85000"/>
                            <a:lumOff val="15000"/>
                          </a:schemeClr>
                        </a:solidFill>
                        <a:latin typeface="KoPub돋움체 Medium" panose="00000600000000000000" pitchFamily="2" charset="-127"/>
                        <a:ea typeface="KoPub돋움체 Medium" panose="00000600000000000000" pitchFamily="2" charset="-127"/>
                      </a:endParaRPr>
                    </a:p>
                  </a:txBody>
                  <a:tcPr marL="36000" marR="36000" marT="7912" marB="0" anchor="ctr">
                    <a:noFill/>
                  </a:tcPr>
                </a:tc>
                <a:tc>
                  <a:txBody>
                    <a:bodyPr/>
                    <a:lstStyle/>
                    <a:p>
                      <a:pPr algn="ctr" fontAlgn="ctr"/>
                      <a:r>
                        <a:rPr lang="en-US" altLang="ko-KR" sz="900" b="0" i="0" kern="0">
                          <a:ln>
                            <a:solidFill>
                              <a:sysClr val="window" lastClr="FFFFFF">
                                <a:lumMod val="75000"/>
                                <a:alpha val="0"/>
                              </a:sys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0.4(</a:t>
                      </a:r>
                      <a:r>
                        <a:rPr lang="ko-KR" altLang="en-US" sz="900" b="0" i="0" kern="0">
                          <a:ln>
                            <a:solidFill>
                              <a:sysClr val="window" lastClr="FFFFFF">
                                <a:lumMod val="75000"/>
                                <a:alpha val="0"/>
                              </a:sys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복합</a:t>
                      </a:r>
                      <a:r>
                        <a:rPr lang="en-US" altLang="ko-KR" sz="900" b="0" i="0" kern="0">
                          <a:ln>
                            <a:solidFill>
                              <a:sysClr val="window" lastClr="FFFFFF">
                                <a:lumMod val="75000"/>
                                <a:alpha val="0"/>
                              </a:sys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a:t>
                      </a:r>
                    </a:p>
                  </a:txBody>
                  <a:tcPr marL="36000" marR="36000" marT="7912" marB="0" anchor="ctr">
                    <a:noFill/>
                  </a:tcPr>
                </a:tc>
                <a:extLst>
                  <a:ext uri="{0D108BD9-81ED-4DB2-BD59-A6C34878D82A}">
                    <a16:rowId xmlns:a16="http://schemas.microsoft.com/office/drawing/2014/main" val="502535773"/>
                  </a:ext>
                </a:extLst>
              </a:tr>
              <a:tr h="216000">
                <a:tc vMerge="1">
                  <a:txBody>
                    <a:bodyPr/>
                    <a:lstStyle/>
                    <a:p>
                      <a:pPr latinLnBrk="1"/>
                      <a:endParaRPr lang="ko-KR" altLang="en-US"/>
                    </a:p>
                  </a:txBody>
                  <a:tcPr/>
                </a:tc>
                <a:tc>
                  <a:txBody>
                    <a:bodyPr/>
                    <a:lstStyle/>
                    <a:p>
                      <a:pPr marL="0" indent="0" algn="l" fontAlgn="ctr">
                        <a:buFontTx/>
                        <a:buNone/>
                      </a:pPr>
                      <a:r>
                        <a:rPr lang="en-US" altLang="ko-KR" sz="900" b="0" i="0" kern="0">
                          <a:ln>
                            <a:solidFill>
                              <a:sysClr val="window" lastClr="FFFFFF">
                                <a:lumMod val="75000"/>
                                <a:alpha val="0"/>
                              </a:sys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 </a:t>
                      </a:r>
                      <a:r>
                        <a:rPr lang="ko-KR" altLang="en-US" sz="900" b="0" i="0" kern="0">
                          <a:ln>
                            <a:solidFill>
                              <a:sysClr val="window" lastClr="FFFFFF">
                                <a:lumMod val="75000"/>
                                <a:alpha val="0"/>
                              </a:sys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연안해상</a:t>
                      </a:r>
                    </a:p>
                  </a:txBody>
                  <a:tcPr marL="36000" marR="36000" marT="7912" marB="0" anchor="ctr">
                    <a:solidFill>
                      <a:schemeClr val="bg1">
                        <a:lumMod val="95000"/>
                      </a:schemeClr>
                    </a:solidFill>
                  </a:tcPr>
                </a:tc>
                <a:tc>
                  <a:txBody>
                    <a:bodyPr/>
                    <a:lstStyle/>
                    <a:p>
                      <a:pPr marL="0" marR="0" lvl="0" indent="0" algn="ctr" defTabSz="914400" eaLnBrk="1" fontAlgn="ctr" latinLnBrk="0" hangingPunct="1">
                        <a:lnSpc>
                          <a:spcPct val="100000"/>
                        </a:lnSpc>
                        <a:spcBef>
                          <a:spcPts val="0"/>
                        </a:spcBef>
                        <a:spcAft>
                          <a:spcPts val="0"/>
                        </a:spcAft>
                        <a:buClrTx/>
                        <a:buSzTx/>
                        <a:buFontTx/>
                        <a:buNone/>
                        <a:tabLst/>
                        <a:defRPr/>
                      </a:pPr>
                      <a:r>
                        <a:rPr lang="en-US" altLang="ko-KR" sz="900" b="0" i="0" kern="0">
                          <a:ln>
                            <a:solidFill>
                              <a:sysClr val="window" lastClr="FFFFFF">
                                <a:lumMod val="75000"/>
                                <a:alpha val="0"/>
                              </a:sys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a:t>
                      </a:r>
                    </a:p>
                  </a:txBody>
                  <a:tcPr marL="36000" marR="36000" marT="7912" marB="0" anchor="ctr">
                    <a:noFill/>
                  </a:tcPr>
                </a:tc>
                <a:tc>
                  <a:txBody>
                    <a:bodyPr/>
                    <a:lstStyle/>
                    <a:p>
                      <a:pPr algn="ctr" fontAlgn="ctr"/>
                      <a:r>
                        <a:rPr lang="en-US" altLang="ko-KR" sz="900" b="0" i="0" kern="0">
                          <a:ln>
                            <a:solidFill>
                              <a:sysClr val="window" lastClr="FFFFFF">
                                <a:lumMod val="75000"/>
                                <a:alpha val="0"/>
                              </a:sys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2.0(</a:t>
                      </a:r>
                      <a:r>
                        <a:rPr lang="ko-KR" altLang="en-US" sz="900" b="0" i="0" kern="0">
                          <a:ln>
                            <a:solidFill>
                              <a:sysClr val="window" lastClr="FFFFFF">
                                <a:lumMod val="75000"/>
                                <a:alpha val="0"/>
                              </a:sys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기본</a:t>
                      </a:r>
                      <a:r>
                        <a:rPr lang="en-US" altLang="ko-KR" sz="900" b="0" i="0" kern="0">
                          <a:ln>
                            <a:solidFill>
                              <a:sysClr val="window" lastClr="FFFFFF">
                                <a:lumMod val="75000"/>
                                <a:alpha val="0"/>
                              </a:sys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a:t>
                      </a:r>
                    </a:p>
                  </a:txBody>
                  <a:tcPr marL="36000" marR="36000" marT="7912" marB="0" anchor="ctr">
                    <a:noFill/>
                  </a:tcPr>
                </a:tc>
                <a:extLst>
                  <a:ext uri="{0D108BD9-81ED-4DB2-BD59-A6C34878D82A}">
                    <a16:rowId xmlns:a16="http://schemas.microsoft.com/office/drawing/2014/main" val="4097154898"/>
                  </a:ext>
                </a:extLst>
              </a:tr>
              <a:tr h="216000">
                <a:tc rowSpan="3">
                  <a:txBody>
                    <a:bodyPr/>
                    <a:lstStyle/>
                    <a:p>
                      <a:pPr algn="ctr" fontAlgn="ctr"/>
                      <a:r>
                        <a:rPr lang="ko-KR" altLang="en-US" sz="900" b="0" i="0" kern="0">
                          <a:ln>
                            <a:solidFill>
                              <a:sysClr val="window" lastClr="FFFFFF">
                                <a:lumMod val="75000"/>
                                <a:alpha val="0"/>
                              </a:sysClr>
                            </a:solidFill>
                          </a:ln>
                          <a:solidFill>
                            <a:schemeClr val="tx1">
                              <a:lumMod val="95000"/>
                              <a:lumOff val="5000"/>
                            </a:schemeClr>
                          </a:solidFill>
                          <a:latin typeface="KoPub돋움체 Medium" panose="00000600000000000000" pitchFamily="2" charset="-127"/>
                          <a:ea typeface="KoPub돋움체 Medium" panose="00000600000000000000" pitchFamily="2" charset="-127"/>
                        </a:rPr>
                        <a:t>연료전지</a:t>
                      </a:r>
                    </a:p>
                  </a:txBody>
                  <a:tcPr marL="36000" marR="36000" marT="7912" marB="0" anchor="ctr">
                    <a:lnB w="6350" cap="flat" cmpd="sng" algn="ctr">
                      <a:solidFill>
                        <a:srgbClr val="005EB8"/>
                      </a:solidFill>
                      <a:prstDash val="solid"/>
                      <a:round/>
                      <a:headEnd type="none" w="med" len="med"/>
                      <a:tailEnd type="none" w="med" len="med"/>
                    </a:lnB>
                    <a:solidFill>
                      <a:srgbClr val="ACEAFF"/>
                    </a:solidFill>
                  </a:tcPr>
                </a:tc>
                <a:tc>
                  <a:txBody>
                    <a:bodyPr/>
                    <a:lstStyle/>
                    <a:p>
                      <a:pPr algn="l" fontAlgn="ctr"/>
                      <a:r>
                        <a:rPr lang="ko-KR" altLang="en-US" sz="900" b="0" i="0" kern="0">
                          <a:ln>
                            <a:solidFill>
                              <a:sysClr val="window" lastClr="FFFFFF">
                                <a:lumMod val="75000"/>
                                <a:alpha val="0"/>
                              </a:sys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기본</a:t>
                      </a:r>
                    </a:p>
                  </a:txBody>
                  <a:tcPr marL="36000" marR="36000" marT="7912" marB="0" anchor="ctr">
                    <a:solidFill>
                      <a:schemeClr val="bg1">
                        <a:lumMod val="95000"/>
                      </a:schemeClr>
                    </a:solidFill>
                  </a:tcPr>
                </a:tc>
                <a:tc rowSpan="3">
                  <a:txBody>
                    <a:bodyPr/>
                    <a:lstStyle/>
                    <a:p>
                      <a:pPr algn="ctr" fontAlgn="ctr"/>
                      <a:r>
                        <a:rPr lang="en-US" altLang="ko-KR" sz="900" b="0" i="0" kern="0">
                          <a:ln>
                            <a:solidFill>
                              <a:sysClr val="window" lastClr="FFFFFF">
                                <a:lumMod val="75000"/>
                                <a:alpha val="0"/>
                              </a:sys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2.0</a:t>
                      </a:r>
                    </a:p>
                  </a:txBody>
                  <a:tcPr marL="36000" marR="36000" marT="18000" marB="0">
                    <a:lnB w="6350" cap="flat" cmpd="sng" algn="ctr">
                      <a:solidFill>
                        <a:srgbClr val="005EB8"/>
                      </a:solidFill>
                      <a:prstDash val="solid"/>
                      <a:round/>
                      <a:headEnd type="none" w="med" len="med"/>
                      <a:tailEnd type="none" w="med" len="med"/>
                    </a:lnB>
                    <a:noFill/>
                  </a:tcPr>
                </a:tc>
                <a:tc>
                  <a:txBody>
                    <a:bodyPr/>
                    <a:lstStyle/>
                    <a:p>
                      <a:pPr algn="ctr" fontAlgn="ctr"/>
                      <a:r>
                        <a:rPr lang="en-US" altLang="ko-KR" sz="900" b="0" i="0" kern="0">
                          <a:ln>
                            <a:solidFill>
                              <a:sysClr val="window" lastClr="FFFFFF">
                                <a:lumMod val="75000"/>
                                <a:alpha val="0"/>
                              </a:sys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1.9</a:t>
                      </a:r>
                    </a:p>
                  </a:txBody>
                  <a:tcPr marL="36000" marR="36000" marT="7912" marB="0" anchor="ctr">
                    <a:noFill/>
                  </a:tcPr>
                </a:tc>
                <a:extLst>
                  <a:ext uri="{0D108BD9-81ED-4DB2-BD59-A6C34878D82A}">
                    <a16:rowId xmlns:a16="http://schemas.microsoft.com/office/drawing/2014/main" val="4174279264"/>
                  </a:ext>
                </a:extLst>
              </a:tr>
              <a:tr h="216000">
                <a:tc vMerge="1">
                  <a:txBody>
                    <a:bodyPr/>
                    <a:lstStyle/>
                    <a:p>
                      <a:pPr latinLnBrk="1"/>
                      <a:endParaRPr lang="ko-KR" altLang="en-US"/>
                    </a:p>
                  </a:txBody>
                  <a:tcPr/>
                </a:tc>
                <a:tc>
                  <a:txBody>
                    <a:bodyPr/>
                    <a:lstStyle/>
                    <a:p>
                      <a:pPr algn="l" fontAlgn="ctr"/>
                      <a:r>
                        <a:rPr lang="en-US" altLang="ko-KR" sz="900" b="0" i="0" kern="0">
                          <a:ln>
                            <a:solidFill>
                              <a:sysClr val="window" lastClr="FFFFFF">
                                <a:lumMod val="75000"/>
                                <a:alpha val="0"/>
                              </a:sys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 </a:t>
                      </a:r>
                      <a:r>
                        <a:rPr lang="ko-KR" altLang="en-US" sz="900" b="0" i="0" kern="0">
                          <a:ln>
                            <a:solidFill>
                              <a:sysClr val="window" lastClr="FFFFFF">
                                <a:lumMod val="75000"/>
                                <a:alpha val="0"/>
                              </a:sys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부생수소 사용</a:t>
                      </a:r>
                    </a:p>
                  </a:txBody>
                  <a:tcPr marL="36000" marR="36000" marT="7912" marB="0" anchor="ctr">
                    <a:solidFill>
                      <a:schemeClr val="bg1">
                        <a:lumMod val="95000"/>
                      </a:schemeClr>
                    </a:solidFill>
                  </a:tcPr>
                </a:tc>
                <a:tc vMerge="1">
                  <a:txBody>
                    <a:bodyPr/>
                    <a:lstStyle/>
                    <a:p>
                      <a:pPr algn="ctr" fontAlgn="ctr"/>
                      <a:endParaRPr lang="ko-KR" altLang="en-US" sz="900" b="0" i="0" kern="0">
                        <a:ln>
                          <a:solidFill>
                            <a:sysClr val="window" lastClr="FFFFFF">
                              <a:lumMod val="75000"/>
                              <a:alpha val="0"/>
                            </a:sysClr>
                          </a:solidFill>
                        </a:ln>
                        <a:solidFill>
                          <a:schemeClr val="tx1">
                            <a:lumMod val="85000"/>
                            <a:lumOff val="15000"/>
                          </a:schemeClr>
                        </a:solidFill>
                        <a:latin typeface="KoPub돋움체 Medium" panose="00000600000000000000" pitchFamily="2" charset="-127"/>
                        <a:ea typeface="KoPub돋움체 Medium" panose="00000600000000000000" pitchFamily="2" charset="-127"/>
                      </a:endParaRPr>
                    </a:p>
                  </a:txBody>
                  <a:tcPr marL="7912" marR="7912" marT="7912" marB="0" anchor="ctr">
                    <a:noFill/>
                  </a:tcPr>
                </a:tc>
                <a:tc>
                  <a:txBody>
                    <a:bodyPr/>
                    <a:lstStyle/>
                    <a:p>
                      <a:pPr algn="ctr" fontAlgn="ctr"/>
                      <a:r>
                        <a:rPr lang="en-US" altLang="ko-KR" sz="900" b="0" i="0" kern="0">
                          <a:ln>
                            <a:solidFill>
                              <a:sysClr val="window" lastClr="FFFFFF">
                                <a:lumMod val="75000"/>
                                <a:alpha val="0"/>
                              </a:sys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0.1</a:t>
                      </a:r>
                    </a:p>
                  </a:txBody>
                  <a:tcPr marL="36000" marR="36000" marT="7912" marB="0" anchor="ctr">
                    <a:noFill/>
                  </a:tcPr>
                </a:tc>
                <a:extLst>
                  <a:ext uri="{0D108BD9-81ED-4DB2-BD59-A6C34878D82A}">
                    <a16:rowId xmlns:a16="http://schemas.microsoft.com/office/drawing/2014/main" val="3129945701"/>
                  </a:ext>
                </a:extLst>
              </a:tr>
              <a:tr h="216000">
                <a:tc vMerge="1">
                  <a:txBody>
                    <a:bodyPr/>
                    <a:lstStyle/>
                    <a:p>
                      <a:pPr latinLnBrk="1"/>
                      <a:endParaRPr lang="ko-KR" altLang="en-US"/>
                    </a:p>
                  </a:txBody>
                  <a:tcPr/>
                </a:tc>
                <a:tc>
                  <a:txBody>
                    <a:bodyPr/>
                    <a:lstStyle/>
                    <a:p>
                      <a:pPr algn="l" fontAlgn="ctr"/>
                      <a:r>
                        <a:rPr lang="en-US" altLang="ko-KR" sz="900" b="0" i="0" kern="0">
                          <a:ln>
                            <a:solidFill>
                              <a:sysClr val="window" lastClr="FFFFFF">
                                <a:lumMod val="75000"/>
                                <a:alpha val="0"/>
                              </a:sys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 </a:t>
                      </a:r>
                      <a:r>
                        <a:rPr lang="ko-KR" altLang="en-US" sz="900" b="0" i="0" kern="0">
                          <a:ln>
                            <a:solidFill>
                              <a:sysClr val="window" lastClr="FFFFFF">
                                <a:lumMod val="75000"/>
                                <a:alpha val="0"/>
                              </a:sys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에너지효율 </a:t>
                      </a:r>
                      <a:r>
                        <a:rPr lang="en-US" altLang="ko-KR" sz="900" b="0" i="0" kern="0">
                          <a:ln>
                            <a:solidFill>
                              <a:sysClr val="window" lastClr="FFFFFF">
                                <a:lumMod val="75000"/>
                                <a:alpha val="0"/>
                              </a:sys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65% </a:t>
                      </a:r>
                      <a:r>
                        <a:rPr lang="ko-KR" altLang="en-US" sz="900" b="0" i="0" kern="0">
                          <a:ln>
                            <a:solidFill>
                              <a:sysClr val="window" lastClr="FFFFFF">
                                <a:lumMod val="75000"/>
                                <a:alpha val="0"/>
                              </a:sys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이상</a:t>
                      </a:r>
                    </a:p>
                  </a:txBody>
                  <a:tcPr marL="36000" marR="36000" marT="7912" marB="0" anchor="ctr">
                    <a:lnB w="6350" cap="flat" cmpd="sng" algn="ctr">
                      <a:solidFill>
                        <a:srgbClr val="005EB8"/>
                      </a:solidFill>
                      <a:prstDash val="solid"/>
                      <a:round/>
                      <a:headEnd type="none" w="med" len="med"/>
                      <a:tailEnd type="none" w="med" len="med"/>
                    </a:lnB>
                    <a:solidFill>
                      <a:schemeClr val="bg1">
                        <a:lumMod val="95000"/>
                      </a:schemeClr>
                    </a:solidFill>
                  </a:tcPr>
                </a:tc>
                <a:tc vMerge="1">
                  <a:txBody>
                    <a:bodyPr/>
                    <a:lstStyle/>
                    <a:p>
                      <a:pPr algn="ctr" fontAlgn="ctr"/>
                      <a:endParaRPr lang="ko-KR" altLang="en-US" sz="900" b="0" i="0" kern="0">
                        <a:ln>
                          <a:solidFill>
                            <a:sysClr val="window" lastClr="FFFFFF">
                              <a:lumMod val="75000"/>
                              <a:alpha val="0"/>
                            </a:sysClr>
                          </a:solidFill>
                        </a:ln>
                        <a:solidFill>
                          <a:schemeClr val="tx1">
                            <a:lumMod val="85000"/>
                            <a:lumOff val="15000"/>
                          </a:schemeClr>
                        </a:solidFill>
                        <a:latin typeface="KoPub돋움체 Medium" panose="00000600000000000000" pitchFamily="2" charset="-127"/>
                        <a:ea typeface="KoPub돋움체 Medium" panose="00000600000000000000" pitchFamily="2" charset="-127"/>
                      </a:endParaRPr>
                    </a:p>
                  </a:txBody>
                  <a:tcPr marL="7912" marR="7912" marT="7912" marB="0" anchor="ctr">
                    <a:noFill/>
                  </a:tcPr>
                </a:tc>
                <a:tc>
                  <a:txBody>
                    <a:bodyPr/>
                    <a:lstStyle/>
                    <a:p>
                      <a:pPr algn="ctr" fontAlgn="ctr"/>
                      <a:r>
                        <a:rPr lang="en-US" altLang="ko-KR" sz="900" b="0" i="0" kern="0">
                          <a:ln>
                            <a:solidFill>
                              <a:sysClr val="window" lastClr="FFFFFF">
                                <a:lumMod val="75000"/>
                                <a:alpha val="0"/>
                              </a:sys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0.2</a:t>
                      </a:r>
                    </a:p>
                  </a:txBody>
                  <a:tcPr marL="36000" marR="36000" marT="7912" marB="0" anchor="ctr">
                    <a:lnB w="6350" cap="flat" cmpd="sng" algn="ctr">
                      <a:solidFill>
                        <a:srgbClr val="005EB8"/>
                      </a:solidFill>
                      <a:prstDash val="solid"/>
                      <a:round/>
                      <a:headEnd type="none" w="med" len="med"/>
                      <a:tailEnd type="none" w="med" len="med"/>
                    </a:lnB>
                    <a:noFill/>
                  </a:tcPr>
                </a:tc>
                <a:extLst>
                  <a:ext uri="{0D108BD9-81ED-4DB2-BD59-A6C34878D82A}">
                    <a16:rowId xmlns:a16="http://schemas.microsoft.com/office/drawing/2014/main" val="2844789757"/>
                  </a:ext>
                </a:extLst>
              </a:tr>
            </a:tbl>
          </a:graphicData>
        </a:graphic>
      </p:graphicFrame>
      <p:sp>
        <p:nvSpPr>
          <p:cNvPr id="3" name="직사각형 2">
            <a:extLst>
              <a:ext uri="{FF2B5EF4-FFF2-40B4-BE49-F238E27FC236}">
                <a16:creationId xmlns:a16="http://schemas.microsoft.com/office/drawing/2014/main" id="{22CE7F36-FCA2-EC1C-42A0-F70C25DE7C9F}"/>
              </a:ext>
            </a:extLst>
          </p:cNvPr>
          <p:cNvSpPr/>
          <p:nvPr/>
        </p:nvSpPr>
        <p:spPr>
          <a:xfrm rot="5400000">
            <a:off x="2245887" y="2152607"/>
            <a:ext cx="848543" cy="4356000"/>
          </a:xfrm>
          <a:prstGeom prst="rect">
            <a:avLst/>
          </a:prstGeom>
          <a:noFill/>
          <a:ln w="22225">
            <a:solidFill>
              <a:srgbClr val="FD34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ko-KR" altLang="en-US" sz="100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endParaRPr>
          </a:p>
        </p:txBody>
      </p:sp>
      <p:graphicFrame>
        <p:nvGraphicFramePr>
          <p:cNvPr id="5" name="차트 4">
            <a:extLst>
              <a:ext uri="{FF2B5EF4-FFF2-40B4-BE49-F238E27FC236}">
                <a16:creationId xmlns:a16="http://schemas.microsoft.com/office/drawing/2014/main" id="{5FD2ECA9-7094-C600-4BDE-1626AA55989F}"/>
              </a:ext>
            </a:extLst>
          </p:cNvPr>
          <p:cNvGraphicFramePr/>
          <p:nvPr>
            <p:extLst>
              <p:ext uri="{D42A27DB-BD31-4B8C-83A1-F6EECF244321}">
                <p14:modId xmlns:p14="http://schemas.microsoft.com/office/powerpoint/2010/main" val="753353224"/>
              </p:ext>
            </p:extLst>
          </p:nvPr>
        </p:nvGraphicFramePr>
        <p:xfrm>
          <a:off x="5132387" y="1735199"/>
          <a:ext cx="4270075" cy="3696165"/>
        </p:xfrm>
        <a:graphic>
          <a:graphicData uri="http://schemas.openxmlformats.org/drawingml/2006/chart">
            <c:chart xmlns:c="http://schemas.openxmlformats.org/drawingml/2006/chart" xmlns:r="http://schemas.openxmlformats.org/officeDocument/2006/relationships" r:id="rId2"/>
          </a:graphicData>
        </a:graphic>
      </p:graphicFrame>
      <p:sp>
        <p:nvSpPr>
          <p:cNvPr id="6" name="TextBox 5">
            <a:extLst>
              <a:ext uri="{FF2B5EF4-FFF2-40B4-BE49-F238E27FC236}">
                <a16:creationId xmlns:a16="http://schemas.microsoft.com/office/drawing/2014/main" id="{230C158B-943E-B6B4-3A8C-B4431596E27F}"/>
              </a:ext>
            </a:extLst>
          </p:cNvPr>
          <p:cNvSpPr txBox="1"/>
          <p:nvPr/>
        </p:nvSpPr>
        <p:spPr>
          <a:xfrm>
            <a:off x="7884898" y="1818000"/>
            <a:ext cx="1440000" cy="138499"/>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lang="ko-KR" altLang="en-US" sz="1000" b="0" i="0" u="none" strike="noStrike" kern="1200" baseline="0">
                <a:ln>
                  <a:solidFill>
                    <a:srgbClr val="FFFFFF">
                      <a:lumMod val="75000"/>
                      <a:alpha val="0"/>
                    </a:srgbClr>
                  </a:solidFill>
                </a:ln>
                <a:solidFill>
                  <a:srgbClr val="000000">
                    <a:lumMod val="65000"/>
                    <a:lumOff val="35000"/>
                  </a:srgbClr>
                </a:solidFill>
                <a:latin typeface="KoPub돋움체 Medium" panose="00000600000000000000" pitchFamily="2" charset="-127"/>
                <a:ea typeface="KoPub돋움체 Medium" panose="00000600000000000000" pitchFamily="2" charset="-127"/>
                <a:cs typeface="+mn-cs"/>
              </a:defRPr>
            </a:pPr>
            <a:r>
              <a:rPr kumimoji="0" lang="en-US" altLang="ko-KR" sz="900" b="0" i="0" u="none" strike="noStrike" kern="1200" cap="none" spc="0" normalizeH="0" baseline="0" noProof="0">
                <a:ln>
                  <a:solidFill>
                    <a:srgbClr val="FFFFFF">
                      <a:lumMod val="75000"/>
                      <a:alpha val="0"/>
                    </a:srgbClr>
                  </a:solidFill>
                </a:ln>
                <a:solidFill>
                  <a:schemeClr val="tx1">
                    <a:lumMod val="65000"/>
                    <a:lumOff val="35000"/>
                  </a:schemeClr>
                </a:solidFill>
                <a:effectLst/>
                <a:uLnTx/>
                <a:uFillTx/>
                <a:latin typeface="KoPub돋움체 Medium" panose="00000600000000000000" pitchFamily="2" charset="-127"/>
                <a:ea typeface="KoPub돋움체 Medium" panose="00000600000000000000" pitchFamily="2" charset="-127"/>
                <a:cs typeface="+mn-cs"/>
              </a:rPr>
              <a:t>(</a:t>
            </a:r>
            <a:r>
              <a:rPr kumimoji="0" lang="ko-KR" altLang="en-US" sz="900" b="0" i="0" u="none" strike="noStrike" kern="1200" cap="none" spc="0" normalizeH="0" baseline="0" noProof="0">
                <a:ln>
                  <a:solidFill>
                    <a:srgbClr val="FFFFFF">
                      <a:lumMod val="75000"/>
                      <a:alpha val="0"/>
                    </a:srgbClr>
                  </a:solidFill>
                </a:ln>
                <a:solidFill>
                  <a:schemeClr val="tx1">
                    <a:lumMod val="65000"/>
                    <a:lumOff val="35000"/>
                  </a:schemeClr>
                </a:solidFill>
                <a:effectLst/>
                <a:uLnTx/>
                <a:uFillTx/>
                <a:latin typeface="KoPub돋움체 Medium" panose="00000600000000000000" pitchFamily="2" charset="-127"/>
                <a:ea typeface="KoPub돋움체 Medium" panose="00000600000000000000" pitchFamily="2" charset="-127"/>
                <a:cs typeface="+mn-cs"/>
              </a:rPr>
              <a:t>단위 </a:t>
            </a:r>
            <a:r>
              <a:rPr kumimoji="0" lang="en-US" altLang="ko-KR" sz="900" b="0" i="0" u="none" strike="noStrike" kern="1200" cap="none" spc="0" normalizeH="0" baseline="0" noProof="0">
                <a:ln>
                  <a:solidFill>
                    <a:srgbClr val="FFFFFF">
                      <a:lumMod val="75000"/>
                      <a:alpha val="0"/>
                    </a:srgbClr>
                  </a:solidFill>
                </a:ln>
                <a:solidFill>
                  <a:schemeClr val="tx1">
                    <a:lumMod val="65000"/>
                    <a:lumOff val="35000"/>
                  </a:schemeClr>
                </a:solidFill>
                <a:effectLst/>
                <a:uLnTx/>
                <a:uFillTx/>
                <a:latin typeface="KoPub돋움체 Medium" panose="00000600000000000000" pitchFamily="2" charset="-127"/>
                <a:ea typeface="KoPub돋움체 Medium" panose="00000600000000000000" pitchFamily="2" charset="-127"/>
                <a:cs typeface="+mn-cs"/>
              </a:rPr>
              <a:t>: </a:t>
            </a:r>
            <a:r>
              <a:rPr kumimoji="0" lang="ko-KR" altLang="en-US" sz="900" b="0" i="0" u="none" strike="noStrike" kern="1200" cap="none" spc="0" normalizeH="0" baseline="0" noProof="0">
                <a:ln>
                  <a:solidFill>
                    <a:srgbClr val="FFFFFF">
                      <a:lumMod val="75000"/>
                      <a:alpha val="0"/>
                    </a:srgbClr>
                  </a:solidFill>
                </a:ln>
                <a:solidFill>
                  <a:schemeClr val="tx1">
                    <a:lumMod val="65000"/>
                    <a:lumOff val="35000"/>
                  </a:schemeClr>
                </a:solidFill>
                <a:effectLst/>
                <a:uLnTx/>
                <a:uFillTx/>
                <a:latin typeface="KoPub돋움체 Medium" panose="00000600000000000000" pitchFamily="2" charset="-127"/>
                <a:ea typeface="KoPub돋움체 Medium" panose="00000600000000000000" pitchFamily="2" charset="-127"/>
                <a:cs typeface="+mn-cs"/>
              </a:rPr>
              <a:t>원</a:t>
            </a:r>
            <a:r>
              <a:rPr kumimoji="0" lang="en-US" altLang="ko-KR" sz="900" b="0" i="0" u="none" strike="noStrike" kern="1200" cap="none" spc="0" normalizeH="0" baseline="0" noProof="0">
                <a:ln>
                  <a:solidFill>
                    <a:srgbClr val="FFFFFF">
                      <a:lumMod val="75000"/>
                      <a:alpha val="0"/>
                    </a:srgbClr>
                  </a:solidFill>
                </a:ln>
                <a:solidFill>
                  <a:schemeClr val="tx1">
                    <a:lumMod val="65000"/>
                    <a:lumOff val="35000"/>
                  </a:schemeClr>
                </a:solidFill>
                <a:effectLst/>
                <a:uLnTx/>
                <a:uFillTx/>
                <a:latin typeface="KoPub돋움체 Medium" panose="00000600000000000000" pitchFamily="2" charset="-127"/>
                <a:ea typeface="KoPub돋움체 Medium" panose="00000600000000000000" pitchFamily="2" charset="-127"/>
                <a:cs typeface="+mn-cs"/>
              </a:rPr>
              <a:t>)</a:t>
            </a:r>
            <a:endParaRPr kumimoji="0" lang="ko-KR" altLang="en-US" sz="900" b="0" i="0" u="none" strike="noStrike" kern="1200" cap="none" spc="0" normalizeH="0" baseline="0" noProof="0">
              <a:ln>
                <a:solidFill>
                  <a:srgbClr val="FFFFFF">
                    <a:lumMod val="75000"/>
                    <a:alpha val="0"/>
                  </a:srgbClr>
                </a:solidFill>
              </a:ln>
              <a:solidFill>
                <a:schemeClr val="tx1">
                  <a:lumMod val="65000"/>
                  <a:lumOff val="35000"/>
                </a:schemeClr>
              </a:solidFill>
              <a:effectLst/>
              <a:uLnTx/>
              <a:uFillTx/>
              <a:latin typeface="KoPub돋움체 Medium" panose="00000600000000000000" pitchFamily="2" charset="-127"/>
              <a:ea typeface="KoPub돋움체 Medium" panose="00000600000000000000" pitchFamily="2" charset="-127"/>
              <a:cs typeface="+mn-cs"/>
            </a:endParaRPr>
          </a:p>
        </p:txBody>
      </p:sp>
      <p:sp>
        <p:nvSpPr>
          <p:cNvPr id="7" name="TextBox 6">
            <a:extLst>
              <a:ext uri="{FF2B5EF4-FFF2-40B4-BE49-F238E27FC236}">
                <a16:creationId xmlns:a16="http://schemas.microsoft.com/office/drawing/2014/main" id="{78AFBEA8-CA32-9C45-3AAA-2BF1D1F5401A}"/>
              </a:ext>
            </a:extLst>
          </p:cNvPr>
          <p:cNvSpPr txBox="1"/>
          <p:nvPr/>
        </p:nvSpPr>
        <p:spPr>
          <a:xfrm>
            <a:off x="5140329" y="1817496"/>
            <a:ext cx="1440000" cy="138499"/>
          </a:xfrm>
          <a:prstGeom prst="rect">
            <a:avLst/>
          </a:prstGeom>
          <a:noFill/>
        </p:spPr>
        <p:txBody>
          <a:bodyPr wrap="square" lIns="0" tIns="0" rIns="0" bIns="0"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lang="ko-KR" altLang="en-US" sz="1000" b="0" i="0" u="none" strike="noStrike" kern="1200" baseline="0">
                <a:ln>
                  <a:solidFill>
                    <a:srgbClr val="FFFFFF">
                      <a:lumMod val="75000"/>
                      <a:alpha val="0"/>
                    </a:srgbClr>
                  </a:solidFill>
                </a:ln>
                <a:solidFill>
                  <a:srgbClr val="000000">
                    <a:lumMod val="65000"/>
                    <a:lumOff val="35000"/>
                  </a:srgbClr>
                </a:solidFill>
                <a:latin typeface="KoPub돋움체 Medium" panose="00000600000000000000" pitchFamily="2" charset="-127"/>
                <a:ea typeface="KoPub돋움체 Medium" panose="00000600000000000000" pitchFamily="2" charset="-127"/>
                <a:cs typeface="+mn-cs"/>
              </a:defRPr>
            </a:pPr>
            <a:r>
              <a:rPr kumimoji="0" lang="en-US" altLang="ko-KR" sz="900" b="0" i="0" u="none" strike="noStrike" kern="1200" cap="none" spc="0" normalizeH="0" baseline="0" noProof="0">
                <a:ln>
                  <a:solidFill>
                    <a:srgbClr val="FFFFFF">
                      <a:lumMod val="75000"/>
                      <a:alpha val="0"/>
                    </a:srgbClr>
                  </a:solidFill>
                </a:ln>
                <a:solidFill>
                  <a:schemeClr val="tx1">
                    <a:lumMod val="65000"/>
                    <a:lumOff val="35000"/>
                  </a:schemeClr>
                </a:solidFill>
                <a:effectLst/>
                <a:uLnTx/>
                <a:uFillTx/>
                <a:latin typeface="KoPub돋움체 Medium" panose="00000600000000000000" pitchFamily="2" charset="-127"/>
                <a:ea typeface="KoPub돋움체 Medium" panose="00000600000000000000" pitchFamily="2" charset="-127"/>
                <a:cs typeface="+mn-cs"/>
              </a:rPr>
              <a:t>(</a:t>
            </a:r>
            <a:r>
              <a:rPr kumimoji="0" lang="ko-KR" altLang="en-US" sz="900" b="0" i="0" u="none" strike="noStrike" kern="1200" cap="none" spc="0" normalizeH="0" baseline="0" noProof="0">
                <a:ln>
                  <a:solidFill>
                    <a:srgbClr val="FFFFFF">
                      <a:lumMod val="75000"/>
                      <a:alpha val="0"/>
                    </a:srgbClr>
                  </a:solidFill>
                </a:ln>
                <a:solidFill>
                  <a:schemeClr val="tx1">
                    <a:lumMod val="65000"/>
                    <a:lumOff val="35000"/>
                  </a:schemeClr>
                </a:solidFill>
                <a:effectLst/>
                <a:uLnTx/>
                <a:uFillTx/>
                <a:latin typeface="KoPub돋움체 Medium" panose="00000600000000000000" pitchFamily="2" charset="-127"/>
                <a:ea typeface="KoPub돋움체 Medium" panose="00000600000000000000" pitchFamily="2" charset="-127"/>
                <a:cs typeface="+mn-cs"/>
              </a:rPr>
              <a:t>단위 </a:t>
            </a:r>
            <a:r>
              <a:rPr kumimoji="0" lang="en-US" altLang="ko-KR" sz="900" b="0" i="0" u="none" strike="noStrike" kern="1200" cap="none" spc="0" normalizeH="0" baseline="0" noProof="0">
                <a:ln>
                  <a:solidFill>
                    <a:srgbClr val="FFFFFF">
                      <a:lumMod val="75000"/>
                      <a:alpha val="0"/>
                    </a:srgbClr>
                  </a:solidFill>
                </a:ln>
                <a:solidFill>
                  <a:schemeClr val="tx1">
                    <a:lumMod val="65000"/>
                    <a:lumOff val="35000"/>
                  </a:schemeClr>
                </a:solidFill>
                <a:effectLst/>
                <a:uLnTx/>
                <a:uFillTx/>
                <a:latin typeface="KoPub돋움체 Medium" panose="00000600000000000000" pitchFamily="2" charset="-127"/>
                <a:ea typeface="KoPub돋움체 Medium" panose="00000600000000000000" pitchFamily="2" charset="-127"/>
                <a:cs typeface="+mn-cs"/>
              </a:rPr>
              <a:t>: </a:t>
            </a:r>
            <a:r>
              <a:rPr kumimoji="0" lang="ko-KR" altLang="en-US" sz="900" b="0" i="0" u="none" strike="noStrike" kern="1200" cap="none" spc="0" normalizeH="0" baseline="0" noProof="0">
                <a:ln>
                  <a:solidFill>
                    <a:srgbClr val="FFFFFF">
                      <a:lumMod val="75000"/>
                      <a:alpha val="0"/>
                    </a:srgbClr>
                  </a:solidFill>
                </a:ln>
                <a:solidFill>
                  <a:schemeClr val="tx1">
                    <a:lumMod val="65000"/>
                    <a:lumOff val="35000"/>
                  </a:schemeClr>
                </a:solidFill>
                <a:effectLst/>
                <a:uLnTx/>
                <a:uFillTx/>
                <a:latin typeface="KoPub돋움체 Medium" panose="00000600000000000000" pitchFamily="2" charset="-127"/>
                <a:ea typeface="KoPub돋움체 Medium" panose="00000600000000000000" pitchFamily="2" charset="-127"/>
                <a:cs typeface="+mn-cs"/>
              </a:rPr>
              <a:t>천</a:t>
            </a:r>
            <a:r>
              <a:rPr kumimoji="0" lang="en-US" altLang="ko-KR" sz="900" b="0" i="0" u="none" strike="noStrike" kern="1200" cap="none" spc="0" normalizeH="0" baseline="0" noProof="0">
                <a:ln>
                  <a:solidFill>
                    <a:srgbClr val="FFFFFF">
                      <a:lumMod val="75000"/>
                      <a:alpha val="0"/>
                    </a:srgbClr>
                  </a:solidFill>
                </a:ln>
                <a:solidFill>
                  <a:schemeClr val="tx1">
                    <a:lumMod val="65000"/>
                    <a:lumOff val="35000"/>
                  </a:schemeClr>
                </a:solidFill>
                <a:effectLst/>
                <a:uLnTx/>
                <a:uFillTx/>
                <a:latin typeface="KoPub돋움체 Medium" panose="00000600000000000000" pitchFamily="2" charset="-127"/>
                <a:ea typeface="KoPub돋움체 Medium" panose="00000600000000000000" pitchFamily="2" charset="-127"/>
                <a:cs typeface="+mn-cs"/>
              </a:rPr>
              <a:t>REC)</a:t>
            </a:r>
            <a:endParaRPr kumimoji="0" lang="ko-KR" altLang="en-US" sz="900" b="0" i="0" u="none" strike="noStrike" kern="1200" cap="none" spc="0" normalizeH="0" baseline="0" noProof="0">
              <a:ln>
                <a:solidFill>
                  <a:srgbClr val="FFFFFF">
                    <a:lumMod val="75000"/>
                    <a:alpha val="0"/>
                  </a:srgbClr>
                </a:solidFill>
              </a:ln>
              <a:solidFill>
                <a:schemeClr val="tx1">
                  <a:lumMod val="65000"/>
                  <a:lumOff val="35000"/>
                </a:schemeClr>
              </a:solidFill>
              <a:effectLst/>
              <a:uLnTx/>
              <a:uFillTx/>
              <a:latin typeface="KoPub돋움체 Medium" panose="00000600000000000000" pitchFamily="2" charset="-127"/>
              <a:ea typeface="KoPub돋움체 Medium" panose="00000600000000000000" pitchFamily="2" charset="-127"/>
              <a:cs typeface="+mn-cs"/>
            </a:endParaRPr>
          </a:p>
        </p:txBody>
      </p:sp>
      <p:pic>
        <p:nvPicPr>
          <p:cNvPr id="8" name="그림 7">
            <a:extLst>
              <a:ext uri="{FF2B5EF4-FFF2-40B4-BE49-F238E27FC236}">
                <a16:creationId xmlns:a16="http://schemas.microsoft.com/office/drawing/2014/main" id="{46BBE424-C270-74F6-B245-CD08C6EFCC38}"/>
              </a:ext>
            </a:extLst>
          </p:cNvPr>
          <p:cNvPicPr>
            <a:picLocks noChangeAspect="1"/>
          </p:cNvPicPr>
          <p:nvPr/>
        </p:nvPicPr>
        <p:blipFill>
          <a:blip r:embed="rId3"/>
          <a:stretch>
            <a:fillRect/>
          </a:stretch>
        </p:blipFill>
        <p:spPr>
          <a:xfrm>
            <a:off x="10497616" y="299122"/>
            <a:ext cx="6765932" cy="4394575"/>
          </a:xfrm>
          <a:prstGeom prst="rect">
            <a:avLst/>
          </a:prstGeom>
        </p:spPr>
      </p:pic>
      <p:pic>
        <p:nvPicPr>
          <p:cNvPr id="10" name="Picture 18" descr="j0255117">
            <a:extLst>
              <a:ext uri="{FF2B5EF4-FFF2-40B4-BE49-F238E27FC236}">
                <a16:creationId xmlns:a16="http://schemas.microsoft.com/office/drawing/2014/main" id="{44989DE9-B1A6-31DB-7801-1631F084B19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12982" y="4059547"/>
            <a:ext cx="277091" cy="2710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1249319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텍스트 개체 틀 16">
            <a:extLst>
              <a:ext uri="{FF2B5EF4-FFF2-40B4-BE49-F238E27FC236}">
                <a16:creationId xmlns:a16="http://schemas.microsoft.com/office/drawing/2014/main" id="{5A7C73A3-8BE8-4DE6-B6AA-C52589975296}"/>
              </a:ext>
            </a:extLst>
          </p:cNvPr>
          <p:cNvSpPr>
            <a:spLocks noGrp="1"/>
          </p:cNvSpPr>
          <p:nvPr>
            <p:ph type="body" sz="quarter" idx="10"/>
          </p:nvPr>
        </p:nvSpPr>
        <p:spPr>
          <a:xfrm>
            <a:off x="502976" y="193432"/>
            <a:ext cx="8574241" cy="211381"/>
          </a:xfrm>
        </p:spPr>
        <p:txBody>
          <a:bodyPr/>
          <a:lstStyle/>
          <a:p>
            <a:r>
              <a:rPr lang="en-US" altLang="ko-KR" sz="1000">
                <a:solidFill>
                  <a:schemeClr val="tx1">
                    <a:lumMod val="50000"/>
                    <a:lumOff val="50000"/>
                  </a:schemeClr>
                </a:solidFill>
                <a:latin typeface="KoPub돋움체 Bold" panose="00000800000000000000" pitchFamily="2" charset="-127"/>
                <a:ea typeface="KoPub돋움체 Bold" panose="00000800000000000000" pitchFamily="2" charset="-127"/>
                <a:cs typeface="+mn-cs"/>
              </a:rPr>
              <a:t>04 Industry Overview</a:t>
            </a:r>
            <a:endParaRPr lang="ko-KR" altLang="en-US" sz="1000">
              <a:solidFill>
                <a:schemeClr val="tx1">
                  <a:lumMod val="50000"/>
                  <a:lumOff val="50000"/>
                </a:schemeClr>
              </a:solidFill>
              <a:latin typeface="KoPub돋움체 Bold" panose="00000800000000000000" pitchFamily="2" charset="-127"/>
              <a:ea typeface="KoPub돋움체 Bold" panose="00000800000000000000" pitchFamily="2" charset="-127"/>
              <a:cs typeface="+mn-cs"/>
            </a:endParaRPr>
          </a:p>
        </p:txBody>
      </p:sp>
      <p:sp>
        <p:nvSpPr>
          <p:cNvPr id="96" name="TextBox 95">
            <a:extLst>
              <a:ext uri="{FF2B5EF4-FFF2-40B4-BE49-F238E27FC236}">
                <a16:creationId xmlns:a16="http://schemas.microsoft.com/office/drawing/2014/main" id="{48798C3D-559E-40C9-B22A-6761007405E1}"/>
              </a:ext>
            </a:extLst>
          </p:cNvPr>
          <p:cNvSpPr txBox="1"/>
          <p:nvPr/>
        </p:nvSpPr>
        <p:spPr>
          <a:xfrm flipH="1">
            <a:off x="488950" y="874727"/>
            <a:ext cx="8928100" cy="338554"/>
          </a:xfrm>
          <a:prstGeom prst="rect">
            <a:avLst/>
          </a:prstGeom>
          <a:noFill/>
        </p:spPr>
        <p:txBody>
          <a:bodyPr wrap="square" lIns="0" tIns="0" rIns="0" bIns="0" rtlCol="0">
            <a:spAutoFit/>
          </a:bodyPr>
          <a:lstStyle/>
          <a:p>
            <a:r>
              <a:rPr lang="ko-KR" altLang="en-US"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현재 상업 운전 중인 해상풍력 발전단지는 </a:t>
            </a:r>
            <a:r>
              <a:rPr lang="en-US" altLang="ko-KR"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2022</a:t>
            </a:r>
            <a:r>
              <a:rPr lang="ko-KR" altLang="en-US"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년 기준 </a:t>
            </a:r>
            <a:r>
              <a:rPr lang="en-US" altLang="ko-KR"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3</a:t>
            </a:r>
            <a:r>
              <a:rPr lang="ko-KR" altLang="en-US"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곳으로 약 </a:t>
            </a:r>
            <a:r>
              <a:rPr lang="en-US" altLang="ko-KR"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125MW </a:t>
            </a:r>
            <a:r>
              <a:rPr lang="ko-KR" altLang="en-US"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수준입니다</a:t>
            </a:r>
            <a:r>
              <a:rPr lang="en-US" altLang="ko-KR"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 </a:t>
            </a:r>
            <a:r>
              <a:rPr lang="ko-KR" altLang="en-US"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터빈의 경우 해외 선진기업들이 국내 시장에 진출하며 합작사 등 협력을 통해 기술 이전이 되고 있으나</a:t>
            </a:r>
            <a:r>
              <a:rPr lang="en-US" altLang="ko-KR"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 </a:t>
            </a:r>
            <a:r>
              <a:rPr lang="ko-KR" altLang="en-US"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케이블 </a:t>
            </a:r>
            <a:r>
              <a:rPr lang="ko-KR" altLang="en-US" sz="1100" err="1">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설치선</a:t>
            </a:r>
            <a:r>
              <a:rPr lang="ko-KR" altLang="en-US"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 등 특수 선박의 경우 </a:t>
            </a:r>
            <a:r>
              <a:rPr lang="en-US" altLang="ko-KR"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2030</a:t>
            </a:r>
            <a:r>
              <a:rPr lang="ko-KR" altLang="en-US"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년 </a:t>
            </a:r>
            <a:r>
              <a:rPr lang="en-US" altLang="ko-KR"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12GW</a:t>
            </a:r>
            <a:r>
              <a:rPr lang="ko-KR" altLang="en-US"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 개발 목표 대비 매우 부족한 상황입니다</a:t>
            </a:r>
            <a:r>
              <a:rPr lang="en-US" altLang="ko-KR"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a:t>
            </a:r>
            <a:r>
              <a:rPr lang="ko-KR" altLang="en-US"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  </a:t>
            </a:r>
            <a:endParaRPr lang="en-US" altLang="ko-KR"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endParaRPr>
          </a:p>
        </p:txBody>
      </p:sp>
      <p:sp>
        <p:nvSpPr>
          <p:cNvPr id="97" name="제목 18">
            <a:extLst>
              <a:ext uri="{FF2B5EF4-FFF2-40B4-BE49-F238E27FC236}">
                <a16:creationId xmlns:a16="http://schemas.microsoft.com/office/drawing/2014/main" id="{E577CB65-78D0-496E-8174-B9F8D9F6DC96}"/>
              </a:ext>
            </a:extLst>
          </p:cNvPr>
          <p:cNvSpPr txBox="1">
            <a:spLocks/>
          </p:cNvSpPr>
          <p:nvPr/>
        </p:nvSpPr>
        <p:spPr>
          <a:xfrm>
            <a:off x="488951" y="439978"/>
            <a:ext cx="8928100" cy="430887"/>
          </a:xfrm>
          <a:prstGeom prst="rect">
            <a:avLst/>
          </a:prstGeom>
        </p:spPr>
        <p:txBody>
          <a:bodyPr wrap="square" lIns="0" tIns="0" rIns="0" bIns="0">
            <a:spAutoFit/>
          </a:bodyPr>
          <a:lstStyle>
            <a:defPPr>
              <a:defRPr lang="en-US"/>
            </a:defPPr>
            <a:lvl1pPr marR="0" lvl="0" indent="0" defTabSz="661751" fontAlgn="auto" latinLnBrk="1">
              <a:lnSpc>
                <a:spcPct val="100000"/>
              </a:lnSpc>
              <a:spcBef>
                <a:spcPct val="0"/>
              </a:spcBef>
              <a:spcAft>
                <a:spcPts val="2000"/>
              </a:spcAft>
              <a:buClrTx/>
              <a:buSzTx/>
              <a:buFontTx/>
              <a:buNone/>
              <a:tabLst/>
              <a:defRPr kumimoji="0" sz="2800" b="0" i="0" u="none" strike="noStrike" cap="none" spc="0" normalizeH="0" baseline="0">
                <a:ln>
                  <a:solidFill>
                    <a:srgbClr val="FD349C">
                      <a:alpha val="0"/>
                    </a:srgbClr>
                  </a:solidFill>
                </a:ln>
                <a:solidFill>
                  <a:srgbClr val="00338D"/>
                </a:solidFill>
                <a:effectLst/>
                <a:uLnTx/>
                <a:uFillTx/>
                <a:latin typeface="KoPub돋움체 Bold" panose="00000800000000000000" pitchFamily="2" charset="-127"/>
                <a:ea typeface="KoPub돋움체 Bold" panose="00000800000000000000" pitchFamily="2" charset="-127"/>
                <a:cs typeface="+mj-cs"/>
              </a:defRPr>
            </a:lvl1pPr>
          </a:lstStyle>
          <a:p>
            <a:pPr>
              <a:defRPr/>
            </a:pPr>
            <a:r>
              <a:rPr lang="ko-KR" altLang="en-US"/>
              <a:t>국내 해상풍력 프로젝트</a:t>
            </a:r>
            <a:endParaRPr lang="ko-KR" altLang="en-US" sz="2000"/>
          </a:p>
        </p:txBody>
      </p:sp>
      <p:grpSp>
        <p:nvGrpSpPr>
          <p:cNvPr id="17" name="그룹 16">
            <a:extLst>
              <a:ext uri="{FF2B5EF4-FFF2-40B4-BE49-F238E27FC236}">
                <a16:creationId xmlns:a16="http://schemas.microsoft.com/office/drawing/2014/main" id="{F62A5FA8-7BAB-FB26-54C5-0C1F18B8131C}"/>
              </a:ext>
            </a:extLst>
          </p:cNvPr>
          <p:cNvGrpSpPr/>
          <p:nvPr/>
        </p:nvGrpSpPr>
        <p:grpSpPr>
          <a:xfrm>
            <a:off x="502976" y="1307321"/>
            <a:ext cx="8914074" cy="288000"/>
            <a:chOff x="452439" y="1416168"/>
            <a:chExt cx="4392613" cy="288000"/>
          </a:xfrm>
        </p:grpSpPr>
        <p:sp>
          <p:nvSpPr>
            <p:cNvPr id="18" name="TextBox 17">
              <a:extLst>
                <a:ext uri="{FF2B5EF4-FFF2-40B4-BE49-F238E27FC236}">
                  <a16:creationId xmlns:a16="http://schemas.microsoft.com/office/drawing/2014/main" id="{51872DC5-9182-1741-0816-50874E0B9B18}"/>
                </a:ext>
              </a:extLst>
            </p:cNvPr>
            <p:cNvSpPr txBox="1"/>
            <p:nvPr/>
          </p:nvSpPr>
          <p:spPr>
            <a:xfrm>
              <a:off x="452441" y="1416168"/>
              <a:ext cx="4392609" cy="288000"/>
            </a:xfrm>
            <a:prstGeom prst="rect">
              <a:avLst/>
            </a:prstGeom>
            <a:noFill/>
          </p:spPr>
          <p:txBody>
            <a:bodyPr vert="horz" wrap="square" lIns="0" tIns="0" rIns="0" bIns="0" rtlCol="0" anchor="ctr" anchorCtr="0">
              <a:noAutofit/>
            </a:bodyPr>
            <a:lstStyle/>
            <a:p>
              <a:pPr defTabSz="888038">
                <a:defRPr/>
              </a:pPr>
              <a:r>
                <a:rPr lang="ko-KR" altLang="en-US" sz="1100" b="1">
                  <a:ln>
                    <a:solidFill>
                      <a:srgbClr val="00338D">
                        <a:alpha val="0"/>
                      </a:srgbClr>
                    </a:solidFill>
                  </a:ln>
                  <a:solidFill>
                    <a:srgbClr val="00338D"/>
                  </a:solidFill>
                  <a:latin typeface="KoPub돋움체 Medium" panose="02020603020101020101" pitchFamily="18" charset="-127"/>
                  <a:ea typeface="KoPub돋움체 Medium" panose="02020603020101020101" pitchFamily="18" charset="-127"/>
                </a:rPr>
                <a:t>국내 해상풍력 프로젝트 현황</a:t>
              </a:r>
              <a:endParaRPr lang="en-US" altLang="ko-KR" sz="1100" b="1">
                <a:ln>
                  <a:solidFill>
                    <a:srgbClr val="00338D">
                      <a:alpha val="0"/>
                    </a:srgbClr>
                  </a:solidFill>
                </a:ln>
                <a:solidFill>
                  <a:srgbClr val="00338D"/>
                </a:solidFill>
                <a:latin typeface="KoPub돋움체 Medium" panose="02020603020101020101" pitchFamily="18" charset="-127"/>
                <a:ea typeface="KoPub돋움체 Medium" panose="02020603020101020101" pitchFamily="18" charset="-127"/>
              </a:endParaRPr>
            </a:p>
          </p:txBody>
        </p:sp>
        <p:cxnSp>
          <p:nvCxnSpPr>
            <p:cNvPr id="19" name="직선 연결선 18">
              <a:extLst>
                <a:ext uri="{FF2B5EF4-FFF2-40B4-BE49-F238E27FC236}">
                  <a16:creationId xmlns:a16="http://schemas.microsoft.com/office/drawing/2014/main" id="{E9BB1F44-9BD2-5D5A-4A06-8F106BF4C84F}"/>
                </a:ext>
              </a:extLst>
            </p:cNvPr>
            <p:cNvCxnSpPr/>
            <p:nvPr/>
          </p:nvCxnSpPr>
          <p:spPr>
            <a:xfrm>
              <a:off x="452439" y="1418794"/>
              <a:ext cx="4392613"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0" name="직선 연결선 19">
              <a:extLst>
                <a:ext uri="{FF2B5EF4-FFF2-40B4-BE49-F238E27FC236}">
                  <a16:creationId xmlns:a16="http://schemas.microsoft.com/office/drawing/2014/main" id="{A6B323EC-6F86-71E7-16AB-856ABE999627}"/>
                </a:ext>
              </a:extLst>
            </p:cNvPr>
            <p:cNvCxnSpPr/>
            <p:nvPr/>
          </p:nvCxnSpPr>
          <p:spPr>
            <a:xfrm>
              <a:off x="452439" y="1700213"/>
              <a:ext cx="4392613"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pic>
        <p:nvPicPr>
          <p:cNvPr id="3" name="그림 2">
            <a:extLst>
              <a:ext uri="{FF2B5EF4-FFF2-40B4-BE49-F238E27FC236}">
                <a16:creationId xmlns:a16="http://schemas.microsoft.com/office/drawing/2014/main" id="{F375D813-5A73-4F47-1A11-C6BA5B84B694}"/>
              </a:ext>
            </a:extLst>
          </p:cNvPr>
          <p:cNvPicPr>
            <a:picLocks noChangeAspect="1"/>
          </p:cNvPicPr>
          <p:nvPr/>
        </p:nvPicPr>
        <p:blipFill>
          <a:blip r:embed="rId2"/>
          <a:stretch>
            <a:fillRect/>
          </a:stretch>
        </p:blipFill>
        <p:spPr>
          <a:xfrm>
            <a:off x="9906000" y="1592263"/>
            <a:ext cx="6150847" cy="4016016"/>
          </a:xfrm>
          <a:prstGeom prst="rect">
            <a:avLst/>
          </a:prstGeom>
        </p:spPr>
      </p:pic>
      <p:sp>
        <p:nvSpPr>
          <p:cNvPr id="2" name="직사각형 1">
            <a:extLst>
              <a:ext uri="{FF2B5EF4-FFF2-40B4-BE49-F238E27FC236}">
                <a16:creationId xmlns:a16="http://schemas.microsoft.com/office/drawing/2014/main" id="{B522EE9B-F30D-867A-CD99-DFCB453990B7}"/>
              </a:ext>
            </a:extLst>
          </p:cNvPr>
          <p:cNvSpPr/>
          <p:nvPr/>
        </p:nvSpPr>
        <p:spPr>
          <a:xfrm>
            <a:off x="502976" y="1735200"/>
            <a:ext cx="3007692" cy="246221"/>
          </a:xfrm>
          <a:prstGeom prst="rect">
            <a:avLst/>
          </a:prstGeom>
        </p:spPr>
        <p:txBody>
          <a:bodyPr wrap="square" lIns="36000" rIns="3600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altLang="ko-KR" sz="1000" b="1" i="0" u="none" strike="noStrike" kern="1200" cap="none" spc="0" normalizeH="0" baseline="0" noProof="0">
                <a:ln>
                  <a:solidFill>
                    <a:prstClr val="white">
                      <a:lumMod val="75000"/>
                      <a:alpha val="0"/>
                    </a:prstClr>
                  </a:solidFill>
                </a:ln>
                <a:effectLst/>
                <a:uLnTx/>
                <a:uFillTx/>
                <a:latin typeface="KoPub돋움체 Medium" panose="02020603020101020101" pitchFamily="18" charset="-127"/>
                <a:ea typeface="KoPub돋움체 Medium" panose="02020603020101020101" pitchFamily="18" charset="-127"/>
                <a:cs typeface="Univers for KPMG"/>
              </a:rPr>
              <a:t>[ </a:t>
            </a:r>
            <a:r>
              <a:rPr lang="ko-KR" altLang="en-US" sz="1000" b="1">
                <a:ln>
                  <a:solidFill>
                    <a:prstClr val="white">
                      <a:lumMod val="75000"/>
                      <a:alpha val="0"/>
                    </a:prstClr>
                  </a:solidFill>
                </a:ln>
                <a:latin typeface="KoPub돋움체 Medium" panose="02020603020101020101" pitchFamily="18" charset="-127"/>
                <a:ea typeface="KoPub돋움체 Medium" panose="02020603020101020101" pitchFamily="18" charset="-127"/>
                <a:cs typeface="Univers for KPMG"/>
              </a:rPr>
              <a:t>상업 운전 중인 국내 해상풍력 발전단지</a:t>
            </a:r>
            <a:r>
              <a:rPr kumimoji="0" lang="ko-KR" altLang="en-US" sz="1000" b="1" i="0" u="none" strike="noStrike" kern="1200" cap="none" spc="0" normalizeH="0" baseline="0" noProof="0">
                <a:ln>
                  <a:solidFill>
                    <a:prstClr val="white">
                      <a:lumMod val="75000"/>
                      <a:alpha val="0"/>
                    </a:prstClr>
                  </a:solidFill>
                </a:ln>
                <a:effectLst/>
                <a:uLnTx/>
                <a:uFillTx/>
                <a:latin typeface="KoPub돋움체 Medium" panose="02020603020101020101" pitchFamily="18" charset="-127"/>
                <a:ea typeface="KoPub돋움체 Medium" panose="02020603020101020101" pitchFamily="18" charset="-127"/>
                <a:cs typeface="Univers for KPMG"/>
              </a:rPr>
              <a:t> </a:t>
            </a:r>
            <a:r>
              <a:rPr kumimoji="0" lang="en-US" altLang="ko-KR" sz="1000" b="1" i="0" u="none" strike="noStrike" kern="1200" cap="none" spc="0" normalizeH="0" baseline="0" noProof="0">
                <a:ln>
                  <a:solidFill>
                    <a:prstClr val="white">
                      <a:lumMod val="75000"/>
                      <a:alpha val="0"/>
                    </a:prstClr>
                  </a:solidFill>
                </a:ln>
                <a:effectLst/>
                <a:uLnTx/>
                <a:uFillTx/>
                <a:latin typeface="KoPub돋움체 Medium" panose="02020603020101020101" pitchFamily="18" charset="-127"/>
                <a:ea typeface="KoPub돋움체 Medium" panose="02020603020101020101" pitchFamily="18" charset="-127"/>
                <a:cs typeface="Univers for KPMG"/>
              </a:rPr>
              <a:t>]</a:t>
            </a:r>
            <a:endParaRPr kumimoji="0" lang="ko-KR" altLang="en-US" sz="1000" b="1" i="0" u="none" strike="noStrike" kern="1200" cap="none" spc="0" normalizeH="0" baseline="0" noProof="0">
              <a:ln>
                <a:solidFill>
                  <a:prstClr val="white">
                    <a:lumMod val="75000"/>
                    <a:alpha val="0"/>
                  </a:prstClr>
                </a:solidFill>
              </a:ln>
              <a:effectLst/>
              <a:uLnTx/>
              <a:uFillTx/>
              <a:latin typeface="KoPub돋움체 Medium" panose="02020603020101020101" pitchFamily="18" charset="-127"/>
              <a:ea typeface="KoPub돋움체 Medium" panose="02020603020101020101" pitchFamily="18" charset="-127"/>
              <a:cs typeface="Univers for KPMG"/>
            </a:endParaRPr>
          </a:p>
        </p:txBody>
      </p:sp>
      <p:sp>
        <p:nvSpPr>
          <p:cNvPr id="4" name="직사각형 3">
            <a:extLst>
              <a:ext uri="{FF2B5EF4-FFF2-40B4-BE49-F238E27FC236}">
                <a16:creationId xmlns:a16="http://schemas.microsoft.com/office/drawing/2014/main" id="{3537AB86-373A-966B-DAA1-70B2158943CF}"/>
              </a:ext>
            </a:extLst>
          </p:cNvPr>
          <p:cNvSpPr/>
          <p:nvPr/>
        </p:nvSpPr>
        <p:spPr>
          <a:xfrm>
            <a:off x="489600" y="2068873"/>
            <a:ext cx="4279631" cy="540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ctr" latinLnBrk="0" hangingPunct="1">
              <a:lnSpc>
                <a:spcPct val="110000"/>
              </a:lnSpc>
              <a:spcBef>
                <a:spcPts val="200"/>
              </a:spcBef>
              <a:spcAft>
                <a:spcPts val="200"/>
              </a:spcAft>
              <a:buClrTx/>
              <a:buSzTx/>
              <a:buFontTx/>
              <a:buNone/>
              <a:tabLst/>
              <a:defRPr/>
            </a:pPr>
            <a:r>
              <a:rPr kumimoji="0" lang="ko-KR" altLang="en-US" sz="1050" b="1" i="0" u="none" strike="noStrike" kern="0" cap="none" spc="0" normalizeH="0" baseline="0" noProof="0">
                <a:ln>
                  <a:solidFill>
                    <a:sysClr val="window" lastClr="FFFFFF">
                      <a:lumMod val="75000"/>
                      <a:alpha val="0"/>
                    </a:sys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국내 해상풍력은 </a:t>
            </a:r>
            <a:r>
              <a:rPr kumimoji="0" lang="en-US" altLang="ko-KR" sz="1050" b="1" i="0" u="none" strike="noStrike" kern="0" cap="none" spc="0" normalizeH="0" baseline="0" noProof="0">
                <a:ln>
                  <a:solidFill>
                    <a:sysClr val="window" lastClr="FFFFFF">
                      <a:lumMod val="75000"/>
                      <a:alpha val="0"/>
                    </a:sys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2022</a:t>
            </a:r>
            <a:r>
              <a:rPr kumimoji="0" lang="ko-KR" altLang="en-US" sz="1050" b="1" i="0" u="none" strike="noStrike" kern="0" cap="none" spc="0" normalizeH="0" baseline="0" noProof="0">
                <a:ln>
                  <a:solidFill>
                    <a:sysClr val="window" lastClr="FFFFFF">
                      <a:lumMod val="75000"/>
                      <a:alpha val="0"/>
                    </a:sys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년 기준 약 </a:t>
            </a:r>
            <a:r>
              <a:rPr kumimoji="0" lang="en-US" altLang="ko-KR" sz="1050" b="1" i="0" u="none" strike="noStrike" kern="0" cap="none" spc="0" normalizeH="0" baseline="0" noProof="0">
                <a:ln>
                  <a:solidFill>
                    <a:sysClr val="window" lastClr="FFFFFF">
                      <a:lumMod val="75000"/>
                      <a:alpha val="0"/>
                    </a:sys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125MW </a:t>
            </a:r>
            <a:r>
              <a:rPr kumimoji="0" lang="ko-KR" altLang="en-US" sz="1050" b="1" i="0" u="none" strike="noStrike" kern="0" cap="none" spc="0" normalizeH="0" baseline="0" noProof="0">
                <a:ln>
                  <a:solidFill>
                    <a:sysClr val="window" lastClr="FFFFFF">
                      <a:lumMod val="75000"/>
                      <a:alpha val="0"/>
                    </a:sys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수준</a:t>
            </a:r>
            <a:br>
              <a:rPr kumimoji="0" lang="en-US" altLang="ko-KR" sz="1050" b="1" i="0" u="none" strike="noStrike" kern="0" cap="none" spc="0" normalizeH="0" baseline="0" noProof="0">
                <a:ln>
                  <a:solidFill>
                    <a:sysClr val="window" lastClr="FFFFFF">
                      <a:lumMod val="75000"/>
                      <a:alpha val="0"/>
                    </a:sys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br>
            <a:r>
              <a:rPr kumimoji="0" lang="en-US" altLang="ko-KR" sz="1050" b="1" i="0" u="none" strike="noStrike" kern="0" cap="none" spc="0" normalizeH="0" baseline="0" noProof="0">
                <a:ln>
                  <a:solidFill>
                    <a:sysClr val="window" lastClr="FFFFFF">
                      <a:lumMod val="75000"/>
                      <a:alpha val="0"/>
                    </a:sys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2030</a:t>
            </a:r>
            <a:r>
              <a:rPr kumimoji="0" lang="ko-KR" altLang="en-US" sz="1050" b="1" i="0" u="none" strike="noStrike" kern="0" cap="none" spc="0" normalizeH="0" baseline="0" noProof="0">
                <a:ln>
                  <a:solidFill>
                    <a:sysClr val="window" lastClr="FFFFFF">
                      <a:lumMod val="75000"/>
                      <a:alpha val="0"/>
                    </a:sys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년까지 </a:t>
            </a:r>
            <a:r>
              <a:rPr kumimoji="0" lang="en-US" altLang="ko-KR" sz="1050" b="1" i="0" u="none" strike="noStrike" kern="0" cap="none" spc="0" normalizeH="0" baseline="0" noProof="0">
                <a:ln>
                  <a:solidFill>
                    <a:sysClr val="window" lastClr="FFFFFF">
                      <a:lumMod val="75000"/>
                      <a:alpha val="0"/>
                    </a:sys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12GW </a:t>
            </a:r>
            <a:r>
              <a:rPr kumimoji="0" lang="ko-KR" altLang="en-US" sz="1050" b="1" i="0" u="none" strike="noStrike" kern="0" cap="none" spc="0" normalizeH="0" baseline="0" noProof="0">
                <a:ln>
                  <a:solidFill>
                    <a:sysClr val="window" lastClr="FFFFFF">
                      <a:lumMod val="75000"/>
                      <a:alpha val="0"/>
                    </a:sys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준공목표</a:t>
            </a:r>
            <a:endParaRPr kumimoji="0" lang="en-US" altLang="ko-KR" sz="1050" b="1" i="0" u="none" strike="noStrike" kern="1200" cap="none" spc="0" normalizeH="0" baseline="0" noProof="0">
              <a:ln>
                <a:solidFill>
                  <a:srgbClr val="FFFFFF">
                    <a:lumMod val="75000"/>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endParaRPr>
          </a:p>
        </p:txBody>
      </p:sp>
      <p:graphicFrame>
        <p:nvGraphicFramePr>
          <p:cNvPr id="5" name="표 4">
            <a:extLst>
              <a:ext uri="{FF2B5EF4-FFF2-40B4-BE49-F238E27FC236}">
                <a16:creationId xmlns:a16="http://schemas.microsoft.com/office/drawing/2014/main" id="{75BADD58-7F62-869C-AFE9-AE8E50BE2579}"/>
              </a:ext>
            </a:extLst>
          </p:cNvPr>
          <p:cNvGraphicFramePr>
            <a:graphicFrameLocks noGrp="1"/>
          </p:cNvGraphicFramePr>
          <p:nvPr>
            <p:extLst>
              <p:ext uri="{D42A27DB-BD31-4B8C-83A1-F6EECF244321}">
                <p14:modId xmlns:p14="http://schemas.microsoft.com/office/powerpoint/2010/main" val="2348798091"/>
              </p:ext>
            </p:extLst>
          </p:nvPr>
        </p:nvGraphicFramePr>
        <p:xfrm>
          <a:off x="489600" y="2837013"/>
          <a:ext cx="4265885" cy="2965142"/>
        </p:xfrm>
        <a:graphic>
          <a:graphicData uri="http://schemas.openxmlformats.org/drawingml/2006/table">
            <a:tbl>
              <a:tblPr>
                <a:tableStyleId>{5C22544A-7EE6-4342-B048-85BDC9FD1C3A}</a:tableStyleId>
              </a:tblPr>
              <a:tblGrid>
                <a:gridCol w="875030">
                  <a:extLst>
                    <a:ext uri="{9D8B030D-6E8A-4147-A177-3AD203B41FA5}">
                      <a16:colId xmlns:a16="http://schemas.microsoft.com/office/drawing/2014/main" val="1348461134"/>
                    </a:ext>
                  </a:extLst>
                </a:gridCol>
                <a:gridCol w="1130285">
                  <a:extLst>
                    <a:ext uri="{9D8B030D-6E8A-4147-A177-3AD203B41FA5}">
                      <a16:colId xmlns:a16="http://schemas.microsoft.com/office/drawing/2014/main" val="2222351737"/>
                    </a:ext>
                  </a:extLst>
                </a:gridCol>
                <a:gridCol w="1130285">
                  <a:extLst>
                    <a:ext uri="{9D8B030D-6E8A-4147-A177-3AD203B41FA5}">
                      <a16:colId xmlns:a16="http://schemas.microsoft.com/office/drawing/2014/main" val="40058923"/>
                    </a:ext>
                  </a:extLst>
                </a:gridCol>
                <a:gridCol w="1130285">
                  <a:extLst>
                    <a:ext uri="{9D8B030D-6E8A-4147-A177-3AD203B41FA5}">
                      <a16:colId xmlns:a16="http://schemas.microsoft.com/office/drawing/2014/main" val="2805475148"/>
                    </a:ext>
                  </a:extLst>
                </a:gridCol>
              </a:tblGrid>
              <a:tr h="326342">
                <a:tc>
                  <a:txBody>
                    <a:bodyPr/>
                    <a:lstStyle/>
                    <a:p>
                      <a:pPr algn="ctr" fontAlgn="ctr"/>
                      <a:r>
                        <a:rPr lang="ko-KR" altLang="en-US" sz="1000" kern="1200">
                          <a:ln>
                            <a:solidFill>
                              <a:schemeClr val="bg1">
                                <a:lumMod val="75000"/>
                                <a:alpha val="0"/>
                              </a:schemeClr>
                            </a:solidFill>
                          </a:ln>
                          <a:solidFill>
                            <a:schemeClr val="bg1">
                              <a:lumMod val="95000"/>
                            </a:schemeClr>
                          </a:solidFill>
                          <a:latin typeface="KoPub돋움체 Bold" panose="00000800000000000000" pitchFamily="2" charset="-127"/>
                          <a:ea typeface="KoPub돋움체 Bold" panose="00000800000000000000" pitchFamily="2" charset="-127"/>
                          <a:cs typeface="+mn-cs"/>
                        </a:rPr>
                        <a:t>구분</a:t>
                      </a:r>
                    </a:p>
                  </a:txBody>
                  <a:tcPr marL="36000" marR="36000" marT="0" marB="0" anchor="ctr">
                    <a:lnR w="6350" cap="flat" cmpd="sng" algn="ctr">
                      <a:solidFill>
                        <a:schemeClr val="bg1"/>
                      </a:solidFill>
                      <a:prstDash val="solid"/>
                      <a:round/>
                      <a:headEnd type="none" w="med" len="med"/>
                      <a:tailEnd type="none" w="med" len="med"/>
                    </a:lnR>
                    <a:lnB w="6350" cap="flat" cmpd="sng" algn="ctr">
                      <a:solidFill>
                        <a:srgbClr val="005EB8"/>
                      </a:solidFill>
                      <a:prstDash val="solid"/>
                      <a:round/>
                      <a:headEnd type="none" w="med" len="med"/>
                      <a:tailEnd type="none" w="med" len="med"/>
                    </a:lnB>
                    <a:solidFill>
                      <a:srgbClr val="00338D"/>
                    </a:solidFill>
                  </a:tcPr>
                </a:tc>
                <a:tc>
                  <a:txBody>
                    <a:bodyPr/>
                    <a:lstStyle/>
                    <a:p>
                      <a:pPr algn="ctr" fontAlgn="ctr"/>
                      <a:r>
                        <a:rPr lang="ko-KR" altLang="en-US" sz="1000" kern="1200">
                          <a:ln>
                            <a:solidFill>
                              <a:schemeClr val="bg1">
                                <a:lumMod val="75000"/>
                                <a:alpha val="0"/>
                              </a:schemeClr>
                            </a:solidFill>
                          </a:ln>
                          <a:solidFill>
                            <a:schemeClr val="bg1">
                              <a:lumMod val="95000"/>
                            </a:schemeClr>
                          </a:solidFill>
                          <a:latin typeface="KoPub돋움체 Bold" panose="00000800000000000000" pitchFamily="2" charset="-127"/>
                          <a:ea typeface="KoPub돋움체 Bold" panose="00000800000000000000" pitchFamily="2" charset="-127"/>
                          <a:cs typeface="+mn-cs"/>
                        </a:rPr>
                        <a:t>탐라 발전단지</a:t>
                      </a:r>
                    </a:p>
                  </a:txBody>
                  <a:tcPr marL="36000" marR="3600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B w="6350" cap="flat" cmpd="sng" algn="ctr">
                      <a:solidFill>
                        <a:srgbClr val="005EB8"/>
                      </a:solidFill>
                      <a:prstDash val="solid"/>
                      <a:round/>
                      <a:headEnd type="none" w="med" len="med"/>
                      <a:tailEnd type="none" w="med" len="med"/>
                    </a:lnB>
                    <a:solidFill>
                      <a:srgbClr val="00338D"/>
                    </a:solidFill>
                  </a:tcPr>
                </a:tc>
                <a:tc>
                  <a:txBody>
                    <a:bodyPr/>
                    <a:lstStyle/>
                    <a:p>
                      <a:pPr algn="ctr" fontAlgn="ctr"/>
                      <a:r>
                        <a:rPr lang="ko-KR" altLang="en-US" sz="1000" kern="1200">
                          <a:ln>
                            <a:solidFill>
                              <a:schemeClr val="bg1">
                                <a:lumMod val="75000"/>
                                <a:alpha val="0"/>
                              </a:schemeClr>
                            </a:solidFill>
                          </a:ln>
                          <a:solidFill>
                            <a:schemeClr val="bg1">
                              <a:lumMod val="95000"/>
                            </a:schemeClr>
                          </a:solidFill>
                          <a:latin typeface="KoPub돋움체 Bold" panose="00000800000000000000" pitchFamily="2" charset="-127"/>
                          <a:ea typeface="KoPub돋움체 Bold" panose="00000800000000000000" pitchFamily="2" charset="-127"/>
                          <a:cs typeface="+mn-cs"/>
                        </a:rPr>
                        <a:t>영광 발전단지</a:t>
                      </a:r>
                    </a:p>
                  </a:txBody>
                  <a:tcPr marL="36000" marR="3600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B w="6350" cap="flat" cmpd="sng" algn="ctr">
                      <a:solidFill>
                        <a:srgbClr val="005EB8"/>
                      </a:solidFill>
                      <a:prstDash val="solid"/>
                      <a:round/>
                      <a:headEnd type="none" w="med" len="med"/>
                      <a:tailEnd type="none" w="med" len="med"/>
                    </a:lnB>
                    <a:solidFill>
                      <a:srgbClr val="00338D"/>
                    </a:solidFill>
                  </a:tcPr>
                </a:tc>
                <a:tc>
                  <a:txBody>
                    <a:bodyPr/>
                    <a:lstStyle/>
                    <a:p>
                      <a:pPr algn="ctr" fontAlgn="ctr"/>
                      <a:r>
                        <a:rPr lang="ko-KR" altLang="en-US" sz="1000" kern="1200">
                          <a:ln>
                            <a:solidFill>
                              <a:schemeClr val="bg1">
                                <a:lumMod val="75000"/>
                                <a:alpha val="0"/>
                              </a:schemeClr>
                            </a:solidFill>
                          </a:ln>
                          <a:solidFill>
                            <a:schemeClr val="bg1">
                              <a:lumMod val="95000"/>
                            </a:schemeClr>
                          </a:solidFill>
                          <a:latin typeface="KoPub돋움체 Bold" panose="00000800000000000000" pitchFamily="2" charset="-127"/>
                          <a:ea typeface="KoPub돋움체 Bold" panose="00000800000000000000" pitchFamily="2" charset="-127"/>
                          <a:cs typeface="+mn-cs"/>
                        </a:rPr>
                        <a:t>서남해 발전단지</a:t>
                      </a:r>
                    </a:p>
                  </a:txBody>
                  <a:tcPr marL="36000" marR="36000" marT="0" marB="0" anchor="ctr">
                    <a:lnL w="6350" cap="flat" cmpd="sng" algn="ctr">
                      <a:solidFill>
                        <a:schemeClr val="bg1"/>
                      </a:solidFill>
                      <a:prstDash val="solid"/>
                      <a:round/>
                      <a:headEnd type="none" w="med" len="med"/>
                      <a:tailEnd type="none" w="med" len="med"/>
                    </a:lnL>
                    <a:lnR w="12700" cmpd="sng">
                      <a:noFill/>
                    </a:lnR>
                    <a:lnB w="6350" cap="flat" cmpd="sng" algn="ctr">
                      <a:solidFill>
                        <a:srgbClr val="005EB8"/>
                      </a:solidFill>
                      <a:prstDash val="solid"/>
                      <a:round/>
                      <a:headEnd type="none" w="med" len="med"/>
                      <a:tailEnd type="none" w="med" len="med"/>
                    </a:lnB>
                    <a:solidFill>
                      <a:srgbClr val="00338D"/>
                    </a:solidFill>
                  </a:tcPr>
                </a:tc>
                <a:extLst>
                  <a:ext uri="{0D108BD9-81ED-4DB2-BD59-A6C34878D82A}">
                    <a16:rowId xmlns:a16="http://schemas.microsoft.com/office/drawing/2014/main" val="970090310"/>
                  </a:ext>
                </a:extLst>
              </a:tr>
              <a:tr h="327600">
                <a:tc>
                  <a:txBody>
                    <a:bodyPr/>
                    <a:lstStyle/>
                    <a:p>
                      <a:pPr algn="ctr" fontAlgn="ctr"/>
                      <a:r>
                        <a:rPr lang="ko-KR" altLang="en-US" sz="900" kern="120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상업운전 개시</a:t>
                      </a:r>
                      <a:endParaRPr lang="en-US" sz="900" kern="120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endParaRPr>
                    </a:p>
                  </a:txBody>
                  <a:tcPr marL="36000" marR="36000" marT="0" marB="0" anchor="ctr">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noFill/>
                  </a:tcPr>
                </a:tc>
                <a:tc>
                  <a:txBody>
                    <a:bodyPr/>
                    <a:lstStyle/>
                    <a:p>
                      <a:pPr algn="ctr" fontAlgn="ctr"/>
                      <a:r>
                        <a:rPr lang="en-US" altLang="ko-KR" sz="900" kern="120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2018.01</a:t>
                      </a:r>
                      <a:endParaRPr lang="en-US" sz="900" kern="120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endParaRP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noFill/>
                  </a:tcPr>
                </a:tc>
                <a:tc>
                  <a:txBody>
                    <a:bodyPr/>
                    <a:lstStyle/>
                    <a:p>
                      <a:pPr algn="ctr" fontAlgn="ctr"/>
                      <a:r>
                        <a:rPr lang="en-US" altLang="ko-KR" sz="900" kern="120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2019.04</a:t>
                      </a:r>
                      <a:endParaRPr lang="ko-KR" altLang="en-US" sz="900" kern="120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endParaRP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noFill/>
                  </a:tcPr>
                </a:tc>
                <a:tc>
                  <a:txBody>
                    <a:bodyPr/>
                    <a:lstStyle/>
                    <a:p>
                      <a:pPr algn="ctr" fontAlgn="ctr"/>
                      <a:r>
                        <a:rPr lang="en-US" altLang="ko-KR" sz="900" kern="120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2019.07</a:t>
                      </a:r>
                      <a:endParaRPr lang="en-US" sz="900" kern="120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endParaRPr>
                    </a:p>
                  </a:txBody>
                  <a:tcPr marL="36000" marR="36000" marT="0" marB="0" anchor="ctr">
                    <a:lnL w="6350" cap="flat" cmpd="sng" algn="ctr">
                      <a:solidFill>
                        <a:srgbClr val="005EB8"/>
                      </a:solidFill>
                      <a:prstDash val="solid"/>
                      <a:round/>
                      <a:headEnd type="none" w="med" len="med"/>
                      <a:tailEnd type="none" w="med" len="med"/>
                    </a:lnL>
                    <a:lnR w="3175" cap="flat" cmpd="sng" algn="ctr">
                      <a:no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noFill/>
                  </a:tcPr>
                </a:tc>
                <a:extLst>
                  <a:ext uri="{0D108BD9-81ED-4DB2-BD59-A6C34878D82A}">
                    <a16:rowId xmlns:a16="http://schemas.microsoft.com/office/drawing/2014/main" val="2922061838"/>
                  </a:ext>
                </a:extLst>
              </a:tr>
              <a:tr h="720000">
                <a:tc>
                  <a:txBody>
                    <a:bodyPr/>
                    <a:lstStyle/>
                    <a:p>
                      <a:pPr algn="ctr" fontAlgn="ctr"/>
                      <a:r>
                        <a:rPr lang="ko-KR" altLang="en-US" sz="900" kern="1200" err="1">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운영사</a:t>
                      </a:r>
                      <a:endParaRPr lang="en-US" sz="900" kern="120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endParaRPr>
                    </a:p>
                  </a:txBody>
                  <a:tcPr marL="36000" marR="36000" marT="0" marB="0" anchor="ctr">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chemeClr val="bg1">
                        <a:lumMod val="95000"/>
                      </a:schemeClr>
                    </a:solidFill>
                  </a:tcPr>
                </a:tc>
                <a:tc>
                  <a:txBody>
                    <a:bodyPr/>
                    <a:lstStyle/>
                    <a:p>
                      <a:pPr algn="ctr" fontAlgn="ctr"/>
                      <a:r>
                        <a:rPr lang="en-US" altLang="ko-KR" sz="900" kern="120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a:t>
                      </a:r>
                      <a:r>
                        <a:rPr lang="ko-KR" altLang="en-US" sz="900" kern="120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주</a:t>
                      </a:r>
                      <a:r>
                        <a:rPr lang="en-US" altLang="ko-KR" sz="900" kern="120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a:t>
                      </a:r>
                      <a:r>
                        <a:rPr lang="ko-KR" altLang="en-US" sz="900" kern="120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탐라해상풍력발전</a:t>
                      </a:r>
                      <a:br>
                        <a:rPr lang="en-US" altLang="ko-KR" sz="900" kern="120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br>
                      <a:r>
                        <a:rPr lang="ko-KR" altLang="en-US" sz="900" kern="120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한국남동발전</a:t>
                      </a:r>
                      <a:endParaRPr lang="en-US" sz="900" kern="120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endParaRP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chemeClr val="bg1">
                        <a:lumMod val="95000"/>
                      </a:schemeClr>
                    </a:solidFill>
                  </a:tcPr>
                </a:tc>
                <a:tc>
                  <a:txBody>
                    <a:bodyPr/>
                    <a:lstStyle/>
                    <a:p>
                      <a:pPr algn="ctr" fontAlgn="ctr"/>
                      <a:r>
                        <a:rPr lang="en-US" altLang="ko-KR" sz="900" kern="120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a:t>
                      </a:r>
                      <a:r>
                        <a:rPr lang="ko-KR" altLang="en-US" sz="900" kern="120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주</a:t>
                      </a:r>
                      <a:r>
                        <a:rPr lang="en-US" altLang="ko-KR" sz="900" kern="120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a:t>
                      </a:r>
                      <a:r>
                        <a:rPr lang="ko-KR" altLang="en-US" sz="900" kern="120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영광풍력발전</a:t>
                      </a:r>
                      <a:br>
                        <a:rPr lang="en-US" altLang="ko-KR" sz="900" kern="120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br>
                      <a:r>
                        <a:rPr lang="ko-KR" altLang="en-US" sz="900" kern="1200" err="1">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한국동서발전</a:t>
                      </a:r>
                      <a:endParaRPr lang="ko-KR" altLang="en-US" sz="900" kern="120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endParaRP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chemeClr val="bg1">
                        <a:lumMod val="95000"/>
                      </a:schemeClr>
                    </a:solidFill>
                  </a:tcPr>
                </a:tc>
                <a:tc>
                  <a:txBody>
                    <a:bodyPr/>
                    <a:lstStyle/>
                    <a:p>
                      <a:pPr algn="ctr" fontAlgn="ctr"/>
                      <a:r>
                        <a:rPr lang="en-US" altLang="ko-KR" sz="900" kern="120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a:t>
                      </a:r>
                      <a:r>
                        <a:rPr lang="ko-KR" altLang="en-US" sz="900" kern="120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주</a:t>
                      </a:r>
                      <a:r>
                        <a:rPr lang="en-US" altLang="ko-KR" sz="900" kern="120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a:t>
                      </a:r>
                      <a:r>
                        <a:rPr lang="ko-KR" altLang="en-US" sz="900" kern="120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한국해상풍력</a:t>
                      </a:r>
                      <a:br>
                        <a:rPr lang="en-US" altLang="ko-KR" sz="900" kern="120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br>
                      <a:r>
                        <a:rPr lang="ko-KR" altLang="en-US" sz="900" kern="120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한국전력공사 외 발전</a:t>
                      </a:r>
                      <a:r>
                        <a:rPr lang="en-US" altLang="ko-KR" sz="900" kern="120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6</a:t>
                      </a:r>
                      <a:r>
                        <a:rPr lang="ko-KR" altLang="en-US" sz="900" kern="120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사</a:t>
                      </a:r>
                      <a:endParaRPr lang="en-US" sz="900" kern="120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endParaRPr>
                    </a:p>
                  </a:txBody>
                  <a:tcPr marL="36000" marR="36000" marT="0" marB="0" anchor="ctr">
                    <a:lnL w="6350" cap="flat" cmpd="sng" algn="ctr">
                      <a:solidFill>
                        <a:srgbClr val="005EB8"/>
                      </a:solidFill>
                      <a:prstDash val="solid"/>
                      <a:round/>
                      <a:headEnd type="none" w="med" len="med"/>
                      <a:tailEnd type="none" w="med" len="med"/>
                    </a:lnL>
                    <a:lnR w="3175" cap="flat" cmpd="sng" algn="ctr">
                      <a:no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124777461"/>
                  </a:ext>
                </a:extLst>
              </a:tr>
              <a:tr h="327600">
                <a:tc>
                  <a:txBody>
                    <a:bodyPr/>
                    <a:lstStyle/>
                    <a:p>
                      <a:pPr algn="ctr" fontAlgn="ctr"/>
                      <a:r>
                        <a:rPr lang="ko-KR" altLang="en-US" sz="900" kern="120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총 용량</a:t>
                      </a:r>
                      <a:endParaRPr lang="en-US" sz="900" kern="120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endParaRPr>
                    </a:p>
                  </a:txBody>
                  <a:tcPr marL="36000" marR="36000" marT="0" marB="0" anchor="ctr">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noFill/>
                  </a:tcPr>
                </a:tc>
                <a:tc>
                  <a:txBody>
                    <a:bodyPr/>
                    <a:lstStyle/>
                    <a:p>
                      <a:pPr algn="ctr" fontAlgn="ctr"/>
                      <a:r>
                        <a:rPr lang="en-US" altLang="ko-KR" sz="900" kern="120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30MW</a:t>
                      </a:r>
                      <a:endParaRPr lang="en-US" sz="900" kern="120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endParaRP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noFill/>
                  </a:tcPr>
                </a:tc>
                <a:tc>
                  <a:txBody>
                    <a:bodyPr/>
                    <a:lstStyle/>
                    <a:p>
                      <a:pPr algn="ctr" fontAlgn="ctr"/>
                      <a:r>
                        <a:rPr lang="en-US" altLang="ko-KR" sz="900" kern="120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34.5MW</a:t>
                      </a:r>
                      <a:endParaRPr lang="ko-KR" altLang="en-US" sz="900" kern="120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endParaRP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noFill/>
                  </a:tcPr>
                </a:tc>
                <a:tc>
                  <a:txBody>
                    <a:bodyPr/>
                    <a:lstStyle/>
                    <a:p>
                      <a:pPr marL="0" marR="0" lvl="0" indent="0" algn="ctr" defTabSz="914400" eaLnBrk="1" fontAlgn="ctr" latinLnBrk="0" hangingPunct="1">
                        <a:lnSpc>
                          <a:spcPct val="100000"/>
                        </a:lnSpc>
                        <a:spcBef>
                          <a:spcPts val="0"/>
                        </a:spcBef>
                        <a:spcAft>
                          <a:spcPts val="0"/>
                        </a:spcAft>
                        <a:buClrTx/>
                        <a:buSzTx/>
                        <a:buFontTx/>
                        <a:buNone/>
                        <a:tabLst/>
                        <a:defRPr/>
                      </a:pPr>
                      <a:r>
                        <a:rPr lang="en-US" altLang="ko-KR" sz="900" kern="120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60MW</a:t>
                      </a:r>
                    </a:p>
                  </a:txBody>
                  <a:tcPr marL="36000" marR="36000" marT="0" marB="0" anchor="ctr">
                    <a:lnL w="6350" cap="flat" cmpd="sng" algn="ctr">
                      <a:solidFill>
                        <a:srgbClr val="005EB8"/>
                      </a:solidFill>
                      <a:prstDash val="solid"/>
                      <a:round/>
                      <a:headEnd type="none" w="med" len="med"/>
                      <a:tailEnd type="none" w="med" len="med"/>
                    </a:lnL>
                    <a:lnR w="3175" cap="flat" cmpd="sng" algn="ctr">
                      <a:no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noFill/>
                  </a:tcPr>
                </a:tc>
                <a:extLst>
                  <a:ext uri="{0D108BD9-81ED-4DB2-BD59-A6C34878D82A}">
                    <a16:rowId xmlns:a16="http://schemas.microsoft.com/office/drawing/2014/main" val="2440684545"/>
                  </a:ext>
                </a:extLst>
              </a:tr>
              <a:tr h="540000">
                <a:tc>
                  <a:txBody>
                    <a:bodyPr/>
                    <a:lstStyle/>
                    <a:p>
                      <a:pPr algn="ctr" fontAlgn="ctr"/>
                      <a:r>
                        <a:rPr lang="ko-KR" altLang="en-US" sz="900" kern="120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설치 터빈</a:t>
                      </a:r>
                      <a:endParaRPr lang="en-US" sz="900" kern="120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endParaRPr>
                    </a:p>
                  </a:txBody>
                  <a:tcPr marL="36000" marR="36000" marT="0" marB="0" anchor="ctr">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F2F2F2"/>
                    </a:solidFill>
                  </a:tcPr>
                </a:tc>
                <a:tc>
                  <a:txBody>
                    <a:bodyPr/>
                    <a:lstStyle/>
                    <a:p>
                      <a:pPr algn="ctr" fontAlgn="ctr"/>
                      <a:r>
                        <a:rPr lang="ko-KR" altLang="en-US" sz="900" kern="120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두산에너빌리티 </a:t>
                      </a:r>
                      <a:endParaRPr lang="en-US" altLang="ko-KR" sz="900" kern="120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endParaRPr>
                    </a:p>
                    <a:p>
                      <a:pPr algn="ctr" fontAlgn="ctr"/>
                      <a:r>
                        <a:rPr lang="en-US" altLang="ko-KR" sz="900" kern="120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3MW</a:t>
                      </a:r>
                      <a:r>
                        <a:rPr lang="ko-KR" altLang="en-US" sz="900" kern="120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급</a:t>
                      </a:r>
                      <a:endParaRPr lang="en-US" sz="900" kern="120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endParaRP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F2F2F2"/>
                    </a:solidFill>
                  </a:tcPr>
                </a:tc>
                <a:tc>
                  <a:txBody>
                    <a:bodyPr/>
                    <a:lstStyle/>
                    <a:p>
                      <a:pPr algn="ctr" fontAlgn="ctr"/>
                      <a:r>
                        <a:rPr lang="ko-KR" altLang="en-US" sz="900" kern="1200" err="1">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유니슨</a:t>
                      </a:r>
                      <a:br>
                        <a:rPr lang="en-US" altLang="ko-KR" sz="900" kern="120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br>
                      <a:r>
                        <a:rPr lang="en-US" altLang="ko-KR" sz="900" kern="120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2.3MW</a:t>
                      </a:r>
                      <a:r>
                        <a:rPr lang="ko-KR" altLang="en-US" sz="900" kern="120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급</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F2F2F2"/>
                    </a:solidFill>
                  </a:tcPr>
                </a:tc>
                <a:tc>
                  <a:txBody>
                    <a:bodyPr/>
                    <a:lstStyle/>
                    <a:p>
                      <a:pPr algn="ctr" fontAlgn="ctr"/>
                      <a:r>
                        <a:rPr lang="ko-KR" altLang="en-US" sz="900" kern="1200" err="1">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두산에너빌리티</a:t>
                      </a:r>
                      <a:br>
                        <a:rPr lang="en-US" altLang="ko-KR" sz="900" kern="120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br>
                      <a:r>
                        <a:rPr lang="en-US" altLang="ko-KR" sz="900" kern="120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3MW</a:t>
                      </a:r>
                      <a:r>
                        <a:rPr lang="ko-KR" altLang="en-US" sz="900" kern="120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급</a:t>
                      </a:r>
                      <a:endParaRPr lang="en-US" sz="900" kern="120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endParaRPr>
                    </a:p>
                  </a:txBody>
                  <a:tcPr marL="36000" marR="36000" marT="0" marB="0" anchor="ctr">
                    <a:lnL w="6350" cap="flat" cmpd="sng" algn="ctr">
                      <a:solidFill>
                        <a:srgbClr val="005EB8"/>
                      </a:solidFill>
                      <a:prstDash val="solid"/>
                      <a:round/>
                      <a:headEnd type="none" w="med" len="med"/>
                      <a:tailEnd type="none" w="med" len="med"/>
                    </a:lnL>
                    <a:lnR w="3175" cap="flat" cmpd="sng" algn="ctr">
                      <a:no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F2F2F2"/>
                    </a:solidFill>
                  </a:tcPr>
                </a:tc>
                <a:extLst>
                  <a:ext uri="{0D108BD9-81ED-4DB2-BD59-A6C34878D82A}">
                    <a16:rowId xmlns:a16="http://schemas.microsoft.com/office/drawing/2014/main" val="740156586"/>
                  </a:ext>
                </a:extLst>
              </a:tr>
              <a:tr h="327600">
                <a:tc>
                  <a:txBody>
                    <a:bodyPr/>
                    <a:lstStyle/>
                    <a:p>
                      <a:pPr algn="ctr" fontAlgn="ctr"/>
                      <a:r>
                        <a:rPr lang="ko-KR" altLang="en-US" sz="900" kern="120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설치 대수</a:t>
                      </a:r>
                      <a:endParaRPr lang="en-US" sz="900" kern="120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endParaRPr>
                    </a:p>
                  </a:txBody>
                  <a:tcPr marL="36000" marR="36000" marT="0" marB="0" anchor="ctr">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noFill/>
                  </a:tcPr>
                </a:tc>
                <a:tc>
                  <a:txBody>
                    <a:bodyPr/>
                    <a:lstStyle/>
                    <a:p>
                      <a:pPr algn="ctr" fontAlgn="ctr"/>
                      <a:r>
                        <a:rPr lang="en-US" altLang="ko-KR" sz="900" kern="120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10</a:t>
                      </a:r>
                      <a:r>
                        <a:rPr lang="ko-KR" altLang="en-US" sz="900" kern="120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기</a:t>
                      </a:r>
                      <a:endParaRPr lang="en-US" sz="900" kern="120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endParaRP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noFill/>
                  </a:tcPr>
                </a:tc>
                <a:tc>
                  <a:txBody>
                    <a:bodyPr/>
                    <a:lstStyle/>
                    <a:p>
                      <a:pPr algn="ctr" fontAlgn="ctr"/>
                      <a:r>
                        <a:rPr lang="en-US" altLang="ko-KR" sz="900" kern="120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15</a:t>
                      </a:r>
                      <a:r>
                        <a:rPr lang="ko-KR" altLang="en-US" sz="900" kern="120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기</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noFill/>
                  </a:tcPr>
                </a:tc>
                <a:tc>
                  <a:txBody>
                    <a:bodyPr/>
                    <a:lstStyle/>
                    <a:p>
                      <a:pPr algn="ctr" fontAlgn="ctr"/>
                      <a:r>
                        <a:rPr lang="en-US" altLang="ko-KR" sz="900" kern="120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20</a:t>
                      </a:r>
                      <a:r>
                        <a:rPr lang="ko-KR" altLang="en-US" sz="900" kern="120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기</a:t>
                      </a:r>
                      <a:endParaRPr lang="en-US" sz="900" kern="120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endParaRPr>
                    </a:p>
                  </a:txBody>
                  <a:tcPr marL="36000" marR="36000" marT="0" marB="0" anchor="ctr">
                    <a:lnL w="6350" cap="flat" cmpd="sng" algn="ctr">
                      <a:solidFill>
                        <a:srgbClr val="005EB8"/>
                      </a:solidFill>
                      <a:prstDash val="solid"/>
                      <a:round/>
                      <a:headEnd type="none" w="med" len="med"/>
                      <a:tailEnd type="none" w="med" len="med"/>
                    </a:lnL>
                    <a:lnR w="3175" cap="flat" cmpd="sng" algn="ctr">
                      <a:no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noFill/>
                  </a:tcPr>
                </a:tc>
                <a:extLst>
                  <a:ext uri="{0D108BD9-81ED-4DB2-BD59-A6C34878D82A}">
                    <a16:rowId xmlns:a16="http://schemas.microsoft.com/office/drawing/2014/main" val="4175115799"/>
                  </a:ext>
                </a:extLst>
              </a:tr>
              <a:tr h="396000">
                <a:tc>
                  <a:txBody>
                    <a:bodyPr/>
                    <a:lstStyle/>
                    <a:p>
                      <a:pPr algn="ctr" fontAlgn="ctr"/>
                      <a:r>
                        <a:rPr lang="ko-KR" altLang="en-US" sz="900" kern="120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하부구조물</a:t>
                      </a:r>
                      <a:endParaRPr lang="en-US" sz="900" kern="120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endParaRPr>
                    </a:p>
                  </a:txBody>
                  <a:tcPr marL="36000" marR="36000" marT="0" marB="0" anchor="ctr">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noFill/>
                  </a:tcPr>
                </a:tc>
                <a:tc>
                  <a:txBody>
                    <a:bodyPr/>
                    <a:lstStyle/>
                    <a:p>
                      <a:pPr algn="ctr" fontAlgn="ctr"/>
                      <a:r>
                        <a:rPr lang="ko-KR" altLang="en-US" sz="900" kern="120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자켓</a:t>
                      </a:r>
                      <a:r>
                        <a:rPr lang="en-US" altLang="ko-KR" sz="900" kern="1200" baseline="3000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1</a:t>
                      </a:r>
                      <a:endParaRPr lang="en-US" sz="900" kern="1200" baseline="3000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endParaRP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noFill/>
                  </a:tcPr>
                </a:tc>
                <a:tc>
                  <a:txBody>
                    <a:bodyPr/>
                    <a:lstStyle/>
                    <a:p>
                      <a:pPr algn="ctr" fontAlgn="ctr"/>
                      <a:r>
                        <a:rPr lang="ko-KR" altLang="en-US" sz="900" kern="120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해안가</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noFill/>
                  </a:tcPr>
                </a:tc>
                <a:tc>
                  <a:txBody>
                    <a:bodyPr/>
                    <a:lstStyle/>
                    <a:p>
                      <a:pPr algn="ctr" fontAlgn="ctr"/>
                      <a:r>
                        <a:rPr lang="ko-KR" altLang="en-US" sz="900" kern="120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자켓</a:t>
                      </a:r>
                      <a:r>
                        <a:rPr lang="en-US" altLang="ko-KR" sz="900" kern="1200" baseline="3000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1</a:t>
                      </a:r>
                      <a:r>
                        <a:rPr lang="en-US" altLang="ko-KR" sz="900" kern="120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(18</a:t>
                      </a:r>
                      <a:r>
                        <a:rPr lang="ko-KR" altLang="en-US" sz="900" kern="120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기</a:t>
                      </a:r>
                      <a:r>
                        <a:rPr lang="en-US" altLang="ko-KR" sz="900" kern="120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 </a:t>
                      </a:r>
                      <a:br>
                        <a:rPr lang="en-US" altLang="ko-KR" sz="900" kern="120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br>
                      <a:r>
                        <a:rPr lang="ko-KR" altLang="en-US" sz="900" kern="120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석션 버킷</a:t>
                      </a:r>
                      <a:r>
                        <a:rPr lang="en-US" altLang="ko-KR" sz="900" kern="1200" baseline="3000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1</a:t>
                      </a:r>
                      <a:r>
                        <a:rPr lang="en-US" altLang="ko-KR" sz="900" kern="120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(2</a:t>
                      </a:r>
                      <a:r>
                        <a:rPr lang="ko-KR" altLang="en-US" sz="900" kern="120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기</a:t>
                      </a:r>
                      <a:r>
                        <a:rPr lang="en-US" altLang="ko-KR" sz="900" kern="120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a:t>
                      </a:r>
                      <a:endParaRPr lang="en-US" sz="900" kern="120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endParaRPr>
                    </a:p>
                  </a:txBody>
                  <a:tcPr marL="36000" marR="36000" marT="0" marB="0" anchor="ctr">
                    <a:lnL w="6350" cap="flat" cmpd="sng" algn="ctr">
                      <a:solidFill>
                        <a:srgbClr val="005EB8"/>
                      </a:solidFill>
                      <a:prstDash val="solid"/>
                      <a:round/>
                      <a:headEnd type="none" w="med" len="med"/>
                      <a:tailEnd type="none" w="med" len="med"/>
                    </a:lnL>
                    <a:lnR w="3175" cap="flat" cmpd="sng" algn="ctr">
                      <a:no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noFill/>
                  </a:tcPr>
                </a:tc>
                <a:extLst>
                  <a:ext uri="{0D108BD9-81ED-4DB2-BD59-A6C34878D82A}">
                    <a16:rowId xmlns:a16="http://schemas.microsoft.com/office/drawing/2014/main" val="486927986"/>
                  </a:ext>
                </a:extLst>
              </a:tr>
            </a:tbl>
          </a:graphicData>
        </a:graphic>
      </p:graphicFrame>
      <p:sp>
        <p:nvSpPr>
          <p:cNvPr id="7" name="텍스트 개체 틀 5">
            <a:extLst>
              <a:ext uri="{FF2B5EF4-FFF2-40B4-BE49-F238E27FC236}">
                <a16:creationId xmlns:a16="http://schemas.microsoft.com/office/drawing/2014/main" id="{BFD6F057-D744-5B87-733D-4746C1330E91}"/>
              </a:ext>
            </a:extLst>
          </p:cNvPr>
          <p:cNvSpPr txBox="1">
            <a:spLocks/>
          </p:cNvSpPr>
          <p:nvPr/>
        </p:nvSpPr>
        <p:spPr>
          <a:xfrm>
            <a:off x="489600" y="6060008"/>
            <a:ext cx="4368796" cy="242799"/>
          </a:xfrm>
          <a:prstGeom prst="rect">
            <a:avLst/>
          </a:prstGeom>
          <a:noFill/>
        </p:spPr>
        <p:txBody>
          <a:bodyPr vert="horz" wrap="square" lIns="0" tIns="0" rIns="0" bIns="0" rtlCol="0" anchor="t" anchorCtr="0">
            <a:noAutofit/>
          </a:bodyPr>
          <a:lstStyle>
            <a:lvl1pPr eaLnBrk="1" latinLnBrk="1" hangingPunct="1">
              <a:spcAft>
                <a:spcPts val="650"/>
              </a:spcAft>
              <a:defRPr lang="ko-KR" altLang="en-US" sz="800" b="0" i="0" kern="0" baseline="0" dirty="0">
                <a:solidFill>
                  <a:srgbClr val="7F7F7F"/>
                </a:solidFill>
                <a:latin typeface="+mn-lt"/>
                <a:ea typeface="+mn-ea"/>
                <a:cs typeface="Arial" panose="020B0604020202020204" pitchFamily="34" charset="0"/>
              </a:defRPr>
            </a:lvl1pPr>
            <a:lvl2pPr marL="0" indent="0" eaLnBrk="1" latinLnBrk="1" hangingPunct="1">
              <a:spcAft>
                <a:spcPts val="650"/>
              </a:spcAft>
              <a:buFont typeface="Univers for KPMG"/>
              <a:buNone/>
              <a:defRPr sz="1400" b="0" i="0">
                <a:solidFill>
                  <a:srgbClr val="003087"/>
                </a:solidFill>
                <a:latin typeface="Univers for KPMG Light" panose="020B0403020202020204" pitchFamily="34" charset="0"/>
                <a:cs typeface="Univers for KPMG" panose="020B0603020202020204" pitchFamily="34" charset="0"/>
              </a:defRPr>
            </a:lvl2pPr>
            <a:lvl3pPr marL="307975" indent="-307975" algn="l" eaLnBrk="1" latinLnBrk="1" hangingPunct="1">
              <a:spcAft>
                <a:spcPts val="650"/>
              </a:spcAft>
              <a:buFont typeface="Univers for KPMG Light" panose="020B0403020202020204" pitchFamily="34" charset="0"/>
              <a:buChar char="—"/>
              <a:defRPr sz="1400" b="0" i="0">
                <a:solidFill>
                  <a:srgbClr val="003087"/>
                </a:solidFill>
                <a:latin typeface="Univers for KPMG Light" panose="020B0403020202020204" pitchFamily="34" charset="0"/>
                <a:cs typeface="Univers for KPMG" panose="020B0603020202020204" pitchFamily="34" charset="0"/>
              </a:defRPr>
            </a:lvl3pPr>
            <a:lvl4pPr marL="623888" indent="-248400" algn="l" eaLnBrk="1" latinLnBrk="1" hangingPunct="1">
              <a:spcAft>
                <a:spcPts val="650"/>
              </a:spcAft>
              <a:buFont typeface="Univers for KPMG Light" panose="020B0403020202020204" pitchFamily="34" charset="0"/>
              <a:buChar char="–"/>
              <a:defRPr sz="1400" b="0" i="0" baseline="0">
                <a:solidFill>
                  <a:srgbClr val="003087"/>
                </a:solidFill>
                <a:latin typeface="Univers for KPMG Light" panose="020B0403020202020204" pitchFamily="34" charset="0"/>
                <a:cs typeface="Univers for KPMG" panose="020B0603020202020204" pitchFamily="34" charset="0"/>
              </a:defRPr>
            </a:lvl4pPr>
            <a:lvl5pPr marL="982663" indent="-309563" algn="l" eaLnBrk="1" latinLnBrk="1" hangingPunct="1">
              <a:spcAft>
                <a:spcPts val="650"/>
              </a:spcAft>
              <a:buFont typeface="Univers for KPMG Light" panose="020B0403020202020204" pitchFamily="34" charset="0"/>
              <a:buChar char="—"/>
              <a:defRPr lang="en-US" sz="1400" b="0" i="0" dirty="0" smtClean="0">
                <a:solidFill>
                  <a:srgbClr val="003087"/>
                </a:solidFill>
                <a:latin typeface="Univers for KPMG Light" panose="020B0403020202020204" pitchFamily="34" charset="0"/>
                <a:cs typeface="Univers for KPMG" panose="020B0603020202020204" pitchFamily="34" charset="0"/>
              </a:defRPr>
            </a:lvl5pPr>
            <a:lvl6pPr marL="1257300" indent="-247650" algn="l" eaLnBrk="1" latinLnBrk="1" hangingPunct="1">
              <a:spcAft>
                <a:spcPts val="650"/>
              </a:spcAft>
              <a:buFont typeface="Univers for KPMG Light" panose="020B0403020202020204" pitchFamily="34" charset="0"/>
              <a:buChar char="-"/>
              <a:defRPr lang="en-US" sz="1400" b="0" i="0" baseline="0" dirty="0" smtClean="0">
                <a:solidFill>
                  <a:srgbClr val="003087"/>
                </a:solidFill>
                <a:latin typeface="Univers for KPMG Light" panose="020B0403020202020204" pitchFamily="34" charset="0"/>
              </a:defRPr>
            </a:lvl6pPr>
            <a:lvl7pPr marL="1619250" indent="-309563" algn="l" eaLnBrk="1" latinLnBrk="1" hangingPunct="1">
              <a:spcAft>
                <a:spcPts val="650"/>
              </a:spcAft>
              <a:buFont typeface="Univers for KPMG Light" panose="020B0403020202020204" pitchFamily="34" charset="0"/>
              <a:buChar char="—"/>
              <a:defRPr lang="en-US" sz="1400" b="0" i="0" dirty="0" smtClean="0">
                <a:solidFill>
                  <a:srgbClr val="003087"/>
                </a:solidFill>
                <a:latin typeface="Univers for KPMG Light" panose="020B0403020202020204" pitchFamily="34" charset="0"/>
              </a:defRPr>
            </a:lvl7pPr>
            <a:lvl8pPr marL="1885950" indent="-247650" algn="l" eaLnBrk="1" latinLnBrk="1" hangingPunct="1">
              <a:spcAft>
                <a:spcPts val="650"/>
              </a:spcAft>
              <a:buFont typeface="Univers for KPMG Light" panose="020B0403020202020204" pitchFamily="34" charset="0"/>
              <a:buChar char="-"/>
              <a:defRPr lang="en-US" sz="1400" b="0" i="0" baseline="0" dirty="0" smtClean="0">
                <a:solidFill>
                  <a:srgbClr val="003087"/>
                </a:solidFill>
                <a:latin typeface="Univers for KPMG Light" panose="020B0403020202020204" pitchFamily="34" charset="0"/>
              </a:defRPr>
            </a:lvl8pPr>
          </a:lstStyle>
          <a:p>
            <a:pPr>
              <a:spcAft>
                <a:spcPts val="0"/>
              </a:spcAft>
            </a:pPr>
            <a:r>
              <a:rPr lang="en-US" altLang="ko-KR">
                <a:latin typeface="KoPub돋움체 Medium" panose="02020603020101020101" pitchFamily="18" charset="-127"/>
                <a:ea typeface="KoPub돋움체 Medium" panose="02020603020101020101" pitchFamily="18" charset="-127"/>
              </a:rPr>
              <a:t>Source : KISTEP(2022)</a:t>
            </a:r>
          </a:p>
          <a:p>
            <a:pPr>
              <a:spcAft>
                <a:spcPts val="0"/>
              </a:spcAft>
            </a:pPr>
            <a:r>
              <a:rPr lang="en-US" altLang="ko-KR">
                <a:latin typeface="KoPub돋움체 Medium" panose="02020603020101020101" pitchFamily="18" charset="-127"/>
                <a:ea typeface="KoPub돋움체 Medium" panose="02020603020101020101" pitchFamily="18" charset="-127"/>
              </a:rPr>
              <a:t>Note 1 : </a:t>
            </a:r>
            <a:r>
              <a:rPr lang="ko-KR" altLang="en-US">
                <a:latin typeface="KoPub돋움체 Medium" panose="02020603020101020101" pitchFamily="18" charset="-127"/>
                <a:ea typeface="KoPub돋움체 Medium" panose="02020603020101020101" pitchFamily="18" charset="-127"/>
              </a:rPr>
              <a:t>자켓과 </a:t>
            </a:r>
            <a:r>
              <a:rPr lang="ko-KR" altLang="en-US" err="1">
                <a:latin typeface="KoPub돋움체 Medium" panose="02020603020101020101" pitchFamily="18" charset="-127"/>
                <a:ea typeface="KoPub돋움체 Medium" panose="02020603020101020101" pitchFamily="18" charset="-127"/>
              </a:rPr>
              <a:t>석션</a:t>
            </a:r>
            <a:r>
              <a:rPr lang="ko-KR" altLang="en-US">
                <a:latin typeface="KoPub돋움체 Medium" panose="02020603020101020101" pitchFamily="18" charset="-127"/>
                <a:ea typeface="KoPub돋움체 Medium" panose="02020603020101020101" pitchFamily="18" charset="-127"/>
              </a:rPr>
              <a:t> 버킷은 고정식에 포함되는 하부구조물 종류</a:t>
            </a:r>
          </a:p>
        </p:txBody>
      </p:sp>
      <p:sp>
        <p:nvSpPr>
          <p:cNvPr id="10" name="직사각형 9">
            <a:extLst>
              <a:ext uri="{FF2B5EF4-FFF2-40B4-BE49-F238E27FC236}">
                <a16:creationId xmlns:a16="http://schemas.microsoft.com/office/drawing/2014/main" id="{950CF604-537B-751A-387C-85973C4478F6}"/>
              </a:ext>
            </a:extLst>
          </p:cNvPr>
          <p:cNvSpPr/>
          <p:nvPr/>
        </p:nvSpPr>
        <p:spPr>
          <a:xfrm>
            <a:off x="5182397" y="2140969"/>
            <a:ext cx="4221790" cy="889477"/>
          </a:xfrm>
          <a:prstGeom prst="rect">
            <a:avLst/>
          </a:prstGeom>
        </p:spPr>
        <p:txBody>
          <a:bodyPr wrap="square" lIns="108000" rIns="108000">
            <a:spAutoFit/>
          </a:bodyPr>
          <a:lstStyle/>
          <a:p>
            <a:pPr fontAlgn="ctr">
              <a:lnSpc>
                <a:spcPct val="110000"/>
              </a:lnSpc>
              <a:spcAft>
                <a:spcPts val="400"/>
              </a:spcAft>
              <a:defRPr/>
            </a:pPr>
            <a:endParaRPr lang="en-US" altLang="ko-KR" sz="950" kern="0">
              <a:ln>
                <a:solidFill>
                  <a:srgbClr val="1871C6">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endParaRPr>
          </a:p>
          <a:p>
            <a:pPr fontAlgn="ctr">
              <a:lnSpc>
                <a:spcPct val="110000"/>
              </a:lnSpc>
              <a:spcAft>
                <a:spcPts val="400"/>
              </a:spcAft>
              <a:defRPr/>
            </a:pPr>
            <a:endParaRPr lang="en-US" altLang="ko-KR" sz="950" kern="0">
              <a:ln>
                <a:solidFill>
                  <a:srgbClr val="1871C6">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endParaRPr>
          </a:p>
          <a:p>
            <a:pPr fontAlgn="ctr">
              <a:lnSpc>
                <a:spcPct val="110000"/>
              </a:lnSpc>
              <a:spcAft>
                <a:spcPts val="400"/>
              </a:spcAft>
              <a:defRPr/>
            </a:pPr>
            <a:endParaRPr lang="en-US" altLang="ko-KR" sz="950" kern="0">
              <a:ln>
                <a:solidFill>
                  <a:srgbClr val="1871C6">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endParaRPr>
          </a:p>
          <a:p>
            <a:pPr fontAlgn="ctr">
              <a:lnSpc>
                <a:spcPct val="110000"/>
              </a:lnSpc>
              <a:spcAft>
                <a:spcPts val="400"/>
              </a:spcAft>
              <a:defRPr/>
            </a:pPr>
            <a:endParaRPr lang="en-US" altLang="ko-KR" sz="950" kern="0">
              <a:ln>
                <a:solidFill>
                  <a:srgbClr val="1871C6">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endParaRPr>
          </a:p>
        </p:txBody>
      </p:sp>
      <p:sp>
        <p:nvSpPr>
          <p:cNvPr id="11" name="직사각형 10">
            <a:extLst>
              <a:ext uri="{FF2B5EF4-FFF2-40B4-BE49-F238E27FC236}">
                <a16:creationId xmlns:a16="http://schemas.microsoft.com/office/drawing/2014/main" id="{3A907BF5-11E0-970A-892B-2B1D9E9064C2}"/>
              </a:ext>
            </a:extLst>
          </p:cNvPr>
          <p:cNvSpPr/>
          <p:nvPr/>
        </p:nvSpPr>
        <p:spPr>
          <a:xfrm>
            <a:off x="5068800" y="1735200"/>
            <a:ext cx="4334224" cy="261610"/>
          </a:xfrm>
          <a:prstGeom prst="rect">
            <a:avLst/>
          </a:prstGeom>
          <a:solidFill>
            <a:srgbClr val="00338D"/>
          </a:solidFill>
        </p:spPr>
        <p:txBody>
          <a:bodyPr wrap="square" anchor="ctr">
            <a:spAutoFit/>
          </a:bodyPr>
          <a:lstStyle/>
          <a:p>
            <a:pPr lvl="0" algn="ctr"/>
            <a:r>
              <a:rPr lang="ko-KR" altLang="en-US" sz="1100">
                <a:ln>
                  <a:solidFill>
                    <a:prstClr val="white">
                      <a:lumMod val="75000"/>
                      <a:alpha val="0"/>
                    </a:prstClr>
                  </a:solidFill>
                </a:ln>
                <a:solidFill>
                  <a:schemeClr val="bg1"/>
                </a:solidFill>
                <a:latin typeface="KoPub돋움체 Bold" panose="00000800000000000000" pitchFamily="2" charset="-127"/>
                <a:ea typeface="KoPub돋움체 Bold" panose="00000800000000000000" pitchFamily="2" charset="-127"/>
              </a:rPr>
              <a:t>국내 해상풍력 터빈은 </a:t>
            </a:r>
            <a:r>
              <a:rPr lang="en-US" altLang="ko-KR" sz="1100">
                <a:ln>
                  <a:solidFill>
                    <a:prstClr val="white">
                      <a:lumMod val="75000"/>
                      <a:alpha val="0"/>
                    </a:prstClr>
                  </a:solidFill>
                </a:ln>
                <a:solidFill>
                  <a:schemeClr val="bg1"/>
                </a:solidFill>
                <a:latin typeface="KoPub돋움체 Bold" panose="00000800000000000000" pitchFamily="2" charset="-127"/>
                <a:ea typeface="KoPub돋움체 Bold" panose="00000800000000000000" pitchFamily="2" charset="-127"/>
              </a:rPr>
              <a:t>3~5.5MW</a:t>
            </a:r>
            <a:r>
              <a:rPr lang="ko-KR" altLang="en-US" sz="1100">
                <a:ln>
                  <a:solidFill>
                    <a:prstClr val="white">
                      <a:lumMod val="75000"/>
                      <a:alpha val="0"/>
                    </a:prstClr>
                  </a:solidFill>
                </a:ln>
                <a:solidFill>
                  <a:schemeClr val="bg1"/>
                </a:solidFill>
                <a:latin typeface="KoPub돋움체 Bold" panose="00000800000000000000" pitchFamily="2" charset="-127"/>
                <a:ea typeface="KoPub돋움체 Bold" panose="00000800000000000000" pitchFamily="2" charset="-127"/>
              </a:rPr>
              <a:t>급 상용화 완료</a:t>
            </a:r>
            <a:endParaRPr lang="en-US" altLang="ko-KR" sz="1100">
              <a:ln>
                <a:solidFill>
                  <a:prstClr val="white">
                    <a:lumMod val="75000"/>
                    <a:alpha val="0"/>
                  </a:prstClr>
                </a:solidFill>
              </a:ln>
              <a:solidFill>
                <a:schemeClr val="bg1"/>
              </a:solidFill>
              <a:latin typeface="KoPub돋움체 Bold" panose="00000800000000000000" pitchFamily="2" charset="-127"/>
              <a:ea typeface="KoPub돋움체 Bold" panose="00000800000000000000" pitchFamily="2" charset="-127"/>
            </a:endParaRPr>
          </a:p>
        </p:txBody>
      </p:sp>
      <p:sp>
        <p:nvSpPr>
          <p:cNvPr id="12" name="직사각형 11">
            <a:extLst>
              <a:ext uri="{FF2B5EF4-FFF2-40B4-BE49-F238E27FC236}">
                <a16:creationId xmlns:a16="http://schemas.microsoft.com/office/drawing/2014/main" id="{038C902F-14B9-3307-C3EA-578AA5763D99}"/>
              </a:ext>
            </a:extLst>
          </p:cNvPr>
          <p:cNvSpPr/>
          <p:nvPr/>
        </p:nvSpPr>
        <p:spPr>
          <a:xfrm>
            <a:off x="5068799" y="4678440"/>
            <a:ext cx="4335387" cy="261610"/>
          </a:xfrm>
          <a:prstGeom prst="rect">
            <a:avLst/>
          </a:prstGeom>
          <a:solidFill>
            <a:srgbClr val="1E49E2"/>
          </a:solidFill>
        </p:spPr>
        <p:txBody>
          <a:bodyPr wrap="square" anchor="ctr">
            <a:spAutoFit/>
          </a:bodyPr>
          <a:lstStyle/>
          <a:p>
            <a:pPr algn="ctr"/>
            <a:r>
              <a:rPr lang="ko-KR" altLang="en-US" sz="1100">
                <a:ln>
                  <a:solidFill>
                    <a:prstClr val="white">
                      <a:lumMod val="75000"/>
                      <a:alpha val="0"/>
                    </a:prstClr>
                  </a:solidFill>
                </a:ln>
                <a:solidFill>
                  <a:schemeClr val="bg1"/>
                </a:solidFill>
                <a:latin typeface="KoPub돋움체 Bold" panose="00000800000000000000" pitchFamily="2" charset="-127"/>
                <a:ea typeface="KoPub돋움체 Bold" panose="00000800000000000000" pitchFamily="2" charset="-127"/>
              </a:rPr>
              <a:t>계통연계를 위한 설치선박의 부족</a:t>
            </a:r>
            <a:endParaRPr lang="en-US" altLang="ko-KR" sz="1100">
              <a:ln>
                <a:solidFill>
                  <a:prstClr val="white">
                    <a:lumMod val="75000"/>
                    <a:alpha val="0"/>
                  </a:prstClr>
                </a:solidFill>
              </a:ln>
              <a:solidFill>
                <a:schemeClr val="bg1"/>
              </a:solidFill>
              <a:latin typeface="KoPub돋움체 Bold" panose="00000800000000000000" pitchFamily="2" charset="-127"/>
              <a:ea typeface="KoPub돋움체 Bold" panose="00000800000000000000" pitchFamily="2" charset="-127"/>
            </a:endParaRPr>
          </a:p>
        </p:txBody>
      </p:sp>
      <p:sp>
        <p:nvSpPr>
          <p:cNvPr id="15" name="텍스트 개체 틀 5">
            <a:extLst>
              <a:ext uri="{FF2B5EF4-FFF2-40B4-BE49-F238E27FC236}">
                <a16:creationId xmlns:a16="http://schemas.microsoft.com/office/drawing/2014/main" id="{4FFF5390-C7A8-2E8C-1A90-7B5F24FAE988}"/>
              </a:ext>
            </a:extLst>
          </p:cNvPr>
          <p:cNvSpPr txBox="1">
            <a:spLocks/>
          </p:cNvSpPr>
          <p:nvPr/>
        </p:nvSpPr>
        <p:spPr>
          <a:xfrm>
            <a:off x="5068800" y="6062400"/>
            <a:ext cx="4368796" cy="287999"/>
          </a:xfrm>
          <a:prstGeom prst="rect">
            <a:avLst/>
          </a:prstGeom>
          <a:noFill/>
        </p:spPr>
        <p:txBody>
          <a:bodyPr vert="horz" wrap="square" lIns="0" tIns="0" rIns="0" bIns="0" rtlCol="0" anchor="t" anchorCtr="0">
            <a:noAutofit/>
          </a:bodyPr>
          <a:lstStyle>
            <a:lvl1pPr eaLnBrk="1" latinLnBrk="1" hangingPunct="1">
              <a:spcAft>
                <a:spcPts val="650"/>
              </a:spcAft>
              <a:defRPr lang="ko-KR" altLang="en-US" sz="800" b="0" i="0" kern="0" baseline="0" dirty="0">
                <a:solidFill>
                  <a:srgbClr val="7F7F7F"/>
                </a:solidFill>
                <a:latin typeface="+mn-lt"/>
                <a:ea typeface="+mn-ea"/>
                <a:cs typeface="Arial" panose="020B0604020202020204" pitchFamily="34" charset="0"/>
              </a:defRPr>
            </a:lvl1pPr>
            <a:lvl2pPr marL="0" indent="0" eaLnBrk="1" latinLnBrk="1" hangingPunct="1">
              <a:spcAft>
                <a:spcPts val="650"/>
              </a:spcAft>
              <a:buFont typeface="Univers for KPMG"/>
              <a:buNone/>
              <a:defRPr sz="1400" b="0" i="0">
                <a:solidFill>
                  <a:srgbClr val="003087"/>
                </a:solidFill>
                <a:latin typeface="Univers for KPMG Light" panose="020B0403020202020204" pitchFamily="34" charset="0"/>
                <a:cs typeface="Univers for KPMG" panose="020B0603020202020204" pitchFamily="34" charset="0"/>
              </a:defRPr>
            </a:lvl2pPr>
            <a:lvl3pPr marL="307975" indent="-307975" algn="l" eaLnBrk="1" latinLnBrk="1" hangingPunct="1">
              <a:spcAft>
                <a:spcPts val="650"/>
              </a:spcAft>
              <a:buFont typeface="Univers for KPMG Light" panose="020B0403020202020204" pitchFamily="34" charset="0"/>
              <a:buChar char="—"/>
              <a:defRPr sz="1400" b="0" i="0">
                <a:solidFill>
                  <a:srgbClr val="003087"/>
                </a:solidFill>
                <a:latin typeface="Univers for KPMG Light" panose="020B0403020202020204" pitchFamily="34" charset="0"/>
                <a:cs typeface="Univers for KPMG" panose="020B0603020202020204" pitchFamily="34" charset="0"/>
              </a:defRPr>
            </a:lvl3pPr>
            <a:lvl4pPr marL="623888" indent="-248400" algn="l" eaLnBrk="1" latinLnBrk="1" hangingPunct="1">
              <a:spcAft>
                <a:spcPts val="650"/>
              </a:spcAft>
              <a:buFont typeface="Univers for KPMG Light" panose="020B0403020202020204" pitchFamily="34" charset="0"/>
              <a:buChar char="–"/>
              <a:defRPr sz="1400" b="0" i="0" baseline="0">
                <a:solidFill>
                  <a:srgbClr val="003087"/>
                </a:solidFill>
                <a:latin typeface="Univers for KPMG Light" panose="020B0403020202020204" pitchFamily="34" charset="0"/>
                <a:cs typeface="Univers for KPMG" panose="020B0603020202020204" pitchFamily="34" charset="0"/>
              </a:defRPr>
            </a:lvl4pPr>
            <a:lvl5pPr marL="982663" indent="-309563" algn="l" eaLnBrk="1" latinLnBrk="1" hangingPunct="1">
              <a:spcAft>
                <a:spcPts val="650"/>
              </a:spcAft>
              <a:buFont typeface="Univers for KPMG Light" panose="020B0403020202020204" pitchFamily="34" charset="0"/>
              <a:buChar char="—"/>
              <a:defRPr lang="en-US" sz="1400" b="0" i="0" dirty="0" smtClean="0">
                <a:solidFill>
                  <a:srgbClr val="003087"/>
                </a:solidFill>
                <a:latin typeface="Univers for KPMG Light" panose="020B0403020202020204" pitchFamily="34" charset="0"/>
                <a:cs typeface="Univers for KPMG" panose="020B0603020202020204" pitchFamily="34" charset="0"/>
              </a:defRPr>
            </a:lvl5pPr>
            <a:lvl6pPr marL="1257300" indent="-247650" algn="l" eaLnBrk="1" latinLnBrk="1" hangingPunct="1">
              <a:spcAft>
                <a:spcPts val="650"/>
              </a:spcAft>
              <a:buFont typeface="Univers for KPMG Light" panose="020B0403020202020204" pitchFamily="34" charset="0"/>
              <a:buChar char="-"/>
              <a:defRPr lang="en-US" sz="1400" b="0" i="0" baseline="0" dirty="0" smtClean="0">
                <a:solidFill>
                  <a:srgbClr val="003087"/>
                </a:solidFill>
                <a:latin typeface="Univers for KPMG Light" panose="020B0403020202020204" pitchFamily="34" charset="0"/>
              </a:defRPr>
            </a:lvl6pPr>
            <a:lvl7pPr marL="1619250" indent="-309563" algn="l" eaLnBrk="1" latinLnBrk="1" hangingPunct="1">
              <a:spcAft>
                <a:spcPts val="650"/>
              </a:spcAft>
              <a:buFont typeface="Univers for KPMG Light" panose="020B0403020202020204" pitchFamily="34" charset="0"/>
              <a:buChar char="—"/>
              <a:defRPr lang="en-US" sz="1400" b="0" i="0" dirty="0" smtClean="0">
                <a:solidFill>
                  <a:srgbClr val="003087"/>
                </a:solidFill>
                <a:latin typeface="Univers for KPMG Light" panose="020B0403020202020204" pitchFamily="34" charset="0"/>
              </a:defRPr>
            </a:lvl7pPr>
            <a:lvl8pPr marL="1885950" indent="-247650" algn="l" eaLnBrk="1" latinLnBrk="1" hangingPunct="1">
              <a:spcAft>
                <a:spcPts val="650"/>
              </a:spcAft>
              <a:buFont typeface="Univers for KPMG Light" panose="020B0403020202020204" pitchFamily="34" charset="0"/>
              <a:buChar char="-"/>
              <a:defRPr lang="en-US" sz="1400" b="0" i="0" baseline="0" dirty="0" smtClean="0">
                <a:solidFill>
                  <a:srgbClr val="003087"/>
                </a:solidFill>
                <a:latin typeface="Univers for KPMG Light" panose="020B0403020202020204" pitchFamily="34" charset="0"/>
              </a:defRPr>
            </a:lvl8pPr>
          </a:lstStyle>
          <a:p>
            <a:pPr>
              <a:spcAft>
                <a:spcPts val="0"/>
              </a:spcAft>
            </a:pPr>
            <a:r>
              <a:rPr lang="en-US" altLang="ko-KR">
                <a:latin typeface="KoPub돋움체 Medium" panose="02020603020101020101" pitchFamily="18" charset="-127"/>
                <a:ea typeface="KoPub돋움체 Medium" panose="02020603020101020101" pitchFamily="18" charset="-127"/>
              </a:rPr>
              <a:t>Source : KISTEP(2022)</a:t>
            </a:r>
            <a:br>
              <a:rPr lang="en-US" altLang="ko-KR">
                <a:latin typeface="KoPub돋움체 Medium" panose="02020603020101020101" pitchFamily="18" charset="-127"/>
                <a:ea typeface="KoPub돋움체 Medium" panose="02020603020101020101" pitchFamily="18" charset="-127"/>
              </a:rPr>
            </a:br>
            <a:r>
              <a:rPr lang="en-US" altLang="ko-KR">
                <a:latin typeface="KoPub돋움체 Medium" panose="02020603020101020101" pitchFamily="18" charset="-127"/>
                <a:ea typeface="KoPub돋움체 Medium" panose="02020603020101020101" pitchFamily="18" charset="-127"/>
              </a:rPr>
              <a:t>Note 2 : </a:t>
            </a:r>
            <a:r>
              <a:rPr lang="ko-KR" altLang="en-US" err="1">
                <a:latin typeface="KoPub돋움체 Medium" panose="02020603020101020101" pitchFamily="18" charset="-127"/>
                <a:ea typeface="KoPub돋움체 Medium" panose="02020603020101020101" pitchFamily="18" charset="-127"/>
              </a:rPr>
              <a:t>잭업</a:t>
            </a:r>
            <a:r>
              <a:rPr lang="ko-KR" altLang="en-US">
                <a:latin typeface="KoPub돋움체 Medium" panose="02020603020101020101" pitchFamily="18" charset="-127"/>
                <a:ea typeface="KoPub돋움체 Medium" panose="02020603020101020101" pitchFamily="18" charset="-127"/>
              </a:rPr>
              <a:t> 바지는 해상풍력 설치용 선박</a:t>
            </a:r>
            <a:r>
              <a:rPr lang="en-US" altLang="ko-KR">
                <a:latin typeface="KoPub돋움체 Medium" panose="02020603020101020101" pitchFamily="18" charset="-127"/>
                <a:ea typeface="KoPub돋움체 Medium" panose="02020603020101020101" pitchFamily="18" charset="-127"/>
              </a:rPr>
              <a:t>, Note</a:t>
            </a:r>
            <a:r>
              <a:rPr lang="ko-KR" altLang="en-US">
                <a:latin typeface="KoPub돋움체 Medium" panose="02020603020101020101" pitchFamily="18" charset="-127"/>
                <a:ea typeface="KoPub돋움체 Medium" panose="02020603020101020101" pitchFamily="18" charset="-127"/>
              </a:rPr>
              <a:t> </a:t>
            </a:r>
            <a:r>
              <a:rPr lang="en-US" altLang="ko-KR">
                <a:latin typeface="KoPub돋움체 Medium" panose="02020603020101020101" pitchFamily="18" charset="-127"/>
                <a:ea typeface="KoPub돋움체 Medium" panose="02020603020101020101" pitchFamily="18" charset="-127"/>
              </a:rPr>
              <a:t>3</a:t>
            </a:r>
            <a:r>
              <a:rPr lang="ko-KR" altLang="en-US">
                <a:latin typeface="KoPub돋움체 Medium" panose="02020603020101020101" pitchFamily="18" charset="-127"/>
                <a:ea typeface="KoPub돋움체 Medium" panose="02020603020101020101" pitchFamily="18" charset="-127"/>
              </a:rPr>
              <a:t> </a:t>
            </a:r>
            <a:r>
              <a:rPr lang="en-US" altLang="ko-KR">
                <a:latin typeface="KoPub돋움체 Medium" panose="02020603020101020101" pitchFamily="18" charset="-127"/>
                <a:ea typeface="KoPub돋움체 Medium" panose="02020603020101020101" pitchFamily="18" charset="-127"/>
              </a:rPr>
              <a:t>:</a:t>
            </a:r>
            <a:r>
              <a:rPr lang="ko-KR" altLang="en-US">
                <a:latin typeface="KoPub돋움체 Medium" panose="02020603020101020101" pitchFamily="18" charset="-127"/>
                <a:ea typeface="KoPub돋움체 Medium" panose="02020603020101020101" pitchFamily="18" charset="-127"/>
              </a:rPr>
              <a:t> 기존 </a:t>
            </a:r>
            <a:r>
              <a:rPr lang="en-US" altLang="ko-KR">
                <a:latin typeface="KoPub돋움체 Medium" panose="02020603020101020101" pitchFamily="18" charset="-127"/>
                <a:ea typeface="KoPub돋움체 Medium" panose="02020603020101020101" pitchFamily="18" charset="-127"/>
              </a:rPr>
              <a:t>Barge</a:t>
            </a:r>
            <a:r>
              <a:rPr lang="ko-KR" altLang="en-US">
                <a:latin typeface="KoPub돋움체 Medium" panose="02020603020101020101" pitchFamily="18" charset="-127"/>
                <a:ea typeface="KoPub돋움체 Medium" panose="02020603020101020101" pitchFamily="18" charset="-127"/>
              </a:rPr>
              <a:t>선을 해저 </a:t>
            </a:r>
            <a:r>
              <a:rPr lang="ko-KR" altLang="en-US" err="1">
                <a:latin typeface="KoPub돋움체 Medium" panose="02020603020101020101" pitchFamily="18" charset="-127"/>
                <a:ea typeface="KoPub돋움체 Medium" panose="02020603020101020101" pitchFamily="18" charset="-127"/>
              </a:rPr>
              <a:t>포설</a:t>
            </a:r>
            <a:r>
              <a:rPr lang="ko-KR" altLang="en-US">
                <a:latin typeface="KoPub돋움체 Medium" panose="02020603020101020101" pitchFamily="18" charset="-127"/>
                <a:ea typeface="KoPub돋움체 Medium" panose="02020603020101020101" pitchFamily="18" charset="-127"/>
              </a:rPr>
              <a:t> 전용 선박으로 개조</a:t>
            </a:r>
            <a:endParaRPr lang="en-US" altLang="ko-KR">
              <a:latin typeface="KoPub돋움체 Medium" panose="02020603020101020101" pitchFamily="18" charset="-127"/>
              <a:ea typeface="KoPub돋움체 Medium" panose="02020603020101020101" pitchFamily="18" charset="-127"/>
            </a:endParaRPr>
          </a:p>
          <a:p>
            <a:pPr>
              <a:spcAft>
                <a:spcPts val="0"/>
              </a:spcAft>
            </a:pPr>
            <a:endParaRPr lang="ko-KR" altLang="en-US">
              <a:latin typeface="KoPub돋움체 Medium" panose="02020603020101020101" pitchFamily="18" charset="-127"/>
              <a:ea typeface="KoPub돋움체 Medium" panose="02020603020101020101" pitchFamily="18" charset="-127"/>
            </a:endParaRPr>
          </a:p>
        </p:txBody>
      </p:sp>
      <p:sp>
        <p:nvSpPr>
          <p:cNvPr id="26" name="직사각형 25">
            <a:extLst>
              <a:ext uri="{FF2B5EF4-FFF2-40B4-BE49-F238E27FC236}">
                <a16:creationId xmlns:a16="http://schemas.microsoft.com/office/drawing/2014/main" id="{68DD7730-F141-AB8B-0536-FEF0BF7CDCF1}"/>
              </a:ext>
            </a:extLst>
          </p:cNvPr>
          <p:cNvSpPr/>
          <p:nvPr/>
        </p:nvSpPr>
        <p:spPr>
          <a:xfrm>
            <a:off x="5068496" y="2068874"/>
            <a:ext cx="4353747" cy="1512816"/>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t"/>
          <a:lstStyle/>
          <a:p>
            <a:pPr marL="171450" indent="-171450" latinLnBrk="1">
              <a:spcBef>
                <a:spcPts val="600"/>
              </a:spcBef>
              <a:buFont typeface="Wingdings" panose="05000000000000000000" pitchFamily="2" charset="2"/>
              <a:buChar char="§"/>
            </a:pPr>
            <a:r>
              <a:rPr lang="ko-KR" altLang="en-US" sz="900" b="1">
                <a:solidFill>
                  <a:srgbClr val="00338D"/>
                </a:solidFill>
                <a:latin typeface="KoPub돋움체 Light" panose="00000300000000000000" pitchFamily="2" charset="-127"/>
                <a:ea typeface="KoPub돋움체 Light" panose="00000300000000000000" pitchFamily="2" charset="-127"/>
              </a:rPr>
              <a:t>국내 해상풍력 터빈은 </a:t>
            </a:r>
            <a:r>
              <a:rPr lang="en-US" altLang="ko-KR" sz="900" b="1">
                <a:solidFill>
                  <a:srgbClr val="00338D"/>
                </a:solidFill>
                <a:latin typeface="KoPub돋움체 Light" panose="00000300000000000000" pitchFamily="2" charset="-127"/>
                <a:ea typeface="KoPub돋움체 Light" panose="00000300000000000000" pitchFamily="2" charset="-127"/>
              </a:rPr>
              <a:t>2024</a:t>
            </a:r>
            <a:r>
              <a:rPr lang="ko-KR" altLang="en-US" sz="900" b="1">
                <a:solidFill>
                  <a:srgbClr val="00338D"/>
                </a:solidFill>
                <a:latin typeface="KoPub돋움체 Light" panose="00000300000000000000" pitchFamily="2" charset="-127"/>
                <a:ea typeface="KoPub돋움체 Light" panose="00000300000000000000" pitchFamily="2" charset="-127"/>
              </a:rPr>
              <a:t>년 </a:t>
            </a:r>
            <a:r>
              <a:rPr lang="en-US" altLang="ko-KR" sz="900" b="1">
                <a:solidFill>
                  <a:srgbClr val="00338D"/>
                </a:solidFill>
                <a:latin typeface="KoPub돋움체 Light" panose="00000300000000000000" pitchFamily="2" charset="-127"/>
                <a:ea typeface="KoPub돋움체 Light" panose="00000300000000000000" pitchFamily="2" charset="-127"/>
              </a:rPr>
              <a:t>10MW</a:t>
            </a:r>
            <a:r>
              <a:rPr lang="ko-KR" altLang="en-US" sz="900" b="1">
                <a:solidFill>
                  <a:srgbClr val="00338D"/>
                </a:solidFill>
                <a:latin typeface="KoPub돋움체 Light" panose="00000300000000000000" pitchFamily="2" charset="-127"/>
                <a:ea typeface="KoPub돋움체 Light" panose="00000300000000000000" pitchFamily="2" charset="-127"/>
              </a:rPr>
              <a:t>급 모델이 개발 완료될 예정으로 해외 선진기업 </a:t>
            </a:r>
            <a:r>
              <a:rPr lang="en-US" altLang="ko-KR" sz="900" b="1">
                <a:solidFill>
                  <a:srgbClr val="00338D"/>
                </a:solidFill>
                <a:latin typeface="KoPub돋움체 Light" panose="00000300000000000000" pitchFamily="2" charset="-127"/>
                <a:ea typeface="KoPub돋움체 Light" panose="00000300000000000000" pitchFamily="2" charset="-127"/>
              </a:rPr>
              <a:t>14~15MW</a:t>
            </a:r>
            <a:r>
              <a:rPr lang="ko-KR" altLang="en-US" sz="900" b="1">
                <a:solidFill>
                  <a:srgbClr val="00338D"/>
                </a:solidFill>
                <a:latin typeface="KoPub돋움체 Light" panose="00000300000000000000" pitchFamily="2" charset="-127"/>
                <a:ea typeface="KoPub돋움체 Light" panose="00000300000000000000" pitchFamily="2" charset="-127"/>
              </a:rPr>
              <a:t>급 대비 열세</a:t>
            </a:r>
            <a:endParaRPr lang="en-US" altLang="ko-KR" sz="900" b="1">
              <a:solidFill>
                <a:srgbClr val="00338D"/>
              </a:solidFill>
              <a:latin typeface="KoPub돋움체 Light" panose="00000300000000000000" pitchFamily="2" charset="-127"/>
              <a:ea typeface="KoPub돋움체 Light" panose="00000300000000000000" pitchFamily="2" charset="-127"/>
            </a:endParaRPr>
          </a:p>
          <a:p>
            <a:pPr marL="259200" indent="-171450" latinLnBrk="1">
              <a:spcBef>
                <a:spcPts val="600"/>
              </a:spcBef>
              <a:buFont typeface="Wingdings" panose="05000000000000000000" pitchFamily="2" charset="2"/>
              <a:buChar char="ü"/>
            </a:pPr>
            <a:r>
              <a:rPr lang="ko-KR" altLang="en-US" sz="900">
                <a:solidFill>
                  <a:schemeClr val="tx1"/>
                </a:solidFill>
                <a:latin typeface="KoPub돋움체 Light" panose="00000300000000000000" pitchFamily="2" charset="-127"/>
                <a:ea typeface="KoPub돋움체 Light" panose="00000300000000000000" pitchFamily="2" charset="-127"/>
              </a:rPr>
              <a:t>대부분 국내 터빈 제조사는 </a:t>
            </a:r>
            <a:r>
              <a:rPr lang="en-US" altLang="ko-KR" sz="900">
                <a:solidFill>
                  <a:schemeClr val="tx1"/>
                </a:solidFill>
                <a:latin typeface="KoPub돋움체 Light" panose="00000300000000000000" pitchFamily="2" charset="-127"/>
                <a:ea typeface="KoPub돋움체 Light" panose="00000300000000000000" pitchFamily="2" charset="-127"/>
              </a:rPr>
              <a:t>3~5MW </a:t>
            </a:r>
            <a:r>
              <a:rPr lang="ko-KR" altLang="en-US" sz="900" err="1">
                <a:solidFill>
                  <a:schemeClr val="tx1"/>
                </a:solidFill>
                <a:latin typeface="KoPub돋움체 Light" panose="00000300000000000000" pitchFamily="2" charset="-127"/>
                <a:ea typeface="KoPub돋움체 Light" panose="00000300000000000000" pitchFamily="2" charset="-127"/>
              </a:rPr>
              <a:t>중형급</a:t>
            </a:r>
            <a:r>
              <a:rPr lang="en-US" altLang="ko-KR" sz="900">
                <a:solidFill>
                  <a:schemeClr val="tx1"/>
                </a:solidFill>
                <a:latin typeface="KoPub돋움체 Light" panose="00000300000000000000" pitchFamily="2" charset="-127"/>
                <a:ea typeface="KoPub돋움체 Light" panose="00000300000000000000" pitchFamily="2" charset="-127"/>
              </a:rPr>
              <a:t>, </a:t>
            </a:r>
            <a:r>
              <a:rPr lang="ko-KR" altLang="en-US" sz="900" err="1">
                <a:solidFill>
                  <a:schemeClr val="tx1"/>
                </a:solidFill>
                <a:latin typeface="KoPub돋움체 Light" panose="00000300000000000000" pitchFamily="2" charset="-127"/>
                <a:ea typeface="KoPub돋움체 Light" panose="00000300000000000000" pitchFamily="2" charset="-127"/>
              </a:rPr>
              <a:t>두산에너빌리티는</a:t>
            </a:r>
            <a:r>
              <a:rPr lang="ko-KR" altLang="en-US" sz="900">
                <a:solidFill>
                  <a:schemeClr val="tx1"/>
                </a:solidFill>
                <a:latin typeface="KoPub돋움체 Light" panose="00000300000000000000" pitchFamily="2" charset="-127"/>
                <a:ea typeface="KoPub돋움체 Light" panose="00000300000000000000" pitchFamily="2" charset="-127"/>
              </a:rPr>
              <a:t> </a:t>
            </a:r>
            <a:r>
              <a:rPr lang="en-US" altLang="ko-KR" sz="900">
                <a:solidFill>
                  <a:schemeClr val="tx1"/>
                </a:solidFill>
                <a:latin typeface="KoPub돋움체 Light" panose="00000300000000000000" pitchFamily="2" charset="-127"/>
                <a:ea typeface="KoPub돋움체 Light" panose="00000300000000000000" pitchFamily="2" charset="-127"/>
              </a:rPr>
              <a:t>8MW</a:t>
            </a:r>
            <a:r>
              <a:rPr lang="ko-KR" altLang="en-US" sz="900">
                <a:solidFill>
                  <a:schemeClr val="tx1"/>
                </a:solidFill>
                <a:latin typeface="KoPub돋움체 Light" panose="00000300000000000000" pitchFamily="2" charset="-127"/>
                <a:ea typeface="KoPub돋움체 Light" panose="00000300000000000000" pitchFamily="2" charset="-127"/>
              </a:rPr>
              <a:t>급 상용화 완료</a:t>
            </a:r>
            <a:endParaRPr lang="en-US" altLang="ko-KR" sz="900">
              <a:solidFill>
                <a:schemeClr val="tx1"/>
              </a:solidFill>
              <a:latin typeface="KoPub돋움체 Light" panose="00000300000000000000" pitchFamily="2" charset="-127"/>
              <a:ea typeface="KoPub돋움체 Light" panose="00000300000000000000" pitchFamily="2" charset="-127"/>
            </a:endParaRPr>
          </a:p>
          <a:p>
            <a:pPr marL="259200" indent="-171450" latinLnBrk="1">
              <a:spcBef>
                <a:spcPts val="600"/>
              </a:spcBef>
              <a:buFont typeface="Wingdings" panose="05000000000000000000" pitchFamily="2" charset="2"/>
              <a:buChar char="ü"/>
            </a:pPr>
            <a:r>
              <a:rPr lang="ko-KR" altLang="en-US" sz="900" err="1">
                <a:solidFill>
                  <a:schemeClr val="tx1"/>
                </a:solidFill>
                <a:latin typeface="KoPub돋움체 Light" panose="00000300000000000000" pitchFamily="2" charset="-127"/>
                <a:ea typeface="KoPub돋움체 Light" panose="00000300000000000000" pitchFamily="2" charset="-127"/>
              </a:rPr>
              <a:t>유니슨은</a:t>
            </a:r>
            <a:r>
              <a:rPr lang="ko-KR" altLang="en-US" sz="900">
                <a:solidFill>
                  <a:schemeClr val="tx1"/>
                </a:solidFill>
                <a:latin typeface="KoPub돋움체 Light" panose="00000300000000000000" pitchFamily="2" charset="-127"/>
                <a:ea typeface="KoPub돋움체 Light" panose="00000300000000000000" pitchFamily="2" charset="-127"/>
              </a:rPr>
              <a:t> </a:t>
            </a:r>
            <a:r>
              <a:rPr lang="en-US" altLang="ko-KR" sz="900">
                <a:solidFill>
                  <a:schemeClr val="tx1"/>
                </a:solidFill>
                <a:latin typeface="KoPub돋움체 Light" panose="00000300000000000000" pitchFamily="2" charset="-127"/>
                <a:ea typeface="KoPub돋움체 Light" panose="00000300000000000000" pitchFamily="2" charset="-127"/>
              </a:rPr>
              <a:t>2024</a:t>
            </a:r>
            <a:r>
              <a:rPr lang="ko-KR" altLang="en-US" sz="900">
                <a:solidFill>
                  <a:schemeClr val="tx1"/>
                </a:solidFill>
                <a:latin typeface="KoPub돋움체 Light" panose="00000300000000000000" pitchFamily="2" charset="-127"/>
                <a:ea typeface="KoPub돋움체 Light" panose="00000300000000000000" pitchFamily="2" charset="-127"/>
              </a:rPr>
              <a:t>년 </a:t>
            </a:r>
            <a:r>
              <a:rPr lang="en-US" altLang="ko-KR" sz="900">
                <a:solidFill>
                  <a:schemeClr val="tx1"/>
                </a:solidFill>
                <a:latin typeface="KoPub돋움체 Light" panose="00000300000000000000" pitchFamily="2" charset="-127"/>
                <a:ea typeface="KoPub돋움체 Light" panose="00000300000000000000" pitchFamily="2" charset="-127"/>
              </a:rPr>
              <a:t>10MW</a:t>
            </a:r>
            <a:r>
              <a:rPr lang="ko-KR" altLang="en-US" sz="900">
                <a:solidFill>
                  <a:schemeClr val="tx1"/>
                </a:solidFill>
                <a:latin typeface="KoPub돋움체 Light" panose="00000300000000000000" pitchFamily="2" charset="-127"/>
                <a:ea typeface="KoPub돋움체 Light" panose="00000300000000000000" pitchFamily="2" charset="-127"/>
              </a:rPr>
              <a:t>급 상용화 예정 </a:t>
            </a:r>
            <a:endParaRPr lang="en-US" altLang="ko-KR" sz="900">
              <a:solidFill>
                <a:schemeClr val="tx1"/>
              </a:solidFill>
              <a:latin typeface="KoPub돋움체 Light" panose="00000300000000000000" pitchFamily="2" charset="-127"/>
              <a:ea typeface="KoPub돋움체 Light" panose="00000300000000000000" pitchFamily="2" charset="-127"/>
            </a:endParaRPr>
          </a:p>
          <a:p>
            <a:pPr marL="259200" indent="-171450" latinLnBrk="1">
              <a:spcBef>
                <a:spcPts val="600"/>
              </a:spcBef>
              <a:buFont typeface="Wingdings" panose="05000000000000000000" pitchFamily="2" charset="2"/>
              <a:buChar char="ü"/>
            </a:pPr>
            <a:r>
              <a:rPr lang="en-US" altLang="ko-KR" sz="900">
                <a:solidFill>
                  <a:schemeClr val="tx1"/>
                </a:solidFill>
                <a:latin typeface="KoPub돋움체 Light" panose="00000300000000000000" pitchFamily="2" charset="-127"/>
                <a:ea typeface="KoPub돋움체 Light" panose="00000300000000000000" pitchFamily="2" charset="-127"/>
              </a:rPr>
              <a:t>Siemens Gamesa</a:t>
            </a:r>
            <a:r>
              <a:rPr lang="ko-KR" altLang="en-US" sz="900">
                <a:solidFill>
                  <a:schemeClr val="tx1"/>
                </a:solidFill>
                <a:latin typeface="KoPub돋움체 Light" panose="00000300000000000000" pitchFamily="2" charset="-127"/>
                <a:ea typeface="KoPub돋움체 Light" panose="00000300000000000000" pitchFamily="2" charset="-127"/>
              </a:rPr>
              <a:t>는 </a:t>
            </a:r>
            <a:r>
              <a:rPr lang="en-US" altLang="ko-KR" sz="900">
                <a:solidFill>
                  <a:schemeClr val="tx1"/>
                </a:solidFill>
                <a:latin typeface="KoPub돋움체 Light" panose="00000300000000000000" pitchFamily="2" charset="-127"/>
                <a:ea typeface="KoPub돋움체 Light" panose="00000300000000000000" pitchFamily="2" charset="-127"/>
              </a:rPr>
              <a:t>2025</a:t>
            </a:r>
            <a:r>
              <a:rPr lang="ko-KR" altLang="en-US" sz="900">
                <a:solidFill>
                  <a:schemeClr val="tx1"/>
                </a:solidFill>
                <a:latin typeface="KoPub돋움체 Light" panose="00000300000000000000" pitchFamily="2" charset="-127"/>
                <a:ea typeface="KoPub돋움체 Light" panose="00000300000000000000" pitchFamily="2" charset="-127"/>
              </a:rPr>
              <a:t>년 상용화 목표로 </a:t>
            </a:r>
            <a:r>
              <a:rPr lang="en-US" altLang="ko-KR" sz="900">
                <a:solidFill>
                  <a:schemeClr val="tx1"/>
                </a:solidFill>
                <a:latin typeface="KoPub돋움체 Light" panose="00000300000000000000" pitchFamily="2" charset="-127"/>
                <a:ea typeface="KoPub돋움체 Light" panose="00000300000000000000" pitchFamily="2" charset="-127"/>
              </a:rPr>
              <a:t>14MW </a:t>
            </a:r>
            <a:r>
              <a:rPr lang="ko-KR" altLang="en-US" sz="900">
                <a:solidFill>
                  <a:schemeClr val="tx1"/>
                </a:solidFill>
                <a:latin typeface="KoPub돋움체 Light" panose="00000300000000000000" pitchFamily="2" charset="-127"/>
                <a:ea typeface="KoPub돋움체 Light" panose="00000300000000000000" pitchFamily="2" charset="-127"/>
              </a:rPr>
              <a:t>터빈 프로토타입 설치 중</a:t>
            </a:r>
            <a:r>
              <a:rPr lang="en-US" altLang="ko-KR" sz="900">
                <a:solidFill>
                  <a:schemeClr val="tx1"/>
                </a:solidFill>
                <a:latin typeface="KoPub돋움체 Light" panose="00000300000000000000" pitchFamily="2" charset="-127"/>
                <a:ea typeface="KoPub돋움체 Light" panose="00000300000000000000" pitchFamily="2" charset="-127"/>
              </a:rPr>
              <a:t>, 11MW</a:t>
            </a:r>
            <a:r>
              <a:rPr lang="ko-KR" altLang="en-US" sz="900">
                <a:solidFill>
                  <a:schemeClr val="tx1"/>
                </a:solidFill>
                <a:latin typeface="KoPub돋움체 Light" panose="00000300000000000000" pitchFamily="2" charset="-127"/>
                <a:ea typeface="KoPub돋움체 Light" panose="00000300000000000000" pitchFamily="2" charset="-127"/>
              </a:rPr>
              <a:t>급 터빈 다수의 해상발전단지에 공급 중</a:t>
            </a:r>
            <a:endParaRPr lang="en-US" altLang="ko-KR" sz="900">
              <a:solidFill>
                <a:schemeClr val="tx1"/>
              </a:solidFill>
              <a:latin typeface="KoPub돋움체 Light" panose="00000300000000000000" pitchFamily="2" charset="-127"/>
              <a:ea typeface="KoPub돋움체 Light" panose="00000300000000000000" pitchFamily="2" charset="-127"/>
            </a:endParaRPr>
          </a:p>
          <a:p>
            <a:pPr marL="259200" indent="-171450" latinLnBrk="1">
              <a:spcBef>
                <a:spcPts val="600"/>
              </a:spcBef>
              <a:buFont typeface="Wingdings" panose="05000000000000000000" pitchFamily="2" charset="2"/>
              <a:buChar char="ü"/>
            </a:pPr>
            <a:r>
              <a:rPr lang="en-US" altLang="ko-KR" sz="900">
                <a:solidFill>
                  <a:schemeClr val="tx1"/>
                </a:solidFill>
                <a:latin typeface="KoPub돋움체 Light" panose="00000300000000000000" pitchFamily="2" charset="-127"/>
                <a:ea typeface="KoPub돋움체 Light" panose="00000300000000000000" pitchFamily="2" charset="-127"/>
              </a:rPr>
              <a:t>Vestas</a:t>
            </a:r>
            <a:r>
              <a:rPr lang="ko-KR" altLang="en-US" sz="900">
                <a:solidFill>
                  <a:schemeClr val="tx1"/>
                </a:solidFill>
                <a:latin typeface="KoPub돋움체 Light" panose="00000300000000000000" pitchFamily="2" charset="-127"/>
                <a:ea typeface="KoPub돋움체 Light" panose="00000300000000000000" pitchFamily="2" charset="-127"/>
              </a:rPr>
              <a:t>는 </a:t>
            </a:r>
            <a:r>
              <a:rPr lang="en-US" altLang="ko-KR" sz="900">
                <a:solidFill>
                  <a:schemeClr val="tx1"/>
                </a:solidFill>
                <a:latin typeface="KoPub돋움체 Light" panose="00000300000000000000" pitchFamily="2" charset="-127"/>
                <a:ea typeface="KoPub돋움체 Light" panose="00000300000000000000" pitchFamily="2" charset="-127"/>
              </a:rPr>
              <a:t>2024</a:t>
            </a:r>
            <a:r>
              <a:rPr lang="ko-KR" altLang="en-US" sz="900">
                <a:solidFill>
                  <a:schemeClr val="tx1"/>
                </a:solidFill>
                <a:latin typeface="KoPub돋움체 Light" panose="00000300000000000000" pitchFamily="2" charset="-127"/>
                <a:ea typeface="KoPub돋움체 Light" panose="00000300000000000000" pitchFamily="2" charset="-127"/>
              </a:rPr>
              <a:t>년 양산 목표로 </a:t>
            </a:r>
            <a:r>
              <a:rPr lang="en-US" altLang="ko-KR" sz="900">
                <a:solidFill>
                  <a:schemeClr val="tx1"/>
                </a:solidFill>
                <a:latin typeface="KoPub돋움체 Light" panose="00000300000000000000" pitchFamily="2" charset="-127"/>
                <a:ea typeface="KoPub돋움체 Light" panose="00000300000000000000" pitchFamily="2" charset="-127"/>
              </a:rPr>
              <a:t>15MW </a:t>
            </a:r>
            <a:r>
              <a:rPr lang="ko-KR" altLang="en-US" sz="900">
                <a:solidFill>
                  <a:schemeClr val="tx1"/>
                </a:solidFill>
                <a:latin typeface="KoPub돋움체 Light" panose="00000300000000000000" pitchFamily="2" charset="-127"/>
                <a:ea typeface="KoPub돋움체 Light" panose="00000300000000000000" pitchFamily="2" charset="-127"/>
              </a:rPr>
              <a:t>터빈 프로토타입 실증 중</a:t>
            </a:r>
            <a:endParaRPr lang="en-US" altLang="ko-KR" sz="900">
              <a:solidFill>
                <a:schemeClr val="tx1"/>
              </a:solidFill>
              <a:latin typeface="KoPub돋움체 Light" panose="00000300000000000000" pitchFamily="2" charset="-127"/>
              <a:ea typeface="KoPub돋움체 Light" panose="00000300000000000000" pitchFamily="2" charset="-127"/>
            </a:endParaRPr>
          </a:p>
          <a:p>
            <a:pPr marL="259200" indent="-171450" latinLnBrk="1">
              <a:spcBef>
                <a:spcPts val="600"/>
              </a:spcBef>
              <a:buFont typeface="Wingdings" panose="05000000000000000000" pitchFamily="2" charset="2"/>
              <a:buChar char="ü"/>
            </a:pPr>
            <a:r>
              <a:rPr lang="ko-KR" altLang="en-US" sz="900">
                <a:solidFill>
                  <a:schemeClr val="tx1"/>
                </a:solidFill>
                <a:latin typeface="KoPub돋움체 Light" panose="00000300000000000000" pitchFamily="2" charset="-127"/>
                <a:ea typeface="KoPub돋움체 Light" panose="00000300000000000000" pitchFamily="2" charset="-127"/>
              </a:rPr>
              <a:t>해외 주요 터빈 제조사들은 </a:t>
            </a:r>
            <a:r>
              <a:rPr lang="en-US" altLang="ko-KR" sz="900">
                <a:solidFill>
                  <a:schemeClr val="tx1"/>
                </a:solidFill>
                <a:latin typeface="KoPub돋움체 Light" panose="00000300000000000000" pitchFamily="2" charset="-127"/>
                <a:ea typeface="KoPub돋움체 Light" panose="00000300000000000000" pitchFamily="2" charset="-127"/>
              </a:rPr>
              <a:t>10MW</a:t>
            </a:r>
            <a:r>
              <a:rPr lang="ko-KR" altLang="en-US" sz="900">
                <a:solidFill>
                  <a:schemeClr val="tx1"/>
                </a:solidFill>
                <a:latin typeface="KoPub돋움체 Light" panose="00000300000000000000" pitchFamily="2" charset="-127"/>
                <a:ea typeface="KoPub돋움체 Light" panose="00000300000000000000" pitchFamily="2" charset="-127"/>
              </a:rPr>
              <a:t>급 터빈을 주력 공급하고 있으며 </a:t>
            </a:r>
            <a:r>
              <a:rPr lang="en-US" altLang="ko-KR" sz="900">
                <a:solidFill>
                  <a:schemeClr val="tx1"/>
                </a:solidFill>
                <a:latin typeface="KoPub돋움체 Light" panose="00000300000000000000" pitchFamily="2" charset="-127"/>
                <a:ea typeface="KoPub돋움체 Light" panose="00000300000000000000" pitchFamily="2" charset="-127"/>
              </a:rPr>
              <a:t>14~16MW </a:t>
            </a:r>
            <a:r>
              <a:rPr lang="ko-KR" altLang="en-US" sz="900">
                <a:solidFill>
                  <a:schemeClr val="tx1"/>
                </a:solidFill>
                <a:latin typeface="KoPub돋움체 Light" panose="00000300000000000000" pitchFamily="2" charset="-127"/>
                <a:ea typeface="KoPub돋움체 Light" panose="00000300000000000000" pitchFamily="2" charset="-127"/>
              </a:rPr>
              <a:t>터빈 프로토타입 설치 및 실증 중이므로 국내 터빈 제조사들 대비 우위 차지</a:t>
            </a:r>
            <a:endParaRPr lang="en-US" altLang="ko-KR" sz="900">
              <a:solidFill>
                <a:schemeClr val="tx1"/>
              </a:solidFill>
              <a:latin typeface="KoPub돋움체 Light" panose="00000300000000000000" pitchFamily="2" charset="-127"/>
              <a:ea typeface="KoPub돋움체 Light" panose="00000300000000000000" pitchFamily="2" charset="-127"/>
            </a:endParaRPr>
          </a:p>
          <a:p>
            <a:pPr marL="171450" indent="-171450" latinLnBrk="1">
              <a:spcBef>
                <a:spcPts val="600"/>
              </a:spcBef>
              <a:buFont typeface="Wingdings" panose="05000000000000000000" pitchFamily="2" charset="2"/>
              <a:buChar char="§"/>
            </a:pPr>
            <a:r>
              <a:rPr lang="ko-KR" altLang="en-US" sz="900" b="1">
                <a:solidFill>
                  <a:srgbClr val="00338D"/>
                </a:solidFill>
                <a:latin typeface="KoPub돋움체 Light" panose="00000300000000000000" pitchFamily="2" charset="-127"/>
                <a:ea typeface="KoPub돋움체 Light" panose="00000300000000000000" pitchFamily="2" charset="-127"/>
              </a:rPr>
              <a:t>해외기업들은 국내시장 진입 및 국산부품사용요건</a:t>
            </a:r>
            <a:r>
              <a:rPr lang="en-US" altLang="ko-KR" sz="900" b="1">
                <a:solidFill>
                  <a:srgbClr val="00338D"/>
                </a:solidFill>
                <a:latin typeface="KoPub돋움체 Light" panose="00000300000000000000" pitchFamily="2" charset="-127"/>
                <a:ea typeface="KoPub돋움체 Light" panose="00000300000000000000" pitchFamily="2" charset="-127"/>
              </a:rPr>
              <a:t>(Local Content Requirement, LCR) </a:t>
            </a:r>
            <a:r>
              <a:rPr lang="ko-KR" altLang="en-US" sz="900" b="1">
                <a:solidFill>
                  <a:srgbClr val="00338D"/>
                </a:solidFill>
                <a:latin typeface="KoPub돋움체 Light" panose="00000300000000000000" pitchFamily="2" charset="-127"/>
                <a:ea typeface="KoPub돋움체 Light" panose="00000300000000000000" pitchFamily="2" charset="-127"/>
              </a:rPr>
              <a:t>확보를 위해 국내 제조사와 협력 모색</a:t>
            </a:r>
            <a:r>
              <a:rPr lang="en-US" altLang="ko-KR" sz="900" b="1">
                <a:solidFill>
                  <a:srgbClr val="00338D"/>
                </a:solidFill>
                <a:latin typeface="KoPub돋움체 Light" panose="00000300000000000000" pitchFamily="2" charset="-127"/>
                <a:ea typeface="KoPub돋움체 Light" panose="00000300000000000000" pitchFamily="2" charset="-127"/>
              </a:rPr>
              <a:t>, </a:t>
            </a:r>
            <a:r>
              <a:rPr lang="ko-KR" altLang="en-US" sz="900" b="1">
                <a:solidFill>
                  <a:srgbClr val="00338D"/>
                </a:solidFill>
                <a:latin typeface="KoPub돋움체 Light" panose="00000300000000000000" pitchFamily="2" charset="-127"/>
                <a:ea typeface="KoPub돋움체 Light" panose="00000300000000000000" pitchFamily="2" charset="-127"/>
              </a:rPr>
              <a:t>국내 제조사도 글로벌 선도기업과 협력을 통해 터빈 경쟁력 확보</a:t>
            </a:r>
            <a:endParaRPr lang="en-US" altLang="ko-KR" sz="900" b="1">
              <a:solidFill>
                <a:srgbClr val="00338D"/>
              </a:solidFill>
              <a:latin typeface="KoPub돋움체 Light" panose="00000300000000000000" pitchFamily="2" charset="-127"/>
              <a:ea typeface="KoPub돋움체 Light" panose="00000300000000000000" pitchFamily="2" charset="-127"/>
            </a:endParaRPr>
          </a:p>
          <a:p>
            <a:pPr marL="259200" indent="-171450" latinLnBrk="1">
              <a:spcBef>
                <a:spcPts val="600"/>
              </a:spcBef>
              <a:buFont typeface="Wingdings" panose="05000000000000000000" pitchFamily="2" charset="2"/>
              <a:buChar char="ü"/>
            </a:pPr>
            <a:r>
              <a:rPr lang="ko-KR" altLang="en-US" sz="900" err="1">
                <a:solidFill>
                  <a:schemeClr val="tx1"/>
                </a:solidFill>
                <a:latin typeface="KoPub돋움체 Light" panose="00000300000000000000" pitchFamily="2" charset="-127"/>
                <a:ea typeface="KoPub돋움체 Light" panose="00000300000000000000" pitchFamily="2" charset="-127"/>
              </a:rPr>
              <a:t>두산에너빌리티</a:t>
            </a:r>
            <a:r>
              <a:rPr lang="en-US" altLang="ko-KR" sz="900">
                <a:solidFill>
                  <a:schemeClr val="tx1"/>
                </a:solidFill>
                <a:latin typeface="KoPub돋움체 Light" panose="00000300000000000000" pitchFamily="2" charset="-127"/>
                <a:ea typeface="KoPub돋움체 Light" panose="00000300000000000000" pitchFamily="2" charset="-127"/>
              </a:rPr>
              <a:t>-Siemens Gamesa, </a:t>
            </a:r>
            <a:r>
              <a:rPr lang="ko-KR" altLang="en-US" sz="900" err="1">
                <a:solidFill>
                  <a:schemeClr val="tx1"/>
                </a:solidFill>
                <a:latin typeface="KoPub돋움체 Light" panose="00000300000000000000" pitchFamily="2" charset="-127"/>
                <a:ea typeface="KoPub돋움체 Light" panose="00000300000000000000" pitchFamily="2" charset="-127"/>
              </a:rPr>
              <a:t>유니슨</a:t>
            </a:r>
            <a:r>
              <a:rPr lang="en-US" altLang="ko-KR" sz="900">
                <a:solidFill>
                  <a:schemeClr val="tx1"/>
                </a:solidFill>
                <a:latin typeface="KoPub돋움체 Light" panose="00000300000000000000" pitchFamily="2" charset="-127"/>
                <a:ea typeface="KoPub돋움체 Light" panose="00000300000000000000" pitchFamily="2" charset="-127"/>
              </a:rPr>
              <a:t>-</a:t>
            </a:r>
            <a:r>
              <a:rPr lang="en-US" altLang="ko-KR" sz="900" err="1">
                <a:solidFill>
                  <a:schemeClr val="tx1"/>
                </a:solidFill>
                <a:latin typeface="KoPub돋움체 Light" panose="00000300000000000000" pitchFamily="2" charset="-127"/>
                <a:ea typeface="KoPub돋움체 Light" panose="00000300000000000000" pitchFamily="2" charset="-127"/>
              </a:rPr>
              <a:t>Mingyang</a:t>
            </a:r>
            <a:r>
              <a:rPr lang="en-US" altLang="ko-KR" sz="900">
                <a:solidFill>
                  <a:schemeClr val="tx1"/>
                </a:solidFill>
                <a:latin typeface="KoPub돋움체 Light" panose="00000300000000000000" pitchFamily="2" charset="-127"/>
                <a:ea typeface="KoPub돋움체 Light" panose="00000300000000000000" pitchFamily="2" charset="-127"/>
              </a:rPr>
              <a:t>, </a:t>
            </a:r>
            <a:r>
              <a:rPr lang="ko-KR" altLang="en-US" sz="900">
                <a:solidFill>
                  <a:schemeClr val="tx1"/>
                </a:solidFill>
                <a:latin typeface="KoPub돋움체 Light" panose="00000300000000000000" pitchFamily="2" charset="-127"/>
                <a:ea typeface="KoPub돋움체 Light" panose="00000300000000000000" pitchFamily="2" charset="-127"/>
              </a:rPr>
              <a:t>효성중공업</a:t>
            </a:r>
            <a:r>
              <a:rPr lang="en-US" altLang="ko-KR" sz="900">
                <a:solidFill>
                  <a:schemeClr val="tx1"/>
                </a:solidFill>
                <a:latin typeface="KoPub돋움체 Light" panose="00000300000000000000" pitchFamily="2" charset="-127"/>
                <a:ea typeface="KoPub돋움체 Light" panose="00000300000000000000" pitchFamily="2" charset="-127"/>
              </a:rPr>
              <a:t>-SEWP, </a:t>
            </a:r>
            <a:r>
              <a:rPr lang="ko-KR" altLang="en-US" sz="900" err="1">
                <a:solidFill>
                  <a:schemeClr val="tx1"/>
                </a:solidFill>
                <a:latin typeface="KoPub돋움체 Light" panose="00000300000000000000" pitchFamily="2" charset="-127"/>
                <a:ea typeface="KoPub돋움체 Light" panose="00000300000000000000" pitchFamily="2" charset="-127"/>
              </a:rPr>
              <a:t>현대일렉트릭</a:t>
            </a:r>
            <a:r>
              <a:rPr lang="en-US" altLang="ko-KR" sz="900">
                <a:solidFill>
                  <a:schemeClr val="tx1"/>
                </a:solidFill>
                <a:latin typeface="KoPub돋움체 Light" panose="00000300000000000000" pitchFamily="2" charset="-127"/>
                <a:ea typeface="KoPub돋움체 Light" panose="00000300000000000000" pitchFamily="2" charset="-127"/>
              </a:rPr>
              <a:t>-GE</a:t>
            </a:r>
            <a:r>
              <a:rPr lang="ko-KR" altLang="en-US" sz="900" err="1">
                <a:solidFill>
                  <a:schemeClr val="tx1"/>
                </a:solidFill>
                <a:latin typeface="KoPub돋움체 Light" panose="00000300000000000000" pitchFamily="2" charset="-127"/>
                <a:ea typeface="KoPub돋움체 Light" panose="00000300000000000000" pitchFamily="2" charset="-127"/>
              </a:rPr>
              <a:t>리뉴어블에너지</a:t>
            </a:r>
            <a:r>
              <a:rPr lang="en-US" altLang="ko-KR" sz="900">
                <a:solidFill>
                  <a:schemeClr val="tx1"/>
                </a:solidFill>
                <a:latin typeface="KoPub돋움체 Light" panose="00000300000000000000" pitchFamily="2" charset="-127"/>
                <a:ea typeface="KoPub돋움체 Light" panose="00000300000000000000" pitchFamily="2" charset="-127"/>
              </a:rPr>
              <a:t>, CS Wind-Vestas </a:t>
            </a:r>
            <a:r>
              <a:rPr lang="ko-KR" altLang="en-US" sz="900">
                <a:solidFill>
                  <a:schemeClr val="tx1"/>
                </a:solidFill>
                <a:latin typeface="KoPub돋움체 Light" panose="00000300000000000000" pitchFamily="2" charset="-127"/>
                <a:ea typeface="KoPub돋움체 Light" panose="00000300000000000000" pitchFamily="2" charset="-127"/>
              </a:rPr>
              <a:t>등 협력</a:t>
            </a:r>
            <a:endParaRPr lang="en-US" altLang="ko-KR" sz="900">
              <a:solidFill>
                <a:schemeClr val="tx1"/>
              </a:solidFill>
              <a:latin typeface="KoPub돋움체 Light" panose="00000300000000000000" pitchFamily="2" charset="-127"/>
              <a:ea typeface="KoPub돋움체 Light" panose="00000300000000000000" pitchFamily="2" charset="-127"/>
            </a:endParaRPr>
          </a:p>
        </p:txBody>
      </p:sp>
      <p:sp>
        <p:nvSpPr>
          <p:cNvPr id="27" name="직사각형 26">
            <a:extLst>
              <a:ext uri="{FF2B5EF4-FFF2-40B4-BE49-F238E27FC236}">
                <a16:creationId xmlns:a16="http://schemas.microsoft.com/office/drawing/2014/main" id="{D633F123-DEF7-3CC7-4559-8D648926D07F}"/>
              </a:ext>
            </a:extLst>
          </p:cNvPr>
          <p:cNvSpPr/>
          <p:nvPr/>
        </p:nvSpPr>
        <p:spPr>
          <a:xfrm>
            <a:off x="5068800" y="5009666"/>
            <a:ext cx="4353747" cy="1198689"/>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t"/>
          <a:lstStyle/>
          <a:p>
            <a:pPr marL="171450" indent="-171450" latinLnBrk="1">
              <a:spcBef>
                <a:spcPts val="600"/>
              </a:spcBef>
              <a:buFont typeface="Wingdings" panose="05000000000000000000" pitchFamily="2" charset="2"/>
              <a:buChar char="§"/>
            </a:pPr>
            <a:r>
              <a:rPr lang="ko-KR" altLang="en-US" sz="900" b="1">
                <a:solidFill>
                  <a:srgbClr val="00338D"/>
                </a:solidFill>
                <a:latin typeface="KoPub돋움체 Light" panose="00000300000000000000" pitchFamily="2" charset="-127"/>
                <a:ea typeface="KoPub돋움체 Light" panose="00000300000000000000" pitchFamily="2" charset="-127"/>
              </a:rPr>
              <a:t>국내 해상풍력 개발 목표 대비 탐사선</a:t>
            </a:r>
            <a:r>
              <a:rPr lang="en-US" altLang="ko-KR" sz="900" b="1">
                <a:solidFill>
                  <a:srgbClr val="00338D"/>
                </a:solidFill>
                <a:latin typeface="KoPub돋움체 Light" panose="00000300000000000000" pitchFamily="2" charset="-127"/>
                <a:ea typeface="KoPub돋움체 Light" panose="00000300000000000000" pitchFamily="2" charset="-127"/>
              </a:rPr>
              <a:t>, </a:t>
            </a:r>
            <a:r>
              <a:rPr lang="ko-KR" altLang="en-US" sz="900" b="1">
                <a:solidFill>
                  <a:srgbClr val="00338D"/>
                </a:solidFill>
                <a:latin typeface="KoPub돋움체 Light" panose="00000300000000000000" pitchFamily="2" charset="-127"/>
                <a:ea typeface="KoPub돋움체 Light" panose="00000300000000000000" pitchFamily="2" charset="-127"/>
              </a:rPr>
              <a:t>케이블 </a:t>
            </a:r>
            <a:r>
              <a:rPr lang="ko-KR" altLang="en-US" sz="900" b="1" err="1">
                <a:solidFill>
                  <a:srgbClr val="00338D"/>
                </a:solidFill>
                <a:latin typeface="KoPub돋움체 Light" panose="00000300000000000000" pitchFamily="2" charset="-127"/>
                <a:ea typeface="KoPub돋움체 Light" panose="00000300000000000000" pitchFamily="2" charset="-127"/>
              </a:rPr>
              <a:t>설치선</a:t>
            </a:r>
            <a:r>
              <a:rPr lang="en-US" altLang="ko-KR" sz="900" b="1">
                <a:solidFill>
                  <a:srgbClr val="00338D"/>
                </a:solidFill>
                <a:latin typeface="KoPub돋움체 Light" panose="00000300000000000000" pitchFamily="2" charset="-127"/>
                <a:ea typeface="KoPub돋움체 Light" panose="00000300000000000000" pitchFamily="2" charset="-127"/>
              </a:rPr>
              <a:t>, </a:t>
            </a:r>
            <a:r>
              <a:rPr lang="ko-KR" altLang="en-US" sz="900" b="1">
                <a:solidFill>
                  <a:srgbClr val="00338D"/>
                </a:solidFill>
                <a:latin typeface="KoPub돋움체 Light" panose="00000300000000000000" pitchFamily="2" charset="-127"/>
                <a:ea typeface="KoPub돋움체 Light" panose="00000300000000000000" pitchFamily="2" charset="-127"/>
              </a:rPr>
              <a:t>선원 수송 선박</a:t>
            </a:r>
            <a:r>
              <a:rPr lang="en-US" altLang="ko-KR" sz="900" b="1">
                <a:solidFill>
                  <a:srgbClr val="00338D"/>
                </a:solidFill>
                <a:latin typeface="KoPub돋움체 Light" panose="00000300000000000000" pitchFamily="2" charset="-127"/>
                <a:ea typeface="KoPub돋움체 Light" panose="00000300000000000000" pitchFamily="2" charset="-127"/>
              </a:rPr>
              <a:t>, </a:t>
            </a:r>
            <a:r>
              <a:rPr lang="ko-KR" altLang="en-US" sz="900" b="1">
                <a:solidFill>
                  <a:srgbClr val="00338D"/>
                </a:solidFill>
                <a:latin typeface="KoPub돋움체 Light" panose="00000300000000000000" pitchFamily="2" charset="-127"/>
                <a:ea typeface="KoPub돋움체 Light" panose="00000300000000000000" pitchFamily="2" charset="-127"/>
              </a:rPr>
              <a:t>서비스 운영 선박 등 단지개발에 필요한 특수선박이 부족한 상황</a:t>
            </a:r>
          </a:p>
          <a:p>
            <a:pPr marL="259200" indent="-171450" latinLnBrk="1">
              <a:spcBef>
                <a:spcPts val="600"/>
              </a:spcBef>
              <a:buFont typeface="Wingdings" panose="05000000000000000000" pitchFamily="2" charset="2"/>
              <a:buChar char="ü"/>
            </a:pPr>
            <a:r>
              <a:rPr lang="ko-KR" altLang="en-US" sz="900">
                <a:solidFill>
                  <a:schemeClr val="tx1"/>
                </a:solidFill>
                <a:latin typeface="KoPub돋움체 Light" panose="00000300000000000000" pitchFamily="2" charset="-127"/>
                <a:ea typeface="KoPub돋움체 Light" panose="00000300000000000000" pitchFamily="2" charset="-127"/>
              </a:rPr>
              <a:t>국내 등록된 해상 풍력터빈 설치선은 </a:t>
            </a:r>
            <a:r>
              <a:rPr lang="ko-KR" altLang="en-US" sz="900" err="1">
                <a:solidFill>
                  <a:schemeClr val="tx1"/>
                </a:solidFill>
                <a:latin typeface="KoPub돋움체 Light" panose="00000300000000000000" pitchFamily="2" charset="-127"/>
                <a:ea typeface="KoPub돋움체 Light" panose="00000300000000000000" pitchFamily="2" charset="-127"/>
              </a:rPr>
              <a:t>현대스틸산업의</a:t>
            </a:r>
            <a:r>
              <a:rPr lang="ko-KR" altLang="en-US" sz="900">
                <a:solidFill>
                  <a:schemeClr val="tx1"/>
                </a:solidFill>
                <a:latin typeface="KoPub돋움체 Light" panose="00000300000000000000" pitchFamily="2" charset="-127"/>
                <a:ea typeface="KoPub돋움체 Light" panose="00000300000000000000" pitchFamily="2" charset="-127"/>
              </a:rPr>
              <a:t> </a:t>
            </a:r>
            <a:r>
              <a:rPr lang="en-US" altLang="ko-KR" sz="900">
                <a:solidFill>
                  <a:schemeClr val="tx1"/>
                </a:solidFill>
                <a:latin typeface="KoPub돋움체 Light" panose="00000300000000000000" pitchFamily="2" charset="-127"/>
                <a:ea typeface="KoPub돋움체 Light" panose="00000300000000000000" pitchFamily="2" charset="-127"/>
              </a:rPr>
              <a:t>5,500T</a:t>
            </a:r>
            <a:r>
              <a:rPr lang="ko-KR" altLang="en-US" sz="900">
                <a:solidFill>
                  <a:schemeClr val="tx1"/>
                </a:solidFill>
                <a:latin typeface="KoPub돋움체 Light" panose="00000300000000000000" pitchFamily="2" charset="-127"/>
                <a:ea typeface="KoPub돋움체 Light" panose="00000300000000000000" pitchFamily="2" charset="-127"/>
              </a:rPr>
              <a:t>급 </a:t>
            </a:r>
            <a:r>
              <a:rPr lang="ko-KR" altLang="en-US" sz="900" err="1">
                <a:solidFill>
                  <a:schemeClr val="tx1"/>
                </a:solidFill>
                <a:latin typeface="KoPub돋움체 Light" panose="00000300000000000000" pitchFamily="2" charset="-127"/>
                <a:ea typeface="KoPub돋움체 Light" panose="00000300000000000000" pitchFamily="2" charset="-127"/>
              </a:rPr>
              <a:t>잭업</a:t>
            </a:r>
            <a:r>
              <a:rPr lang="ko-KR" altLang="en-US" sz="900">
                <a:solidFill>
                  <a:schemeClr val="tx1"/>
                </a:solidFill>
                <a:latin typeface="KoPub돋움체 Light" panose="00000300000000000000" pitchFamily="2" charset="-127"/>
                <a:ea typeface="KoPub돋움체 Light" panose="00000300000000000000" pitchFamily="2" charset="-127"/>
              </a:rPr>
              <a:t> 바지</a:t>
            </a:r>
            <a:r>
              <a:rPr lang="en-US" altLang="ko-KR" sz="900" baseline="30000">
                <a:solidFill>
                  <a:schemeClr val="tx1"/>
                </a:solidFill>
                <a:latin typeface="KoPub돋움체 Light" panose="00000300000000000000" pitchFamily="2" charset="-127"/>
                <a:ea typeface="KoPub돋움체 Light" panose="00000300000000000000" pitchFamily="2" charset="-127"/>
              </a:rPr>
              <a:t>2</a:t>
            </a:r>
            <a:r>
              <a:rPr lang="en-US" altLang="ko-KR" sz="900">
                <a:solidFill>
                  <a:schemeClr val="tx1"/>
                </a:solidFill>
                <a:latin typeface="KoPub돋움체 Light" panose="00000300000000000000" pitchFamily="2" charset="-127"/>
                <a:ea typeface="KoPub돋움체 Light" panose="00000300000000000000" pitchFamily="2" charset="-127"/>
              </a:rPr>
              <a:t> </a:t>
            </a:r>
            <a:r>
              <a:rPr lang="ko-KR" altLang="en-US" sz="900">
                <a:solidFill>
                  <a:schemeClr val="tx1"/>
                </a:solidFill>
                <a:latin typeface="KoPub돋움체 Light" panose="00000300000000000000" pitchFamily="2" charset="-127"/>
                <a:ea typeface="KoPub돋움체 Light" panose="00000300000000000000" pitchFamily="2" charset="-127"/>
              </a:rPr>
              <a:t>와 한국전력에서 개발한 일괄설치선박</a:t>
            </a:r>
            <a:r>
              <a:rPr lang="en-US" altLang="ko-KR" sz="900">
                <a:solidFill>
                  <a:schemeClr val="tx1"/>
                </a:solidFill>
                <a:latin typeface="KoPub돋움체 Light" panose="00000300000000000000" pitchFamily="2" charset="-127"/>
                <a:ea typeface="KoPub돋움체 Light" panose="00000300000000000000" pitchFamily="2" charset="-127"/>
              </a:rPr>
              <a:t>(KMMB 1500) 2</a:t>
            </a:r>
            <a:r>
              <a:rPr lang="ko-KR" altLang="en-US" sz="900">
                <a:solidFill>
                  <a:schemeClr val="tx1"/>
                </a:solidFill>
                <a:latin typeface="KoPub돋움체 Light" panose="00000300000000000000" pitchFamily="2" charset="-127"/>
                <a:ea typeface="KoPub돋움체 Light" panose="00000300000000000000" pitchFamily="2" charset="-127"/>
              </a:rPr>
              <a:t>척</a:t>
            </a:r>
          </a:p>
          <a:p>
            <a:pPr marL="259200" indent="-171450" latinLnBrk="1">
              <a:spcBef>
                <a:spcPts val="600"/>
              </a:spcBef>
              <a:buFont typeface="Wingdings" panose="05000000000000000000" pitchFamily="2" charset="2"/>
              <a:buChar char="ü"/>
            </a:pPr>
            <a:r>
              <a:rPr lang="ko-KR" altLang="en-US" sz="900">
                <a:solidFill>
                  <a:schemeClr val="tx1"/>
                </a:solidFill>
                <a:latin typeface="KoPub돋움체 Light" panose="00000300000000000000" pitchFamily="2" charset="-127"/>
                <a:ea typeface="KoPub돋움체 Light" panose="00000300000000000000" pitchFamily="2" charset="-127"/>
              </a:rPr>
              <a:t>국내 케이블 </a:t>
            </a:r>
            <a:r>
              <a:rPr lang="ko-KR" altLang="en-US" sz="900" err="1">
                <a:solidFill>
                  <a:schemeClr val="tx1"/>
                </a:solidFill>
                <a:latin typeface="KoPub돋움체 Light" panose="00000300000000000000" pitchFamily="2" charset="-127"/>
                <a:ea typeface="KoPub돋움체 Light" panose="00000300000000000000" pitchFamily="2" charset="-127"/>
              </a:rPr>
              <a:t>설치선</a:t>
            </a:r>
            <a:r>
              <a:rPr lang="ko-KR" altLang="en-US" sz="900">
                <a:solidFill>
                  <a:schemeClr val="tx1"/>
                </a:solidFill>
                <a:latin typeface="KoPub돋움체 Light" panose="00000300000000000000" pitchFamily="2" charset="-127"/>
                <a:ea typeface="KoPub돋움체 Light" panose="00000300000000000000" pitchFamily="2" charset="-127"/>
              </a:rPr>
              <a:t> 중 </a:t>
            </a:r>
            <a:r>
              <a:rPr lang="en-US" altLang="ko-KR" sz="900">
                <a:solidFill>
                  <a:schemeClr val="tx1"/>
                </a:solidFill>
                <a:latin typeface="KoPub돋움체 Light" panose="00000300000000000000" pitchFamily="2" charset="-127"/>
                <a:ea typeface="KoPub돋움체 Light" panose="00000300000000000000" pitchFamily="2" charset="-127"/>
              </a:rPr>
              <a:t>CLV</a:t>
            </a:r>
            <a:r>
              <a:rPr lang="ko-KR" altLang="en-US" sz="900">
                <a:solidFill>
                  <a:schemeClr val="tx1"/>
                </a:solidFill>
                <a:latin typeface="KoPub돋움체 Light" panose="00000300000000000000" pitchFamily="2" charset="-127"/>
                <a:ea typeface="KoPub돋움체 Light" panose="00000300000000000000" pitchFamily="2" charset="-127"/>
              </a:rPr>
              <a:t>는 </a:t>
            </a:r>
            <a:r>
              <a:rPr lang="en-US" altLang="ko-KR" sz="900">
                <a:solidFill>
                  <a:schemeClr val="tx1"/>
                </a:solidFill>
                <a:latin typeface="KoPub돋움체 Light" panose="00000300000000000000" pitchFamily="2" charset="-127"/>
                <a:ea typeface="KoPub돋움체 Light" panose="00000300000000000000" pitchFamily="2" charset="-127"/>
              </a:rPr>
              <a:t>LS</a:t>
            </a:r>
            <a:r>
              <a:rPr lang="ko-KR" altLang="en-US" sz="900" err="1">
                <a:solidFill>
                  <a:schemeClr val="tx1"/>
                </a:solidFill>
                <a:latin typeface="KoPub돋움체 Light" panose="00000300000000000000" pitchFamily="2" charset="-127"/>
                <a:ea typeface="KoPub돋움체 Light" panose="00000300000000000000" pitchFamily="2" charset="-127"/>
              </a:rPr>
              <a:t>마린솔루션</a:t>
            </a:r>
            <a:r>
              <a:rPr lang="en-US" altLang="ko-KR" sz="900">
                <a:solidFill>
                  <a:schemeClr val="tx1"/>
                </a:solidFill>
                <a:latin typeface="KoPub돋움체 Light" panose="00000300000000000000" pitchFamily="2" charset="-127"/>
                <a:ea typeface="KoPub돋움체 Light" panose="00000300000000000000" pitchFamily="2" charset="-127"/>
              </a:rPr>
              <a:t>(</a:t>
            </a:r>
            <a:r>
              <a:rPr lang="ko-KR" altLang="en-US" sz="900">
                <a:solidFill>
                  <a:schemeClr val="tx1"/>
                </a:solidFill>
                <a:latin typeface="KoPub돋움체 Light" panose="00000300000000000000" pitchFamily="2" charset="-127"/>
                <a:ea typeface="KoPub돋움체 Light" panose="00000300000000000000" pitchFamily="2" charset="-127"/>
              </a:rPr>
              <a:t>舊 </a:t>
            </a:r>
            <a:r>
              <a:rPr lang="en-US" altLang="ko-KR" sz="900">
                <a:solidFill>
                  <a:schemeClr val="tx1"/>
                </a:solidFill>
                <a:latin typeface="KoPub돋움체 Light" panose="00000300000000000000" pitchFamily="2" charset="-127"/>
                <a:ea typeface="KoPub돋움체 Light" panose="00000300000000000000" pitchFamily="2" charset="-127"/>
              </a:rPr>
              <a:t>KT</a:t>
            </a:r>
            <a:r>
              <a:rPr lang="ko-KR" altLang="en-US" sz="900" err="1">
                <a:solidFill>
                  <a:schemeClr val="tx1"/>
                </a:solidFill>
                <a:latin typeface="KoPub돋움체 Light" panose="00000300000000000000" pitchFamily="2" charset="-127"/>
                <a:ea typeface="KoPub돋움체 Light" panose="00000300000000000000" pitchFamily="2" charset="-127"/>
              </a:rPr>
              <a:t>서브마린</a:t>
            </a:r>
            <a:r>
              <a:rPr lang="en-US" altLang="ko-KR" sz="900">
                <a:solidFill>
                  <a:schemeClr val="tx1"/>
                </a:solidFill>
                <a:latin typeface="KoPub돋움체 Light" panose="00000300000000000000" pitchFamily="2" charset="-127"/>
                <a:ea typeface="KoPub돋움체 Light" panose="00000300000000000000" pitchFamily="2" charset="-127"/>
              </a:rPr>
              <a:t>)</a:t>
            </a:r>
            <a:r>
              <a:rPr lang="ko-KR" altLang="en-US" sz="900">
                <a:solidFill>
                  <a:schemeClr val="tx1"/>
                </a:solidFill>
                <a:latin typeface="KoPub돋움체 Light" panose="00000300000000000000" pitchFamily="2" charset="-127"/>
                <a:ea typeface="KoPub돋움체 Light" panose="00000300000000000000" pitchFamily="2" charset="-127"/>
              </a:rPr>
              <a:t> </a:t>
            </a:r>
            <a:r>
              <a:rPr lang="en-US" altLang="ko-KR" sz="900">
                <a:solidFill>
                  <a:schemeClr val="tx1"/>
                </a:solidFill>
                <a:latin typeface="KoPub돋움체 Light" panose="00000300000000000000" pitchFamily="2" charset="-127"/>
                <a:ea typeface="KoPub돋움체 Light" panose="00000300000000000000" pitchFamily="2" charset="-127"/>
              </a:rPr>
              <a:t>GL2030</a:t>
            </a:r>
            <a:r>
              <a:rPr lang="en-US" altLang="ko-KR" sz="900" baseline="30000">
                <a:solidFill>
                  <a:schemeClr val="tx1"/>
                </a:solidFill>
                <a:latin typeface="KoPub돋움체 Light" panose="00000300000000000000" pitchFamily="2" charset="-127"/>
                <a:ea typeface="KoPub돋움체 Light" panose="00000300000000000000" pitchFamily="2" charset="-127"/>
              </a:rPr>
              <a:t>3</a:t>
            </a:r>
            <a:r>
              <a:rPr lang="en-US" altLang="ko-KR" sz="900">
                <a:solidFill>
                  <a:schemeClr val="tx1"/>
                </a:solidFill>
                <a:latin typeface="KoPub돋움체 Light" panose="00000300000000000000" pitchFamily="2" charset="-127"/>
                <a:ea typeface="KoPub돋움체 Light" panose="00000300000000000000" pitchFamily="2" charset="-127"/>
              </a:rPr>
              <a:t> 1</a:t>
            </a:r>
            <a:r>
              <a:rPr lang="ko-KR" altLang="en-US" sz="900">
                <a:solidFill>
                  <a:schemeClr val="tx1"/>
                </a:solidFill>
                <a:latin typeface="KoPub돋움체 Light" panose="00000300000000000000" pitchFamily="2" charset="-127"/>
                <a:ea typeface="KoPub돋움체 Light" panose="00000300000000000000" pitchFamily="2" charset="-127"/>
              </a:rPr>
              <a:t>척</a:t>
            </a:r>
            <a:endParaRPr lang="en-US" altLang="ko-KR" sz="900">
              <a:solidFill>
                <a:schemeClr val="tx1"/>
              </a:solidFill>
              <a:latin typeface="KoPub돋움체 Light" panose="00000300000000000000" pitchFamily="2" charset="-127"/>
              <a:ea typeface="KoPub돋움체 Light" panose="00000300000000000000" pitchFamily="2" charset="-127"/>
            </a:endParaRPr>
          </a:p>
        </p:txBody>
      </p:sp>
      <p:pic>
        <p:nvPicPr>
          <p:cNvPr id="6" name="Picture 18" descr="j0255117">
            <a:extLst>
              <a:ext uri="{FF2B5EF4-FFF2-40B4-BE49-F238E27FC236}">
                <a16:creationId xmlns:a16="http://schemas.microsoft.com/office/drawing/2014/main" id="{3F6202F7-4DCF-0A6D-6179-DF9E37E77B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84021" y="2684932"/>
            <a:ext cx="274348" cy="268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8" descr="j0255117">
            <a:extLst>
              <a:ext uri="{FF2B5EF4-FFF2-40B4-BE49-F238E27FC236}">
                <a16:creationId xmlns:a16="http://schemas.microsoft.com/office/drawing/2014/main" id="{90BA7A84-F3F3-FE04-491E-AE55F00CBA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47872" y="2684932"/>
            <a:ext cx="274348" cy="268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18" descr="j0255117">
            <a:extLst>
              <a:ext uri="{FF2B5EF4-FFF2-40B4-BE49-F238E27FC236}">
                <a16:creationId xmlns:a16="http://schemas.microsoft.com/office/drawing/2014/main" id="{797D99B7-F45A-A5BA-F217-3350443ED3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3436" y="5839512"/>
            <a:ext cx="154051" cy="1506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18" descr="j0255117">
            <a:extLst>
              <a:ext uri="{FF2B5EF4-FFF2-40B4-BE49-F238E27FC236}">
                <a16:creationId xmlns:a16="http://schemas.microsoft.com/office/drawing/2014/main" id="{77156F31-4203-A1DB-2A32-75B4D66AFF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91359" y="2683590"/>
            <a:ext cx="277091" cy="2710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텍스트 개체 틀 5">
            <a:extLst>
              <a:ext uri="{FF2B5EF4-FFF2-40B4-BE49-F238E27FC236}">
                <a16:creationId xmlns:a16="http://schemas.microsoft.com/office/drawing/2014/main" id="{A9E61015-4332-BF57-0019-33E0E2F2D78F}"/>
              </a:ext>
            </a:extLst>
          </p:cNvPr>
          <p:cNvSpPr txBox="1">
            <a:spLocks/>
          </p:cNvSpPr>
          <p:nvPr/>
        </p:nvSpPr>
        <p:spPr>
          <a:xfrm>
            <a:off x="643632" y="5862456"/>
            <a:ext cx="3167256" cy="128799"/>
          </a:xfrm>
          <a:prstGeom prst="rect">
            <a:avLst/>
          </a:prstGeom>
          <a:noFill/>
        </p:spPr>
        <p:txBody>
          <a:bodyPr vert="horz" wrap="square" lIns="0" tIns="0" rIns="0" bIns="0" rtlCol="0" anchor="t" anchorCtr="0">
            <a:noAutofit/>
          </a:bodyPr>
          <a:lstStyle>
            <a:lvl1pPr eaLnBrk="1" latinLnBrk="1" hangingPunct="1">
              <a:spcAft>
                <a:spcPts val="650"/>
              </a:spcAft>
              <a:defRPr lang="ko-KR" altLang="en-US" sz="800" b="0" i="0" kern="0" baseline="0" dirty="0">
                <a:solidFill>
                  <a:srgbClr val="7F7F7F"/>
                </a:solidFill>
                <a:latin typeface="+mn-lt"/>
                <a:ea typeface="+mn-ea"/>
                <a:cs typeface="Arial" panose="020B0604020202020204" pitchFamily="34" charset="0"/>
              </a:defRPr>
            </a:lvl1pPr>
            <a:lvl2pPr marL="0" indent="0" eaLnBrk="1" latinLnBrk="1" hangingPunct="1">
              <a:spcAft>
                <a:spcPts val="650"/>
              </a:spcAft>
              <a:buFont typeface="Univers for KPMG"/>
              <a:buNone/>
              <a:defRPr sz="1400" b="0" i="0">
                <a:solidFill>
                  <a:srgbClr val="003087"/>
                </a:solidFill>
                <a:latin typeface="Univers for KPMG Light" panose="020B0403020202020204" pitchFamily="34" charset="0"/>
                <a:cs typeface="Univers for KPMG" panose="020B0603020202020204" pitchFamily="34" charset="0"/>
              </a:defRPr>
            </a:lvl2pPr>
            <a:lvl3pPr marL="307975" indent="-307975" algn="l" eaLnBrk="1" latinLnBrk="1" hangingPunct="1">
              <a:spcAft>
                <a:spcPts val="650"/>
              </a:spcAft>
              <a:buFont typeface="Univers for KPMG Light" panose="020B0403020202020204" pitchFamily="34" charset="0"/>
              <a:buChar char="—"/>
              <a:defRPr sz="1400" b="0" i="0">
                <a:solidFill>
                  <a:srgbClr val="003087"/>
                </a:solidFill>
                <a:latin typeface="Univers for KPMG Light" panose="020B0403020202020204" pitchFamily="34" charset="0"/>
                <a:cs typeface="Univers for KPMG" panose="020B0603020202020204" pitchFamily="34" charset="0"/>
              </a:defRPr>
            </a:lvl3pPr>
            <a:lvl4pPr marL="623888" indent="-248400" algn="l" eaLnBrk="1" latinLnBrk="1" hangingPunct="1">
              <a:spcAft>
                <a:spcPts val="650"/>
              </a:spcAft>
              <a:buFont typeface="Univers for KPMG Light" panose="020B0403020202020204" pitchFamily="34" charset="0"/>
              <a:buChar char="–"/>
              <a:defRPr sz="1400" b="0" i="0" baseline="0">
                <a:solidFill>
                  <a:srgbClr val="003087"/>
                </a:solidFill>
                <a:latin typeface="Univers for KPMG Light" panose="020B0403020202020204" pitchFamily="34" charset="0"/>
                <a:cs typeface="Univers for KPMG" panose="020B0603020202020204" pitchFamily="34" charset="0"/>
              </a:defRPr>
            </a:lvl4pPr>
            <a:lvl5pPr marL="982663" indent="-309563" algn="l" eaLnBrk="1" latinLnBrk="1" hangingPunct="1">
              <a:spcAft>
                <a:spcPts val="650"/>
              </a:spcAft>
              <a:buFont typeface="Univers for KPMG Light" panose="020B0403020202020204" pitchFamily="34" charset="0"/>
              <a:buChar char="—"/>
              <a:defRPr lang="en-US" sz="1400" b="0" i="0" dirty="0" smtClean="0">
                <a:solidFill>
                  <a:srgbClr val="003087"/>
                </a:solidFill>
                <a:latin typeface="Univers for KPMG Light" panose="020B0403020202020204" pitchFamily="34" charset="0"/>
                <a:cs typeface="Univers for KPMG" panose="020B0603020202020204" pitchFamily="34" charset="0"/>
              </a:defRPr>
            </a:lvl5pPr>
            <a:lvl6pPr marL="1257300" indent="-247650" algn="l" eaLnBrk="1" latinLnBrk="1" hangingPunct="1">
              <a:spcAft>
                <a:spcPts val="650"/>
              </a:spcAft>
              <a:buFont typeface="Univers for KPMG Light" panose="020B0403020202020204" pitchFamily="34" charset="0"/>
              <a:buChar char="-"/>
              <a:defRPr lang="en-US" sz="1400" b="0" i="0" baseline="0" dirty="0" smtClean="0">
                <a:solidFill>
                  <a:srgbClr val="003087"/>
                </a:solidFill>
                <a:latin typeface="Univers for KPMG Light" panose="020B0403020202020204" pitchFamily="34" charset="0"/>
              </a:defRPr>
            </a:lvl6pPr>
            <a:lvl7pPr marL="1619250" indent="-309563" algn="l" eaLnBrk="1" latinLnBrk="1" hangingPunct="1">
              <a:spcAft>
                <a:spcPts val="650"/>
              </a:spcAft>
              <a:buFont typeface="Univers for KPMG Light" panose="020B0403020202020204" pitchFamily="34" charset="0"/>
              <a:buChar char="—"/>
              <a:defRPr lang="en-US" sz="1400" b="0" i="0" dirty="0" smtClean="0">
                <a:solidFill>
                  <a:srgbClr val="003087"/>
                </a:solidFill>
                <a:latin typeface="Univers for KPMG Light" panose="020B0403020202020204" pitchFamily="34" charset="0"/>
              </a:defRPr>
            </a:lvl7pPr>
            <a:lvl8pPr marL="1885950" indent="-247650" algn="l" eaLnBrk="1" latinLnBrk="1" hangingPunct="1">
              <a:spcAft>
                <a:spcPts val="650"/>
              </a:spcAft>
              <a:buFont typeface="Univers for KPMG Light" panose="020B0403020202020204" pitchFamily="34" charset="0"/>
              <a:buChar char="-"/>
              <a:defRPr lang="en-US" sz="1400" b="0" i="0" baseline="0" dirty="0" smtClean="0">
                <a:solidFill>
                  <a:srgbClr val="003087"/>
                </a:solidFill>
                <a:latin typeface="Univers for KPMG Light" panose="020B0403020202020204" pitchFamily="34" charset="0"/>
              </a:defRPr>
            </a:lvl8pPr>
          </a:lstStyle>
          <a:p>
            <a:pPr>
              <a:spcAft>
                <a:spcPts val="0"/>
              </a:spcAft>
            </a:pPr>
            <a:r>
              <a:rPr lang="en-US" altLang="ko-KR">
                <a:solidFill>
                  <a:schemeClr val="tx1"/>
                </a:solidFill>
                <a:latin typeface="KoPub돋움체 Medium" panose="02020603020101020101" pitchFamily="18" charset="-127"/>
                <a:ea typeface="KoPub돋움체 Medium" panose="02020603020101020101" pitchFamily="18" charset="-127"/>
              </a:rPr>
              <a:t>: </a:t>
            </a:r>
            <a:r>
              <a:rPr lang="ko-KR" altLang="en-US">
                <a:solidFill>
                  <a:schemeClr val="tx1"/>
                </a:solidFill>
                <a:latin typeface="KoPub돋움체 Medium" panose="02020603020101020101" pitchFamily="18" charset="-127"/>
                <a:ea typeface="KoPub돋움체 Medium" panose="02020603020101020101" pitchFamily="18" charset="-127"/>
              </a:rPr>
              <a:t>해저케이블 설치용역</a:t>
            </a:r>
            <a:r>
              <a:rPr lang="en-US" altLang="ko-KR">
                <a:solidFill>
                  <a:schemeClr val="tx1"/>
                </a:solidFill>
                <a:latin typeface="KoPub돋움체 Medium" panose="02020603020101020101" pitchFamily="18" charset="-127"/>
                <a:ea typeface="KoPub돋움체 Medium" panose="02020603020101020101" pitchFamily="18" charset="-127"/>
              </a:rPr>
              <a:t> </a:t>
            </a:r>
            <a:r>
              <a:rPr lang="ko-KR" altLang="en-US">
                <a:solidFill>
                  <a:schemeClr val="tx1"/>
                </a:solidFill>
                <a:latin typeface="KoPub돋움체 Medium" panose="02020603020101020101" pitchFamily="18" charset="-127"/>
                <a:ea typeface="KoPub돋움체 Medium" panose="02020603020101020101" pitchFamily="18" charset="-127"/>
              </a:rPr>
              <a:t>해천 시공</a:t>
            </a:r>
          </a:p>
        </p:txBody>
      </p:sp>
    </p:spTree>
    <p:extLst>
      <p:ext uri="{BB962C8B-B14F-4D97-AF65-F5344CB8AC3E}">
        <p14:creationId xmlns:p14="http://schemas.microsoft.com/office/powerpoint/2010/main" val="356762955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전국지도">
            <a:extLst>
              <a:ext uri="{FF2B5EF4-FFF2-40B4-BE49-F238E27FC236}">
                <a16:creationId xmlns:a16="http://schemas.microsoft.com/office/drawing/2014/main" id="{C3458F83-4CE3-2439-D3A0-3CAC7CF5F15D}"/>
              </a:ext>
            </a:extLst>
          </p:cNvPr>
          <p:cNvGrpSpPr/>
          <p:nvPr/>
        </p:nvGrpSpPr>
        <p:grpSpPr>
          <a:xfrm>
            <a:off x="3340538" y="1668137"/>
            <a:ext cx="2574205" cy="4523112"/>
            <a:chOff x="845256" y="-899160"/>
            <a:chExt cx="8853480" cy="15020925"/>
          </a:xfrm>
          <a:solidFill>
            <a:srgbClr val="00338D">
              <a:alpha val="30000"/>
            </a:srgbClr>
          </a:solidFill>
        </p:grpSpPr>
        <p:sp>
          <p:nvSpPr>
            <p:cNvPr id="14" name="제주도">
              <a:extLst>
                <a:ext uri="{FF2B5EF4-FFF2-40B4-BE49-F238E27FC236}">
                  <a16:creationId xmlns:a16="http://schemas.microsoft.com/office/drawing/2014/main" id="{CAC328F1-C60D-6F92-9C60-B55CE31A1DC6}"/>
                </a:ext>
              </a:extLst>
            </p:cNvPr>
            <p:cNvSpPr/>
            <p:nvPr/>
          </p:nvSpPr>
          <p:spPr>
            <a:xfrm>
              <a:off x="1703070" y="13077825"/>
              <a:ext cx="1849755" cy="1043940"/>
            </a:xfrm>
            <a:custGeom>
              <a:avLst/>
              <a:gdLst>
                <a:gd name="connsiteX0" fmla="*/ 1343025 w 1849755"/>
                <a:gd name="connsiteY0" fmla="*/ 20955 h 1043940"/>
                <a:gd name="connsiteX1" fmla="*/ 1192530 w 1849755"/>
                <a:gd name="connsiteY1" fmla="*/ 49530 h 1043940"/>
                <a:gd name="connsiteX2" fmla="*/ 1070610 w 1849755"/>
                <a:gd name="connsiteY2" fmla="*/ 62865 h 1043940"/>
                <a:gd name="connsiteX3" fmla="*/ 1053465 w 1849755"/>
                <a:gd name="connsiteY3" fmla="*/ 62865 h 1043940"/>
                <a:gd name="connsiteX4" fmla="*/ 969645 w 1849755"/>
                <a:gd name="connsiteY4" fmla="*/ 64770 h 1043940"/>
                <a:gd name="connsiteX5" fmla="*/ 897255 w 1849755"/>
                <a:gd name="connsiteY5" fmla="*/ 81915 h 1043940"/>
                <a:gd name="connsiteX6" fmla="*/ 821055 w 1849755"/>
                <a:gd name="connsiteY6" fmla="*/ 140970 h 1043940"/>
                <a:gd name="connsiteX7" fmla="*/ 775335 w 1849755"/>
                <a:gd name="connsiteY7" fmla="*/ 156210 h 1043940"/>
                <a:gd name="connsiteX8" fmla="*/ 681990 w 1849755"/>
                <a:gd name="connsiteY8" fmla="*/ 180975 h 1043940"/>
                <a:gd name="connsiteX9" fmla="*/ 575310 w 1849755"/>
                <a:gd name="connsiteY9" fmla="*/ 201930 h 1043940"/>
                <a:gd name="connsiteX10" fmla="*/ 489585 w 1849755"/>
                <a:gd name="connsiteY10" fmla="*/ 213360 h 1043940"/>
                <a:gd name="connsiteX11" fmla="*/ 445770 w 1849755"/>
                <a:gd name="connsiteY11" fmla="*/ 255270 h 1043940"/>
                <a:gd name="connsiteX12" fmla="*/ 409575 w 1849755"/>
                <a:gd name="connsiteY12" fmla="*/ 289560 h 1043940"/>
                <a:gd name="connsiteX13" fmla="*/ 314325 w 1849755"/>
                <a:gd name="connsiteY13" fmla="*/ 293370 h 1043940"/>
                <a:gd name="connsiteX14" fmla="*/ 285750 w 1849755"/>
                <a:gd name="connsiteY14" fmla="*/ 344805 h 1043940"/>
                <a:gd name="connsiteX15" fmla="*/ 257175 w 1849755"/>
                <a:gd name="connsiteY15" fmla="*/ 360045 h 1043940"/>
                <a:gd name="connsiteX16" fmla="*/ 226695 w 1849755"/>
                <a:gd name="connsiteY16" fmla="*/ 367665 h 1043940"/>
                <a:gd name="connsiteX17" fmla="*/ 211455 w 1849755"/>
                <a:gd name="connsiteY17" fmla="*/ 434340 h 1043940"/>
                <a:gd name="connsiteX18" fmla="*/ 165735 w 1849755"/>
                <a:gd name="connsiteY18" fmla="*/ 497205 h 1043940"/>
                <a:gd name="connsiteX19" fmla="*/ 99060 w 1849755"/>
                <a:gd name="connsiteY19" fmla="*/ 569595 h 1043940"/>
                <a:gd name="connsiteX20" fmla="*/ 36195 w 1849755"/>
                <a:gd name="connsiteY20" fmla="*/ 617220 h 1043940"/>
                <a:gd name="connsiteX21" fmla="*/ 7620 w 1849755"/>
                <a:gd name="connsiteY21" fmla="*/ 672465 h 1043940"/>
                <a:gd name="connsiteX22" fmla="*/ 0 w 1849755"/>
                <a:gd name="connsiteY22" fmla="*/ 762000 h 1043940"/>
                <a:gd name="connsiteX23" fmla="*/ 11430 w 1849755"/>
                <a:gd name="connsiteY23" fmla="*/ 815340 h 1043940"/>
                <a:gd name="connsiteX24" fmla="*/ 89535 w 1849755"/>
                <a:gd name="connsiteY24" fmla="*/ 866775 h 1043940"/>
                <a:gd name="connsiteX25" fmla="*/ 167640 w 1849755"/>
                <a:gd name="connsiteY25" fmla="*/ 969645 h 1043940"/>
                <a:gd name="connsiteX26" fmla="*/ 201930 w 1849755"/>
                <a:gd name="connsiteY26" fmla="*/ 1021080 h 1043940"/>
                <a:gd name="connsiteX27" fmla="*/ 238125 w 1849755"/>
                <a:gd name="connsiteY27" fmla="*/ 1042035 h 1043940"/>
                <a:gd name="connsiteX28" fmla="*/ 293370 w 1849755"/>
                <a:gd name="connsiteY28" fmla="*/ 1043940 h 1043940"/>
                <a:gd name="connsiteX29" fmla="*/ 329565 w 1849755"/>
                <a:gd name="connsiteY29" fmla="*/ 1000125 h 1043940"/>
                <a:gd name="connsiteX30" fmla="*/ 344805 w 1849755"/>
                <a:gd name="connsiteY30" fmla="*/ 963930 h 1043940"/>
                <a:gd name="connsiteX31" fmla="*/ 388620 w 1849755"/>
                <a:gd name="connsiteY31" fmla="*/ 942975 h 1043940"/>
                <a:gd name="connsiteX32" fmla="*/ 449580 w 1849755"/>
                <a:gd name="connsiteY32" fmla="*/ 942975 h 1043940"/>
                <a:gd name="connsiteX33" fmla="*/ 474345 w 1849755"/>
                <a:gd name="connsiteY33" fmla="*/ 956310 h 1043940"/>
                <a:gd name="connsiteX34" fmla="*/ 561975 w 1849755"/>
                <a:gd name="connsiteY34" fmla="*/ 946785 h 1043940"/>
                <a:gd name="connsiteX35" fmla="*/ 643890 w 1849755"/>
                <a:gd name="connsiteY35" fmla="*/ 929640 h 1043940"/>
                <a:gd name="connsiteX36" fmla="*/ 668655 w 1849755"/>
                <a:gd name="connsiteY36" fmla="*/ 918210 h 1043940"/>
                <a:gd name="connsiteX37" fmla="*/ 706755 w 1849755"/>
                <a:gd name="connsiteY37" fmla="*/ 925830 h 1043940"/>
                <a:gd name="connsiteX38" fmla="*/ 739140 w 1849755"/>
                <a:gd name="connsiteY38" fmla="*/ 956310 h 1043940"/>
                <a:gd name="connsiteX39" fmla="*/ 843915 w 1849755"/>
                <a:gd name="connsiteY39" fmla="*/ 944880 h 1043940"/>
                <a:gd name="connsiteX40" fmla="*/ 942975 w 1849755"/>
                <a:gd name="connsiteY40" fmla="*/ 942975 h 1043940"/>
                <a:gd name="connsiteX41" fmla="*/ 1002030 w 1849755"/>
                <a:gd name="connsiteY41" fmla="*/ 939165 h 1043940"/>
                <a:gd name="connsiteX42" fmla="*/ 1049655 w 1849755"/>
                <a:gd name="connsiteY42" fmla="*/ 920115 h 1043940"/>
                <a:gd name="connsiteX43" fmla="*/ 1104900 w 1849755"/>
                <a:gd name="connsiteY43" fmla="*/ 878205 h 1043940"/>
                <a:gd name="connsiteX44" fmla="*/ 1188720 w 1849755"/>
                <a:gd name="connsiteY44" fmla="*/ 842010 h 1043940"/>
                <a:gd name="connsiteX45" fmla="*/ 1207770 w 1849755"/>
                <a:gd name="connsiteY45" fmla="*/ 838200 h 1043940"/>
                <a:gd name="connsiteX46" fmla="*/ 1276350 w 1849755"/>
                <a:gd name="connsiteY46" fmla="*/ 828675 h 1043940"/>
                <a:gd name="connsiteX47" fmla="*/ 1350645 w 1849755"/>
                <a:gd name="connsiteY47" fmla="*/ 811530 h 1043940"/>
                <a:gd name="connsiteX48" fmla="*/ 1390650 w 1849755"/>
                <a:gd name="connsiteY48" fmla="*/ 777240 h 1043940"/>
                <a:gd name="connsiteX49" fmla="*/ 1407795 w 1849755"/>
                <a:gd name="connsiteY49" fmla="*/ 746760 h 1043940"/>
                <a:gd name="connsiteX50" fmla="*/ 1508760 w 1849755"/>
                <a:gd name="connsiteY50" fmla="*/ 754380 h 1043940"/>
                <a:gd name="connsiteX51" fmla="*/ 1548765 w 1849755"/>
                <a:gd name="connsiteY51" fmla="*/ 752475 h 1043940"/>
                <a:gd name="connsiteX52" fmla="*/ 1565910 w 1849755"/>
                <a:gd name="connsiteY52" fmla="*/ 729615 h 1043940"/>
                <a:gd name="connsiteX53" fmla="*/ 1649730 w 1849755"/>
                <a:gd name="connsiteY53" fmla="*/ 594360 h 1043940"/>
                <a:gd name="connsiteX54" fmla="*/ 1701165 w 1849755"/>
                <a:gd name="connsiteY54" fmla="*/ 499110 h 1043940"/>
                <a:gd name="connsiteX55" fmla="*/ 1754505 w 1849755"/>
                <a:gd name="connsiteY55" fmla="*/ 428625 h 1043940"/>
                <a:gd name="connsiteX56" fmla="*/ 1771650 w 1849755"/>
                <a:gd name="connsiteY56" fmla="*/ 405765 h 1043940"/>
                <a:gd name="connsiteX57" fmla="*/ 1804035 w 1849755"/>
                <a:gd name="connsiteY57" fmla="*/ 388620 h 1043940"/>
                <a:gd name="connsiteX58" fmla="*/ 1830705 w 1849755"/>
                <a:gd name="connsiteY58" fmla="*/ 360045 h 1043940"/>
                <a:gd name="connsiteX59" fmla="*/ 1849755 w 1849755"/>
                <a:gd name="connsiteY59" fmla="*/ 314325 h 1043940"/>
                <a:gd name="connsiteX60" fmla="*/ 1828800 w 1849755"/>
                <a:gd name="connsiteY60" fmla="*/ 299085 h 1043940"/>
                <a:gd name="connsiteX61" fmla="*/ 1762125 w 1849755"/>
                <a:gd name="connsiteY61" fmla="*/ 260985 h 1043940"/>
                <a:gd name="connsiteX62" fmla="*/ 1750695 w 1849755"/>
                <a:gd name="connsiteY62" fmla="*/ 217170 h 1043940"/>
                <a:gd name="connsiteX63" fmla="*/ 1756410 w 1849755"/>
                <a:gd name="connsiteY63" fmla="*/ 125730 h 1043940"/>
                <a:gd name="connsiteX64" fmla="*/ 1699260 w 1849755"/>
                <a:gd name="connsiteY64" fmla="*/ 91440 h 1043940"/>
                <a:gd name="connsiteX65" fmla="*/ 1617345 w 1849755"/>
                <a:gd name="connsiteY65" fmla="*/ 100965 h 1043940"/>
                <a:gd name="connsiteX66" fmla="*/ 1556385 w 1849755"/>
                <a:gd name="connsiteY66" fmla="*/ 66675 h 1043940"/>
                <a:gd name="connsiteX67" fmla="*/ 1491615 w 1849755"/>
                <a:gd name="connsiteY67" fmla="*/ 5715 h 1043940"/>
                <a:gd name="connsiteX68" fmla="*/ 1468755 w 1849755"/>
                <a:gd name="connsiteY68" fmla="*/ 0 h 1043940"/>
                <a:gd name="connsiteX69" fmla="*/ 1400175 w 1849755"/>
                <a:gd name="connsiteY69" fmla="*/ 15240 h 1043940"/>
                <a:gd name="connsiteX70" fmla="*/ 1343025 w 1849755"/>
                <a:gd name="connsiteY70" fmla="*/ 20955 h 1043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1849755" h="1043940">
                  <a:moveTo>
                    <a:pt x="1343025" y="20955"/>
                  </a:moveTo>
                  <a:lnTo>
                    <a:pt x="1192530" y="49530"/>
                  </a:lnTo>
                  <a:lnTo>
                    <a:pt x="1070610" y="62865"/>
                  </a:lnTo>
                  <a:lnTo>
                    <a:pt x="1053465" y="62865"/>
                  </a:lnTo>
                  <a:lnTo>
                    <a:pt x="969645" y="64770"/>
                  </a:lnTo>
                  <a:lnTo>
                    <a:pt x="897255" y="81915"/>
                  </a:lnTo>
                  <a:lnTo>
                    <a:pt x="821055" y="140970"/>
                  </a:lnTo>
                  <a:lnTo>
                    <a:pt x="775335" y="156210"/>
                  </a:lnTo>
                  <a:lnTo>
                    <a:pt x="681990" y="180975"/>
                  </a:lnTo>
                  <a:lnTo>
                    <a:pt x="575310" y="201930"/>
                  </a:lnTo>
                  <a:lnTo>
                    <a:pt x="489585" y="213360"/>
                  </a:lnTo>
                  <a:lnTo>
                    <a:pt x="445770" y="255270"/>
                  </a:lnTo>
                  <a:lnTo>
                    <a:pt x="409575" y="289560"/>
                  </a:lnTo>
                  <a:lnTo>
                    <a:pt x="314325" y="293370"/>
                  </a:lnTo>
                  <a:lnTo>
                    <a:pt x="285750" y="344805"/>
                  </a:lnTo>
                  <a:lnTo>
                    <a:pt x="257175" y="360045"/>
                  </a:lnTo>
                  <a:lnTo>
                    <a:pt x="226695" y="367665"/>
                  </a:lnTo>
                  <a:lnTo>
                    <a:pt x="211455" y="434340"/>
                  </a:lnTo>
                  <a:lnTo>
                    <a:pt x="165735" y="497205"/>
                  </a:lnTo>
                  <a:lnTo>
                    <a:pt x="99060" y="569595"/>
                  </a:lnTo>
                  <a:lnTo>
                    <a:pt x="36195" y="617220"/>
                  </a:lnTo>
                  <a:lnTo>
                    <a:pt x="7620" y="672465"/>
                  </a:lnTo>
                  <a:lnTo>
                    <a:pt x="0" y="762000"/>
                  </a:lnTo>
                  <a:lnTo>
                    <a:pt x="11430" y="815340"/>
                  </a:lnTo>
                  <a:lnTo>
                    <a:pt x="89535" y="866775"/>
                  </a:lnTo>
                  <a:lnTo>
                    <a:pt x="167640" y="969645"/>
                  </a:lnTo>
                  <a:lnTo>
                    <a:pt x="201930" y="1021080"/>
                  </a:lnTo>
                  <a:lnTo>
                    <a:pt x="238125" y="1042035"/>
                  </a:lnTo>
                  <a:lnTo>
                    <a:pt x="293370" y="1043940"/>
                  </a:lnTo>
                  <a:lnTo>
                    <a:pt x="329565" y="1000125"/>
                  </a:lnTo>
                  <a:lnTo>
                    <a:pt x="344805" y="963930"/>
                  </a:lnTo>
                  <a:lnTo>
                    <a:pt x="388620" y="942975"/>
                  </a:lnTo>
                  <a:lnTo>
                    <a:pt x="449580" y="942975"/>
                  </a:lnTo>
                  <a:lnTo>
                    <a:pt x="474345" y="956310"/>
                  </a:lnTo>
                  <a:lnTo>
                    <a:pt x="561975" y="946785"/>
                  </a:lnTo>
                  <a:lnTo>
                    <a:pt x="643890" y="929640"/>
                  </a:lnTo>
                  <a:lnTo>
                    <a:pt x="668655" y="918210"/>
                  </a:lnTo>
                  <a:lnTo>
                    <a:pt x="706755" y="925830"/>
                  </a:lnTo>
                  <a:lnTo>
                    <a:pt x="739140" y="956310"/>
                  </a:lnTo>
                  <a:lnTo>
                    <a:pt x="843915" y="944880"/>
                  </a:lnTo>
                  <a:lnTo>
                    <a:pt x="942975" y="942975"/>
                  </a:lnTo>
                  <a:lnTo>
                    <a:pt x="1002030" y="939165"/>
                  </a:lnTo>
                  <a:lnTo>
                    <a:pt x="1049655" y="920115"/>
                  </a:lnTo>
                  <a:lnTo>
                    <a:pt x="1104900" y="878205"/>
                  </a:lnTo>
                  <a:lnTo>
                    <a:pt x="1188720" y="842010"/>
                  </a:lnTo>
                  <a:lnTo>
                    <a:pt x="1207770" y="838200"/>
                  </a:lnTo>
                  <a:lnTo>
                    <a:pt x="1276350" y="828675"/>
                  </a:lnTo>
                  <a:lnTo>
                    <a:pt x="1350645" y="811530"/>
                  </a:lnTo>
                  <a:lnTo>
                    <a:pt x="1390650" y="777240"/>
                  </a:lnTo>
                  <a:lnTo>
                    <a:pt x="1407795" y="746760"/>
                  </a:lnTo>
                  <a:lnTo>
                    <a:pt x="1508760" y="754380"/>
                  </a:lnTo>
                  <a:lnTo>
                    <a:pt x="1548765" y="752475"/>
                  </a:lnTo>
                  <a:lnTo>
                    <a:pt x="1565910" y="729615"/>
                  </a:lnTo>
                  <a:lnTo>
                    <a:pt x="1649730" y="594360"/>
                  </a:lnTo>
                  <a:lnTo>
                    <a:pt x="1701165" y="499110"/>
                  </a:lnTo>
                  <a:lnTo>
                    <a:pt x="1754505" y="428625"/>
                  </a:lnTo>
                  <a:lnTo>
                    <a:pt x="1771650" y="405765"/>
                  </a:lnTo>
                  <a:lnTo>
                    <a:pt x="1804035" y="388620"/>
                  </a:lnTo>
                  <a:lnTo>
                    <a:pt x="1830705" y="360045"/>
                  </a:lnTo>
                  <a:lnTo>
                    <a:pt x="1849755" y="314325"/>
                  </a:lnTo>
                  <a:lnTo>
                    <a:pt x="1828800" y="299085"/>
                  </a:lnTo>
                  <a:lnTo>
                    <a:pt x="1762125" y="260985"/>
                  </a:lnTo>
                  <a:lnTo>
                    <a:pt x="1750695" y="217170"/>
                  </a:lnTo>
                  <a:lnTo>
                    <a:pt x="1756410" y="125730"/>
                  </a:lnTo>
                  <a:lnTo>
                    <a:pt x="1699260" y="91440"/>
                  </a:lnTo>
                  <a:lnTo>
                    <a:pt x="1617345" y="100965"/>
                  </a:lnTo>
                  <a:lnTo>
                    <a:pt x="1556385" y="66675"/>
                  </a:lnTo>
                  <a:lnTo>
                    <a:pt x="1491615" y="5715"/>
                  </a:lnTo>
                  <a:lnTo>
                    <a:pt x="1468755" y="0"/>
                  </a:lnTo>
                  <a:lnTo>
                    <a:pt x="1400175" y="15240"/>
                  </a:lnTo>
                  <a:lnTo>
                    <a:pt x="1343025" y="20955"/>
                  </a:lnTo>
                  <a:close/>
                </a:path>
              </a:pathLst>
            </a:cu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400">
                <a:ln>
                  <a:solidFill>
                    <a:schemeClr val="accent1">
                      <a:alpha val="0"/>
                    </a:schemeClr>
                  </a:solidFill>
                </a:ln>
              </a:endParaRPr>
            </a:p>
          </p:txBody>
        </p:sp>
        <p:grpSp>
          <p:nvGrpSpPr>
            <p:cNvPr id="15" name="전라권">
              <a:extLst>
                <a:ext uri="{FF2B5EF4-FFF2-40B4-BE49-F238E27FC236}">
                  <a16:creationId xmlns:a16="http://schemas.microsoft.com/office/drawing/2014/main" id="{432498BF-CAA1-F102-CB19-DC7EF15160F3}"/>
                </a:ext>
              </a:extLst>
            </p:cNvPr>
            <p:cNvGrpSpPr/>
            <p:nvPr/>
          </p:nvGrpSpPr>
          <p:grpSpPr>
            <a:xfrm>
              <a:off x="845256" y="6435090"/>
              <a:ext cx="4972614" cy="5833110"/>
              <a:chOff x="845256" y="6435090"/>
              <a:chExt cx="4972614" cy="5833110"/>
            </a:xfrm>
            <a:grpFill/>
          </p:grpSpPr>
          <p:sp>
            <p:nvSpPr>
              <p:cNvPr id="40" name="광주광역시">
                <a:extLst>
                  <a:ext uri="{FF2B5EF4-FFF2-40B4-BE49-F238E27FC236}">
                    <a16:creationId xmlns:a16="http://schemas.microsoft.com/office/drawing/2014/main" id="{0C80B9B9-8615-5F19-01C6-B427BC454A4E}"/>
                  </a:ext>
                </a:extLst>
              </p:cNvPr>
              <p:cNvSpPr/>
              <p:nvPr/>
            </p:nvSpPr>
            <p:spPr>
              <a:xfrm>
                <a:off x="2959100" y="9027156"/>
                <a:ext cx="741680" cy="505460"/>
              </a:xfrm>
              <a:custGeom>
                <a:avLst/>
                <a:gdLst>
                  <a:gd name="connsiteX0" fmla="*/ 444500 w 741680"/>
                  <a:gd name="connsiteY0" fmla="*/ 27940 h 505460"/>
                  <a:gd name="connsiteX1" fmla="*/ 398780 w 741680"/>
                  <a:gd name="connsiteY1" fmla="*/ 66040 h 505460"/>
                  <a:gd name="connsiteX2" fmla="*/ 360680 w 741680"/>
                  <a:gd name="connsiteY2" fmla="*/ 91440 h 505460"/>
                  <a:gd name="connsiteX3" fmla="*/ 304800 w 741680"/>
                  <a:gd name="connsiteY3" fmla="*/ 104140 h 505460"/>
                  <a:gd name="connsiteX4" fmla="*/ 259080 w 741680"/>
                  <a:gd name="connsiteY4" fmla="*/ 88900 h 505460"/>
                  <a:gd name="connsiteX5" fmla="*/ 223520 w 741680"/>
                  <a:gd name="connsiteY5" fmla="*/ 73660 h 505460"/>
                  <a:gd name="connsiteX6" fmla="*/ 213360 w 741680"/>
                  <a:gd name="connsiteY6" fmla="*/ 53340 h 505460"/>
                  <a:gd name="connsiteX7" fmla="*/ 241300 w 741680"/>
                  <a:gd name="connsiteY7" fmla="*/ 17780 h 505460"/>
                  <a:gd name="connsiteX8" fmla="*/ 218440 w 741680"/>
                  <a:gd name="connsiteY8" fmla="*/ 0 h 505460"/>
                  <a:gd name="connsiteX9" fmla="*/ 182880 w 741680"/>
                  <a:gd name="connsiteY9" fmla="*/ 17780 h 505460"/>
                  <a:gd name="connsiteX10" fmla="*/ 157480 w 741680"/>
                  <a:gd name="connsiteY10" fmla="*/ 43180 h 505460"/>
                  <a:gd name="connsiteX11" fmla="*/ 139700 w 741680"/>
                  <a:gd name="connsiteY11" fmla="*/ 86360 h 505460"/>
                  <a:gd name="connsiteX12" fmla="*/ 139700 w 741680"/>
                  <a:gd name="connsiteY12" fmla="*/ 111760 h 505460"/>
                  <a:gd name="connsiteX13" fmla="*/ 124460 w 741680"/>
                  <a:gd name="connsiteY13" fmla="*/ 134620 h 505460"/>
                  <a:gd name="connsiteX14" fmla="*/ 91440 w 741680"/>
                  <a:gd name="connsiteY14" fmla="*/ 119380 h 505460"/>
                  <a:gd name="connsiteX15" fmla="*/ 58420 w 741680"/>
                  <a:gd name="connsiteY15" fmla="*/ 121920 h 505460"/>
                  <a:gd name="connsiteX16" fmla="*/ 48260 w 741680"/>
                  <a:gd name="connsiteY16" fmla="*/ 160020 h 505460"/>
                  <a:gd name="connsiteX17" fmla="*/ 25400 w 741680"/>
                  <a:gd name="connsiteY17" fmla="*/ 167640 h 505460"/>
                  <a:gd name="connsiteX18" fmla="*/ 30480 w 741680"/>
                  <a:gd name="connsiteY18" fmla="*/ 195580 h 505460"/>
                  <a:gd name="connsiteX19" fmla="*/ 25400 w 741680"/>
                  <a:gd name="connsiteY19" fmla="*/ 226060 h 505460"/>
                  <a:gd name="connsiteX20" fmla="*/ 0 w 741680"/>
                  <a:gd name="connsiteY20" fmla="*/ 251460 h 505460"/>
                  <a:gd name="connsiteX21" fmla="*/ 0 w 741680"/>
                  <a:gd name="connsiteY21" fmla="*/ 312420 h 505460"/>
                  <a:gd name="connsiteX22" fmla="*/ 12700 w 741680"/>
                  <a:gd name="connsiteY22" fmla="*/ 355600 h 505460"/>
                  <a:gd name="connsiteX23" fmla="*/ 53340 w 741680"/>
                  <a:gd name="connsiteY23" fmla="*/ 375920 h 505460"/>
                  <a:gd name="connsiteX24" fmla="*/ 91440 w 741680"/>
                  <a:gd name="connsiteY24" fmla="*/ 363220 h 505460"/>
                  <a:gd name="connsiteX25" fmla="*/ 142240 w 741680"/>
                  <a:gd name="connsiteY25" fmla="*/ 355600 h 505460"/>
                  <a:gd name="connsiteX26" fmla="*/ 182880 w 741680"/>
                  <a:gd name="connsiteY26" fmla="*/ 378460 h 505460"/>
                  <a:gd name="connsiteX27" fmla="*/ 226060 w 741680"/>
                  <a:gd name="connsiteY27" fmla="*/ 398780 h 505460"/>
                  <a:gd name="connsiteX28" fmla="*/ 236220 w 741680"/>
                  <a:gd name="connsiteY28" fmla="*/ 436880 h 505460"/>
                  <a:gd name="connsiteX29" fmla="*/ 228600 w 741680"/>
                  <a:gd name="connsiteY29" fmla="*/ 464820 h 505460"/>
                  <a:gd name="connsiteX30" fmla="*/ 208280 w 741680"/>
                  <a:gd name="connsiteY30" fmla="*/ 474980 h 505460"/>
                  <a:gd name="connsiteX31" fmla="*/ 223520 w 741680"/>
                  <a:gd name="connsiteY31" fmla="*/ 497840 h 505460"/>
                  <a:gd name="connsiteX32" fmla="*/ 279400 w 741680"/>
                  <a:gd name="connsiteY32" fmla="*/ 495300 h 505460"/>
                  <a:gd name="connsiteX33" fmla="*/ 312420 w 741680"/>
                  <a:gd name="connsiteY33" fmla="*/ 492760 h 505460"/>
                  <a:gd name="connsiteX34" fmla="*/ 347980 w 741680"/>
                  <a:gd name="connsiteY34" fmla="*/ 505460 h 505460"/>
                  <a:gd name="connsiteX35" fmla="*/ 365760 w 741680"/>
                  <a:gd name="connsiteY35" fmla="*/ 490220 h 505460"/>
                  <a:gd name="connsiteX36" fmla="*/ 401320 w 741680"/>
                  <a:gd name="connsiteY36" fmla="*/ 449580 h 505460"/>
                  <a:gd name="connsiteX37" fmla="*/ 439420 w 741680"/>
                  <a:gd name="connsiteY37" fmla="*/ 441960 h 505460"/>
                  <a:gd name="connsiteX38" fmla="*/ 467360 w 741680"/>
                  <a:gd name="connsiteY38" fmla="*/ 444500 h 505460"/>
                  <a:gd name="connsiteX39" fmla="*/ 487680 w 741680"/>
                  <a:gd name="connsiteY39" fmla="*/ 436880 h 505460"/>
                  <a:gd name="connsiteX40" fmla="*/ 513080 w 741680"/>
                  <a:gd name="connsiteY40" fmla="*/ 419100 h 505460"/>
                  <a:gd name="connsiteX41" fmla="*/ 538480 w 741680"/>
                  <a:gd name="connsiteY41" fmla="*/ 403860 h 505460"/>
                  <a:gd name="connsiteX42" fmla="*/ 556260 w 741680"/>
                  <a:gd name="connsiteY42" fmla="*/ 436880 h 505460"/>
                  <a:gd name="connsiteX43" fmla="*/ 584200 w 741680"/>
                  <a:gd name="connsiteY43" fmla="*/ 459740 h 505460"/>
                  <a:gd name="connsiteX44" fmla="*/ 624840 w 741680"/>
                  <a:gd name="connsiteY44" fmla="*/ 441960 h 505460"/>
                  <a:gd name="connsiteX45" fmla="*/ 637540 w 741680"/>
                  <a:gd name="connsiteY45" fmla="*/ 403860 h 505460"/>
                  <a:gd name="connsiteX46" fmla="*/ 678180 w 741680"/>
                  <a:gd name="connsiteY46" fmla="*/ 398780 h 505460"/>
                  <a:gd name="connsiteX47" fmla="*/ 678180 w 741680"/>
                  <a:gd name="connsiteY47" fmla="*/ 360680 h 505460"/>
                  <a:gd name="connsiteX48" fmla="*/ 703580 w 741680"/>
                  <a:gd name="connsiteY48" fmla="*/ 347980 h 505460"/>
                  <a:gd name="connsiteX49" fmla="*/ 721360 w 741680"/>
                  <a:gd name="connsiteY49" fmla="*/ 304800 h 505460"/>
                  <a:gd name="connsiteX50" fmla="*/ 713740 w 741680"/>
                  <a:gd name="connsiteY50" fmla="*/ 259080 h 505460"/>
                  <a:gd name="connsiteX51" fmla="*/ 741680 w 741680"/>
                  <a:gd name="connsiteY51" fmla="*/ 238760 h 505460"/>
                  <a:gd name="connsiteX52" fmla="*/ 716280 w 741680"/>
                  <a:gd name="connsiteY52" fmla="*/ 185420 h 505460"/>
                  <a:gd name="connsiteX53" fmla="*/ 685800 w 741680"/>
                  <a:gd name="connsiteY53" fmla="*/ 175260 h 505460"/>
                  <a:gd name="connsiteX54" fmla="*/ 652780 w 741680"/>
                  <a:gd name="connsiteY54" fmla="*/ 195580 h 505460"/>
                  <a:gd name="connsiteX55" fmla="*/ 619760 w 741680"/>
                  <a:gd name="connsiteY55" fmla="*/ 185420 h 505460"/>
                  <a:gd name="connsiteX56" fmla="*/ 619760 w 741680"/>
                  <a:gd name="connsiteY56" fmla="*/ 157480 h 505460"/>
                  <a:gd name="connsiteX57" fmla="*/ 622300 w 741680"/>
                  <a:gd name="connsiteY57" fmla="*/ 132080 h 505460"/>
                  <a:gd name="connsiteX58" fmla="*/ 601980 w 741680"/>
                  <a:gd name="connsiteY58" fmla="*/ 101600 h 505460"/>
                  <a:gd name="connsiteX59" fmla="*/ 591820 w 741680"/>
                  <a:gd name="connsiteY59" fmla="*/ 73660 h 505460"/>
                  <a:gd name="connsiteX60" fmla="*/ 566420 w 741680"/>
                  <a:gd name="connsiteY60" fmla="*/ 48260 h 505460"/>
                  <a:gd name="connsiteX61" fmla="*/ 543560 w 741680"/>
                  <a:gd name="connsiteY61" fmla="*/ 17780 h 505460"/>
                  <a:gd name="connsiteX62" fmla="*/ 497840 w 741680"/>
                  <a:gd name="connsiteY62" fmla="*/ 10160 h 505460"/>
                  <a:gd name="connsiteX63" fmla="*/ 444500 w 741680"/>
                  <a:gd name="connsiteY63" fmla="*/ 27940 h 505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741680" h="505460">
                    <a:moveTo>
                      <a:pt x="444500" y="27940"/>
                    </a:moveTo>
                    <a:lnTo>
                      <a:pt x="398780" y="66040"/>
                    </a:lnTo>
                    <a:lnTo>
                      <a:pt x="360680" y="91440"/>
                    </a:lnTo>
                    <a:lnTo>
                      <a:pt x="304800" y="104140"/>
                    </a:lnTo>
                    <a:lnTo>
                      <a:pt x="259080" y="88900"/>
                    </a:lnTo>
                    <a:lnTo>
                      <a:pt x="223520" y="73660"/>
                    </a:lnTo>
                    <a:lnTo>
                      <a:pt x="213360" y="53340"/>
                    </a:lnTo>
                    <a:lnTo>
                      <a:pt x="241300" y="17780"/>
                    </a:lnTo>
                    <a:lnTo>
                      <a:pt x="218440" y="0"/>
                    </a:lnTo>
                    <a:lnTo>
                      <a:pt x="182880" y="17780"/>
                    </a:lnTo>
                    <a:lnTo>
                      <a:pt x="157480" y="43180"/>
                    </a:lnTo>
                    <a:lnTo>
                      <a:pt x="139700" y="86360"/>
                    </a:lnTo>
                    <a:lnTo>
                      <a:pt x="139700" y="111760"/>
                    </a:lnTo>
                    <a:lnTo>
                      <a:pt x="124460" y="134620"/>
                    </a:lnTo>
                    <a:lnTo>
                      <a:pt x="91440" y="119380"/>
                    </a:lnTo>
                    <a:lnTo>
                      <a:pt x="58420" y="121920"/>
                    </a:lnTo>
                    <a:lnTo>
                      <a:pt x="48260" y="160020"/>
                    </a:lnTo>
                    <a:lnTo>
                      <a:pt x="25400" y="167640"/>
                    </a:lnTo>
                    <a:lnTo>
                      <a:pt x="30480" y="195580"/>
                    </a:lnTo>
                    <a:lnTo>
                      <a:pt x="25400" y="226060"/>
                    </a:lnTo>
                    <a:lnTo>
                      <a:pt x="0" y="251460"/>
                    </a:lnTo>
                    <a:lnTo>
                      <a:pt x="0" y="312420"/>
                    </a:lnTo>
                    <a:lnTo>
                      <a:pt x="12700" y="355600"/>
                    </a:lnTo>
                    <a:lnTo>
                      <a:pt x="53340" y="375920"/>
                    </a:lnTo>
                    <a:lnTo>
                      <a:pt x="91440" y="363220"/>
                    </a:lnTo>
                    <a:lnTo>
                      <a:pt x="142240" y="355600"/>
                    </a:lnTo>
                    <a:lnTo>
                      <a:pt x="182880" y="378460"/>
                    </a:lnTo>
                    <a:lnTo>
                      <a:pt x="226060" y="398780"/>
                    </a:lnTo>
                    <a:lnTo>
                      <a:pt x="236220" y="436880"/>
                    </a:lnTo>
                    <a:lnTo>
                      <a:pt x="228600" y="464820"/>
                    </a:lnTo>
                    <a:lnTo>
                      <a:pt x="208280" y="474980"/>
                    </a:lnTo>
                    <a:lnTo>
                      <a:pt x="223520" y="497840"/>
                    </a:lnTo>
                    <a:lnTo>
                      <a:pt x="279400" y="495300"/>
                    </a:lnTo>
                    <a:lnTo>
                      <a:pt x="312420" y="492760"/>
                    </a:lnTo>
                    <a:lnTo>
                      <a:pt x="347980" y="505460"/>
                    </a:lnTo>
                    <a:lnTo>
                      <a:pt x="365760" y="490220"/>
                    </a:lnTo>
                    <a:lnTo>
                      <a:pt x="401320" y="449580"/>
                    </a:lnTo>
                    <a:lnTo>
                      <a:pt x="439420" y="441960"/>
                    </a:lnTo>
                    <a:lnTo>
                      <a:pt x="467360" y="444500"/>
                    </a:lnTo>
                    <a:lnTo>
                      <a:pt x="487680" y="436880"/>
                    </a:lnTo>
                    <a:lnTo>
                      <a:pt x="513080" y="419100"/>
                    </a:lnTo>
                    <a:lnTo>
                      <a:pt x="538480" y="403860"/>
                    </a:lnTo>
                    <a:lnTo>
                      <a:pt x="556260" y="436880"/>
                    </a:lnTo>
                    <a:lnTo>
                      <a:pt x="584200" y="459740"/>
                    </a:lnTo>
                    <a:lnTo>
                      <a:pt x="624840" y="441960"/>
                    </a:lnTo>
                    <a:lnTo>
                      <a:pt x="637540" y="403860"/>
                    </a:lnTo>
                    <a:lnTo>
                      <a:pt x="678180" y="398780"/>
                    </a:lnTo>
                    <a:lnTo>
                      <a:pt x="678180" y="360680"/>
                    </a:lnTo>
                    <a:lnTo>
                      <a:pt x="703580" y="347980"/>
                    </a:lnTo>
                    <a:lnTo>
                      <a:pt x="721360" y="304800"/>
                    </a:lnTo>
                    <a:lnTo>
                      <a:pt x="713740" y="259080"/>
                    </a:lnTo>
                    <a:lnTo>
                      <a:pt x="741680" y="238760"/>
                    </a:lnTo>
                    <a:lnTo>
                      <a:pt x="716280" y="185420"/>
                    </a:lnTo>
                    <a:lnTo>
                      <a:pt x="685800" y="175260"/>
                    </a:lnTo>
                    <a:lnTo>
                      <a:pt x="652780" y="195580"/>
                    </a:lnTo>
                    <a:lnTo>
                      <a:pt x="619760" y="185420"/>
                    </a:lnTo>
                    <a:lnTo>
                      <a:pt x="619760" y="157480"/>
                    </a:lnTo>
                    <a:lnTo>
                      <a:pt x="622300" y="132080"/>
                    </a:lnTo>
                    <a:lnTo>
                      <a:pt x="601980" y="101600"/>
                    </a:lnTo>
                    <a:lnTo>
                      <a:pt x="591820" y="73660"/>
                    </a:lnTo>
                    <a:lnTo>
                      <a:pt x="566420" y="48260"/>
                    </a:lnTo>
                    <a:lnTo>
                      <a:pt x="543560" y="17780"/>
                    </a:lnTo>
                    <a:lnTo>
                      <a:pt x="497840" y="10160"/>
                    </a:lnTo>
                    <a:lnTo>
                      <a:pt x="444500" y="27940"/>
                    </a:lnTo>
                    <a:close/>
                  </a:path>
                </a:pathLst>
              </a:cu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400">
                  <a:ln>
                    <a:solidFill>
                      <a:schemeClr val="accent1">
                        <a:alpha val="0"/>
                      </a:schemeClr>
                    </a:solidFill>
                  </a:ln>
                </a:endParaRPr>
              </a:p>
            </p:txBody>
          </p:sp>
          <p:sp>
            <p:nvSpPr>
              <p:cNvPr id="41" name="전라북도">
                <a:extLst>
                  <a:ext uri="{FF2B5EF4-FFF2-40B4-BE49-F238E27FC236}">
                    <a16:creationId xmlns:a16="http://schemas.microsoft.com/office/drawing/2014/main" id="{B4CF2149-D44D-6CAB-9914-7640FF359E56}"/>
                  </a:ext>
                </a:extLst>
              </p:cNvPr>
              <p:cNvSpPr/>
              <p:nvPr/>
            </p:nvSpPr>
            <p:spPr>
              <a:xfrm>
                <a:off x="1882140" y="6435090"/>
                <a:ext cx="3935730" cy="2411730"/>
              </a:xfrm>
              <a:custGeom>
                <a:avLst/>
                <a:gdLst>
                  <a:gd name="connsiteX0" fmla="*/ 144780 w 3935730"/>
                  <a:gd name="connsiteY0" fmla="*/ 1417320 h 2411730"/>
                  <a:gd name="connsiteX1" fmla="*/ 171450 w 3935730"/>
                  <a:gd name="connsiteY1" fmla="*/ 1440180 h 2411730"/>
                  <a:gd name="connsiteX2" fmla="*/ 171450 w 3935730"/>
                  <a:gd name="connsiteY2" fmla="*/ 1493520 h 2411730"/>
                  <a:gd name="connsiteX3" fmla="*/ 160020 w 3935730"/>
                  <a:gd name="connsiteY3" fmla="*/ 1535430 h 2411730"/>
                  <a:gd name="connsiteX4" fmla="*/ 76200 w 3935730"/>
                  <a:gd name="connsiteY4" fmla="*/ 1607820 h 2411730"/>
                  <a:gd name="connsiteX5" fmla="*/ 45720 w 3935730"/>
                  <a:gd name="connsiteY5" fmla="*/ 1615440 h 2411730"/>
                  <a:gd name="connsiteX6" fmla="*/ 0 w 3935730"/>
                  <a:gd name="connsiteY6" fmla="*/ 1546860 h 2411730"/>
                  <a:gd name="connsiteX7" fmla="*/ 0 w 3935730"/>
                  <a:gd name="connsiteY7" fmla="*/ 1485900 h 2411730"/>
                  <a:gd name="connsiteX8" fmla="*/ 76200 w 3935730"/>
                  <a:gd name="connsiteY8" fmla="*/ 1474470 h 2411730"/>
                  <a:gd name="connsiteX9" fmla="*/ 102870 w 3935730"/>
                  <a:gd name="connsiteY9" fmla="*/ 1424940 h 2411730"/>
                  <a:gd name="connsiteX10" fmla="*/ 1954530 w 3935730"/>
                  <a:gd name="connsiteY10" fmla="*/ 0 h 2411730"/>
                  <a:gd name="connsiteX11" fmla="*/ 1973580 w 3935730"/>
                  <a:gd name="connsiteY11" fmla="*/ 3810 h 2411730"/>
                  <a:gd name="connsiteX12" fmla="*/ 1973580 w 3935730"/>
                  <a:gd name="connsiteY12" fmla="*/ 95250 h 2411730"/>
                  <a:gd name="connsiteX13" fmla="*/ 1977390 w 3935730"/>
                  <a:gd name="connsiteY13" fmla="*/ 144780 h 2411730"/>
                  <a:gd name="connsiteX14" fmla="*/ 2026920 w 3935730"/>
                  <a:gd name="connsiteY14" fmla="*/ 190500 h 2411730"/>
                  <a:gd name="connsiteX15" fmla="*/ 2339340 w 3935730"/>
                  <a:gd name="connsiteY15" fmla="*/ 129540 h 2411730"/>
                  <a:gd name="connsiteX16" fmla="*/ 2404110 w 3935730"/>
                  <a:gd name="connsiteY16" fmla="*/ 118110 h 2411730"/>
                  <a:gd name="connsiteX17" fmla="*/ 2487930 w 3935730"/>
                  <a:gd name="connsiteY17" fmla="*/ 30480 h 2411730"/>
                  <a:gd name="connsiteX18" fmla="*/ 2586990 w 3935730"/>
                  <a:gd name="connsiteY18" fmla="*/ 114300 h 2411730"/>
                  <a:gd name="connsiteX19" fmla="*/ 2613660 w 3935730"/>
                  <a:gd name="connsiteY19" fmla="*/ 217170 h 2411730"/>
                  <a:gd name="connsiteX20" fmla="*/ 2651760 w 3935730"/>
                  <a:gd name="connsiteY20" fmla="*/ 247650 h 2411730"/>
                  <a:gd name="connsiteX21" fmla="*/ 2754630 w 3935730"/>
                  <a:gd name="connsiteY21" fmla="*/ 316230 h 2411730"/>
                  <a:gd name="connsiteX22" fmla="*/ 2750820 w 3935730"/>
                  <a:gd name="connsiteY22" fmla="*/ 384810 h 2411730"/>
                  <a:gd name="connsiteX23" fmla="*/ 2766060 w 3935730"/>
                  <a:gd name="connsiteY23" fmla="*/ 400050 h 2411730"/>
                  <a:gd name="connsiteX24" fmla="*/ 2945130 w 3935730"/>
                  <a:gd name="connsiteY24" fmla="*/ 441960 h 2411730"/>
                  <a:gd name="connsiteX25" fmla="*/ 3002280 w 3935730"/>
                  <a:gd name="connsiteY25" fmla="*/ 426720 h 2411730"/>
                  <a:gd name="connsiteX26" fmla="*/ 3128010 w 3935730"/>
                  <a:gd name="connsiteY26" fmla="*/ 392430 h 2411730"/>
                  <a:gd name="connsiteX27" fmla="*/ 3154680 w 3935730"/>
                  <a:gd name="connsiteY27" fmla="*/ 377190 h 2411730"/>
                  <a:gd name="connsiteX28" fmla="*/ 3234690 w 3935730"/>
                  <a:gd name="connsiteY28" fmla="*/ 300990 h 2411730"/>
                  <a:gd name="connsiteX29" fmla="*/ 3310890 w 3935730"/>
                  <a:gd name="connsiteY29" fmla="*/ 297180 h 2411730"/>
                  <a:gd name="connsiteX30" fmla="*/ 3348990 w 3935730"/>
                  <a:gd name="connsiteY30" fmla="*/ 358140 h 2411730"/>
                  <a:gd name="connsiteX31" fmla="*/ 3489960 w 3935730"/>
                  <a:gd name="connsiteY31" fmla="*/ 419100 h 2411730"/>
                  <a:gd name="connsiteX32" fmla="*/ 3520440 w 3935730"/>
                  <a:gd name="connsiteY32" fmla="*/ 426720 h 2411730"/>
                  <a:gd name="connsiteX33" fmla="*/ 3703320 w 3935730"/>
                  <a:gd name="connsiteY33" fmla="*/ 358140 h 2411730"/>
                  <a:gd name="connsiteX34" fmla="*/ 3764280 w 3935730"/>
                  <a:gd name="connsiteY34" fmla="*/ 403860 h 2411730"/>
                  <a:gd name="connsiteX35" fmla="*/ 3783330 w 3935730"/>
                  <a:gd name="connsiteY35" fmla="*/ 411480 h 2411730"/>
                  <a:gd name="connsiteX36" fmla="*/ 3817620 w 3935730"/>
                  <a:gd name="connsiteY36" fmla="*/ 361950 h 2411730"/>
                  <a:gd name="connsiteX37" fmla="*/ 3874770 w 3935730"/>
                  <a:gd name="connsiteY37" fmla="*/ 419100 h 2411730"/>
                  <a:gd name="connsiteX38" fmla="*/ 3916680 w 3935730"/>
                  <a:gd name="connsiteY38" fmla="*/ 476250 h 2411730"/>
                  <a:gd name="connsiteX39" fmla="*/ 3935730 w 3935730"/>
                  <a:gd name="connsiteY39" fmla="*/ 582930 h 2411730"/>
                  <a:gd name="connsiteX40" fmla="*/ 3802380 w 3935730"/>
                  <a:gd name="connsiteY40" fmla="*/ 815340 h 2411730"/>
                  <a:gd name="connsiteX41" fmla="*/ 3775710 w 3935730"/>
                  <a:gd name="connsiteY41" fmla="*/ 822960 h 2411730"/>
                  <a:gd name="connsiteX42" fmla="*/ 3592830 w 3935730"/>
                  <a:gd name="connsiteY42" fmla="*/ 895350 h 2411730"/>
                  <a:gd name="connsiteX43" fmla="*/ 3558540 w 3935730"/>
                  <a:gd name="connsiteY43" fmla="*/ 941070 h 2411730"/>
                  <a:gd name="connsiteX44" fmla="*/ 3539490 w 3935730"/>
                  <a:gd name="connsiteY44" fmla="*/ 1009650 h 2411730"/>
                  <a:gd name="connsiteX45" fmla="*/ 3516630 w 3935730"/>
                  <a:gd name="connsiteY45" fmla="*/ 1043940 h 2411730"/>
                  <a:gd name="connsiteX46" fmla="*/ 3387090 w 3935730"/>
                  <a:gd name="connsiteY46" fmla="*/ 1127760 h 2411730"/>
                  <a:gd name="connsiteX47" fmla="*/ 3371850 w 3935730"/>
                  <a:gd name="connsiteY47" fmla="*/ 1150620 h 2411730"/>
                  <a:gd name="connsiteX48" fmla="*/ 3371850 w 3935730"/>
                  <a:gd name="connsiteY48" fmla="*/ 1207770 h 2411730"/>
                  <a:gd name="connsiteX49" fmla="*/ 3368040 w 3935730"/>
                  <a:gd name="connsiteY49" fmla="*/ 1299210 h 2411730"/>
                  <a:gd name="connsiteX50" fmla="*/ 3360420 w 3935730"/>
                  <a:gd name="connsiteY50" fmla="*/ 1348740 h 2411730"/>
                  <a:gd name="connsiteX51" fmla="*/ 3261360 w 3935730"/>
                  <a:gd name="connsiteY51" fmla="*/ 1592580 h 2411730"/>
                  <a:gd name="connsiteX52" fmla="*/ 3227070 w 3935730"/>
                  <a:gd name="connsiteY52" fmla="*/ 1645920 h 2411730"/>
                  <a:gd name="connsiteX53" fmla="*/ 3215640 w 3935730"/>
                  <a:gd name="connsiteY53" fmla="*/ 1710690 h 2411730"/>
                  <a:gd name="connsiteX54" fmla="*/ 3234690 w 3935730"/>
                  <a:gd name="connsiteY54" fmla="*/ 1771650 h 2411730"/>
                  <a:gd name="connsiteX55" fmla="*/ 3257550 w 3935730"/>
                  <a:gd name="connsiteY55" fmla="*/ 1802130 h 2411730"/>
                  <a:gd name="connsiteX56" fmla="*/ 3303270 w 3935730"/>
                  <a:gd name="connsiteY56" fmla="*/ 1802130 h 2411730"/>
                  <a:gd name="connsiteX57" fmla="*/ 3348990 w 3935730"/>
                  <a:gd name="connsiteY57" fmla="*/ 1920240 h 2411730"/>
                  <a:gd name="connsiteX58" fmla="*/ 3326130 w 3935730"/>
                  <a:gd name="connsiteY58" fmla="*/ 1988820 h 2411730"/>
                  <a:gd name="connsiteX59" fmla="*/ 3326130 w 3935730"/>
                  <a:gd name="connsiteY59" fmla="*/ 2019300 h 2411730"/>
                  <a:gd name="connsiteX60" fmla="*/ 3390900 w 3935730"/>
                  <a:gd name="connsiteY60" fmla="*/ 2072640 h 2411730"/>
                  <a:gd name="connsiteX61" fmla="*/ 3371850 w 3935730"/>
                  <a:gd name="connsiteY61" fmla="*/ 2160270 h 2411730"/>
                  <a:gd name="connsiteX62" fmla="*/ 3280410 w 3935730"/>
                  <a:gd name="connsiteY62" fmla="*/ 2236470 h 2411730"/>
                  <a:gd name="connsiteX63" fmla="*/ 3265170 w 3935730"/>
                  <a:gd name="connsiteY63" fmla="*/ 2255520 h 2411730"/>
                  <a:gd name="connsiteX64" fmla="*/ 3265170 w 3935730"/>
                  <a:gd name="connsiteY64" fmla="*/ 2366010 h 2411730"/>
                  <a:gd name="connsiteX65" fmla="*/ 3219450 w 3935730"/>
                  <a:gd name="connsiteY65" fmla="*/ 2411730 h 2411730"/>
                  <a:gd name="connsiteX66" fmla="*/ 3150870 w 3935730"/>
                  <a:gd name="connsiteY66" fmla="*/ 2331720 h 2411730"/>
                  <a:gd name="connsiteX67" fmla="*/ 3093720 w 3935730"/>
                  <a:gd name="connsiteY67" fmla="*/ 2312670 h 2411730"/>
                  <a:gd name="connsiteX68" fmla="*/ 2945130 w 3935730"/>
                  <a:gd name="connsiteY68" fmla="*/ 2247900 h 2411730"/>
                  <a:gd name="connsiteX69" fmla="*/ 2899410 w 3935730"/>
                  <a:gd name="connsiteY69" fmla="*/ 2263140 h 2411730"/>
                  <a:gd name="connsiteX70" fmla="*/ 2827020 w 3935730"/>
                  <a:gd name="connsiteY70" fmla="*/ 2312670 h 2411730"/>
                  <a:gd name="connsiteX71" fmla="*/ 2804160 w 3935730"/>
                  <a:gd name="connsiteY71" fmla="*/ 2369820 h 2411730"/>
                  <a:gd name="connsiteX72" fmla="*/ 2773680 w 3935730"/>
                  <a:gd name="connsiteY72" fmla="*/ 2388870 h 2411730"/>
                  <a:gd name="connsiteX73" fmla="*/ 2743200 w 3935730"/>
                  <a:gd name="connsiteY73" fmla="*/ 2385060 h 2411730"/>
                  <a:gd name="connsiteX74" fmla="*/ 2263140 w 3935730"/>
                  <a:gd name="connsiteY74" fmla="*/ 2339340 h 2411730"/>
                  <a:gd name="connsiteX75" fmla="*/ 2225040 w 3935730"/>
                  <a:gd name="connsiteY75" fmla="*/ 2354580 h 2411730"/>
                  <a:gd name="connsiteX76" fmla="*/ 2156460 w 3935730"/>
                  <a:gd name="connsiteY76" fmla="*/ 2396490 h 2411730"/>
                  <a:gd name="connsiteX77" fmla="*/ 2023110 w 3935730"/>
                  <a:gd name="connsiteY77" fmla="*/ 2358390 h 2411730"/>
                  <a:gd name="connsiteX78" fmla="*/ 2038350 w 3935730"/>
                  <a:gd name="connsiteY78" fmla="*/ 2236470 h 2411730"/>
                  <a:gd name="connsiteX79" fmla="*/ 1965960 w 3935730"/>
                  <a:gd name="connsiteY79" fmla="*/ 2164080 h 2411730"/>
                  <a:gd name="connsiteX80" fmla="*/ 2026920 w 3935730"/>
                  <a:gd name="connsiteY80" fmla="*/ 2038350 h 2411730"/>
                  <a:gd name="connsiteX81" fmla="*/ 1882140 w 3935730"/>
                  <a:gd name="connsiteY81" fmla="*/ 1988820 h 2411730"/>
                  <a:gd name="connsiteX82" fmla="*/ 1851660 w 3935730"/>
                  <a:gd name="connsiteY82" fmla="*/ 2007870 h 2411730"/>
                  <a:gd name="connsiteX83" fmla="*/ 1809750 w 3935730"/>
                  <a:gd name="connsiteY83" fmla="*/ 2065020 h 2411730"/>
                  <a:gd name="connsiteX84" fmla="*/ 1802130 w 3935730"/>
                  <a:gd name="connsiteY84" fmla="*/ 2122170 h 2411730"/>
                  <a:gd name="connsiteX85" fmla="*/ 1783080 w 3935730"/>
                  <a:gd name="connsiteY85" fmla="*/ 2141220 h 2411730"/>
                  <a:gd name="connsiteX86" fmla="*/ 1714500 w 3935730"/>
                  <a:gd name="connsiteY86" fmla="*/ 2122170 h 2411730"/>
                  <a:gd name="connsiteX87" fmla="*/ 1699260 w 3935730"/>
                  <a:gd name="connsiteY87" fmla="*/ 2106930 h 2411730"/>
                  <a:gd name="connsiteX88" fmla="*/ 1668780 w 3935730"/>
                  <a:gd name="connsiteY88" fmla="*/ 1988820 h 2411730"/>
                  <a:gd name="connsiteX89" fmla="*/ 1638300 w 3935730"/>
                  <a:gd name="connsiteY89" fmla="*/ 1965960 h 2411730"/>
                  <a:gd name="connsiteX90" fmla="*/ 1504950 w 3935730"/>
                  <a:gd name="connsiteY90" fmla="*/ 1885950 h 2411730"/>
                  <a:gd name="connsiteX91" fmla="*/ 1249680 w 3935730"/>
                  <a:gd name="connsiteY91" fmla="*/ 1935480 h 2411730"/>
                  <a:gd name="connsiteX92" fmla="*/ 1253490 w 3935730"/>
                  <a:gd name="connsiteY92" fmla="*/ 1962150 h 2411730"/>
                  <a:gd name="connsiteX93" fmla="*/ 1287780 w 3935730"/>
                  <a:gd name="connsiteY93" fmla="*/ 2057400 h 2411730"/>
                  <a:gd name="connsiteX94" fmla="*/ 1283970 w 3935730"/>
                  <a:gd name="connsiteY94" fmla="*/ 2080260 h 2411730"/>
                  <a:gd name="connsiteX95" fmla="*/ 1211580 w 3935730"/>
                  <a:gd name="connsiteY95" fmla="*/ 2099310 h 2411730"/>
                  <a:gd name="connsiteX96" fmla="*/ 1203960 w 3935730"/>
                  <a:gd name="connsiteY96" fmla="*/ 2125980 h 2411730"/>
                  <a:gd name="connsiteX97" fmla="*/ 1154430 w 3935730"/>
                  <a:gd name="connsiteY97" fmla="*/ 2251710 h 2411730"/>
                  <a:gd name="connsiteX98" fmla="*/ 1101090 w 3935730"/>
                  <a:gd name="connsiteY98" fmla="*/ 2270760 h 2411730"/>
                  <a:gd name="connsiteX99" fmla="*/ 891540 w 3935730"/>
                  <a:gd name="connsiteY99" fmla="*/ 2324100 h 2411730"/>
                  <a:gd name="connsiteX100" fmla="*/ 819150 w 3935730"/>
                  <a:gd name="connsiteY100" fmla="*/ 2343150 h 2411730"/>
                  <a:gd name="connsiteX101" fmla="*/ 777240 w 3935730"/>
                  <a:gd name="connsiteY101" fmla="*/ 2331720 h 2411730"/>
                  <a:gd name="connsiteX102" fmla="*/ 773430 w 3935730"/>
                  <a:gd name="connsiteY102" fmla="*/ 2293620 h 2411730"/>
                  <a:gd name="connsiteX103" fmla="*/ 781050 w 3935730"/>
                  <a:gd name="connsiteY103" fmla="*/ 2255520 h 2411730"/>
                  <a:gd name="connsiteX104" fmla="*/ 838200 w 3935730"/>
                  <a:gd name="connsiteY104" fmla="*/ 2118360 h 2411730"/>
                  <a:gd name="connsiteX105" fmla="*/ 826770 w 3935730"/>
                  <a:gd name="connsiteY105" fmla="*/ 2076450 h 2411730"/>
                  <a:gd name="connsiteX106" fmla="*/ 784860 w 3935730"/>
                  <a:gd name="connsiteY106" fmla="*/ 2057400 h 2411730"/>
                  <a:gd name="connsiteX107" fmla="*/ 621030 w 3935730"/>
                  <a:gd name="connsiteY107" fmla="*/ 2114550 h 2411730"/>
                  <a:gd name="connsiteX108" fmla="*/ 457200 w 3935730"/>
                  <a:gd name="connsiteY108" fmla="*/ 2148840 h 2411730"/>
                  <a:gd name="connsiteX109" fmla="*/ 354330 w 3935730"/>
                  <a:gd name="connsiteY109" fmla="*/ 2152650 h 2411730"/>
                  <a:gd name="connsiteX110" fmla="*/ 358140 w 3935730"/>
                  <a:gd name="connsiteY110" fmla="*/ 2076450 h 2411730"/>
                  <a:gd name="connsiteX111" fmla="*/ 457200 w 3935730"/>
                  <a:gd name="connsiteY111" fmla="*/ 1992630 h 2411730"/>
                  <a:gd name="connsiteX112" fmla="*/ 468630 w 3935730"/>
                  <a:gd name="connsiteY112" fmla="*/ 1866900 h 2411730"/>
                  <a:gd name="connsiteX113" fmla="*/ 480060 w 3935730"/>
                  <a:gd name="connsiteY113" fmla="*/ 1847850 h 2411730"/>
                  <a:gd name="connsiteX114" fmla="*/ 605790 w 3935730"/>
                  <a:gd name="connsiteY114" fmla="*/ 1722120 h 2411730"/>
                  <a:gd name="connsiteX115" fmla="*/ 842010 w 3935730"/>
                  <a:gd name="connsiteY115" fmla="*/ 1664970 h 2411730"/>
                  <a:gd name="connsiteX116" fmla="*/ 883920 w 3935730"/>
                  <a:gd name="connsiteY116" fmla="*/ 1600200 h 2411730"/>
                  <a:gd name="connsiteX117" fmla="*/ 929640 w 3935730"/>
                  <a:gd name="connsiteY117" fmla="*/ 1615440 h 2411730"/>
                  <a:gd name="connsiteX118" fmla="*/ 967740 w 3935730"/>
                  <a:gd name="connsiteY118" fmla="*/ 1577340 h 2411730"/>
                  <a:gd name="connsiteX119" fmla="*/ 891540 w 3935730"/>
                  <a:gd name="connsiteY119" fmla="*/ 1558290 h 2411730"/>
                  <a:gd name="connsiteX120" fmla="*/ 579120 w 3935730"/>
                  <a:gd name="connsiteY120" fmla="*/ 1588770 h 2411730"/>
                  <a:gd name="connsiteX121" fmla="*/ 487680 w 3935730"/>
                  <a:gd name="connsiteY121" fmla="*/ 1470660 h 2411730"/>
                  <a:gd name="connsiteX122" fmla="*/ 502920 w 3935730"/>
                  <a:gd name="connsiteY122" fmla="*/ 1383030 h 2411730"/>
                  <a:gd name="connsiteX123" fmla="*/ 521970 w 3935730"/>
                  <a:gd name="connsiteY123" fmla="*/ 1360170 h 2411730"/>
                  <a:gd name="connsiteX124" fmla="*/ 697230 w 3935730"/>
                  <a:gd name="connsiteY124" fmla="*/ 1226820 h 2411730"/>
                  <a:gd name="connsiteX125" fmla="*/ 765810 w 3935730"/>
                  <a:gd name="connsiteY125" fmla="*/ 1242060 h 2411730"/>
                  <a:gd name="connsiteX126" fmla="*/ 800100 w 3935730"/>
                  <a:gd name="connsiteY126" fmla="*/ 1226820 h 2411730"/>
                  <a:gd name="connsiteX127" fmla="*/ 868680 w 3935730"/>
                  <a:gd name="connsiteY127" fmla="*/ 1093470 h 2411730"/>
                  <a:gd name="connsiteX128" fmla="*/ 876300 w 3935730"/>
                  <a:gd name="connsiteY128" fmla="*/ 1043940 h 2411730"/>
                  <a:gd name="connsiteX129" fmla="*/ 834390 w 3935730"/>
                  <a:gd name="connsiteY129" fmla="*/ 960120 h 2411730"/>
                  <a:gd name="connsiteX130" fmla="*/ 842010 w 3935730"/>
                  <a:gd name="connsiteY130" fmla="*/ 941070 h 2411730"/>
                  <a:gd name="connsiteX131" fmla="*/ 994410 w 3935730"/>
                  <a:gd name="connsiteY131" fmla="*/ 952500 h 2411730"/>
                  <a:gd name="connsiteX132" fmla="*/ 1093470 w 3935730"/>
                  <a:gd name="connsiteY132" fmla="*/ 941070 h 2411730"/>
                  <a:gd name="connsiteX133" fmla="*/ 1211580 w 3935730"/>
                  <a:gd name="connsiteY133" fmla="*/ 986790 h 2411730"/>
                  <a:gd name="connsiteX134" fmla="*/ 1211580 w 3935730"/>
                  <a:gd name="connsiteY134" fmla="*/ 952500 h 2411730"/>
                  <a:gd name="connsiteX135" fmla="*/ 1009650 w 3935730"/>
                  <a:gd name="connsiteY135" fmla="*/ 815340 h 2411730"/>
                  <a:gd name="connsiteX136" fmla="*/ 1104900 w 3935730"/>
                  <a:gd name="connsiteY136" fmla="*/ 742950 h 2411730"/>
                  <a:gd name="connsiteX137" fmla="*/ 1226820 w 3935730"/>
                  <a:gd name="connsiteY137" fmla="*/ 720090 h 2411730"/>
                  <a:gd name="connsiteX138" fmla="*/ 1276350 w 3935730"/>
                  <a:gd name="connsiteY138" fmla="*/ 670560 h 2411730"/>
                  <a:gd name="connsiteX139" fmla="*/ 1234440 w 3935730"/>
                  <a:gd name="connsiteY139" fmla="*/ 670560 h 2411730"/>
                  <a:gd name="connsiteX140" fmla="*/ 902970 w 3935730"/>
                  <a:gd name="connsiteY140" fmla="*/ 723900 h 2411730"/>
                  <a:gd name="connsiteX141" fmla="*/ 864870 w 3935730"/>
                  <a:gd name="connsiteY141" fmla="*/ 704850 h 2411730"/>
                  <a:gd name="connsiteX142" fmla="*/ 838200 w 3935730"/>
                  <a:gd name="connsiteY142" fmla="*/ 567690 h 2411730"/>
                  <a:gd name="connsiteX143" fmla="*/ 769620 w 3935730"/>
                  <a:gd name="connsiteY143" fmla="*/ 525780 h 2411730"/>
                  <a:gd name="connsiteX144" fmla="*/ 902970 w 3935730"/>
                  <a:gd name="connsiteY144" fmla="*/ 400050 h 2411730"/>
                  <a:gd name="connsiteX145" fmla="*/ 998220 w 3935730"/>
                  <a:gd name="connsiteY145" fmla="*/ 384810 h 2411730"/>
                  <a:gd name="connsiteX146" fmla="*/ 990600 w 3935730"/>
                  <a:gd name="connsiteY146" fmla="*/ 342900 h 2411730"/>
                  <a:gd name="connsiteX147" fmla="*/ 1017270 w 3935730"/>
                  <a:gd name="connsiteY147" fmla="*/ 323850 h 2411730"/>
                  <a:gd name="connsiteX148" fmla="*/ 1062990 w 3935730"/>
                  <a:gd name="connsiteY148" fmla="*/ 316230 h 2411730"/>
                  <a:gd name="connsiteX149" fmla="*/ 1303020 w 3935730"/>
                  <a:gd name="connsiteY149" fmla="*/ 281940 h 2411730"/>
                  <a:gd name="connsiteX150" fmla="*/ 1360170 w 3935730"/>
                  <a:gd name="connsiteY150" fmla="*/ 274320 h 2411730"/>
                  <a:gd name="connsiteX151" fmla="*/ 1383030 w 3935730"/>
                  <a:gd name="connsiteY151" fmla="*/ 236220 h 2411730"/>
                  <a:gd name="connsiteX152" fmla="*/ 1413510 w 3935730"/>
                  <a:gd name="connsiteY152" fmla="*/ 99060 h 2411730"/>
                  <a:gd name="connsiteX153" fmla="*/ 1432560 w 3935730"/>
                  <a:gd name="connsiteY153" fmla="*/ 64770 h 2411730"/>
                  <a:gd name="connsiteX154" fmla="*/ 1607820 w 3935730"/>
                  <a:gd name="connsiteY154" fmla="*/ 53340 h 2411730"/>
                  <a:gd name="connsiteX155" fmla="*/ 1847850 w 3935730"/>
                  <a:gd name="connsiteY155" fmla="*/ 19050 h 2411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Lst>
                <a:rect l="l" t="t" r="r" b="b"/>
                <a:pathLst>
                  <a:path w="3935730" h="2411730">
                    <a:moveTo>
                      <a:pt x="144780" y="1417320"/>
                    </a:moveTo>
                    <a:lnTo>
                      <a:pt x="171450" y="1440180"/>
                    </a:lnTo>
                    <a:lnTo>
                      <a:pt x="171450" y="1493520"/>
                    </a:lnTo>
                    <a:lnTo>
                      <a:pt x="160020" y="1535430"/>
                    </a:lnTo>
                    <a:lnTo>
                      <a:pt x="76200" y="1607820"/>
                    </a:lnTo>
                    <a:lnTo>
                      <a:pt x="45720" y="1615440"/>
                    </a:lnTo>
                    <a:lnTo>
                      <a:pt x="0" y="1546860"/>
                    </a:lnTo>
                    <a:lnTo>
                      <a:pt x="0" y="1485900"/>
                    </a:lnTo>
                    <a:lnTo>
                      <a:pt x="76200" y="1474470"/>
                    </a:lnTo>
                    <a:lnTo>
                      <a:pt x="102870" y="1424940"/>
                    </a:lnTo>
                    <a:close/>
                    <a:moveTo>
                      <a:pt x="1954530" y="0"/>
                    </a:moveTo>
                    <a:lnTo>
                      <a:pt x="1973580" y="3810"/>
                    </a:lnTo>
                    <a:lnTo>
                      <a:pt x="1973580" y="95250"/>
                    </a:lnTo>
                    <a:lnTo>
                      <a:pt x="1977390" y="144780"/>
                    </a:lnTo>
                    <a:lnTo>
                      <a:pt x="2026920" y="190500"/>
                    </a:lnTo>
                    <a:lnTo>
                      <a:pt x="2339340" y="129540"/>
                    </a:lnTo>
                    <a:lnTo>
                      <a:pt x="2404110" y="118110"/>
                    </a:lnTo>
                    <a:lnTo>
                      <a:pt x="2487930" y="30480"/>
                    </a:lnTo>
                    <a:lnTo>
                      <a:pt x="2586990" y="114300"/>
                    </a:lnTo>
                    <a:lnTo>
                      <a:pt x="2613660" y="217170"/>
                    </a:lnTo>
                    <a:lnTo>
                      <a:pt x="2651760" y="247650"/>
                    </a:lnTo>
                    <a:lnTo>
                      <a:pt x="2754630" y="316230"/>
                    </a:lnTo>
                    <a:lnTo>
                      <a:pt x="2750820" y="384810"/>
                    </a:lnTo>
                    <a:lnTo>
                      <a:pt x="2766060" y="400050"/>
                    </a:lnTo>
                    <a:lnTo>
                      <a:pt x="2945130" y="441960"/>
                    </a:lnTo>
                    <a:lnTo>
                      <a:pt x="3002280" y="426720"/>
                    </a:lnTo>
                    <a:lnTo>
                      <a:pt x="3128010" y="392430"/>
                    </a:lnTo>
                    <a:lnTo>
                      <a:pt x="3154680" y="377190"/>
                    </a:lnTo>
                    <a:lnTo>
                      <a:pt x="3234690" y="300990"/>
                    </a:lnTo>
                    <a:lnTo>
                      <a:pt x="3310890" y="297180"/>
                    </a:lnTo>
                    <a:lnTo>
                      <a:pt x="3348990" y="358140"/>
                    </a:lnTo>
                    <a:lnTo>
                      <a:pt x="3489960" y="419100"/>
                    </a:lnTo>
                    <a:lnTo>
                      <a:pt x="3520440" y="426720"/>
                    </a:lnTo>
                    <a:lnTo>
                      <a:pt x="3703320" y="358140"/>
                    </a:lnTo>
                    <a:lnTo>
                      <a:pt x="3764280" y="403860"/>
                    </a:lnTo>
                    <a:lnTo>
                      <a:pt x="3783330" y="411480"/>
                    </a:lnTo>
                    <a:lnTo>
                      <a:pt x="3817620" y="361950"/>
                    </a:lnTo>
                    <a:lnTo>
                      <a:pt x="3874770" y="419100"/>
                    </a:lnTo>
                    <a:lnTo>
                      <a:pt x="3916680" y="476250"/>
                    </a:lnTo>
                    <a:lnTo>
                      <a:pt x="3935730" y="582930"/>
                    </a:lnTo>
                    <a:lnTo>
                      <a:pt x="3802380" y="815340"/>
                    </a:lnTo>
                    <a:lnTo>
                      <a:pt x="3775710" y="822960"/>
                    </a:lnTo>
                    <a:lnTo>
                      <a:pt x="3592830" y="895350"/>
                    </a:lnTo>
                    <a:lnTo>
                      <a:pt x="3558540" y="941070"/>
                    </a:lnTo>
                    <a:lnTo>
                      <a:pt x="3539490" y="1009650"/>
                    </a:lnTo>
                    <a:lnTo>
                      <a:pt x="3516630" y="1043940"/>
                    </a:lnTo>
                    <a:lnTo>
                      <a:pt x="3387090" y="1127760"/>
                    </a:lnTo>
                    <a:lnTo>
                      <a:pt x="3371850" y="1150620"/>
                    </a:lnTo>
                    <a:lnTo>
                      <a:pt x="3371850" y="1207770"/>
                    </a:lnTo>
                    <a:lnTo>
                      <a:pt x="3368040" y="1299210"/>
                    </a:lnTo>
                    <a:lnTo>
                      <a:pt x="3360420" y="1348740"/>
                    </a:lnTo>
                    <a:lnTo>
                      <a:pt x="3261360" y="1592580"/>
                    </a:lnTo>
                    <a:lnTo>
                      <a:pt x="3227070" y="1645920"/>
                    </a:lnTo>
                    <a:lnTo>
                      <a:pt x="3215640" y="1710690"/>
                    </a:lnTo>
                    <a:lnTo>
                      <a:pt x="3234690" y="1771650"/>
                    </a:lnTo>
                    <a:lnTo>
                      <a:pt x="3257550" y="1802130"/>
                    </a:lnTo>
                    <a:lnTo>
                      <a:pt x="3303270" y="1802130"/>
                    </a:lnTo>
                    <a:lnTo>
                      <a:pt x="3348990" y="1920240"/>
                    </a:lnTo>
                    <a:lnTo>
                      <a:pt x="3326130" y="1988820"/>
                    </a:lnTo>
                    <a:lnTo>
                      <a:pt x="3326130" y="2019300"/>
                    </a:lnTo>
                    <a:lnTo>
                      <a:pt x="3390900" y="2072640"/>
                    </a:lnTo>
                    <a:lnTo>
                      <a:pt x="3371850" y="2160270"/>
                    </a:lnTo>
                    <a:lnTo>
                      <a:pt x="3280410" y="2236470"/>
                    </a:lnTo>
                    <a:lnTo>
                      <a:pt x="3265170" y="2255520"/>
                    </a:lnTo>
                    <a:lnTo>
                      <a:pt x="3265170" y="2366010"/>
                    </a:lnTo>
                    <a:lnTo>
                      <a:pt x="3219450" y="2411730"/>
                    </a:lnTo>
                    <a:lnTo>
                      <a:pt x="3150870" y="2331720"/>
                    </a:lnTo>
                    <a:lnTo>
                      <a:pt x="3093720" y="2312670"/>
                    </a:lnTo>
                    <a:lnTo>
                      <a:pt x="2945130" y="2247900"/>
                    </a:lnTo>
                    <a:lnTo>
                      <a:pt x="2899410" y="2263140"/>
                    </a:lnTo>
                    <a:lnTo>
                      <a:pt x="2827020" y="2312670"/>
                    </a:lnTo>
                    <a:lnTo>
                      <a:pt x="2804160" y="2369820"/>
                    </a:lnTo>
                    <a:lnTo>
                      <a:pt x="2773680" y="2388870"/>
                    </a:lnTo>
                    <a:lnTo>
                      <a:pt x="2743200" y="2385060"/>
                    </a:lnTo>
                    <a:lnTo>
                      <a:pt x="2263140" y="2339340"/>
                    </a:lnTo>
                    <a:lnTo>
                      <a:pt x="2225040" y="2354580"/>
                    </a:lnTo>
                    <a:lnTo>
                      <a:pt x="2156460" y="2396490"/>
                    </a:lnTo>
                    <a:lnTo>
                      <a:pt x="2023110" y="2358390"/>
                    </a:lnTo>
                    <a:lnTo>
                      <a:pt x="2038350" y="2236470"/>
                    </a:lnTo>
                    <a:lnTo>
                      <a:pt x="1965960" y="2164080"/>
                    </a:lnTo>
                    <a:lnTo>
                      <a:pt x="2026920" y="2038350"/>
                    </a:lnTo>
                    <a:lnTo>
                      <a:pt x="1882140" y="1988820"/>
                    </a:lnTo>
                    <a:lnTo>
                      <a:pt x="1851660" y="2007870"/>
                    </a:lnTo>
                    <a:lnTo>
                      <a:pt x="1809750" y="2065020"/>
                    </a:lnTo>
                    <a:lnTo>
                      <a:pt x="1802130" y="2122170"/>
                    </a:lnTo>
                    <a:lnTo>
                      <a:pt x="1783080" y="2141220"/>
                    </a:lnTo>
                    <a:lnTo>
                      <a:pt x="1714500" y="2122170"/>
                    </a:lnTo>
                    <a:lnTo>
                      <a:pt x="1699260" y="2106930"/>
                    </a:lnTo>
                    <a:lnTo>
                      <a:pt x="1668780" y="1988820"/>
                    </a:lnTo>
                    <a:lnTo>
                      <a:pt x="1638300" y="1965960"/>
                    </a:lnTo>
                    <a:lnTo>
                      <a:pt x="1504950" y="1885950"/>
                    </a:lnTo>
                    <a:lnTo>
                      <a:pt x="1249680" y="1935480"/>
                    </a:lnTo>
                    <a:lnTo>
                      <a:pt x="1253490" y="1962150"/>
                    </a:lnTo>
                    <a:lnTo>
                      <a:pt x="1287780" y="2057400"/>
                    </a:lnTo>
                    <a:lnTo>
                      <a:pt x="1283970" y="2080260"/>
                    </a:lnTo>
                    <a:lnTo>
                      <a:pt x="1211580" y="2099310"/>
                    </a:lnTo>
                    <a:lnTo>
                      <a:pt x="1203960" y="2125980"/>
                    </a:lnTo>
                    <a:lnTo>
                      <a:pt x="1154430" y="2251710"/>
                    </a:lnTo>
                    <a:lnTo>
                      <a:pt x="1101090" y="2270760"/>
                    </a:lnTo>
                    <a:lnTo>
                      <a:pt x="891540" y="2324100"/>
                    </a:lnTo>
                    <a:lnTo>
                      <a:pt x="819150" y="2343150"/>
                    </a:lnTo>
                    <a:lnTo>
                      <a:pt x="777240" y="2331720"/>
                    </a:lnTo>
                    <a:lnTo>
                      <a:pt x="773430" y="2293620"/>
                    </a:lnTo>
                    <a:lnTo>
                      <a:pt x="781050" y="2255520"/>
                    </a:lnTo>
                    <a:lnTo>
                      <a:pt x="838200" y="2118360"/>
                    </a:lnTo>
                    <a:lnTo>
                      <a:pt x="826770" y="2076450"/>
                    </a:lnTo>
                    <a:lnTo>
                      <a:pt x="784860" y="2057400"/>
                    </a:lnTo>
                    <a:lnTo>
                      <a:pt x="621030" y="2114550"/>
                    </a:lnTo>
                    <a:lnTo>
                      <a:pt x="457200" y="2148840"/>
                    </a:lnTo>
                    <a:lnTo>
                      <a:pt x="354330" y="2152650"/>
                    </a:lnTo>
                    <a:lnTo>
                      <a:pt x="358140" y="2076450"/>
                    </a:lnTo>
                    <a:lnTo>
                      <a:pt x="457200" y="1992630"/>
                    </a:lnTo>
                    <a:lnTo>
                      <a:pt x="468630" y="1866900"/>
                    </a:lnTo>
                    <a:lnTo>
                      <a:pt x="480060" y="1847850"/>
                    </a:lnTo>
                    <a:lnTo>
                      <a:pt x="605790" y="1722120"/>
                    </a:lnTo>
                    <a:lnTo>
                      <a:pt x="842010" y="1664970"/>
                    </a:lnTo>
                    <a:lnTo>
                      <a:pt x="883920" y="1600200"/>
                    </a:lnTo>
                    <a:lnTo>
                      <a:pt x="929640" y="1615440"/>
                    </a:lnTo>
                    <a:lnTo>
                      <a:pt x="967740" y="1577340"/>
                    </a:lnTo>
                    <a:lnTo>
                      <a:pt x="891540" y="1558290"/>
                    </a:lnTo>
                    <a:lnTo>
                      <a:pt x="579120" y="1588770"/>
                    </a:lnTo>
                    <a:lnTo>
                      <a:pt x="487680" y="1470660"/>
                    </a:lnTo>
                    <a:lnTo>
                      <a:pt x="502920" y="1383030"/>
                    </a:lnTo>
                    <a:lnTo>
                      <a:pt x="521970" y="1360170"/>
                    </a:lnTo>
                    <a:lnTo>
                      <a:pt x="697230" y="1226820"/>
                    </a:lnTo>
                    <a:lnTo>
                      <a:pt x="765810" y="1242060"/>
                    </a:lnTo>
                    <a:lnTo>
                      <a:pt x="800100" y="1226820"/>
                    </a:lnTo>
                    <a:lnTo>
                      <a:pt x="868680" y="1093470"/>
                    </a:lnTo>
                    <a:lnTo>
                      <a:pt x="876300" y="1043940"/>
                    </a:lnTo>
                    <a:lnTo>
                      <a:pt x="834390" y="960120"/>
                    </a:lnTo>
                    <a:lnTo>
                      <a:pt x="842010" y="941070"/>
                    </a:lnTo>
                    <a:lnTo>
                      <a:pt x="994410" y="952500"/>
                    </a:lnTo>
                    <a:lnTo>
                      <a:pt x="1093470" y="941070"/>
                    </a:lnTo>
                    <a:lnTo>
                      <a:pt x="1211580" y="986790"/>
                    </a:lnTo>
                    <a:lnTo>
                      <a:pt x="1211580" y="952500"/>
                    </a:lnTo>
                    <a:lnTo>
                      <a:pt x="1009650" y="815340"/>
                    </a:lnTo>
                    <a:lnTo>
                      <a:pt x="1104900" y="742950"/>
                    </a:lnTo>
                    <a:lnTo>
                      <a:pt x="1226820" y="720090"/>
                    </a:lnTo>
                    <a:lnTo>
                      <a:pt x="1276350" y="670560"/>
                    </a:lnTo>
                    <a:lnTo>
                      <a:pt x="1234440" y="670560"/>
                    </a:lnTo>
                    <a:lnTo>
                      <a:pt x="902970" y="723900"/>
                    </a:lnTo>
                    <a:lnTo>
                      <a:pt x="864870" y="704850"/>
                    </a:lnTo>
                    <a:lnTo>
                      <a:pt x="838200" y="567690"/>
                    </a:lnTo>
                    <a:lnTo>
                      <a:pt x="769620" y="525780"/>
                    </a:lnTo>
                    <a:lnTo>
                      <a:pt x="902970" y="400050"/>
                    </a:lnTo>
                    <a:lnTo>
                      <a:pt x="998220" y="384810"/>
                    </a:lnTo>
                    <a:lnTo>
                      <a:pt x="990600" y="342900"/>
                    </a:lnTo>
                    <a:lnTo>
                      <a:pt x="1017270" y="323850"/>
                    </a:lnTo>
                    <a:lnTo>
                      <a:pt x="1062990" y="316230"/>
                    </a:lnTo>
                    <a:lnTo>
                      <a:pt x="1303020" y="281940"/>
                    </a:lnTo>
                    <a:lnTo>
                      <a:pt x="1360170" y="274320"/>
                    </a:lnTo>
                    <a:lnTo>
                      <a:pt x="1383030" y="236220"/>
                    </a:lnTo>
                    <a:lnTo>
                      <a:pt x="1413510" y="99060"/>
                    </a:lnTo>
                    <a:lnTo>
                      <a:pt x="1432560" y="64770"/>
                    </a:lnTo>
                    <a:lnTo>
                      <a:pt x="1607820" y="53340"/>
                    </a:lnTo>
                    <a:lnTo>
                      <a:pt x="1847850" y="19050"/>
                    </a:lnTo>
                    <a:close/>
                  </a:path>
                </a:pathLst>
              </a:cu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400">
                  <a:ln>
                    <a:solidFill>
                      <a:schemeClr val="accent1">
                        <a:alpha val="0"/>
                      </a:schemeClr>
                    </a:solidFill>
                  </a:ln>
                </a:endParaRPr>
              </a:p>
            </p:txBody>
          </p:sp>
          <p:sp>
            <p:nvSpPr>
              <p:cNvPr id="42" name="전라남도">
                <a:extLst>
                  <a:ext uri="{FF2B5EF4-FFF2-40B4-BE49-F238E27FC236}">
                    <a16:creationId xmlns:a16="http://schemas.microsoft.com/office/drawing/2014/main" id="{AF081A27-E6EB-4799-485A-FE063C2B178C}"/>
                  </a:ext>
                </a:extLst>
              </p:cNvPr>
              <p:cNvSpPr/>
              <p:nvPr/>
            </p:nvSpPr>
            <p:spPr>
              <a:xfrm>
                <a:off x="845256" y="8371840"/>
                <a:ext cx="4676704" cy="3896360"/>
              </a:xfrm>
              <a:custGeom>
                <a:avLst/>
                <a:gdLst>
                  <a:gd name="connsiteX0" fmla="*/ 1687124 w 4676704"/>
                  <a:gd name="connsiteY0" fmla="*/ 3675380 h 3896360"/>
                  <a:gd name="connsiteX1" fmla="*/ 1748084 w 4676704"/>
                  <a:gd name="connsiteY1" fmla="*/ 3683000 h 3896360"/>
                  <a:gd name="connsiteX2" fmla="*/ 1814124 w 4676704"/>
                  <a:gd name="connsiteY2" fmla="*/ 3721100 h 3896360"/>
                  <a:gd name="connsiteX3" fmla="*/ 1872544 w 4676704"/>
                  <a:gd name="connsiteY3" fmla="*/ 3728720 h 3896360"/>
                  <a:gd name="connsiteX4" fmla="*/ 1826824 w 4676704"/>
                  <a:gd name="connsiteY4" fmla="*/ 3804920 h 3896360"/>
                  <a:gd name="connsiteX5" fmla="*/ 1748084 w 4676704"/>
                  <a:gd name="connsiteY5" fmla="*/ 3815080 h 3896360"/>
                  <a:gd name="connsiteX6" fmla="*/ 1699824 w 4676704"/>
                  <a:gd name="connsiteY6" fmla="*/ 3876040 h 3896360"/>
                  <a:gd name="connsiteX7" fmla="*/ 1638864 w 4676704"/>
                  <a:gd name="connsiteY7" fmla="*/ 3896360 h 3896360"/>
                  <a:gd name="connsiteX8" fmla="*/ 1628704 w 4676704"/>
                  <a:gd name="connsiteY8" fmla="*/ 3843020 h 3896360"/>
                  <a:gd name="connsiteX9" fmla="*/ 1605844 w 4676704"/>
                  <a:gd name="connsiteY9" fmla="*/ 3771900 h 3896360"/>
                  <a:gd name="connsiteX10" fmla="*/ 1643944 w 4676704"/>
                  <a:gd name="connsiteY10" fmla="*/ 3746500 h 3896360"/>
                  <a:gd name="connsiteX11" fmla="*/ 2019864 w 4676704"/>
                  <a:gd name="connsiteY11" fmla="*/ 3604260 h 3896360"/>
                  <a:gd name="connsiteX12" fmla="*/ 2065584 w 4676704"/>
                  <a:gd name="connsiteY12" fmla="*/ 3652520 h 3896360"/>
                  <a:gd name="connsiteX13" fmla="*/ 2035104 w 4676704"/>
                  <a:gd name="connsiteY13" fmla="*/ 3672840 h 3896360"/>
                  <a:gd name="connsiteX14" fmla="*/ 2027484 w 4676704"/>
                  <a:gd name="connsiteY14" fmla="*/ 3710940 h 3896360"/>
                  <a:gd name="connsiteX15" fmla="*/ 2047804 w 4676704"/>
                  <a:gd name="connsiteY15" fmla="*/ 3723640 h 3896360"/>
                  <a:gd name="connsiteX16" fmla="*/ 2055424 w 4676704"/>
                  <a:gd name="connsiteY16" fmla="*/ 3766820 h 3896360"/>
                  <a:gd name="connsiteX17" fmla="*/ 2070664 w 4676704"/>
                  <a:gd name="connsiteY17" fmla="*/ 3835400 h 3896360"/>
                  <a:gd name="connsiteX18" fmla="*/ 2040184 w 4676704"/>
                  <a:gd name="connsiteY18" fmla="*/ 3896360 h 3896360"/>
                  <a:gd name="connsiteX19" fmla="*/ 1984304 w 4676704"/>
                  <a:gd name="connsiteY19" fmla="*/ 3850640 h 3896360"/>
                  <a:gd name="connsiteX20" fmla="*/ 1941124 w 4676704"/>
                  <a:gd name="connsiteY20" fmla="*/ 3789680 h 3896360"/>
                  <a:gd name="connsiteX21" fmla="*/ 1946204 w 4676704"/>
                  <a:gd name="connsiteY21" fmla="*/ 3743960 h 3896360"/>
                  <a:gd name="connsiteX22" fmla="*/ 1969064 w 4676704"/>
                  <a:gd name="connsiteY22" fmla="*/ 3693160 h 3896360"/>
                  <a:gd name="connsiteX23" fmla="*/ 1979224 w 4676704"/>
                  <a:gd name="connsiteY23" fmla="*/ 3647440 h 3896360"/>
                  <a:gd name="connsiteX24" fmla="*/ 2543104 w 4676704"/>
                  <a:gd name="connsiteY24" fmla="*/ 3543300 h 3896360"/>
                  <a:gd name="connsiteX25" fmla="*/ 2614224 w 4676704"/>
                  <a:gd name="connsiteY25" fmla="*/ 3563620 h 3896360"/>
                  <a:gd name="connsiteX26" fmla="*/ 2611684 w 4676704"/>
                  <a:gd name="connsiteY26" fmla="*/ 3622040 h 3896360"/>
                  <a:gd name="connsiteX27" fmla="*/ 2644704 w 4676704"/>
                  <a:gd name="connsiteY27" fmla="*/ 3683000 h 3896360"/>
                  <a:gd name="connsiteX28" fmla="*/ 2614224 w 4676704"/>
                  <a:gd name="connsiteY28" fmla="*/ 3738880 h 3896360"/>
                  <a:gd name="connsiteX29" fmla="*/ 2583744 w 4676704"/>
                  <a:gd name="connsiteY29" fmla="*/ 3789680 h 3896360"/>
                  <a:gd name="connsiteX30" fmla="*/ 2550724 w 4676704"/>
                  <a:gd name="connsiteY30" fmla="*/ 3789680 h 3896360"/>
                  <a:gd name="connsiteX31" fmla="*/ 2522784 w 4676704"/>
                  <a:gd name="connsiteY31" fmla="*/ 3754120 h 3896360"/>
                  <a:gd name="connsiteX32" fmla="*/ 2474524 w 4676704"/>
                  <a:gd name="connsiteY32" fmla="*/ 3736340 h 3896360"/>
                  <a:gd name="connsiteX33" fmla="*/ 2464364 w 4676704"/>
                  <a:gd name="connsiteY33" fmla="*/ 3713480 h 3896360"/>
                  <a:gd name="connsiteX34" fmla="*/ 2464364 w 4676704"/>
                  <a:gd name="connsiteY34" fmla="*/ 3634740 h 3896360"/>
                  <a:gd name="connsiteX35" fmla="*/ 2494844 w 4676704"/>
                  <a:gd name="connsiteY35" fmla="*/ 3581400 h 3896360"/>
                  <a:gd name="connsiteX36" fmla="*/ 1854764 w 4676704"/>
                  <a:gd name="connsiteY36" fmla="*/ 3510280 h 3896360"/>
                  <a:gd name="connsiteX37" fmla="*/ 1885244 w 4676704"/>
                  <a:gd name="connsiteY37" fmla="*/ 3533140 h 3896360"/>
                  <a:gd name="connsiteX38" fmla="*/ 1951284 w 4676704"/>
                  <a:gd name="connsiteY38" fmla="*/ 3591560 h 3896360"/>
                  <a:gd name="connsiteX39" fmla="*/ 1941124 w 4676704"/>
                  <a:gd name="connsiteY39" fmla="*/ 3642360 h 3896360"/>
                  <a:gd name="connsiteX40" fmla="*/ 1918264 w 4676704"/>
                  <a:gd name="connsiteY40" fmla="*/ 3660140 h 3896360"/>
                  <a:gd name="connsiteX41" fmla="*/ 1836984 w 4676704"/>
                  <a:gd name="connsiteY41" fmla="*/ 3672840 h 3896360"/>
                  <a:gd name="connsiteX42" fmla="*/ 1750624 w 4676704"/>
                  <a:gd name="connsiteY42" fmla="*/ 3634740 h 3896360"/>
                  <a:gd name="connsiteX43" fmla="*/ 1740464 w 4676704"/>
                  <a:gd name="connsiteY43" fmla="*/ 3578860 h 3896360"/>
                  <a:gd name="connsiteX44" fmla="*/ 1778564 w 4676704"/>
                  <a:gd name="connsiteY44" fmla="*/ 3540760 h 3896360"/>
                  <a:gd name="connsiteX45" fmla="*/ 1798884 w 4676704"/>
                  <a:gd name="connsiteY45" fmla="*/ 3530600 h 3896360"/>
                  <a:gd name="connsiteX46" fmla="*/ 2454204 w 4676704"/>
                  <a:gd name="connsiteY46" fmla="*/ 3169920 h 3896360"/>
                  <a:gd name="connsiteX47" fmla="*/ 2494844 w 4676704"/>
                  <a:gd name="connsiteY47" fmla="*/ 3182620 h 3896360"/>
                  <a:gd name="connsiteX48" fmla="*/ 2565964 w 4676704"/>
                  <a:gd name="connsiteY48" fmla="*/ 3210560 h 3896360"/>
                  <a:gd name="connsiteX49" fmla="*/ 2550724 w 4676704"/>
                  <a:gd name="connsiteY49" fmla="*/ 3268980 h 3896360"/>
                  <a:gd name="connsiteX50" fmla="*/ 2492304 w 4676704"/>
                  <a:gd name="connsiteY50" fmla="*/ 3284220 h 3896360"/>
                  <a:gd name="connsiteX51" fmla="*/ 2441504 w 4676704"/>
                  <a:gd name="connsiteY51" fmla="*/ 3332480 h 3896360"/>
                  <a:gd name="connsiteX52" fmla="*/ 2395784 w 4676704"/>
                  <a:gd name="connsiteY52" fmla="*/ 3286760 h 3896360"/>
                  <a:gd name="connsiteX53" fmla="*/ 2347524 w 4676704"/>
                  <a:gd name="connsiteY53" fmla="*/ 3261360 h 3896360"/>
                  <a:gd name="connsiteX54" fmla="*/ 2324664 w 4676704"/>
                  <a:gd name="connsiteY54" fmla="*/ 3253740 h 3896360"/>
                  <a:gd name="connsiteX55" fmla="*/ 2332284 w 4676704"/>
                  <a:gd name="connsiteY55" fmla="*/ 3220720 h 3896360"/>
                  <a:gd name="connsiteX56" fmla="*/ 2383084 w 4676704"/>
                  <a:gd name="connsiteY56" fmla="*/ 3202940 h 3896360"/>
                  <a:gd name="connsiteX57" fmla="*/ 2090984 w 4676704"/>
                  <a:gd name="connsiteY57" fmla="*/ 3027680 h 3896360"/>
                  <a:gd name="connsiteX58" fmla="*/ 2151944 w 4676704"/>
                  <a:gd name="connsiteY58" fmla="*/ 3083560 h 3896360"/>
                  <a:gd name="connsiteX59" fmla="*/ 2177344 w 4676704"/>
                  <a:gd name="connsiteY59" fmla="*/ 3129280 h 3896360"/>
                  <a:gd name="connsiteX60" fmla="*/ 2238304 w 4676704"/>
                  <a:gd name="connsiteY60" fmla="*/ 3241040 h 3896360"/>
                  <a:gd name="connsiteX61" fmla="*/ 2294184 w 4676704"/>
                  <a:gd name="connsiteY61" fmla="*/ 3337560 h 3896360"/>
                  <a:gd name="connsiteX62" fmla="*/ 2258624 w 4676704"/>
                  <a:gd name="connsiteY62" fmla="*/ 3393440 h 3896360"/>
                  <a:gd name="connsiteX63" fmla="*/ 2126544 w 4676704"/>
                  <a:gd name="connsiteY63" fmla="*/ 3362960 h 3896360"/>
                  <a:gd name="connsiteX64" fmla="*/ 1979224 w 4676704"/>
                  <a:gd name="connsiteY64" fmla="*/ 3271520 h 3896360"/>
                  <a:gd name="connsiteX65" fmla="*/ 1974144 w 4676704"/>
                  <a:gd name="connsiteY65" fmla="*/ 3215640 h 3896360"/>
                  <a:gd name="connsiteX66" fmla="*/ 1994464 w 4676704"/>
                  <a:gd name="connsiteY66" fmla="*/ 3108960 h 3896360"/>
                  <a:gd name="connsiteX67" fmla="*/ 2019864 w 4676704"/>
                  <a:gd name="connsiteY67" fmla="*/ 3063240 h 3896360"/>
                  <a:gd name="connsiteX68" fmla="*/ 2548184 w 4676704"/>
                  <a:gd name="connsiteY68" fmla="*/ 3020060 h 3896360"/>
                  <a:gd name="connsiteX69" fmla="*/ 2606604 w 4676704"/>
                  <a:gd name="connsiteY69" fmla="*/ 3035300 h 3896360"/>
                  <a:gd name="connsiteX70" fmla="*/ 2667564 w 4676704"/>
                  <a:gd name="connsiteY70" fmla="*/ 3050540 h 3896360"/>
                  <a:gd name="connsiteX71" fmla="*/ 2718364 w 4676704"/>
                  <a:gd name="connsiteY71" fmla="*/ 3083560 h 3896360"/>
                  <a:gd name="connsiteX72" fmla="*/ 2677724 w 4676704"/>
                  <a:gd name="connsiteY72" fmla="*/ 3116580 h 3896360"/>
                  <a:gd name="connsiteX73" fmla="*/ 2639624 w 4676704"/>
                  <a:gd name="connsiteY73" fmla="*/ 3154680 h 3896360"/>
                  <a:gd name="connsiteX74" fmla="*/ 2573584 w 4676704"/>
                  <a:gd name="connsiteY74" fmla="*/ 3152140 h 3896360"/>
                  <a:gd name="connsiteX75" fmla="*/ 2489764 w 4676704"/>
                  <a:gd name="connsiteY75" fmla="*/ 3114040 h 3896360"/>
                  <a:gd name="connsiteX76" fmla="*/ 2492304 w 4676704"/>
                  <a:gd name="connsiteY76" fmla="*/ 3058160 h 3896360"/>
                  <a:gd name="connsiteX77" fmla="*/ 2324664 w 4676704"/>
                  <a:gd name="connsiteY77" fmla="*/ 2959100 h 3896360"/>
                  <a:gd name="connsiteX78" fmla="*/ 2375464 w 4676704"/>
                  <a:gd name="connsiteY78" fmla="*/ 2994660 h 3896360"/>
                  <a:gd name="connsiteX79" fmla="*/ 2456744 w 4676704"/>
                  <a:gd name="connsiteY79" fmla="*/ 3009900 h 3896360"/>
                  <a:gd name="connsiteX80" fmla="*/ 2411024 w 4676704"/>
                  <a:gd name="connsiteY80" fmla="*/ 3063240 h 3896360"/>
                  <a:gd name="connsiteX81" fmla="*/ 2355144 w 4676704"/>
                  <a:gd name="connsiteY81" fmla="*/ 3088640 h 3896360"/>
                  <a:gd name="connsiteX82" fmla="*/ 2294184 w 4676704"/>
                  <a:gd name="connsiteY82" fmla="*/ 3154680 h 3896360"/>
                  <a:gd name="connsiteX83" fmla="*/ 2258624 w 4676704"/>
                  <a:gd name="connsiteY83" fmla="*/ 3157220 h 3896360"/>
                  <a:gd name="connsiteX84" fmla="*/ 2261164 w 4676704"/>
                  <a:gd name="connsiteY84" fmla="*/ 3042920 h 3896360"/>
                  <a:gd name="connsiteX85" fmla="*/ 2281484 w 4676704"/>
                  <a:gd name="connsiteY85" fmla="*/ 2981960 h 3896360"/>
                  <a:gd name="connsiteX86" fmla="*/ 3203504 w 4676704"/>
                  <a:gd name="connsiteY86" fmla="*/ 2788920 h 3896360"/>
                  <a:gd name="connsiteX87" fmla="*/ 3274624 w 4676704"/>
                  <a:gd name="connsiteY87" fmla="*/ 2804160 h 3896360"/>
                  <a:gd name="connsiteX88" fmla="*/ 3360984 w 4676704"/>
                  <a:gd name="connsiteY88" fmla="*/ 2870200 h 3896360"/>
                  <a:gd name="connsiteX89" fmla="*/ 3406704 w 4676704"/>
                  <a:gd name="connsiteY89" fmla="*/ 2936240 h 3896360"/>
                  <a:gd name="connsiteX90" fmla="*/ 3340664 w 4676704"/>
                  <a:gd name="connsiteY90" fmla="*/ 2997200 h 3896360"/>
                  <a:gd name="connsiteX91" fmla="*/ 3203504 w 4676704"/>
                  <a:gd name="connsiteY91" fmla="*/ 2971800 h 3896360"/>
                  <a:gd name="connsiteX92" fmla="*/ 3112064 w 4676704"/>
                  <a:gd name="connsiteY92" fmla="*/ 3032760 h 3896360"/>
                  <a:gd name="connsiteX93" fmla="*/ 3066344 w 4676704"/>
                  <a:gd name="connsiteY93" fmla="*/ 2921000 h 3896360"/>
                  <a:gd name="connsiteX94" fmla="*/ 3046024 w 4676704"/>
                  <a:gd name="connsiteY94" fmla="*/ 2905760 h 3896360"/>
                  <a:gd name="connsiteX95" fmla="*/ 3020624 w 4676704"/>
                  <a:gd name="connsiteY95" fmla="*/ 2870200 h 3896360"/>
                  <a:gd name="connsiteX96" fmla="*/ 3030784 w 4676704"/>
                  <a:gd name="connsiteY96" fmla="*/ 2804160 h 3896360"/>
                  <a:gd name="connsiteX97" fmla="*/ 3056184 w 4676704"/>
                  <a:gd name="connsiteY97" fmla="*/ 2834640 h 3896360"/>
                  <a:gd name="connsiteX98" fmla="*/ 3167944 w 4676704"/>
                  <a:gd name="connsiteY98" fmla="*/ 2814320 h 3896360"/>
                  <a:gd name="connsiteX99" fmla="*/ 1092766 w 4676704"/>
                  <a:gd name="connsiteY99" fmla="*/ 2506980 h 3896360"/>
                  <a:gd name="connsiteX100" fmla="*/ 1130866 w 4676704"/>
                  <a:gd name="connsiteY100" fmla="*/ 2575560 h 3896360"/>
                  <a:gd name="connsiteX101" fmla="*/ 1222306 w 4676704"/>
                  <a:gd name="connsiteY101" fmla="*/ 2595880 h 3896360"/>
                  <a:gd name="connsiteX102" fmla="*/ 1328984 w 4676704"/>
                  <a:gd name="connsiteY102" fmla="*/ 2682240 h 3896360"/>
                  <a:gd name="connsiteX103" fmla="*/ 1349304 w 4676704"/>
                  <a:gd name="connsiteY103" fmla="*/ 2763520 h 3896360"/>
                  <a:gd name="connsiteX104" fmla="*/ 1298504 w 4676704"/>
                  <a:gd name="connsiteY104" fmla="*/ 2865120 h 3896360"/>
                  <a:gd name="connsiteX105" fmla="*/ 1308664 w 4676704"/>
                  <a:gd name="connsiteY105" fmla="*/ 2936240 h 3896360"/>
                  <a:gd name="connsiteX106" fmla="*/ 1293424 w 4676704"/>
                  <a:gd name="connsiteY106" fmla="*/ 2997200 h 3896360"/>
                  <a:gd name="connsiteX107" fmla="*/ 1242626 w 4676704"/>
                  <a:gd name="connsiteY107" fmla="*/ 3058160 h 3896360"/>
                  <a:gd name="connsiteX108" fmla="*/ 1161346 w 4676704"/>
                  <a:gd name="connsiteY108" fmla="*/ 3063240 h 3896360"/>
                  <a:gd name="connsiteX109" fmla="*/ 1069906 w 4676704"/>
                  <a:gd name="connsiteY109" fmla="*/ 3124200 h 3896360"/>
                  <a:gd name="connsiteX110" fmla="*/ 1008946 w 4676704"/>
                  <a:gd name="connsiteY110" fmla="*/ 3159760 h 3896360"/>
                  <a:gd name="connsiteX111" fmla="*/ 947985 w 4676704"/>
                  <a:gd name="connsiteY111" fmla="*/ 3149600 h 3896360"/>
                  <a:gd name="connsiteX112" fmla="*/ 897186 w 4676704"/>
                  <a:gd name="connsiteY112" fmla="*/ 3210560 h 3896360"/>
                  <a:gd name="connsiteX113" fmla="*/ 836226 w 4676704"/>
                  <a:gd name="connsiteY113" fmla="*/ 3200400 h 3896360"/>
                  <a:gd name="connsiteX114" fmla="*/ 734626 w 4676704"/>
                  <a:gd name="connsiteY114" fmla="*/ 3169920 h 3896360"/>
                  <a:gd name="connsiteX115" fmla="*/ 739706 w 4676704"/>
                  <a:gd name="connsiteY115" fmla="*/ 3114040 h 3896360"/>
                  <a:gd name="connsiteX116" fmla="*/ 683826 w 4676704"/>
                  <a:gd name="connsiteY116" fmla="*/ 3027680 h 3896360"/>
                  <a:gd name="connsiteX117" fmla="*/ 653346 w 4676704"/>
                  <a:gd name="connsiteY117" fmla="*/ 2976880 h 3896360"/>
                  <a:gd name="connsiteX118" fmla="*/ 673666 w 4676704"/>
                  <a:gd name="connsiteY118" fmla="*/ 2921000 h 3896360"/>
                  <a:gd name="connsiteX119" fmla="*/ 785426 w 4676704"/>
                  <a:gd name="connsiteY119" fmla="*/ 2773680 h 3896360"/>
                  <a:gd name="connsiteX120" fmla="*/ 846385 w 4676704"/>
                  <a:gd name="connsiteY120" fmla="*/ 2758440 h 3896360"/>
                  <a:gd name="connsiteX121" fmla="*/ 856545 w 4676704"/>
                  <a:gd name="connsiteY121" fmla="*/ 2722880 h 3896360"/>
                  <a:gd name="connsiteX122" fmla="*/ 932746 w 4676704"/>
                  <a:gd name="connsiteY122" fmla="*/ 2727960 h 3896360"/>
                  <a:gd name="connsiteX123" fmla="*/ 958145 w 4676704"/>
                  <a:gd name="connsiteY123" fmla="*/ 2692400 h 3896360"/>
                  <a:gd name="connsiteX124" fmla="*/ 947985 w 4676704"/>
                  <a:gd name="connsiteY124" fmla="*/ 2656840 h 3896360"/>
                  <a:gd name="connsiteX125" fmla="*/ 1008946 w 4676704"/>
                  <a:gd name="connsiteY125" fmla="*/ 2651760 h 3896360"/>
                  <a:gd name="connsiteX126" fmla="*/ 1047046 w 4676704"/>
                  <a:gd name="connsiteY126" fmla="*/ 2664460 h 3896360"/>
                  <a:gd name="connsiteX127" fmla="*/ 1062286 w 4676704"/>
                  <a:gd name="connsiteY127" fmla="*/ 2603500 h 3896360"/>
                  <a:gd name="connsiteX128" fmla="*/ 1024185 w 4676704"/>
                  <a:gd name="connsiteY128" fmla="*/ 2547620 h 3896360"/>
                  <a:gd name="connsiteX129" fmla="*/ 518724 w 4676704"/>
                  <a:gd name="connsiteY129" fmla="*/ 2357120 h 3896360"/>
                  <a:gd name="connsiteX130" fmla="*/ 640644 w 4676704"/>
                  <a:gd name="connsiteY130" fmla="*/ 2463800 h 3896360"/>
                  <a:gd name="connsiteX131" fmla="*/ 640644 w 4676704"/>
                  <a:gd name="connsiteY131" fmla="*/ 2517140 h 3896360"/>
                  <a:gd name="connsiteX132" fmla="*/ 693984 w 4676704"/>
                  <a:gd name="connsiteY132" fmla="*/ 2585720 h 3896360"/>
                  <a:gd name="connsiteX133" fmla="*/ 633024 w 4676704"/>
                  <a:gd name="connsiteY133" fmla="*/ 2593340 h 3896360"/>
                  <a:gd name="connsiteX134" fmla="*/ 633024 w 4676704"/>
                  <a:gd name="connsiteY134" fmla="*/ 2661920 h 3896360"/>
                  <a:gd name="connsiteX135" fmla="*/ 564444 w 4676704"/>
                  <a:gd name="connsiteY135" fmla="*/ 2700020 h 3896360"/>
                  <a:gd name="connsiteX136" fmla="*/ 541584 w 4676704"/>
                  <a:gd name="connsiteY136" fmla="*/ 2639060 h 3896360"/>
                  <a:gd name="connsiteX137" fmla="*/ 511104 w 4676704"/>
                  <a:gd name="connsiteY137" fmla="*/ 2585720 h 3896360"/>
                  <a:gd name="connsiteX138" fmla="*/ 495864 w 4676704"/>
                  <a:gd name="connsiteY138" fmla="*/ 2456180 h 3896360"/>
                  <a:gd name="connsiteX139" fmla="*/ 122486 w 4676704"/>
                  <a:gd name="connsiteY139" fmla="*/ 2334260 h 3896360"/>
                  <a:gd name="connsiteX140" fmla="*/ 122486 w 4676704"/>
                  <a:gd name="connsiteY140" fmla="*/ 2395220 h 3896360"/>
                  <a:gd name="connsiteX141" fmla="*/ 160586 w 4676704"/>
                  <a:gd name="connsiteY141" fmla="*/ 2448560 h 3896360"/>
                  <a:gd name="connsiteX142" fmla="*/ 130106 w 4676704"/>
                  <a:gd name="connsiteY142" fmla="*/ 2479040 h 3896360"/>
                  <a:gd name="connsiteX143" fmla="*/ 84386 w 4676704"/>
                  <a:gd name="connsiteY143" fmla="*/ 2471420 h 3896360"/>
                  <a:gd name="connsiteX144" fmla="*/ 15805 w 4676704"/>
                  <a:gd name="connsiteY144" fmla="*/ 2479040 h 3896360"/>
                  <a:gd name="connsiteX145" fmla="*/ 565 w 4676704"/>
                  <a:gd name="connsiteY145" fmla="*/ 2448560 h 3896360"/>
                  <a:gd name="connsiteX146" fmla="*/ 15805 w 4676704"/>
                  <a:gd name="connsiteY146" fmla="*/ 2387600 h 3896360"/>
                  <a:gd name="connsiteX147" fmla="*/ 122486 w 4676704"/>
                  <a:gd name="connsiteY147" fmla="*/ 2334260 h 3896360"/>
                  <a:gd name="connsiteX148" fmla="*/ 823524 w 4676704"/>
                  <a:gd name="connsiteY148" fmla="*/ 2204720 h 3896360"/>
                  <a:gd name="connsiteX149" fmla="*/ 899724 w 4676704"/>
                  <a:gd name="connsiteY149" fmla="*/ 2303780 h 3896360"/>
                  <a:gd name="connsiteX150" fmla="*/ 975924 w 4676704"/>
                  <a:gd name="connsiteY150" fmla="*/ 2319020 h 3896360"/>
                  <a:gd name="connsiteX151" fmla="*/ 953064 w 4676704"/>
                  <a:gd name="connsiteY151" fmla="*/ 2395220 h 3896360"/>
                  <a:gd name="connsiteX152" fmla="*/ 846384 w 4676704"/>
                  <a:gd name="connsiteY152" fmla="*/ 2425700 h 3896360"/>
                  <a:gd name="connsiteX153" fmla="*/ 770184 w 4676704"/>
                  <a:gd name="connsiteY153" fmla="*/ 2486660 h 3896360"/>
                  <a:gd name="connsiteX154" fmla="*/ 701604 w 4676704"/>
                  <a:gd name="connsiteY154" fmla="*/ 2471420 h 3896360"/>
                  <a:gd name="connsiteX155" fmla="*/ 770184 w 4676704"/>
                  <a:gd name="connsiteY155" fmla="*/ 2410460 h 3896360"/>
                  <a:gd name="connsiteX156" fmla="*/ 732084 w 4676704"/>
                  <a:gd name="connsiteY156" fmla="*/ 2319020 h 3896360"/>
                  <a:gd name="connsiteX157" fmla="*/ 381564 w 4676704"/>
                  <a:gd name="connsiteY157" fmla="*/ 2090420 h 3896360"/>
                  <a:gd name="connsiteX158" fmla="*/ 450144 w 4676704"/>
                  <a:gd name="connsiteY158" fmla="*/ 2143760 h 3896360"/>
                  <a:gd name="connsiteX159" fmla="*/ 473004 w 4676704"/>
                  <a:gd name="connsiteY159" fmla="*/ 2181860 h 3896360"/>
                  <a:gd name="connsiteX160" fmla="*/ 427284 w 4676704"/>
                  <a:gd name="connsiteY160" fmla="*/ 2280920 h 3896360"/>
                  <a:gd name="connsiteX161" fmla="*/ 343464 w 4676704"/>
                  <a:gd name="connsiteY161" fmla="*/ 2326640 h 3896360"/>
                  <a:gd name="connsiteX162" fmla="*/ 267264 w 4676704"/>
                  <a:gd name="connsiteY162" fmla="*/ 2288540 h 3896360"/>
                  <a:gd name="connsiteX163" fmla="*/ 244404 w 4676704"/>
                  <a:gd name="connsiteY163" fmla="*/ 2235200 h 3896360"/>
                  <a:gd name="connsiteX164" fmla="*/ 267264 w 4676704"/>
                  <a:gd name="connsiteY164" fmla="*/ 2204720 h 3896360"/>
                  <a:gd name="connsiteX165" fmla="*/ 328224 w 4676704"/>
                  <a:gd name="connsiteY165" fmla="*/ 2166620 h 3896360"/>
                  <a:gd name="connsiteX166" fmla="*/ 412044 w 4676704"/>
                  <a:gd name="connsiteY166" fmla="*/ 1861820 h 3896360"/>
                  <a:gd name="connsiteX167" fmla="*/ 488244 w 4676704"/>
                  <a:gd name="connsiteY167" fmla="*/ 1899920 h 3896360"/>
                  <a:gd name="connsiteX168" fmla="*/ 450144 w 4676704"/>
                  <a:gd name="connsiteY168" fmla="*/ 1998980 h 3896360"/>
                  <a:gd name="connsiteX169" fmla="*/ 312984 w 4676704"/>
                  <a:gd name="connsiteY169" fmla="*/ 2044700 h 3896360"/>
                  <a:gd name="connsiteX170" fmla="*/ 274884 w 4676704"/>
                  <a:gd name="connsiteY170" fmla="*/ 2136140 h 3896360"/>
                  <a:gd name="connsiteX171" fmla="*/ 221544 w 4676704"/>
                  <a:gd name="connsiteY171" fmla="*/ 2128520 h 3896360"/>
                  <a:gd name="connsiteX172" fmla="*/ 168204 w 4676704"/>
                  <a:gd name="connsiteY172" fmla="*/ 2059940 h 3896360"/>
                  <a:gd name="connsiteX173" fmla="*/ 175824 w 4676704"/>
                  <a:gd name="connsiteY173" fmla="*/ 1968500 h 3896360"/>
                  <a:gd name="connsiteX174" fmla="*/ 244404 w 4676704"/>
                  <a:gd name="connsiteY174" fmla="*/ 1922780 h 3896360"/>
                  <a:gd name="connsiteX175" fmla="*/ 320604 w 4676704"/>
                  <a:gd name="connsiteY175" fmla="*/ 1930400 h 3896360"/>
                  <a:gd name="connsiteX176" fmla="*/ 747324 w 4676704"/>
                  <a:gd name="connsiteY176" fmla="*/ 1648460 h 3896360"/>
                  <a:gd name="connsiteX177" fmla="*/ 808284 w 4676704"/>
                  <a:gd name="connsiteY177" fmla="*/ 1671320 h 3896360"/>
                  <a:gd name="connsiteX178" fmla="*/ 838764 w 4676704"/>
                  <a:gd name="connsiteY178" fmla="*/ 1762760 h 3896360"/>
                  <a:gd name="connsiteX179" fmla="*/ 800665 w 4676704"/>
                  <a:gd name="connsiteY179" fmla="*/ 1808480 h 3896360"/>
                  <a:gd name="connsiteX180" fmla="*/ 724464 w 4676704"/>
                  <a:gd name="connsiteY180" fmla="*/ 1861820 h 3896360"/>
                  <a:gd name="connsiteX181" fmla="*/ 785424 w 4676704"/>
                  <a:gd name="connsiteY181" fmla="*/ 1884680 h 3896360"/>
                  <a:gd name="connsiteX182" fmla="*/ 846384 w 4676704"/>
                  <a:gd name="connsiteY182" fmla="*/ 1869440 h 3896360"/>
                  <a:gd name="connsiteX183" fmla="*/ 876864 w 4676704"/>
                  <a:gd name="connsiteY183" fmla="*/ 1915160 h 3896360"/>
                  <a:gd name="connsiteX184" fmla="*/ 831144 w 4676704"/>
                  <a:gd name="connsiteY184" fmla="*/ 2014220 h 3896360"/>
                  <a:gd name="connsiteX185" fmla="*/ 754945 w 4676704"/>
                  <a:gd name="connsiteY185" fmla="*/ 2029460 h 3896360"/>
                  <a:gd name="connsiteX186" fmla="*/ 671125 w 4676704"/>
                  <a:gd name="connsiteY186" fmla="*/ 1983740 h 3896360"/>
                  <a:gd name="connsiteX187" fmla="*/ 671125 w 4676704"/>
                  <a:gd name="connsiteY187" fmla="*/ 1907540 h 3896360"/>
                  <a:gd name="connsiteX188" fmla="*/ 640645 w 4676704"/>
                  <a:gd name="connsiteY188" fmla="*/ 1838960 h 3896360"/>
                  <a:gd name="connsiteX189" fmla="*/ 579685 w 4676704"/>
                  <a:gd name="connsiteY189" fmla="*/ 1793240 h 3896360"/>
                  <a:gd name="connsiteX190" fmla="*/ 617785 w 4676704"/>
                  <a:gd name="connsiteY190" fmla="*/ 1747520 h 3896360"/>
                  <a:gd name="connsiteX191" fmla="*/ 686365 w 4676704"/>
                  <a:gd name="connsiteY191" fmla="*/ 1739900 h 3896360"/>
                  <a:gd name="connsiteX192" fmla="*/ 556824 w 4676704"/>
                  <a:gd name="connsiteY192" fmla="*/ 1541780 h 3896360"/>
                  <a:gd name="connsiteX193" fmla="*/ 663505 w 4676704"/>
                  <a:gd name="connsiteY193" fmla="*/ 1549400 h 3896360"/>
                  <a:gd name="connsiteX194" fmla="*/ 686365 w 4676704"/>
                  <a:gd name="connsiteY194" fmla="*/ 1633220 h 3896360"/>
                  <a:gd name="connsiteX195" fmla="*/ 610165 w 4676704"/>
                  <a:gd name="connsiteY195" fmla="*/ 1648460 h 3896360"/>
                  <a:gd name="connsiteX196" fmla="*/ 579685 w 4676704"/>
                  <a:gd name="connsiteY196" fmla="*/ 1709420 h 3896360"/>
                  <a:gd name="connsiteX197" fmla="*/ 518725 w 4676704"/>
                  <a:gd name="connsiteY197" fmla="*/ 1663700 h 3896360"/>
                  <a:gd name="connsiteX198" fmla="*/ 442525 w 4676704"/>
                  <a:gd name="connsiteY198" fmla="*/ 1739900 h 3896360"/>
                  <a:gd name="connsiteX199" fmla="*/ 320605 w 4676704"/>
                  <a:gd name="connsiteY199" fmla="*/ 1747520 h 3896360"/>
                  <a:gd name="connsiteX200" fmla="*/ 305365 w 4676704"/>
                  <a:gd name="connsiteY200" fmla="*/ 1686560 h 3896360"/>
                  <a:gd name="connsiteX201" fmla="*/ 412045 w 4676704"/>
                  <a:gd name="connsiteY201" fmla="*/ 1625600 h 3896360"/>
                  <a:gd name="connsiteX202" fmla="*/ 808285 w 4676704"/>
                  <a:gd name="connsiteY202" fmla="*/ 1351280 h 3896360"/>
                  <a:gd name="connsiteX203" fmla="*/ 884485 w 4676704"/>
                  <a:gd name="connsiteY203" fmla="*/ 1366520 h 3896360"/>
                  <a:gd name="connsiteX204" fmla="*/ 914965 w 4676704"/>
                  <a:gd name="connsiteY204" fmla="*/ 1435100 h 3896360"/>
                  <a:gd name="connsiteX205" fmla="*/ 846385 w 4676704"/>
                  <a:gd name="connsiteY205" fmla="*/ 1442720 h 3896360"/>
                  <a:gd name="connsiteX206" fmla="*/ 747325 w 4676704"/>
                  <a:gd name="connsiteY206" fmla="*/ 1488440 h 3896360"/>
                  <a:gd name="connsiteX207" fmla="*/ 716845 w 4676704"/>
                  <a:gd name="connsiteY207" fmla="*/ 1457960 h 3896360"/>
                  <a:gd name="connsiteX208" fmla="*/ 876865 w 4676704"/>
                  <a:gd name="connsiteY208" fmla="*/ 1153160 h 3896360"/>
                  <a:gd name="connsiteX209" fmla="*/ 884485 w 4676704"/>
                  <a:gd name="connsiteY209" fmla="*/ 1267460 h 3896360"/>
                  <a:gd name="connsiteX210" fmla="*/ 770185 w 4676704"/>
                  <a:gd name="connsiteY210" fmla="*/ 1297940 h 3896360"/>
                  <a:gd name="connsiteX211" fmla="*/ 739705 w 4676704"/>
                  <a:gd name="connsiteY211" fmla="*/ 1244600 h 3896360"/>
                  <a:gd name="connsiteX212" fmla="*/ 785425 w 4676704"/>
                  <a:gd name="connsiteY212" fmla="*/ 1206500 h 3896360"/>
                  <a:gd name="connsiteX213" fmla="*/ 869245 w 4676704"/>
                  <a:gd name="connsiteY213" fmla="*/ 855980 h 3896360"/>
                  <a:gd name="connsiteX214" fmla="*/ 831145 w 4676704"/>
                  <a:gd name="connsiteY214" fmla="*/ 932180 h 3896360"/>
                  <a:gd name="connsiteX215" fmla="*/ 770185 w 4676704"/>
                  <a:gd name="connsiteY215" fmla="*/ 1008380 h 3896360"/>
                  <a:gd name="connsiteX216" fmla="*/ 754945 w 4676704"/>
                  <a:gd name="connsiteY216" fmla="*/ 1107440 h 3896360"/>
                  <a:gd name="connsiteX217" fmla="*/ 640645 w 4676704"/>
                  <a:gd name="connsiteY217" fmla="*/ 1160780 h 3896360"/>
                  <a:gd name="connsiteX218" fmla="*/ 541585 w 4676704"/>
                  <a:gd name="connsiteY218" fmla="*/ 1137920 h 3896360"/>
                  <a:gd name="connsiteX219" fmla="*/ 594925 w 4676704"/>
                  <a:gd name="connsiteY219" fmla="*/ 1031240 h 3896360"/>
                  <a:gd name="connsiteX220" fmla="*/ 671125 w 4676704"/>
                  <a:gd name="connsiteY220" fmla="*/ 939800 h 3896360"/>
                  <a:gd name="connsiteX221" fmla="*/ 762565 w 4676704"/>
                  <a:gd name="connsiteY221" fmla="*/ 894080 h 3896360"/>
                  <a:gd name="connsiteX222" fmla="*/ 2619304 w 4676704"/>
                  <a:gd name="connsiteY222" fmla="*/ 607060 h 3896360"/>
                  <a:gd name="connsiteX223" fmla="*/ 2550724 w 4676704"/>
                  <a:gd name="connsiteY223" fmla="*/ 624840 h 3896360"/>
                  <a:gd name="connsiteX224" fmla="*/ 2517704 w 4676704"/>
                  <a:gd name="connsiteY224" fmla="*/ 660400 h 3896360"/>
                  <a:gd name="connsiteX225" fmla="*/ 2482144 w 4676704"/>
                  <a:gd name="connsiteY225" fmla="*/ 690880 h 3896360"/>
                  <a:gd name="connsiteX226" fmla="*/ 2449124 w 4676704"/>
                  <a:gd name="connsiteY226" fmla="*/ 716280 h 3896360"/>
                  <a:gd name="connsiteX227" fmla="*/ 2395784 w 4676704"/>
                  <a:gd name="connsiteY227" fmla="*/ 708660 h 3896360"/>
                  <a:gd name="connsiteX228" fmla="*/ 2398324 w 4676704"/>
                  <a:gd name="connsiteY228" fmla="*/ 673100 h 3896360"/>
                  <a:gd name="connsiteX229" fmla="*/ 2398324 w 4676704"/>
                  <a:gd name="connsiteY229" fmla="*/ 637540 h 3896360"/>
                  <a:gd name="connsiteX230" fmla="*/ 2372924 w 4676704"/>
                  <a:gd name="connsiteY230" fmla="*/ 614680 h 3896360"/>
                  <a:gd name="connsiteX231" fmla="*/ 2339904 w 4676704"/>
                  <a:gd name="connsiteY231" fmla="*/ 609600 h 3896360"/>
                  <a:gd name="connsiteX232" fmla="*/ 2289104 w 4676704"/>
                  <a:gd name="connsiteY232" fmla="*/ 614680 h 3896360"/>
                  <a:gd name="connsiteX233" fmla="*/ 2243384 w 4676704"/>
                  <a:gd name="connsiteY233" fmla="*/ 637540 h 3896360"/>
                  <a:gd name="connsiteX234" fmla="*/ 2215444 w 4676704"/>
                  <a:gd name="connsiteY234" fmla="*/ 673100 h 3896360"/>
                  <a:gd name="connsiteX235" fmla="*/ 2215444 w 4676704"/>
                  <a:gd name="connsiteY235" fmla="*/ 718820 h 3896360"/>
                  <a:gd name="connsiteX236" fmla="*/ 2187504 w 4676704"/>
                  <a:gd name="connsiteY236" fmla="*/ 726440 h 3896360"/>
                  <a:gd name="connsiteX237" fmla="*/ 2139244 w 4676704"/>
                  <a:gd name="connsiteY237" fmla="*/ 726440 h 3896360"/>
                  <a:gd name="connsiteX238" fmla="*/ 2116384 w 4676704"/>
                  <a:gd name="connsiteY238" fmla="*/ 774700 h 3896360"/>
                  <a:gd name="connsiteX239" fmla="*/ 2088444 w 4676704"/>
                  <a:gd name="connsiteY239" fmla="*/ 812800 h 3896360"/>
                  <a:gd name="connsiteX240" fmla="*/ 2068124 w 4676704"/>
                  <a:gd name="connsiteY240" fmla="*/ 850900 h 3896360"/>
                  <a:gd name="connsiteX241" fmla="*/ 2052884 w 4676704"/>
                  <a:gd name="connsiteY241" fmla="*/ 901700 h 3896360"/>
                  <a:gd name="connsiteX242" fmla="*/ 2057964 w 4676704"/>
                  <a:gd name="connsiteY242" fmla="*/ 988060 h 3896360"/>
                  <a:gd name="connsiteX243" fmla="*/ 2073204 w 4676704"/>
                  <a:gd name="connsiteY243" fmla="*/ 1059180 h 3896360"/>
                  <a:gd name="connsiteX244" fmla="*/ 2096064 w 4676704"/>
                  <a:gd name="connsiteY244" fmla="*/ 1089660 h 3896360"/>
                  <a:gd name="connsiteX245" fmla="*/ 2151944 w 4676704"/>
                  <a:gd name="connsiteY245" fmla="*/ 1092200 h 3896360"/>
                  <a:gd name="connsiteX246" fmla="*/ 2217984 w 4676704"/>
                  <a:gd name="connsiteY246" fmla="*/ 1066800 h 3896360"/>
                  <a:gd name="connsiteX247" fmla="*/ 2271324 w 4676704"/>
                  <a:gd name="connsiteY247" fmla="*/ 1061720 h 3896360"/>
                  <a:gd name="connsiteX248" fmla="*/ 2284024 w 4676704"/>
                  <a:gd name="connsiteY248" fmla="*/ 1097280 h 3896360"/>
                  <a:gd name="connsiteX249" fmla="*/ 2273864 w 4676704"/>
                  <a:gd name="connsiteY249" fmla="*/ 1135380 h 3896360"/>
                  <a:gd name="connsiteX250" fmla="*/ 2281484 w 4676704"/>
                  <a:gd name="connsiteY250" fmla="*/ 1173480 h 3896360"/>
                  <a:gd name="connsiteX251" fmla="*/ 2306884 w 4676704"/>
                  <a:gd name="connsiteY251" fmla="*/ 1186180 h 3896360"/>
                  <a:gd name="connsiteX252" fmla="*/ 2360224 w 4676704"/>
                  <a:gd name="connsiteY252" fmla="*/ 1201420 h 3896360"/>
                  <a:gd name="connsiteX253" fmla="*/ 2418644 w 4676704"/>
                  <a:gd name="connsiteY253" fmla="*/ 1188720 h 3896360"/>
                  <a:gd name="connsiteX254" fmla="*/ 2487224 w 4676704"/>
                  <a:gd name="connsiteY254" fmla="*/ 1209040 h 3896360"/>
                  <a:gd name="connsiteX255" fmla="*/ 2527864 w 4676704"/>
                  <a:gd name="connsiteY255" fmla="*/ 1170940 h 3896360"/>
                  <a:gd name="connsiteX256" fmla="*/ 2558344 w 4676704"/>
                  <a:gd name="connsiteY256" fmla="*/ 1145540 h 3896360"/>
                  <a:gd name="connsiteX257" fmla="*/ 2637084 w 4676704"/>
                  <a:gd name="connsiteY257" fmla="*/ 1115060 h 3896360"/>
                  <a:gd name="connsiteX258" fmla="*/ 2662484 w 4676704"/>
                  <a:gd name="connsiteY258" fmla="*/ 1165860 h 3896360"/>
                  <a:gd name="connsiteX259" fmla="*/ 2751384 w 4676704"/>
                  <a:gd name="connsiteY259" fmla="*/ 1160780 h 3896360"/>
                  <a:gd name="connsiteX260" fmla="*/ 2802184 w 4676704"/>
                  <a:gd name="connsiteY260" fmla="*/ 1112520 h 3896360"/>
                  <a:gd name="connsiteX261" fmla="*/ 2845364 w 4676704"/>
                  <a:gd name="connsiteY261" fmla="*/ 1074420 h 3896360"/>
                  <a:gd name="connsiteX262" fmla="*/ 2878384 w 4676704"/>
                  <a:gd name="connsiteY262" fmla="*/ 988060 h 3896360"/>
                  <a:gd name="connsiteX263" fmla="*/ 2880924 w 4676704"/>
                  <a:gd name="connsiteY263" fmla="*/ 939800 h 3896360"/>
                  <a:gd name="connsiteX264" fmla="*/ 2916484 w 4676704"/>
                  <a:gd name="connsiteY264" fmla="*/ 881380 h 3896360"/>
                  <a:gd name="connsiteX265" fmla="*/ 2898704 w 4676704"/>
                  <a:gd name="connsiteY265" fmla="*/ 825500 h 3896360"/>
                  <a:gd name="connsiteX266" fmla="*/ 2850444 w 4676704"/>
                  <a:gd name="connsiteY266" fmla="*/ 787400 h 3896360"/>
                  <a:gd name="connsiteX267" fmla="*/ 2784404 w 4676704"/>
                  <a:gd name="connsiteY267" fmla="*/ 777240 h 3896360"/>
                  <a:gd name="connsiteX268" fmla="*/ 2766624 w 4676704"/>
                  <a:gd name="connsiteY268" fmla="*/ 741680 h 3896360"/>
                  <a:gd name="connsiteX269" fmla="*/ 2741224 w 4676704"/>
                  <a:gd name="connsiteY269" fmla="*/ 688340 h 3896360"/>
                  <a:gd name="connsiteX270" fmla="*/ 2690424 w 4676704"/>
                  <a:gd name="connsiteY270" fmla="*/ 642620 h 3896360"/>
                  <a:gd name="connsiteX271" fmla="*/ 2492304 w 4676704"/>
                  <a:gd name="connsiteY271" fmla="*/ 0 h 3896360"/>
                  <a:gd name="connsiteX272" fmla="*/ 2532944 w 4676704"/>
                  <a:gd name="connsiteY272" fmla="*/ 5080 h 3896360"/>
                  <a:gd name="connsiteX273" fmla="*/ 2654864 w 4676704"/>
                  <a:gd name="connsiteY273" fmla="*/ 66040 h 3896360"/>
                  <a:gd name="connsiteX274" fmla="*/ 2685344 w 4676704"/>
                  <a:gd name="connsiteY274" fmla="*/ 193040 h 3896360"/>
                  <a:gd name="connsiteX275" fmla="*/ 2715824 w 4676704"/>
                  <a:gd name="connsiteY275" fmla="*/ 223520 h 3896360"/>
                  <a:gd name="connsiteX276" fmla="*/ 2832664 w 4676704"/>
                  <a:gd name="connsiteY276" fmla="*/ 259080 h 3896360"/>
                  <a:gd name="connsiteX277" fmla="*/ 2868224 w 4676704"/>
                  <a:gd name="connsiteY277" fmla="*/ 238760 h 3896360"/>
                  <a:gd name="connsiteX278" fmla="*/ 2888544 w 4676704"/>
                  <a:gd name="connsiteY278" fmla="*/ 142240 h 3896360"/>
                  <a:gd name="connsiteX279" fmla="*/ 2913944 w 4676704"/>
                  <a:gd name="connsiteY279" fmla="*/ 106680 h 3896360"/>
                  <a:gd name="connsiteX280" fmla="*/ 2969824 w 4676704"/>
                  <a:gd name="connsiteY280" fmla="*/ 101600 h 3896360"/>
                  <a:gd name="connsiteX281" fmla="*/ 3010464 w 4676704"/>
                  <a:gd name="connsiteY281" fmla="*/ 142240 h 3896360"/>
                  <a:gd name="connsiteX282" fmla="*/ 2959664 w 4676704"/>
                  <a:gd name="connsiteY282" fmla="*/ 223520 h 3896360"/>
                  <a:gd name="connsiteX283" fmla="*/ 2974904 w 4676704"/>
                  <a:gd name="connsiteY283" fmla="*/ 254000 h 3896360"/>
                  <a:gd name="connsiteX284" fmla="*/ 3005384 w 4676704"/>
                  <a:gd name="connsiteY284" fmla="*/ 299720 h 3896360"/>
                  <a:gd name="connsiteX285" fmla="*/ 3025704 w 4676704"/>
                  <a:gd name="connsiteY285" fmla="*/ 335280 h 3896360"/>
                  <a:gd name="connsiteX286" fmla="*/ 3005384 w 4676704"/>
                  <a:gd name="connsiteY286" fmla="*/ 426720 h 3896360"/>
                  <a:gd name="connsiteX287" fmla="*/ 3046024 w 4676704"/>
                  <a:gd name="connsiteY287" fmla="*/ 477520 h 3896360"/>
                  <a:gd name="connsiteX288" fmla="*/ 3157784 w 4676704"/>
                  <a:gd name="connsiteY288" fmla="*/ 497840 h 3896360"/>
                  <a:gd name="connsiteX289" fmla="*/ 3223824 w 4676704"/>
                  <a:gd name="connsiteY289" fmla="*/ 497840 h 3896360"/>
                  <a:gd name="connsiteX290" fmla="*/ 3325424 w 4676704"/>
                  <a:gd name="connsiteY290" fmla="*/ 452120 h 3896360"/>
                  <a:gd name="connsiteX291" fmla="*/ 3477824 w 4676704"/>
                  <a:gd name="connsiteY291" fmla="*/ 472440 h 3896360"/>
                  <a:gd name="connsiteX292" fmla="*/ 3823264 w 4676704"/>
                  <a:gd name="connsiteY292" fmla="*/ 502920 h 3896360"/>
                  <a:gd name="connsiteX293" fmla="*/ 3874064 w 4676704"/>
                  <a:gd name="connsiteY293" fmla="*/ 487680 h 3896360"/>
                  <a:gd name="connsiteX294" fmla="*/ 3909624 w 4676704"/>
                  <a:gd name="connsiteY294" fmla="*/ 391160 h 3896360"/>
                  <a:gd name="connsiteX295" fmla="*/ 3955344 w 4676704"/>
                  <a:gd name="connsiteY295" fmla="*/ 370840 h 3896360"/>
                  <a:gd name="connsiteX296" fmla="*/ 4006144 w 4676704"/>
                  <a:gd name="connsiteY296" fmla="*/ 386080 h 3896360"/>
                  <a:gd name="connsiteX297" fmla="*/ 4133144 w 4676704"/>
                  <a:gd name="connsiteY297" fmla="*/ 441960 h 3896360"/>
                  <a:gd name="connsiteX298" fmla="*/ 4214424 w 4676704"/>
                  <a:gd name="connsiteY298" fmla="*/ 508000 h 3896360"/>
                  <a:gd name="connsiteX299" fmla="*/ 4219504 w 4676704"/>
                  <a:gd name="connsiteY299" fmla="*/ 558800 h 3896360"/>
                  <a:gd name="connsiteX300" fmla="*/ 4224584 w 4676704"/>
                  <a:gd name="connsiteY300" fmla="*/ 614680 h 3896360"/>
                  <a:gd name="connsiteX301" fmla="*/ 4265224 w 4676704"/>
                  <a:gd name="connsiteY301" fmla="*/ 645160 h 3896360"/>
                  <a:gd name="connsiteX302" fmla="*/ 4300784 w 4676704"/>
                  <a:gd name="connsiteY302" fmla="*/ 685800 h 3896360"/>
                  <a:gd name="connsiteX303" fmla="*/ 4305864 w 4676704"/>
                  <a:gd name="connsiteY303" fmla="*/ 889000 h 3896360"/>
                  <a:gd name="connsiteX304" fmla="*/ 4346504 w 4676704"/>
                  <a:gd name="connsiteY304" fmla="*/ 939800 h 3896360"/>
                  <a:gd name="connsiteX305" fmla="*/ 4493824 w 4676704"/>
                  <a:gd name="connsiteY305" fmla="*/ 1036320 h 3896360"/>
                  <a:gd name="connsiteX306" fmla="*/ 4478584 w 4676704"/>
                  <a:gd name="connsiteY306" fmla="*/ 1092200 h 3896360"/>
                  <a:gd name="connsiteX307" fmla="*/ 4488744 w 4676704"/>
                  <a:gd name="connsiteY307" fmla="*/ 1143000 h 3896360"/>
                  <a:gd name="connsiteX308" fmla="*/ 4539544 w 4676704"/>
                  <a:gd name="connsiteY308" fmla="*/ 1193800 h 3896360"/>
                  <a:gd name="connsiteX309" fmla="*/ 4630984 w 4676704"/>
                  <a:gd name="connsiteY309" fmla="*/ 1259840 h 3896360"/>
                  <a:gd name="connsiteX310" fmla="*/ 4676704 w 4676704"/>
                  <a:gd name="connsiteY310" fmla="*/ 1351280 h 3896360"/>
                  <a:gd name="connsiteX311" fmla="*/ 4641144 w 4676704"/>
                  <a:gd name="connsiteY311" fmla="*/ 1468120 h 3896360"/>
                  <a:gd name="connsiteX312" fmla="*/ 4600504 w 4676704"/>
                  <a:gd name="connsiteY312" fmla="*/ 1447800 h 3896360"/>
                  <a:gd name="connsiteX313" fmla="*/ 4524304 w 4676704"/>
                  <a:gd name="connsiteY313" fmla="*/ 1478280 h 3896360"/>
                  <a:gd name="connsiteX314" fmla="*/ 4488744 w 4676704"/>
                  <a:gd name="connsiteY314" fmla="*/ 1539240 h 3896360"/>
                  <a:gd name="connsiteX315" fmla="*/ 4443024 w 4676704"/>
                  <a:gd name="connsiteY315" fmla="*/ 1544320 h 3896360"/>
                  <a:gd name="connsiteX316" fmla="*/ 4387144 w 4676704"/>
                  <a:gd name="connsiteY316" fmla="*/ 1544320 h 3896360"/>
                  <a:gd name="connsiteX317" fmla="*/ 4392224 w 4676704"/>
                  <a:gd name="connsiteY317" fmla="*/ 1620520 h 3896360"/>
                  <a:gd name="connsiteX318" fmla="*/ 4305864 w 4676704"/>
                  <a:gd name="connsiteY318" fmla="*/ 1615440 h 3896360"/>
                  <a:gd name="connsiteX319" fmla="*/ 4229664 w 4676704"/>
                  <a:gd name="connsiteY319" fmla="*/ 1564640 h 3896360"/>
                  <a:gd name="connsiteX320" fmla="*/ 4183944 w 4676704"/>
                  <a:gd name="connsiteY320" fmla="*/ 1559560 h 3896360"/>
                  <a:gd name="connsiteX321" fmla="*/ 4163624 w 4676704"/>
                  <a:gd name="connsiteY321" fmla="*/ 1610360 h 3896360"/>
                  <a:gd name="connsiteX322" fmla="*/ 4183944 w 4676704"/>
                  <a:gd name="connsiteY322" fmla="*/ 1666240 h 3896360"/>
                  <a:gd name="connsiteX323" fmla="*/ 4336344 w 4676704"/>
                  <a:gd name="connsiteY323" fmla="*/ 1762760 h 3896360"/>
                  <a:gd name="connsiteX324" fmla="*/ 4371904 w 4676704"/>
                  <a:gd name="connsiteY324" fmla="*/ 1757680 h 3896360"/>
                  <a:gd name="connsiteX325" fmla="*/ 4432864 w 4676704"/>
                  <a:gd name="connsiteY325" fmla="*/ 1717040 h 3896360"/>
                  <a:gd name="connsiteX326" fmla="*/ 4580184 w 4676704"/>
                  <a:gd name="connsiteY326" fmla="*/ 1706880 h 3896360"/>
                  <a:gd name="connsiteX327" fmla="*/ 4646224 w 4676704"/>
                  <a:gd name="connsiteY327" fmla="*/ 1788160 h 3896360"/>
                  <a:gd name="connsiteX328" fmla="*/ 4636064 w 4676704"/>
                  <a:gd name="connsiteY328" fmla="*/ 1844040 h 3896360"/>
                  <a:gd name="connsiteX329" fmla="*/ 4554784 w 4676704"/>
                  <a:gd name="connsiteY329" fmla="*/ 2072640 h 3896360"/>
                  <a:gd name="connsiteX330" fmla="*/ 4503984 w 4676704"/>
                  <a:gd name="connsiteY330" fmla="*/ 2092960 h 3896360"/>
                  <a:gd name="connsiteX331" fmla="*/ 4376984 w 4676704"/>
                  <a:gd name="connsiteY331" fmla="*/ 2113280 h 3896360"/>
                  <a:gd name="connsiteX332" fmla="*/ 4336344 w 4676704"/>
                  <a:gd name="connsiteY332" fmla="*/ 2143760 h 3896360"/>
                  <a:gd name="connsiteX333" fmla="*/ 4321104 w 4676704"/>
                  <a:gd name="connsiteY333" fmla="*/ 2235200 h 3896360"/>
                  <a:gd name="connsiteX334" fmla="*/ 4321104 w 4676704"/>
                  <a:gd name="connsiteY334" fmla="*/ 2296160 h 3896360"/>
                  <a:gd name="connsiteX335" fmla="*/ 4346504 w 4676704"/>
                  <a:gd name="connsiteY335" fmla="*/ 2321560 h 3896360"/>
                  <a:gd name="connsiteX336" fmla="*/ 4366824 w 4676704"/>
                  <a:gd name="connsiteY336" fmla="*/ 2362200 h 3896360"/>
                  <a:gd name="connsiteX337" fmla="*/ 4326184 w 4676704"/>
                  <a:gd name="connsiteY337" fmla="*/ 2407920 h 3896360"/>
                  <a:gd name="connsiteX338" fmla="*/ 4107744 w 4676704"/>
                  <a:gd name="connsiteY338" fmla="*/ 2311400 h 3896360"/>
                  <a:gd name="connsiteX339" fmla="*/ 4087424 w 4676704"/>
                  <a:gd name="connsiteY339" fmla="*/ 2133600 h 3896360"/>
                  <a:gd name="connsiteX340" fmla="*/ 4102664 w 4676704"/>
                  <a:gd name="connsiteY340" fmla="*/ 2072640 h 3896360"/>
                  <a:gd name="connsiteX341" fmla="*/ 4183944 w 4676704"/>
                  <a:gd name="connsiteY341" fmla="*/ 2052320 h 3896360"/>
                  <a:gd name="connsiteX342" fmla="*/ 4183944 w 4676704"/>
                  <a:gd name="connsiteY342" fmla="*/ 2001520 h 3896360"/>
                  <a:gd name="connsiteX343" fmla="*/ 4092504 w 4676704"/>
                  <a:gd name="connsiteY343" fmla="*/ 1894840 h 3896360"/>
                  <a:gd name="connsiteX344" fmla="*/ 4021384 w 4676704"/>
                  <a:gd name="connsiteY344" fmla="*/ 1889760 h 3896360"/>
                  <a:gd name="connsiteX345" fmla="*/ 4062024 w 4676704"/>
                  <a:gd name="connsiteY345" fmla="*/ 1818640 h 3896360"/>
                  <a:gd name="connsiteX346" fmla="*/ 3995984 w 4676704"/>
                  <a:gd name="connsiteY346" fmla="*/ 1711960 h 3896360"/>
                  <a:gd name="connsiteX347" fmla="*/ 3965504 w 4676704"/>
                  <a:gd name="connsiteY347" fmla="*/ 1722120 h 3896360"/>
                  <a:gd name="connsiteX348" fmla="*/ 3955344 w 4676704"/>
                  <a:gd name="connsiteY348" fmla="*/ 1762760 h 3896360"/>
                  <a:gd name="connsiteX349" fmla="*/ 3935024 w 4676704"/>
                  <a:gd name="connsiteY349" fmla="*/ 1783080 h 3896360"/>
                  <a:gd name="connsiteX350" fmla="*/ 3813104 w 4676704"/>
                  <a:gd name="connsiteY350" fmla="*/ 1778000 h 3896360"/>
                  <a:gd name="connsiteX351" fmla="*/ 3808024 w 4676704"/>
                  <a:gd name="connsiteY351" fmla="*/ 1798320 h 3896360"/>
                  <a:gd name="connsiteX352" fmla="*/ 3818184 w 4676704"/>
                  <a:gd name="connsiteY352" fmla="*/ 1854200 h 3896360"/>
                  <a:gd name="connsiteX353" fmla="*/ 3802944 w 4676704"/>
                  <a:gd name="connsiteY353" fmla="*/ 1905000 h 3896360"/>
                  <a:gd name="connsiteX354" fmla="*/ 3747064 w 4676704"/>
                  <a:gd name="connsiteY354" fmla="*/ 2006600 h 3896360"/>
                  <a:gd name="connsiteX355" fmla="*/ 3736904 w 4676704"/>
                  <a:gd name="connsiteY355" fmla="*/ 2067560 h 3896360"/>
                  <a:gd name="connsiteX356" fmla="*/ 3762304 w 4676704"/>
                  <a:gd name="connsiteY356" fmla="*/ 2123440 h 3896360"/>
                  <a:gd name="connsiteX357" fmla="*/ 4021384 w 4676704"/>
                  <a:gd name="connsiteY357" fmla="*/ 2336800 h 3896360"/>
                  <a:gd name="connsiteX358" fmla="*/ 4036624 w 4676704"/>
                  <a:gd name="connsiteY358" fmla="*/ 2387600 h 3896360"/>
                  <a:gd name="connsiteX359" fmla="*/ 4026464 w 4676704"/>
                  <a:gd name="connsiteY359" fmla="*/ 2484120 h 3896360"/>
                  <a:gd name="connsiteX360" fmla="*/ 3990904 w 4676704"/>
                  <a:gd name="connsiteY360" fmla="*/ 2524760 h 3896360"/>
                  <a:gd name="connsiteX361" fmla="*/ 3924864 w 4676704"/>
                  <a:gd name="connsiteY361" fmla="*/ 2514600 h 3896360"/>
                  <a:gd name="connsiteX362" fmla="*/ 3787704 w 4676704"/>
                  <a:gd name="connsiteY362" fmla="*/ 2540000 h 3896360"/>
                  <a:gd name="connsiteX363" fmla="*/ 3777544 w 4676704"/>
                  <a:gd name="connsiteY363" fmla="*/ 2580640 h 3896360"/>
                  <a:gd name="connsiteX364" fmla="*/ 3802944 w 4676704"/>
                  <a:gd name="connsiteY364" fmla="*/ 2626360 h 3896360"/>
                  <a:gd name="connsiteX365" fmla="*/ 3787704 w 4676704"/>
                  <a:gd name="connsiteY365" fmla="*/ 2661920 h 3896360"/>
                  <a:gd name="connsiteX366" fmla="*/ 3716584 w 4676704"/>
                  <a:gd name="connsiteY366" fmla="*/ 2778760 h 3896360"/>
                  <a:gd name="connsiteX367" fmla="*/ 3706424 w 4676704"/>
                  <a:gd name="connsiteY367" fmla="*/ 2829560 h 3896360"/>
                  <a:gd name="connsiteX368" fmla="*/ 3675944 w 4676704"/>
                  <a:gd name="connsiteY368" fmla="*/ 2839720 h 3896360"/>
                  <a:gd name="connsiteX369" fmla="*/ 3620064 w 4676704"/>
                  <a:gd name="connsiteY369" fmla="*/ 2819400 h 3896360"/>
                  <a:gd name="connsiteX370" fmla="*/ 3589584 w 4676704"/>
                  <a:gd name="connsiteY370" fmla="*/ 2839720 h 3896360"/>
                  <a:gd name="connsiteX371" fmla="*/ 3589584 w 4676704"/>
                  <a:gd name="connsiteY371" fmla="*/ 2875280 h 3896360"/>
                  <a:gd name="connsiteX372" fmla="*/ 3625144 w 4676704"/>
                  <a:gd name="connsiteY372" fmla="*/ 2910840 h 3896360"/>
                  <a:gd name="connsiteX373" fmla="*/ 3569264 w 4676704"/>
                  <a:gd name="connsiteY373" fmla="*/ 2946400 h 3896360"/>
                  <a:gd name="connsiteX374" fmla="*/ 3493064 w 4676704"/>
                  <a:gd name="connsiteY374" fmla="*/ 2931160 h 3896360"/>
                  <a:gd name="connsiteX375" fmla="*/ 3487984 w 4676704"/>
                  <a:gd name="connsiteY375" fmla="*/ 2860040 h 3896360"/>
                  <a:gd name="connsiteX376" fmla="*/ 3442264 w 4676704"/>
                  <a:gd name="connsiteY376" fmla="*/ 2819400 h 3896360"/>
                  <a:gd name="connsiteX377" fmla="*/ 3421944 w 4676704"/>
                  <a:gd name="connsiteY377" fmla="*/ 2753360 h 3896360"/>
                  <a:gd name="connsiteX378" fmla="*/ 3371144 w 4676704"/>
                  <a:gd name="connsiteY378" fmla="*/ 2697480 h 3896360"/>
                  <a:gd name="connsiteX379" fmla="*/ 3259384 w 4676704"/>
                  <a:gd name="connsiteY379" fmla="*/ 2672080 h 3896360"/>
                  <a:gd name="connsiteX380" fmla="*/ 3152704 w 4676704"/>
                  <a:gd name="connsiteY380" fmla="*/ 2717800 h 3896360"/>
                  <a:gd name="connsiteX381" fmla="*/ 3106984 w 4676704"/>
                  <a:gd name="connsiteY381" fmla="*/ 2753360 h 3896360"/>
                  <a:gd name="connsiteX382" fmla="*/ 3071424 w 4676704"/>
                  <a:gd name="connsiteY382" fmla="*/ 2733040 h 3896360"/>
                  <a:gd name="connsiteX383" fmla="*/ 3066344 w 4676704"/>
                  <a:gd name="connsiteY383" fmla="*/ 2565400 h 3896360"/>
                  <a:gd name="connsiteX384" fmla="*/ 3081584 w 4676704"/>
                  <a:gd name="connsiteY384" fmla="*/ 2509520 h 3896360"/>
                  <a:gd name="connsiteX385" fmla="*/ 3183184 w 4676704"/>
                  <a:gd name="connsiteY385" fmla="*/ 2428240 h 3896360"/>
                  <a:gd name="connsiteX386" fmla="*/ 3244144 w 4676704"/>
                  <a:gd name="connsiteY386" fmla="*/ 2331720 h 3896360"/>
                  <a:gd name="connsiteX387" fmla="*/ 3279704 w 4676704"/>
                  <a:gd name="connsiteY387" fmla="*/ 2306320 h 3896360"/>
                  <a:gd name="connsiteX388" fmla="*/ 3294944 w 4676704"/>
                  <a:gd name="connsiteY388" fmla="*/ 2331720 h 3896360"/>
                  <a:gd name="connsiteX389" fmla="*/ 3274624 w 4676704"/>
                  <a:gd name="connsiteY389" fmla="*/ 2413000 h 3896360"/>
                  <a:gd name="connsiteX390" fmla="*/ 3274624 w 4676704"/>
                  <a:gd name="connsiteY390" fmla="*/ 2458720 h 3896360"/>
                  <a:gd name="connsiteX391" fmla="*/ 3315264 w 4676704"/>
                  <a:gd name="connsiteY391" fmla="*/ 2468880 h 3896360"/>
                  <a:gd name="connsiteX392" fmla="*/ 3381304 w 4676704"/>
                  <a:gd name="connsiteY392" fmla="*/ 2413000 h 3896360"/>
                  <a:gd name="connsiteX393" fmla="*/ 3391464 w 4676704"/>
                  <a:gd name="connsiteY393" fmla="*/ 2367280 h 3896360"/>
                  <a:gd name="connsiteX394" fmla="*/ 3350824 w 4676704"/>
                  <a:gd name="connsiteY394" fmla="*/ 2280920 h 3896360"/>
                  <a:gd name="connsiteX395" fmla="*/ 3340664 w 4676704"/>
                  <a:gd name="connsiteY395" fmla="*/ 2250440 h 3896360"/>
                  <a:gd name="connsiteX396" fmla="*/ 3381304 w 4676704"/>
                  <a:gd name="connsiteY396" fmla="*/ 2133600 h 3896360"/>
                  <a:gd name="connsiteX397" fmla="*/ 3447344 w 4676704"/>
                  <a:gd name="connsiteY397" fmla="*/ 2108200 h 3896360"/>
                  <a:gd name="connsiteX398" fmla="*/ 3366064 w 4676704"/>
                  <a:gd name="connsiteY398" fmla="*/ 2026920 h 3896360"/>
                  <a:gd name="connsiteX399" fmla="*/ 3350824 w 4676704"/>
                  <a:gd name="connsiteY399" fmla="*/ 2072640 h 3896360"/>
                  <a:gd name="connsiteX400" fmla="*/ 3320344 w 4676704"/>
                  <a:gd name="connsiteY400" fmla="*/ 2133600 h 3896360"/>
                  <a:gd name="connsiteX401" fmla="*/ 3305104 w 4676704"/>
                  <a:gd name="connsiteY401" fmla="*/ 2179320 h 3896360"/>
                  <a:gd name="connsiteX402" fmla="*/ 3228904 w 4676704"/>
                  <a:gd name="connsiteY402" fmla="*/ 2209800 h 3896360"/>
                  <a:gd name="connsiteX403" fmla="*/ 3122224 w 4676704"/>
                  <a:gd name="connsiteY403" fmla="*/ 2209800 h 3896360"/>
                  <a:gd name="connsiteX404" fmla="*/ 3086664 w 4676704"/>
                  <a:gd name="connsiteY404" fmla="*/ 2225040 h 3896360"/>
                  <a:gd name="connsiteX405" fmla="*/ 3086664 w 4676704"/>
                  <a:gd name="connsiteY405" fmla="*/ 2260600 h 3896360"/>
                  <a:gd name="connsiteX406" fmla="*/ 3071424 w 4676704"/>
                  <a:gd name="connsiteY406" fmla="*/ 2291080 h 3896360"/>
                  <a:gd name="connsiteX407" fmla="*/ 3010464 w 4676704"/>
                  <a:gd name="connsiteY407" fmla="*/ 2301240 h 3896360"/>
                  <a:gd name="connsiteX408" fmla="*/ 2990144 w 4676704"/>
                  <a:gd name="connsiteY408" fmla="*/ 2316480 h 3896360"/>
                  <a:gd name="connsiteX409" fmla="*/ 2985064 w 4676704"/>
                  <a:gd name="connsiteY409" fmla="*/ 2362200 h 3896360"/>
                  <a:gd name="connsiteX410" fmla="*/ 2964744 w 4676704"/>
                  <a:gd name="connsiteY410" fmla="*/ 2392680 h 3896360"/>
                  <a:gd name="connsiteX411" fmla="*/ 2852984 w 4676704"/>
                  <a:gd name="connsiteY411" fmla="*/ 2433320 h 3896360"/>
                  <a:gd name="connsiteX412" fmla="*/ 2852984 w 4676704"/>
                  <a:gd name="connsiteY412" fmla="*/ 2489200 h 3896360"/>
                  <a:gd name="connsiteX413" fmla="*/ 2812344 w 4676704"/>
                  <a:gd name="connsiteY413" fmla="*/ 2499360 h 3896360"/>
                  <a:gd name="connsiteX414" fmla="*/ 2792024 w 4676704"/>
                  <a:gd name="connsiteY414" fmla="*/ 2524760 h 3896360"/>
                  <a:gd name="connsiteX415" fmla="*/ 2807264 w 4676704"/>
                  <a:gd name="connsiteY415" fmla="*/ 2585720 h 3896360"/>
                  <a:gd name="connsiteX416" fmla="*/ 2812344 w 4676704"/>
                  <a:gd name="connsiteY416" fmla="*/ 2616200 h 3896360"/>
                  <a:gd name="connsiteX417" fmla="*/ 2771704 w 4676704"/>
                  <a:gd name="connsiteY417" fmla="*/ 2636520 h 3896360"/>
                  <a:gd name="connsiteX418" fmla="*/ 2736144 w 4676704"/>
                  <a:gd name="connsiteY418" fmla="*/ 2697480 h 3896360"/>
                  <a:gd name="connsiteX419" fmla="*/ 2756464 w 4676704"/>
                  <a:gd name="connsiteY419" fmla="*/ 2758440 h 3896360"/>
                  <a:gd name="connsiteX420" fmla="*/ 2776784 w 4676704"/>
                  <a:gd name="connsiteY420" fmla="*/ 2783840 h 3896360"/>
                  <a:gd name="connsiteX421" fmla="*/ 2751384 w 4676704"/>
                  <a:gd name="connsiteY421" fmla="*/ 2824480 h 3896360"/>
                  <a:gd name="connsiteX422" fmla="*/ 2675184 w 4676704"/>
                  <a:gd name="connsiteY422" fmla="*/ 2854960 h 3896360"/>
                  <a:gd name="connsiteX423" fmla="*/ 2665024 w 4676704"/>
                  <a:gd name="connsiteY423" fmla="*/ 2915920 h 3896360"/>
                  <a:gd name="connsiteX424" fmla="*/ 2558344 w 4676704"/>
                  <a:gd name="connsiteY424" fmla="*/ 2921000 h 3896360"/>
                  <a:gd name="connsiteX425" fmla="*/ 2548184 w 4676704"/>
                  <a:gd name="connsiteY425" fmla="*/ 2966720 h 3896360"/>
                  <a:gd name="connsiteX426" fmla="*/ 2487224 w 4676704"/>
                  <a:gd name="connsiteY426" fmla="*/ 2976880 h 3896360"/>
                  <a:gd name="connsiteX427" fmla="*/ 2334824 w 4676704"/>
                  <a:gd name="connsiteY427" fmla="*/ 2895600 h 3896360"/>
                  <a:gd name="connsiteX428" fmla="*/ 2294184 w 4676704"/>
                  <a:gd name="connsiteY428" fmla="*/ 2799080 h 3896360"/>
                  <a:gd name="connsiteX429" fmla="*/ 2268784 w 4676704"/>
                  <a:gd name="connsiteY429" fmla="*/ 2545080 h 3896360"/>
                  <a:gd name="connsiteX430" fmla="*/ 2228144 w 4676704"/>
                  <a:gd name="connsiteY430" fmla="*/ 2545080 h 3896360"/>
                  <a:gd name="connsiteX431" fmla="*/ 2223064 w 4676704"/>
                  <a:gd name="connsiteY431" fmla="*/ 2778760 h 3896360"/>
                  <a:gd name="connsiteX432" fmla="*/ 2202744 w 4676704"/>
                  <a:gd name="connsiteY432" fmla="*/ 2829560 h 3896360"/>
                  <a:gd name="connsiteX433" fmla="*/ 2167184 w 4676704"/>
                  <a:gd name="connsiteY433" fmla="*/ 2870200 h 3896360"/>
                  <a:gd name="connsiteX434" fmla="*/ 2167184 w 4676704"/>
                  <a:gd name="connsiteY434" fmla="*/ 2915920 h 3896360"/>
                  <a:gd name="connsiteX435" fmla="*/ 1994464 w 4676704"/>
                  <a:gd name="connsiteY435" fmla="*/ 2987040 h 3896360"/>
                  <a:gd name="connsiteX436" fmla="*/ 1974144 w 4676704"/>
                  <a:gd name="connsiteY436" fmla="*/ 3022600 h 3896360"/>
                  <a:gd name="connsiteX437" fmla="*/ 1913184 w 4676704"/>
                  <a:gd name="connsiteY437" fmla="*/ 3246120 h 3896360"/>
                  <a:gd name="connsiteX438" fmla="*/ 1882704 w 4676704"/>
                  <a:gd name="connsiteY438" fmla="*/ 3276600 h 3896360"/>
                  <a:gd name="connsiteX439" fmla="*/ 1770944 w 4676704"/>
                  <a:gd name="connsiteY439" fmla="*/ 3302000 h 3896360"/>
                  <a:gd name="connsiteX440" fmla="*/ 1725224 w 4676704"/>
                  <a:gd name="connsiteY440" fmla="*/ 3337560 h 3896360"/>
                  <a:gd name="connsiteX441" fmla="*/ 1659184 w 4676704"/>
                  <a:gd name="connsiteY441" fmla="*/ 3327400 h 3896360"/>
                  <a:gd name="connsiteX442" fmla="*/ 1649024 w 4676704"/>
                  <a:gd name="connsiteY442" fmla="*/ 3281680 h 3896360"/>
                  <a:gd name="connsiteX443" fmla="*/ 1684584 w 4676704"/>
                  <a:gd name="connsiteY443" fmla="*/ 3210560 h 3896360"/>
                  <a:gd name="connsiteX444" fmla="*/ 1542344 w 4676704"/>
                  <a:gd name="connsiteY444" fmla="*/ 3180080 h 3896360"/>
                  <a:gd name="connsiteX445" fmla="*/ 1527104 w 4676704"/>
                  <a:gd name="connsiteY445" fmla="*/ 3078480 h 3896360"/>
                  <a:gd name="connsiteX446" fmla="*/ 1603304 w 4676704"/>
                  <a:gd name="connsiteY446" fmla="*/ 2981960 h 3896360"/>
                  <a:gd name="connsiteX447" fmla="*/ 1557584 w 4676704"/>
                  <a:gd name="connsiteY447" fmla="*/ 2961640 h 3896360"/>
                  <a:gd name="connsiteX448" fmla="*/ 1522024 w 4676704"/>
                  <a:gd name="connsiteY448" fmla="*/ 2931160 h 3896360"/>
                  <a:gd name="connsiteX449" fmla="*/ 1491544 w 4676704"/>
                  <a:gd name="connsiteY449" fmla="*/ 2758440 h 3896360"/>
                  <a:gd name="connsiteX450" fmla="*/ 1516944 w 4676704"/>
                  <a:gd name="connsiteY450" fmla="*/ 2712720 h 3896360"/>
                  <a:gd name="connsiteX451" fmla="*/ 1613464 w 4676704"/>
                  <a:gd name="connsiteY451" fmla="*/ 2677160 h 3896360"/>
                  <a:gd name="connsiteX452" fmla="*/ 1618544 w 4676704"/>
                  <a:gd name="connsiteY452" fmla="*/ 2636520 h 3896360"/>
                  <a:gd name="connsiteX453" fmla="*/ 1669344 w 4676704"/>
                  <a:gd name="connsiteY453" fmla="*/ 2621280 h 3896360"/>
                  <a:gd name="connsiteX454" fmla="*/ 1654104 w 4676704"/>
                  <a:gd name="connsiteY454" fmla="*/ 2580640 h 3896360"/>
                  <a:gd name="connsiteX455" fmla="*/ 1582984 w 4676704"/>
                  <a:gd name="connsiteY455" fmla="*/ 2590800 h 3896360"/>
                  <a:gd name="connsiteX456" fmla="*/ 1557584 w 4676704"/>
                  <a:gd name="connsiteY456" fmla="*/ 2631440 h 3896360"/>
                  <a:gd name="connsiteX457" fmla="*/ 1532184 w 4676704"/>
                  <a:gd name="connsiteY457" fmla="*/ 2656840 h 3896360"/>
                  <a:gd name="connsiteX458" fmla="*/ 1415344 w 4676704"/>
                  <a:gd name="connsiteY458" fmla="*/ 2646680 h 3896360"/>
                  <a:gd name="connsiteX459" fmla="*/ 1359464 w 4676704"/>
                  <a:gd name="connsiteY459" fmla="*/ 2616200 h 3896360"/>
                  <a:gd name="connsiteX460" fmla="*/ 1293424 w 4676704"/>
                  <a:gd name="connsiteY460" fmla="*/ 2550160 h 3896360"/>
                  <a:gd name="connsiteX461" fmla="*/ 1196906 w 4676704"/>
                  <a:gd name="connsiteY461" fmla="*/ 2534920 h 3896360"/>
                  <a:gd name="connsiteX462" fmla="*/ 1151186 w 4676704"/>
                  <a:gd name="connsiteY462" fmla="*/ 2494280 h 3896360"/>
                  <a:gd name="connsiteX463" fmla="*/ 1059746 w 4676704"/>
                  <a:gd name="connsiteY463" fmla="*/ 2301240 h 3896360"/>
                  <a:gd name="connsiteX464" fmla="*/ 1054666 w 4676704"/>
                  <a:gd name="connsiteY464" fmla="*/ 2225040 h 3896360"/>
                  <a:gd name="connsiteX465" fmla="*/ 1110546 w 4676704"/>
                  <a:gd name="connsiteY465" fmla="*/ 2128520 h 3896360"/>
                  <a:gd name="connsiteX466" fmla="*/ 1090226 w 4676704"/>
                  <a:gd name="connsiteY466" fmla="*/ 2062480 h 3896360"/>
                  <a:gd name="connsiteX467" fmla="*/ 1115626 w 4676704"/>
                  <a:gd name="connsiteY467" fmla="*/ 1981200 h 3896360"/>
                  <a:gd name="connsiteX468" fmla="*/ 1161346 w 4676704"/>
                  <a:gd name="connsiteY468" fmla="*/ 1981200 h 3896360"/>
                  <a:gd name="connsiteX469" fmla="*/ 1217226 w 4676704"/>
                  <a:gd name="connsiteY469" fmla="*/ 2006600 h 3896360"/>
                  <a:gd name="connsiteX470" fmla="*/ 1227386 w 4676704"/>
                  <a:gd name="connsiteY470" fmla="*/ 2062480 h 3896360"/>
                  <a:gd name="connsiteX471" fmla="*/ 1273104 w 4676704"/>
                  <a:gd name="connsiteY471" fmla="*/ 2138680 h 3896360"/>
                  <a:gd name="connsiteX472" fmla="*/ 1288344 w 4676704"/>
                  <a:gd name="connsiteY472" fmla="*/ 2194560 h 3896360"/>
                  <a:gd name="connsiteX473" fmla="*/ 1252784 w 4676704"/>
                  <a:gd name="connsiteY473" fmla="*/ 2235200 h 3896360"/>
                  <a:gd name="connsiteX474" fmla="*/ 1318824 w 4676704"/>
                  <a:gd name="connsiteY474" fmla="*/ 2397760 h 3896360"/>
                  <a:gd name="connsiteX475" fmla="*/ 1354384 w 4676704"/>
                  <a:gd name="connsiteY475" fmla="*/ 2413000 h 3896360"/>
                  <a:gd name="connsiteX476" fmla="*/ 1471224 w 4676704"/>
                  <a:gd name="connsiteY476" fmla="*/ 2463800 h 3896360"/>
                  <a:gd name="connsiteX477" fmla="*/ 1542344 w 4676704"/>
                  <a:gd name="connsiteY477" fmla="*/ 2453640 h 3896360"/>
                  <a:gd name="connsiteX478" fmla="*/ 1522024 w 4676704"/>
                  <a:gd name="connsiteY478" fmla="*/ 2407920 h 3896360"/>
                  <a:gd name="connsiteX479" fmla="*/ 1400104 w 4676704"/>
                  <a:gd name="connsiteY479" fmla="*/ 2321560 h 3896360"/>
                  <a:gd name="connsiteX480" fmla="*/ 1369624 w 4676704"/>
                  <a:gd name="connsiteY480" fmla="*/ 2321560 h 3896360"/>
                  <a:gd name="connsiteX481" fmla="*/ 1323904 w 4676704"/>
                  <a:gd name="connsiteY481" fmla="*/ 2275840 h 3896360"/>
                  <a:gd name="connsiteX482" fmla="*/ 1334064 w 4676704"/>
                  <a:gd name="connsiteY482" fmla="*/ 2219960 h 3896360"/>
                  <a:gd name="connsiteX483" fmla="*/ 1359464 w 4676704"/>
                  <a:gd name="connsiteY483" fmla="*/ 2194560 h 3896360"/>
                  <a:gd name="connsiteX484" fmla="*/ 1364544 w 4676704"/>
                  <a:gd name="connsiteY484" fmla="*/ 2133600 h 3896360"/>
                  <a:gd name="connsiteX485" fmla="*/ 1400104 w 4676704"/>
                  <a:gd name="connsiteY485" fmla="*/ 2153920 h 3896360"/>
                  <a:gd name="connsiteX486" fmla="*/ 1440744 w 4676704"/>
                  <a:gd name="connsiteY486" fmla="*/ 2174240 h 3896360"/>
                  <a:gd name="connsiteX487" fmla="*/ 1486464 w 4676704"/>
                  <a:gd name="connsiteY487" fmla="*/ 2138680 h 3896360"/>
                  <a:gd name="connsiteX488" fmla="*/ 1527104 w 4676704"/>
                  <a:gd name="connsiteY488" fmla="*/ 2159000 h 3896360"/>
                  <a:gd name="connsiteX489" fmla="*/ 1542344 w 4676704"/>
                  <a:gd name="connsiteY489" fmla="*/ 2209800 h 3896360"/>
                  <a:gd name="connsiteX490" fmla="*/ 1522024 w 4676704"/>
                  <a:gd name="connsiteY490" fmla="*/ 2255520 h 3896360"/>
                  <a:gd name="connsiteX491" fmla="*/ 1567744 w 4676704"/>
                  <a:gd name="connsiteY491" fmla="*/ 2296160 h 3896360"/>
                  <a:gd name="connsiteX492" fmla="*/ 1664264 w 4676704"/>
                  <a:gd name="connsiteY492" fmla="*/ 2341880 h 3896360"/>
                  <a:gd name="connsiteX493" fmla="*/ 1735384 w 4676704"/>
                  <a:gd name="connsiteY493" fmla="*/ 2326640 h 3896360"/>
                  <a:gd name="connsiteX494" fmla="*/ 1735384 w 4676704"/>
                  <a:gd name="connsiteY494" fmla="*/ 2255520 h 3896360"/>
                  <a:gd name="connsiteX495" fmla="*/ 1649024 w 4676704"/>
                  <a:gd name="connsiteY495" fmla="*/ 2128520 h 3896360"/>
                  <a:gd name="connsiteX496" fmla="*/ 1613464 w 4676704"/>
                  <a:gd name="connsiteY496" fmla="*/ 2103120 h 3896360"/>
                  <a:gd name="connsiteX497" fmla="*/ 1567744 w 4676704"/>
                  <a:gd name="connsiteY497" fmla="*/ 2108200 h 3896360"/>
                  <a:gd name="connsiteX498" fmla="*/ 1501704 w 4676704"/>
                  <a:gd name="connsiteY498" fmla="*/ 2103120 h 3896360"/>
                  <a:gd name="connsiteX499" fmla="*/ 1440744 w 4676704"/>
                  <a:gd name="connsiteY499" fmla="*/ 2082800 h 3896360"/>
                  <a:gd name="connsiteX500" fmla="*/ 1395024 w 4676704"/>
                  <a:gd name="connsiteY500" fmla="*/ 2098040 h 3896360"/>
                  <a:gd name="connsiteX501" fmla="*/ 1339144 w 4676704"/>
                  <a:gd name="connsiteY501" fmla="*/ 2067560 h 3896360"/>
                  <a:gd name="connsiteX502" fmla="*/ 1328984 w 4676704"/>
                  <a:gd name="connsiteY502" fmla="*/ 2032000 h 3896360"/>
                  <a:gd name="connsiteX503" fmla="*/ 1328984 w 4676704"/>
                  <a:gd name="connsiteY503" fmla="*/ 1986280 h 3896360"/>
                  <a:gd name="connsiteX504" fmla="*/ 1410264 w 4676704"/>
                  <a:gd name="connsiteY504" fmla="*/ 1981200 h 3896360"/>
                  <a:gd name="connsiteX505" fmla="*/ 1455984 w 4676704"/>
                  <a:gd name="connsiteY505" fmla="*/ 1996440 h 3896360"/>
                  <a:gd name="connsiteX506" fmla="*/ 1501704 w 4676704"/>
                  <a:gd name="connsiteY506" fmla="*/ 1981200 h 3896360"/>
                  <a:gd name="connsiteX507" fmla="*/ 1572824 w 4676704"/>
                  <a:gd name="connsiteY507" fmla="*/ 2006600 h 3896360"/>
                  <a:gd name="connsiteX508" fmla="*/ 1654104 w 4676704"/>
                  <a:gd name="connsiteY508" fmla="*/ 2021840 h 3896360"/>
                  <a:gd name="connsiteX509" fmla="*/ 1669344 w 4676704"/>
                  <a:gd name="connsiteY509" fmla="*/ 1981200 h 3896360"/>
                  <a:gd name="connsiteX510" fmla="*/ 1593144 w 4676704"/>
                  <a:gd name="connsiteY510" fmla="*/ 1945640 h 3896360"/>
                  <a:gd name="connsiteX511" fmla="*/ 1572824 w 4676704"/>
                  <a:gd name="connsiteY511" fmla="*/ 1915160 h 3896360"/>
                  <a:gd name="connsiteX512" fmla="*/ 1562664 w 4676704"/>
                  <a:gd name="connsiteY512" fmla="*/ 1889760 h 3896360"/>
                  <a:gd name="connsiteX513" fmla="*/ 1476304 w 4676704"/>
                  <a:gd name="connsiteY513" fmla="*/ 1889760 h 3896360"/>
                  <a:gd name="connsiteX514" fmla="*/ 1445824 w 4676704"/>
                  <a:gd name="connsiteY514" fmla="*/ 1915160 h 3896360"/>
                  <a:gd name="connsiteX515" fmla="*/ 1425504 w 4676704"/>
                  <a:gd name="connsiteY515" fmla="*/ 1950720 h 3896360"/>
                  <a:gd name="connsiteX516" fmla="*/ 1395024 w 4676704"/>
                  <a:gd name="connsiteY516" fmla="*/ 1950720 h 3896360"/>
                  <a:gd name="connsiteX517" fmla="*/ 1369624 w 4676704"/>
                  <a:gd name="connsiteY517" fmla="*/ 1905000 h 3896360"/>
                  <a:gd name="connsiteX518" fmla="*/ 1323904 w 4676704"/>
                  <a:gd name="connsiteY518" fmla="*/ 1894840 h 3896360"/>
                  <a:gd name="connsiteX519" fmla="*/ 1328984 w 4676704"/>
                  <a:gd name="connsiteY519" fmla="*/ 1854200 h 3896360"/>
                  <a:gd name="connsiteX520" fmla="*/ 1364544 w 4676704"/>
                  <a:gd name="connsiteY520" fmla="*/ 1818640 h 3896360"/>
                  <a:gd name="connsiteX521" fmla="*/ 1374704 w 4676704"/>
                  <a:gd name="connsiteY521" fmla="*/ 1757680 h 3896360"/>
                  <a:gd name="connsiteX522" fmla="*/ 1364544 w 4676704"/>
                  <a:gd name="connsiteY522" fmla="*/ 1630680 h 3896360"/>
                  <a:gd name="connsiteX523" fmla="*/ 1389944 w 4676704"/>
                  <a:gd name="connsiteY523" fmla="*/ 1574800 h 3896360"/>
                  <a:gd name="connsiteX524" fmla="*/ 1400104 w 4676704"/>
                  <a:gd name="connsiteY524" fmla="*/ 1493520 h 3896360"/>
                  <a:gd name="connsiteX525" fmla="*/ 1420424 w 4676704"/>
                  <a:gd name="connsiteY525" fmla="*/ 1412240 h 3896360"/>
                  <a:gd name="connsiteX526" fmla="*/ 1379784 w 4676704"/>
                  <a:gd name="connsiteY526" fmla="*/ 1381760 h 3896360"/>
                  <a:gd name="connsiteX527" fmla="*/ 1374704 w 4676704"/>
                  <a:gd name="connsiteY527" fmla="*/ 1422400 h 3896360"/>
                  <a:gd name="connsiteX528" fmla="*/ 1359464 w 4676704"/>
                  <a:gd name="connsiteY528" fmla="*/ 1478280 h 3896360"/>
                  <a:gd name="connsiteX529" fmla="*/ 1323904 w 4676704"/>
                  <a:gd name="connsiteY529" fmla="*/ 1529080 h 3896360"/>
                  <a:gd name="connsiteX530" fmla="*/ 1278184 w 4676704"/>
                  <a:gd name="connsiteY530" fmla="*/ 1534160 h 3896360"/>
                  <a:gd name="connsiteX531" fmla="*/ 1268024 w 4676704"/>
                  <a:gd name="connsiteY531" fmla="*/ 1483360 h 3896360"/>
                  <a:gd name="connsiteX532" fmla="*/ 1288344 w 4676704"/>
                  <a:gd name="connsiteY532" fmla="*/ 1376680 h 3896360"/>
                  <a:gd name="connsiteX533" fmla="*/ 1318824 w 4676704"/>
                  <a:gd name="connsiteY533" fmla="*/ 1300480 h 3896360"/>
                  <a:gd name="connsiteX534" fmla="*/ 1308664 w 4676704"/>
                  <a:gd name="connsiteY534" fmla="*/ 1249680 h 3896360"/>
                  <a:gd name="connsiteX535" fmla="*/ 1252784 w 4676704"/>
                  <a:gd name="connsiteY535" fmla="*/ 1183640 h 3896360"/>
                  <a:gd name="connsiteX536" fmla="*/ 1227386 w 4676704"/>
                  <a:gd name="connsiteY536" fmla="*/ 1143000 h 3896360"/>
                  <a:gd name="connsiteX537" fmla="*/ 1207066 w 4676704"/>
                  <a:gd name="connsiteY537" fmla="*/ 1107440 h 3896360"/>
                  <a:gd name="connsiteX538" fmla="*/ 1166426 w 4676704"/>
                  <a:gd name="connsiteY538" fmla="*/ 1107440 h 3896360"/>
                  <a:gd name="connsiteX539" fmla="*/ 1135946 w 4676704"/>
                  <a:gd name="connsiteY539" fmla="*/ 1148080 h 3896360"/>
                  <a:gd name="connsiteX540" fmla="*/ 1130866 w 4676704"/>
                  <a:gd name="connsiteY540" fmla="*/ 1193800 h 3896360"/>
                  <a:gd name="connsiteX541" fmla="*/ 1039426 w 4676704"/>
                  <a:gd name="connsiteY541" fmla="*/ 1209040 h 3896360"/>
                  <a:gd name="connsiteX542" fmla="*/ 1029266 w 4676704"/>
                  <a:gd name="connsiteY542" fmla="*/ 1143000 h 3896360"/>
                  <a:gd name="connsiteX543" fmla="*/ 1034346 w 4676704"/>
                  <a:gd name="connsiteY543" fmla="*/ 1071880 h 3896360"/>
                  <a:gd name="connsiteX544" fmla="*/ 1019106 w 4676704"/>
                  <a:gd name="connsiteY544" fmla="*/ 985520 h 3896360"/>
                  <a:gd name="connsiteX545" fmla="*/ 1059746 w 4676704"/>
                  <a:gd name="connsiteY545" fmla="*/ 904240 h 3896360"/>
                  <a:gd name="connsiteX546" fmla="*/ 1095306 w 4676704"/>
                  <a:gd name="connsiteY546" fmla="*/ 894080 h 3896360"/>
                  <a:gd name="connsiteX547" fmla="*/ 1161346 w 4676704"/>
                  <a:gd name="connsiteY547" fmla="*/ 919480 h 3896360"/>
                  <a:gd name="connsiteX548" fmla="*/ 1191826 w 4676704"/>
                  <a:gd name="connsiteY548" fmla="*/ 919480 h 3896360"/>
                  <a:gd name="connsiteX549" fmla="*/ 1247706 w 4676704"/>
                  <a:gd name="connsiteY549" fmla="*/ 863600 h 3896360"/>
                  <a:gd name="connsiteX550" fmla="*/ 1278184 w 4676704"/>
                  <a:gd name="connsiteY550" fmla="*/ 873760 h 3896360"/>
                  <a:gd name="connsiteX551" fmla="*/ 1288344 w 4676704"/>
                  <a:gd name="connsiteY551" fmla="*/ 919480 h 3896360"/>
                  <a:gd name="connsiteX552" fmla="*/ 1257864 w 4676704"/>
                  <a:gd name="connsiteY552" fmla="*/ 970280 h 3896360"/>
                  <a:gd name="connsiteX553" fmla="*/ 1262944 w 4676704"/>
                  <a:gd name="connsiteY553" fmla="*/ 1010920 h 3896360"/>
                  <a:gd name="connsiteX554" fmla="*/ 1323904 w 4676704"/>
                  <a:gd name="connsiteY554" fmla="*/ 1071880 h 3896360"/>
                  <a:gd name="connsiteX555" fmla="*/ 1369624 w 4676704"/>
                  <a:gd name="connsiteY555" fmla="*/ 1041400 h 3896360"/>
                  <a:gd name="connsiteX556" fmla="*/ 1384864 w 4676704"/>
                  <a:gd name="connsiteY556" fmla="*/ 1076960 h 3896360"/>
                  <a:gd name="connsiteX557" fmla="*/ 1435664 w 4676704"/>
                  <a:gd name="connsiteY557" fmla="*/ 1127760 h 3896360"/>
                  <a:gd name="connsiteX558" fmla="*/ 1481384 w 4676704"/>
                  <a:gd name="connsiteY558" fmla="*/ 1112520 h 3896360"/>
                  <a:gd name="connsiteX559" fmla="*/ 1491544 w 4676704"/>
                  <a:gd name="connsiteY559" fmla="*/ 1071880 h 3896360"/>
                  <a:gd name="connsiteX560" fmla="*/ 1303584 w 4676704"/>
                  <a:gd name="connsiteY560" fmla="*/ 822960 h 3896360"/>
                  <a:gd name="connsiteX561" fmla="*/ 1283264 w 4676704"/>
                  <a:gd name="connsiteY561" fmla="*/ 797560 h 3896360"/>
                  <a:gd name="connsiteX562" fmla="*/ 1293424 w 4676704"/>
                  <a:gd name="connsiteY562" fmla="*/ 762000 h 3896360"/>
                  <a:gd name="connsiteX563" fmla="*/ 1283264 w 4676704"/>
                  <a:gd name="connsiteY563" fmla="*/ 741680 h 3896360"/>
                  <a:gd name="connsiteX564" fmla="*/ 1222306 w 4676704"/>
                  <a:gd name="connsiteY564" fmla="*/ 726440 h 3896360"/>
                  <a:gd name="connsiteX565" fmla="*/ 1146106 w 4676704"/>
                  <a:gd name="connsiteY565" fmla="*/ 650240 h 3896360"/>
                  <a:gd name="connsiteX566" fmla="*/ 1151186 w 4676704"/>
                  <a:gd name="connsiteY566" fmla="*/ 614680 h 3896360"/>
                  <a:gd name="connsiteX567" fmla="*/ 1207066 w 4676704"/>
                  <a:gd name="connsiteY567" fmla="*/ 609600 h 3896360"/>
                  <a:gd name="connsiteX568" fmla="*/ 1237546 w 4676704"/>
                  <a:gd name="connsiteY568" fmla="*/ 513080 h 3896360"/>
                  <a:gd name="connsiteX569" fmla="*/ 1349304 w 4676704"/>
                  <a:gd name="connsiteY569" fmla="*/ 467360 h 3896360"/>
                  <a:gd name="connsiteX570" fmla="*/ 1359464 w 4676704"/>
                  <a:gd name="connsiteY570" fmla="*/ 441960 h 3896360"/>
                  <a:gd name="connsiteX571" fmla="*/ 1318824 w 4676704"/>
                  <a:gd name="connsiteY571" fmla="*/ 416560 h 3896360"/>
                  <a:gd name="connsiteX572" fmla="*/ 1308664 w 4676704"/>
                  <a:gd name="connsiteY572" fmla="*/ 375920 h 3896360"/>
                  <a:gd name="connsiteX573" fmla="*/ 1364544 w 4676704"/>
                  <a:gd name="connsiteY573" fmla="*/ 269240 h 3896360"/>
                  <a:gd name="connsiteX574" fmla="*/ 1435664 w 4676704"/>
                  <a:gd name="connsiteY574" fmla="*/ 259080 h 3896360"/>
                  <a:gd name="connsiteX575" fmla="*/ 1643944 w 4676704"/>
                  <a:gd name="connsiteY575" fmla="*/ 228600 h 3896360"/>
                  <a:gd name="connsiteX576" fmla="*/ 1770944 w 4676704"/>
                  <a:gd name="connsiteY576" fmla="*/ 182880 h 3896360"/>
                  <a:gd name="connsiteX577" fmla="*/ 1821744 w 4676704"/>
                  <a:gd name="connsiteY577" fmla="*/ 177800 h 3896360"/>
                  <a:gd name="connsiteX578" fmla="*/ 1836984 w 4676704"/>
                  <a:gd name="connsiteY578" fmla="*/ 218440 h 3896360"/>
                  <a:gd name="connsiteX579" fmla="*/ 1765864 w 4676704"/>
                  <a:gd name="connsiteY579" fmla="*/ 365760 h 3896360"/>
                  <a:gd name="connsiteX580" fmla="*/ 1786184 w 4676704"/>
                  <a:gd name="connsiteY580" fmla="*/ 416560 h 3896360"/>
                  <a:gd name="connsiteX581" fmla="*/ 1806504 w 4676704"/>
                  <a:gd name="connsiteY581" fmla="*/ 447040 h 3896360"/>
                  <a:gd name="connsiteX582" fmla="*/ 1923344 w 4676704"/>
                  <a:gd name="connsiteY582" fmla="*/ 441960 h 3896360"/>
                  <a:gd name="connsiteX583" fmla="*/ 2207824 w 4676704"/>
                  <a:gd name="connsiteY583" fmla="*/ 360680 h 3896360"/>
                  <a:gd name="connsiteX584" fmla="*/ 2243384 w 4676704"/>
                  <a:gd name="connsiteY584" fmla="*/ 289560 h 3896360"/>
                  <a:gd name="connsiteX585" fmla="*/ 2284024 w 4676704"/>
                  <a:gd name="connsiteY585" fmla="*/ 193040 h 3896360"/>
                  <a:gd name="connsiteX586" fmla="*/ 2375464 w 4676704"/>
                  <a:gd name="connsiteY586" fmla="*/ 172720 h 3896360"/>
                  <a:gd name="connsiteX587" fmla="*/ 2370384 w 4676704"/>
                  <a:gd name="connsiteY587" fmla="*/ 132080 h 3896360"/>
                  <a:gd name="connsiteX588" fmla="*/ 2329744 w 4676704"/>
                  <a:gd name="connsiteY588" fmla="*/ 30480 h 3896360"/>
                  <a:gd name="connsiteX0" fmla="*/ 1687124 w 4676704"/>
                  <a:gd name="connsiteY0" fmla="*/ 3675380 h 3896360"/>
                  <a:gd name="connsiteX1" fmla="*/ 1748084 w 4676704"/>
                  <a:gd name="connsiteY1" fmla="*/ 3683000 h 3896360"/>
                  <a:gd name="connsiteX2" fmla="*/ 1814124 w 4676704"/>
                  <a:gd name="connsiteY2" fmla="*/ 3721100 h 3896360"/>
                  <a:gd name="connsiteX3" fmla="*/ 1872544 w 4676704"/>
                  <a:gd name="connsiteY3" fmla="*/ 3728720 h 3896360"/>
                  <a:gd name="connsiteX4" fmla="*/ 1826824 w 4676704"/>
                  <a:gd name="connsiteY4" fmla="*/ 3804920 h 3896360"/>
                  <a:gd name="connsiteX5" fmla="*/ 1748084 w 4676704"/>
                  <a:gd name="connsiteY5" fmla="*/ 3815080 h 3896360"/>
                  <a:gd name="connsiteX6" fmla="*/ 1699824 w 4676704"/>
                  <a:gd name="connsiteY6" fmla="*/ 3876040 h 3896360"/>
                  <a:gd name="connsiteX7" fmla="*/ 1638864 w 4676704"/>
                  <a:gd name="connsiteY7" fmla="*/ 3896360 h 3896360"/>
                  <a:gd name="connsiteX8" fmla="*/ 1628704 w 4676704"/>
                  <a:gd name="connsiteY8" fmla="*/ 3843020 h 3896360"/>
                  <a:gd name="connsiteX9" fmla="*/ 1605844 w 4676704"/>
                  <a:gd name="connsiteY9" fmla="*/ 3771900 h 3896360"/>
                  <a:gd name="connsiteX10" fmla="*/ 1643944 w 4676704"/>
                  <a:gd name="connsiteY10" fmla="*/ 3746500 h 3896360"/>
                  <a:gd name="connsiteX11" fmla="*/ 1687124 w 4676704"/>
                  <a:gd name="connsiteY11" fmla="*/ 3675380 h 3896360"/>
                  <a:gd name="connsiteX12" fmla="*/ 2019864 w 4676704"/>
                  <a:gd name="connsiteY12" fmla="*/ 3604260 h 3896360"/>
                  <a:gd name="connsiteX13" fmla="*/ 2065584 w 4676704"/>
                  <a:gd name="connsiteY13" fmla="*/ 3652520 h 3896360"/>
                  <a:gd name="connsiteX14" fmla="*/ 2035104 w 4676704"/>
                  <a:gd name="connsiteY14" fmla="*/ 3672840 h 3896360"/>
                  <a:gd name="connsiteX15" fmla="*/ 2027484 w 4676704"/>
                  <a:gd name="connsiteY15" fmla="*/ 3710940 h 3896360"/>
                  <a:gd name="connsiteX16" fmla="*/ 2047804 w 4676704"/>
                  <a:gd name="connsiteY16" fmla="*/ 3723640 h 3896360"/>
                  <a:gd name="connsiteX17" fmla="*/ 2055424 w 4676704"/>
                  <a:gd name="connsiteY17" fmla="*/ 3766820 h 3896360"/>
                  <a:gd name="connsiteX18" fmla="*/ 2070664 w 4676704"/>
                  <a:gd name="connsiteY18" fmla="*/ 3835400 h 3896360"/>
                  <a:gd name="connsiteX19" fmla="*/ 2040184 w 4676704"/>
                  <a:gd name="connsiteY19" fmla="*/ 3896360 h 3896360"/>
                  <a:gd name="connsiteX20" fmla="*/ 1984304 w 4676704"/>
                  <a:gd name="connsiteY20" fmla="*/ 3850640 h 3896360"/>
                  <a:gd name="connsiteX21" fmla="*/ 1941124 w 4676704"/>
                  <a:gd name="connsiteY21" fmla="*/ 3789680 h 3896360"/>
                  <a:gd name="connsiteX22" fmla="*/ 1946204 w 4676704"/>
                  <a:gd name="connsiteY22" fmla="*/ 3743960 h 3896360"/>
                  <a:gd name="connsiteX23" fmla="*/ 1969064 w 4676704"/>
                  <a:gd name="connsiteY23" fmla="*/ 3693160 h 3896360"/>
                  <a:gd name="connsiteX24" fmla="*/ 1979224 w 4676704"/>
                  <a:gd name="connsiteY24" fmla="*/ 3647440 h 3896360"/>
                  <a:gd name="connsiteX25" fmla="*/ 2019864 w 4676704"/>
                  <a:gd name="connsiteY25" fmla="*/ 3604260 h 3896360"/>
                  <a:gd name="connsiteX26" fmla="*/ 2543104 w 4676704"/>
                  <a:gd name="connsiteY26" fmla="*/ 3543300 h 3896360"/>
                  <a:gd name="connsiteX27" fmla="*/ 2614224 w 4676704"/>
                  <a:gd name="connsiteY27" fmla="*/ 3563620 h 3896360"/>
                  <a:gd name="connsiteX28" fmla="*/ 2611684 w 4676704"/>
                  <a:gd name="connsiteY28" fmla="*/ 3622040 h 3896360"/>
                  <a:gd name="connsiteX29" fmla="*/ 2644704 w 4676704"/>
                  <a:gd name="connsiteY29" fmla="*/ 3683000 h 3896360"/>
                  <a:gd name="connsiteX30" fmla="*/ 2614224 w 4676704"/>
                  <a:gd name="connsiteY30" fmla="*/ 3738880 h 3896360"/>
                  <a:gd name="connsiteX31" fmla="*/ 2583744 w 4676704"/>
                  <a:gd name="connsiteY31" fmla="*/ 3789680 h 3896360"/>
                  <a:gd name="connsiteX32" fmla="*/ 2550724 w 4676704"/>
                  <a:gd name="connsiteY32" fmla="*/ 3789680 h 3896360"/>
                  <a:gd name="connsiteX33" fmla="*/ 2522784 w 4676704"/>
                  <a:gd name="connsiteY33" fmla="*/ 3754120 h 3896360"/>
                  <a:gd name="connsiteX34" fmla="*/ 2474524 w 4676704"/>
                  <a:gd name="connsiteY34" fmla="*/ 3736340 h 3896360"/>
                  <a:gd name="connsiteX35" fmla="*/ 2464364 w 4676704"/>
                  <a:gd name="connsiteY35" fmla="*/ 3713480 h 3896360"/>
                  <a:gd name="connsiteX36" fmla="*/ 2464364 w 4676704"/>
                  <a:gd name="connsiteY36" fmla="*/ 3634740 h 3896360"/>
                  <a:gd name="connsiteX37" fmla="*/ 2494844 w 4676704"/>
                  <a:gd name="connsiteY37" fmla="*/ 3581400 h 3896360"/>
                  <a:gd name="connsiteX38" fmla="*/ 2543104 w 4676704"/>
                  <a:gd name="connsiteY38" fmla="*/ 3543300 h 3896360"/>
                  <a:gd name="connsiteX39" fmla="*/ 1854764 w 4676704"/>
                  <a:gd name="connsiteY39" fmla="*/ 3510280 h 3896360"/>
                  <a:gd name="connsiteX40" fmla="*/ 1885244 w 4676704"/>
                  <a:gd name="connsiteY40" fmla="*/ 3533140 h 3896360"/>
                  <a:gd name="connsiteX41" fmla="*/ 1951284 w 4676704"/>
                  <a:gd name="connsiteY41" fmla="*/ 3591560 h 3896360"/>
                  <a:gd name="connsiteX42" fmla="*/ 1941124 w 4676704"/>
                  <a:gd name="connsiteY42" fmla="*/ 3642360 h 3896360"/>
                  <a:gd name="connsiteX43" fmla="*/ 1918264 w 4676704"/>
                  <a:gd name="connsiteY43" fmla="*/ 3660140 h 3896360"/>
                  <a:gd name="connsiteX44" fmla="*/ 1836984 w 4676704"/>
                  <a:gd name="connsiteY44" fmla="*/ 3672840 h 3896360"/>
                  <a:gd name="connsiteX45" fmla="*/ 1750624 w 4676704"/>
                  <a:gd name="connsiteY45" fmla="*/ 3634740 h 3896360"/>
                  <a:gd name="connsiteX46" fmla="*/ 1740464 w 4676704"/>
                  <a:gd name="connsiteY46" fmla="*/ 3578860 h 3896360"/>
                  <a:gd name="connsiteX47" fmla="*/ 1778564 w 4676704"/>
                  <a:gd name="connsiteY47" fmla="*/ 3540760 h 3896360"/>
                  <a:gd name="connsiteX48" fmla="*/ 1798884 w 4676704"/>
                  <a:gd name="connsiteY48" fmla="*/ 3530600 h 3896360"/>
                  <a:gd name="connsiteX49" fmla="*/ 1854764 w 4676704"/>
                  <a:gd name="connsiteY49" fmla="*/ 3510280 h 3896360"/>
                  <a:gd name="connsiteX50" fmla="*/ 2454204 w 4676704"/>
                  <a:gd name="connsiteY50" fmla="*/ 3169920 h 3896360"/>
                  <a:gd name="connsiteX51" fmla="*/ 2494844 w 4676704"/>
                  <a:gd name="connsiteY51" fmla="*/ 3182620 h 3896360"/>
                  <a:gd name="connsiteX52" fmla="*/ 2565964 w 4676704"/>
                  <a:gd name="connsiteY52" fmla="*/ 3210560 h 3896360"/>
                  <a:gd name="connsiteX53" fmla="*/ 2550724 w 4676704"/>
                  <a:gd name="connsiteY53" fmla="*/ 3268980 h 3896360"/>
                  <a:gd name="connsiteX54" fmla="*/ 2492304 w 4676704"/>
                  <a:gd name="connsiteY54" fmla="*/ 3284220 h 3896360"/>
                  <a:gd name="connsiteX55" fmla="*/ 2441504 w 4676704"/>
                  <a:gd name="connsiteY55" fmla="*/ 3332480 h 3896360"/>
                  <a:gd name="connsiteX56" fmla="*/ 2395784 w 4676704"/>
                  <a:gd name="connsiteY56" fmla="*/ 3286760 h 3896360"/>
                  <a:gd name="connsiteX57" fmla="*/ 2347524 w 4676704"/>
                  <a:gd name="connsiteY57" fmla="*/ 3261360 h 3896360"/>
                  <a:gd name="connsiteX58" fmla="*/ 2324664 w 4676704"/>
                  <a:gd name="connsiteY58" fmla="*/ 3253740 h 3896360"/>
                  <a:gd name="connsiteX59" fmla="*/ 2332284 w 4676704"/>
                  <a:gd name="connsiteY59" fmla="*/ 3220720 h 3896360"/>
                  <a:gd name="connsiteX60" fmla="*/ 2383084 w 4676704"/>
                  <a:gd name="connsiteY60" fmla="*/ 3202940 h 3896360"/>
                  <a:gd name="connsiteX61" fmla="*/ 2454204 w 4676704"/>
                  <a:gd name="connsiteY61" fmla="*/ 3169920 h 3896360"/>
                  <a:gd name="connsiteX62" fmla="*/ 2090984 w 4676704"/>
                  <a:gd name="connsiteY62" fmla="*/ 3027680 h 3896360"/>
                  <a:gd name="connsiteX63" fmla="*/ 2151944 w 4676704"/>
                  <a:gd name="connsiteY63" fmla="*/ 3083560 h 3896360"/>
                  <a:gd name="connsiteX64" fmla="*/ 2177344 w 4676704"/>
                  <a:gd name="connsiteY64" fmla="*/ 3129280 h 3896360"/>
                  <a:gd name="connsiteX65" fmla="*/ 2238304 w 4676704"/>
                  <a:gd name="connsiteY65" fmla="*/ 3241040 h 3896360"/>
                  <a:gd name="connsiteX66" fmla="*/ 2294184 w 4676704"/>
                  <a:gd name="connsiteY66" fmla="*/ 3337560 h 3896360"/>
                  <a:gd name="connsiteX67" fmla="*/ 2258624 w 4676704"/>
                  <a:gd name="connsiteY67" fmla="*/ 3393440 h 3896360"/>
                  <a:gd name="connsiteX68" fmla="*/ 2126544 w 4676704"/>
                  <a:gd name="connsiteY68" fmla="*/ 3362960 h 3896360"/>
                  <a:gd name="connsiteX69" fmla="*/ 1979224 w 4676704"/>
                  <a:gd name="connsiteY69" fmla="*/ 3271520 h 3896360"/>
                  <a:gd name="connsiteX70" fmla="*/ 1974144 w 4676704"/>
                  <a:gd name="connsiteY70" fmla="*/ 3215640 h 3896360"/>
                  <a:gd name="connsiteX71" fmla="*/ 1994464 w 4676704"/>
                  <a:gd name="connsiteY71" fmla="*/ 3108960 h 3896360"/>
                  <a:gd name="connsiteX72" fmla="*/ 2019864 w 4676704"/>
                  <a:gd name="connsiteY72" fmla="*/ 3063240 h 3896360"/>
                  <a:gd name="connsiteX73" fmla="*/ 2090984 w 4676704"/>
                  <a:gd name="connsiteY73" fmla="*/ 3027680 h 3896360"/>
                  <a:gd name="connsiteX74" fmla="*/ 2548184 w 4676704"/>
                  <a:gd name="connsiteY74" fmla="*/ 3020060 h 3896360"/>
                  <a:gd name="connsiteX75" fmla="*/ 2606604 w 4676704"/>
                  <a:gd name="connsiteY75" fmla="*/ 3035300 h 3896360"/>
                  <a:gd name="connsiteX76" fmla="*/ 2667564 w 4676704"/>
                  <a:gd name="connsiteY76" fmla="*/ 3050540 h 3896360"/>
                  <a:gd name="connsiteX77" fmla="*/ 2718364 w 4676704"/>
                  <a:gd name="connsiteY77" fmla="*/ 3083560 h 3896360"/>
                  <a:gd name="connsiteX78" fmla="*/ 2677724 w 4676704"/>
                  <a:gd name="connsiteY78" fmla="*/ 3116580 h 3896360"/>
                  <a:gd name="connsiteX79" fmla="*/ 2639624 w 4676704"/>
                  <a:gd name="connsiteY79" fmla="*/ 3154680 h 3896360"/>
                  <a:gd name="connsiteX80" fmla="*/ 2573584 w 4676704"/>
                  <a:gd name="connsiteY80" fmla="*/ 3152140 h 3896360"/>
                  <a:gd name="connsiteX81" fmla="*/ 2489764 w 4676704"/>
                  <a:gd name="connsiteY81" fmla="*/ 3114040 h 3896360"/>
                  <a:gd name="connsiteX82" fmla="*/ 2492304 w 4676704"/>
                  <a:gd name="connsiteY82" fmla="*/ 3058160 h 3896360"/>
                  <a:gd name="connsiteX83" fmla="*/ 2548184 w 4676704"/>
                  <a:gd name="connsiteY83" fmla="*/ 3020060 h 3896360"/>
                  <a:gd name="connsiteX84" fmla="*/ 2324664 w 4676704"/>
                  <a:gd name="connsiteY84" fmla="*/ 2959100 h 3896360"/>
                  <a:gd name="connsiteX85" fmla="*/ 2375464 w 4676704"/>
                  <a:gd name="connsiteY85" fmla="*/ 2994660 h 3896360"/>
                  <a:gd name="connsiteX86" fmla="*/ 2456744 w 4676704"/>
                  <a:gd name="connsiteY86" fmla="*/ 3009900 h 3896360"/>
                  <a:gd name="connsiteX87" fmla="*/ 2411024 w 4676704"/>
                  <a:gd name="connsiteY87" fmla="*/ 3063240 h 3896360"/>
                  <a:gd name="connsiteX88" fmla="*/ 2355144 w 4676704"/>
                  <a:gd name="connsiteY88" fmla="*/ 3088640 h 3896360"/>
                  <a:gd name="connsiteX89" fmla="*/ 2294184 w 4676704"/>
                  <a:gd name="connsiteY89" fmla="*/ 3154680 h 3896360"/>
                  <a:gd name="connsiteX90" fmla="*/ 2258624 w 4676704"/>
                  <a:gd name="connsiteY90" fmla="*/ 3157220 h 3896360"/>
                  <a:gd name="connsiteX91" fmla="*/ 2261164 w 4676704"/>
                  <a:gd name="connsiteY91" fmla="*/ 3042920 h 3896360"/>
                  <a:gd name="connsiteX92" fmla="*/ 2281484 w 4676704"/>
                  <a:gd name="connsiteY92" fmla="*/ 2981960 h 3896360"/>
                  <a:gd name="connsiteX93" fmla="*/ 2324664 w 4676704"/>
                  <a:gd name="connsiteY93" fmla="*/ 2959100 h 3896360"/>
                  <a:gd name="connsiteX94" fmla="*/ 3203504 w 4676704"/>
                  <a:gd name="connsiteY94" fmla="*/ 2788920 h 3896360"/>
                  <a:gd name="connsiteX95" fmla="*/ 3274624 w 4676704"/>
                  <a:gd name="connsiteY95" fmla="*/ 2804160 h 3896360"/>
                  <a:gd name="connsiteX96" fmla="*/ 3360984 w 4676704"/>
                  <a:gd name="connsiteY96" fmla="*/ 2870200 h 3896360"/>
                  <a:gd name="connsiteX97" fmla="*/ 3406704 w 4676704"/>
                  <a:gd name="connsiteY97" fmla="*/ 2936240 h 3896360"/>
                  <a:gd name="connsiteX98" fmla="*/ 3340664 w 4676704"/>
                  <a:gd name="connsiteY98" fmla="*/ 2997200 h 3896360"/>
                  <a:gd name="connsiteX99" fmla="*/ 3203504 w 4676704"/>
                  <a:gd name="connsiteY99" fmla="*/ 2971800 h 3896360"/>
                  <a:gd name="connsiteX100" fmla="*/ 3112064 w 4676704"/>
                  <a:gd name="connsiteY100" fmla="*/ 3032760 h 3896360"/>
                  <a:gd name="connsiteX101" fmla="*/ 3066344 w 4676704"/>
                  <a:gd name="connsiteY101" fmla="*/ 2921000 h 3896360"/>
                  <a:gd name="connsiteX102" fmla="*/ 3046024 w 4676704"/>
                  <a:gd name="connsiteY102" fmla="*/ 2905760 h 3896360"/>
                  <a:gd name="connsiteX103" fmla="*/ 3020624 w 4676704"/>
                  <a:gd name="connsiteY103" fmla="*/ 2870200 h 3896360"/>
                  <a:gd name="connsiteX104" fmla="*/ 3030784 w 4676704"/>
                  <a:gd name="connsiteY104" fmla="*/ 2804160 h 3896360"/>
                  <a:gd name="connsiteX105" fmla="*/ 3056184 w 4676704"/>
                  <a:gd name="connsiteY105" fmla="*/ 2834640 h 3896360"/>
                  <a:gd name="connsiteX106" fmla="*/ 3167944 w 4676704"/>
                  <a:gd name="connsiteY106" fmla="*/ 2814320 h 3896360"/>
                  <a:gd name="connsiteX107" fmla="*/ 3203504 w 4676704"/>
                  <a:gd name="connsiteY107" fmla="*/ 2788920 h 3896360"/>
                  <a:gd name="connsiteX108" fmla="*/ 1092766 w 4676704"/>
                  <a:gd name="connsiteY108" fmla="*/ 2506980 h 3896360"/>
                  <a:gd name="connsiteX109" fmla="*/ 1130866 w 4676704"/>
                  <a:gd name="connsiteY109" fmla="*/ 2575560 h 3896360"/>
                  <a:gd name="connsiteX110" fmla="*/ 1222306 w 4676704"/>
                  <a:gd name="connsiteY110" fmla="*/ 2595880 h 3896360"/>
                  <a:gd name="connsiteX111" fmla="*/ 1328984 w 4676704"/>
                  <a:gd name="connsiteY111" fmla="*/ 2682240 h 3896360"/>
                  <a:gd name="connsiteX112" fmla="*/ 1349304 w 4676704"/>
                  <a:gd name="connsiteY112" fmla="*/ 2763520 h 3896360"/>
                  <a:gd name="connsiteX113" fmla="*/ 1298504 w 4676704"/>
                  <a:gd name="connsiteY113" fmla="*/ 2865120 h 3896360"/>
                  <a:gd name="connsiteX114" fmla="*/ 1308664 w 4676704"/>
                  <a:gd name="connsiteY114" fmla="*/ 2936240 h 3896360"/>
                  <a:gd name="connsiteX115" fmla="*/ 1293424 w 4676704"/>
                  <a:gd name="connsiteY115" fmla="*/ 2997200 h 3896360"/>
                  <a:gd name="connsiteX116" fmla="*/ 1242626 w 4676704"/>
                  <a:gd name="connsiteY116" fmla="*/ 3058160 h 3896360"/>
                  <a:gd name="connsiteX117" fmla="*/ 1161346 w 4676704"/>
                  <a:gd name="connsiteY117" fmla="*/ 3063240 h 3896360"/>
                  <a:gd name="connsiteX118" fmla="*/ 1069906 w 4676704"/>
                  <a:gd name="connsiteY118" fmla="*/ 3124200 h 3896360"/>
                  <a:gd name="connsiteX119" fmla="*/ 1008946 w 4676704"/>
                  <a:gd name="connsiteY119" fmla="*/ 3159760 h 3896360"/>
                  <a:gd name="connsiteX120" fmla="*/ 947985 w 4676704"/>
                  <a:gd name="connsiteY120" fmla="*/ 3149600 h 3896360"/>
                  <a:gd name="connsiteX121" fmla="*/ 897186 w 4676704"/>
                  <a:gd name="connsiteY121" fmla="*/ 3210560 h 3896360"/>
                  <a:gd name="connsiteX122" fmla="*/ 836226 w 4676704"/>
                  <a:gd name="connsiteY122" fmla="*/ 3200400 h 3896360"/>
                  <a:gd name="connsiteX123" fmla="*/ 734626 w 4676704"/>
                  <a:gd name="connsiteY123" fmla="*/ 3169920 h 3896360"/>
                  <a:gd name="connsiteX124" fmla="*/ 739706 w 4676704"/>
                  <a:gd name="connsiteY124" fmla="*/ 3114040 h 3896360"/>
                  <a:gd name="connsiteX125" fmla="*/ 683826 w 4676704"/>
                  <a:gd name="connsiteY125" fmla="*/ 3027680 h 3896360"/>
                  <a:gd name="connsiteX126" fmla="*/ 653346 w 4676704"/>
                  <a:gd name="connsiteY126" fmla="*/ 2976880 h 3896360"/>
                  <a:gd name="connsiteX127" fmla="*/ 673666 w 4676704"/>
                  <a:gd name="connsiteY127" fmla="*/ 2921000 h 3896360"/>
                  <a:gd name="connsiteX128" fmla="*/ 785426 w 4676704"/>
                  <a:gd name="connsiteY128" fmla="*/ 2773680 h 3896360"/>
                  <a:gd name="connsiteX129" fmla="*/ 846385 w 4676704"/>
                  <a:gd name="connsiteY129" fmla="*/ 2758440 h 3896360"/>
                  <a:gd name="connsiteX130" fmla="*/ 856545 w 4676704"/>
                  <a:gd name="connsiteY130" fmla="*/ 2722880 h 3896360"/>
                  <a:gd name="connsiteX131" fmla="*/ 932746 w 4676704"/>
                  <a:gd name="connsiteY131" fmla="*/ 2727960 h 3896360"/>
                  <a:gd name="connsiteX132" fmla="*/ 958145 w 4676704"/>
                  <a:gd name="connsiteY132" fmla="*/ 2692400 h 3896360"/>
                  <a:gd name="connsiteX133" fmla="*/ 947985 w 4676704"/>
                  <a:gd name="connsiteY133" fmla="*/ 2656840 h 3896360"/>
                  <a:gd name="connsiteX134" fmla="*/ 1008946 w 4676704"/>
                  <a:gd name="connsiteY134" fmla="*/ 2651760 h 3896360"/>
                  <a:gd name="connsiteX135" fmla="*/ 1047046 w 4676704"/>
                  <a:gd name="connsiteY135" fmla="*/ 2664460 h 3896360"/>
                  <a:gd name="connsiteX136" fmla="*/ 1062286 w 4676704"/>
                  <a:gd name="connsiteY136" fmla="*/ 2603500 h 3896360"/>
                  <a:gd name="connsiteX137" fmla="*/ 1024185 w 4676704"/>
                  <a:gd name="connsiteY137" fmla="*/ 2547620 h 3896360"/>
                  <a:gd name="connsiteX138" fmla="*/ 1092766 w 4676704"/>
                  <a:gd name="connsiteY138" fmla="*/ 2506980 h 3896360"/>
                  <a:gd name="connsiteX139" fmla="*/ 518724 w 4676704"/>
                  <a:gd name="connsiteY139" fmla="*/ 2357120 h 3896360"/>
                  <a:gd name="connsiteX140" fmla="*/ 640644 w 4676704"/>
                  <a:gd name="connsiteY140" fmla="*/ 2463800 h 3896360"/>
                  <a:gd name="connsiteX141" fmla="*/ 640644 w 4676704"/>
                  <a:gd name="connsiteY141" fmla="*/ 2517140 h 3896360"/>
                  <a:gd name="connsiteX142" fmla="*/ 693984 w 4676704"/>
                  <a:gd name="connsiteY142" fmla="*/ 2585720 h 3896360"/>
                  <a:gd name="connsiteX143" fmla="*/ 633024 w 4676704"/>
                  <a:gd name="connsiteY143" fmla="*/ 2593340 h 3896360"/>
                  <a:gd name="connsiteX144" fmla="*/ 633024 w 4676704"/>
                  <a:gd name="connsiteY144" fmla="*/ 2661920 h 3896360"/>
                  <a:gd name="connsiteX145" fmla="*/ 564444 w 4676704"/>
                  <a:gd name="connsiteY145" fmla="*/ 2700020 h 3896360"/>
                  <a:gd name="connsiteX146" fmla="*/ 541584 w 4676704"/>
                  <a:gd name="connsiteY146" fmla="*/ 2639060 h 3896360"/>
                  <a:gd name="connsiteX147" fmla="*/ 511104 w 4676704"/>
                  <a:gd name="connsiteY147" fmla="*/ 2585720 h 3896360"/>
                  <a:gd name="connsiteX148" fmla="*/ 495864 w 4676704"/>
                  <a:gd name="connsiteY148" fmla="*/ 2456180 h 3896360"/>
                  <a:gd name="connsiteX149" fmla="*/ 518724 w 4676704"/>
                  <a:gd name="connsiteY149" fmla="*/ 2357120 h 3896360"/>
                  <a:gd name="connsiteX150" fmla="*/ 122486 w 4676704"/>
                  <a:gd name="connsiteY150" fmla="*/ 2334260 h 3896360"/>
                  <a:gd name="connsiteX151" fmla="*/ 122486 w 4676704"/>
                  <a:gd name="connsiteY151" fmla="*/ 2395220 h 3896360"/>
                  <a:gd name="connsiteX152" fmla="*/ 160586 w 4676704"/>
                  <a:gd name="connsiteY152" fmla="*/ 2448560 h 3896360"/>
                  <a:gd name="connsiteX153" fmla="*/ 130106 w 4676704"/>
                  <a:gd name="connsiteY153" fmla="*/ 2479040 h 3896360"/>
                  <a:gd name="connsiteX154" fmla="*/ 84386 w 4676704"/>
                  <a:gd name="connsiteY154" fmla="*/ 2471420 h 3896360"/>
                  <a:gd name="connsiteX155" fmla="*/ 15805 w 4676704"/>
                  <a:gd name="connsiteY155" fmla="*/ 2479040 h 3896360"/>
                  <a:gd name="connsiteX156" fmla="*/ 565 w 4676704"/>
                  <a:gd name="connsiteY156" fmla="*/ 2448560 h 3896360"/>
                  <a:gd name="connsiteX157" fmla="*/ 15805 w 4676704"/>
                  <a:gd name="connsiteY157" fmla="*/ 2387600 h 3896360"/>
                  <a:gd name="connsiteX158" fmla="*/ 122486 w 4676704"/>
                  <a:gd name="connsiteY158" fmla="*/ 2334260 h 3896360"/>
                  <a:gd name="connsiteX159" fmla="*/ 823524 w 4676704"/>
                  <a:gd name="connsiteY159" fmla="*/ 2204720 h 3896360"/>
                  <a:gd name="connsiteX160" fmla="*/ 899724 w 4676704"/>
                  <a:gd name="connsiteY160" fmla="*/ 2303780 h 3896360"/>
                  <a:gd name="connsiteX161" fmla="*/ 975924 w 4676704"/>
                  <a:gd name="connsiteY161" fmla="*/ 2319020 h 3896360"/>
                  <a:gd name="connsiteX162" fmla="*/ 953064 w 4676704"/>
                  <a:gd name="connsiteY162" fmla="*/ 2395220 h 3896360"/>
                  <a:gd name="connsiteX163" fmla="*/ 846384 w 4676704"/>
                  <a:gd name="connsiteY163" fmla="*/ 2425700 h 3896360"/>
                  <a:gd name="connsiteX164" fmla="*/ 770184 w 4676704"/>
                  <a:gd name="connsiteY164" fmla="*/ 2486660 h 3896360"/>
                  <a:gd name="connsiteX165" fmla="*/ 701604 w 4676704"/>
                  <a:gd name="connsiteY165" fmla="*/ 2471420 h 3896360"/>
                  <a:gd name="connsiteX166" fmla="*/ 770184 w 4676704"/>
                  <a:gd name="connsiteY166" fmla="*/ 2410460 h 3896360"/>
                  <a:gd name="connsiteX167" fmla="*/ 732084 w 4676704"/>
                  <a:gd name="connsiteY167" fmla="*/ 2319020 h 3896360"/>
                  <a:gd name="connsiteX168" fmla="*/ 823524 w 4676704"/>
                  <a:gd name="connsiteY168" fmla="*/ 2204720 h 3896360"/>
                  <a:gd name="connsiteX169" fmla="*/ 381564 w 4676704"/>
                  <a:gd name="connsiteY169" fmla="*/ 2090420 h 3896360"/>
                  <a:gd name="connsiteX170" fmla="*/ 450144 w 4676704"/>
                  <a:gd name="connsiteY170" fmla="*/ 2143760 h 3896360"/>
                  <a:gd name="connsiteX171" fmla="*/ 473004 w 4676704"/>
                  <a:gd name="connsiteY171" fmla="*/ 2181860 h 3896360"/>
                  <a:gd name="connsiteX172" fmla="*/ 427284 w 4676704"/>
                  <a:gd name="connsiteY172" fmla="*/ 2280920 h 3896360"/>
                  <a:gd name="connsiteX173" fmla="*/ 343464 w 4676704"/>
                  <a:gd name="connsiteY173" fmla="*/ 2326640 h 3896360"/>
                  <a:gd name="connsiteX174" fmla="*/ 267264 w 4676704"/>
                  <a:gd name="connsiteY174" fmla="*/ 2288540 h 3896360"/>
                  <a:gd name="connsiteX175" fmla="*/ 244404 w 4676704"/>
                  <a:gd name="connsiteY175" fmla="*/ 2235200 h 3896360"/>
                  <a:gd name="connsiteX176" fmla="*/ 267264 w 4676704"/>
                  <a:gd name="connsiteY176" fmla="*/ 2204720 h 3896360"/>
                  <a:gd name="connsiteX177" fmla="*/ 328224 w 4676704"/>
                  <a:gd name="connsiteY177" fmla="*/ 2166620 h 3896360"/>
                  <a:gd name="connsiteX178" fmla="*/ 381564 w 4676704"/>
                  <a:gd name="connsiteY178" fmla="*/ 2090420 h 3896360"/>
                  <a:gd name="connsiteX179" fmla="*/ 412044 w 4676704"/>
                  <a:gd name="connsiteY179" fmla="*/ 1861820 h 3896360"/>
                  <a:gd name="connsiteX180" fmla="*/ 488244 w 4676704"/>
                  <a:gd name="connsiteY180" fmla="*/ 1899920 h 3896360"/>
                  <a:gd name="connsiteX181" fmla="*/ 450144 w 4676704"/>
                  <a:gd name="connsiteY181" fmla="*/ 1998980 h 3896360"/>
                  <a:gd name="connsiteX182" fmla="*/ 312984 w 4676704"/>
                  <a:gd name="connsiteY182" fmla="*/ 2044700 h 3896360"/>
                  <a:gd name="connsiteX183" fmla="*/ 274884 w 4676704"/>
                  <a:gd name="connsiteY183" fmla="*/ 2136140 h 3896360"/>
                  <a:gd name="connsiteX184" fmla="*/ 221544 w 4676704"/>
                  <a:gd name="connsiteY184" fmla="*/ 2128520 h 3896360"/>
                  <a:gd name="connsiteX185" fmla="*/ 168204 w 4676704"/>
                  <a:gd name="connsiteY185" fmla="*/ 2059940 h 3896360"/>
                  <a:gd name="connsiteX186" fmla="*/ 175824 w 4676704"/>
                  <a:gd name="connsiteY186" fmla="*/ 1968500 h 3896360"/>
                  <a:gd name="connsiteX187" fmla="*/ 244404 w 4676704"/>
                  <a:gd name="connsiteY187" fmla="*/ 1922780 h 3896360"/>
                  <a:gd name="connsiteX188" fmla="*/ 320604 w 4676704"/>
                  <a:gd name="connsiteY188" fmla="*/ 1930400 h 3896360"/>
                  <a:gd name="connsiteX189" fmla="*/ 412044 w 4676704"/>
                  <a:gd name="connsiteY189" fmla="*/ 1861820 h 3896360"/>
                  <a:gd name="connsiteX190" fmla="*/ 747324 w 4676704"/>
                  <a:gd name="connsiteY190" fmla="*/ 1648460 h 3896360"/>
                  <a:gd name="connsiteX191" fmla="*/ 808284 w 4676704"/>
                  <a:gd name="connsiteY191" fmla="*/ 1671320 h 3896360"/>
                  <a:gd name="connsiteX192" fmla="*/ 838764 w 4676704"/>
                  <a:gd name="connsiteY192" fmla="*/ 1762760 h 3896360"/>
                  <a:gd name="connsiteX193" fmla="*/ 800665 w 4676704"/>
                  <a:gd name="connsiteY193" fmla="*/ 1808480 h 3896360"/>
                  <a:gd name="connsiteX194" fmla="*/ 724464 w 4676704"/>
                  <a:gd name="connsiteY194" fmla="*/ 1861820 h 3896360"/>
                  <a:gd name="connsiteX195" fmla="*/ 785424 w 4676704"/>
                  <a:gd name="connsiteY195" fmla="*/ 1884680 h 3896360"/>
                  <a:gd name="connsiteX196" fmla="*/ 846384 w 4676704"/>
                  <a:gd name="connsiteY196" fmla="*/ 1869440 h 3896360"/>
                  <a:gd name="connsiteX197" fmla="*/ 876864 w 4676704"/>
                  <a:gd name="connsiteY197" fmla="*/ 1915160 h 3896360"/>
                  <a:gd name="connsiteX198" fmla="*/ 831144 w 4676704"/>
                  <a:gd name="connsiteY198" fmla="*/ 2014220 h 3896360"/>
                  <a:gd name="connsiteX199" fmla="*/ 754945 w 4676704"/>
                  <a:gd name="connsiteY199" fmla="*/ 2029460 h 3896360"/>
                  <a:gd name="connsiteX200" fmla="*/ 671125 w 4676704"/>
                  <a:gd name="connsiteY200" fmla="*/ 1983740 h 3896360"/>
                  <a:gd name="connsiteX201" fmla="*/ 671125 w 4676704"/>
                  <a:gd name="connsiteY201" fmla="*/ 1907540 h 3896360"/>
                  <a:gd name="connsiteX202" fmla="*/ 640645 w 4676704"/>
                  <a:gd name="connsiteY202" fmla="*/ 1838960 h 3896360"/>
                  <a:gd name="connsiteX203" fmla="*/ 579685 w 4676704"/>
                  <a:gd name="connsiteY203" fmla="*/ 1793240 h 3896360"/>
                  <a:gd name="connsiteX204" fmla="*/ 617785 w 4676704"/>
                  <a:gd name="connsiteY204" fmla="*/ 1747520 h 3896360"/>
                  <a:gd name="connsiteX205" fmla="*/ 686365 w 4676704"/>
                  <a:gd name="connsiteY205" fmla="*/ 1739900 h 3896360"/>
                  <a:gd name="connsiteX206" fmla="*/ 747324 w 4676704"/>
                  <a:gd name="connsiteY206" fmla="*/ 1648460 h 3896360"/>
                  <a:gd name="connsiteX207" fmla="*/ 556824 w 4676704"/>
                  <a:gd name="connsiteY207" fmla="*/ 1541780 h 3896360"/>
                  <a:gd name="connsiteX208" fmla="*/ 663505 w 4676704"/>
                  <a:gd name="connsiteY208" fmla="*/ 1549400 h 3896360"/>
                  <a:gd name="connsiteX209" fmla="*/ 686365 w 4676704"/>
                  <a:gd name="connsiteY209" fmla="*/ 1633220 h 3896360"/>
                  <a:gd name="connsiteX210" fmla="*/ 610165 w 4676704"/>
                  <a:gd name="connsiteY210" fmla="*/ 1648460 h 3896360"/>
                  <a:gd name="connsiteX211" fmla="*/ 579685 w 4676704"/>
                  <a:gd name="connsiteY211" fmla="*/ 1709420 h 3896360"/>
                  <a:gd name="connsiteX212" fmla="*/ 518725 w 4676704"/>
                  <a:gd name="connsiteY212" fmla="*/ 1663700 h 3896360"/>
                  <a:gd name="connsiteX213" fmla="*/ 442525 w 4676704"/>
                  <a:gd name="connsiteY213" fmla="*/ 1739900 h 3896360"/>
                  <a:gd name="connsiteX214" fmla="*/ 320605 w 4676704"/>
                  <a:gd name="connsiteY214" fmla="*/ 1747520 h 3896360"/>
                  <a:gd name="connsiteX215" fmla="*/ 305365 w 4676704"/>
                  <a:gd name="connsiteY215" fmla="*/ 1686560 h 3896360"/>
                  <a:gd name="connsiteX216" fmla="*/ 412045 w 4676704"/>
                  <a:gd name="connsiteY216" fmla="*/ 1625600 h 3896360"/>
                  <a:gd name="connsiteX217" fmla="*/ 556824 w 4676704"/>
                  <a:gd name="connsiteY217" fmla="*/ 1541780 h 3896360"/>
                  <a:gd name="connsiteX218" fmla="*/ 808285 w 4676704"/>
                  <a:gd name="connsiteY218" fmla="*/ 1351280 h 3896360"/>
                  <a:gd name="connsiteX219" fmla="*/ 884485 w 4676704"/>
                  <a:gd name="connsiteY219" fmla="*/ 1366520 h 3896360"/>
                  <a:gd name="connsiteX220" fmla="*/ 914965 w 4676704"/>
                  <a:gd name="connsiteY220" fmla="*/ 1435100 h 3896360"/>
                  <a:gd name="connsiteX221" fmla="*/ 846385 w 4676704"/>
                  <a:gd name="connsiteY221" fmla="*/ 1442720 h 3896360"/>
                  <a:gd name="connsiteX222" fmla="*/ 747325 w 4676704"/>
                  <a:gd name="connsiteY222" fmla="*/ 1488440 h 3896360"/>
                  <a:gd name="connsiteX223" fmla="*/ 716845 w 4676704"/>
                  <a:gd name="connsiteY223" fmla="*/ 1457960 h 3896360"/>
                  <a:gd name="connsiteX224" fmla="*/ 808285 w 4676704"/>
                  <a:gd name="connsiteY224" fmla="*/ 1351280 h 3896360"/>
                  <a:gd name="connsiteX225" fmla="*/ 876865 w 4676704"/>
                  <a:gd name="connsiteY225" fmla="*/ 1153160 h 3896360"/>
                  <a:gd name="connsiteX226" fmla="*/ 884485 w 4676704"/>
                  <a:gd name="connsiteY226" fmla="*/ 1267460 h 3896360"/>
                  <a:gd name="connsiteX227" fmla="*/ 770185 w 4676704"/>
                  <a:gd name="connsiteY227" fmla="*/ 1297940 h 3896360"/>
                  <a:gd name="connsiteX228" fmla="*/ 739705 w 4676704"/>
                  <a:gd name="connsiteY228" fmla="*/ 1244600 h 3896360"/>
                  <a:gd name="connsiteX229" fmla="*/ 785425 w 4676704"/>
                  <a:gd name="connsiteY229" fmla="*/ 1206500 h 3896360"/>
                  <a:gd name="connsiteX230" fmla="*/ 876865 w 4676704"/>
                  <a:gd name="connsiteY230" fmla="*/ 1153160 h 3896360"/>
                  <a:gd name="connsiteX231" fmla="*/ 869245 w 4676704"/>
                  <a:gd name="connsiteY231" fmla="*/ 855980 h 3896360"/>
                  <a:gd name="connsiteX232" fmla="*/ 831145 w 4676704"/>
                  <a:gd name="connsiteY232" fmla="*/ 932180 h 3896360"/>
                  <a:gd name="connsiteX233" fmla="*/ 770185 w 4676704"/>
                  <a:gd name="connsiteY233" fmla="*/ 1008380 h 3896360"/>
                  <a:gd name="connsiteX234" fmla="*/ 754945 w 4676704"/>
                  <a:gd name="connsiteY234" fmla="*/ 1107440 h 3896360"/>
                  <a:gd name="connsiteX235" fmla="*/ 640645 w 4676704"/>
                  <a:gd name="connsiteY235" fmla="*/ 1160780 h 3896360"/>
                  <a:gd name="connsiteX236" fmla="*/ 541585 w 4676704"/>
                  <a:gd name="connsiteY236" fmla="*/ 1137920 h 3896360"/>
                  <a:gd name="connsiteX237" fmla="*/ 594925 w 4676704"/>
                  <a:gd name="connsiteY237" fmla="*/ 1031240 h 3896360"/>
                  <a:gd name="connsiteX238" fmla="*/ 671125 w 4676704"/>
                  <a:gd name="connsiteY238" fmla="*/ 939800 h 3896360"/>
                  <a:gd name="connsiteX239" fmla="*/ 762565 w 4676704"/>
                  <a:gd name="connsiteY239" fmla="*/ 894080 h 3896360"/>
                  <a:gd name="connsiteX240" fmla="*/ 869245 w 4676704"/>
                  <a:gd name="connsiteY240" fmla="*/ 855980 h 3896360"/>
                  <a:gd name="connsiteX241" fmla="*/ 2619304 w 4676704"/>
                  <a:gd name="connsiteY241" fmla="*/ 607060 h 3896360"/>
                  <a:gd name="connsiteX242" fmla="*/ 2550724 w 4676704"/>
                  <a:gd name="connsiteY242" fmla="*/ 624840 h 3896360"/>
                  <a:gd name="connsiteX243" fmla="*/ 2517704 w 4676704"/>
                  <a:gd name="connsiteY243" fmla="*/ 660400 h 3896360"/>
                  <a:gd name="connsiteX244" fmla="*/ 2482144 w 4676704"/>
                  <a:gd name="connsiteY244" fmla="*/ 690880 h 3896360"/>
                  <a:gd name="connsiteX245" fmla="*/ 2449124 w 4676704"/>
                  <a:gd name="connsiteY245" fmla="*/ 716280 h 3896360"/>
                  <a:gd name="connsiteX246" fmla="*/ 2395784 w 4676704"/>
                  <a:gd name="connsiteY246" fmla="*/ 708660 h 3896360"/>
                  <a:gd name="connsiteX247" fmla="*/ 2398324 w 4676704"/>
                  <a:gd name="connsiteY247" fmla="*/ 673100 h 3896360"/>
                  <a:gd name="connsiteX248" fmla="*/ 2398324 w 4676704"/>
                  <a:gd name="connsiteY248" fmla="*/ 637540 h 3896360"/>
                  <a:gd name="connsiteX249" fmla="*/ 2372924 w 4676704"/>
                  <a:gd name="connsiteY249" fmla="*/ 614680 h 3896360"/>
                  <a:gd name="connsiteX250" fmla="*/ 2339904 w 4676704"/>
                  <a:gd name="connsiteY250" fmla="*/ 609600 h 3896360"/>
                  <a:gd name="connsiteX251" fmla="*/ 2289104 w 4676704"/>
                  <a:gd name="connsiteY251" fmla="*/ 614680 h 3896360"/>
                  <a:gd name="connsiteX252" fmla="*/ 2243384 w 4676704"/>
                  <a:gd name="connsiteY252" fmla="*/ 637540 h 3896360"/>
                  <a:gd name="connsiteX253" fmla="*/ 2215444 w 4676704"/>
                  <a:gd name="connsiteY253" fmla="*/ 673100 h 3896360"/>
                  <a:gd name="connsiteX254" fmla="*/ 2215444 w 4676704"/>
                  <a:gd name="connsiteY254" fmla="*/ 718820 h 3896360"/>
                  <a:gd name="connsiteX255" fmla="*/ 2187504 w 4676704"/>
                  <a:gd name="connsiteY255" fmla="*/ 726440 h 3896360"/>
                  <a:gd name="connsiteX256" fmla="*/ 2139244 w 4676704"/>
                  <a:gd name="connsiteY256" fmla="*/ 726440 h 3896360"/>
                  <a:gd name="connsiteX257" fmla="*/ 2116384 w 4676704"/>
                  <a:gd name="connsiteY257" fmla="*/ 774700 h 3896360"/>
                  <a:gd name="connsiteX258" fmla="*/ 2088444 w 4676704"/>
                  <a:gd name="connsiteY258" fmla="*/ 812800 h 3896360"/>
                  <a:gd name="connsiteX259" fmla="*/ 2068124 w 4676704"/>
                  <a:gd name="connsiteY259" fmla="*/ 850900 h 3896360"/>
                  <a:gd name="connsiteX260" fmla="*/ 2052884 w 4676704"/>
                  <a:gd name="connsiteY260" fmla="*/ 901700 h 3896360"/>
                  <a:gd name="connsiteX261" fmla="*/ 2057964 w 4676704"/>
                  <a:gd name="connsiteY261" fmla="*/ 988060 h 3896360"/>
                  <a:gd name="connsiteX262" fmla="*/ 2088444 w 4676704"/>
                  <a:gd name="connsiteY262" fmla="*/ 1049655 h 3896360"/>
                  <a:gd name="connsiteX263" fmla="*/ 2096064 w 4676704"/>
                  <a:gd name="connsiteY263" fmla="*/ 1089660 h 3896360"/>
                  <a:gd name="connsiteX264" fmla="*/ 2151944 w 4676704"/>
                  <a:gd name="connsiteY264" fmla="*/ 1092200 h 3896360"/>
                  <a:gd name="connsiteX265" fmla="*/ 2217984 w 4676704"/>
                  <a:gd name="connsiteY265" fmla="*/ 1066800 h 3896360"/>
                  <a:gd name="connsiteX266" fmla="*/ 2271324 w 4676704"/>
                  <a:gd name="connsiteY266" fmla="*/ 1061720 h 3896360"/>
                  <a:gd name="connsiteX267" fmla="*/ 2284024 w 4676704"/>
                  <a:gd name="connsiteY267" fmla="*/ 1097280 h 3896360"/>
                  <a:gd name="connsiteX268" fmla="*/ 2273864 w 4676704"/>
                  <a:gd name="connsiteY268" fmla="*/ 1135380 h 3896360"/>
                  <a:gd name="connsiteX269" fmla="*/ 2281484 w 4676704"/>
                  <a:gd name="connsiteY269" fmla="*/ 1173480 h 3896360"/>
                  <a:gd name="connsiteX270" fmla="*/ 2306884 w 4676704"/>
                  <a:gd name="connsiteY270" fmla="*/ 1186180 h 3896360"/>
                  <a:gd name="connsiteX271" fmla="*/ 2360224 w 4676704"/>
                  <a:gd name="connsiteY271" fmla="*/ 1201420 h 3896360"/>
                  <a:gd name="connsiteX272" fmla="*/ 2418644 w 4676704"/>
                  <a:gd name="connsiteY272" fmla="*/ 1188720 h 3896360"/>
                  <a:gd name="connsiteX273" fmla="*/ 2487224 w 4676704"/>
                  <a:gd name="connsiteY273" fmla="*/ 1209040 h 3896360"/>
                  <a:gd name="connsiteX274" fmla="*/ 2527864 w 4676704"/>
                  <a:gd name="connsiteY274" fmla="*/ 1170940 h 3896360"/>
                  <a:gd name="connsiteX275" fmla="*/ 2558344 w 4676704"/>
                  <a:gd name="connsiteY275" fmla="*/ 1145540 h 3896360"/>
                  <a:gd name="connsiteX276" fmla="*/ 2637084 w 4676704"/>
                  <a:gd name="connsiteY276" fmla="*/ 1115060 h 3896360"/>
                  <a:gd name="connsiteX277" fmla="*/ 2662484 w 4676704"/>
                  <a:gd name="connsiteY277" fmla="*/ 1165860 h 3896360"/>
                  <a:gd name="connsiteX278" fmla="*/ 2751384 w 4676704"/>
                  <a:gd name="connsiteY278" fmla="*/ 1160780 h 3896360"/>
                  <a:gd name="connsiteX279" fmla="*/ 2802184 w 4676704"/>
                  <a:gd name="connsiteY279" fmla="*/ 1112520 h 3896360"/>
                  <a:gd name="connsiteX280" fmla="*/ 2845364 w 4676704"/>
                  <a:gd name="connsiteY280" fmla="*/ 1074420 h 3896360"/>
                  <a:gd name="connsiteX281" fmla="*/ 2878384 w 4676704"/>
                  <a:gd name="connsiteY281" fmla="*/ 988060 h 3896360"/>
                  <a:gd name="connsiteX282" fmla="*/ 2880924 w 4676704"/>
                  <a:gd name="connsiteY282" fmla="*/ 939800 h 3896360"/>
                  <a:gd name="connsiteX283" fmla="*/ 2916484 w 4676704"/>
                  <a:gd name="connsiteY283" fmla="*/ 881380 h 3896360"/>
                  <a:gd name="connsiteX284" fmla="*/ 2898704 w 4676704"/>
                  <a:gd name="connsiteY284" fmla="*/ 825500 h 3896360"/>
                  <a:gd name="connsiteX285" fmla="*/ 2850444 w 4676704"/>
                  <a:gd name="connsiteY285" fmla="*/ 787400 h 3896360"/>
                  <a:gd name="connsiteX286" fmla="*/ 2784404 w 4676704"/>
                  <a:gd name="connsiteY286" fmla="*/ 777240 h 3896360"/>
                  <a:gd name="connsiteX287" fmla="*/ 2766624 w 4676704"/>
                  <a:gd name="connsiteY287" fmla="*/ 741680 h 3896360"/>
                  <a:gd name="connsiteX288" fmla="*/ 2741224 w 4676704"/>
                  <a:gd name="connsiteY288" fmla="*/ 688340 h 3896360"/>
                  <a:gd name="connsiteX289" fmla="*/ 2690424 w 4676704"/>
                  <a:gd name="connsiteY289" fmla="*/ 642620 h 3896360"/>
                  <a:gd name="connsiteX290" fmla="*/ 2619304 w 4676704"/>
                  <a:gd name="connsiteY290" fmla="*/ 607060 h 3896360"/>
                  <a:gd name="connsiteX291" fmla="*/ 2492304 w 4676704"/>
                  <a:gd name="connsiteY291" fmla="*/ 0 h 3896360"/>
                  <a:gd name="connsiteX292" fmla="*/ 2532944 w 4676704"/>
                  <a:gd name="connsiteY292" fmla="*/ 5080 h 3896360"/>
                  <a:gd name="connsiteX293" fmla="*/ 2654864 w 4676704"/>
                  <a:gd name="connsiteY293" fmla="*/ 66040 h 3896360"/>
                  <a:gd name="connsiteX294" fmla="*/ 2685344 w 4676704"/>
                  <a:gd name="connsiteY294" fmla="*/ 193040 h 3896360"/>
                  <a:gd name="connsiteX295" fmla="*/ 2715824 w 4676704"/>
                  <a:gd name="connsiteY295" fmla="*/ 223520 h 3896360"/>
                  <a:gd name="connsiteX296" fmla="*/ 2832664 w 4676704"/>
                  <a:gd name="connsiteY296" fmla="*/ 259080 h 3896360"/>
                  <a:gd name="connsiteX297" fmla="*/ 2868224 w 4676704"/>
                  <a:gd name="connsiteY297" fmla="*/ 238760 h 3896360"/>
                  <a:gd name="connsiteX298" fmla="*/ 2888544 w 4676704"/>
                  <a:gd name="connsiteY298" fmla="*/ 142240 h 3896360"/>
                  <a:gd name="connsiteX299" fmla="*/ 2913944 w 4676704"/>
                  <a:gd name="connsiteY299" fmla="*/ 106680 h 3896360"/>
                  <a:gd name="connsiteX300" fmla="*/ 2969824 w 4676704"/>
                  <a:gd name="connsiteY300" fmla="*/ 101600 h 3896360"/>
                  <a:gd name="connsiteX301" fmla="*/ 3010464 w 4676704"/>
                  <a:gd name="connsiteY301" fmla="*/ 142240 h 3896360"/>
                  <a:gd name="connsiteX302" fmla="*/ 2959664 w 4676704"/>
                  <a:gd name="connsiteY302" fmla="*/ 223520 h 3896360"/>
                  <a:gd name="connsiteX303" fmla="*/ 2974904 w 4676704"/>
                  <a:gd name="connsiteY303" fmla="*/ 254000 h 3896360"/>
                  <a:gd name="connsiteX304" fmla="*/ 3005384 w 4676704"/>
                  <a:gd name="connsiteY304" fmla="*/ 299720 h 3896360"/>
                  <a:gd name="connsiteX305" fmla="*/ 3025704 w 4676704"/>
                  <a:gd name="connsiteY305" fmla="*/ 335280 h 3896360"/>
                  <a:gd name="connsiteX306" fmla="*/ 3005384 w 4676704"/>
                  <a:gd name="connsiteY306" fmla="*/ 426720 h 3896360"/>
                  <a:gd name="connsiteX307" fmla="*/ 3046024 w 4676704"/>
                  <a:gd name="connsiteY307" fmla="*/ 477520 h 3896360"/>
                  <a:gd name="connsiteX308" fmla="*/ 3157784 w 4676704"/>
                  <a:gd name="connsiteY308" fmla="*/ 497840 h 3896360"/>
                  <a:gd name="connsiteX309" fmla="*/ 3223824 w 4676704"/>
                  <a:gd name="connsiteY309" fmla="*/ 497840 h 3896360"/>
                  <a:gd name="connsiteX310" fmla="*/ 3325424 w 4676704"/>
                  <a:gd name="connsiteY310" fmla="*/ 452120 h 3896360"/>
                  <a:gd name="connsiteX311" fmla="*/ 3477824 w 4676704"/>
                  <a:gd name="connsiteY311" fmla="*/ 472440 h 3896360"/>
                  <a:gd name="connsiteX312" fmla="*/ 3823264 w 4676704"/>
                  <a:gd name="connsiteY312" fmla="*/ 502920 h 3896360"/>
                  <a:gd name="connsiteX313" fmla="*/ 3874064 w 4676704"/>
                  <a:gd name="connsiteY313" fmla="*/ 487680 h 3896360"/>
                  <a:gd name="connsiteX314" fmla="*/ 3909624 w 4676704"/>
                  <a:gd name="connsiteY314" fmla="*/ 391160 h 3896360"/>
                  <a:gd name="connsiteX315" fmla="*/ 3955344 w 4676704"/>
                  <a:gd name="connsiteY315" fmla="*/ 370840 h 3896360"/>
                  <a:gd name="connsiteX316" fmla="*/ 4006144 w 4676704"/>
                  <a:gd name="connsiteY316" fmla="*/ 386080 h 3896360"/>
                  <a:gd name="connsiteX317" fmla="*/ 4133144 w 4676704"/>
                  <a:gd name="connsiteY317" fmla="*/ 441960 h 3896360"/>
                  <a:gd name="connsiteX318" fmla="*/ 4214424 w 4676704"/>
                  <a:gd name="connsiteY318" fmla="*/ 508000 h 3896360"/>
                  <a:gd name="connsiteX319" fmla="*/ 4219504 w 4676704"/>
                  <a:gd name="connsiteY319" fmla="*/ 558800 h 3896360"/>
                  <a:gd name="connsiteX320" fmla="*/ 4224584 w 4676704"/>
                  <a:gd name="connsiteY320" fmla="*/ 614680 h 3896360"/>
                  <a:gd name="connsiteX321" fmla="*/ 4265224 w 4676704"/>
                  <a:gd name="connsiteY321" fmla="*/ 645160 h 3896360"/>
                  <a:gd name="connsiteX322" fmla="*/ 4300784 w 4676704"/>
                  <a:gd name="connsiteY322" fmla="*/ 685800 h 3896360"/>
                  <a:gd name="connsiteX323" fmla="*/ 4305864 w 4676704"/>
                  <a:gd name="connsiteY323" fmla="*/ 889000 h 3896360"/>
                  <a:gd name="connsiteX324" fmla="*/ 4346504 w 4676704"/>
                  <a:gd name="connsiteY324" fmla="*/ 939800 h 3896360"/>
                  <a:gd name="connsiteX325" fmla="*/ 4493824 w 4676704"/>
                  <a:gd name="connsiteY325" fmla="*/ 1036320 h 3896360"/>
                  <a:gd name="connsiteX326" fmla="*/ 4478584 w 4676704"/>
                  <a:gd name="connsiteY326" fmla="*/ 1092200 h 3896360"/>
                  <a:gd name="connsiteX327" fmla="*/ 4488744 w 4676704"/>
                  <a:gd name="connsiteY327" fmla="*/ 1143000 h 3896360"/>
                  <a:gd name="connsiteX328" fmla="*/ 4539544 w 4676704"/>
                  <a:gd name="connsiteY328" fmla="*/ 1193800 h 3896360"/>
                  <a:gd name="connsiteX329" fmla="*/ 4630984 w 4676704"/>
                  <a:gd name="connsiteY329" fmla="*/ 1259840 h 3896360"/>
                  <a:gd name="connsiteX330" fmla="*/ 4676704 w 4676704"/>
                  <a:gd name="connsiteY330" fmla="*/ 1351280 h 3896360"/>
                  <a:gd name="connsiteX331" fmla="*/ 4641144 w 4676704"/>
                  <a:gd name="connsiteY331" fmla="*/ 1468120 h 3896360"/>
                  <a:gd name="connsiteX332" fmla="*/ 4600504 w 4676704"/>
                  <a:gd name="connsiteY332" fmla="*/ 1447800 h 3896360"/>
                  <a:gd name="connsiteX333" fmla="*/ 4524304 w 4676704"/>
                  <a:gd name="connsiteY333" fmla="*/ 1478280 h 3896360"/>
                  <a:gd name="connsiteX334" fmla="*/ 4488744 w 4676704"/>
                  <a:gd name="connsiteY334" fmla="*/ 1539240 h 3896360"/>
                  <a:gd name="connsiteX335" fmla="*/ 4443024 w 4676704"/>
                  <a:gd name="connsiteY335" fmla="*/ 1544320 h 3896360"/>
                  <a:gd name="connsiteX336" fmla="*/ 4387144 w 4676704"/>
                  <a:gd name="connsiteY336" fmla="*/ 1544320 h 3896360"/>
                  <a:gd name="connsiteX337" fmla="*/ 4392224 w 4676704"/>
                  <a:gd name="connsiteY337" fmla="*/ 1620520 h 3896360"/>
                  <a:gd name="connsiteX338" fmla="*/ 4305864 w 4676704"/>
                  <a:gd name="connsiteY338" fmla="*/ 1615440 h 3896360"/>
                  <a:gd name="connsiteX339" fmla="*/ 4229664 w 4676704"/>
                  <a:gd name="connsiteY339" fmla="*/ 1564640 h 3896360"/>
                  <a:gd name="connsiteX340" fmla="*/ 4183944 w 4676704"/>
                  <a:gd name="connsiteY340" fmla="*/ 1559560 h 3896360"/>
                  <a:gd name="connsiteX341" fmla="*/ 4163624 w 4676704"/>
                  <a:gd name="connsiteY341" fmla="*/ 1610360 h 3896360"/>
                  <a:gd name="connsiteX342" fmla="*/ 4183944 w 4676704"/>
                  <a:gd name="connsiteY342" fmla="*/ 1666240 h 3896360"/>
                  <a:gd name="connsiteX343" fmla="*/ 4336344 w 4676704"/>
                  <a:gd name="connsiteY343" fmla="*/ 1762760 h 3896360"/>
                  <a:gd name="connsiteX344" fmla="*/ 4371904 w 4676704"/>
                  <a:gd name="connsiteY344" fmla="*/ 1757680 h 3896360"/>
                  <a:gd name="connsiteX345" fmla="*/ 4432864 w 4676704"/>
                  <a:gd name="connsiteY345" fmla="*/ 1717040 h 3896360"/>
                  <a:gd name="connsiteX346" fmla="*/ 4580184 w 4676704"/>
                  <a:gd name="connsiteY346" fmla="*/ 1706880 h 3896360"/>
                  <a:gd name="connsiteX347" fmla="*/ 4646224 w 4676704"/>
                  <a:gd name="connsiteY347" fmla="*/ 1788160 h 3896360"/>
                  <a:gd name="connsiteX348" fmla="*/ 4636064 w 4676704"/>
                  <a:gd name="connsiteY348" fmla="*/ 1844040 h 3896360"/>
                  <a:gd name="connsiteX349" fmla="*/ 4554784 w 4676704"/>
                  <a:gd name="connsiteY349" fmla="*/ 2072640 h 3896360"/>
                  <a:gd name="connsiteX350" fmla="*/ 4503984 w 4676704"/>
                  <a:gd name="connsiteY350" fmla="*/ 2092960 h 3896360"/>
                  <a:gd name="connsiteX351" fmla="*/ 4376984 w 4676704"/>
                  <a:gd name="connsiteY351" fmla="*/ 2113280 h 3896360"/>
                  <a:gd name="connsiteX352" fmla="*/ 4336344 w 4676704"/>
                  <a:gd name="connsiteY352" fmla="*/ 2143760 h 3896360"/>
                  <a:gd name="connsiteX353" fmla="*/ 4321104 w 4676704"/>
                  <a:gd name="connsiteY353" fmla="*/ 2235200 h 3896360"/>
                  <a:gd name="connsiteX354" fmla="*/ 4321104 w 4676704"/>
                  <a:gd name="connsiteY354" fmla="*/ 2296160 h 3896360"/>
                  <a:gd name="connsiteX355" fmla="*/ 4346504 w 4676704"/>
                  <a:gd name="connsiteY355" fmla="*/ 2321560 h 3896360"/>
                  <a:gd name="connsiteX356" fmla="*/ 4366824 w 4676704"/>
                  <a:gd name="connsiteY356" fmla="*/ 2362200 h 3896360"/>
                  <a:gd name="connsiteX357" fmla="*/ 4326184 w 4676704"/>
                  <a:gd name="connsiteY357" fmla="*/ 2407920 h 3896360"/>
                  <a:gd name="connsiteX358" fmla="*/ 4107744 w 4676704"/>
                  <a:gd name="connsiteY358" fmla="*/ 2311400 h 3896360"/>
                  <a:gd name="connsiteX359" fmla="*/ 4087424 w 4676704"/>
                  <a:gd name="connsiteY359" fmla="*/ 2133600 h 3896360"/>
                  <a:gd name="connsiteX360" fmla="*/ 4102664 w 4676704"/>
                  <a:gd name="connsiteY360" fmla="*/ 2072640 h 3896360"/>
                  <a:gd name="connsiteX361" fmla="*/ 4183944 w 4676704"/>
                  <a:gd name="connsiteY361" fmla="*/ 2052320 h 3896360"/>
                  <a:gd name="connsiteX362" fmla="*/ 4183944 w 4676704"/>
                  <a:gd name="connsiteY362" fmla="*/ 2001520 h 3896360"/>
                  <a:gd name="connsiteX363" fmla="*/ 4092504 w 4676704"/>
                  <a:gd name="connsiteY363" fmla="*/ 1894840 h 3896360"/>
                  <a:gd name="connsiteX364" fmla="*/ 4021384 w 4676704"/>
                  <a:gd name="connsiteY364" fmla="*/ 1889760 h 3896360"/>
                  <a:gd name="connsiteX365" fmla="*/ 4062024 w 4676704"/>
                  <a:gd name="connsiteY365" fmla="*/ 1818640 h 3896360"/>
                  <a:gd name="connsiteX366" fmla="*/ 3995984 w 4676704"/>
                  <a:gd name="connsiteY366" fmla="*/ 1711960 h 3896360"/>
                  <a:gd name="connsiteX367" fmla="*/ 3965504 w 4676704"/>
                  <a:gd name="connsiteY367" fmla="*/ 1722120 h 3896360"/>
                  <a:gd name="connsiteX368" fmla="*/ 3955344 w 4676704"/>
                  <a:gd name="connsiteY368" fmla="*/ 1762760 h 3896360"/>
                  <a:gd name="connsiteX369" fmla="*/ 3935024 w 4676704"/>
                  <a:gd name="connsiteY369" fmla="*/ 1783080 h 3896360"/>
                  <a:gd name="connsiteX370" fmla="*/ 3813104 w 4676704"/>
                  <a:gd name="connsiteY370" fmla="*/ 1778000 h 3896360"/>
                  <a:gd name="connsiteX371" fmla="*/ 3808024 w 4676704"/>
                  <a:gd name="connsiteY371" fmla="*/ 1798320 h 3896360"/>
                  <a:gd name="connsiteX372" fmla="*/ 3818184 w 4676704"/>
                  <a:gd name="connsiteY372" fmla="*/ 1854200 h 3896360"/>
                  <a:gd name="connsiteX373" fmla="*/ 3802944 w 4676704"/>
                  <a:gd name="connsiteY373" fmla="*/ 1905000 h 3896360"/>
                  <a:gd name="connsiteX374" fmla="*/ 3747064 w 4676704"/>
                  <a:gd name="connsiteY374" fmla="*/ 2006600 h 3896360"/>
                  <a:gd name="connsiteX375" fmla="*/ 3736904 w 4676704"/>
                  <a:gd name="connsiteY375" fmla="*/ 2067560 h 3896360"/>
                  <a:gd name="connsiteX376" fmla="*/ 3762304 w 4676704"/>
                  <a:gd name="connsiteY376" fmla="*/ 2123440 h 3896360"/>
                  <a:gd name="connsiteX377" fmla="*/ 4021384 w 4676704"/>
                  <a:gd name="connsiteY377" fmla="*/ 2336800 h 3896360"/>
                  <a:gd name="connsiteX378" fmla="*/ 4036624 w 4676704"/>
                  <a:gd name="connsiteY378" fmla="*/ 2387600 h 3896360"/>
                  <a:gd name="connsiteX379" fmla="*/ 4026464 w 4676704"/>
                  <a:gd name="connsiteY379" fmla="*/ 2484120 h 3896360"/>
                  <a:gd name="connsiteX380" fmla="*/ 3990904 w 4676704"/>
                  <a:gd name="connsiteY380" fmla="*/ 2524760 h 3896360"/>
                  <a:gd name="connsiteX381" fmla="*/ 3924864 w 4676704"/>
                  <a:gd name="connsiteY381" fmla="*/ 2514600 h 3896360"/>
                  <a:gd name="connsiteX382" fmla="*/ 3787704 w 4676704"/>
                  <a:gd name="connsiteY382" fmla="*/ 2540000 h 3896360"/>
                  <a:gd name="connsiteX383" fmla="*/ 3777544 w 4676704"/>
                  <a:gd name="connsiteY383" fmla="*/ 2580640 h 3896360"/>
                  <a:gd name="connsiteX384" fmla="*/ 3802944 w 4676704"/>
                  <a:gd name="connsiteY384" fmla="*/ 2626360 h 3896360"/>
                  <a:gd name="connsiteX385" fmla="*/ 3787704 w 4676704"/>
                  <a:gd name="connsiteY385" fmla="*/ 2661920 h 3896360"/>
                  <a:gd name="connsiteX386" fmla="*/ 3716584 w 4676704"/>
                  <a:gd name="connsiteY386" fmla="*/ 2778760 h 3896360"/>
                  <a:gd name="connsiteX387" fmla="*/ 3706424 w 4676704"/>
                  <a:gd name="connsiteY387" fmla="*/ 2829560 h 3896360"/>
                  <a:gd name="connsiteX388" fmla="*/ 3675944 w 4676704"/>
                  <a:gd name="connsiteY388" fmla="*/ 2839720 h 3896360"/>
                  <a:gd name="connsiteX389" fmla="*/ 3620064 w 4676704"/>
                  <a:gd name="connsiteY389" fmla="*/ 2819400 h 3896360"/>
                  <a:gd name="connsiteX390" fmla="*/ 3589584 w 4676704"/>
                  <a:gd name="connsiteY390" fmla="*/ 2839720 h 3896360"/>
                  <a:gd name="connsiteX391" fmla="*/ 3589584 w 4676704"/>
                  <a:gd name="connsiteY391" fmla="*/ 2875280 h 3896360"/>
                  <a:gd name="connsiteX392" fmla="*/ 3625144 w 4676704"/>
                  <a:gd name="connsiteY392" fmla="*/ 2910840 h 3896360"/>
                  <a:gd name="connsiteX393" fmla="*/ 3569264 w 4676704"/>
                  <a:gd name="connsiteY393" fmla="*/ 2946400 h 3896360"/>
                  <a:gd name="connsiteX394" fmla="*/ 3493064 w 4676704"/>
                  <a:gd name="connsiteY394" fmla="*/ 2931160 h 3896360"/>
                  <a:gd name="connsiteX395" fmla="*/ 3487984 w 4676704"/>
                  <a:gd name="connsiteY395" fmla="*/ 2860040 h 3896360"/>
                  <a:gd name="connsiteX396" fmla="*/ 3442264 w 4676704"/>
                  <a:gd name="connsiteY396" fmla="*/ 2819400 h 3896360"/>
                  <a:gd name="connsiteX397" fmla="*/ 3421944 w 4676704"/>
                  <a:gd name="connsiteY397" fmla="*/ 2753360 h 3896360"/>
                  <a:gd name="connsiteX398" fmla="*/ 3371144 w 4676704"/>
                  <a:gd name="connsiteY398" fmla="*/ 2697480 h 3896360"/>
                  <a:gd name="connsiteX399" fmla="*/ 3259384 w 4676704"/>
                  <a:gd name="connsiteY399" fmla="*/ 2672080 h 3896360"/>
                  <a:gd name="connsiteX400" fmla="*/ 3152704 w 4676704"/>
                  <a:gd name="connsiteY400" fmla="*/ 2717800 h 3896360"/>
                  <a:gd name="connsiteX401" fmla="*/ 3106984 w 4676704"/>
                  <a:gd name="connsiteY401" fmla="*/ 2753360 h 3896360"/>
                  <a:gd name="connsiteX402" fmla="*/ 3071424 w 4676704"/>
                  <a:gd name="connsiteY402" fmla="*/ 2733040 h 3896360"/>
                  <a:gd name="connsiteX403" fmla="*/ 3066344 w 4676704"/>
                  <a:gd name="connsiteY403" fmla="*/ 2565400 h 3896360"/>
                  <a:gd name="connsiteX404" fmla="*/ 3081584 w 4676704"/>
                  <a:gd name="connsiteY404" fmla="*/ 2509520 h 3896360"/>
                  <a:gd name="connsiteX405" fmla="*/ 3183184 w 4676704"/>
                  <a:gd name="connsiteY405" fmla="*/ 2428240 h 3896360"/>
                  <a:gd name="connsiteX406" fmla="*/ 3244144 w 4676704"/>
                  <a:gd name="connsiteY406" fmla="*/ 2331720 h 3896360"/>
                  <a:gd name="connsiteX407" fmla="*/ 3279704 w 4676704"/>
                  <a:gd name="connsiteY407" fmla="*/ 2306320 h 3896360"/>
                  <a:gd name="connsiteX408" fmla="*/ 3294944 w 4676704"/>
                  <a:gd name="connsiteY408" fmla="*/ 2331720 h 3896360"/>
                  <a:gd name="connsiteX409" fmla="*/ 3274624 w 4676704"/>
                  <a:gd name="connsiteY409" fmla="*/ 2413000 h 3896360"/>
                  <a:gd name="connsiteX410" fmla="*/ 3274624 w 4676704"/>
                  <a:gd name="connsiteY410" fmla="*/ 2458720 h 3896360"/>
                  <a:gd name="connsiteX411" fmla="*/ 3315264 w 4676704"/>
                  <a:gd name="connsiteY411" fmla="*/ 2468880 h 3896360"/>
                  <a:gd name="connsiteX412" fmla="*/ 3381304 w 4676704"/>
                  <a:gd name="connsiteY412" fmla="*/ 2413000 h 3896360"/>
                  <a:gd name="connsiteX413" fmla="*/ 3391464 w 4676704"/>
                  <a:gd name="connsiteY413" fmla="*/ 2367280 h 3896360"/>
                  <a:gd name="connsiteX414" fmla="*/ 3350824 w 4676704"/>
                  <a:gd name="connsiteY414" fmla="*/ 2280920 h 3896360"/>
                  <a:gd name="connsiteX415" fmla="*/ 3340664 w 4676704"/>
                  <a:gd name="connsiteY415" fmla="*/ 2250440 h 3896360"/>
                  <a:gd name="connsiteX416" fmla="*/ 3381304 w 4676704"/>
                  <a:gd name="connsiteY416" fmla="*/ 2133600 h 3896360"/>
                  <a:gd name="connsiteX417" fmla="*/ 3447344 w 4676704"/>
                  <a:gd name="connsiteY417" fmla="*/ 2108200 h 3896360"/>
                  <a:gd name="connsiteX418" fmla="*/ 3366064 w 4676704"/>
                  <a:gd name="connsiteY418" fmla="*/ 2026920 h 3896360"/>
                  <a:gd name="connsiteX419" fmla="*/ 3350824 w 4676704"/>
                  <a:gd name="connsiteY419" fmla="*/ 2072640 h 3896360"/>
                  <a:gd name="connsiteX420" fmla="*/ 3320344 w 4676704"/>
                  <a:gd name="connsiteY420" fmla="*/ 2133600 h 3896360"/>
                  <a:gd name="connsiteX421" fmla="*/ 3305104 w 4676704"/>
                  <a:gd name="connsiteY421" fmla="*/ 2179320 h 3896360"/>
                  <a:gd name="connsiteX422" fmla="*/ 3228904 w 4676704"/>
                  <a:gd name="connsiteY422" fmla="*/ 2209800 h 3896360"/>
                  <a:gd name="connsiteX423" fmla="*/ 3122224 w 4676704"/>
                  <a:gd name="connsiteY423" fmla="*/ 2209800 h 3896360"/>
                  <a:gd name="connsiteX424" fmla="*/ 3086664 w 4676704"/>
                  <a:gd name="connsiteY424" fmla="*/ 2225040 h 3896360"/>
                  <a:gd name="connsiteX425" fmla="*/ 3086664 w 4676704"/>
                  <a:gd name="connsiteY425" fmla="*/ 2260600 h 3896360"/>
                  <a:gd name="connsiteX426" fmla="*/ 3071424 w 4676704"/>
                  <a:gd name="connsiteY426" fmla="*/ 2291080 h 3896360"/>
                  <a:gd name="connsiteX427" fmla="*/ 3010464 w 4676704"/>
                  <a:gd name="connsiteY427" fmla="*/ 2301240 h 3896360"/>
                  <a:gd name="connsiteX428" fmla="*/ 2990144 w 4676704"/>
                  <a:gd name="connsiteY428" fmla="*/ 2316480 h 3896360"/>
                  <a:gd name="connsiteX429" fmla="*/ 2985064 w 4676704"/>
                  <a:gd name="connsiteY429" fmla="*/ 2362200 h 3896360"/>
                  <a:gd name="connsiteX430" fmla="*/ 2964744 w 4676704"/>
                  <a:gd name="connsiteY430" fmla="*/ 2392680 h 3896360"/>
                  <a:gd name="connsiteX431" fmla="*/ 2852984 w 4676704"/>
                  <a:gd name="connsiteY431" fmla="*/ 2433320 h 3896360"/>
                  <a:gd name="connsiteX432" fmla="*/ 2852984 w 4676704"/>
                  <a:gd name="connsiteY432" fmla="*/ 2489200 h 3896360"/>
                  <a:gd name="connsiteX433" fmla="*/ 2812344 w 4676704"/>
                  <a:gd name="connsiteY433" fmla="*/ 2499360 h 3896360"/>
                  <a:gd name="connsiteX434" fmla="*/ 2792024 w 4676704"/>
                  <a:gd name="connsiteY434" fmla="*/ 2524760 h 3896360"/>
                  <a:gd name="connsiteX435" fmla="*/ 2807264 w 4676704"/>
                  <a:gd name="connsiteY435" fmla="*/ 2585720 h 3896360"/>
                  <a:gd name="connsiteX436" fmla="*/ 2812344 w 4676704"/>
                  <a:gd name="connsiteY436" fmla="*/ 2616200 h 3896360"/>
                  <a:gd name="connsiteX437" fmla="*/ 2771704 w 4676704"/>
                  <a:gd name="connsiteY437" fmla="*/ 2636520 h 3896360"/>
                  <a:gd name="connsiteX438" fmla="*/ 2736144 w 4676704"/>
                  <a:gd name="connsiteY438" fmla="*/ 2697480 h 3896360"/>
                  <a:gd name="connsiteX439" fmla="*/ 2756464 w 4676704"/>
                  <a:gd name="connsiteY439" fmla="*/ 2758440 h 3896360"/>
                  <a:gd name="connsiteX440" fmla="*/ 2776784 w 4676704"/>
                  <a:gd name="connsiteY440" fmla="*/ 2783840 h 3896360"/>
                  <a:gd name="connsiteX441" fmla="*/ 2751384 w 4676704"/>
                  <a:gd name="connsiteY441" fmla="*/ 2824480 h 3896360"/>
                  <a:gd name="connsiteX442" fmla="*/ 2675184 w 4676704"/>
                  <a:gd name="connsiteY442" fmla="*/ 2854960 h 3896360"/>
                  <a:gd name="connsiteX443" fmla="*/ 2665024 w 4676704"/>
                  <a:gd name="connsiteY443" fmla="*/ 2915920 h 3896360"/>
                  <a:gd name="connsiteX444" fmla="*/ 2558344 w 4676704"/>
                  <a:gd name="connsiteY444" fmla="*/ 2921000 h 3896360"/>
                  <a:gd name="connsiteX445" fmla="*/ 2548184 w 4676704"/>
                  <a:gd name="connsiteY445" fmla="*/ 2966720 h 3896360"/>
                  <a:gd name="connsiteX446" fmla="*/ 2487224 w 4676704"/>
                  <a:gd name="connsiteY446" fmla="*/ 2976880 h 3896360"/>
                  <a:gd name="connsiteX447" fmla="*/ 2334824 w 4676704"/>
                  <a:gd name="connsiteY447" fmla="*/ 2895600 h 3896360"/>
                  <a:gd name="connsiteX448" fmla="*/ 2294184 w 4676704"/>
                  <a:gd name="connsiteY448" fmla="*/ 2799080 h 3896360"/>
                  <a:gd name="connsiteX449" fmla="*/ 2268784 w 4676704"/>
                  <a:gd name="connsiteY449" fmla="*/ 2545080 h 3896360"/>
                  <a:gd name="connsiteX450" fmla="*/ 2228144 w 4676704"/>
                  <a:gd name="connsiteY450" fmla="*/ 2545080 h 3896360"/>
                  <a:gd name="connsiteX451" fmla="*/ 2223064 w 4676704"/>
                  <a:gd name="connsiteY451" fmla="*/ 2778760 h 3896360"/>
                  <a:gd name="connsiteX452" fmla="*/ 2202744 w 4676704"/>
                  <a:gd name="connsiteY452" fmla="*/ 2829560 h 3896360"/>
                  <a:gd name="connsiteX453" fmla="*/ 2167184 w 4676704"/>
                  <a:gd name="connsiteY453" fmla="*/ 2870200 h 3896360"/>
                  <a:gd name="connsiteX454" fmla="*/ 2167184 w 4676704"/>
                  <a:gd name="connsiteY454" fmla="*/ 2915920 h 3896360"/>
                  <a:gd name="connsiteX455" fmla="*/ 1994464 w 4676704"/>
                  <a:gd name="connsiteY455" fmla="*/ 2987040 h 3896360"/>
                  <a:gd name="connsiteX456" fmla="*/ 1974144 w 4676704"/>
                  <a:gd name="connsiteY456" fmla="*/ 3022600 h 3896360"/>
                  <a:gd name="connsiteX457" fmla="*/ 1913184 w 4676704"/>
                  <a:gd name="connsiteY457" fmla="*/ 3246120 h 3896360"/>
                  <a:gd name="connsiteX458" fmla="*/ 1882704 w 4676704"/>
                  <a:gd name="connsiteY458" fmla="*/ 3276600 h 3896360"/>
                  <a:gd name="connsiteX459" fmla="*/ 1770944 w 4676704"/>
                  <a:gd name="connsiteY459" fmla="*/ 3302000 h 3896360"/>
                  <a:gd name="connsiteX460" fmla="*/ 1725224 w 4676704"/>
                  <a:gd name="connsiteY460" fmla="*/ 3337560 h 3896360"/>
                  <a:gd name="connsiteX461" fmla="*/ 1659184 w 4676704"/>
                  <a:gd name="connsiteY461" fmla="*/ 3327400 h 3896360"/>
                  <a:gd name="connsiteX462" fmla="*/ 1649024 w 4676704"/>
                  <a:gd name="connsiteY462" fmla="*/ 3281680 h 3896360"/>
                  <a:gd name="connsiteX463" fmla="*/ 1684584 w 4676704"/>
                  <a:gd name="connsiteY463" fmla="*/ 3210560 h 3896360"/>
                  <a:gd name="connsiteX464" fmla="*/ 1542344 w 4676704"/>
                  <a:gd name="connsiteY464" fmla="*/ 3180080 h 3896360"/>
                  <a:gd name="connsiteX465" fmla="*/ 1527104 w 4676704"/>
                  <a:gd name="connsiteY465" fmla="*/ 3078480 h 3896360"/>
                  <a:gd name="connsiteX466" fmla="*/ 1603304 w 4676704"/>
                  <a:gd name="connsiteY466" fmla="*/ 2981960 h 3896360"/>
                  <a:gd name="connsiteX467" fmla="*/ 1557584 w 4676704"/>
                  <a:gd name="connsiteY467" fmla="*/ 2961640 h 3896360"/>
                  <a:gd name="connsiteX468" fmla="*/ 1522024 w 4676704"/>
                  <a:gd name="connsiteY468" fmla="*/ 2931160 h 3896360"/>
                  <a:gd name="connsiteX469" fmla="*/ 1491544 w 4676704"/>
                  <a:gd name="connsiteY469" fmla="*/ 2758440 h 3896360"/>
                  <a:gd name="connsiteX470" fmla="*/ 1516944 w 4676704"/>
                  <a:gd name="connsiteY470" fmla="*/ 2712720 h 3896360"/>
                  <a:gd name="connsiteX471" fmla="*/ 1613464 w 4676704"/>
                  <a:gd name="connsiteY471" fmla="*/ 2677160 h 3896360"/>
                  <a:gd name="connsiteX472" fmla="*/ 1618544 w 4676704"/>
                  <a:gd name="connsiteY472" fmla="*/ 2636520 h 3896360"/>
                  <a:gd name="connsiteX473" fmla="*/ 1669344 w 4676704"/>
                  <a:gd name="connsiteY473" fmla="*/ 2621280 h 3896360"/>
                  <a:gd name="connsiteX474" fmla="*/ 1654104 w 4676704"/>
                  <a:gd name="connsiteY474" fmla="*/ 2580640 h 3896360"/>
                  <a:gd name="connsiteX475" fmla="*/ 1582984 w 4676704"/>
                  <a:gd name="connsiteY475" fmla="*/ 2590800 h 3896360"/>
                  <a:gd name="connsiteX476" fmla="*/ 1557584 w 4676704"/>
                  <a:gd name="connsiteY476" fmla="*/ 2631440 h 3896360"/>
                  <a:gd name="connsiteX477" fmla="*/ 1532184 w 4676704"/>
                  <a:gd name="connsiteY477" fmla="*/ 2656840 h 3896360"/>
                  <a:gd name="connsiteX478" fmla="*/ 1415344 w 4676704"/>
                  <a:gd name="connsiteY478" fmla="*/ 2646680 h 3896360"/>
                  <a:gd name="connsiteX479" fmla="*/ 1359464 w 4676704"/>
                  <a:gd name="connsiteY479" fmla="*/ 2616200 h 3896360"/>
                  <a:gd name="connsiteX480" fmla="*/ 1293424 w 4676704"/>
                  <a:gd name="connsiteY480" fmla="*/ 2550160 h 3896360"/>
                  <a:gd name="connsiteX481" fmla="*/ 1196906 w 4676704"/>
                  <a:gd name="connsiteY481" fmla="*/ 2534920 h 3896360"/>
                  <a:gd name="connsiteX482" fmla="*/ 1151186 w 4676704"/>
                  <a:gd name="connsiteY482" fmla="*/ 2494280 h 3896360"/>
                  <a:gd name="connsiteX483" fmla="*/ 1059746 w 4676704"/>
                  <a:gd name="connsiteY483" fmla="*/ 2301240 h 3896360"/>
                  <a:gd name="connsiteX484" fmla="*/ 1054666 w 4676704"/>
                  <a:gd name="connsiteY484" fmla="*/ 2225040 h 3896360"/>
                  <a:gd name="connsiteX485" fmla="*/ 1110546 w 4676704"/>
                  <a:gd name="connsiteY485" fmla="*/ 2128520 h 3896360"/>
                  <a:gd name="connsiteX486" fmla="*/ 1090226 w 4676704"/>
                  <a:gd name="connsiteY486" fmla="*/ 2062480 h 3896360"/>
                  <a:gd name="connsiteX487" fmla="*/ 1115626 w 4676704"/>
                  <a:gd name="connsiteY487" fmla="*/ 1981200 h 3896360"/>
                  <a:gd name="connsiteX488" fmla="*/ 1161346 w 4676704"/>
                  <a:gd name="connsiteY488" fmla="*/ 1981200 h 3896360"/>
                  <a:gd name="connsiteX489" fmla="*/ 1217226 w 4676704"/>
                  <a:gd name="connsiteY489" fmla="*/ 2006600 h 3896360"/>
                  <a:gd name="connsiteX490" fmla="*/ 1227386 w 4676704"/>
                  <a:gd name="connsiteY490" fmla="*/ 2062480 h 3896360"/>
                  <a:gd name="connsiteX491" fmla="*/ 1273104 w 4676704"/>
                  <a:gd name="connsiteY491" fmla="*/ 2138680 h 3896360"/>
                  <a:gd name="connsiteX492" fmla="*/ 1288344 w 4676704"/>
                  <a:gd name="connsiteY492" fmla="*/ 2194560 h 3896360"/>
                  <a:gd name="connsiteX493" fmla="*/ 1252784 w 4676704"/>
                  <a:gd name="connsiteY493" fmla="*/ 2235200 h 3896360"/>
                  <a:gd name="connsiteX494" fmla="*/ 1318824 w 4676704"/>
                  <a:gd name="connsiteY494" fmla="*/ 2397760 h 3896360"/>
                  <a:gd name="connsiteX495" fmla="*/ 1354384 w 4676704"/>
                  <a:gd name="connsiteY495" fmla="*/ 2413000 h 3896360"/>
                  <a:gd name="connsiteX496" fmla="*/ 1471224 w 4676704"/>
                  <a:gd name="connsiteY496" fmla="*/ 2463800 h 3896360"/>
                  <a:gd name="connsiteX497" fmla="*/ 1542344 w 4676704"/>
                  <a:gd name="connsiteY497" fmla="*/ 2453640 h 3896360"/>
                  <a:gd name="connsiteX498" fmla="*/ 1522024 w 4676704"/>
                  <a:gd name="connsiteY498" fmla="*/ 2407920 h 3896360"/>
                  <a:gd name="connsiteX499" fmla="*/ 1400104 w 4676704"/>
                  <a:gd name="connsiteY499" fmla="*/ 2321560 h 3896360"/>
                  <a:gd name="connsiteX500" fmla="*/ 1369624 w 4676704"/>
                  <a:gd name="connsiteY500" fmla="*/ 2321560 h 3896360"/>
                  <a:gd name="connsiteX501" fmla="*/ 1323904 w 4676704"/>
                  <a:gd name="connsiteY501" fmla="*/ 2275840 h 3896360"/>
                  <a:gd name="connsiteX502" fmla="*/ 1334064 w 4676704"/>
                  <a:gd name="connsiteY502" fmla="*/ 2219960 h 3896360"/>
                  <a:gd name="connsiteX503" fmla="*/ 1359464 w 4676704"/>
                  <a:gd name="connsiteY503" fmla="*/ 2194560 h 3896360"/>
                  <a:gd name="connsiteX504" fmla="*/ 1364544 w 4676704"/>
                  <a:gd name="connsiteY504" fmla="*/ 2133600 h 3896360"/>
                  <a:gd name="connsiteX505" fmla="*/ 1400104 w 4676704"/>
                  <a:gd name="connsiteY505" fmla="*/ 2153920 h 3896360"/>
                  <a:gd name="connsiteX506" fmla="*/ 1440744 w 4676704"/>
                  <a:gd name="connsiteY506" fmla="*/ 2174240 h 3896360"/>
                  <a:gd name="connsiteX507" fmla="*/ 1486464 w 4676704"/>
                  <a:gd name="connsiteY507" fmla="*/ 2138680 h 3896360"/>
                  <a:gd name="connsiteX508" fmla="*/ 1527104 w 4676704"/>
                  <a:gd name="connsiteY508" fmla="*/ 2159000 h 3896360"/>
                  <a:gd name="connsiteX509" fmla="*/ 1542344 w 4676704"/>
                  <a:gd name="connsiteY509" fmla="*/ 2209800 h 3896360"/>
                  <a:gd name="connsiteX510" fmla="*/ 1522024 w 4676704"/>
                  <a:gd name="connsiteY510" fmla="*/ 2255520 h 3896360"/>
                  <a:gd name="connsiteX511" fmla="*/ 1567744 w 4676704"/>
                  <a:gd name="connsiteY511" fmla="*/ 2296160 h 3896360"/>
                  <a:gd name="connsiteX512" fmla="*/ 1664264 w 4676704"/>
                  <a:gd name="connsiteY512" fmla="*/ 2341880 h 3896360"/>
                  <a:gd name="connsiteX513" fmla="*/ 1735384 w 4676704"/>
                  <a:gd name="connsiteY513" fmla="*/ 2326640 h 3896360"/>
                  <a:gd name="connsiteX514" fmla="*/ 1735384 w 4676704"/>
                  <a:gd name="connsiteY514" fmla="*/ 2255520 h 3896360"/>
                  <a:gd name="connsiteX515" fmla="*/ 1649024 w 4676704"/>
                  <a:gd name="connsiteY515" fmla="*/ 2128520 h 3896360"/>
                  <a:gd name="connsiteX516" fmla="*/ 1613464 w 4676704"/>
                  <a:gd name="connsiteY516" fmla="*/ 2103120 h 3896360"/>
                  <a:gd name="connsiteX517" fmla="*/ 1567744 w 4676704"/>
                  <a:gd name="connsiteY517" fmla="*/ 2108200 h 3896360"/>
                  <a:gd name="connsiteX518" fmla="*/ 1501704 w 4676704"/>
                  <a:gd name="connsiteY518" fmla="*/ 2103120 h 3896360"/>
                  <a:gd name="connsiteX519" fmla="*/ 1440744 w 4676704"/>
                  <a:gd name="connsiteY519" fmla="*/ 2082800 h 3896360"/>
                  <a:gd name="connsiteX520" fmla="*/ 1395024 w 4676704"/>
                  <a:gd name="connsiteY520" fmla="*/ 2098040 h 3896360"/>
                  <a:gd name="connsiteX521" fmla="*/ 1339144 w 4676704"/>
                  <a:gd name="connsiteY521" fmla="*/ 2067560 h 3896360"/>
                  <a:gd name="connsiteX522" fmla="*/ 1328984 w 4676704"/>
                  <a:gd name="connsiteY522" fmla="*/ 2032000 h 3896360"/>
                  <a:gd name="connsiteX523" fmla="*/ 1328984 w 4676704"/>
                  <a:gd name="connsiteY523" fmla="*/ 1986280 h 3896360"/>
                  <a:gd name="connsiteX524" fmla="*/ 1410264 w 4676704"/>
                  <a:gd name="connsiteY524" fmla="*/ 1981200 h 3896360"/>
                  <a:gd name="connsiteX525" fmla="*/ 1455984 w 4676704"/>
                  <a:gd name="connsiteY525" fmla="*/ 1996440 h 3896360"/>
                  <a:gd name="connsiteX526" fmla="*/ 1501704 w 4676704"/>
                  <a:gd name="connsiteY526" fmla="*/ 1981200 h 3896360"/>
                  <a:gd name="connsiteX527" fmla="*/ 1572824 w 4676704"/>
                  <a:gd name="connsiteY527" fmla="*/ 2006600 h 3896360"/>
                  <a:gd name="connsiteX528" fmla="*/ 1654104 w 4676704"/>
                  <a:gd name="connsiteY528" fmla="*/ 2021840 h 3896360"/>
                  <a:gd name="connsiteX529" fmla="*/ 1669344 w 4676704"/>
                  <a:gd name="connsiteY529" fmla="*/ 1981200 h 3896360"/>
                  <a:gd name="connsiteX530" fmla="*/ 1593144 w 4676704"/>
                  <a:gd name="connsiteY530" fmla="*/ 1945640 h 3896360"/>
                  <a:gd name="connsiteX531" fmla="*/ 1572824 w 4676704"/>
                  <a:gd name="connsiteY531" fmla="*/ 1915160 h 3896360"/>
                  <a:gd name="connsiteX532" fmla="*/ 1562664 w 4676704"/>
                  <a:gd name="connsiteY532" fmla="*/ 1889760 h 3896360"/>
                  <a:gd name="connsiteX533" fmla="*/ 1476304 w 4676704"/>
                  <a:gd name="connsiteY533" fmla="*/ 1889760 h 3896360"/>
                  <a:gd name="connsiteX534" fmla="*/ 1445824 w 4676704"/>
                  <a:gd name="connsiteY534" fmla="*/ 1915160 h 3896360"/>
                  <a:gd name="connsiteX535" fmla="*/ 1425504 w 4676704"/>
                  <a:gd name="connsiteY535" fmla="*/ 1950720 h 3896360"/>
                  <a:gd name="connsiteX536" fmla="*/ 1395024 w 4676704"/>
                  <a:gd name="connsiteY536" fmla="*/ 1950720 h 3896360"/>
                  <a:gd name="connsiteX537" fmla="*/ 1369624 w 4676704"/>
                  <a:gd name="connsiteY537" fmla="*/ 1905000 h 3896360"/>
                  <a:gd name="connsiteX538" fmla="*/ 1323904 w 4676704"/>
                  <a:gd name="connsiteY538" fmla="*/ 1894840 h 3896360"/>
                  <a:gd name="connsiteX539" fmla="*/ 1328984 w 4676704"/>
                  <a:gd name="connsiteY539" fmla="*/ 1854200 h 3896360"/>
                  <a:gd name="connsiteX540" fmla="*/ 1364544 w 4676704"/>
                  <a:gd name="connsiteY540" fmla="*/ 1818640 h 3896360"/>
                  <a:gd name="connsiteX541" fmla="*/ 1374704 w 4676704"/>
                  <a:gd name="connsiteY541" fmla="*/ 1757680 h 3896360"/>
                  <a:gd name="connsiteX542" fmla="*/ 1364544 w 4676704"/>
                  <a:gd name="connsiteY542" fmla="*/ 1630680 h 3896360"/>
                  <a:gd name="connsiteX543" fmla="*/ 1389944 w 4676704"/>
                  <a:gd name="connsiteY543" fmla="*/ 1574800 h 3896360"/>
                  <a:gd name="connsiteX544" fmla="*/ 1400104 w 4676704"/>
                  <a:gd name="connsiteY544" fmla="*/ 1493520 h 3896360"/>
                  <a:gd name="connsiteX545" fmla="*/ 1420424 w 4676704"/>
                  <a:gd name="connsiteY545" fmla="*/ 1412240 h 3896360"/>
                  <a:gd name="connsiteX546" fmla="*/ 1379784 w 4676704"/>
                  <a:gd name="connsiteY546" fmla="*/ 1381760 h 3896360"/>
                  <a:gd name="connsiteX547" fmla="*/ 1374704 w 4676704"/>
                  <a:gd name="connsiteY547" fmla="*/ 1422400 h 3896360"/>
                  <a:gd name="connsiteX548" fmla="*/ 1359464 w 4676704"/>
                  <a:gd name="connsiteY548" fmla="*/ 1478280 h 3896360"/>
                  <a:gd name="connsiteX549" fmla="*/ 1323904 w 4676704"/>
                  <a:gd name="connsiteY549" fmla="*/ 1529080 h 3896360"/>
                  <a:gd name="connsiteX550" fmla="*/ 1278184 w 4676704"/>
                  <a:gd name="connsiteY550" fmla="*/ 1534160 h 3896360"/>
                  <a:gd name="connsiteX551" fmla="*/ 1268024 w 4676704"/>
                  <a:gd name="connsiteY551" fmla="*/ 1483360 h 3896360"/>
                  <a:gd name="connsiteX552" fmla="*/ 1288344 w 4676704"/>
                  <a:gd name="connsiteY552" fmla="*/ 1376680 h 3896360"/>
                  <a:gd name="connsiteX553" fmla="*/ 1318824 w 4676704"/>
                  <a:gd name="connsiteY553" fmla="*/ 1300480 h 3896360"/>
                  <a:gd name="connsiteX554" fmla="*/ 1308664 w 4676704"/>
                  <a:gd name="connsiteY554" fmla="*/ 1249680 h 3896360"/>
                  <a:gd name="connsiteX555" fmla="*/ 1252784 w 4676704"/>
                  <a:gd name="connsiteY555" fmla="*/ 1183640 h 3896360"/>
                  <a:gd name="connsiteX556" fmla="*/ 1227386 w 4676704"/>
                  <a:gd name="connsiteY556" fmla="*/ 1143000 h 3896360"/>
                  <a:gd name="connsiteX557" fmla="*/ 1207066 w 4676704"/>
                  <a:gd name="connsiteY557" fmla="*/ 1107440 h 3896360"/>
                  <a:gd name="connsiteX558" fmla="*/ 1166426 w 4676704"/>
                  <a:gd name="connsiteY558" fmla="*/ 1107440 h 3896360"/>
                  <a:gd name="connsiteX559" fmla="*/ 1135946 w 4676704"/>
                  <a:gd name="connsiteY559" fmla="*/ 1148080 h 3896360"/>
                  <a:gd name="connsiteX560" fmla="*/ 1130866 w 4676704"/>
                  <a:gd name="connsiteY560" fmla="*/ 1193800 h 3896360"/>
                  <a:gd name="connsiteX561" fmla="*/ 1039426 w 4676704"/>
                  <a:gd name="connsiteY561" fmla="*/ 1209040 h 3896360"/>
                  <a:gd name="connsiteX562" fmla="*/ 1029266 w 4676704"/>
                  <a:gd name="connsiteY562" fmla="*/ 1143000 h 3896360"/>
                  <a:gd name="connsiteX563" fmla="*/ 1034346 w 4676704"/>
                  <a:gd name="connsiteY563" fmla="*/ 1071880 h 3896360"/>
                  <a:gd name="connsiteX564" fmla="*/ 1019106 w 4676704"/>
                  <a:gd name="connsiteY564" fmla="*/ 985520 h 3896360"/>
                  <a:gd name="connsiteX565" fmla="*/ 1059746 w 4676704"/>
                  <a:gd name="connsiteY565" fmla="*/ 904240 h 3896360"/>
                  <a:gd name="connsiteX566" fmla="*/ 1095306 w 4676704"/>
                  <a:gd name="connsiteY566" fmla="*/ 894080 h 3896360"/>
                  <a:gd name="connsiteX567" fmla="*/ 1161346 w 4676704"/>
                  <a:gd name="connsiteY567" fmla="*/ 919480 h 3896360"/>
                  <a:gd name="connsiteX568" fmla="*/ 1191826 w 4676704"/>
                  <a:gd name="connsiteY568" fmla="*/ 919480 h 3896360"/>
                  <a:gd name="connsiteX569" fmla="*/ 1247706 w 4676704"/>
                  <a:gd name="connsiteY569" fmla="*/ 863600 h 3896360"/>
                  <a:gd name="connsiteX570" fmla="*/ 1278184 w 4676704"/>
                  <a:gd name="connsiteY570" fmla="*/ 873760 h 3896360"/>
                  <a:gd name="connsiteX571" fmla="*/ 1288344 w 4676704"/>
                  <a:gd name="connsiteY571" fmla="*/ 919480 h 3896360"/>
                  <a:gd name="connsiteX572" fmla="*/ 1257864 w 4676704"/>
                  <a:gd name="connsiteY572" fmla="*/ 970280 h 3896360"/>
                  <a:gd name="connsiteX573" fmla="*/ 1262944 w 4676704"/>
                  <a:gd name="connsiteY573" fmla="*/ 1010920 h 3896360"/>
                  <a:gd name="connsiteX574" fmla="*/ 1323904 w 4676704"/>
                  <a:gd name="connsiteY574" fmla="*/ 1071880 h 3896360"/>
                  <a:gd name="connsiteX575" fmla="*/ 1369624 w 4676704"/>
                  <a:gd name="connsiteY575" fmla="*/ 1041400 h 3896360"/>
                  <a:gd name="connsiteX576" fmla="*/ 1384864 w 4676704"/>
                  <a:gd name="connsiteY576" fmla="*/ 1076960 h 3896360"/>
                  <a:gd name="connsiteX577" fmla="*/ 1435664 w 4676704"/>
                  <a:gd name="connsiteY577" fmla="*/ 1127760 h 3896360"/>
                  <a:gd name="connsiteX578" fmla="*/ 1481384 w 4676704"/>
                  <a:gd name="connsiteY578" fmla="*/ 1112520 h 3896360"/>
                  <a:gd name="connsiteX579" fmla="*/ 1491544 w 4676704"/>
                  <a:gd name="connsiteY579" fmla="*/ 1071880 h 3896360"/>
                  <a:gd name="connsiteX580" fmla="*/ 1303584 w 4676704"/>
                  <a:gd name="connsiteY580" fmla="*/ 822960 h 3896360"/>
                  <a:gd name="connsiteX581" fmla="*/ 1283264 w 4676704"/>
                  <a:gd name="connsiteY581" fmla="*/ 797560 h 3896360"/>
                  <a:gd name="connsiteX582" fmla="*/ 1293424 w 4676704"/>
                  <a:gd name="connsiteY582" fmla="*/ 762000 h 3896360"/>
                  <a:gd name="connsiteX583" fmla="*/ 1283264 w 4676704"/>
                  <a:gd name="connsiteY583" fmla="*/ 741680 h 3896360"/>
                  <a:gd name="connsiteX584" fmla="*/ 1222306 w 4676704"/>
                  <a:gd name="connsiteY584" fmla="*/ 726440 h 3896360"/>
                  <a:gd name="connsiteX585" fmla="*/ 1146106 w 4676704"/>
                  <a:gd name="connsiteY585" fmla="*/ 650240 h 3896360"/>
                  <a:gd name="connsiteX586" fmla="*/ 1151186 w 4676704"/>
                  <a:gd name="connsiteY586" fmla="*/ 614680 h 3896360"/>
                  <a:gd name="connsiteX587" fmla="*/ 1207066 w 4676704"/>
                  <a:gd name="connsiteY587" fmla="*/ 609600 h 3896360"/>
                  <a:gd name="connsiteX588" fmla="*/ 1237546 w 4676704"/>
                  <a:gd name="connsiteY588" fmla="*/ 513080 h 3896360"/>
                  <a:gd name="connsiteX589" fmla="*/ 1349304 w 4676704"/>
                  <a:gd name="connsiteY589" fmla="*/ 467360 h 3896360"/>
                  <a:gd name="connsiteX590" fmla="*/ 1359464 w 4676704"/>
                  <a:gd name="connsiteY590" fmla="*/ 441960 h 3896360"/>
                  <a:gd name="connsiteX591" fmla="*/ 1318824 w 4676704"/>
                  <a:gd name="connsiteY591" fmla="*/ 416560 h 3896360"/>
                  <a:gd name="connsiteX592" fmla="*/ 1308664 w 4676704"/>
                  <a:gd name="connsiteY592" fmla="*/ 375920 h 3896360"/>
                  <a:gd name="connsiteX593" fmla="*/ 1364544 w 4676704"/>
                  <a:gd name="connsiteY593" fmla="*/ 269240 h 3896360"/>
                  <a:gd name="connsiteX594" fmla="*/ 1435664 w 4676704"/>
                  <a:gd name="connsiteY594" fmla="*/ 259080 h 3896360"/>
                  <a:gd name="connsiteX595" fmla="*/ 1643944 w 4676704"/>
                  <a:gd name="connsiteY595" fmla="*/ 228600 h 3896360"/>
                  <a:gd name="connsiteX596" fmla="*/ 1770944 w 4676704"/>
                  <a:gd name="connsiteY596" fmla="*/ 182880 h 3896360"/>
                  <a:gd name="connsiteX597" fmla="*/ 1821744 w 4676704"/>
                  <a:gd name="connsiteY597" fmla="*/ 177800 h 3896360"/>
                  <a:gd name="connsiteX598" fmla="*/ 1836984 w 4676704"/>
                  <a:gd name="connsiteY598" fmla="*/ 218440 h 3896360"/>
                  <a:gd name="connsiteX599" fmla="*/ 1765864 w 4676704"/>
                  <a:gd name="connsiteY599" fmla="*/ 365760 h 3896360"/>
                  <a:gd name="connsiteX600" fmla="*/ 1786184 w 4676704"/>
                  <a:gd name="connsiteY600" fmla="*/ 416560 h 3896360"/>
                  <a:gd name="connsiteX601" fmla="*/ 1806504 w 4676704"/>
                  <a:gd name="connsiteY601" fmla="*/ 447040 h 3896360"/>
                  <a:gd name="connsiteX602" fmla="*/ 1923344 w 4676704"/>
                  <a:gd name="connsiteY602" fmla="*/ 441960 h 3896360"/>
                  <a:gd name="connsiteX603" fmla="*/ 2207824 w 4676704"/>
                  <a:gd name="connsiteY603" fmla="*/ 360680 h 3896360"/>
                  <a:gd name="connsiteX604" fmla="*/ 2243384 w 4676704"/>
                  <a:gd name="connsiteY604" fmla="*/ 289560 h 3896360"/>
                  <a:gd name="connsiteX605" fmla="*/ 2284024 w 4676704"/>
                  <a:gd name="connsiteY605" fmla="*/ 193040 h 3896360"/>
                  <a:gd name="connsiteX606" fmla="*/ 2375464 w 4676704"/>
                  <a:gd name="connsiteY606" fmla="*/ 172720 h 3896360"/>
                  <a:gd name="connsiteX607" fmla="*/ 2370384 w 4676704"/>
                  <a:gd name="connsiteY607" fmla="*/ 132080 h 3896360"/>
                  <a:gd name="connsiteX608" fmla="*/ 2329744 w 4676704"/>
                  <a:gd name="connsiteY608" fmla="*/ 30480 h 3896360"/>
                  <a:gd name="connsiteX609" fmla="*/ 2492304 w 4676704"/>
                  <a:gd name="connsiteY609" fmla="*/ 0 h 3896360"/>
                  <a:gd name="connsiteX0" fmla="*/ 1687124 w 4676704"/>
                  <a:gd name="connsiteY0" fmla="*/ 3675380 h 3896360"/>
                  <a:gd name="connsiteX1" fmla="*/ 1748084 w 4676704"/>
                  <a:gd name="connsiteY1" fmla="*/ 3683000 h 3896360"/>
                  <a:gd name="connsiteX2" fmla="*/ 1814124 w 4676704"/>
                  <a:gd name="connsiteY2" fmla="*/ 3721100 h 3896360"/>
                  <a:gd name="connsiteX3" fmla="*/ 1872544 w 4676704"/>
                  <a:gd name="connsiteY3" fmla="*/ 3728720 h 3896360"/>
                  <a:gd name="connsiteX4" fmla="*/ 1826824 w 4676704"/>
                  <a:gd name="connsiteY4" fmla="*/ 3804920 h 3896360"/>
                  <a:gd name="connsiteX5" fmla="*/ 1748084 w 4676704"/>
                  <a:gd name="connsiteY5" fmla="*/ 3815080 h 3896360"/>
                  <a:gd name="connsiteX6" fmla="*/ 1699824 w 4676704"/>
                  <a:gd name="connsiteY6" fmla="*/ 3876040 h 3896360"/>
                  <a:gd name="connsiteX7" fmla="*/ 1638864 w 4676704"/>
                  <a:gd name="connsiteY7" fmla="*/ 3896360 h 3896360"/>
                  <a:gd name="connsiteX8" fmla="*/ 1628704 w 4676704"/>
                  <a:gd name="connsiteY8" fmla="*/ 3843020 h 3896360"/>
                  <a:gd name="connsiteX9" fmla="*/ 1605844 w 4676704"/>
                  <a:gd name="connsiteY9" fmla="*/ 3771900 h 3896360"/>
                  <a:gd name="connsiteX10" fmla="*/ 1643944 w 4676704"/>
                  <a:gd name="connsiteY10" fmla="*/ 3746500 h 3896360"/>
                  <a:gd name="connsiteX11" fmla="*/ 1687124 w 4676704"/>
                  <a:gd name="connsiteY11" fmla="*/ 3675380 h 3896360"/>
                  <a:gd name="connsiteX12" fmla="*/ 2019864 w 4676704"/>
                  <a:gd name="connsiteY12" fmla="*/ 3604260 h 3896360"/>
                  <a:gd name="connsiteX13" fmla="*/ 2065584 w 4676704"/>
                  <a:gd name="connsiteY13" fmla="*/ 3652520 h 3896360"/>
                  <a:gd name="connsiteX14" fmla="*/ 2035104 w 4676704"/>
                  <a:gd name="connsiteY14" fmla="*/ 3672840 h 3896360"/>
                  <a:gd name="connsiteX15" fmla="*/ 2027484 w 4676704"/>
                  <a:gd name="connsiteY15" fmla="*/ 3710940 h 3896360"/>
                  <a:gd name="connsiteX16" fmla="*/ 2047804 w 4676704"/>
                  <a:gd name="connsiteY16" fmla="*/ 3723640 h 3896360"/>
                  <a:gd name="connsiteX17" fmla="*/ 2055424 w 4676704"/>
                  <a:gd name="connsiteY17" fmla="*/ 3766820 h 3896360"/>
                  <a:gd name="connsiteX18" fmla="*/ 2070664 w 4676704"/>
                  <a:gd name="connsiteY18" fmla="*/ 3835400 h 3896360"/>
                  <a:gd name="connsiteX19" fmla="*/ 2040184 w 4676704"/>
                  <a:gd name="connsiteY19" fmla="*/ 3896360 h 3896360"/>
                  <a:gd name="connsiteX20" fmla="*/ 1984304 w 4676704"/>
                  <a:gd name="connsiteY20" fmla="*/ 3850640 h 3896360"/>
                  <a:gd name="connsiteX21" fmla="*/ 1941124 w 4676704"/>
                  <a:gd name="connsiteY21" fmla="*/ 3789680 h 3896360"/>
                  <a:gd name="connsiteX22" fmla="*/ 1946204 w 4676704"/>
                  <a:gd name="connsiteY22" fmla="*/ 3743960 h 3896360"/>
                  <a:gd name="connsiteX23" fmla="*/ 1969064 w 4676704"/>
                  <a:gd name="connsiteY23" fmla="*/ 3693160 h 3896360"/>
                  <a:gd name="connsiteX24" fmla="*/ 1979224 w 4676704"/>
                  <a:gd name="connsiteY24" fmla="*/ 3647440 h 3896360"/>
                  <a:gd name="connsiteX25" fmla="*/ 2019864 w 4676704"/>
                  <a:gd name="connsiteY25" fmla="*/ 3604260 h 3896360"/>
                  <a:gd name="connsiteX26" fmla="*/ 2543104 w 4676704"/>
                  <a:gd name="connsiteY26" fmla="*/ 3543300 h 3896360"/>
                  <a:gd name="connsiteX27" fmla="*/ 2614224 w 4676704"/>
                  <a:gd name="connsiteY27" fmla="*/ 3563620 h 3896360"/>
                  <a:gd name="connsiteX28" fmla="*/ 2611684 w 4676704"/>
                  <a:gd name="connsiteY28" fmla="*/ 3622040 h 3896360"/>
                  <a:gd name="connsiteX29" fmla="*/ 2644704 w 4676704"/>
                  <a:gd name="connsiteY29" fmla="*/ 3683000 h 3896360"/>
                  <a:gd name="connsiteX30" fmla="*/ 2614224 w 4676704"/>
                  <a:gd name="connsiteY30" fmla="*/ 3738880 h 3896360"/>
                  <a:gd name="connsiteX31" fmla="*/ 2583744 w 4676704"/>
                  <a:gd name="connsiteY31" fmla="*/ 3789680 h 3896360"/>
                  <a:gd name="connsiteX32" fmla="*/ 2550724 w 4676704"/>
                  <a:gd name="connsiteY32" fmla="*/ 3789680 h 3896360"/>
                  <a:gd name="connsiteX33" fmla="*/ 2522784 w 4676704"/>
                  <a:gd name="connsiteY33" fmla="*/ 3754120 h 3896360"/>
                  <a:gd name="connsiteX34" fmla="*/ 2474524 w 4676704"/>
                  <a:gd name="connsiteY34" fmla="*/ 3736340 h 3896360"/>
                  <a:gd name="connsiteX35" fmla="*/ 2464364 w 4676704"/>
                  <a:gd name="connsiteY35" fmla="*/ 3713480 h 3896360"/>
                  <a:gd name="connsiteX36" fmla="*/ 2464364 w 4676704"/>
                  <a:gd name="connsiteY36" fmla="*/ 3634740 h 3896360"/>
                  <a:gd name="connsiteX37" fmla="*/ 2494844 w 4676704"/>
                  <a:gd name="connsiteY37" fmla="*/ 3581400 h 3896360"/>
                  <a:gd name="connsiteX38" fmla="*/ 2543104 w 4676704"/>
                  <a:gd name="connsiteY38" fmla="*/ 3543300 h 3896360"/>
                  <a:gd name="connsiteX39" fmla="*/ 1854764 w 4676704"/>
                  <a:gd name="connsiteY39" fmla="*/ 3510280 h 3896360"/>
                  <a:gd name="connsiteX40" fmla="*/ 1885244 w 4676704"/>
                  <a:gd name="connsiteY40" fmla="*/ 3533140 h 3896360"/>
                  <a:gd name="connsiteX41" fmla="*/ 1951284 w 4676704"/>
                  <a:gd name="connsiteY41" fmla="*/ 3591560 h 3896360"/>
                  <a:gd name="connsiteX42" fmla="*/ 1941124 w 4676704"/>
                  <a:gd name="connsiteY42" fmla="*/ 3642360 h 3896360"/>
                  <a:gd name="connsiteX43" fmla="*/ 1918264 w 4676704"/>
                  <a:gd name="connsiteY43" fmla="*/ 3660140 h 3896360"/>
                  <a:gd name="connsiteX44" fmla="*/ 1836984 w 4676704"/>
                  <a:gd name="connsiteY44" fmla="*/ 3672840 h 3896360"/>
                  <a:gd name="connsiteX45" fmla="*/ 1750624 w 4676704"/>
                  <a:gd name="connsiteY45" fmla="*/ 3634740 h 3896360"/>
                  <a:gd name="connsiteX46" fmla="*/ 1740464 w 4676704"/>
                  <a:gd name="connsiteY46" fmla="*/ 3578860 h 3896360"/>
                  <a:gd name="connsiteX47" fmla="*/ 1778564 w 4676704"/>
                  <a:gd name="connsiteY47" fmla="*/ 3540760 h 3896360"/>
                  <a:gd name="connsiteX48" fmla="*/ 1798884 w 4676704"/>
                  <a:gd name="connsiteY48" fmla="*/ 3530600 h 3896360"/>
                  <a:gd name="connsiteX49" fmla="*/ 1854764 w 4676704"/>
                  <a:gd name="connsiteY49" fmla="*/ 3510280 h 3896360"/>
                  <a:gd name="connsiteX50" fmla="*/ 2454204 w 4676704"/>
                  <a:gd name="connsiteY50" fmla="*/ 3169920 h 3896360"/>
                  <a:gd name="connsiteX51" fmla="*/ 2494844 w 4676704"/>
                  <a:gd name="connsiteY51" fmla="*/ 3182620 h 3896360"/>
                  <a:gd name="connsiteX52" fmla="*/ 2565964 w 4676704"/>
                  <a:gd name="connsiteY52" fmla="*/ 3210560 h 3896360"/>
                  <a:gd name="connsiteX53" fmla="*/ 2550724 w 4676704"/>
                  <a:gd name="connsiteY53" fmla="*/ 3268980 h 3896360"/>
                  <a:gd name="connsiteX54" fmla="*/ 2492304 w 4676704"/>
                  <a:gd name="connsiteY54" fmla="*/ 3284220 h 3896360"/>
                  <a:gd name="connsiteX55" fmla="*/ 2441504 w 4676704"/>
                  <a:gd name="connsiteY55" fmla="*/ 3332480 h 3896360"/>
                  <a:gd name="connsiteX56" fmla="*/ 2395784 w 4676704"/>
                  <a:gd name="connsiteY56" fmla="*/ 3286760 h 3896360"/>
                  <a:gd name="connsiteX57" fmla="*/ 2347524 w 4676704"/>
                  <a:gd name="connsiteY57" fmla="*/ 3261360 h 3896360"/>
                  <a:gd name="connsiteX58" fmla="*/ 2324664 w 4676704"/>
                  <a:gd name="connsiteY58" fmla="*/ 3253740 h 3896360"/>
                  <a:gd name="connsiteX59" fmla="*/ 2332284 w 4676704"/>
                  <a:gd name="connsiteY59" fmla="*/ 3220720 h 3896360"/>
                  <a:gd name="connsiteX60" fmla="*/ 2383084 w 4676704"/>
                  <a:gd name="connsiteY60" fmla="*/ 3202940 h 3896360"/>
                  <a:gd name="connsiteX61" fmla="*/ 2454204 w 4676704"/>
                  <a:gd name="connsiteY61" fmla="*/ 3169920 h 3896360"/>
                  <a:gd name="connsiteX62" fmla="*/ 2090984 w 4676704"/>
                  <a:gd name="connsiteY62" fmla="*/ 3027680 h 3896360"/>
                  <a:gd name="connsiteX63" fmla="*/ 2151944 w 4676704"/>
                  <a:gd name="connsiteY63" fmla="*/ 3083560 h 3896360"/>
                  <a:gd name="connsiteX64" fmla="*/ 2177344 w 4676704"/>
                  <a:gd name="connsiteY64" fmla="*/ 3129280 h 3896360"/>
                  <a:gd name="connsiteX65" fmla="*/ 2238304 w 4676704"/>
                  <a:gd name="connsiteY65" fmla="*/ 3241040 h 3896360"/>
                  <a:gd name="connsiteX66" fmla="*/ 2294184 w 4676704"/>
                  <a:gd name="connsiteY66" fmla="*/ 3337560 h 3896360"/>
                  <a:gd name="connsiteX67" fmla="*/ 2258624 w 4676704"/>
                  <a:gd name="connsiteY67" fmla="*/ 3393440 h 3896360"/>
                  <a:gd name="connsiteX68" fmla="*/ 2126544 w 4676704"/>
                  <a:gd name="connsiteY68" fmla="*/ 3362960 h 3896360"/>
                  <a:gd name="connsiteX69" fmla="*/ 1979224 w 4676704"/>
                  <a:gd name="connsiteY69" fmla="*/ 3271520 h 3896360"/>
                  <a:gd name="connsiteX70" fmla="*/ 1974144 w 4676704"/>
                  <a:gd name="connsiteY70" fmla="*/ 3215640 h 3896360"/>
                  <a:gd name="connsiteX71" fmla="*/ 1994464 w 4676704"/>
                  <a:gd name="connsiteY71" fmla="*/ 3108960 h 3896360"/>
                  <a:gd name="connsiteX72" fmla="*/ 2019864 w 4676704"/>
                  <a:gd name="connsiteY72" fmla="*/ 3063240 h 3896360"/>
                  <a:gd name="connsiteX73" fmla="*/ 2090984 w 4676704"/>
                  <a:gd name="connsiteY73" fmla="*/ 3027680 h 3896360"/>
                  <a:gd name="connsiteX74" fmla="*/ 2548184 w 4676704"/>
                  <a:gd name="connsiteY74" fmla="*/ 3020060 h 3896360"/>
                  <a:gd name="connsiteX75" fmla="*/ 2606604 w 4676704"/>
                  <a:gd name="connsiteY75" fmla="*/ 3035300 h 3896360"/>
                  <a:gd name="connsiteX76" fmla="*/ 2667564 w 4676704"/>
                  <a:gd name="connsiteY76" fmla="*/ 3050540 h 3896360"/>
                  <a:gd name="connsiteX77" fmla="*/ 2718364 w 4676704"/>
                  <a:gd name="connsiteY77" fmla="*/ 3083560 h 3896360"/>
                  <a:gd name="connsiteX78" fmla="*/ 2677724 w 4676704"/>
                  <a:gd name="connsiteY78" fmla="*/ 3116580 h 3896360"/>
                  <a:gd name="connsiteX79" fmla="*/ 2639624 w 4676704"/>
                  <a:gd name="connsiteY79" fmla="*/ 3154680 h 3896360"/>
                  <a:gd name="connsiteX80" fmla="*/ 2573584 w 4676704"/>
                  <a:gd name="connsiteY80" fmla="*/ 3152140 h 3896360"/>
                  <a:gd name="connsiteX81" fmla="*/ 2489764 w 4676704"/>
                  <a:gd name="connsiteY81" fmla="*/ 3114040 h 3896360"/>
                  <a:gd name="connsiteX82" fmla="*/ 2492304 w 4676704"/>
                  <a:gd name="connsiteY82" fmla="*/ 3058160 h 3896360"/>
                  <a:gd name="connsiteX83" fmla="*/ 2548184 w 4676704"/>
                  <a:gd name="connsiteY83" fmla="*/ 3020060 h 3896360"/>
                  <a:gd name="connsiteX84" fmla="*/ 2324664 w 4676704"/>
                  <a:gd name="connsiteY84" fmla="*/ 2959100 h 3896360"/>
                  <a:gd name="connsiteX85" fmla="*/ 2375464 w 4676704"/>
                  <a:gd name="connsiteY85" fmla="*/ 2994660 h 3896360"/>
                  <a:gd name="connsiteX86" fmla="*/ 2456744 w 4676704"/>
                  <a:gd name="connsiteY86" fmla="*/ 3009900 h 3896360"/>
                  <a:gd name="connsiteX87" fmla="*/ 2411024 w 4676704"/>
                  <a:gd name="connsiteY87" fmla="*/ 3063240 h 3896360"/>
                  <a:gd name="connsiteX88" fmla="*/ 2355144 w 4676704"/>
                  <a:gd name="connsiteY88" fmla="*/ 3088640 h 3896360"/>
                  <a:gd name="connsiteX89" fmla="*/ 2294184 w 4676704"/>
                  <a:gd name="connsiteY89" fmla="*/ 3154680 h 3896360"/>
                  <a:gd name="connsiteX90" fmla="*/ 2258624 w 4676704"/>
                  <a:gd name="connsiteY90" fmla="*/ 3157220 h 3896360"/>
                  <a:gd name="connsiteX91" fmla="*/ 2261164 w 4676704"/>
                  <a:gd name="connsiteY91" fmla="*/ 3042920 h 3896360"/>
                  <a:gd name="connsiteX92" fmla="*/ 2281484 w 4676704"/>
                  <a:gd name="connsiteY92" fmla="*/ 2981960 h 3896360"/>
                  <a:gd name="connsiteX93" fmla="*/ 2324664 w 4676704"/>
                  <a:gd name="connsiteY93" fmla="*/ 2959100 h 3896360"/>
                  <a:gd name="connsiteX94" fmla="*/ 3203504 w 4676704"/>
                  <a:gd name="connsiteY94" fmla="*/ 2788920 h 3896360"/>
                  <a:gd name="connsiteX95" fmla="*/ 3274624 w 4676704"/>
                  <a:gd name="connsiteY95" fmla="*/ 2804160 h 3896360"/>
                  <a:gd name="connsiteX96" fmla="*/ 3360984 w 4676704"/>
                  <a:gd name="connsiteY96" fmla="*/ 2870200 h 3896360"/>
                  <a:gd name="connsiteX97" fmla="*/ 3406704 w 4676704"/>
                  <a:gd name="connsiteY97" fmla="*/ 2936240 h 3896360"/>
                  <a:gd name="connsiteX98" fmla="*/ 3340664 w 4676704"/>
                  <a:gd name="connsiteY98" fmla="*/ 2997200 h 3896360"/>
                  <a:gd name="connsiteX99" fmla="*/ 3203504 w 4676704"/>
                  <a:gd name="connsiteY99" fmla="*/ 2971800 h 3896360"/>
                  <a:gd name="connsiteX100" fmla="*/ 3112064 w 4676704"/>
                  <a:gd name="connsiteY100" fmla="*/ 3032760 h 3896360"/>
                  <a:gd name="connsiteX101" fmla="*/ 3066344 w 4676704"/>
                  <a:gd name="connsiteY101" fmla="*/ 2921000 h 3896360"/>
                  <a:gd name="connsiteX102" fmla="*/ 3046024 w 4676704"/>
                  <a:gd name="connsiteY102" fmla="*/ 2905760 h 3896360"/>
                  <a:gd name="connsiteX103" fmla="*/ 3020624 w 4676704"/>
                  <a:gd name="connsiteY103" fmla="*/ 2870200 h 3896360"/>
                  <a:gd name="connsiteX104" fmla="*/ 3030784 w 4676704"/>
                  <a:gd name="connsiteY104" fmla="*/ 2804160 h 3896360"/>
                  <a:gd name="connsiteX105" fmla="*/ 3056184 w 4676704"/>
                  <a:gd name="connsiteY105" fmla="*/ 2834640 h 3896360"/>
                  <a:gd name="connsiteX106" fmla="*/ 3167944 w 4676704"/>
                  <a:gd name="connsiteY106" fmla="*/ 2814320 h 3896360"/>
                  <a:gd name="connsiteX107" fmla="*/ 3203504 w 4676704"/>
                  <a:gd name="connsiteY107" fmla="*/ 2788920 h 3896360"/>
                  <a:gd name="connsiteX108" fmla="*/ 1092766 w 4676704"/>
                  <a:gd name="connsiteY108" fmla="*/ 2506980 h 3896360"/>
                  <a:gd name="connsiteX109" fmla="*/ 1130866 w 4676704"/>
                  <a:gd name="connsiteY109" fmla="*/ 2575560 h 3896360"/>
                  <a:gd name="connsiteX110" fmla="*/ 1222306 w 4676704"/>
                  <a:gd name="connsiteY110" fmla="*/ 2595880 h 3896360"/>
                  <a:gd name="connsiteX111" fmla="*/ 1328984 w 4676704"/>
                  <a:gd name="connsiteY111" fmla="*/ 2682240 h 3896360"/>
                  <a:gd name="connsiteX112" fmla="*/ 1349304 w 4676704"/>
                  <a:gd name="connsiteY112" fmla="*/ 2763520 h 3896360"/>
                  <a:gd name="connsiteX113" fmla="*/ 1298504 w 4676704"/>
                  <a:gd name="connsiteY113" fmla="*/ 2865120 h 3896360"/>
                  <a:gd name="connsiteX114" fmla="*/ 1308664 w 4676704"/>
                  <a:gd name="connsiteY114" fmla="*/ 2936240 h 3896360"/>
                  <a:gd name="connsiteX115" fmla="*/ 1293424 w 4676704"/>
                  <a:gd name="connsiteY115" fmla="*/ 2997200 h 3896360"/>
                  <a:gd name="connsiteX116" fmla="*/ 1242626 w 4676704"/>
                  <a:gd name="connsiteY116" fmla="*/ 3058160 h 3896360"/>
                  <a:gd name="connsiteX117" fmla="*/ 1161346 w 4676704"/>
                  <a:gd name="connsiteY117" fmla="*/ 3063240 h 3896360"/>
                  <a:gd name="connsiteX118" fmla="*/ 1069906 w 4676704"/>
                  <a:gd name="connsiteY118" fmla="*/ 3124200 h 3896360"/>
                  <a:gd name="connsiteX119" fmla="*/ 1008946 w 4676704"/>
                  <a:gd name="connsiteY119" fmla="*/ 3159760 h 3896360"/>
                  <a:gd name="connsiteX120" fmla="*/ 947985 w 4676704"/>
                  <a:gd name="connsiteY120" fmla="*/ 3149600 h 3896360"/>
                  <a:gd name="connsiteX121" fmla="*/ 897186 w 4676704"/>
                  <a:gd name="connsiteY121" fmla="*/ 3210560 h 3896360"/>
                  <a:gd name="connsiteX122" fmla="*/ 836226 w 4676704"/>
                  <a:gd name="connsiteY122" fmla="*/ 3200400 h 3896360"/>
                  <a:gd name="connsiteX123" fmla="*/ 734626 w 4676704"/>
                  <a:gd name="connsiteY123" fmla="*/ 3169920 h 3896360"/>
                  <a:gd name="connsiteX124" fmla="*/ 739706 w 4676704"/>
                  <a:gd name="connsiteY124" fmla="*/ 3114040 h 3896360"/>
                  <a:gd name="connsiteX125" fmla="*/ 683826 w 4676704"/>
                  <a:gd name="connsiteY125" fmla="*/ 3027680 h 3896360"/>
                  <a:gd name="connsiteX126" fmla="*/ 653346 w 4676704"/>
                  <a:gd name="connsiteY126" fmla="*/ 2976880 h 3896360"/>
                  <a:gd name="connsiteX127" fmla="*/ 673666 w 4676704"/>
                  <a:gd name="connsiteY127" fmla="*/ 2921000 h 3896360"/>
                  <a:gd name="connsiteX128" fmla="*/ 785426 w 4676704"/>
                  <a:gd name="connsiteY128" fmla="*/ 2773680 h 3896360"/>
                  <a:gd name="connsiteX129" fmla="*/ 846385 w 4676704"/>
                  <a:gd name="connsiteY129" fmla="*/ 2758440 h 3896360"/>
                  <a:gd name="connsiteX130" fmla="*/ 856545 w 4676704"/>
                  <a:gd name="connsiteY130" fmla="*/ 2722880 h 3896360"/>
                  <a:gd name="connsiteX131" fmla="*/ 932746 w 4676704"/>
                  <a:gd name="connsiteY131" fmla="*/ 2727960 h 3896360"/>
                  <a:gd name="connsiteX132" fmla="*/ 958145 w 4676704"/>
                  <a:gd name="connsiteY132" fmla="*/ 2692400 h 3896360"/>
                  <a:gd name="connsiteX133" fmla="*/ 947985 w 4676704"/>
                  <a:gd name="connsiteY133" fmla="*/ 2656840 h 3896360"/>
                  <a:gd name="connsiteX134" fmla="*/ 1008946 w 4676704"/>
                  <a:gd name="connsiteY134" fmla="*/ 2651760 h 3896360"/>
                  <a:gd name="connsiteX135" fmla="*/ 1047046 w 4676704"/>
                  <a:gd name="connsiteY135" fmla="*/ 2664460 h 3896360"/>
                  <a:gd name="connsiteX136" fmla="*/ 1062286 w 4676704"/>
                  <a:gd name="connsiteY136" fmla="*/ 2603500 h 3896360"/>
                  <a:gd name="connsiteX137" fmla="*/ 1024185 w 4676704"/>
                  <a:gd name="connsiteY137" fmla="*/ 2547620 h 3896360"/>
                  <a:gd name="connsiteX138" fmla="*/ 1092766 w 4676704"/>
                  <a:gd name="connsiteY138" fmla="*/ 2506980 h 3896360"/>
                  <a:gd name="connsiteX139" fmla="*/ 518724 w 4676704"/>
                  <a:gd name="connsiteY139" fmla="*/ 2357120 h 3896360"/>
                  <a:gd name="connsiteX140" fmla="*/ 640644 w 4676704"/>
                  <a:gd name="connsiteY140" fmla="*/ 2463800 h 3896360"/>
                  <a:gd name="connsiteX141" fmla="*/ 640644 w 4676704"/>
                  <a:gd name="connsiteY141" fmla="*/ 2517140 h 3896360"/>
                  <a:gd name="connsiteX142" fmla="*/ 693984 w 4676704"/>
                  <a:gd name="connsiteY142" fmla="*/ 2585720 h 3896360"/>
                  <a:gd name="connsiteX143" fmla="*/ 633024 w 4676704"/>
                  <a:gd name="connsiteY143" fmla="*/ 2593340 h 3896360"/>
                  <a:gd name="connsiteX144" fmla="*/ 633024 w 4676704"/>
                  <a:gd name="connsiteY144" fmla="*/ 2661920 h 3896360"/>
                  <a:gd name="connsiteX145" fmla="*/ 564444 w 4676704"/>
                  <a:gd name="connsiteY145" fmla="*/ 2700020 h 3896360"/>
                  <a:gd name="connsiteX146" fmla="*/ 541584 w 4676704"/>
                  <a:gd name="connsiteY146" fmla="*/ 2639060 h 3896360"/>
                  <a:gd name="connsiteX147" fmla="*/ 511104 w 4676704"/>
                  <a:gd name="connsiteY147" fmla="*/ 2585720 h 3896360"/>
                  <a:gd name="connsiteX148" fmla="*/ 495864 w 4676704"/>
                  <a:gd name="connsiteY148" fmla="*/ 2456180 h 3896360"/>
                  <a:gd name="connsiteX149" fmla="*/ 518724 w 4676704"/>
                  <a:gd name="connsiteY149" fmla="*/ 2357120 h 3896360"/>
                  <a:gd name="connsiteX150" fmla="*/ 122486 w 4676704"/>
                  <a:gd name="connsiteY150" fmla="*/ 2334260 h 3896360"/>
                  <a:gd name="connsiteX151" fmla="*/ 122486 w 4676704"/>
                  <a:gd name="connsiteY151" fmla="*/ 2395220 h 3896360"/>
                  <a:gd name="connsiteX152" fmla="*/ 160586 w 4676704"/>
                  <a:gd name="connsiteY152" fmla="*/ 2448560 h 3896360"/>
                  <a:gd name="connsiteX153" fmla="*/ 130106 w 4676704"/>
                  <a:gd name="connsiteY153" fmla="*/ 2479040 h 3896360"/>
                  <a:gd name="connsiteX154" fmla="*/ 84386 w 4676704"/>
                  <a:gd name="connsiteY154" fmla="*/ 2471420 h 3896360"/>
                  <a:gd name="connsiteX155" fmla="*/ 15805 w 4676704"/>
                  <a:gd name="connsiteY155" fmla="*/ 2479040 h 3896360"/>
                  <a:gd name="connsiteX156" fmla="*/ 565 w 4676704"/>
                  <a:gd name="connsiteY156" fmla="*/ 2448560 h 3896360"/>
                  <a:gd name="connsiteX157" fmla="*/ 15805 w 4676704"/>
                  <a:gd name="connsiteY157" fmla="*/ 2387600 h 3896360"/>
                  <a:gd name="connsiteX158" fmla="*/ 122486 w 4676704"/>
                  <a:gd name="connsiteY158" fmla="*/ 2334260 h 3896360"/>
                  <a:gd name="connsiteX159" fmla="*/ 823524 w 4676704"/>
                  <a:gd name="connsiteY159" fmla="*/ 2204720 h 3896360"/>
                  <a:gd name="connsiteX160" fmla="*/ 899724 w 4676704"/>
                  <a:gd name="connsiteY160" fmla="*/ 2303780 h 3896360"/>
                  <a:gd name="connsiteX161" fmla="*/ 975924 w 4676704"/>
                  <a:gd name="connsiteY161" fmla="*/ 2319020 h 3896360"/>
                  <a:gd name="connsiteX162" fmla="*/ 953064 w 4676704"/>
                  <a:gd name="connsiteY162" fmla="*/ 2395220 h 3896360"/>
                  <a:gd name="connsiteX163" fmla="*/ 846384 w 4676704"/>
                  <a:gd name="connsiteY163" fmla="*/ 2425700 h 3896360"/>
                  <a:gd name="connsiteX164" fmla="*/ 770184 w 4676704"/>
                  <a:gd name="connsiteY164" fmla="*/ 2486660 h 3896360"/>
                  <a:gd name="connsiteX165" fmla="*/ 701604 w 4676704"/>
                  <a:gd name="connsiteY165" fmla="*/ 2471420 h 3896360"/>
                  <a:gd name="connsiteX166" fmla="*/ 770184 w 4676704"/>
                  <a:gd name="connsiteY166" fmla="*/ 2410460 h 3896360"/>
                  <a:gd name="connsiteX167" fmla="*/ 732084 w 4676704"/>
                  <a:gd name="connsiteY167" fmla="*/ 2319020 h 3896360"/>
                  <a:gd name="connsiteX168" fmla="*/ 823524 w 4676704"/>
                  <a:gd name="connsiteY168" fmla="*/ 2204720 h 3896360"/>
                  <a:gd name="connsiteX169" fmla="*/ 381564 w 4676704"/>
                  <a:gd name="connsiteY169" fmla="*/ 2090420 h 3896360"/>
                  <a:gd name="connsiteX170" fmla="*/ 450144 w 4676704"/>
                  <a:gd name="connsiteY170" fmla="*/ 2143760 h 3896360"/>
                  <a:gd name="connsiteX171" fmla="*/ 473004 w 4676704"/>
                  <a:gd name="connsiteY171" fmla="*/ 2181860 h 3896360"/>
                  <a:gd name="connsiteX172" fmla="*/ 427284 w 4676704"/>
                  <a:gd name="connsiteY172" fmla="*/ 2280920 h 3896360"/>
                  <a:gd name="connsiteX173" fmla="*/ 343464 w 4676704"/>
                  <a:gd name="connsiteY173" fmla="*/ 2326640 h 3896360"/>
                  <a:gd name="connsiteX174" fmla="*/ 267264 w 4676704"/>
                  <a:gd name="connsiteY174" fmla="*/ 2288540 h 3896360"/>
                  <a:gd name="connsiteX175" fmla="*/ 244404 w 4676704"/>
                  <a:gd name="connsiteY175" fmla="*/ 2235200 h 3896360"/>
                  <a:gd name="connsiteX176" fmla="*/ 267264 w 4676704"/>
                  <a:gd name="connsiteY176" fmla="*/ 2204720 h 3896360"/>
                  <a:gd name="connsiteX177" fmla="*/ 328224 w 4676704"/>
                  <a:gd name="connsiteY177" fmla="*/ 2166620 h 3896360"/>
                  <a:gd name="connsiteX178" fmla="*/ 381564 w 4676704"/>
                  <a:gd name="connsiteY178" fmla="*/ 2090420 h 3896360"/>
                  <a:gd name="connsiteX179" fmla="*/ 412044 w 4676704"/>
                  <a:gd name="connsiteY179" fmla="*/ 1861820 h 3896360"/>
                  <a:gd name="connsiteX180" fmla="*/ 488244 w 4676704"/>
                  <a:gd name="connsiteY180" fmla="*/ 1899920 h 3896360"/>
                  <a:gd name="connsiteX181" fmla="*/ 450144 w 4676704"/>
                  <a:gd name="connsiteY181" fmla="*/ 1998980 h 3896360"/>
                  <a:gd name="connsiteX182" fmla="*/ 312984 w 4676704"/>
                  <a:gd name="connsiteY182" fmla="*/ 2044700 h 3896360"/>
                  <a:gd name="connsiteX183" fmla="*/ 274884 w 4676704"/>
                  <a:gd name="connsiteY183" fmla="*/ 2136140 h 3896360"/>
                  <a:gd name="connsiteX184" fmla="*/ 221544 w 4676704"/>
                  <a:gd name="connsiteY184" fmla="*/ 2128520 h 3896360"/>
                  <a:gd name="connsiteX185" fmla="*/ 168204 w 4676704"/>
                  <a:gd name="connsiteY185" fmla="*/ 2059940 h 3896360"/>
                  <a:gd name="connsiteX186" fmla="*/ 175824 w 4676704"/>
                  <a:gd name="connsiteY186" fmla="*/ 1968500 h 3896360"/>
                  <a:gd name="connsiteX187" fmla="*/ 244404 w 4676704"/>
                  <a:gd name="connsiteY187" fmla="*/ 1922780 h 3896360"/>
                  <a:gd name="connsiteX188" fmla="*/ 320604 w 4676704"/>
                  <a:gd name="connsiteY188" fmla="*/ 1930400 h 3896360"/>
                  <a:gd name="connsiteX189" fmla="*/ 412044 w 4676704"/>
                  <a:gd name="connsiteY189" fmla="*/ 1861820 h 3896360"/>
                  <a:gd name="connsiteX190" fmla="*/ 747324 w 4676704"/>
                  <a:gd name="connsiteY190" fmla="*/ 1648460 h 3896360"/>
                  <a:gd name="connsiteX191" fmla="*/ 808284 w 4676704"/>
                  <a:gd name="connsiteY191" fmla="*/ 1671320 h 3896360"/>
                  <a:gd name="connsiteX192" fmla="*/ 838764 w 4676704"/>
                  <a:gd name="connsiteY192" fmla="*/ 1762760 h 3896360"/>
                  <a:gd name="connsiteX193" fmla="*/ 800665 w 4676704"/>
                  <a:gd name="connsiteY193" fmla="*/ 1808480 h 3896360"/>
                  <a:gd name="connsiteX194" fmla="*/ 724464 w 4676704"/>
                  <a:gd name="connsiteY194" fmla="*/ 1861820 h 3896360"/>
                  <a:gd name="connsiteX195" fmla="*/ 785424 w 4676704"/>
                  <a:gd name="connsiteY195" fmla="*/ 1884680 h 3896360"/>
                  <a:gd name="connsiteX196" fmla="*/ 846384 w 4676704"/>
                  <a:gd name="connsiteY196" fmla="*/ 1869440 h 3896360"/>
                  <a:gd name="connsiteX197" fmla="*/ 876864 w 4676704"/>
                  <a:gd name="connsiteY197" fmla="*/ 1915160 h 3896360"/>
                  <a:gd name="connsiteX198" fmla="*/ 831144 w 4676704"/>
                  <a:gd name="connsiteY198" fmla="*/ 2014220 h 3896360"/>
                  <a:gd name="connsiteX199" fmla="*/ 754945 w 4676704"/>
                  <a:gd name="connsiteY199" fmla="*/ 2029460 h 3896360"/>
                  <a:gd name="connsiteX200" fmla="*/ 671125 w 4676704"/>
                  <a:gd name="connsiteY200" fmla="*/ 1983740 h 3896360"/>
                  <a:gd name="connsiteX201" fmla="*/ 671125 w 4676704"/>
                  <a:gd name="connsiteY201" fmla="*/ 1907540 h 3896360"/>
                  <a:gd name="connsiteX202" fmla="*/ 640645 w 4676704"/>
                  <a:gd name="connsiteY202" fmla="*/ 1838960 h 3896360"/>
                  <a:gd name="connsiteX203" fmla="*/ 579685 w 4676704"/>
                  <a:gd name="connsiteY203" fmla="*/ 1793240 h 3896360"/>
                  <a:gd name="connsiteX204" fmla="*/ 617785 w 4676704"/>
                  <a:gd name="connsiteY204" fmla="*/ 1747520 h 3896360"/>
                  <a:gd name="connsiteX205" fmla="*/ 686365 w 4676704"/>
                  <a:gd name="connsiteY205" fmla="*/ 1739900 h 3896360"/>
                  <a:gd name="connsiteX206" fmla="*/ 747324 w 4676704"/>
                  <a:gd name="connsiteY206" fmla="*/ 1648460 h 3896360"/>
                  <a:gd name="connsiteX207" fmla="*/ 556824 w 4676704"/>
                  <a:gd name="connsiteY207" fmla="*/ 1541780 h 3896360"/>
                  <a:gd name="connsiteX208" fmla="*/ 663505 w 4676704"/>
                  <a:gd name="connsiteY208" fmla="*/ 1549400 h 3896360"/>
                  <a:gd name="connsiteX209" fmla="*/ 686365 w 4676704"/>
                  <a:gd name="connsiteY209" fmla="*/ 1633220 h 3896360"/>
                  <a:gd name="connsiteX210" fmla="*/ 610165 w 4676704"/>
                  <a:gd name="connsiteY210" fmla="*/ 1648460 h 3896360"/>
                  <a:gd name="connsiteX211" fmla="*/ 579685 w 4676704"/>
                  <a:gd name="connsiteY211" fmla="*/ 1709420 h 3896360"/>
                  <a:gd name="connsiteX212" fmla="*/ 518725 w 4676704"/>
                  <a:gd name="connsiteY212" fmla="*/ 1663700 h 3896360"/>
                  <a:gd name="connsiteX213" fmla="*/ 442525 w 4676704"/>
                  <a:gd name="connsiteY213" fmla="*/ 1739900 h 3896360"/>
                  <a:gd name="connsiteX214" fmla="*/ 320605 w 4676704"/>
                  <a:gd name="connsiteY214" fmla="*/ 1747520 h 3896360"/>
                  <a:gd name="connsiteX215" fmla="*/ 305365 w 4676704"/>
                  <a:gd name="connsiteY215" fmla="*/ 1686560 h 3896360"/>
                  <a:gd name="connsiteX216" fmla="*/ 412045 w 4676704"/>
                  <a:gd name="connsiteY216" fmla="*/ 1625600 h 3896360"/>
                  <a:gd name="connsiteX217" fmla="*/ 556824 w 4676704"/>
                  <a:gd name="connsiteY217" fmla="*/ 1541780 h 3896360"/>
                  <a:gd name="connsiteX218" fmla="*/ 808285 w 4676704"/>
                  <a:gd name="connsiteY218" fmla="*/ 1351280 h 3896360"/>
                  <a:gd name="connsiteX219" fmla="*/ 884485 w 4676704"/>
                  <a:gd name="connsiteY219" fmla="*/ 1366520 h 3896360"/>
                  <a:gd name="connsiteX220" fmla="*/ 914965 w 4676704"/>
                  <a:gd name="connsiteY220" fmla="*/ 1435100 h 3896360"/>
                  <a:gd name="connsiteX221" fmla="*/ 846385 w 4676704"/>
                  <a:gd name="connsiteY221" fmla="*/ 1442720 h 3896360"/>
                  <a:gd name="connsiteX222" fmla="*/ 747325 w 4676704"/>
                  <a:gd name="connsiteY222" fmla="*/ 1488440 h 3896360"/>
                  <a:gd name="connsiteX223" fmla="*/ 716845 w 4676704"/>
                  <a:gd name="connsiteY223" fmla="*/ 1457960 h 3896360"/>
                  <a:gd name="connsiteX224" fmla="*/ 808285 w 4676704"/>
                  <a:gd name="connsiteY224" fmla="*/ 1351280 h 3896360"/>
                  <a:gd name="connsiteX225" fmla="*/ 876865 w 4676704"/>
                  <a:gd name="connsiteY225" fmla="*/ 1153160 h 3896360"/>
                  <a:gd name="connsiteX226" fmla="*/ 884485 w 4676704"/>
                  <a:gd name="connsiteY226" fmla="*/ 1267460 h 3896360"/>
                  <a:gd name="connsiteX227" fmla="*/ 770185 w 4676704"/>
                  <a:gd name="connsiteY227" fmla="*/ 1297940 h 3896360"/>
                  <a:gd name="connsiteX228" fmla="*/ 739705 w 4676704"/>
                  <a:gd name="connsiteY228" fmla="*/ 1244600 h 3896360"/>
                  <a:gd name="connsiteX229" fmla="*/ 785425 w 4676704"/>
                  <a:gd name="connsiteY229" fmla="*/ 1206500 h 3896360"/>
                  <a:gd name="connsiteX230" fmla="*/ 876865 w 4676704"/>
                  <a:gd name="connsiteY230" fmla="*/ 1153160 h 3896360"/>
                  <a:gd name="connsiteX231" fmla="*/ 869245 w 4676704"/>
                  <a:gd name="connsiteY231" fmla="*/ 855980 h 3896360"/>
                  <a:gd name="connsiteX232" fmla="*/ 831145 w 4676704"/>
                  <a:gd name="connsiteY232" fmla="*/ 932180 h 3896360"/>
                  <a:gd name="connsiteX233" fmla="*/ 770185 w 4676704"/>
                  <a:gd name="connsiteY233" fmla="*/ 1008380 h 3896360"/>
                  <a:gd name="connsiteX234" fmla="*/ 754945 w 4676704"/>
                  <a:gd name="connsiteY234" fmla="*/ 1107440 h 3896360"/>
                  <a:gd name="connsiteX235" fmla="*/ 640645 w 4676704"/>
                  <a:gd name="connsiteY235" fmla="*/ 1160780 h 3896360"/>
                  <a:gd name="connsiteX236" fmla="*/ 541585 w 4676704"/>
                  <a:gd name="connsiteY236" fmla="*/ 1137920 h 3896360"/>
                  <a:gd name="connsiteX237" fmla="*/ 594925 w 4676704"/>
                  <a:gd name="connsiteY237" fmla="*/ 1031240 h 3896360"/>
                  <a:gd name="connsiteX238" fmla="*/ 671125 w 4676704"/>
                  <a:gd name="connsiteY238" fmla="*/ 939800 h 3896360"/>
                  <a:gd name="connsiteX239" fmla="*/ 762565 w 4676704"/>
                  <a:gd name="connsiteY239" fmla="*/ 894080 h 3896360"/>
                  <a:gd name="connsiteX240" fmla="*/ 869245 w 4676704"/>
                  <a:gd name="connsiteY240" fmla="*/ 855980 h 3896360"/>
                  <a:gd name="connsiteX241" fmla="*/ 2619304 w 4676704"/>
                  <a:gd name="connsiteY241" fmla="*/ 607060 h 3896360"/>
                  <a:gd name="connsiteX242" fmla="*/ 2550724 w 4676704"/>
                  <a:gd name="connsiteY242" fmla="*/ 624840 h 3896360"/>
                  <a:gd name="connsiteX243" fmla="*/ 2517704 w 4676704"/>
                  <a:gd name="connsiteY243" fmla="*/ 660400 h 3896360"/>
                  <a:gd name="connsiteX244" fmla="*/ 2482144 w 4676704"/>
                  <a:gd name="connsiteY244" fmla="*/ 690880 h 3896360"/>
                  <a:gd name="connsiteX245" fmla="*/ 2449124 w 4676704"/>
                  <a:gd name="connsiteY245" fmla="*/ 716280 h 3896360"/>
                  <a:gd name="connsiteX246" fmla="*/ 2395784 w 4676704"/>
                  <a:gd name="connsiteY246" fmla="*/ 708660 h 3896360"/>
                  <a:gd name="connsiteX247" fmla="*/ 2398324 w 4676704"/>
                  <a:gd name="connsiteY247" fmla="*/ 673100 h 3896360"/>
                  <a:gd name="connsiteX248" fmla="*/ 2398324 w 4676704"/>
                  <a:gd name="connsiteY248" fmla="*/ 637540 h 3896360"/>
                  <a:gd name="connsiteX249" fmla="*/ 2372924 w 4676704"/>
                  <a:gd name="connsiteY249" fmla="*/ 614680 h 3896360"/>
                  <a:gd name="connsiteX250" fmla="*/ 2339904 w 4676704"/>
                  <a:gd name="connsiteY250" fmla="*/ 609600 h 3896360"/>
                  <a:gd name="connsiteX251" fmla="*/ 2289104 w 4676704"/>
                  <a:gd name="connsiteY251" fmla="*/ 614680 h 3896360"/>
                  <a:gd name="connsiteX252" fmla="*/ 2243384 w 4676704"/>
                  <a:gd name="connsiteY252" fmla="*/ 637540 h 3896360"/>
                  <a:gd name="connsiteX253" fmla="*/ 2215444 w 4676704"/>
                  <a:gd name="connsiteY253" fmla="*/ 673100 h 3896360"/>
                  <a:gd name="connsiteX254" fmla="*/ 2215444 w 4676704"/>
                  <a:gd name="connsiteY254" fmla="*/ 718820 h 3896360"/>
                  <a:gd name="connsiteX255" fmla="*/ 2187504 w 4676704"/>
                  <a:gd name="connsiteY255" fmla="*/ 726440 h 3896360"/>
                  <a:gd name="connsiteX256" fmla="*/ 2139244 w 4676704"/>
                  <a:gd name="connsiteY256" fmla="*/ 726440 h 3896360"/>
                  <a:gd name="connsiteX257" fmla="*/ 2116384 w 4676704"/>
                  <a:gd name="connsiteY257" fmla="*/ 774700 h 3896360"/>
                  <a:gd name="connsiteX258" fmla="*/ 2088444 w 4676704"/>
                  <a:gd name="connsiteY258" fmla="*/ 812800 h 3896360"/>
                  <a:gd name="connsiteX259" fmla="*/ 2068124 w 4676704"/>
                  <a:gd name="connsiteY259" fmla="*/ 850900 h 3896360"/>
                  <a:gd name="connsiteX260" fmla="*/ 2052884 w 4676704"/>
                  <a:gd name="connsiteY260" fmla="*/ 901700 h 3896360"/>
                  <a:gd name="connsiteX261" fmla="*/ 2063679 w 4676704"/>
                  <a:gd name="connsiteY261" fmla="*/ 980440 h 3896360"/>
                  <a:gd name="connsiteX262" fmla="*/ 2088444 w 4676704"/>
                  <a:gd name="connsiteY262" fmla="*/ 1049655 h 3896360"/>
                  <a:gd name="connsiteX263" fmla="*/ 2096064 w 4676704"/>
                  <a:gd name="connsiteY263" fmla="*/ 1089660 h 3896360"/>
                  <a:gd name="connsiteX264" fmla="*/ 2151944 w 4676704"/>
                  <a:gd name="connsiteY264" fmla="*/ 1092200 h 3896360"/>
                  <a:gd name="connsiteX265" fmla="*/ 2217984 w 4676704"/>
                  <a:gd name="connsiteY265" fmla="*/ 1066800 h 3896360"/>
                  <a:gd name="connsiteX266" fmla="*/ 2271324 w 4676704"/>
                  <a:gd name="connsiteY266" fmla="*/ 1061720 h 3896360"/>
                  <a:gd name="connsiteX267" fmla="*/ 2284024 w 4676704"/>
                  <a:gd name="connsiteY267" fmla="*/ 1097280 h 3896360"/>
                  <a:gd name="connsiteX268" fmla="*/ 2273864 w 4676704"/>
                  <a:gd name="connsiteY268" fmla="*/ 1135380 h 3896360"/>
                  <a:gd name="connsiteX269" fmla="*/ 2281484 w 4676704"/>
                  <a:gd name="connsiteY269" fmla="*/ 1173480 h 3896360"/>
                  <a:gd name="connsiteX270" fmla="*/ 2306884 w 4676704"/>
                  <a:gd name="connsiteY270" fmla="*/ 1186180 h 3896360"/>
                  <a:gd name="connsiteX271" fmla="*/ 2360224 w 4676704"/>
                  <a:gd name="connsiteY271" fmla="*/ 1201420 h 3896360"/>
                  <a:gd name="connsiteX272" fmla="*/ 2418644 w 4676704"/>
                  <a:gd name="connsiteY272" fmla="*/ 1188720 h 3896360"/>
                  <a:gd name="connsiteX273" fmla="*/ 2487224 w 4676704"/>
                  <a:gd name="connsiteY273" fmla="*/ 1209040 h 3896360"/>
                  <a:gd name="connsiteX274" fmla="*/ 2527864 w 4676704"/>
                  <a:gd name="connsiteY274" fmla="*/ 1170940 h 3896360"/>
                  <a:gd name="connsiteX275" fmla="*/ 2558344 w 4676704"/>
                  <a:gd name="connsiteY275" fmla="*/ 1145540 h 3896360"/>
                  <a:gd name="connsiteX276" fmla="*/ 2637084 w 4676704"/>
                  <a:gd name="connsiteY276" fmla="*/ 1115060 h 3896360"/>
                  <a:gd name="connsiteX277" fmla="*/ 2662484 w 4676704"/>
                  <a:gd name="connsiteY277" fmla="*/ 1165860 h 3896360"/>
                  <a:gd name="connsiteX278" fmla="*/ 2751384 w 4676704"/>
                  <a:gd name="connsiteY278" fmla="*/ 1160780 h 3896360"/>
                  <a:gd name="connsiteX279" fmla="*/ 2802184 w 4676704"/>
                  <a:gd name="connsiteY279" fmla="*/ 1112520 h 3896360"/>
                  <a:gd name="connsiteX280" fmla="*/ 2845364 w 4676704"/>
                  <a:gd name="connsiteY280" fmla="*/ 1074420 h 3896360"/>
                  <a:gd name="connsiteX281" fmla="*/ 2878384 w 4676704"/>
                  <a:gd name="connsiteY281" fmla="*/ 988060 h 3896360"/>
                  <a:gd name="connsiteX282" fmla="*/ 2880924 w 4676704"/>
                  <a:gd name="connsiteY282" fmla="*/ 939800 h 3896360"/>
                  <a:gd name="connsiteX283" fmla="*/ 2916484 w 4676704"/>
                  <a:gd name="connsiteY283" fmla="*/ 881380 h 3896360"/>
                  <a:gd name="connsiteX284" fmla="*/ 2898704 w 4676704"/>
                  <a:gd name="connsiteY284" fmla="*/ 825500 h 3896360"/>
                  <a:gd name="connsiteX285" fmla="*/ 2850444 w 4676704"/>
                  <a:gd name="connsiteY285" fmla="*/ 787400 h 3896360"/>
                  <a:gd name="connsiteX286" fmla="*/ 2784404 w 4676704"/>
                  <a:gd name="connsiteY286" fmla="*/ 777240 h 3896360"/>
                  <a:gd name="connsiteX287" fmla="*/ 2766624 w 4676704"/>
                  <a:gd name="connsiteY287" fmla="*/ 741680 h 3896360"/>
                  <a:gd name="connsiteX288" fmla="*/ 2741224 w 4676704"/>
                  <a:gd name="connsiteY288" fmla="*/ 688340 h 3896360"/>
                  <a:gd name="connsiteX289" fmla="*/ 2690424 w 4676704"/>
                  <a:gd name="connsiteY289" fmla="*/ 642620 h 3896360"/>
                  <a:gd name="connsiteX290" fmla="*/ 2619304 w 4676704"/>
                  <a:gd name="connsiteY290" fmla="*/ 607060 h 3896360"/>
                  <a:gd name="connsiteX291" fmla="*/ 2492304 w 4676704"/>
                  <a:gd name="connsiteY291" fmla="*/ 0 h 3896360"/>
                  <a:gd name="connsiteX292" fmla="*/ 2532944 w 4676704"/>
                  <a:gd name="connsiteY292" fmla="*/ 5080 h 3896360"/>
                  <a:gd name="connsiteX293" fmla="*/ 2654864 w 4676704"/>
                  <a:gd name="connsiteY293" fmla="*/ 66040 h 3896360"/>
                  <a:gd name="connsiteX294" fmla="*/ 2685344 w 4676704"/>
                  <a:gd name="connsiteY294" fmla="*/ 193040 h 3896360"/>
                  <a:gd name="connsiteX295" fmla="*/ 2715824 w 4676704"/>
                  <a:gd name="connsiteY295" fmla="*/ 223520 h 3896360"/>
                  <a:gd name="connsiteX296" fmla="*/ 2832664 w 4676704"/>
                  <a:gd name="connsiteY296" fmla="*/ 259080 h 3896360"/>
                  <a:gd name="connsiteX297" fmla="*/ 2868224 w 4676704"/>
                  <a:gd name="connsiteY297" fmla="*/ 238760 h 3896360"/>
                  <a:gd name="connsiteX298" fmla="*/ 2888544 w 4676704"/>
                  <a:gd name="connsiteY298" fmla="*/ 142240 h 3896360"/>
                  <a:gd name="connsiteX299" fmla="*/ 2913944 w 4676704"/>
                  <a:gd name="connsiteY299" fmla="*/ 106680 h 3896360"/>
                  <a:gd name="connsiteX300" fmla="*/ 2969824 w 4676704"/>
                  <a:gd name="connsiteY300" fmla="*/ 101600 h 3896360"/>
                  <a:gd name="connsiteX301" fmla="*/ 3010464 w 4676704"/>
                  <a:gd name="connsiteY301" fmla="*/ 142240 h 3896360"/>
                  <a:gd name="connsiteX302" fmla="*/ 2959664 w 4676704"/>
                  <a:gd name="connsiteY302" fmla="*/ 223520 h 3896360"/>
                  <a:gd name="connsiteX303" fmla="*/ 2974904 w 4676704"/>
                  <a:gd name="connsiteY303" fmla="*/ 254000 h 3896360"/>
                  <a:gd name="connsiteX304" fmla="*/ 3005384 w 4676704"/>
                  <a:gd name="connsiteY304" fmla="*/ 299720 h 3896360"/>
                  <a:gd name="connsiteX305" fmla="*/ 3025704 w 4676704"/>
                  <a:gd name="connsiteY305" fmla="*/ 335280 h 3896360"/>
                  <a:gd name="connsiteX306" fmla="*/ 3005384 w 4676704"/>
                  <a:gd name="connsiteY306" fmla="*/ 426720 h 3896360"/>
                  <a:gd name="connsiteX307" fmla="*/ 3046024 w 4676704"/>
                  <a:gd name="connsiteY307" fmla="*/ 477520 h 3896360"/>
                  <a:gd name="connsiteX308" fmla="*/ 3157784 w 4676704"/>
                  <a:gd name="connsiteY308" fmla="*/ 497840 h 3896360"/>
                  <a:gd name="connsiteX309" fmla="*/ 3223824 w 4676704"/>
                  <a:gd name="connsiteY309" fmla="*/ 497840 h 3896360"/>
                  <a:gd name="connsiteX310" fmla="*/ 3325424 w 4676704"/>
                  <a:gd name="connsiteY310" fmla="*/ 452120 h 3896360"/>
                  <a:gd name="connsiteX311" fmla="*/ 3477824 w 4676704"/>
                  <a:gd name="connsiteY311" fmla="*/ 472440 h 3896360"/>
                  <a:gd name="connsiteX312" fmla="*/ 3823264 w 4676704"/>
                  <a:gd name="connsiteY312" fmla="*/ 502920 h 3896360"/>
                  <a:gd name="connsiteX313" fmla="*/ 3874064 w 4676704"/>
                  <a:gd name="connsiteY313" fmla="*/ 487680 h 3896360"/>
                  <a:gd name="connsiteX314" fmla="*/ 3909624 w 4676704"/>
                  <a:gd name="connsiteY314" fmla="*/ 391160 h 3896360"/>
                  <a:gd name="connsiteX315" fmla="*/ 3955344 w 4676704"/>
                  <a:gd name="connsiteY315" fmla="*/ 370840 h 3896360"/>
                  <a:gd name="connsiteX316" fmla="*/ 4006144 w 4676704"/>
                  <a:gd name="connsiteY316" fmla="*/ 386080 h 3896360"/>
                  <a:gd name="connsiteX317" fmla="*/ 4133144 w 4676704"/>
                  <a:gd name="connsiteY317" fmla="*/ 441960 h 3896360"/>
                  <a:gd name="connsiteX318" fmla="*/ 4214424 w 4676704"/>
                  <a:gd name="connsiteY318" fmla="*/ 508000 h 3896360"/>
                  <a:gd name="connsiteX319" fmla="*/ 4219504 w 4676704"/>
                  <a:gd name="connsiteY319" fmla="*/ 558800 h 3896360"/>
                  <a:gd name="connsiteX320" fmla="*/ 4224584 w 4676704"/>
                  <a:gd name="connsiteY320" fmla="*/ 614680 h 3896360"/>
                  <a:gd name="connsiteX321" fmla="*/ 4265224 w 4676704"/>
                  <a:gd name="connsiteY321" fmla="*/ 645160 h 3896360"/>
                  <a:gd name="connsiteX322" fmla="*/ 4300784 w 4676704"/>
                  <a:gd name="connsiteY322" fmla="*/ 685800 h 3896360"/>
                  <a:gd name="connsiteX323" fmla="*/ 4305864 w 4676704"/>
                  <a:gd name="connsiteY323" fmla="*/ 889000 h 3896360"/>
                  <a:gd name="connsiteX324" fmla="*/ 4346504 w 4676704"/>
                  <a:gd name="connsiteY324" fmla="*/ 939800 h 3896360"/>
                  <a:gd name="connsiteX325" fmla="*/ 4493824 w 4676704"/>
                  <a:gd name="connsiteY325" fmla="*/ 1036320 h 3896360"/>
                  <a:gd name="connsiteX326" fmla="*/ 4478584 w 4676704"/>
                  <a:gd name="connsiteY326" fmla="*/ 1092200 h 3896360"/>
                  <a:gd name="connsiteX327" fmla="*/ 4488744 w 4676704"/>
                  <a:gd name="connsiteY327" fmla="*/ 1143000 h 3896360"/>
                  <a:gd name="connsiteX328" fmla="*/ 4539544 w 4676704"/>
                  <a:gd name="connsiteY328" fmla="*/ 1193800 h 3896360"/>
                  <a:gd name="connsiteX329" fmla="*/ 4630984 w 4676704"/>
                  <a:gd name="connsiteY329" fmla="*/ 1259840 h 3896360"/>
                  <a:gd name="connsiteX330" fmla="*/ 4676704 w 4676704"/>
                  <a:gd name="connsiteY330" fmla="*/ 1351280 h 3896360"/>
                  <a:gd name="connsiteX331" fmla="*/ 4641144 w 4676704"/>
                  <a:gd name="connsiteY331" fmla="*/ 1468120 h 3896360"/>
                  <a:gd name="connsiteX332" fmla="*/ 4600504 w 4676704"/>
                  <a:gd name="connsiteY332" fmla="*/ 1447800 h 3896360"/>
                  <a:gd name="connsiteX333" fmla="*/ 4524304 w 4676704"/>
                  <a:gd name="connsiteY333" fmla="*/ 1478280 h 3896360"/>
                  <a:gd name="connsiteX334" fmla="*/ 4488744 w 4676704"/>
                  <a:gd name="connsiteY334" fmla="*/ 1539240 h 3896360"/>
                  <a:gd name="connsiteX335" fmla="*/ 4443024 w 4676704"/>
                  <a:gd name="connsiteY335" fmla="*/ 1544320 h 3896360"/>
                  <a:gd name="connsiteX336" fmla="*/ 4387144 w 4676704"/>
                  <a:gd name="connsiteY336" fmla="*/ 1544320 h 3896360"/>
                  <a:gd name="connsiteX337" fmla="*/ 4392224 w 4676704"/>
                  <a:gd name="connsiteY337" fmla="*/ 1620520 h 3896360"/>
                  <a:gd name="connsiteX338" fmla="*/ 4305864 w 4676704"/>
                  <a:gd name="connsiteY338" fmla="*/ 1615440 h 3896360"/>
                  <a:gd name="connsiteX339" fmla="*/ 4229664 w 4676704"/>
                  <a:gd name="connsiteY339" fmla="*/ 1564640 h 3896360"/>
                  <a:gd name="connsiteX340" fmla="*/ 4183944 w 4676704"/>
                  <a:gd name="connsiteY340" fmla="*/ 1559560 h 3896360"/>
                  <a:gd name="connsiteX341" fmla="*/ 4163624 w 4676704"/>
                  <a:gd name="connsiteY341" fmla="*/ 1610360 h 3896360"/>
                  <a:gd name="connsiteX342" fmla="*/ 4183944 w 4676704"/>
                  <a:gd name="connsiteY342" fmla="*/ 1666240 h 3896360"/>
                  <a:gd name="connsiteX343" fmla="*/ 4336344 w 4676704"/>
                  <a:gd name="connsiteY343" fmla="*/ 1762760 h 3896360"/>
                  <a:gd name="connsiteX344" fmla="*/ 4371904 w 4676704"/>
                  <a:gd name="connsiteY344" fmla="*/ 1757680 h 3896360"/>
                  <a:gd name="connsiteX345" fmla="*/ 4432864 w 4676704"/>
                  <a:gd name="connsiteY345" fmla="*/ 1717040 h 3896360"/>
                  <a:gd name="connsiteX346" fmla="*/ 4580184 w 4676704"/>
                  <a:gd name="connsiteY346" fmla="*/ 1706880 h 3896360"/>
                  <a:gd name="connsiteX347" fmla="*/ 4646224 w 4676704"/>
                  <a:gd name="connsiteY347" fmla="*/ 1788160 h 3896360"/>
                  <a:gd name="connsiteX348" fmla="*/ 4636064 w 4676704"/>
                  <a:gd name="connsiteY348" fmla="*/ 1844040 h 3896360"/>
                  <a:gd name="connsiteX349" fmla="*/ 4554784 w 4676704"/>
                  <a:gd name="connsiteY349" fmla="*/ 2072640 h 3896360"/>
                  <a:gd name="connsiteX350" fmla="*/ 4503984 w 4676704"/>
                  <a:gd name="connsiteY350" fmla="*/ 2092960 h 3896360"/>
                  <a:gd name="connsiteX351" fmla="*/ 4376984 w 4676704"/>
                  <a:gd name="connsiteY351" fmla="*/ 2113280 h 3896360"/>
                  <a:gd name="connsiteX352" fmla="*/ 4336344 w 4676704"/>
                  <a:gd name="connsiteY352" fmla="*/ 2143760 h 3896360"/>
                  <a:gd name="connsiteX353" fmla="*/ 4321104 w 4676704"/>
                  <a:gd name="connsiteY353" fmla="*/ 2235200 h 3896360"/>
                  <a:gd name="connsiteX354" fmla="*/ 4321104 w 4676704"/>
                  <a:gd name="connsiteY354" fmla="*/ 2296160 h 3896360"/>
                  <a:gd name="connsiteX355" fmla="*/ 4346504 w 4676704"/>
                  <a:gd name="connsiteY355" fmla="*/ 2321560 h 3896360"/>
                  <a:gd name="connsiteX356" fmla="*/ 4366824 w 4676704"/>
                  <a:gd name="connsiteY356" fmla="*/ 2362200 h 3896360"/>
                  <a:gd name="connsiteX357" fmla="*/ 4326184 w 4676704"/>
                  <a:gd name="connsiteY357" fmla="*/ 2407920 h 3896360"/>
                  <a:gd name="connsiteX358" fmla="*/ 4107744 w 4676704"/>
                  <a:gd name="connsiteY358" fmla="*/ 2311400 h 3896360"/>
                  <a:gd name="connsiteX359" fmla="*/ 4087424 w 4676704"/>
                  <a:gd name="connsiteY359" fmla="*/ 2133600 h 3896360"/>
                  <a:gd name="connsiteX360" fmla="*/ 4102664 w 4676704"/>
                  <a:gd name="connsiteY360" fmla="*/ 2072640 h 3896360"/>
                  <a:gd name="connsiteX361" fmla="*/ 4183944 w 4676704"/>
                  <a:gd name="connsiteY361" fmla="*/ 2052320 h 3896360"/>
                  <a:gd name="connsiteX362" fmla="*/ 4183944 w 4676704"/>
                  <a:gd name="connsiteY362" fmla="*/ 2001520 h 3896360"/>
                  <a:gd name="connsiteX363" fmla="*/ 4092504 w 4676704"/>
                  <a:gd name="connsiteY363" fmla="*/ 1894840 h 3896360"/>
                  <a:gd name="connsiteX364" fmla="*/ 4021384 w 4676704"/>
                  <a:gd name="connsiteY364" fmla="*/ 1889760 h 3896360"/>
                  <a:gd name="connsiteX365" fmla="*/ 4062024 w 4676704"/>
                  <a:gd name="connsiteY365" fmla="*/ 1818640 h 3896360"/>
                  <a:gd name="connsiteX366" fmla="*/ 3995984 w 4676704"/>
                  <a:gd name="connsiteY366" fmla="*/ 1711960 h 3896360"/>
                  <a:gd name="connsiteX367" fmla="*/ 3965504 w 4676704"/>
                  <a:gd name="connsiteY367" fmla="*/ 1722120 h 3896360"/>
                  <a:gd name="connsiteX368" fmla="*/ 3955344 w 4676704"/>
                  <a:gd name="connsiteY368" fmla="*/ 1762760 h 3896360"/>
                  <a:gd name="connsiteX369" fmla="*/ 3935024 w 4676704"/>
                  <a:gd name="connsiteY369" fmla="*/ 1783080 h 3896360"/>
                  <a:gd name="connsiteX370" fmla="*/ 3813104 w 4676704"/>
                  <a:gd name="connsiteY370" fmla="*/ 1778000 h 3896360"/>
                  <a:gd name="connsiteX371" fmla="*/ 3808024 w 4676704"/>
                  <a:gd name="connsiteY371" fmla="*/ 1798320 h 3896360"/>
                  <a:gd name="connsiteX372" fmla="*/ 3818184 w 4676704"/>
                  <a:gd name="connsiteY372" fmla="*/ 1854200 h 3896360"/>
                  <a:gd name="connsiteX373" fmla="*/ 3802944 w 4676704"/>
                  <a:gd name="connsiteY373" fmla="*/ 1905000 h 3896360"/>
                  <a:gd name="connsiteX374" fmla="*/ 3747064 w 4676704"/>
                  <a:gd name="connsiteY374" fmla="*/ 2006600 h 3896360"/>
                  <a:gd name="connsiteX375" fmla="*/ 3736904 w 4676704"/>
                  <a:gd name="connsiteY375" fmla="*/ 2067560 h 3896360"/>
                  <a:gd name="connsiteX376" fmla="*/ 3762304 w 4676704"/>
                  <a:gd name="connsiteY376" fmla="*/ 2123440 h 3896360"/>
                  <a:gd name="connsiteX377" fmla="*/ 4021384 w 4676704"/>
                  <a:gd name="connsiteY377" fmla="*/ 2336800 h 3896360"/>
                  <a:gd name="connsiteX378" fmla="*/ 4036624 w 4676704"/>
                  <a:gd name="connsiteY378" fmla="*/ 2387600 h 3896360"/>
                  <a:gd name="connsiteX379" fmla="*/ 4026464 w 4676704"/>
                  <a:gd name="connsiteY379" fmla="*/ 2484120 h 3896360"/>
                  <a:gd name="connsiteX380" fmla="*/ 3990904 w 4676704"/>
                  <a:gd name="connsiteY380" fmla="*/ 2524760 h 3896360"/>
                  <a:gd name="connsiteX381" fmla="*/ 3924864 w 4676704"/>
                  <a:gd name="connsiteY381" fmla="*/ 2514600 h 3896360"/>
                  <a:gd name="connsiteX382" fmla="*/ 3787704 w 4676704"/>
                  <a:gd name="connsiteY382" fmla="*/ 2540000 h 3896360"/>
                  <a:gd name="connsiteX383" fmla="*/ 3777544 w 4676704"/>
                  <a:gd name="connsiteY383" fmla="*/ 2580640 h 3896360"/>
                  <a:gd name="connsiteX384" fmla="*/ 3802944 w 4676704"/>
                  <a:gd name="connsiteY384" fmla="*/ 2626360 h 3896360"/>
                  <a:gd name="connsiteX385" fmla="*/ 3787704 w 4676704"/>
                  <a:gd name="connsiteY385" fmla="*/ 2661920 h 3896360"/>
                  <a:gd name="connsiteX386" fmla="*/ 3716584 w 4676704"/>
                  <a:gd name="connsiteY386" fmla="*/ 2778760 h 3896360"/>
                  <a:gd name="connsiteX387" fmla="*/ 3706424 w 4676704"/>
                  <a:gd name="connsiteY387" fmla="*/ 2829560 h 3896360"/>
                  <a:gd name="connsiteX388" fmla="*/ 3675944 w 4676704"/>
                  <a:gd name="connsiteY388" fmla="*/ 2839720 h 3896360"/>
                  <a:gd name="connsiteX389" fmla="*/ 3620064 w 4676704"/>
                  <a:gd name="connsiteY389" fmla="*/ 2819400 h 3896360"/>
                  <a:gd name="connsiteX390" fmla="*/ 3589584 w 4676704"/>
                  <a:gd name="connsiteY390" fmla="*/ 2839720 h 3896360"/>
                  <a:gd name="connsiteX391" fmla="*/ 3589584 w 4676704"/>
                  <a:gd name="connsiteY391" fmla="*/ 2875280 h 3896360"/>
                  <a:gd name="connsiteX392" fmla="*/ 3625144 w 4676704"/>
                  <a:gd name="connsiteY392" fmla="*/ 2910840 h 3896360"/>
                  <a:gd name="connsiteX393" fmla="*/ 3569264 w 4676704"/>
                  <a:gd name="connsiteY393" fmla="*/ 2946400 h 3896360"/>
                  <a:gd name="connsiteX394" fmla="*/ 3493064 w 4676704"/>
                  <a:gd name="connsiteY394" fmla="*/ 2931160 h 3896360"/>
                  <a:gd name="connsiteX395" fmla="*/ 3487984 w 4676704"/>
                  <a:gd name="connsiteY395" fmla="*/ 2860040 h 3896360"/>
                  <a:gd name="connsiteX396" fmla="*/ 3442264 w 4676704"/>
                  <a:gd name="connsiteY396" fmla="*/ 2819400 h 3896360"/>
                  <a:gd name="connsiteX397" fmla="*/ 3421944 w 4676704"/>
                  <a:gd name="connsiteY397" fmla="*/ 2753360 h 3896360"/>
                  <a:gd name="connsiteX398" fmla="*/ 3371144 w 4676704"/>
                  <a:gd name="connsiteY398" fmla="*/ 2697480 h 3896360"/>
                  <a:gd name="connsiteX399" fmla="*/ 3259384 w 4676704"/>
                  <a:gd name="connsiteY399" fmla="*/ 2672080 h 3896360"/>
                  <a:gd name="connsiteX400" fmla="*/ 3152704 w 4676704"/>
                  <a:gd name="connsiteY400" fmla="*/ 2717800 h 3896360"/>
                  <a:gd name="connsiteX401" fmla="*/ 3106984 w 4676704"/>
                  <a:gd name="connsiteY401" fmla="*/ 2753360 h 3896360"/>
                  <a:gd name="connsiteX402" fmla="*/ 3071424 w 4676704"/>
                  <a:gd name="connsiteY402" fmla="*/ 2733040 h 3896360"/>
                  <a:gd name="connsiteX403" fmla="*/ 3066344 w 4676704"/>
                  <a:gd name="connsiteY403" fmla="*/ 2565400 h 3896360"/>
                  <a:gd name="connsiteX404" fmla="*/ 3081584 w 4676704"/>
                  <a:gd name="connsiteY404" fmla="*/ 2509520 h 3896360"/>
                  <a:gd name="connsiteX405" fmla="*/ 3183184 w 4676704"/>
                  <a:gd name="connsiteY405" fmla="*/ 2428240 h 3896360"/>
                  <a:gd name="connsiteX406" fmla="*/ 3244144 w 4676704"/>
                  <a:gd name="connsiteY406" fmla="*/ 2331720 h 3896360"/>
                  <a:gd name="connsiteX407" fmla="*/ 3279704 w 4676704"/>
                  <a:gd name="connsiteY407" fmla="*/ 2306320 h 3896360"/>
                  <a:gd name="connsiteX408" fmla="*/ 3294944 w 4676704"/>
                  <a:gd name="connsiteY408" fmla="*/ 2331720 h 3896360"/>
                  <a:gd name="connsiteX409" fmla="*/ 3274624 w 4676704"/>
                  <a:gd name="connsiteY409" fmla="*/ 2413000 h 3896360"/>
                  <a:gd name="connsiteX410" fmla="*/ 3274624 w 4676704"/>
                  <a:gd name="connsiteY410" fmla="*/ 2458720 h 3896360"/>
                  <a:gd name="connsiteX411" fmla="*/ 3315264 w 4676704"/>
                  <a:gd name="connsiteY411" fmla="*/ 2468880 h 3896360"/>
                  <a:gd name="connsiteX412" fmla="*/ 3381304 w 4676704"/>
                  <a:gd name="connsiteY412" fmla="*/ 2413000 h 3896360"/>
                  <a:gd name="connsiteX413" fmla="*/ 3391464 w 4676704"/>
                  <a:gd name="connsiteY413" fmla="*/ 2367280 h 3896360"/>
                  <a:gd name="connsiteX414" fmla="*/ 3350824 w 4676704"/>
                  <a:gd name="connsiteY414" fmla="*/ 2280920 h 3896360"/>
                  <a:gd name="connsiteX415" fmla="*/ 3340664 w 4676704"/>
                  <a:gd name="connsiteY415" fmla="*/ 2250440 h 3896360"/>
                  <a:gd name="connsiteX416" fmla="*/ 3381304 w 4676704"/>
                  <a:gd name="connsiteY416" fmla="*/ 2133600 h 3896360"/>
                  <a:gd name="connsiteX417" fmla="*/ 3447344 w 4676704"/>
                  <a:gd name="connsiteY417" fmla="*/ 2108200 h 3896360"/>
                  <a:gd name="connsiteX418" fmla="*/ 3366064 w 4676704"/>
                  <a:gd name="connsiteY418" fmla="*/ 2026920 h 3896360"/>
                  <a:gd name="connsiteX419" fmla="*/ 3350824 w 4676704"/>
                  <a:gd name="connsiteY419" fmla="*/ 2072640 h 3896360"/>
                  <a:gd name="connsiteX420" fmla="*/ 3320344 w 4676704"/>
                  <a:gd name="connsiteY420" fmla="*/ 2133600 h 3896360"/>
                  <a:gd name="connsiteX421" fmla="*/ 3305104 w 4676704"/>
                  <a:gd name="connsiteY421" fmla="*/ 2179320 h 3896360"/>
                  <a:gd name="connsiteX422" fmla="*/ 3228904 w 4676704"/>
                  <a:gd name="connsiteY422" fmla="*/ 2209800 h 3896360"/>
                  <a:gd name="connsiteX423" fmla="*/ 3122224 w 4676704"/>
                  <a:gd name="connsiteY423" fmla="*/ 2209800 h 3896360"/>
                  <a:gd name="connsiteX424" fmla="*/ 3086664 w 4676704"/>
                  <a:gd name="connsiteY424" fmla="*/ 2225040 h 3896360"/>
                  <a:gd name="connsiteX425" fmla="*/ 3086664 w 4676704"/>
                  <a:gd name="connsiteY425" fmla="*/ 2260600 h 3896360"/>
                  <a:gd name="connsiteX426" fmla="*/ 3071424 w 4676704"/>
                  <a:gd name="connsiteY426" fmla="*/ 2291080 h 3896360"/>
                  <a:gd name="connsiteX427" fmla="*/ 3010464 w 4676704"/>
                  <a:gd name="connsiteY427" fmla="*/ 2301240 h 3896360"/>
                  <a:gd name="connsiteX428" fmla="*/ 2990144 w 4676704"/>
                  <a:gd name="connsiteY428" fmla="*/ 2316480 h 3896360"/>
                  <a:gd name="connsiteX429" fmla="*/ 2985064 w 4676704"/>
                  <a:gd name="connsiteY429" fmla="*/ 2362200 h 3896360"/>
                  <a:gd name="connsiteX430" fmla="*/ 2964744 w 4676704"/>
                  <a:gd name="connsiteY430" fmla="*/ 2392680 h 3896360"/>
                  <a:gd name="connsiteX431" fmla="*/ 2852984 w 4676704"/>
                  <a:gd name="connsiteY431" fmla="*/ 2433320 h 3896360"/>
                  <a:gd name="connsiteX432" fmla="*/ 2852984 w 4676704"/>
                  <a:gd name="connsiteY432" fmla="*/ 2489200 h 3896360"/>
                  <a:gd name="connsiteX433" fmla="*/ 2812344 w 4676704"/>
                  <a:gd name="connsiteY433" fmla="*/ 2499360 h 3896360"/>
                  <a:gd name="connsiteX434" fmla="*/ 2792024 w 4676704"/>
                  <a:gd name="connsiteY434" fmla="*/ 2524760 h 3896360"/>
                  <a:gd name="connsiteX435" fmla="*/ 2807264 w 4676704"/>
                  <a:gd name="connsiteY435" fmla="*/ 2585720 h 3896360"/>
                  <a:gd name="connsiteX436" fmla="*/ 2812344 w 4676704"/>
                  <a:gd name="connsiteY436" fmla="*/ 2616200 h 3896360"/>
                  <a:gd name="connsiteX437" fmla="*/ 2771704 w 4676704"/>
                  <a:gd name="connsiteY437" fmla="*/ 2636520 h 3896360"/>
                  <a:gd name="connsiteX438" fmla="*/ 2736144 w 4676704"/>
                  <a:gd name="connsiteY438" fmla="*/ 2697480 h 3896360"/>
                  <a:gd name="connsiteX439" fmla="*/ 2756464 w 4676704"/>
                  <a:gd name="connsiteY439" fmla="*/ 2758440 h 3896360"/>
                  <a:gd name="connsiteX440" fmla="*/ 2776784 w 4676704"/>
                  <a:gd name="connsiteY440" fmla="*/ 2783840 h 3896360"/>
                  <a:gd name="connsiteX441" fmla="*/ 2751384 w 4676704"/>
                  <a:gd name="connsiteY441" fmla="*/ 2824480 h 3896360"/>
                  <a:gd name="connsiteX442" fmla="*/ 2675184 w 4676704"/>
                  <a:gd name="connsiteY442" fmla="*/ 2854960 h 3896360"/>
                  <a:gd name="connsiteX443" fmla="*/ 2665024 w 4676704"/>
                  <a:gd name="connsiteY443" fmla="*/ 2915920 h 3896360"/>
                  <a:gd name="connsiteX444" fmla="*/ 2558344 w 4676704"/>
                  <a:gd name="connsiteY444" fmla="*/ 2921000 h 3896360"/>
                  <a:gd name="connsiteX445" fmla="*/ 2548184 w 4676704"/>
                  <a:gd name="connsiteY445" fmla="*/ 2966720 h 3896360"/>
                  <a:gd name="connsiteX446" fmla="*/ 2487224 w 4676704"/>
                  <a:gd name="connsiteY446" fmla="*/ 2976880 h 3896360"/>
                  <a:gd name="connsiteX447" fmla="*/ 2334824 w 4676704"/>
                  <a:gd name="connsiteY447" fmla="*/ 2895600 h 3896360"/>
                  <a:gd name="connsiteX448" fmla="*/ 2294184 w 4676704"/>
                  <a:gd name="connsiteY448" fmla="*/ 2799080 h 3896360"/>
                  <a:gd name="connsiteX449" fmla="*/ 2268784 w 4676704"/>
                  <a:gd name="connsiteY449" fmla="*/ 2545080 h 3896360"/>
                  <a:gd name="connsiteX450" fmla="*/ 2228144 w 4676704"/>
                  <a:gd name="connsiteY450" fmla="*/ 2545080 h 3896360"/>
                  <a:gd name="connsiteX451" fmla="*/ 2223064 w 4676704"/>
                  <a:gd name="connsiteY451" fmla="*/ 2778760 h 3896360"/>
                  <a:gd name="connsiteX452" fmla="*/ 2202744 w 4676704"/>
                  <a:gd name="connsiteY452" fmla="*/ 2829560 h 3896360"/>
                  <a:gd name="connsiteX453" fmla="*/ 2167184 w 4676704"/>
                  <a:gd name="connsiteY453" fmla="*/ 2870200 h 3896360"/>
                  <a:gd name="connsiteX454" fmla="*/ 2167184 w 4676704"/>
                  <a:gd name="connsiteY454" fmla="*/ 2915920 h 3896360"/>
                  <a:gd name="connsiteX455" fmla="*/ 1994464 w 4676704"/>
                  <a:gd name="connsiteY455" fmla="*/ 2987040 h 3896360"/>
                  <a:gd name="connsiteX456" fmla="*/ 1974144 w 4676704"/>
                  <a:gd name="connsiteY456" fmla="*/ 3022600 h 3896360"/>
                  <a:gd name="connsiteX457" fmla="*/ 1913184 w 4676704"/>
                  <a:gd name="connsiteY457" fmla="*/ 3246120 h 3896360"/>
                  <a:gd name="connsiteX458" fmla="*/ 1882704 w 4676704"/>
                  <a:gd name="connsiteY458" fmla="*/ 3276600 h 3896360"/>
                  <a:gd name="connsiteX459" fmla="*/ 1770944 w 4676704"/>
                  <a:gd name="connsiteY459" fmla="*/ 3302000 h 3896360"/>
                  <a:gd name="connsiteX460" fmla="*/ 1725224 w 4676704"/>
                  <a:gd name="connsiteY460" fmla="*/ 3337560 h 3896360"/>
                  <a:gd name="connsiteX461" fmla="*/ 1659184 w 4676704"/>
                  <a:gd name="connsiteY461" fmla="*/ 3327400 h 3896360"/>
                  <a:gd name="connsiteX462" fmla="*/ 1649024 w 4676704"/>
                  <a:gd name="connsiteY462" fmla="*/ 3281680 h 3896360"/>
                  <a:gd name="connsiteX463" fmla="*/ 1684584 w 4676704"/>
                  <a:gd name="connsiteY463" fmla="*/ 3210560 h 3896360"/>
                  <a:gd name="connsiteX464" fmla="*/ 1542344 w 4676704"/>
                  <a:gd name="connsiteY464" fmla="*/ 3180080 h 3896360"/>
                  <a:gd name="connsiteX465" fmla="*/ 1527104 w 4676704"/>
                  <a:gd name="connsiteY465" fmla="*/ 3078480 h 3896360"/>
                  <a:gd name="connsiteX466" fmla="*/ 1603304 w 4676704"/>
                  <a:gd name="connsiteY466" fmla="*/ 2981960 h 3896360"/>
                  <a:gd name="connsiteX467" fmla="*/ 1557584 w 4676704"/>
                  <a:gd name="connsiteY467" fmla="*/ 2961640 h 3896360"/>
                  <a:gd name="connsiteX468" fmla="*/ 1522024 w 4676704"/>
                  <a:gd name="connsiteY468" fmla="*/ 2931160 h 3896360"/>
                  <a:gd name="connsiteX469" fmla="*/ 1491544 w 4676704"/>
                  <a:gd name="connsiteY469" fmla="*/ 2758440 h 3896360"/>
                  <a:gd name="connsiteX470" fmla="*/ 1516944 w 4676704"/>
                  <a:gd name="connsiteY470" fmla="*/ 2712720 h 3896360"/>
                  <a:gd name="connsiteX471" fmla="*/ 1613464 w 4676704"/>
                  <a:gd name="connsiteY471" fmla="*/ 2677160 h 3896360"/>
                  <a:gd name="connsiteX472" fmla="*/ 1618544 w 4676704"/>
                  <a:gd name="connsiteY472" fmla="*/ 2636520 h 3896360"/>
                  <a:gd name="connsiteX473" fmla="*/ 1669344 w 4676704"/>
                  <a:gd name="connsiteY473" fmla="*/ 2621280 h 3896360"/>
                  <a:gd name="connsiteX474" fmla="*/ 1654104 w 4676704"/>
                  <a:gd name="connsiteY474" fmla="*/ 2580640 h 3896360"/>
                  <a:gd name="connsiteX475" fmla="*/ 1582984 w 4676704"/>
                  <a:gd name="connsiteY475" fmla="*/ 2590800 h 3896360"/>
                  <a:gd name="connsiteX476" fmla="*/ 1557584 w 4676704"/>
                  <a:gd name="connsiteY476" fmla="*/ 2631440 h 3896360"/>
                  <a:gd name="connsiteX477" fmla="*/ 1532184 w 4676704"/>
                  <a:gd name="connsiteY477" fmla="*/ 2656840 h 3896360"/>
                  <a:gd name="connsiteX478" fmla="*/ 1415344 w 4676704"/>
                  <a:gd name="connsiteY478" fmla="*/ 2646680 h 3896360"/>
                  <a:gd name="connsiteX479" fmla="*/ 1359464 w 4676704"/>
                  <a:gd name="connsiteY479" fmla="*/ 2616200 h 3896360"/>
                  <a:gd name="connsiteX480" fmla="*/ 1293424 w 4676704"/>
                  <a:gd name="connsiteY480" fmla="*/ 2550160 h 3896360"/>
                  <a:gd name="connsiteX481" fmla="*/ 1196906 w 4676704"/>
                  <a:gd name="connsiteY481" fmla="*/ 2534920 h 3896360"/>
                  <a:gd name="connsiteX482" fmla="*/ 1151186 w 4676704"/>
                  <a:gd name="connsiteY482" fmla="*/ 2494280 h 3896360"/>
                  <a:gd name="connsiteX483" fmla="*/ 1059746 w 4676704"/>
                  <a:gd name="connsiteY483" fmla="*/ 2301240 h 3896360"/>
                  <a:gd name="connsiteX484" fmla="*/ 1054666 w 4676704"/>
                  <a:gd name="connsiteY484" fmla="*/ 2225040 h 3896360"/>
                  <a:gd name="connsiteX485" fmla="*/ 1110546 w 4676704"/>
                  <a:gd name="connsiteY485" fmla="*/ 2128520 h 3896360"/>
                  <a:gd name="connsiteX486" fmla="*/ 1090226 w 4676704"/>
                  <a:gd name="connsiteY486" fmla="*/ 2062480 h 3896360"/>
                  <a:gd name="connsiteX487" fmla="*/ 1115626 w 4676704"/>
                  <a:gd name="connsiteY487" fmla="*/ 1981200 h 3896360"/>
                  <a:gd name="connsiteX488" fmla="*/ 1161346 w 4676704"/>
                  <a:gd name="connsiteY488" fmla="*/ 1981200 h 3896360"/>
                  <a:gd name="connsiteX489" fmla="*/ 1217226 w 4676704"/>
                  <a:gd name="connsiteY489" fmla="*/ 2006600 h 3896360"/>
                  <a:gd name="connsiteX490" fmla="*/ 1227386 w 4676704"/>
                  <a:gd name="connsiteY490" fmla="*/ 2062480 h 3896360"/>
                  <a:gd name="connsiteX491" fmla="*/ 1273104 w 4676704"/>
                  <a:gd name="connsiteY491" fmla="*/ 2138680 h 3896360"/>
                  <a:gd name="connsiteX492" fmla="*/ 1288344 w 4676704"/>
                  <a:gd name="connsiteY492" fmla="*/ 2194560 h 3896360"/>
                  <a:gd name="connsiteX493" fmla="*/ 1252784 w 4676704"/>
                  <a:gd name="connsiteY493" fmla="*/ 2235200 h 3896360"/>
                  <a:gd name="connsiteX494" fmla="*/ 1318824 w 4676704"/>
                  <a:gd name="connsiteY494" fmla="*/ 2397760 h 3896360"/>
                  <a:gd name="connsiteX495" fmla="*/ 1354384 w 4676704"/>
                  <a:gd name="connsiteY495" fmla="*/ 2413000 h 3896360"/>
                  <a:gd name="connsiteX496" fmla="*/ 1471224 w 4676704"/>
                  <a:gd name="connsiteY496" fmla="*/ 2463800 h 3896360"/>
                  <a:gd name="connsiteX497" fmla="*/ 1542344 w 4676704"/>
                  <a:gd name="connsiteY497" fmla="*/ 2453640 h 3896360"/>
                  <a:gd name="connsiteX498" fmla="*/ 1522024 w 4676704"/>
                  <a:gd name="connsiteY498" fmla="*/ 2407920 h 3896360"/>
                  <a:gd name="connsiteX499" fmla="*/ 1400104 w 4676704"/>
                  <a:gd name="connsiteY499" fmla="*/ 2321560 h 3896360"/>
                  <a:gd name="connsiteX500" fmla="*/ 1369624 w 4676704"/>
                  <a:gd name="connsiteY500" fmla="*/ 2321560 h 3896360"/>
                  <a:gd name="connsiteX501" fmla="*/ 1323904 w 4676704"/>
                  <a:gd name="connsiteY501" fmla="*/ 2275840 h 3896360"/>
                  <a:gd name="connsiteX502" fmla="*/ 1334064 w 4676704"/>
                  <a:gd name="connsiteY502" fmla="*/ 2219960 h 3896360"/>
                  <a:gd name="connsiteX503" fmla="*/ 1359464 w 4676704"/>
                  <a:gd name="connsiteY503" fmla="*/ 2194560 h 3896360"/>
                  <a:gd name="connsiteX504" fmla="*/ 1364544 w 4676704"/>
                  <a:gd name="connsiteY504" fmla="*/ 2133600 h 3896360"/>
                  <a:gd name="connsiteX505" fmla="*/ 1400104 w 4676704"/>
                  <a:gd name="connsiteY505" fmla="*/ 2153920 h 3896360"/>
                  <a:gd name="connsiteX506" fmla="*/ 1440744 w 4676704"/>
                  <a:gd name="connsiteY506" fmla="*/ 2174240 h 3896360"/>
                  <a:gd name="connsiteX507" fmla="*/ 1486464 w 4676704"/>
                  <a:gd name="connsiteY507" fmla="*/ 2138680 h 3896360"/>
                  <a:gd name="connsiteX508" fmla="*/ 1527104 w 4676704"/>
                  <a:gd name="connsiteY508" fmla="*/ 2159000 h 3896360"/>
                  <a:gd name="connsiteX509" fmla="*/ 1542344 w 4676704"/>
                  <a:gd name="connsiteY509" fmla="*/ 2209800 h 3896360"/>
                  <a:gd name="connsiteX510" fmla="*/ 1522024 w 4676704"/>
                  <a:gd name="connsiteY510" fmla="*/ 2255520 h 3896360"/>
                  <a:gd name="connsiteX511" fmla="*/ 1567744 w 4676704"/>
                  <a:gd name="connsiteY511" fmla="*/ 2296160 h 3896360"/>
                  <a:gd name="connsiteX512" fmla="*/ 1664264 w 4676704"/>
                  <a:gd name="connsiteY512" fmla="*/ 2341880 h 3896360"/>
                  <a:gd name="connsiteX513" fmla="*/ 1735384 w 4676704"/>
                  <a:gd name="connsiteY513" fmla="*/ 2326640 h 3896360"/>
                  <a:gd name="connsiteX514" fmla="*/ 1735384 w 4676704"/>
                  <a:gd name="connsiteY514" fmla="*/ 2255520 h 3896360"/>
                  <a:gd name="connsiteX515" fmla="*/ 1649024 w 4676704"/>
                  <a:gd name="connsiteY515" fmla="*/ 2128520 h 3896360"/>
                  <a:gd name="connsiteX516" fmla="*/ 1613464 w 4676704"/>
                  <a:gd name="connsiteY516" fmla="*/ 2103120 h 3896360"/>
                  <a:gd name="connsiteX517" fmla="*/ 1567744 w 4676704"/>
                  <a:gd name="connsiteY517" fmla="*/ 2108200 h 3896360"/>
                  <a:gd name="connsiteX518" fmla="*/ 1501704 w 4676704"/>
                  <a:gd name="connsiteY518" fmla="*/ 2103120 h 3896360"/>
                  <a:gd name="connsiteX519" fmla="*/ 1440744 w 4676704"/>
                  <a:gd name="connsiteY519" fmla="*/ 2082800 h 3896360"/>
                  <a:gd name="connsiteX520" fmla="*/ 1395024 w 4676704"/>
                  <a:gd name="connsiteY520" fmla="*/ 2098040 h 3896360"/>
                  <a:gd name="connsiteX521" fmla="*/ 1339144 w 4676704"/>
                  <a:gd name="connsiteY521" fmla="*/ 2067560 h 3896360"/>
                  <a:gd name="connsiteX522" fmla="*/ 1328984 w 4676704"/>
                  <a:gd name="connsiteY522" fmla="*/ 2032000 h 3896360"/>
                  <a:gd name="connsiteX523" fmla="*/ 1328984 w 4676704"/>
                  <a:gd name="connsiteY523" fmla="*/ 1986280 h 3896360"/>
                  <a:gd name="connsiteX524" fmla="*/ 1410264 w 4676704"/>
                  <a:gd name="connsiteY524" fmla="*/ 1981200 h 3896360"/>
                  <a:gd name="connsiteX525" fmla="*/ 1455984 w 4676704"/>
                  <a:gd name="connsiteY525" fmla="*/ 1996440 h 3896360"/>
                  <a:gd name="connsiteX526" fmla="*/ 1501704 w 4676704"/>
                  <a:gd name="connsiteY526" fmla="*/ 1981200 h 3896360"/>
                  <a:gd name="connsiteX527" fmla="*/ 1572824 w 4676704"/>
                  <a:gd name="connsiteY527" fmla="*/ 2006600 h 3896360"/>
                  <a:gd name="connsiteX528" fmla="*/ 1654104 w 4676704"/>
                  <a:gd name="connsiteY528" fmla="*/ 2021840 h 3896360"/>
                  <a:gd name="connsiteX529" fmla="*/ 1669344 w 4676704"/>
                  <a:gd name="connsiteY529" fmla="*/ 1981200 h 3896360"/>
                  <a:gd name="connsiteX530" fmla="*/ 1593144 w 4676704"/>
                  <a:gd name="connsiteY530" fmla="*/ 1945640 h 3896360"/>
                  <a:gd name="connsiteX531" fmla="*/ 1572824 w 4676704"/>
                  <a:gd name="connsiteY531" fmla="*/ 1915160 h 3896360"/>
                  <a:gd name="connsiteX532" fmla="*/ 1562664 w 4676704"/>
                  <a:gd name="connsiteY532" fmla="*/ 1889760 h 3896360"/>
                  <a:gd name="connsiteX533" fmla="*/ 1476304 w 4676704"/>
                  <a:gd name="connsiteY533" fmla="*/ 1889760 h 3896360"/>
                  <a:gd name="connsiteX534" fmla="*/ 1445824 w 4676704"/>
                  <a:gd name="connsiteY534" fmla="*/ 1915160 h 3896360"/>
                  <a:gd name="connsiteX535" fmla="*/ 1425504 w 4676704"/>
                  <a:gd name="connsiteY535" fmla="*/ 1950720 h 3896360"/>
                  <a:gd name="connsiteX536" fmla="*/ 1395024 w 4676704"/>
                  <a:gd name="connsiteY536" fmla="*/ 1950720 h 3896360"/>
                  <a:gd name="connsiteX537" fmla="*/ 1369624 w 4676704"/>
                  <a:gd name="connsiteY537" fmla="*/ 1905000 h 3896360"/>
                  <a:gd name="connsiteX538" fmla="*/ 1323904 w 4676704"/>
                  <a:gd name="connsiteY538" fmla="*/ 1894840 h 3896360"/>
                  <a:gd name="connsiteX539" fmla="*/ 1328984 w 4676704"/>
                  <a:gd name="connsiteY539" fmla="*/ 1854200 h 3896360"/>
                  <a:gd name="connsiteX540" fmla="*/ 1364544 w 4676704"/>
                  <a:gd name="connsiteY540" fmla="*/ 1818640 h 3896360"/>
                  <a:gd name="connsiteX541" fmla="*/ 1374704 w 4676704"/>
                  <a:gd name="connsiteY541" fmla="*/ 1757680 h 3896360"/>
                  <a:gd name="connsiteX542" fmla="*/ 1364544 w 4676704"/>
                  <a:gd name="connsiteY542" fmla="*/ 1630680 h 3896360"/>
                  <a:gd name="connsiteX543" fmla="*/ 1389944 w 4676704"/>
                  <a:gd name="connsiteY543" fmla="*/ 1574800 h 3896360"/>
                  <a:gd name="connsiteX544" fmla="*/ 1400104 w 4676704"/>
                  <a:gd name="connsiteY544" fmla="*/ 1493520 h 3896360"/>
                  <a:gd name="connsiteX545" fmla="*/ 1420424 w 4676704"/>
                  <a:gd name="connsiteY545" fmla="*/ 1412240 h 3896360"/>
                  <a:gd name="connsiteX546" fmla="*/ 1379784 w 4676704"/>
                  <a:gd name="connsiteY546" fmla="*/ 1381760 h 3896360"/>
                  <a:gd name="connsiteX547" fmla="*/ 1374704 w 4676704"/>
                  <a:gd name="connsiteY547" fmla="*/ 1422400 h 3896360"/>
                  <a:gd name="connsiteX548" fmla="*/ 1359464 w 4676704"/>
                  <a:gd name="connsiteY548" fmla="*/ 1478280 h 3896360"/>
                  <a:gd name="connsiteX549" fmla="*/ 1323904 w 4676704"/>
                  <a:gd name="connsiteY549" fmla="*/ 1529080 h 3896360"/>
                  <a:gd name="connsiteX550" fmla="*/ 1278184 w 4676704"/>
                  <a:gd name="connsiteY550" fmla="*/ 1534160 h 3896360"/>
                  <a:gd name="connsiteX551" fmla="*/ 1268024 w 4676704"/>
                  <a:gd name="connsiteY551" fmla="*/ 1483360 h 3896360"/>
                  <a:gd name="connsiteX552" fmla="*/ 1288344 w 4676704"/>
                  <a:gd name="connsiteY552" fmla="*/ 1376680 h 3896360"/>
                  <a:gd name="connsiteX553" fmla="*/ 1318824 w 4676704"/>
                  <a:gd name="connsiteY553" fmla="*/ 1300480 h 3896360"/>
                  <a:gd name="connsiteX554" fmla="*/ 1308664 w 4676704"/>
                  <a:gd name="connsiteY554" fmla="*/ 1249680 h 3896360"/>
                  <a:gd name="connsiteX555" fmla="*/ 1252784 w 4676704"/>
                  <a:gd name="connsiteY555" fmla="*/ 1183640 h 3896360"/>
                  <a:gd name="connsiteX556" fmla="*/ 1227386 w 4676704"/>
                  <a:gd name="connsiteY556" fmla="*/ 1143000 h 3896360"/>
                  <a:gd name="connsiteX557" fmla="*/ 1207066 w 4676704"/>
                  <a:gd name="connsiteY557" fmla="*/ 1107440 h 3896360"/>
                  <a:gd name="connsiteX558" fmla="*/ 1166426 w 4676704"/>
                  <a:gd name="connsiteY558" fmla="*/ 1107440 h 3896360"/>
                  <a:gd name="connsiteX559" fmla="*/ 1135946 w 4676704"/>
                  <a:gd name="connsiteY559" fmla="*/ 1148080 h 3896360"/>
                  <a:gd name="connsiteX560" fmla="*/ 1130866 w 4676704"/>
                  <a:gd name="connsiteY560" fmla="*/ 1193800 h 3896360"/>
                  <a:gd name="connsiteX561" fmla="*/ 1039426 w 4676704"/>
                  <a:gd name="connsiteY561" fmla="*/ 1209040 h 3896360"/>
                  <a:gd name="connsiteX562" fmla="*/ 1029266 w 4676704"/>
                  <a:gd name="connsiteY562" fmla="*/ 1143000 h 3896360"/>
                  <a:gd name="connsiteX563" fmla="*/ 1034346 w 4676704"/>
                  <a:gd name="connsiteY563" fmla="*/ 1071880 h 3896360"/>
                  <a:gd name="connsiteX564" fmla="*/ 1019106 w 4676704"/>
                  <a:gd name="connsiteY564" fmla="*/ 985520 h 3896360"/>
                  <a:gd name="connsiteX565" fmla="*/ 1059746 w 4676704"/>
                  <a:gd name="connsiteY565" fmla="*/ 904240 h 3896360"/>
                  <a:gd name="connsiteX566" fmla="*/ 1095306 w 4676704"/>
                  <a:gd name="connsiteY566" fmla="*/ 894080 h 3896360"/>
                  <a:gd name="connsiteX567" fmla="*/ 1161346 w 4676704"/>
                  <a:gd name="connsiteY567" fmla="*/ 919480 h 3896360"/>
                  <a:gd name="connsiteX568" fmla="*/ 1191826 w 4676704"/>
                  <a:gd name="connsiteY568" fmla="*/ 919480 h 3896360"/>
                  <a:gd name="connsiteX569" fmla="*/ 1247706 w 4676704"/>
                  <a:gd name="connsiteY569" fmla="*/ 863600 h 3896360"/>
                  <a:gd name="connsiteX570" fmla="*/ 1278184 w 4676704"/>
                  <a:gd name="connsiteY570" fmla="*/ 873760 h 3896360"/>
                  <a:gd name="connsiteX571" fmla="*/ 1288344 w 4676704"/>
                  <a:gd name="connsiteY571" fmla="*/ 919480 h 3896360"/>
                  <a:gd name="connsiteX572" fmla="*/ 1257864 w 4676704"/>
                  <a:gd name="connsiteY572" fmla="*/ 970280 h 3896360"/>
                  <a:gd name="connsiteX573" fmla="*/ 1262944 w 4676704"/>
                  <a:gd name="connsiteY573" fmla="*/ 1010920 h 3896360"/>
                  <a:gd name="connsiteX574" fmla="*/ 1323904 w 4676704"/>
                  <a:gd name="connsiteY574" fmla="*/ 1071880 h 3896360"/>
                  <a:gd name="connsiteX575" fmla="*/ 1369624 w 4676704"/>
                  <a:gd name="connsiteY575" fmla="*/ 1041400 h 3896360"/>
                  <a:gd name="connsiteX576" fmla="*/ 1384864 w 4676704"/>
                  <a:gd name="connsiteY576" fmla="*/ 1076960 h 3896360"/>
                  <a:gd name="connsiteX577" fmla="*/ 1435664 w 4676704"/>
                  <a:gd name="connsiteY577" fmla="*/ 1127760 h 3896360"/>
                  <a:gd name="connsiteX578" fmla="*/ 1481384 w 4676704"/>
                  <a:gd name="connsiteY578" fmla="*/ 1112520 h 3896360"/>
                  <a:gd name="connsiteX579" fmla="*/ 1491544 w 4676704"/>
                  <a:gd name="connsiteY579" fmla="*/ 1071880 h 3896360"/>
                  <a:gd name="connsiteX580" fmla="*/ 1303584 w 4676704"/>
                  <a:gd name="connsiteY580" fmla="*/ 822960 h 3896360"/>
                  <a:gd name="connsiteX581" fmla="*/ 1283264 w 4676704"/>
                  <a:gd name="connsiteY581" fmla="*/ 797560 h 3896360"/>
                  <a:gd name="connsiteX582" fmla="*/ 1293424 w 4676704"/>
                  <a:gd name="connsiteY582" fmla="*/ 762000 h 3896360"/>
                  <a:gd name="connsiteX583" fmla="*/ 1283264 w 4676704"/>
                  <a:gd name="connsiteY583" fmla="*/ 741680 h 3896360"/>
                  <a:gd name="connsiteX584" fmla="*/ 1222306 w 4676704"/>
                  <a:gd name="connsiteY584" fmla="*/ 726440 h 3896360"/>
                  <a:gd name="connsiteX585" fmla="*/ 1146106 w 4676704"/>
                  <a:gd name="connsiteY585" fmla="*/ 650240 h 3896360"/>
                  <a:gd name="connsiteX586" fmla="*/ 1151186 w 4676704"/>
                  <a:gd name="connsiteY586" fmla="*/ 614680 h 3896360"/>
                  <a:gd name="connsiteX587" fmla="*/ 1207066 w 4676704"/>
                  <a:gd name="connsiteY587" fmla="*/ 609600 h 3896360"/>
                  <a:gd name="connsiteX588" fmla="*/ 1237546 w 4676704"/>
                  <a:gd name="connsiteY588" fmla="*/ 513080 h 3896360"/>
                  <a:gd name="connsiteX589" fmla="*/ 1349304 w 4676704"/>
                  <a:gd name="connsiteY589" fmla="*/ 467360 h 3896360"/>
                  <a:gd name="connsiteX590" fmla="*/ 1359464 w 4676704"/>
                  <a:gd name="connsiteY590" fmla="*/ 441960 h 3896360"/>
                  <a:gd name="connsiteX591" fmla="*/ 1318824 w 4676704"/>
                  <a:gd name="connsiteY591" fmla="*/ 416560 h 3896360"/>
                  <a:gd name="connsiteX592" fmla="*/ 1308664 w 4676704"/>
                  <a:gd name="connsiteY592" fmla="*/ 375920 h 3896360"/>
                  <a:gd name="connsiteX593" fmla="*/ 1364544 w 4676704"/>
                  <a:gd name="connsiteY593" fmla="*/ 269240 h 3896360"/>
                  <a:gd name="connsiteX594" fmla="*/ 1435664 w 4676704"/>
                  <a:gd name="connsiteY594" fmla="*/ 259080 h 3896360"/>
                  <a:gd name="connsiteX595" fmla="*/ 1643944 w 4676704"/>
                  <a:gd name="connsiteY595" fmla="*/ 228600 h 3896360"/>
                  <a:gd name="connsiteX596" fmla="*/ 1770944 w 4676704"/>
                  <a:gd name="connsiteY596" fmla="*/ 182880 h 3896360"/>
                  <a:gd name="connsiteX597" fmla="*/ 1821744 w 4676704"/>
                  <a:gd name="connsiteY597" fmla="*/ 177800 h 3896360"/>
                  <a:gd name="connsiteX598" fmla="*/ 1836984 w 4676704"/>
                  <a:gd name="connsiteY598" fmla="*/ 218440 h 3896360"/>
                  <a:gd name="connsiteX599" fmla="*/ 1765864 w 4676704"/>
                  <a:gd name="connsiteY599" fmla="*/ 365760 h 3896360"/>
                  <a:gd name="connsiteX600" fmla="*/ 1786184 w 4676704"/>
                  <a:gd name="connsiteY600" fmla="*/ 416560 h 3896360"/>
                  <a:gd name="connsiteX601" fmla="*/ 1806504 w 4676704"/>
                  <a:gd name="connsiteY601" fmla="*/ 447040 h 3896360"/>
                  <a:gd name="connsiteX602" fmla="*/ 1923344 w 4676704"/>
                  <a:gd name="connsiteY602" fmla="*/ 441960 h 3896360"/>
                  <a:gd name="connsiteX603" fmla="*/ 2207824 w 4676704"/>
                  <a:gd name="connsiteY603" fmla="*/ 360680 h 3896360"/>
                  <a:gd name="connsiteX604" fmla="*/ 2243384 w 4676704"/>
                  <a:gd name="connsiteY604" fmla="*/ 289560 h 3896360"/>
                  <a:gd name="connsiteX605" fmla="*/ 2284024 w 4676704"/>
                  <a:gd name="connsiteY605" fmla="*/ 193040 h 3896360"/>
                  <a:gd name="connsiteX606" fmla="*/ 2375464 w 4676704"/>
                  <a:gd name="connsiteY606" fmla="*/ 172720 h 3896360"/>
                  <a:gd name="connsiteX607" fmla="*/ 2370384 w 4676704"/>
                  <a:gd name="connsiteY607" fmla="*/ 132080 h 3896360"/>
                  <a:gd name="connsiteX608" fmla="*/ 2329744 w 4676704"/>
                  <a:gd name="connsiteY608" fmla="*/ 30480 h 3896360"/>
                  <a:gd name="connsiteX609" fmla="*/ 2492304 w 4676704"/>
                  <a:gd name="connsiteY609" fmla="*/ 0 h 3896360"/>
                  <a:gd name="connsiteX0" fmla="*/ 1687124 w 4676704"/>
                  <a:gd name="connsiteY0" fmla="*/ 3675380 h 3896360"/>
                  <a:gd name="connsiteX1" fmla="*/ 1748084 w 4676704"/>
                  <a:gd name="connsiteY1" fmla="*/ 3683000 h 3896360"/>
                  <a:gd name="connsiteX2" fmla="*/ 1814124 w 4676704"/>
                  <a:gd name="connsiteY2" fmla="*/ 3721100 h 3896360"/>
                  <a:gd name="connsiteX3" fmla="*/ 1872544 w 4676704"/>
                  <a:gd name="connsiteY3" fmla="*/ 3728720 h 3896360"/>
                  <a:gd name="connsiteX4" fmla="*/ 1826824 w 4676704"/>
                  <a:gd name="connsiteY4" fmla="*/ 3804920 h 3896360"/>
                  <a:gd name="connsiteX5" fmla="*/ 1748084 w 4676704"/>
                  <a:gd name="connsiteY5" fmla="*/ 3815080 h 3896360"/>
                  <a:gd name="connsiteX6" fmla="*/ 1699824 w 4676704"/>
                  <a:gd name="connsiteY6" fmla="*/ 3876040 h 3896360"/>
                  <a:gd name="connsiteX7" fmla="*/ 1638864 w 4676704"/>
                  <a:gd name="connsiteY7" fmla="*/ 3896360 h 3896360"/>
                  <a:gd name="connsiteX8" fmla="*/ 1628704 w 4676704"/>
                  <a:gd name="connsiteY8" fmla="*/ 3843020 h 3896360"/>
                  <a:gd name="connsiteX9" fmla="*/ 1605844 w 4676704"/>
                  <a:gd name="connsiteY9" fmla="*/ 3771900 h 3896360"/>
                  <a:gd name="connsiteX10" fmla="*/ 1643944 w 4676704"/>
                  <a:gd name="connsiteY10" fmla="*/ 3746500 h 3896360"/>
                  <a:gd name="connsiteX11" fmla="*/ 1687124 w 4676704"/>
                  <a:gd name="connsiteY11" fmla="*/ 3675380 h 3896360"/>
                  <a:gd name="connsiteX12" fmla="*/ 2019864 w 4676704"/>
                  <a:gd name="connsiteY12" fmla="*/ 3604260 h 3896360"/>
                  <a:gd name="connsiteX13" fmla="*/ 2065584 w 4676704"/>
                  <a:gd name="connsiteY13" fmla="*/ 3652520 h 3896360"/>
                  <a:gd name="connsiteX14" fmla="*/ 2035104 w 4676704"/>
                  <a:gd name="connsiteY14" fmla="*/ 3672840 h 3896360"/>
                  <a:gd name="connsiteX15" fmla="*/ 2027484 w 4676704"/>
                  <a:gd name="connsiteY15" fmla="*/ 3710940 h 3896360"/>
                  <a:gd name="connsiteX16" fmla="*/ 2047804 w 4676704"/>
                  <a:gd name="connsiteY16" fmla="*/ 3723640 h 3896360"/>
                  <a:gd name="connsiteX17" fmla="*/ 2055424 w 4676704"/>
                  <a:gd name="connsiteY17" fmla="*/ 3766820 h 3896360"/>
                  <a:gd name="connsiteX18" fmla="*/ 2070664 w 4676704"/>
                  <a:gd name="connsiteY18" fmla="*/ 3835400 h 3896360"/>
                  <a:gd name="connsiteX19" fmla="*/ 2040184 w 4676704"/>
                  <a:gd name="connsiteY19" fmla="*/ 3896360 h 3896360"/>
                  <a:gd name="connsiteX20" fmla="*/ 1984304 w 4676704"/>
                  <a:gd name="connsiteY20" fmla="*/ 3850640 h 3896360"/>
                  <a:gd name="connsiteX21" fmla="*/ 1941124 w 4676704"/>
                  <a:gd name="connsiteY21" fmla="*/ 3789680 h 3896360"/>
                  <a:gd name="connsiteX22" fmla="*/ 1946204 w 4676704"/>
                  <a:gd name="connsiteY22" fmla="*/ 3743960 h 3896360"/>
                  <a:gd name="connsiteX23" fmla="*/ 1969064 w 4676704"/>
                  <a:gd name="connsiteY23" fmla="*/ 3693160 h 3896360"/>
                  <a:gd name="connsiteX24" fmla="*/ 1979224 w 4676704"/>
                  <a:gd name="connsiteY24" fmla="*/ 3647440 h 3896360"/>
                  <a:gd name="connsiteX25" fmla="*/ 2019864 w 4676704"/>
                  <a:gd name="connsiteY25" fmla="*/ 3604260 h 3896360"/>
                  <a:gd name="connsiteX26" fmla="*/ 2543104 w 4676704"/>
                  <a:gd name="connsiteY26" fmla="*/ 3543300 h 3896360"/>
                  <a:gd name="connsiteX27" fmla="*/ 2614224 w 4676704"/>
                  <a:gd name="connsiteY27" fmla="*/ 3563620 h 3896360"/>
                  <a:gd name="connsiteX28" fmla="*/ 2611684 w 4676704"/>
                  <a:gd name="connsiteY28" fmla="*/ 3622040 h 3896360"/>
                  <a:gd name="connsiteX29" fmla="*/ 2644704 w 4676704"/>
                  <a:gd name="connsiteY29" fmla="*/ 3683000 h 3896360"/>
                  <a:gd name="connsiteX30" fmla="*/ 2614224 w 4676704"/>
                  <a:gd name="connsiteY30" fmla="*/ 3738880 h 3896360"/>
                  <a:gd name="connsiteX31" fmla="*/ 2583744 w 4676704"/>
                  <a:gd name="connsiteY31" fmla="*/ 3789680 h 3896360"/>
                  <a:gd name="connsiteX32" fmla="*/ 2550724 w 4676704"/>
                  <a:gd name="connsiteY32" fmla="*/ 3789680 h 3896360"/>
                  <a:gd name="connsiteX33" fmla="*/ 2522784 w 4676704"/>
                  <a:gd name="connsiteY33" fmla="*/ 3754120 h 3896360"/>
                  <a:gd name="connsiteX34" fmla="*/ 2474524 w 4676704"/>
                  <a:gd name="connsiteY34" fmla="*/ 3736340 h 3896360"/>
                  <a:gd name="connsiteX35" fmla="*/ 2464364 w 4676704"/>
                  <a:gd name="connsiteY35" fmla="*/ 3713480 h 3896360"/>
                  <a:gd name="connsiteX36" fmla="*/ 2464364 w 4676704"/>
                  <a:gd name="connsiteY36" fmla="*/ 3634740 h 3896360"/>
                  <a:gd name="connsiteX37" fmla="*/ 2494844 w 4676704"/>
                  <a:gd name="connsiteY37" fmla="*/ 3581400 h 3896360"/>
                  <a:gd name="connsiteX38" fmla="*/ 2543104 w 4676704"/>
                  <a:gd name="connsiteY38" fmla="*/ 3543300 h 3896360"/>
                  <a:gd name="connsiteX39" fmla="*/ 1854764 w 4676704"/>
                  <a:gd name="connsiteY39" fmla="*/ 3510280 h 3896360"/>
                  <a:gd name="connsiteX40" fmla="*/ 1885244 w 4676704"/>
                  <a:gd name="connsiteY40" fmla="*/ 3533140 h 3896360"/>
                  <a:gd name="connsiteX41" fmla="*/ 1951284 w 4676704"/>
                  <a:gd name="connsiteY41" fmla="*/ 3591560 h 3896360"/>
                  <a:gd name="connsiteX42" fmla="*/ 1941124 w 4676704"/>
                  <a:gd name="connsiteY42" fmla="*/ 3642360 h 3896360"/>
                  <a:gd name="connsiteX43" fmla="*/ 1918264 w 4676704"/>
                  <a:gd name="connsiteY43" fmla="*/ 3660140 h 3896360"/>
                  <a:gd name="connsiteX44" fmla="*/ 1836984 w 4676704"/>
                  <a:gd name="connsiteY44" fmla="*/ 3672840 h 3896360"/>
                  <a:gd name="connsiteX45" fmla="*/ 1750624 w 4676704"/>
                  <a:gd name="connsiteY45" fmla="*/ 3634740 h 3896360"/>
                  <a:gd name="connsiteX46" fmla="*/ 1740464 w 4676704"/>
                  <a:gd name="connsiteY46" fmla="*/ 3578860 h 3896360"/>
                  <a:gd name="connsiteX47" fmla="*/ 1778564 w 4676704"/>
                  <a:gd name="connsiteY47" fmla="*/ 3540760 h 3896360"/>
                  <a:gd name="connsiteX48" fmla="*/ 1798884 w 4676704"/>
                  <a:gd name="connsiteY48" fmla="*/ 3530600 h 3896360"/>
                  <a:gd name="connsiteX49" fmla="*/ 1854764 w 4676704"/>
                  <a:gd name="connsiteY49" fmla="*/ 3510280 h 3896360"/>
                  <a:gd name="connsiteX50" fmla="*/ 2454204 w 4676704"/>
                  <a:gd name="connsiteY50" fmla="*/ 3169920 h 3896360"/>
                  <a:gd name="connsiteX51" fmla="*/ 2494844 w 4676704"/>
                  <a:gd name="connsiteY51" fmla="*/ 3182620 h 3896360"/>
                  <a:gd name="connsiteX52" fmla="*/ 2565964 w 4676704"/>
                  <a:gd name="connsiteY52" fmla="*/ 3210560 h 3896360"/>
                  <a:gd name="connsiteX53" fmla="*/ 2550724 w 4676704"/>
                  <a:gd name="connsiteY53" fmla="*/ 3268980 h 3896360"/>
                  <a:gd name="connsiteX54" fmla="*/ 2492304 w 4676704"/>
                  <a:gd name="connsiteY54" fmla="*/ 3284220 h 3896360"/>
                  <a:gd name="connsiteX55" fmla="*/ 2441504 w 4676704"/>
                  <a:gd name="connsiteY55" fmla="*/ 3332480 h 3896360"/>
                  <a:gd name="connsiteX56" fmla="*/ 2395784 w 4676704"/>
                  <a:gd name="connsiteY56" fmla="*/ 3286760 h 3896360"/>
                  <a:gd name="connsiteX57" fmla="*/ 2347524 w 4676704"/>
                  <a:gd name="connsiteY57" fmla="*/ 3261360 h 3896360"/>
                  <a:gd name="connsiteX58" fmla="*/ 2324664 w 4676704"/>
                  <a:gd name="connsiteY58" fmla="*/ 3253740 h 3896360"/>
                  <a:gd name="connsiteX59" fmla="*/ 2332284 w 4676704"/>
                  <a:gd name="connsiteY59" fmla="*/ 3220720 h 3896360"/>
                  <a:gd name="connsiteX60" fmla="*/ 2383084 w 4676704"/>
                  <a:gd name="connsiteY60" fmla="*/ 3202940 h 3896360"/>
                  <a:gd name="connsiteX61" fmla="*/ 2454204 w 4676704"/>
                  <a:gd name="connsiteY61" fmla="*/ 3169920 h 3896360"/>
                  <a:gd name="connsiteX62" fmla="*/ 2090984 w 4676704"/>
                  <a:gd name="connsiteY62" fmla="*/ 3027680 h 3896360"/>
                  <a:gd name="connsiteX63" fmla="*/ 2151944 w 4676704"/>
                  <a:gd name="connsiteY63" fmla="*/ 3083560 h 3896360"/>
                  <a:gd name="connsiteX64" fmla="*/ 2177344 w 4676704"/>
                  <a:gd name="connsiteY64" fmla="*/ 3129280 h 3896360"/>
                  <a:gd name="connsiteX65" fmla="*/ 2238304 w 4676704"/>
                  <a:gd name="connsiteY65" fmla="*/ 3241040 h 3896360"/>
                  <a:gd name="connsiteX66" fmla="*/ 2294184 w 4676704"/>
                  <a:gd name="connsiteY66" fmla="*/ 3337560 h 3896360"/>
                  <a:gd name="connsiteX67" fmla="*/ 2258624 w 4676704"/>
                  <a:gd name="connsiteY67" fmla="*/ 3393440 h 3896360"/>
                  <a:gd name="connsiteX68" fmla="*/ 2126544 w 4676704"/>
                  <a:gd name="connsiteY68" fmla="*/ 3362960 h 3896360"/>
                  <a:gd name="connsiteX69" fmla="*/ 1979224 w 4676704"/>
                  <a:gd name="connsiteY69" fmla="*/ 3271520 h 3896360"/>
                  <a:gd name="connsiteX70" fmla="*/ 1974144 w 4676704"/>
                  <a:gd name="connsiteY70" fmla="*/ 3215640 h 3896360"/>
                  <a:gd name="connsiteX71" fmla="*/ 1994464 w 4676704"/>
                  <a:gd name="connsiteY71" fmla="*/ 3108960 h 3896360"/>
                  <a:gd name="connsiteX72" fmla="*/ 2019864 w 4676704"/>
                  <a:gd name="connsiteY72" fmla="*/ 3063240 h 3896360"/>
                  <a:gd name="connsiteX73" fmla="*/ 2090984 w 4676704"/>
                  <a:gd name="connsiteY73" fmla="*/ 3027680 h 3896360"/>
                  <a:gd name="connsiteX74" fmla="*/ 2548184 w 4676704"/>
                  <a:gd name="connsiteY74" fmla="*/ 3020060 h 3896360"/>
                  <a:gd name="connsiteX75" fmla="*/ 2606604 w 4676704"/>
                  <a:gd name="connsiteY75" fmla="*/ 3035300 h 3896360"/>
                  <a:gd name="connsiteX76" fmla="*/ 2667564 w 4676704"/>
                  <a:gd name="connsiteY76" fmla="*/ 3050540 h 3896360"/>
                  <a:gd name="connsiteX77" fmla="*/ 2718364 w 4676704"/>
                  <a:gd name="connsiteY77" fmla="*/ 3083560 h 3896360"/>
                  <a:gd name="connsiteX78" fmla="*/ 2677724 w 4676704"/>
                  <a:gd name="connsiteY78" fmla="*/ 3116580 h 3896360"/>
                  <a:gd name="connsiteX79" fmla="*/ 2639624 w 4676704"/>
                  <a:gd name="connsiteY79" fmla="*/ 3154680 h 3896360"/>
                  <a:gd name="connsiteX80" fmla="*/ 2573584 w 4676704"/>
                  <a:gd name="connsiteY80" fmla="*/ 3152140 h 3896360"/>
                  <a:gd name="connsiteX81" fmla="*/ 2489764 w 4676704"/>
                  <a:gd name="connsiteY81" fmla="*/ 3114040 h 3896360"/>
                  <a:gd name="connsiteX82" fmla="*/ 2492304 w 4676704"/>
                  <a:gd name="connsiteY82" fmla="*/ 3058160 h 3896360"/>
                  <a:gd name="connsiteX83" fmla="*/ 2548184 w 4676704"/>
                  <a:gd name="connsiteY83" fmla="*/ 3020060 h 3896360"/>
                  <a:gd name="connsiteX84" fmla="*/ 2324664 w 4676704"/>
                  <a:gd name="connsiteY84" fmla="*/ 2959100 h 3896360"/>
                  <a:gd name="connsiteX85" fmla="*/ 2375464 w 4676704"/>
                  <a:gd name="connsiteY85" fmla="*/ 2994660 h 3896360"/>
                  <a:gd name="connsiteX86" fmla="*/ 2456744 w 4676704"/>
                  <a:gd name="connsiteY86" fmla="*/ 3009900 h 3896360"/>
                  <a:gd name="connsiteX87" fmla="*/ 2411024 w 4676704"/>
                  <a:gd name="connsiteY87" fmla="*/ 3063240 h 3896360"/>
                  <a:gd name="connsiteX88" fmla="*/ 2355144 w 4676704"/>
                  <a:gd name="connsiteY88" fmla="*/ 3088640 h 3896360"/>
                  <a:gd name="connsiteX89" fmla="*/ 2294184 w 4676704"/>
                  <a:gd name="connsiteY89" fmla="*/ 3154680 h 3896360"/>
                  <a:gd name="connsiteX90" fmla="*/ 2258624 w 4676704"/>
                  <a:gd name="connsiteY90" fmla="*/ 3157220 h 3896360"/>
                  <a:gd name="connsiteX91" fmla="*/ 2261164 w 4676704"/>
                  <a:gd name="connsiteY91" fmla="*/ 3042920 h 3896360"/>
                  <a:gd name="connsiteX92" fmla="*/ 2281484 w 4676704"/>
                  <a:gd name="connsiteY92" fmla="*/ 2981960 h 3896360"/>
                  <a:gd name="connsiteX93" fmla="*/ 2324664 w 4676704"/>
                  <a:gd name="connsiteY93" fmla="*/ 2959100 h 3896360"/>
                  <a:gd name="connsiteX94" fmla="*/ 3203504 w 4676704"/>
                  <a:gd name="connsiteY94" fmla="*/ 2788920 h 3896360"/>
                  <a:gd name="connsiteX95" fmla="*/ 3274624 w 4676704"/>
                  <a:gd name="connsiteY95" fmla="*/ 2804160 h 3896360"/>
                  <a:gd name="connsiteX96" fmla="*/ 3360984 w 4676704"/>
                  <a:gd name="connsiteY96" fmla="*/ 2870200 h 3896360"/>
                  <a:gd name="connsiteX97" fmla="*/ 3406704 w 4676704"/>
                  <a:gd name="connsiteY97" fmla="*/ 2936240 h 3896360"/>
                  <a:gd name="connsiteX98" fmla="*/ 3340664 w 4676704"/>
                  <a:gd name="connsiteY98" fmla="*/ 2997200 h 3896360"/>
                  <a:gd name="connsiteX99" fmla="*/ 3203504 w 4676704"/>
                  <a:gd name="connsiteY99" fmla="*/ 2971800 h 3896360"/>
                  <a:gd name="connsiteX100" fmla="*/ 3112064 w 4676704"/>
                  <a:gd name="connsiteY100" fmla="*/ 3032760 h 3896360"/>
                  <a:gd name="connsiteX101" fmla="*/ 3066344 w 4676704"/>
                  <a:gd name="connsiteY101" fmla="*/ 2921000 h 3896360"/>
                  <a:gd name="connsiteX102" fmla="*/ 3046024 w 4676704"/>
                  <a:gd name="connsiteY102" fmla="*/ 2905760 h 3896360"/>
                  <a:gd name="connsiteX103" fmla="*/ 3020624 w 4676704"/>
                  <a:gd name="connsiteY103" fmla="*/ 2870200 h 3896360"/>
                  <a:gd name="connsiteX104" fmla="*/ 3030784 w 4676704"/>
                  <a:gd name="connsiteY104" fmla="*/ 2804160 h 3896360"/>
                  <a:gd name="connsiteX105" fmla="*/ 3056184 w 4676704"/>
                  <a:gd name="connsiteY105" fmla="*/ 2834640 h 3896360"/>
                  <a:gd name="connsiteX106" fmla="*/ 3167944 w 4676704"/>
                  <a:gd name="connsiteY106" fmla="*/ 2814320 h 3896360"/>
                  <a:gd name="connsiteX107" fmla="*/ 3203504 w 4676704"/>
                  <a:gd name="connsiteY107" fmla="*/ 2788920 h 3896360"/>
                  <a:gd name="connsiteX108" fmla="*/ 1092766 w 4676704"/>
                  <a:gd name="connsiteY108" fmla="*/ 2506980 h 3896360"/>
                  <a:gd name="connsiteX109" fmla="*/ 1130866 w 4676704"/>
                  <a:gd name="connsiteY109" fmla="*/ 2575560 h 3896360"/>
                  <a:gd name="connsiteX110" fmla="*/ 1222306 w 4676704"/>
                  <a:gd name="connsiteY110" fmla="*/ 2595880 h 3896360"/>
                  <a:gd name="connsiteX111" fmla="*/ 1328984 w 4676704"/>
                  <a:gd name="connsiteY111" fmla="*/ 2682240 h 3896360"/>
                  <a:gd name="connsiteX112" fmla="*/ 1349304 w 4676704"/>
                  <a:gd name="connsiteY112" fmla="*/ 2763520 h 3896360"/>
                  <a:gd name="connsiteX113" fmla="*/ 1298504 w 4676704"/>
                  <a:gd name="connsiteY113" fmla="*/ 2865120 h 3896360"/>
                  <a:gd name="connsiteX114" fmla="*/ 1308664 w 4676704"/>
                  <a:gd name="connsiteY114" fmla="*/ 2936240 h 3896360"/>
                  <a:gd name="connsiteX115" fmla="*/ 1293424 w 4676704"/>
                  <a:gd name="connsiteY115" fmla="*/ 2997200 h 3896360"/>
                  <a:gd name="connsiteX116" fmla="*/ 1242626 w 4676704"/>
                  <a:gd name="connsiteY116" fmla="*/ 3058160 h 3896360"/>
                  <a:gd name="connsiteX117" fmla="*/ 1161346 w 4676704"/>
                  <a:gd name="connsiteY117" fmla="*/ 3063240 h 3896360"/>
                  <a:gd name="connsiteX118" fmla="*/ 1069906 w 4676704"/>
                  <a:gd name="connsiteY118" fmla="*/ 3124200 h 3896360"/>
                  <a:gd name="connsiteX119" fmla="*/ 1008946 w 4676704"/>
                  <a:gd name="connsiteY119" fmla="*/ 3159760 h 3896360"/>
                  <a:gd name="connsiteX120" fmla="*/ 947985 w 4676704"/>
                  <a:gd name="connsiteY120" fmla="*/ 3149600 h 3896360"/>
                  <a:gd name="connsiteX121" fmla="*/ 897186 w 4676704"/>
                  <a:gd name="connsiteY121" fmla="*/ 3210560 h 3896360"/>
                  <a:gd name="connsiteX122" fmla="*/ 836226 w 4676704"/>
                  <a:gd name="connsiteY122" fmla="*/ 3200400 h 3896360"/>
                  <a:gd name="connsiteX123" fmla="*/ 734626 w 4676704"/>
                  <a:gd name="connsiteY123" fmla="*/ 3169920 h 3896360"/>
                  <a:gd name="connsiteX124" fmla="*/ 739706 w 4676704"/>
                  <a:gd name="connsiteY124" fmla="*/ 3114040 h 3896360"/>
                  <a:gd name="connsiteX125" fmla="*/ 683826 w 4676704"/>
                  <a:gd name="connsiteY125" fmla="*/ 3027680 h 3896360"/>
                  <a:gd name="connsiteX126" fmla="*/ 653346 w 4676704"/>
                  <a:gd name="connsiteY126" fmla="*/ 2976880 h 3896360"/>
                  <a:gd name="connsiteX127" fmla="*/ 673666 w 4676704"/>
                  <a:gd name="connsiteY127" fmla="*/ 2921000 h 3896360"/>
                  <a:gd name="connsiteX128" fmla="*/ 785426 w 4676704"/>
                  <a:gd name="connsiteY128" fmla="*/ 2773680 h 3896360"/>
                  <a:gd name="connsiteX129" fmla="*/ 846385 w 4676704"/>
                  <a:gd name="connsiteY129" fmla="*/ 2758440 h 3896360"/>
                  <a:gd name="connsiteX130" fmla="*/ 856545 w 4676704"/>
                  <a:gd name="connsiteY130" fmla="*/ 2722880 h 3896360"/>
                  <a:gd name="connsiteX131" fmla="*/ 932746 w 4676704"/>
                  <a:gd name="connsiteY131" fmla="*/ 2727960 h 3896360"/>
                  <a:gd name="connsiteX132" fmla="*/ 958145 w 4676704"/>
                  <a:gd name="connsiteY132" fmla="*/ 2692400 h 3896360"/>
                  <a:gd name="connsiteX133" fmla="*/ 947985 w 4676704"/>
                  <a:gd name="connsiteY133" fmla="*/ 2656840 h 3896360"/>
                  <a:gd name="connsiteX134" fmla="*/ 1008946 w 4676704"/>
                  <a:gd name="connsiteY134" fmla="*/ 2651760 h 3896360"/>
                  <a:gd name="connsiteX135" fmla="*/ 1047046 w 4676704"/>
                  <a:gd name="connsiteY135" fmla="*/ 2664460 h 3896360"/>
                  <a:gd name="connsiteX136" fmla="*/ 1062286 w 4676704"/>
                  <a:gd name="connsiteY136" fmla="*/ 2603500 h 3896360"/>
                  <a:gd name="connsiteX137" fmla="*/ 1024185 w 4676704"/>
                  <a:gd name="connsiteY137" fmla="*/ 2547620 h 3896360"/>
                  <a:gd name="connsiteX138" fmla="*/ 1092766 w 4676704"/>
                  <a:gd name="connsiteY138" fmla="*/ 2506980 h 3896360"/>
                  <a:gd name="connsiteX139" fmla="*/ 518724 w 4676704"/>
                  <a:gd name="connsiteY139" fmla="*/ 2357120 h 3896360"/>
                  <a:gd name="connsiteX140" fmla="*/ 640644 w 4676704"/>
                  <a:gd name="connsiteY140" fmla="*/ 2463800 h 3896360"/>
                  <a:gd name="connsiteX141" fmla="*/ 640644 w 4676704"/>
                  <a:gd name="connsiteY141" fmla="*/ 2517140 h 3896360"/>
                  <a:gd name="connsiteX142" fmla="*/ 693984 w 4676704"/>
                  <a:gd name="connsiteY142" fmla="*/ 2585720 h 3896360"/>
                  <a:gd name="connsiteX143" fmla="*/ 633024 w 4676704"/>
                  <a:gd name="connsiteY143" fmla="*/ 2593340 h 3896360"/>
                  <a:gd name="connsiteX144" fmla="*/ 633024 w 4676704"/>
                  <a:gd name="connsiteY144" fmla="*/ 2661920 h 3896360"/>
                  <a:gd name="connsiteX145" fmla="*/ 564444 w 4676704"/>
                  <a:gd name="connsiteY145" fmla="*/ 2700020 h 3896360"/>
                  <a:gd name="connsiteX146" fmla="*/ 541584 w 4676704"/>
                  <a:gd name="connsiteY146" fmla="*/ 2639060 h 3896360"/>
                  <a:gd name="connsiteX147" fmla="*/ 511104 w 4676704"/>
                  <a:gd name="connsiteY147" fmla="*/ 2585720 h 3896360"/>
                  <a:gd name="connsiteX148" fmla="*/ 495864 w 4676704"/>
                  <a:gd name="connsiteY148" fmla="*/ 2456180 h 3896360"/>
                  <a:gd name="connsiteX149" fmla="*/ 518724 w 4676704"/>
                  <a:gd name="connsiteY149" fmla="*/ 2357120 h 3896360"/>
                  <a:gd name="connsiteX150" fmla="*/ 122486 w 4676704"/>
                  <a:gd name="connsiteY150" fmla="*/ 2334260 h 3896360"/>
                  <a:gd name="connsiteX151" fmla="*/ 122486 w 4676704"/>
                  <a:gd name="connsiteY151" fmla="*/ 2395220 h 3896360"/>
                  <a:gd name="connsiteX152" fmla="*/ 160586 w 4676704"/>
                  <a:gd name="connsiteY152" fmla="*/ 2448560 h 3896360"/>
                  <a:gd name="connsiteX153" fmla="*/ 130106 w 4676704"/>
                  <a:gd name="connsiteY153" fmla="*/ 2479040 h 3896360"/>
                  <a:gd name="connsiteX154" fmla="*/ 84386 w 4676704"/>
                  <a:gd name="connsiteY154" fmla="*/ 2471420 h 3896360"/>
                  <a:gd name="connsiteX155" fmla="*/ 15805 w 4676704"/>
                  <a:gd name="connsiteY155" fmla="*/ 2479040 h 3896360"/>
                  <a:gd name="connsiteX156" fmla="*/ 565 w 4676704"/>
                  <a:gd name="connsiteY156" fmla="*/ 2448560 h 3896360"/>
                  <a:gd name="connsiteX157" fmla="*/ 15805 w 4676704"/>
                  <a:gd name="connsiteY157" fmla="*/ 2387600 h 3896360"/>
                  <a:gd name="connsiteX158" fmla="*/ 122486 w 4676704"/>
                  <a:gd name="connsiteY158" fmla="*/ 2334260 h 3896360"/>
                  <a:gd name="connsiteX159" fmla="*/ 823524 w 4676704"/>
                  <a:gd name="connsiteY159" fmla="*/ 2204720 h 3896360"/>
                  <a:gd name="connsiteX160" fmla="*/ 899724 w 4676704"/>
                  <a:gd name="connsiteY160" fmla="*/ 2303780 h 3896360"/>
                  <a:gd name="connsiteX161" fmla="*/ 975924 w 4676704"/>
                  <a:gd name="connsiteY161" fmla="*/ 2319020 h 3896360"/>
                  <a:gd name="connsiteX162" fmla="*/ 953064 w 4676704"/>
                  <a:gd name="connsiteY162" fmla="*/ 2395220 h 3896360"/>
                  <a:gd name="connsiteX163" fmla="*/ 846384 w 4676704"/>
                  <a:gd name="connsiteY163" fmla="*/ 2425700 h 3896360"/>
                  <a:gd name="connsiteX164" fmla="*/ 770184 w 4676704"/>
                  <a:gd name="connsiteY164" fmla="*/ 2486660 h 3896360"/>
                  <a:gd name="connsiteX165" fmla="*/ 701604 w 4676704"/>
                  <a:gd name="connsiteY165" fmla="*/ 2471420 h 3896360"/>
                  <a:gd name="connsiteX166" fmla="*/ 770184 w 4676704"/>
                  <a:gd name="connsiteY166" fmla="*/ 2410460 h 3896360"/>
                  <a:gd name="connsiteX167" fmla="*/ 732084 w 4676704"/>
                  <a:gd name="connsiteY167" fmla="*/ 2319020 h 3896360"/>
                  <a:gd name="connsiteX168" fmla="*/ 823524 w 4676704"/>
                  <a:gd name="connsiteY168" fmla="*/ 2204720 h 3896360"/>
                  <a:gd name="connsiteX169" fmla="*/ 381564 w 4676704"/>
                  <a:gd name="connsiteY169" fmla="*/ 2090420 h 3896360"/>
                  <a:gd name="connsiteX170" fmla="*/ 450144 w 4676704"/>
                  <a:gd name="connsiteY170" fmla="*/ 2143760 h 3896360"/>
                  <a:gd name="connsiteX171" fmla="*/ 473004 w 4676704"/>
                  <a:gd name="connsiteY171" fmla="*/ 2181860 h 3896360"/>
                  <a:gd name="connsiteX172" fmla="*/ 427284 w 4676704"/>
                  <a:gd name="connsiteY172" fmla="*/ 2280920 h 3896360"/>
                  <a:gd name="connsiteX173" fmla="*/ 343464 w 4676704"/>
                  <a:gd name="connsiteY173" fmla="*/ 2326640 h 3896360"/>
                  <a:gd name="connsiteX174" fmla="*/ 267264 w 4676704"/>
                  <a:gd name="connsiteY174" fmla="*/ 2288540 h 3896360"/>
                  <a:gd name="connsiteX175" fmla="*/ 244404 w 4676704"/>
                  <a:gd name="connsiteY175" fmla="*/ 2235200 h 3896360"/>
                  <a:gd name="connsiteX176" fmla="*/ 267264 w 4676704"/>
                  <a:gd name="connsiteY176" fmla="*/ 2204720 h 3896360"/>
                  <a:gd name="connsiteX177" fmla="*/ 328224 w 4676704"/>
                  <a:gd name="connsiteY177" fmla="*/ 2166620 h 3896360"/>
                  <a:gd name="connsiteX178" fmla="*/ 381564 w 4676704"/>
                  <a:gd name="connsiteY178" fmla="*/ 2090420 h 3896360"/>
                  <a:gd name="connsiteX179" fmla="*/ 412044 w 4676704"/>
                  <a:gd name="connsiteY179" fmla="*/ 1861820 h 3896360"/>
                  <a:gd name="connsiteX180" fmla="*/ 488244 w 4676704"/>
                  <a:gd name="connsiteY180" fmla="*/ 1899920 h 3896360"/>
                  <a:gd name="connsiteX181" fmla="*/ 450144 w 4676704"/>
                  <a:gd name="connsiteY181" fmla="*/ 1998980 h 3896360"/>
                  <a:gd name="connsiteX182" fmla="*/ 312984 w 4676704"/>
                  <a:gd name="connsiteY182" fmla="*/ 2044700 h 3896360"/>
                  <a:gd name="connsiteX183" fmla="*/ 274884 w 4676704"/>
                  <a:gd name="connsiteY183" fmla="*/ 2136140 h 3896360"/>
                  <a:gd name="connsiteX184" fmla="*/ 221544 w 4676704"/>
                  <a:gd name="connsiteY184" fmla="*/ 2128520 h 3896360"/>
                  <a:gd name="connsiteX185" fmla="*/ 168204 w 4676704"/>
                  <a:gd name="connsiteY185" fmla="*/ 2059940 h 3896360"/>
                  <a:gd name="connsiteX186" fmla="*/ 175824 w 4676704"/>
                  <a:gd name="connsiteY186" fmla="*/ 1968500 h 3896360"/>
                  <a:gd name="connsiteX187" fmla="*/ 244404 w 4676704"/>
                  <a:gd name="connsiteY187" fmla="*/ 1922780 h 3896360"/>
                  <a:gd name="connsiteX188" fmla="*/ 320604 w 4676704"/>
                  <a:gd name="connsiteY188" fmla="*/ 1930400 h 3896360"/>
                  <a:gd name="connsiteX189" fmla="*/ 412044 w 4676704"/>
                  <a:gd name="connsiteY189" fmla="*/ 1861820 h 3896360"/>
                  <a:gd name="connsiteX190" fmla="*/ 747324 w 4676704"/>
                  <a:gd name="connsiteY190" fmla="*/ 1648460 h 3896360"/>
                  <a:gd name="connsiteX191" fmla="*/ 808284 w 4676704"/>
                  <a:gd name="connsiteY191" fmla="*/ 1671320 h 3896360"/>
                  <a:gd name="connsiteX192" fmla="*/ 838764 w 4676704"/>
                  <a:gd name="connsiteY192" fmla="*/ 1762760 h 3896360"/>
                  <a:gd name="connsiteX193" fmla="*/ 800665 w 4676704"/>
                  <a:gd name="connsiteY193" fmla="*/ 1808480 h 3896360"/>
                  <a:gd name="connsiteX194" fmla="*/ 724464 w 4676704"/>
                  <a:gd name="connsiteY194" fmla="*/ 1861820 h 3896360"/>
                  <a:gd name="connsiteX195" fmla="*/ 785424 w 4676704"/>
                  <a:gd name="connsiteY195" fmla="*/ 1884680 h 3896360"/>
                  <a:gd name="connsiteX196" fmla="*/ 846384 w 4676704"/>
                  <a:gd name="connsiteY196" fmla="*/ 1869440 h 3896360"/>
                  <a:gd name="connsiteX197" fmla="*/ 876864 w 4676704"/>
                  <a:gd name="connsiteY197" fmla="*/ 1915160 h 3896360"/>
                  <a:gd name="connsiteX198" fmla="*/ 831144 w 4676704"/>
                  <a:gd name="connsiteY198" fmla="*/ 2014220 h 3896360"/>
                  <a:gd name="connsiteX199" fmla="*/ 754945 w 4676704"/>
                  <a:gd name="connsiteY199" fmla="*/ 2029460 h 3896360"/>
                  <a:gd name="connsiteX200" fmla="*/ 671125 w 4676704"/>
                  <a:gd name="connsiteY200" fmla="*/ 1983740 h 3896360"/>
                  <a:gd name="connsiteX201" fmla="*/ 671125 w 4676704"/>
                  <a:gd name="connsiteY201" fmla="*/ 1907540 h 3896360"/>
                  <a:gd name="connsiteX202" fmla="*/ 640645 w 4676704"/>
                  <a:gd name="connsiteY202" fmla="*/ 1838960 h 3896360"/>
                  <a:gd name="connsiteX203" fmla="*/ 579685 w 4676704"/>
                  <a:gd name="connsiteY203" fmla="*/ 1793240 h 3896360"/>
                  <a:gd name="connsiteX204" fmla="*/ 617785 w 4676704"/>
                  <a:gd name="connsiteY204" fmla="*/ 1747520 h 3896360"/>
                  <a:gd name="connsiteX205" fmla="*/ 686365 w 4676704"/>
                  <a:gd name="connsiteY205" fmla="*/ 1739900 h 3896360"/>
                  <a:gd name="connsiteX206" fmla="*/ 747324 w 4676704"/>
                  <a:gd name="connsiteY206" fmla="*/ 1648460 h 3896360"/>
                  <a:gd name="connsiteX207" fmla="*/ 556824 w 4676704"/>
                  <a:gd name="connsiteY207" fmla="*/ 1541780 h 3896360"/>
                  <a:gd name="connsiteX208" fmla="*/ 663505 w 4676704"/>
                  <a:gd name="connsiteY208" fmla="*/ 1549400 h 3896360"/>
                  <a:gd name="connsiteX209" fmla="*/ 686365 w 4676704"/>
                  <a:gd name="connsiteY209" fmla="*/ 1633220 h 3896360"/>
                  <a:gd name="connsiteX210" fmla="*/ 610165 w 4676704"/>
                  <a:gd name="connsiteY210" fmla="*/ 1648460 h 3896360"/>
                  <a:gd name="connsiteX211" fmla="*/ 579685 w 4676704"/>
                  <a:gd name="connsiteY211" fmla="*/ 1709420 h 3896360"/>
                  <a:gd name="connsiteX212" fmla="*/ 518725 w 4676704"/>
                  <a:gd name="connsiteY212" fmla="*/ 1663700 h 3896360"/>
                  <a:gd name="connsiteX213" fmla="*/ 442525 w 4676704"/>
                  <a:gd name="connsiteY213" fmla="*/ 1739900 h 3896360"/>
                  <a:gd name="connsiteX214" fmla="*/ 320605 w 4676704"/>
                  <a:gd name="connsiteY214" fmla="*/ 1747520 h 3896360"/>
                  <a:gd name="connsiteX215" fmla="*/ 305365 w 4676704"/>
                  <a:gd name="connsiteY215" fmla="*/ 1686560 h 3896360"/>
                  <a:gd name="connsiteX216" fmla="*/ 412045 w 4676704"/>
                  <a:gd name="connsiteY216" fmla="*/ 1625600 h 3896360"/>
                  <a:gd name="connsiteX217" fmla="*/ 556824 w 4676704"/>
                  <a:gd name="connsiteY217" fmla="*/ 1541780 h 3896360"/>
                  <a:gd name="connsiteX218" fmla="*/ 808285 w 4676704"/>
                  <a:gd name="connsiteY218" fmla="*/ 1351280 h 3896360"/>
                  <a:gd name="connsiteX219" fmla="*/ 884485 w 4676704"/>
                  <a:gd name="connsiteY219" fmla="*/ 1366520 h 3896360"/>
                  <a:gd name="connsiteX220" fmla="*/ 914965 w 4676704"/>
                  <a:gd name="connsiteY220" fmla="*/ 1435100 h 3896360"/>
                  <a:gd name="connsiteX221" fmla="*/ 846385 w 4676704"/>
                  <a:gd name="connsiteY221" fmla="*/ 1442720 h 3896360"/>
                  <a:gd name="connsiteX222" fmla="*/ 747325 w 4676704"/>
                  <a:gd name="connsiteY222" fmla="*/ 1488440 h 3896360"/>
                  <a:gd name="connsiteX223" fmla="*/ 716845 w 4676704"/>
                  <a:gd name="connsiteY223" fmla="*/ 1457960 h 3896360"/>
                  <a:gd name="connsiteX224" fmla="*/ 808285 w 4676704"/>
                  <a:gd name="connsiteY224" fmla="*/ 1351280 h 3896360"/>
                  <a:gd name="connsiteX225" fmla="*/ 876865 w 4676704"/>
                  <a:gd name="connsiteY225" fmla="*/ 1153160 h 3896360"/>
                  <a:gd name="connsiteX226" fmla="*/ 884485 w 4676704"/>
                  <a:gd name="connsiteY226" fmla="*/ 1267460 h 3896360"/>
                  <a:gd name="connsiteX227" fmla="*/ 770185 w 4676704"/>
                  <a:gd name="connsiteY227" fmla="*/ 1297940 h 3896360"/>
                  <a:gd name="connsiteX228" fmla="*/ 739705 w 4676704"/>
                  <a:gd name="connsiteY228" fmla="*/ 1244600 h 3896360"/>
                  <a:gd name="connsiteX229" fmla="*/ 785425 w 4676704"/>
                  <a:gd name="connsiteY229" fmla="*/ 1206500 h 3896360"/>
                  <a:gd name="connsiteX230" fmla="*/ 876865 w 4676704"/>
                  <a:gd name="connsiteY230" fmla="*/ 1153160 h 3896360"/>
                  <a:gd name="connsiteX231" fmla="*/ 869245 w 4676704"/>
                  <a:gd name="connsiteY231" fmla="*/ 855980 h 3896360"/>
                  <a:gd name="connsiteX232" fmla="*/ 831145 w 4676704"/>
                  <a:gd name="connsiteY232" fmla="*/ 932180 h 3896360"/>
                  <a:gd name="connsiteX233" fmla="*/ 770185 w 4676704"/>
                  <a:gd name="connsiteY233" fmla="*/ 1008380 h 3896360"/>
                  <a:gd name="connsiteX234" fmla="*/ 754945 w 4676704"/>
                  <a:gd name="connsiteY234" fmla="*/ 1107440 h 3896360"/>
                  <a:gd name="connsiteX235" fmla="*/ 640645 w 4676704"/>
                  <a:gd name="connsiteY235" fmla="*/ 1160780 h 3896360"/>
                  <a:gd name="connsiteX236" fmla="*/ 541585 w 4676704"/>
                  <a:gd name="connsiteY236" fmla="*/ 1137920 h 3896360"/>
                  <a:gd name="connsiteX237" fmla="*/ 594925 w 4676704"/>
                  <a:gd name="connsiteY237" fmla="*/ 1031240 h 3896360"/>
                  <a:gd name="connsiteX238" fmla="*/ 671125 w 4676704"/>
                  <a:gd name="connsiteY238" fmla="*/ 939800 h 3896360"/>
                  <a:gd name="connsiteX239" fmla="*/ 762565 w 4676704"/>
                  <a:gd name="connsiteY239" fmla="*/ 894080 h 3896360"/>
                  <a:gd name="connsiteX240" fmla="*/ 869245 w 4676704"/>
                  <a:gd name="connsiteY240" fmla="*/ 855980 h 3896360"/>
                  <a:gd name="connsiteX241" fmla="*/ 2619304 w 4676704"/>
                  <a:gd name="connsiteY241" fmla="*/ 607060 h 3896360"/>
                  <a:gd name="connsiteX242" fmla="*/ 2550724 w 4676704"/>
                  <a:gd name="connsiteY242" fmla="*/ 624840 h 3896360"/>
                  <a:gd name="connsiteX243" fmla="*/ 2517704 w 4676704"/>
                  <a:gd name="connsiteY243" fmla="*/ 660400 h 3896360"/>
                  <a:gd name="connsiteX244" fmla="*/ 2482144 w 4676704"/>
                  <a:gd name="connsiteY244" fmla="*/ 690880 h 3896360"/>
                  <a:gd name="connsiteX245" fmla="*/ 2449124 w 4676704"/>
                  <a:gd name="connsiteY245" fmla="*/ 716280 h 3896360"/>
                  <a:gd name="connsiteX246" fmla="*/ 2395784 w 4676704"/>
                  <a:gd name="connsiteY246" fmla="*/ 708660 h 3896360"/>
                  <a:gd name="connsiteX247" fmla="*/ 2398324 w 4676704"/>
                  <a:gd name="connsiteY247" fmla="*/ 673100 h 3896360"/>
                  <a:gd name="connsiteX248" fmla="*/ 2398324 w 4676704"/>
                  <a:gd name="connsiteY248" fmla="*/ 637540 h 3896360"/>
                  <a:gd name="connsiteX249" fmla="*/ 2372924 w 4676704"/>
                  <a:gd name="connsiteY249" fmla="*/ 614680 h 3896360"/>
                  <a:gd name="connsiteX250" fmla="*/ 2339904 w 4676704"/>
                  <a:gd name="connsiteY250" fmla="*/ 609600 h 3896360"/>
                  <a:gd name="connsiteX251" fmla="*/ 2289104 w 4676704"/>
                  <a:gd name="connsiteY251" fmla="*/ 614680 h 3896360"/>
                  <a:gd name="connsiteX252" fmla="*/ 2243384 w 4676704"/>
                  <a:gd name="connsiteY252" fmla="*/ 637540 h 3896360"/>
                  <a:gd name="connsiteX253" fmla="*/ 2215444 w 4676704"/>
                  <a:gd name="connsiteY253" fmla="*/ 673100 h 3896360"/>
                  <a:gd name="connsiteX254" fmla="*/ 2215444 w 4676704"/>
                  <a:gd name="connsiteY254" fmla="*/ 718820 h 3896360"/>
                  <a:gd name="connsiteX255" fmla="*/ 2187504 w 4676704"/>
                  <a:gd name="connsiteY255" fmla="*/ 726440 h 3896360"/>
                  <a:gd name="connsiteX256" fmla="*/ 2139244 w 4676704"/>
                  <a:gd name="connsiteY256" fmla="*/ 726440 h 3896360"/>
                  <a:gd name="connsiteX257" fmla="*/ 2116384 w 4676704"/>
                  <a:gd name="connsiteY257" fmla="*/ 774700 h 3896360"/>
                  <a:gd name="connsiteX258" fmla="*/ 2088444 w 4676704"/>
                  <a:gd name="connsiteY258" fmla="*/ 812800 h 3896360"/>
                  <a:gd name="connsiteX259" fmla="*/ 2068124 w 4676704"/>
                  <a:gd name="connsiteY259" fmla="*/ 850900 h 3896360"/>
                  <a:gd name="connsiteX260" fmla="*/ 2056694 w 4676704"/>
                  <a:gd name="connsiteY260" fmla="*/ 903605 h 3896360"/>
                  <a:gd name="connsiteX261" fmla="*/ 2063679 w 4676704"/>
                  <a:gd name="connsiteY261" fmla="*/ 980440 h 3896360"/>
                  <a:gd name="connsiteX262" fmla="*/ 2088444 w 4676704"/>
                  <a:gd name="connsiteY262" fmla="*/ 1049655 h 3896360"/>
                  <a:gd name="connsiteX263" fmla="*/ 2096064 w 4676704"/>
                  <a:gd name="connsiteY263" fmla="*/ 1089660 h 3896360"/>
                  <a:gd name="connsiteX264" fmla="*/ 2151944 w 4676704"/>
                  <a:gd name="connsiteY264" fmla="*/ 1092200 h 3896360"/>
                  <a:gd name="connsiteX265" fmla="*/ 2217984 w 4676704"/>
                  <a:gd name="connsiteY265" fmla="*/ 1066800 h 3896360"/>
                  <a:gd name="connsiteX266" fmla="*/ 2271324 w 4676704"/>
                  <a:gd name="connsiteY266" fmla="*/ 1061720 h 3896360"/>
                  <a:gd name="connsiteX267" fmla="*/ 2284024 w 4676704"/>
                  <a:gd name="connsiteY267" fmla="*/ 1097280 h 3896360"/>
                  <a:gd name="connsiteX268" fmla="*/ 2273864 w 4676704"/>
                  <a:gd name="connsiteY268" fmla="*/ 1135380 h 3896360"/>
                  <a:gd name="connsiteX269" fmla="*/ 2281484 w 4676704"/>
                  <a:gd name="connsiteY269" fmla="*/ 1173480 h 3896360"/>
                  <a:gd name="connsiteX270" fmla="*/ 2306884 w 4676704"/>
                  <a:gd name="connsiteY270" fmla="*/ 1186180 h 3896360"/>
                  <a:gd name="connsiteX271" fmla="*/ 2360224 w 4676704"/>
                  <a:gd name="connsiteY271" fmla="*/ 1201420 h 3896360"/>
                  <a:gd name="connsiteX272" fmla="*/ 2418644 w 4676704"/>
                  <a:gd name="connsiteY272" fmla="*/ 1188720 h 3896360"/>
                  <a:gd name="connsiteX273" fmla="*/ 2487224 w 4676704"/>
                  <a:gd name="connsiteY273" fmla="*/ 1209040 h 3896360"/>
                  <a:gd name="connsiteX274" fmla="*/ 2527864 w 4676704"/>
                  <a:gd name="connsiteY274" fmla="*/ 1170940 h 3896360"/>
                  <a:gd name="connsiteX275" fmla="*/ 2558344 w 4676704"/>
                  <a:gd name="connsiteY275" fmla="*/ 1145540 h 3896360"/>
                  <a:gd name="connsiteX276" fmla="*/ 2637084 w 4676704"/>
                  <a:gd name="connsiteY276" fmla="*/ 1115060 h 3896360"/>
                  <a:gd name="connsiteX277" fmla="*/ 2662484 w 4676704"/>
                  <a:gd name="connsiteY277" fmla="*/ 1165860 h 3896360"/>
                  <a:gd name="connsiteX278" fmla="*/ 2751384 w 4676704"/>
                  <a:gd name="connsiteY278" fmla="*/ 1160780 h 3896360"/>
                  <a:gd name="connsiteX279" fmla="*/ 2802184 w 4676704"/>
                  <a:gd name="connsiteY279" fmla="*/ 1112520 h 3896360"/>
                  <a:gd name="connsiteX280" fmla="*/ 2845364 w 4676704"/>
                  <a:gd name="connsiteY280" fmla="*/ 1074420 h 3896360"/>
                  <a:gd name="connsiteX281" fmla="*/ 2878384 w 4676704"/>
                  <a:gd name="connsiteY281" fmla="*/ 988060 h 3896360"/>
                  <a:gd name="connsiteX282" fmla="*/ 2880924 w 4676704"/>
                  <a:gd name="connsiteY282" fmla="*/ 939800 h 3896360"/>
                  <a:gd name="connsiteX283" fmla="*/ 2916484 w 4676704"/>
                  <a:gd name="connsiteY283" fmla="*/ 881380 h 3896360"/>
                  <a:gd name="connsiteX284" fmla="*/ 2898704 w 4676704"/>
                  <a:gd name="connsiteY284" fmla="*/ 825500 h 3896360"/>
                  <a:gd name="connsiteX285" fmla="*/ 2850444 w 4676704"/>
                  <a:gd name="connsiteY285" fmla="*/ 787400 h 3896360"/>
                  <a:gd name="connsiteX286" fmla="*/ 2784404 w 4676704"/>
                  <a:gd name="connsiteY286" fmla="*/ 777240 h 3896360"/>
                  <a:gd name="connsiteX287" fmla="*/ 2766624 w 4676704"/>
                  <a:gd name="connsiteY287" fmla="*/ 741680 h 3896360"/>
                  <a:gd name="connsiteX288" fmla="*/ 2741224 w 4676704"/>
                  <a:gd name="connsiteY288" fmla="*/ 688340 h 3896360"/>
                  <a:gd name="connsiteX289" fmla="*/ 2690424 w 4676704"/>
                  <a:gd name="connsiteY289" fmla="*/ 642620 h 3896360"/>
                  <a:gd name="connsiteX290" fmla="*/ 2619304 w 4676704"/>
                  <a:gd name="connsiteY290" fmla="*/ 607060 h 3896360"/>
                  <a:gd name="connsiteX291" fmla="*/ 2492304 w 4676704"/>
                  <a:gd name="connsiteY291" fmla="*/ 0 h 3896360"/>
                  <a:gd name="connsiteX292" fmla="*/ 2532944 w 4676704"/>
                  <a:gd name="connsiteY292" fmla="*/ 5080 h 3896360"/>
                  <a:gd name="connsiteX293" fmla="*/ 2654864 w 4676704"/>
                  <a:gd name="connsiteY293" fmla="*/ 66040 h 3896360"/>
                  <a:gd name="connsiteX294" fmla="*/ 2685344 w 4676704"/>
                  <a:gd name="connsiteY294" fmla="*/ 193040 h 3896360"/>
                  <a:gd name="connsiteX295" fmla="*/ 2715824 w 4676704"/>
                  <a:gd name="connsiteY295" fmla="*/ 223520 h 3896360"/>
                  <a:gd name="connsiteX296" fmla="*/ 2832664 w 4676704"/>
                  <a:gd name="connsiteY296" fmla="*/ 259080 h 3896360"/>
                  <a:gd name="connsiteX297" fmla="*/ 2868224 w 4676704"/>
                  <a:gd name="connsiteY297" fmla="*/ 238760 h 3896360"/>
                  <a:gd name="connsiteX298" fmla="*/ 2888544 w 4676704"/>
                  <a:gd name="connsiteY298" fmla="*/ 142240 h 3896360"/>
                  <a:gd name="connsiteX299" fmla="*/ 2913944 w 4676704"/>
                  <a:gd name="connsiteY299" fmla="*/ 106680 h 3896360"/>
                  <a:gd name="connsiteX300" fmla="*/ 2969824 w 4676704"/>
                  <a:gd name="connsiteY300" fmla="*/ 101600 h 3896360"/>
                  <a:gd name="connsiteX301" fmla="*/ 3010464 w 4676704"/>
                  <a:gd name="connsiteY301" fmla="*/ 142240 h 3896360"/>
                  <a:gd name="connsiteX302" fmla="*/ 2959664 w 4676704"/>
                  <a:gd name="connsiteY302" fmla="*/ 223520 h 3896360"/>
                  <a:gd name="connsiteX303" fmla="*/ 2974904 w 4676704"/>
                  <a:gd name="connsiteY303" fmla="*/ 254000 h 3896360"/>
                  <a:gd name="connsiteX304" fmla="*/ 3005384 w 4676704"/>
                  <a:gd name="connsiteY304" fmla="*/ 299720 h 3896360"/>
                  <a:gd name="connsiteX305" fmla="*/ 3025704 w 4676704"/>
                  <a:gd name="connsiteY305" fmla="*/ 335280 h 3896360"/>
                  <a:gd name="connsiteX306" fmla="*/ 3005384 w 4676704"/>
                  <a:gd name="connsiteY306" fmla="*/ 426720 h 3896360"/>
                  <a:gd name="connsiteX307" fmla="*/ 3046024 w 4676704"/>
                  <a:gd name="connsiteY307" fmla="*/ 477520 h 3896360"/>
                  <a:gd name="connsiteX308" fmla="*/ 3157784 w 4676704"/>
                  <a:gd name="connsiteY308" fmla="*/ 497840 h 3896360"/>
                  <a:gd name="connsiteX309" fmla="*/ 3223824 w 4676704"/>
                  <a:gd name="connsiteY309" fmla="*/ 497840 h 3896360"/>
                  <a:gd name="connsiteX310" fmla="*/ 3325424 w 4676704"/>
                  <a:gd name="connsiteY310" fmla="*/ 452120 h 3896360"/>
                  <a:gd name="connsiteX311" fmla="*/ 3477824 w 4676704"/>
                  <a:gd name="connsiteY311" fmla="*/ 472440 h 3896360"/>
                  <a:gd name="connsiteX312" fmla="*/ 3823264 w 4676704"/>
                  <a:gd name="connsiteY312" fmla="*/ 502920 h 3896360"/>
                  <a:gd name="connsiteX313" fmla="*/ 3874064 w 4676704"/>
                  <a:gd name="connsiteY313" fmla="*/ 487680 h 3896360"/>
                  <a:gd name="connsiteX314" fmla="*/ 3909624 w 4676704"/>
                  <a:gd name="connsiteY314" fmla="*/ 391160 h 3896360"/>
                  <a:gd name="connsiteX315" fmla="*/ 3955344 w 4676704"/>
                  <a:gd name="connsiteY315" fmla="*/ 370840 h 3896360"/>
                  <a:gd name="connsiteX316" fmla="*/ 4006144 w 4676704"/>
                  <a:gd name="connsiteY316" fmla="*/ 386080 h 3896360"/>
                  <a:gd name="connsiteX317" fmla="*/ 4133144 w 4676704"/>
                  <a:gd name="connsiteY317" fmla="*/ 441960 h 3896360"/>
                  <a:gd name="connsiteX318" fmla="*/ 4214424 w 4676704"/>
                  <a:gd name="connsiteY318" fmla="*/ 508000 h 3896360"/>
                  <a:gd name="connsiteX319" fmla="*/ 4219504 w 4676704"/>
                  <a:gd name="connsiteY319" fmla="*/ 558800 h 3896360"/>
                  <a:gd name="connsiteX320" fmla="*/ 4224584 w 4676704"/>
                  <a:gd name="connsiteY320" fmla="*/ 614680 h 3896360"/>
                  <a:gd name="connsiteX321" fmla="*/ 4265224 w 4676704"/>
                  <a:gd name="connsiteY321" fmla="*/ 645160 h 3896360"/>
                  <a:gd name="connsiteX322" fmla="*/ 4300784 w 4676704"/>
                  <a:gd name="connsiteY322" fmla="*/ 685800 h 3896360"/>
                  <a:gd name="connsiteX323" fmla="*/ 4305864 w 4676704"/>
                  <a:gd name="connsiteY323" fmla="*/ 889000 h 3896360"/>
                  <a:gd name="connsiteX324" fmla="*/ 4346504 w 4676704"/>
                  <a:gd name="connsiteY324" fmla="*/ 939800 h 3896360"/>
                  <a:gd name="connsiteX325" fmla="*/ 4493824 w 4676704"/>
                  <a:gd name="connsiteY325" fmla="*/ 1036320 h 3896360"/>
                  <a:gd name="connsiteX326" fmla="*/ 4478584 w 4676704"/>
                  <a:gd name="connsiteY326" fmla="*/ 1092200 h 3896360"/>
                  <a:gd name="connsiteX327" fmla="*/ 4488744 w 4676704"/>
                  <a:gd name="connsiteY327" fmla="*/ 1143000 h 3896360"/>
                  <a:gd name="connsiteX328" fmla="*/ 4539544 w 4676704"/>
                  <a:gd name="connsiteY328" fmla="*/ 1193800 h 3896360"/>
                  <a:gd name="connsiteX329" fmla="*/ 4630984 w 4676704"/>
                  <a:gd name="connsiteY329" fmla="*/ 1259840 h 3896360"/>
                  <a:gd name="connsiteX330" fmla="*/ 4676704 w 4676704"/>
                  <a:gd name="connsiteY330" fmla="*/ 1351280 h 3896360"/>
                  <a:gd name="connsiteX331" fmla="*/ 4641144 w 4676704"/>
                  <a:gd name="connsiteY331" fmla="*/ 1468120 h 3896360"/>
                  <a:gd name="connsiteX332" fmla="*/ 4600504 w 4676704"/>
                  <a:gd name="connsiteY332" fmla="*/ 1447800 h 3896360"/>
                  <a:gd name="connsiteX333" fmla="*/ 4524304 w 4676704"/>
                  <a:gd name="connsiteY333" fmla="*/ 1478280 h 3896360"/>
                  <a:gd name="connsiteX334" fmla="*/ 4488744 w 4676704"/>
                  <a:gd name="connsiteY334" fmla="*/ 1539240 h 3896360"/>
                  <a:gd name="connsiteX335" fmla="*/ 4443024 w 4676704"/>
                  <a:gd name="connsiteY335" fmla="*/ 1544320 h 3896360"/>
                  <a:gd name="connsiteX336" fmla="*/ 4387144 w 4676704"/>
                  <a:gd name="connsiteY336" fmla="*/ 1544320 h 3896360"/>
                  <a:gd name="connsiteX337" fmla="*/ 4392224 w 4676704"/>
                  <a:gd name="connsiteY337" fmla="*/ 1620520 h 3896360"/>
                  <a:gd name="connsiteX338" fmla="*/ 4305864 w 4676704"/>
                  <a:gd name="connsiteY338" fmla="*/ 1615440 h 3896360"/>
                  <a:gd name="connsiteX339" fmla="*/ 4229664 w 4676704"/>
                  <a:gd name="connsiteY339" fmla="*/ 1564640 h 3896360"/>
                  <a:gd name="connsiteX340" fmla="*/ 4183944 w 4676704"/>
                  <a:gd name="connsiteY340" fmla="*/ 1559560 h 3896360"/>
                  <a:gd name="connsiteX341" fmla="*/ 4163624 w 4676704"/>
                  <a:gd name="connsiteY341" fmla="*/ 1610360 h 3896360"/>
                  <a:gd name="connsiteX342" fmla="*/ 4183944 w 4676704"/>
                  <a:gd name="connsiteY342" fmla="*/ 1666240 h 3896360"/>
                  <a:gd name="connsiteX343" fmla="*/ 4336344 w 4676704"/>
                  <a:gd name="connsiteY343" fmla="*/ 1762760 h 3896360"/>
                  <a:gd name="connsiteX344" fmla="*/ 4371904 w 4676704"/>
                  <a:gd name="connsiteY344" fmla="*/ 1757680 h 3896360"/>
                  <a:gd name="connsiteX345" fmla="*/ 4432864 w 4676704"/>
                  <a:gd name="connsiteY345" fmla="*/ 1717040 h 3896360"/>
                  <a:gd name="connsiteX346" fmla="*/ 4580184 w 4676704"/>
                  <a:gd name="connsiteY346" fmla="*/ 1706880 h 3896360"/>
                  <a:gd name="connsiteX347" fmla="*/ 4646224 w 4676704"/>
                  <a:gd name="connsiteY347" fmla="*/ 1788160 h 3896360"/>
                  <a:gd name="connsiteX348" fmla="*/ 4636064 w 4676704"/>
                  <a:gd name="connsiteY348" fmla="*/ 1844040 h 3896360"/>
                  <a:gd name="connsiteX349" fmla="*/ 4554784 w 4676704"/>
                  <a:gd name="connsiteY349" fmla="*/ 2072640 h 3896360"/>
                  <a:gd name="connsiteX350" fmla="*/ 4503984 w 4676704"/>
                  <a:gd name="connsiteY350" fmla="*/ 2092960 h 3896360"/>
                  <a:gd name="connsiteX351" fmla="*/ 4376984 w 4676704"/>
                  <a:gd name="connsiteY351" fmla="*/ 2113280 h 3896360"/>
                  <a:gd name="connsiteX352" fmla="*/ 4336344 w 4676704"/>
                  <a:gd name="connsiteY352" fmla="*/ 2143760 h 3896360"/>
                  <a:gd name="connsiteX353" fmla="*/ 4321104 w 4676704"/>
                  <a:gd name="connsiteY353" fmla="*/ 2235200 h 3896360"/>
                  <a:gd name="connsiteX354" fmla="*/ 4321104 w 4676704"/>
                  <a:gd name="connsiteY354" fmla="*/ 2296160 h 3896360"/>
                  <a:gd name="connsiteX355" fmla="*/ 4346504 w 4676704"/>
                  <a:gd name="connsiteY355" fmla="*/ 2321560 h 3896360"/>
                  <a:gd name="connsiteX356" fmla="*/ 4366824 w 4676704"/>
                  <a:gd name="connsiteY356" fmla="*/ 2362200 h 3896360"/>
                  <a:gd name="connsiteX357" fmla="*/ 4326184 w 4676704"/>
                  <a:gd name="connsiteY357" fmla="*/ 2407920 h 3896360"/>
                  <a:gd name="connsiteX358" fmla="*/ 4107744 w 4676704"/>
                  <a:gd name="connsiteY358" fmla="*/ 2311400 h 3896360"/>
                  <a:gd name="connsiteX359" fmla="*/ 4087424 w 4676704"/>
                  <a:gd name="connsiteY359" fmla="*/ 2133600 h 3896360"/>
                  <a:gd name="connsiteX360" fmla="*/ 4102664 w 4676704"/>
                  <a:gd name="connsiteY360" fmla="*/ 2072640 h 3896360"/>
                  <a:gd name="connsiteX361" fmla="*/ 4183944 w 4676704"/>
                  <a:gd name="connsiteY361" fmla="*/ 2052320 h 3896360"/>
                  <a:gd name="connsiteX362" fmla="*/ 4183944 w 4676704"/>
                  <a:gd name="connsiteY362" fmla="*/ 2001520 h 3896360"/>
                  <a:gd name="connsiteX363" fmla="*/ 4092504 w 4676704"/>
                  <a:gd name="connsiteY363" fmla="*/ 1894840 h 3896360"/>
                  <a:gd name="connsiteX364" fmla="*/ 4021384 w 4676704"/>
                  <a:gd name="connsiteY364" fmla="*/ 1889760 h 3896360"/>
                  <a:gd name="connsiteX365" fmla="*/ 4062024 w 4676704"/>
                  <a:gd name="connsiteY365" fmla="*/ 1818640 h 3896360"/>
                  <a:gd name="connsiteX366" fmla="*/ 3995984 w 4676704"/>
                  <a:gd name="connsiteY366" fmla="*/ 1711960 h 3896360"/>
                  <a:gd name="connsiteX367" fmla="*/ 3965504 w 4676704"/>
                  <a:gd name="connsiteY367" fmla="*/ 1722120 h 3896360"/>
                  <a:gd name="connsiteX368" fmla="*/ 3955344 w 4676704"/>
                  <a:gd name="connsiteY368" fmla="*/ 1762760 h 3896360"/>
                  <a:gd name="connsiteX369" fmla="*/ 3935024 w 4676704"/>
                  <a:gd name="connsiteY369" fmla="*/ 1783080 h 3896360"/>
                  <a:gd name="connsiteX370" fmla="*/ 3813104 w 4676704"/>
                  <a:gd name="connsiteY370" fmla="*/ 1778000 h 3896360"/>
                  <a:gd name="connsiteX371" fmla="*/ 3808024 w 4676704"/>
                  <a:gd name="connsiteY371" fmla="*/ 1798320 h 3896360"/>
                  <a:gd name="connsiteX372" fmla="*/ 3818184 w 4676704"/>
                  <a:gd name="connsiteY372" fmla="*/ 1854200 h 3896360"/>
                  <a:gd name="connsiteX373" fmla="*/ 3802944 w 4676704"/>
                  <a:gd name="connsiteY373" fmla="*/ 1905000 h 3896360"/>
                  <a:gd name="connsiteX374" fmla="*/ 3747064 w 4676704"/>
                  <a:gd name="connsiteY374" fmla="*/ 2006600 h 3896360"/>
                  <a:gd name="connsiteX375" fmla="*/ 3736904 w 4676704"/>
                  <a:gd name="connsiteY375" fmla="*/ 2067560 h 3896360"/>
                  <a:gd name="connsiteX376" fmla="*/ 3762304 w 4676704"/>
                  <a:gd name="connsiteY376" fmla="*/ 2123440 h 3896360"/>
                  <a:gd name="connsiteX377" fmla="*/ 4021384 w 4676704"/>
                  <a:gd name="connsiteY377" fmla="*/ 2336800 h 3896360"/>
                  <a:gd name="connsiteX378" fmla="*/ 4036624 w 4676704"/>
                  <a:gd name="connsiteY378" fmla="*/ 2387600 h 3896360"/>
                  <a:gd name="connsiteX379" fmla="*/ 4026464 w 4676704"/>
                  <a:gd name="connsiteY379" fmla="*/ 2484120 h 3896360"/>
                  <a:gd name="connsiteX380" fmla="*/ 3990904 w 4676704"/>
                  <a:gd name="connsiteY380" fmla="*/ 2524760 h 3896360"/>
                  <a:gd name="connsiteX381" fmla="*/ 3924864 w 4676704"/>
                  <a:gd name="connsiteY381" fmla="*/ 2514600 h 3896360"/>
                  <a:gd name="connsiteX382" fmla="*/ 3787704 w 4676704"/>
                  <a:gd name="connsiteY382" fmla="*/ 2540000 h 3896360"/>
                  <a:gd name="connsiteX383" fmla="*/ 3777544 w 4676704"/>
                  <a:gd name="connsiteY383" fmla="*/ 2580640 h 3896360"/>
                  <a:gd name="connsiteX384" fmla="*/ 3802944 w 4676704"/>
                  <a:gd name="connsiteY384" fmla="*/ 2626360 h 3896360"/>
                  <a:gd name="connsiteX385" fmla="*/ 3787704 w 4676704"/>
                  <a:gd name="connsiteY385" fmla="*/ 2661920 h 3896360"/>
                  <a:gd name="connsiteX386" fmla="*/ 3716584 w 4676704"/>
                  <a:gd name="connsiteY386" fmla="*/ 2778760 h 3896360"/>
                  <a:gd name="connsiteX387" fmla="*/ 3706424 w 4676704"/>
                  <a:gd name="connsiteY387" fmla="*/ 2829560 h 3896360"/>
                  <a:gd name="connsiteX388" fmla="*/ 3675944 w 4676704"/>
                  <a:gd name="connsiteY388" fmla="*/ 2839720 h 3896360"/>
                  <a:gd name="connsiteX389" fmla="*/ 3620064 w 4676704"/>
                  <a:gd name="connsiteY389" fmla="*/ 2819400 h 3896360"/>
                  <a:gd name="connsiteX390" fmla="*/ 3589584 w 4676704"/>
                  <a:gd name="connsiteY390" fmla="*/ 2839720 h 3896360"/>
                  <a:gd name="connsiteX391" fmla="*/ 3589584 w 4676704"/>
                  <a:gd name="connsiteY391" fmla="*/ 2875280 h 3896360"/>
                  <a:gd name="connsiteX392" fmla="*/ 3625144 w 4676704"/>
                  <a:gd name="connsiteY392" fmla="*/ 2910840 h 3896360"/>
                  <a:gd name="connsiteX393" fmla="*/ 3569264 w 4676704"/>
                  <a:gd name="connsiteY393" fmla="*/ 2946400 h 3896360"/>
                  <a:gd name="connsiteX394" fmla="*/ 3493064 w 4676704"/>
                  <a:gd name="connsiteY394" fmla="*/ 2931160 h 3896360"/>
                  <a:gd name="connsiteX395" fmla="*/ 3487984 w 4676704"/>
                  <a:gd name="connsiteY395" fmla="*/ 2860040 h 3896360"/>
                  <a:gd name="connsiteX396" fmla="*/ 3442264 w 4676704"/>
                  <a:gd name="connsiteY396" fmla="*/ 2819400 h 3896360"/>
                  <a:gd name="connsiteX397" fmla="*/ 3421944 w 4676704"/>
                  <a:gd name="connsiteY397" fmla="*/ 2753360 h 3896360"/>
                  <a:gd name="connsiteX398" fmla="*/ 3371144 w 4676704"/>
                  <a:gd name="connsiteY398" fmla="*/ 2697480 h 3896360"/>
                  <a:gd name="connsiteX399" fmla="*/ 3259384 w 4676704"/>
                  <a:gd name="connsiteY399" fmla="*/ 2672080 h 3896360"/>
                  <a:gd name="connsiteX400" fmla="*/ 3152704 w 4676704"/>
                  <a:gd name="connsiteY400" fmla="*/ 2717800 h 3896360"/>
                  <a:gd name="connsiteX401" fmla="*/ 3106984 w 4676704"/>
                  <a:gd name="connsiteY401" fmla="*/ 2753360 h 3896360"/>
                  <a:gd name="connsiteX402" fmla="*/ 3071424 w 4676704"/>
                  <a:gd name="connsiteY402" fmla="*/ 2733040 h 3896360"/>
                  <a:gd name="connsiteX403" fmla="*/ 3066344 w 4676704"/>
                  <a:gd name="connsiteY403" fmla="*/ 2565400 h 3896360"/>
                  <a:gd name="connsiteX404" fmla="*/ 3081584 w 4676704"/>
                  <a:gd name="connsiteY404" fmla="*/ 2509520 h 3896360"/>
                  <a:gd name="connsiteX405" fmla="*/ 3183184 w 4676704"/>
                  <a:gd name="connsiteY405" fmla="*/ 2428240 h 3896360"/>
                  <a:gd name="connsiteX406" fmla="*/ 3244144 w 4676704"/>
                  <a:gd name="connsiteY406" fmla="*/ 2331720 h 3896360"/>
                  <a:gd name="connsiteX407" fmla="*/ 3279704 w 4676704"/>
                  <a:gd name="connsiteY407" fmla="*/ 2306320 h 3896360"/>
                  <a:gd name="connsiteX408" fmla="*/ 3294944 w 4676704"/>
                  <a:gd name="connsiteY408" fmla="*/ 2331720 h 3896360"/>
                  <a:gd name="connsiteX409" fmla="*/ 3274624 w 4676704"/>
                  <a:gd name="connsiteY409" fmla="*/ 2413000 h 3896360"/>
                  <a:gd name="connsiteX410" fmla="*/ 3274624 w 4676704"/>
                  <a:gd name="connsiteY410" fmla="*/ 2458720 h 3896360"/>
                  <a:gd name="connsiteX411" fmla="*/ 3315264 w 4676704"/>
                  <a:gd name="connsiteY411" fmla="*/ 2468880 h 3896360"/>
                  <a:gd name="connsiteX412" fmla="*/ 3381304 w 4676704"/>
                  <a:gd name="connsiteY412" fmla="*/ 2413000 h 3896360"/>
                  <a:gd name="connsiteX413" fmla="*/ 3391464 w 4676704"/>
                  <a:gd name="connsiteY413" fmla="*/ 2367280 h 3896360"/>
                  <a:gd name="connsiteX414" fmla="*/ 3350824 w 4676704"/>
                  <a:gd name="connsiteY414" fmla="*/ 2280920 h 3896360"/>
                  <a:gd name="connsiteX415" fmla="*/ 3340664 w 4676704"/>
                  <a:gd name="connsiteY415" fmla="*/ 2250440 h 3896360"/>
                  <a:gd name="connsiteX416" fmla="*/ 3381304 w 4676704"/>
                  <a:gd name="connsiteY416" fmla="*/ 2133600 h 3896360"/>
                  <a:gd name="connsiteX417" fmla="*/ 3447344 w 4676704"/>
                  <a:gd name="connsiteY417" fmla="*/ 2108200 h 3896360"/>
                  <a:gd name="connsiteX418" fmla="*/ 3366064 w 4676704"/>
                  <a:gd name="connsiteY418" fmla="*/ 2026920 h 3896360"/>
                  <a:gd name="connsiteX419" fmla="*/ 3350824 w 4676704"/>
                  <a:gd name="connsiteY419" fmla="*/ 2072640 h 3896360"/>
                  <a:gd name="connsiteX420" fmla="*/ 3320344 w 4676704"/>
                  <a:gd name="connsiteY420" fmla="*/ 2133600 h 3896360"/>
                  <a:gd name="connsiteX421" fmla="*/ 3305104 w 4676704"/>
                  <a:gd name="connsiteY421" fmla="*/ 2179320 h 3896360"/>
                  <a:gd name="connsiteX422" fmla="*/ 3228904 w 4676704"/>
                  <a:gd name="connsiteY422" fmla="*/ 2209800 h 3896360"/>
                  <a:gd name="connsiteX423" fmla="*/ 3122224 w 4676704"/>
                  <a:gd name="connsiteY423" fmla="*/ 2209800 h 3896360"/>
                  <a:gd name="connsiteX424" fmla="*/ 3086664 w 4676704"/>
                  <a:gd name="connsiteY424" fmla="*/ 2225040 h 3896360"/>
                  <a:gd name="connsiteX425" fmla="*/ 3086664 w 4676704"/>
                  <a:gd name="connsiteY425" fmla="*/ 2260600 h 3896360"/>
                  <a:gd name="connsiteX426" fmla="*/ 3071424 w 4676704"/>
                  <a:gd name="connsiteY426" fmla="*/ 2291080 h 3896360"/>
                  <a:gd name="connsiteX427" fmla="*/ 3010464 w 4676704"/>
                  <a:gd name="connsiteY427" fmla="*/ 2301240 h 3896360"/>
                  <a:gd name="connsiteX428" fmla="*/ 2990144 w 4676704"/>
                  <a:gd name="connsiteY428" fmla="*/ 2316480 h 3896360"/>
                  <a:gd name="connsiteX429" fmla="*/ 2985064 w 4676704"/>
                  <a:gd name="connsiteY429" fmla="*/ 2362200 h 3896360"/>
                  <a:gd name="connsiteX430" fmla="*/ 2964744 w 4676704"/>
                  <a:gd name="connsiteY430" fmla="*/ 2392680 h 3896360"/>
                  <a:gd name="connsiteX431" fmla="*/ 2852984 w 4676704"/>
                  <a:gd name="connsiteY431" fmla="*/ 2433320 h 3896360"/>
                  <a:gd name="connsiteX432" fmla="*/ 2852984 w 4676704"/>
                  <a:gd name="connsiteY432" fmla="*/ 2489200 h 3896360"/>
                  <a:gd name="connsiteX433" fmla="*/ 2812344 w 4676704"/>
                  <a:gd name="connsiteY433" fmla="*/ 2499360 h 3896360"/>
                  <a:gd name="connsiteX434" fmla="*/ 2792024 w 4676704"/>
                  <a:gd name="connsiteY434" fmla="*/ 2524760 h 3896360"/>
                  <a:gd name="connsiteX435" fmla="*/ 2807264 w 4676704"/>
                  <a:gd name="connsiteY435" fmla="*/ 2585720 h 3896360"/>
                  <a:gd name="connsiteX436" fmla="*/ 2812344 w 4676704"/>
                  <a:gd name="connsiteY436" fmla="*/ 2616200 h 3896360"/>
                  <a:gd name="connsiteX437" fmla="*/ 2771704 w 4676704"/>
                  <a:gd name="connsiteY437" fmla="*/ 2636520 h 3896360"/>
                  <a:gd name="connsiteX438" fmla="*/ 2736144 w 4676704"/>
                  <a:gd name="connsiteY438" fmla="*/ 2697480 h 3896360"/>
                  <a:gd name="connsiteX439" fmla="*/ 2756464 w 4676704"/>
                  <a:gd name="connsiteY439" fmla="*/ 2758440 h 3896360"/>
                  <a:gd name="connsiteX440" fmla="*/ 2776784 w 4676704"/>
                  <a:gd name="connsiteY440" fmla="*/ 2783840 h 3896360"/>
                  <a:gd name="connsiteX441" fmla="*/ 2751384 w 4676704"/>
                  <a:gd name="connsiteY441" fmla="*/ 2824480 h 3896360"/>
                  <a:gd name="connsiteX442" fmla="*/ 2675184 w 4676704"/>
                  <a:gd name="connsiteY442" fmla="*/ 2854960 h 3896360"/>
                  <a:gd name="connsiteX443" fmla="*/ 2665024 w 4676704"/>
                  <a:gd name="connsiteY443" fmla="*/ 2915920 h 3896360"/>
                  <a:gd name="connsiteX444" fmla="*/ 2558344 w 4676704"/>
                  <a:gd name="connsiteY444" fmla="*/ 2921000 h 3896360"/>
                  <a:gd name="connsiteX445" fmla="*/ 2548184 w 4676704"/>
                  <a:gd name="connsiteY445" fmla="*/ 2966720 h 3896360"/>
                  <a:gd name="connsiteX446" fmla="*/ 2487224 w 4676704"/>
                  <a:gd name="connsiteY446" fmla="*/ 2976880 h 3896360"/>
                  <a:gd name="connsiteX447" fmla="*/ 2334824 w 4676704"/>
                  <a:gd name="connsiteY447" fmla="*/ 2895600 h 3896360"/>
                  <a:gd name="connsiteX448" fmla="*/ 2294184 w 4676704"/>
                  <a:gd name="connsiteY448" fmla="*/ 2799080 h 3896360"/>
                  <a:gd name="connsiteX449" fmla="*/ 2268784 w 4676704"/>
                  <a:gd name="connsiteY449" fmla="*/ 2545080 h 3896360"/>
                  <a:gd name="connsiteX450" fmla="*/ 2228144 w 4676704"/>
                  <a:gd name="connsiteY450" fmla="*/ 2545080 h 3896360"/>
                  <a:gd name="connsiteX451" fmla="*/ 2223064 w 4676704"/>
                  <a:gd name="connsiteY451" fmla="*/ 2778760 h 3896360"/>
                  <a:gd name="connsiteX452" fmla="*/ 2202744 w 4676704"/>
                  <a:gd name="connsiteY452" fmla="*/ 2829560 h 3896360"/>
                  <a:gd name="connsiteX453" fmla="*/ 2167184 w 4676704"/>
                  <a:gd name="connsiteY453" fmla="*/ 2870200 h 3896360"/>
                  <a:gd name="connsiteX454" fmla="*/ 2167184 w 4676704"/>
                  <a:gd name="connsiteY454" fmla="*/ 2915920 h 3896360"/>
                  <a:gd name="connsiteX455" fmla="*/ 1994464 w 4676704"/>
                  <a:gd name="connsiteY455" fmla="*/ 2987040 h 3896360"/>
                  <a:gd name="connsiteX456" fmla="*/ 1974144 w 4676704"/>
                  <a:gd name="connsiteY456" fmla="*/ 3022600 h 3896360"/>
                  <a:gd name="connsiteX457" fmla="*/ 1913184 w 4676704"/>
                  <a:gd name="connsiteY457" fmla="*/ 3246120 h 3896360"/>
                  <a:gd name="connsiteX458" fmla="*/ 1882704 w 4676704"/>
                  <a:gd name="connsiteY458" fmla="*/ 3276600 h 3896360"/>
                  <a:gd name="connsiteX459" fmla="*/ 1770944 w 4676704"/>
                  <a:gd name="connsiteY459" fmla="*/ 3302000 h 3896360"/>
                  <a:gd name="connsiteX460" fmla="*/ 1725224 w 4676704"/>
                  <a:gd name="connsiteY460" fmla="*/ 3337560 h 3896360"/>
                  <a:gd name="connsiteX461" fmla="*/ 1659184 w 4676704"/>
                  <a:gd name="connsiteY461" fmla="*/ 3327400 h 3896360"/>
                  <a:gd name="connsiteX462" fmla="*/ 1649024 w 4676704"/>
                  <a:gd name="connsiteY462" fmla="*/ 3281680 h 3896360"/>
                  <a:gd name="connsiteX463" fmla="*/ 1684584 w 4676704"/>
                  <a:gd name="connsiteY463" fmla="*/ 3210560 h 3896360"/>
                  <a:gd name="connsiteX464" fmla="*/ 1542344 w 4676704"/>
                  <a:gd name="connsiteY464" fmla="*/ 3180080 h 3896360"/>
                  <a:gd name="connsiteX465" fmla="*/ 1527104 w 4676704"/>
                  <a:gd name="connsiteY465" fmla="*/ 3078480 h 3896360"/>
                  <a:gd name="connsiteX466" fmla="*/ 1603304 w 4676704"/>
                  <a:gd name="connsiteY466" fmla="*/ 2981960 h 3896360"/>
                  <a:gd name="connsiteX467" fmla="*/ 1557584 w 4676704"/>
                  <a:gd name="connsiteY467" fmla="*/ 2961640 h 3896360"/>
                  <a:gd name="connsiteX468" fmla="*/ 1522024 w 4676704"/>
                  <a:gd name="connsiteY468" fmla="*/ 2931160 h 3896360"/>
                  <a:gd name="connsiteX469" fmla="*/ 1491544 w 4676704"/>
                  <a:gd name="connsiteY469" fmla="*/ 2758440 h 3896360"/>
                  <a:gd name="connsiteX470" fmla="*/ 1516944 w 4676704"/>
                  <a:gd name="connsiteY470" fmla="*/ 2712720 h 3896360"/>
                  <a:gd name="connsiteX471" fmla="*/ 1613464 w 4676704"/>
                  <a:gd name="connsiteY471" fmla="*/ 2677160 h 3896360"/>
                  <a:gd name="connsiteX472" fmla="*/ 1618544 w 4676704"/>
                  <a:gd name="connsiteY472" fmla="*/ 2636520 h 3896360"/>
                  <a:gd name="connsiteX473" fmla="*/ 1669344 w 4676704"/>
                  <a:gd name="connsiteY473" fmla="*/ 2621280 h 3896360"/>
                  <a:gd name="connsiteX474" fmla="*/ 1654104 w 4676704"/>
                  <a:gd name="connsiteY474" fmla="*/ 2580640 h 3896360"/>
                  <a:gd name="connsiteX475" fmla="*/ 1582984 w 4676704"/>
                  <a:gd name="connsiteY475" fmla="*/ 2590800 h 3896360"/>
                  <a:gd name="connsiteX476" fmla="*/ 1557584 w 4676704"/>
                  <a:gd name="connsiteY476" fmla="*/ 2631440 h 3896360"/>
                  <a:gd name="connsiteX477" fmla="*/ 1532184 w 4676704"/>
                  <a:gd name="connsiteY477" fmla="*/ 2656840 h 3896360"/>
                  <a:gd name="connsiteX478" fmla="*/ 1415344 w 4676704"/>
                  <a:gd name="connsiteY478" fmla="*/ 2646680 h 3896360"/>
                  <a:gd name="connsiteX479" fmla="*/ 1359464 w 4676704"/>
                  <a:gd name="connsiteY479" fmla="*/ 2616200 h 3896360"/>
                  <a:gd name="connsiteX480" fmla="*/ 1293424 w 4676704"/>
                  <a:gd name="connsiteY480" fmla="*/ 2550160 h 3896360"/>
                  <a:gd name="connsiteX481" fmla="*/ 1196906 w 4676704"/>
                  <a:gd name="connsiteY481" fmla="*/ 2534920 h 3896360"/>
                  <a:gd name="connsiteX482" fmla="*/ 1151186 w 4676704"/>
                  <a:gd name="connsiteY482" fmla="*/ 2494280 h 3896360"/>
                  <a:gd name="connsiteX483" fmla="*/ 1059746 w 4676704"/>
                  <a:gd name="connsiteY483" fmla="*/ 2301240 h 3896360"/>
                  <a:gd name="connsiteX484" fmla="*/ 1054666 w 4676704"/>
                  <a:gd name="connsiteY484" fmla="*/ 2225040 h 3896360"/>
                  <a:gd name="connsiteX485" fmla="*/ 1110546 w 4676704"/>
                  <a:gd name="connsiteY485" fmla="*/ 2128520 h 3896360"/>
                  <a:gd name="connsiteX486" fmla="*/ 1090226 w 4676704"/>
                  <a:gd name="connsiteY486" fmla="*/ 2062480 h 3896360"/>
                  <a:gd name="connsiteX487" fmla="*/ 1115626 w 4676704"/>
                  <a:gd name="connsiteY487" fmla="*/ 1981200 h 3896360"/>
                  <a:gd name="connsiteX488" fmla="*/ 1161346 w 4676704"/>
                  <a:gd name="connsiteY488" fmla="*/ 1981200 h 3896360"/>
                  <a:gd name="connsiteX489" fmla="*/ 1217226 w 4676704"/>
                  <a:gd name="connsiteY489" fmla="*/ 2006600 h 3896360"/>
                  <a:gd name="connsiteX490" fmla="*/ 1227386 w 4676704"/>
                  <a:gd name="connsiteY490" fmla="*/ 2062480 h 3896360"/>
                  <a:gd name="connsiteX491" fmla="*/ 1273104 w 4676704"/>
                  <a:gd name="connsiteY491" fmla="*/ 2138680 h 3896360"/>
                  <a:gd name="connsiteX492" fmla="*/ 1288344 w 4676704"/>
                  <a:gd name="connsiteY492" fmla="*/ 2194560 h 3896360"/>
                  <a:gd name="connsiteX493" fmla="*/ 1252784 w 4676704"/>
                  <a:gd name="connsiteY493" fmla="*/ 2235200 h 3896360"/>
                  <a:gd name="connsiteX494" fmla="*/ 1318824 w 4676704"/>
                  <a:gd name="connsiteY494" fmla="*/ 2397760 h 3896360"/>
                  <a:gd name="connsiteX495" fmla="*/ 1354384 w 4676704"/>
                  <a:gd name="connsiteY495" fmla="*/ 2413000 h 3896360"/>
                  <a:gd name="connsiteX496" fmla="*/ 1471224 w 4676704"/>
                  <a:gd name="connsiteY496" fmla="*/ 2463800 h 3896360"/>
                  <a:gd name="connsiteX497" fmla="*/ 1542344 w 4676704"/>
                  <a:gd name="connsiteY497" fmla="*/ 2453640 h 3896360"/>
                  <a:gd name="connsiteX498" fmla="*/ 1522024 w 4676704"/>
                  <a:gd name="connsiteY498" fmla="*/ 2407920 h 3896360"/>
                  <a:gd name="connsiteX499" fmla="*/ 1400104 w 4676704"/>
                  <a:gd name="connsiteY499" fmla="*/ 2321560 h 3896360"/>
                  <a:gd name="connsiteX500" fmla="*/ 1369624 w 4676704"/>
                  <a:gd name="connsiteY500" fmla="*/ 2321560 h 3896360"/>
                  <a:gd name="connsiteX501" fmla="*/ 1323904 w 4676704"/>
                  <a:gd name="connsiteY501" fmla="*/ 2275840 h 3896360"/>
                  <a:gd name="connsiteX502" fmla="*/ 1334064 w 4676704"/>
                  <a:gd name="connsiteY502" fmla="*/ 2219960 h 3896360"/>
                  <a:gd name="connsiteX503" fmla="*/ 1359464 w 4676704"/>
                  <a:gd name="connsiteY503" fmla="*/ 2194560 h 3896360"/>
                  <a:gd name="connsiteX504" fmla="*/ 1364544 w 4676704"/>
                  <a:gd name="connsiteY504" fmla="*/ 2133600 h 3896360"/>
                  <a:gd name="connsiteX505" fmla="*/ 1400104 w 4676704"/>
                  <a:gd name="connsiteY505" fmla="*/ 2153920 h 3896360"/>
                  <a:gd name="connsiteX506" fmla="*/ 1440744 w 4676704"/>
                  <a:gd name="connsiteY506" fmla="*/ 2174240 h 3896360"/>
                  <a:gd name="connsiteX507" fmla="*/ 1486464 w 4676704"/>
                  <a:gd name="connsiteY507" fmla="*/ 2138680 h 3896360"/>
                  <a:gd name="connsiteX508" fmla="*/ 1527104 w 4676704"/>
                  <a:gd name="connsiteY508" fmla="*/ 2159000 h 3896360"/>
                  <a:gd name="connsiteX509" fmla="*/ 1542344 w 4676704"/>
                  <a:gd name="connsiteY509" fmla="*/ 2209800 h 3896360"/>
                  <a:gd name="connsiteX510" fmla="*/ 1522024 w 4676704"/>
                  <a:gd name="connsiteY510" fmla="*/ 2255520 h 3896360"/>
                  <a:gd name="connsiteX511" fmla="*/ 1567744 w 4676704"/>
                  <a:gd name="connsiteY511" fmla="*/ 2296160 h 3896360"/>
                  <a:gd name="connsiteX512" fmla="*/ 1664264 w 4676704"/>
                  <a:gd name="connsiteY512" fmla="*/ 2341880 h 3896360"/>
                  <a:gd name="connsiteX513" fmla="*/ 1735384 w 4676704"/>
                  <a:gd name="connsiteY513" fmla="*/ 2326640 h 3896360"/>
                  <a:gd name="connsiteX514" fmla="*/ 1735384 w 4676704"/>
                  <a:gd name="connsiteY514" fmla="*/ 2255520 h 3896360"/>
                  <a:gd name="connsiteX515" fmla="*/ 1649024 w 4676704"/>
                  <a:gd name="connsiteY515" fmla="*/ 2128520 h 3896360"/>
                  <a:gd name="connsiteX516" fmla="*/ 1613464 w 4676704"/>
                  <a:gd name="connsiteY516" fmla="*/ 2103120 h 3896360"/>
                  <a:gd name="connsiteX517" fmla="*/ 1567744 w 4676704"/>
                  <a:gd name="connsiteY517" fmla="*/ 2108200 h 3896360"/>
                  <a:gd name="connsiteX518" fmla="*/ 1501704 w 4676704"/>
                  <a:gd name="connsiteY518" fmla="*/ 2103120 h 3896360"/>
                  <a:gd name="connsiteX519" fmla="*/ 1440744 w 4676704"/>
                  <a:gd name="connsiteY519" fmla="*/ 2082800 h 3896360"/>
                  <a:gd name="connsiteX520" fmla="*/ 1395024 w 4676704"/>
                  <a:gd name="connsiteY520" fmla="*/ 2098040 h 3896360"/>
                  <a:gd name="connsiteX521" fmla="*/ 1339144 w 4676704"/>
                  <a:gd name="connsiteY521" fmla="*/ 2067560 h 3896360"/>
                  <a:gd name="connsiteX522" fmla="*/ 1328984 w 4676704"/>
                  <a:gd name="connsiteY522" fmla="*/ 2032000 h 3896360"/>
                  <a:gd name="connsiteX523" fmla="*/ 1328984 w 4676704"/>
                  <a:gd name="connsiteY523" fmla="*/ 1986280 h 3896360"/>
                  <a:gd name="connsiteX524" fmla="*/ 1410264 w 4676704"/>
                  <a:gd name="connsiteY524" fmla="*/ 1981200 h 3896360"/>
                  <a:gd name="connsiteX525" fmla="*/ 1455984 w 4676704"/>
                  <a:gd name="connsiteY525" fmla="*/ 1996440 h 3896360"/>
                  <a:gd name="connsiteX526" fmla="*/ 1501704 w 4676704"/>
                  <a:gd name="connsiteY526" fmla="*/ 1981200 h 3896360"/>
                  <a:gd name="connsiteX527" fmla="*/ 1572824 w 4676704"/>
                  <a:gd name="connsiteY527" fmla="*/ 2006600 h 3896360"/>
                  <a:gd name="connsiteX528" fmla="*/ 1654104 w 4676704"/>
                  <a:gd name="connsiteY528" fmla="*/ 2021840 h 3896360"/>
                  <a:gd name="connsiteX529" fmla="*/ 1669344 w 4676704"/>
                  <a:gd name="connsiteY529" fmla="*/ 1981200 h 3896360"/>
                  <a:gd name="connsiteX530" fmla="*/ 1593144 w 4676704"/>
                  <a:gd name="connsiteY530" fmla="*/ 1945640 h 3896360"/>
                  <a:gd name="connsiteX531" fmla="*/ 1572824 w 4676704"/>
                  <a:gd name="connsiteY531" fmla="*/ 1915160 h 3896360"/>
                  <a:gd name="connsiteX532" fmla="*/ 1562664 w 4676704"/>
                  <a:gd name="connsiteY532" fmla="*/ 1889760 h 3896360"/>
                  <a:gd name="connsiteX533" fmla="*/ 1476304 w 4676704"/>
                  <a:gd name="connsiteY533" fmla="*/ 1889760 h 3896360"/>
                  <a:gd name="connsiteX534" fmla="*/ 1445824 w 4676704"/>
                  <a:gd name="connsiteY534" fmla="*/ 1915160 h 3896360"/>
                  <a:gd name="connsiteX535" fmla="*/ 1425504 w 4676704"/>
                  <a:gd name="connsiteY535" fmla="*/ 1950720 h 3896360"/>
                  <a:gd name="connsiteX536" fmla="*/ 1395024 w 4676704"/>
                  <a:gd name="connsiteY536" fmla="*/ 1950720 h 3896360"/>
                  <a:gd name="connsiteX537" fmla="*/ 1369624 w 4676704"/>
                  <a:gd name="connsiteY537" fmla="*/ 1905000 h 3896360"/>
                  <a:gd name="connsiteX538" fmla="*/ 1323904 w 4676704"/>
                  <a:gd name="connsiteY538" fmla="*/ 1894840 h 3896360"/>
                  <a:gd name="connsiteX539" fmla="*/ 1328984 w 4676704"/>
                  <a:gd name="connsiteY539" fmla="*/ 1854200 h 3896360"/>
                  <a:gd name="connsiteX540" fmla="*/ 1364544 w 4676704"/>
                  <a:gd name="connsiteY540" fmla="*/ 1818640 h 3896360"/>
                  <a:gd name="connsiteX541" fmla="*/ 1374704 w 4676704"/>
                  <a:gd name="connsiteY541" fmla="*/ 1757680 h 3896360"/>
                  <a:gd name="connsiteX542" fmla="*/ 1364544 w 4676704"/>
                  <a:gd name="connsiteY542" fmla="*/ 1630680 h 3896360"/>
                  <a:gd name="connsiteX543" fmla="*/ 1389944 w 4676704"/>
                  <a:gd name="connsiteY543" fmla="*/ 1574800 h 3896360"/>
                  <a:gd name="connsiteX544" fmla="*/ 1400104 w 4676704"/>
                  <a:gd name="connsiteY544" fmla="*/ 1493520 h 3896360"/>
                  <a:gd name="connsiteX545" fmla="*/ 1420424 w 4676704"/>
                  <a:gd name="connsiteY545" fmla="*/ 1412240 h 3896360"/>
                  <a:gd name="connsiteX546" fmla="*/ 1379784 w 4676704"/>
                  <a:gd name="connsiteY546" fmla="*/ 1381760 h 3896360"/>
                  <a:gd name="connsiteX547" fmla="*/ 1374704 w 4676704"/>
                  <a:gd name="connsiteY547" fmla="*/ 1422400 h 3896360"/>
                  <a:gd name="connsiteX548" fmla="*/ 1359464 w 4676704"/>
                  <a:gd name="connsiteY548" fmla="*/ 1478280 h 3896360"/>
                  <a:gd name="connsiteX549" fmla="*/ 1323904 w 4676704"/>
                  <a:gd name="connsiteY549" fmla="*/ 1529080 h 3896360"/>
                  <a:gd name="connsiteX550" fmla="*/ 1278184 w 4676704"/>
                  <a:gd name="connsiteY550" fmla="*/ 1534160 h 3896360"/>
                  <a:gd name="connsiteX551" fmla="*/ 1268024 w 4676704"/>
                  <a:gd name="connsiteY551" fmla="*/ 1483360 h 3896360"/>
                  <a:gd name="connsiteX552" fmla="*/ 1288344 w 4676704"/>
                  <a:gd name="connsiteY552" fmla="*/ 1376680 h 3896360"/>
                  <a:gd name="connsiteX553" fmla="*/ 1318824 w 4676704"/>
                  <a:gd name="connsiteY553" fmla="*/ 1300480 h 3896360"/>
                  <a:gd name="connsiteX554" fmla="*/ 1308664 w 4676704"/>
                  <a:gd name="connsiteY554" fmla="*/ 1249680 h 3896360"/>
                  <a:gd name="connsiteX555" fmla="*/ 1252784 w 4676704"/>
                  <a:gd name="connsiteY555" fmla="*/ 1183640 h 3896360"/>
                  <a:gd name="connsiteX556" fmla="*/ 1227386 w 4676704"/>
                  <a:gd name="connsiteY556" fmla="*/ 1143000 h 3896360"/>
                  <a:gd name="connsiteX557" fmla="*/ 1207066 w 4676704"/>
                  <a:gd name="connsiteY557" fmla="*/ 1107440 h 3896360"/>
                  <a:gd name="connsiteX558" fmla="*/ 1166426 w 4676704"/>
                  <a:gd name="connsiteY558" fmla="*/ 1107440 h 3896360"/>
                  <a:gd name="connsiteX559" fmla="*/ 1135946 w 4676704"/>
                  <a:gd name="connsiteY559" fmla="*/ 1148080 h 3896360"/>
                  <a:gd name="connsiteX560" fmla="*/ 1130866 w 4676704"/>
                  <a:gd name="connsiteY560" fmla="*/ 1193800 h 3896360"/>
                  <a:gd name="connsiteX561" fmla="*/ 1039426 w 4676704"/>
                  <a:gd name="connsiteY561" fmla="*/ 1209040 h 3896360"/>
                  <a:gd name="connsiteX562" fmla="*/ 1029266 w 4676704"/>
                  <a:gd name="connsiteY562" fmla="*/ 1143000 h 3896360"/>
                  <a:gd name="connsiteX563" fmla="*/ 1034346 w 4676704"/>
                  <a:gd name="connsiteY563" fmla="*/ 1071880 h 3896360"/>
                  <a:gd name="connsiteX564" fmla="*/ 1019106 w 4676704"/>
                  <a:gd name="connsiteY564" fmla="*/ 985520 h 3896360"/>
                  <a:gd name="connsiteX565" fmla="*/ 1059746 w 4676704"/>
                  <a:gd name="connsiteY565" fmla="*/ 904240 h 3896360"/>
                  <a:gd name="connsiteX566" fmla="*/ 1095306 w 4676704"/>
                  <a:gd name="connsiteY566" fmla="*/ 894080 h 3896360"/>
                  <a:gd name="connsiteX567" fmla="*/ 1161346 w 4676704"/>
                  <a:gd name="connsiteY567" fmla="*/ 919480 h 3896360"/>
                  <a:gd name="connsiteX568" fmla="*/ 1191826 w 4676704"/>
                  <a:gd name="connsiteY568" fmla="*/ 919480 h 3896360"/>
                  <a:gd name="connsiteX569" fmla="*/ 1247706 w 4676704"/>
                  <a:gd name="connsiteY569" fmla="*/ 863600 h 3896360"/>
                  <a:gd name="connsiteX570" fmla="*/ 1278184 w 4676704"/>
                  <a:gd name="connsiteY570" fmla="*/ 873760 h 3896360"/>
                  <a:gd name="connsiteX571" fmla="*/ 1288344 w 4676704"/>
                  <a:gd name="connsiteY571" fmla="*/ 919480 h 3896360"/>
                  <a:gd name="connsiteX572" fmla="*/ 1257864 w 4676704"/>
                  <a:gd name="connsiteY572" fmla="*/ 970280 h 3896360"/>
                  <a:gd name="connsiteX573" fmla="*/ 1262944 w 4676704"/>
                  <a:gd name="connsiteY573" fmla="*/ 1010920 h 3896360"/>
                  <a:gd name="connsiteX574" fmla="*/ 1323904 w 4676704"/>
                  <a:gd name="connsiteY574" fmla="*/ 1071880 h 3896360"/>
                  <a:gd name="connsiteX575" fmla="*/ 1369624 w 4676704"/>
                  <a:gd name="connsiteY575" fmla="*/ 1041400 h 3896360"/>
                  <a:gd name="connsiteX576" fmla="*/ 1384864 w 4676704"/>
                  <a:gd name="connsiteY576" fmla="*/ 1076960 h 3896360"/>
                  <a:gd name="connsiteX577" fmla="*/ 1435664 w 4676704"/>
                  <a:gd name="connsiteY577" fmla="*/ 1127760 h 3896360"/>
                  <a:gd name="connsiteX578" fmla="*/ 1481384 w 4676704"/>
                  <a:gd name="connsiteY578" fmla="*/ 1112520 h 3896360"/>
                  <a:gd name="connsiteX579" fmla="*/ 1491544 w 4676704"/>
                  <a:gd name="connsiteY579" fmla="*/ 1071880 h 3896360"/>
                  <a:gd name="connsiteX580" fmla="*/ 1303584 w 4676704"/>
                  <a:gd name="connsiteY580" fmla="*/ 822960 h 3896360"/>
                  <a:gd name="connsiteX581" fmla="*/ 1283264 w 4676704"/>
                  <a:gd name="connsiteY581" fmla="*/ 797560 h 3896360"/>
                  <a:gd name="connsiteX582" fmla="*/ 1293424 w 4676704"/>
                  <a:gd name="connsiteY582" fmla="*/ 762000 h 3896360"/>
                  <a:gd name="connsiteX583" fmla="*/ 1283264 w 4676704"/>
                  <a:gd name="connsiteY583" fmla="*/ 741680 h 3896360"/>
                  <a:gd name="connsiteX584" fmla="*/ 1222306 w 4676704"/>
                  <a:gd name="connsiteY584" fmla="*/ 726440 h 3896360"/>
                  <a:gd name="connsiteX585" fmla="*/ 1146106 w 4676704"/>
                  <a:gd name="connsiteY585" fmla="*/ 650240 h 3896360"/>
                  <a:gd name="connsiteX586" fmla="*/ 1151186 w 4676704"/>
                  <a:gd name="connsiteY586" fmla="*/ 614680 h 3896360"/>
                  <a:gd name="connsiteX587" fmla="*/ 1207066 w 4676704"/>
                  <a:gd name="connsiteY587" fmla="*/ 609600 h 3896360"/>
                  <a:gd name="connsiteX588" fmla="*/ 1237546 w 4676704"/>
                  <a:gd name="connsiteY588" fmla="*/ 513080 h 3896360"/>
                  <a:gd name="connsiteX589" fmla="*/ 1349304 w 4676704"/>
                  <a:gd name="connsiteY589" fmla="*/ 467360 h 3896360"/>
                  <a:gd name="connsiteX590" fmla="*/ 1359464 w 4676704"/>
                  <a:gd name="connsiteY590" fmla="*/ 441960 h 3896360"/>
                  <a:gd name="connsiteX591" fmla="*/ 1318824 w 4676704"/>
                  <a:gd name="connsiteY591" fmla="*/ 416560 h 3896360"/>
                  <a:gd name="connsiteX592" fmla="*/ 1308664 w 4676704"/>
                  <a:gd name="connsiteY592" fmla="*/ 375920 h 3896360"/>
                  <a:gd name="connsiteX593" fmla="*/ 1364544 w 4676704"/>
                  <a:gd name="connsiteY593" fmla="*/ 269240 h 3896360"/>
                  <a:gd name="connsiteX594" fmla="*/ 1435664 w 4676704"/>
                  <a:gd name="connsiteY594" fmla="*/ 259080 h 3896360"/>
                  <a:gd name="connsiteX595" fmla="*/ 1643944 w 4676704"/>
                  <a:gd name="connsiteY595" fmla="*/ 228600 h 3896360"/>
                  <a:gd name="connsiteX596" fmla="*/ 1770944 w 4676704"/>
                  <a:gd name="connsiteY596" fmla="*/ 182880 h 3896360"/>
                  <a:gd name="connsiteX597" fmla="*/ 1821744 w 4676704"/>
                  <a:gd name="connsiteY597" fmla="*/ 177800 h 3896360"/>
                  <a:gd name="connsiteX598" fmla="*/ 1836984 w 4676704"/>
                  <a:gd name="connsiteY598" fmla="*/ 218440 h 3896360"/>
                  <a:gd name="connsiteX599" fmla="*/ 1765864 w 4676704"/>
                  <a:gd name="connsiteY599" fmla="*/ 365760 h 3896360"/>
                  <a:gd name="connsiteX600" fmla="*/ 1786184 w 4676704"/>
                  <a:gd name="connsiteY600" fmla="*/ 416560 h 3896360"/>
                  <a:gd name="connsiteX601" fmla="*/ 1806504 w 4676704"/>
                  <a:gd name="connsiteY601" fmla="*/ 447040 h 3896360"/>
                  <a:gd name="connsiteX602" fmla="*/ 1923344 w 4676704"/>
                  <a:gd name="connsiteY602" fmla="*/ 441960 h 3896360"/>
                  <a:gd name="connsiteX603" fmla="*/ 2207824 w 4676704"/>
                  <a:gd name="connsiteY603" fmla="*/ 360680 h 3896360"/>
                  <a:gd name="connsiteX604" fmla="*/ 2243384 w 4676704"/>
                  <a:gd name="connsiteY604" fmla="*/ 289560 h 3896360"/>
                  <a:gd name="connsiteX605" fmla="*/ 2284024 w 4676704"/>
                  <a:gd name="connsiteY605" fmla="*/ 193040 h 3896360"/>
                  <a:gd name="connsiteX606" fmla="*/ 2375464 w 4676704"/>
                  <a:gd name="connsiteY606" fmla="*/ 172720 h 3896360"/>
                  <a:gd name="connsiteX607" fmla="*/ 2370384 w 4676704"/>
                  <a:gd name="connsiteY607" fmla="*/ 132080 h 3896360"/>
                  <a:gd name="connsiteX608" fmla="*/ 2329744 w 4676704"/>
                  <a:gd name="connsiteY608" fmla="*/ 30480 h 3896360"/>
                  <a:gd name="connsiteX609" fmla="*/ 2492304 w 4676704"/>
                  <a:gd name="connsiteY609" fmla="*/ 0 h 3896360"/>
                  <a:gd name="connsiteX0" fmla="*/ 1687124 w 4676704"/>
                  <a:gd name="connsiteY0" fmla="*/ 3675380 h 3896360"/>
                  <a:gd name="connsiteX1" fmla="*/ 1748084 w 4676704"/>
                  <a:gd name="connsiteY1" fmla="*/ 3683000 h 3896360"/>
                  <a:gd name="connsiteX2" fmla="*/ 1814124 w 4676704"/>
                  <a:gd name="connsiteY2" fmla="*/ 3721100 h 3896360"/>
                  <a:gd name="connsiteX3" fmla="*/ 1872544 w 4676704"/>
                  <a:gd name="connsiteY3" fmla="*/ 3728720 h 3896360"/>
                  <a:gd name="connsiteX4" fmla="*/ 1826824 w 4676704"/>
                  <a:gd name="connsiteY4" fmla="*/ 3804920 h 3896360"/>
                  <a:gd name="connsiteX5" fmla="*/ 1748084 w 4676704"/>
                  <a:gd name="connsiteY5" fmla="*/ 3815080 h 3896360"/>
                  <a:gd name="connsiteX6" fmla="*/ 1699824 w 4676704"/>
                  <a:gd name="connsiteY6" fmla="*/ 3876040 h 3896360"/>
                  <a:gd name="connsiteX7" fmla="*/ 1638864 w 4676704"/>
                  <a:gd name="connsiteY7" fmla="*/ 3896360 h 3896360"/>
                  <a:gd name="connsiteX8" fmla="*/ 1628704 w 4676704"/>
                  <a:gd name="connsiteY8" fmla="*/ 3843020 h 3896360"/>
                  <a:gd name="connsiteX9" fmla="*/ 1605844 w 4676704"/>
                  <a:gd name="connsiteY9" fmla="*/ 3771900 h 3896360"/>
                  <a:gd name="connsiteX10" fmla="*/ 1643944 w 4676704"/>
                  <a:gd name="connsiteY10" fmla="*/ 3746500 h 3896360"/>
                  <a:gd name="connsiteX11" fmla="*/ 1687124 w 4676704"/>
                  <a:gd name="connsiteY11" fmla="*/ 3675380 h 3896360"/>
                  <a:gd name="connsiteX12" fmla="*/ 2019864 w 4676704"/>
                  <a:gd name="connsiteY12" fmla="*/ 3604260 h 3896360"/>
                  <a:gd name="connsiteX13" fmla="*/ 2065584 w 4676704"/>
                  <a:gd name="connsiteY13" fmla="*/ 3652520 h 3896360"/>
                  <a:gd name="connsiteX14" fmla="*/ 2035104 w 4676704"/>
                  <a:gd name="connsiteY14" fmla="*/ 3672840 h 3896360"/>
                  <a:gd name="connsiteX15" fmla="*/ 2027484 w 4676704"/>
                  <a:gd name="connsiteY15" fmla="*/ 3710940 h 3896360"/>
                  <a:gd name="connsiteX16" fmla="*/ 2047804 w 4676704"/>
                  <a:gd name="connsiteY16" fmla="*/ 3723640 h 3896360"/>
                  <a:gd name="connsiteX17" fmla="*/ 2055424 w 4676704"/>
                  <a:gd name="connsiteY17" fmla="*/ 3766820 h 3896360"/>
                  <a:gd name="connsiteX18" fmla="*/ 2070664 w 4676704"/>
                  <a:gd name="connsiteY18" fmla="*/ 3835400 h 3896360"/>
                  <a:gd name="connsiteX19" fmla="*/ 2040184 w 4676704"/>
                  <a:gd name="connsiteY19" fmla="*/ 3896360 h 3896360"/>
                  <a:gd name="connsiteX20" fmla="*/ 1984304 w 4676704"/>
                  <a:gd name="connsiteY20" fmla="*/ 3850640 h 3896360"/>
                  <a:gd name="connsiteX21" fmla="*/ 1941124 w 4676704"/>
                  <a:gd name="connsiteY21" fmla="*/ 3789680 h 3896360"/>
                  <a:gd name="connsiteX22" fmla="*/ 1946204 w 4676704"/>
                  <a:gd name="connsiteY22" fmla="*/ 3743960 h 3896360"/>
                  <a:gd name="connsiteX23" fmla="*/ 1969064 w 4676704"/>
                  <a:gd name="connsiteY23" fmla="*/ 3693160 h 3896360"/>
                  <a:gd name="connsiteX24" fmla="*/ 1979224 w 4676704"/>
                  <a:gd name="connsiteY24" fmla="*/ 3647440 h 3896360"/>
                  <a:gd name="connsiteX25" fmla="*/ 2019864 w 4676704"/>
                  <a:gd name="connsiteY25" fmla="*/ 3604260 h 3896360"/>
                  <a:gd name="connsiteX26" fmla="*/ 2543104 w 4676704"/>
                  <a:gd name="connsiteY26" fmla="*/ 3543300 h 3896360"/>
                  <a:gd name="connsiteX27" fmla="*/ 2614224 w 4676704"/>
                  <a:gd name="connsiteY27" fmla="*/ 3563620 h 3896360"/>
                  <a:gd name="connsiteX28" fmla="*/ 2611684 w 4676704"/>
                  <a:gd name="connsiteY28" fmla="*/ 3622040 h 3896360"/>
                  <a:gd name="connsiteX29" fmla="*/ 2644704 w 4676704"/>
                  <a:gd name="connsiteY29" fmla="*/ 3683000 h 3896360"/>
                  <a:gd name="connsiteX30" fmla="*/ 2614224 w 4676704"/>
                  <a:gd name="connsiteY30" fmla="*/ 3738880 h 3896360"/>
                  <a:gd name="connsiteX31" fmla="*/ 2583744 w 4676704"/>
                  <a:gd name="connsiteY31" fmla="*/ 3789680 h 3896360"/>
                  <a:gd name="connsiteX32" fmla="*/ 2550724 w 4676704"/>
                  <a:gd name="connsiteY32" fmla="*/ 3789680 h 3896360"/>
                  <a:gd name="connsiteX33" fmla="*/ 2522784 w 4676704"/>
                  <a:gd name="connsiteY33" fmla="*/ 3754120 h 3896360"/>
                  <a:gd name="connsiteX34" fmla="*/ 2474524 w 4676704"/>
                  <a:gd name="connsiteY34" fmla="*/ 3736340 h 3896360"/>
                  <a:gd name="connsiteX35" fmla="*/ 2464364 w 4676704"/>
                  <a:gd name="connsiteY35" fmla="*/ 3713480 h 3896360"/>
                  <a:gd name="connsiteX36" fmla="*/ 2464364 w 4676704"/>
                  <a:gd name="connsiteY36" fmla="*/ 3634740 h 3896360"/>
                  <a:gd name="connsiteX37" fmla="*/ 2494844 w 4676704"/>
                  <a:gd name="connsiteY37" fmla="*/ 3581400 h 3896360"/>
                  <a:gd name="connsiteX38" fmla="*/ 2543104 w 4676704"/>
                  <a:gd name="connsiteY38" fmla="*/ 3543300 h 3896360"/>
                  <a:gd name="connsiteX39" fmla="*/ 1854764 w 4676704"/>
                  <a:gd name="connsiteY39" fmla="*/ 3510280 h 3896360"/>
                  <a:gd name="connsiteX40" fmla="*/ 1885244 w 4676704"/>
                  <a:gd name="connsiteY40" fmla="*/ 3533140 h 3896360"/>
                  <a:gd name="connsiteX41" fmla="*/ 1951284 w 4676704"/>
                  <a:gd name="connsiteY41" fmla="*/ 3591560 h 3896360"/>
                  <a:gd name="connsiteX42" fmla="*/ 1941124 w 4676704"/>
                  <a:gd name="connsiteY42" fmla="*/ 3642360 h 3896360"/>
                  <a:gd name="connsiteX43" fmla="*/ 1918264 w 4676704"/>
                  <a:gd name="connsiteY43" fmla="*/ 3660140 h 3896360"/>
                  <a:gd name="connsiteX44" fmla="*/ 1836984 w 4676704"/>
                  <a:gd name="connsiteY44" fmla="*/ 3672840 h 3896360"/>
                  <a:gd name="connsiteX45" fmla="*/ 1750624 w 4676704"/>
                  <a:gd name="connsiteY45" fmla="*/ 3634740 h 3896360"/>
                  <a:gd name="connsiteX46" fmla="*/ 1740464 w 4676704"/>
                  <a:gd name="connsiteY46" fmla="*/ 3578860 h 3896360"/>
                  <a:gd name="connsiteX47" fmla="*/ 1778564 w 4676704"/>
                  <a:gd name="connsiteY47" fmla="*/ 3540760 h 3896360"/>
                  <a:gd name="connsiteX48" fmla="*/ 1798884 w 4676704"/>
                  <a:gd name="connsiteY48" fmla="*/ 3530600 h 3896360"/>
                  <a:gd name="connsiteX49" fmla="*/ 1854764 w 4676704"/>
                  <a:gd name="connsiteY49" fmla="*/ 3510280 h 3896360"/>
                  <a:gd name="connsiteX50" fmla="*/ 2454204 w 4676704"/>
                  <a:gd name="connsiteY50" fmla="*/ 3169920 h 3896360"/>
                  <a:gd name="connsiteX51" fmla="*/ 2494844 w 4676704"/>
                  <a:gd name="connsiteY51" fmla="*/ 3182620 h 3896360"/>
                  <a:gd name="connsiteX52" fmla="*/ 2565964 w 4676704"/>
                  <a:gd name="connsiteY52" fmla="*/ 3210560 h 3896360"/>
                  <a:gd name="connsiteX53" fmla="*/ 2550724 w 4676704"/>
                  <a:gd name="connsiteY53" fmla="*/ 3268980 h 3896360"/>
                  <a:gd name="connsiteX54" fmla="*/ 2492304 w 4676704"/>
                  <a:gd name="connsiteY54" fmla="*/ 3284220 h 3896360"/>
                  <a:gd name="connsiteX55" fmla="*/ 2441504 w 4676704"/>
                  <a:gd name="connsiteY55" fmla="*/ 3332480 h 3896360"/>
                  <a:gd name="connsiteX56" fmla="*/ 2395784 w 4676704"/>
                  <a:gd name="connsiteY56" fmla="*/ 3286760 h 3896360"/>
                  <a:gd name="connsiteX57" fmla="*/ 2347524 w 4676704"/>
                  <a:gd name="connsiteY57" fmla="*/ 3261360 h 3896360"/>
                  <a:gd name="connsiteX58" fmla="*/ 2324664 w 4676704"/>
                  <a:gd name="connsiteY58" fmla="*/ 3253740 h 3896360"/>
                  <a:gd name="connsiteX59" fmla="*/ 2332284 w 4676704"/>
                  <a:gd name="connsiteY59" fmla="*/ 3220720 h 3896360"/>
                  <a:gd name="connsiteX60" fmla="*/ 2383084 w 4676704"/>
                  <a:gd name="connsiteY60" fmla="*/ 3202940 h 3896360"/>
                  <a:gd name="connsiteX61" fmla="*/ 2454204 w 4676704"/>
                  <a:gd name="connsiteY61" fmla="*/ 3169920 h 3896360"/>
                  <a:gd name="connsiteX62" fmla="*/ 2090984 w 4676704"/>
                  <a:gd name="connsiteY62" fmla="*/ 3027680 h 3896360"/>
                  <a:gd name="connsiteX63" fmla="*/ 2151944 w 4676704"/>
                  <a:gd name="connsiteY63" fmla="*/ 3083560 h 3896360"/>
                  <a:gd name="connsiteX64" fmla="*/ 2177344 w 4676704"/>
                  <a:gd name="connsiteY64" fmla="*/ 3129280 h 3896360"/>
                  <a:gd name="connsiteX65" fmla="*/ 2238304 w 4676704"/>
                  <a:gd name="connsiteY65" fmla="*/ 3241040 h 3896360"/>
                  <a:gd name="connsiteX66" fmla="*/ 2294184 w 4676704"/>
                  <a:gd name="connsiteY66" fmla="*/ 3337560 h 3896360"/>
                  <a:gd name="connsiteX67" fmla="*/ 2258624 w 4676704"/>
                  <a:gd name="connsiteY67" fmla="*/ 3393440 h 3896360"/>
                  <a:gd name="connsiteX68" fmla="*/ 2126544 w 4676704"/>
                  <a:gd name="connsiteY68" fmla="*/ 3362960 h 3896360"/>
                  <a:gd name="connsiteX69" fmla="*/ 1979224 w 4676704"/>
                  <a:gd name="connsiteY69" fmla="*/ 3271520 h 3896360"/>
                  <a:gd name="connsiteX70" fmla="*/ 1974144 w 4676704"/>
                  <a:gd name="connsiteY70" fmla="*/ 3215640 h 3896360"/>
                  <a:gd name="connsiteX71" fmla="*/ 1994464 w 4676704"/>
                  <a:gd name="connsiteY71" fmla="*/ 3108960 h 3896360"/>
                  <a:gd name="connsiteX72" fmla="*/ 2019864 w 4676704"/>
                  <a:gd name="connsiteY72" fmla="*/ 3063240 h 3896360"/>
                  <a:gd name="connsiteX73" fmla="*/ 2090984 w 4676704"/>
                  <a:gd name="connsiteY73" fmla="*/ 3027680 h 3896360"/>
                  <a:gd name="connsiteX74" fmla="*/ 2548184 w 4676704"/>
                  <a:gd name="connsiteY74" fmla="*/ 3020060 h 3896360"/>
                  <a:gd name="connsiteX75" fmla="*/ 2606604 w 4676704"/>
                  <a:gd name="connsiteY75" fmla="*/ 3035300 h 3896360"/>
                  <a:gd name="connsiteX76" fmla="*/ 2667564 w 4676704"/>
                  <a:gd name="connsiteY76" fmla="*/ 3050540 h 3896360"/>
                  <a:gd name="connsiteX77" fmla="*/ 2718364 w 4676704"/>
                  <a:gd name="connsiteY77" fmla="*/ 3083560 h 3896360"/>
                  <a:gd name="connsiteX78" fmla="*/ 2677724 w 4676704"/>
                  <a:gd name="connsiteY78" fmla="*/ 3116580 h 3896360"/>
                  <a:gd name="connsiteX79" fmla="*/ 2639624 w 4676704"/>
                  <a:gd name="connsiteY79" fmla="*/ 3154680 h 3896360"/>
                  <a:gd name="connsiteX80" fmla="*/ 2573584 w 4676704"/>
                  <a:gd name="connsiteY80" fmla="*/ 3152140 h 3896360"/>
                  <a:gd name="connsiteX81" fmla="*/ 2489764 w 4676704"/>
                  <a:gd name="connsiteY81" fmla="*/ 3114040 h 3896360"/>
                  <a:gd name="connsiteX82" fmla="*/ 2492304 w 4676704"/>
                  <a:gd name="connsiteY82" fmla="*/ 3058160 h 3896360"/>
                  <a:gd name="connsiteX83" fmla="*/ 2548184 w 4676704"/>
                  <a:gd name="connsiteY83" fmla="*/ 3020060 h 3896360"/>
                  <a:gd name="connsiteX84" fmla="*/ 2324664 w 4676704"/>
                  <a:gd name="connsiteY84" fmla="*/ 2959100 h 3896360"/>
                  <a:gd name="connsiteX85" fmla="*/ 2375464 w 4676704"/>
                  <a:gd name="connsiteY85" fmla="*/ 2994660 h 3896360"/>
                  <a:gd name="connsiteX86" fmla="*/ 2456744 w 4676704"/>
                  <a:gd name="connsiteY86" fmla="*/ 3009900 h 3896360"/>
                  <a:gd name="connsiteX87" fmla="*/ 2411024 w 4676704"/>
                  <a:gd name="connsiteY87" fmla="*/ 3063240 h 3896360"/>
                  <a:gd name="connsiteX88" fmla="*/ 2355144 w 4676704"/>
                  <a:gd name="connsiteY88" fmla="*/ 3088640 h 3896360"/>
                  <a:gd name="connsiteX89" fmla="*/ 2294184 w 4676704"/>
                  <a:gd name="connsiteY89" fmla="*/ 3154680 h 3896360"/>
                  <a:gd name="connsiteX90" fmla="*/ 2258624 w 4676704"/>
                  <a:gd name="connsiteY90" fmla="*/ 3157220 h 3896360"/>
                  <a:gd name="connsiteX91" fmla="*/ 2261164 w 4676704"/>
                  <a:gd name="connsiteY91" fmla="*/ 3042920 h 3896360"/>
                  <a:gd name="connsiteX92" fmla="*/ 2281484 w 4676704"/>
                  <a:gd name="connsiteY92" fmla="*/ 2981960 h 3896360"/>
                  <a:gd name="connsiteX93" fmla="*/ 2324664 w 4676704"/>
                  <a:gd name="connsiteY93" fmla="*/ 2959100 h 3896360"/>
                  <a:gd name="connsiteX94" fmla="*/ 3203504 w 4676704"/>
                  <a:gd name="connsiteY94" fmla="*/ 2788920 h 3896360"/>
                  <a:gd name="connsiteX95" fmla="*/ 3274624 w 4676704"/>
                  <a:gd name="connsiteY95" fmla="*/ 2804160 h 3896360"/>
                  <a:gd name="connsiteX96" fmla="*/ 3360984 w 4676704"/>
                  <a:gd name="connsiteY96" fmla="*/ 2870200 h 3896360"/>
                  <a:gd name="connsiteX97" fmla="*/ 3406704 w 4676704"/>
                  <a:gd name="connsiteY97" fmla="*/ 2936240 h 3896360"/>
                  <a:gd name="connsiteX98" fmla="*/ 3340664 w 4676704"/>
                  <a:gd name="connsiteY98" fmla="*/ 2997200 h 3896360"/>
                  <a:gd name="connsiteX99" fmla="*/ 3203504 w 4676704"/>
                  <a:gd name="connsiteY99" fmla="*/ 2971800 h 3896360"/>
                  <a:gd name="connsiteX100" fmla="*/ 3112064 w 4676704"/>
                  <a:gd name="connsiteY100" fmla="*/ 3032760 h 3896360"/>
                  <a:gd name="connsiteX101" fmla="*/ 3066344 w 4676704"/>
                  <a:gd name="connsiteY101" fmla="*/ 2921000 h 3896360"/>
                  <a:gd name="connsiteX102" fmla="*/ 3046024 w 4676704"/>
                  <a:gd name="connsiteY102" fmla="*/ 2905760 h 3896360"/>
                  <a:gd name="connsiteX103" fmla="*/ 3020624 w 4676704"/>
                  <a:gd name="connsiteY103" fmla="*/ 2870200 h 3896360"/>
                  <a:gd name="connsiteX104" fmla="*/ 3030784 w 4676704"/>
                  <a:gd name="connsiteY104" fmla="*/ 2804160 h 3896360"/>
                  <a:gd name="connsiteX105" fmla="*/ 3056184 w 4676704"/>
                  <a:gd name="connsiteY105" fmla="*/ 2834640 h 3896360"/>
                  <a:gd name="connsiteX106" fmla="*/ 3167944 w 4676704"/>
                  <a:gd name="connsiteY106" fmla="*/ 2814320 h 3896360"/>
                  <a:gd name="connsiteX107" fmla="*/ 3203504 w 4676704"/>
                  <a:gd name="connsiteY107" fmla="*/ 2788920 h 3896360"/>
                  <a:gd name="connsiteX108" fmla="*/ 1092766 w 4676704"/>
                  <a:gd name="connsiteY108" fmla="*/ 2506980 h 3896360"/>
                  <a:gd name="connsiteX109" fmla="*/ 1130866 w 4676704"/>
                  <a:gd name="connsiteY109" fmla="*/ 2575560 h 3896360"/>
                  <a:gd name="connsiteX110" fmla="*/ 1222306 w 4676704"/>
                  <a:gd name="connsiteY110" fmla="*/ 2595880 h 3896360"/>
                  <a:gd name="connsiteX111" fmla="*/ 1328984 w 4676704"/>
                  <a:gd name="connsiteY111" fmla="*/ 2682240 h 3896360"/>
                  <a:gd name="connsiteX112" fmla="*/ 1349304 w 4676704"/>
                  <a:gd name="connsiteY112" fmla="*/ 2763520 h 3896360"/>
                  <a:gd name="connsiteX113" fmla="*/ 1298504 w 4676704"/>
                  <a:gd name="connsiteY113" fmla="*/ 2865120 h 3896360"/>
                  <a:gd name="connsiteX114" fmla="*/ 1308664 w 4676704"/>
                  <a:gd name="connsiteY114" fmla="*/ 2936240 h 3896360"/>
                  <a:gd name="connsiteX115" fmla="*/ 1293424 w 4676704"/>
                  <a:gd name="connsiteY115" fmla="*/ 2997200 h 3896360"/>
                  <a:gd name="connsiteX116" fmla="*/ 1242626 w 4676704"/>
                  <a:gd name="connsiteY116" fmla="*/ 3058160 h 3896360"/>
                  <a:gd name="connsiteX117" fmla="*/ 1161346 w 4676704"/>
                  <a:gd name="connsiteY117" fmla="*/ 3063240 h 3896360"/>
                  <a:gd name="connsiteX118" fmla="*/ 1069906 w 4676704"/>
                  <a:gd name="connsiteY118" fmla="*/ 3124200 h 3896360"/>
                  <a:gd name="connsiteX119" fmla="*/ 1008946 w 4676704"/>
                  <a:gd name="connsiteY119" fmla="*/ 3159760 h 3896360"/>
                  <a:gd name="connsiteX120" fmla="*/ 947985 w 4676704"/>
                  <a:gd name="connsiteY120" fmla="*/ 3149600 h 3896360"/>
                  <a:gd name="connsiteX121" fmla="*/ 897186 w 4676704"/>
                  <a:gd name="connsiteY121" fmla="*/ 3210560 h 3896360"/>
                  <a:gd name="connsiteX122" fmla="*/ 836226 w 4676704"/>
                  <a:gd name="connsiteY122" fmla="*/ 3200400 h 3896360"/>
                  <a:gd name="connsiteX123" fmla="*/ 734626 w 4676704"/>
                  <a:gd name="connsiteY123" fmla="*/ 3169920 h 3896360"/>
                  <a:gd name="connsiteX124" fmla="*/ 739706 w 4676704"/>
                  <a:gd name="connsiteY124" fmla="*/ 3114040 h 3896360"/>
                  <a:gd name="connsiteX125" fmla="*/ 683826 w 4676704"/>
                  <a:gd name="connsiteY125" fmla="*/ 3027680 h 3896360"/>
                  <a:gd name="connsiteX126" fmla="*/ 653346 w 4676704"/>
                  <a:gd name="connsiteY126" fmla="*/ 2976880 h 3896360"/>
                  <a:gd name="connsiteX127" fmla="*/ 673666 w 4676704"/>
                  <a:gd name="connsiteY127" fmla="*/ 2921000 h 3896360"/>
                  <a:gd name="connsiteX128" fmla="*/ 785426 w 4676704"/>
                  <a:gd name="connsiteY128" fmla="*/ 2773680 h 3896360"/>
                  <a:gd name="connsiteX129" fmla="*/ 846385 w 4676704"/>
                  <a:gd name="connsiteY129" fmla="*/ 2758440 h 3896360"/>
                  <a:gd name="connsiteX130" fmla="*/ 856545 w 4676704"/>
                  <a:gd name="connsiteY130" fmla="*/ 2722880 h 3896360"/>
                  <a:gd name="connsiteX131" fmla="*/ 932746 w 4676704"/>
                  <a:gd name="connsiteY131" fmla="*/ 2727960 h 3896360"/>
                  <a:gd name="connsiteX132" fmla="*/ 958145 w 4676704"/>
                  <a:gd name="connsiteY132" fmla="*/ 2692400 h 3896360"/>
                  <a:gd name="connsiteX133" fmla="*/ 947985 w 4676704"/>
                  <a:gd name="connsiteY133" fmla="*/ 2656840 h 3896360"/>
                  <a:gd name="connsiteX134" fmla="*/ 1008946 w 4676704"/>
                  <a:gd name="connsiteY134" fmla="*/ 2651760 h 3896360"/>
                  <a:gd name="connsiteX135" fmla="*/ 1047046 w 4676704"/>
                  <a:gd name="connsiteY135" fmla="*/ 2664460 h 3896360"/>
                  <a:gd name="connsiteX136" fmla="*/ 1062286 w 4676704"/>
                  <a:gd name="connsiteY136" fmla="*/ 2603500 h 3896360"/>
                  <a:gd name="connsiteX137" fmla="*/ 1024185 w 4676704"/>
                  <a:gd name="connsiteY137" fmla="*/ 2547620 h 3896360"/>
                  <a:gd name="connsiteX138" fmla="*/ 1092766 w 4676704"/>
                  <a:gd name="connsiteY138" fmla="*/ 2506980 h 3896360"/>
                  <a:gd name="connsiteX139" fmla="*/ 518724 w 4676704"/>
                  <a:gd name="connsiteY139" fmla="*/ 2357120 h 3896360"/>
                  <a:gd name="connsiteX140" fmla="*/ 640644 w 4676704"/>
                  <a:gd name="connsiteY140" fmla="*/ 2463800 h 3896360"/>
                  <a:gd name="connsiteX141" fmla="*/ 640644 w 4676704"/>
                  <a:gd name="connsiteY141" fmla="*/ 2517140 h 3896360"/>
                  <a:gd name="connsiteX142" fmla="*/ 693984 w 4676704"/>
                  <a:gd name="connsiteY142" fmla="*/ 2585720 h 3896360"/>
                  <a:gd name="connsiteX143" fmla="*/ 633024 w 4676704"/>
                  <a:gd name="connsiteY143" fmla="*/ 2593340 h 3896360"/>
                  <a:gd name="connsiteX144" fmla="*/ 633024 w 4676704"/>
                  <a:gd name="connsiteY144" fmla="*/ 2661920 h 3896360"/>
                  <a:gd name="connsiteX145" fmla="*/ 564444 w 4676704"/>
                  <a:gd name="connsiteY145" fmla="*/ 2700020 h 3896360"/>
                  <a:gd name="connsiteX146" fmla="*/ 541584 w 4676704"/>
                  <a:gd name="connsiteY146" fmla="*/ 2639060 h 3896360"/>
                  <a:gd name="connsiteX147" fmla="*/ 511104 w 4676704"/>
                  <a:gd name="connsiteY147" fmla="*/ 2585720 h 3896360"/>
                  <a:gd name="connsiteX148" fmla="*/ 495864 w 4676704"/>
                  <a:gd name="connsiteY148" fmla="*/ 2456180 h 3896360"/>
                  <a:gd name="connsiteX149" fmla="*/ 518724 w 4676704"/>
                  <a:gd name="connsiteY149" fmla="*/ 2357120 h 3896360"/>
                  <a:gd name="connsiteX150" fmla="*/ 122486 w 4676704"/>
                  <a:gd name="connsiteY150" fmla="*/ 2334260 h 3896360"/>
                  <a:gd name="connsiteX151" fmla="*/ 122486 w 4676704"/>
                  <a:gd name="connsiteY151" fmla="*/ 2395220 h 3896360"/>
                  <a:gd name="connsiteX152" fmla="*/ 160586 w 4676704"/>
                  <a:gd name="connsiteY152" fmla="*/ 2448560 h 3896360"/>
                  <a:gd name="connsiteX153" fmla="*/ 130106 w 4676704"/>
                  <a:gd name="connsiteY153" fmla="*/ 2479040 h 3896360"/>
                  <a:gd name="connsiteX154" fmla="*/ 84386 w 4676704"/>
                  <a:gd name="connsiteY154" fmla="*/ 2471420 h 3896360"/>
                  <a:gd name="connsiteX155" fmla="*/ 15805 w 4676704"/>
                  <a:gd name="connsiteY155" fmla="*/ 2479040 h 3896360"/>
                  <a:gd name="connsiteX156" fmla="*/ 565 w 4676704"/>
                  <a:gd name="connsiteY156" fmla="*/ 2448560 h 3896360"/>
                  <a:gd name="connsiteX157" fmla="*/ 15805 w 4676704"/>
                  <a:gd name="connsiteY157" fmla="*/ 2387600 h 3896360"/>
                  <a:gd name="connsiteX158" fmla="*/ 122486 w 4676704"/>
                  <a:gd name="connsiteY158" fmla="*/ 2334260 h 3896360"/>
                  <a:gd name="connsiteX159" fmla="*/ 823524 w 4676704"/>
                  <a:gd name="connsiteY159" fmla="*/ 2204720 h 3896360"/>
                  <a:gd name="connsiteX160" fmla="*/ 899724 w 4676704"/>
                  <a:gd name="connsiteY160" fmla="*/ 2303780 h 3896360"/>
                  <a:gd name="connsiteX161" fmla="*/ 975924 w 4676704"/>
                  <a:gd name="connsiteY161" fmla="*/ 2319020 h 3896360"/>
                  <a:gd name="connsiteX162" fmla="*/ 953064 w 4676704"/>
                  <a:gd name="connsiteY162" fmla="*/ 2395220 h 3896360"/>
                  <a:gd name="connsiteX163" fmla="*/ 846384 w 4676704"/>
                  <a:gd name="connsiteY163" fmla="*/ 2425700 h 3896360"/>
                  <a:gd name="connsiteX164" fmla="*/ 770184 w 4676704"/>
                  <a:gd name="connsiteY164" fmla="*/ 2486660 h 3896360"/>
                  <a:gd name="connsiteX165" fmla="*/ 701604 w 4676704"/>
                  <a:gd name="connsiteY165" fmla="*/ 2471420 h 3896360"/>
                  <a:gd name="connsiteX166" fmla="*/ 770184 w 4676704"/>
                  <a:gd name="connsiteY166" fmla="*/ 2410460 h 3896360"/>
                  <a:gd name="connsiteX167" fmla="*/ 732084 w 4676704"/>
                  <a:gd name="connsiteY167" fmla="*/ 2319020 h 3896360"/>
                  <a:gd name="connsiteX168" fmla="*/ 823524 w 4676704"/>
                  <a:gd name="connsiteY168" fmla="*/ 2204720 h 3896360"/>
                  <a:gd name="connsiteX169" fmla="*/ 381564 w 4676704"/>
                  <a:gd name="connsiteY169" fmla="*/ 2090420 h 3896360"/>
                  <a:gd name="connsiteX170" fmla="*/ 450144 w 4676704"/>
                  <a:gd name="connsiteY170" fmla="*/ 2143760 h 3896360"/>
                  <a:gd name="connsiteX171" fmla="*/ 473004 w 4676704"/>
                  <a:gd name="connsiteY171" fmla="*/ 2181860 h 3896360"/>
                  <a:gd name="connsiteX172" fmla="*/ 427284 w 4676704"/>
                  <a:gd name="connsiteY172" fmla="*/ 2280920 h 3896360"/>
                  <a:gd name="connsiteX173" fmla="*/ 343464 w 4676704"/>
                  <a:gd name="connsiteY173" fmla="*/ 2326640 h 3896360"/>
                  <a:gd name="connsiteX174" fmla="*/ 267264 w 4676704"/>
                  <a:gd name="connsiteY174" fmla="*/ 2288540 h 3896360"/>
                  <a:gd name="connsiteX175" fmla="*/ 244404 w 4676704"/>
                  <a:gd name="connsiteY175" fmla="*/ 2235200 h 3896360"/>
                  <a:gd name="connsiteX176" fmla="*/ 267264 w 4676704"/>
                  <a:gd name="connsiteY176" fmla="*/ 2204720 h 3896360"/>
                  <a:gd name="connsiteX177" fmla="*/ 328224 w 4676704"/>
                  <a:gd name="connsiteY177" fmla="*/ 2166620 h 3896360"/>
                  <a:gd name="connsiteX178" fmla="*/ 381564 w 4676704"/>
                  <a:gd name="connsiteY178" fmla="*/ 2090420 h 3896360"/>
                  <a:gd name="connsiteX179" fmla="*/ 412044 w 4676704"/>
                  <a:gd name="connsiteY179" fmla="*/ 1861820 h 3896360"/>
                  <a:gd name="connsiteX180" fmla="*/ 488244 w 4676704"/>
                  <a:gd name="connsiteY180" fmla="*/ 1899920 h 3896360"/>
                  <a:gd name="connsiteX181" fmla="*/ 450144 w 4676704"/>
                  <a:gd name="connsiteY181" fmla="*/ 1998980 h 3896360"/>
                  <a:gd name="connsiteX182" fmla="*/ 312984 w 4676704"/>
                  <a:gd name="connsiteY182" fmla="*/ 2044700 h 3896360"/>
                  <a:gd name="connsiteX183" fmla="*/ 274884 w 4676704"/>
                  <a:gd name="connsiteY183" fmla="*/ 2136140 h 3896360"/>
                  <a:gd name="connsiteX184" fmla="*/ 221544 w 4676704"/>
                  <a:gd name="connsiteY184" fmla="*/ 2128520 h 3896360"/>
                  <a:gd name="connsiteX185" fmla="*/ 168204 w 4676704"/>
                  <a:gd name="connsiteY185" fmla="*/ 2059940 h 3896360"/>
                  <a:gd name="connsiteX186" fmla="*/ 175824 w 4676704"/>
                  <a:gd name="connsiteY186" fmla="*/ 1968500 h 3896360"/>
                  <a:gd name="connsiteX187" fmla="*/ 244404 w 4676704"/>
                  <a:gd name="connsiteY187" fmla="*/ 1922780 h 3896360"/>
                  <a:gd name="connsiteX188" fmla="*/ 320604 w 4676704"/>
                  <a:gd name="connsiteY188" fmla="*/ 1930400 h 3896360"/>
                  <a:gd name="connsiteX189" fmla="*/ 412044 w 4676704"/>
                  <a:gd name="connsiteY189" fmla="*/ 1861820 h 3896360"/>
                  <a:gd name="connsiteX190" fmla="*/ 747324 w 4676704"/>
                  <a:gd name="connsiteY190" fmla="*/ 1648460 h 3896360"/>
                  <a:gd name="connsiteX191" fmla="*/ 808284 w 4676704"/>
                  <a:gd name="connsiteY191" fmla="*/ 1671320 h 3896360"/>
                  <a:gd name="connsiteX192" fmla="*/ 838764 w 4676704"/>
                  <a:gd name="connsiteY192" fmla="*/ 1762760 h 3896360"/>
                  <a:gd name="connsiteX193" fmla="*/ 800665 w 4676704"/>
                  <a:gd name="connsiteY193" fmla="*/ 1808480 h 3896360"/>
                  <a:gd name="connsiteX194" fmla="*/ 724464 w 4676704"/>
                  <a:gd name="connsiteY194" fmla="*/ 1861820 h 3896360"/>
                  <a:gd name="connsiteX195" fmla="*/ 785424 w 4676704"/>
                  <a:gd name="connsiteY195" fmla="*/ 1884680 h 3896360"/>
                  <a:gd name="connsiteX196" fmla="*/ 846384 w 4676704"/>
                  <a:gd name="connsiteY196" fmla="*/ 1869440 h 3896360"/>
                  <a:gd name="connsiteX197" fmla="*/ 876864 w 4676704"/>
                  <a:gd name="connsiteY197" fmla="*/ 1915160 h 3896360"/>
                  <a:gd name="connsiteX198" fmla="*/ 831144 w 4676704"/>
                  <a:gd name="connsiteY198" fmla="*/ 2014220 h 3896360"/>
                  <a:gd name="connsiteX199" fmla="*/ 754945 w 4676704"/>
                  <a:gd name="connsiteY199" fmla="*/ 2029460 h 3896360"/>
                  <a:gd name="connsiteX200" fmla="*/ 671125 w 4676704"/>
                  <a:gd name="connsiteY200" fmla="*/ 1983740 h 3896360"/>
                  <a:gd name="connsiteX201" fmla="*/ 671125 w 4676704"/>
                  <a:gd name="connsiteY201" fmla="*/ 1907540 h 3896360"/>
                  <a:gd name="connsiteX202" fmla="*/ 640645 w 4676704"/>
                  <a:gd name="connsiteY202" fmla="*/ 1838960 h 3896360"/>
                  <a:gd name="connsiteX203" fmla="*/ 579685 w 4676704"/>
                  <a:gd name="connsiteY203" fmla="*/ 1793240 h 3896360"/>
                  <a:gd name="connsiteX204" fmla="*/ 617785 w 4676704"/>
                  <a:gd name="connsiteY204" fmla="*/ 1747520 h 3896360"/>
                  <a:gd name="connsiteX205" fmla="*/ 686365 w 4676704"/>
                  <a:gd name="connsiteY205" fmla="*/ 1739900 h 3896360"/>
                  <a:gd name="connsiteX206" fmla="*/ 747324 w 4676704"/>
                  <a:gd name="connsiteY206" fmla="*/ 1648460 h 3896360"/>
                  <a:gd name="connsiteX207" fmla="*/ 556824 w 4676704"/>
                  <a:gd name="connsiteY207" fmla="*/ 1541780 h 3896360"/>
                  <a:gd name="connsiteX208" fmla="*/ 663505 w 4676704"/>
                  <a:gd name="connsiteY208" fmla="*/ 1549400 h 3896360"/>
                  <a:gd name="connsiteX209" fmla="*/ 686365 w 4676704"/>
                  <a:gd name="connsiteY209" fmla="*/ 1633220 h 3896360"/>
                  <a:gd name="connsiteX210" fmla="*/ 610165 w 4676704"/>
                  <a:gd name="connsiteY210" fmla="*/ 1648460 h 3896360"/>
                  <a:gd name="connsiteX211" fmla="*/ 579685 w 4676704"/>
                  <a:gd name="connsiteY211" fmla="*/ 1709420 h 3896360"/>
                  <a:gd name="connsiteX212" fmla="*/ 518725 w 4676704"/>
                  <a:gd name="connsiteY212" fmla="*/ 1663700 h 3896360"/>
                  <a:gd name="connsiteX213" fmla="*/ 442525 w 4676704"/>
                  <a:gd name="connsiteY213" fmla="*/ 1739900 h 3896360"/>
                  <a:gd name="connsiteX214" fmla="*/ 320605 w 4676704"/>
                  <a:gd name="connsiteY214" fmla="*/ 1747520 h 3896360"/>
                  <a:gd name="connsiteX215" fmla="*/ 305365 w 4676704"/>
                  <a:gd name="connsiteY215" fmla="*/ 1686560 h 3896360"/>
                  <a:gd name="connsiteX216" fmla="*/ 412045 w 4676704"/>
                  <a:gd name="connsiteY216" fmla="*/ 1625600 h 3896360"/>
                  <a:gd name="connsiteX217" fmla="*/ 556824 w 4676704"/>
                  <a:gd name="connsiteY217" fmla="*/ 1541780 h 3896360"/>
                  <a:gd name="connsiteX218" fmla="*/ 808285 w 4676704"/>
                  <a:gd name="connsiteY218" fmla="*/ 1351280 h 3896360"/>
                  <a:gd name="connsiteX219" fmla="*/ 884485 w 4676704"/>
                  <a:gd name="connsiteY219" fmla="*/ 1366520 h 3896360"/>
                  <a:gd name="connsiteX220" fmla="*/ 914965 w 4676704"/>
                  <a:gd name="connsiteY220" fmla="*/ 1435100 h 3896360"/>
                  <a:gd name="connsiteX221" fmla="*/ 846385 w 4676704"/>
                  <a:gd name="connsiteY221" fmla="*/ 1442720 h 3896360"/>
                  <a:gd name="connsiteX222" fmla="*/ 747325 w 4676704"/>
                  <a:gd name="connsiteY222" fmla="*/ 1488440 h 3896360"/>
                  <a:gd name="connsiteX223" fmla="*/ 716845 w 4676704"/>
                  <a:gd name="connsiteY223" fmla="*/ 1457960 h 3896360"/>
                  <a:gd name="connsiteX224" fmla="*/ 808285 w 4676704"/>
                  <a:gd name="connsiteY224" fmla="*/ 1351280 h 3896360"/>
                  <a:gd name="connsiteX225" fmla="*/ 876865 w 4676704"/>
                  <a:gd name="connsiteY225" fmla="*/ 1153160 h 3896360"/>
                  <a:gd name="connsiteX226" fmla="*/ 884485 w 4676704"/>
                  <a:gd name="connsiteY226" fmla="*/ 1267460 h 3896360"/>
                  <a:gd name="connsiteX227" fmla="*/ 770185 w 4676704"/>
                  <a:gd name="connsiteY227" fmla="*/ 1297940 h 3896360"/>
                  <a:gd name="connsiteX228" fmla="*/ 739705 w 4676704"/>
                  <a:gd name="connsiteY228" fmla="*/ 1244600 h 3896360"/>
                  <a:gd name="connsiteX229" fmla="*/ 785425 w 4676704"/>
                  <a:gd name="connsiteY229" fmla="*/ 1206500 h 3896360"/>
                  <a:gd name="connsiteX230" fmla="*/ 876865 w 4676704"/>
                  <a:gd name="connsiteY230" fmla="*/ 1153160 h 3896360"/>
                  <a:gd name="connsiteX231" fmla="*/ 869245 w 4676704"/>
                  <a:gd name="connsiteY231" fmla="*/ 855980 h 3896360"/>
                  <a:gd name="connsiteX232" fmla="*/ 831145 w 4676704"/>
                  <a:gd name="connsiteY232" fmla="*/ 932180 h 3896360"/>
                  <a:gd name="connsiteX233" fmla="*/ 770185 w 4676704"/>
                  <a:gd name="connsiteY233" fmla="*/ 1008380 h 3896360"/>
                  <a:gd name="connsiteX234" fmla="*/ 754945 w 4676704"/>
                  <a:gd name="connsiteY234" fmla="*/ 1107440 h 3896360"/>
                  <a:gd name="connsiteX235" fmla="*/ 640645 w 4676704"/>
                  <a:gd name="connsiteY235" fmla="*/ 1160780 h 3896360"/>
                  <a:gd name="connsiteX236" fmla="*/ 541585 w 4676704"/>
                  <a:gd name="connsiteY236" fmla="*/ 1137920 h 3896360"/>
                  <a:gd name="connsiteX237" fmla="*/ 594925 w 4676704"/>
                  <a:gd name="connsiteY237" fmla="*/ 1031240 h 3896360"/>
                  <a:gd name="connsiteX238" fmla="*/ 671125 w 4676704"/>
                  <a:gd name="connsiteY238" fmla="*/ 939800 h 3896360"/>
                  <a:gd name="connsiteX239" fmla="*/ 762565 w 4676704"/>
                  <a:gd name="connsiteY239" fmla="*/ 894080 h 3896360"/>
                  <a:gd name="connsiteX240" fmla="*/ 869245 w 4676704"/>
                  <a:gd name="connsiteY240" fmla="*/ 855980 h 3896360"/>
                  <a:gd name="connsiteX241" fmla="*/ 2619304 w 4676704"/>
                  <a:gd name="connsiteY241" fmla="*/ 607060 h 3896360"/>
                  <a:gd name="connsiteX242" fmla="*/ 2550724 w 4676704"/>
                  <a:gd name="connsiteY242" fmla="*/ 624840 h 3896360"/>
                  <a:gd name="connsiteX243" fmla="*/ 2517704 w 4676704"/>
                  <a:gd name="connsiteY243" fmla="*/ 660400 h 3896360"/>
                  <a:gd name="connsiteX244" fmla="*/ 2482144 w 4676704"/>
                  <a:gd name="connsiteY244" fmla="*/ 690880 h 3896360"/>
                  <a:gd name="connsiteX245" fmla="*/ 2449124 w 4676704"/>
                  <a:gd name="connsiteY245" fmla="*/ 716280 h 3896360"/>
                  <a:gd name="connsiteX246" fmla="*/ 2395784 w 4676704"/>
                  <a:gd name="connsiteY246" fmla="*/ 708660 h 3896360"/>
                  <a:gd name="connsiteX247" fmla="*/ 2398324 w 4676704"/>
                  <a:gd name="connsiteY247" fmla="*/ 673100 h 3896360"/>
                  <a:gd name="connsiteX248" fmla="*/ 2398324 w 4676704"/>
                  <a:gd name="connsiteY248" fmla="*/ 637540 h 3896360"/>
                  <a:gd name="connsiteX249" fmla="*/ 2372924 w 4676704"/>
                  <a:gd name="connsiteY249" fmla="*/ 614680 h 3896360"/>
                  <a:gd name="connsiteX250" fmla="*/ 2339904 w 4676704"/>
                  <a:gd name="connsiteY250" fmla="*/ 609600 h 3896360"/>
                  <a:gd name="connsiteX251" fmla="*/ 2289104 w 4676704"/>
                  <a:gd name="connsiteY251" fmla="*/ 614680 h 3896360"/>
                  <a:gd name="connsiteX252" fmla="*/ 2243384 w 4676704"/>
                  <a:gd name="connsiteY252" fmla="*/ 637540 h 3896360"/>
                  <a:gd name="connsiteX253" fmla="*/ 2215444 w 4676704"/>
                  <a:gd name="connsiteY253" fmla="*/ 673100 h 3896360"/>
                  <a:gd name="connsiteX254" fmla="*/ 2215444 w 4676704"/>
                  <a:gd name="connsiteY254" fmla="*/ 718820 h 3896360"/>
                  <a:gd name="connsiteX255" fmla="*/ 2187504 w 4676704"/>
                  <a:gd name="connsiteY255" fmla="*/ 726440 h 3896360"/>
                  <a:gd name="connsiteX256" fmla="*/ 2139244 w 4676704"/>
                  <a:gd name="connsiteY256" fmla="*/ 726440 h 3896360"/>
                  <a:gd name="connsiteX257" fmla="*/ 2116384 w 4676704"/>
                  <a:gd name="connsiteY257" fmla="*/ 774700 h 3896360"/>
                  <a:gd name="connsiteX258" fmla="*/ 2088444 w 4676704"/>
                  <a:gd name="connsiteY258" fmla="*/ 812800 h 3896360"/>
                  <a:gd name="connsiteX259" fmla="*/ 2083364 w 4676704"/>
                  <a:gd name="connsiteY259" fmla="*/ 854710 h 3896360"/>
                  <a:gd name="connsiteX260" fmla="*/ 2056694 w 4676704"/>
                  <a:gd name="connsiteY260" fmla="*/ 903605 h 3896360"/>
                  <a:gd name="connsiteX261" fmla="*/ 2063679 w 4676704"/>
                  <a:gd name="connsiteY261" fmla="*/ 980440 h 3896360"/>
                  <a:gd name="connsiteX262" fmla="*/ 2088444 w 4676704"/>
                  <a:gd name="connsiteY262" fmla="*/ 1049655 h 3896360"/>
                  <a:gd name="connsiteX263" fmla="*/ 2096064 w 4676704"/>
                  <a:gd name="connsiteY263" fmla="*/ 1089660 h 3896360"/>
                  <a:gd name="connsiteX264" fmla="*/ 2151944 w 4676704"/>
                  <a:gd name="connsiteY264" fmla="*/ 1092200 h 3896360"/>
                  <a:gd name="connsiteX265" fmla="*/ 2217984 w 4676704"/>
                  <a:gd name="connsiteY265" fmla="*/ 1066800 h 3896360"/>
                  <a:gd name="connsiteX266" fmla="*/ 2271324 w 4676704"/>
                  <a:gd name="connsiteY266" fmla="*/ 1061720 h 3896360"/>
                  <a:gd name="connsiteX267" fmla="*/ 2284024 w 4676704"/>
                  <a:gd name="connsiteY267" fmla="*/ 1097280 h 3896360"/>
                  <a:gd name="connsiteX268" fmla="*/ 2273864 w 4676704"/>
                  <a:gd name="connsiteY268" fmla="*/ 1135380 h 3896360"/>
                  <a:gd name="connsiteX269" fmla="*/ 2281484 w 4676704"/>
                  <a:gd name="connsiteY269" fmla="*/ 1173480 h 3896360"/>
                  <a:gd name="connsiteX270" fmla="*/ 2306884 w 4676704"/>
                  <a:gd name="connsiteY270" fmla="*/ 1186180 h 3896360"/>
                  <a:gd name="connsiteX271" fmla="*/ 2360224 w 4676704"/>
                  <a:gd name="connsiteY271" fmla="*/ 1201420 h 3896360"/>
                  <a:gd name="connsiteX272" fmla="*/ 2418644 w 4676704"/>
                  <a:gd name="connsiteY272" fmla="*/ 1188720 h 3896360"/>
                  <a:gd name="connsiteX273" fmla="*/ 2487224 w 4676704"/>
                  <a:gd name="connsiteY273" fmla="*/ 1209040 h 3896360"/>
                  <a:gd name="connsiteX274" fmla="*/ 2527864 w 4676704"/>
                  <a:gd name="connsiteY274" fmla="*/ 1170940 h 3896360"/>
                  <a:gd name="connsiteX275" fmla="*/ 2558344 w 4676704"/>
                  <a:gd name="connsiteY275" fmla="*/ 1145540 h 3896360"/>
                  <a:gd name="connsiteX276" fmla="*/ 2637084 w 4676704"/>
                  <a:gd name="connsiteY276" fmla="*/ 1115060 h 3896360"/>
                  <a:gd name="connsiteX277" fmla="*/ 2662484 w 4676704"/>
                  <a:gd name="connsiteY277" fmla="*/ 1165860 h 3896360"/>
                  <a:gd name="connsiteX278" fmla="*/ 2751384 w 4676704"/>
                  <a:gd name="connsiteY278" fmla="*/ 1160780 h 3896360"/>
                  <a:gd name="connsiteX279" fmla="*/ 2802184 w 4676704"/>
                  <a:gd name="connsiteY279" fmla="*/ 1112520 h 3896360"/>
                  <a:gd name="connsiteX280" fmla="*/ 2845364 w 4676704"/>
                  <a:gd name="connsiteY280" fmla="*/ 1074420 h 3896360"/>
                  <a:gd name="connsiteX281" fmla="*/ 2878384 w 4676704"/>
                  <a:gd name="connsiteY281" fmla="*/ 988060 h 3896360"/>
                  <a:gd name="connsiteX282" fmla="*/ 2880924 w 4676704"/>
                  <a:gd name="connsiteY282" fmla="*/ 939800 h 3896360"/>
                  <a:gd name="connsiteX283" fmla="*/ 2916484 w 4676704"/>
                  <a:gd name="connsiteY283" fmla="*/ 881380 h 3896360"/>
                  <a:gd name="connsiteX284" fmla="*/ 2898704 w 4676704"/>
                  <a:gd name="connsiteY284" fmla="*/ 825500 h 3896360"/>
                  <a:gd name="connsiteX285" fmla="*/ 2850444 w 4676704"/>
                  <a:gd name="connsiteY285" fmla="*/ 787400 h 3896360"/>
                  <a:gd name="connsiteX286" fmla="*/ 2784404 w 4676704"/>
                  <a:gd name="connsiteY286" fmla="*/ 777240 h 3896360"/>
                  <a:gd name="connsiteX287" fmla="*/ 2766624 w 4676704"/>
                  <a:gd name="connsiteY287" fmla="*/ 741680 h 3896360"/>
                  <a:gd name="connsiteX288" fmla="*/ 2741224 w 4676704"/>
                  <a:gd name="connsiteY288" fmla="*/ 688340 h 3896360"/>
                  <a:gd name="connsiteX289" fmla="*/ 2690424 w 4676704"/>
                  <a:gd name="connsiteY289" fmla="*/ 642620 h 3896360"/>
                  <a:gd name="connsiteX290" fmla="*/ 2619304 w 4676704"/>
                  <a:gd name="connsiteY290" fmla="*/ 607060 h 3896360"/>
                  <a:gd name="connsiteX291" fmla="*/ 2492304 w 4676704"/>
                  <a:gd name="connsiteY291" fmla="*/ 0 h 3896360"/>
                  <a:gd name="connsiteX292" fmla="*/ 2532944 w 4676704"/>
                  <a:gd name="connsiteY292" fmla="*/ 5080 h 3896360"/>
                  <a:gd name="connsiteX293" fmla="*/ 2654864 w 4676704"/>
                  <a:gd name="connsiteY293" fmla="*/ 66040 h 3896360"/>
                  <a:gd name="connsiteX294" fmla="*/ 2685344 w 4676704"/>
                  <a:gd name="connsiteY294" fmla="*/ 193040 h 3896360"/>
                  <a:gd name="connsiteX295" fmla="*/ 2715824 w 4676704"/>
                  <a:gd name="connsiteY295" fmla="*/ 223520 h 3896360"/>
                  <a:gd name="connsiteX296" fmla="*/ 2832664 w 4676704"/>
                  <a:gd name="connsiteY296" fmla="*/ 259080 h 3896360"/>
                  <a:gd name="connsiteX297" fmla="*/ 2868224 w 4676704"/>
                  <a:gd name="connsiteY297" fmla="*/ 238760 h 3896360"/>
                  <a:gd name="connsiteX298" fmla="*/ 2888544 w 4676704"/>
                  <a:gd name="connsiteY298" fmla="*/ 142240 h 3896360"/>
                  <a:gd name="connsiteX299" fmla="*/ 2913944 w 4676704"/>
                  <a:gd name="connsiteY299" fmla="*/ 106680 h 3896360"/>
                  <a:gd name="connsiteX300" fmla="*/ 2969824 w 4676704"/>
                  <a:gd name="connsiteY300" fmla="*/ 101600 h 3896360"/>
                  <a:gd name="connsiteX301" fmla="*/ 3010464 w 4676704"/>
                  <a:gd name="connsiteY301" fmla="*/ 142240 h 3896360"/>
                  <a:gd name="connsiteX302" fmla="*/ 2959664 w 4676704"/>
                  <a:gd name="connsiteY302" fmla="*/ 223520 h 3896360"/>
                  <a:gd name="connsiteX303" fmla="*/ 2974904 w 4676704"/>
                  <a:gd name="connsiteY303" fmla="*/ 254000 h 3896360"/>
                  <a:gd name="connsiteX304" fmla="*/ 3005384 w 4676704"/>
                  <a:gd name="connsiteY304" fmla="*/ 299720 h 3896360"/>
                  <a:gd name="connsiteX305" fmla="*/ 3025704 w 4676704"/>
                  <a:gd name="connsiteY305" fmla="*/ 335280 h 3896360"/>
                  <a:gd name="connsiteX306" fmla="*/ 3005384 w 4676704"/>
                  <a:gd name="connsiteY306" fmla="*/ 426720 h 3896360"/>
                  <a:gd name="connsiteX307" fmla="*/ 3046024 w 4676704"/>
                  <a:gd name="connsiteY307" fmla="*/ 477520 h 3896360"/>
                  <a:gd name="connsiteX308" fmla="*/ 3157784 w 4676704"/>
                  <a:gd name="connsiteY308" fmla="*/ 497840 h 3896360"/>
                  <a:gd name="connsiteX309" fmla="*/ 3223824 w 4676704"/>
                  <a:gd name="connsiteY309" fmla="*/ 497840 h 3896360"/>
                  <a:gd name="connsiteX310" fmla="*/ 3325424 w 4676704"/>
                  <a:gd name="connsiteY310" fmla="*/ 452120 h 3896360"/>
                  <a:gd name="connsiteX311" fmla="*/ 3477824 w 4676704"/>
                  <a:gd name="connsiteY311" fmla="*/ 472440 h 3896360"/>
                  <a:gd name="connsiteX312" fmla="*/ 3823264 w 4676704"/>
                  <a:gd name="connsiteY312" fmla="*/ 502920 h 3896360"/>
                  <a:gd name="connsiteX313" fmla="*/ 3874064 w 4676704"/>
                  <a:gd name="connsiteY313" fmla="*/ 487680 h 3896360"/>
                  <a:gd name="connsiteX314" fmla="*/ 3909624 w 4676704"/>
                  <a:gd name="connsiteY314" fmla="*/ 391160 h 3896360"/>
                  <a:gd name="connsiteX315" fmla="*/ 3955344 w 4676704"/>
                  <a:gd name="connsiteY315" fmla="*/ 370840 h 3896360"/>
                  <a:gd name="connsiteX316" fmla="*/ 4006144 w 4676704"/>
                  <a:gd name="connsiteY316" fmla="*/ 386080 h 3896360"/>
                  <a:gd name="connsiteX317" fmla="*/ 4133144 w 4676704"/>
                  <a:gd name="connsiteY317" fmla="*/ 441960 h 3896360"/>
                  <a:gd name="connsiteX318" fmla="*/ 4214424 w 4676704"/>
                  <a:gd name="connsiteY318" fmla="*/ 508000 h 3896360"/>
                  <a:gd name="connsiteX319" fmla="*/ 4219504 w 4676704"/>
                  <a:gd name="connsiteY319" fmla="*/ 558800 h 3896360"/>
                  <a:gd name="connsiteX320" fmla="*/ 4224584 w 4676704"/>
                  <a:gd name="connsiteY320" fmla="*/ 614680 h 3896360"/>
                  <a:gd name="connsiteX321" fmla="*/ 4265224 w 4676704"/>
                  <a:gd name="connsiteY321" fmla="*/ 645160 h 3896360"/>
                  <a:gd name="connsiteX322" fmla="*/ 4300784 w 4676704"/>
                  <a:gd name="connsiteY322" fmla="*/ 685800 h 3896360"/>
                  <a:gd name="connsiteX323" fmla="*/ 4305864 w 4676704"/>
                  <a:gd name="connsiteY323" fmla="*/ 889000 h 3896360"/>
                  <a:gd name="connsiteX324" fmla="*/ 4346504 w 4676704"/>
                  <a:gd name="connsiteY324" fmla="*/ 939800 h 3896360"/>
                  <a:gd name="connsiteX325" fmla="*/ 4493824 w 4676704"/>
                  <a:gd name="connsiteY325" fmla="*/ 1036320 h 3896360"/>
                  <a:gd name="connsiteX326" fmla="*/ 4478584 w 4676704"/>
                  <a:gd name="connsiteY326" fmla="*/ 1092200 h 3896360"/>
                  <a:gd name="connsiteX327" fmla="*/ 4488744 w 4676704"/>
                  <a:gd name="connsiteY327" fmla="*/ 1143000 h 3896360"/>
                  <a:gd name="connsiteX328" fmla="*/ 4539544 w 4676704"/>
                  <a:gd name="connsiteY328" fmla="*/ 1193800 h 3896360"/>
                  <a:gd name="connsiteX329" fmla="*/ 4630984 w 4676704"/>
                  <a:gd name="connsiteY329" fmla="*/ 1259840 h 3896360"/>
                  <a:gd name="connsiteX330" fmla="*/ 4676704 w 4676704"/>
                  <a:gd name="connsiteY330" fmla="*/ 1351280 h 3896360"/>
                  <a:gd name="connsiteX331" fmla="*/ 4641144 w 4676704"/>
                  <a:gd name="connsiteY331" fmla="*/ 1468120 h 3896360"/>
                  <a:gd name="connsiteX332" fmla="*/ 4600504 w 4676704"/>
                  <a:gd name="connsiteY332" fmla="*/ 1447800 h 3896360"/>
                  <a:gd name="connsiteX333" fmla="*/ 4524304 w 4676704"/>
                  <a:gd name="connsiteY333" fmla="*/ 1478280 h 3896360"/>
                  <a:gd name="connsiteX334" fmla="*/ 4488744 w 4676704"/>
                  <a:gd name="connsiteY334" fmla="*/ 1539240 h 3896360"/>
                  <a:gd name="connsiteX335" fmla="*/ 4443024 w 4676704"/>
                  <a:gd name="connsiteY335" fmla="*/ 1544320 h 3896360"/>
                  <a:gd name="connsiteX336" fmla="*/ 4387144 w 4676704"/>
                  <a:gd name="connsiteY336" fmla="*/ 1544320 h 3896360"/>
                  <a:gd name="connsiteX337" fmla="*/ 4392224 w 4676704"/>
                  <a:gd name="connsiteY337" fmla="*/ 1620520 h 3896360"/>
                  <a:gd name="connsiteX338" fmla="*/ 4305864 w 4676704"/>
                  <a:gd name="connsiteY338" fmla="*/ 1615440 h 3896360"/>
                  <a:gd name="connsiteX339" fmla="*/ 4229664 w 4676704"/>
                  <a:gd name="connsiteY339" fmla="*/ 1564640 h 3896360"/>
                  <a:gd name="connsiteX340" fmla="*/ 4183944 w 4676704"/>
                  <a:gd name="connsiteY340" fmla="*/ 1559560 h 3896360"/>
                  <a:gd name="connsiteX341" fmla="*/ 4163624 w 4676704"/>
                  <a:gd name="connsiteY341" fmla="*/ 1610360 h 3896360"/>
                  <a:gd name="connsiteX342" fmla="*/ 4183944 w 4676704"/>
                  <a:gd name="connsiteY342" fmla="*/ 1666240 h 3896360"/>
                  <a:gd name="connsiteX343" fmla="*/ 4336344 w 4676704"/>
                  <a:gd name="connsiteY343" fmla="*/ 1762760 h 3896360"/>
                  <a:gd name="connsiteX344" fmla="*/ 4371904 w 4676704"/>
                  <a:gd name="connsiteY344" fmla="*/ 1757680 h 3896360"/>
                  <a:gd name="connsiteX345" fmla="*/ 4432864 w 4676704"/>
                  <a:gd name="connsiteY345" fmla="*/ 1717040 h 3896360"/>
                  <a:gd name="connsiteX346" fmla="*/ 4580184 w 4676704"/>
                  <a:gd name="connsiteY346" fmla="*/ 1706880 h 3896360"/>
                  <a:gd name="connsiteX347" fmla="*/ 4646224 w 4676704"/>
                  <a:gd name="connsiteY347" fmla="*/ 1788160 h 3896360"/>
                  <a:gd name="connsiteX348" fmla="*/ 4636064 w 4676704"/>
                  <a:gd name="connsiteY348" fmla="*/ 1844040 h 3896360"/>
                  <a:gd name="connsiteX349" fmla="*/ 4554784 w 4676704"/>
                  <a:gd name="connsiteY349" fmla="*/ 2072640 h 3896360"/>
                  <a:gd name="connsiteX350" fmla="*/ 4503984 w 4676704"/>
                  <a:gd name="connsiteY350" fmla="*/ 2092960 h 3896360"/>
                  <a:gd name="connsiteX351" fmla="*/ 4376984 w 4676704"/>
                  <a:gd name="connsiteY351" fmla="*/ 2113280 h 3896360"/>
                  <a:gd name="connsiteX352" fmla="*/ 4336344 w 4676704"/>
                  <a:gd name="connsiteY352" fmla="*/ 2143760 h 3896360"/>
                  <a:gd name="connsiteX353" fmla="*/ 4321104 w 4676704"/>
                  <a:gd name="connsiteY353" fmla="*/ 2235200 h 3896360"/>
                  <a:gd name="connsiteX354" fmla="*/ 4321104 w 4676704"/>
                  <a:gd name="connsiteY354" fmla="*/ 2296160 h 3896360"/>
                  <a:gd name="connsiteX355" fmla="*/ 4346504 w 4676704"/>
                  <a:gd name="connsiteY355" fmla="*/ 2321560 h 3896360"/>
                  <a:gd name="connsiteX356" fmla="*/ 4366824 w 4676704"/>
                  <a:gd name="connsiteY356" fmla="*/ 2362200 h 3896360"/>
                  <a:gd name="connsiteX357" fmla="*/ 4326184 w 4676704"/>
                  <a:gd name="connsiteY357" fmla="*/ 2407920 h 3896360"/>
                  <a:gd name="connsiteX358" fmla="*/ 4107744 w 4676704"/>
                  <a:gd name="connsiteY358" fmla="*/ 2311400 h 3896360"/>
                  <a:gd name="connsiteX359" fmla="*/ 4087424 w 4676704"/>
                  <a:gd name="connsiteY359" fmla="*/ 2133600 h 3896360"/>
                  <a:gd name="connsiteX360" fmla="*/ 4102664 w 4676704"/>
                  <a:gd name="connsiteY360" fmla="*/ 2072640 h 3896360"/>
                  <a:gd name="connsiteX361" fmla="*/ 4183944 w 4676704"/>
                  <a:gd name="connsiteY361" fmla="*/ 2052320 h 3896360"/>
                  <a:gd name="connsiteX362" fmla="*/ 4183944 w 4676704"/>
                  <a:gd name="connsiteY362" fmla="*/ 2001520 h 3896360"/>
                  <a:gd name="connsiteX363" fmla="*/ 4092504 w 4676704"/>
                  <a:gd name="connsiteY363" fmla="*/ 1894840 h 3896360"/>
                  <a:gd name="connsiteX364" fmla="*/ 4021384 w 4676704"/>
                  <a:gd name="connsiteY364" fmla="*/ 1889760 h 3896360"/>
                  <a:gd name="connsiteX365" fmla="*/ 4062024 w 4676704"/>
                  <a:gd name="connsiteY365" fmla="*/ 1818640 h 3896360"/>
                  <a:gd name="connsiteX366" fmla="*/ 3995984 w 4676704"/>
                  <a:gd name="connsiteY366" fmla="*/ 1711960 h 3896360"/>
                  <a:gd name="connsiteX367" fmla="*/ 3965504 w 4676704"/>
                  <a:gd name="connsiteY367" fmla="*/ 1722120 h 3896360"/>
                  <a:gd name="connsiteX368" fmla="*/ 3955344 w 4676704"/>
                  <a:gd name="connsiteY368" fmla="*/ 1762760 h 3896360"/>
                  <a:gd name="connsiteX369" fmla="*/ 3935024 w 4676704"/>
                  <a:gd name="connsiteY369" fmla="*/ 1783080 h 3896360"/>
                  <a:gd name="connsiteX370" fmla="*/ 3813104 w 4676704"/>
                  <a:gd name="connsiteY370" fmla="*/ 1778000 h 3896360"/>
                  <a:gd name="connsiteX371" fmla="*/ 3808024 w 4676704"/>
                  <a:gd name="connsiteY371" fmla="*/ 1798320 h 3896360"/>
                  <a:gd name="connsiteX372" fmla="*/ 3818184 w 4676704"/>
                  <a:gd name="connsiteY372" fmla="*/ 1854200 h 3896360"/>
                  <a:gd name="connsiteX373" fmla="*/ 3802944 w 4676704"/>
                  <a:gd name="connsiteY373" fmla="*/ 1905000 h 3896360"/>
                  <a:gd name="connsiteX374" fmla="*/ 3747064 w 4676704"/>
                  <a:gd name="connsiteY374" fmla="*/ 2006600 h 3896360"/>
                  <a:gd name="connsiteX375" fmla="*/ 3736904 w 4676704"/>
                  <a:gd name="connsiteY375" fmla="*/ 2067560 h 3896360"/>
                  <a:gd name="connsiteX376" fmla="*/ 3762304 w 4676704"/>
                  <a:gd name="connsiteY376" fmla="*/ 2123440 h 3896360"/>
                  <a:gd name="connsiteX377" fmla="*/ 4021384 w 4676704"/>
                  <a:gd name="connsiteY377" fmla="*/ 2336800 h 3896360"/>
                  <a:gd name="connsiteX378" fmla="*/ 4036624 w 4676704"/>
                  <a:gd name="connsiteY378" fmla="*/ 2387600 h 3896360"/>
                  <a:gd name="connsiteX379" fmla="*/ 4026464 w 4676704"/>
                  <a:gd name="connsiteY379" fmla="*/ 2484120 h 3896360"/>
                  <a:gd name="connsiteX380" fmla="*/ 3990904 w 4676704"/>
                  <a:gd name="connsiteY380" fmla="*/ 2524760 h 3896360"/>
                  <a:gd name="connsiteX381" fmla="*/ 3924864 w 4676704"/>
                  <a:gd name="connsiteY381" fmla="*/ 2514600 h 3896360"/>
                  <a:gd name="connsiteX382" fmla="*/ 3787704 w 4676704"/>
                  <a:gd name="connsiteY382" fmla="*/ 2540000 h 3896360"/>
                  <a:gd name="connsiteX383" fmla="*/ 3777544 w 4676704"/>
                  <a:gd name="connsiteY383" fmla="*/ 2580640 h 3896360"/>
                  <a:gd name="connsiteX384" fmla="*/ 3802944 w 4676704"/>
                  <a:gd name="connsiteY384" fmla="*/ 2626360 h 3896360"/>
                  <a:gd name="connsiteX385" fmla="*/ 3787704 w 4676704"/>
                  <a:gd name="connsiteY385" fmla="*/ 2661920 h 3896360"/>
                  <a:gd name="connsiteX386" fmla="*/ 3716584 w 4676704"/>
                  <a:gd name="connsiteY386" fmla="*/ 2778760 h 3896360"/>
                  <a:gd name="connsiteX387" fmla="*/ 3706424 w 4676704"/>
                  <a:gd name="connsiteY387" fmla="*/ 2829560 h 3896360"/>
                  <a:gd name="connsiteX388" fmla="*/ 3675944 w 4676704"/>
                  <a:gd name="connsiteY388" fmla="*/ 2839720 h 3896360"/>
                  <a:gd name="connsiteX389" fmla="*/ 3620064 w 4676704"/>
                  <a:gd name="connsiteY389" fmla="*/ 2819400 h 3896360"/>
                  <a:gd name="connsiteX390" fmla="*/ 3589584 w 4676704"/>
                  <a:gd name="connsiteY390" fmla="*/ 2839720 h 3896360"/>
                  <a:gd name="connsiteX391" fmla="*/ 3589584 w 4676704"/>
                  <a:gd name="connsiteY391" fmla="*/ 2875280 h 3896360"/>
                  <a:gd name="connsiteX392" fmla="*/ 3625144 w 4676704"/>
                  <a:gd name="connsiteY392" fmla="*/ 2910840 h 3896360"/>
                  <a:gd name="connsiteX393" fmla="*/ 3569264 w 4676704"/>
                  <a:gd name="connsiteY393" fmla="*/ 2946400 h 3896360"/>
                  <a:gd name="connsiteX394" fmla="*/ 3493064 w 4676704"/>
                  <a:gd name="connsiteY394" fmla="*/ 2931160 h 3896360"/>
                  <a:gd name="connsiteX395" fmla="*/ 3487984 w 4676704"/>
                  <a:gd name="connsiteY395" fmla="*/ 2860040 h 3896360"/>
                  <a:gd name="connsiteX396" fmla="*/ 3442264 w 4676704"/>
                  <a:gd name="connsiteY396" fmla="*/ 2819400 h 3896360"/>
                  <a:gd name="connsiteX397" fmla="*/ 3421944 w 4676704"/>
                  <a:gd name="connsiteY397" fmla="*/ 2753360 h 3896360"/>
                  <a:gd name="connsiteX398" fmla="*/ 3371144 w 4676704"/>
                  <a:gd name="connsiteY398" fmla="*/ 2697480 h 3896360"/>
                  <a:gd name="connsiteX399" fmla="*/ 3259384 w 4676704"/>
                  <a:gd name="connsiteY399" fmla="*/ 2672080 h 3896360"/>
                  <a:gd name="connsiteX400" fmla="*/ 3152704 w 4676704"/>
                  <a:gd name="connsiteY400" fmla="*/ 2717800 h 3896360"/>
                  <a:gd name="connsiteX401" fmla="*/ 3106984 w 4676704"/>
                  <a:gd name="connsiteY401" fmla="*/ 2753360 h 3896360"/>
                  <a:gd name="connsiteX402" fmla="*/ 3071424 w 4676704"/>
                  <a:gd name="connsiteY402" fmla="*/ 2733040 h 3896360"/>
                  <a:gd name="connsiteX403" fmla="*/ 3066344 w 4676704"/>
                  <a:gd name="connsiteY403" fmla="*/ 2565400 h 3896360"/>
                  <a:gd name="connsiteX404" fmla="*/ 3081584 w 4676704"/>
                  <a:gd name="connsiteY404" fmla="*/ 2509520 h 3896360"/>
                  <a:gd name="connsiteX405" fmla="*/ 3183184 w 4676704"/>
                  <a:gd name="connsiteY405" fmla="*/ 2428240 h 3896360"/>
                  <a:gd name="connsiteX406" fmla="*/ 3244144 w 4676704"/>
                  <a:gd name="connsiteY406" fmla="*/ 2331720 h 3896360"/>
                  <a:gd name="connsiteX407" fmla="*/ 3279704 w 4676704"/>
                  <a:gd name="connsiteY407" fmla="*/ 2306320 h 3896360"/>
                  <a:gd name="connsiteX408" fmla="*/ 3294944 w 4676704"/>
                  <a:gd name="connsiteY408" fmla="*/ 2331720 h 3896360"/>
                  <a:gd name="connsiteX409" fmla="*/ 3274624 w 4676704"/>
                  <a:gd name="connsiteY409" fmla="*/ 2413000 h 3896360"/>
                  <a:gd name="connsiteX410" fmla="*/ 3274624 w 4676704"/>
                  <a:gd name="connsiteY410" fmla="*/ 2458720 h 3896360"/>
                  <a:gd name="connsiteX411" fmla="*/ 3315264 w 4676704"/>
                  <a:gd name="connsiteY411" fmla="*/ 2468880 h 3896360"/>
                  <a:gd name="connsiteX412" fmla="*/ 3381304 w 4676704"/>
                  <a:gd name="connsiteY412" fmla="*/ 2413000 h 3896360"/>
                  <a:gd name="connsiteX413" fmla="*/ 3391464 w 4676704"/>
                  <a:gd name="connsiteY413" fmla="*/ 2367280 h 3896360"/>
                  <a:gd name="connsiteX414" fmla="*/ 3350824 w 4676704"/>
                  <a:gd name="connsiteY414" fmla="*/ 2280920 h 3896360"/>
                  <a:gd name="connsiteX415" fmla="*/ 3340664 w 4676704"/>
                  <a:gd name="connsiteY415" fmla="*/ 2250440 h 3896360"/>
                  <a:gd name="connsiteX416" fmla="*/ 3381304 w 4676704"/>
                  <a:gd name="connsiteY416" fmla="*/ 2133600 h 3896360"/>
                  <a:gd name="connsiteX417" fmla="*/ 3447344 w 4676704"/>
                  <a:gd name="connsiteY417" fmla="*/ 2108200 h 3896360"/>
                  <a:gd name="connsiteX418" fmla="*/ 3366064 w 4676704"/>
                  <a:gd name="connsiteY418" fmla="*/ 2026920 h 3896360"/>
                  <a:gd name="connsiteX419" fmla="*/ 3350824 w 4676704"/>
                  <a:gd name="connsiteY419" fmla="*/ 2072640 h 3896360"/>
                  <a:gd name="connsiteX420" fmla="*/ 3320344 w 4676704"/>
                  <a:gd name="connsiteY420" fmla="*/ 2133600 h 3896360"/>
                  <a:gd name="connsiteX421" fmla="*/ 3305104 w 4676704"/>
                  <a:gd name="connsiteY421" fmla="*/ 2179320 h 3896360"/>
                  <a:gd name="connsiteX422" fmla="*/ 3228904 w 4676704"/>
                  <a:gd name="connsiteY422" fmla="*/ 2209800 h 3896360"/>
                  <a:gd name="connsiteX423" fmla="*/ 3122224 w 4676704"/>
                  <a:gd name="connsiteY423" fmla="*/ 2209800 h 3896360"/>
                  <a:gd name="connsiteX424" fmla="*/ 3086664 w 4676704"/>
                  <a:gd name="connsiteY424" fmla="*/ 2225040 h 3896360"/>
                  <a:gd name="connsiteX425" fmla="*/ 3086664 w 4676704"/>
                  <a:gd name="connsiteY425" fmla="*/ 2260600 h 3896360"/>
                  <a:gd name="connsiteX426" fmla="*/ 3071424 w 4676704"/>
                  <a:gd name="connsiteY426" fmla="*/ 2291080 h 3896360"/>
                  <a:gd name="connsiteX427" fmla="*/ 3010464 w 4676704"/>
                  <a:gd name="connsiteY427" fmla="*/ 2301240 h 3896360"/>
                  <a:gd name="connsiteX428" fmla="*/ 2990144 w 4676704"/>
                  <a:gd name="connsiteY428" fmla="*/ 2316480 h 3896360"/>
                  <a:gd name="connsiteX429" fmla="*/ 2985064 w 4676704"/>
                  <a:gd name="connsiteY429" fmla="*/ 2362200 h 3896360"/>
                  <a:gd name="connsiteX430" fmla="*/ 2964744 w 4676704"/>
                  <a:gd name="connsiteY430" fmla="*/ 2392680 h 3896360"/>
                  <a:gd name="connsiteX431" fmla="*/ 2852984 w 4676704"/>
                  <a:gd name="connsiteY431" fmla="*/ 2433320 h 3896360"/>
                  <a:gd name="connsiteX432" fmla="*/ 2852984 w 4676704"/>
                  <a:gd name="connsiteY432" fmla="*/ 2489200 h 3896360"/>
                  <a:gd name="connsiteX433" fmla="*/ 2812344 w 4676704"/>
                  <a:gd name="connsiteY433" fmla="*/ 2499360 h 3896360"/>
                  <a:gd name="connsiteX434" fmla="*/ 2792024 w 4676704"/>
                  <a:gd name="connsiteY434" fmla="*/ 2524760 h 3896360"/>
                  <a:gd name="connsiteX435" fmla="*/ 2807264 w 4676704"/>
                  <a:gd name="connsiteY435" fmla="*/ 2585720 h 3896360"/>
                  <a:gd name="connsiteX436" fmla="*/ 2812344 w 4676704"/>
                  <a:gd name="connsiteY436" fmla="*/ 2616200 h 3896360"/>
                  <a:gd name="connsiteX437" fmla="*/ 2771704 w 4676704"/>
                  <a:gd name="connsiteY437" fmla="*/ 2636520 h 3896360"/>
                  <a:gd name="connsiteX438" fmla="*/ 2736144 w 4676704"/>
                  <a:gd name="connsiteY438" fmla="*/ 2697480 h 3896360"/>
                  <a:gd name="connsiteX439" fmla="*/ 2756464 w 4676704"/>
                  <a:gd name="connsiteY439" fmla="*/ 2758440 h 3896360"/>
                  <a:gd name="connsiteX440" fmla="*/ 2776784 w 4676704"/>
                  <a:gd name="connsiteY440" fmla="*/ 2783840 h 3896360"/>
                  <a:gd name="connsiteX441" fmla="*/ 2751384 w 4676704"/>
                  <a:gd name="connsiteY441" fmla="*/ 2824480 h 3896360"/>
                  <a:gd name="connsiteX442" fmla="*/ 2675184 w 4676704"/>
                  <a:gd name="connsiteY442" fmla="*/ 2854960 h 3896360"/>
                  <a:gd name="connsiteX443" fmla="*/ 2665024 w 4676704"/>
                  <a:gd name="connsiteY443" fmla="*/ 2915920 h 3896360"/>
                  <a:gd name="connsiteX444" fmla="*/ 2558344 w 4676704"/>
                  <a:gd name="connsiteY444" fmla="*/ 2921000 h 3896360"/>
                  <a:gd name="connsiteX445" fmla="*/ 2548184 w 4676704"/>
                  <a:gd name="connsiteY445" fmla="*/ 2966720 h 3896360"/>
                  <a:gd name="connsiteX446" fmla="*/ 2487224 w 4676704"/>
                  <a:gd name="connsiteY446" fmla="*/ 2976880 h 3896360"/>
                  <a:gd name="connsiteX447" fmla="*/ 2334824 w 4676704"/>
                  <a:gd name="connsiteY447" fmla="*/ 2895600 h 3896360"/>
                  <a:gd name="connsiteX448" fmla="*/ 2294184 w 4676704"/>
                  <a:gd name="connsiteY448" fmla="*/ 2799080 h 3896360"/>
                  <a:gd name="connsiteX449" fmla="*/ 2268784 w 4676704"/>
                  <a:gd name="connsiteY449" fmla="*/ 2545080 h 3896360"/>
                  <a:gd name="connsiteX450" fmla="*/ 2228144 w 4676704"/>
                  <a:gd name="connsiteY450" fmla="*/ 2545080 h 3896360"/>
                  <a:gd name="connsiteX451" fmla="*/ 2223064 w 4676704"/>
                  <a:gd name="connsiteY451" fmla="*/ 2778760 h 3896360"/>
                  <a:gd name="connsiteX452" fmla="*/ 2202744 w 4676704"/>
                  <a:gd name="connsiteY452" fmla="*/ 2829560 h 3896360"/>
                  <a:gd name="connsiteX453" fmla="*/ 2167184 w 4676704"/>
                  <a:gd name="connsiteY453" fmla="*/ 2870200 h 3896360"/>
                  <a:gd name="connsiteX454" fmla="*/ 2167184 w 4676704"/>
                  <a:gd name="connsiteY454" fmla="*/ 2915920 h 3896360"/>
                  <a:gd name="connsiteX455" fmla="*/ 1994464 w 4676704"/>
                  <a:gd name="connsiteY455" fmla="*/ 2987040 h 3896360"/>
                  <a:gd name="connsiteX456" fmla="*/ 1974144 w 4676704"/>
                  <a:gd name="connsiteY456" fmla="*/ 3022600 h 3896360"/>
                  <a:gd name="connsiteX457" fmla="*/ 1913184 w 4676704"/>
                  <a:gd name="connsiteY457" fmla="*/ 3246120 h 3896360"/>
                  <a:gd name="connsiteX458" fmla="*/ 1882704 w 4676704"/>
                  <a:gd name="connsiteY458" fmla="*/ 3276600 h 3896360"/>
                  <a:gd name="connsiteX459" fmla="*/ 1770944 w 4676704"/>
                  <a:gd name="connsiteY459" fmla="*/ 3302000 h 3896360"/>
                  <a:gd name="connsiteX460" fmla="*/ 1725224 w 4676704"/>
                  <a:gd name="connsiteY460" fmla="*/ 3337560 h 3896360"/>
                  <a:gd name="connsiteX461" fmla="*/ 1659184 w 4676704"/>
                  <a:gd name="connsiteY461" fmla="*/ 3327400 h 3896360"/>
                  <a:gd name="connsiteX462" fmla="*/ 1649024 w 4676704"/>
                  <a:gd name="connsiteY462" fmla="*/ 3281680 h 3896360"/>
                  <a:gd name="connsiteX463" fmla="*/ 1684584 w 4676704"/>
                  <a:gd name="connsiteY463" fmla="*/ 3210560 h 3896360"/>
                  <a:gd name="connsiteX464" fmla="*/ 1542344 w 4676704"/>
                  <a:gd name="connsiteY464" fmla="*/ 3180080 h 3896360"/>
                  <a:gd name="connsiteX465" fmla="*/ 1527104 w 4676704"/>
                  <a:gd name="connsiteY465" fmla="*/ 3078480 h 3896360"/>
                  <a:gd name="connsiteX466" fmla="*/ 1603304 w 4676704"/>
                  <a:gd name="connsiteY466" fmla="*/ 2981960 h 3896360"/>
                  <a:gd name="connsiteX467" fmla="*/ 1557584 w 4676704"/>
                  <a:gd name="connsiteY467" fmla="*/ 2961640 h 3896360"/>
                  <a:gd name="connsiteX468" fmla="*/ 1522024 w 4676704"/>
                  <a:gd name="connsiteY468" fmla="*/ 2931160 h 3896360"/>
                  <a:gd name="connsiteX469" fmla="*/ 1491544 w 4676704"/>
                  <a:gd name="connsiteY469" fmla="*/ 2758440 h 3896360"/>
                  <a:gd name="connsiteX470" fmla="*/ 1516944 w 4676704"/>
                  <a:gd name="connsiteY470" fmla="*/ 2712720 h 3896360"/>
                  <a:gd name="connsiteX471" fmla="*/ 1613464 w 4676704"/>
                  <a:gd name="connsiteY471" fmla="*/ 2677160 h 3896360"/>
                  <a:gd name="connsiteX472" fmla="*/ 1618544 w 4676704"/>
                  <a:gd name="connsiteY472" fmla="*/ 2636520 h 3896360"/>
                  <a:gd name="connsiteX473" fmla="*/ 1669344 w 4676704"/>
                  <a:gd name="connsiteY473" fmla="*/ 2621280 h 3896360"/>
                  <a:gd name="connsiteX474" fmla="*/ 1654104 w 4676704"/>
                  <a:gd name="connsiteY474" fmla="*/ 2580640 h 3896360"/>
                  <a:gd name="connsiteX475" fmla="*/ 1582984 w 4676704"/>
                  <a:gd name="connsiteY475" fmla="*/ 2590800 h 3896360"/>
                  <a:gd name="connsiteX476" fmla="*/ 1557584 w 4676704"/>
                  <a:gd name="connsiteY476" fmla="*/ 2631440 h 3896360"/>
                  <a:gd name="connsiteX477" fmla="*/ 1532184 w 4676704"/>
                  <a:gd name="connsiteY477" fmla="*/ 2656840 h 3896360"/>
                  <a:gd name="connsiteX478" fmla="*/ 1415344 w 4676704"/>
                  <a:gd name="connsiteY478" fmla="*/ 2646680 h 3896360"/>
                  <a:gd name="connsiteX479" fmla="*/ 1359464 w 4676704"/>
                  <a:gd name="connsiteY479" fmla="*/ 2616200 h 3896360"/>
                  <a:gd name="connsiteX480" fmla="*/ 1293424 w 4676704"/>
                  <a:gd name="connsiteY480" fmla="*/ 2550160 h 3896360"/>
                  <a:gd name="connsiteX481" fmla="*/ 1196906 w 4676704"/>
                  <a:gd name="connsiteY481" fmla="*/ 2534920 h 3896360"/>
                  <a:gd name="connsiteX482" fmla="*/ 1151186 w 4676704"/>
                  <a:gd name="connsiteY482" fmla="*/ 2494280 h 3896360"/>
                  <a:gd name="connsiteX483" fmla="*/ 1059746 w 4676704"/>
                  <a:gd name="connsiteY483" fmla="*/ 2301240 h 3896360"/>
                  <a:gd name="connsiteX484" fmla="*/ 1054666 w 4676704"/>
                  <a:gd name="connsiteY484" fmla="*/ 2225040 h 3896360"/>
                  <a:gd name="connsiteX485" fmla="*/ 1110546 w 4676704"/>
                  <a:gd name="connsiteY485" fmla="*/ 2128520 h 3896360"/>
                  <a:gd name="connsiteX486" fmla="*/ 1090226 w 4676704"/>
                  <a:gd name="connsiteY486" fmla="*/ 2062480 h 3896360"/>
                  <a:gd name="connsiteX487" fmla="*/ 1115626 w 4676704"/>
                  <a:gd name="connsiteY487" fmla="*/ 1981200 h 3896360"/>
                  <a:gd name="connsiteX488" fmla="*/ 1161346 w 4676704"/>
                  <a:gd name="connsiteY488" fmla="*/ 1981200 h 3896360"/>
                  <a:gd name="connsiteX489" fmla="*/ 1217226 w 4676704"/>
                  <a:gd name="connsiteY489" fmla="*/ 2006600 h 3896360"/>
                  <a:gd name="connsiteX490" fmla="*/ 1227386 w 4676704"/>
                  <a:gd name="connsiteY490" fmla="*/ 2062480 h 3896360"/>
                  <a:gd name="connsiteX491" fmla="*/ 1273104 w 4676704"/>
                  <a:gd name="connsiteY491" fmla="*/ 2138680 h 3896360"/>
                  <a:gd name="connsiteX492" fmla="*/ 1288344 w 4676704"/>
                  <a:gd name="connsiteY492" fmla="*/ 2194560 h 3896360"/>
                  <a:gd name="connsiteX493" fmla="*/ 1252784 w 4676704"/>
                  <a:gd name="connsiteY493" fmla="*/ 2235200 h 3896360"/>
                  <a:gd name="connsiteX494" fmla="*/ 1318824 w 4676704"/>
                  <a:gd name="connsiteY494" fmla="*/ 2397760 h 3896360"/>
                  <a:gd name="connsiteX495" fmla="*/ 1354384 w 4676704"/>
                  <a:gd name="connsiteY495" fmla="*/ 2413000 h 3896360"/>
                  <a:gd name="connsiteX496" fmla="*/ 1471224 w 4676704"/>
                  <a:gd name="connsiteY496" fmla="*/ 2463800 h 3896360"/>
                  <a:gd name="connsiteX497" fmla="*/ 1542344 w 4676704"/>
                  <a:gd name="connsiteY497" fmla="*/ 2453640 h 3896360"/>
                  <a:gd name="connsiteX498" fmla="*/ 1522024 w 4676704"/>
                  <a:gd name="connsiteY498" fmla="*/ 2407920 h 3896360"/>
                  <a:gd name="connsiteX499" fmla="*/ 1400104 w 4676704"/>
                  <a:gd name="connsiteY499" fmla="*/ 2321560 h 3896360"/>
                  <a:gd name="connsiteX500" fmla="*/ 1369624 w 4676704"/>
                  <a:gd name="connsiteY500" fmla="*/ 2321560 h 3896360"/>
                  <a:gd name="connsiteX501" fmla="*/ 1323904 w 4676704"/>
                  <a:gd name="connsiteY501" fmla="*/ 2275840 h 3896360"/>
                  <a:gd name="connsiteX502" fmla="*/ 1334064 w 4676704"/>
                  <a:gd name="connsiteY502" fmla="*/ 2219960 h 3896360"/>
                  <a:gd name="connsiteX503" fmla="*/ 1359464 w 4676704"/>
                  <a:gd name="connsiteY503" fmla="*/ 2194560 h 3896360"/>
                  <a:gd name="connsiteX504" fmla="*/ 1364544 w 4676704"/>
                  <a:gd name="connsiteY504" fmla="*/ 2133600 h 3896360"/>
                  <a:gd name="connsiteX505" fmla="*/ 1400104 w 4676704"/>
                  <a:gd name="connsiteY505" fmla="*/ 2153920 h 3896360"/>
                  <a:gd name="connsiteX506" fmla="*/ 1440744 w 4676704"/>
                  <a:gd name="connsiteY506" fmla="*/ 2174240 h 3896360"/>
                  <a:gd name="connsiteX507" fmla="*/ 1486464 w 4676704"/>
                  <a:gd name="connsiteY507" fmla="*/ 2138680 h 3896360"/>
                  <a:gd name="connsiteX508" fmla="*/ 1527104 w 4676704"/>
                  <a:gd name="connsiteY508" fmla="*/ 2159000 h 3896360"/>
                  <a:gd name="connsiteX509" fmla="*/ 1542344 w 4676704"/>
                  <a:gd name="connsiteY509" fmla="*/ 2209800 h 3896360"/>
                  <a:gd name="connsiteX510" fmla="*/ 1522024 w 4676704"/>
                  <a:gd name="connsiteY510" fmla="*/ 2255520 h 3896360"/>
                  <a:gd name="connsiteX511" fmla="*/ 1567744 w 4676704"/>
                  <a:gd name="connsiteY511" fmla="*/ 2296160 h 3896360"/>
                  <a:gd name="connsiteX512" fmla="*/ 1664264 w 4676704"/>
                  <a:gd name="connsiteY512" fmla="*/ 2341880 h 3896360"/>
                  <a:gd name="connsiteX513" fmla="*/ 1735384 w 4676704"/>
                  <a:gd name="connsiteY513" fmla="*/ 2326640 h 3896360"/>
                  <a:gd name="connsiteX514" fmla="*/ 1735384 w 4676704"/>
                  <a:gd name="connsiteY514" fmla="*/ 2255520 h 3896360"/>
                  <a:gd name="connsiteX515" fmla="*/ 1649024 w 4676704"/>
                  <a:gd name="connsiteY515" fmla="*/ 2128520 h 3896360"/>
                  <a:gd name="connsiteX516" fmla="*/ 1613464 w 4676704"/>
                  <a:gd name="connsiteY516" fmla="*/ 2103120 h 3896360"/>
                  <a:gd name="connsiteX517" fmla="*/ 1567744 w 4676704"/>
                  <a:gd name="connsiteY517" fmla="*/ 2108200 h 3896360"/>
                  <a:gd name="connsiteX518" fmla="*/ 1501704 w 4676704"/>
                  <a:gd name="connsiteY518" fmla="*/ 2103120 h 3896360"/>
                  <a:gd name="connsiteX519" fmla="*/ 1440744 w 4676704"/>
                  <a:gd name="connsiteY519" fmla="*/ 2082800 h 3896360"/>
                  <a:gd name="connsiteX520" fmla="*/ 1395024 w 4676704"/>
                  <a:gd name="connsiteY520" fmla="*/ 2098040 h 3896360"/>
                  <a:gd name="connsiteX521" fmla="*/ 1339144 w 4676704"/>
                  <a:gd name="connsiteY521" fmla="*/ 2067560 h 3896360"/>
                  <a:gd name="connsiteX522" fmla="*/ 1328984 w 4676704"/>
                  <a:gd name="connsiteY522" fmla="*/ 2032000 h 3896360"/>
                  <a:gd name="connsiteX523" fmla="*/ 1328984 w 4676704"/>
                  <a:gd name="connsiteY523" fmla="*/ 1986280 h 3896360"/>
                  <a:gd name="connsiteX524" fmla="*/ 1410264 w 4676704"/>
                  <a:gd name="connsiteY524" fmla="*/ 1981200 h 3896360"/>
                  <a:gd name="connsiteX525" fmla="*/ 1455984 w 4676704"/>
                  <a:gd name="connsiteY525" fmla="*/ 1996440 h 3896360"/>
                  <a:gd name="connsiteX526" fmla="*/ 1501704 w 4676704"/>
                  <a:gd name="connsiteY526" fmla="*/ 1981200 h 3896360"/>
                  <a:gd name="connsiteX527" fmla="*/ 1572824 w 4676704"/>
                  <a:gd name="connsiteY527" fmla="*/ 2006600 h 3896360"/>
                  <a:gd name="connsiteX528" fmla="*/ 1654104 w 4676704"/>
                  <a:gd name="connsiteY528" fmla="*/ 2021840 h 3896360"/>
                  <a:gd name="connsiteX529" fmla="*/ 1669344 w 4676704"/>
                  <a:gd name="connsiteY529" fmla="*/ 1981200 h 3896360"/>
                  <a:gd name="connsiteX530" fmla="*/ 1593144 w 4676704"/>
                  <a:gd name="connsiteY530" fmla="*/ 1945640 h 3896360"/>
                  <a:gd name="connsiteX531" fmla="*/ 1572824 w 4676704"/>
                  <a:gd name="connsiteY531" fmla="*/ 1915160 h 3896360"/>
                  <a:gd name="connsiteX532" fmla="*/ 1562664 w 4676704"/>
                  <a:gd name="connsiteY532" fmla="*/ 1889760 h 3896360"/>
                  <a:gd name="connsiteX533" fmla="*/ 1476304 w 4676704"/>
                  <a:gd name="connsiteY533" fmla="*/ 1889760 h 3896360"/>
                  <a:gd name="connsiteX534" fmla="*/ 1445824 w 4676704"/>
                  <a:gd name="connsiteY534" fmla="*/ 1915160 h 3896360"/>
                  <a:gd name="connsiteX535" fmla="*/ 1425504 w 4676704"/>
                  <a:gd name="connsiteY535" fmla="*/ 1950720 h 3896360"/>
                  <a:gd name="connsiteX536" fmla="*/ 1395024 w 4676704"/>
                  <a:gd name="connsiteY536" fmla="*/ 1950720 h 3896360"/>
                  <a:gd name="connsiteX537" fmla="*/ 1369624 w 4676704"/>
                  <a:gd name="connsiteY537" fmla="*/ 1905000 h 3896360"/>
                  <a:gd name="connsiteX538" fmla="*/ 1323904 w 4676704"/>
                  <a:gd name="connsiteY538" fmla="*/ 1894840 h 3896360"/>
                  <a:gd name="connsiteX539" fmla="*/ 1328984 w 4676704"/>
                  <a:gd name="connsiteY539" fmla="*/ 1854200 h 3896360"/>
                  <a:gd name="connsiteX540" fmla="*/ 1364544 w 4676704"/>
                  <a:gd name="connsiteY540" fmla="*/ 1818640 h 3896360"/>
                  <a:gd name="connsiteX541" fmla="*/ 1374704 w 4676704"/>
                  <a:gd name="connsiteY541" fmla="*/ 1757680 h 3896360"/>
                  <a:gd name="connsiteX542" fmla="*/ 1364544 w 4676704"/>
                  <a:gd name="connsiteY542" fmla="*/ 1630680 h 3896360"/>
                  <a:gd name="connsiteX543" fmla="*/ 1389944 w 4676704"/>
                  <a:gd name="connsiteY543" fmla="*/ 1574800 h 3896360"/>
                  <a:gd name="connsiteX544" fmla="*/ 1400104 w 4676704"/>
                  <a:gd name="connsiteY544" fmla="*/ 1493520 h 3896360"/>
                  <a:gd name="connsiteX545" fmla="*/ 1420424 w 4676704"/>
                  <a:gd name="connsiteY545" fmla="*/ 1412240 h 3896360"/>
                  <a:gd name="connsiteX546" fmla="*/ 1379784 w 4676704"/>
                  <a:gd name="connsiteY546" fmla="*/ 1381760 h 3896360"/>
                  <a:gd name="connsiteX547" fmla="*/ 1374704 w 4676704"/>
                  <a:gd name="connsiteY547" fmla="*/ 1422400 h 3896360"/>
                  <a:gd name="connsiteX548" fmla="*/ 1359464 w 4676704"/>
                  <a:gd name="connsiteY548" fmla="*/ 1478280 h 3896360"/>
                  <a:gd name="connsiteX549" fmla="*/ 1323904 w 4676704"/>
                  <a:gd name="connsiteY549" fmla="*/ 1529080 h 3896360"/>
                  <a:gd name="connsiteX550" fmla="*/ 1278184 w 4676704"/>
                  <a:gd name="connsiteY550" fmla="*/ 1534160 h 3896360"/>
                  <a:gd name="connsiteX551" fmla="*/ 1268024 w 4676704"/>
                  <a:gd name="connsiteY551" fmla="*/ 1483360 h 3896360"/>
                  <a:gd name="connsiteX552" fmla="*/ 1288344 w 4676704"/>
                  <a:gd name="connsiteY552" fmla="*/ 1376680 h 3896360"/>
                  <a:gd name="connsiteX553" fmla="*/ 1318824 w 4676704"/>
                  <a:gd name="connsiteY553" fmla="*/ 1300480 h 3896360"/>
                  <a:gd name="connsiteX554" fmla="*/ 1308664 w 4676704"/>
                  <a:gd name="connsiteY554" fmla="*/ 1249680 h 3896360"/>
                  <a:gd name="connsiteX555" fmla="*/ 1252784 w 4676704"/>
                  <a:gd name="connsiteY555" fmla="*/ 1183640 h 3896360"/>
                  <a:gd name="connsiteX556" fmla="*/ 1227386 w 4676704"/>
                  <a:gd name="connsiteY556" fmla="*/ 1143000 h 3896360"/>
                  <a:gd name="connsiteX557" fmla="*/ 1207066 w 4676704"/>
                  <a:gd name="connsiteY557" fmla="*/ 1107440 h 3896360"/>
                  <a:gd name="connsiteX558" fmla="*/ 1166426 w 4676704"/>
                  <a:gd name="connsiteY558" fmla="*/ 1107440 h 3896360"/>
                  <a:gd name="connsiteX559" fmla="*/ 1135946 w 4676704"/>
                  <a:gd name="connsiteY559" fmla="*/ 1148080 h 3896360"/>
                  <a:gd name="connsiteX560" fmla="*/ 1130866 w 4676704"/>
                  <a:gd name="connsiteY560" fmla="*/ 1193800 h 3896360"/>
                  <a:gd name="connsiteX561" fmla="*/ 1039426 w 4676704"/>
                  <a:gd name="connsiteY561" fmla="*/ 1209040 h 3896360"/>
                  <a:gd name="connsiteX562" fmla="*/ 1029266 w 4676704"/>
                  <a:gd name="connsiteY562" fmla="*/ 1143000 h 3896360"/>
                  <a:gd name="connsiteX563" fmla="*/ 1034346 w 4676704"/>
                  <a:gd name="connsiteY563" fmla="*/ 1071880 h 3896360"/>
                  <a:gd name="connsiteX564" fmla="*/ 1019106 w 4676704"/>
                  <a:gd name="connsiteY564" fmla="*/ 985520 h 3896360"/>
                  <a:gd name="connsiteX565" fmla="*/ 1059746 w 4676704"/>
                  <a:gd name="connsiteY565" fmla="*/ 904240 h 3896360"/>
                  <a:gd name="connsiteX566" fmla="*/ 1095306 w 4676704"/>
                  <a:gd name="connsiteY566" fmla="*/ 894080 h 3896360"/>
                  <a:gd name="connsiteX567" fmla="*/ 1161346 w 4676704"/>
                  <a:gd name="connsiteY567" fmla="*/ 919480 h 3896360"/>
                  <a:gd name="connsiteX568" fmla="*/ 1191826 w 4676704"/>
                  <a:gd name="connsiteY568" fmla="*/ 919480 h 3896360"/>
                  <a:gd name="connsiteX569" fmla="*/ 1247706 w 4676704"/>
                  <a:gd name="connsiteY569" fmla="*/ 863600 h 3896360"/>
                  <a:gd name="connsiteX570" fmla="*/ 1278184 w 4676704"/>
                  <a:gd name="connsiteY570" fmla="*/ 873760 h 3896360"/>
                  <a:gd name="connsiteX571" fmla="*/ 1288344 w 4676704"/>
                  <a:gd name="connsiteY571" fmla="*/ 919480 h 3896360"/>
                  <a:gd name="connsiteX572" fmla="*/ 1257864 w 4676704"/>
                  <a:gd name="connsiteY572" fmla="*/ 970280 h 3896360"/>
                  <a:gd name="connsiteX573" fmla="*/ 1262944 w 4676704"/>
                  <a:gd name="connsiteY573" fmla="*/ 1010920 h 3896360"/>
                  <a:gd name="connsiteX574" fmla="*/ 1323904 w 4676704"/>
                  <a:gd name="connsiteY574" fmla="*/ 1071880 h 3896360"/>
                  <a:gd name="connsiteX575" fmla="*/ 1369624 w 4676704"/>
                  <a:gd name="connsiteY575" fmla="*/ 1041400 h 3896360"/>
                  <a:gd name="connsiteX576" fmla="*/ 1384864 w 4676704"/>
                  <a:gd name="connsiteY576" fmla="*/ 1076960 h 3896360"/>
                  <a:gd name="connsiteX577" fmla="*/ 1435664 w 4676704"/>
                  <a:gd name="connsiteY577" fmla="*/ 1127760 h 3896360"/>
                  <a:gd name="connsiteX578" fmla="*/ 1481384 w 4676704"/>
                  <a:gd name="connsiteY578" fmla="*/ 1112520 h 3896360"/>
                  <a:gd name="connsiteX579" fmla="*/ 1491544 w 4676704"/>
                  <a:gd name="connsiteY579" fmla="*/ 1071880 h 3896360"/>
                  <a:gd name="connsiteX580" fmla="*/ 1303584 w 4676704"/>
                  <a:gd name="connsiteY580" fmla="*/ 822960 h 3896360"/>
                  <a:gd name="connsiteX581" fmla="*/ 1283264 w 4676704"/>
                  <a:gd name="connsiteY581" fmla="*/ 797560 h 3896360"/>
                  <a:gd name="connsiteX582" fmla="*/ 1293424 w 4676704"/>
                  <a:gd name="connsiteY582" fmla="*/ 762000 h 3896360"/>
                  <a:gd name="connsiteX583" fmla="*/ 1283264 w 4676704"/>
                  <a:gd name="connsiteY583" fmla="*/ 741680 h 3896360"/>
                  <a:gd name="connsiteX584" fmla="*/ 1222306 w 4676704"/>
                  <a:gd name="connsiteY584" fmla="*/ 726440 h 3896360"/>
                  <a:gd name="connsiteX585" fmla="*/ 1146106 w 4676704"/>
                  <a:gd name="connsiteY585" fmla="*/ 650240 h 3896360"/>
                  <a:gd name="connsiteX586" fmla="*/ 1151186 w 4676704"/>
                  <a:gd name="connsiteY586" fmla="*/ 614680 h 3896360"/>
                  <a:gd name="connsiteX587" fmla="*/ 1207066 w 4676704"/>
                  <a:gd name="connsiteY587" fmla="*/ 609600 h 3896360"/>
                  <a:gd name="connsiteX588" fmla="*/ 1237546 w 4676704"/>
                  <a:gd name="connsiteY588" fmla="*/ 513080 h 3896360"/>
                  <a:gd name="connsiteX589" fmla="*/ 1349304 w 4676704"/>
                  <a:gd name="connsiteY589" fmla="*/ 467360 h 3896360"/>
                  <a:gd name="connsiteX590" fmla="*/ 1359464 w 4676704"/>
                  <a:gd name="connsiteY590" fmla="*/ 441960 h 3896360"/>
                  <a:gd name="connsiteX591" fmla="*/ 1318824 w 4676704"/>
                  <a:gd name="connsiteY591" fmla="*/ 416560 h 3896360"/>
                  <a:gd name="connsiteX592" fmla="*/ 1308664 w 4676704"/>
                  <a:gd name="connsiteY592" fmla="*/ 375920 h 3896360"/>
                  <a:gd name="connsiteX593" fmla="*/ 1364544 w 4676704"/>
                  <a:gd name="connsiteY593" fmla="*/ 269240 h 3896360"/>
                  <a:gd name="connsiteX594" fmla="*/ 1435664 w 4676704"/>
                  <a:gd name="connsiteY594" fmla="*/ 259080 h 3896360"/>
                  <a:gd name="connsiteX595" fmla="*/ 1643944 w 4676704"/>
                  <a:gd name="connsiteY595" fmla="*/ 228600 h 3896360"/>
                  <a:gd name="connsiteX596" fmla="*/ 1770944 w 4676704"/>
                  <a:gd name="connsiteY596" fmla="*/ 182880 h 3896360"/>
                  <a:gd name="connsiteX597" fmla="*/ 1821744 w 4676704"/>
                  <a:gd name="connsiteY597" fmla="*/ 177800 h 3896360"/>
                  <a:gd name="connsiteX598" fmla="*/ 1836984 w 4676704"/>
                  <a:gd name="connsiteY598" fmla="*/ 218440 h 3896360"/>
                  <a:gd name="connsiteX599" fmla="*/ 1765864 w 4676704"/>
                  <a:gd name="connsiteY599" fmla="*/ 365760 h 3896360"/>
                  <a:gd name="connsiteX600" fmla="*/ 1786184 w 4676704"/>
                  <a:gd name="connsiteY600" fmla="*/ 416560 h 3896360"/>
                  <a:gd name="connsiteX601" fmla="*/ 1806504 w 4676704"/>
                  <a:gd name="connsiteY601" fmla="*/ 447040 h 3896360"/>
                  <a:gd name="connsiteX602" fmla="*/ 1923344 w 4676704"/>
                  <a:gd name="connsiteY602" fmla="*/ 441960 h 3896360"/>
                  <a:gd name="connsiteX603" fmla="*/ 2207824 w 4676704"/>
                  <a:gd name="connsiteY603" fmla="*/ 360680 h 3896360"/>
                  <a:gd name="connsiteX604" fmla="*/ 2243384 w 4676704"/>
                  <a:gd name="connsiteY604" fmla="*/ 289560 h 3896360"/>
                  <a:gd name="connsiteX605" fmla="*/ 2284024 w 4676704"/>
                  <a:gd name="connsiteY605" fmla="*/ 193040 h 3896360"/>
                  <a:gd name="connsiteX606" fmla="*/ 2375464 w 4676704"/>
                  <a:gd name="connsiteY606" fmla="*/ 172720 h 3896360"/>
                  <a:gd name="connsiteX607" fmla="*/ 2370384 w 4676704"/>
                  <a:gd name="connsiteY607" fmla="*/ 132080 h 3896360"/>
                  <a:gd name="connsiteX608" fmla="*/ 2329744 w 4676704"/>
                  <a:gd name="connsiteY608" fmla="*/ 30480 h 3896360"/>
                  <a:gd name="connsiteX609" fmla="*/ 2492304 w 4676704"/>
                  <a:gd name="connsiteY609" fmla="*/ 0 h 3896360"/>
                  <a:gd name="connsiteX0" fmla="*/ 1687124 w 4676704"/>
                  <a:gd name="connsiteY0" fmla="*/ 3675380 h 3896360"/>
                  <a:gd name="connsiteX1" fmla="*/ 1748084 w 4676704"/>
                  <a:gd name="connsiteY1" fmla="*/ 3683000 h 3896360"/>
                  <a:gd name="connsiteX2" fmla="*/ 1814124 w 4676704"/>
                  <a:gd name="connsiteY2" fmla="*/ 3721100 h 3896360"/>
                  <a:gd name="connsiteX3" fmla="*/ 1872544 w 4676704"/>
                  <a:gd name="connsiteY3" fmla="*/ 3728720 h 3896360"/>
                  <a:gd name="connsiteX4" fmla="*/ 1826824 w 4676704"/>
                  <a:gd name="connsiteY4" fmla="*/ 3804920 h 3896360"/>
                  <a:gd name="connsiteX5" fmla="*/ 1748084 w 4676704"/>
                  <a:gd name="connsiteY5" fmla="*/ 3815080 h 3896360"/>
                  <a:gd name="connsiteX6" fmla="*/ 1699824 w 4676704"/>
                  <a:gd name="connsiteY6" fmla="*/ 3876040 h 3896360"/>
                  <a:gd name="connsiteX7" fmla="*/ 1638864 w 4676704"/>
                  <a:gd name="connsiteY7" fmla="*/ 3896360 h 3896360"/>
                  <a:gd name="connsiteX8" fmla="*/ 1628704 w 4676704"/>
                  <a:gd name="connsiteY8" fmla="*/ 3843020 h 3896360"/>
                  <a:gd name="connsiteX9" fmla="*/ 1605844 w 4676704"/>
                  <a:gd name="connsiteY9" fmla="*/ 3771900 h 3896360"/>
                  <a:gd name="connsiteX10" fmla="*/ 1643944 w 4676704"/>
                  <a:gd name="connsiteY10" fmla="*/ 3746500 h 3896360"/>
                  <a:gd name="connsiteX11" fmla="*/ 1687124 w 4676704"/>
                  <a:gd name="connsiteY11" fmla="*/ 3675380 h 3896360"/>
                  <a:gd name="connsiteX12" fmla="*/ 2019864 w 4676704"/>
                  <a:gd name="connsiteY12" fmla="*/ 3604260 h 3896360"/>
                  <a:gd name="connsiteX13" fmla="*/ 2065584 w 4676704"/>
                  <a:gd name="connsiteY13" fmla="*/ 3652520 h 3896360"/>
                  <a:gd name="connsiteX14" fmla="*/ 2035104 w 4676704"/>
                  <a:gd name="connsiteY14" fmla="*/ 3672840 h 3896360"/>
                  <a:gd name="connsiteX15" fmla="*/ 2027484 w 4676704"/>
                  <a:gd name="connsiteY15" fmla="*/ 3710940 h 3896360"/>
                  <a:gd name="connsiteX16" fmla="*/ 2047804 w 4676704"/>
                  <a:gd name="connsiteY16" fmla="*/ 3723640 h 3896360"/>
                  <a:gd name="connsiteX17" fmla="*/ 2055424 w 4676704"/>
                  <a:gd name="connsiteY17" fmla="*/ 3766820 h 3896360"/>
                  <a:gd name="connsiteX18" fmla="*/ 2070664 w 4676704"/>
                  <a:gd name="connsiteY18" fmla="*/ 3835400 h 3896360"/>
                  <a:gd name="connsiteX19" fmla="*/ 2040184 w 4676704"/>
                  <a:gd name="connsiteY19" fmla="*/ 3896360 h 3896360"/>
                  <a:gd name="connsiteX20" fmla="*/ 1984304 w 4676704"/>
                  <a:gd name="connsiteY20" fmla="*/ 3850640 h 3896360"/>
                  <a:gd name="connsiteX21" fmla="*/ 1941124 w 4676704"/>
                  <a:gd name="connsiteY21" fmla="*/ 3789680 h 3896360"/>
                  <a:gd name="connsiteX22" fmla="*/ 1946204 w 4676704"/>
                  <a:gd name="connsiteY22" fmla="*/ 3743960 h 3896360"/>
                  <a:gd name="connsiteX23" fmla="*/ 1969064 w 4676704"/>
                  <a:gd name="connsiteY23" fmla="*/ 3693160 h 3896360"/>
                  <a:gd name="connsiteX24" fmla="*/ 1979224 w 4676704"/>
                  <a:gd name="connsiteY24" fmla="*/ 3647440 h 3896360"/>
                  <a:gd name="connsiteX25" fmla="*/ 2019864 w 4676704"/>
                  <a:gd name="connsiteY25" fmla="*/ 3604260 h 3896360"/>
                  <a:gd name="connsiteX26" fmla="*/ 2543104 w 4676704"/>
                  <a:gd name="connsiteY26" fmla="*/ 3543300 h 3896360"/>
                  <a:gd name="connsiteX27" fmla="*/ 2614224 w 4676704"/>
                  <a:gd name="connsiteY27" fmla="*/ 3563620 h 3896360"/>
                  <a:gd name="connsiteX28" fmla="*/ 2611684 w 4676704"/>
                  <a:gd name="connsiteY28" fmla="*/ 3622040 h 3896360"/>
                  <a:gd name="connsiteX29" fmla="*/ 2644704 w 4676704"/>
                  <a:gd name="connsiteY29" fmla="*/ 3683000 h 3896360"/>
                  <a:gd name="connsiteX30" fmla="*/ 2614224 w 4676704"/>
                  <a:gd name="connsiteY30" fmla="*/ 3738880 h 3896360"/>
                  <a:gd name="connsiteX31" fmla="*/ 2583744 w 4676704"/>
                  <a:gd name="connsiteY31" fmla="*/ 3789680 h 3896360"/>
                  <a:gd name="connsiteX32" fmla="*/ 2550724 w 4676704"/>
                  <a:gd name="connsiteY32" fmla="*/ 3789680 h 3896360"/>
                  <a:gd name="connsiteX33" fmla="*/ 2522784 w 4676704"/>
                  <a:gd name="connsiteY33" fmla="*/ 3754120 h 3896360"/>
                  <a:gd name="connsiteX34" fmla="*/ 2474524 w 4676704"/>
                  <a:gd name="connsiteY34" fmla="*/ 3736340 h 3896360"/>
                  <a:gd name="connsiteX35" fmla="*/ 2464364 w 4676704"/>
                  <a:gd name="connsiteY35" fmla="*/ 3713480 h 3896360"/>
                  <a:gd name="connsiteX36" fmla="*/ 2464364 w 4676704"/>
                  <a:gd name="connsiteY36" fmla="*/ 3634740 h 3896360"/>
                  <a:gd name="connsiteX37" fmla="*/ 2494844 w 4676704"/>
                  <a:gd name="connsiteY37" fmla="*/ 3581400 h 3896360"/>
                  <a:gd name="connsiteX38" fmla="*/ 2543104 w 4676704"/>
                  <a:gd name="connsiteY38" fmla="*/ 3543300 h 3896360"/>
                  <a:gd name="connsiteX39" fmla="*/ 1854764 w 4676704"/>
                  <a:gd name="connsiteY39" fmla="*/ 3510280 h 3896360"/>
                  <a:gd name="connsiteX40" fmla="*/ 1885244 w 4676704"/>
                  <a:gd name="connsiteY40" fmla="*/ 3533140 h 3896360"/>
                  <a:gd name="connsiteX41" fmla="*/ 1951284 w 4676704"/>
                  <a:gd name="connsiteY41" fmla="*/ 3591560 h 3896360"/>
                  <a:gd name="connsiteX42" fmla="*/ 1941124 w 4676704"/>
                  <a:gd name="connsiteY42" fmla="*/ 3642360 h 3896360"/>
                  <a:gd name="connsiteX43" fmla="*/ 1918264 w 4676704"/>
                  <a:gd name="connsiteY43" fmla="*/ 3660140 h 3896360"/>
                  <a:gd name="connsiteX44" fmla="*/ 1836984 w 4676704"/>
                  <a:gd name="connsiteY44" fmla="*/ 3672840 h 3896360"/>
                  <a:gd name="connsiteX45" fmla="*/ 1750624 w 4676704"/>
                  <a:gd name="connsiteY45" fmla="*/ 3634740 h 3896360"/>
                  <a:gd name="connsiteX46" fmla="*/ 1740464 w 4676704"/>
                  <a:gd name="connsiteY46" fmla="*/ 3578860 h 3896360"/>
                  <a:gd name="connsiteX47" fmla="*/ 1778564 w 4676704"/>
                  <a:gd name="connsiteY47" fmla="*/ 3540760 h 3896360"/>
                  <a:gd name="connsiteX48" fmla="*/ 1798884 w 4676704"/>
                  <a:gd name="connsiteY48" fmla="*/ 3530600 h 3896360"/>
                  <a:gd name="connsiteX49" fmla="*/ 1854764 w 4676704"/>
                  <a:gd name="connsiteY49" fmla="*/ 3510280 h 3896360"/>
                  <a:gd name="connsiteX50" fmla="*/ 2454204 w 4676704"/>
                  <a:gd name="connsiteY50" fmla="*/ 3169920 h 3896360"/>
                  <a:gd name="connsiteX51" fmla="*/ 2494844 w 4676704"/>
                  <a:gd name="connsiteY51" fmla="*/ 3182620 h 3896360"/>
                  <a:gd name="connsiteX52" fmla="*/ 2565964 w 4676704"/>
                  <a:gd name="connsiteY52" fmla="*/ 3210560 h 3896360"/>
                  <a:gd name="connsiteX53" fmla="*/ 2550724 w 4676704"/>
                  <a:gd name="connsiteY53" fmla="*/ 3268980 h 3896360"/>
                  <a:gd name="connsiteX54" fmla="*/ 2492304 w 4676704"/>
                  <a:gd name="connsiteY54" fmla="*/ 3284220 h 3896360"/>
                  <a:gd name="connsiteX55" fmla="*/ 2441504 w 4676704"/>
                  <a:gd name="connsiteY55" fmla="*/ 3332480 h 3896360"/>
                  <a:gd name="connsiteX56" fmla="*/ 2395784 w 4676704"/>
                  <a:gd name="connsiteY56" fmla="*/ 3286760 h 3896360"/>
                  <a:gd name="connsiteX57" fmla="*/ 2347524 w 4676704"/>
                  <a:gd name="connsiteY57" fmla="*/ 3261360 h 3896360"/>
                  <a:gd name="connsiteX58" fmla="*/ 2324664 w 4676704"/>
                  <a:gd name="connsiteY58" fmla="*/ 3253740 h 3896360"/>
                  <a:gd name="connsiteX59" fmla="*/ 2332284 w 4676704"/>
                  <a:gd name="connsiteY59" fmla="*/ 3220720 h 3896360"/>
                  <a:gd name="connsiteX60" fmla="*/ 2383084 w 4676704"/>
                  <a:gd name="connsiteY60" fmla="*/ 3202940 h 3896360"/>
                  <a:gd name="connsiteX61" fmla="*/ 2454204 w 4676704"/>
                  <a:gd name="connsiteY61" fmla="*/ 3169920 h 3896360"/>
                  <a:gd name="connsiteX62" fmla="*/ 2090984 w 4676704"/>
                  <a:gd name="connsiteY62" fmla="*/ 3027680 h 3896360"/>
                  <a:gd name="connsiteX63" fmla="*/ 2151944 w 4676704"/>
                  <a:gd name="connsiteY63" fmla="*/ 3083560 h 3896360"/>
                  <a:gd name="connsiteX64" fmla="*/ 2177344 w 4676704"/>
                  <a:gd name="connsiteY64" fmla="*/ 3129280 h 3896360"/>
                  <a:gd name="connsiteX65" fmla="*/ 2238304 w 4676704"/>
                  <a:gd name="connsiteY65" fmla="*/ 3241040 h 3896360"/>
                  <a:gd name="connsiteX66" fmla="*/ 2294184 w 4676704"/>
                  <a:gd name="connsiteY66" fmla="*/ 3337560 h 3896360"/>
                  <a:gd name="connsiteX67" fmla="*/ 2258624 w 4676704"/>
                  <a:gd name="connsiteY67" fmla="*/ 3393440 h 3896360"/>
                  <a:gd name="connsiteX68" fmla="*/ 2126544 w 4676704"/>
                  <a:gd name="connsiteY68" fmla="*/ 3362960 h 3896360"/>
                  <a:gd name="connsiteX69" fmla="*/ 1979224 w 4676704"/>
                  <a:gd name="connsiteY69" fmla="*/ 3271520 h 3896360"/>
                  <a:gd name="connsiteX70" fmla="*/ 1974144 w 4676704"/>
                  <a:gd name="connsiteY70" fmla="*/ 3215640 h 3896360"/>
                  <a:gd name="connsiteX71" fmla="*/ 1994464 w 4676704"/>
                  <a:gd name="connsiteY71" fmla="*/ 3108960 h 3896360"/>
                  <a:gd name="connsiteX72" fmla="*/ 2019864 w 4676704"/>
                  <a:gd name="connsiteY72" fmla="*/ 3063240 h 3896360"/>
                  <a:gd name="connsiteX73" fmla="*/ 2090984 w 4676704"/>
                  <a:gd name="connsiteY73" fmla="*/ 3027680 h 3896360"/>
                  <a:gd name="connsiteX74" fmla="*/ 2548184 w 4676704"/>
                  <a:gd name="connsiteY74" fmla="*/ 3020060 h 3896360"/>
                  <a:gd name="connsiteX75" fmla="*/ 2606604 w 4676704"/>
                  <a:gd name="connsiteY75" fmla="*/ 3035300 h 3896360"/>
                  <a:gd name="connsiteX76" fmla="*/ 2667564 w 4676704"/>
                  <a:gd name="connsiteY76" fmla="*/ 3050540 h 3896360"/>
                  <a:gd name="connsiteX77" fmla="*/ 2718364 w 4676704"/>
                  <a:gd name="connsiteY77" fmla="*/ 3083560 h 3896360"/>
                  <a:gd name="connsiteX78" fmla="*/ 2677724 w 4676704"/>
                  <a:gd name="connsiteY78" fmla="*/ 3116580 h 3896360"/>
                  <a:gd name="connsiteX79" fmla="*/ 2639624 w 4676704"/>
                  <a:gd name="connsiteY79" fmla="*/ 3154680 h 3896360"/>
                  <a:gd name="connsiteX80" fmla="*/ 2573584 w 4676704"/>
                  <a:gd name="connsiteY80" fmla="*/ 3152140 h 3896360"/>
                  <a:gd name="connsiteX81" fmla="*/ 2489764 w 4676704"/>
                  <a:gd name="connsiteY81" fmla="*/ 3114040 h 3896360"/>
                  <a:gd name="connsiteX82" fmla="*/ 2492304 w 4676704"/>
                  <a:gd name="connsiteY82" fmla="*/ 3058160 h 3896360"/>
                  <a:gd name="connsiteX83" fmla="*/ 2548184 w 4676704"/>
                  <a:gd name="connsiteY83" fmla="*/ 3020060 h 3896360"/>
                  <a:gd name="connsiteX84" fmla="*/ 2324664 w 4676704"/>
                  <a:gd name="connsiteY84" fmla="*/ 2959100 h 3896360"/>
                  <a:gd name="connsiteX85" fmla="*/ 2375464 w 4676704"/>
                  <a:gd name="connsiteY85" fmla="*/ 2994660 h 3896360"/>
                  <a:gd name="connsiteX86" fmla="*/ 2456744 w 4676704"/>
                  <a:gd name="connsiteY86" fmla="*/ 3009900 h 3896360"/>
                  <a:gd name="connsiteX87" fmla="*/ 2411024 w 4676704"/>
                  <a:gd name="connsiteY87" fmla="*/ 3063240 h 3896360"/>
                  <a:gd name="connsiteX88" fmla="*/ 2355144 w 4676704"/>
                  <a:gd name="connsiteY88" fmla="*/ 3088640 h 3896360"/>
                  <a:gd name="connsiteX89" fmla="*/ 2294184 w 4676704"/>
                  <a:gd name="connsiteY89" fmla="*/ 3154680 h 3896360"/>
                  <a:gd name="connsiteX90" fmla="*/ 2258624 w 4676704"/>
                  <a:gd name="connsiteY90" fmla="*/ 3157220 h 3896360"/>
                  <a:gd name="connsiteX91" fmla="*/ 2261164 w 4676704"/>
                  <a:gd name="connsiteY91" fmla="*/ 3042920 h 3896360"/>
                  <a:gd name="connsiteX92" fmla="*/ 2281484 w 4676704"/>
                  <a:gd name="connsiteY92" fmla="*/ 2981960 h 3896360"/>
                  <a:gd name="connsiteX93" fmla="*/ 2324664 w 4676704"/>
                  <a:gd name="connsiteY93" fmla="*/ 2959100 h 3896360"/>
                  <a:gd name="connsiteX94" fmla="*/ 3203504 w 4676704"/>
                  <a:gd name="connsiteY94" fmla="*/ 2788920 h 3896360"/>
                  <a:gd name="connsiteX95" fmla="*/ 3274624 w 4676704"/>
                  <a:gd name="connsiteY95" fmla="*/ 2804160 h 3896360"/>
                  <a:gd name="connsiteX96" fmla="*/ 3360984 w 4676704"/>
                  <a:gd name="connsiteY96" fmla="*/ 2870200 h 3896360"/>
                  <a:gd name="connsiteX97" fmla="*/ 3406704 w 4676704"/>
                  <a:gd name="connsiteY97" fmla="*/ 2936240 h 3896360"/>
                  <a:gd name="connsiteX98" fmla="*/ 3340664 w 4676704"/>
                  <a:gd name="connsiteY98" fmla="*/ 2997200 h 3896360"/>
                  <a:gd name="connsiteX99" fmla="*/ 3203504 w 4676704"/>
                  <a:gd name="connsiteY99" fmla="*/ 2971800 h 3896360"/>
                  <a:gd name="connsiteX100" fmla="*/ 3112064 w 4676704"/>
                  <a:gd name="connsiteY100" fmla="*/ 3032760 h 3896360"/>
                  <a:gd name="connsiteX101" fmla="*/ 3066344 w 4676704"/>
                  <a:gd name="connsiteY101" fmla="*/ 2921000 h 3896360"/>
                  <a:gd name="connsiteX102" fmla="*/ 3046024 w 4676704"/>
                  <a:gd name="connsiteY102" fmla="*/ 2905760 h 3896360"/>
                  <a:gd name="connsiteX103" fmla="*/ 3020624 w 4676704"/>
                  <a:gd name="connsiteY103" fmla="*/ 2870200 h 3896360"/>
                  <a:gd name="connsiteX104" fmla="*/ 3030784 w 4676704"/>
                  <a:gd name="connsiteY104" fmla="*/ 2804160 h 3896360"/>
                  <a:gd name="connsiteX105" fmla="*/ 3056184 w 4676704"/>
                  <a:gd name="connsiteY105" fmla="*/ 2834640 h 3896360"/>
                  <a:gd name="connsiteX106" fmla="*/ 3167944 w 4676704"/>
                  <a:gd name="connsiteY106" fmla="*/ 2814320 h 3896360"/>
                  <a:gd name="connsiteX107" fmla="*/ 3203504 w 4676704"/>
                  <a:gd name="connsiteY107" fmla="*/ 2788920 h 3896360"/>
                  <a:gd name="connsiteX108" fmla="*/ 1092766 w 4676704"/>
                  <a:gd name="connsiteY108" fmla="*/ 2506980 h 3896360"/>
                  <a:gd name="connsiteX109" fmla="*/ 1130866 w 4676704"/>
                  <a:gd name="connsiteY109" fmla="*/ 2575560 h 3896360"/>
                  <a:gd name="connsiteX110" fmla="*/ 1222306 w 4676704"/>
                  <a:gd name="connsiteY110" fmla="*/ 2595880 h 3896360"/>
                  <a:gd name="connsiteX111" fmla="*/ 1328984 w 4676704"/>
                  <a:gd name="connsiteY111" fmla="*/ 2682240 h 3896360"/>
                  <a:gd name="connsiteX112" fmla="*/ 1349304 w 4676704"/>
                  <a:gd name="connsiteY112" fmla="*/ 2763520 h 3896360"/>
                  <a:gd name="connsiteX113" fmla="*/ 1298504 w 4676704"/>
                  <a:gd name="connsiteY113" fmla="*/ 2865120 h 3896360"/>
                  <a:gd name="connsiteX114" fmla="*/ 1308664 w 4676704"/>
                  <a:gd name="connsiteY114" fmla="*/ 2936240 h 3896360"/>
                  <a:gd name="connsiteX115" fmla="*/ 1293424 w 4676704"/>
                  <a:gd name="connsiteY115" fmla="*/ 2997200 h 3896360"/>
                  <a:gd name="connsiteX116" fmla="*/ 1242626 w 4676704"/>
                  <a:gd name="connsiteY116" fmla="*/ 3058160 h 3896360"/>
                  <a:gd name="connsiteX117" fmla="*/ 1161346 w 4676704"/>
                  <a:gd name="connsiteY117" fmla="*/ 3063240 h 3896360"/>
                  <a:gd name="connsiteX118" fmla="*/ 1069906 w 4676704"/>
                  <a:gd name="connsiteY118" fmla="*/ 3124200 h 3896360"/>
                  <a:gd name="connsiteX119" fmla="*/ 1008946 w 4676704"/>
                  <a:gd name="connsiteY119" fmla="*/ 3159760 h 3896360"/>
                  <a:gd name="connsiteX120" fmla="*/ 947985 w 4676704"/>
                  <a:gd name="connsiteY120" fmla="*/ 3149600 h 3896360"/>
                  <a:gd name="connsiteX121" fmla="*/ 897186 w 4676704"/>
                  <a:gd name="connsiteY121" fmla="*/ 3210560 h 3896360"/>
                  <a:gd name="connsiteX122" fmla="*/ 836226 w 4676704"/>
                  <a:gd name="connsiteY122" fmla="*/ 3200400 h 3896360"/>
                  <a:gd name="connsiteX123" fmla="*/ 734626 w 4676704"/>
                  <a:gd name="connsiteY123" fmla="*/ 3169920 h 3896360"/>
                  <a:gd name="connsiteX124" fmla="*/ 739706 w 4676704"/>
                  <a:gd name="connsiteY124" fmla="*/ 3114040 h 3896360"/>
                  <a:gd name="connsiteX125" fmla="*/ 683826 w 4676704"/>
                  <a:gd name="connsiteY125" fmla="*/ 3027680 h 3896360"/>
                  <a:gd name="connsiteX126" fmla="*/ 653346 w 4676704"/>
                  <a:gd name="connsiteY126" fmla="*/ 2976880 h 3896360"/>
                  <a:gd name="connsiteX127" fmla="*/ 673666 w 4676704"/>
                  <a:gd name="connsiteY127" fmla="*/ 2921000 h 3896360"/>
                  <a:gd name="connsiteX128" fmla="*/ 785426 w 4676704"/>
                  <a:gd name="connsiteY128" fmla="*/ 2773680 h 3896360"/>
                  <a:gd name="connsiteX129" fmla="*/ 846385 w 4676704"/>
                  <a:gd name="connsiteY129" fmla="*/ 2758440 h 3896360"/>
                  <a:gd name="connsiteX130" fmla="*/ 856545 w 4676704"/>
                  <a:gd name="connsiteY130" fmla="*/ 2722880 h 3896360"/>
                  <a:gd name="connsiteX131" fmla="*/ 932746 w 4676704"/>
                  <a:gd name="connsiteY131" fmla="*/ 2727960 h 3896360"/>
                  <a:gd name="connsiteX132" fmla="*/ 958145 w 4676704"/>
                  <a:gd name="connsiteY132" fmla="*/ 2692400 h 3896360"/>
                  <a:gd name="connsiteX133" fmla="*/ 947985 w 4676704"/>
                  <a:gd name="connsiteY133" fmla="*/ 2656840 h 3896360"/>
                  <a:gd name="connsiteX134" fmla="*/ 1008946 w 4676704"/>
                  <a:gd name="connsiteY134" fmla="*/ 2651760 h 3896360"/>
                  <a:gd name="connsiteX135" fmla="*/ 1047046 w 4676704"/>
                  <a:gd name="connsiteY135" fmla="*/ 2664460 h 3896360"/>
                  <a:gd name="connsiteX136" fmla="*/ 1062286 w 4676704"/>
                  <a:gd name="connsiteY136" fmla="*/ 2603500 h 3896360"/>
                  <a:gd name="connsiteX137" fmla="*/ 1024185 w 4676704"/>
                  <a:gd name="connsiteY137" fmla="*/ 2547620 h 3896360"/>
                  <a:gd name="connsiteX138" fmla="*/ 1092766 w 4676704"/>
                  <a:gd name="connsiteY138" fmla="*/ 2506980 h 3896360"/>
                  <a:gd name="connsiteX139" fmla="*/ 518724 w 4676704"/>
                  <a:gd name="connsiteY139" fmla="*/ 2357120 h 3896360"/>
                  <a:gd name="connsiteX140" fmla="*/ 640644 w 4676704"/>
                  <a:gd name="connsiteY140" fmla="*/ 2463800 h 3896360"/>
                  <a:gd name="connsiteX141" fmla="*/ 640644 w 4676704"/>
                  <a:gd name="connsiteY141" fmla="*/ 2517140 h 3896360"/>
                  <a:gd name="connsiteX142" fmla="*/ 693984 w 4676704"/>
                  <a:gd name="connsiteY142" fmla="*/ 2585720 h 3896360"/>
                  <a:gd name="connsiteX143" fmla="*/ 633024 w 4676704"/>
                  <a:gd name="connsiteY143" fmla="*/ 2593340 h 3896360"/>
                  <a:gd name="connsiteX144" fmla="*/ 633024 w 4676704"/>
                  <a:gd name="connsiteY144" fmla="*/ 2661920 h 3896360"/>
                  <a:gd name="connsiteX145" fmla="*/ 564444 w 4676704"/>
                  <a:gd name="connsiteY145" fmla="*/ 2700020 h 3896360"/>
                  <a:gd name="connsiteX146" fmla="*/ 541584 w 4676704"/>
                  <a:gd name="connsiteY146" fmla="*/ 2639060 h 3896360"/>
                  <a:gd name="connsiteX147" fmla="*/ 511104 w 4676704"/>
                  <a:gd name="connsiteY147" fmla="*/ 2585720 h 3896360"/>
                  <a:gd name="connsiteX148" fmla="*/ 495864 w 4676704"/>
                  <a:gd name="connsiteY148" fmla="*/ 2456180 h 3896360"/>
                  <a:gd name="connsiteX149" fmla="*/ 518724 w 4676704"/>
                  <a:gd name="connsiteY149" fmla="*/ 2357120 h 3896360"/>
                  <a:gd name="connsiteX150" fmla="*/ 122486 w 4676704"/>
                  <a:gd name="connsiteY150" fmla="*/ 2334260 h 3896360"/>
                  <a:gd name="connsiteX151" fmla="*/ 122486 w 4676704"/>
                  <a:gd name="connsiteY151" fmla="*/ 2395220 h 3896360"/>
                  <a:gd name="connsiteX152" fmla="*/ 160586 w 4676704"/>
                  <a:gd name="connsiteY152" fmla="*/ 2448560 h 3896360"/>
                  <a:gd name="connsiteX153" fmla="*/ 130106 w 4676704"/>
                  <a:gd name="connsiteY153" fmla="*/ 2479040 h 3896360"/>
                  <a:gd name="connsiteX154" fmla="*/ 84386 w 4676704"/>
                  <a:gd name="connsiteY154" fmla="*/ 2471420 h 3896360"/>
                  <a:gd name="connsiteX155" fmla="*/ 15805 w 4676704"/>
                  <a:gd name="connsiteY155" fmla="*/ 2479040 h 3896360"/>
                  <a:gd name="connsiteX156" fmla="*/ 565 w 4676704"/>
                  <a:gd name="connsiteY156" fmla="*/ 2448560 h 3896360"/>
                  <a:gd name="connsiteX157" fmla="*/ 15805 w 4676704"/>
                  <a:gd name="connsiteY157" fmla="*/ 2387600 h 3896360"/>
                  <a:gd name="connsiteX158" fmla="*/ 122486 w 4676704"/>
                  <a:gd name="connsiteY158" fmla="*/ 2334260 h 3896360"/>
                  <a:gd name="connsiteX159" fmla="*/ 823524 w 4676704"/>
                  <a:gd name="connsiteY159" fmla="*/ 2204720 h 3896360"/>
                  <a:gd name="connsiteX160" fmla="*/ 899724 w 4676704"/>
                  <a:gd name="connsiteY160" fmla="*/ 2303780 h 3896360"/>
                  <a:gd name="connsiteX161" fmla="*/ 975924 w 4676704"/>
                  <a:gd name="connsiteY161" fmla="*/ 2319020 h 3896360"/>
                  <a:gd name="connsiteX162" fmla="*/ 953064 w 4676704"/>
                  <a:gd name="connsiteY162" fmla="*/ 2395220 h 3896360"/>
                  <a:gd name="connsiteX163" fmla="*/ 846384 w 4676704"/>
                  <a:gd name="connsiteY163" fmla="*/ 2425700 h 3896360"/>
                  <a:gd name="connsiteX164" fmla="*/ 770184 w 4676704"/>
                  <a:gd name="connsiteY164" fmla="*/ 2486660 h 3896360"/>
                  <a:gd name="connsiteX165" fmla="*/ 701604 w 4676704"/>
                  <a:gd name="connsiteY165" fmla="*/ 2471420 h 3896360"/>
                  <a:gd name="connsiteX166" fmla="*/ 770184 w 4676704"/>
                  <a:gd name="connsiteY166" fmla="*/ 2410460 h 3896360"/>
                  <a:gd name="connsiteX167" fmla="*/ 732084 w 4676704"/>
                  <a:gd name="connsiteY167" fmla="*/ 2319020 h 3896360"/>
                  <a:gd name="connsiteX168" fmla="*/ 823524 w 4676704"/>
                  <a:gd name="connsiteY168" fmla="*/ 2204720 h 3896360"/>
                  <a:gd name="connsiteX169" fmla="*/ 381564 w 4676704"/>
                  <a:gd name="connsiteY169" fmla="*/ 2090420 h 3896360"/>
                  <a:gd name="connsiteX170" fmla="*/ 450144 w 4676704"/>
                  <a:gd name="connsiteY170" fmla="*/ 2143760 h 3896360"/>
                  <a:gd name="connsiteX171" fmla="*/ 473004 w 4676704"/>
                  <a:gd name="connsiteY171" fmla="*/ 2181860 h 3896360"/>
                  <a:gd name="connsiteX172" fmla="*/ 427284 w 4676704"/>
                  <a:gd name="connsiteY172" fmla="*/ 2280920 h 3896360"/>
                  <a:gd name="connsiteX173" fmla="*/ 343464 w 4676704"/>
                  <a:gd name="connsiteY173" fmla="*/ 2326640 h 3896360"/>
                  <a:gd name="connsiteX174" fmla="*/ 267264 w 4676704"/>
                  <a:gd name="connsiteY174" fmla="*/ 2288540 h 3896360"/>
                  <a:gd name="connsiteX175" fmla="*/ 244404 w 4676704"/>
                  <a:gd name="connsiteY175" fmla="*/ 2235200 h 3896360"/>
                  <a:gd name="connsiteX176" fmla="*/ 267264 w 4676704"/>
                  <a:gd name="connsiteY176" fmla="*/ 2204720 h 3896360"/>
                  <a:gd name="connsiteX177" fmla="*/ 328224 w 4676704"/>
                  <a:gd name="connsiteY177" fmla="*/ 2166620 h 3896360"/>
                  <a:gd name="connsiteX178" fmla="*/ 381564 w 4676704"/>
                  <a:gd name="connsiteY178" fmla="*/ 2090420 h 3896360"/>
                  <a:gd name="connsiteX179" fmla="*/ 412044 w 4676704"/>
                  <a:gd name="connsiteY179" fmla="*/ 1861820 h 3896360"/>
                  <a:gd name="connsiteX180" fmla="*/ 488244 w 4676704"/>
                  <a:gd name="connsiteY180" fmla="*/ 1899920 h 3896360"/>
                  <a:gd name="connsiteX181" fmla="*/ 450144 w 4676704"/>
                  <a:gd name="connsiteY181" fmla="*/ 1998980 h 3896360"/>
                  <a:gd name="connsiteX182" fmla="*/ 312984 w 4676704"/>
                  <a:gd name="connsiteY182" fmla="*/ 2044700 h 3896360"/>
                  <a:gd name="connsiteX183" fmla="*/ 274884 w 4676704"/>
                  <a:gd name="connsiteY183" fmla="*/ 2136140 h 3896360"/>
                  <a:gd name="connsiteX184" fmla="*/ 221544 w 4676704"/>
                  <a:gd name="connsiteY184" fmla="*/ 2128520 h 3896360"/>
                  <a:gd name="connsiteX185" fmla="*/ 168204 w 4676704"/>
                  <a:gd name="connsiteY185" fmla="*/ 2059940 h 3896360"/>
                  <a:gd name="connsiteX186" fmla="*/ 175824 w 4676704"/>
                  <a:gd name="connsiteY186" fmla="*/ 1968500 h 3896360"/>
                  <a:gd name="connsiteX187" fmla="*/ 244404 w 4676704"/>
                  <a:gd name="connsiteY187" fmla="*/ 1922780 h 3896360"/>
                  <a:gd name="connsiteX188" fmla="*/ 320604 w 4676704"/>
                  <a:gd name="connsiteY188" fmla="*/ 1930400 h 3896360"/>
                  <a:gd name="connsiteX189" fmla="*/ 412044 w 4676704"/>
                  <a:gd name="connsiteY189" fmla="*/ 1861820 h 3896360"/>
                  <a:gd name="connsiteX190" fmla="*/ 747324 w 4676704"/>
                  <a:gd name="connsiteY190" fmla="*/ 1648460 h 3896360"/>
                  <a:gd name="connsiteX191" fmla="*/ 808284 w 4676704"/>
                  <a:gd name="connsiteY191" fmla="*/ 1671320 h 3896360"/>
                  <a:gd name="connsiteX192" fmla="*/ 838764 w 4676704"/>
                  <a:gd name="connsiteY192" fmla="*/ 1762760 h 3896360"/>
                  <a:gd name="connsiteX193" fmla="*/ 800665 w 4676704"/>
                  <a:gd name="connsiteY193" fmla="*/ 1808480 h 3896360"/>
                  <a:gd name="connsiteX194" fmla="*/ 724464 w 4676704"/>
                  <a:gd name="connsiteY194" fmla="*/ 1861820 h 3896360"/>
                  <a:gd name="connsiteX195" fmla="*/ 785424 w 4676704"/>
                  <a:gd name="connsiteY195" fmla="*/ 1884680 h 3896360"/>
                  <a:gd name="connsiteX196" fmla="*/ 846384 w 4676704"/>
                  <a:gd name="connsiteY196" fmla="*/ 1869440 h 3896360"/>
                  <a:gd name="connsiteX197" fmla="*/ 876864 w 4676704"/>
                  <a:gd name="connsiteY197" fmla="*/ 1915160 h 3896360"/>
                  <a:gd name="connsiteX198" fmla="*/ 831144 w 4676704"/>
                  <a:gd name="connsiteY198" fmla="*/ 2014220 h 3896360"/>
                  <a:gd name="connsiteX199" fmla="*/ 754945 w 4676704"/>
                  <a:gd name="connsiteY199" fmla="*/ 2029460 h 3896360"/>
                  <a:gd name="connsiteX200" fmla="*/ 671125 w 4676704"/>
                  <a:gd name="connsiteY200" fmla="*/ 1983740 h 3896360"/>
                  <a:gd name="connsiteX201" fmla="*/ 671125 w 4676704"/>
                  <a:gd name="connsiteY201" fmla="*/ 1907540 h 3896360"/>
                  <a:gd name="connsiteX202" fmla="*/ 640645 w 4676704"/>
                  <a:gd name="connsiteY202" fmla="*/ 1838960 h 3896360"/>
                  <a:gd name="connsiteX203" fmla="*/ 579685 w 4676704"/>
                  <a:gd name="connsiteY203" fmla="*/ 1793240 h 3896360"/>
                  <a:gd name="connsiteX204" fmla="*/ 617785 w 4676704"/>
                  <a:gd name="connsiteY204" fmla="*/ 1747520 h 3896360"/>
                  <a:gd name="connsiteX205" fmla="*/ 686365 w 4676704"/>
                  <a:gd name="connsiteY205" fmla="*/ 1739900 h 3896360"/>
                  <a:gd name="connsiteX206" fmla="*/ 747324 w 4676704"/>
                  <a:gd name="connsiteY206" fmla="*/ 1648460 h 3896360"/>
                  <a:gd name="connsiteX207" fmla="*/ 556824 w 4676704"/>
                  <a:gd name="connsiteY207" fmla="*/ 1541780 h 3896360"/>
                  <a:gd name="connsiteX208" fmla="*/ 663505 w 4676704"/>
                  <a:gd name="connsiteY208" fmla="*/ 1549400 h 3896360"/>
                  <a:gd name="connsiteX209" fmla="*/ 686365 w 4676704"/>
                  <a:gd name="connsiteY209" fmla="*/ 1633220 h 3896360"/>
                  <a:gd name="connsiteX210" fmla="*/ 610165 w 4676704"/>
                  <a:gd name="connsiteY210" fmla="*/ 1648460 h 3896360"/>
                  <a:gd name="connsiteX211" fmla="*/ 579685 w 4676704"/>
                  <a:gd name="connsiteY211" fmla="*/ 1709420 h 3896360"/>
                  <a:gd name="connsiteX212" fmla="*/ 518725 w 4676704"/>
                  <a:gd name="connsiteY212" fmla="*/ 1663700 h 3896360"/>
                  <a:gd name="connsiteX213" fmla="*/ 442525 w 4676704"/>
                  <a:gd name="connsiteY213" fmla="*/ 1739900 h 3896360"/>
                  <a:gd name="connsiteX214" fmla="*/ 320605 w 4676704"/>
                  <a:gd name="connsiteY214" fmla="*/ 1747520 h 3896360"/>
                  <a:gd name="connsiteX215" fmla="*/ 305365 w 4676704"/>
                  <a:gd name="connsiteY215" fmla="*/ 1686560 h 3896360"/>
                  <a:gd name="connsiteX216" fmla="*/ 412045 w 4676704"/>
                  <a:gd name="connsiteY216" fmla="*/ 1625600 h 3896360"/>
                  <a:gd name="connsiteX217" fmla="*/ 556824 w 4676704"/>
                  <a:gd name="connsiteY217" fmla="*/ 1541780 h 3896360"/>
                  <a:gd name="connsiteX218" fmla="*/ 808285 w 4676704"/>
                  <a:gd name="connsiteY218" fmla="*/ 1351280 h 3896360"/>
                  <a:gd name="connsiteX219" fmla="*/ 884485 w 4676704"/>
                  <a:gd name="connsiteY219" fmla="*/ 1366520 h 3896360"/>
                  <a:gd name="connsiteX220" fmla="*/ 914965 w 4676704"/>
                  <a:gd name="connsiteY220" fmla="*/ 1435100 h 3896360"/>
                  <a:gd name="connsiteX221" fmla="*/ 846385 w 4676704"/>
                  <a:gd name="connsiteY221" fmla="*/ 1442720 h 3896360"/>
                  <a:gd name="connsiteX222" fmla="*/ 747325 w 4676704"/>
                  <a:gd name="connsiteY222" fmla="*/ 1488440 h 3896360"/>
                  <a:gd name="connsiteX223" fmla="*/ 716845 w 4676704"/>
                  <a:gd name="connsiteY223" fmla="*/ 1457960 h 3896360"/>
                  <a:gd name="connsiteX224" fmla="*/ 808285 w 4676704"/>
                  <a:gd name="connsiteY224" fmla="*/ 1351280 h 3896360"/>
                  <a:gd name="connsiteX225" fmla="*/ 876865 w 4676704"/>
                  <a:gd name="connsiteY225" fmla="*/ 1153160 h 3896360"/>
                  <a:gd name="connsiteX226" fmla="*/ 884485 w 4676704"/>
                  <a:gd name="connsiteY226" fmla="*/ 1267460 h 3896360"/>
                  <a:gd name="connsiteX227" fmla="*/ 770185 w 4676704"/>
                  <a:gd name="connsiteY227" fmla="*/ 1297940 h 3896360"/>
                  <a:gd name="connsiteX228" fmla="*/ 739705 w 4676704"/>
                  <a:gd name="connsiteY228" fmla="*/ 1244600 h 3896360"/>
                  <a:gd name="connsiteX229" fmla="*/ 785425 w 4676704"/>
                  <a:gd name="connsiteY229" fmla="*/ 1206500 h 3896360"/>
                  <a:gd name="connsiteX230" fmla="*/ 876865 w 4676704"/>
                  <a:gd name="connsiteY230" fmla="*/ 1153160 h 3896360"/>
                  <a:gd name="connsiteX231" fmla="*/ 869245 w 4676704"/>
                  <a:gd name="connsiteY231" fmla="*/ 855980 h 3896360"/>
                  <a:gd name="connsiteX232" fmla="*/ 831145 w 4676704"/>
                  <a:gd name="connsiteY232" fmla="*/ 932180 h 3896360"/>
                  <a:gd name="connsiteX233" fmla="*/ 770185 w 4676704"/>
                  <a:gd name="connsiteY233" fmla="*/ 1008380 h 3896360"/>
                  <a:gd name="connsiteX234" fmla="*/ 754945 w 4676704"/>
                  <a:gd name="connsiteY234" fmla="*/ 1107440 h 3896360"/>
                  <a:gd name="connsiteX235" fmla="*/ 640645 w 4676704"/>
                  <a:gd name="connsiteY235" fmla="*/ 1160780 h 3896360"/>
                  <a:gd name="connsiteX236" fmla="*/ 541585 w 4676704"/>
                  <a:gd name="connsiteY236" fmla="*/ 1137920 h 3896360"/>
                  <a:gd name="connsiteX237" fmla="*/ 594925 w 4676704"/>
                  <a:gd name="connsiteY237" fmla="*/ 1031240 h 3896360"/>
                  <a:gd name="connsiteX238" fmla="*/ 671125 w 4676704"/>
                  <a:gd name="connsiteY238" fmla="*/ 939800 h 3896360"/>
                  <a:gd name="connsiteX239" fmla="*/ 762565 w 4676704"/>
                  <a:gd name="connsiteY239" fmla="*/ 894080 h 3896360"/>
                  <a:gd name="connsiteX240" fmla="*/ 869245 w 4676704"/>
                  <a:gd name="connsiteY240" fmla="*/ 855980 h 3896360"/>
                  <a:gd name="connsiteX241" fmla="*/ 2619304 w 4676704"/>
                  <a:gd name="connsiteY241" fmla="*/ 607060 h 3896360"/>
                  <a:gd name="connsiteX242" fmla="*/ 2550724 w 4676704"/>
                  <a:gd name="connsiteY242" fmla="*/ 624840 h 3896360"/>
                  <a:gd name="connsiteX243" fmla="*/ 2517704 w 4676704"/>
                  <a:gd name="connsiteY243" fmla="*/ 660400 h 3896360"/>
                  <a:gd name="connsiteX244" fmla="*/ 2482144 w 4676704"/>
                  <a:gd name="connsiteY244" fmla="*/ 690880 h 3896360"/>
                  <a:gd name="connsiteX245" fmla="*/ 2449124 w 4676704"/>
                  <a:gd name="connsiteY245" fmla="*/ 716280 h 3896360"/>
                  <a:gd name="connsiteX246" fmla="*/ 2395784 w 4676704"/>
                  <a:gd name="connsiteY246" fmla="*/ 708660 h 3896360"/>
                  <a:gd name="connsiteX247" fmla="*/ 2398324 w 4676704"/>
                  <a:gd name="connsiteY247" fmla="*/ 673100 h 3896360"/>
                  <a:gd name="connsiteX248" fmla="*/ 2398324 w 4676704"/>
                  <a:gd name="connsiteY248" fmla="*/ 637540 h 3896360"/>
                  <a:gd name="connsiteX249" fmla="*/ 2372924 w 4676704"/>
                  <a:gd name="connsiteY249" fmla="*/ 614680 h 3896360"/>
                  <a:gd name="connsiteX250" fmla="*/ 2339904 w 4676704"/>
                  <a:gd name="connsiteY250" fmla="*/ 609600 h 3896360"/>
                  <a:gd name="connsiteX251" fmla="*/ 2289104 w 4676704"/>
                  <a:gd name="connsiteY251" fmla="*/ 614680 h 3896360"/>
                  <a:gd name="connsiteX252" fmla="*/ 2243384 w 4676704"/>
                  <a:gd name="connsiteY252" fmla="*/ 637540 h 3896360"/>
                  <a:gd name="connsiteX253" fmla="*/ 2215444 w 4676704"/>
                  <a:gd name="connsiteY253" fmla="*/ 673100 h 3896360"/>
                  <a:gd name="connsiteX254" fmla="*/ 2215444 w 4676704"/>
                  <a:gd name="connsiteY254" fmla="*/ 718820 h 3896360"/>
                  <a:gd name="connsiteX255" fmla="*/ 2187504 w 4676704"/>
                  <a:gd name="connsiteY255" fmla="*/ 726440 h 3896360"/>
                  <a:gd name="connsiteX256" fmla="*/ 2139244 w 4676704"/>
                  <a:gd name="connsiteY256" fmla="*/ 726440 h 3896360"/>
                  <a:gd name="connsiteX257" fmla="*/ 2116384 w 4676704"/>
                  <a:gd name="connsiteY257" fmla="*/ 774700 h 3896360"/>
                  <a:gd name="connsiteX258" fmla="*/ 2088444 w 4676704"/>
                  <a:gd name="connsiteY258" fmla="*/ 812800 h 3896360"/>
                  <a:gd name="connsiteX259" fmla="*/ 2083364 w 4676704"/>
                  <a:gd name="connsiteY259" fmla="*/ 854710 h 3896360"/>
                  <a:gd name="connsiteX260" fmla="*/ 2056694 w 4676704"/>
                  <a:gd name="connsiteY260" fmla="*/ 903605 h 3896360"/>
                  <a:gd name="connsiteX261" fmla="*/ 2063679 w 4676704"/>
                  <a:gd name="connsiteY261" fmla="*/ 980440 h 3896360"/>
                  <a:gd name="connsiteX262" fmla="*/ 2088444 w 4676704"/>
                  <a:gd name="connsiteY262" fmla="*/ 1049655 h 3896360"/>
                  <a:gd name="connsiteX263" fmla="*/ 2111304 w 4676704"/>
                  <a:gd name="connsiteY263" fmla="*/ 1076325 h 3896360"/>
                  <a:gd name="connsiteX264" fmla="*/ 2151944 w 4676704"/>
                  <a:gd name="connsiteY264" fmla="*/ 1092200 h 3896360"/>
                  <a:gd name="connsiteX265" fmla="*/ 2217984 w 4676704"/>
                  <a:gd name="connsiteY265" fmla="*/ 1066800 h 3896360"/>
                  <a:gd name="connsiteX266" fmla="*/ 2271324 w 4676704"/>
                  <a:gd name="connsiteY266" fmla="*/ 1061720 h 3896360"/>
                  <a:gd name="connsiteX267" fmla="*/ 2284024 w 4676704"/>
                  <a:gd name="connsiteY267" fmla="*/ 1097280 h 3896360"/>
                  <a:gd name="connsiteX268" fmla="*/ 2273864 w 4676704"/>
                  <a:gd name="connsiteY268" fmla="*/ 1135380 h 3896360"/>
                  <a:gd name="connsiteX269" fmla="*/ 2281484 w 4676704"/>
                  <a:gd name="connsiteY269" fmla="*/ 1173480 h 3896360"/>
                  <a:gd name="connsiteX270" fmla="*/ 2306884 w 4676704"/>
                  <a:gd name="connsiteY270" fmla="*/ 1186180 h 3896360"/>
                  <a:gd name="connsiteX271" fmla="*/ 2360224 w 4676704"/>
                  <a:gd name="connsiteY271" fmla="*/ 1201420 h 3896360"/>
                  <a:gd name="connsiteX272" fmla="*/ 2418644 w 4676704"/>
                  <a:gd name="connsiteY272" fmla="*/ 1188720 h 3896360"/>
                  <a:gd name="connsiteX273" fmla="*/ 2487224 w 4676704"/>
                  <a:gd name="connsiteY273" fmla="*/ 1209040 h 3896360"/>
                  <a:gd name="connsiteX274" fmla="*/ 2527864 w 4676704"/>
                  <a:gd name="connsiteY274" fmla="*/ 1170940 h 3896360"/>
                  <a:gd name="connsiteX275" fmla="*/ 2558344 w 4676704"/>
                  <a:gd name="connsiteY275" fmla="*/ 1145540 h 3896360"/>
                  <a:gd name="connsiteX276" fmla="*/ 2637084 w 4676704"/>
                  <a:gd name="connsiteY276" fmla="*/ 1115060 h 3896360"/>
                  <a:gd name="connsiteX277" fmla="*/ 2662484 w 4676704"/>
                  <a:gd name="connsiteY277" fmla="*/ 1165860 h 3896360"/>
                  <a:gd name="connsiteX278" fmla="*/ 2751384 w 4676704"/>
                  <a:gd name="connsiteY278" fmla="*/ 1160780 h 3896360"/>
                  <a:gd name="connsiteX279" fmla="*/ 2802184 w 4676704"/>
                  <a:gd name="connsiteY279" fmla="*/ 1112520 h 3896360"/>
                  <a:gd name="connsiteX280" fmla="*/ 2845364 w 4676704"/>
                  <a:gd name="connsiteY280" fmla="*/ 1074420 h 3896360"/>
                  <a:gd name="connsiteX281" fmla="*/ 2878384 w 4676704"/>
                  <a:gd name="connsiteY281" fmla="*/ 988060 h 3896360"/>
                  <a:gd name="connsiteX282" fmla="*/ 2880924 w 4676704"/>
                  <a:gd name="connsiteY282" fmla="*/ 939800 h 3896360"/>
                  <a:gd name="connsiteX283" fmla="*/ 2916484 w 4676704"/>
                  <a:gd name="connsiteY283" fmla="*/ 881380 h 3896360"/>
                  <a:gd name="connsiteX284" fmla="*/ 2898704 w 4676704"/>
                  <a:gd name="connsiteY284" fmla="*/ 825500 h 3896360"/>
                  <a:gd name="connsiteX285" fmla="*/ 2850444 w 4676704"/>
                  <a:gd name="connsiteY285" fmla="*/ 787400 h 3896360"/>
                  <a:gd name="connsiteX286" fmla="*/ 2784404 w 4676704"/>
                  <a:gd name="connsiteY286" fmla="*/ 777240 h 3896360"/>
                  <a:gd name="connsiteX287" fmla="*/ 2766624 w 4676704"/>
                  <a:gd name="connsiteY287" fmla="*/ 741680 h 3896360"/>
                  <a:gd name="connsiteX288" fmla="*/ 2741224 w 4676704"/>
                  <a:gd name="connsiteY288" fmla="*/ 688340 h 3896360"/>
                  <a:gd name="connsiteX289" fmla="*/ 2690424 w 4676704"/>
                  <a:gd name="connsiteY289" fmla="*/ 642620 h 3896360"/>
                  <a:gd name="connsiteX290" fmla="*/ 2619304 w 4676704"/>
                  <a:gd name="connsiteY290" fmla="*/ 607060 h 3896360"/>
                  <a:gd name="connsiteX291" fmla="*/ 2492304 w 4676704"/>
                  <a:gd name="connsiteY291" fmla="*/ 0 h 3896360"/>
                  <a:gd name="connsiteX292" fmla="*/ 2532944 w 4676704"/>
                  <a:gd name="connsiteY292" fmla="*/ 5080 h 3896360"/>
                  <a:gd name="connsiteX293" fmla="*/ 2654864 w 4676704"/>
                  <a:gd name="connsiteY293" fmla="*/ 66040 h 3896360"/>
                  <a:gd name="connsiteX294" fmla="*/ 2685344 w 4676704"/>
                  <a:gd name="connsiteY294" fmla="*/ 193040 h 3896360"/>
                  <a:gd name="connsiteX295" fmla="*/ 2715824 w 4676704"/>
                  <a:gd name="connsiteY295" fmla="*/ 223520 h 3896360"/>
                  <a:gd name="connsiteX296" fmla="*/ 2832664 w 4676704"/>
                  <a:gd name="connsiteY296" fmla="*/ 259080 h 3896360"/>
                  <a:gd name="connsiteX297" fmla="*/ 2868224 w 4676704"/>
                  <a:gd name="connsiteY297" fmla="*/ 238760 h 3896360"/>
                  <a:gd name="connsiteX298" fmla="*/ 2888544 w 4676704"/>
                  <a:gd name="connsiteY298" fmla="*/ 142240 h 3896360"/>
                  <a:gd name="connsiteX299" fmla="*/ 2913944 w 4676704"/>
                  <a:gd name="connsiteY299" fmla="*/ 106680 h 3896360"/>
                  <a:gd name="connsiteX300" fmla="*/ 2969824 w 4676704"/>
                  <a:gd name="connsiteY300" fmla="*/ 101600 h 3896360"/>
                  <a:gd name="connsiteX301" fmla="*/ 3010464 w 4676704"/>
                  <a:gd name="connsiteY301" fmla="*/ 142240 h 3896360"/>
                  <a:gd name="connsiteX302" fmla="*/ 2959664 w 4676704"/>
                  <a:gd name="connsiteY302" fmla="*/ 223520 h 3896360"/>
                  <a:gd name="connsiteX303" fmla="*/ 2974904 w 4676704"/>
                  <a:gd name="connsiteY303" fmla="*/ 254000 h 3896360"/>
                  <a:gd name="connsiteX304" fmla="*/ 3005384 w 4676704"/>
                  <a:gd name="connsiteY304" fmla="*/ 299720 h 3896360"/>
                  <a:gd name="connsiteX305" fmla="*/ 3025704 w 4676704"/>
                  <a:gd name="connsiteY305" fmla="*/ 335280 h 3896360"/>
                  <a:gd name="connsiteX306" fmla="*/ 3005384 w 4676704"/>
                  <a:gd name="connsiteY306" fmla="*/ 426720 h 3896360"/>
                  <a:gd name="connsiteX307" fmla="*/ 3046024 w 4676704"/>
                  <a:gd name="connsiteY307" fmla="*/ 477520 h 3896360"/>
                  <a:gd name="connsiteX308" fmla="*/ 3157784 w 4676704"/>
                  <a:gd name="connsiteY308" fmla="*/ 497840 h 3896360"/>
                  <a:gd name="connsiteX309" fmla="*/ 3223824 w 4676704"/>
                  <a:gd name="connsiteY309" fmla="*/ 497840 h 3896360"/>
                  <a:gd name="connsiteX310" fmla="*/ 3325424 w 4676704"/>
                  <a:gd name="connsiteY310" fmla="*/ 452120 h 3896360"/>
                  <a:gd name="connsiteX311" fmla="*/ 3477824 w 4676704"/>
                  <a:gd name="connsiteY311" fmla="*/ 472440 h 3896360"/>
                  <a:gd name="connsiteX312" fmla="*/ 3823264 w 4676704"/>
                  <a:gd name="connsiteY312" fmla="*/ 502920 h 3896360"/>
                  <a:gd name="connsiteX313" fmla="*/ 3874064 w 4676704"/>
                  <a:gd name="connsiteY313" fmla="*/ 487680 h 3896360"/>
                  <a:gd name="connsiteX314" fmla="*/ 3909624 w 4676704"/>
                  <a:gd name="connsiteY314" fmla="*/ 391160 h 3896360"/>
                  <a:gd name="connsiteX315" fmla="*/ 3955344 w 4676704"/>
                  <a:gd name="connsiteY315" fmla="*/ 370840 h 3896360"/>
                  <a:gd name="connsiteX316" fmla="*/ 4006144 w 4676704"/>
                  <a:gd name="connsiteY316" fmla="*/ 386080 h 3896360"/>
                  <a:gd name="connsiteX317" fmla="*/ 4133144 w 4676704"/>
                  <a:gd name="connsiteY317" fmla="*/ 441960 h 3896360"/>
                  <a:gd name="connsiteX318" fmla="*/ 4214424 w 4676704"/>
                  <a:gd name="connsiteY318" fmla="*/ 508000 h 3896360"/>
                  <a:gd name="connsiteX319" fmla="*/ 4219504 w 4676704"/>
                  <a:gd name="connsiteY319" fmla="*/ 558800 h 3896360"/>
                  <a:gd name="connsiteX320" fmla="*/ 4224584 w 4676704"/>
                  <a:gd name="connsiteY320" fmla="*/ 614680 h 3896360"/>
                  <a:gd name="connsiteX321" fmla="*/ 4265224 w 4676704"/>
                  <a:gd name="connsiteY321" fmla="*/ 645160 h 3896360"/>
                  <a:gd name="connsiteX322" fmla="*/ 4300784 w 4676704"/>
                  <a:gd name="connsiteY322" fmla="*/ 685800 h 3896360"/>
                  <a:gd name="connsiteX323" fmla="*/ 4305864 w 4676704"/>
                  <a:gd name="connsiteY323" fmla="*/ 889000 h 3896360"/>
                  <a:gd name="connsiteX324" fmla="*/ 4346504 w 4676704"/>
                  <a:gd name="connsiteY324" fmla="*/ 939800 h 3896360"/>
                  <a:gd name="connsiteX325" fmla="*/ 4493824 w 4676704"/>
                  <a:gd name="connsiteY325" fmla="*/ 1036320 h 3896360"/>
                  <a:gd name="connsiteX326" fmla="*/ 4478584 w 4676704"/>
                  <a:gd name="connsiteY326" fmla="*/ 1092200 h 3896360"/>
                  <a:gd name="connsiteX327" fmla="*/ 4488744 w 4676704"/>
                  <a:gd name="connsiteY327" fmla="*/ 1143000 h 3896360"/>
                  <a:gd name="connsiteX328" fmla="*/ 4539544 w 4676704"/>
                  <a:gd name="connsiteY328" fmla="*/ 1193800 h 3896360"/>
                  <a:gd name="connsiteX329" fmla="*/ 4630984 w 4676704"/>
                  <a:gd name="connsiteY329" fmla="*/ 1259840 h 3896360"/>
                  <a:gd name="connsiteX330" fmla="*/ 4676704 w 4676704"/>
                  <a:gd name="connsiteY330" fmla="*/ 1351280 h 3896360"/>
                  <a:gd name="connsiteX331" fmla="*/ 4641144 w 4676704"/>
                  <a:gd name="connsiteY331" fmla="*/ 1468120 h 3896360"/>
                  <a:gd name="connsiteX332" fmla="*/ 4600504 w 4676704"/>
                  <a:gd name="connsiteY332" fmla="*/ 1447800 h 3896360"/>
                  <a:gd name="connsiteX333" fmla="*/ 4524304 w 4676704"/>
                  <a:gd name="connsiteY333" fmla="*/ 1478280 h 3896360"/>
                  <a:gd name="connsiteX334" fmla="*/ 4488744 w 4676704"/>
                  <a:gd name="connsiteY334" fmla="*/ 1539240 h 3896360"/>
                  <a:gd name="connsiteX335" fmla="*/ 4443024 w 4676704"/>
                  <a:gd name="connsiteY335" fmla="*/ 1544320 h 3896360"/>
                  <a:gd name="connsiteX336" fmla="*/ 4387144 w 4676704"/>
                  <a:gd name="connsiteY336" fmla="*/ 1544320 h 3896360"/>
                  <a:gd name="connsiteX337" fmla="*/ 4392224 w 4676704"/>
                  <a:gd name="connsiteY337" fmla="*/ 1620520 h 3896360"/>
                  <a:gd name="connsiteX338" fmla="*/ 4305864 w 4676704"/>
                  <a:gd name="connsiteY338" fmla="*/ 1615440 h 3896360"/>
                  <a:gd name="connsiteX339" fmla="*/ 4229664 w 4676704"/>
                  <a:gd name="connsiteY339" fmla="*/ 1564640 h 3896360"/>
                  <a:gd name="connsiteX340" fmla="*/ 4183944 w 4676704"/>
                  <a:gd name="connsiteY340" fmla="*/ 1559560 h 3896360"/>
                  <a:gd name="connsiteX341" fmla="*/ 4163624 w 4676704"/>
                  <a:gd name="connsiteY341" fmla="*/ 1610360 h 3896360"/>
                  <a:gd name="connsiteX342" fmla="*/ 4183944 w 4676704"/>
                  <a:gd name="connsiteY342" fmla="*/ 1666240 h 3896360"/>
                  <a:gd name="connsiteX343" fmla="*/ 4336344 w 4676704"/>
                  <a:gd name="connsiteY343" fmla="*/ 1762760 h 3896360"/>
                  <a:gd name="connsiteX344" fmla="*/ 4371904 w 4676704"/>
                  <a:gd name="connsiteY344" fmla="*/ 1757680 h 3896360"/>
                  <a:gd name="connsiteX345" fmla="*/ 4432864 w 4676704"/>
                  <a:gd name="connsiteY345" fmla="*/ 1717040 h 3896360"/>
                  <a:gd name="connsiteX346" fmla="*/ 4580184 w 4676704"/>
                  <a:gd name="connsiteY346" fmla="*/ 1706880 h 3896360"/>
                  <a:gd name="connsiteX347" fmla="*/ 4646224 w 4676704"/>
                  <a:gd name="connsiteY347" fmla="*/ 1788160 h 3896360"/>
                  <a:gd name="connsiteX348" fmla="*/ 4636064 w 4676704"/>
                  <a:gd name="connsiteY348" fmla="*/ 1844040 h 3896360"/>
                  <a:gd name="connsiteX349" fmla="*/ 4554784 w 4676704"/>
                  <a:gd name="connsiteY349" fmla="*/ 2072640 h 3896360"/>
                  <a:gd name="connsiteX350" fmla="*/ 4503984 w 4676704"/>
                  <a:gd name="connsiteY350" fmla="*/ 2092960 h 3896360"/>
                  <a:gd name="connsiteX351" fmla="*/ 4376984 w 4676704"/>
                  <a:gd name="connsiteY351" fmla="*/ 2113280 h 3896360"/>
                  <a:gd name="connsiteX352" fmla="*/ 4336344 w 4676704"/>
                  <a:gd name="connsiteY352" fmla="*/ 2143760 h 3896360"/>
                  <a:gd name="connsiteX353" fmla="*/ 4321104 w 4676704"/>
                  <a:gd name="connsiteY353" fmla="*/ 2235200 h 3896360"/>
                  <a:gd name="connsiteX354" fmla="*/ 4321104 w 4676704"/>
                  <a:gd name="connsiteY354" fmla="*/ 2296160 h 3896360"/>
                  <a:gd name="connsiteX355" fmla="*/ 4346504 w 4676704"/>
                  <a:gd name="connsiteY355" fmla="*/ 2321560 h 3896360"/>
                  <a:gd name="connsiteX356" fmla="*/ 4366824 w 4676704"/>
                  <a:gd name="connsiteY356" fmla="*/ 2362200 h 3896360"/>
                  <a:gd name="connsiteX357" fmla="*/ 4326184 w 4676704"/>
                  <a:gd name="connsiteY357" fmla="*/ 2407920 h 3896360"/>
                  <a:gd name="connsiteX358" fmla="*/ 4107744 w 4676704"/>
                  <a:gd name="connsiteY358" fmla="*/ 2311400 h 3896360"/>
                  <a:gd name="connsiteX359" fmla="*/ 4087424 w 4676704"/>
                  <a:gd name="connsiteY359" fmla="*/ 2133600 h 3896360"/>
                  <a:gd name="connsiteX360" fmla="*/ 4102664 w 4676704"/>
                  <a:gd name="connsiteY360" fmla="*/ 2072640 h 3896360"/>
                  <a:gd name="connsiteX361" fmla="*/ 4183944 w 4676704"/>
                  <a:gd name="connsiteY361" fmla="*/ 2052320 h 3896360"/>
                  <a:gd name="connsiteX362" fmla="*/ 4183944 w 4676704"/>
                  <a:gd name="connsiteY362" fmla="*/ 2001520 h 3896360"/>
                  <a:gd name="connsiteX363" fmla="*/ 4092504 w 4676704"/>
                  <a:gd name="connsiteY363" fmla="*/ 1894840 h 3896360"/>
                  <a:gd name="connsiteX364" fmla="*/ 4021384 w 4676704"/>
                  <a:gd name="connsiteY364" fmla="*/ 1889760 h 3896360"/>
                  <a:gd name="connsiteX365" fmla="*/ 4062024 w 4676704"/>
                  <a:gd name="connsiteY365" fmla="*/ 1818640 h 3896360"/>
                  <a:gd name="connsiteX366" fmla="*/ 3995984 w 4676704"/>
                  <a:gd name="connsiteY366" fmla="*/ 1711960 h 3896360"/>
                  <a:gd name="connsiteX367" fmla="*/ 3965504 w 4676704"/>
                  <a:gd name="connsiteY367" fmla="*/ 1722120 h 3896360"/>
                  <a:gd name="connsiteX368" fmla="*/ 3955344 w 4676704"/>
                  <a:gd name="connsiteY368" fmla="*/ 1762760 h 3896360"/>
                  <a:gd name="connsiteX369" fmla="*/ 3935024 w 4676704"/>
                  <a:gd name="connsiteY369" fmla="*/ 1783080 h 3896360"/>
                  <a:gd name="connsiteX370" fmla="*/ 3813104 w 4676704"/>
                  <a:gd name="connsiteY370" fmla="*/ 1778000 h 3896360"/>
                  <a:gd name="connsiteX371" fmla="*/ 3808024 w 4676704"/>
                  <a:gd name="connsiteY371" fmla="*/ 1798320 h 3896360"/>
                  <a:gd name="connsiteX372" fmla="*/ 3818184 w 4676704"/>
                  <a:gd name="connsiteY372" fmla="*/ 1854200 h 3896360"/>
                  <a:gd name="connsiteX373" fmla="*/ 3802944 w 4676704"/>
                  <a:gd name="connsiteY373" fmla="*/ 1905000 h 3896360"/>
                  <a:gd name="connsiteX374" fmla="*/ 3747064 w 4676704"/>
                  <a:gd name="connsiteY374" fmla="*/ 2006600 h 3896360"/>
                  <a:gd name="connsiteX375" fmla="*/ 3736904 w 4676704"/>
                  <a:gd name="connsiteY375" fmla="*/ 2067560 h 3896360"/>
                  <a:gd name="connsiteX376" fmla="*/ 3762304 w 4676704"/>
                  <a:gd name="connsiteY376" fmla="*/ 2123440 h 3896360"/>
                  <a:gd name="connsiteX377" fmla="*/ 4021384 w 4676704"/>
                  <a:gd name="connsiteY377" fmla="*/ 2336800 h 3896360"/>
                  <a:gd name="connsiteX378" fmla="*/ 4036624 w 4676704"/>
                  <a:gd name="connsiteY378" fmla="*/ 2387600 h 3896360"/>
                  <a:gd name="connsiteX379" fmla="*/ 4026464 w 4676704"/>
                  <a:gd name="connsiteY379" fmla="*/ 2484120 h 3896360"/>
                  <a:gd name="connsiteX380" fmla="*/ 3990904 w 4676704"/>
                  <a:gd name="connsiteY380" fmla="*/ 2524760 h 3896360"/>
                  <a:gd name="connsiteX381" fmla="*/ 3924864 w 4676704"/>
                  <a:gd name="connsiteY381" fmla="*/ 2514600 h 3896360"/>
                  <a:gd name="connsiteX382" fmla="*/ 3787704 w 4676704"/>
                  <a:gd name="connsiteY382" fmla="*/ 2540000 h 3896360"/>
                  <a:gd name="connsiteX383" fmla="*/ 3777544 w 4676704"/>
                  <a:gd name="connsiteY383" fmla="*/ 2580640 h 3896360"/>
                  <a:gd name="connsiteX384" fmla="*/ 3802944 w 4676704"/>
                  <a:gd name="connsiteY384" fmla="*/ 2626360 h 3896360"/>
                  <a:gd name="connsiteX385" fmla="*/ 3787704 w 4676704"/>
                  <a:gd name="connsiteY385" fmla="*/ 2661920 h 3896360"/>
                  <a:gd name="connsiteX386" fmla="*/ 3716584 w 4676704"/>
                  <a:gd name="connsiteY386" fmla="*/ 2778760 h 3896360"/>
                  <a:gd name="connsiteX387" fmla="*/ 3706424 w 4676704"/>
                  <a:gd name="connsiteY387" fmla="*/ 2829560 h 3896360"/>
                  <a:gd name="connsiteX388" fmla="*/ 3675944 w 4676704"/>
                  <a:gd name="connsiteY388" fmla="*/ 2839720 h 3896360"/>
                  <a:gd name="connsiteX389" fmla="*/ 3620064 w 4676704"/>
                  <a:gd name="connsiteY389" fmla="*/ 2819400 h 3896360"/>
                  <a:gd name="connsiteX390" fmla="*/ 3589584 w 4676704"/>
                  <a:gd name="connsiteY390" fmla="*/ 2839720 h 3896360"/>
                  <a:gd name="connsiteX391" fmla="*/ 3589584 w 4676704"/>
                  <a:gd name="connsiteY391" fmla="*/ 2875280 h 3896360"/>
                  <a:gd name="connsiteX392" fmla="*/ 3625144 w 4676704"/>
                  <a:gd name="connsiteY392" fmla="*/ 2910840 h 3896360"/>
                  <a:gd name="connsiteX393" fmla="*/ 3569264 w 4676704"/>
                  <a:gd name="connsiteY393" fmla="*/ 2946400 h 3896360"/>
                  <a:gd name="connsiteX394" fmla="*/ 3493064 w 4676704"/>
                  <a:gd name="connsiteY394" fmla="*/ 2931160 h 3896360"/>
                  <a:gd name="connsiteX395" fmla="*/ 3487984 w 4676704"/>
                  <a:gd name="connsiteY395" fmla="*/ 2860040 h 3896360"/>
                  <a:gd name="connsiteX396" fmla="*/ 3442264 w 4676704"/>
                  <a:gd name="connsiteY396" fmla="*/ 2819400 h 3896360"/>
                  <a:gd name="connsiteX397" fmla="*/ 3421944 w 4676704"/>
                  <a:gd name="connsiteY397" fmla="*/ 2753360 h 3896360"/>
                  <a:gd name="connsiteX398" fmla="*/ 3371144 w 4676704"/>
                  <a:gd name="connsiteY398" fmla="*/ 2697480 h 3896360"/>
                  <a:gd name="connsiteX399" fmla="*/ 3259384 w 4676704"/>
                  <a:gd name="connsiteY399" fmla="*/ 2672080 h 3896360"/>
                  <a:gd name="connsiteX400" fmla="*/ 3152704 w 4676704"/>
                  <a:gd name="connsiteY400" fmla="*/ 2717800 h 3896360"/>
                  <a:gd name="connsiteX401" fmla="*/ 3106984 w 4676704"/>
                  <a:gd name="connsiteY401" fmla="*/ 2753360 h 3896360"/>
                  <a:gd name="connsiteX402" fmla="*/ 3071424 w 4676704"/>
                  <a:gd name="connsiteY402" fmla="*/ 2733040 h 3896360"/>
                  <a:gd name="connsiteX403" fmla="*/ 3066344 w 4676704"/>
                  <a:gd name="connsiteY403" fmla="*/ 2565400 h 3896360"/>
                  <a:gd name="connsiteX404" fmla="*/ 3081584 w 4676704"/>
                  <a:gd name="connsiteY404" fmla="*/ 2509520 h 3896360"/>
                  <a:gd name="connsiteX405" fmla="*/ 3183184 w 4676704"/>
                  <a:gd name="connsiteY405" fmla="*/ 2428240 h 3896360"/>
                  <a:gd name="connsiteX406" fmla="*/ 3244144 w 4676704"/>
                  <a:gd name="connsiteY406" fmla="*/ 2331720 h 3896360"/>
                  <a:gd name="connsiteX407" fmla="*/ 3279704 w 4676704"/>
                  <a:gd name="connsiteY407" fmla="*/ 2306320 h 3896360"/>
                  <a:gd name="connsiteX408" fmla="*/ 3294944 w 4676704"/>
                  <a:gd name="connsiteY408" fmla="*/ 2331720 h 3896360"/>
                  <a:gd name="connsiteX409" fmla="*/ 3274624 w 4676704"/>
                  <a:gd name="connsiteY409" fmla="*/ 2413000 h 3896360"/>
                  <a:gd name="connsiteX410" fmla="*/ 3274624 w 4676704"/>
                  <a:gd name="connsiteY410" fmla="*/ 2458720 h 3896360"/>
                  <a:gd name="connsiteX411" fmla="*/ 3315264 w 4676704"/>
                  <a:gd name="connsiteY411" fmla="*/ 2468880 h 3896360"/>
                  <a:gd name="connsiteX412" fmla="*/ 3381304 w 4676704"/>
                  <a:gd name="connsiteY412" fmla="*/ 2413000 h 3896360"/>
                  <a:gd name="connsiteX413" fmla="*/ 3391464 w 4676704"/>
                  <a:gd name="connsiteY413" fmla="*/ 2367280 h 3896360"/>
                  <a:gd name="connsiteX414" fmla="*/ 3350824 w 4676704"/>
                  <a:gd name="connsiteY414" fmla="*/ 2280920 h 3896360"/>
                  <a:gd name="connsiteX415" fmla="*/ 3340664 w 4676704"/>
                  <a:gd name="connsiteY415" fmla="*/ 2250440 h 3896360"/>
                  <a:gd name="connsiteX416" fmla="*/ 3381304 w 4676704"/>
                  <a:gd name="connsiteY416" fmla="*/ 2133600 h 3896360"/>
                  <a:gd name="connsiteX417" fmla="*/ 3447344 w 4676704"/>
                  <a:gd name="connsiteY417" fmla="*/ 2108200 h 3896360"/>
                  <a:gd name="connsiteX418" fmla="*/ 3366064 w 4676704"/>
                  <a:gd name="connsiteY418" fmla="*/ 2026920 h 3896360"/>
                  <a:gd name="connsiteX419" fmla="*/ 3350824 w 4676704"/>
                  <a:gd name="connsiteY419" fmla="*/ 2072640 h 3896360"/>
                  <a:gd name="connsiteX420" fmla="*/ 3320344 w 4676704"/>
                  <a:gd name="connsiteY420" fmla="*/ 2133600 h 3896360"/>
                  <a:gd name="connsiteX421" fmla="*/ 3305104 w 4676704"/>
                  <a:gd name="connsiteY421" fmla="*/ 2179320 h 3896360"/>
                  <a:gd name="connsiteX422" fmla="*/ 3228904 w 4676704"/>
                  <a:gd name="connsiteY422" fmla="*/ 2209800 h 3896360"/>
                  <a:gd name="connsiteX423" fmla="*/ 3122224 w 4676704"/>
                  <a:gd name="connsiteY423" fmla="*/ 2209800 h 3896360"/>
                  <a:gd name="connsiteX424" fmla="*/ 3086664 w 4676704"/>
                  <a:gd name="connsiteY424" fmla="*/ 2225040 h 3896360"/>
                  <a:gd name="connsiteX425" fmla="*/ 3086664 w 4676704"/>
                  <a:gd name="connsiteY425" fmla="*/ 2260600 h 3896360"/>
                  <a:gd name="connsiteX426" fmla="*/ 3071424 w 4676704"/>
                  <a:gd name="connsiteY426" fmla="*/ 2291080 h 3896360"/>
                  <a:gd name="connsiteX427" fmla="*/ 3010464 w 4676704"/>
                  <a:gd name="connsiteY427" fmla="*/ 2301240 h 3896360"/>
                  <a:gd name="connsiteX428" fmla="*/ 2990144 w 4676704"/>
                  <a:gd name="connsiteY428" fmla="*/ 2316480 h 3896360"/>
                  <a:gd name="connsiteX429" fmla="*/ 2985064 w 4676704"/>
                  <a:gd name="connsiteY429" fmla="*/ 2362200 h 3896360"/>
                  <a:gd name="connsiteX430" fmla="*/ 2964744 w 4676704"/>
                  <a:gd name="connsiteY430" fmla="*/ 2392680 h 3896360"/>
                  <a:gd name="connsiteX431" fmla="*/ 2852984 w 4676704"/>
                  <a:gd name="connsiteY431" fmla="*/ 2433320 h 3896360"/>
                  <a:gd name="connsiteX432" fmla="*/ 2852984 w 4676704"/>
                  <a:gd name="connsiteY432" fmla="*/ 2489200 h 3896360"/>
                  <a:gd name="connsiteX433" fmla="*/ 2812344 w 4676704"/>
                  <a:gd name="connsiteY433" fmla="*/ 2499360 h 3896360"/>
                  <a:gd name="connsiteX434" fmla="*/ 2792024 w 4676704"/>
                  <a:gd name="connsiteY434" fmla="*/ 2524760 h 3896360"/>
                  <a:gd name="connsiteX435" fmla="*/ 2807264 w 4676704"/>
                  <a:gd name="connsiteY435" fmla="*/ 2585720 h 3896360"/>
                  <a:gd name="connsiteX436" fmla="*/ 2812344 w 4676704"/>
                  <a:gd name="connsiteY436" fmla="*/ 2616200 h 3896360"/>
                  <a:gd name="connsiteX437" fmla="*/ 2771704 w 4676704"/>
                  <a:gd name="connsiteY437" fmla="*/ 2636520 h 3896360"/>
                  <a:gd name="connsiteX438" fmla="*/ 2736144 w 4676704"/>
                  <a:gd name="connsiteY438" fmla="*/ 2697480 h 3896360"/>
                  <a:gd name="connsiteX439" fmla="*/ 2756464 w 4676704"/>
                  <a:gd name="connsiteY439" fmla="*/ 2758440 h 3896360"/>
                  <a:gd name="connsiteX440" fmla="*/ 2776784 w 4676704"/>
                  <a:gd name="connsiteY440" fmla="*/ 2783840 h 3896360"/>
                  <a:gd name="connsiteX441" fmla="*/ 2751384 w 4676704"/>
                  <a:gd name="connsiteY441" fmla="*/ 2824480 h 3896360"/>
                  <a:gd name="connsiteX442" fmla="*/ 2675184 w 4676704"/>
                  <a:gd name="connsiteY442" fmla="*/ 2854960 h 3896360"/>
                  <a:gd name="connsiteX443" fmla="*/ 2665024 w 4676704"/>
                  <a:gd name="connsiteY443" fmla="*/ 2915920 h 3896360"/>
                  <a:gd name="connsiteX444" fmla="*/ 2558344 w 4676704"/>
                  <a:gd name="connsiteY444" fmla="*/ 2921000 h 3896360"/>
                  <a:gd name="connsiteX445" fmla="*/ 2548184 w 4676704"/>
                  <a:gd name="connsiteY445" fmla="*/ 2966720 h 3896360"/>
                  <a:gd name="connsiteX446" fmla="*/ 2487224 w 4676704"/>
                  <a:gd name="connsiteY446" fmla="*/ 2976880 h 3896360"/>
                  <a:gd name="connsiteX447" fmla="*/ 2334824 w 4676704"/>
                  <a:gd name="connsiteY447" fmla="*/ 2895600 h 3896360"/>
                  <a:gd name="connsiteX448" fmla="*/ 2294184 w 4676704"/>
                  <a:gd name="connsiteY448" fmla="*/ 2799080 h 3896360"/>
                  <a:gd name="connsiteX449" fmla="*/ 2268784 w 4676704"/>
                  <a:gd name="connsiteY449" fmla="*/ 2545080 h 3896360"/>
                  <a:gd name="connsiteX450" fmla="*/ 2228144 w 4676704"/>
                  <a:gd name="connsiteY450" fmla="*/ 2545080 h 3896360"/>
                  <a:gd name="connsiteX451" fmla="*/ 2223064 w 4676704"/>
                  <a:gd name="connsiteY451" fmla="*/ 2778760 h 3896360"/>
                  <a:gd name="connsiteX452" fmla="*/ 2202744 w 4676704"/>
                  <a:gd name="connsiteY452" fmla="*/ 2829560 h 3896360"/>
                  <a:gd name="connsiteX453" fmla="*/ 2167184 w 4676704"/>
                  <a:gd name="connsiteY453" fmla="*/ 2870200 h 3896360"/>
                  <a:gd name="connsiteX454" fmla="*/ 2167184 w 4676704"/>
                  <a:gd name="connsiteY454" fmla="*/ 2915920 h 3896360"/>
                  <a:gd name="connsiteX455" fmla="*/ 1994464 w 4676704"/>
                  <a:gd name="connsiteY455" fmla="*/ 2987040 h 3896360"/>
                  <a:gd name="connsiteX456" fmla="*/ 1974144 w 4676704"/>
                  <a:gd name="connsiteY456" fmla="*/ 3022600 h 3896360"/>
                  <a:gd name="connsiteX457" fmla="*/ 1913184 w 4676704"/>
                  <a:gd name="connsiteY457" fmla="*/ 3246120 h 3896360"/>
                  <a:gd name="connsiteX458" fmla="*/ 1882704 w 4676704"/>
                  <a:gd name="connsiteY458" fmla="*/ 3276600 h 3896360"/>
                  <a:gd name="connsiteX459" fmla="*/ 1770944 w 4676704"/>
                  <a:gd name="connsiteY459" fmla="*/ 3302000 h 3896360"/>
                  <a:gd name="connsiteX460" fmla="*/ 1725224 w 4676704"/>
                  <a:gd name="connsiteY460" fmla="*/ 3337560 h 3896360"/>
                  <a:gd name="connsiteX461" fmla="*/ 1659184 w 4676704"/>
                  <a:gd name="connsiteY461" fmla="*/ 3327400 h 3896360"/>
                  <a:gd name="connsiteX462" fmla="*/ 1649024 w 4676704"/>
                  <a:gd name="connsiteY462" fmla="*/ 3281680 h 3896360"/>
                  <a:gd name="connsiteX463" fmla="*/ 1684584 w 4676704"/>
                  <a:gd name="connsiteY463" fmla="*/ 3210560 h 3896360"/>
                  <a:gd name="connsiteX464" fmla="*/ 1542344 w 4676704"/>
                  <a:gd name="connsiteY464" fmla="*/ 3180080 h 3896360"/>
                  <a:gd name="connsiteX465" fmla="*/ 1527104 w 4676704"/>
                  <a:gd name="connsiteY465" fmla="*/ 3078480 h 3896360"/>
                  <a:gd name="connsiteX466" fmla="*/ 1603304 w 4676704"/>
                  <a:gd name="connsiteY466" fmla="*/ 2981960 h 3896360"/>
                  <a:gd name="connsiteX467" fmla="*/ 1557584 w 4676704"/>
                  <a:gd name="connsiteY467" fmla="*/ 2961640 h 3896360"/>
                  <a:gd name="connsiteX468" fmla="*/ 1522024 w 4676704"/>
                  <a:gd name="connsiteY468" fmla="*/ 2931160 h 3896360"/>
                  <a:gd name="connsiteX469" fmla="*/ 1491544 w 4676704"/>
                  <a:gd name="connsiteY469" fmla="*/ 2758440 h 3896360"/>
                  <a:gd name="connsiteX470" fmla="*/ 1516944 w 4676704"/>
                  <a:gd name="connsiteY470" fmla="*/ 2712720 h 3896360"/>
                  <a:gd name="connsiteX471" fmla="*/ 1613464 w 4676704"/>
                  <a:gd name="connsiteY471" fmla="*/ 2677160 h 3896360"/>
                  <a:gd name="connsiteX472" fmla="*/ 1618544 w 4676704"/>
                  <a:gd name="connsiteY472" fmla="*/ 2636520 h 3896360"/>
                  <a:gd name="connsiteX473" fmla="*/ 1669344 w 4676704"/>
                  <a:gd name="connsiteY473" fmla="*/ 2621280 h 3896360"/>
                  <a:gd name="connsiteX474" fmla="*/ 1654104 w 4676704"/>
                  <a:gd name="connsiteY474" fmla="*/ 2580640 h 3896360"/>
                  <a:gd name="connsiteX475" fmla="*/ 1582984 w 4676704"/>
                  <a:gd name="connsiteY475" fmla="*/ 2590800 h 3896360"/>
                  <a:gd name="connsiteX476" fmla="*/ 1557584 w 4676704"/>
                  <a:gd name="connsiteY476" fmla="*/ 2631440 h 3896360"/>
                  <a:gd name="connsiteX477" fmla="*/ 1532184 w 4676704"/>
                  <a:gd name="connsiteY477" fmla="*/ 2656840 h 3896360"/>
                  <a:gd name="connsiteX478" fmla="*/ 1415344 w 4676704"/>
                  <a:gd name="connsiteY478" fmla="*/ 2646680 h 3896360"/>
                  <a:gd name="connsiteX479" fmla="*/ 1359464 w 4676704"/>
                  <a:gd name="connsiteY479" fmla="*/ 2616200 h 3896360"/>
                  <a:gd name="connsiteX480" fmla="*/ 1293424 w 4676704"/>
                  <a:gd name="connsiteY480" fmla="*/ 2550160 h 3896360"/>
                  <a:gd name="connsiteX481" fmla="*/ 1196906 w 4676704"/>
                  <a:gd name="connsiteY481" fmla="*/ 2534920 h 3896360"/>
                  <a:gd name="connsiteX482" fmla="*/ 1151186 w 4676704"/>
                  <a:gd name="connsiteY482" fmla="*/ 2494280 h 3896360"/>
                  <a:gd name="connsiteX483" fmla="*/ 1059746 w 4676704"/>
                  <a:gd name="connsiteY483" fmla="*/ 2301240 h 3896360"/>
                  <a:gd name="connsiteX484" fmla="*/ 1054666 w 4676704"/>
                  <a:gd name="connsiteY484" fmla="*/ 2225040 h 3896360"/>
                  <a:gd name="connsiteX485" fmla="*/ 1110546 w 4676704"/>
                  <a:gd name="connsiteY485" fmla="*/ 2128520 h 3896360"/>
                  <a:gd name="connsiteX486" fmla="*/ 1090226 w 4676704"/>
                  <a:gd name="connsiteY486" fmla="*/ 2062480 h 3896360"/>
                  <a:gd name="connsiteX487" fmla="*/ 1115626 w 4676704"/>
                  <a:gd name="connsiteY487" fmla="*/ 1981200 h 3896360"/>
                  <a:gd name="connsiteX488" fmla="*/ 1161346 w 4676704"/>
                  <a:gd name="connsiteY488" fmla="*/ 1981200 h 3896360"/>
                  <a:gd name="connsiteX489" fmla="*/ 1217226 w 4676704"/>
                  <a:gd name="connsiteY489" fmla="*/ 2006600 h 3896360"/>
                  <a:gd name="connsiteX490" fmla="*/ 1227386 w 4676704"/>
                  <a:gd name="connsiteY490" fmla="*/ 2062480 h 3896360"/>
                  <a:gd name="connsiteX491" fmla="*/ 1273104 w 4676704"/>
                  <a:gd name="connsiteY491" fmla="*/ 2138680 h 3896360"/>
                  <a:gd name="connsiteX492" fmla="*/ 1288344 w 4676704"/>
                  <a:gd name="connsiteY492" fmla="*/ 2194560 h 3896360"/>
                  <a:gd name="connsiteX493" fmla="*/ 1252784 w 4676704"/>
                  <a:gd name="connsiteY493" fmla="*/ 2235200 h 3896360"/>
                  <a:gd name="connsiteX494" fmla="*/ 1318824 w 4676704"/>
                  <a:gd name="connsiteY494" fmla="*/ 2397760 h 3896360"/>
                  <a:gd name="connsiteX495" fmla="*/ 1354384 w 4676704"/>
                  <a:gd name="connsiteY495" fmla="*/ 2413000 h 3896360"/>
                  <a:gd name="connsiteX496" fmla="*/ 1471224 w 4676704"/>
                  <a:gd name="connsiteY496" fmla="*/ 2463800 h 3896360"/>
                  <a:gd name="connsiteX497" fmla="*/ 1542344 w 4676704"/>
                  <a:gd name="connsiteY497" fmla="*/ 2453640 h 3896360"/>
                  <a:gd name="connsiteX498" fmla="*/ 1522024 w 4676704"/>
                  <a:gd name="connsiteY498" fmla="*/ 2407920 h 3896360"/>
                  <a:gd name="connsiteX499" fmla="*/ 1400104 w 4676704"/>
                  <a:gd name="connsiteY499" fmla="*/ 2321560 h 3896360"/>
                  <a:gd name="connsiteX500" fmla="*/ 1369624 w 4676704"/>
                  <a:gd name="connsiteY500" fmla="*/ 2321560 h 3896360"/>
                  <a:gd name="connsiteX501" fmla="*/ 1323904 w 4676704"/>
                  <a:gd name="connsiteY501" fmla="*/ 2275840 h 3896360"/>
                  <a:gd name="connsiteX502" fmla="*/ 1334064 w 4676704"/>
                  <a:gd name="connsiteY502" fmla="*/ 2219960 h 3896360"/>
                  <a:gd name="connsiteX503" fmla="*/ 1359464 w 4676704"/>
                  <a:gd name="connsiteY503" fmla="*/ 2194560 h 3896360"/>
                  <a:gd name="connsiteX504" fmla="*/ 1364544 w 4676704"/>
                  <a:gd name="connsiteY504" fmla="*/ 2133600 h 3896360"/>
                  <a:gd name="connsiteX505" fmla="*/ 1400104 w 4676704"/>
                  <a:gd name="connsiteY505" fmla="*/ 2153920 h 3896360"/>
                  <a:gd name="connsiteX506" fmla="*/ 1440744 w 4676704"/>
                  <a:gd name="connsiteY506" fmla="*/ 2174240 h 3896360"/>
                  <a:gd name="connsiteX507" fmla="*/ 1486464 w 4676704"/>
                  <a:gd name="connsiteY507" fmla="*/ 2138680 h 3896360"/>
                  <a:gd name="connsiteX508" fmla="*/ 1527104 w 4676704"/>
                  <a:gd name="connsiteY508" fmla="*/ 2159000 h 3896360"/>
                  <a:gd name="connsiteX509" fmla="*/ 1542344 w 4676704"/>
                  <a:gd name="connsiteY509" fmla="*/ 2209800 h 3896360"/>
                  <a:gd name="connsiteX510" fmla="*/ 1522024 w 4676704"/>
                  <a:gd name="connsiteY510" fmla="*/ 2255520 h 3896360"/>
                  <a:gd name="connsiteX511" fmla="*/ 1567744 w 4676704"/>
                  <a:gd name="connsiteY511" fmla="*/ 2296160 h 3896360"/>
                  <a:gd name="connsiteX512" fmla="*/ 1664264 w 4676704"/>
                  <a:gd name="connsiteY512" fmla="*/ 2341880 h 3896360"/>
                  <a:gd name="connsiteX513" fmla="*/ 1735384 w 4676704"/>
                  <a:gd name="connsiteY513" fmla="*/ 2326640 h 3896360"/>
                  <a:gd name="connsiteX514" fmla="*/ 1735384 w 4676704"/>
                  <a:gd name="connsiteY514" fmla="*/ 2255520 h 3896360"/>
                  <a:gd name="connsiteX515" fmla="*/ 1649024 w 4676704"/>
                  <a:gd name="connsiteY515" fmla="*/ 2128520 h 3896360"/>
                  <a:gd name="connsiteX516" fmla="*/ 1613464 w 4676704"/>
                  <a:gd name="connsiteY516" fmla="*/ 2103120 h 3896360"/>
                  <a:gd name="connsiteX517" fmla="*/ 1567744 w 4676704"/>
                  <a:gd name="connsiteY517" fmla="*/ 2108200 h 3896360"/>
                  <a:gd name="connsiteX518" fmla="*/ 1501704 w 4676704"/>
                  <a:gd name="connsiteY518" fmla="*/ 2103120 h 3896360"/>
                  <a:gd name="connsiteX519" fmla="*/ 1440744 w 4676704"/>
                  <a:gd name="connsiteY519" fmla="*/ 2082800 h 3896360"/>
                  <a:gd name="connsiteX520" fmla="*/ 1395024 w 4676704"/>
                  <a:gd name="connsiteY520" fmla="*/ 2098040 h 3896360"/>
                  <a:gd name="connsiteX521" fmla="*/ 1339144 w 4676704"/>
                  <a:gd name="connsiteY521" fmla="*/ 2067560 h 3896360"/>
                  <a:gd name="connsiteX522" fmla="*/ 1328984 w 4676704"/>
                  <a:gd name="connsiteY522" fmla="*/ 2032000 h 3896360"/>
                  <a:gd name="connsiteX523" fmla="*/ 1328984 w 4676704"/>
                  <a:gd name="connsiteY523" fmla="*/ 1986280 h 3896360"/>
                  <a:gd name="connsiteX524" fmla="*/ 1410264 w 4676704"/>
                  <a:gd name="connsiteY524" fmla="*/ 1981200 h 3896360"/>
                  <a:gd name="connsiteX525" fmla="*/ 1455984 w 4676704"/>
                  <a:gd name="connsiteY525" fmla="*/ 1996440 h 3896360"/>
                  <a:gd name="connsiteX526" fmla="*/ 1501704 w 4676704"/>
                  <a:gd name="connsiteY526" fmla="*/ 1981200 h 3896360"/>
                  <a:gd name="connsiteX527" fmla="*/ 1572824 w 4676704"/>
                  <a:gd name="connsiteY527" fmla="*/ 2006600 h 3896360"/>
                  <a:gd name="connsiteX528" fmla="*/ 1654104 w 4676704"/>
                  <a:gd name="connsiteY528" fmla="*/ 2021840 h 3896360"/>
                  <a:gd name="connsiteX529" fmla="*/ 1669344 w 4676704"/>
                  <a:gd name="connsiteY529" fmla="*/ 1981200 h 3896360"/>
                  <a:gd name="connsiteX530" fmla="*/ 1593144 w 4676704"/>
                  <a:gd name="connsiteY530" fmla="*/ 1945640 h 3896360"/>
                  <a:gd name="connsiteX531" fmla="*/ 1572824 w 4676704"/>
                  <a:gd name="connsiteY531" fmla="*/ 1915160 h 3896360"/>
                  <a:gd name="connsiteX532" fmla="*/ 1562664 w 4676704"/>
                  <a:gd name="connsiteY532" fmla="*/ 1889760 h 3896360"/>
                  <a:gd name="connsiteX533" fmla="*/ 1476304 w 4676704"/>
                  <a:gd name="connsiteY533" fmla="*/ 1889760 h 3896360"/>
                  <a:gd name="connsiteX534" fmla="*/ 1445824 w 4676704"/>
                  <a:gd name="connsiteY534" fmla="*/ 1915160 h 3896360"/>
                  <a:gd name="connsiteX535" fmla="*/ 1425504 w 4676704"/>
                  <a:gd name="connsiteY535" fmla="*/ 1950720 h 3896360"/>
                  <a:gd name="connsiteX536" fmla="*/ 1395024 w 4676704"/>
                  <a:gd name="connsiteY536" fmla="*/ 1950720 h 3896360"/>
                  <a:gd name="connsiteX537" fmla="*/ 1369624 w 4676704"/>
                  <a:gd name="connsiteY537" fmla="*/ 1905000 h 3896360"/>
                  <a:gd name="connsiteX538" fmla="*/ 1323904 w 4676704"/>
                  <a:gd name="connsiteY538" fmla="*/ 1894840 h 3896360"/>
                  <a:gd name="connsiteX539" fmla="*/ 1328984 w 4676704"/>
                  <a:gd name="connsiteY539" fmla="*/ 1854200 h 3896360"/>
                  <a:gd name="connsiteX540" fmla="*/ 1364544 w 4676704"/>
                  <a:gd name="connsiteY540" fmla="*/ 1818640 h 3896360"/>
                  <a:gd name="connsiteX541" fmla="*/ 1374704 w 4676704"/>
                  <a:gd name="connsiteY541" fmla="*/ 1757680 h 3896360"/>
                  <a:gd name="connsiteX542" fmla="*/ 1364544 w 4676704"/>
                  <a:gd name="connsiteY542" fmla="*/ 1630680 h 3896360"/>
                  <a:gd name="connsiteX543" fmla="*/ 1389944 w 4676704"/>
                  <a:gd name="connsiteY543" fmla="*/ 1574800 h 3896360"/>
                  <a:gd name="connsiteX544" fmla="*/ 1400104 w 4676704"/>
                  <a:gd name="connsiteY544" fmla="*/ 1493520 h 3896360"/>
                  <a:gd name="connsiteX545" fmla="*/ 1420424 w 4676704"/>
                  <a:gd name="connsiteY545" fmla="*/ 1412240 h 3896360"/>
                  <a:gd name="connsiteX546" fmla="*/ 1379784 w 4676704"/>
                  <a:gd name="connsiteY546" fmla="*/ 1381760 h 3896360"/>
                  <a:gd name="connsiteX547" fmla="*/ 1374704 w 4676704"/>
                  <a:gd name="connsiteY547" fmla="*/ 1422400 h 3896360"/>
                  <a:gd name="connsiteX548" fmla="*/ 1359464 w 4676704"/>
                  <a:gd name="connsiteY548" fmla="*/ 1478280 h 3896360"/>
                  <a:gd name="connsiteX549" fmla="*/ 1323904 w 4676704"/>
                  <a:gd name="connsiteY549" fmla="*/ 1529080 h 3896360"/>
                  <a:gd name="connsiteX550" fmla="*/ 1278184 w 4676704"/>
                  <a:gd name="connsiteY550" fmla="*/ 1534160 h 3896360"/>
                  <a:gd name="connsiteX551" fmla="*/ 1268024 w 4676704"/>
                  <a:gd name="connsiteY551" fmla="*/ 1483360 h 3896360"/>
                  <a:gd name="connsiteX552" fmla="*/ 1288344 w 4676704"/>
                  <a:gd name="connsiteY552" fmla="*/ 1376680 h 3896360"/>
                  <a:gd name="connsiteX553" fmla="*/ 1318824 w 4676704"/>
                  <a:gd name="connsiteY553" fmla="*/ 1300480 h 3896360"/>
                  <a:gd name="connsiteX554" fmla="*/ 1308664 w 4676704"/>
                  <a:gd name="connsiteY554" fmla="*/ 1249680 h 3896360"/>
                  <a:gd name="connsiteX555" fmla="*/ 1252784 w 4676704"/>
                  <a:gd name="connsiteY555" fmla="*/ 1183640 h 3896360"/>
                  <a:gd name="connsiteX556" fmla="*/ 1227386 w 4676704"/>
                  <a:gd name="connsiteY556" fmla="*/ 1143000 h 3896360"/>
                  <a:gd name="connsiteX557" fmla="*/ 1207066 w 4676704"/>
                  <a:gd name="connsiteY557" fmla="*/ 1107440 h 3896360"/>
                  <a:gd name="connsiteX558" fmla="*/ 1166426 w 4676704"/>
                  <a:gd name="connsiteY558" fmla="*/ 1107440 h 3896360"/>
                  <a:gd name="connsiteX559" fmla="*/ 1135946 w 4676704"/>
                  <a:gd name="connsiteY559" fmla="*/ 1148080 h 3896360"/>
                  <a:gd name="connsiteX560" fmla="*/ 1130866 w 4676704"/>
                  <a:gd name="connsiteY560" fmla="*/ 1193800 h 3896360"/>
                  <a:gd name="connsiteX561" fmla="*/ 1039426 w 4676704"/>
                  <a:gd name="connsiteY561" fmla="*/ 1209040 h 3896360"/>
                  <a:gd name="connsiteX562" fmla="*/ 1029266 w 4676704"/>
                  <a:gd name="connsiteY562" fmla="*/ 1143000 h 3896360"/>
                  <a:gd name="connsiteX563" fmla="*/ 1034346 w 4676704"/>
                  <a:gd name="connsiteY563" fmla="*/ 1071880 h 3896360"/>
                  <a:gd name="connsiteX564" fmla="*/ 1019106 w 4676704"/>
                  <a:gd name="connsiteY564" fmla="*/ 985520 h 3896360"/>
                  <a:gd name="connsiteX565" fmla="*/ 1059746 w 4676704"/>
                  <a:gd name="connsiteY565" fmla="*/ 904240 h 3896360"/>
                  <a:gd name="connsiteX566" fmla="*/ 1095306 w 4676704"/>
                  <a:gd name="connsiteY566" fmla="*/ 894080 h 3896360"/>
                  <a:gd name="connsiteX567" fmla="*/ 1161346 w 4676704"/>
                  <a:gd name="connsiteY567" fmla="*/ 919480 h 3896360"/>
                  <a:gd name="connsiteX568" fmla="*/ 1191826 w 4676704"/>
                  <a:gd name="connsiteY568" fmla="*/ 919480 h 3896360"/>
                  <a:gd name="connsiteX569" fmla="*/ 1247706 w 4676704"/>
                  <a:gd name="connsiteY569" fmla="*/ 863600 h 3896360"/>
                  <a:gd name="connsiteX570" fmla="*/ 1278184 w 4676704"/>
                  <a:gd name="connsiteY570" fmla="*/ 873760 h 3896360"/>
                  <a:gd name="connsiteX571" fmla="*/ 1288344 w 4676704"/>
                  <a:gd name="connsiteY571" fmla="*/ 919480 h 3896360"/>
                  <a:gd name="connsiteX572" fmla="*/ 1257864 w 4676704"/>
                  <a:gd name="connsiteY572" fmla="*/ 970280 h 3896360"/>
                  <a:gd name="connsiteX573" fmla="*/ 1262944 w 4676704"/>
                  <a:gd name="connsiteY573" fmla="*/ 1010920 h 3896360"/>
                  <a:gd name="connsiteX574" fmla="*/ 1323904 w 4676704"/>
                  <a:gd name="connsiteY574" fmla="*/ 1071880 h 3896360"/>
                  <a:gd name="connsiteX575" fmla="*/ 1369624 w 4676704"/>
                  <a:gd name="connsiteY575" fmla="*/ 1041400 h 3896360"/>
                  <a:gd name="connsiteX576" fmla="*/ 1384864 w 4676704"/>
                  <a:gd name="connsiteY576" fmla="*/ 1076960 h 3896360"/>
                  <a:gd name="connsiteX577" fmla="*/ 1435664 w 4676704"/>
                  <a:gd name="connsiteY577" fmla="*/ 1127760 h 3896360"/>
                  <a:gd name="connsiteX578" fmla="*/ 1481384 w 4676704"/>
                  <a:gd name="connsiteY578" fmla="*/ 1112520 h 3896360"/>
                  <a:gd name="connsiteX579" fmla="*/ 1491544 w 4676704"/>
                  <a:gd name="connsiteY579" fmla="*/ 1071880 h 3896360"/>
                  <a:gd name="connsiteX580" fmla="*/ 1303584 w 4676704"/>
                  <a:gd name="connsiteY580" fmla="*/ 822960 h 3896360"/>
                  <a:gd name="connsiteX581" fmla="*/ 1283264 w 4676704"/>
                  <a:gd name="connsiteY581" fmla="*/ 797560 h 3896360"/>
                  <a:gd name="connsiteX582" fmla="*/ 1293424 w 4676704"/>
                  <a:gd name="connsiteY582" fmla="*/ 762000 h 3896360"/>
                  <a:gd name="connsiteX583" fmla="*/ 1283264 w 4676704"/>
                  <a:gd name="connsiteY583" fmla="*/ 741680 h 3896360"/>
                  <a:gd name="connsiteX584" fmla="*/ 1222306 w 4676704"/>
                  <a:gd name="connsiteY584" fmla="*/ 726440 h 3896360"/>
                  <a:gd name="connsiteX585" fmla="*/ 1146106 w 4676704"/>
                  <a:gd name="connsiteY585" fmla="*/ 650240 h 3896360"/>
                  <a:gd name="connsiteX586" fmla="*/ 1151186 w 4676704"/>
                  <a:gd name="connsiteY586" fmla="*/ 614680 h 3896360"/>
                  <a:gd name="connsiteX587" fmla="*/ 1207066 w 4676704"/>
                  <a:gd name="connsiteY587" fmla="*/ 609600 h 3896360"/>
                  <a:gd name="connsiteX588" fmla="*/ 1237546 w 4676704"/>
                  <a:gd name="connsiteY588" fmla="*/ 513080 h 3896360"/>
                  <a:gd name="connsiteX589" fmla="*/ 1349304 w 4676704"/>
                  <a:gd name="connsiteY589" fmla="*/ 467360 h 3896360"/>
                  <a:gd name="connsiteX590" fmla="*/ 1359464 w 4676704"/>
                  <a:gd name="connsiteY590" fmla="*/ 441960 h 3896360"/>
                  <a:gd name="connsiteX591" fmla="*/ 1318824 w 4676704"/>
                  <a:gd name="connsiteY591" fmla="*/ 416560 h 3896360"/>
                  <a:gd name="connsiteX592" fmla="*/ 1308664 w 4676704"/>
                  <a:gd name="connsiteY592" fmla="*/ 375920 h 3896360"/>
                  <a:gd name="connsiteX593" fmla="*/ 1364544 w 4676704"/>
                  <a:gd name="connsiteY593" fmla="*/ 269240 h 3896360"/>
                  <a:gd name="connsiteX594" fmla="*/ 1435664 w 4676704"/>
                  <a:gd name="connsiteY594" fmla="*/ 259080 h 3896360"/>
                  <a:gd name="connsiteX595" fmla="*/ 1643944 w 4676704"/>
                  <a:gd name="connsiteY595" fmla="*/ 228600 h 3896360"/>
                  <a:gd name="connsiteX596" fmla="*/ 1770944 w 4676704"/>
                  <a:gd name="connsiteY596" fmla="*/ 182880 h 3896360"/>
                  <a:gd name="connsiteX597" fmla="*/ 1821744 w 4676704"/>
                  <a:gd name="connsiteY597" fmla="*/ 177800 h 3896360"/>
                  <a:gd name="connsiteX598" fmla="*/ 1836984 w 4676704"/>
                  <a:gd name="connsiteY598" fmla="*/ 218440 h 3896360"/>
                  <a:gd name="connsiteX599" fmla="*/ 1765864 w 4676704"/>
                  <a:gd name="connsiteY599" fmla="*/ 365760 h 3896360"/>
                  <a:gd name="connsiteX600" fmla="*/ 1786184 w 4676704"/>
                  <a:gd name="connsiteY600" fmla="*/ 416560 h 3896360"/>
                  <a:gd name="connsiteX601" fmla="*/ 1806504 w 4676704"/>
                  <a:gd name="connsiteY601" fmla="*/ 447040 h 3896360"/>
                  <a:gd name="connsiteX602" fmla="*/ 1923344 w 4676704"/>
                  <a:gd name="connsiteY602" fmla="*/ 441960 h 3896360"/>
                  <a:gd name="connsiteX603" fmla="*/ 2207824 w 4676704"/>
                  <a:gd name="connsiteY603" fmla="*/ 360680 h 3896360"/>
                  <a:gd name="connsiteX604" fmla="*/ 2243384 w 4676704"/>
                  <a:gd name="connsiteY604" fmla="*/ 289560 h 3896360"/>
                  <a:gd name="connsiteX605" fmla="*/ 2284024 w 4676704"/>
                  <a:gd name="connsiteY605" fmla="*/ 193040 h 3896360"/>
                  <a:gd name="connsiteX606" fmla="*/ 2375464 w 4676704"/>
                  <a:gd name="connsiteY606" fmla="*/ 172720 h 3896360"/>
                  <a:gd name="connsiteX607" fmla="*/ 2370384 w 4676704"/>
                  <a:gd name="connsiteY607" fmla="*/ 132080 h 3896360"/>
                  <a:gd name="connsiteX608" fmla="*/ 2329744 w 4676704"/>
                  <a:gd name="connsiteY608" fmla="*/ 30480 h 3896360"/>
                  <a:gd name="connsiteX609" fmla="*/ 2492304 w 4676704"/>
                  <a:gd name="connsiteY609" fmla="*/ 0 h 3896360"/>
                  <a:gd name="connsiteX0" fmla="*/ 1687124 w 4676704"/>
                  <a:gd name="connsiteY0" fmla="*/ 3675380 h 3896360"/>
                  <a:gd name="connsiteX1" fmla="*/ 1748084 w 4676704"/>
                  <a:gd name="connsiteY1" fmla="*/ 3683000 h 3896360"/>
                  <a:gd name="connsiteX2" fmla="*/ 1814124 w 4676704"/>
                  <a:gd name="connsiteY2" fmla="*/ 3721100 h 3896360"/>
                  <a:gd name="connsiteX3" fmla="*/ 1872544 w 4676704"/>
                  <a:gd name="connsiteY3" fmla="*/ 3728720 h 3896360"/>
                  <a:gd name="connsiteX4" fmla="*/ 1826824 w 4676704"/>
                  <a:gd name="connsiteY4" fmla="*/ 3804920 h 3896360"/>
                  <a:gd name="connsiteX5" fmla="*/ 1748084 w 4676704"/>
                  <a:gd name="connsiteY5" fmla="*/ 3815080 h 3896360"/>
                  <a:gd name="connsiteX6" fmla="*/ 1699824 w 4676704"/>
                  <a:gd name="connsiteY6" fmla="*/ 3876040 h 3896360"/>
                  <a:gd name="connsiteX7" fmla="*/ 1638864 w 4676704"/>
                  <a:gd name="connsiteY7" fmla="*/ 3896360 h 3896360"/>
                  <a:gd name="connsiteX8" fmla="*/ 1628704 w 4676704"/>
                  <a:gd name="connsiteY8" fmla="*/ 3843020 h 3896360"/>
                  <a:gd name="connsiteX9" fmla="*/ 1605844 w 4676704"/>
                  <a:gd name="connsiteY9" fmla="*/ 3771900 h 3896360"/>
                  <a:gd name="connsiteX10" fmla="*/ 1643944 w 4676704"/>
                  <a:gd name="connsiteY10" fmla="*/ 3746500 h 3896360"/>
                  <a:gd name="connsiteX11" fmla="*/ 1687124 w 4676704"/>
                  <a:gd name="connsiteY11" fmla="*/ 3675380 h 3896360"/>
                  <a:gd name="connsiteX12" fmla="*/ 2019864 w 4676704"/>
                  <a:gd name="connsiteY12" fmla="*/ 3604260 h 3896360"/>
                  <a:gd name="connsiteX13" fmla="*/ 2065584 w 4676704"/>
                  <a:gd name="connsiteY13" fmla="*/ 3652520 h 3896360"/>
                  <a:gd name="connsiteX14" fmla="*/ 2035104 w 4676704"/>
                  <a:gd name="connsiteY14" fmla="*/ 3672840 h 3896360"/>
                  <a:gd name="connsiteX15" fmla="*/ 2027484 w 4676704"/>
                  <a:gd name="connsiteY15" fmla="*/ 3710940 h 3896360"/>
                  <a:gd name="connsiteX16" fmla="*/ 2047804 w 4676704"/>
                  <a:gd name="connsiteY16" fmla="*/ 3723640 h 3896360"/>
                  <a:gd name="connsiteX17" fmla="*/ 2055424 w 4676704"/>
                  <a:gd name="connsiteY17" fmla="*/ 3766820 h 3896360"/>
                  <a:gd name="connsiteX18" fmla="*/ 2070664 w 4676704"/>
                  <a:gd name="connsiteY18" fmla="*/ 3835400 h 3896360"/>
                  <a:gd name="connsiteX19" fmla="*/ 2040184 w 4676704"/>
                  <a:gd name="connsiteY19" fmla="*/ 3896360 h 3896360"/>
                  <a:gd name="connsiteX20" fmla="*/ 1984304 w 4676704"/>
                  <a:gd name="connsiteY20" fmla="*/ 3850640 h 3896360"/>
                  <a:gd name="connsiteX21" fmla="*/ 1941124 w 4676704"/>
                  <a:gd name="connsiteY21" fmla="*/ 3789680 h 3896360"/>
                  <a:gd name="connsiteX22" fmla="*/ 1946204 w 4676704"/>
                  <a:gd name="connsiteY22" fmla="*/ 3743960 h 3896360"/>
                  <a:gd name="connsiteX23" fmla="*/ 1969064 w 4676704"/>
                  <a:gd name="connsiteY23" fmla="*/ 3693160 h 3896360"/>
                  <a:gd name="connsiteX24" fmla="*/ 1979224 w 4676704"/>
                  <a:gd name="connsiteY24" fmla="*/ 3647440 h 3896360"/>
                  <a:gd name="connsiteX25" fmla="*/ 2019864 w 4676704"/>
                  <a:gd name="connsiteY25" fmla="*/ 3604260 h 3896360"/>
                  <a:gd name="connsiteX26" fmla="*/ 2543104 w 4676704"/>
                  <a:gd name="connsiteY26" fmla="*/ 3543300 h 3896360"/>
                  <a:gd name="connsiteX27" fmla="*/ 2614224 w 4676704"/>
                  <a:gd name="connsiteY27" fmla="*/ 3563620 h 3896360"/>
                  <a:gd name="connsiteX28" fmla="*/ 2611684 w 4676704"/>
                  <a:gd name="connsiteY28" fmla="*/ 3622040 h 3896360"/>
                  <a:gd name="connsiteX29" fmla="*/ 2644704 w 4676704"/>
                  <a:gd name="connsiteY29" fmla="*/ 3683000 h 3896360"/>
                  <a:gd name="connsiteX30" fmla="*/ 2614224 w 4676704"/>
                  <a:gd name="connsiteY30" fmla="*/ 3738880 h 3896360"/>
                  <a:gd name="connsiteX31" fmla="*/ 2583744 w 4676704"/>
                  <a:gd name="connsiteY31" fmla="*/ 3789680 h 3896360"/>
                  <a:gd name="connsiteX32" fmla="*/ 2550724 w 4676704"/>
                  <a:gd name="connsiteY32" fmla="*/ 3789680 h 3896360"/>
                  <a:gd name="connsiteX33" fmla="*/ 2522784 w 4676704"/>
                  <a:gd name="connsiteY33" fmla="*/ 3754120 h 3896360"/>
                  <a:gd name="connsiteX34" fmla="*/ 2474524 w 4676704"/>
                  <a:gd name="connsiteY34" fmla="*/ 3736340 h 3896360"/>
                  <a:gd name="connsiteX35" fmla="*/ 2464364 w 4676704"/>
                  <a:gd name="connsiteY35" fmla="*/ 3713480 h 3896360"/>
                  <a:gd name="connsiteX36" fmla="*/ 2464364 w 4676704"/>
                  <a:gd name="connsiteY36" fmla="*/ 3634740 h 3896360"/>
                  <a:gd name="connsiteX37" fmla="*/ 2494844 w 4676704"/>
                  <a:gd name="connsiteY37" fmla="*/ 3581400 h 3896360"/>
                  <a:gd name="connsiteX38" fmla="*/ 2543104 w 4676704"/>
                  <a:gd name="connsiteY38" fmla="*/ 3543300 h 3896360"/>
                  <a:gd name="connsiteX39" fmla="*/ 1854764 w 4676704"/>
                  <a:gd name="connsiteY39" fmla="*/ 3510280 h 3896360"/>
                  <a:gd name="connsiteX40" fmla="*/ 1885244 w 4676704"/>
                  <a:gd name="connsiteY40" fmla="*/ 3533140 h 3896360"/>
                  <a:gd name="connsiteX41" fmla="*/ 1951284 w 4676704"/>
                  <a:gd name="connsiteY41" fmla="*/ 3591560 h 3896360"/>
                  <a:gd name="connsiteX42" fmla="*/ 1941124 w 4676704"/>
                  <a:gd name="connsiteY42" fmla="*/ 3642360 h 3896360"/>
                  <a:gd name="connsiteX43" fmla="*/ 1918264 w 4676704"/>
                  <a:gd name="connsiteY43" fmla="*/ 3660140 h 3896360"/>
                  <a:gd name="connsiteX44" fmla="*/ 1836984 w 4676704"/>
                  <a:gd name="connsiteY44" fmla="*/ 3672840 h 3896360"/>
                  <a:gd name="connsiteX45" fmla="*/ 1750624 w 4676704"/>
                  <a:gd name="connsiteY45" fmla="*/ 3634740 h 3896360"/>
                  <a:gd name="connsiteX46" fmla="*/ 1740464 w 4676704"/>
                  <a:gd name="connsiteY46" fmla="*/ 3578860 h 3896360"/>
                  <a:gd name="connsiteX47" fmla="*/ 1778564 w 4676704"/>
                  <a:gd name="connsiteY47" fmla="*/ 3540760 h 3896360"/>
                  <a:gd name="connsiteX48" fmla="*/ 1798884 w 4676704"/>
                  <a:gd name="connsiteY48" fmla="*/ 3530600 h 3896360"/>
                  <a:gd name="connsiteX49" fmla="*/ 1854764 w 4676704"/>
                  <a:gd name="connsiteY49" fmla="*/ 3510280 h 3896360"/>
                  <a:gd name="connsiteX50" fmla="*/ 2454204 w 4676704"/>
                  <a:gd name="connsiteY50" fmla="*/ 3169920 h 3896360"/>
                  <a:gd name="connsiteX51" fmla="*/ 2494844 w 4676704"/>
                  <a:gd name="connsiteY51" fmla="*/ 3182620 h 3896360"/>
                  <a:gd name="connsiteX52" fmla="*/ 2565964 w 4676704"/>
                  <a:gd name="connsiteY52" fmla="*/ 3210560 h 3896360"/>
                  <a:gd name="connsiteX53" fmla="*/ 2550724 w 4676704"/>
                  <a:gd name="connsiteY53" fmla="*/ 3268980 h 3896360"/>
                  <a:gd name="connsiteX54" fmla="*/ 2492304 w 4676704"/>
                  <a:gd name="connsiteY54" fmla="*/ 3284220 h 3896360"/>
                  <a:gd name="connsiteX55" fmla="*/ 2441504 w 4676704"/>
                  <a:gd name="connsiteY55" fmla="*/ 3332480 h 3896360"/>
                  <a:gd name="connsiteX56" fmla="*/ 2395784 w 4676704"/>
                  <a:gd name="connsiteY56" fmla="*/ 3286760 h 3896360"/>
                  <a:gd name="connsiteX57" fmla="*/ 2347524 w 4676704"/>
                  <a:gd name="connsiteY57" fmla="*/ 3261360 h 3896360"/>
                  <a:gd name="connsiteX58" fmla="*/ 2324664 w 4676704"/>
                  <a:gd name="connsiteY58" fmla="*/ 3253740 h 3896360"/>
                  <a:gd name="connsiteX59" fmla="*/ 2332284 w 4676704"/>
                  <a:gd name="connsiteY59" fmla="*/ 3220720 h 3896360"/>
                  <a:gd name="connsiteX60" fmla="*/ 2383084 w 4676704"/>
                  <a:gd name="connsiteY60" fmla="*/ 3202940 h 3896360"/>
                  <a:gd name="connsiteX61" fmla="*/ 2454204 w 4676704"/>
                  <a:gd name="connsiteY61" fmla="*/ 3169920 h 3896360"/>
                  <a:gd name="connsiteX62" fmla="*/ 2090984 w 4676704"/>
                  <a:gd name="connsiteY62" fmla="*/ 3027680 h 3896360"/>
                  <a:gd name="connsiteX63" fmla="*/ 2151944 w 4676704"/>
                  <a:gd name="connsiteY63" fmla="*/ 3083560 h 3896360"/>
                  <a:gd name="connsiteX64" fmla="*/ 2177344 w 4676704"/>
                  <a:gd name="connsiteY64" fmla="*/ 3129280 h 3896360"/>
                  <a:gd name="connsiteX65" fmla="*/ 2238304 w 4676704"/>
                  <a:gd name="connsiteY65" fmla="*/ 3241040 h 3896360"/>
                  <a:gd name="connsiteX66" fmla="*/ 2294184 w 4676704"/>
                  <a:gd name="connsiteY66" fmla="*/ 3337560 h 3896360"/>
                  <a:gd name="connsiteX67" fmla="*/ 2258624 w 4676704"/>
                  <a:gd name="connsiteY67" fmla="*/ 3393440 h 3896360"/>
                  <a:gd name="connsiteX68" fmla="*/ 2126544 w 4676704"/>
                  <a:gd name="connsiteY68" fmla="*/ 3362960 h 3896360"/>
                  <a:gd name="connsiteX69" fmla="*/ 1979224 w 4676704"/>
                  <a:gd name="connsiteY69" fmla="*/ 3271520 h 3896360"/>
                  <a:gd name="connsiteX70" fmla="*/ 1974144 w 4676704"/>
                  <a:gd name="connsiteY70" fmla="*/ 3215640 h 3896360"/>
                  <a:gd name="connsiteX71" fmla="*/ 1994464 w 4676704"/>
                  <a:gd name="connsiteY71" fmla="*/ 3108960 h 3896360"/>
                  <a:gd name="connsiteX72" fmla="*/ 2019864 w 4676704"/>
                  <a:gd name="connsiteY72" fmla="*/ 3063240 h 3896360"/>
                  <a:gd name="connsiteX73" fmla="*/ 2090984 w 4676704"/>
                  <a:gd name="connsiteY73" fmla="*/ 3027680 h 3896360"/>
                  <a:gd name="connsiteX74" fmla="*/ 2548184 w 4676704"/>
                  <a:gd name="connsiteY74" fmla="*/ 3020060 h 3896360"/>
                  <a:gd name="connsiteX75" fmla="*/ 2606604 w 4676704"/>
                  <a:gd name="connsiteY75" fmla="*/ 3035300 h 3896360"/>
                  <a:gd name="connsiteX76" fmla="*/ 2667564 w 4676704"/>
                  <a:gd name="connsiteY76" fmla="*/ 3050540 h 3896360"/>
                  <a:gd name="connsiteX77" fmla="*/ 2718364 w 4676704"/>
                  <a:gd name="connsiteY77" fmla="*/ 3083560 h 3896360"/>
                  <a:gd name="connsiteX78" fmla="*/ 2677724 w 4676704"/>
                  <a:gd name="connsiteY78" fmla="*/ 3116580 h 3896360"/>
                  <a:gd name="connsiteX79" fmla="*/ 2639624 w 4676704"/>
                  <a:gd name="connsiteY79" fmla="*/ 3154680 h 3896360"/>
                  <a:gd name="connsiteX80" fmla="*/ 2573584 w 4676704"/>
                  <a:gd name="connsiteY80" fmla="*/ 3152140 h 3896360"/>
                  <a:gd name="connsiteX81" fmla="*/ 2489764 w 4676704"/>
                  <a:gd name="connsiteY81" fmla="*/ 3114040 h 3896360"/>
                  <a:gd name="connsiteX82" fmla="*/ 2492304 w 4676704"/>
                  <a:gd name="connsiteY82" fmla="*/ 3058160 h 3896360"/>
                  <a:gd name="connsiteX83" fmla="*/ 2548184 w 4676704"/>
                  <a:gd name="connsiteY83" fmla="*/ 3020060 h 3896360"/>
                  <a:gd name="connsiteX84" fmla="*/ 2324664 w 4676704"/>
                  <a:gd name="connsiteY84" fmla="*/ 2959100 h 3896360"/>
                  <a:gd name="connsiteX85" fmla="*/ 2375464 w 4676704"/>
                  <a:gd name="connsiteY85" fmla="*/ 2994660 h 3896360"/>
                  <a:gd name="connsiteX86" fmla="*/ 2456744 w 4676704"/>
                  <a:gd name="connsiteY86" fmla="*/ 3009900 h 3896360"/>
                  <a:gd name="connsiteX87" fmla="*/ 2411024 w 4676704"/>
                  <a:gd name="connsiteY87" fmla="*/ 3063240 h 3896360"/>
                  <a:gd name="connsiteX88" fmla="*/ 2355144 w 4676704"/>
                  <a:gd name="connsiteY88" fmla="*/ 3088640 h 3896360"/>
                  <a:gd name="connsiteX89" fmla="*/ 2294184 w 4676704"/>
                  <a:gd name="connsiteY89" fmla="*/ 3154680 h 3896360"/>
                  <a:gd name="connsiteX90" fmla="*/ 2258624 w 4676704"/>
                  <a:gd name="connsiteY90" fmla="*/ 3157220 h 3896360"/>
                  <a:gd name="connsiteX91" fmla="*/ 2261164 w 4676704"/>
                  <a:gd name="connsiteY91" fmla="*/ 3042920 h 3896360"/>
                  <a:gd name="connsiteX92" fmla="*/ 2281484 w 4676704"/>
                  <a:gd name="connsiteY92" fmla="*/ 2981960 h 3896360"/>
                  <a:gd name="connsiteX93" fmla="*/ 2324664 w 4676704"/>
                  <a:gd name="connsiteY93" fmla="*/ 2959100 h 3896360"/>
                  <a:gd name="connsiteX94" fmla="*/ 3203504 w 4676704"/>
                  <a:gd name="connsiteY94" fmla="*/ 2788920 h 3896360"/>
                  <a:gd name="connsiteX95" fmla="*/ 3274624 w 4676704"/>
                  <a:gd name="connsiteY95" fmla="*/ 2804160 h 3896360"/>
                  <a:gd name="connsiteX96" fmla="*/ 3360984 w 4676704"/>
                  <a:gd name="connsiteY96" fmla="*/ 2870200 h 3896360"/>
                  <a:gd name="connsiteX97" fmla="*/ 3406704 w 4676704"/>
                  <a:gd name="connsiteY97" fmla="*/ 2936240 h 3896360"/>
                  <a:gd name="connsiteX98" fmla="*/ 3340664 w 4676704"/>
                  <a:gd name="connsiteY98" fmla="*/ 2997200 h 3896360"/>
                  <a:gd name="connsiteX99" fmla="*/ 3203504 w 4676704"/>
                  <a:gd name="connsiteY99" fmla="*/ 2971800 h 3896360"/>
                  <a:gd name="connsiteX100" fmla="*/ 3112064 w 4676704"/>
                  <a:gd name="connsiteY100" fmla="*/ 3032760 h 3896360"/>
                  <a:gd name="connsiteX101" fmla="*/ 3066344 w 4676704"/>
                  <a:gd name="connsiteY101" fmla="*/ 2921000 h 3896360"/>
                  <a:gd name="connsiteX102" fmla="*/ 3046024 w 4676704"/>
                  <a:gd name="connsiteY102" fmla="*/ 2905760 h 3896360"/>
                  <a:gd name="connsiteX103" fmla="*/ 3020624 w 4676704"/>
                  <a:gd name="connsiteY103" fmla="*/ 2870200 h 3896360"/>
                  <a:gd name="connsiteX104" fmla="*/ 3030784 w 4676704"/>
                  <a:gd name="connsiteY104" fmla="*/ 2804160 h 3896360"/>
                  <a:gd name="connsiteX105" fmla="*/ 3056184 w 4676704"/>
                  <a:gd name="connsiteY105" fmla="*/ 2834640 h 3896360"/>
                  <a:gd name="connsiteX106" fmla="*/ 3167944 w 4676704"/>
                  <a:gd name="connsiteY106" fmla="*/ 2814320 h 3896360"/>
                  <a:gd name="connsiteX107" fmla="*/ 3203504 w 4676704"/>
                  <a:gd name="connsiteY107" fmla="*/ 2788920 h 3896360"/>
                  <a:gd name="connsiteX108" fmla="*/ 1092766 w 4676704"/>
                  <a:gd name="connsiteY108" fmla="*/ 2506980 h 3896360"/>
                  <a:gd name="connsiteX109" fmla="*/ 1130866 w 4676704"/>
                  <a:gd name="connsiteY109" fmla="*/ 2575560 h 3896360"/>
                  <a:gd name="connsiteX110" fmla="*/ 1222306 w 4676704"/>
                  <a:gd name="connsiteY110" fmla="*/ 2595880 h 3896360"/>
                  <a:gd name="connsiteX111" fmla="*/ 1328984 w 4676704"/>
                  <a:gd name="connsiteY111" fmla="*/ 2682240 h 3896360"/>
                  <a:gd name="connsiteX112" fmla="*/ 1349304 w 4676704"/>
                  <a:gd name="connsiteY112" fmla="*/ 2763520 h 3896360"/>
                  <a:gd name="connsiteX113" fmla="*/ 1298504 w 4676704"/>
                  <a:gd name="connsiteY113" fmla="*/ 2865120 h 3896360"/>
                  <a:gd name="connsiteX114" fmla="*/ 1308664 w 4676704"/>
                  <a:gd name="connsiteY114" fmla="*/ 2936240 h 3896360"/>
                  <a:gd name="connsiteX115" fmla="*/ 1293424 w 4676704"/>
                  <a:gd name="connsiteY115" fmla="*/ 2997200 h 3896360"/>
                  <a:gd name="connsiteX116" fmla="*/ 1242626 w 4676704"/>
                  <a:gd name="connsiteY116" fmla="*/ 3058160 h 3896360"/>
                  <a:gd name="connsiteX117" fmla="*/ 1161346 w 4676704"/>
                  <a:gd name="connsiteY117" fmla="*/ 3063240 h 3896360"/>
                  <a:gd name="connsiteX118" fmla="*/ 1069906 w 4676704"/>
                  <a:gd name="connsiteY118" fmla="*/ 3124200 h 3896360"/>
                  <a:gd name="connsiteX119" fmla="*/ 1008946 w 4676704"/>
                  <a:gd name="connsiteY119" fmla="*/ 3159760 h 3896360"/>
                  <a:gd name="connsiteX120" fmla="*/ 947985 w 4676704"/>
                  <a:gd name="connsiteY120" fmla="*/ 3149600 h 3896360"/>
                  <a:gd name="connsiteX121" fmla="*/ 897186 w 4676704"/>
                  <a:gd name="connsiteY121" fmla="*/ 3210560 h 3896360"/>
                  <a:gd name="connsiteX122" fmla="*/ 836226 w 4676704"/>
                  <a:gd name="connsiteY122" fmla="*/ 3200400 h 3896360"/>
                  <a:gd name="connsiteX123" fmla="*/ 734626 w 4676704"/>
                  <a:gd name="connsiteY123" fmla="*/ 3169920 h 3896360"/>
                  <a:gd name="connsiteX124" fmla="*/ 739706 w 4676704"/>
                  <a:gd name="connsiteY124" fmla="*/ 3114040 h 3896360"/>
                  <a:gd name="connsiteX125" fmla="*/ 683826 w 4676704"/>
                  <a:gd name="connsiteY125" fmla="*/ 3027680 h 3896360"/>
                  <a:gd name="connsiteX126" fmla="*/ 653346 w 4676704"/>
                  <a:gd name="connsiteY126" fmla="*/ 2976880 h 3896360"/>
                  <a:gd name="connsiteX127" fmla="*/ 673666 w 4676704"/>
                  <a:gd name="connsiteY127" fmla="*/ 2921000 h 3896360"/>
                  <a:gd name="connsiteX128" fmla="*/ 785426 w 4676704"/>
                  <a:gd name="connsiteY128" fmla="*/ 2773680 h 3896360"/>
                  <a:gd name="connsiteX129" fmla="*/ 846385 w 4676704"/>
                  <a:gd name="connsiteY129" fmla="*/ 2758440 h 3896360"/>
                  <a:gd name="connsiteX130" fmla="*/ 856545 w 4676704"/>
                  <a:gd name="connsiteY130" fmla="*/ 2722880 h 3896360"/>
                  <a:gd name="connsiteX131" fmla="*/ 932746 w 4676704"/>
                  <a:gd name="connsiteY131" fmla="*/ 2727960 h 3896360"/>
                  <a:gd name="connsiteX132" fmla="*/ 958145 w 4676704"/>
                  <a:gd name="connsiteY132" fmla="*/ 2692400 h 3896360"/>
                  <a:gd name="connsiteX133" fmla="*/ 947985 w 4676704"/>
                  <a:gd name="connsiteY133" fmla="*/ 2656840 h 3896360"/>
                  <a:gd name="connsiteX134" fmla="*/ 1008946 w 4676704"/>
                  <a:gd name="connsiteY134" fmla="*/ 2651760 h 3896360"/>
                  <a:gd name="connsiteX135" fmla="*/ 1047046 w 4676704"/>
                  <a:gd name="connsiteY135" fmla="*/ 2664460 h 3896360"/>
                  <a:gd name="connsiteX136" fmla="*/ 1062286 w 4676704"/>
                  <a:gd name="connsiteY136" fmla="*/ 2603500 h 3896360"/>
                  <a:gd name="connsiteX137" fmla="*/ 1024185 w 4676704"/>
                  <a:gd name="connsiteY137" fmla="*/ 2547620 h 3896360"/>
                  <a:gd name="connsiteX138" fmla="*/ 1092766 w 4676704"/>
                  <a:gd name="connsiteY138" fmla="*/ 2506980 h 3896360"/>
                  <a:gd name="connsiteX139" fmla="*/ 518724 w 4676704"/>
                  <a:gd name="connsiteY139" fmla="*/ 2357120 h 3896360"/>
                  <a:gd name="connsiteX140" fmla="*/ 640644 w 4676704"/>
                  <a:gd name="connsiteY140" fmla="*/ 2463800 h 3896360"/>
                  <a:gd name="connsiteX141" fmla="*/ 640644 w 4676704"/>
                  <a:gd name="connsiteY141" fmla="*/ 2517140 h 3896360"/>
                  <a:gd name="connsiteX142" fmla="*/ 693984 w 4676704"/>
                  <a:gd name="connsiteY142" fmla="*/ 2585720 h 3896360"/>
                  <a:gd name="connsiteX143" fmla="*/ 633024 w 4676704"/>
                  <a:gd name="connsiteY143" fmla="*/ 2593340 h 3896360"/>
                  <a:gd name="connsiteX144" fmla="*/ 633024 w 4676704"/>
                  <a:gd name="connsiteY144" fmla="*/ 2661920 h 3896360"/>
                  <a:gd name="connsiteX145" fmla="*/ 564444 w 4676704"/>
                  <a:gd name="connsiteY145" fmla="*/ 2700020 h 3896360"/>
                  <a:gd name="connsiteX146" fmla="*/ 541584 w 4676704"/>
                  <a:gd name="connsiteY146" fmla="*/ 2639060 h 3896360"/>
                  <a:gd name="connsiteX147" fmla="*/ 511104 w 4676704"/>
                  <a:gd name="connsiteY147" fmla="*/ 2585720 h 3896360"/>
                  <a:gd name="connsiteX148" fmla="*/ 495864 w 4676704"/>
                  <a:gd name="connsiteY148" fmla="*/ 2456180 h 3896360"/>
                  <a:gd name="connsiteX149" fmla="*/ 518724 w 4676704"/>
                  <a:gd name="connsiteY149" fmla="*/ 2357120 h 3896360"/>
                  <a:gd name="connsiteX150" fmla="*/ 122486 w 4676704"/>
                  <a:gd name="connsiteY150" fmla="*/ 2334260 h 3896360"/>
                  <a:gd name="connsiteX151" fmla="*/ 122486 w 4676704"/>
                  <a:gd name="connsiteY151" fmla="*/ 2395220 h 3896360"/>
                  <a:gd name="connsiteX152" fmla="*/ 160586 w 4676704"/>
                  <a:gd name="connsiteY152" fmla="*/ 2448560 h 3896360"/>
                  <a:gd name="connsiteX153" fmla="*/ 130106 w 4676704"/>
                  <a:gd name="connsiteY153" fmla="*/ 2479040 h 3896360"/>
                  <a:gd name="connsiteX154" fmla="*/ 84386 w 4676704"/>
                  <a:gd name="connsiteY154" fmla="*/ 2471420 h 3896360"/>
                  <a:gd name="connsiteX155" fmla="*/ 15805 w 4676704"/>
                  <a:gd name="connsiteY155" fmla="*/ 2479040 h 3896360"/>
                  <a:gd name="connsiteX156" fmla="*/ 565 w 4676704"/>
                  <a:gd name="connsiteY156" fmla="*/ 2448560 h 3896360"/>
                  <a:gd name="connsiteX157" fmla="*/ 15805 w 4676704"/>
                  <a:gd name="connsiteY157" fmla="*/ 2387600 h 3896360"/>
                  <a:gd name="connsiteX158" fmla="*/ 122486 w 4676704"/>
                  <a:gd name="connsiteY158" fmla="*/ 2334260 h 3896360"/>
                  <a:gd name="connsiteX159" fmla="*/ 823524 w 4676704"/>
                  <a:gd name="connsiteY159" fmla="*/ 2204720 h 3896360"/>
                  <a:gd name="connsiteX160" fmla="*/ 899724 w 4676704"/>
                  <a:gd name="connsiteY160" fmla="*/ 2303780 h 3896360"/>
                  <a:gd name="connsiteX161" fmla="*/ 975924 w 4676704"/>
                  <a:gd name="connsiteY161" fmla="*/ 2319020 h 3896360"/>
                  <a:gd name="connsiteX162" fmla="*/ 953064 w 4676704"/>
                  <a:gd name="connsiteY162" fmla="*/ 2395220 h 3896360"/>
                  <a:gd name="connsiteX163" fmla="*/ 846384 w 4676704"/>
                  <a:gd name="connsiteY163" fmla="*/ 2425700 h 3896360"/>
                  <a:gd name="connsiteX164" fmla="*/ 770184 w 4676704"/>
                  <a:gd name="connsiteY164" fmla="*/ 2486660 h 3896360"/>
                  <a:gd name="connsiteX165" fmla="*/ 701604 w 4676704"/>
                  <a:gd name="connsiteY165" fmla="*/ 2471420 h 3896360"/>
                  <a:gd name="connsiteX166" fmla="*/ 770184 w 4676704"/>
                  <a:gd name="connsiteY166" fmla="*/ 2410460 h 3896360"/>
                  <a:gd name="connsiteX167" fmla="*/ 732084 w 4676704"/>
                  <a:gd name="connsiteY167" fmla="*/ 2319020 h 3896360"/>
                  <a:gd name="connsiteX168" fmla="*/ 823524 w 4676704"/>
                  <a:gd name="connsiteY168" fmla="*/ 2204720 h 3896360"/>
                  <a:gd name="connsiteX169" fmla="*/ 381564 w 4676704"/>
                  <a:gd name="connsiteY169" fmla="*/ 2090420 h 3896360"/>
                  <a:gd name="connsiteX170" fmla="*/ 450144 w 4676704"/>
                  <a:gd name="connsiteY170" fmla="*/ 2143760 h 3896360"/>
                  <a:gd name="connsiteX171" fmla="*/ 473004 w 4676704"/>
                  <a:gd name="connsiteY171" fmla="*/ 2181860 h 3896360"/>
                  <a:gd name="connsiteX172" fmla="*/ 427284 w 4676704"/>
                  <a:gd name="connsiteY172" fmla="*/ 2280920 h 3896360"/>
                  <a:gd name="connsiteX173" fmla="*/ 343464 w 4676704"/>
                  <a:gd name="connsiteY173" fmla="*/ 2326640 h 3896360"/>
                  <a:gd name="connsiteX174" fmla="*/ 267264 w 4676704"/>
                  <a:gd name="connsiteY174" fmla="*/ 2288540 h 3896360"/>
                  <a:gd name="connsiteX175" fmla="*/ 244404 w 4676704"/>
                  <a:gd name="connsiteY175" fmla="*/ 2235200 h 3896360"/>
                  <a:gd name="connsiteX176" fmla="*/ 267264 w 4676704"/>
                  <a:gd name="connsiteY176" fmla="*/ 2204720 h 3896360"/>
                  <a:gd name="connsiteX177" fmla="*/ 328224 w 4676704"/>
                  <a:gd name="connsiteY177" fmla="*/ 2166620 h 3896360"/>
                  <a:gd name="connsiteX178" fmla="*/ 381564 w 4676704"/>
                  <a:gd name="connsiteY178" fmla="*/ 2090420 h 3896360"/>
                  <a:gd name="connsiteX179" fmla="*/ 412044 w 4676704"/>
                  <a:gd name="connsiteY179" fmla="*/ 1861820 h 3896360"/>
                  <a:gd name="connsiteX180" fmla="*/ 488244 w 4676704"/>
                  <a:gd name="connsiteY180" fmla="*/ 1899920 h 3896360"/>
                  <a:gd name="connsiteX181" fmla="*/ 450144 w 4676704"/>
                  <a:gd name="connsiteY181" fmla="*/ 1998980 h 3896360"/>
                  <a:gd name="connsiteX182" fmla="*/ 312984 w 4676704"/>
                  <a:gd name="connsiteY182" fmla="*/ 2044700 h 3896360"/>
                  <a:gd name="connsiteX183" fmla="*/ 274884 w 4676704"/>
                  <a:gd name="connsiteY183" fmla="*/ 2136140 h 3896360"/>
                  <a:gd name="connsiteX184" fmla="*/ 221544 w 4676704"/>
                  <a:gd name="connsiteY184" fmla="*/ 2128520 h 3896360"/>
                  <a:gd name="connsiteX185" fmla="*/ 168204 w 4676704"/>
                  <a:gd name="connsiteY185" fmla="*/ 2059940 h 3896360"/>
                  <a:gd name="connsiteX186" fmla="*/ 175824 w 4676704"/>
                  <a:gd name="connsiteY186" fmla="*/ 1968500 h 3896360"/>
                  <a:gd name="connsiteX187" fmla="*/ 244404 w 4676704"/>
                  <a:gd name="connsiteY187" fmla="*/ 1922780 h 3896360"/>
                  <a:gd name="connsiteX188" fmla="*/ 320604 w 4676704"/>
                  <a:gd name="connsiteY188" fmla="*/ 1930400 h 3896360"/>
                  <a:gd name="connsiteX189" fmla="*/ 412044 w 4676704"/>
                  <a:gd name="connsiteY189" fmla="*/ 1861820 h 3896360"/>
                  <a:gd name="connsiteX190" fmla="*/ 747324 w 4676704"/>
                  <a:gd name="connsiteY190" fmla="*/ 1648460 h 3896360"/>
                  <a:gd name="connsiteX191" fmla="*/ 808284 w 4676704"/>
                  <a:gd name="connsiteY191" fmla="*/ 1671320 h 3896360"/>
                  <a:gd name="connsiteX192" fmla="*/ 838764 w 4676704"/>
                  <a:gd name="connsiteY192" fmla="*/ 1762760 h 3896360"/>
                  <a:gd name="connsiteX193" fmla="*/ 800665 w 4676704"/>
                  <a:gd name="connsiteY193" fmla="*/ 1808480 h 3896360"/>
                  <a:gd name="connsiteX194" fmla="*/ 724464 w 4676704"/>
                  <a:gd name="connsiteY194" fmla="*/ 1861820 h 3896360"/>
                  <a:gd name="connsiteX195" fmla="*/ 785424 w 4676704"/>
                  <a:gd name="connsiteY195" fmla="*/ 1884680 h 3896360"/>
                  <a:gd name="connsiteX196" fmla="*/ 846384 w 4676704"/>
                  <a:gd name="connsiteY196" fmla="*/ 1869440 h 3896360"/>
                  <a:gd name="connsiteX197" fmla="*/ 876864 w 4676704"/>
                  <a:gd name="connsiteY197" fmla="*/ 1915160 h 3896360"/>
                  <a:gd name="connsiteX198" fmla="*/ 831144 w 4676704"/>
                  <a:gd name="connsiteY198" fmla="*/ 2014220 h 3896360"/>
                  <a:gd name="connsiteX199" fmla="*/ 754945 w 4676704"/>
                  <a:gd name="connsiteY199" fmla="*/ 2029460 h 3896360"/>
                  <a:gd name="connsiteX200" fmla="*/ 671125 w 4676704"/>
                  <a:gd name="connsiteY200" fmla="*/ 1983740 h 3896360"/>
                  <a:gd name="connsiteX201" fmla="*/ 671125 w 4676704"/>
                  <a:gd name="connsiteY201" fmla="*/ 1907540 h 3896360"/>
                  <a:gd name="connsiteX202" fmla="*/ 640645 w 4676704"/>
                  <a:gd name="connsiteY202" fmla="*/ 1838960 h 3896360"/>
                  <a:gd name="connsiteX203" fmla="*/ 579685 w 4676704"/>
                  <a:gd name="connsiteY203" fmla="*/ 1793240 h 3896360"/>
                  <a:gd name="connsiteX204" fmla="*/ 617785 w 4676704"/>
                  <a:gd name="connsiteY204" fmla="*/ 1747520 h 3896360"/>
                  <a:gd name="connsiteX205" fmla="*/ 686365 w 4676704"/>
                  <a:gd name="connsiteY205" fmla="*/ 1739900 h 3896360"/>
                  <a:gd name="connsiteX206" fmla="*/ 747324 w 4676704"/>
                  <a:gd name="connsiteY206" fmla="*/ 1648460 h 3896360"/>
                  <a:gd name="connsiteX207" fmla="*/ 556824 w 4676704"/>
                  <a:gd name="connsiteY207" fmla="*/ 1541780 h 3896360"/>
                  <a:gd name="connsiteX208" fmla="*/ 663505 w 4676704"/>
                  <a:gd name="connsiteY208" fmla="*/ 1549400 h 3896360"/>
                  <a:gd name="connsiteX209" fmla="*/ 686365 w 4676704"/>
                  <a:gd name="connsiteY209" fmla="*/ 1633220 h 3896360"/>
                  <a:gd name="connsiteX210" fmla="*/ 610165 w 4676704"/>
                  <a:gd name="connsiteY210" fmla="*/ 1648460 h 3896360"/>
                  <a:gd name="connsiteX211" fmla="*/ 579685 w 4676704"/>
                  <a:gd name="connsiteY211" fmla="*/ 1709420 h 3896360"/>
                  <a:gd name="connsiteX212" fmla="*/ 518725 w 4676704"/>
                  <a:gd name="connsiteY212" fmla="*/ 1663700 h 3896360"/>
                  <a:gd name="connsiteX213" fmla="*/ 442525 w 4676704"/>
                  <a:gd name="connsiteY213" fmla="*/ 1739900 h 3896360"/>
                  <a:gd name="connsiteX214" fmla="*/ 320605 w 4676704"/>
                  <a:gd name="connsiteY214" fmla="*/ 1747520 h 3896360"/>
                  <a:gd name="connsiteX215" fmla="*/ 305365 w 4676704"/>
                  <a:gd name="connsiteY215" fmla="*/ 1686560 h 3896360"/>
                  <a:gd name="connsiteX216" fmla="*/ 412045 w 4676704"/>
                  <a:gd name="connsiteY216" fmla="*/ 1625600 h 3896360"/>
                  <a:gd name="connsiteX217" fmla="*/ 556824 w 4676704"/>
                  <a:gd name="connsiteY217" fmla="*/ 1541780 h 3896360"/>
                  <a:gd name="connsiteX218" fmla="*/ 808285 w 4676704"/>
                  <a:gd name="connsiteY218" fmla="*/ 1351280 h 3896360"/>
                  <a:gd name="connsiteX219" fmla="*/ 884485 w 4676704"/>
                  <a:gd name="connsiteY219" fmla="*/ 1366520 h 3896360"/>
                  <a:gd name="connsiteX220" fmla="*/ 914965 w 4676704"/>
                  <a:gd name="connsiteY220" fmla="*/ 1435100 h 3896360"/>
                  <a:gd name="connsiteX221" fmla="*/ 846385 w 4676704"/>
                  <a:gd name="connsiteY221" fmla="*/ 1442720 h 3896360"/>
                  <a:gd name="connsiteX222" fmla="*/ 747325 w 4676704"/>
                  <a:gd name="connsiteY222" fmla="*/ 1488440 h 3896360"/>
                  <a:gd name="connsiteX223" fmla="*/ 716845 w 4676704"/>
                  <a:gd name="connsiteY223" fmla="*/ 1457960 h 3896360"/>
                  <a:gd name="connsiteX224" fmla="*/ 808285 w 4676704"/>
                  <a:gd name="connsiteY224" fmla="*/ 1351280 h 3896360"/>
                  <a:gd name="connsiteX225" fmla="*/ 876865 w 4676704"/>
                  <a:gd name="connsiteY225" fmla="*/ 1153160 h 3896360"/>
                  <a:gd name="connsiteX226" fmla="*/ 884485 w 4676704"/>
                  <a:gd name="connsiteY226" fmla="*/ 1267460 h 3896360"/>
                  <a:gd name="connsiteX227" fmla="*/ 770185 w 4676704"/>
                  <a:gd name="connsiteY227" fmla="*/ 1297940 h 3896360"/>
                  <a:gd name="connsiteX228" fmla="*/ 739705 w 4676704"/>
                  <a:gd name="connsiteY228" fmla="*/ 1244600 h 3896360"/>
                  <a:gd name="connsiteX229" fmla="*/ 785425 w 4676704"/>
                  <a:gd name="connsiteY229" fmla="*/ 1206500 h 3896360"/>
                  <a:gd name="connsiteX230" fmla="*/ 876865 w 4676704"/>
                  <a:gd name="connsiteY230" fmla="*/ 1153160 h 3896360"/>
                  <a:gd name="connsiteX231" fmla="*/ 869245 w 4676704"/>
                  <a:gd name="connsiteY231" fmla="*/ 855980 h 3896360"/>
                  <a:gd name="connsiteX232" fmla="*/ 831145 w 4676704"/>
                  <a:gd name="connsiteY232" fmla="*/ 932180 h 3896360"/>
                  <a:gd name="connsiteX233" fmla="*/ 770185 w 4676704"/>
                  <a:gd name="connsiteY233" fmla="*/ 1008380 h 3896360"/>
                  <a:gd name="connsiteX234" fmla="*/ 754945 w 4676704"/>
                  <a:gd name="connsiteY234" fmla="*/ 1107440 h 3896360"/>
                  <a:gd name="connsiteX235" fmla="*/ 640645 w 4676704"/>
                  <a:gd name="connsiteY235" fmla="*/ 1160780 h 3896360"/>
                  <a:gd name="connsiteX236" fmla="*/ 541585 w 4676704"/>
                  <a:gd name="connsiteY236" fmla="*/ 1137920 h 3896360"/>
                  <a:gd name="connsiteX237" fmla="*/ 594925 w 4676704"/>
                  <a:gd name="connsiteY237" fmla="*/ 1031240 h 3896360"/>
                  <a:gd name="connsiteX238" fmla="*/ 671125 w 4676704"/>
                  <a:gd name="connsiteY238" fmla="*/ 939800 h 3896360"/>
                  <a:gd name="connsiteX239" fmla="*/ 762565 w 4676704"/>
                  <a:gd name="connsiteY239" fmla="*/ 894080 h 3896360"/>
                  <a:gd name="connsiteX240" fmla="*/ 869245 w 4676704"/>
                  <a:gd name="connsiteY240" fmla="*/ 855980 h 3896360"/>
                  <a:gd name="connsiteX241" fmla="*/ 2619304 w 4676704"/>
                  <a:gd name="connsiteY241" fmla="*/ 607060 h 3896360"/>
                  <a:gd name="connsiteX242" fmla="*/ 2550724 w 4676704"/>
                  <a:gd name="connsiteY242" fmla="*/ 624840 h 3896360"/>
                  <a:gd name="connsiteX243" fmla="*/ 2517704 w 4676704"/>
                  <a:gd name="connsiteY243" fmla="*/ 660400 h 3896360"/>
                  <a:gd name="connsiteX244" fmla="*/ 2482144 w 4676704"/>
                  <a:gd name="connsiteY244" fmla="*/ 690880 h 3896360"/>
                  <a:gd name="connsiteX245" fmla="*/ 2449124 w 4676704"/>
                  <a:gd name="connsiteY245" fmla="*/ 716280 h 3896360"/>
                  <a:gd name="connsiteX246" fmla="*/ 2395784 w 4676704"/>
                  <a:gd name="connsiteY246" fmla="*/ 708660 h 3896360"/>
                  <a:gd name="connsiteX247" fmla="*/ 2398324 w 4676704"/>
                  <a:gd name="connsiteY247" fmla="*/ 673100 h 3896360"/>
                  <a:gd name="connsiteX248" fmla="*/ 2398324 w 4676704"/>
                  <a:gd name="connsiteY248" fmla="*/ 637540 h 3896360"/>
                  <a:gd name="connsiteX249" fmla="*/ 2372924 w 4676704"/>
                  <a:gd name="connsiteY249" fmla="*/ 614680 h 3896360"/>
                  <a:gd name="connsiteX250" fmla="*/ 2339904 w 4676704"/>
                  <a:gd name="connsiteY250" fmla="*/ 609600 h 3896360"/>
                  <a:gd name="connsiteX251" fmla="*/ 2289104 w 4676704"/>
                  <a:gd name="connsiteY251" fmla="*/ 614680 h 3896360"/>
                  <a:gd name="connsiteX252" fmla="*/ 2243384 w 4676704"/>
                  <a:gd name="connsiteY252" fmla="*/ 637540 h 3896360"/>
                  <a:gd name="connsiteX253" fmla="*/ 2215444 w 4676704"/>
                  <a:gd name="connsiteY253" fmla="*/ 673100 h 3896360"/>
                  <a:gd name="connsiteX254" fmla="*/ 2215444 w 4676704"/>
                  <a:gd name="connsiteY254" fmla="*/ 718820 h 3896360"/>
                  <a:gd name="connsiteX255" fmla="*/ 2187504 w 4676704"/>
                  <a:gd name="connsiteY255" fmla="*/ 726440 h 3896360"/>
                  <a:gd name="connsiteX256" fmla="*/ 2139244 w 4676704"/>
                  <a:gd name="connsiteY256" fmla="*/ 726440 h 3896360"/>
                  <a:gd name="connsiteX257" fmla="*/ 2116384 w 4676704"/>
                  <a:gd name="connsiteY257" fmla="*/ 774700 h 3896360"/>
                  <a:gd name="connsiteX258" fmla="*/ 2088444 w 4676704"/>
                  <a:gd name="connsiteY258" fmla="*/ 812800 h 3896360"/>
                  <a:gd name="connsiteX259" fmla="*/ 2083364 w 4676704"/>
                  <a:gd name="connsiteY259" fmla="*/ 854710 h 3896360"/>
                  <a:gd name="connsiteX260" fmla="*/ 2056694 w 4676704"/>
                  <a:gd name="connsiteY260" fmla="*/ 903605 h 3896360"/>
                  <a:gd name="connsiteX261" fmla="*/ 2063679 w 4676704"/>
                  <a:gd name="connsiteY261" fmla="*/ 980440 h 3896360"/>
                  <a:gd name="connsiteX262" fmla="*/ 2088444 w 4676704"/>
                  <a:gd name="connsiteY262" fmla="*/ 1049655 h 3896360"/>
                  <a:gd name="connsiteX263" fmla="*/ 2111304 w 4676704"/>
                  <a:gd name="connsiteY263" fmla="*/ 1076325 h 3896360"/>
                  <a:gd name="connsiteX264" fmla="*/ 2153849 w 4676704"/>
                  <a:gd name="connsiteY264" fmla="*/ 1082675 h 3896360"/>
                  <a:gd name="connsiteX265" fmla="*/ 2217984 w 4676704"/>
                  <a:gd name="connsiteY265" fmla="*/ 1066800 h 3896360"/>
                  <a:gd name="connsiteX266" fmla="*/ 2271324 w 4676704"/>
                  <a:gd name="connsiteY266" fmla="*/ 1061720 h 3896360"/>
                  <a:gd name="connsiteX267" fmla="*/ 2284024 w 4676704"/>
                  <a:gd name="connsiteY267" fmla="*/ 1097280 h 3896360"/>
                  <a:gd name="connsiteX268" fmla="*/ 2273864 w 4676704"/>
                  <a:gd name="connsiteY268" fmla="*/ 1135380 h 3896360"/>
                  <a:gd name="connsiteX269" fmla="*/ 2281484 w 4676704"/>
                  <a:gd name="connsiteY269" fmla="*/ 1173480 h 3896360"/>
                  <a:gd name="connsiteX270" fmla="*/ 2306884 w 4676704"/>
                  <a:gd name="connsiteY270" fmla="*/ 1186180 h 3896360"/>
                  <a:gd name="connsiteX271" fmla="*/ 2360224 w 4676704"/>
                  <a:gd name="connsiteY271" fmla="*/ 1201420 h 3896360"/>
                  <a:gd name="connsiteX272" fmla="*/ 2418644 w 4676704"/>
                  <a:gd name="connsiteY272" fmla="*/ 1188720 h 3896360"/>
                  <a:gd name="connsiteX273" fmla="*/ 2487224 w 4676704"/>
                  <a:gd name="connsiteY273" fmla="*/ 1209040 h 3896360"/>
                  <a:gd name="connsiteX274" fmla="*/ 2527864 w 4676704"/>
                  <a:gd name="connsiteY274" fmla="*/ 1170940 h 3896360"/>
                  <a:gd name="connsiteX275" fmla="*/ 2558344 w 4676704"/>
                  <a:gd name="connsiteY275" fmla="*/ 1145540 h 3896360"/>
                  <a:gd name="connsiteX276" fmla="*/ 2637084 w 4676704"/>
                  <a:gd name="connsiteY276" fmla="*/ 1115060 h 3896360"/>
                  <a:gd name="connsiteX277" fmla="*/ 2662484 w 4676704"/>
                  <a:gd name="connsiteY277" fmla="*/ 1165860 h 3896360"/>
                  <a:gd name="connsiteX278" fmla="*/ 2751384 w 4676704"/>
                  <a:gd name="connsiteY278" fmla="*/ 1160780 h 3896360"/>
                  <a:gd name="connsiteX279" fmla="*/ 2802184 w 4676704"/>
                  <a:gd name="connsiteY279" fmla="*/ 1112520 h 3896360"/>
                  <a:gd name="connsiteX280" fmla="*/ 2845364 w 4676704"/>
                  <a:gd name="connsiteY280" fmla="*/ 1074420 h 3896360"/>
                  <a:gd name="connsiteX281" fmla="*/ 2878384 w 4676704"/>
                  <a:gd name="connsiteY281" fmla="*/ 988060 h 3896360"/>
                  <a:gd name="connsiteX282" fmla="*/ 2880924 w 4676704"/>
                  <a:gd name="connsiteY282" fmla="*/ 939800 h 3896360"/>
                  <a:gd name="connsiteX283" fmla="*/ 2916484 w 4676704"/>
                  <a:gd name="connsiteY283" fmla="*/ 881380 h 3896360"/>
                  <a:gd name="connsiteX284" fmla="*/ 2898704 w 4676704"/>
                  <a:gd name="connsiteY284" fmla="*/ 825500 h 3896360"/>
                  <a:gd name="connsiteX285" fmla="*/ 2850444 w 4676704"/>
                  <a:gd name="connsiteY285" fmla="*/ 787400 h 3896360"/>
                  <a:gd name="connsiteX286" fmla="*/ 2784404 w 4676704"/>
                  <a:gd name="connsiteY286" fmla="*/ 777240 h 3896360"/>
                  <a:gd name="connsiteX287" fmla="*/ 2766624 w 4676704"/>
                  <a:gd name="connsiteY287" fmla="*/ 741680 h 3896360"/>
                  <a:gd name="connsiteX288" fmla="*/ 2741224 w 4676704"/>
                  <a:gd name="connsiteY288" fmla="*/ 688340 h 3896360"/>
                  <a:gd name="connsiteX289" fmla="*/ 2690424 w 4676704"/>
                  <a:gd name="connsiteY289" fmla="*/ 642620 h 3896360"/>
                  <a:gd name="connsiteX290" fmla="*/ 2619304 w 4676704"/>
                  <a:gd name="connsiteY290" fmla="*/ 607060 h 3896360"/>
                  <a:gd name="connsiteX291" fmla="*/ 2492304 w 4676704"/>
                  <a:gd name="connsiteY291" fmla="*/ 0 h 3896360"/>
                  <a:gd name="connsiteX292" fmla="*/ 2532944 w 4676704"/>
                  <a:gd name="connsiteY292" fmla="*/ 5080 h 3896360"/>
                  <a:gd name="connsiteX293" fmla="*/ 2654864 w 4676704"/>
                  <a:gd name="connsiteY293" fmla="*/ 66040 h 3896360"/>
                  <a:gd name="connsiteX294" fmla="*/ 2685344 w 4676704"/>
                  <a:gd name="connsiteY294" fmla="*/ 193040 h 3896360"/>
                  <a:gd name="connsiteX295" fmla="*/ 2715824 w 4676704"/>
                  <a:gd name="connsiteY295" fmla="*/ 223520 h 3896360"/>
                  <a:gd name="connsiteX296" fmla="*/ 2832664 w 4676704"/>
                  <a:gd name="connsiteY296" fmla="*/ 259080 h 3896360"/>
                  <a:gd name="connsiteX297" fmla="*/ 2868224 w 4676704"/>
                  <a:gd name="connsiteY297" fmla="*/ 238760 h 3896360"/>
                  <a:gd name="connsiteX298" fmla="*/ 2888544 w 4676704"/>
                  <a:gd name="connsiteY298" fmla="*/ 142240 h 3896360"/>
                  <a:gd name="connsiteX299" fmla="*/ 2913944 w 4676704"/>
                  <a:gd name="connsiteY299" fmla="*/ 106680 h 3896360"/>
                  <a:gd name="connsiteX300" fmla="*/ 2969824 w 4676704"/>
                  <a:gd name="connsiteY300" fmla="*/ 101600 h 3896360"/>
                  <a:gd name="connsiteX301" fmla="*/ 3010464 w 4676704"/>
                  <a:gd name="connsiteY301" fmla="*/ 142240 h 3896360"/>
                  <a:gd name="connsiteX302" fmla="*/ 2959664 w 4676704"/>
                  <a:gd name="connsiteY302" fmla="*/ 223520 h 3896360"/>
                  <a:gd name="connsiteX303" fmla="*/ 2974904 w 4676704"/>
                  <a:gd name="connsiteY303" fmla="*/ 254000 h 3896360"/>
                  <a:gd name="connsiteX304" fmla="*/ 3005384 w 4676704"/>
                  <a:gd name="connsiteY304" fmla="*/ 299720 h 3896360"/>
                  <a:gd name="connsiteX305" fmla="*/ 3025704 w 4676704"/>
                  <a:gd name="connsiteY305" fmla="*/ 335280 h 3896360"/>
                  <a:gd name="connsiteX306" fmla="*/ 3005384 w 4676704"/>
                  <a:gd name="connsiteY306" fmla="*/ 426720 h 3896360"/>
                  <a:gd name="connsiteX307" fmla="*/ 3046024 w 4676704"/>
                  <a:gd name="connsiteY307" fmla="*/ 477520 h 3896360"/>
                  <a:gd name="connsiteX308" fmla="*/ 3157784 w 4676704"/>
                  <a:gd name="connsiteY308" fmla="*/ 497840 h 3896360"/>
                  <a:gd name="connsiteX309" fmla="*/ 3223824 w 4676704"/>
                  <a:gd name="connsiteY309" fmla="*/ 497840 h 3896360"/>
                  <a:gd name="connsiteX310" fmla="*/ 3325424 w 4676704"/>
                  <a:gd name="connsiteY310" fmla="*/ 452120 h 3896360"/>
                  <a:gd name="connsiteX311" fmla="*/ 3477824 w 4676704"/>
                  <a:gd name="connsiteY311" fmla="*/ 472440 h 3896360"/>
                  <a:gd name="connsiteX312" fmla="*/ 3823264 w 4676704"/>
                  <a:gd name="connsiteY312" fmla="*/ 502920 h 3896360"/>
                  <a:gd name="connsiteX313" fmla="*/ 3874064 w 4676704"/>
                  <a:gd name="connsiteY313" fmla="*/ 487680 h 3896360"/>
                  <a:gd name="connsiteX314" fmla="*/ 3909624 w 4676704"/>
                  <a:gd name="connsiteY314" fmla="*/ 391160 h 3896360"/>
                  <a:gd name="connsiteX315" fmla="*/ 3955344 w 4676704"/>
                  <a:gd name="connsiteY315" fmla="*/ 370840 h 3896360"/>
                  <a:gd name="connsiteX316" fmla="*/ 4006144 w 4676704"/>
                  <a:gd name="connsiteY316" fmla="*/ 386080 h 3896360"/>
                  <a:gd name="connsiteX317" fmla="*/ 4133144 w 4676704"/>
                  <a:gd name="connsiteY317" fmla="*/ 441960 h 3896360"/>
                  <a:gd name="connsiteX318" fmla="*/ 4214424 w 4676704"/>
                  <a:gd name="connsiteY318" fmla="*/ 508000 h 3896360"/>
                  <a:gd name="connsiteX319" fmla="*/ 4219504 w 4676704"/>
                  <a:gd name="connsiteY319" fmla="*/ 558800 h 3896360"/>
                  <a:gd name="connsiteX320" fmla="*/ 4224584 w 4676704"/>
                  <a:gd name="connsiteY320" fmla="*/ 614680 h 3896360"/>
                  <a:gd name="connsiteX321" fmla="*/ 4265224 w 4676704"/>
                  <a:gd name="connsiteY321" fmla="*/ 645160 h 3896360"/>
                  <a:gd name="connsiteX322" fmla="*/ 4300784 w 4676704"/>
                  <a:gd name="connsiteY322" fmla="*/ 685800 h 3896360"/>
                  <a:gd name="connsiteX323" fmla="*/ 4305864 w 4676704"/>
                  <a:gd name="connsiteY323" fmla="*/ 889000 h 3896360"/>
                  <a:gd name="connsiteX324" fmla="*/ 4346504 w 4676704"/>
                  <a:gd name="connsiteY324" fmla="*/ 939800 h 3896360"/>
                  <a:gd name="connsiteX325" fmla="*/ 4493824 w 4676704"/>
                  <a:gd name="connsiteY325" fmla="*/ 1036320 h 3896360"/>
                  <a:gd name="connsiteX326" fmla="*/ 4478584 w 4676704"/>
                  <a:gd name="connsiteY326" fmla="*/ 1092200 h 3896360"/>
                  <a:gd name="connsiteX327" fmla="*/ 4488744 w 4676704"/>
                  <a:gd name="connsiteY327" fmla="*/ 1143000 h 3896360"/>
                  <a:gd name="connsiteX328" fmla="*/ 4539544 w 4676704"/>
                  <a:gd name="connsiteY328" fmla="*/ 1193800 h 3896360"/>
                  <a:gd name="connsiteX329" fmla="*/ 4630984 w 4676704"/>
                  <a:gd name="connsiteY329" fmla="*/ 1259840 h 3896360"/>
                  <a:gd name="connsiteX330" fmla="*/ 4676704 w 4676704"/>
                  <a:gd name="connsiteY330" fmla="*/ 1351280 h 3896360"/>
                  <a:gd name="connsiteX331" fmla="*/ 4641144 w 4676704"/>
                  <a:gd name="connsiteY331" fmla="*/ 1468120 h 3896360"/>
                  <a:gd name="connsiteX332" fmla="*/ 4600504 w 4676704"/>
                  <a:gd name="connsiteY332" fmla="*/ 1447800 h 3896360"/>
                  <a:gd name="connsiteX333" fmla="*/ 4524304 w 4676704"/>
                  <a:gd name="connsiteY333" fmla="*/ 1478280 h 3896360"/>
                  <a:gd name="connsiteX334" fmla="*/ 4488744 w 4676704"/>
                  <a:gd name="connsiteY334" fmla="*/ 1539240 h 3896360"/>
                  <a:gd name="connsiteX335" fmla="*/ 4443024 w 4676704"/>
                  <a:gd name="connsiteY335" fmla="*/ 1544320 h 3896360"/>
                  <a:gd name="connsiteX336" fmla="*/ 4387144 w 4676704"/>
                  <a:gd name="connsiteY336" fmla="*/ 1544320 h 3896360"/>
                  <a:gd name="connsiteX337" fmla="*/ 4392224 w 4676704"/>
                  <a:gd name="connsiteY337" fmla="*/ 1620520 h 3896360"/>
                  <a:gd name="connsiteX338" fmla="*/ 4305864 w 4676704"/>
                  <a:gd name="connsiteY338" fmla="*/ 1615440 h 3896360"/>
                  <a:gd name="connsiteX339" fmla="*/ 4229664 w 4676704"/>
                  <a:gd name="connsiteY339" fmla="*/ 1564640 h 3896360"/>
                  <a:gd name="connsiteX340" fmla="*/ 4183944 w 4676704"/>
                  <a:gd name="connsiteY340" fmla="*/ 1559560 h 3896360"/>
                  <a:gd name="connsiteX341" fmla="*/ 4163624 w 4676704"/>
                  <a:gd name="connsiteY341" fmla="*/ 1610360 h 3896360"/>
                  <a:gd name="connsiteX342" fmla="*/ 4183944 w 4676704"/>
                  <a:gd name="connsiteY342" fmla="*/ 1666240 h 3896360"/>
                  <a:gd name="connsiteX343" fmla="*/ 4336344 w 4676704"/>
                  <a:gd name="connsiteY343" fmla="*/ 1762760 h 3896360"/>
                  <a:gd name="connsiteX344" fmla="*/ 4371904 w 4676704"/>
                  <a:gd name="connsiteY344" fmla="*/ 1757680 h 3896360"/>
                  <a:gd name="connsiteX345" fmla="*/ 4432864 w 4676704"/>
                  <a:gd name="connsiteY345" fmla="*/ 1717040 h 3896360"/>
                  <a:gd name="connsiteX346" fmla="*/ 4580184 w 4676704"/>
                  <a:gd name="connsiteY346" fmla="*/ 1706880 h 3896360"/>
                  <a:gd name="connsiteX347" fmla="*/ 4646224 w 4676704"/>
                  <a:gd name="connsiteY347" fmla="*/ 1788160 h 3896360"/>
                  <a:gd name="connsiteX348" fmla="*/ 4636064 w 4676704"/>
                  <a:gd name="connsiteY348" fmla="*/ 1844040 h 3896360"/>
                  <a:gd name="connsiteX349" fmla="*/ 4554784 w 4676704"/>
                  <a:gd name="connsiteY349" fmla="*/ 2072640 h 3896360"/>
                  <a:gd name="connsiteX350" fmla="*/ 4503984 w 4676704"/>
                  <a:gd name="connsiteY350" fmla="*/ 2092960 h 3896360"/>
                  <a:gd name="connsiteX351" fmla="*/ 4376984 w 4676704"/>
                  <a:gd name="connsiteY351" fmla="*/ 2113280 h 3896360"/>
                  <a:gd name="connsiteX352" fmla="*/ 4336344 w 4676704"/>
                  <a:gd name="connsiteY352" fmla="*/ 2143760 h 3896360"/>
                  <a:gd name="connsiteX353" fmla="*/ 4321104 w 4676704"/>
                  <a:gd name="connsiteY353" fmla="*/ 2235200 h 3896360"/>
                  <a:gd name="connsiteX354" fmla="*/ 4321104 w 4676704"/>
                  <a:gd name="connsiteY354" fmla="*/ 2296160 h 3896360"/>
                  <a:gd name="connsiteX355" fmla="*/ 4346504 w 4676704"/>
                  <a:gd name="connsiteY355" fmla="*/ 2321560 h 3896360"/>
                  <a:gd name="connsiteX356" fmla="*/ 4366824 w 4676704"/>
                  <a:gd name="connsiteY356" fmla="*/ 2362200 h 3896360"/>
                  <a:gd name="connsiteX357" fmla="*/ 4326184 w 4676704"/>
                  <a:gd name="connsiteY357" fmla="*/ 2407920 h 3896360"/>
                  <a:gd name="connsiteX358" fmla="*/ 4107744 w 4676704"/>
                  <a:gd name="connsiteY358" fmla="*/ 2311400 h 3896360"/>
                  <a:gd name="connsiteX359" fmla="*/ 4087424 w 4676704"/>
                  <a:gd name="connsiteY359" fmla="*/ 2133600 h 3896360"/>
                  <a:gd name="connsiteX360" fmla="*/ 4102664 w 4676704"/>
                  <a:gd name="connsiteY360" fmla="*/ 2072640 h 3896360"/>
                  <a:gd name="connsiteX361" fmla="*/ 4183944 w 4676704"/>
                  <a:gd name="connsiteY361" fmla="*/ 2052320 h 3896360"/>
                  <a:gd name="connsiteX362" fmla="*/ 4183944 w 4676704"/>
                  <a:gd name="connsiteY362" fmla="*/ 2001520 h 3896360"/>
                  <a:gd name="connsiteX363" fmla="*/ 4092504 w 4676704"/>
                  <a:gd name="connsiteY363" fmla="*/ 1894840 h 3896360"/>
                  <a:gd name="connsiteX364" fmla="*/ 4021384 w 4676704"/>
                  <a:gd name="connsiteY364" fmla="*/ 1889760 h 3896360"/>
                  <a:gd name="connsiteX365" fmla="*/ 4062024 w 4676704"/>
                  <a:gd name="connsiteY365" fmla="*/ 1818640 h 3896360"/>
                  <a:gd name="connsiteX366" fmla="*/ 3995984 w 4676704"/>
                  <a:gd name="connsiteY366" fmla="*/ 1711960 h 3896360"/>
                  <a:gd name="connsiteX367" fmla="*/ 3965504 w 4676704"/>
                  <a:gd name="connsiteY367" fmla="*/ 1722120 h 3896360"/>
                  <a:gd name="connsiteX368" fmla="*/ 3955344 w 4676704"/>
                  <a:gd name="connsiteY368" fmla="*/ 1762760 h 3896360"/>
                  <a:gd name="connsiteX369" fmla="*/ 3935024 w 4676704"/>
                  <a:gd name="connsiteY369" fmla="*/ 1783080 h 3896360"/>
                  <a:gd name="connsiteX370" fmla="*/ 3813104 w 4676704"/>
                  <a:gd name="connsiteY370" fmla="*/ 1778000 h 3896360"/>
                  <a:gd name="connsiteX371" fmla="*/ 3808024 w 4676704"/>
                  <a:gd name="connsiteY371" fmla="*/ 1798320 h 3896360"/>
                  <a:gd name="connsiteX372" fmla="*/ 3818184 w 4676704"/>
                  <a:gd name="connsiteY372" fmla="*/ 1854200 h 3896360"/>
                  <a:gd name="connsiteX373" fmla="*/ 3802944 w 4676704"/>
                  <a:gd name="connsiteY373" fmla="*/ 1905000 h 3896360"/>
                  <a:gd name="connsiteX374" fmla="*/ 3747064 w 4676704"/>
                  <a:gd name="connsiteY374" fmla="*/ 2006600 h 3896360"/>
                  <a:gd name="connsiteX375" fmla="*/ 3736904 w 4676704"/>
                  <a:gd name="connsiteY375" fmla="*/ 2067560 h 3896360"/>
                  <a:gd name="connsiteX376" fmla="*/ 3762304 w 4676704"/>
                  <a:gd name="connsiteY376" fmla="*/ 2123440 h 3896360"/>
                  <a:gd name="connsiteX377" fmla="*/ 4021384 w 4676704"/>
                  <a:gd name="connsiteY377" fmla="*/ 2336800 h 3896360"/>
                  <a:gd name="connsiteX378" fmla="*/ 4036624 w 4676704"/>
                  <a:gd name="connsiteY378" fmla="*/ 2387600 h 3896360"/>
                  <a:gd name="connsiteX379" fmla="*/ 4026464 w 4676704"/>
                  <a:gd name="connsiteY379" fmla="*/ 2484120 h 3896360"/>
                  <a:gd name="connsiteX380" fmla="*/ 3990904 w 4676704"/>
                  <a:gd name="connsiteY380" fmla="*/ 2524760 h 3896360"/>
                  <a:gd name="connsiteX381" fmla="*/ 3924864 w 4676704"/>
                  <a:gd name="connsiteY381" fmla="*/ 2514600 h 3896360"/>
                  <a:gd name="connsiteX382" fmla="*/ 3787704 w 4676704"/>
                  <a:gd name="connsiteY382" fmla="*/ 2540000 h 3896360"/>
                  <a:gd name="connsiteX383" fmla="*/ 3777544 w 4676704"/>
                  <a:gd name="connsiteY383" fmla="*/ 2580640 h 3896360"/>
                  <a:gd name="connsiteX384" fmla="*/ 3802944 w 4676704"/>
                  <a:gd name="connsiteY384" fmla="*/ 2626360 h 3896360"/>
                  <a:gd name="connsiteX385" fmla="*/ 3787704 w 4676704"/>
                  <a:gd name="connsiteY385" fmla="*/ 2661920 h 3896360"/>
                  <a:gd name="connsiteX386" fmla="*/ 3716584 w 4676704"/>
                  <a:gd name="connsiteY386" fmla="*/ 2778760 h 3896360"/>
                  <a:gd name="connsiteX387" fmla="*/ 3706424 w 4676704"/>
                  <a:gd name="connsiteY387" fmla="*/ 2829560 h 3896360"/>
                  <a:gd name="connsiteX388" fmla="*/ 3675944 w 4676704"/>
                  <a:gd name="connsiteY388" fmla="*/ 2839720 h 3896360"/>
                  <a:gd name="connsiteX389" fmla="*/ 3620064 w 4676704"/>
                  <a:gd name="connsiteY389" fmla="*/ 2819400 h 3896360"/>
                  <a:gd name="connsiteX390" fmla="*/ 3589584 w 4676704"/>
                  <a:gd name="connsiteY390" fmla="*/ 2839720 h 3896360"/>
                  <a:gd name="connsiteX391" fmla="*/ 3589584 w 4676704"/>
                  <a:gd name="connsiteY391" fmla="*/ 2875280 h 3896360"/>
                  <a:gd name="connsiteX392" fmla="*/ 3625144 w 4676704"/>
                  <a:gd name="connsiteY392" fmla="*/ 2910840 h 3896360"/>
                  <a:gd name="connsiteX393" fmla="*/ 3569264 w 4676704"/>
                  <a:gd name="connsiteY393" fmla="*/ 2946400 h 3896360"/>
                  <a:gd name="connsiteX394" fmla="*/ 3493064 w 4676704"/>
                  <a:gd name="connsiteY394" fmla="*/ 2931160 h 3896360"/>
                  <a:gd name="connsiteX395" fmla="*/ 3487984 w 4676704"/>
                  <a:gd name="connsiteY395" fmla="*/ 2860040 h 3896360"/>
                  <a:gd name="connsiteX396" fmla="*/ 3442264 w 4676704"/>
                  <a:gd name="connsiteY396" fmla="*/ 2819400 h 3896360"/>
                  <a:gd name="connsiteX397" fmla="*/ 3421944 w 4676704"/>
                  <a:gd name="connsiteY397" fmla="*/ 2753360 h 3896360"/>
                  <a:gd name="connsiteX398" fmla="*/ 3371144 w 4676704"/>
                  <a:gd name="connsiteY398" fmla="*/ 2697480 h 3896360"/>
                  <a:gd name="connsiteX399" fmla="*/ 3259384 w 4676704"/>
                  <a:gd name="connsiteY399" fmla="*/ 2672080 h 3896360"/>
                  <a:gd name="connsiteX400" fmla="*/ 3152704 w 4676704"/>
                  <a:gd name="connsiteY400" fmla="*/ 2717800 h 3896360"/>
                  <a:gd name="connsiteX401" fmla="*/ 3106984 w 4676704"/>
                  <a:gd name="connsiteY401" fmla="*/ 2753360 h 3896360"/>
                  <a:gd name="connsiteX402" fmla="*/ 3071424 w 4676704"/>
                  <a:gd name="connsiteY402" fmla="*/ 2733040 h 3896360"/>
                  <a:gd name="connsiteX403" fmla="*/ 3066344 w 4676704"/>
                  <a:gd name="connsiteY403" fmla="*/ 2565400 h 3896360"/>
                  <a:gd name="connsiteX404" fmla="*/ 3081584 w 4676704"/>
                  <a:gd name="connsiteY404" fmla="*/ 2509520 h 3896360"/>
                  <a:gd name="connsiteX405" fmla="*/ 3183184 w 4676704"/>
                  <a:gd name="connsiteY405" fmla="*/ 2428240 h 3896360"/>
                  <a:gd name="connsiteX406" fmla="*/ 3244144 w 4676704"/>
                  <a:gd name="connsiteY406" fmla="*/ 2331720 h 3896360"/>
                  <a:gd name="connsiteX407" fmla="*/ 3279704 w 4676704"/>
                  <a:gd name="connsiteY407" fmla="*/ 2306320 h 3896360"/>
                  <a:gd name="connsiteX408" fmla="*/ 3294944 w 4676704"/>
                  <a:gd name="connsiteY408" fmla="*/ 2331720 h 3896360"/>
                  <a:gd name="connsiteX409" fmla="*/ 3274624 w 4676704"/>
                  <a:gd name="connsiteY409" fmla="*/ 2413000 h 3896360"/>
                  <a:gd name="connsiteX410" fmla="*/ 3274624 w 4676704"/>
                  <a:gd name="connsiteY410" fmla="*/ 2458720 h 3896360"/>
                  <a:gd name="connsiteX411" fmla="*/ 3315264 w 4676704"/>
                  <a:gd name="connsiteY411" fmla="*/ 2468880 h 3896360"/>
                  <a:gd name="connsiteX412" fmla="*/ 3381304 w 4676704"/>
                  <a:gd name="connsiteY412" fmla="*/ 2413000 h 3896360"/>
                  <a:gd name="connsiteX413" fmla="*/ 3391464 w 4676704"/>
                  <a:gd name="connsiteY413" fmla="*/ 2367280 h 3896360"/>
                  <a:gd name="connsiteX414" fmla="*/ 3350824 w 4676704"/>
                  <a:gd name="connsiteY414" fmla="*/ 2280920 h 3896360"/>
                  <a:gd name="connsiteX415" fmla="*/ 3340664 w 4676704"/>
                  <a:gd name="connsiteY415" fmla="*/ 2250440 h 3896360"/>
                  <a:gd name="connsiteX416" fmla="*/ 3381304 w 4676704"/>
                  <a:gd name="connsiteY416" fmla="*/ 2133600 h 3896360"/>
                  <a:gd name="connsiteX417" fmla="*/ 3447344 w 4676704"/>
                  <a:gd name="connsiteY417" fmla="*/ 2108200 h 3896360"/>
                  <a:gd name="connsiteX418" fmla="*/ 3366064 w 4676704"/>
                  <a:gd name="connsiteY418" fmla="*/ 2026920 h 3896360"/>
                  <a:gd name="connsiteX419" fmla="*/ 3350824 w 4676704"/>
                  <a:gd name="connsiteY419" fmla="*/ 2072640 h 3896360"/>
                  <a:gd name="connsiteX420" fmla="*/ 3320344 w 4676704"/>
                  <a:gd name="connsiteY420" fmla="*/ 2133600 h 3896360"/>
                  <a:gd name="connsiteX421" fmla="*/ 3305104 w 4676704"/>
                  <a:gd name="connsiteY421" fmla="*/ 2179320 h 3896360"/>
                  <a:gd name="connsiteX422" fmla="*/ 3228904 w 4676704"/>
                  <a:gd name="connsiteY422" fmla="*/ 2209800 h 3896360"/>
                  <a:gd name="connsiteX423" fmla="*/ 3122224 w 4676704"/>
                  <a:gd name="connsiteY423" fmla="*/ 2209800 h 3896360"/>
                  <a:gd name="connsiteX424" fmla="*/ 3086664 w 4676704"/>
                  <a:gd name="connsiteY424" fmla="*/ 2225040 h 3896360"/>
                  <a:gd name="connsiteX425" fmla="*/ 3086664 w 4676704"/>
                  <a:gd name="connsiteY425" fmla="*/ 2260600 h 3896360"/>
                  <a:gd name="connsiteX426" fmla="*/ 3071424 w 4676704"/>
                  <a:gd name="connsiteY426" fmla="*/ 2291080 h 3896360"/>
                  <a:gd name="connsiteX427" fmla="*/ 3010464 w 4676704"/>
                  <a:gd name="connsiteY427" fmla="*/ 2301240 h 3896360"/>
                  <a:gd name="connsiteX428" fmla="*/ 2990144 w 4676704"/>
                  <a:gd name="connsiteY428" fmla="*/ 2316480 h 3896360"/>
                  <a:gd name="connsiteX429" fmla="*/ 2985064 w 4676704"/>
                  <a:gd name="connsiteY429" fmla="*/ 2362200 h 3896360"/>
                  <a:gd name="connsiteX430" fmla="*/ 2964744 w 4676704"/>
                  <a:gd name="connsiteY430" fmla="*/ 2392680 h 3896360"/>
                  <a:gd name="connsiteX431" fmla="*/ 2852984 w 4676704"/>
                  <a:gd name="connsiteY431" fmla="*/ 2433320 h 3896360"/>
                  <a:gd name="connsiteX432" fmla="*/ 2852984 w 4676704"/>
                  <a:gd name="connsiteY432" fmla="*/ 2489200 h 3896360"/>
                  <a:gd name="connsiteX433" fmla="*/ 2812344 w 4676704"/>
                  <a:gd name="connsiteY433" fmla="*/ 2499360 h 3896360"/>
                  <a:gd name="connsiteX434" fmla="*/ 2792024 w 4676704"/>
                  <a:gd name="connsiteY434" fmla="*/ 2524760 h 3896360"/>
                  <a:gd name="connsiteX435" fmla="*/ 2807264 w 4676704"/>
                  <a:gd name="connsiteY435" fmla="*/ 2585720 h 3896360"/>
                  <a:gd name="connsiteX436" fmla="*/ 2812344 w 4676704"/>
                  <a:gd name="connsiteY436" fmla="*/ 2616200 h 3896360"/>
                  <a:gd name="connsiteX437" fmla="*/ 2771704 w 4676704"/>
                  <a:gd name="connsiteY437" fmla="*/ 2636520 h 3896360"/>
                  <a:gd name="connsiteX438" fmla="*/ 2736144 w 4676704"/>
                  <a:gd name="connsiteY438" fmla="*/ 2697480 h 3896360"/>
                  <a:gd name="connsiteX439" fmla="*/ 2756464 w 4676704"/>
                  <a:gd name="connsiteY439" fmla="*/ 2758440 h 3896360"/>
                  <a:gd name="connsiteX440" fmla="*/ 2776784 w 4676704"/>
                  <a:gd name="connsiteY440" fmla="*/ 2783840 h 3896360"/>
                  <a:gd name="connsiteX441" fmla="*/ 2751384 w 4676704"/>
                  <a:gd name="connsiteY441" fmla="*/ 2824480 h 3896360"/>
                  <a:gd name="connsiteX442" fmla="*/ 2675184 w 4676704"/>
                  <a:gd name="connsiteY442" fmla="*/ 2854960 h 3896360"/>
                  <a:gd name="connsiteX443" fmla="*/ 2665024 w 4676704"/>
                  <a:gd name="connsiteY443" fmla="*/ 2915920 h 3896360"/>
                  <a:gd name="connsiteX444" fmla="*/ 2558344 w 4676704"/>
                  <a:gd name="connsiteY444" fmla="*/ 2921000 h 3896360"/>
                  <a:gd name="connsiteX445" fmla="*/ 2548184 w 4676704"/>
                  <a:gd name="connsiteY445" fmla="*/ 2966720 h 3896360"/>
                  <a:gd name="connsiteX446" fmla="*/ 2487224 w 4676704"/>
                  <a:gd name="connsiteY446" fmla="*/ 2976880 h 3896360"/>
                  <a:gd name="connsiteX447" fmla="*/ 2334824 w 4676704"/>
                  <a:gd name="connsiteY447" fmla="*/ 2895600 h 3896360"/>
                  <a:gd name="connsiteX448" fmla="*/ 2294184 w 4676704"/>
                  <a:gd name="connsiteY448" fmla="*/ 2799080 h 3896360"/>
                  <a:gd name="connsiteX449" fmla="*/ 2268784 w 4676704"/>
                  <a:gd name="connsiteY449" fmla="*/ 2545080 h 3896360"/>
                  <a:gd name="connsiteX450" fmla="*/ 2228144 w 4676704"/>
                  <a:gd name="connsiteY450" fmla="*/ 2545080 h 3896360"/>
                  <a:gd name="connsiteX451" fmla="*/ 2223064 w 4676704"/>
                  <a:gd name="connsiteY451" fmla="*/ 2778760 h 3896360"/>
                  <a:gd name="connsiteX452" fmla="*/ 2202744 w 4676704"/>
                  <a:gd name="connsiteY452" fmla="*/ 2829560 h 3896360"/>
                  <a:gd name="connsiteX453" fmla="*/ 2167184 w 4676704"/>
                  <a:gd name="connsiteY453" fmla="*/ 2870200 h 3896360"/>
                  <a:gd name="connsiteX454" fmla="*/ 2167184 w 4676704"/>
                  <a:gd name="connsiteY454" fmla="*/ 2915920 h 3896360"/>
                  <a:gd name="connsiteX455" fmla="*/ 1994464 w 4676704"/>
                  <a:gd name="connsiteY455" fmla="*/ 2987040 h 3896360"/>
                  <a:gd name="connsiteX456" fmla="*/ 1974144 w 4676704"/>
                  <a:gd name="connsiteY456" fmla="*/ 3022600 h 3896360"/>
                  <a:gd name="connsiteX457" fmla="*/ 1913184 w 4676704"/>
                  <a:gd name="connsiteY457" fmla="*/ 3246120 h 3896360"/>
                  <a:gd name="connsiteX458" fmla="*/ 1882704 w 4676704"/>
                  <a:gd name="connsiteY458" fmla="*/ 3276600 h 3896360"/>
                  <a:gd name="connsiteX459" fmla="*/ 1770944 w 4676704"/>
                  <a:gd name="connsiteY459" fmla="*/ 3302000 h 3896360"/>
                  <a:gd name="connsiteX460" fmla="*/ 1725224 w 4676704"/>
                  <a:gd name="connsiteY460" fmla="*/ 3337560 h 3896360"/>
                  <a:gd name="connsiteX461" fmla="*/ 1659184 w 4676704"/>
                  <a:gd name="connsiteY461" fmla="*/ 3327400 h 3896360"/>
                  <a:gd name="connsiteX462" fmla="*/ 1649024 w 4676704"/>
                  <a:gd name="connsiteY462" fmla="*/ 3281680 h 3896360"/>
                  <a:gd name="connsiteX463" fmla="*/ 1684584 w 4676704"/>
                  <a:gd name="connsiteY463" fmla="*/ 3210560 h 3896360"/>
                  <a:gd name="connsiteX464" fmla="*/ 1542344 w 4676704"/>
                  <a:gd name="connsiteY464" fmla="*/ 3180080 h 3896360"/>
                  <a:gd name="connsiteX465" fmla="*/ 1527104 w 4676704"/>
                  <a:gd name="connsiteY465" fmla="*/ 3078480 h 3896360"/>
                  <a:gd name="connsiteX466" fmla="*/ 1603304 w 4676704"/>
                  <a:gd name="connsiteY466" fmla="*/ 2981960 h 3896360"/>
                  <a:gd name="connsiteX467" fmla="*/ 1557584 w 4676704"/>
                  <a:gd name="connsiteY467" fmla="*/ 2961640 h 3896360"/>
                  <a:gd name="connsiteX468" fmla="*/ 1522024 w 4676704"/>
                  <a:gd name="connsiteY468" fmla="*/ 2931160 h 3896360"/>
                  <a:gd name="connsiteX469" fmla="*/ 1491544 w 4676704"/>
                  <a:gd name="connsiteY469" fmla="*/ 2758440 h 3896360"/>
                  <a:gd name="connsiteX470" fmla="*/ 1516944 w 4676704"/>
                  <a:gd name="connsiteY470" fmla="*/ 2712720 h 3896360"/>
                  <a:gd name="connsiteX471" fmla="*/ 1613464 w 4676704"/>
                  <a:gd name="connsiteY471" fmla="*/ 2677160 h 3896360"/>
                  <a:gd name="connsiteX472" fmla="*/ 1618544 w 4676704"/>
                  <a:gd name="connsiteY472" fmla="*/ 2636520 h 3896360"/>
                  <a:gd name="connsiteX473" fmla="*/ 1669344 w 4676704"/>
                  <a:gd name="connsiteY473" fmla="*/ 2621280 h 3896360"/>
                  <a:gd name="connsiteX474" fmla="*/ 1654104 w 4676704"/>
                  <a:gd name="connsiteY474" fmla="*/ 2580640 h 3896360"/>
                  <a:gd name="connsiteX475" fmla="*/ 1582984 w 4676704"/>
                  <a:gd name="connsiteY475" fmla="*/ 2590800 h 3896360"/>
                  <a:gd name="connsiteX476" fmla="*/ 1557584 w 4676704"/>
                  <a:gd name="connsiteY476" fmla="*/ 2631440 h 3896360"/>
                  <a:gd name="connsiteX477" fmla="*/ 1532184 w 4676704"/>
                  <a:gd name="connsiteY477" fmla="*/ 2656840 h 3896360"/>
                  <a:gd name="connsiteX478" fmla="*/ 1415344 w 4676704"/>
                  <a:gd name="connsiteY478" fmla="*/ 2646680 h 3896360"/>
                  <a:gd name="connsiteX479" fmla="*/ 1359464 w 4676704"/>
                  <a:gd name="connsiteY479" fmla="*/ 2616200 h 3896360"/>
                  <a:gd name="connsiteX480" fmla="*/ 1293424 w 4676704"/>
                  <a:gd name="connsiteY480" fmla="*/ 2550160 h 3896360"/>
                  <a:gd name="connsiteX481" fmla="*/ 1196906 w 4676704"/>
                  <a:gd name="connsiteY481" fmla="*/ 2534920 h 3896360"/>
                  <a:gd name="connsiteX482" fmla="*/ 1151186 w 4676704"/>
                  <a:gd name="connsiteY482" fmla="*/ 2494280 h 3896360"/>
                  <a:gd name="connsiteX483" fmla="*/ 1059746 w 4676704"/>
                  <a:gd name="connsiteY483" fmla="*/ 2301240 h 3896360"/>
                  <a:gd name="connsiteX484" fmla="*/ 1054666 w 4676704"/>
                  <a:gd name="connsiteY484" fmla="*/ 2225040 h 3896360"/>
                  <a:gd name="connsiteX485" fmla="*/ 1110546 w 4676704"/>
                  <a:gd name="connsiteY485" fmla="*/ 2128520 h 3896360"/>
                  <a:gd name="connsiteX486" fmla="*/ 1090226 w 4676704"/>
                  <a:gd name="connsiteY486" fmla="*/ 2062480 h 3896360"/>
                  <a:gd name="connsiteX487" fmla="*/ 1115626 w 4676704"/>
                  <a:gd name="connsiteY487" fmla="*/ 1981200 h 3896360"/>
                  <a:gd name="connsiteX488" fmla="*/ 1161346 w 4676704"/>
                  <a:gd name="connsiteY488" fmla="*/ 1981200 h 3896360"/>
                  <a:gd name="connsiteX489" fmla="*/ 1217226 w 4676704"/>
                  <a:gd name="connsiteY489" fmla="*/ 2006600 h 3896360"/>
                  <a:gd name="connsiteX490" fmla="*/ 1227386 w 4676704"/>
                  <a:gd name="connsiteY490" fmla="*/ 2062480 h 3896360"/>
                  <a:gd name="connsiteX491" fmla="*/ 1273104 w 4676704"/>
                  <a:gd name="connsiteY491" fmla="*/ 2138680 h 3896360"/>
                  <a:gd name="connsiteX492" fmla="*/ 1288344 w 4676704"/>
                  <a:gd name="connsiteY492" fmla="*/ 2194560 h 3896360"/>
                  <a:gd name="connsiteX493" fmla="*/ 1252784 w 4676704"/>
                  <a:gd name="connsiteY493" fmla="*/ 2235200 h 3896360"/>
                  <a:gd name="connsiteX494" fmla="*/ 1318824 w 4676704"/>
                  <a:gd name="connsiteY494" fmla="*/ 2397760 h 3896360"/>
                  <a:gd name="connsiteX495" fmla="*/ 1354384 w 4676704"/>
                  <a:gd name="connsiteY495" fmla="*/ 2413000 h 3896360"/>
                  <a:gd name="connsiteX496" fmla="*/ 1471224 w 4676704"/>
                  <a:gd name="connsiteY496" fmla="*/ 2463800 h 3896360"/>
                  <a:gd name="connsiteX497" fmla="*/ 1542344 w 4676704"/>
                  <a:gd name="connsiteY497" fmla="*/ 2453640 h 3896360"/>
                  <a:gd name="connsiteX498" fmla="*/ 1522024 w 4676704"/>
                  <a:gd name="connsiteY498" fmla="*/ 2407920 h 3896360"/>
                  <a:gd name="connsiteX499" fmla="*/ 1400104 w 4676704"/>
                  <a:gd name="connsiteY499" fmla="*/ 2321560 h 3896360"/>
                  <a:gd name="connsiteX500" fmla="*/ 1369624 w 4676704"/>
                  <a:gd name="connsiteY500" fmla="*/ 2321560 h 3896360"/>
                  <a:gd name="connsiteX501" fmla="*/ 1323904 w 4676704"/>
                  <a:gd name="connsiteY501" fmla="*/ 2275840 h 3896360"/>
                  <a:gd name="connsiteX502" fmla="*/ 1334064 w 4676704"/>
                  <a:gd name="connsiteY502" fmla="*/ 2219960 h 3896360"/>
                  <a:gd name="connsiteX503" fmla="*/ 1359464 w 4676704"/>
                  <a:gd name="connsiteY503" fmla="*/ 2194560 h 3896360"/>
                  <a:gd name="connsiteX504" fmla="*/ 1364544 w 4676704"/>
                  <a:gd name="connsiteY504" fmla="*/ 2133600 h 3896360"/>
                  <a:gd name="connsiteX505" fmla="*/ 1400104 w 4676704"/>
                  <a:gd name="connsiteY505" fmla="*/ 2153920 h 3896360"/>
                  <a:gd name="connsiteX506" fmla="*/ 1440744 w 4676704"/>
                  <a:gd name="connsiteY506" fmla="*/ 2174240 h 3896360"/>
                  <a:gd name="connsiteX507" fmla="*/ 1486464 w 4676704"/>
                  <a:gd name="connsiteY507" fmla="*/ 2138680 h 3896360"/>
                  <a:gd name="connsiteX508" fmla="*/ 1527104 w 4676704"/>
                  <a:gd name="connsiteY508" fmla="*/ 2159000 h 3896360"/>
                  <a:gd name="connsiteX509" fmla="*/ 1542344 w 4676704"/>
                  <a:gd name="connsiteY509" fmla="*/ 2209800 h 3896360"/>
                  <a:gd name="connsiteX510" fmla="*/ 1522024 w 4676704"/>
                  <a:gd name="connsiteY510" fmla="*/ 2255520 h 3896360"/>
                  <a:gd name="connsiteX511" fmla="*/ 1567744 w 4676704"/>
                  <a:gd name="connsiteY511" fmla="*/ 2296160 h 3896360"/>
                  <a:gd name="connsiteX512" fmla="*/ 1664264 w 4676704"/>
                  <a:gd name="connsiteY512" fmla="*/ 2341880 h 3896360"/>
                  <a:gd name="connsiteX513" fmla="*/ 1735384 w 4676704"/>
                  <a:gd name="connsiteY513" fmla="*/ 2326640 h 3896360"/>
                  <a:gd name="connsiteX514" fmla="*/ 1735384 w 4676704"/>
                  <a:gd name="connsiteY514" fmla="*/ 2255520 h 3896360"/>
                  <a:gd name="connsiteX515" fmla="*/ 1649024 w 4676704"/>
                  <a:gd name="connsiteY515" fmla="*/ 2128520 h 3896360"/>
                  <a:gd name="connsiteX516" fmla="*/ 1613464 w 4676704"/>
                  <a:gd name="connsiteY516" fmla="*/ 2103120 h 3896360"/>
                  <a:gd name="connsiteX517" fmla="*/ 1567744 w 4676704"/>
                  <a:gd name="connsiteY517" fmla="*/ 2108200 h 3896360"/>
                  <a:gd name="connsiteX518" fmla="*/ 1501704 w 4676704"/>
                  <a:gd name="connsiteY518" fmla="*/ 2103120 h 3896360"/>
                  <a:gd name="connsiteX519" fmla="*/ 1440744 w 4676704"/>
                  <a:gd name="connsiteY519" fmla="*/ 2082800 h 3896360"/>
                  <a:gd name="connsiteX520" fmla="*/ 1395024 w 4676704"/>
                  <a:gd name="connsiteY520" fmla="*/ 2098040 h 3896360"/>
                  <a:gd name="connsiteX521" fmla="*/ 1339144 w 4676704"/>
                  <a:gd name="connsiteY521" fmla="*/ 2067560 h 3896360"/>
                  <a:gd name="connsiteX522" fmla="*/ 1328984 w 4676704"/>
                  <a:gd name="connsiteY522" fmla="*/ 2032000 h 3896360"/>
                  <a:gd name="connsiteX523" fmla="*/ 1328984 w 4676704"/>
                  <a:gd name="connsiteY523" fmla="*/ 1986280 h 3896360"/>
                  <a:gd name="connsiteX524" fmla="*/ 1410264 w 4676704"/>
                  <a:gd name="connsiteY524" fmla="*/ 1981200 h 3896360"/>
                  <a:gd name="connsiteX525" fmla="*/ 1455984 w 4676704"/>
                  <a:gd name="connsiteY525" fmla="*/ 1996440 h 3896360"/>
                  <a:gd name="connsiteX526" fmla="*/ 1501704 w 4676704"/>
                  <a:gd name="connsiteY526" fmla="*/ 1981200 h 3896360"/>
                  <a:gd name="connsiteX527" fmla="*/ 1572824 w 4676704"/>
                  <a:gd name="connsiteY527" fmla="*/ 2006600 h 3896360"/>
                  <a:gd name="connsiteX528" fmla="*/ 1654104 w 4676704"/>
                  <a:gd name="connsiteY528" fmla="*/ 2021840 h 3896360"/>
                  <a:gd name="connsiteX529" fmla="*/ 1669344 w 4676704"/>
                  <a:gd name="connsiteY529" fmla="*/ 1981200 h 3896360"/>
                  <a:gd name="connsiteX530" fmla="*/ 1593144 w 4676704"/>
                  <a:gd name="connsiteY530" fmla="*/ 1945640 h 3896360"/>
                  <a:gd name="connsiteX531" fmla="*/ 1572824 w 4676704"/>
                  <a:gd name="connsiteY531" fmla="*/ 1915160 h 3896360"/>
                  <a:gd name="connsiteX532" fmla="*/ 1562664 w 4676704"/>
                  <a:gd name="connsiteY532" fmla="*/ 1889760 h 3896360"/>
                  <a:gd name="connsiteX533" fmla="*/ 1476304 w 4676704"/>
                  <a:gd name="connsiteY533" fmla="*/ 1889760 h 3896360"/>
                  <a:gd name="connsiteX534" fmla="*/ 1445824 w 4676704"/>
                  <a:gd name="connsiteY534" fmla="*/ 1915160 h 3896360"/>
                  <a:gd name="connsiteX535" fmla="*/ 1425504 w 4676704"/>
                  <a:gd name="connsiteY535" fmla="*/ 1950720 h 3896360"/>
                  <a:gd name="connsiteX536" fmla="*/ 1395024 w 4676704"/>
                  <a:gd name="connsiteY536" fmla="*/ 1950720 h 3896360"/>
                  <a:gd name="connsiteX537" fmla="*/ 1369624 w 4676704"/>
                  <a:gd name="connsiteY537" fmla="*/ 1905000 h 3896360"/>
                  <a:gd name="connsiteX538" fmla="*/ 1323904 w 4676704"/>
                  <a:gd name="connsiteY538" fmla="*/ 1894840 h 3896360"/>
                  <a:gd name="connsiteX539" fmla="*/ 1328984 w 4676704"/>
                  <a:gd name="connsiteY539" fmla="*/ 1854200 h 3896360"/>
                  <a:gd name="connsiteX540" fmla="*/ 1364544 w 4676704"/>
                  <a:gd name="connsiteY540" fmla="*/ 1818640 h 3896360"/>
                  <a:gd name="connsiteX541" fmla="*/ 1374704 w 4676704"/>
                  <a:gd name="connsiteY541" fmla="*/ 1757680 h 3896360"/>
                  <a:gd name="connsiteX542" fmla="*/ 1364544 w 4676704"/>
                  <a:gd name="connsiteY542" fmla="*/ 1630680 h 3896360"/>
                  <a:gd name="connsiteX543" fmla="*/ 1389944 w 4676704"/>
                  <a:gd name="connsiteY543" fmla="*/ 1574800 h 3896360"/>
                  <a:gd name="connsiteX544" fmla="*/ 1400104 w 4676704"/>
                  <a:gd name="connsiteY544" fmla="*/ 1493520 h 3896360"/>
                  <a:gd name="connsiteX545" fmla="*/ 1420424 w 4676704"/>
                  <a:gd name="connsiteY545" fmla="*/ 1412240 h 3896360"/>
                  <a:gd name="connsiteX546" fmla="*/ 1379784 w 4676704"/>
                  <a:gd name="connsiteY546" fmla="*/ 1381760 h 3896360"/>
                  <a:gd name="connsiteX547" fmla="*/ 1374704 w 4676704"/>
                  <a:gd name="connsiteY547" fmla="*/ 1422400 h 3896360"/>
                  <a:gd name="connsiteX548" fmla="*/ 1359464 w 4676704"/>
                  <a:gd name="connsiteY548" fmla="*/ 1478280 h 3896360"/>
                  <a:gd name="connsiteX549" fmla="*/ 1323904 w 4676704"/>
                  <a:gd name="connsiteY549" fmla="*/ 1529080 h 3896360"/>
                  <a:gd name="connsiteX550" fmla="*/ 1278184 w 4676704"/>
                  <a:gd name="connsiteY550" fmla="*/ 1534160 h 3896360"/>
                  <a:gd name="connsiteX551" fmla="*/ 1268024 w 4676704"/>
                  <a:gd name="connsiteY551" fmla="*/ 1483360 h 3896360"/>
                  <a:gd name="connsiteX552" fmla="*/ 1288344 w 4676704"/>
                  <a:gd name="connsiteY552" fmla="*/ 1376680 h 3896360"/>
                  <a:gd name="connsiteX553" fmla="*/ 1318824 w 4676704"/>
                  <a:gd name="connsiteY553" fmla="*/ 1300480 h 3896360"/>
                  <a:gd name="connsiteX554" fmla="*/ 1308664 w 4676704"/>
                  <a:gd name="connsiteY554" fmla="*/ 1249680 h 3896360"/>
                  <a:gd name="connsiteX555" fmla="*/ 1252784 w 4676704"/>
                  <a:gd name="connsiteY555" fmla="*/ 1183640 h 3896360"/>
                  <a:gd name="connsiteX556" fmla="*/ 1227386 w 4676704"/>
                  <a:gd name="connsiteY556" fmla="*/ 1143000 h 3896360"/>
                  <a:gd name="connsiteX557" fmla="*/ 1207066 w 4676704"/>
                  <a:gd name="connsiteY557" fmla="*/ 1107440 h 3896360"/>
                  <a:gd name="connsiteX558" fmla="*/ 1166426 w 4676704"/>
                  <a:gd name="connsiteY558" fmla="*/ 1107440 h 3896360"/>
                  <a:gd name="connsiteX559" fmla="*/ 1135946 w 4676704"/>
                  <a:gd name="connsiteY559" fmla="*/ 1148080 h 3896360"/>
                  <a:gd name="connsiteX560" fmla="*/ 1130866 w 4676704"/>
                  <a:gd name="connsiteY560" fmla="*/ 1193800 h 3896360"/>
                  <a:gd name="connsiteX561" fmla="*/ 1039426 w 4676704"/>
                  <a:gd name="connsiteY561" fmla="*/ 1209040 h 3896360"/>
                  <a:gd name="connsiteX562" fmla="*/ 1029266 w 4676704"/>
                  <a:gd name="connsiteY562" fmla="*/ 1143000 h 3896360"/>
                  <a:gd name="connsiteX563" fmla="*/ 1034346 w 4676704"/>
                  <a:gd name="connsiteY563" fmla="*/ 1071880 h 3896360"/>
                  <a:gd name="connsiteX564" fmla="*/ 1019106 w 4676704"/>
                  <a:gd name="connsiteY564" fmla="*/ 985520 h 3896360"/>
                  <a:gd name="connsiteX565" fmla="*/ 1059746 w 4676704"/>
                  <a:gd name="connsiteY565" fmla="*/ 904240 h 3896360"/>
                  <a:gd name="connsiteX566" fmla="*/ 1095306 w 4676704"/>
                  <a:gd name="connsiteY566" fmla="*/ 894080 h 3896360"/>
                  <a:gd name="connsiteX567" fmla="*/ 1161346 w 4676704"/>
                  <a:gd name="connsiteY567" fmla="*/ 919480 h 3896360"/>
                  <a:gd name="connsiteX568" fmla="*/ 1191826 w 4676704"/>
                  <a:gd name="connsiteY568" fmla="*/ 919480 h 3896360"/>
                  <a:gd name="connsiteX569" fmla="*/ 1247706 w 4676704"/>
                  <a:gd name="connsiteY569" fmla="*/ 863600 h 3896360"/>
                  <a:gd name="connsiteX570" fmla="*/ 1278184 w 4676704"/>
                  <a:gd name="connsiteY570" fmla="*/ 873760 h 3896360"/>
                  <a:gd name="connsiteX571" fmla="*/ 1288344 w 4676704"/>
                  <a:gd name="connsiteY571" fmla="*/ 919480 h 3896360"/>
                  <a:gd name="connsiteX572" fmla="*/ 1257864 w 4676704"/>
                  <a:gd name="connsiteY572" fmla="*/ 970280 h 3896360"/>
                  <a:gd name="connsiteX573" fmla="*/ 1262944 w 4676704"/>
                  <a:gd name="connsiteY573" fmla="*/ 1010920 h 3896360"/>
                  <a:gd name="connsiteX574" fmla="*/ 1323904 w 4676704"/>
                  <a:gd name="connsiteY574" fmla="*/ 1071880 h 3896360"/>
                  <a:gd name="connsiteX575" fmla="*/ 1369624 w 4676704"/>
                  <a:gd name="connsiteY575" fmla="*/ 1041400 h 3896360"/>
                  <a:gd name="connsiteX576" fmla="*/ 1384864 w 4676704"/>
                  <a:gd name="connsiteY576" fmla="*/ 1076960 h 3896360"/>
                  <a:gd name="connsiteX577" fmla="*/ 1435664 w 4676704"/>
                  <a:gd name="connsiteY577" fmla="*/ 1127760 h 3896360"/>
                  <a:gd name="connsiteX578" fmla="*/ 1481384 w 4676704"/>
                  <a:gd name="connsiteY578" fmla="*/ 1112520 h 3896360"/>
                  <a:gd name="connsiteX579" fmla="*/ 1491544 w 4676704"/>
                  <a:gd name="connsiteY579" fmla="*/ 1071880 h 3896360"/>
                  <a:gd name="connsiteX580" fmla="*/ 1303584 w 4676704"/>
                  <a:gd name="connsiteY580" fmla="*/ 822960 h 3896360"/>
                  <a:gd name="connsiteX581" fmla="*/ 1283264 w 4676704"/>
                  <a:gd name="connsiteY581" fmla="*/ 797560 h 3896360"/>
                  <a:gd name="connsiteX582" fmla="*/ 1293424 w 4676704"/>
                  <a:gd name="connsiteY582" fmla="*/ 762000 h 3896360"/>
                  <a:gd name="connsiteX583" fmla="*/ 1283264 w 4676704"/>
                  <a:gd name="connsiteY583" fmla="*/ 741680 h 3896360"/>
                  <a:gd name="connsiteX584" fmla="*/ 1222306 w 4676704"/>
                  <a:gd name="connsiteY584" fmla="*/ 726440 h 3896360"/>
                  <a:gd name="connsiteX585" fmla="*/ 1146106 w 4676704"/>
                  <a:gd name="connsiteY585" fmla="*/ 650240 h 3896360"/>
                  <a:gd name="connsiteX586" fmla="*/ 1151186 w 4676704"/>
                  <a:gd name="connsiteY586" fmla="*/ 614680 h 3896360"/>
                  <a:gd name="connsiteX587" fmla="*/ 1207066 w 4676704"/>
                  <a:gd name="connsiteY587" fmla="*/ 609600 h 3896360"/>
                  <a:gd name="connsiteX588" fmla="*/ 1237546 w 4676704"/>
                  <a:gd name="connsiteY588" fmla="*/ 513080 h 3896360"/>
                  <a:gd name="connsiteX589" fmla="*/ 1349304 w 4676704"/>
                  <a:gd name="connsiteY589" fmla="*/ 467360 h 3896360"/>
                  <a:gd name="connsiteX590" fmla="*/ 1359464 w 4676704"/>
                  <a:gd name="connsiteY590" fmla="*/ 441960 h 3896360"/>
                  <a:gd name="connsiteX591" fmla="*/ 1318824 w 4676704"/>
                  <a:gd name="connsiteY591" fmla="*/ 416560 h 3896360"/>
                  <a:gd name="connsiteX592" fmla="*/ 1308664 w 4676704"/>
                  <a:gd name="connsiteY592" fmla="*/ 375920 h 3896360"/>
                  <a:gd name="connsiteX593" fmla="*/ 1364544 w 4676704"/>
                  <a:gd name="connsiteY593" fmla="*/ 269240 h 3896360"/>
                  <a:gd name="connsiteX594" fmla="*/ 1435664 w 4676704"/>
                  <a:gd name="connsiteY594" fmla="*/ 259080 h 3896360"/>
                  <a:gd name="connsiteX595" fmla="*/ 1643944 w 4676704"/>
                  <a:gd name="connsiteY595" fmla="*/ 228600 h 3896360"/>
                  <a:gd name="connsiteX596" fmla="*/ 1770944 w 4676704"/>
                  <a:gd name="connsiteY596" fmla="*/ 182880 h 3896360"/>
                  <a:gd name="connsiteX597" fmla="*/ 1821744 w 4676704"/>
                  <a:gd name="connsiteY597" fmla="*/ 177800 h 3896360"/>
                  <a:gd name="connsiteX598" fmla="*/ 1836984 w 4676704"/>
                  <a:gd name="connsiteY598" fmla="*/ 218440 h 3896360"/>
                  <a:gd name="connsiteX599" fmla="*/ 1765864 w 4676704"/>
                  <a:gd name="connsiteY599" fmla="*/ 365760 h 3896360"/>
                  <a:gd name="connsiteX600" fmla="*/ 1786184 w 4676704"/>
                  <a:gd name="connsiteY600" fmla="*/ 416560 h 3896360"/>
                  <a:gd name="connsiteX601" fmla="*/ 1806504 w 4676704"/>
                  <a:gd name="connsiteY601" fmla="*/ 447040 h 3896360"/>
                  <a:gd name="connsiteX602" fmla="*/ 1923344 w 4676704"/>
                  <a:gd name="connsiteY602" fmla="*/ 441960 h 3896360"/>
                  <a:gd name="connsiteX603" fmla="*/ 2207824 w 4676704"/>
                  <a:gd name="connsiteY603" fmla="*/ 360680 h 3896360"/>
                  <a:gd name="connsiteX604" fmla="*/ 2243384 w 4676704"/>
                  <a:gd name="connsiteY604" fmla="*/ 289560 h 3896360"/>
                  <a:gd name="connsiteX605" fmla="*/ 2284024 w 4676704"/>
                  <a:gd name="connsiteY605" fmla="*/ 193040 h 3896360"/>
                  <a:gd name="connsiteX606" fmla="*/ 2375464 w 4676704"/>
                  <a:gd name="connsiteY606" fmla="*/ 172720 h 3896360"/>
                  <a:gd name="connsiteX607" fmla="*/ 2370384 w 4676704"/>
                  <a:gd name="connsiteY607" fmla="*/ 132080 h 3896360"/>
                  <a:gd name="connsiteX608" fmla="*/ 2329744 w 4676704"/>
                  <a:gd name="connsiteY608" fmla="*/ 30480 h 3896360"/>
                  <a:gd name="connsiteX609" fmla="*/ 2492304 w 4676704"/>
                  <a:gd name="connsiteY609" fmla="*/ 0 h 389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Lst>
                <a:rect l="l" t="t" r="r" b="b"/>
                <a:pathLst>
                  <a:path w="4676704" h="3896360">
                    <a:moveTo>
                      <a:pt x="1687124" y="3675380"/>
                    </a:moveTo>
                    <a:lnTo>
                      <a:pt x="1748084" y="3683000"/>
                    </a:lnTo>
                    <a:lnTo>
                      <a:pt x="1814124" y="3721100"/>
                    </a:lnTo>
                    <a:lnTo>
                      <a:pt x="1872544" y="3728720"/>
                    </a:lnTo>
                    <a:lnTo>
                      <a:pt x="1826824" y="3804920"/>
                    </a:lnTo>
                    <a:lnTo>
                      <a:pt x="1748084" y="3815080"/>
                    </a:lnTo>
                    <a:lnTo>
                      <a:pt x="1699824" y="3876040"/>
                    </a:lnTo>
                    <a:lnTo>
                      <a:pt x="1638864" y="3896360"/>
                    </a:lnTo>
                    <a:lnTo>
                      <a:pt x="1628704" y="3843020"/>
                    </a:lnTo>
                    <a:lnTo>
                      <a:pt x="1605844" y="3771900"/>
                    </a:lnTo>
                    <a:lnTo>
                      <a:pt x="1643944" y="3746500"/>
                    </a:lnTo>
                    <a:lnTo>
                      <a:pt x="1687124" y="3675380"/>
                    </a:lnTo>
                    <a:close/>
                    <a:moveTo>
                      <a:pt x="2019864" y="3604260"/>
                    </a:moveTo>
                    <a:lnTo>
                      <a:pt x="2065584" y="3652520"/>
                    </a:lnTo>
                    <a:lnTo>
                      <a:pt x="2035104" y="3672840"/>
                    </a:lnTo>
                    <a:lnTo>
                      <a:pt x="2027484" y="3710940"/>
                    </a:lnTo>
                    <a:lnTo>
                      <a:pt x="2047804" y="3723640"/>
                    </a:lnTo>
                    <a:lnTo>
                      <a:pt x="2055424" y="3766820"/>
                    </a:lnTo>
                    <a:lnTo>
                      <a:pt x="2070664" y="3835400"/>
                    </a:lnTo>
                    <a:lnTo>
                      <a:pt x="2040184" y="3896360"/>
                    </a:lnTo>
                    <a:lnTo>
                      <a:pt x="1984304" y="3850640"/>
                    </a:lnTo>
                    <a:lnTo>
                      <a:pt x="1941124" y="3789680"/>
                    </a:lnTo>
                    <a:lnTo>
                      <a:pt x="1946204" y="3743960"/>
                    </a:lnTo>
                    <a:lnTo>
                      <a:pt x="1969064" y="3693160"/>
                    </a:lnTo>
                    <a:lnTo>
                      <a:pt x="1979224" y="3647440"/>
                    </a:lnTo>
                    <a:lnTo>
                      <a:pt x="2019864" y="3604260"/>
                    </a:lnTo>
                    <a:close/>
                    <a:moveTo>
                      <a:pt x="2543104" y="3543300"/>
                    </a:moveTo>
                    <a:lnTo>
                      <a:pt x="2614224" y="3563620"/>
                    </a:lnTo>
                    <a:lnTo>
                      <a:pt x="2611684" y="3622040"/>
                    </a:lnTo>
                    <a:lnTo>
                      <a:pt x="2644704" y="3683000"/>
                    </a:lnTo>
                    <a:lnTo>
                      <a:pt x="2614224" y="3738880"/>
                    </a:lnTo>
                    <a:lnTo>
                      <a:pt x="2583744" y="3789680"/>
                    </a:lnTo>
                    <a:lnTo>
                      <a:pt x="2550724" y="3789680"/>
                    </a:lnTo>
                    <a:lnTo>
                      <a:pt x="2522784" y="3754120"/>
                    </a:lnTo>
                    <a:lnTo>
                      <a:pt x="2474524" y="3736340"/>
                    </a:lnTo>
                    <a:lnTo>
                      <a:pt x="2464364" y="3713480"/>
                    </a:lnTo>
                    <a:lnTo>
                      <a:pt x="2464364" y="3634740"/>
                    </a:lnTo>
                    <a:lnTo>
                      <a:pt x="2494844" y="3581400"/>
                    </a:lnTo>
                    <a:lnTo>
                      <a:pt x="2543104" y="3543300"/>
                    </a:lnTo>
                    <a:close/>
                    <a:moveTo>
                      <a:pt x="1854764" y="3510280"/>
                    </a:moveTo>
                    <a:lnTo>
                      <a:pt x="1885244" y="3533140"/>
                    </a:lnTo>
                    <a:lnTo>
                      <a:pt x="1951284" y="3591560"/>
                    </a:lnTo>
                    <a:lnTo>
                      <a:pt x="1941124" y="3642360"/>
                    </a:lnTo>
                    <a:lnTo>
                      <a:pt x="1918264" y="3660140"/>
                    </a:lnTo>
                    <a:lnTo>
                      <a:pt x="1836984" y="3672840"/>
                    </a:lnTo>
                    <a:lnTo>
                      <a:pt x="1750624" y="3634740"/>
                    </a:lnTo>
                    <a:lnTo>
                      <a:pt x="1740464" y="3578860"/>
                    </a:lnTo>
                    <a:lnTo>
                      <a:pt x="1778564" y="3540760"/>
                    </a:lnTo>
                    <a:lnTo>
                      <a:pt x="1798884" y="3530600"/>
                    </a:lnTo>
                    <a:lnTo>
                      <a:pt x="1854764" y="3510280"/>
                    </a:lnTo>
                    <a:close/>
                    <a:moveTo>
                      <a:pt x="2454204" y="3169920"/>
                    </a:moveTo>
                    <a:lnTo>
                      <a:pt x="2494844" y="3182620"/>
                    </a:lnTo>
                    <a:lnTo>
                      <a:pt x="2565964" y="3210560"/>
                    </a:lnTo>
                    <a:lnTo>
                      <a:pt x="2550724" y="3268980"/>
                    </a:lnTo>
                    <a:lnTo>
                      <a:pt x="2492304" y="3284220"/>
                    </a:lnTo>
                    <a:lnTo>
                      <a:pt x="2441504" y="3332480"/>
                    </a:lnTo>
                    <a:lnTo>
                      <a:pt x="2395784" y="3286760"/>
                    </a:lnTo>
                    <a:lnTo>
                      <a:pt x="2347524" y="3261360"/>
                    </a:lnTo>
                    <a:lnTo>
                      <a:pt x="2324664" y="3253740"/>
                    </a:lnTo>
                    <a:lnTo>
                      <a:pt x="2332284" y="3220720"/>
                    </a:lnTo>
                    <a:lnTo>
                      <a:pt x="2383084" y="3202940"/>
                    </a:lnTo>
                    <a:lnTo>
                      <a:pt x="2454204" y="3169920"/>
                    </a:lnTo>
                    <a:close/>
                    <a:moveTo>
                      <a:pt x="2090984" y="3027680"/>
                    </a:moveTo>
                    <a:lnTo>
                      <a:pt x="2151944" y="3083560"/>
                    </a:lnTo>
                    <a:lnTo>
                      <a:pt x="2177344" y="3129280"/>
                    </a:lnTo>
                    <a:lnTo>
                      <a:pt x="2238304" y="3241040"/>
                    </a:lnTo>
                    <a:lnTo>
                      <a:pt x="2294184" y="3337560"/>
                    </a:lnTo>
                    <a:lnTo>
                      <a:pt x="2258624" y="3393440"/>
                    </a:lnTo>
                    <a:lnTo>
                      <a:pt x="2126544" y="3362960"/>
                    </a:lnTo>
                    <a:lnTo>
                      <a:pt x="1979224" y="3271520"/>
                    </a:lnTo>
                    <a:lnTo>
                      <a:pt x="1974144" y="3215640"/>
                    </a:lnTo>
                    <a:lnTo>
                      <a:pt x="1994464" y="3108960"/>
                    </a:lnTo>
                    <a:lnTo>
                      <a:pt x="2019864" y="3063240"/>
                    </a:lnTo>
                    <a:lnTo>
                      <a:pt x="2090984" y="3027680"/>
                    </a:lnTo>
                    <a:close/>
                    <a:moveTo>
                      <a:pt x="2548184" y="3020060"/>
                    </a:moveTo>
                    <a:lnTo>
                      <a:pt x="2606604" y="3035300"/>
                    </a:lnTo>
                    <a:lnTo>
                      <a:pt x="2667564" y="3050540"/>
                    </a:lnTo>
                    <a:lnTo>
                      <a:pt x="2718364" y="3083560"/>
                    </a:lnTo>
                    <a:lnTo>
                      <a:pt x="2677724" y="3116580"/>
                    </a:lnTo>
                    <a:lnTo>
                      <a:pt x="2639624" y="3154680"/>
                    </a:lnTo>
                    <a:lnTo>
                      <a:pt x="2573584" y="3152140"/>
                    </a:lnTo>
                    <a:lnTo>
                      <a:pt x="2489764" y="3114040"/>
                    </a:lnTo>
                    <a:lnTo>
                      <a:pt x="2492304" y="3058160"/>
                    </a:lnTo>
                    <a:lnTo>
                      <a:pt x="2548184" y="3020060"/>
                    </a:lnTo>
                    <a:close/>
                    <a:moveTo>
                      <a:pt x="2324664" y="2959100"/>
                    </a:moveTo>
                    <a:lnTo>
                      <a:pt x="2375464" y="2994660"/>
                    </a:lnTo>
                    <a:lnTo>
                      <a:pt x="2456744" y="3009900"/>
                    </a:lnTo>
                    <a:lnTo>
                      <a:pt x="2411024" y="3063240"/>
                    </a:lnTo>
                    <a:lnTo>
                      <a:pt x="2355144" y="3088640"/>
                    </a:lnTo>
                    <a:lnTo>
                      <a:pt x="2294184" y="3154680"/>
                    </a:lnTo>
                    <a:lnTo>
                      <a:pt x="2258624" y="3157220"/>
                    </a:lnTo>
                    <a:cubicBezTo>
                      <a:pt x="2259471" y="3119120"/>
                      <a:pt x="2260317" y="3081020"/>
                      <a:pt x="2261164" y="3042920"/>
                    </a:cubicBezTo>
                    <a:lnTo>
                      <a:pt x="2281484" y="2981960"/>
                    </a:lnTo>
                    <a:lnTo>
                      <a:pt x="2324664" y="2959100"/>
                    </a:lnTo>
                    <a:close/>
                    <a:moveTo>
                      <a:pt x="3203504" y="2788920"/>
                    </a:moveTo>
                    <a:lnTo>
                      <a:pt x="3274624" y="2804160"/>
                    </a:lnTo>
                    <a:lnTo>
                      <a:pt x="3360984" y="2870200"/>
                    </a:lnTo>
                    <a:lnTo>
                      <a:pt x="3406704" y="2936240"/>
                    </a:lnTo>
                    <a:lnTo>
                      <a:pt x="3340664" y="2997200"/>
                    </a:lnTo>
                    <a:lnTo>
                      <a:pt x="3203504" y="2971800"/>
                    </a:lnTo>
                    <a:lnTo>
                      <a:pt x="3112064" y="3032760"/>
                    </a:lnTo>
                    <a:lnTo>
                      <a:pt x="3066344" y="2921000"/>
                    </a:lnTo>
                    <a:cubicBezTo>
                      <a:pt x="3066344" y="2921000"/>
                      <a:pt x="3051688" y="2912053"/>
                      <a:pt x="3046024" y="2905760"/>
                    </a:cubicBezTo>
                    <a:cubicBezTo>
                      <a:pt x="3036279" y="2894933"/>
                      <a:pt x="3029091" y="2882053"/>
                      <a:pt x="3020624" y="2870200"/>
                    </a:cubicBezTo>
                    <a:lnTo>
                      <a:pt x="3030784" y="2804160"/>
                    </a:lnTo>
                    <a:lnTo>
                      <a:pt x="3056184" y="2834640"/>
                    </a:lnTo>
                    <a:lnTo>
                      <a:pt x="3167944" y="2814320"/>
                    </a:lnTo>
                    <a:lnTo>
                      <a:pt x="3203504" y="2788920"/>
                    </a:lnTo>
                    <a:close/>
                    <a:moveTo>
                      <a:pt x="1092766" y="2506980"/>
                    </a:moveTo>
                    <a:lnTo>
                      <a:pt x="1130866" y="2575560"/>
                    </a:lnTo>
                    <a:lnTo>
                      <a:pt x="1222306" y="2595880"/>
                    </a:lnTo>
                    <a:lnTo>
                      <a:pt x="1328984" y="2682240"/>
                    </a:lnTo>
                    <a:lnTo>
                      <a:pt x="1349304" y="2763520"/>
                    </a:lnTo>
                    <a:lnTo>
                      <a:pt x="1298504" y="2865120"/>
                    </a:lnTo>
                    <a:lnTo>
                      <a:pt x="1308664" y="2936240"/>
                    </a:lnTo>
                    <a:lnTo>
                      <a:pt x="1293424" y="2997200"/>
                    </a:lnTo>
                    <a:lnTo>
                      <a:pt x="1242626" y="3058160"/>
                    </a:lnTo>
                    <a:lnTo>
                      <a:pt x="1161346" y="3063240"/>
                    </a:lnTo>
                    <a:lnTo>
                      <a:pt x="1069906" y="3124200"/>
                    </a:lnTo>
                    <a:lnTo>
                      <a:pt x="1008946" y="3159760"/>
                    </a:lnTo>
                    <a:lnTo>
                      <a:pt x="947985" y="3149600"/>
                    </a:lnTo>
                    <a:lnTo>
                      <a:pt x="897186" y="3210560"/>
                    </a:lnTo>
                    <a:lnTo>
                      <a:pt x="836226" y="3200400"/>
                    </a:lnTo>
                    <a:lnTo>
                      <a:pt x="734626" y="3169920"/>
                    </a:lnTo>
                    <a:lnTo>
                      <a:pt x="739706" y="3114040"/>
                    </a:lnTo>
                    <a:lnTo>
                      <a:pt x="683826" y="3027680"/>
                    </a:lnTo>
                    <a:lnTo>
                      <a:pt x="653346" y="2976880"/>
                    </a:lnTo>
                    <a:lnTo>
                      <a:pt x="673666" y="2921000"/>
                    </a:lnTo>
                    <a:lnTo>
                      <a:pt x="785426" y="2773680"/>
                    </a:lnTo>
                    <a:lnTo>
                      <a:pt x="846385" y="2758440"/>
                    </a:lnTo>
                    <a:lnTo>
                      <a:pt x="856545" y="2722880"/>
                    </a:lnTo>
                    <a:lnTo>
                      <a:pt x="932746" y="2727960"/>
                    </a:lnTo>
                    <a:lnTo>
                      <a:pt x="958145" y="2692400"/>
                    </a:lnTo>
                    <a:lnTo>
                      <a:pt x="947985" y="2656840"/>
                    </a:lnTo>
                    <a:cubicBezTo>
                      <a:pt x="968306" y="2655147"/>
                      <a:pt x="992436" y="2650490"/>
                      <a:pt x="1008946" y="2651760"/>
                    </a:cubicBezTo>
                    <a:cubicBezTo>
                      <a:pt x="1025455" y="2653030"/>
                      <a:pt x="1038156" y="2672503"/>
                      <a:pt x="1047046" y="2664460"/>
                    </a:cubicBezTo>
                    <a:cubicBezTo>
                      <a:pt x="1055936" y="2656417"/>
                      <a:pt x="1054666" y="2623820"/>
                      <a:pt x="1062286" y="2603500"/>
                    </a:cubicBezTo>
                    <a:lnTo>
                      <a:pt x="1024185" y="2547620"/>
                    </a:lnTo>
                    <a:lnTo>
                      <a:pt x="1092766" y="2506980"/>
                    </a:lnTo>
                    <a:close/>
                    <a:moveTo>
                      <a:pt x="518724" y="2357120"/>
                    </a:moveTo>
                    <a:lnTo>
                      <a:pt x="640644" y="2463800"/>
                    </a:lnTo>
                    <a:lnTo>
                      <a:pt x="640644" y="2517140"/>
                    </a:lnTo>
                    <a:lnTo>
                      <a:pt x="693984" y="2585720"/>
                    </a:lnTo>
                    <a:lnTo>
                      <a:pt x="633024" y="2593340"/>
                    </a:lnTo>
                    <a:lnTo>
                      <a:pt x="633024" y="2661920"/>
                    </a:lnTo>
                    <a:lnTo>
                      <a:pt x="564444" y="2700020"/>
                    </a:lnTo>
                    <a:lnTo>
                      <a:pt x="541584" y="2639060"/>
                    </a:lnTo>
                    <a:lnTo>
                      <a:pt x="511104" y="2585720"/>
                    </a:lnTo>
                    <a:lnTo>
                      <a:pt x="495864" y="2456180"/>
                    </a:lnTo>
                    <a:lnTo>
                      <a:pt x="518724" y="2357120"/>
                    </a:lnTo>
                    <a:close/>
                    <a:moveTo>
                      <a:pt x="122486" y="2334260"/>
                    </a:moveTo>
                    <a:cubicBezTo>
                      <a:pt x="140266" y="2335530"/>
                      <a:pt x="112326" y="2379980"/>
                      <a:pt x="122486" y="2395220"/>
                    </a:cubicBezTo>
                    <a:cubicBezTo>
                      <a:pt x="132646" y="2410460"/>
                      <a:pt x="159316" y="2434590"/>
                      <a:pt x="160586" y="2448560"/>
                    </a:cubicBezTo>
                    <a:cubicBezTo>
                      <a:pt x="161856" y="2462530"/>
                      <a:pt x="142806" y="2475230"/>
                      <a:pt x="130106" y="2479040"/>
                    </a:cubicBezTo>
                    <a:cubicBezTo>
                      <a:pt x="130106" y="2479040"/>
                      <a:pt x="103436" y="2471420"/>
                      <a:pt x="84386" y="2471420"/>
                    </a:cubicBezTo>
                    <a:cubicBezTo>
                      <a:pt x="65336" y="2471420"/>
                      <a:pt x="29776" y="2482850"/>
                      <a:pt x="15805" y="2479040"/>
                    </a:cubicBezTo>
                    <a:cubicBezTo>
                      <a:pt x="1835" y="2475230"/>
                      <a:pt x="565" y="2463800"/>
                      <a:pt x="565" y="2448560"/>
                    </a:cubicBezTo>
                    <a:cubicBezTo>
                      <a:pt x="565" y="2433320"/>
                      <a:pt x="-4515" y="2406650"/>
                      <a:pt x="15805" y="2387600"/>
                    </a:cubicBezTo>
                    <a:cubicBezTo>
                      <a:pt x="36126" y="2368550"/>
                      <a:pt x="104706" y="2332990"/>
                      <a:pt x="122486" y="2334260"/>
                    </a:cubicBezTo>
                    <a:close/>
                    <a:moveTo>
                      <a:pt x="823524" y="2204720"/>
                    </a:moveTo>
                    <a:lnTo>
                      <a:pt x="899724" y="2303780"/>
                    </a:lnTo>
                    <a:lnTo>
                      <a:pt x="975924" y="2319020"/>
                    </a:lnTo>
                    <a:lnTo>
                      <a:pt x="953064" y="2395220"/>
                    </a:lnTo>
                    <a:lnTo>
                      <a:pt x="846384" y="2425700"/>
                    </a:lnTo>
                    <a:lnTo>
                      <a:pt x="770184" y="2486660"/>
                    </a:lnTo>
                    <a:lnTo>
                      <a:pt x="701604" y="2471420"/>
                    </a:lnTo>
                    <a:lnTo>
                      <a:pt x="770184" y="2410460"/>
                    </a:lnTo>
                    <a:lnTo>
                      <a:pt x="732084" y="2319020"/>
                    </a:lnTo>
                    <a:lnTo>
                      <a:pt x="823524" y="2204720"/>
                    </a:lnTo>
                    <a:close/>
                    <a:moveTo>
                      <a:pt x="381564" y="2090420"/>
                    </a:moveTo>
                    <a:lnTo>
                      <a:pt x="450144" y="2143760"/>
                    </a:lnTo>
                    <a:lnTo>
                      <a:pt x="473004" y="2181860"/>
                    </a:lnTo>
                    <a:lnTo>
                      <a:pt x="427284" y="2280920"/>
                    </a:lnTo>
                    <a:lnTo>
                      <a:pt x="343464" y="2326640"/>
                    </a:lnTo>
                    <a:lnTo>
                      <a:pt x="267264" y="2288540"/>
                    </a:lnTo>
                    <a:lnTo>
                      <a:pt x="244404" y="2235200"/>
                    </a:lnTo>
                    <a:lnTo>
                      <a:pt x="267264" y="2204720"/>
                    </a:lnTo>
                    <a:lnTo>
                      <a:pt x="328224" y="2166620"/>
                    </a:lnTo>
                    <a:lnTo>
                      <a:pt x="381564" y="2090420"/>
                    </a:lnTo>
                    <a:close/>
                    <a:moveTo>
                      <a:pt x="412044" y="1861820"/>
                    </a:moveTo>
                    <a:lnTo>
                      <a:pt x="488244" y="1899920"/>
                    </a:lnTo>
                    <a:lnTo>
                      <a:pt x="450144" y="1998980"/>
                    </a:lnTo>
                    <a:lnTo>
                      <a:pt x="312984" y="2044700"/>
                    </a:lnTo>
                    <a:lnTo>
                      <a:pt x="274884" y="2136140"/>
                    </a:lnTo>
                    <a:lnTo>
                      <a:pt x="221544" y="2128520"/>
                    </a:lnTo>
                    <a:lnTo>
                      <a:pt x="168204" y="2059940"/>
                    </a:lnTo>
                    <a:lnTo>
                      <a:pt x="175824" y="1968500"/>
                    </a:lnTo>
                    <a:lnTo>
                      <a:pt x="244404" y="1922780"/>
                    </a:lnTo>
                    <a:lnTo>
                      <a:pt x="320604" y="1930400"/>
                    </a:lnTo>
                    <a:lnTo>
                      <a:pt x="412044" y="1861820"/>
                    </a:lnTo>
                    <a:close/>
                    <a:moveTo>
                      <a:pt x="747324" y="1648460"/>
                    </a:moveTo>
                    <a:lnTo>
                      <a:pt x="808284" y="1671320"/>
                    </a:lnTo>
                    <a:lnTo>
                      <a:pt x="838764" y="1762760"/>
                    </a:lnTo>
                    <a:lnTo>
                      <a:pt x="800665" y="1808480"/>
                    </a:lnTo>
                    <a:lnTo>
                      <a:pt x="724464" y="1861820"/>
                    </a:lnTo>
                    <a:lnTo>
                      <a:pt x="785424" y="1884680"/>
                    </a:lnTo>
                    <a:lnTo>
                      <a:pt x="846384" y="1869440"/>
                    </a:lnTo>
                    <a:lnTo>
                      <a:pt x="876864" y="1915160"/>
                    </a:lnTo>
                    <a:lnTo>
                      <a:pt x="831144" y="2014220"/>
                    </a:lnTo>
                    <a:lnTo>
                      <a:pt x="754945" y="2029460"/>
                    </a:lnTo>
                    <a:lnTo>
                      <a:pt x="671125" y="1983740"/>
                    </a:lnTo>
                    <a:lnTo>
                      <a:pt x="671125" y="1907540"/>
                    </a:lnTo>
                    <a:lnTo>
                      <a:pt x="640645" y="1838960"/>
                    </a:lnTo>
                    <a:lnTo>
                      <a:pt x="579685" y="1793240"/>
                    </a:lnTo>
                    <a:lnTo>
                      <a:pt x="617785" y="1747520"/>
                    </a:lnTo>
                    <a:lnTo>
                      <a:pt x="686365" y="1739900"/>
                    </a:lnTo>
                    <a:lnTo>
                      <a:pt x="747324" y="1648460"/>
                    </a:lnTo>
                    <a:close/>
                    <a:moveTo>
                      <a:pt x="556824" y="1541780"/>
                    </a:moveTo>
                    <a:lnTo>
                      <a:pt x="663505" y="1549400"/>
                    </a:lnTo>
                    <a:lnTo>
                      <a:pt x="686365" y="1633220"/>
                    </a:lnTo>
                    <a:lnTo>
                      <a:pt x="610165" y="1648460"/>
                    </a:lnTo>
                    <a:lnTo>
                      <a:pt x="579685" y="1709420"/>
                    </a:lnTo>
                    <a:lnTo>
                      <a:pt x="518725" y="1663700"/>
                    </a:lnTo>
                    <a:lnTo>
                      <a:pt x="442525" y="1739900"/>
                    </a:lnTo>
                    <a:lnTo>
                      <a:pt x="320605" y="1747520"/>
                    </a:lnTo>
                    <a:lnTo>
                      <a:pt x="305365" y="1686560"/>
                    </a:lnTo>
                    <a:lnTo>
                      <a:pt x="412045" y="1625600"/>
                    </a:lnTo>
                    <a:lnTo>
                      <a:pt x="556824" y="1541780"/>
                    </a:lnTo>
                    <a:close/>
                    <a:moveTo>
                      <a:pt x="808285" y="1351280"/>
                    </a:moveTo>
                    <a:lnTo>
                      <a:pt x="884485" y="1366520"/>
                    </a:lnTo>
                    <a:lnTo>
                      <a:pt x="914965" y="1435100"/>
                    </a:lnTo>
                    <a:lnTo>
                      <a:pt x="846385" y="1442720"/>
                    </a:lnTo>
                    <a:lnTo>
                      <a:pt x="747325" y="1488440"/>
                    </a:lnTo>
                    <a:lnTo>
                      <a:pt x="716845" y="1457960"/>
                    </a:lnTo>
                    <a:lnTo>
                      <a:pt x="808285" y="1351280"/>
                    </a:lnTo>
                    <a:close/>
                    <a:moveTo>
                      <a:pt x="876865" y="1153160"/>
                    </a:moveTo>
                    <a:lnTo>
                      <a:pt x="884485" y="1267460"/>
                    </a:lnTo>
                    <a:lnTo>
                      <a:pt x="770185" y="1297940"/>
                    </a:lnTo>
                    <a:lnTo>
                      <a:pt x="739705" y="1244600"/>
                    </a:lnTo>
                    <a:lnTo>
                      <a:pt x="785425" y="1206500"/>
                    </a:lnTo>
                    <a:lnTo>
                      <a:pt x="876865" y="1153160"/>
                    </a:lnTo>
                    <a:close/>
                    <a:moveTo>
                      <a:pt x="869245" y="855980"/>
                    </a:moveTo>
                    <a:lnTo>
                      <a:pt x="831145" y="932180"/>
                    </a:lnTo>
                    <a:lnTo>
                      <a:pt x="770185" y="1008380"/>
                    </a:lnTo>
                    <a:lnTo>
                      <a:pt x="754945" y="1107440"/>
                    </a:lnTo>
                    <a:lnTo>
                      <a:pt x="640645" y="1160780"/>
                    </a:lnTo>
                    <a:lnTo>
                      <a:pt x="541585" y="1137920"/>
                    </a:lnTo>
                    <a:lnTo>
                      <a:pt x="594925" y="1031240"/>
                    </a:lnTo>
                    <a:lnTo>
                      <a:pt x="671125" y="939800"/>
                    </a:lnTo>
                    <a:lnTo>
                      <a:pt x="762565" y="894080"/>
                    </a:lnTo>
                    <a:lnTo>
                      <a:pt x="869245" y="855980"/>
                    </a:lnTo>
                    <a:close/>
                    <a:moveTo>
                      <a:pt x="2619304" y="607060"/>
                    </a:moveTo>
                    <a:lnTo>
                      <a:pt x="2550724" y="624840"/>
                    </a:lnTo>
                    <a:lnTo>
                      <a:pt x="2517704" y="660400"/>
                    </a:lnTo>
                    <a:lnTo>
                      <a:pt x="2482144" y="690880"/>
                    </a:lnTo>
                    <a:lnTo>
                      <a:pt x="2449124" y="716280"/>
                    </a:lnTo>
                    <a:lnTo>
                      <a:pt x="2395784" y="708660"/>
                    </a:lnTo>
                    <a:lnTo>
                      <a:pt x="2398324" y="673100"/>
                    </a:lnTo>
                    <a:lnTo>
                      <a:pt x="2398324" y="637540"/>
                    </a:lnTo>
                    <a:lnTo>
                      <a:pt x="2372924" y="614680"/>
                    </a:lnTo>
                    <a:lnTo>
                      <a:pt x="2339904" y="609600"/>
                    </a:lnTo>
                    <a:lnTo>
                      <a:pt x="2289104" y="614680"/>
                    </a:lnTo>
                    <a:lnTo>
                      <a:pt x="2243384" y="637540"/>
                    </a:lnTo>
                    <a:lnTo>
                      <a:pt x="2215444" y="673100"/>
                    </a:lnTo>
                    <a:lnTo>
                      <a:pt x="2215444" y="718820"/>
                    </a:lnTo>
                    <a:lnTo>
                      <a:pt x="2187504" y="726440"/>
                    </a:lnTo>
                    <a:lnTo>
                      <a:pt x="2139244" y="726440"/>
                    </a:lnTo>
                    <a:lnTo>
                      <a:pt x="2116384" y="774700"/>
                    </a:lnTo>
                    <a:lnTo>
                      <a:pt x="2088444" y="812800"/>
                    </a:lnTo>
                    <a:lnTo>
                      <a:pt x="2083364" y="854710"/>
                    </a:lnTo>
                    <a:lnTo>
                      <a:pt x="2056694" y="903605"/>
                    </a:lnTo>
                    <a:lnTo>
                      <a:pt x="2063679" y="980440"/>
                    </a:lnTo>
                    <a:lnTo>
                      <a:pt x="2088444" y="1049655"/>
                    </a:lnTo>
                    <a:lnTo>
                      <a:pt x="2111304" y="1076325"/>
                    </a:lnTo>
                    <a:lnTo>
                      <a:pt x="2153849" y="1082675"/>
                    </a:lnTo>
                    <a:lnTo>
                      <a:pt x="2217984" y="1066800"/>
                    </a:lnTo>
                    <a:lnTo>
                      <a:pt x="2271324" y="1061720"/>
                    </a:lnTo>
                    <a:lnTo>
                      <a:pt x="2284024" y="1097280"/>
                    </a:lnTo>
                    <a:lnTo>
                      <a:pt x="2273864" y="1135380"/>
                    </a:lnTo>
                    <a:lnTo>
                      <a:pt x="2281484" y="1173480"/>
                    </a:lnTo>
                    <a:lnTo>
                      <a:pt x="2306884" y="1186180"/>
                    </a:lnTo>
                    <a:lnTo>
                      <a:pt x="2360224" y="1201420"/>
                    </a:lnTo>
                    <a:lnTo>
                      <a:pt x="2418644" y="1188720"/>
                    </a:lnTo>
                    <a:lnTo>
                      <a:pt x="2487224" y="1209040"/>
                    </a:lnTo>
                    <a:lnTo>
                      <a:pt x="2527864" y="1170940"/>
                    </a:lnTo>
                    <a:lnTo>
                      <a:pt x="2558344" y="1145540"/>
                    </a:lnTo>
                    <a:lnTo>
                      <a:pt x="2637084" y="1115060"/>
                    </a:lnTo>
                    <a:lnTo>
                      <a:pt x="2662484" y="1165860"/>
                    </a:lnTo>
                    <a:lnTo>
                      <a:pt x="2751384" y="1160780"/>
                    </a:lnTo>
                    <a:lnTo>
                      <a:pt x="2802184" y="1112520"/>
                    </a:lnTo>
                    <a:lnTo>
                      <a:pt x="2845364" y="1074420"/>
                    </a:lnTo>
                    <a:lnTo>
                      <a:pt x="2878384" y="988060"/>
                    </a:lnTo>
                    <a:lnTo>
                      <a:pt x="2880924" y="939800"/>
                    </a:lnTo>
                    <a:lnTo>
                      <a:pt x="2916484" y="881380"/>
                    </a:lnTo>
                    <a:lnTo>
                      <a:pt x="2898704" y="825500"/>
                    </a:lnTo>
                    <a:lnTo>
                      <a:pt x="2850444" y="787400"/>
                    </a:lnTo>
                    <a:lnTo>
                      <a:pt x="2784404" y="777240"/>
                    </a:lnTo>
                    <a:lnTo>
                      <a:pt x="2766624" y="741680"/>
                    </a:lnTo>
                    <a:lnTo>
                      <a:pt x="2741224" y="688340"/>
                    </a:lnTo>
                    <a:lnTo>
                      <a:pt x="2690424" y="642620"/>
                    </a:lnTo>
                    <a:lnTo>
                      <a:pt x="2619304" y="607060"/>
                    </a:lnTo>
                    <a:close/>
                    <a:moveTo>
                      <a:pt x="2492304" y="0"/>
                    </a:moveTo>
                    <a:lnTo>
                      <a:pt x="2532944" y="5080"/>
                    </a:lnTo>
                    <a:lnTo>
                      <a:pt x="2654864" y="66040"/>
                    </a:lnTo>
                    <a:lnTo>
                      <a:pt x="2685344" y="193040"/>
                    </a:lnTo>
                    <a:lnTo>
                      <a:pt x="2715824" y="223520"/>
                    </a:lnTo>
                    <a:lnTo>
                      <a:pt x="2832664" y="259080"/>
                    </a:lnTo>
                    <a:lnTo>
                      <a:pt x="2868224" y="238760"/>
                    </a:lnTo>
                    <a:lnTo>
                      <a:pt x="2888544" y="142240"/>
                    </a:lnTo>
                    <a:lnTo>
                      <a:pt x="2913944" y="106680"/>
                    </a:lnTo>
                    <a:lnTo>
                      <a:pt x="2969824" y="101600"/>
                    </a:lnTo>
                    <a:lnTo>
                      <a:pt x="3010464" y="142240"/>
                    </a:lnTo>
                    <a:lnTo>
                      <a:pt x="2959664" y="223520"/>
                    </a:lnTo>
                    <a:lnTo>
                      <a:pt x="2974904" y="254000"/>
                    </a:lnTo>
                    <a:lnTo>
                      <a:pt x="3005384" y="299720"/>
                    </a:lnTo>
                    <a:lnTo>
                      <a:pt x="3025704" y="335280"/>
                    </a:lnTo>
                    <a:lnTo>
                      <a:pt x="3005384" y="426720"/>
                    </a:lnTo>
                    <a:lnTo>
                      <a:pt x="3046024" y="477520"/>
                    </a:lnTo>
                    <a:lnTo>
                      <a:pt x="3157784" y="497840"/>
                    </a:lnTo>
                    <a:lnTo>
                      <a:pt x="3223824" y="497840"/>
                    </a:lnTo>
                    <a:lnTo>
                      <a:pt x="3325424" y="452120"/>
                    </a:lnTo>
                    <a:lnTo>
                      <a:pt x="3477824" y="472440"/>
                    </a:lnTo>
                    <a:lnTo>
                      <a:pt x="3823264" y="502920"/>
                    </a:lnTo>
                    <a:lnTo>
                      <a:pt x="3874064" y="487680"/>
                    </a:lnTo>
                    <a:lnTo>
                      <a:pt x="3909624" y="391160"/>
                    </a:lnTo>
                    <a:lnTo>
                      <a:pt x="3955344" y="370840"/>
                    </a:lnTo>
                    <a:lnTo>
                      <a:pt x="4006144" y="386080"/>
                    </a:lnTo>
                    <a:lnTo>
                      <a:pt x="4133144" y="441960"/>
                    </a:lnTo>
                    <a:lnTo>
                      <a:pt x="4214424" y="508000"/>
                    </a:lnTo>
                    <a:lnTo>
                      <a:pt x="4219504" y="558800"/>
                    </a:lnTo>
                    <a:lnTo>
                      <a:pt x="4224584" y="614680"/>
                    </a:lnTo>
                    <a:lnTo>
                      <a:pt x="4265224" y="645160"/>
                    </a:lnTo>
                    <a:lnTo>
                      <a:pt x="4300784" y="685800"/>
                    </a:lnTo>
                    <a:lnTo>
                      <a:pt x="4305864" y="889000"/>
                    </a:lnTo>
                    <a:lnTo>
                      <a:pt x="4346504" y="939800"/>
                    </a:lnTo>
                    <a:lnTo>
                      <a:pt x="4493824" y="1036320"/>
                    </a:lnTo>
                    <a:lnTo>
                      <a:pt x="4478584" y="1092200"/>
                    </a:lnTo>
                    <a:lnTo>
                      <a:pt x="4488744" y="1143000"/>
                    </a:lnTo>
                    <a:lnTo>
                      <a:pt x="4539544" y="1193800"/>
                    </a:lnTo>
                    <a:lnTo>
                      <a:pt x="4630984" y="1259840"/>
                    </a:lnTo>
                    <a:lnTo>
                      <a:pt x="4676704" y="1351280"/>
                    </a:lnTo>
                    <a:lnTo>
                      <a:pt x="4641144" y="1468120"/>
                    </a:lnTo>
                    <a:lnTo>
                      <a:pt x="4600504" y="1447800"/>
                    </a:lnTo>
                    <a:lnTo>
                      <a:pt x="4524304" y="1478280"/>
                    </a:lnTo>
                    <a:lnTo>
                      <a:pt x="4488744" y="1539240"/>
                    </a:lnTo>
                    <a:lnTo>
                      <a:pt x="4443024" y="1544320"/>
                    </a:lnTo>
                    <a:lnTo>
                      <a:pt x="4387144" y="1544320"/>
                    </a:lnTo>
                    <a:lnTo>
                      <a:pt x="4392224" y="1620520"/>
                    </a:lnTo>
                    <a:lnTo>
                      <a:pt x="4305864" y="1615440"/>
                    </a:lnTo>
                    <a:lnTo>
                      <a:pt x="4229664" y="1564640"/>
                    </a:lnTo>
                    <a:lnTo>
                      <a:pt x="4183944" y="1559560"/>
                    </a:lnTo>
                    <a:lnTo>
                      <a:pt x="4163624" y="1610360"/>
                    </a:lnTo>
                    <a:lnTo>
                      <a:pt x="4183944" y="1666240"/>
                    </a:lnTo>
                    <a:lnTo>
                      <a:pt x="4336344" y="1762760"/>
                    </a:lnTo>
                    <a:lnTo>
                      <a:pt x="4371904" y="1757680"/>
                    </a:lnTo>
                    <a:lnTo>
                      <a:pt x="4432864" y="1717040"/>
                    </a:lnTo>
                    <a:lnTo>
                      <a:pt x="4580184" y="1706880"/>
                    </a:lnTo>
                    <a:lnTo>
                      <a:pt x="4646224" y="1788160"/>
                    </a:lnTo>
                    <a:lnTo>
                      <a:pt x="4636064" y="1844040"/>
                    </a:lnTo>
                    <a:lnTo>
                      <a:pt x="4554784" y="2072640"/>
                    </a:lnTo>
                    <a:lnTo>
                      <a:pt x="4503984" y="2092960"/>
                    </a:lnTo>
                    <a:lnTo>
                      <a:pt x="4376984" y="2113280"/>
                    </a:lnTo>
                    <a:lnTo>
                      <a:pt x="4336344" y="2143760"/>
                    </a:lnTo>
                    <a:lnTo>
                      <a:pt x="4321104" y="2235200"/>
                    </a:lnTo>
                    <a:lnTo>
                      <a:pt x="4321104" y="2296160"/>
                    </a:lnTo>
                    <a:lnTo>
                      <a:pt x="4346504" y="2321560"/>
                    </a:lnTo>
                    <a:lnTo>
                      <a:pt x="4366824" y="2362200"/>
                    </a:lnTo>
                    <a:lnTo>
                      <a:pt x="4326184" y="2407920"/>
                    </a:lnTo>
                    <a:lnTo>
                      <a:pt x="4107744" y="2311400"/>
                    </a:lnTo>
                    <a:lnTo>
                      <a:pt x="4087424" y="2133600"/>
                    </a:lnTo>
                    <a:lnTo>
                      <a:pt x="4102664" y="2072640"/>
                    </a:lnTo>
                    <a:lnTo>
                      <a:pt x="4183944" y="2052320"/>
                    </a:lnTo>
                    <a:lnTo>
                      <a:pt x="4183944" y="2001520"/>
                    </a:lnTo>
                    <a:lnTo>
                      <a:pt x="4092504" y="1894840"/>
                    </a:lnTo>
                    <a:lnTo>
                      <a:pt x="4021384" y="1889760"/>
                    </a:lnTo>
                    <a:lnTo>
                      <a:pt x="4062024" y="1818640"/>
                    </a:lnTo>
                    <a:lnTo>
                      <a:pt x="3995984" y="1711960"/>
                    </a:lnTo>
                    <a:lnTo>
                      <a:pt x="3965504" y="1722120"/>
                    </a:lnTo>
                    <a:lnTo>
                      <a:pt x="3955344" y="1762760"/>
                    </a:lnTo>
                    <a:lnTo>
                      <a:pt x="3935024" y="1783080"/>
                    </a:lnTo>
                    <a:lnTo>
                      <a:pt x="3813104" y="1778000"/>
                    </a:lnTo>
                    <a:lnTo>
                      <a:pt x="3808024" y="1798320"/>
                    </a:lnTo>
                    <a:lnTo>
                      <a:pt x="3818184" y="1854200"/>
                    </a:lnTo>
                    <a:lnTo>
                      <a:pt x="3802944" y="1905000"/>
                    </a:lnTo>
                    <a:lnTo>
                      <a:pt x="3747064" y="2006600"/>
                    </a:lnTo>
                    <a:lnTo>
                      <a:pt x="3736904" y="2067560"/>
                    </a:lnTo>
                    <a:lnTo>
                      <a:pt x="3762304" y="2123440"/>
                    </a:lnTo>
                    <a:lnTo>
                      <a:pt x="4021384" y="2336800"/>
                    </a:lnTo>
                    <a:lnTo>
                      <a:pt x="4036624" y="2387600"/>
                    </a:lnTo>
                    <a:lnTo>
                      <a:pt x="4026464" y="2484120"/>
                    </a:lnTo>
                    <a:lnTo>
                      <a:pt x="3990904" y="2524760"/>
                    </a:lnTo>
                    <a:lnTo>
                      <a:pt x="3924864" y="2514600"/>
                    </a:lnTo>
                    <a:lnTo>
                      <a:pt x="3787704" y="2540000"/>
                    </a:lnTo>
                    <a:lnTo>
                      <a:pt x="3777544" y="2580640"/>
                    </a:lnTo>
                    <a:lnTo>
                      <a:pt x="3802944" y="2626360"/>
                    </a:lnTo>
                    <a:lnTo>
                      <a:pt x="3787704" y="2661920"/>
                    </a:lnTo>
                    <a:lnTo>
                      <a:pt x="3716584" y="2778760"/>
                    </a:lnTo>
                    <a:lnTo>
                      <a:pt x="3706424" y="2829560"/>
                    </a:lnTo>
                    <a:lnTo>
                      <a:pt x="3675944" y="2839720"/>
                    </a:lnTo>
                    <a:lnTo>
                      <a:pt x="3620064" y="2819400"/>
                    </a:lnTo>
                    <a:lnTo>
                      <a:pt x="3589584" y="2839720"/>
                    </a:lnTo>
                    <a:lnTo>
                      <a:pt x="3589584" y="2875280"/>
                    </a:lnTo>
                    <a:lnTo>
                      <a:pt x="3625144" y="2910840"/>
                    </a:lnTo>
                    <a:lnTo>
                      <a:pt x="3569264" y="2946400"/>
                    </a:lnTo>
                    <a:lnTo>
                      <a:pt x="3493064" y="2931160"/>
                    </a:lnTo>
                    <a:lnTo>
                      <a:pt x="3487984" y="2860040"/>
                    </a:lnTo>
                    <a:lnTo>
                      <a:pt x="3442264" y="2819400"/>
                    </a:lnTo>
                    <a:lnTo>
                      <a:pt x="3421944" y="2753360"/>
                    </a:lnTo>
                    <a:lnTo>
                      <a:pt x="3371144" y="2697480"/>
                    </a:lnTo>
                    <a:lnTo>
                      <a:pt x="3259384" y="2672080"/>
                    </a:lnTo>
                    <a:lnTo>
                      <a:pt x="3152704" y="2717800"/>
                    </a:lnTo>
                    <a:lnTo>
                      <a:pt x="3106984" y="2753360"/>
                    </a:lnTo>
                    <a:lnTo>
                      <a:pt x="3071424" y="2733040"/>
                    </a:lnTo>
                    <a:lnTo>
                      <a:pt x="3066344" y="2565400"/>
                    </a:lnTo>
                    <a:lnTo>
                      <a:pt x="3081584" y="2509520"/>
                    </a:lnTo>
                    <a:lnTo>
                      <a:pt x="3183184" y="2428240"/>
                    </a:lnTo>
                    <a:lnTo>
                      <a:pt x="3244144" y="2331720"/>
                    </a:lnTo>
                    <a:lnTo>
                      <a:pt x="3279704" y="2306320"/>
                    </a:lnTo>
                    <a:lnTo>
                      <a:pt x="3294944" y="2331720"/>
                    </a:lnTo>
                    <a:lnTo>
                      <a:pt x="3274624" y="2413000"/>
                    </a:lnTo>
                    <a:lnTo>
                      <a:pt x="3274624" y="2458720"/>
                    </a:lnTo>
                    <a:lnTo>
                      <a:pt x="3315264" y="2468880"/>
                    </a:lnTo>
                    <a:lnTo>
                      <a:pt x="3381304" y="2413000"/>
                    </a:lnTo>
                    <a:lnTo>
                      <a:pt x="3391464" y="2367280"/>
                    </a:lnTo>
                    <a:lnTo>
                      <a:pt x="3350824" y="2280920"/>
                    </a:lnTo>
                    <a:lnTo>
                      <a:pt x="3340664" y="2250440"/>
                    </a:lnTo>
                    <a:lnTo>
                      <a:pt x="3381304" y="2133600"/>
                    </a:lnTo>
                    <a:lnTo>
                      <a:pt x="3447344" y="2108200"/>
                    </a:lnTo>
                    <a:lnTo>
                      <a:pt x="3366064" y="2026920"/>
                    </a:lnTo>
                    <a:lnTo>
                      <a:pt x="3350824" y="2072640"/>
                    </a:lnTo>
                    <a:lnTo>
                      <a:pt x="3320344" y="2133600"/>
                    </a:lnTo>
                    <a:lnTo>
                      <a:pt x="3305104" y="2179320"/>
                    </a:lnTo>
                    <a:lnTo>
                      <a:pt x="3228904" y="2209800"/>
                    </a:lnTo>
                    <a:lnTo>
                      <a:pt x="3122224" y="2209800"/>
                    </a:lnTo>
                    <a:lnTo>
                      <a:pt x="3086664" y="2225040"/>
                    </a:lnTo>
                    <a:lnTo>
                      <a:pt x="3086664" y="2260600"/>
                    </a:lnTo>
                    <a:lnTo>
                      <a:pt x="3071424" y="2291080"/>
                    </a:lnTo>
                    <a:lnTo>
                      <a:pt x="3010464" y="2301240"/>
                    </a:lnTo>
                    <a:lnTo>
                      <a:pt x="2990144" y="2316480"/>
                    </a:lnTo>
                    <a:lnTo>
                      <a:pt x="2985064" y="2362200"/>
                    </a:lnTo>
                    <a:lnTo>
                      <a:pt x="2964744" y="2392680"/>
                    </a:lnTo>
                    <a:lnTo>
                      <a:pt x="2852984" y="2433320"/>
                    </a:lnTo>
                    <a:lnTo>
                      <a:pt x="2852984" y="2489200"/>
                    </a:lnTo>
                    <a:lnTo>
                      <a:pt x="2812344" y="2499360"/>
                    </a:lnTo>
                    <a:lnTo>
                      <a:pt x="2792024" y="2524760"/>
                    </a:lnTo>
                    <a:lnTo>
                      <a:pt x="2807264" y="2585720"/>
                    </a:lnTo>
                    <a:lnTo>
                      <a:pt x="2812344" y="2616200"/>
                    </a:lnTo>
                    <a:lnTo>
                      <a:pt x="2771704" y="2636520"/>
                    </a:lnTo>
                    <a:lnTo>
                      <a:pt x="2736144" y="2697480"/>
                    </a:lnTo>
                    <a:lnTo>
                      <a:pt x="2756464" y="2758440"/>
                    </a:lnTo>
                    <a:lnTo>
                      <a:pt x="2776784" y="2783840"/>
                    </a:lnTo>
                    <a:lnTo>
                      <a:pt x="2751384" y="2824480"/>
                    </a:lnTo>
                    <a:lnTo>
                      <a:pt x="2675184" y="2854960"/>
                    </a:lnTo>
                    <a:lnTo>
                      <a:pt x="2665024" y="2915920"/>
                    </a:lnTo>
                    <a:lnTo>
                      <a:pt x="2558344" y="2921000"/>
                    </a:lnTo>
                    <a:lnTo>
                      <a:pt x="2548184" y="2966720"/>
                    </a:lnTo>
                    <a:lnTo>
                      <a:pt x="2487224" y="2976880"/>
                    </a:lnTo>
                    <a:lnTo>
                      <a:pt x="2334824" y="2895600"/>
                    </a:lnTo>
                    <a:lnTo>
                      <a:pt x="2294184" y="2799080"/>
                    </a:lnTo>
                    <a:lnTo>
                      <a:pt x="2268784" y="2545080"/>
                    </a:lnTo>
                    <a:lnTo>
                      <a:pt x="2228144" y="2545080"/>
                    </a:lnTo>
                    <a:lnTo>
                      <a:pt x="2223064" y="2778760"/>
                    </a:lnTo>
                    <a:lnTo>
                      <a:pt x="2202744" y="2829560"/>
                    </a:lnTo>
                    <a:lnTo>
                      <a:pt x="2167184" y="2870200"/>
                    </a:lnTo>
                    <a:lnTo>
                      <a:pt x="2167184" y="2915920"/>
                    </a:lnTo>
                    <a:lnTo>
                      <a:pt x="1994464" y="2987040"/>
                    </a:lnTo>
                    <a:lnTo>
                      <a:pt x="1974144" y="3022600"/>
                    </a:lnTo>
                    <a:lnTo>
                      <a:pt x="1913184" y="3246120"/>
                    </a:lnTo>
                    <a:lnTo>
                      <a:pt x="1882704" y="3276600"/>
                    </a:lnTo>
                    <a:lnTo>
                      <a:pt x="1770944" y="3302000"/>
                    </a:lnTo>
                    <a:lnTo>
                      <a:pt x="1725224" y="3337560"/>
                    </a:lnTo>
                    <a:lnTo>
                      <a:pt x="1659184" y="3327400"/>
                    </a:lnTo>
                    <a:lnTo>
                      <a:pt x="1649024" y="3281680"/>
                    </a:lnTo>
                    <a:lnTo>
                      <a:pt x="1684584" y="3210560"/>
                    </a:lnTo>
                    <a:lnTo>
                      <a:pt x="1542344" y="3180080"/>
                    </a:lnTo>
                    <a:lnTo>
                      <a:pt x="1527104" y="3078480"/>
                    </a:lnTo>
                    <a:lnTo>
                      <a:pt x="1603304" y="2981960"/>
                    </a:lnTo>
                    <a:lnTo>
                      <a:pt x="1557584" y="2961640"/>
                    </a:lnTo>
                    <a:lnTo>
                      <a:pt x="1522024" y="2931160"/>
                    </a:lnTo>
                    <a:lnTo>
                      <a:pt x="1491544" y="2758440"/>
                    </a:lnTo>
                    <a:lnTo>
                      <a:pt x="1516944" y="2712720"/>
                    </a:lnTo>
                    <a:lnTo>
                      <a:pt x="1613464" y="2677160"/>
                    </a:lnTo>
                    <a:lnTo>
                      <a:pt x="1618544" y="2636520"/>
                    </a:lnTo>
                    <a:lnTo>
                      <a:pt x="1669344" y="2621280"/>
                    </a:lnTo>
                    <a:lnTo>
                      <a:pt x="1654104" y="2580640"/>
                    </a:lnTo>
                    <a:lnTo>
                      <a:pt x="1582984" y="2590800"/>
                    </a:lnTo>
                    <a:lnTo>
                      <a:pt x="1557584" y="2631440"/>
                    </a:lnTo>
                    <a:lnTo>
                      <a:pt x="1532184" y="2656840"/>
                    </a:lnTo>
                    <a:lnTo>
                      <a:pt x="1415344" y="2646680"/>
                    </a:lnTo>
                    <a:lnTo>
                      <a:pt x="1359464" y="2616200"/>
                    </a:lnTo>
                    <a:lnTo>
                      <a:pt x="1293424" y="2550160"/>
                    </a:lnTo>
                    <a:lnTo>
                      <a:pt x="1196906" y="2534920"/>
                    </a:lnTo>
                    <a:lnTo>
                      <a:pt x="1151186" y="2494280"/>
                    </a:lnTo>
                    <a:lnTo>
                      <a:pt x="1059746" y="2301240"/>
                    </a:lnTo>
                    <a:lnTo>
                      <a:pt x="1054666" y="2225040"/>
                    </a:lnTo>
                    <a:lnTo>
                      <a:pt x="1110546" y="2128520"/>
                    </a:lnTo>
                    <a:lnTo>
                      <a:pt x="1090226" y="2062480"/>
                    </a:lnTo>
                    <a:lnTo>
                      <a:pt x="1115626" y="1981200"/>
                    </a:lnTo>
                    <a:lnTo>
                      <a:pt x="1161346" y="1981200"/>
                    </a:lnTo>
                    <a:lnTo>
                      <a:pt x="1217226" y="2006600"/>
                    </a:lnTo>
                    <a:lnTo>
                      <a:pt x="1227386" y="2062480"/>
                    </a:lnTo>
                    <a:lnTo>
                      <a:pt x="1273104" y="2138680"/>
                    </a:lnTo>
                    <a:lnTo>
                      <a:pt x="1288344" y="2194560"/>
                    </a:lnTo>
                    <a:lnTo>
                      <a:pt x="1252784" y="2235200"/>
                    </a:lnTo>
                    <a:lnTo>
                      <a:pt x="1318824" y="2397760"/>
                    </a:lnTo>
                    <a:lnTo>
                      <a:pt x="1354384" y="2413000"/>
                    </a:lnTo>
                    <a:lnTo>
                      <a:pt x="1471224" y="2463800"/>
                    </a:lnTo>
                    <a:lnTo>
                      <a:pt x="1542344" y="2453640"/>
                    </a:lnTo>
                    <a:lnTo>
                      <a:pt x="1522024" y="2407920"/>
                    </a:lnTo>
                    <a:lnTo>
                      <a:pt x="1400104" y="2321560"/>
                    </a:lnTo>
                    <a:lnTo>
                      <a:pt x="1369624" y="2321560"/>
                    </a:lnTo>
                    <a:lnTo>
                      <a:pt x="1323904" y="2275840"/>
                    </a:lnTo>
                    <a:lnTo>
                      <a:pt x="1334064" y="2219960"/>
                    </a:lnTo>
                    <a:lnTo>
                      <a:pt x="1359464" y="2194560"/>
                    </a:lnTo>
                    <a:lnTo>
                      <a:pt x="1364544" y="2133600"/>
                    </a:lnTo>
                    <a:lnTo>
                      <a:pt x="1400104" y="2153920"/>
                    </a:lnTo>
                    <a:lnTo>
                      <a:pt x="1440744" y="2174240"/>
                    </a:lnTo>
                    <a:lnTo>
                      <a:pt x="1486464" y="2138680"/>
                    </a:lnTo>
                    <a:lnTo>
                      <a:pt x="1527104" y="2159000"/>
                    </a:lnTo>
                    <a:lnTo>
                      <a:pt x="1542344" y="2209800"/>
                    </a:lnTo>
                    <a:lnTo>
                      <a:pt x="1522024" y="2255520"/>
                    </a:lnTo>
                    <a:lnTo>
                      <a:pt x="1567744" y="2296160"/>
                    </a:lnTo>
                    <a:lnTo>
                      <a:pt x="1664264" y="2341880"/>
                    </a:lnTo>
                    <a:lnTo>
                      <a:pt x="1735384" y="2326640"/>
                    </a:lnTo>
                    <a:lnTo>
                      <a:pt x="1735384" y="2255520"/>
                    </a:lnTo>
                    <a:lnTo>
                      <a:pt x="1649024" y="2128520"/>
                    </a:lnTo>
                    <a:lnTo>
                      <a:pt x="1613464" y="2103120"/>
                    </a:lnTo>
                    <a:lnTo>
                      <a:pt x="1567744" y="2108200"/>
                    </a:lnTo>
                    <a:lnTo>
                      <a:pt x="1501704" y="2103120"/>
                    </a:lnTo>
                    <a:lnTo>
                      <a:pt x="1440744" y="2082800"/>
                    </a:lnTo>
                    <a:lnTo>
                      <a:pt x="1395024" y="2098040"/>
                    </a:lnTo>
                    <a:lnTo>
                      <a:pt x="1339144" y="2067560"/>
                    </a:lnTo>
                    <a:lnTo>
                      <a:pt x="1328984" y="2032000"/>
                    </a:lnTo>
                    <a:lnTo>
                      <a:pt x="1328984" y="1986280"/>
                    </a:lnTo>
                    <a:lnTo>
                      <a:pt x="1410264" y="1981200"/>
                    </a:lnTo>
                    <a:lnTo>
                      <a:pt x="1455984" y="1996440"/>
                    </a:lnTo>
                    <a:lnTo>
                      <a:pt x="1501704" y="1981200"/>
                    </a:lnTo>
                    <a:lnTo>
                      <a:pt x="1572824" y="2006600"/>
                    </a:lnTo>
                    <a:lnTo>
                      <a:pt x="1654104" y="2021840"/>
                    </a:lnTo>
                    <a:lnTo>
                      <a:pt x="1669344" y="1981200"/>
                    </a:lnTo>
                    <a:lnTo>
                      <a:pt x="1593144" y="1945640"/>
                    </a:lnTo>
                    <a:lnTo>
                      <a:pt x="1572824" y="1915160"/>
                    </a:lnTo>
                    <a:lnTo>
                      <a:pt x="1562664" y="1889760"/>
                    </a:lnTo>
                    <a:lnTo>
                      <a:pt x="1476304" y="1889760"/>
                    </a:lnTo>
                    <a:lnTo>
                      <a:pt x="1445824" y="1915160"/>
                    </a:lnTo>
                    <a:lnTo>
                      <a:pt x="1425504" y="1950720"/>
                    </a:lnTo>
                    <a:lnTo>
                      <a:pt x="1395024" y="1950720"/>
                    </a:lnTo>
                    <a:lnTo>
                      <a:pt x="1369624" y="1905000"/>
                    </a:lnTo>
                    <a:lnTo>
                      <a:pt x="1323904" y="1894840"/>
                    </a:lnTo>
                    <a:lnTo>
                      <a:pt x="1328984" y="1854200"/>
                    </a:lnTo>
                    <a:lnTo>
                      <a:pt x="1364544" y="1818640"/>
                    </a:lnTo>
                    <a:lnTo>
                      <a:pt x="1374704" y="1757680"/>
                    </a:lnTo>
                    <a:lnTo>
                      <a:pt x="1364544" y="1630680"/>
                    </a:lnTo>
                    <a:lnTo>
                      <a:pt x="1389944" y="1574800"/>
                    </a:lnTo>
                    <a:lnTo>
                      <a:pt x="1400104" y="1493520"/>
                    </a:lnTo>
                    <a:lnTo>
                      <a:pt x="1420424" y="1412240"/>
                    </a:lnTo>
                    <a:lnTo>
                      <a:pt x="1379784" y="1381760"/>
                    </a:lnTo>
                    <a:lnTo>
                      <a:pt x="1374704" y="1422400"/>
                    </a:lnTo>
                    <a:lnTo>
                      <a:pt x="1359464" y="1478280"/>
                    </a:lnTo>
                    <a:lnTo>
                      <a:pt x="1323904" y="1529080"/>
                    </a:lnTo>
                    <a:lnTo>
                      <a:pt x="1278184" y="1534160"/>
                    </a:lnTo>
                    <a:lnTo>
                      <a:pt x="1268024" y="1483360"/>
                    </a:lnTo>
                    <a:lnTo>
                      <a:pt x="1288344" y="1376680"/>
                    </a:lnTo>
                    <a:lnTo>
                      <a:pt x="1318824" y="1300480"/>
                    </a:lnTo>
                    <a:lnTo>
                      <a:pt x="1308664" y="1249680"/>
                    </a:lnTo>
                    <a:lnTo>
                      <a:pt x="1252784" y="1183640"/>
                    </a:lnTo>
                    <a:lnTo>
                      <a:pt x="1227386" y="1143000"/>
                    </a:lnTo>
                    <a:lnTo>
                      <a:pt x="1207066" y="1107440"/>
                    </a:lnTo>
                    <a:lnTo>
                      <a:pt x="1166426" y="1107440"/>
                    </a:lnTo>
                    <a:lnTo>
                      <a:pt x="1135946" y="1148080"/>
                    </a:lnTo>
                    <a:lnTo>
                      <a:pt x="1130866" y="1193800"/>
                    </a:lnTo>
                    <a:lnTo>
                      <a:pt x="1039426" y="1209040"/>
                    </a:lnTo>
                    <a:lnTo>
                      <a:pt x="1029266" y="1143000"/>
                    </a:lnTo>
                    <a:lnTo>
                      <a:pt x="1034346" y="1071880"/>
                    </a:lnTo>
                    <a:lnTo>
                      <a:pt x="1019106" y="985520"/>
                    </a:lnTo>
                    <a:lnTo>
                      <a:pt x="1059746" y="904240"/>
                    </a:lnTo>
                    <a:lnTo>
                      <a:pt x="1095306" y="894080"/>
                    </a:lnTo>
                    <a:lnTo>
                      <a:pt x="1161346" y="919480"/>
                    </a:lnTo>
                    <a:lnTo>
                      <a:pt x="1191826" y="919480"/>
                    </a:lnTo>
                    <a:lnTo>
                      <a:pt x="1247706" y="863600"/>
                    </a:lnTo>
                    <a:lnTo>
                      <a:pt x="1278184" y="873760"/>
                    </a:lnTo>
                    <a:lnTo>
                      <a:pt x="1288344" y="919480"/>
                    </a:lnTo>
                    <a:lnTo>
                      <a:pt x="1257864" y="970280"/>
                    </a:lnTo>
                    <a:lnTo>
                      <a:pt x="1262944" y="1010920"/>
                    </a:lnTo>
                    <a:lnTo>
                      <a:pt x="1323904" y="1071880"/>
                    </a:lnTo>
                    <a:lnTo>
                      <a:pt x="1369624" y="1041400"/>
                    </a:lnTo>
                    <a:lnTo>
                      <a:pt x="1384864" y="1076960"/>
                    </a:lnTo>
                    <a:lnTo>
                      <a:pt x="1435664" y="1127760"/>
                    </a:lnTo>
                    <a:lnTo>
                      <a:pt x="1481384" y="1112520"/>
                    </a:lnTo>
                    <a:lnTo>
                      <a:pt x="1491544" y="1071880"/>
                    </a:lnTo>
                    <a:lnTo>
                      <a:pt x="1303584" y="822960"/>
                    </a:lnTo>
                    <a:lnTo>
                      <a:pt x="1283264" y="797560"/>
                    </a:lnTo>
                    <a:lnTo>
                      <a:pt x="1293424" y="762000"/>
                    </a:lnTo>
                    <a:lnTo>
                      <a:pt x="1283264" y="741680"/>
                    </a:lnTo>
                    <a:lnTo>
                      <a:pt x="1222306" y="726440"/>
                    </a:lnTo>
                    <a:lnTo>
                      <a:pt x="1146106" y="650240"/>
                    </a:lnTo>
                    <a:lnTo>
                      <a:pt x="1151186" y="614680"/>
                    </a:lnTo>
                    <a:lnTo>
                      <a:pt x="1207066" y="609600"/>
                    </a:lnTo>
                    <a:lnTo>
                      <a:pt x="1237546" y="513080"/>
                    </a:lnTo>
                    <a:lnTo>
                      <a:pt x="1349304" y="467360"/>
                    </a:lnTo>
                    <a:lnTo>
                      <a:pt x="1359464" y="441960"/>
                    </a:lnTo>
                    <a:lnTo>
                      <a:pt x="1318824" y="416560"/>
                    </a:lnTo>
                    <a:lnTo>
                      <a:pt x="1308664" y="375920"/>
                    </a:lnTo>
                    <a:lnTo>
                      <a:pt x="1364544" y="269240"/>
                    </a:lnTo>
                    <a:lnTo>
                      <a:pt x="1435664" y="259080"/>
                    </a:lnTo>
                    <a:lnTo>
                      <a:pt x="1643944" y="228600"/>
                    </a:lnTo>
                    <a:lnTo>
                      <a:pt x="1770944" y="182880"/>
                    </a:lnTo>
                    <a:lnTo>
                      <a:pt x="1821744" y="177800"/>
                    </a:lnTo>
                    <a:lnTo>
                      <a:pt x="1836984" y="218440"/>
                    </a:lnTo>
                    <a:lnTo>
                      <a:pt x="1765864" y="365760"/>
                    </a:lnTo>
                    <a:lnTo>
                      <a:pt x="1786184" y="416560"/>
                    </a:lnTo>
                    <a:lnTo>
                      <a:pt x="1806504" y="447040"/>
                    </a:lnTo>
                    <a:lnTo>
                      <a:pt x="1923344" y="441960"/>
                    </a:lnTo>
                    <a:lnTo>
                      <a:pt x="2207824" y="360680"/>
                    </a:lnTo>
                    <a:lnTo>
                      <a:pt x="2243384" y="289560"/>
                    </a:lnTo>
                    <a:lnTo>
                      <a:pt x="2284024" y="193040"/>
                    </a:lnTo>
                    <a:lnTo>
                      <a:pt x="2375464" y="172720"/>
                    </a:lnTo>
                    <a:lnTo>
                      <a:pt x="2370384" y="132080"/>
                    </a:lnTo>
                    <a:lnTo>
                      <a:pt x="2329744" y="30480"/>
                    </a:lnTo>
                    <a:lnTo>
                      <a:pt x="2492304" y="0"/>
                    </a:lnTo>
                    <a:close/>
                  </a:path>
                </a:pathLst>
              </a:cu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400">
                  <a:ln>
                    <a:solidFill>
                      <a:schemeClr val="accent1">
                        <a:alpha val="0"/>
                      </a:schemeClr>
                    </a:solidFill>
                  </a:ln>
                </a:endParaRPr>
              </a:p>
            </p:txBody>
          </p:sp>
        </p:grpSp>
        <p:grpSp>
          <p:nvGrpSpPr>
            <p:cNvPr id="16" name="경상권">
              <a:extLst>
                <a:ext uri="{FF2B5EF4-FFF2-40B4-BE49-F238E27FC236}">
                  <a16:creationId xmlns:a16="http://schemas.microsoft.com/office/drawing/2014/main" id="{60D5AFC0-68B2-30F4-8A0C-EC071EEBE754}"/>
                </a:ext>
              </a:extLst>
            </p:cNvPr>
            <p:cNvGrpSpPr/>
            <p:nvPr/>
          </p:nvGrpSpPr>
          <p:grpSpPr>
            <a:xfrm>
              <a:off x="5126567" y="3614928"/>
              <a:ext cx="4572169" cy="7009892"/>
              <a:chOff x="5126567" y="3614928"/>
              <a:chExt cx="4572169" cy="7009892"/>
            </a:xfrm>
            <a:grpFill/>
          </p:grpSpPr>
          <p:sp>
            <p:nvSpPr>
              <p:cNvPr id="35" name="부산광역시">
                <a:extLst>
                  <a:ext uri="{FF2B5EF4-FFF2-40B4-BE49-F238E27FC236}">
                    <a16:creationId xmlns:a16="http://schemas.microsoft.com/office/drawing/2014/main" id="{3B9E710C-6AAE-76C1-5786-11258858130F}"/>
                  </a:ext>
                </a:extLst>
              </p:cNvPr>
              <p:cNvSpPr/>
              <p:nvPr/>
            </p:nvSpPr>
            <p:spPr>
              <a:xfrm>
                <a:off x="8006715" y="8692515"/>
                <a:ext cx="981075" cy="866775"/>
              </a:xfrm>
              <a:custGeom>
                <a:avLst/>
                <a:gdLst>
                  <a:gd name="connsiteX0" fmla="*/ 963930 w 963930"/>
                  <a:gd name="connsiteY0" fmla="*/ 43815 h 866775"/>
                  <a:gd name="connsiteX1" fmla="*/ 923925 w 963930"/>
                  <a:gd name="connsiteY1" fmla="*/ 19050 h 866775"/>
                  <a:gd name="connsiteX2" fmla="*/ 872490 w 963930"/>
                  <a:gd name="connsiteY2" fmla="*/ 7620 h 866775"/>
                  <a:gd name="connsiteX3" fmla="*/ 826770 w 963930"/>
                  <a:gd name="connsiteY3" fmla="*/ 0 h 866775"/>
                  <a:gd name="connsiteX4" fmla="*/ 798195 w 963930"/>
                  <a:gd name="connsiteY4" fmla="*/ 28575 h 866775"/>
                  <a:gd name="connsiteX5" fmla="*/ 771525 w 963930"/>
                  <a:gd name="connsiteY5" fmla="*/ 72390 h 866775"/>
                  <a:gd name="connsiteX6" fmla="*/ 725805 w 963930"/>
                  <a:gd name="connsiteY6" fmla="*/ 78105 h 866775"/>
                  <a:gd name="connsiteX7" fmla="*/ 676275 w 963930"/>
                  <a:gd name="connsiteY7" fmla="*/ 78105 h 866775"/>
                  <a:gd name="connsiteX8" fmla="*/ 643890 w 963930"/>
                  <a:gd name="connsiteY8" fmla="*/ 85725 h 866775"/>
                  <a:gd name="connsiteX9" fmla="*/ 630555 w 963930"/>
                  <a:gd name="connsiteY9" fmla="*/ 125730 h 866775"/>
                  <a:gd name="connsiteX10" fmla="*/ 634365 w 963930"/>
                  <a:gd name="connsiteY10" fmla="*/ 163830 h 866775"/>
                  <a:gd name="connsiteX11" fmla="*/ 617220 w 963930"/>
                  <a:gd name="connsiteY11" fmla="*/ 203835 h 866775"/>
                  <a:gd name="connsiteX12" fmla="*/ 584835 w 963930"/>
                  <a:gd name="connsiteY12" fmla="*/ 240030 h 866775"/>
                  <a:gd name="connsiteX13" fmla="*/ 556260 w 963930"/>
                  <a:gd name="connsiteY13" fmla="*/ 245745 h 866775"/>
                  <a:gd name="connsiteX14" fmla="*/ 512445 w 963930"/>
                  <a:gd name="connsiteY14" fmla="*/ 228600 h 866775"/>
                  <a:gd name="connsiteX15" fmla="*/ 462915 w 963930"/>
                  <a:gd name="connsiteY15" fmla="*/ 240030 h 866775"/>
                  <a:gd name="connsiteX16" fmla="*/ 384810 w 963930"/>
                  <a:gd name="connsiteY16" fmla="*/ 281940 h 866775"/>
                  <a:gd name="connsiteX17" fmla="*/ 373380 w 963930"/>
                  <a:gd name="connsiteY17" fmla="*/ 329565 h 866775"/>
                  <a:gd name="connsiteX18" fmla="*/ 365760 w 963930"/>
                  <a:gd name="connsiteY18" fmla="*/ 392430 h 866775"/>
                  <a:gd name="connsiteX19" fmla="*/ 327660 w 963930"/>
                  <a:gd name="connsiteY19" fmla="*/ 432435 h 866775"/>
                  <a:gd name="connsiteX20" fmla="*/ 247650 w 963930"/>
                  <a:gd name="connsiteY20" fmla="*/ 449580 h 866775"/>
                  <a:gd name="connsiteX21" fmla="*/ 226695 w 963930"/>
                  <a:gd name="connsiteY21" fmla="*/ 489585 h 866775"/>
                  <a:gd name="connsiteX22" fmla="*/ 177165 w 963930"/>
                  <a:gd name="connsiteY22" fmla="*/ 537210 h 866775"/>
                  <a:gd name="connsiteX23" fmla="*/ 99060 w 963930"/>
                  <a:gd name="connsiteY23" fmla="*/ 577215 h 866775"/>
                  <a:gd name="connsiteX24" fmla="*/ 91440 w 963930"/>
                  <a:gd name="connsiteY24" fmla="*/ 617220 h 866775"/>
                  <a:gd name="connsiteX25" fmla="*/ 72390 w 963930"/>
                  <a:gd name="connsiteY25" fmla="*/ 649605 h 866775"/>
                  <a:gd name="connsiteX26" fmla="*/ 3810 w 963930"/>
                  <a:gd name="connsiteY26" fmla="*/ 672465 h 866775"/>
                  <a:gd name="connsiteX27" fmla="*/ 0 w 963930"/>
                  <a:gd name="connsiteY27" fmla="*/ 714375 h 866775"/>
                  <a:gd name="connsiteX28" fmla="*/ 41910 w 963930"/>
                  <a:gd name="connsiteY28" fmla="*/ 771525 h 866775"/>
                  <a:gd name="connsiteX29" fmla="*/ 83820 w 963930"/>
                  <a:gd name="connsiteY29" fmla="*/ 742950 h 866775"/>
                  <a:gd name="connsiteX30" fmla="*/ 108585 w 963930"/>
                  <a:gd name="connsiteY30" fmla="*/ 718185 h 866775"/>
                  <a:gd name="connsiteX31" fmla="*/ 158115 w 963930"/>
                  <a:gd name="connsiteY31" fmla="*/ 716280 h 866775"/>
                  <a:gd name="connsiteX32" fmla="*/ 184785 w 963930"/>
                  <a:gd name="connsiteY32" fmla="*/ 691515 h 866775"/>
                  <a:gd name="connsiteX33" fmla="*/ 182880 w 963930"/>
                  <a:gd name="connsiteY33" fmla="*/ 664845 h 866775"/>
                  <a:gd name="connsiteX34" fmla="*/ 224790 w 963930"/>
                  <a:gd name="connsiteY34" fmla="*/ 653415 h 866775"/>
                  <a:gd name="connsiteX35" fmla="*/ 243840 w 963930"/>
                  <a:gd name="connsiteY35" fmla="*/ 685800 h 866775"/>
                  <a:gd name="connsiteX36" fmla="*/ 222885 w 963930"/>
                  <a:gd name="connsiteY36" fmla="*/ 720090 h 866775"/>
                  <a:gd name="connsiteX37" fmla="*/ 240030 w 963930"/>
                  <a:gd name="connsiteY37" fmla="*/ 786765 h 866775"/>
                  <a:gd name="connsiteX38" fmla="*/ 264795 w 963930"/>
                  <a:gd name="connsiteY38" fmla="*/ 849630 h 866775"/>
                  <a:gd name="connsiteX39" fmla="*/ 300990 w 963930"/>
                  <a:gd name="connsiteY39" fmla="*/ 864870 h 866775"/>
                  <a:gd name="connsiteX40" fmla="*/ 335280 w 963930"/>
                  <a:gd name="connsiteY40" fmla="*/ 866775 h 866775"/>
                  <a:gd name="connsiteX41" fmla="*/ 331470 w 963930"/>
                  <a:gd name="connsiteY41" fmla="*/ 802005 h 866775"/>
                  <a:gd name="connsiteX42" fmla="*/ 352425 w 963930"/>
                  <a:gd name="connsiteY42" fmla="*/ 746760 h 866775"/>
                  <a:gd name="connsiteX43" fmla="*/ 394335 w 963930"/>
                  <a:gd name="connsiteY43" fmla="*/ 701040 h 866775"/>
                  <a:gd name="connsiteX44" fmla="*/ 426720 w 963930"/>
                  <a:gd name="connsiteY44" fmla="*/ 683895 h 866775"/>
                  <a:gd name="connsiteX45" fmla="*/ 445770 w 963930"/>
                  <a:gd name="connsiteY45" fmla="*/ 681990 h 866775"/>
                  <a:gd name="connsiteX46" fmla="*/ 491490 w 963930"/>
                  <a:gd name="connsiteY46" fmla="*/ 695325 h 866775"/>
                  <a:gd name="connsiteX47" fmla="*/ 514350 w 963930"/>
                  <a:gd name="connsiteY47" fmla="*/ 699135 h 866775"/>
                  <a:gd name="connsiteX48" fmla="*/ 550545 w 963930"/>
                  <a:gd name="connsiteY48" fmla="*/ 693420 h 866775"/>
                  <a:gd name="connsiteX49" fmla="*/ 565785 w 963930"/>
                  <a:gd name="connsiteY49" fmla="*/ 687705 h 866775"/>
                  <a:gd name="connsiteX50" fmla="*/ 558165 w 963930"/>
                  <a:gd name="connsiteY50" fmla="*/ 657225 h 866775"/>
                  <a:gd name="connsiteX51" fmla="*/ 554355 w 963930"/>
                  <a:gd name="connsiteY51" fmla="*/ 626745 h 866775"/>
                  <a:gd name="connsiteX52" fmla="*/ 563880 w 963930"/>
                  <a:gd name="connsiteY52" fmla="*/ 613410 h 866775"/>
                  <a:gd name="connsiteX53" fmla="*/ 617220 w 963930"/>
                  <a:gd name="connsiteY53" fmla="*/ 552450 h 866775"/>
                  <a:gd name="connsiteX54" fmla="*/ 666750 w 963930"/>
                  <a:gd name="connsiteY54" fmla="*/ 529590 h 866775"/>
                  <a:gd name="connsiteX55" fmla="*/ 693420 w 963930"/>
                  <a:gd name="connsiteY55" fmla="*/ 529590 h 866775"/>
                  <a:gd name="connsiteX56" fmla="*/ 712470 w 963930"/>
                  <a:gd name="connsiteY56" fmla="*/ 529590 h 866775"/>
                  <a:gd name="connsiteX57" fmla="*/ 729615 w 963930"/>
                  <a:gd name="connsiteY57" fmla="*/ 533400 h 866775"/>
                  <a:gd name="connsiteX58" fmla="*/ 765810 w 963930"/>
                  <a:gd name="connsiteY58" fmla="*/ 535305 h 866775"/>
                  <a:gd name="connsiteX59" fmla="*/ 807720 w 963930"/>
                  <a:gd name="connsiteY59" fmla="*/ 523875 h 866775"/>
                  <a:gd name="connsiteX60" fmla="*/ 855345 w 963930"/>
                  <a:gd name="connsiteY60" fmla="*/ 438150 h 866775"/>
                  <a:gd name="connsiteX61" fmla="*/ 904875 w 963930"/>
                  <a:gd name="connsiteY61" fmla="*/ 381000 h 866775"/>
                  <a:gd name="connsiteX62" fmla="*/ 914400 w 963930"/>
                  <a:gd name="connsiteY62" fmla="*/ 348615 h 866775"/>
                  <a:gd name="connsiteX63" fmla="*/ 914400 w 963930"/>
                  <a:gd name="connsiteY63" fmla="*/ 283845 h 866775"/>
                  <a:gd name="connsiteX64" fmla="*/ 952500 w 963930"/>
                  <a:gd name="connsiteY64" fmla="*/ 179070 h 866775"/>
                  <a:gd name="connsiteX65" fmla="*/ 960120 w 963930"/>
                  <a:gd name="connsiteY65" fmla="*/ 133350 h 866775"/>
                  <a:gd name="connsiteX66" fmla="*/ 963930 w 963930"/>
                  <a:gd name="connsiteY66" fmla="*/ 43815 h 866775"/>
                  <a:gd name="connsiteX0" fmla="*/ 963930 w 981075"/>
                  <a:gd name="connsiteY0" fmla="*/ 43815 h 866775"/>
                  <a:gd name="connsiteX1" fmla="*/ 923925 w 981075"/>
                  <a:gd name="connsiteY1" fmla="*/ 19050 h 866775"/>
                  <a:gd name="connsiteX2" fmla="*/ 872490 w 981075"/>
                  <a:gd name="connsiteY2" fmla="*/ 7620 h 866775"/>
                  <a:gd name="connsiteX3" fmla="*/ 826770 w 981075"/>
                  <a:gd name="connsiteY3" fmla="*/ 0 h 866775"/>
                  <a:gd name="connsiteX4" fmla="*/ 798195 w 981075"/>
                  <a:gd name="connsiteY4" fmla="*/ 28575 h 866775"/>
                  <a:gd name="connsiteX5" fmla="*/ 771525 w 981075"/>
                  <a:gd name="connsiteY5" fmla="*/ 72390 h 866775"/>
                  <a:gd name="connsiteX6" fmla="*/ 725805 w 981075"/>
                  <a:gd name="connsiteY6" fmla="*/ 78105 h 866775"/>
                  <a:gd name="connsiteX7" fmla="*/ 676275 w 981075"/>
                  <a:gd name="connsiteY7" fmla="*/ 78105 h 866775"/>
                  <a:gd name="connsiteX8" fmla="*/ 643890 w 981075"/>
                  <a:gd name="connsiteY8" fmla="*/ 85725 h 866775"/>
                  <a:gd name="connsiteX9" fmla="*/ 630555 w 981075"/>
                  <a:gd name="connsiteY9" fmla="*/ 125730 h 866775"/>
                  <a:gd name="connsiteX10" fmla="*/ 634365 w 981075"/>
                  <a:gd name="connsiteY10" fmla="*/ 163830 h 866775"/>
                  <a:gd name="connsiteX11" fmla="*/ 617220 w 981075"/>
                  <a:gd name="connsiteY11" fmla="*/ 203835 h 866775"/>
                  <a:gd name="connsiteX12" fmla="*/ 584835 w 981075"/>
                  <a:gd name="connsiteY12" fmla="*/ 240030 h 866775"/>
                  <a:gd name="connsiteX13" fmla="*/ 556260 w 981075"/>
                  <a:gd name="connsiteY13" fmla="*/ 245745 h 866775"/>
                  <a:gd name="connsiteX14" fmla="*/ 512445 w 981075"/>
                  <a:gd name="connsiteY14" fmla="*/ 228600 h 866775"/>
                  <a:gd name="connsiteX15" fmla="*/ 462915 w 981075"/>
                  <a:gd name="connsiteY15" fmla="*/ 240030 h 866775"/>
                  <a:gd name="connsiteX16" fmla="*/ 384810 w 981075"/>
                  <a:gd name="connsiteY16" fmla="*/ 281940 h 866775"/>
                  <a:gd name="connsiteX17" fmla="*/ 373380 w 981075"/>
                  <a:gd name="connsiteY17" fmla="*/ 329565 h 866775"/>
                  <a:gd name="connsiteX18" fmla="*/ 365760 w 981075"/>
                  <a:gd name="connsiteY18" fmla="*/ 392430 h 866775"/>
                  <a:gd name="connsiteX19" fmla="*/ 327660 w 981075"/>
                  <a:gd name="connsiteY19" fmla="*/ 432435 h 866775"/>
                  <a:gd name="connsiteX20" fmla="*/ 247650 w 981075"/>
                  <a:gd name="connsiteY20" fmla="*/ 449580 h 866775"/>
                  <a:gd name="connsiteX21" fmla="*/ 226695 w 981075"/>
                  <a:gd name="connsiteY21" fmla="*/ 489585 h 866775"/>
                  <a:gd name="connsiteX22" fmla="*/ 177165 w 981075"/>
                  <a:gd name="connsiteY22" fmla="*/ 537210 h 866775"/>
                  <a:gd name="connsiteX23" fmla="*/ 99060 w 981075"/>
                  <a:gd name="connsiteY23" fmla="*/ 577215 h 866775"/>
                  <a:gd name="connsiteX24" fmla="*/ 91440 w 981075"/>
                  <a:gd name="connsiteY24" fmla="*/ 617220 h 866775"/>
                  <a:gd name="connsiteX25" fmla="*/ 72390 w 981075"/>
                  <a:gd name="connsiteY25" fmla="*/ 649605 h 866775"/>
                  <a:gd name="connsiteX26" fmla="*/ 3810 w 981075"/>
                  <a:gd name="connsiteY26" fmla="*/ 672465 h 866775"/>
                  <a:gd name="connsiteX27" fmla="*/ 0 w 981075"/>
                  <a:gd name="connsiteY27" fmla="*/ 714375 h 866775"/>
                  <a:gd name="connsiteX28" fmla="*/ 41910 w 981075"/>
                  <a:gd name="connsiteY28" fmla="*/ 771525 h 866775"/>
                  <a:gd name="connsiteX29" fmla="*/ 83820 w 981075"/>
                  <a:gd name="connsiteY29" fmla="*/ 742950 h 866775"/>
                  <a:gd name="connsiteX30" fmla="*/ 108585 w 981075"/>
                  <a:gd name="connsiteY30" fmla="*/ 718185 h 866775"/>
                  <a:gd name="connsiteX31" fmla="*/ 158115 w 981075"/>
                  <a:gd name="connsiteY31" fmla="*/ 716280 h 866775"/>
                  <a:gd name="connsiteX32" fmla="*/ 184785 w 981075"/>
                  <a:gd name="connsiteY32" fmla="*/ 691515 h 866775"/>
                  <a:gd name="connsiteX33" fmla="*/ 182880 w 981075"/>
                  <a:gd name="connsiteY33" fmla="*/ 664845 h 866775"/>
                  <a:gd name="connsiteX34" fmla="*/ 224790 w 981075"/>
                  <a:gd name="connsiteY34" fmla="*/ 653415 h 866775"/>
                  <a:gd name="connsiteX35" fmla="*/ 243840 w 981075"/>
                  <a:gd name="connsiteY35" fmla="*/ 685800 h 866775"/>
                  <a:gd name="connsiteX36" fmla="*/ 222885 w 981075"/>
                  <a:gd name="connsiteY36" fmla="*/ 720090 h 866775"/>
                  <a:gd name="connsiteX37" fmla="*/ 240030 w 981075"/>
                  <a:gd name="connsiteY37" fmla="*/ 786765 h 866775"/>
                  <a:gd name="connsiteX38" fmla="*/ 264795 w 981075"/>
                  <a:gd name="connsiteY38" fmla="*/ 849630 h 866775"/>
                  <a:gd name="connsiteX39" fmla="*/ 300990 w 981075"/>
                  <a:gd name="connsiteY39" fmla="*/ 864870 h 866775"/>
                  <a:gd name="connsiteX40" fmla="*/ 335280 w 981075"/>
                  <a:gd name="connsiteY40" fmla="*/ 866775 h 866775"/>
                  <a:gd name="connsiteX41" fmla="*/ 331470 w 981075"/>
                  <a:gd name="connsiteY41" fmla="*/ 802005 h 866775"/>
                  <a:gd name="connsiteX42" fmla="*/ 352425 w 981075"/>
                  <a:gd name="connsiteY42" fmla="*/ 746760 h 866775"/>
                  <a:gd name="connsiteX43" fmla="*/ 394335 w 981075"/>
                  <a:gd name="connsiteY43" fmla="*/ 701040 h 866775"/>
                  <a:gd name="connsiteX44" fmla="*/ 426720 w 981075"/>
                  <a:gd name="connsiteY44" fmla="*/ 683895 h 866775"/>
                  <a:gd name="connsiteX45" fmla="*/ 445770 w 981075"/>
                  <a:gd name="connsiteY45" fmla="*/ 681990 h 866775"/>
                  <a:gd name="connsiteX46" fmla="*/ 491490 w 981075"/>
                  <a:gd name="connsiteY46" fmla="*/ 695325 h 866775"/>
                  <a:gd name="connsiteX47" fmla="*/ 514350 w 981075"/>
                  <a:gd name="connsiteY47" fmla="*/ 699135 h 866775"/>
                  <a:gd name="connsiteX48" fmla="*/ 550545 w 981075"/>
                  <a:gd name="connsiteY48" fmla="*/ 693420 h 866775"/>
                  <a:gd name="connsiteX49" fmla="*/ 565785 w 981075"/>
                  <a:gd name="connsiteY49" fmla="*/ 687705 h 866775"/>
                  <a:gd name="connsiteX50" fmla="*/ 558165 w 981075"/>
                  <a:gd name="connsiteY50" fmla="*/ 657225 h 866775"/>
                  <a:gd name="connsiteX51" fmla="*/ 554355 w 981075"/>
                  <a:gd name="connsiteY51" fmla="*/ 626745 h 866775"/>
                  <a:gd name="connsiteX52" fmla="*/ 563880 w 981075"/>
                  <a:gd name="connsiteY52" fmla="*/ 613410 h 866775"/>
                  <a:gd name="connsiteX53" fmla="*/ 617220 w 981075"/>
                  <a:gd name="connsiteY53" fmla="*/ 552450 h 866775"/>
                  <a:gd name="connsiteX54" fmla="*/ 666750 w 981075"/>
                  <a:gd name="connsiteY54" fmla="*/ 529590 h 866775"/>
                  <a:gd name="connsiteX55" fmla="*/ 693420 w 981075"/>
                  <a:gd name="connsiteY55" fmla="*/ 529590 h 866775"/>
                  <a:gd name="connsiteX56" fmla="*/ 712470 w 981075"/>
                  <a:gd name="connsiteY56" fmla="*/ 529590 h 866775"/>
                  <a:gd name="connsiteX57" fmla="*/ 729615 w 981075"/>
                  <a:gd name="connsiteY57" fmla="*/ 533400 h 866775"/>
                  <a:gd name="connsiteX58" fmla="*/ 765810 w 981075"/>
                  <a:gd name="connsiteY58" fmla="*/ 535305 h 866775"/>
                  <a:gd name="connsiteX59" fmla="*/ 807720 w 981075"/>
                  <a:gd name="connsiteY59" fmla="*/ 523875 h 866775"/>
                  <a:gd name="connsiteX60" fmla="*/ 855345 w 981075"/>
                  <a:gd name="connsiteY60" fmla="*/ 438150 h 866775"/>
                  <a:gd name="connsiteX61" fmla="*/ 904875 w 981075"/>
                  <a:gd name="connsiteY61" fmla="*/ 381000 h 866775"/>
                  <a:gd name="connsiteX62" fmla="*/ 914400 w 981075"/>
                  <a:gd name="connsiteY62" fmla="*/ 348615 h 866775"/>
                  <a:gd name="connsiteX63" fmla="*/ 914400 w 981075"/>
                  <a:gd name="connsiteY63" fmla="*/ 283845 h 866775"/>
                  <a:gd name="connsiteX64" fmla="*/ 952500 w 981075"/>
                  <a:gd name="connsiteY64" fmla="*/ 179070 h 866775"/>
                  <a:gd name="connsiteX65" fmla="*/ 981075 w 981075"/>
                  <a:gd name="connsiteY65" fmla="*/ 125730 h 866775"/>
                  <a:gd name="connsiteX66" fmla="*/ 963930 w 981075"/>
                  <a:gd name="connsiteY66" fmla="*/ 43815 h 866775"/>
                  <a:gd name="connsiteX0" fmla="*/ 963930 w 981075"/>
                  <a:gd name="connsiteY0" fmla="*/ 43815 h 866775"/>
                  <a:gd name="connsiteX1" fmla="*/ 923925 w 981075"/>
                  <a:gd name="connsiteY1" fmla="*/ 19050 h 866775"/>
                  <a:gd name="connsiteX2" fmla="*/ 872490 w 981075"/>
                  <a:gd name="connsiteY2" fmla="*/ 7620 h 866775"/>
                  <a:gd name="connsiteX3" fmla="*/ 826770 w 981075"/>
                  <a:gd name="connsiteY3" fmla="*/ 0 h 866775"/>
                  <a:gd name="connsiteX4" fmla="*/ 798195 w 981075"/>
                  <a:gd name="connsiteY4" fmla="*/ 28575 h 866775"/>
                  <a:gd name="connsiteX5" fmla="*/ 771525 w 981075"/>
                  <a:gd name="connsiteY5" fmla="*/ 72390 h 866775"/>
                  <a:gd name="connsiteX6" fmla="*/ 725805 w 981075"/>
                  <a:gd name="connsiteY6" fmla="*/ 78105 h 866775"/>
                  <a:gd name="connsiteX7" fmla="*/ 676275 w 981075"/>
                  <a:gd name="connsiteY7" fmla="*/ 78105 h 866775"/>
                  <a:gd name="connsiteX8" fmla="*/ 643890 w 981075"/>
                  <a:gd name="connsiteY8" fmla="*/ 85725 h 866775"/>
                  <a:gd name="connsiteX9" fmla="*/ 630555 w 981075"/>
                  <a:gd name="connsiteY9" fmla="*/ 125730 h 866775"/>
                  <a:gd name="connsiteX10" fmla="*/ 634365 w 981075"/>
                  <a:gd name="connsiteY10" fmla="*/ 163830 h 866775"/>
                  <a:gd name="connsiteX11" fmla="*/ 617220 w 981075"/>
                  <a:gd name="connsiteY11" fmla="*/ 203835 h 866775"/>
                  <a:gd name="connsiteX12" fmla="*/ 584835 w 981075"/>
                  <a:gd name="connsiteY12" fmla="*/ 240030 h 866775"/>
                  <a:gd name="connsiteX13" fmla="*/ 556260 w 981075"/>
                  <a:gd name="connsiteY13" fmla="*/ 245745 h 866775"/>
                  <a:gd name="connsiteX14" fmla="*/ 512445 w 981075"/>
                  <a:gd name="connsiteY14" fmla="*/ 228600 h 866775"/>
                  <a:gd name="connsiteX15" fmla="*/ 462915 w 981075"/>
                  <a:gd name="connsiteY15" fmla="*/ 240030 h 866775"/>
                  <a:gd name="connsiteX16" fmla="*/ 384810 w 981075"/>
                  <a:gd name="connsiteY16" fmla="*/ 281940 h 866775"/>
                  <a:gd name="connsiteX17" fmla="*/ 373380 w 981075"/>
                  <a:gd name="connsiteY17" fmla="*/ 329565 h 866775"/>
                  <a:gd name="connsiteX18" fmla="*/ 365760 w 981075"/>
                  <a:gd name="connsiteY18" fmla="*/ 392430 h 866775"/>
                  <a:gd name="connsiteX19" fmla="*/ 327660 w 981075"/>
                  <a:gd name="connsiteY19" fmla="*/ 432435 h 866775"/>
                  <a:gd name="connsiteX20" fmla="*/ 247650 w 981075"/>
                  <a:gd name="connsiteY20" fmla="*/ 449580 h 866775"/>
                  <a:gd name="connsiteX21" fmla="*/ 226695 w 981075"/>
                  <a:gd name="connsiteY21" fmla="*/ 489585 h 866775"/>
                  <a:gd name="connsiteX22" fmla="*/ 177165 w 981075"/>
                  <a:gd name="connsiteY22" fmla="*/ 537210 h 866775"/>
                  <a:gd name="connsiteX23" fmla="*/ 99060 w 981075"/>
                  <a:gd name="connsiteY23" fmla="*/ 577215 h 866775"/>
                  <a:gd name="connsiteX24" fmla="*/ 91440 w 981075"/>
                  <a:gd name="connsiteY24" fmla="*/ 617220 h 866775"/>
                  <a:gd name="connsiteX25" fmla="*/ 72390 w 981075"/>
                  <a:gd name="connsiteY25" fmla="*/ 649605 h 866775"/>
                  <a:gd name="connsiteX26" fmla="*/ 3810 w 981075"/>
                  <a:gd name="connsiteY26" fmla="*/ 672465 h 866775"/>
                  <a:gd name="connsiteX27" fmla="*/ 0 w 981075"/>
                  <a:gd name="connsiteY27" fmla="*/ 714375 h 866775"/>
                  <a:gd name="connsiteX28" fmla="*/ 41910 w 981075"/>
                  <a:gd name="connsiteY28" fmla="*/ 771525 h 866775"/>
                  <a:gd name="connsiteX29" fmla="*/ 83820 w 981075"/>
                  <a:gd name="connsiteY29" fmla="*/ 742950 h 866775"/>
                  <a:gd name="connsiteX30" fmla="*/ 108585 w 981075"/>
                  <a:gd name="connsiteY30" fmla="*/ 718185 h 866775"/>
                  <a:gd name="connsiteX31" fmla="*/ 158115 w 981075"/>
                  <a:gd name="connsiteY31" fmla="*/ 716280 h 866775"/>
                  <a:gd name="connsiteX32" fmla="*/ 184785 w 981075"/>
                  <a:gd name="connsiteY32" fmla="*/ 691515 h 866775"/>
                  <a:gd name="connsiteX33" fmla="*/ 182880 w 981075"/>
                  <a:gd name="connsiteY33" fmla="*/ 664845 h 866775"/>
                  <a:gd name="connsiteX34" fmla="*/ 224790 w 981075"/>
                  <a:gd name="connsiteY34" fmla="*/ 653415 h 866775"/>
                  <a:gd name="connsiteX35" fmla="*/ 243840 w 981075"/>
                  <a:gd name="connsiteY35" fmla="*/ 685800 h 866775"/>
                  <a:gd name="connsiteX36" fmla="*/ 222885 w 981075"/>
                  <a:gd name="connsiteY36" fmla="*/ 720090 h 866775"/>
                  <a:gd name="connsiteX37" fmla="*/ 240030 w 981075"/>
                  <a:gd name="connsiteY37" fmla="*/ 786765 h 866775"/>
                  <a:gd name="connsiteX38" fmla="*/ 264795 w 981075"/>
                  <a:gd name="connsiteY38" fmla="*/ 849630 h 866775"/>
                  <a:gd name="connsiteX39" fmla="*/ 300990 w 981075"/>
                  <a:gd name="connsiteY39" fmla="*/ 864870 h 866775"/>
                  <a:gd name="connsiteX40" fmla="*/ 335280 w 981075"/>
                  <a:gd name="connsiteY40" fmla="*/ 866775 h 866775"/>
                  <a:gd name="connsiteX41" fmla="*/ 331470 w 981075"/>
                  <a:gd name="connsiteY41" fmla="*/ 802005 h 866775"/>
                  <a:gd name="connsiteX42" fmla="*/ 352425 w 981075"/>
                  <a:gd name="connsiteY42" fmla="*/ 746760 h 866775"/>
                  <a:gd name="connsiteX43" fmla="*/ 394335 w 981075"/>
                  <a:gd name="connsiteY43" fmla="*/ 701040 h 866775"/>
                  <a:gd name="connsiteX44" fmla="*/ 426720 w 981075"/>
                  <a:gd name="connsiteY44" fmla="*/ 683895 h 866775"/>
                  <a:gd name="connsiteX45" fmla="*/ 445770 w 981075"/>
                  <a:gd name="connsiteY45" fmla="*/ 681990 h 866775"/>
                  <a:gd name="connsiteX46" fmla="*/ 491490 w 981075"/>
                  <a:gd name="connsiteY46" fmla="*/ 695325 h 866775"/>
                  <a:gd name="connsiteX47" fmla="*/ 514350 w 981075"/>
                  <a:gd name="connsiteY47" fmla="*/ 699135 h 866775"/>
                  <a:gd name="connsiteX48" fmla="*/ 550545 w 981075"/>
                  <a:gd name="connsiteY48" fmla="*/ 693420 h 866775"/>
                  <a:gd name="connsiteX49" fmla="*/ 565785 w 981075"/>
                  <a:gd name="connsiteY49" fmla="*/ 687705 h 866775"/>
                  <a:gd name="connsiteX50" fmla="*/ 558165 w 981075"/>
                  <a:gd name="connsiteY50" fmla="*/ 657225 h 866775"/>
                  <a:gd name="connsiteX51" fmla="*/ 554355 w 981075"/>
                  <a:gd name="connsiteY51" fmla="*/ 626745 h 866775"/>
                  <a:gd name="connsiteX52" fmla="*/ 563880 w 981075"/>
                  <a:gd name="connsiteY52" fmla="*/ 613410 h 866775"/>
                  <a:gd name="connsiteX53" fmla="*/ 617220 w 981075"/>
                  <a:gd name="connsiteY53" fmla="*/ 552450 h 866775"/>
                  <a:gd name="connsiteX54" fmla="*/ 666750 w 981075"/>
                  <a:gd name="connsiteY54" fmla="*/ 529590 h 866775"/>
                  <a:gd name="connsiteX55" fmla="*/ 693420 w 981075"/>
                  <a:gd name="connsiteY55" fmla="*/ 529590 h 866775"/>
                  <a:gd name="connsiteX56" fmla="*/ 712470 w 981075"/>
                  <a:gd name="connsiteY56" fmla="*/ 529590 h 866775"/>
                  <a:gd name="connsiteX57" fmla="*/ 729615 w 981075"/>
                  <a:gd name="connsiteY57" fmla="*/ 533400 h 866775"/>
                  <a:gd name="connsiteX58" fmla="*/ 765810 w 981075"/>
                  <a:gd name="connsiteY58" fmla="*/ 535305 h 866775"/>
                  <a:gd name="connsiteX59" fmla="*/ 807720 w 981075"/>
                  <a:gd name="connsiteY59" fmla="*/ 523875 h 866775"/>
                  <a:gd name="connsiteX60" fmla="*/ 855345 w 981075"/>
                  <a:gd name="connsiteY60" fmla="*/ 438150 h 866775"/>
                  <a:gd name="connsiteX61" fmla="*/ 904875 w 981075"/>
                  <a:gd name="connsiteY61" fmla="*/ 381000 h 866775"/>
                  <a:gd name="connsiteX62" fmla="*/ 914400 w 981075"/>
                  <a:gd name="connsiteY62" fmla="*/ 348615 h 866775"/>
                  <a:gd name="connsiteX63" fmla="*/ 914400 w 981075"/>
                  <a:gd name="connsiteY63" fmla="*/ 283845 h 866775"/>
                  <a:gd name="connsiteX64" fmla="*/ 952500 w 981075"/>
                  <a:gd name="connsiteY64" fmla="*/ 179070 h 866775"/>
                  <a:gd name="connsiteX65" fmla="*/ 981075 w 981075"/>
                  <a:gd name="connsiteY65" fmla="*/ 125730 h 866775"/>
                  <a:gd name="connsiteX66" fmla="*/ 963930 w 981075"/>
                  <a:gd name="connsiteY66" fmla="*/ 43815 h 866775"/>
                  <a:gd name="connsiteX0" fmla="*/ 963930 w 981075"/>
                  <a:gd name="connsiteY0" fmla="*/ 43815 h 866775"/>
                  <a:gd name="connsiteX1" fmla="*/ 923925 w 981075"/>
                  <a:gd name="connsiteY1" fmla="*/ 19050 h 866775"/>
                  <a:gd name="connsiteX2" fmla="*/ 872490 w 981075"/>
                  <a:gd name="connsiteY2" fmla="*/ 7620 h 866775"/>
                  <a:gd name="connsiteX3" fmla="*/ 826770 w 981075"/>
                  <a:gd name="connsiteY3" fmla="*/ 0 h 866775"/>
                  <a:gd name="connsiteX4" fmla="*/ 798195 w 981075"/>
                  <a:gd name="connsiteY4" fmla="*/ 28575 h 866775"/>
                  <a:gd name="connsiteX5" fmla="*/ 771525 w 981075"/>
                  <a:gd name="connsiteY5" fmla="*/ 72390 h 866775"/>
                  <a:gd name="connsiteX6" fmla="*/ 725805 w 981075"/>
                  <a:gd name="connsiteY6" fmla="*/ 78105 h 866775"/>
                  <a:gd name="connsiteX7" fmla="*/ 676275 w 981075"/>
                  <a:gd name="connsiteY7" fmla="*/ 78105 h 866775"/>
                  <a:gd name="connsiteX8" fmla="*/ 643890 w 981075"/>
                  <a:gd name="connsiteY8" fmla="*/ 85725 h 866775"/>
                  <a:gd name="connsiteX9" fmla="*/ 630555 w 981075"/>
                  <a:gd name="connsiteY9" fmla="*/ 125730 h 866775"/>
                  <a:gd name="connsiteX10" fmla="*/ 634365 w 981075"/>
                  <a:gd name="connsiteY10" fmla="*/ 163830 h 866775"/>
                  <a:gd name="connsiteX11" fmla="*/ 617220 w 981075"/>
                  <a:gd name="connsiteY11" fmla="*/ 203835 h 866775"/>
                  <a:gd name="connsiteX12" fmla="*/ 584835 w 981075"/>
                  <a:gd name="connsiteY12" fmla="*/ 240030 h 866775"/>
                  <a:gd name="connsiteX13" fmla="*/ 556260 w 981075"/>
                  <a:gd name="connsiteY13" fmla="*/ 245745 h 866775"/>
                  <a:gd name="connsiteX14" fmla="*/ 512445 w 981075"/>
                  <a:gd name="connsiteY14" fmla="*/ 228600 h 866775"/>
                  <a:gd name="connsiteX15" fmla="*/ 462915 w 981075"/>
                  <a:gd name="connsiteY15" fmla="*/ 240030 h 866775"/>
                  <a:gd name="connsiteX16" fmla="*/ 384810 w 981075"/>
                  <a:gd name="connsiteY16" fmla="*/ 281940 h 866775"/>
                  <a:gd name="connsiteX17" fmla="*/ 373380 w 981075"/>
                  <a:gd name="connsiteY17" fmla="*/ 329565 h 866775"/>
                  <a:gd name="connsiteX18" fmla="*/ 365760 w 981075"/>
                  <a:gd name="connsiteY18" fmla="*/ 392430 h 866775"/>
                  <a:gd name="connsiteX19" fmla="*/ 327660 w 981075"/>
                  <a:gd name="connsiteY19" fmla="*/ 432435 h 866775"/>
                  <a:gd name="connsiteX20" fmla="*/ 247650 w 981075"/>
                  <a:gd name="connsiteY20" fmla="*/ 449580 h 866775"/>
                  <a:gd name="connsiteX21" fmla="*/ 226695 w 981075"/>
                  <a:gd name="connsiteY21" fmla="*/ 489585 h 866775"/>
                  <a:gd name="connsiteX22" fmla="*/ 177165 w 981075"/>
                  <a:gd name="connsiteY22" fmla="*/ 537210 h 866775"/>
                  <a:gd name="connsiteX23" fmla="*/ 99060 w 981075"/>
                  <a:gd name="connsiteY23" fmla="*/ 577215 h 866775"/>
                  <a:gd name="connsiteX24" fmla="*/ 91440 w 981075"/>
                  <a:gd name="connsiteY24" fmla="*/ 617220 h 866775"/>
                  <a:gd name="connsiteX25" fmla="*/ 72390 w 981075"/>
                  <a:gd name="connsiteY25" fmla="*/ 649605 h 866775"/>
                  <a:gd name="connsiteX26" fmla="*/ 3810 w 981075"/>
                  <a:gd name="connsiteY26" fmla="*/ 672465 h 866775"/>
                  <a:gd name="connsiteX27" fmla="*/ 0 w 981075"/>
                  <a:gd name="connsiteY27" fmla="*/ 714375 h 866775"/>
                  <a:gd name="connsiteX28" fmla="*/ 41910 w 981075"/>
                  <a:gd name="connsiteY28" fmla="*/ 771525 h 866775"/>
                  <a:gd name="connsiteX29" fmla="*/ 83820 w 981075"/>
                  <a:gd name="connsiteY29" fmla="*/ 742950 h 866775"/>
                  <a:gd name="connsiteX30" fmla="*/ 108585 w 981075"/>
                  <a:gd name="connsiteY30" fmla="*/ 718185 h 866775"/>
                  <a:gd name="connsiteX31" fmla="*/ 158115 w 981075"/>
                  <a:gd name="connsiteY31" fmla="*/ 716280 h 866775"/>
                  <a:gd name="connsiteX32" fmla="*/ 184785 w 981075"/>
                  <a:gd name="connsiteY32" fmla="*/ 691515 h 866775"/>
                  <a:gd name="connsiteX33" fmla="*/ 182880 w 981075"/>
                  <a:gd name="connsiteY33" fmla="*/ 664845 h 866775"/>
                  <a:gd name="connsiteX34" fmla="*/ 224790 w 981075"/>
                  <a:gd name="connsiteY34" fmla="*/ 653415 h 866775"/>
                  <a:gd name="connsiteX35" fmla="*/ 243840 w 981075"/>
                  <a:gd name="connsiteY35" fmla="*/ 685800 h 866775"/>
                  <a:gd name="connsiteX36" fmla="*/ 222885 w 981075"/>
                  <a:gd name="connsiteY36" fmla="*/ 720090 h 866775"/>
                  <a:gd name="connsiteX37" fmla="*/ 240030 w 981075"/>
                  <a:gd name="connsiteY37" fmla="*/ 786765 h 866775"/>
                  <a:gd name="connsiteX38" fmla="*/ 264795 w 981075"/>
                  <a:gd name="connsiteY38" fmla="*/ 849630 h 866775"/>
                  <a:gd name="connsiteX39" fmla="*/ 300990 w 981075"/>
                  <a:gd name="connsiteY39" fmla="*/ 864870 h 866775"/>
                  <a:gd name="connsiteX40" fmla="*/ 335280 w 981075"/>
                  <a:gd name="connsiteY40" fmla="*/ 866775 h 866775"/>
                  <a:gd name="connsiteX41" fmla="*/ 331470 w 981075"/>
                  <a:gd name="connsiteY41" fmla="*/ 802005 h 866775"/>
                  <a:gd name="connsiteX42" fmla="*/ 352425 w 981075"/>
                  <a:gd name="connsiteY42" fmla="*/ 746760 h 866775"/>
                  <a:gd name="connsiteX43" fmla="*/ 394335 w 981075"/>
                  <a:gd name="connsiteY43" fmla="*/ 701040 h 866775"/>
                  <a:gd name="connsiteX44" fmla="*/ 426720 w 981075"/>
                  <a:gd name="connsiteY44" fmla="*/ 683895 h 866775"/>
                  <a:gd name="connsiteX45" fmla="*/ 445770 w 981075"/>
                  <a:gd name="connsiteY45" fmla="*/ 681990 h 866775"/>
                  <a:gd name="connsiteX46" fmla="*/ 491490 w 981075"/>
                  <a:gd name="connsiteY46" fmla="*/ 695325 h 866775"/>
                  <a:gd name="connsiteX47" fmla="*/ 514350 w 981075"/>
                  <a:gd name="connsiteY47" fmla="*/ 699135 h 866775"/>
                  <a:gd name="connsiteX48" fmla="*/ 550545 w 981075"/>
                  <a:gd name="connsiteY48" fmla="*/ 693420 h 866775"/>
                  <a:gd name="connsiteX49" fmla="*/ 565785 w 981075"/>
                  <a:gd name="connsiteY49" fmla="*/ 687705 h 866775"/>
                  <a:gd name="connsiteX50" fmla="*/ 558165 w 981075"/>
                  <a:gd name="connsiteY50" fmla="*/ 657225 h 866775"/>
                  <a:gd name="connsiteX51" fmla="*/ 554355 w 981075"/>
                  <a:gd name="connsiteY51" fmla="*/ 626745 h 866775"/>
                  <a:gd name="connsiteX52" fmla="*/ 563880 w 981075"/>
                  <a:gd name="connsiteY52" fmla="*/ 613410 h 866775"/>
                  <a:gd name="connsiteX53" fmla="*/ 617220 w 981075"/>
                  <a:gd name="connsiteY53" fmla="*/ 552450 h 866775"/>
                  <a:gd name="connsiteX54" fmla="*/ 666750 w 981075"/>
                  <a:gd name="connsiteY54" fmla="*/ 529590 h 866775"/>
                  <a:gd name="connsiteX55" fmla="*/ 693420 w 981075"/>
                  <a:gd name="connsiteY55" fmla="*/ 529590 h 866775"/>
                  <a:gd name="connsiteX56" fmla="*/ 712470 w 981075"/>
                  <a:gd name="connsiteY56" fmla="*/ 529590 h 866775"/>
                  <a:gd name="connsiteX57" fmla="*/ 729615 w 981075"/>
                  <a:gd name="connsiteY57" fmla="*/ 533400 h 866775"/>
                  <a:gd name="connsiteX58" fmla="*/ 765810 w 981075"/>
                  <a:gd name="connsiteY58" fmla="*/ 535305 h 866775"/>
                  <a:gd name="connsiteX59" fmla="*/ 807720 w 981075"/>
                  <a:gd name="connsiteY59" fmla="*/ 523875 h 866775"/>
                  <a:gd name="connsiteX60" fmla="*/ 855345 w 981075"/>
                  <a:gd name="connsiteY60" fmla="*/ 438150 h 866775"/>
                  <a:gd name="connsiteX61" fmla="*/ 904875 w 981075"/>
                  <a:gd name="connsiteY61" fmla="*/ 381000 h 866775"/>
                  <a:gd name="connsiteX62" fmla="*/ 914400 w 981075"/>
                  <a:gd name="connsiteY62" fmla="*/ 348615 h 866775"/>
                  <a:gd name="connsiteX63" fmla="*/ 927735 w 981075"/>
                  <a:gd name="connsiteY63" fmla="*/ 287655 h 866775"/>
                  <a:gd name="connsiteX64" fmla="*/ 952500 w 981075"/>
                  <a:gd name="connsiteY64" fmla="*/ 179070 h 866775"/>
                  <a:gd name="connsiteX65" fmla="*/ 981075 w 981075"/>
                  <a:gd name="connsiteY65" fmla="*/ 125730 h 866775"/>
                  <a:gd name="connsiteX66" fmla="*/ 963930 w 981075"/>
                  <a:gd name="connsiteY66" fmla="*/ 43815 h 866775"/>
                  <a:gd name="connsiteX0" fmla="*/ 963930 w 981075"/>
                  <a:gd name="connsiteY0" fmla="*/ 43815 h 866775"/>
                  <a:gd name="connsiteX1" fmla="*/ 923925 w 981075"/>
                  <a:gd name="connsiteY1" fmla="*/ 19050 h 866775"/>
                  <a:gd name="connsiteX2" fmla="*/ 872490 w 981075"/>
                  <a:gd name="connsiteY2" fmla="*/ 7620 h 866775"/>
                  <a:gd name="connsiteX3" fmla="*/ 826770 w 981075"/>
                  <a:gd name="connsiteY3" fmla="*/ 0 h 866775"/>
                  <a:gd name="connsiteX4" fmla="*/ 798195 w 981075"/>
                  <a:gd name="connsiteY4" fmla="*/ 28575 h 866775"/>
                  <a:gd name="connsiteX5" fmla="*/ 771525 w 981075"/>
                  <a:gd name="connsiteY5" fmla="*/ 72390 h 866775"/>
                  <a:gd name="connsiteX6" fmla="*/ 725805 w 981075"/>
                  <a:gd name="connsiteY6" fmla="*/ 78105 h 866775"/>
                  <a:gd name="connsiteX7" fmla="*/ 676275 w 981075"/>
                  <a:gd name="connsiteY7" fmla="*/ 78105 h 866775"/>
                  <a:gd name="connsiteX8" fmla="*/ 643890 w 981075"/>
                  <a:gd name="connsiteY8" fmla="*/ 85725 h 866775"/>
                  <a:gd name="connsiteX9" fmla="*/ 630555 w 981075"/>
                  <a:gd name="connsiteY9" fmla="*/ 125730 h 866775"/>
                  <a:gd name="connsiteX10" fmla="*/ 634365 w 981075"/>
                  <a:gd name="connsiteY10" fmla="*/ 163830 h 866775"/>
                  <a:gd name="connsiteX11" fmla="*/ 617220 w 981075"/>
                  <a:gd name="connsiteY11" fmla="*/ 203835 h 866775"/>
                  <a:gd name="connsiteX12" fmla="*/ 584835 w 981075"/>
                  <a:gd name="connsiteY12" fmla="*/ 240030 h 866775"/>
                  <a:gd name="connsiteX13" fmla="*/ 556260 w 981075"/>
                  <a:gd name="connsiteY13" fmla="*/ 245745 h 866775"/>
                  <a:gd name="connsiteX14" fmla="*/ 512445 w 981075"/>
                  <a:gd name="connsiteY14" fmla="*/ 228600 h 866775"/>
                  <a:gd name="connsiteX15" fmla="*/ 462915 w 981075"/>
                  <a:gd name="connsiteY15" fmla="*/ 240030 h 866775"/>
                  <a:gd name="connsiteX16" fmla="*/ 384810 w 981075"/>
                  <a:gd name="connsiteY16" fmla="*/ 281940 h 866775"/>
                  <a:gd name="connsiteX17" fmla="*/ 373380 w 981075"/>
                  <a:gd name="connsiteY17" fmla="*/ 329565 h 866775"/>
                  <a:gd name="connsiteX18" fmla="*/ 365760 w 981075"/>
                  <a:gd name="connsiteY18" fmla="*/ 392430 h 866775"/>
                  <a:gd name="connsiteX19" fmla="*/ 327660 w 981075"/>
                  <a:gd name="connsiteY19" fmla="*/ 432435 h 866775"/>
                  <a:gd name="connsiteX20" fmla="*/ 247650 w 981075"/>
                  <a:gd name="connsiteY20" fmla="*/ 449580 h 866775"/>
                  <a:gd name="connsiteX21" fmla="*/ 226695 w 981075"/>
                  <a:gd name="connsiteY21" fmla="*/ 489585 h 866775"/>
                  <a:gd name="connsiteX22" fmla="*/ 177165 w 981075"/>
                  <a:gd name="connsiteY22" fmla="*/ 537210 h 866775"/>
                  <a:gd name="connsiteX23" fmla="*/ 99060 w 981075"/>
                  <a:gd name="connsiteY23" fmla="*/ 577215 h 866775"/>
                  <a:gd name="connsiteX24" fmla="*/ 91440 w 981075"/>
                  <a:gd name="connsiteY24" fmla="*/ 617220 h 866775"/>
                  <a:gd name="connsiteX25" fmla="*/ 72390 w 981075"/>
                  <a:gd name="connsiteY25" fmla="*/ 649605 h 866775"/>
                  <a:gd name="connsiteX26" fmla="*/ 3810 w 981075"/>
                  <a:gd name="connsiteY26" fmla="*/ 672465 h 866775"/>
                  <a:gd name="connsiteX27" fmla="*/ 0 w 981075"/>
                  <a:gd name="connsiteY27" fmla="*/ 714375 h 866775"/>
                  <a:gd name="connsiteX28" fmla="*/ 41910 w 981075"/>
                  <a:gd name="connsiteY28" fmla="*/ 771525 h 866775"/>
                  <a:gd name="connsiteX29" fmla="*/ 83820 w 981075"/>
                  <a:gd name="connsiteY29" fmla="*/ 742950 h 866775"/>
                  <a:gd name="connsiteX30" fmla="*/ 108585 w 981075"/>
                  <a:gd name="connsiteY30" fmla="*/ 718185 h 866775"/>
                  <a:gd name="connsiteX31" fmla="*/ 158115 w 981075"/>
                  <a:gd name="connsiteY31" fmla="*/ 716280 h 866775"/>
                  <a:gd name="connsiteX32" fmla="*/ 184785 w 981075"/>
                  <a:gd name="connsiteY32" fmla="*/ 691515 h 866775"/>
                  <a:gd name="connsiteX33" fmla="*/ 182880 w 981075"/>
                  <a:gd name="connsiteY33" fmla="*/ 664845 h 866775"/>
                  <a:gd name="connsiteX34" fmla="*/ 224790 w 981075"/>
                  <a:gd name="connsiteY34" fmla="*/ 653415 h 866775"/>
                  <a:gd name="connsiteX35" fmla="*/ 243840 w 981075"/>
                  <a:gd name="connsiteY35" fmla="*/ 685800 h 866775"/>
                  <a:gd name="connsiteX36" fmla="*/ 222885 w 981075"/>
                  <a:gd name="connsiteY36" fmla="*/ 720090 h 866775"/>
                  <a:gd name="connsiteX37" fmla="*/ 240030 w 981075"/>
                  <a:gd name="connsiteY37" fmla="*/ 786765 h 866775"/>
                  <a:gd name="connsiteX38" fmla="*/ 264795 w 981075"/>
                  <a:gd name="connsiteY38" fmla="*/ 849630 h 866775"/>
                  <a:gd name="connsiteX39" fmla="*/ 300990 w 981075"/>
                  <a:gd name="connsiteY39" fmla="*/ 864870 h 866775"/>
                  <a:gd name="connsiteX40" fmla="*/ 335280 w 981075"/>
                  <a:gd name="connsiteY40" fmla="*/ 866775 h 866775"/>
                  <a:gd name="connsiteX41" fmla="*/ 331470 w 981075"/>
                  <a:gd name="connsiteY41" fmla="*/ 802005 h 866775"/>
                  <a:gd name="connsiteX42" fmla="*/ 352425 w 981075"/>
                  <a:gd name="connsiteY42" fmla="*/ 746760 h 866775"/>
                  <a:gd name="connsiteX43" fmla="*/ 394335 w 981075"/>
                  <a:gd name="connsiteY43" fmla="*/ 701040 h 866775"/>
                  <a:gd name="connsiteX44" fmla="*/ 426720 w 981075"/>
                  <a:gd name="connsiteY44" fmla="*/ 683895 h 866775"/>
                  <a:gd name="connsiteX45" fmla="*/ 445770 w 981075"/>
                  <a:gd name="connsiteY45" fmla="*/ 681990 h 866775"/>
                  <a:gd name="connsiteX46" fmla="*/ 491490 w 981075"/>
                  <a:gd name="connsiteY46" fmla="*/ 695325 h 866775"/>
                  <a:gd name="connsiteX47" fmla="*/ 514350 w 981075"/>
                  <a:gd name="connsiteY47" fmla="*/ 699135 h 866775"/>
                  <a:gd name="connsiteX48" fmla="*/ 550545 w 981075"/>
                  <a:gd name="connsiteY48" fmla="*/ 693420 h 866775"/>
                  <a:gd name="connsiteX49" fmla="*/ 565785 w 981075"/>
                  <a:gd name="connsiteY49" fmla="*/ 687705 h 866775"/>
                  <a:gd name="connsiteX50" fmla="*/ 558165 w 981075"/>
                  <a:gd name="connsiteY50" fmla="*/ 657225 h 866775"/>
                  <a:gd name="connsiteX51" fmla="*/ 554355 w 981075"/>
                  <a:gd name="connsiteY51" fmla="*/ 626745 h 866775"/>
                  <a:gd name="connsiteX52" fmla="*/ 563880 w 981075"/>
                  <a:gd name="connsiteY52" fmla="*/ 613410 h 866775"/>
                  <a:gd name="connsiteX53" fmla="*/ 617220 w 981075"/>
                  <a:gd name="connsiteY53" fmla="*/ 552450 h 866775"/>
                  <a:gd name="connsiteX54" fmla="*/ 666750 w 981075"/>
                  <a:gd name="connsiteY54" fmla="*/ 529590 h 866775"/>
                  <a:gd name="connsiteX55" fmla="*/ 693420 w 981075"/>
                  <a:gd name="connsiteY55" fmla="*/ 529590 h 866775"/>
                  <a:gd name="connsiteX56" fmla="*/ 729615 w 981075"/>
                  <a:gd name="connsiteY56" fmla="*/ 533400 h 866775"/>
                  <a:gd name="connsiteX57" fmla="*/ 765810 w 981075"/>
                  <a:gd name="connsiteY57" fmla="*/ 535305 h 866775"/>
                  <a:gd name="connsiteX58" fmla="*/ 807720 w 981075"/>
                  <a:gd name="connsiteY58" fmla="*/ 523875 h 866775"/>
                  <a:gd name="connsiteX59" fmla="*/ 855345 w 981075"/>
                  <a:gd name="connsiteY59" fmla="*/ 438150 h 866775"/>
                  <a:gd name="connsiteX60" fmla="*/ 904875 w 981075"/>
                  <a:gd name="connsiteY60" fmla="*/ 381000 h 866775"/>
                  <a:gd name="connsiteX61" fmla="*/ 914400 w 981075"/>
                  <a:gd name="connsiteY61" fmla="*/ 348615 h 866775"/>
                  <a:gd name="connsiteX62" fmla="*/ 927735 w 981075"/>
                  <a:gd name="connsiteY62" fmla="*/ 287655 h 866775"/>
                  <a:gd name="connsiteX63" fmla="*/ 952500 w 981075"/>
                  <a:gd name="connsiteY63" fmla="*/ 179070 h 866775"/>
                  <a:gd name="connsiteX64" fmla="*/ 981075 w 981075"/>
                  <a:gd name="connsiteY64" fmla="*/ 125730 h 866775"/>
                  <a:gd name="connsiteX65" fmla="*/ 963930 w 981075"/>
                  <a:gd name="connsiteY65" fmla="*/ 43815 h 866775"/>
                  <a:gd name="connsiteX0" fmla="*/ 963930 w 981075"/>
                  <a:gd name="connsiteY0" fmla="*/ 43815 h 866775"/>
                  <a:gd name="connsiteX1" fmla="*/ 923925 w 981075"/>
                  <a:gd name="connsiteY1" fmla="*/ 19050 h 866775"/>
                  <a:gd name="connsiteX2" fmla="*/ 872490 w 981075"/>
                  <a:gd name="connsiteY2" fmla="*/ 7620 h 866775"/>
                  <a:gd name="connsiteX3" fmla="*/ 826770 w 981075"/>
                  <a:gd name="connsiteY3" fmla="*/ 0 h 866775"/>
                  <a:gd name="connsiteX4" fmla="*/ 798195 w 981075"/>
                  <a:gd name="connsiteY4" fmla="*/ 28575 h 866775"/>
                  <a:gd name="connsiteX5" fmla="*/ 771525 w 981075"/>
                  <a:gd name="connsiteY5" fmla="*/ 72390 h 866775"/>
                  <a:gd name="connsiteX6" fmla="*/ 725805 w 981075"/>
                  <a:gd name="connsiteY6" fmla="*/ 78105 h 866775"/>
                  <a:gd name="connsiteX7" fmla="*/ 676275 w 981075"/>
                  <a:gd name="connsiteY7" fmla="*/ 78105 h 866775"/>
                  <a:gd name="connsiteX8" fmla="*/ 643890 w 981075"/>
                  <a:gd name="connsiteY8" fmla="*/ 85725 h 866775"/>
                  <a:gd name="connsiteX9" fmla="*/ 630555 w 981075"/>
                  <a:gd name="connsiteY9" fmla="*/ 125730 h 866775"/>
                  <a:gd name="connsiteX10" fmla="*/ 634365 w 981075"/>
                  <a:gd name="connsiteY10" fmla="*/ 163830 h 866775"/>
                  <a:gd name="connsiteX11" fmla="*/ 617220 w 981075"/>
                  <a:gd name="connsiteY11" fmla="*/ 203835 h 866775"/>
                  <a:gd name="connsiteX12" fmla="*/ 584835 w 981075"/>
                  <a:gd name="connsiteY12" fmla="*/ 240030 h 866775"/>
                  <a:gd name="connsiteX13" fmla="*/ 556260 w 981075"/>
                  <a:gd name="connsiteY13" fmla="*/ 245745 h 866775"/>
                  <a:gd name="connsiteX14" fmla="*/ 512445 w 981075"/>
                  <a:gd name="connsiteY14" fmla="*/ 228600 h 866775"/>
                  <a:gd name="connsiteX15" fmla="*/ 462915 w 981075"/>
                  <a:gd name="connsiteY15" fmla="*/ 240030 h 866775"/>
                  <a:gd name="connsiteX16" fmla="*/ 384810 w 981075"/>
                  <a:gd name="connsiteY16" fmla="*/ 281940 h 866775"/>
                  <a:gd name="connsiteX17" fmla="*/ 373380 w 981075"/>
                  <a:gd name="connsiteY17" fmla="*/ 329565 h 866775"/>
                  <a:gd name="connsiteX18" fmla="*/ 365760 w 981075"/>
                  <a:gd name="connsiteY18" fmla="*/ 392430 h 866775"/>
                  <a:gd name="connsiteX19" fmla="*/ 327660 w 981075"/>
                  <a:gd name="connsiteY19" fmla="*/ 432435 h 866775"/>
                  <a:gd name="connsiteX20" fmla="*/ 247650 w 981075"/>
                  <a:gd name="connsiteY20" fmla="*/ 449580 h 866775"/>
                  <a:gd name="connsiteX21" fmla="*/ 226695 w 981075"/>
                  <a:gd name="connsiteY21" fmla="*/ 489585 h 866775"/>
                  <a:gd name="connsiteX22" fmla="*/ 177165 w 981075"/>
                  <a:gd name="connsiteY22" fmla="*/ 537210 h 866775"/>
                  <a:gd name="connsiteX23" fmla="*/ 99060 w 981075"/>
                  <a:gd name="connsiteY23" fmla="*/ 577215 h 866775"/>
                  <a:gd name="connsiteX24" fmla="*/ 91440 w 981075"/>
                  <a:gd name="connsiteY24" fmla="*/ 617220 h 866775"/>
                  <a:gd name="connsiteX25" fmla="*/ 72390 w 981075"/>
                  <a:gd name="connsiteY25" fmla="*/ 649605 h 866775"/>
                  <a:gd name="connsiteX26" fmla="*/ 3810 w 981075"/>
                  <a:gd name="connsiteY26" fmla="*/ 672465 h 866775"/>
                  <a:gd name="connsiteX27" fmla="*/ 0 w 981075"/>
                  <a:gd name="connsiteY27" fmla="*/ 714375 h 866775"/>
                  <a:gd name="connsiteX28" fmla="*/ 41910 w 981075"/>
                  <a:gd name="connsiteY28" fmla="*/ 771525 h 866775"/>
                  <a:gd name="connsiteX29" fmla="*/ 83820 w 981075"/>
                  <a:gd name="connsiteY29" fmla="*/ 742950 h 866775"/>
                  <a:gd name="connsiteX30" fmla="*/ 108585 w 981075"/>
                  <a:gd name="connsiteY30" fmla="*/ 718185 h 866775"/>
                  <a:gd name="connsiteX31" fmla="*/ 158115 w 981075"/>
                  <a:gd name="connsiteY31" fmla="*/ 716280 h 866775"/>
                  <a:gd name="connsiteX32" fmla="*/ 184785 w 981075"/>
                  <a:gd name="connsiteY32" fmla="*/ 691515 h 866775"/>
                  <a:gd name="connsiteX33" fmla="*/ 182880 w 981075"/>
                  <a:gd name="connsiteY33" fmla="*/ 664845 h 866775"/>
                  <a:gd name="connsiteX34" fmla="*/ 224790 w 981075"/>
                  <a:gd name="connsiteY34" fmla="*/ 653415 h 866775"/>
                  <a:gd name="connsiteX35" fmla="*/ 243840 w 981075"/>
                  <a:gd name="connsiteY35" fmla="*/ 685800 h 866775"/>
                  <a:gd name="connsiteX36" fmla="*/ 222885 w 981075"/>
                  <a:gd name="connsiteY36" fmla="*/ 720090 h 866775"/>
                  <a:gd name="connsiteX37" fmla="*/ 240030 w 981075"/>
                  <a:gd name="connsiteY37" fmla="*/ 786765 h 866775"/>
                  <a:gd name="connsiteX38" fmla="*/ 264795 w 981075"/>
                  <a:gd name="connsiteY38" fmla="*/ 849630 h 866775"/>
                  <a:gd name="connsiteX39" fmla="*/ 300990 w 981075"/>
                  <a:gd name="connsiteY39" fmla="*/ 864870 h 866775"/>
                  <a:gd name="connsiteX40" fmla="*/ 335280 w 981075"/>
                  <a:gd name="connsiteY40" fmla="*/ 866775 h 866775"/>
                  <a:gd name="connsiteX41" fmla="*/ 331470 w 981075"/>
                  <a:gd name="connsiteY41" fmla="*/ 802005 h 866775"/>
                  <a:gd name="connsiteX42" fmla="*/ 352425 w 981075"/>
                  <a:gd name="connsiteY42" fmla="*/ 746760 h 866775"/>
                  <a:gd name="connsiteX43" fmla="*/ 394335 w 981075"/>
                  <a:gd name="connsiteY43" fmla="*/ 701040 h 866775"/>
                  <a:gd name="connsiteX44" fmla="*/ 426720 w 981075"/>
                  <a:gd name="connsiteY44" fmla="*/ 683895 h 866775"/>
                  <a:gd name="connsiteX45" fmla="*/ 445770 w 981075"/>
                  <a:gd name="connsiteY45" fmla="*/ 681990 h 866775"/>
                  <a:gd name="connsiteX46" fmla="*/ 491490 w 981075"/>
                  <a:gd name="connsiteY46" fmla="*/ 695325 h 866775"/>
                  <a:gd name="connsiteX47" fmla="*/ 514350 w 981075"/>
                  <a:gd name="connsiteY47" fmla="*/ 699135 h 866775"/>
                  <a:gd name="connsiteX48" fmla="*/ 550545 w 981075"/>
                  <a:gd name="connsiteY48" fmla="*/ 693420 h 866775"/>
                  <a:gd name="connsiteX49" fmla="*/ 565785 w 981075"/>
                  <a:gd name="connsiteY49" fmla="*/ 687705 h 866775"/>
                  <a:gd name="connsiteX50" fmla="*/ 558165 w 981075"/>
                  <a:gd name="connsiteY50" fmla="*/ 657225 h 866775"/>
                  <a:gd name="connsiteX51" fmla="*/ 554355 w 981075"/>
                  <a:gd name="connsiteY51" fmla="*/ 626745 h 866775"/>
                  <a:gd name="connsiteX52" fmla="*/ 563880 w 981075"/>
                  <a:gd name="connsiteY52" fmla="*/ 613410 h 866775"/>
                  <a:gd name="connsiteX53" fmla="*/ 617220 w 981075"/>
                  <a:gd name="connsiteY53" fmla="*/ 552450 h 866775"/>
                  <a:gd name="connsiteX54" fmla="*/ 666750 w 981075"/>
                  <a:gd name="connsiteY54" fmla="*/ 529590 h 866775"/>
                  <a:gd name="connsiteX55" fmla="*/ 693420 w 981075"/>
                  <a:gd name="connsiteY55" fmla="*/ 529590 h 866775"/>
                  <a:gd name="connsiteX56" fmla="*/ 729615 w 981075"/>
                  <a:gd name="connsiteY56" fmla="*/ 544830 h 866775"/>
                  <a:gd name="connsiteX57" fmla="*/ 765810 w 981075"/>
                  <a:gd name="connsiteY57" fmla="*/ 535305 h 866775"/>
                  <a:gd name="connsiteX58" fmla="*/ 807720 w 981075"/>
                  <a:gd name="connsiteY58" fmla="*/ 523875 h 866775"/>
                  <a:gd name="connsiteX59" fmla="*/ 855345 w 981075"/>
                  <a:gd name="connsiteY59" fmla="*/ 438150 h 866775"/>
                  <a:gd name="connsiteX60" fmla="*/ 904875 w 981075"/>
                  <a:gd name="connsiteY60" fmla="*/ 381000 h 866775"/>
                  <a:gd name="connsiteX61" fmla="*/ 914400 w 981075"/>
                  <a:gd name="connsiteY61" fmla="*/ 348615 h 866775"/>
                  <a:gd name="connsiteX62" fmla="*/ 927735 w 981075"/>
                  <a:gd name="connsiteY62" fmla="*/ 287655 h 866775"/>
                  <a:gd name="connsiteX63" fmla="*/ 952500 w 981075"/>
                  <a:gd name="connsiteY63" fmla="*/ 179070 h 866775"/>
                  <a:gd name="connsiteX64" fmla="*/ 981075 w 981075"/>
                  <a:gd name="connsiteY64" fmla="*/ 125730 h 866775"/>
                  <a:gd name="connsiteX65" fmla="*/ 963930 w 981075"/>
                  <a:gd name="connsiteY65" fmla="*/ 43815 h 866775"/>
                  <a:gd name="connsiteX0" fmla="*/ 963930 w 981075"/>
                  <a:gd name="connsiteY0" fmla="*/ 43815 h 866775"/>
                  <a:gd name="connsiteX1" fmla="*/ 923925 w 981075"/>
                  <a:gd name="connsiteY1" fmla="*/ 19050 h 866775"/>
                  <a:gd name="connsiteX2" fmla="*/ 872490 w 981075"/>
                  <a:gd name="connsiteY2" fmla="*/ 7620 h 866775"/>
                  <a:gd name="connsiteX3" fmla="*/ 826770 w 981075"/>
                  <a:gd name="connsiteY3" fmla="*/ 0 h 866775"/>
                  <a:gd name="connsiteX4" fmla="*/ 798195 w 981075"/>
                  <a:gd name="connsiteY4" fmla="*/ 28575 h 866775"/>
                  <a:gd name="connsiteX5" fmla="*/ 771525 w 981075"/>
                  <a:gd name="connsiteY5" fmla="*/ 72390 h 866775"/>
                  <a:gd name="connsiteX6" fmla="*/ 725805 w 981075"/>
                  <a:gd name="connsiteY6" fmla="*/ 78105 h 866775"/>
                  <a:gd name="connsiteX7" fmla="*/ 676275 w 981075"/>
                  <a:gd name="connsiteY7" fmla="*/ 78105 h 866775"/>
                  <a:gd name="connsiteX8" fmla="*/ 643890 w 981075"/>
                  <a:gd name="connsiteY8" fmla="*/ 85725 h 866775"/>
                  <a:gd name="connsiteX9" fmla="*/ 630555 w 981075"/>
                  <a:gd name="connsiteY9" fmla="*/ 125730 h 866775"/>
                  <a:gd name="connsiteX10" fmla="*/ 634365 w 981075"/>
                  <a:gd name="connsiteY10" fmla="*/ 163830 h 866775"/>
                  <a:gd name="connsiteX11" fmla="*/ 617220 w 981075"/>
                  <a:gd name="connsiteY11" fmla="*/ 203835 h 866775"/>
                  <a:gd name="connsiteX12" fmla="*/ 584835 w 981075"/>
                  <a:gd name="connsiteY12" fmla="*/ 240030 h 866775"/>
                  <a:gd name="connsiteX13" fmla="*/ 556260 w 981075"/>
                  <a:gd name="connsiteY13" fmla="*/ 245745 h 866775"/>
                  <a:gd name="connsiteX14" fmla="*/ 512445 w 981075"/>
                  <a:gd name="connsiteY14" fmla="*/ 228600 h 866775"/>
                  <a:gd name="connsiteX15" fmla="*/ 462915 w 981075"/>
                  <a:gd name="connsiteY15" fmla="*/ 240030 h 866775"/>
                  <a:gd name="connsiteX16" fmla="*/ 384810 w 981075"/>
                  <a:gd name="connsiteY16" fmla="*/ 281940 h 866775"/>
                  <a:gd name="connsiteX17" fmla="*/ 373380 w 981075"/>
                  <a:gd name="connsiteY17" fmla="*/ 329565 h 866775"/>
                  <a:gd name="connsiteX18" fmla="*/ 365760 w 981075"/>
                  <a:gd name="connsiteY18" fmla="*/ 392430 h 866775"/>
                  <a:gd name="connsiteX19" fmla="*/ 327660 w 981075"/>
                  <a:gd name="connsiteY19" fmla="*/ 432435 h 866775"/>
                  <a:gd name="connsiteX20" fmla="*/ 247650 w 981075"/>
                  <a:gd name="connsiteY20" fmla="*/ 449580 h 866775"/>
                  <a:gd name="connsiteX21" fmla="*/ 226695 w 981075"/>
                  <a:gd name="connsiteY21" fmla="*/ 489585 h 866775"/>
                  <a:gd name="connsiteX22" fmla="*/ 177165 w 981075"/>
                  <a:gd name="connsiteY22" fmla="*/ 537210 h 866775"/>
                  <a:gd name="connsiteX23" fmla="*/ 99060 w 981075"/>
                  <a:gd name="connsiteY23" fmla="*/ 577215 h 866775"/>
                  <a:gd name="connsiteX24" fmla="*/ 91440 w 981075"/>
                  <a:gd name="connsiteY24" fmla="*/ 617220 h 866775"/>
                  <a:gd name="connsiteX25" fmla="*/ 72390 w 981075"/>
                  <a:gd name="connsiteY25" fmla="*/ 649605 h 866775"/>
                  <a:gd name="connsiteX26" fmla="*/ 3810 w 981075"/>
                  <a:gd name="connsiteY26" fmla="*/ 672465 h 866775"/>
                  <a:gd name="connsiteX27" fmla="*/ 0 w 981075"/>
                  <a:gd name="connsiteY27" fmla="*/ 714375 h 866775"/>
                  <a:gd name="connsiteX28" fmla="*/ 41910 w 981075"/>
                  <a:gd name="connsiteY28" fmla="*/ 771525 h 866775"/>
                  <a:gd name="connsiteX29" fmla="*/ 83820 w 981075"/>
                  <a:gd name="connsiteY29" fmla="*/ 742950 h 866775"/>
                  <a:gd name="connsiteX30" fmla="*/ 108585 w 981075"/>
                  <a:gd name="connsiteY30" fmla="*/ 718185 h 866775"/>
                  <a:gd name="connsiteX31" fmla="*/ 158115 w 981075"/>
                  <a:gd name="connsiteY31" fmla="*/ 716280 h 866775"/>
                  <a:gd name="connsiteX32" fmla="*/ 184785 w 981075"/>
                  <a:gd name="connsiteY32" fmla="*/ 691515 h 866775"/>
                  <a:gd name="connsiteX33" fmla="*/ 182880 w 981075"/>
                  <a:gd name="connsiteY33" fmla="*/ 664845 h 866775"/>
                  <a:gd name="connsiteX34" fmla="*/ 224790 w 981075"/>
                  <a:gd name="connsiteY34" fmla="*/ 653415 h 866775"/>
                  <a:gd name="connsiteX35" fmla="*/ 243840 w 981075"/>
                  <a:gd name="connsiteY35" fmla="*/ 685800 h 866775"/>
                  <a:gd name="connsiteX36" fmla="*/ 222885 w 981075"/>
                  <a:gd name="connsiteY36" fmla="*/ 720090 h 866775"/>
                  <a:gd name="connsiteX37" fmla="*/ 240030 w 981075"/>
                  <a:gd name="connsiteY37" fmla="*/ 786765 h 866775"/>
                  <a:gd name="connsiteX38" fmla="*/ 264795 w 981075"/>
                  <a:gd name="connsiteY38" fmla="*/ 849630 h 866775"/>
                  <a:gd name="connsiteX39" fmla="*/ 300990 w 981075"/>
                  <a:gd name="connsiteY39" fmla="*/ 864870 h 866775"/>
                  <a:gd name="connsiteX40" fmla="*/ 335280 w 981075"/>
                  <a:gd name="connsiteY40" fmla="*/ 866775 h 866775"/>
                  <a:gd name="connsiteX41" fmla="*/ 331470 w 981075"/>
                  <a:gd name="connsiteY41" fmla="*/ 802005 h 866775"/>
                  <a:gd name="connsiteX42" fmla="*/ 352425 w 981075"/>
                  <a:gd name="connsiteY42" fmla="*/ 746760 h 866775"/>
                  <a:gd name="connsiteX43" fmla="*/ 394335 w 981075"/>
                  <a:gd name="connsiteY43" fmla="*/ 701040 h 866775"/>
                  <a:gd name="connsiteX44" fmla="*/ 426720 w 981075"/>
                  <a:gd name="connsiteY44" fmla="*/ 683895 h 866775"/>
                  <a:gd name="connsiteX45" fmla="*/ 445770 w 981075"/>
                  <a:gd name="connsiteY45" fmla="*/ 681990 h 866775"/>
                  <a:gd name="connsiteX46" fmla="*/ 491490 w 981075"/>
                  <a:gd name="connsiteY46" fmla="*/ 695325 h 866775"/>
                  <a:gd name="connsiteX47" fmla="*/ 514350 w 981075"/>
                  <a:gd name="connsiteY47" fmla="*/ 699135 h 866775"/>
                  <a:gd name="connsiteX48" fmla="*/ 550545 w 981075"/>
                  <a:gd name="connsiteY48" fmla="*/ 693420 h 866775"/>
                  <a:gd name="connsiteX49" fmla="*/ 565785 w 981075"/>
                  <a:gd name="connsiteY49" fmla="*/ 687705 h 866775"/>
                  <a:gd name="connsiteX50" fmla="*/ 558165 w 981075"/>
                  <a:gd name="connsiteY50" fmla="*/ 657225 h 866775"/>
                  <a:gd name="connsiteX51" fmla="*/ 554355 w 981075"/>
                  <a:gd name="connsiteY51" fmla="*/ 626745 h 866775"/>
                  <a:gd name="connsiteX52" fmla="*/ 563880 w 981075"/>
                  <a:gd name="connsiteY52" fmla="*/ 613410 h 866775"/>
                  <a:gd name="connsiteX53" fmla="*/ 617220 w 981075"/>
                  <a:gd name="connsiteY53" fmla="*/ 552450 h 866775"/>
                  <a:gd name="connsiteX54" fmla="*/ 666750 w 981075"/>
                  <a:gd name="connsiteY54" fmla="*/ 529590 h 866775"/>
                  <a:gd name="connsiteX55" fmla="*/ 701040 w 981075"/>
                  <a:gd name="connsiteY55" fmla="*/ 546735 h 866775"/>
                  <a:gd name="connsiteX56" fmla="*/ 729615 w 981075"/>
                  <a:gd name="connsiteY56" fmla="*/ 544830 h 866775"/>
                  <a:gd name="connsiteX57" fmla="*/ 765810 w 981075"/>
                  <a:gd name="connsiteY57" fmla="*/ 535305 h 866775"/>
                  <a:gd name="connsiteX58" fmla="*/ 807720 w 981075"/>
                  <a:gd name="connsiteY58" fmla="*/ 523875 h 866775"/>
                  <a:gd name="connsiteX59" fmla="*/ 855345 w 981075"/>
                  <a:gd name="connsiteY59" fmla="*/ 438150 h 866775"/>
                  <a:gd name="connsiteX60" fmla="*/ 904875 w 981075"/>
                  <a:gd name="connsiteY60" fmla="*/ 381000 h 866775"/>
                  <a:gd name="connsiteX61" fmla="*/ 914400 w 981075"/>
                  <a:gd name="connsiteY61" fmla="*/ 348615 h 866775"/>
                  <a:gd name="connsiteX62" fmla="*/ 927735 w 981075"/>
                  <a:gd name="connsiteY62" fmla="*/ 287655 h 866775"/>
                  <a:gd name="connsiteX63" fmla="*/ 952500 w 981075"/>
                  <a:gd name="connsiteY63" fmla="*/ 179070 h 866775"/>
                  <a:gd name="connsiteX64" fmla="*/ 981075 w 981075"/>
                  <a:gd name="connsiteY64" fmla="*/ 125730 h 866775"/>
                  <a:gd name="connsiteX65" fmla="*/ 963930 w 981075"/>
                  <a:gd name="connsiteY65" fmla="*/ 43815 h 866775"/>
                  <a:gd name="connsiteX0" fmla="*/ 963930 w 981075"/>
                  <a:gd name="connsiteY0" fmla="*/ 43815 h 866775"/>
                  <a:gd name="connsiteX1" fmla="*/ 923925 w 981075"/>
                  <a:gd name="connsiteY1" fmla="*/ 19050 h 866775"/>
                  <a:gd name="connsiteX2" fmla="*/ 872490 w 981075"/>
                  <a:gd name="connsiteY2" fmla="*/ 7620 h 866775"/>
                  <a:gd name="connsiteX3" fmla="*/ 826770 w 981075"/>
                  <a:gd name="connsiteY3" fmla="*/ 0 h 866775"/>
                  <a:gd name="connsiteX4" fmla="*/ 798195 w 981075"/>
                  <a:gd name="connsiteY4" fmla="*/ 28575 h 866775"/>
                  <a:gd name="connsiteX5" fmla="*/ 771525 w 981075"/>
                  <a:gd name="connsiteY5" fmla="*/ 72390 h 866775"/>
                  <a:gd name="connsiteX6" fmla="*/ 725805 w 981075"/>
                  <a:gd name="connsiteY6" fmla="*/ 78105 h 866775"/>
                  <a:gd name="connsiteX7" fmla="*/ 676275 w 981075"/>
                  <a:gd name="connsiteY7" fmla="*/ 78105 h 866775"/>
                  <a:gd name="connsiteX8" fmla="*/ 643890 w 981075"/>
                  <a:gd name="connsiteY8" fmla="*/ 85725 h 866775"/>
                  <a:gd name="connsiteX9" fmla="*/ 630555 w 981075"/>
                  <a:gd name="connsiteY9" fmla="*/ 125730 h 866775"/>
                  <a:gd name="connsiteX10" fmla="*/ 634365 w 981075"/>
                  <a:gd name="connsiteY10" fmla="*/ 163830 h 866775"/>
                  <a:gd name="connsiteX11" fmla="*/ 617220 w 981075"/>
                  <a:gd name="connsiteY11" fmla="*/ 203835 h 866775"/>
                  <a:gd name="connsiteX12" fmla="*/ 584835 w 981075"/>
                  <a:gd name="connsiteY12" fmla="*/ 240030 h 866775"/>
                  <a:gd name="connsiteX13" fmla="*/ 556260 w 981075"/>
                  <a:gd name="connsiteY13" fmla="*/ 245745 h 866775"/>
                  <a:gd name="connsiteX14" fmla="*/ 512445 w 981075"/>
                  <a:gd name="connsiteY14" fmla="*/ 228600 h 866775"/>
                  <a:gd name="connsiteX15" fmla="*/ 462915 w 981075"/>
                  <a:gd name="connsiteY15" fmla="*/ 240030 h 866775"/>
                  <a:gd name="connsiteX16" fmla="*/ 384810 w 981075"/>
                  <a:gd name="connsiteY16" fmla="*/ 281940 h 866775"/>
                  <a:gd name="connsiteX17" fmla="*/ 373380 w 981075"/>
                  <a:gd name="connsiteY17" fmla="*/ 329565 h 866775"/>
                  <a:gd name="connsiteX18" fmla="*/ 365760 w 981075"/>
                  <a:gd name="connsiteY18" fmla="*/ 392430 h 866775"/>
                  <a:gd name="connsiteX19" fmla="*/ 327660 w 981075"/>
                  <a:gd name="connsiteY19" fmla="*/ 432435 h 866775"/>
                  <a:gd name="connsiteX20" fmla="*/ 247650 w 981075"/>
                  <a:gd name="connsiteY20" fmla="*/ 449580 h 866775"/>
                  <a:gd name="connsiteX21" fmla="*/ 226695 w 981075"/>
                  <a:gd name="connsiteY21" fmla="*/ 489585 h 866775"/>
                  <a:gd name="connsiteX22" fmla="*/ 177165 w 981075"/>
                  <a:gd name="connsiteY22" fmla="*/ 537210 h 866775"/>
                  <a:gd name="connsiteX23" fmla="*/ 99060 w 981075"/>
                  <a:gd name="connsiteY23" fmla="*/ 577215 h 866775"/>
                  <a:gd name="connsiteX24" fmla="*/ 91440 w 981075"/>
                  <a:gd name="connsiteY24" fmla="*/ 617220 h 866775"/>
                  <a:gd name="connsiteX25" fmla="*/ 72390 w 981075"/>
                  <a:gd name="connsiteY25" fmla="*/ 649605 h 866775"/>
                  <a:gd name="connsiteX26" fmla="*/ 3810 w 981075"/>
                  <a:gd name="connsiteY26" fmla="*/ 672465 h 866775"/>
                  <a:gd name="connsiteX27" fmla="*/ 0 w 981075"/>
                  <a:gd name="connsiteY27" fmla="*/ 714375 h 866775"/>
                  <a:gd name="connsiteX28" fmla="*/ 41910 w 981075"/>
                  <a:gd name="connsiteY28" fmla="*/ 771525 h 866775"/>
                  <a:gd name="connsiteX29" fmla="*/ 83820 w 981075"/>
                  <a:gd name="connsiteY29" fmla="*/ 742950 h 866775"/>
                  <a:gd name="connsiteX30" fmla="*/ 108585 w 981075"/>
                  <a:gd name="connsiteY30" fmla="*/ 718185 h 866775"/>
                  <a:gd name="connsiteX31" fmla="*/ 158115 w 981075"/>
                  <a:gd name="connsiteY31" fmla="*/ 716280 h 866775"/>
                  <a:gd name="connsiteX32" fmla="*/ 184785 w 981075"/>
                  <a:gd name="connsiteY32" fmla="*/ 691515 h 866775"/>
                  <a:gd name="connsiteX33" fmla="*/ 182880 w 981075"/>
                  <a:gd name="connsiteY33" fmla="*/ 664845 h 866775"/>
                  <a:gd name="connsiteX34" fmla="*/ 224790 w 981075"/>
                  <a:gd name="connsiteY34" fmla="*/ 653415 h 866775"/>
                  <a:gd name="connsiteX35" fmla="*/ 243840 w 981075"/>
                  <a:gd name="connsiteY35" fmla="*/ 685800 h 866775"/>
                  <a:gd name="connsiteX36" fmla="*/ 222885 w 981075"/>
                  <a:gd name="connsiteY36" fmla="*/ 720090 h 866775"/>
                  <a:gd name="connsiteX37" fmla="*/ 240030 w 981075"/>
                  <a:gd name="connsiteY37" fmla="*/ 786765 h 866775"/>
                  <a:gd name="connsiteX38" fmla="*/ 264795 w 981075"/>
                  <a:gd name="connsiteY38" fmla="*/ 849630 h 866775"/>
                  <a:gd name="connsiteX39" fmla="*/ 300990 w 981075"/>
                  <a:gd name="connsiteY39" fmla="*/ 864870 h 866775"/>
                  <a:gd name="connsiteX40" fmla="*/ 335280 w 981075"/>
                  <a:gd name="connsiteY40" fmla="*/ 866775 h 866775"/>
                  <a:gd name="connsiteX41" fmla="*/ 331470 w 981075"/>
                  <a:gd name="connsiteY41" fmla="*/ 802005 h 866775"/>
                  <a:gd name="connsiteX42" fmla="*/ 352425 w 981075"/>
                  <a:gd name="connsiteY42" fmla="*/ 746760 h 866775"/>
                  <a:gd name="connsiteX43" fmla="*/ 394335 w 981075"/>
                  <a:gd name="connsiteY43" fmla="*/ 701040 h 866775"/>
                  <a:gd name="connsiteX44" fmla="*/ 426720 w 981075"/>
                  <a:gd name="connsiteY44" fmla="*/ 683895 h 866775"/>
                  <a:gd name="connsiteX45" fmla="*/ 445770 w 981075"/>
                  <a:gd name="connsiteY45" fmla="*/ 681990 h 866775"/>
                  <a:gd name="connsiteX46" fmla="*/ 491490 w 981075"/>
                  <a:gd name="connsiteY46" fmla="*/ 695325 h 866775"/>
                  <a:gd name="connsiteX47" fmla="*/ 514350 w 981075"/>
                  <a:gd name="connsiteY47" fmla="*/ 699135 h 866775"/>
                  <a:gd name="connsiteX48" fmla="*/ 550545 w 981075"/>
                  <a:gd name="connsiteY48" fmla="*/ 693420 h 866775"/>
                  <a:gd name="connsiteX49" fmla="*/ 565785 w 981075"/>
                  <a:gd name="connsiteY49" fmla="*/ 687705 h 866775"/>
                  <a:gd name="connsiteX50" fmla="*/ 558165 w 981075"/>
                  <a:gd name="connsiteY50" fmla="*/ 657225 h 866775"/>
                  <a:gd name="connsiteX51" fmla="*/ 554355 w 981075"/>
                  <a:gd name="connsiteY51" fmla="*/ 626745 h 866775"/>
                  <a:gd name="connsiteX52" fmla="*/ 563880 w 981075"/>
                  <a:gd name="connsiteY52" fmla="*/ 613410 h 866775"/>
                  <a:gd name="connsiteX53" fmla="*/ 617220 w 981075"/>
                  <a:gd name="connsiteY53" fmla="*/ 552450 h 866775"/>
                  <a:gd name="connsiteX54" fmla="*/ 666750 w 981075"/>
                  <a:gd name="connsiteY54" fmla="*/ 541020 h 866775"/>
                  <a:gd name="connsiteX55" fmla="*/ 701040 w 981075"/>
                  <a:gd name="connsiteY55" fmla="*/ 546735 h 866775"/>
                  <a:gd name="connsiteX56" fmla="*/ 729615 w 981075"/>
                  <a:gd name="connsiteY56" fmla="*/ 544830 h 866775"/>
                  <a:gd name="connsiteX57" fmla="*/ 765810 w 981075"/>
                  <a:gd name="connsiteY57" fmla="*/ 535305 h 866775"/>
                  <a:gd name="connsiteX58" fmla="*/ 807720 w 981075"/>
                  <a:gd name="connsiteY58" fmla="*/ 523875 h 866775"/>
                  <a:gd name="connsiteX59" fmla="*/ 855345 w 981075"/>
                  <a:gd name="connsiteY59" fmla="*/ 438150 h 866775"/>
                  <a:gd name="connsiteX60" fmla="*/ 904875 w 981075"/>
                  <a:gd name="connsiteY60" fmla="*/ 381000 h 866775"/>
                  <a:gd name="connsiteX61" fmla="*/ 914400 w 981075"/>
                  <a:gd name="connsiteY61" fmla="*/ 348615 h 866775"/>
                  <a:gd name="connsiteX62" fmla="*/ 927735 w 981075"/>
                  <a:gd name="connsiteY62" fmla="*/ 287655 h 866775"/>
                  <a:gd name="connsiteX63" fmla="*/ 952500 w 981075"/>
                  <a:gd name="connsiteY63" fmla="*/ 179070 h 866775"/>
                  <a:gd name="connsiteX64" fmla="*/ 981075 w 981075"/>
                  <a:gd name="connsiteY64" fmla="*/ 125730 h 866775"/>
                  <a:gd name="connsiteX65" fmla="*/ 963930 w 981075"/>
                  <a:gd name="connsiteY65" fmla="*/ 43815 h 866775"/>
                  <a:gd name="connsiteX0" fmla="*/ 963930 w 981075"/>
                  <a:gd name="connsiteY0" fmla="*/ 43815 h 866775"/>
                  <a:gd name="connsiteX1" fmla="*/ 923925 w 981075"/>
                  <a:gd name="connsiteY1" fmla="*/ 19050 h 866775"/>
                  <a:gd name="connsiteX2" fmla="*/ 872490 w 981075"/>
                  <a:gd name="connsiteY2" fmla="*/ 7620 h 866775"/>
                  <a:gd name="connsiteX3" fmla="*/ 826770 w 981075"/>
                  <a:gd name="connsiteY3" fmla="*/ 0 h 866775"/>
                  <a:gd name="connsiteX4" fmla="*/ 798195 w 981075"/>
                  <a:gd name="connsiteY4" fmla="*/ 28575 h 866775"/>
                  <a:gd name="connsiteX5" fmla="*/ 771525 w 981075"/>
                  <a:gd name="connsiteY5" fmla="*/ 72390 h 866775"/>
                  <a:gd name="connsiteX6" fmla="*/ 725805 w 981075"/>
                  <a:gd name="connsiteY6" fmla="*/ 78105 h 866775"/>
                  <a:gd name="connsiteX7" fmla="*/ 676275 w 981075"/>
                  <a:gd name="connsiteY7" fmla="*/ 78105 h 866775"/>
                  <a:gd name="connsiteX8" fmla="*/ 643890 w 981075"/>
                  <a:gd name="connsiteY8" fmla="*/ 85725 h 866775"/>
                  <a:gd name="connsiteX9" fmla="*/ 630555 w 981075"/>
                  <a:gd name="connsiteY9" fmla="*/ 125730 h 866775"/>
                  <a:gd name="connsiteX10" fmla="*/ 634365 w 981075"/>
                  <a:gd name="connsiteY10" fmla="*/ 163830 h 866775"/>
                  <a:gd name="connsiteX11" fmla="*/ 617220 w 981075"/>
                  <a:gd name="connsiteY11" fmla="*/ 203835 h 866775"/>
                  <a:gd name="connsiteX12" fmla="*/ 584835 w 981075"/>
                  <a:gd name="connsiteY12" fmla="*/ 240030 h 866775"/>
                  <a:gd name="connsiteX13" fmla="*/ 556260 w 981075"/>
                  <a:gd name="connsiteY13" fmla="*/ 245745 h 866775"/>
                  <a:gd name="connsiteX14" fmla="*/ 512445 w 981075"/>
                  <a:gd name="connsiteY14" fmla="*/ 228600 h 866775"/>
                  <a:gd name="connsiteX15" fmla="*/ 462915 w 981075"/>
                  <a:gd name="connsiteY15" fmla="*/ 240030 h 866775"/>
                  <a:gd name="connsiteX16" fmla="*/ 384810 w 981075"/>
                  <a:gd name="connsiteY16" fmla="*/ 281940 h 866775"/>
                  <a:gd name="connsiteX17" fmla="*/ 373380 w 981075"/>
                  <a:gd name="connsiteY17" fmla="*/ 329565 h 866775"/>
                  <a:gd name="connsiteX18" fmla="*/ 365760 w 981075"/>
                  <a:gd name="connsiteY18" fmla="*/ 392430 h 866775"/>
                  <a:gd name="connsiteX19" fmla="*/ 327660 w 981075"/>
                  <a:gd name="connsiteY19" fmla="*/ 432435 h 866775"/>
                  <a:gd name="connsiteX20" fmla="*/ 247650 w 981075"/>
                  <a:gd name="connsiteY20" fmla="*/ 449580 h 866775"/>
                  <a:gd name="connsiteX21" fmla="*/ 226695 w 981075"/>
                  <a:gd name="connsiteY21" fmla="*/ 489585 h 866775"/>
                  <a:gd name="connsiteX22" fmla="*/ 177165 w 981075"/>
                  <a:gd name="connsiteY22" fmla="*/ 537210 h 866775"/>
                  <a:gd name="connsiteX23" fmla="*/ 99060 w 981075"/>
                  <a:gd name="connsiteY23" fmla="*/ 577215 h 866775"/>
                  <a:gd name="connsiteX24" fmla="*/ 91440 w 981075"/>
                  <a:gd name="connsiteY24" fmla="*/ 617220 h 866775"/>
                  <a:gd name="connsiteX25" fmla="*/ 72390 w 981075"/>
                  <a:gd name="connsiteY25" fmla="*/ 649605 h 866775"/>
                  <a:gd name="connsiteX26" fmla="*/ 3810 w 981075"/>
                  <a:gd name="connsiteY26" fmla="*/ 672465 h 866775"/>
                  <a:gd name="connsiteX27" fmla="*/ 0 w 981075"/>
                  <a:gd name="connsiteY27" fmla="*/ 714375 h 866775"/>
                  <a:gd name="connsiteX28" fmla="*/ 41910 w 981075"/>
                  <a:gd name="connsiteY28" fmla="*/ 771525 h 866775"/>
                  <a:gd name="connsiteX29" fmla="*/ 83820 w 981075"/>
                  <a:gd name="connsiteY29" fmla="*/ 742950 h 866775"/>
                  <a:gd name="connsiteX30" fmla="*/ 108585 w 981075"/>
                  <a:gd name="connsiteY30" fmla="*/ 718185 h 866775"/>
                  <a:gd name="connsiteX31" fmla="*/ 158115 w 981075"/>
                  <a:gd name="connsiteY31" fmla="*/ 716280 h 866775"/>
                  <a:gd name="connsiteX32" fmla="*/ 184785 w 981075"/>
                  <a:gd name="connsiteY32" fmla="*/ 691515 h 866775"/>
                  <a:gd name="connsiteX33" fmla="*/ 182880 w 981075"/>
                  <a:gd name="connsiteY33" fmla="*/ 664845 h 866775"/>
                  <a:gd name="connsiteX34" fmla="*/ 224790 w 981075"/>
                  <a:gd name="connsiteY34" fmla="*/ 653415 h 866775"/>
                  <a:gd name="connsiteX35" fmla="*/ 243840 w 981075"/>
                  <a:gd name="connsiteY35" fmla="*/ 685800 h 866775"/>
                  <a:gd name="connsiteX36" fmla="*/ 222885 w 981075"/>
                  <a:gd name="connsiteY36" fmla="*/ 720090 h 866775"/>
                  <a:gd name="connsiteX37" fmla="*/ 240030 w 981075"/>
                  <a:gd name="connsiteY37" fmla="*/ 786765 h 866775"/>
                  <a:gd name="connsiteX38" fmla="*/ 264795 w 981075"/>
                  <a:gd name="connsiteY38" fmla="*/ 849630 h 866775"/>
                  <a:gd name="connsiteX39" fmla="*/ 300990 w 981075"/>
                  <a:gd name="connsiteY39" fmla="*/ 864870 h 866775"/>
                  <a:gd name="connsiteX40" fmla="*/ 335280 w 981075"/>
                  <a:gd name="connsiteY40" fmla="*/ 866775 h 866775"/>
                  <a:gd name="connsiteX41" fmla="*/ 331470 w 981075"/>
                  <a:gd name="connsiteY41" fmla="*/ 802005 h 866775"/>
                  <a:gd name="connsiteX42" fmla="*/ 352425 w 981075"/>
                  <a:gd name="connsiteY42" fmla="*/ 746760 h 866775"/>
                  <a:gd name="connsiteX43" fmla="*/ 394335 w 981075"/>
                  <a:gd name="connsiteY43" fmla="*/ 701040 h 866775"/>
                  <a:gd name="connsiteX44" fmla="*/ 426720 w 981075"/>
                  <a:gd name="connsiteY44" fmla="*/ 683895 h 866775"/>
                  <a:gd name="connsiteX45" fmla="*/ 445770 w 981075"/>
                  <a:gd name="connsiteY45" fmla="*/ 681990 h 866775"/>
                  <a:gd name="connsiteX46" fmla="*/ 491490 w 981075"/>
                  <a:gd name="connsiteY46" fmla="*/ 695325 h 866775"/>
                  <a:gd name="connsiteX47" fmla="*/ 514350 w 981075"/>
                  <a:gd name="connsiteY47" fmla="*/ 699135 h 866775"/>
                  <a:gd name="connsiteX48" fmla="*/ 550545 w 981075"/>
                  <a:gd name="connsiteY48" fmla="*/ 693420 h 866775"/>
                  <a:gd name="connsiteX49" fmla="*/ 565785 w 981075"/>
                  <a:gd name="connsiteY49" fmla="*/ 687705 h 866775"/>
                  <a:gd name="connsiteX50" fmla="*/ 558165 w 981075"/>
                  <a:gd name="connsiteY50" fmla="*/ 657225 h 866775"/>
                  <a:gd name="connsiteX51" fmla="*/ 554355 w 981075"/>
                  <a:gd name="connsiteY51" fmla="*/ 626745 h 866775"/>
                  <a:gd name="connsiteX52" fmla="*/ 563880 w 981075"/>
                  <a:gd name="connsiteY52" fmla="*/ 613410 h 866775"/>
                  <a:gd name="connsiteX53" fmla="*/ 617220 w 981075"/>
                  <a:gd name="connsiteY53" fmla="*/ 552450 h 866775"/>
                  <a:gd name="connsiteX54" fmla="*/ 666750 w 981075"/>
                  <a:gd name="connsiteY54" fmla="*/ 541020 h 866775"/>
                  <a:gd name="connsiteX55" fmla="*/ 701040 w 981075"/>
                  <a:gd name="connsiteY55" fmla="*/ 546735 h 866775"/>
                  <a:gd name="connsiteX56" fmla="*/ 729615 w 981075"/>
                  <a:gd name="connsiteY56" fmla="*/ 544830 h 866775"/>
                  <a:gd name="connsiteX57" fmla="*/ 775335 w 981075"/>
                  <a:gd name="connsiteY57" fmla="*/ 544830 h 866775"/>
                  <a:gd name="connsiteX58" fmla="*/ 807720 w 981075"/>
                  <a:gd name="connsiteY58" fmla="*/ 523875 h 866775"/>
                  <a:gd name="connsiteX59" fmla="*/ 855345 w 981075"/>
                  <a:gd name="connsiteY59" fmla="*/ 438150 h 866775"/>
                  <a:gd name="connsiteX60" fmla="*/ 904875 w 981075"/>
                  <a:gd name="connsiteY60" fmla="*/ 381000 h 866775"/>
                  <a:gd name="connsiteX61" fmla="*/ 914400 w 981075"/>
                  <a:gd name="connsiteY61" fmla="*/ 348615 h 866775"/>
                  <a:gd name="connsiteX62" fmla="*/ 927735 w 981075"/>
                  <a:gd name="connsiteY62" fmla="*/ 287655 h 866775"/>
                  <a:gd name="connsiteX63" fmla="*/ 952500 w 981075"/>
                  <a:gd name="connsiteY63" fmla="*/ 179070 h 866775"/>
                  <a:gd name="connsiteX64" fmla="*/ 981075 w 981075"/>
                  <a:gd name="connsiteY64" fmla="*/ 125730 h 866775"/>
                  <a:gd name="connsiteX65" fmla="*/ 963930 w 981075"/>
                  <a:gd name="connsiteY65" fmla="*/ 43815 h 866775"/>
                  <a:gd name="connsiteX0" fmla="*/ 963930 w 981075"/>
                  <a:gd name="connsiteY0" fmla="*/ 43815 h 866775"/>
                  <a:gd name="connsiteX1" fmla="*/ 923925 w 981075"/>
                  <a:gd name="connsiteY1" fmla="*/ 19050 h 866775"/>
                  <a:gd name="connsiteX2" fmla="*/ 872490 w 981075"/>
                  <a:gd name="connsiteY2" fmla="*/ 7620 h 866775"/>
                  <a:gd name="connsiteX3" fmla="*/ 826770 w 981075"/>
                  <a:gd name="connsiteY3" fmla="*/ 0 h 866775"/>
                  <a:gd name="connsiteX4" fmla="*/ 798195 w 981075"/>
                  <a:gd name="connsiteY4" fmla="*/ 28575 h 866775"/>
                  <a:gd name="connsiteX5" fmla="*/ 771525 w 981075"/>
                  <a:gd name="connsiteY5" fmla="*/ 72390 h 866775"/>
                  <a:gd name="connsiteX6" fmla="*/ 725805 w 981075"/>
                  <a:gd name="connsiteY6" fmla="*/ 78105 h 866775"/>
                  <a:gd name="connsiteX7" fmla="*/ 676275 w 981075"/>
                  <a:gd name="connsiteY7" fmla="*/ 78105 h 866775"/>
                  <a:gd name="connsiteX8" fmla="*/ 643890 w 981075"/>
                  <a:gd name="connsiteY8" fmla="*/ 85725 h 866775"/>
                  <a:gd name="connsiteX9" fmla="*/ 630555 w 981075"/>
                  <a:gd name="connsiteY9" fmla="*/ 125730 h 866775"/>
                  <a:gd name="connsiteX10" fmla="*/ 634365 w 981075"/>
                  <a:gd name="connsiteY10" fmla="*/ 163830 h 866775"/>
                  <a:gd name="connsiteX11" fmla="*/ 617220 w 981075"/>
                  <a:gd name="connsiteY11" fmla="*/ 203835 h 866775"/>
                  <a:gd name="connsiteX12" fmla="*/ 584835 w 981075"/>
                  <a:gd name="connsiteY12" fmla="*/ 240030 h 866775"/>
                  <a:gd name="connsiteX13" fmla="*/ 556260 w 981075"/>
                  <a:gd name="connsiteY13" fmla="*/ 245745 h 866775"/>
                  <a:gd name="connsiteX14" fmla="*/ 512445 w 981075"/>
                  <a:gd name="connsiteY14" fmla="*/ 228600 h 866775"/>
                  <a:gd name="connsiteX15" fmla="*/ 462915 w 981075"/>
                  <a:gd name="connsiteY15" fmla="*/ 240030 h 866775"/>
                  <a:gd name="connsiteX16" fmla="*/ 384810 w 981075"/>
                  <a:gd name="connsiteY16" fmla="*/ 281940 h 866775"/>
                  <a:gd name="connsiteX17" fmla="*/ 373380 w 981075"/>
                  <a:gd name="connsiteY17" fmla="*/ 329565 h 866775"/>
                  <a:gd name="connsiteX18" fmla="*/ 365760 w 981075"/>
                  <a:gd name="connsiteY18" fmla="*/ 392430 h 866775"/>
                  <a:gd name="connsiteX19" fmla="*/ 327660 w 981075"/>
                  <a:gd name="connsiteY19" fmla="*/ 432435 h 866775"/>
                  <a:gd name="connsiteX20" fmla="*/ 247650 w 981075"/>
                  <a:gd name="connsiteY20" fmla="*/ 449580 h 866775"/>
                  <a:gd name="connsiteX21" fmla="*/ 226695 w 981075"/>
                  <a:gd name="connsiteY21" fmla="*/ 489585 h 866775"/>
                  <a:gd name="connsiteX22" fmla="*/ 177165 w 981075"/>
                  <a:gd name="connsiteY22" fmla="*/ 537210 h 866775"/>
                  <a:gd name="connsiteX23" fmla="*/ 99060 w 981075"/>
                  <a:gd name="connsiteY23" fmla="*/ 577215 h 866775"/>
                  <a:gd name="connsiteX24" fmla="*/ 91440 w 981075"/>
                  <a:gd name="connsiteY24" fmla="*/ 617220 h 866775"/>
                  <a:gd name="connsiteX25" fmla="*/ 72390 w 981075"/>
                  <a:gd name="connsiteY25" fmla="*/ 649605 h 866775"/>
                  <a:gd name="connsiteX26" fmla="*/ 3810 w 981075"/>
                  <a:gd name="connsiteY26" fmla="*/ 672465 h 866775"/>
                  <a:gd name="connsiteX27" fmla="*/ 0 w 981075"/>
                  <a:gd name="connsiteY27" fmla="*/ 714375 h 866775"/>
                  <a:gd name="connsiteX28" fmla="*/ 41910 w 981075"/>
                  <a:gd name="connsiteY28" fmla="*/ 756285 h 866775"/>
                  <a:gd name="connsiteX29" fmla="*/ 83820 w 981075"/>
                  <a:gd name="connsiteY29" fmla="*/ 742950 h 866775"/>
                  <a:gd name="connsiteX30" fmla="*/ 108585 w 981075"/>
                  <a:gd name="connsiteY30" fmla="*/ 718185 h 866775"/>
                  <a:gd name="connsiteX31" fmla="*/ 158115 w 981075"/>
                  <a:gd name="connsiteY31" fmla="*/ 716280 h 866775"/>
                  <a:gd name="connsiteX32" fmla="*/ 184785 w 981075"/>
                  <a:gd name="connsiteY32" fmla="*/ 691515 h 866775"/>
                  <a:gd name="connsiteX33" fmla="*/ 182880 w 981075"/>
                  <a:gd name="connsiteY33" fmla="*/ 664845 h 866775"/>
                  <a:gd name="connsiteX34" fmla="*/ 224790 w 981075"/>
                  <a:gd name="connsiteY34" fmla="*/ 653415 h 866775"/>
                  <a:gd name="connsiteX35" fmla="*/ 243840 w 981075"/>
                  <a:gd name="connsiteY35" fmla="*/ 685800 h 866775"/>
                  <a:gd name="connsiteX36" fmla="*/ 222885 w 981075"/>
                  <a:gd name="connsiteY36" fmla="*/ 720090 h 866775"/>
                  <a:gd name="connsiteX37" fmla="*/ 240030 w 981075"/>
                  <a:gd name="connsiteY37" fmla="*/ 786765 h 866775"/>
                  <a:gd name="connsiteX38" fmla="*/ 264795 w 981075"/>
                  <a:gd name="connsiteY38" fmla="*/ 849630 h 866775"/>
                  <a:gd name="connsiteX39" fmla="*/ 300990 w 981075"/>
                  <a:gd name="connsiteY39" fmla="*/ 864870 h 866775"/>
                  <a:gd name="connsiteX40" fmla="*/ 335280 w 981075"/>
                  <a:gd name="connsiteY40" fmla="*/ 866775 h 866775"/>
                  <a:gd name="connsiteX41" fmla="*/ 331470 w 981075"/>
                  <a:gd name="connsiteY41" fmla="*/ 802005 h 866775"/>
                  <a:gd name="connsiteX42" fmla="*/ 352425 w 981075"/>
                  <a:gd name="connsiteY42" fmla="*/ 746760 h 866775"/>
                  <a:gd name="connsiteX43" fmla="*/ 394335 w 981075"/>
                  <a:gd name="connsiteY43" fmla="*/ 701040 h 866775"/>
                  <a:gd name="connsiteX44" fmla="*/ 426720 w 981075"/>
                  <a:gd name="connsiteY44" fmla="*/ 683895 h 866775"/>
                  <a:gd name="connsiteX45" fmla="*/ 445770 w 981075"/>
                  <a:gd name="connsiteY45" fmla="*/ 681990 h 866775"/>
                  <a:gd name="connsiteX46" fmla="*/ 491490 w 981075"/>
                  <a:gd name="connsiteY46" fmla="*/ 695325 h 866775"/>
                  <a:gd name="connsiteX47" fmla="*/ 514350 w 981075"/>
                  <a:gd name="connsiteY47" fmla="*/ 699135 h 866775"/>
                  <a:gd name="connsiteX48" fmla="*/ 550545 w 981075"/>
                  <a:gd name="connsiteY48" fmla="*/ 693420 h 866775"/>
                  <a:gd name="connsiteX49" fmla="*/ 565785 w 981075"/>
                  <a:gd name="connsiteY49" fmla="*/ 687705 h 866775"/>
                  <a:gd name="connsiteX50" fmla="*/ 558165 w 981075"/>
                  <a:gd name="connsiteY50" fmla="*/ 657225 h 866775"/>
                  <a:gd name="connsiteX51" fmla="*/ 554355 w 981075"/>
                  <a:gd name="connsiteY51" fmla="*/ 626745 h 866775"/>
                  <a:gd name="connsiteX52" fmla="*/ 563880 w 981075"/>
                  <a:gd name="connsiteY52" fmla="*/ 613410 h 866775"/>
                  <a:gd name="connsiteX53" fmla="*/ 617220 w 981075"/>
                  <a:gd name="connsiteY53" fmla="*/ 552450 h 866775"/>
                  <a:gd name="connsiteX54" fmla="*/ 666750 w 981075"/>
                  <a:gd name="connsiteY54" fmla="*/ 541020 h 866775"/>
                  <a:gd name="connsiteX55" fmla="*/ 701040 w 981075"/>
                  <a:gd name="connsiteY55" fmla="*/ 546735 h 866775"/>
                  <a:gd name="connsiteX56" fmla="*/ 729615 w 981075"/>
                  <a:gd name="connsiteY56" fmla="*/ 544830 h 866775"/>
                  <a:gd name="connsiteX57" fmla="*/ 775335 w 981075"/>
                  <a:gd name="connsiteY57" fmla="*/ 544830 h 866775"/>
                  <a:gd name="connsiteX58" fmla="*/ 807720 w 981075"/>
                  <a:gd name="connsiteY58" fmla="*/ 523875 h 866775"/>
                  <a:gd name="connsiteX59" fmla="*/ 855345 w 981075"/>
                  <a:gd name="connsiteY59" fmla="*/ 438150 h 866775"/>
                  <a:gd name="connsiteX60" fmla="*/ 904875 w 981075"/>
                  <a:gd name="connsiteY60" fmla="*/ 381000 h 866775"/>
                  <a:gd name="connsiteX61" fmla="*/ 914400 w 981075"/>
                  <a:gd name="connsiteY61" fmla="*/ 348615 h 866775"/>
                  <a:gd name="connsiteX62" fmla="*/ 927735 w 981075"/>
                  <a:gd name="connsiteY62" fmla="*/ 287655 h 866775"/>
                  <a:gd name="connsiteX63" fmla="*/ 952500 w 981075"/>
                  <a:gd name="connsiteY63" fmla="*/ 179070 h 866775"/>
                  <a:gd name="connsiteX64" fmla="*/ 981075 w 981075"/>
                  <a:gd name="connsiteY64" fmla="*/ 125730 h 866775"/>
                  <a:gd name="connsiteX65" fmla="*/ 963930 w 981075"/>
                  <a:gd name="connsiteY65" fmla="*/ 43815 h 866775"/>
                  <a:gd name="connsiteX0" fmla="*/ 963930 w 981075"/>
                  <a:gd name="connsiteY0" fmla="*/ 43815 h 866775"/>
                  <a:gd name="connsiteX1" fmla="*/ 923925 w 981075"/>
                  <a:gd name="connsiteY1" fmla="*/ 19050 h 866775"/>
                  <a:gd name="connsiteX2" fmla="*/ 872490 w 981075"/>
                  <a:gd name="connsiteY2" fmla="*/ 7620 h 866775"/>
                  <a:gd name="connsiteX3" fmla="*/ 826770 w 981075"/>
                  <a:gd name="connsiteY3" fmla="*/ 0 h 866775"/>
                  <a:gd name="connsiteX4" fmla="*/ 798195 w 981075"/>
                  <a:gd name="connsiteY4" fmla="*/ 28575 h 866775"/>
                  <a:gd name="connsiteX5" fmla="*/ 771525 w 981075"/>
                  <a:gd name="connsiteY5" fmla="*/ 72390 h 866775"/>
                  <a:gd name="connsiteX6" fmla="*/ 725805 w 981075"/>
                  <a:gd name="connsiteY6" fmla="*/ 78105 h 866775"/>
                  <a:gd name="connsiteX7" fmla="*/ 676275 w 981075"/>
                  <a:gd name="connsiteY7" fmla="*/ 78105 h 866775"/>
                  <a:gd name="connsiteX8" fmla="*/ 643890 w 981075"/>
                  <a:gd name="connsiteY8" fmla="*/ 85725 h 866775"/>
                  <a:gd name="connsiteX9" fmla="*/ 630555 w 981075"/>
                  <a:gd name="connsiteY9" fmla="*/ 125730 h 866775"/>
                  <a:gd name="connsiteX10" fmla="*/ 634365 w 981075"/>
                  <a:gd name="connsiteY10" fmla="*/ 163830 h 866775"/>
                  <a:gd name="connsiteX11" fmla="*/ 617220 w 981075"/>
                  <a:gd name="connsiteY11" fmla="*/ 203835 h 866775"/>
                  <a:gd name="connsiteX12" fmla="*/ 584835 w 981075"/>
                  <a:gd name="connsiteY12" fmla="*/ 240030 h 866775"/>
                  <a:gd name="connsiteX13" fmla="*/ 556260 w 981075"/>
                  <a:gd name="connsiteY13" fmla="*/ 245745 h 866775"/>
                  <a:gd name="connsiteX14" fmla="*/ 512445 w 981075"/>
                  <a:gd name="connsiteY14" fmla="*/ 228600 h 866775"/>
                  <a:gd name="connsiteX15" fmla="*/ 462915 w 981075"/>
                  <a:gd name="connsiteY15" fmla="*/ 240030 h 866775"/>
                  <a:gd name="connsiteX16" fmla="*/ 384810 w 981075"/>
                  <a:gd name="connsiteY16" fmla="*/ 281940 h 866775"/>
                  <a:gd name="connsiteX17" fmla="*/ 373380 w 981075"/>
                  <a:gd name="connsiteY17" fmla="*/ 329565 h 866775"/>
                  <a:gd name="connsiteX18" fmla="*/ 365760 w 981075"/>
                  <a:gd name="connsiteY18" fmla="*/ 392430 h 866775"/>
                  <a:gd name="connsiteX19" fmla="*/ 327660 w 981075"/>
                  <a:gd name="connsiteY19" fmla="*/ 432435 h 866775"/>
                  <a:gd name="connsiteX20" fmla="*/ 247650 w 981075"/>
                  <a:gd name="connsiteY20" fmla="*/ 449580 h 866775"/>
                  <a:gd name="connsiteX21" fmla="*/ 226695 w 981075"/>
                  <a:gd name="connsiteY21" fmla="*/ 489585 h 866775"/>
                  <a:gd name="connsiteX22" fmla="*/ 177165 w 981075"/>
                  <a:gd name="connsiteY22" fmla="*/ 537210 h 866775"/>
                  <a:gd name="connsiteX23" fmla="*/ 99060 w 981075"/>
                  <a:gd name="connsiteY23" fmla="*/ 577215 h 866775"/>
                  <a:gd name="connsiteX24" fmla="*/ 91440 w 981075"/>
                  <a:gd name="connsiteY24" fmla="*/ 617220 h 866775"/>
                  <a:gd name="connsiteX25" fmla="*/ 72390 w 981075"/>
                  <a:gd name="connsiteY25" fmla="*/ 649605 h 866775"/>
                  <a:gd name="connsiteX26" fmla="*/ 3810 w 981075"/>
                  <a:gd name="connsiteY26" fmla="*/ 672465 h 866775"/>
                  <a:gd name="connsiteX27" fmla="*/ 0 w 981075"/>
                  <a:gd name="connsiteY27" fmla="*/ 714375 h 866775"/>
                  <a:gd name="connsiteX28" fmla="*/ 41910 w 981075"/>
                  <a:gd name="connsiteY28" fmla="*/ 756285 h 866775"/>
                  <a:gd name="connsiteX29" fmla="*/ 83820 w 981075"/>
                  <a:gd name="connsiteY29" fmla="*/ 758190 h 866775"/>
                  <a:gd name="connsiteX30" fmla="*/ 108585 w 981075"/>
                  <a:gd name="connsiteY30" fmla="*/ 718185 h 866775"/>
                  <a:gd name="connsiteX31" fmla="*/ 158115 w 981075"/>
                  <a:gd name="connsiteY31" fmla="*/ 716280 h 866775"/>
                  <a:gd name="connsiteX32" fmla="*/ 184785 w 981075"/>
                  <a:gd name="connsiteY32" fmla="*/ 691515 h 866775"/>
                  <a:gd name="connsiteX33" fmla="*/ 182880 w 981075"/>
                  <a:gd name="connsiteY33" fmla="*/ 664845 h 866775"/>
                  <a:gd name="connsiteX34" fmla="*/ 224790 w 981075"/>
                  <a:gd name="connsiteY34" fmla="*/ 653415 h 866775"/>
                  <a:gd name="connsiteX35" fmla="*/ 243840 w 981075"/>
                  <a:gd name="connsiteY35" fmla="*/ 685800 h 866775"/>
                  <a:gd name="connsiteX36" fmla="*/ 222885 w 981075"/>
                  <a:gd name="connsiteY36" fmla="*/ 720090 h 866775"/>
                  <a:gd name="connsiteX37" fmla="*/ 240030 w 981075"/>
                  <a:gd name="connsiteY37" fmla="*/ 786765 h 866775"/>
                  <a:gd name="connsiteX38" fmla="*/ 264795 w 981075"/>
                  <a:gd name="connsiteY38" fmla="*/ 849630 h 866775"/>
                  <a:gd name="connsiteX39" fmla="*/ 300990 w 981075"/>
                  <a:gd name="connsiteY39" fmla="*/ 864870 h 866775"/>
                  <a:gd name="connsiteX40" fmla="*/ 335280 w 981075"/>
                  <a:gd name="connsiteY40" fmla="*/ 866775 h 866775"/>
                  <a:gd name="connsiteX41" fmla="*/ 331470 w 981075"/>
                  <a:gd name="connsiteY41" fmla="*/ 802005 h 866775"/>
                  <a:gd name="connsiteX42" fmla="*/ 352425 w 981075"/>
                  <a:gd name="connsiteY42" fmla="*/ 746760 h 866775"/>
                  <a:gd name="connsiteX43" fmla="*/ 394335 w 981075"/>
                  <a:gd name="connsiteY43" fmla="*/ 701040 h 866775"/>
                  <a:gd name="connsiteX44" fmla="*/ 426720 w 981075"/>
                  <a:gd name="connsiteY44" fmla="*/ 683895 h 866775"/>
                  <a:gd name="connsiteX45" fmla="*/ 445770 w 981075"/>
                  <a:gd name="connsiteY45" fmla="*/ 681990 h 866775"/>
                  <a:gd name="connsiteX46" fmla="*/ 491490 w 981075"/>
                  <a:gd name="connsiteY46" fmla="*/ 695325 h 866775"/>
                  <a:gd name="connsiteX47" fmla="*/ 514350 w 981075"/>
                  <a:gd name="connsiteY47" fmla="*/ 699135 h 866775"/>
                  <a:gd name="connsiteX48" fmla="*/ 550545 w 981075"/>
                  <a:gd name="connsiteY48" fmla="*/ 693420 h 866775"/>
                  <a:gd name="connsiteX49" fmla="*/ 565785 w 981075"/>
                  <a:gd name="connsiteY49" fmla="*/ 687705 h 866775"/>
                  <a:gd name="connsiteX50" fmla="*/ 558165 w 981075"/>
                  <a:gd name="connsiteY50" fmla="*/ 657225 h 866775"/>
                  <a:gd name="connsiteX51" fmla="*/ 554355 w 981075"/>
                  <a:gd name="connsiteY51" fmla="*/ 626745 h 866775"/>
                  <a:gd name="connsiteX52" fmla="*/ 563880 w 981075"/>
                  <a:gd name="connsiteY52" fmla="*/ 613410 h 866775"/>
                  <a:gd name="connsiteX53" fmla="*/ 617220 w 981075"/>
                  <a:gd name="connsiteY53" fmla="*/ 552450 h 866775"/>
                  <a:gd name="connsiteX54" fmla="*/ 666750 w 981075"/>
                  <a:gd name="connsiteY54" fmla="*/ 541020 h 866775"/>
                  <a:gd name="connsiteX55" fmla="*/ 701040 w 981075"/>
                  <a:gd name="connsiteY55" fmla="*/ 546735 h 866775"/>
                  <a:gd name="connsiteX56" fmla="*/ 729615 w 981075"/>
                  <a:gd name="connsiteY56" fmla="*/ 544830 h 866775"/>
                  <a:gd name="connsiteX57" fmla="*/ 775335 w 981075"/>
                  <a:gd name="connsiteY57" fmla="*/ 544830 h 866775"/>
                  <a:gd name="connsiteX58" fmla="*/ 807720 w 981075"/>
                  <a:gd name="connsiteY58" fmla="*/ 523875 h 866775"/>
                  <a:gd name="connsiteX59" fmla="*/ 855345 w 981075"/>
                  <a:gd name="connsiteY59" fmla="*/ 438150 h 866775"/>
                  <a:gd name="connsiteX60" fmla="*/ 904875 w 981075"/>
                  <a:gd name="connsiteY60" fmla="*/ 381000 h 866775"/>
                  <a:gd name="connsiteX61" fmla="*/ 914400 w 981075"/>
                  <a:gd name="connsiteY61" fmla="*/ 348615 h 866775"/>
                  <a:gd name="connsiteX62" fmla="*/ 927735 w 981075"/>
                  <a:gd name="connsiteY62" fmla="*/ 287655 h 866775"/>
                  <a:gd name="connsiteX63" fmla="*/ 952500 w 981075"/>
                  <a:gd name="connsiteY63" fmla="*/ 179070 h 866775"/>
                  <a:gd name="connsiteX64" fmla="*/ 981075 w 981075"/>
                  <a:gd name="connsiteY64" fmla="*/ 125730 h 866775"/>
                  <a:gd name="connsiteX65" fmla="*/ 963930 w 981075"/>
                  <a:gd name="connsiteY65" fmla="*/ 43815 h 86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981075" h="866775">
                    <a:moveTo>
                      <a:pt x="963930" y="43815"/>
                    </a:moveTo>
                    <a:lnTo>
                      <a:pt x="923925" y="19050"/>
                    </a:lnTo>
                    <a:lnTo>
                      <a:pt x="872490" y="7620"/>
                    </a:lnTo>
                    <a:lnTo>
                      <a:pt x="826770" y="0"/>
                    </a:lnTo>
                    <a:lnTo>
                      <a:pt x="798195" y="28575"/>
                    </a:lnTo>
                    <a:lnTo>
                      <a:pt x="771525" y="72390"/>
                    </a:lnTo>
                    <a:lnTo>
                      <a:pt x="725805" y="78105"/>
                    </a:lnTo>
                    <a:lnTo>
                      <a:pt x="676275" y="78105"/>
                    </a:lnTo>
                    <a:lnTo>
                      <a:pt x="643890" y="85725"/>
                    </a:lnTo>
                    <a:lnTo>
                      <a:pt x="630555" y="125730"/>
                    </a:lnTo>
                    <a:lnTo>
                      <a:pt x="634365" y="163830"/>
                    </a:lnTo>
                    <a:lnTo>
                      <a:pt x="617220" y="203835"/>
                    </a:lnTo>
                    <a:lnTo>
                      <a:pt x="584835" y="240030"/>
                    </a:lnTo>
                    <a:lnTo>
                      <a:pt x="556260" y="245745"/>
                    </a:lnTo>
                    <a:lnTo>
                      <a:pt x="512445" y="228600"/>
                    </a:lnTo>
                    <a:lnTo>
                      <a:pt x="462915" y="240030"/>
                    </a:lnTo>
                    <a:lnTo>
                      <a:pt x="384810" y="281940"/>
                    </a:lnTo>
                    <a:lnTo>
                      <a:pt x="373380" y="329565"/>
                    </a:lnTo>
                    <a:lnTo>
                      <a:pt x="365760" y="392430"/>
                    </a:lnTo>
                    <a:lnTo>
                      <a:pt x="327660" y="432435"/>
                    </a:lnTo>
                    <a:lnTo>
                      <a:pt x="247650" y="449580"/>
                    </a:lnTo>
                    <a:lnTo>
                      <a:pt x="226695" y="489585"/>
                    </a:lnTo>
                    <a:lnTo>
                      <a:pt x="177165" y="537210"/>
                    </a:lnTo>
                    <a:lnTo>
                      <a:pt x="99060" y="577215"/>
                    </a:lnTo>
                    <a:lnTo>
                      <a:pt x="91440" y="617220"/>
                    </a:lnTo>
                    <a:lnTo>
                      <a:pt x="72390" y="649605"/>
                    </a:lnTo>
                    <a:lnTo>
                      <a:pt x="3810" y="672465"/>
                    </a:lnTo>
                    <a:lnTo>
                      <a:pt x="0" y="714375"/>
                    </a:lnTo>
                    <a:lnTo>
                      <a:pt x="41910" y="756285"/>
                    </a:lnTo>
                    <a:lnTo>
                      <a:pt x="83820" y="758190"/>
                    </a:lnTo>
                    <a:lnTo>
                      <a:pt x="108585" y="718185"/>
                    </a:lnTo>
                    <a:lnTo>
                      <a:pt x="158115" y="716280"/>
                    </a:lnTo>
                    <a:lnTo>
                      <a:pt x="184785" y="691515"/>
                    </a:lnTo>
                    <a:lnTo>
                      <a:pt x="182880" y="664845"/>
                    </a:lnTo>
                    <a:lnTo>
                      <a:pt x="224790" y="653415"/>
                    </a:lnTo>
                    <a:lnTo>
                      <a:pt x="243840" y="685800"/>
                    </a:lnTo>
                    <a:lnTo>
                      <a:pt x="222885" y="720090"/>
                    </a:lnTo>
                    <a:lnTo>
                      <a:pt x="240030" y="786765"/>
                    </a:lnTo>
                    <a:lnTo>
                      <a:pt x="264795" y="849630"/>
                    </a:lnTo>
                    <a:lnTo>
                      <a:pt x="300990" y="864870"/>
                    </a:lnTo>
                    <a:lnTo>
                      <a:pt x="335280" y="866775"/>
                    </a:lnTo>
                    <a:lnTo>
                      <a:pt x="331470" y="802005"/>
                    </a:lnTo>
                    <a:lnTo>
                      <a:pt x="352425" y="746760"/>
                    </a:lnTo>
                    <a:lnTo>
                      <a:pt x="394335" y="701040"/>
                    </a:lnTo>
                    <a:lnTo>
                      <a:pt x="426720" y="683895"/>
                    </a:lnTo>
                    <a:lnTo>
                      <a:pt x="445770" y="681990"/>
                    </a:lnTo>
                    <a:lnTo>
                      <a:pt x="491490" y="695325"/>
                    </a:lnTo>
                    <a:lnTo>
                      <a:pt x="514350" y="699135"/>
                    </a:lnTo>
                    <a:lnTo>
                      <a:pt x="550545" y="693420"/>
                    </a:lnTo>
                    <a:lnTo>
                      <a:pt x="565785" y="687705"/>
                    </a:lnTo>
                    <a:lnTo>
                      <a:pt x="558165" y="657225"/>
                    </a:lnTo>
                    <a:lnTo>
                      <a:pt x="554355" y="626745"/>
                    </a:lnTo>
                    <a:lnTo>
                      <a:pt x="563880" y="613410"/>
                    </a:lnTo>
                    <a:lnTo>
                      <a:pt x="617220" y="552450"/>
                    </a:lnTo>
                    <a:lnTo>
                      <a:pt x="666750" y="541020"/>
                    </a:lnTo>
                    <a:cubicBezTo>
                      <a:pt x="675640" y="541020"/>
                      <a:pt x="690563" y="546100"/>
                      <a:pt x="701040" y="546735"/>
                    </a:cubicBezTo>
                    <a:cubicBezTo>
                      <a:pt x="711517" y="547370"/>
                      <a:pt x="717233" y="545147"/>
                      <a:pt x="729615" y="544830"/>
                    </a:cubicBezTo>
                    <a:cubicBezTo>
                      <a:pt x="741997" y="544513"/>
                      <a:pt x="762032" y="544830"/>
                      <a:pt x="775335" y="544830"/>
                    </a:cubicBezTo>
                    <a:lnTo>
                      <a:pt x="807720" y="523875"/>
                    </a:lnTo>
                    <a:lnTo>
                      <a:pt x="855345" y="438150"/>
                    </a:lnTo>
                    <a:lnTo>
                      <a:pt x="904875" y="381000"/>
                    </a:lnTo>
                    <a:lnTo>
                      <a:pt x="914400" y="348615"/>
                    </a:lnTo>
                    <a:lnTo>
                      <a:pt x="927735" y="287655"/>
                    </a:lnTo>
                    <a:lnTo>
                      <a:pt x="952500" y="179070"/>
                    </a:lnTo>
                    <a:lnTo>
                      <a:pt x="981075" y="125730"/>
                    </a:lnTo>
                    <a:lnTo>
                      <a:pt x="963930" y="43815"/>
                    </a:lnTo>
                    <a:close/>
                  </a:path>
                </a:pathLst>
              </a:cu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400">
                  <a:ln>
                    <a:solidFill>
                      <a:schemeClr val="accent1">
                        <a:alpha val="0"/>
                      </a:schemeClr>
                    </a:solidFill>
                  </a:ln>
                </a:endParaRPr>
              </a:p>
            </p:txBody>
          </p:sp>
          <p:sp>
            <p:nvSpPr>
              <p:cNvPr id="36" name="울산광역시">
                <a:extLst>
                  <a:ext uri="{FF2B5EF4-FFF2-40B4-BE49-F238E27FC236}">
                    <a16:creationId xmlns:a16="http://schemas.microsoft.com/office/drawing/2014/main" id="{6FCA5FA6-DF05-8452-996D-10A9AE5046DF}"/>
                  </a:ext>
                </a:extLst>
              </p:cNvPr>
              <p:cNvSpPr/>
              <p:nvPr/>
            </p:nvSpPr>
            <p:spPr>
              <a:xfrm>
                <a:off x="8330566" y="7734300"/>
                <a:ext cx="1131570" cy="1055370"/>
              </a:xfrm>
              <a:custGeom>
                <a:avLst/>
                <a:gdLst>
                  <a:gd name="connsiteX0" fmla="*/ 1080135 w 1125855"/>
                  <a:gd name="connsiteY0" fmla="*/ 201930 h 1055370"/>
                  <a:gd name="connsiteX1" fmla="*/ 994410 w 1125855"/>
                  <a:gd name="connsiteY1" fmla="*/ 201930 h 1055370"/>
                  <a:gd name="connsiteX2" fmla="*/ 975360 w 1125855"/>
                  <a:gd name="connsiteY2" fmla="*/ 196215 h 1055370"/>
                  <a:gd name="connsiteX3" fmla="*/ 969645 w 1125855"/>
                  <a:gd name="connsiteY3" fmla="*/ 194310 h 1055370"/>
                  <a:gd name="connsiteX4" fmla="*/ 923925 w 1125855"/>
                  <a:gd name="connsiteY4" fmla="*/ 169545 h 1055370"/>
                  <a:gd name="connsiteX5" fmla="*/ 868680 w 1125855"/>
                  <a:gd name="connsiteY5" fmla="*/ 148590 h 1055370"/>
                  <a:gd name="connsiteX6" fmla="*/ 826770 w 1125855"/>
                  <a:gd name="connsiteY6" fmla="*/ 142875 h 1055370"/>
                  <a:gd name="connsiteX7" fmla="*/ 767715 w 1125855"/>
                  <a:gd name="connsiteY7" fmla="*/ 167640 h 1055370"/>
                  <a:gd name="connsiteX8" fmla="*/ 744855 w 1125855"/>
                  <a:gd name="connsiteY8" fmla="*/ 177165 h 1055370"/>
                  <a:gd name="connsiteX9" fmla="*/ 687705 w 1125855"/>
                  <a:gd name="connsiteY9" fmla="*/ 194310 h 1055370"/>
                  <a:gd name="connsiteX10" fmla="*/ 670560 w 1125855"/>
                  <a:gd name="connsiteY10" fmla="*/ 198120 h 1055370"/>
                  <a:gd name="connsiteX11" fmla="*/ 621030 w 1125855"/>
                  <a:gd name="connsiteY11" fmla="*/ 203835 h 1055370"/>
                  <a:gd name="connsiteX12" fmla="*/ 590550 w 1125855"/>
                  <a:gd name="connsiteY12" fmla="*/ 171450 h 1055370"/>
                  <a:gd name="connsiteX13" fmla="*/ 590550 w 1125855"/>
                  <a:gd name="connsiteY13" fmla="*/ 102870 h 1055370"/>
                  <a:gd name="connsiteX14" fmla="*/ 581025 w 1125855"/>
                  <a:gd name="connsiteY14" fmla="*/ 43815 h 1055370"/>
                  <a:gd name="connsiteX15" fmla="*/ 567690 w 1125855"/>
                  <a:gd name="connsiteY15" fmla="*/ 26670 h 1055370"/>
                  <a:gd name="connsiteX16" fmla="*/ 554355 w 1125855"/>
                  <a:gd name="connsiteY16" fmla="*/ 7620 h 1055370"/>
                  <a:gd name="connsiteX17" fmla="*/ 438150 w 1125855"/>
                  <a:gd name="connsiteY17" fmla="*/ 9525 h 1055370"/>
                  <a:gd name="connsiteX18" fmla="*/ 419100 w 1125855"/>
                  <a:gd name="connsiteY18" fmla="*/ 5715 h 1055370"/>
                  <a:gd name="connsiteX19" fmla="*/ 401955 w 1125855"/>
                  <a:gd name="connsiteY19" fmla="*/ 0 h 1055370"/>
                  <a:gd name="connsiteX20" fmla="*/ 382905 w 1125855"/>
                  <a:gd name="connsiteY20" fmla="*/ 0 h 1055370"/>
                  <a:gd name="connsiteX21" fmla="*/ 321945 w 1125855"/>
                  <a:gd name="connsiteY21" fmla="*/ 15240 h 1055370"/>
                  <a:gd name="connsiteX22" fmla="*/ 259080 w 1125855"/>
                  <a:gd name="connsiteY22" fmla="*/ 64770 h 1055370"/>
                  <a:gd name="connsiteX23" fmla="*/ 205740 w 1125855"/>
                  <a:gd name="connsiteY23" fmla="*/ 76200 h 1055370"/>
                  <a:gd name="connsiteX24" fmla="*/ 201930 w 1125855"/>
                  <a:gd name="connsiteY24" fmla="*/ 112395 h 1055370"/>
                  <a:gd name="connsiteX25" fmla="*/ 234315 w 1125855"/>
                  <a:gd name="connsiteY25" fmla="*/ 167640 h 1055370"/>
                  <a:gd name="connsiteX26" fmla="*/ 243840 w 1125855"/>
                  <a:gd name="connsiteY26" fmla="*/ 215265 h 1055370"/>
                  <a:gd name="connsiteX27" fmla="*/ 209550 w 1125855"/>
                  <a:gd name="connsiteY27" fmla="*/ 241935 h 1055370"/>
                  <a:gd name="connsiteX28" fmla="*/ 133350 w 1125855"/>
                  <a:gd name="connsiteY28" fmla="*/ 238125 h 1055370"/>
                  <a:gd name="connsiteX29" fmla="*/ 85725 w 1125855"/>
                  <a:gd name="connsiteY29" fmla="*/ 249555 h 1055370"/>
                  <a:gd name="connsiteX30" fmla="*/ 70485 w 1125855"/>
                  <a:gd name="connsiteY30" fmla="*/ 260985 h 1055370"/>
                  <a:gd name="connsiteX31" fmla="*/ 38100 w 1125855"/>
                  <a:gd name="connsiteY31" fmla="*/ 291465 h 1055370"/>
                  <a:gd name="connsiteX32" fmla="*/ 7620 w 1125855"/>
                  <a:gd name="connsiteY32" fmla="*/ 340995 h 1055370"/>
                  <a:gd name="connsiteX33" fmla="*/ 0 w 1125855"/>
                  <a:gd name="connsiteY33" fmla="*/ 409575 h 1055370"/>
                  <a:gd name="connsiteX34" fmla="*/ 32385 w 1125855"/>
                  <a:gd name="connsiteY34" fmla="*/ 459105 h 1055370"/>
                  <a:gd name="connsiteX35" fmla="*/ 95250 w 1125855"/>
                  <a:gd name="connsiteY35" fmla="*/ 508635 h 1055370"/>
                  <a:gd name="connsiteX36" fmla="*/ 148590 w 1125855"/>
                  <a:gd name="connsiteY36" fmla="*/ 520065 h 1055370"/>
                  <a:gd name="connsiteX37" fmla="*/ 209550 w 1125855"/>
                  <a:gd name="connsiteY37" fmla="*/ 520065 h 1055370"/>
                  <a:gd name="connsiteX38" fmla="*/ 287655 w 1125855"/>
                  <a:gd name="connsiteY38" fmla="*/ 592455 h 1055370"/>
                  <a:gd name="connsiteX39" fmla="*/ 386715 w 1125855"/>
                  <a:gd name="connsiteY39" fmla="*/ 697230 h 1055370"/>
                  <a:gd name="connsiteX40" fmla="*/ 485775 w 1125855"/>
                  <a:gd name="connsiteY40" fmla="*/ 781050 h 1055370"/>
                  <a:gd name="connsiteX41" fmla="*/ 521970 w 1125855"/>
                  <a:gd name="connsiteY41" fmla="*/ 824865 h 1055370"/>
                  <a:gd name="connsiteX42" fmla="*/ 539115 w 1125855"/>
                  <a:gd name="connsiteY42" fmla="*/ 843915 h 1055370"/>
                  <a:gd name="connsiteX43" fmla="*/ 525780 w 1125855"/>
                  <a:gd name="connsiteY43" fmla="*/ 882015 h 1055370"/>
                  <a:gd name="connsiteX44" fmla="*/ 521970 w 1125855"/>
                  <a:gd name="connsiteY44" fmla="*/ 910590 h 1055370"/>
                  <a:gd name="connsiteX45" fmla="*/ 579120 w 1125855"/>
                  <a:gd name="connsiteY45" fmla="*/ 912495 h 1055370"/>
                  <a:gd name="connsiteX46" fmla="*/ 640080 w 1125855"/>
                  <a:gd name="connsiteY46" fmla="*/ 929640 h 1055370"/>
                  <a:gd name="connsiteX47" fmla="*/ 678180 w 1125855"/>
                  <a:gd name="connsiteY47" fmla="*/ 946785 h 1055370"/>
                  <a:gd name="connsiteX48" fmla="*/ 697230 w 1125855"/>
                  <a:gd name="connsiteY48" fmla="*/ 975360 h 1055370"/>
                  <a:gd name="connsiteX49" fmla="*/ 714375 w 1125855"/>
                  <a:gd name="connsiteY49" fmla="*/ 1026795 h 1055370"/>
                  <a:gd name="connsiteX50" fmla="*/ 731520 w 1125855"/>
                  <a:gd name="connsiteY50" fmla="*/ 1055370 h 1055370"/>
                  <a:gd name="connsiteX51" fmla="*/ 765810 w 1125855"/>
                  <a:gd name="connsiteY51" fmla="*/ 1043940 h 1055370"/>
                  <a:gd name="connsiteX52" fmla="*/ 790575 w 1125855"/>
                  <a:gd name="connsiteY52" fmla="*/ 992505 h 1055370"/>
                  <a:gd name="connsiteX53" fmla="*/ 845820 w 1125855"/>
                  <a:gd name="connsiteY53" fmla="*/ 939165 h 1055370"/>
                  <a:gd name="connsiteX54" fmla="*/ 880110 w 1125855"/>
                  <a:gd name="connsiteY54" fmla="*/ 910590 h 1055370"/>
                  <a:gd name="connsiteX55" fmla="*/ 883920 w 1125855"/>
                  <a:gd name="connsiteY55" fmla="*/ 859155 h 1055370"/>
                  <a:gd name="connsiteX56" fmla="*/ 866775 w 1125855"/>
                  <a:gd name="connsiteY56" fmla="*/ 750570 h 1055370"/>
                  <a:gd name="connsiteX57" fmla="*/ 861060 w 1125855"/>
                  <a:gd name="connsiteY57" fmla="*/ 691515 h 1055370"/>
                  <a:gd name="connsiteX58" fmla="*/ 870585 w 1125855"/>
                  <a:gd name="connsiteY58" fmla="*/ 647700 h 1055370"/>
                  <a:gd name="connsiteX59" fmla="*/ 941070 w 1125855"/>
                  <a:gd name="connsiteY59" fmla="*/ 594360 h 1055370"/>
                  <a:gd name="connsiteX60" fmla="*/ 967740 w 1125855"/>
                  <a:gd name="connsiteY60" fmla="*/ 579120 h 1055370"/>
                  <a:gd name="connsiteX61" fmla="*/ 1007745 w 1125855"/>
                  <a:gd name="connsiteY61" fmla="*/ 582930 h 1055370"/>
                  <a:gd name="connsiteX62" fmla="*/ 1034415 w 1125855"/>
                  <a:gd name="connsiteY62" fmla="*/ 552450 h 1055370"/>
                  <a:gd name="connsiteX63" fmla="*/ 1078230 w 1125855"/>
                  <a:gd name="connsiteY63" fmla="*/ 417195 h 1055370"/>
                  <a:gd name="connsiteX64" fmla="*/ 1110615 w 1125855"/>
                  <a:gd name="connsiteY64" fmla="*/ 327660 h 1055370"/>
                  <a:gd name="connsiteX65" fmla="*/ 1125855 w 1125855"/>
                  <a:gd name="connsiteY65" fmla="*/ 266700 h 1055370"/>
                  <a:gd name="connsiteX66" fmla="*/ 1080135 w 1125855"/>
                  <a:gd name="connsiteY66" fmla="*/ 201930 h 1055370"/>
                  <a:gd name="connsiteX0" fmla="*/ 1080135 w 1131570"/>
                  <a:gd name="connsiteY0" fmla="*/ 201930 h 1055370"/>
                  <a:gd name="connsiteX1" fmla="*/ 994410 w 1131570"/>
                  <a:gd name="connsiteY1" fmla="*/ 201930 h 1055370"/>
                  <a:gd name="connsiteX2" fmla="*/ 975360 w 1131570"/>
                  <a:gd name="connsiteY2" fmla="*/ 196215 h 1055370"/>
                  <a:gd name="connsiteX3" fmla="*/ 969645 w 1131570"/>
                  <a:gd name="connsiteY3" fmla="*/ 194310 h 1055370"/>
                  <a:gd name="connsiteX4" fmla="*/ 923925 w 1131570"/>
                  <a:gd name="connsiteY4" fmla="*/ 169545 h 1055370"/>
                  <a:gd name="connsiteX5" fmla="*/ 868680 w 1131570"/>
                  <a:gd name="connsiteY5" fmla="*/ 148590 h 1055370"/>
                  <a:gd name="connsiteX6" fmla="*/ 826770 w 1131570"/>
                  <a:gd name="connsiteY6" fmla="*/ 142875 h 1055370"/>
                  <a:gd name="connsiteX7" fmla="*/ 767715 w 1131570"/>
                  <a:gd name="connsiteY7" fmla="*/ 167640 h 1055370"/>
                  <a:gd name="connsiteX8" fmla="*/ 744855 w 1131570"/>
                  <a:gd name="connsiteY8" fmla="*/ 177165 h 1055370"/>
                  <a:gd name="connsiteX9" fmla="*/ 687705 w 1131570"/>
                  <a:gd name="connsiteY9" fmla="*/ 194310 h 1055370"/>
                  <a:gd name="connsiteX10" fmla="*/ 670560 w 1131570"/>
                  <a:gd name="connsiteY10" fmla="*/ 198120 h 1055370"/>
                  <a:gd name="connsiteX11" fmla="*/ 621030 w 1131570"/>
                  <a:gd name="connsiteY11" fmla="*/ 203835 h 1055370"/>
                  <a:gd name="connsiteX12" fmla="*/ 590550 w 1131570"/>
                  <a:gd name="connsiteY12" fmla="*/ 171450 h 1055370"/>
                  <a:gd name="connsiteX13" fmla="*/ 590550 w 1131570"/>
                  <a:gd name="connsiteY13" fmla="*/ 102870 h 1055370"/>
                  <a:gd name="connsiteX14" fmla="*/ 581025 w 1131570"/>
                  <a:gd name="connsiteY14" fmla="*/ 43815 h 1055370"/>
                  <a:gd name="connsiteX15" fmla="*/ 567690 w 1131570"/>
                  <a:gd name="connsiteY15" fmla="*/ 26670 h 1055370"/>
                  <a:gd name="connsiteX16" fmla="*/ 554355 w 1131570"/>
                  <a:gd name="connsiteY16" fmla="*/ 7620 h 1055370"/>
                  <a:gd name="connsiteX17" fmla="*/ 438150 w 1131570"/>
                  <a:gd name="connsiteY17" fmla="*/ 9525 h 1055370"/>
                  <a:gd name="connsiteX18" fmla="*/ 419100 w 1131570"/>
                  <a:gd name="connsiteY18" fmla="*/ 5715 h 1055370"/>
                  <a:gd name="connsiteX19" fmla="*/ 401955 w 1131570"/>
                  <a:gd name="connsiteY19" fmla="*/ 0 h 1055370"/>
                  <a:gd name="connsiteX20" fmla="*/ 382905 w 1131570"/>
                  <a:gd name="connsiteY20" fmla="*/ 0 h 1055370"/>
                  <a:gd name="connsiteX21" fmla="*/ 321945 w 1131570"/>
                  <a:gd name="connsiteY21" fmla="*/ 15240 h 1055370"/>
                  <a:gd name="connsiteX22" fmla="*/ 259080 w 1131570"/>
                  <a:gd name="connsiteY22" fmla="*/ 64770 h 1055370"/>
                  <a:gd name="connsiteX23" fmla="*/ 205740 w 1131570"/>
                  <a:gd name="connsiteY23" fmla="*/ 76200 h 1055370"/>
                  <a:gd name="connsiteX24" fmla="*/ 201930 w 1131570"/>
                  <a:gd name="connsiteY24" fmla="*/ 112395 h 1055370"/>
                  <a:gd name="connsiteX25" fmla="*/ 234315 w 1131570"/>
                  <a:gd name="connsiteY25" fmla="*/ 167640 h 1055370"/>
                  <a:gd name="connsiteX26" fmla="*/ 243840 w 1131570"/>
                  <a:gd name="connsiteY26" fmla="*/ 215265 h 1055370"/>
                  <a:gd name="connsiteX27" fmla="*/ 209550 w 1131570"/>
                  <a:gd name="connsiteY27" fmla="*/ 241935 h 1055370"/>
                  <a:gd name="connsiteX28" fmla="*/ 133350 w 1131570"/>
                  <a:gd name="connsiteY28" fmla="*/ 238125 h 1055370"/>
                  <a:gd name="connsiteX29" fmla="*/ 85725 w 1131570"/>
                  <a:gd name="connsiteY29" fmla="*/ 249555 h 1055370"/>
                  <a:gd name="connsiteX30" fmla="*/ 70485 w 1131570"/>
                  <a:gd name="connsiteY30" fmla="*/ 260985 h 1055370"/>
                  <a:gd name="connsiteX31" fmla="*/ 38100 w 1131570"/>
                  <a:gd name="connsiteY31" fmla="*/ 291465 h 1055370"/>
                  <a:gd name="connsiteX32" fmla="*/ 7620 w 1131570"/>
                  <a:gd name="connsiteY32" fmla="*/ 340995 h 1055370"/>
                  <a:gd name="connsiteX33" fmla="*/ 0 w 1131570"/>
                  <a:gd name="connsiteY33" fmla="*/ 409575 h 1055370"/>
                  <a:gd name="connsiteX34" fmla="*/ 32385 w 1131570"/>
                  <a:gd name="connsiteY34" fmla="*/ 459105 h 1055370"/>
                  <a:gd name="connsiteX35" fmla="*/ 95250 w 1131570"/>
                  <a:gd name="connsiteY35" fmla="*/ 508635 h 1055370"/>
                  <a:gd name="connsiteX36" fmla="*/ 148590 w 1131570"/>
                  <a:gd name="connsiteY36" fmla="*/ 520065 h 1055370"/>
                  <a:gd name="connsiteX37" fmla="*/ 209550 w 1131570"/>
                  <a:gd name="connsiteY37" fmla="*/ 520065 h 1055370"/>
                  <a:gd name="connsiteX38" fmla="*/ 287655 w 1131570"/>
                  <a:gd name="connsiteY38" fmla="*/ 592455 h 1055370"/>
                  <a:gd name="connsiteX39" fmla="*/ 386715 w 1131570"/>
                  <a:gd name="connsiteY39" fmla="*/ 697230 h 1055370"/>
                  <a:gd name="connsiteX40" fmla="*/ 485775 w 1131570"/>
                  <a:gd name="connsiteY40" fmla="*/ 781050 h 1055370"/>
                  <a:gd name="connsiteX41" fmla="*/ 521970 w 1131570"/>
                  <a:gd name="connsiteY41" fmla="*/ 824865 h 1055370"/>
                  <a:gd name="connsiteX42" fmla="*/ 539115 w 1131570"/>
                  <a:gd name="connsiteY42" fmla="*/ 843915 h 1055370"/>
                  <a:gd name="connsiteX43" fmla="*/ 525780 w 1131570"/>
                  <a:gd name="connsiteY43" fmla="*/ 882015 h 1055370"/>
                  <a:gd name="connsiteX44" fmla="*/ 521970 w 1131570"/>
                  <a:gd name="connsiteY44" fmla="*/ 910590 h 1055370"/>
                  <a:gd name="connsiteX45" fmla="*/ 579120 w 1131570"/>
                  <a:gd name="connsiteY45" fmla="*/ 912495 h 1055370"/>
                  <a:gd name="connsiteX46" fmla="*/ 640080 w 1131570"/>
                  <a:gd name="connsiteY46" fmla="*/ 929640 h 1055370"/>
                  <a:gd name="connsiteX47" fmla="*/ 678180 w 1131570"/>
                  <a:gd name="connsiteY47" fmla="*/ 946785 h 1055370"/>
                  <a:gd name="connsiteX48" fmla="*/ 697230 w 1131570"/>
                  <a:gd name="connsiteY48" fmla="*/ 975360 h 1055370"/>
                  <a:gd name="connsiteX49" fmla="*/ 714375 w 1131570"/>
                  <a:gd name="connsiteY49" fmla="*/ 1026795 h 1055370"/>
                  <a:gd name="connsiteX50" fmla="*/ 731520 w 1131570"/>
                  <a:gd name="connsiteY50" fmla="*/ 1055370 h 1055370"/>
                  <a:gd name="connsiteX51" fmla="*/ 765810 w 1131570"/>
                  <a:gd name="connsiteY51" fmla="*/ 1043940 h 1055370"/>
                  <a:gd name="connsiteX52" fmla="*/ 790575 w 1131570"/>
                  <a:gd name="connsiteY52" fmla="*/ 992505 h 1055370"/>
                  <a:gd name="connsiteX53" fmla="*/ 845820 w 1131570"/>
                  <a:gd name="connsiteY53" fmla="*/ 939165 h 1055370"/>
                  <a:gd name="connsiteX54" fmla="*/ 880110 w 1131570"/>
                  <a:gd name="connsiteY54" fmla="*/ 910590 h 1055370"/>
                  <a:gd name="connsiteX55" fmla="*/ 883920 w 1131570"/>
                  <a:gd name="connsiteY55" fmla="*/ 859155 h 1055370"/>
                  <a:gd name="connsiteX56" fmla="*/ 866775 w 1131570"/>
                  <a:gd name="connsiteY56" fmla="*/ 750570 h 1055370"/>
                  <a:gd name="connsiteX57" fmla="*/ 861060 w 1131570"/>
                  <a:gd name="connsiteY57" fmla="*/ 691515 h 1055370"/>
                  <a:gd name="connsiteX58" fmla="*/ 870585 w 1131570"/>
                  <a:gd name="connsiteY58" fmla="*/ 647700 h 1055370"/>
                  <a:gd name="connsiteX59" fmla="*/ 941070 w 1131570"/>
                  <a:gd name="connsiteY59" fmla="*/ 594360 h 1055370"/>
                  <a:gd name="connsiteX60" fmla="*/ 967740 w 1131570"/>
                  <a:gd name="connsiteY60" fmla="*/ 579120 h 1055370"/>
                  <a:gd name="connsiteX61" fmla="*/ 1007745 w 1131570"/>
                  <a:gd name="connsiteY61" fmla="*/ 582930 h 1055370"/>
                  <a:gd name="connsiteX62" fmla="*/ 1034415 w 1131570"/>
                  <a:gd name="connsiteY62" fmla="*/ 552450 h 1055370"/>
                  <a:gd name="connsiteX63" fmla="*/ 1078230 w 1131570"/>
                  <a:gd name="connsiteY63" fmla="*/ 417195 h 1055370"/>
                  <a:gd name="connsiteX64" fmla="*/ 1110615 w 1131570"/>
                  <a:gd name="connsiteY64" fmla="*/ 327660 h 1055370"/>
                  <a:gd name="connsiteX65" fmla="*/ 1131570 w 1131570"/>
                  <a:gd name="connsiteY65" fmla="*/ 228600 h 1055370"/>
                  <a:gd name="connsiteX66" fmla="*/ 1080135 w 1131570"/>
                  <a:gd name="connsiteY66" fmla="*/ 201930 h 1055370"/>
                  <a:gd name="connsiteX0" fmla="*/ 1078230 w 1131570"/>
                  <a:gd name="connsiteY0" fmla="*/ 213360 h 1055370"/>
                  <a:gd name="connsiteX1" fmla="*/ 994410 w 1131570"/>
                  <a:gd name="connsiteY1" fmla="*/ 201930 h 1055370"/>
                  <a:gd name="connsiteX2" fmla="*/ 975360 w 1131570"/>
                  <a:gd name="connsiteY2" fmla="*/ 196215 h 1055370"/>
                  <a:gd name="connsiteX3" fmla="*/ 969645 w 1131570"/>
                  <a:gd name="connsiteY3" fmla="*/ 194310 h 1055370"/>
                  <a:gd name="connsiteX4" fmla="*/ 923925 w 1131570"/>
                  <a:gd name="connsiteY4" fmla="*/ 169545 h 1055370"/>
                  <a:gd name="connsiteX5" fmla="*/ 868680 w 1131570"/>
                  <a:gd name="connsiteY5" fmla="*/ 148590 h 1055370"/>
                  <a:gd name="connsiteX6" fmla="*/ 826770 w 1131570"/>
                  <a:gd name="connsiteY6" fmla="*/ 142875 h 1055370"/>
                  <a:gd name="connsiteX7" fmla="*/ 767715 w 1131570"/>
                  <a:gd name="connsiteY7" fmla="*/ 167640 h 1055370"/>
                  <a:gd name="connsiteX8" fmla="*/ 744855 w 1131570"/>
                  <a:gd name="connsiteY8" fmla="*/ 177165 h 1055370"/>
                  <a:gd name="connsiteX9" fmla="*/ 687705 w 1131570"/>
                  <a:gd name="connsiteY9" fmla="*/ 194310 h 1055370"/>
                  <a:gd name="connsiteX10" fmla="*/ 670560 w 1131570"/>
                  <a:gd name="connsiteY10" fmla="*/ 198120 h 1055370"/>
                  <a:gd name="connsiteX11" fmla="*/ 621030 w 1131570"/>
                  <a:gd name="connsiteY11" fmla="*/ 203835 h 1055370"/>
                  <a:gd name="connsiteX12" fmla="*/ 590550 w 1131570"/>
                  <a:gd name="connsiteY12" fmla="*/ 171450 h 1055370"/>
                  <a:gd name="connsiteX13" fmla="*/ 590550 w 1131570"/>
                  <a:gd name="connsiteY13" fmla="*/ 102870 h 1055370"/>
                  <a:gd name="connsiteX14" fmla="*/ 581025 w 1131570"/>
                  <a:gd name="connsiteY14" fmla="*/ 43815 h 1055370"/>
                  <a:gd name="connsiteX15" fmla="*/ 567690 w 1131570"/>
                  <a:gd name="connsiteY15" fmla="*/ 26670 h 1055370"/>
                  <a:gd name="connsiteX16" fmla="*/ 554355 w 1131570"/>
                  <a:gd name="connsiteY16" fmla="*/ 7620 h 1055370"/>
                  <a:gd name="connsiteX17" fmla="*/ 438150 w 1131570"/>
                  <a:gd name="connsiteY17" fmla="*/ 9525 h 1055370"/>
                  <a:gd name="connsiteX18" fmla="*/ 419100 w 1131570"/>
                  <a:gd name="connsiteY18" fmla="*/ 5715 h 1055370"/>
                  <a:gd name="connsiteX19" fmla="*/ 401955 w 1131570"/>
                  <a:gd name="connsiteY19" fmla="*/ 0 h 1055370"/>
                  <a:gd name="connsiteX20" fmla="*/ 382905 w 1131570"/>
                  <a:gd name="connsiteY20" fmla="*/ 0 h 1055370"/>
                  <a:gd name="connsiteX21" fmla="*/ 321945 w 1131570"/>
                  <a:gd name="connsiteY21" fmla="*/ 15240 h 1055370"/>
                  <a:gd name="connsiteX22" fmla="*/ 259080 w 1131570"/>
                  <a:gd name="connsiteY22" fmla="*/ 64770 h 1055370"/>
                  <a:gd name="connsiteX23" fmla="*/ 205740 w 1131570"/>
                  <a:gd name="connsiteY23" fmla="*/ 76200 h 1055370"/>
                  <a:gd name="connsiteX24" fmla="*/ 201930 w 1131570"/>
                  <a:gd name="connsiteY24" fmla="*/ 112395 h 1055370"/>
                  <a:gd name="connsiteX25" fmla="*/ 234315 w 1131570"/>
                  <a:gd name="connsiteY25" fmla="*/ 167640 h 1055370"/>
                  <a:gd name="connsiteX26" fmla="*/ 243840 w 1131570"/>
                  <a:gd name="connsiteY26" fmla="*/ 215265 h 1055370"/>
                  <a:gd name="connsiteX27" fmla="*/ 209550 w 1131570"/>
                  <a:gd name="connsiteY27" fmla="*/ 241935 h 1055370"/>
                  <a:gd name="connsiteX28" fmla="*/ 133350 w 1131570"/>
                  <a:gd name="connsiteY28" fmla="*/ 238125 h 1055370"/>
                  <a:gd name="connsiteX29" fmla="*/ 85725 w 1131570"/>
                  <a:gd name="connsiteY29" fmla="*/ 249555 h 1055370"/>
                  <a:gd name="connsiteX30" fmla="*/ 70485 w 1131570"/>
                  <a:gd name="connsiteY30" fmla="*/ 260985 h 1055370"/>
                  <a:gd name="connsiteX31" fmla="*/ 38100 w 1131570"/>
                  <a:gd name="connsiteY31" fmla="*/ 291465 h 1055370"/>
                  <a:gd name="connsiteX32" fmla="*/ 7620 w 1131570"/>
                  <a:gd name="connsiteY32" fmla="*/ 340995 h 1055370"/>
                  <a:gd name="connsiteX33" fmla="*/ 0 w 1131570"/>
                  <a:gd name="connsiteY33" fmla="*/ 409575 h 1055370"/>
                  <a:gd name="connsiteX34" fmla="*/ 32385 w 1131570"/>
                  <a:gd name="connsiteY34" fmla="*/ 459105 h 1055370"/>
                  <a:gd name="connsiteX35" fmla="*/ 95250 w 1131570"/>
                  <a:gd name="connsiteY35" fmla="*/ 508635 h 1055370"/>
                  <a:gd name="connsiteX36" fmla="*/ 148590 w 1131570"/>
                  <a:gd name="connsiteY36" fmla="*/ 520065 h 1055370"/>
                  <a:gd name="connsiteX37" fmla="*/ 209550 w 1131570"/>
                  <a:gd name="connsiteY37" fmla="*/ 520065 h 1055370"/>
                  <a:gd name="connsiteX38" fmla="*/ 287655 w 1131570"/>
                  <a:gd name="connsiteY38" fmla="*/ 592455 h 1055370"/>
                  <a:gd name="connsiteX39" fmla="*/ 386715 w 1131570"/>
                  <a:gd name="connsiteY39" fmla="*/ 697230 h 1055370"/>
                  <a:gd name="connsiteX40" fmla="*/ 485775 w 1131570"/>
                  <a:gd name="connsiteY40" fmla="*/ 781050 h 1055370"/>
                  <a:gd name="connsiteX41" fmla="*/ 521970 w 1131570"/>
                  <a:gd name="connsiteY41" fmla="*/ 824865 h 1055370"/>
                  <a:gd name="connsiteX42" fmla="*/ 539115 w 1131570"/>
                  <a:gd name="connsiteY42" fmla="*/ 843915 h 1055370"/>
                  <a:gd name="connsiteX43" fmla="*/ 525780 w 1131570"/>
                  <a:gd name="connsiteY43" fmla="*/ 882015 h 1055370"/>
                  <a:gd name="connsiteX44" fmla="*/ 521970 w 1131570"/>
                  <a:gd name="connsiteY44" fmla="*/ 910590 h 1055370"/>
                  <a:gd name="connsiteX45" fmla="*/ 579120 w 1131570"/>
                  <a:gd name="connsiteY45" fmla="*/ 912495 h 1055370"/>
                  <a:gd name="connsiteX46" fmla="*/ 640080 w 1131570"/>
                  <a:gd name="connsiteY46" fmla="*/ 929640 h 1055370"/>
                  <a:gd name="connsiteX47" fmla="*/ 678180 w 1131570"/>
                  <a:gd name="connsiteY47" fmla="*/ 946785 h 1055370"/>
                  <a:gd name="connsiteX48" fmla="*/ 697230 w 1131570"/>
                  <a:gd name="connsiteY48" fmla="*/ 975360 h 1055370"/>
                  <a:gd name="connsiteX49" fmla="*/ 714375 w 1131570"/>
                  <a:gd name="connsiteY49" fmla="*/ 1026795 h 1055370"/>
                  <a:gd name="connsiteX50" fmla="*/ 731520 w 1131570"/>
                  <a:gd name="connsiteY50" fmla="*/ 1055370 h 1055370"/>
                  <a:gd name="connsiteX51" fmla="*/ 765810 w 1131570"/>
                  <a:gd name="connsiteY51" fmla="*/ 1043940 h 1055370"/>
                  <a:gd name="connsiteX52" fmla="*/ 790575 w 1131570"/>
                  <a:gd name="connsiteY52" fmla="*/ 992505 h 1055370"/>
                  <a:gd name="connsiteX53" fmla="*/ 845820 w 1131570"/>
                  <a:gd name="connsiteY53" fmla="*/ 939165 h 1055370"/>
                  <a:gd name="connsiteX54" fmla="*/ 880110 w 1131570"/>
                  <a:gd name="connsiteY54" fmla="*/ 910590 h 1055370"/>
                  <a:gd name="connsiteX55" fmla="*/ 883920 w 1131570"/>
                  <a:gd name="connsiteY55" fmla="*/ 859155 h 1055370"/>
                  <a:gd name="connsiteX56" fmla="*/ 866775 w 1131570"/>
                  <a:gd name="connsiteY56" fmla="*/ 750570 h 1055370"/>
                  <a:gd name="connsiteX57" fmla="*/ 861060 w 1131570"/>
                  <a:gd name="connsiteY57" fmla="*/ 691515 h 1055370"/>
                  <a:gd name="connsiteX58" fmla="*/ 870585 w 1131570"/>
                  <a:gd name="connsiteY58" fmla="*/ 647700 h 1055370"/>
                  <a:gd name="connsiteX59" fmla="*/ 941070 w 1131570"/>
                  <a:gd name="connsiteY59" fmla="*/ 594360 h 1055370"/>
                  <a:gd name="connsiteX60" fmla="*/ 967740 w 1131570"/>
                  <a:gd name="connsiteY60" fmla="*/ 579120 h 1055370"/>
                  <a:gd name="connsiteX61" fmla="*/ 1007745 w 1131570"/>
                  <a:gd name="connsiteY61" fmla="*/ 582930 h 1055370"/>
                  <a:gd name="connsiteX62" fmla="*/ 1034415 w 1131570"/>
                  <a:gd name="connsiteY62" fmla="*/ 552450 h 1055370"/>
                  <a:gd name="connsiteX63" fmla="*/ 1078230 w 1131570"/>
                  <a:gd name="connsiteY63" fmla="*/ 417195 h 1055370"/>
                  <a:gd name="connsiteX64" fmla="*/ 1110615 w 1131570"/>
                  <a:gd name="connsiteY64" fmla="*/ 327660 h 1055370"/>
                  <a:gd name="connsiteX65" fmla="*/ 1131570 w 1131570"/>
                  <a:gd name="connsiteY65" fmla="*/ 228600 h 1055370"/>
                  <a:gd name="connsiteX66" fmla="*/ 1078230 w 1131570"/>
                  <a:gd name="connsiteY66" fmla="*/ 213360 h 1055370"/>
                  <a:gd name="connsiteX0" fmla="*/ 1078230 w 1131570"/>
                  <a:gd name="connsiteY0" fmla="*/ 213360 h 1055370"/>
                  <a:gd name="connsiteX1" fmla="*/ 994410 w 1131570"/>
                  <a:gd name="connsiteY1" fmla="*/ 201930 h 1055370"/>
                  <a:gd name="connsiteX2" fmla="*/ 975360 w 1131570"/>
                  <a:gd name="connsiteY2" fmla="*/ 196215 h 1055370"/>
                  <a:gd name="connsiteX3" fmla="*/ 969645 w 1131570"/>
                  <a:gd name="connsiteY3" fmla="*/ 194310 h 1055370"/>
                  <a:gd name="connsiteX4" fmla="*/ 923925 w 1131570"/>
                  <a:gd name="connsiteY4" fmla="*/ 169545 h 1055370"/>
                  <a:gd name="connsiteX5" fmla="*/ 868680 w 1131570"/>
                  <a:gd name="connsiteY5" fmla="*/ 148590 h 1055370"/>
                  <a:gd name="connsiteX6" fmla="*/ 826770 w 1131570"/>
                  <a:gd name="connsiteY6" fmla="*/ 142875 h 1055370"/>
                  <a:gd name="connsiteX7" fmla="*/ 767715 w 1131570"/>
                  <a:gd name="connsiteY7" fmla="*/ 167640 h 1055370"/>
                  <a:gd name="connsiteX8" fmla="*/ 744855 w 1131570"/>
                  <a:gd name="connsiteY8" fmla="*/ 177165 h 1055370"/>
                  <a:gd name="connsiteX9" fmla="*/ 687705 w 1131570"/>
                  <a:gd name="connsiteY9" fmla="*/ 194310 h 1055370"/>
                  <a:gd name="connsiteX10" fmla="*/ 670560 w 1131570"/>
                  <a:gd name="connsiteY10" fmla="*/ 198120 h 1055370"/>
                  <a:gd name="connsiteX11" fmla="*/ 621030 w 1131570"/>
                  <a:gd name="connsiteY11" fmla="*/ 203835 h 1055370"/>
                  <a:gd name="connsiteX12" fmla="*/ 590550 w 1131570"/>
                  <a:gd name="connsiteY12" fmla="*/ 171450 h 1055370"/>
                  <a:gd name="connsiteX13" fmla="*/ 590550 w 1131570"/>
                  <a:gd name="connsiteY13" fmla="*/ 102870 h 1055370"/>
                  <a:gd name="connsiteX14" fmla="*/ 581025 w 1131570"/>
                  <a:gd name="connsiteY14" fmla="*/ 43815 h 1055370"/>
                  <a:gd name="connsiteX15" fmla="*/ 567690 w 1131570"/>
                  <a:gd name="connsiteY15" fmla="*/ 26670 h 1055370"/>
                  <a:gd name="connsiteX16" fmla="*/ 554355 w 1131570"/>
                  <a:gd name="connsiteY16" fmla="*/ 7620 h 1055370"/>
                  <a:gd name="connsiteX17" fmla="*/ 438150 w 1131570"/>
                  <a:gd name="connsiteY17" fmla="*/ 9525 h 1055370"/>
                  <a:gd name="connsiteX18" fmla="*/ 419100 w 1131570"/>
                  <a:gd name="connsiteY18" fmla="*/ 5715 h 1055370"/>
                  <a:gd name="connsiteX19" fmla="*/ 401955 w 1131570"/>
                  <a:gd name="connsiteY19" fmla="*/ 0 h 1055370"/>
                  <a:gd name="connsiteX20" fmla="*/ 382905 w 1131570"/>
                  <a:gd name="connsiteY20" fmla="*/ 0 h 1055370"/>
                  <a:gd name="connsiteX21" fmla="*/ 321945 w 1131570"/>
                  <a:gd name="connsiteY21" fmla="*/ 15240 h 1055370"/>
                  <a:gd name="connsiteX22" fmla="*/ 259080 w 1131570"/>
                  <a:gd name="connsiteY22" fmla="*/ 64770 h 1055370"/>
                  <a:gd name="connsiteX23" fmla="*/ 205740 w 1131570"/>
                  <a:gd name="connsiteY23" fmla="*/ 76200 h 1055370"/>
                  <a:gd name="connsiteX24" fmla="*/ 201930 w 1131570"/>
                  <a:gd name="connsiteY24" fmla="*/ 112395 h 1055370"/>
                  <a:gd name="connsiteX25" fmla="*/ 234315 w 1131570"/>
                  <a:gd name="connsiteY25" fmla="*/ 167640 h 1055370"/>
                  <a:gd name="connsiteX26" fmla="*/ 243840 w 1131570"/>
                  <a:gd name="connsiteY26" fmla="*/ 215265 h 1055370"/>
                  <a:gd name="connsiteX27" fmla="*/ 209550 w 1131570"/>
                  <a:gd name="connsiteY27" fmla="*/ 241935 h 1055370"/>
                  <a:gd name="connsiteX28" fmla="*/ 133350 w 1131570"/>
                  <a:gd name="connsiteY28" fmla="*/ 238125 h 1055370"/>
                  <a:gd name="connsiteX29" fmla="*/ 85725 w 1131570"/>
                  <a:gd name="connsiteY29" fmla="*/ 249555 h 1055370"/>
                  <a:gd name="connsiteX30" fmla="*/ 70485 w 1131570"/>
                  <a:gd name="connsiteY30" fmla="*/ 260985 h 1055370"/>
                  <a:gd name="connsiteX31" fmla="*/ 38100 w 1131570"/>
                  <a:gd name="connsiteY31" fmla="*/ 291465 h 1055370"/>
                  <a:gd name="connsiteX32" fmla="*/ 7620 w 1131570"/>
                  <a:gd name="connsiteY32" fmla="*/ 340995 h 1055370"/>
                  <a:gd name="connsiteX33" fmla="*/ 0 w 1131570"/>
                  <a:gd name="connsiteY33" fmla="*/ 409575 h 1055370"/>
                  <a:gd name="connsiteX34" fmla="*/ 32385 w 1131570"/>
                  <a:gd name="connsiteY34" fmla="*/ 459105 h 1055370"/>
                  <a:gd name="connsiteX35" fmla="*/ 95250 w 1131570"/>
                  <a:gd name="connsiteY35" fmla="*/ 508635 h 1055370"/>
                  <a:gd name="connsiteX36" fmla="*/ 148590 w 1131570"/>
                  <a:gd name="connsiteY36" fmla="*/ 520065 h 1055370"/>
                  <a:gd name="connsiteX37" fmla="*/ 209550 w 1131570"/>
                  <a:gd name="connsiteY37" fmla="*/ 520065 h 1055370"/>
                  <a:gd name="connsiteX38" fmla="*/ 287655 w 1131570"/>
                  <a:gd name="connsiteY38" fmla="*/ 592455 h 1055370"/>
                  <a:gd name="connsiteX39" fmla="*/ 386715 w 1131570"/>
                  <a:gd name="connsiteY39" fmla="*/ 697230 h 1055370"/>
                  <a:gd name="connsiteX40" fmla="*/ 485775 w 1131570"/>
                  <a:gd name="connsiteY40" fmla="*/ 781050 h 1055370"/>
                  <a:gd name="connsiteX41" fmla="*/ 521970 w 1131570"/>
                  <a:gd name="connsiteY41" fmla="*/ 824865 h 1055370"/>
                  <a:gd name="connsiteX42" fmla="*/ 539115 w 1131570"/>
                  <a:gd name="connsiteY42" fmla="*/ 843915 h 1055370"/>
                  <a:gd name="connsiteX43" fmla="*/ 525780 w 1131570"/>
                  <a:gd name="connsiteY43" fmla="*/ 882015 h 1055370"/>
                  <a:gd name="connsiteX44" fmla="*/ 521970 w 1131570"/>
                  <a:gd name="connsiteY44" fmla="*/ 910590 h 1055370"/>
                  <a:gd name="connsiteX45" fmla="*/ 579120 w 1131570"/>
                  <a:gd name="connsiteY45" fmla="*/ 912495 h 1055370"/>
                  <a:gd name="connsiteX46" fmla="*/ 640080 w 1131570"/>
                  <a:gd name="connsiteY46" fmla="*/ 929640 h 1055370"/>
                  <a:gd name="connsiteX47" fmla="*/ 678180 w 1131570"/>
                  <a:gd name="connsiteY47" fmla="*/ 946785 h 1055370"/>
                  <a:gd name="connsiteX48" fmla="*/ 697230 w 1131570"/>
                  <a:gd name="connsiteY48" fmla="*/ 975360 h 1055370"/>
                  <a:gd name="connsiteX49" fmla="*/ 714375 w 1131570"/>
                  <a:gd name="connsiteY49" fmla="*/ 1026795 h 1055370"/>
                  <a:gd name="connsiteX50" fmla="*/ 731520 w 1131570"/>
                  <a:gd name="connsiteY50" fmla="*/ 1055370 h 1055370"/>
                  <a:gd name="connsiteX51" fmla="*/ 765810 w 1131570"/>
                  <a:gd name="connsiteY51" fmla="*/ 1043940 h 1055370"/>
                  <a:gd name="connsiteX52" fmla="*/ 790575 w 1131570"/>
                  <a:gd name="connsiteY52" fmla="*/ 992505 h 1055370"/>
                  <a:gd name="connsiteX53" fmla="*/ 845820 w 1131570"/>
                  <a:gd name="connsiteY53" fmla="*/ 939165 h 1055370"/>
                  <a:gd name="connsiteX54" fmla="*/ 880110 w 1131570"/>
                  <a:gd name="connsiteY54" fmla="*/ 910590 h 1055370"/>
                  <a:gd name="connsiteX55" fmla="*/ 883920 w 1131570"/>
                  <a:gd name="connsiteY55" fmla="*/ 859155 h 1055370"/>
                  <a:gd name="connsiteX56" fmla="*/ 866775 w 1131570"/>
                  <a:gd name="connsiteY56" fmla="*/ 750570 h 1055370"/>
                  <a:gd name="connsiteX57" fmla="*/ 861060 w 1131570"/>
                  <a:gd name="connsiteY57" fmla="*/ 691515 h 1055370"/>
                  <a:gd name="connsiteX58" fmla="*/ 870585 w 1131570"/>
                  <a:gd name="connsiteY58" fmla="*/ 647700 h 1055370"/>
                  <a:gd name="connsiteX59" fmla="*/ 941070 w 1131570"/>
                  <a:gd name="connsiteY59" fmla="*/ 594360 h 1055370"/>
                  <a:gd name="connsiteX60" fmla="*/ 967740 w 1131570"/>
                  <a:gd name="connsiteY60" fmla="*/ 579120 h 1055370"/>
                  <a:gd name="connsiteX61" fmla="*/ 1007745 w 1131570"/>
                  <a:gd name="connsiteY61" fmla="*/ 582930 h 1055370"/>
                  <a:gd name="connsiteX62" fmla="*/ 1034415 w 1131570"/>
                  <a:gd name="connsiteY62" fmla="*/ 552450 h 1055370"/>
                  <a:gd name="connsiteX63" fmla="*/ 1078230 w 1131570"/>
                  <a:gd name="connsiteY63" fmla="*/ 417195 h 1055370"/>
                  <a:gd name="connsiteX64" fmla="*/ 1110615 w 1131570"/>
                  <a:gd name="connsiteY64" fmla="*/ 327660 h 1055370"/>
                  <a:gd name="connsiteX65" fmla="*/ 1131570 w 1131570"/>
                  <a:gd name="connsiteY65" fmla="*/ 211455 h 1055370"/>
                  <a:gd name="connsiteX66" fmla="*/ 1078230 w 1131570"/>
                  <a:gd name="connsiteY66" fmla="*/ 213360 h 1055370"/>
                  <a:gd name="connsiteX0" fmla="*/ 1078230 w 1131570"/>
                  <a:gd name="connsiteY0" fmla="*/ 213360 h 1055370"/>
                  <a:gd name="connsiteX1" fmla="*/ 994410 w 1131570"/>
                  <a:gd name="connsiteY1" fmla="*/ 201930 h 1055370"/>
                  <a:gd name="connsiteX2" fmla="*/ 975360 w 1131570"/>
                  <a:gd name="connsiteY2" fmla="*/ 196215 h 1055370"/>
                  <a:gd name="connsiteX3" fmla="*/ 969645 w 1131570"/>
                  <a:gd name="connsiteY3" fmla="*/ 194310 h 1055370"/>
                  <a:gd name="connsiteX4" fmla="*/ 923925 w 1131570"/>
                  <a:gd name="connsiteY4" fmla="*/ 169545 h 1055370"/>
                  <a:gd name="connsiteX5" fmla="*/ 868680 w 1131570"/>
                  <a:gd name="connsiteY5" fmla="*/ 148590 h 1055370"/>
                  <a:gd name="connsiteX6" fmla="*/ 826770 w 1131570"/>
                  <a:gd name="connsiteY6" fmla="*/ 142875 h 1055370"/>
                  <a:gd name="connsiteX7" fmla="*/ 767715 w 1131570"/>
                  <a:gd name="connsiteY7" fmla="*/ 167640 h 1055370"/>
                  <a:gd name="connsiteX8" fmla="*/ 744855 w 1131570"/>
                  <a:gd name="connsiteY8" fmla="*/ 177165 h 1055370"/>
                  <a:gd name="connsiteX9" fmla="*/ 687705 w 1131570"/>
                  <a:gd name="connsiteY9" fmla="*/ 194310 h 1055370"/>
                  <a:gd name="connsiteX10" fmla="*/ 670560 w 1131570"/>
                  <a:gd name="connsiteY10" fmla="*/ 198120 h 1055370"/>
                  <a:gd name="connsiteX11" fmla="*/ 621030 w 1131570"/>
                  <a:gd name="connsiteY11" fmla="*/ 203835 h 1055370"/>
                  <a:gd name="connsiteX12" fmla="*/ 590550 w 1131570"/>
                  <a:gd name="connsiteY12" fmla="*/ 171450 h 1055370"/>
                  <a:gd name="connsiteX13" fmla="*/ 590550 w 1131570"/>
                  <a:gd name="connsiteY13" fmla="*/ 102870 h 1055370"/>
                  <a:gd name="connsiteX14" fmla="*/ 581025 w 1131570"/>
                  <a:gd name="connsiteY14" fmla="*/ 43815 h 1055370"/>
                  <a:gd name="connsiteX15" fmla="*/ 567690 w 1131570"/>
                  <a:gd name="connsiteY15" fmla="*/ 26670 h 1055370"/>
                  <a:gd name="connsiteX16" fmla="*/ 554355 w 1131570"/>
                  <a:gd name="connsiteY16" fmla="*/ 7620 h 1055370"/>
                  <a:gd name="connsiteX17" fmla="*/ 438150 w 1131570"/>
                  <a:gd name="connsiteY17" fmla="*/ 9525 h 1055370"/>
                  <a:gd name="connsiteX18" fmla="*/ 419100 w 1131570"/>
                  <a:gd name="connsiteY18" fmla="*/ 5715 h 1055370"/>
                  <a:gd name="connsiteX19" fmla="*/ 401955 w 1131570"/>
                  <a:gd name="connsiteY19" fmla="*/ 0 h 1055370"/>
                  <a:gd name="connsiteX20" fmla="*/ 382905 w 1131570"/>
                  <a:gd name="connsiteY20" fmla="*/ 0 h 1055370"/>
                  <a:gd name="connsiteX21" fmla="*/ 321945 w 1131570"/>
                  <a:gd name="connsiteY21" fmla="*/ 15240 h 1055370"/>
                  <a:gd name="connsiteX22" fmla="*/ 259080 w 1131570"/>
                  <a:gd name="connsiteY22" fmla="*/ 64770 h 1055370"/>
                  <a:gd name="connsiteX23" fmla="*/ 205740 w 1131570"/>
                  <a:gd name="connsiteY23" fmla="*/ 76200 h 1055370"/>
                  <a:gd name="connsiteX24" fmla="*/ 201930 w 1131570"/>
                  <a:gd name="connsiteY24" fmla="*/ 112395 h 1055370"/>
                  <a:gd name="connsiteX25" fmla="*/ 234315 w 1131570"/>
                  <a:gd name="connsiteY25" fmla="*/ 167640 h 1055370"/>
                  <a:gd name="connsiteX26" fmla="*/ 243840 w 1131570"/>
                  <a:gd name="connsiteY26" fmla="*/ 215265 h 1055370"/>
                  <a:gd name="connsiteX27" fmla="*/ 209550 w 1131570"/>
                  <a:gd name="connsiteY27" fmla="*/ 241935 h 1055370"/>
                  <a:gd name="connsiteX28" fmla="*/ 133350 w 1131570"/>
                  <a:gd name="connsiteY28" fmla="*/ 238125 h 1055370"/>
                  <a:gd name="connsiteX29" fmla="*/ 85725 w 1131570"/>
                  <a:gd name="connsiteY29" fmla="*/ 249555 h 1055370"/>
                  <a:gd name="connsiteX30" fmla="*/ 70485 w 1131570"/>
                  <a:gd name="connsiteY30" fmla="*/ 260985 h 1055370"/>
                  <a:gd name="connsiteX31" fmla="*/ 38100 w 1131570"/>
                  <a:gd name="connsiteY31" fmla="*/ 291465 h 1055370"/>
                  <a:gd name="connsiteX32" fmla="*/ 7620 w 1131570"/>
                  <a:gd name="connsiteY32" fmla="*/ 340995 h 1055370"/>
                  <a:gd name="connsiteX33" fmla="*/ 0 w 1131570"/>
                  <a:gd name="connsiteY33" fmla="*/ 409575 h 1055370"/>
                  <a:gd name="connsiteX34" fmla="*/ 32385 w 1131570"/>
                  <a:gd name="connsiteY34" fmla="*/ 459105 h 1055370"/>
                  <a:gd name="connsiteX35" fmla="*/ 95250 w 1131570"/>
                  <a:gd name="connsiteY35" fmla="*/ 508635 h 1055370"/>
                  <a:gd name="connsiteX36" fmla="*/ 148590 w 1131570"/>
                  <a:gd name="connsiteY36" fmla="*/ 520065 h 1055370"/>
                  <a:gd name="connsiteX37" fmla="*/ 209550 w 1131570"/>
                  <a:gd name="connsiteY37" fmla="*/ 520065 h 1055370"/>
                  <a:gd name="connsiteX38" fmla="*/ 287655 w 1131570"/>
                  <a:gd name="connsiteY38" fmla="*/ 592455 h 1055370"/>
                  <a:gd name="connsiteX39" fmla="*/ 386715 w 1131570"/>
                  <a:gd name="connsiteY39" fmla="*/ 697230 h 1055370"/>
                  <a:gd name="connsiteX40" fmla="*/ 485775 w 1131570"/>
                  <a:gd name="connsiteY40" fmla="*/ 781050 h 1055370"/>
                  <a:gd name="connsiteX41" fmla="*/ 521970 w 1131570"/>
                  <a:gd name="connsiteY41" fmla="*/ 824865 h 1055370"/>
                  <a:gd name="connsiteX42" fmla="*/ 539115 w 1131570"/>
                  <a:gd name="connsiteY42" fmla="*/ 843915 h 1055370"/>
                  <a:gd name="connsiteX43" fmla="*/ 525780 w 1131570"/>
                  <a:gd name="connsiteY43" fmla="*/ 882015 h 1055370"/>
                  <a:gd name="connsiteX44" fmla="*/ 521970 w 1131570"/>
                  <a:gd name="connsiteY44" fmla="*/ 910590 h 1055370"/>
                  <a:gd name="connsiteX45" fmla="*/ 579120 w 1131570"/>
                  <a:gd name="connsiteY45" fmla="*/ 912495 h 1055370"/>
                  <a:gd name="connsiteX46" fmla="*/ 640080 w 1131570"/>
                  <a:gd name="connsiteY46" fmla="*/ 929640 h 1055370"/>
                  <a:gd name="connsiteX47" fmla="*/ 678180 w 1131570"/>
                  <a:gd name="connsiteY47" fmla="*/ 946785 h 1055370"/>
                  <a:gd name="connsiteX48" fmla="*/ 697230 w 1131570"/>
                  <a:gd name="connsiteY48" fmla="*/ 975360 h 1055370"/>
                  <a:gd name="connsiteX49" fmla="*/ 714375 w 1131570"/>
                  <a:gd name="connsiteY49" fmla="*/ 1026795 h 1055370"/>
                  <a:gd name="connsiteX50" fmla="*/ 731520 w 1131570"/>
                  <a:gd name="connsiteY50" fmla="*/ 1055370 h 1055370"/>
                  <a:gd name="connsiteX51" fmla="*/ 765810 w 1131570"/>
                  <a:gd name="connsiteY51" fmla="*/ 1043940 h 1055370"/>
                  <a:gd name="connsiteX52" fmla="*/ 790575 w 1131570"/>
                  <a:gd name="connsiteY52" fmla="*/ 992505 h 1055370"/>
                  <a:gd name="connsiteX53" fmla="*/ 845820 w 1131570"/>
                  <a:gd name="connsiteY53" fmla="*/ 939165 h 1055370"/>
                  <a:gd name="connsiteX54" fmla="*/ 864870 w 1131570"/>
                  <a:gd name="connsiteY54" fmla="*/ 902970 h 1055370"/>
                  <a:gd name="connsiteX55" fmla="*/ 883920 w 1131570"/>
                  <a:gd name="connsiteY55" fmla="*/ 859155 h 1055370"/>
                  <a:gd name="connsiteX56" fmla="*/ 866775 w 1131570"/>
                  <a:gd name="connsiteY56" fmla="*/ 750570 h 1055370"/>
                  <a:gd name="connsiteX57" fmla="*/ 861060 w 1131570"/>
                  <a:gd name="connsiteY57" fmla="*/ 691515 h 1055370"/>
                  <a:gd name="connsiteX58" fmla="*/ 870585 w 1131570"/>
                  <a:gd name="connsiteY58" fmla="*/ 647700 h 1055370"/>
                  <a:gd name="connsiteX59" fmla="*/ 941070 w 1131570"/>
                  <a:gd name="connsiteY59" fmla="*/ 594360 h 1055370"/>
                  <a:gd name="connsiteX60" fmla="*/ 967740 w 1131570"/>
                  <a:gd name="connsiteY60" fmla="*/ 579120 h 1055370"/>
                  <a:gd name="connsiteX61" fmla="*/ 1007745 w 1131570"/>
                  <a:gd name="connsiteY61" fmla="*/ 582930 h 1055370"/>
                  <a:gd name="connsiteX62" fmla="*/ 1034415 w 1131570"/>
                  <a:gd name="connsiteY62" fmla="*/ 552450 h 1055370"/>
                  <a:gd name="connsiteX63" fmla="*/ 1078230 w 1131570"/>
                  <a:gd name="connsiteY63" fmla="*/ 417195 h 1055370"/>
                  <a:gd name="connsiteX64" fmla="*/ 1110615 w 1131570"/>
                  <a:gd name="connsiteY64" fmla="*/ 327660 h 1055370"/>
                  <a:gd name="connsiteX65" fmla="*/ 1131570 w 1131570"/>
                  <a:gd name="connsiteY65" fmla="*/ 211455 h 1055370"/>
                  <a:gd name="connsiteX66" fmla="*/ 1078230 w 1131570"/>
                  <a:gd name="connsiteY66" fmla="*/ 213360 h 1055370"/>
                  <a:gd name="connsiteX0" fmla="*/ 1078230 w 1131570"/>
                  <a:gd name="connsiteY0" fmla="*/ 213360 h 1055370"/>
                  <a:gd name="connsiteX1" fmla="*/ 994410 w 1131570"/>
                  <a:gd name="connsiteY1" fmla="*/ 201930 h 1055370"/>
                  <a:gd name="connsiteX2" fmla="*/ 975360 w 1131570"/>
                  <a:gd name="connsiteY2" fmla="*/ 196215 h 1055370"/>
                  <a:gd name="connsiteX3" fmla="*/ 969645 w 1131570"/>
                  <a:gd name="connsiteY3" fmla="*/ 194310 h 1055370"/>
                  <a:gd name="connsiteX4" fmla="*/ 923925 w 1131570"/>
                  <a:gd name="connsiteY4" fmla="*/ 169545 h 1055370"/>
                  <a:gd name="connsiteX5" fmla="*/ 868680 w 1131570"/>
                  <a:gd name="connsiteY5" fmla="*/ 148590 h 1055370"/>
                  <a:gd name="connsiteX6" fmla="*/ 826770 w 1131570"/>
                  <a:gd name="connsiteY6" fmla="*/ 142875 h 1055370"/>
                  <a:gd name="connsiteX7" fmla="*/ 767715 w 1131570"/>
                  <a:gd name="connsiteY7" fmla="*/ 167640 h 1055370"/>
                  <a:gd name="connsiteX8" fmla="*/ 744855 w 1131570"/>
                  <a:gd name="connsiteY8" fmla="*/ 177165 h 1055370"/>
                  <a:gd name="connsiteX9" fmla="*/ 687705 w 1131570"/>
                  <a:gd name="connsiteY9" fmla="*/ 194310 h 1055370"/>
                  <a:gd name="connsiteX10" fmla="*/ 670560 w 1131570"/>
                  <a:gd name="connsiteY10" fmla="*/ 198120 h 1055370"/>
                  <a:gd name="connsiteX11" fmla="*/ 621030 w 1131570"/>
                  <a:gd name="connsiteY11" fmla="*/ 203835 h 1055370"/>
                  <a:gd name="connsiteX12" fmla="*/ 590550 w 1131570"/>
                  <a:gd name="connsiteY12" fmla="*/ 171450 h 1055370"/>
                  <a:gd name="connsiteX13" fmla="*/ 590550 w 1131570"/>
                  <a:gd name="connsiteY13" fmla="*/ 102870 h 1055370"/>
                  <a:gd name="connsiteX14" fmla="*/ 581025 w 1131570"/>
                  <a:gd name="connsiteY14" fmla="*/ 43815 h 1055370"/>
                  <a:gd name="connsiteX15" fmla="*/ 567690 w 1131570"/>
                  <a:gd name="connsiteY15" fmla="*/ 26670 h 1055370"/>
                  <a:gd name="connsiteX16" fmla="*/ 554355 w 1131570"/>
                  <a:gd name="connsiteY16" fmla="*/ 7620 h 1055370"/>
                  <a:gd name="connsiteX17" fmla="*/ 438150 w 1131570"/>
                  <a:gd name="connsiteY17" fmla="*/ 9525 h 1055370"/>
                  <a:gd name="connsiteX18" fmla="*/ 419100 w 1131570"/>
                  <a:gd name="connsiteY18" fmla="*/ 5715 h 1055370"/>
                  <a:gd name="connsiteX19" fmla="*/ 401955 w 1131570"/>
                  <a:gd name="connsiteY19" fmla="*/ 0 h 1055370"/>
                  <a:gd name="connsiteX20" fmla="*/ 382905 w 1131570"/>
                  <a:gd name="connsiteY20" fmla="*/ 0 h 1055370"/>
                  <a:gd name="connsiteX21" fmla="*/ 321945 w 1131570"/>
                  <a:gd name="connsiteY21" fmla="*/ 15240 h 1055370"/>
                  <a:gd name="connsiteX22" fmla="*/ 259080 w 1131570"/>
                  <a:gd name="connsiteY22" fmla="*/ 64770 h 1055370"/>
                  <a:gd name="connsiteX23" fmla="*/ 205740 w 1131570"/>
                  <a:gd name="connsiteY23" fmla="*/ 76200 h 1055370"/>
                  <a:gd name="connsiteX24" fmla="*/ 201930 w 1131570"/>
                  <a:gd name="connsiteY24" fmla="*/ 112395 h 1055370"/>
                  <a:gd name="connsiteX25" fmla="*/ 234315 w 1131570"/>
                  <a:gd name="connsiteY25" fmla="*/ 167640 h 1055370"/>
                  <a:gd name="connsiteX26" fmla="*/ 243840 w 1131570"/>
                  <a:gd name="connsiteY26" fmla="*/ 215265 h 1055370"/>
                  <a:gd name="connsiteX27" fmla="*/ 209550 w 1131570"/>
                  <a:gd name="connsiteY27" fmla="*/ 241935 h 1055370"/>
                  <a:gd name="connsiteX28" fmla="*/ 133350 w 1131570"/>
                  <a:gd name="connsiteY28" fmla="*/ 238125 h 1055370"/>
                  <a:gd name="connsiteX29" fmla="*/ 85725 w 1131570"/>
                  <a:gd name="connsiteY29" fmla="*/ 249555 h 1055370"/>
                  <a:gd name="connsiteX30" fmla="*/ 70485 w 1131570"/>
                  <a:gd name="connsiteY30" fmla="*/ 260985 h 1055370"/>
                  <a:gd name="connsiteX31" fmla="*/ 38100 w 1131570"/>
                  <a:gd name="connsiteY31" fmla="*/ 291465 h 1055370"/>
                  <a:gd name="connsiteX32" fmla="*/ 7620 w 1131570"/>
                  <a:gd name="connsiteY32" fmla="*/ 340995 h 1055370"/>
                  <a:gd name="connsiteX33" fmla="*/ 0 w 1131570"/>
                  <a:gd name="connsiteY33" fmla="*/ 409575 h 1055370"/>
                  <a:gd name="connsiteX34" fmla="*/ 32385 w 1131570"/>
                  <a:gd name="connsiteY34" fmla="*/ 459105 h 1055370"/>
                  <a:gd name="connsiteX35" fmla="*/ 95250 w 1131570"/>
                  <a:gd name="connsiteY35" fmla="*/ 508635 h 1055370"/>
                  <a:gd name="connsiteX36" fmla="*/ 148590 w 1131570"/>
                  <a:gd name="connsiteY36" fmla="*/ 520065 h 1055370"/>
                  <a:gd name="connsiteX37" fmla="*/ 209550 w 1131570"/>
                  <a:gd name="connsiteY37" fmla="*/ 520065 h 1055370"/>
                  <a:gd name="connsiteX38" fmla="*/ 287655 w 1131570"/>
                  <a:gd name="connsiteY38" fmla="*/ 592455 h 1055370"/>
                  <a:gd name="connsiteX39" fmla="*/ 386715 w 1131570"/>
                  <a:gd name="connsiteY39" fmla="*/ 697230 h 1055370"/>
                  <a:gd name="connsiteX40" fmla="*/ 485775 w 1131570"/>
                  <a:gd name="connsiteY40" fmla="*/ 781050 h 1055370"/>
                  <a:gd name="connsiteX41" fmla="*/ 521970 w 1131570"/>
                  <a:gd name="connsiteY41" fmla="*/ 824865 h 1055370"/>
                  <a:gd name="connsiteX42" fmla="*/ 539115 w 1131570"/>
                  <a:gd name="connsiteY42" fmla="*/ 843915 h 1055370"/>
                  <a:gd name="connsiteX43" fmla="*/ 525780 w 1131570"/>
                  <a:gd name="connsiteY43" fmla="*/ 882015 h 1055370"/>
                  <a:gd name="connsiteX44" fmla="*/ 521970 w 1131570"/>
                  <a:gd name="connsiteY44" fmla="*/ 910590 h 1055370"/>
                  <a:gd name="connsiteX45" fmla="*/ 579120 w 1131570"/>
                  <a:gd name="connsiteY45" fmla="*/ 912495 h 1055370"/>
                  <a:gd name="connsiteX46" fmla="*/ 640080 w 1131570"/>
                  <a:gd name="connsiteY46" fmla="*/ 929640 h 1055370"/>
                  <a:gd name="connsiteX47" fmla="*/ 678180 w 1131570"/>
                  <a:gd name="connsiteY47" fmla="*/ 946785 h 1055370"/>
                  <a:gd name="connsiteX48" fmla="*/ 697230 w 1131570"/>
                  <a:gd name="connsiteY48" fmla="*/ 975360 h 1055370"/>
                  <a:gd name="connsiteX49" fmla="*/ 714375 w 1131570"/>
                  <a:gd name="connsiteY49" fmla="*/ 1026795 h 1055370"/>
                  <a:gd name="connsiteX50" fmla="*/ 731520 w 1131570"/>
                  <a:gd name="connsiteY50" fmla="*/ 1055370 h 1055370"/>
                  <a:gd name="connsiteX51" fmla="*/ 765810 w 1131570"/>
                  <a:gd name="connsiteY51" fmla="*/ 1043940 h 1055370"/>
                  <a:gd name="connsiteX52" fmla="*/ 790575 w 1131570"/>
                  <a:gd name="connsiteY52" fmla="*/ 992505 h 1055370"/>
                  <a:gd name="connsiteX53" fmla="*/ 845820 w 1131570"/>
                  <a:gd name="connsiteY53" fmla="*/ 939165 h 1055370"/>
                  <a:gd name="connsiteX54" fmla="*/ 864870 w 1131570"/>
                  <a:gd name="connsiteY54" fmla="*/ 902970 h 1055370"/>
                  <a:gd name="connsiteX55" fmla="*/ 872490 w 1131570"/>
                  <a:gd name="connsiteY55" fmla="*/ 845820 h 1055370"/>
                  <a:gd name="connsiteX56" fmla="*/ 866775 w 1131570"/>
                  <a:gd name="connsiteY56" fmla="*/ 750570 h 1055370"/>
                  <a:gd name="connsiteX57" fmla="*/ 861060 w 1131570"/>
                  <a:gd name="connsiteY57" fmla="*/ 691515 h 1055370"/>
                  <a:gd name="connsiteX58" fmla="*/ 870585 w 1131570"/>
                  <a:gd name="connsiteY58" fmla="*/ 647700 h 1055370"/>
                  <a:gd name="connsiteX59" fmla="*/ 941070 w 1131570"/>
                  <a:gd name="connsiteY59" fmla="*/ 594360 h 1055370"/>
                  <a:gd name="connsiteX60" fmla="*/ 967740 w 1131570"/>
                  <a:gd name="connsiteY60" fmla="*/ 579120 h 1055370"/>
                  <a:gd name="connsiteX61" fmla="*/ 1007745 w 1131570"/>
                  <a:gd name="connsiteY61" fmla="*/ 582930 h 1055370"/>
                  <a:gd name="connsiteX62" fmla="*/ 1034415 w 1131570"/>
                  <a:gd name="connsiteY62" fmla="*/ 552450 h 1055370"/>
                  <a:gd name="connsiteX63" fmla="*/ 1078230 w 1131570"/>
                  <a:gd name="connsiteY63" fmla="*/ 417195 h 1055370"/>
                  <a:gd name="connsiteX64" fmla="*/ 1110615 w 1131570"/>
                  <a:gd name="connsiteY64" fmla="*/ 327660 h 1055370"/>
                  <a:gd name="connsiteX65" fmla="*/ 1131570 w 1131570"/>
                  <a:gd name="connsiteY65" fmla="*/ 211455 h 1055370"/>
                  <a:gd name="connsiteX66" fmla="*/ 1078230 w 1131570"/>
                  <a:gd name="connsiteY66" fmla="*/ 213360 h 1055370"/>
                  <a:gd name="connsiteX0" fmla="*/ 1078230 w 1131570"/>
                  <a:gd name="connsiteY0" fmla="*/ 213360 h 1055370"/>
                  <a:gd name="connsiteX1" fmla="*/ 994410 w 1131570"/>
                  <a:gd name="connsiteY1" fmla="*/ 201930 h 1055370"/>
                  <a:gd name="connsiteX2" fmla="*/ 975360 w 1131570"/>
                  <a:gd name="connsiteY2" fmla="*/ 196215 h 1055370"/>
                  <a:gd name="connsiteX3" fmla="*/ 969645 w 1131570"/>
                  <a:gd name="connsiteY3" fmla="*/ 194310 h 1055370"/>
                  <a:gd name="connsiteX4" fmla="*/ 923925 w 1131570"/>
                  <a:gd name="connsiteY4" fmla="*/ 169545 h 1055370"/>
                  <a:gd name="connsiteX5" fmla="*/ 868680 w 1131570"/>
                  <a:gd name="connsiteY5" fmla="*/ 148590 h 1055370"/>
                  <a:gd name="connsiteX6" fmla="*/ 826770 w 1131570"/>
                  <a:gd name="connsiteY6" fmla="*/ 142875 h 1055370"/>
                  <a:gd name="connsiteX7" fmla="*/ 767715 w 1131570"/>
                  <a:gd name="connsiteY7" fmla="*/ 167640 h 1055370"/>
                  <a:gd name="connsiteX8" fmla="*/ 744855 w 1131570"/>
                  <a:gd name="connsiteY8" fmla="*/ 177165 h 1055370"/>
                  <a:gd name="connsiteX9" fmla="*/ 687705 w 1131570"/>
                  <a:gd name="connsiteY9" fmla="*/ 194310 h 1055370"/>
                  <a:gd name="connsiteX10" fmla="*/ 670560 w 1131570"/>
                  <a:gd name="connsiteY10" fmla="*/ 198120 h 1055370"/>
                  <a:gd name="connsiteX11" fmla="*/ 621030 w 1131570"/>
                  <a:gd name="connsiteY11" fmla="*/ 203835 h 1055370"/>
                  <a:gd name="connsiteX12" fmla="*/ 590550 w 1131570"/>
                  <a:gd name="connsiteY12" fmla="*/ 171450 h 1055370"/>
                  <a:gd name="connsiteX13" fmla="*/ 590550 w 1131570"/>
                  <a:gd name="connsiteY13" fmla="*/ 102870 h 1055370"/>
                  <a:gd name="connsiteX14" fmla="*/ 581025 w 1131570"/>
                  <a:gd name="connsiteY14" fmla="*/ 43815 h 1055370"/>
                  <a:gd name="connsiteX15" fmla="*/ 567690 w 1131570"/>
                  <a:gd name="connsiteY15" fmla="*/ 26670 h 1055370"/>
                  <a:gd name="connsiteX16" fmla="*/ 554355 w 1131570"/>
                  <a:gd name="connsiteY16" fmla="*/ 7620 h 1055370"/>
                  <a:gd name="connsiteX17" fmla="*/ 438150 w 1131570"/>
                  <a:gd name="connsiteY17" fmla="*/ 9525 h 1055370"/>
                  <a:gd name="connsiteX18" fmla="*/ 419100 w 1131570"/>
                  <a:gd name="connsiteY18" fmla="*/ 5715 h 1055370"/>
                  <a:gd name="connsiteX19" fmla="*/ 401955 w 1131570"/>
                  <a:gd name="connsiteY19" fmla="*/ 0 h 1055370"/>
                  <a:gd name="connsiteX20" fmla="*/ 382905 w 1131570"/>
                  <a:gd name="connsiteY20" fmla="*/ 0 h 1055370"/>
                  <a:gd name="connsiteX21" fmla="*/ 321945 w 1131570"/>
                  <a:gd name="connsiteY21" fmla="*/ 15240 h 1055370"/>
                  <a:gd name="connsiteX22" fmla="*/ 259080 w 1131570"/>
                  <a:gd name="connsiteY22" fmla="*/ 64770 h 1055370"/>
                  <a:gd name="connsiteX23" fmla="*/ 205740 w 1131570"/>
                  <a:gd name="connsiteY23" fmla="*/ 76200 h 1055370"/>
                  <a:gd name="connsiteX24" fmla="*/ 201930 w 1131570"/>
                  <a:gd name="connsiteY24" fmla="*/ 112395 h 1055370"/>
                  <a:gd name="connsiteX25" fmla="*/ 234315 w 1131570"/>
                  <a:gd name="connsiteY25" fmla="*/ 167640 h 1055370"/>
                  <a:gd name="connsiteX26" fmla="*/ 243840 w 1131570"/>
                  <a:gd name="connsiteY26" fmla="*/ 215265 h 1055370"/>
                  <a:gd name="connsiteX27" fmla="*/ 209550 w 1131570"/>
                  <a:gd name="connsiteY27" fmla="*/ 241935 h 1055370"/>
                  <a:gd name="connsiteX28" fmla="*/ 133350 w 1131570"/>
                  <a:gd name="connsiteY28" fmla="*/ 238125 h 1055370"/>
                  <a:gd name="connsiteX29" fmla="*/ 70485 w 1131570"/>
                  <a:gd name="connsiteY29" fmla="*/ 260985 h 1055370"/>
                  <a:gd name="connsiteX30" fmla="*/ 38100 w 1131570"/>
                  <a:gd name="connsiteY30" fmla="*/ 291465 h 1055370"/>
                  <a:gd name="connsiteX31" fmla="*/ 7620 w 1131570"/>
                  <a:gd name="connsiteY31" fmla="*/ 340995 h 1055370"/>
                  <a:gd name="connsiteX32" fmla="*/ 0 w 1131570"/>
                  <a:gd name="connsiteY32" fmla="*/ 409575 h 1055370"/>
                  <a:gd name="connsiteX33" fmla="*/ 32385 w 1131570"/>
                  <a:gd name="connsiteY33" fmla="*/ 459105 h 1055370"/>
                  <a:gd name="connsiteX34" fmla="*/ 95250 w 1131570"/>
                  <a:gd name="connsiteY34" fmla="*/ 508635 h 1055370"/>
                  <a:gd name="connsiteX35" fmla="*/ 148590 w 1131570"/>
                  <a:gd name="connsiteY35" fmla="*/ 520065 h 1055370"/>
                  <a:gd name="connsiteX36" fmla="*/ 209550 w 1131570"/>
                  <a:gd name="connsiteY36" fmla="*/ 520065 h 1055370"/>
                  <a:gd name="connsiteX37" fmla="*/ 287655 w 1131570"/>
                  <a:gd name="connsiteY37" fmla="*/ 592455 h 1055370"/>
                  <a:gd name="connsiteX38" fmla="*/ 386715 w 1131570"/>
                  <a:gd name="connsiteY38" fmla="*/ 697230 h 1055370"/>
                  <a:gd name="connsiteX39" fmla="*/ 485775 w 1131570"/>
                  <a:gd name="connsiteY39" fmla="*/ 781050 h 1055370"/>
                  <a:gd name="connsiteX40" fmla="*/ 521970 w 1131570"/>
                  <a:gd name="connsiteY40" fmla="*/ 824865 h 1055370"/>
                  <a:gd name="connsiteX41" fmla="*/ 539115 w 1131570"/>
                  <a:gd name="connsiteY41" fmla="*/ 843915 h 1055370"/>
                  <a:gd name="connsiteX42" fmla="*/ 525780 w 1131570"/>
                  <a:gd name="connsiteY42" fmla="*/ 882015 h 1055370"/>
                  <a:gd name="connsiteX43" fmla="*/ 521970 w 1131570"/>
                  <a:gd name="connsiteY43" fmla="*/ 910590 h 1055370"/>
                  <a:gd name="connsiteX44" fmla="*/ 579120 w 1131570"/>
                  <a:gd name="connsiteY44" fmla="*/ 912495 h 1055370"/>
                  <a:gd name="connsiteX45" fmla="*/ 640080 w 1131570"/>
                  <a:gd name="connsiteY45" fmla="*/ 929640 h 1055370"/>
                  <a:gd name="connsiteX46" fmla="*/ 678180 w 1131570"/>
                  <a:gd name="connsiteY46" fmla="*/ 946785 h 1055370"/>
                  <a:gd name="connsiteX47" fmla="*/ 697230 w 1131570"/>
                  <a:gd name="connsiteY47" fmla="*/ 975360 h 1055370"/>
                  <a:gd name="connsiteX48" fmla="*/ 714375 w 1131570"/>
                  <a:gd name="connsiteY48" fmla="*/ 1026795 h 1055370"/>
                  <a:gd name="connsiteX49" fmla="*/ 731520 w 1131570"/>
                  <a:gd name="connsiteY49" fmla="*/ 1055370 h 1055370"/>
                  <a:gd name="connsiteX50" fmla="*/ 765810 w 1131570"/>
                  <a:gd name="connsiteY50" fmla="*/ 1043940 h 1055370"/>
                  <a:gd name="connsiteX51" fmla="*/ 790575 w 1131570"/>
                  <a:gd name="connsiteY51" fmla="*/ 992505 h 1055370"/>
                  <a:gd name="connsiteX52" fmla="*/ 845820 w 1131570"/>
                  <a:gd name="connsiteY52" fmla="*/ 939165 h 1055370"/>
                  <a:gd name="connsiteX53" fmla="*/ 864870 w 1131570"/>
                  <a:gd name="connsiteY53" fmla="*/ 902970 h 1055370"/>
                  <a:gd name="connsiteX54" fmla="*/ 872490 w 1131570"/>
                  <a:gd name="connsiteY54" fmla="*/ 845820 h 1055370"/>
                  <a:gd name="connsiteX55" fmla="*/ 866775 w 1131570"/>
                  <a:gd name="connsiteY55" fmla="*/ 750570 h 1055370"/>
                  <a:gd name="connsiteX56" fmla="*/ 861060 w 1131570"/>
                  <a:gd name="connsiteY56" fmla="*/ 691515 h 1055370"/>
                  <a:gd name="connsiteX57" fmla="*/ 870585 w 1131570"/>
                  <a:gd name="connsiteY57" fmla="*/ 647700 h 1055370"/>
                  <a:gd name="connsiteX58" fmla="*/ 941070 w 1131570"/>
                  <a:gd name="connsiteY58" fmla="*/ 594360 h 1055370"/>
                  <a:gd name="connsiteX59" fmla="*/ 967740 w 1131570"/>
                  <a:gd name="connsiteY59" fmla="*/ 579120 h 1055370"/>
                  <a:gd name="connsiteX60" fmla="*/ 1007745 w 1131570"/>
                  <a:gd name="connsiteY60" fmla="*/ 582930 h 1055370"/>
                  <a:gd name="connsiteX61" fmla="*/ 1034415 w 1131570"/>
                  <a:gd name="connsiteY61" fmla="*/ 552450 h 1055370"/>
                  <a:gd name="connsiteX62" fmla="*/ 1078230 w 1131570"/>
                  <a:gd name="connsiteY62" fmla="*/ 417195 h 1055370"/>
                  <a:gd name="connsiteX63" fmla="*/ 1110615 w 1131570"/>
                  <a:gd name="connsiteY63" fmla="*/ 327660 h 1055370"/>
                  <a:gd name="connsiteX64" fmla="*/ 1131570 w 1131570"/>
                  <a:gd name="connsiteY64" fmla="*/ 211455 h 1055370"/>
                  <a:gd name="connsiteX65" fmla="*/ 1078230 w 1131570"/>
                  <a:gd name="connsiteY65" fmla="*/ 213360 h 1055370"/>
                  <a:gd name="connsiteX0" fmla="*/ 1078230 w 1131570"/>
                  <a:gd name="connsiteY0" fmla="*/ 213360 h 1055370"/>
                  <a:gd name="connsiteX1" fmla="*/ 994410 w 1131570"/>
                  <a:gd name="connsiteY1" fmla="*/ 201930 h 1055370"/>
                  <a:gd name="connsiteX2" fmla="*/ 975360 w 1131570"/>
                  <a:gd name="connsiteY2" fmla="*/ 196215 h 1055370"/>
                  <a:gd name="connsiteX3" fmla="*/ 969645 w 1131570"/>
                  <a:gd name="connsiteY3" fmla="*/ 194310 h 1055370"/>
                  <a:gd name="connsiteX4" fmla="*/ 923925 w 1131570"/>
                  <a:gd name="connsiteY4" fmla="*/ 169545 h 1055370"/>
                  <a:gd name="connsiteX5" fmla="*/ 868680 w 1131570"/>
                  <a:gd name="connsiteY5" fmla="*/ 148590 h 1055370"/>
                  <a:gd name="connsiteX6" fmla="*/ 826770 w 1131570"/>
                  <a:gd name="connsiteY6" fmla="*/ 142875 h 1055370"/>
                  <a:gd name="connsiteX7" fmla="*/ 767715 w 1131570"/>
                  <a:gd name="connsiteY7" fmla="*/ 167640 h 1055370"/>
                  <a:gd name="connsiteX8" fmla="*/ 744855 w 1131570"/>
                  <a:gd name="connsiteY8" fmla="*/ 177165 h 1055370"/>
                  <a:gd name="connsiteX9" fmla="*/ 687705 w 1131570"/>
                  <a:gd name="connsiteY9" fmla="*/ 194310 h 1055370"/>
                  <a:gd name="connsiteX10" fmla="*/ 670560 w 1131570"/>
                  <a:gd name="connsiteY10" fmla="*/ 198120 h 1055370"/>
                  <a:gd name="connsiteX11" fmla="*/ 621030 w 1131570"/>
                  <a:gd name="connsiteY11" fmla="*/ 203835 h 1055370"/>
                  <a:gd name="connsiteX12" fmla="*/ 590550 w 1131570"/>
                  <a:gd name="connsiteY12" fmla="*/ 171450 h 1055370"/>
                  <a:gd name="connsiteX13" fmla="*/ 590550 w 1131570"/>
                  <a:gd name="connsiteY13" fmla="*/ 102870 h 1055370"/>
                  <a:gd name="connsiteX14" fmla="*/ 581025 w 1131570"/>
                  <a:gd name="connsiteY14" fmla="*/ 43815 h 1055370"/>
                  <a:gd name="connsiteX15" fmla="*/ 567690 w 1131570"/>
                  <a:gd name="connsiteY15" fmla="*/ 26670 h 1055370"/>
                  <a:gd name="connsiteX16" fmla="*/ 554355 w 1131570"/>
                  <a:gd name="connsiteY16" fmla="*/ 7620 h 1055370"/>
                  <a:gd name="connsiteX17" fmla="*/ 438150 w 1131570"/>
                  <a:gd name="connsiteY17" fmla="*/ 9525 h 1055370"/>
                  <a:gd name="connsiteX18" fmla="*/ 419100 w 1131570"/>
                  <a:gd name="connsiteY18" fmla="*/ 5715 h 1055370"/>
                  <a:gd name="connsiteX19" fmla="*/ 401955 w 1131570"/>
                  <a:gd name="connsiteY19" fmla="*/ 0 h 1055370"/>
                  <a:gd name="connsiteX20" fmla="*/ 382905 w 1131570"/>
                  <a:gd name="connsiteY20" fmla="*/ 0 h 1055370"/>
                  <a:gd name="connsiteX21" fmla="*/ 321945 w 1131570"/>
                  <a:gd name="connsiteY21" fmla="*/ 15240 h 1055370"/>
                  <a:gd name="connsiteX22" fmla="*/ 259080 w 1131570"/>
                  <a:gd name="connsiteY22" fmla="*/ 64770 h 1055370"/>
                  <a:gd name="connsiteX23" fmla="*/ 205740 w 1131570"/>
                  <a:gd name="connsiteY23" fmla="*/ 76200 h 1055370"/>
                  <a:gd name="connsiteX24" fmla="*/ 201930 w 1131570"/>
                  <a:gd name="connsiteY24" fmla="*/ 112395 h 1055370"/>
                  <a:gd name="connsiteX25" fmla="*/ 234315 w 1131570"/>
                  <a:gd name="connsiteY25" fmla="*/ 167640 h 1055370"/>
                  <a:gd name="connsiteX26" fmla="*/ 243840 w 1131570"/>
                  <a:gd name="connsiteY26" fmla="*/ 215265 h 1055370"/>
                  <a:gd name="connsiteX27" fmla="*/ 209550 w 1131570"/>
                  <a:gd name="connsiteY27" fmla="*/ 241935 h 1055370"/>
                  <a:gd name="connsiteX28" fmla="*/ 133350 w 1131570"/>
                  <a:gd name="connsiteY28" fmla="*/ 238125 h 1055370"/>
                  <a:gd name="connsiteX29" fmla="*/ 80010 w 1131570"/>
                  <a:gd name="connsiteY29" fmla="*/ 274320 h 1055370"/>
                  <a:gd name="connsiteX30" fmla="*/ 38100 w 1131570"/>
                  <a:gd name="connsiteY30" fmla="*/ 291465 h 1055370"/>
                  <a:gd name="connsiteX31" fmla="*/ 7620 w 1131570"/>
                  <a:gd name="connsiteY31" fmla="*/ 340995 h 1055370"/>
                  <a:gd name="connsiteX32" fmla="*/ 0 w 1131570"/>
                  <a:gd name="connsiteY32" fmla="*/ 409575 h 1055370"/>
                  <a:gd name="connsiteX33" fmla="*/ 32385 w 1131570"/>
                  <a:gd name="connsiteY33" fmla="*/ 459105 h 1055370"/>
                  <a:gd name="connsiteX34" fmla="*/ 95250 w 1131570"/>
                  <a:gd name="connsiteY34" fmla="*/ 508635 h 1055370"/>
                  <a:gd name="connsiteX35" fmla="*/ 148590 w 1131570"/>
                  <a:gd name="connsiteY35" fmla="*/ 520065 h 1055370"/>
                  <a:gd name="connsiteX36" fmla="*/ 209550 w 1131570"/>
                  <a:gd name="connsiteY36" fmla="*/ 520065 h 1055370"/>
                  <a:gd name="connsiteX37" fmla="*/ 287655 w 1131570"/>
                  <a:gd name="connsiteY37" fmla="*/ 592455 h 1055370"/>
                  <a:gd name="connsiteX38" fmla="*/ 386715 w 1131570"/>
                  <a:gd name="connsiteY38" fmla="*/ 697230 h 1055370"/>
                  <a:gd name="connsiteX39" fmla="*/ 485775 w 1131570"/>
                  <a:gd name="connsiteY39" fmla="*/ 781050 h 1055370"/>
                  <a:gd name="connsiteX40" fmla="*/ 521970 w 1131570"/>
                  <a:gd name="connsiteY40" fmla="*/ 824865 h 1055370"/>
                  <a:gd name="connsiteX41" fmla="*/ 539115 w 1131570"/>
                  <a:gd name="connsiteY41" fmla="*/ 843915 h 1055370"/>
                  <a:gd name="connsiteX42" fmla="*/ 525780 w 1131570"/>
                  <a:gd name="connsiteY42" fmla="*/ 882015 h 1055370"/>
                  <a:gd name="connsiteX43" fmla="*/ 521970 w 1131570"/>
                  <a:gd name="connsiteY43" fmla="*/ 910590 h 1055370"/>
                  <a:gd name="connsiteX44" fmla="*/ 579120 w 1131570"/>
                  <a:gd name="connsiteY44" fmla="*/ 912495 h 1055370"/>
                  <a:gd name="connsiteX45" fmla="*/ 640080 w 1131570"/>
                  <a:gd name="connsiteY45" fmla="*/ 929640 h 1055370"/>
                  <a:gd name="connsiteX46" fmla="*/ 678180 w 1131570"/>
                  <a:gd name="connsiteY46" fmla="*/ 946785 h 1055370"/>
                  <a:gd name="connsiteX47" fmla="*/ 697230 w 1131570"/>
                  <a:gd name="connsiteY47" fmla="*/ 975360 h 1055370"/>
                  <a:gd name="connsiteX48" fmla="*/ 714375 w 1131570"/>
                  <a:gd name="connsiteY48" fmla="*/ 1026795 h 1055370"/>
                  <a:gd name="connsiteX49" fmla="*/ 731520 w 1131570"/>
                  <a:gd name="connsiteY49" fmla="*/ 1055370 h 1055370"/>
                  <a:gd name="connsiteX50" fmla="*/ 765810 w 1131570"/>
                  <a:gd name="connsiteY50" fmla="*/ 1043940 h 1055370"/>
                  <a:gd name="connsiteX51" fmla="*/ 790575 w 1131570"/>
                  <a:gd name="connsiteY51" fmla="*/ 992505 h 1055370"/>
                  <a:gd name="connsiteX52" fmla="*/ 845820 w 1131570"/>
                  <a:gd name="connsiteY52" fmla="*/ 939165 h 1055370"/>
                  <a:gd name="connsiteX53" fmla="*/ 864870 w 1131570"/>
                  <a:gd name="connsiteY53" fmla="*/ 902970 h 1055370"/>
                  <a:gd name="connsiteX54" fmla="*/ 872490 w 1131570"/>
                  <a:gd name="connsiteY54" fmla="*/ 845820 h 1055370"/>
                  <a:gd name="connsiteX55" fmla="*/ 866775 w 1131570"/>
                  <a:gd name="connsiteY55" fmla="*/ 750570 h 1055370"/>
                  <a:gd name="connsiteX56" fmla="*/ 861060 w 1131570"/>
                  <a:gd name="connsiteY56" fmla="*/ 691515 h 1055370"/>
                  <a:gd name="connsiteX57" fmla="*/ 870585 w 1131570"/>
                  <a:gd name="connsiteY57" fmla="*/ 647700 h 1055370"/>
                  <a:gd name="connsiteX58" fmla="*/ 941070 w 1131570"/>
                  <a:gd name="connsiteY58" fmla="*/ 594360 h 1055370"/>
                  <a:gd name="connsiteX59" fmla="*/ 967740 w 1131570"/>
                  <a:gd name="connsiteY59" fmla="*/ 579120 h 1055370"/>
                  <a:gd name="connsiteX60" fmla="*/ 1007745 w 1131570"/>
                  <a:gd name="connsiteY60" fmla="*/ 582930 h 1055370"/>
                  <a:gd name="connsiteX61" fmla="*/ 1034415 w 1131570"/>
                  <a:gd name="connsiteY61" fmla="*/ 552450 h 1055370"/>
                  <a:gd name="connsiteX62" fmla="*/ 1078230 w 1131570"/>
                  <a:gd name="connsiteY62" fmla="*/ 417195 h 1055370"/>
                  <a:gd name="connsiteX63" fmla="*/ 1110615 w 1131570"/>
                  <a:gd name="connsiteY63" fmla="*/ 327660 h 1055370"/>
                  <a:gd name="connsiteX64" fmla="*/ 1131570 w 1131570"/>
                  <a:gd name="connsiteY64" fmla="*/ 211455 h 1055370"/>
                  <a:gd name="connsiteX65" fmla="*/ 1078230 w 1131570"/>
                  <a:gd name="connsiteY65" fmla="*/ 213360 h 1055370"/>
                  <a:gd name="connsiteX0" fmla="*/ 1078230 w 1131570"/>
                  <a:gd name="connsiteY0" fmla="*/ 213360 h 1055370"/>
                  <a:gd name="connsiteX1" fmla="*/ 994410 w 1131570"/>
                  <a:gd name="connsiteY1" fmla="*/ 201930 h 1055370"/>
                  <a:gd name="connsiteX2" fmla="*/ 975360 w 1131570"/>
                  <a:gd name="connsiteY2" fmla="*/ 196215 h 1055370"/>
                  <a:gd name="connsiteX3" fmla="*/ 969645 w 1131570"/>
                  <a:gd name="connsiteY3" fmla="*/ 194310 h 1055370"/>
                  <a:gd name="connsiteX4" fmla="*/ 923925 w 1131570"/>
                  <a:gd name="connsiteY4" fmla="*/ 169545 h 1055370"/>
                  <a:gd name="connsiteX5" fmla="*/ 868680 w 1131570"/>
                  <a:gd name="connsiteY5" fmla="*/ 148590 h 1055370"/>
                  <a:gd name="connsiteX6" fmla="*/ 826770 w 1131570"/>
                  <a:gd name="connsiteY6" fmla="*/ 142875 h 1055370"/>
                  <a:gd name="connsiteX7" fmla="*/ 767715 w 1131570"/>
                  <a:gd name="connsiteY7" fmla="*/ 167640 h 1055370"/>
                  <a:gd name="connsiteX8" fmla="*/ 744855 w 1131570"/>
                  <a:gd name="connsiteY8" fmla="*/ 177165 h 1055370"/>
                  <a:gd name="connsiteX9" fmla="*/ 687705 w 1131570"/>
                  <a:gd name="connsiteY9" fmla="*/ 194310 h 1055370"/>
                  <a:gd name="connsiteX10" fmla="*/ 670560 w 1131570"/>
                  <a:gd name="connsiteY10" fmla="*/ 198120 h 1055370"/>
                  <a:gd name="connsiteX11" fmla="*/ 621030 w 1131570"/>
                  <a:gd name="connsiteY11" fmla="*/ 203835 h 1055370"/>
                  <a:gd name="connsiteX12" fmla="*/ 590550 w 1131570"/>
                  <a:gd name="connsiteY12" fmla="*/ 171450 h 1055370"/>
                  <a:gd name="connsiteX13" fmla="*/ 590550 w 1131570"/>
                  <a:gd name="connsiteY13" fmla="*/ 102870 h 1055370"/>
                  <a:gd name="connsiteX14" fmla="*/ 581025 w 1131570"/>
                  <a:gd name="connsiteY14" fmla="*/ 43815 h 1055370"/>
                  <a:gd name="connsiteX15" fmla="*/ 567690 w 1131570"/>
                  <a:gd name="connsiteY15" fmla="*/ 26670 h 1055370"/>
                  <a:gd name="connsiteX16" fmla="*/ 554355 w 1131570"/>
                  <a:gd name="connsiteY16" fmla="*/ 7620 h 1055370"/>
                  <a:gd name="connsiteX17" fmla="*/ 438150 w 1131570"/>
                  <a:gd name="connsiteY17" fmla="*/ 9525 h 1055370"/>
                  <a:gd name="connsiteX18" fmla="*/ 419100 w 1131570"/>
                  <a:gd name="connsiteY18" fmla="*/ 5715 h 1055370"/>
                  <a:gd name="connsiteX19" fmla="*/ 401955 w 1131570"/>
                  <a:gd name="connsiteY19" fmla="*/ 0 h 1055370"/>
                  <a:gd name="connsiteX20" fmla="*/ 382905 w 1131570"/>
                  <a:gd name="connsiteY20" fmla="*/ 0 h 1055370"/>
                  <a:gd name="connsiteX21" fmla="*/ 321945 w 1131570"/>
                  <a:gd name="connsiteY21" fmla="*/ 15240 h 1055370"/>
                  <a:gd name="connsiteX22" fmla="*/ 259080 w 1131570"/>
                  <a:gd name="connsiteY22" fmla="*/ 64770 h 1055370"/>
                  <a:gd name="connsiteX23" fmla="*/ 205740 w 1131570"/>
                  <a:gd name="connsiteY23" fmla="*/ 76200 h 1055370"/>
                  <a:gd name="connsiteX24" fmla="*/ 201930 w 1131570"/>
                  <a:gd name="connsiteY24" fmla="*/ 112395 h 1055370"/>
                  <a:gd name="connsiteX25" fmla="*/ 234315 w 1131570"/>
                  <a:gd name="connsiteY25" fmla="*/ 167640 h 1055370"/>
                  <a:gd name="connsiteX26" fmla="*/ 243840 w 1131570"/>
                  <a:gd name="connsiteY26" fmla="*/ 215265 h 1055370"/>
                  <a:gd name="connsiteX27" fmla="*/ 209550 w 1131570"/>
                  <a:gd name="connsiteY27" fmla="*/ 241935 h 1055370"/>
                  <a:gd name="connsiteX28" fmla="*/ 133350 w 1131570"/>
                  <a:gd name="connsiteY28" fmla="*/ 238125 h 1055370"/>
                  <a:gd name="connsiteX29" fmla="*/ 80010 w 1131570"/>
                  <a:gd name="connsiteY29" fmla="*/ 274320 h 1055370"/>
                  <a:gd name="connsiteX30" fmla="*/ 38100 w 1131570"/>
                  <a:gd name="connsiteY30" fmla="*/ 306705 h 1055370"/>
                  <a:gd name="connsiteX31" fmla="*/ 7620 w 1131570"/>
                  <a:gd name="connsiteY31" fmla="*/ 340995 h 1055370"/>
                  <a:gd name="connsiteX32" fmla="*/ 0 w 1131570"/>
                  <a:gd name="connsiteY32" fmla="*/ 409575 h 1055370"/>
                  <a:gd name="connsiteX33" fmla="*/ 32385 w 1131570"/>
                  <a:gd name="connsiteY33" fmla="*/ 459105 h 1055370"/>
                  <a:gd name="connsiteX34" fmla="*/ 95250 w 1131570"/>
                  <a:gd name="connsiteY34" fmla="*/ 508635 h 1055370"/>
                  <a:gd name="connsiteX35" fmla="*/ 148590 w 1131570"/>
                  <a:gd name="connsiteY35" fmla="*/ 520065 h 1055370"/>
                  <a:gd name="connsiteX36" fmla="*/ 209550 w 1131570"/>
                  <a:gd name="connsiteY36" fmla="*/ 520065 h 1055370"/>
                  <a:gd name="connsiteX37" fmla="*/ 287655 w 1131570"/>
                  <a:gd name="connsiteY37" fmla="*/ 592455 h 1055370"/>
                  <a:gd name="connsiteX38" fmla="*/ 386715 w 1131570"/>
                  <a:gd name="connsiteY38" fmla="*/ 697230 h 1055370"/>
                  <a:gd name="connsiteX39" fmla="*/ 485775 w 1131570"/>
                  <a:gd name="connsiteY39" fmla="*/ 781050 h 1055370"/>
                  <a:gd name="connsiteX40" fmla="*/ 521970 w 1131570"/>
                  <a:gd name="connsiteY40" fmla="*/ 824865 h 1055370"/>
                  <a:gd name="connsiteX41" fmla="*/ 539115 w 1131570"/>
                  <a:gd name="connsiteY41" fmla="*/ 843915 h 1055370"/>
                  <a:gd name="connsiteX42" fmla="*/ 525780 w 1131570"/>
                  <a:gd name="connsiteY42" fmla="*/ 882015 h 1055370"/>
                  <a:gd name="connsiteX43" fmla="*/ 521970 w 1131570"/>
                  <a:gd name="connsiteY43" fmla="*/ 910590 h 1055370"/>
                  <a:gd name="connsiteX44" fmla="*/ 579120 w 1131570"/>
                  <a:gd name="connsiteY44" fmla="*/ 912495 h 1055370"/>
                  <a:gd name="connsiteX45" fmla="*/ 640080 w 1131570"/>
                  <a:gd name="connsiteY45" fmla="*/ 929640 h 1055370"/>
                  <a:gd name="connsiteX46" fmla="*/ 678180 w 1131570"/>
                  <a:gd name="connsiteY46" fmla="*/ 946785 h 1055370"/>
                  <a:gd name="connsiteX47" fmla="*/ 697230 w 1131570"/>
                  <a:gd name="connsiteY47" fmla="*/ 975360 h 1055370"/>
                  <a:gd name="connsiteX48" fmla="*/ 714375 w 1131570"/>
                  <a:gd name="connsiteY48" fmla="*/ 1026795 h 1055370"/>
                  <a:gd name="connsiteX49" fmla="*/ 731520 w 1131570"/>
                  <a:gd name="connsiteY49" fmla="*/ 1055370 h 1055370"/>
                  <a:gd name="connsiteX50" fmla="*/ 765810 w 1131570"/>
                  <a:gd name="connsiteY50" fmla="*/ 1043940 h 1055370"/>
                  <a:gd name="connsiteX51" fmla="*/ 790575 w 1131570"/>
                  <a:gd name="connsiteY51" fmla="*/ 992505 h 1055370"/>
                  <a:gd name="connsiteX52" fmla="*/ 845820 w 1131570"/>
                  <a:gd name="connsiteY52" fmla="*/ 939165 h 1055370"/>
                  <a:gd name="connsiteX53" fmla="*/ 864870 w 1131570"/>
                  <a:gd name="connsiteY53" fmla="*/ 902970 h 1055370"/>
                  <a:gd name="connsiteX54" fmla="*/ 872490 w 1131570"/>
                  <a:gd name="connsiteY54" fmla="*/ 845820 h 1055370"/>
                  <a:gd name="connsiteX55" fmla="*/ 866775 w 1131570"/>
                  <a:gd name="connsiteY55" fmla="*/ 750570 h 1055370"/>
                  <a:gd name="connsiteX56" fmla="*/ 861060 w 1131570"/>
                  <a:gd name="connsiteY56" fmla="*/ 691515 h 1055370"/>
                  <a:gd name="connsiteX57" fmla="*/ 870585 w 1131570"/>
                  <a:gd name="connsiteY57" fmla="*/ 647700 h 1055370"/>
                  <a:gd name="connsiteX58" fmla="*/ 941070 w 1131570"/>
                  <a:gd name="connsiteY58" fmla="*/ 594360 h 1055370"/>
                  <a:gd name="connsiteX59" fmla="*/ 967740 w 1131570"/>
                  <a:gd name="connsiteY59" fmla="*/ 579120 h 1055370"/>
                  <a:gd name="connsiteX60" fmla="*/ 1007745 w 1131570"/>
                  <a:gd name="connsiteY60" fmla="*/ 582930 h 1055370"/>
                  <a:gd name="connsiteX61" fmla="*/ 1034415 w 1131570"/>
                  <a:gd name="connsiteY61" fmla="*/ 552450 h 1055370"/>
                  <a:gd name="connsiteX62" fmla="*/ 1078230 w 1131570"/>
                  <a:gd name="connsiteY62" fmla="*/ 417195 h 1055370"/>
                  <a:gd name="connsiteX63" fmla="*/ 1110615 w 1131570"/>
                  <a:gd name="connsiteY63" fmla="*/ 327660 h 1055370"/>
                  <a:gd name="connsiteX64" fmla="*/ 1131570 w 1131570"/>
                  <a:gd name="connsiteY64" fmla="*/ 211455 h 1055370"/>
                  <a:gd name="connsiteX65" fmla="*/ 1078230 w 1131570"/>
                  <a:gd name="connsiteY65" fmla="*/ 213360 h 1055370"/>
                  <a:gd name="connsiteX0" fmla="*/ 1078230 w 1131570"/>
                  <a:gd name="connsiteY0" fmla="*/ 213360 h 1055370"/>
                  <a:gd name="connsiteX1" fmla="*/ 994410 w 1131570"/>
                  <a:gd name="connsiteY1" fmla="*/ 201930 h 1055370"/>
                  <a:gd name="connsiteX2" fmla="*/ 975360 w 1131570"/>
                  <a:gd name="connsiteY2" fmla="*/ 196215 h 1055370"/>
                  <a:gd name="connsiteX3" fmla="*/ 969645 w 1131570"/>
                  <a:gd name="connsiteY3" fmla="*/ 194310 h 1055370"/>
                  <a:gd name="connsiteX4" fmla="*/ 923925 w 1131570"/>
                  <a:gd name="connsiteY4" fmla="*/ 169545 h 1055370"/>
                  <a:gd name="connsiteX5" fmla="*/ 868680 w 1131570"/>
                  <a:gd name="connsiteY5" fmla="*/ 148590 h 1055370"/>
                  <a:gd name="connsiteX6" fmla="*/ 826770 w 1131570"/>
                  <a:gd name="connsiteY6" fmla="*/ 142875 h 1055370"/>
                  <a:gd name="connsiteX7" fmla="*/ 767715 w 1131570"/>
                  <a:gd name="connsiteY7" fmla="*/ 167640 h 1055370"/>
                  <a:gd name="connsiteX8" fmla="*/ 744855 w 1131570"/>
                  <a:gd name="connsiteY8" fmla="*/ 177165 h 1055370"/>
                  <a:gd name="connsiteX9" fmla="*/ 687705 w 1131570"/>
                  <a:gd name="connsiteY9" fmla="*/ 194310 h 1055370"/>
                  <a:gd name="connsiteX10" fmla="*/ 670560 w 1131570"/>
                  <a:gd name="connsiteY10" fmla="*/ 198120 h 1055370"/>
                  <a:gd name="connsiteX11" fmla="*/ 621030 w 1131570"/>
                  <a:gd name="connsiteY11" fmla="*/ 203835 h 1055370"/>
                  <a:gd name="connsiteX12" fmla="*/ 590550 w 1131570"/>
                  <a:gd name="connsiteY12" fmla="*/ 171450 h 1055370"/>
                  <a:gd name="connsiteX13" fmla="*/ 590550 w 1131570"/>
                  <a:gd name="connsiteY13" fmla="*/ 102870 h 1055370"/>
                  <a:gd name="connsiteX14" fmla="*/ 581025 w 1131570"/>
                  <a:gd name="connsiteY14" fmla="*/ 43815 h 1055370"/>
                  <a:gd name="connsiteX15" fmla="*/ 567690 w 1131570"/>
                  <a:gd name="connsiteY15" fmla="*/ 26670 h 1055370"/>
                  <a:gd name="connsiteX16" fmla="*/ 554355 w 1131570"/>
                  <a:gd name="connsiteY16" fmla="*/ 7620 h 1055370"/>
                  <a:gd name="connsiteX17" fmla="*/ 438150 w 1131570"/>
                  <a:gd name="connsiteY17" fmla="*/ 9525 h 1055370"/>
                  <a:gd name="connsiteX18" fmla="*/ 419100 w 1131570"/>
                  <a:gd name="connsiteY18" fmla="*/ 5715 h 1055370"/>
                  <a:gd name="connsiteX19" fmla="*/ 401955 w 1131570"/>
                  <a:gd name="connsiteY19" fmla="*/ 0 h 1055370"/>
                  <a:gd name="connsiteX20" fmla="*/ 382905 w 1131570"/>
                  <a:gd name="connsiteY20" fmla="*/ 0 h 1055370"/>
                  <a:gd name="connsiteX21" fmla="*/ 321945 w 1131570"/>
                  <a:gd name="connsiteY21" fmla="*/ 15240 h 1055370"/>
                  <a:gd name="connsiteX22" fmla="*/ 259080 w 1131570"/>
                  <a:gd name="connsiteY22" fmla="*/ 64770 h 1055370"/>
                  <a:gd name="connsiteX23" fmla="*/ 205740 w 1131570"/>
                  <a:gd name="connsiteY23" fmla="*/ 76200 h 1055370"/>
                  <a:gd name="connsiteX24" fmla="*/ 201930 w 1131570"/>
                  <a:gd name="connsiteY24" fmla="*/ 112395 h 1055370"/>
                  <a:gd name="connsiteX25" fmla="*/ 234315 w 1131570"/>
                  <a:gd name="connsiteY25" fmla="*/ 167640 h 1055370"/>
                  <a:gd name="connsiteX26" fmla="*/ 243840 w 1131570"/>
                  <a:gd name="connsiteY26" fmla="*/ 215265 h 1055370"/>
                  <a:gd name="connsiteX27" fmla="*/ 209550 w 1131570"/>
                  <a:gd name="connsiteY27" fmla="*/ 241935 h 1055370"/>
                  <a:gd name="connsiteX28" fmla="*/ 133350 w 1131570"/>
                  <a:gd name="connsiteY28" fmla="*/ 238125 h 1055370"/>
                  <a:gd name="connsiteX29" fmla="*/ 80010 w 1131570"/>
                  <a:gd name="connsiteY29" fmla="*/ 274320 h 1055370"/>
                  <a:gd name="connsiteX30" fmla="*/ 38100 w 1131570"/>
                  <a:gd name="connsiteY30" fmla="*/ 306705 h 1055370"/>
                  <a:gd name="connsiteX31" fmla="*/ 28575 w 1131570"/>
                  <a:gd name="connsiteY31" fmla="*/ 346710 h 1055370"/>
                  <a:gd name="connsiteX32" fmla="*/ 0 w 1131570"/>
                  <a:gd name="connsiteY32" fmla="*/ 409575 h 1055370"/>
                  <a:gd name="connsiteX33" fmla="*/ 32385 w 1131570"/>
                  <a:gd name="connsiteY33" fmla="*/ 459105 h 1055370"/>
                  <a:gd name="connsiteX34" fmla="*/ 95250 w 1131570"/>
                  <a:gd name="connsiteY34" fmla="*/ 508635 h 1055370"/>
                  <a:gd name="connsiteX35" fmla="*/ 148590 w 1131570"/>
                  <a:gd name="connsiteY35" fmla="*/ 520065 h 1055370"/>
                  <a:gd name="connsiteX36" fmla="*/ 209550 w 1131570"/>
                  <a:gd name="connsiteY36" fmla="*/ 520065 h 1055370"/>
                  <a:gd name="connsiteX37" fmla="*/ 287655 w 1131570"/>
                  <a:gd name="connsiteY37" fmla="*/ 592455 h 1055370"/>
                  <a:gd name="connsiteX38" fmla="*/ 386715 w 1131570"/>
                  <a:gd name="connsiteY38" fmla="*/ 697230 h 1055370"/>
                  <a:gd name="connsiteX39" fmla="*/ 485775 w 1131570"/>
                  <a:gd name="connsiteY39" fmla="*/ 781050 h 1055370"/>
                  <a:gd name="connsiteX40" fmla="*/ 521970 w 1131570"/>
                  <a:gd name="connsiteY40" fmla="*/ 824865 h 1055370"/>
                  <a:gd name="connsiteX41" fmla="*/ 539115 w 1131570"/>
                  <a:gd name="connsiteY41" fmla="*/ 843915 h 1055370"/>
                  <a:gd name="connsiteX42" fmla="*/ 525780 w 1131570"/>
                  <a:gd name="connsiteY42" fmla="*/ 882015 h 1055370"/>
                  <a:gd name="connsiteX43" fmla="*/ 521970 w 1131570"/>
                  <a:gd name="connsiteY43" fmla="*/ 910590 h 1055370"/>
                  <a:gd name="connsiteX44" fmla="*/ 579120 w 1131570"/>
                  <a:gd name="connsiteY44" fmla="*/ 912495 h 1055370"/>
                  <a:gd name="connsiteX45" fmla="*/ 640080 w 1131570"/>
                  <a:gd name="connsiteY45" fmla="*/ 929640 h 1055370"/>
                  <a:gd name="connsiteX46" fmla="*/ 678180 w 1131570"/>
                  <a:gd name="connsiteY46" fmla="*/ 946785 h 1055370"/>
                  <a:gd name="connsiteX47" fmla="*/ 697230 w 1131570"/>
                  <a:gd name="connsiteY47" fmla="*/ 975360 h 1055370"/>
                  <a:gd name="connsiteX48" fmla="*/ 714375 w 1131570"/>
                  <a:gd name="connsiteY48" fmla="*/ 1026795 h 1055370"/>
                  <a:gd name="connsiteX49" fmla="*/ 731520 w 1131570"/>
                  <a:gd name="connsiteY49" fmla="*/ 1055370 h 1055370"/>
                  <a:gd name="connsiteX50" fmla="*/ 765810 w 1131570"/>
                  <a:gd name="connsiteY50" fmla="*/ 1043940 h 1055370"/>
                  <a:gd name="connsiteX51" fmla="*/ 790575 w 1131570"/>
                  <a:gd name="connsiteY51" fmla="*/ 992505 h 1055370"/>
                  <a:gd name="connsiteX52" fmla="*/ 845820 w 1131570"/>
                  <a:gd name="connsiteY52" fmla="*/ 939165 h 1055370"/>
                  <a:gd name="connsiteX53" fmla="*/ 864870 w 1131570"/>
                  <a:gd name="connsiteY53" fmla="*/ 902970 h 1055370"/>
                  <a:gd name="connsiteX54" fmla="*/ 872490 w 1131570"/>
                  <a:gd name="connsiteY54" fmla="*/ 845820 h 1055370"/>
                  <a:gd name="connsiteX55" fmla="*/ 866775 w 1131570"/>
                  <a:gd name="connsiteY55" fmla="*/ 750570 h 1055370"/>
                  <a:gd name="connsiteX56" fmla="*/ 861060 w 1131570"/>
                  <a:gd name="connsiteY56" fmla="*/ 691515 h 1055370"/>
                  <a:gd name="connsiteX57" fmla="*/ 870585 w 1131570"/>
                  <a:gd name="connsiteY57" fmla="*/ 647700 h 1055370"/>
                  <a:gd name="connsiteX58" fmla="*/ 941070 w 1131570"/>
                  <a:gd name="connsiteY58" fmla="*/ 594360 h 1055370"/>
                  <a:gd name="connsiteX59" fmla="*/ 967740 w 1131570"/>
                  <a:gd name="connsiteY59" fmla="*/ 579120 h 1055370"/>
                  <a:gd name="connsiteX60" fmla="*/ 1007745 w 1131570"/>
                  <a:gd name="connsiteY60" fmla="*/ 582930 h 1055370"/>
                  <a:gd name="connsiteX61" fmla="*/ 1034415 w 1131570"/>
                  <a:gd name="connsiteY61" fmla="*/ 552450 h 1055370"/>
                  <a:gd name="connsiteX62" fmla="*/ 1078230 w 1131570"/>
                  <a:gd name="connsiteY62" fmla="*/ 417195 h 1055370"/>
                  <a:gd name="connsiteX63" fmla="*/ 1110615 w 1131570"/>
                  <a:gd name="connsiteY63" fmla="*/ 327660 h 1055370"/>
                  <a:gd name="connsiteX64" fmla="*/ 1131570 w 1131570"/>
                  <a:gd name="connsiteY64" fmla="*/ 211455 h 1055370"/>
                  <a:gd name="connsiteX65" fmla="*/ 1078230 w 1131570"/>
                  <a:gd name="connsiteY65" fmla="*/ 213360 h 1055370"/>
                  <a:gd name="connsiteX0" fmla="*/ 1078230 w 1131570"/>
                  <a:gd name="connsiteY0" fmla="*/ 213360 h 1055370"/>
                  <a:gd name="connsiteX1" fmla="*/ 994410 w 1131570"/>
                  <a:gd name="connsiteY1" fmla="*/ 201930 h 1055370"/>
                  <a:gd name="connsiteX2" fmla="*/ 975360 w 1131570"/>
                  <a:gd name="connsiteY2" fmla="*/ 196215 h 1055370"/>
                  <a:gd name="connsiteX3" fmla="*/ 969645 w 1131570"/>
                  <a:gd name="connsiteY3" fmla="*/ 194310 h 1055370"/>
                  <a:gd name="connsiteX4" fmla="*/ 923925 w 1131570"/>
                  <a:gd name="connsiteY4" fmla="*/ 169545 h 1055370"/>
                  <a:gd name="connsiteX5" fmla="*/ 868680 w 1131570"/>
                  <a:gd name="connsiteY5" fmla="*/ 148590 h 1055370"/>
                  <a:gd name="connsiteX6" fmla="*/ 826770 w 1131570"/>
                  <a:gd name="connsiteY6" fmla="*/ 142875 h 1055370"/>
                  <a:gd name="connsiteX7" fmla="*/ 767715 w 1131570"/>
                  <a:gd name="connsiteY7" fmla="*/ 167640 h 1055370"/>
                  <a:gd name="connsiteX8" fmla="*/ 744855 w 1131570"/>
                  <a:gd name="connsiteY8" fmla="*/ 177165 h 1055370"/>
                  <a:gd name="connsiteX9" fmla="*/ 687705 w 1131570"/>
                  <a:gd name="connsiteY9" fmla="*/ 194310 h 1055370"/>
                  <a:gd name="connsiteX10" fmla="*/ 670560 w 1131570"/>
                  <a:gd name="connsiteY10" fmla="*/ 198120 h 1055370"/>
                  <a:gd name="connsiteX11" fmla="*/ 621030 w 1131570"/>
                  <a:gd name="connsiteY11" fmla="*/ 203835 h 1055370"/>
                  <a:gd name="connsiteX12" fmla="*/ 590550 w 1131570"/>
                  <a:gd name="connsiteY12" fmla="*/ 171450 h 1055370"/>
                  <a:gd name="connsiteX13" fmla="*/ 590550 w 1131570"/>
                  <a:gd name="connsiteY13" fmla="*/ 102870 h 1055370"/>
                  <a:gd name="connsiteX14" fmla="*/ 581025 w 1131570"/>
                  <a:gd name="connsiteY14" fmla="*/ 43815 h 1055370"/>
                  <a:gd name="connsiteX15" fmla="*/ 567690 w 1131570"/>
                  <a:gd name="connsiteY15" fmla="*/ 26670 h 1055370"/>
                  <a:gd name="connsiteX16" fmla="*/ 554355 w 1131570"/>
                  <a:gd name="connsiteY16" fmla="*/ 7620 h 1055370"/>
                  <a:gd name="connsiteX17" fmla="*/ 438150 w 1131570"/>
                  <a:gd name="connsiteY17" fmla="*/ 9525 h 1055370"/>
                  <a:gd name="connsiteX18" fmla="*/ 419100 w 1131570"/>
                  <a:gd name="connsiteY18" fmla="*/ 5715 h 1055370"/>
                  <a:gd name="connsiteX19" fmla="*/ 401955 w 1131570"/>
                  <a:gd name="connsiteY19" fmla="*/ 0 h 1055370"/>
                  <a:gd name="connsiteX20" fmla="*/ 382905 w 1131570"/>
                  <a:gd name="connsiteY20" fmla="*/ 0 h 1055370"/>
                  <a:gd name="connsiteX21" fmla="*/ 321945 w 1131570"/>
                  <a:gd name="connsiteY21" fmla="*/ 15240 h 1055370"/>
                  <a:gd name="connsiteX22" fmla="*/ 259080 w 1131570"/>
                  <a:gd name="connsiteY22" fmla="*/ 64770 h 1055370"/>
                  <a:gd name="connsiteX23" fmla="*/ 205740 w 1131570"/>
                  <a:gd name="connsiteY23" fmla="*/ 76200 h 1055370"/>
                  <a:gd name="connsiteX24" fmla="*/ 201930 w 1131570"/>
                  <a:gd name="connsiteY24" fmla="*/ 112395 h 1055370"/>
                  <a:gd name="connsiteX25" fmla="*/ 234315 w 1131570"/>
                  <a:gd name="connsiteY25" fmla="*/ 167640 h 1055370"/>
                  <a:gd name="connsiteX26" fmla="*/ 243840 w 1131570"/>
                  <a:gd name="connsiteY26" fmla="*/ 215265 h 1055370"/>
                  <a:gd name="connsiteX27" fmla="*/ 209550 w 1131570"/>
                  <a:gd name="connsiteY27" fmla="*/ 241935 h 1055370"/>
                  <a:gd name="connsiteX28" fmla="*/ 133350 w 1131570"/>
                  <a:gd name="connsiteY28" fmla="*/ 238125 h 1055370"/>
                  <a:gd name="connsiteX29" fmla="*/ 80010 w 1131570"/>
                  <a:gd name="connsiteY29" fmla="*/ 274320 h 1055370"/>
                  <a:gd name="connsiteX30" fmla="*/ 47625 w 1131570"/>
                  <a:gd name="connsiteY30" fmla="*/ 314325 h 1055370"/>
                  <a:gd name="connsiteX31" fmla="*/ 28575 w 1131570"/>
                  <a:gd name="connsiteY31" fmla="*/ 346710 h 1055370"/>
                  <a:gd name="connsiteX32" fmla="*/ 0 w 1131570"/>
                  <a:gd name="connsiteY32" fmla="*/ 409575 h 1055370"/>
                  <a:gd name="connsiteX33" fmla="*/ 32385 w 1131570"/>
                  <a:gd name="connsiteY33" fmla="*/ 459105 h 1055370"/>
                  <a:gd name="connsiteX34" fmla="*/ 95250 w 1131570"/>
                  <a:gd name="connsiteY34" fmla="*/ 508635 h 1055370"/>
                  <a:gd name="connsiteX35" fmla="*/ 148590 w 1131570"/>
                  <a:gd name="connsiteY35" fmla="*/ 520065 h 1055370"/>
                  <a:gd name="connsiteX36" fmla="*/ 209550 w 1131570"/>
                  <a:gd name="connsiteY36" fmla="*/ 520065 h 1055370"/>
                  <a:gd name="connsiteX37" fmla="*/ 287655 w 1131570"/>
                  <a:gd name="connsiteY37" fmla="*/ 592455 h 1055370"/>
                  <a:gd name="connsiteX38" fmla="*/ 386715 w 1131570"/>
                  <a:gd name="connsiteY38" fmla="*/ 697230 h 1055370"/>
                  <a:gd name="connsiteX39" fmla="*/ 485775 w 1131570"/>
                  <a:gd name="connsiteY39" fmla="*/ 781050 h 1055370"/>
                  <a:gd name="connsiteX40" fmla="*/ 521970 w 1131570"/>
                  <a:gd name="connsiteY40" fmla="*/ 824865 h 1055370"/>
                  <a:gd name="connsiteX41" fmla="*/ 539115 w 1131570"/>
                  <a:gd name="connsiteY41" fmla="*/ 843915 h 1055370"/>
                  <a:gd name="connsiteX42" fmla="*/ 525780 w 1131570"/>
                  <a:gd name="connsiteY42" fmla="*/ 882015 h 1055370"/>
                  <a:gd name="connsiteX43" fmla="*/ 521970 w 1131570"/>
                  <a:gd name="connsiteY43" fmla="*/ 910590 h 1055370"/>
                  <a:gd name="connsiteX44" fmla="*/ 579120 w 1131570"/>
                  <a:gd name="connsiteY44" fmla="*/ 912495 h 1055370"/>
                  <a:gd name="connsiteX45" fmla="*/ 640080 w 1131570"/>
                  <a:gd name="connsiteY45" fmla="*/ 929640 h 1055370"/>
                  <a:gd name="connsiteX46" fmla="*/ 678180 w 1131570"/>
                  <a:gd name="connsiteY46" fmla="*/ 946785 h 1055370"/>
                  <a:gd name="connsiteX47" fmla="*/ 697230 w 1131570"/>
                  <a:gd name="connsiteY47" fmla="*/ 975360 h 1055370"/>
                  <a:gd name="connsiteX48" fmla="*/ 714375 w 1131570"/>
                  <a:gd name="connsiteY48" fmla="*/ 1026795 h 1055370"/>
                  <a:gd name="connsiteX49" fmla="*/ 731520 w 1131570"/>
                  <a:gd name="connsiteY49" fmla="*/ 1055370 h 1055370"/>
                  <a:gd name="connsiteX50" fmla="*/ 765810 w 1131570"/>
                  <a:gd name="connsiteY50" fmla="*/ 1043940 h 1055370"/>
                  <a:gd name="connsiteX51" fmla="*/ 790575 w 1131570"/>
                  <a:gd name="connsiteY51" fmla="*/ 992505 h 1055370"/>
                  <a:gd name="connsiteX52" fmla="*/ 845820 w 1131570"/>
                  <a:gd name="connsiteY52" fmla="*/ 939165 h 1055370"/>
                  <a:gd name="connsiteX53" fmla="*/ 864870 w 1131570"/>
                  <a:gd name="connsiteY53" fmla="*/ 902970 h 1055370"/>
                  <a:gd name="connsiteX54" fmla="*/ 872490 w 1131570"/>
                  <a:gd name="connsiteY54" fmla="*/ 845820 h 1055370"/>
                  <a:gd name="connsiteX55" fmla="*/ 866775 w 1131570"/>
                  <a:gd name="connsiteY55" fmla="*/ 750570 h 1055370"/>
                  <a:gd name="connsiteX56" fmla="*/ 861060 w 1131570"/>
                  <a:gd name="connsiteY56" fmla="*/ 691515 h 1055370"/>
                  <a:gd name="connsiteX57" fmla="*/ 870585 w 1131570"/>
                  <a:gd name="connsiteY57" fmla="*/ 647700 h 1055370"/>
                  <a:gd name="connsiteX58" fmla="*/ 941070 w 1131570"/>
                  <a:gd name="connsiteY58" fmla="*/ 594360 h 1055370"/>
                  <a:gd name="connsiteX59" fmla="*/ 967740 w 1131570"/>
                  <a:gd name="connsiteY59" fmla="*/ 579120 h 1055370"/>
                  <a:gd name="connsiteX60" fmla="*/ 1007745 w 1131570"/>
                  <a:gd name="connsiteY60" fmla="*/ 582930 h 1055370"/>
                  <a:gd name="connsiteX61" fmla="*/ 1034415 w 1131570"/>
                  <a:gd name="connsiteY61" fmla="*/ 552450 h 1055370"/>
                  <a:gd name="connsiteX62" fmla="*/ 1078230 w 1131570"/>
                  <a:gd name="connsiteY62" fmla="*/ 417195 h 1055370"/>
                  <a:gd name="connsiteX63" fmla="*/ 1110615 w 1131570"/>
                  <a:gd name="connsiteY63" fmla="*/ 327660 h 1055370"/>
                  <a:gd name="connsiteX64" fmla="*/ 1131570 w 1131570"/>
                  <a:gd name="connsiteY64" fmla="*/ 211455 h 1055370"/>
                  <a:gd name="connsiteX65" fmla="*/ 1078230 w 1131570"/>
                  <a:gd name="connsiteY65" fmla="*/ 213360 h 1055370"/>
                  <a:gd name="connsiteX0" fmla="*/ 1078230 w 1131570"/>
                  <a:gd name="connsiteY0" fmla="*/ 213360 h 1055370"/>
                  <a:gd name="connsiteX1" fmla="*/ 994410 w 1131570"/>
                  <a:gd name="connsiteY1" fmla="*/ 201930 h 1055370"/>
                  <a:gd name="connsiteX2" fmla="*/ 975360 w 1131570"/>
                  <a:gd name="connsiteY2" fmla="*/ 196215 h 1055370"/>
                  <a:gd name="connsiteX3" fmla="*/ 969645 w 1131570"/>
                  <a:gd name="connsiteY3" fmla="*/ 194310 h 1055370"/>
                  <a:gd name="connsiteX4" fmla="*/ 923925 w 1131570"/>
                  <a:gd name="connsiteY4" fmla="*/ 169545 h 1055370"/>
                  <a:gd name="connsiteX5" fmla="*/ 868680 w 1131570"/>
                  <a:gd name="connsiteY5" fmla="*/ 148590 h 1055370"/>
                  <a:gd name="connsiteX6" fmla="*/ 826770 w 1131570"/>
                  <a:gd name="connsiteY6" fmla="*/ 142875 h 1055370"/>
                  <a:gd name="connsiteX7" fmla="*/ 767715 w 1131570"/>
                  <a:gd name="connsiteY7" fmla="*/ 167640 h 1055370"/>
                  <a:gd name="connsiteX8" fmla="*/ 744855 w 1131570"/>
                  <a:gd name="connsiteY8" fmla="*/ 177165 h 1055370"/>
                  <a:gd name="connsiteX9" fmla="*/ 687705 w 1131570"/>
                  <a:gd name="connsiteY9" fmla="*/ 194310 h 1055370"/>
                  <a:gd name="connsiteX10" fmla="*/ 670560 w 1131570"/>
                  <a:gd name="connsiteY10" fmla="*/ 198120 h 1055370"/>
                  <a:gd name="connsiteX11" fmla="*/ 621030 w 1131570"/>
                  <a:gd name="connsiteY11" fmla="*/ 203835 h 1055370"/>
                  <a:gd name="connsiteX12" fmla="*/ 586740 w 1131570"/>
                  <a:gd name="connsiteY12" fmla="*/ 165735 h 1055370"/>
                  <a:gd name="connsiteX13" fmla="*/ 590550 w 1131570"/>
                  <a:gd name="connsiteY13" fmla="*/ 102870 h 1055370"/>
                  <a:gd name="connsiteX14" fmla="*/ 581025 w 1131570"/>
                  <a:gd name="connsiteY14" fmla="*/ 43815 h 1055370"/>
                  <a:gd name="connsiteX15" fmla="*/ 567690 w 1131570"/>
                  <a:gd name="connsiteY15" fmla="*/ 26670 h 1055370"/>
                  <a:gd name="connsiteX16" fmla="*/ 554355 w 1131570"/>
                  <a:gd name="connsiteY16" fmla="*/ 7620 h 1055370"/>
                  <a:gd name="connsiteX17" fmla="*/ 438150 w 1131570"/>
                  <a:gd name="connsiteY17" fmla="*/ 9525 h 1055370"/>
                  <a:gd name="connsiteX18" fmla="*/ 419100 w 1131570"/>
                  <a:gd name="connsiteY18" fmla="*/ 5715 h 1055370"/>
                  <a:gd name="connsiteX19" fmla="*/ 401955 w 1131570"/>
                  <a:gd name="connsiteY19" fmla="*/ 0 h 1055370"/>
                  <a:gd name="connsiteX20" fmla="*/ 382905 w 1131570"/>
                  <a:gd name="connsiteY20" fmla="*/ 0 h 1055370"/>
                  <a:gd name="connsiteX21" fmla="*/ 321945 w 1131570"/>
                  <a:gd name="connsiteY21" fmla="*/ 15240 h 1055370"/>
                  <a:gd name="connsiteX22" fmla="*/ 259080 w 1131570"/>
                  <a:gd name="connsiteY22" fmla="*/ 64770 h 1055370"/>
                  <a:gd name="connsiteX23" fmla="*/ 205740 w 1131570"/>
                  <a:gd name="connsiteY23" fmla="*/ 76200 h 1055370"/>
                  <a:gd name="connsiteX24" fmla="*/ 201930 w 1131570"/>
                  <a:gd name="connsiteY24" fmla="*/ 112395 h 1055370"/>
                  <a:gd name="connsiteX25" fmla="*/ 234315 w 1131570"/>
                  <a:gd name="connsiteY25" fmla="*/ 167640 h 1055370"/>
                  <a:gd name="connsiteX26" fmla="*/ 243840 w 1131570"/>
                  <a:gd name="connsiteY26" fmla="*/ 215265 h 1055370"/>
                  <a:gd name="connsiteX27" fmla="*/ 209550 w 1131570"/>
                  <a:gd name="connsiteY27" fmla="*/ 241935 h 1055370"/>
                  <a:gd name="connsiteX28" fmla="*/ 133350 w 1131570"/>
                  <a:gd name="connsiteY28" fmla="*/ 238125 h 1055370"/>
                  <a:gd name="connsiteX29" fmla="*/ 80010 w 1131570"/>
                  <a:gd name="connsiteY29" fmla="*/ 274320 h 1055370"/>
                  <a:gd name="connsiteX30" fmla="*/ 47625 w 1131570"/>
                  <a:gd name="connsiteY30" fmla="*/ 314325 h 1055370"/>
                  <a:gd name="connsiteX31" fmla="*/ 28575 w 1131570"/>
                  <a:gd name="connsiteY31" fmla="*/ 346710 h 1055370"/>
                  <a:gd name="connsiteX32" fmla="*/ 0 w 1131570"/>
                  <a:gd name="connsiteY32" fmla="*/ 409575 h 1055370"/>
                  <a:gd name="connsiteX33" fmla="*/ 32385 w 1131570"/>
                  <a:gd name="connsiteY33" fmla="*/ 459105 h 1055370"/>
                  <a:gd name="connsiteX34" fmla="*/ 95250 w 1131570"/>
                  <a:gd name="connsiteY34" fmla="*/ 508635 h 1055370"/>
                  <a:gd name="connsiteX35" fmla="*/ 148590 w 1131570"/>
                  <a:gd name="connsiteY35" fmla="*/ 520065 h 1055370"/>
                  <a:gd name="connsiteX36" fmla="*/ 209550 w 1131570"/>
                  <a:gd name="connsiteY36" fmla="*/ 520065 h 1055370"/>
                  <a:gd name="connsiteX37" fmla="*/ 287655 w 1131570"/>
                  <a:gd name="connsiteY37" fmla="*/ 592455 h 1055370"/>
                  <a:gd name="connsiteX38" fmla="*/ 386715 w 1131570"/>
                  <a:gd name="connsiteY38" fmla="*/ 697230 h 1055370"/>
                  <a:gd name="connsiteX39" fmla="*/ 485775 w 1131570"/>
                  <a:gd name="connsiteY39" fmla="*/ 781050 h 1055370"/>
                  <a:gd name="connsiteX40" fmla="*/ 521970 w 1131570"/>
                  <a:gd name="connsiteY40" fmla="*/ 824865 h 1055370"/>
                  <a:gd name="connsiteX41" fmla="*/ 539115 w 1131570"/>
                  <a:gd name="connsiteY41" fmla="*/ 843915 h 1055370"/>
                  <a:gd name="connsiteX42" fmla="*/ 525780 w 1131570"/>
                  <a:gd name="connsiteY42" fmla="*/ 882015 h 1055370"/>
                  <a:gd name="connsiteX43" fmla="*/ 521970 w 1131570"/>
                  <a:gd name="connsiteY43" fmla="*/ 910590 h 1055370"/>
                  <a:gd name="connsiteX44" fmla="*/ 579120 w 1131570"/>
                  <a:gd name="connsiteY44" fmla="*/ 912495 h 1055370"/>
                  <a:gd name="connsiteX45" fmla="*/ 640080 w 1131570"/>
                  <a:gd name="connsiteY45" fmla="*/ 929640 h 1055370"/>
                  <a:gd name="connsiteX46" fmla="*/ 678180 w 1131570"/>
                  <a:gd name="connsiteY46" fmla="*/ 946785 h 1055370"/>
                  <a:gd name="connsiteX47" fmla="*/ 697230 w 1131570"/>
                  <a:gd name="connsiteY47" fmla="*/ 975360 h 1055370"/>
                  <a:gd name="connsiteX48" fmla="*/ 714375 w 1131570"/>
                  <a:gd name="connsiteY48" fmla="*/ 1026795 h 1055370"/>
                  <a:gd name="connsiteX49" fmla="*/ 731520 w 1131570"/>
                  <a:gd name="connsiteY49" fmla="*/ 1055370 h 1055370"/>
                  <a:gd name="connsiteX50" fmla="*/ 765810 w 1131570"/>
                  <a:gd name="connsiteY50" fmla="*/ 1043940 h 1055370"/>
                  <a:gd name="connsiteX51" fmla="*/ 790575 w 1131570"/>
                  <a:gd name="connsiteY51" fmla="*/ 992505 h 1055370"/>
                  <a:gd name="connsiteX52" fmla="*/ 845820 w 1131570"/>
                  <a:gd name="connsiteY52" fmla="*/ 939165 h 1055370"/>
                  <a:gd name="connsiteX53" fmla="*/ 864870 w 1131570"/>
                  <a:gd name="connsiteY53" fmla="*/ 902970 h 1055370"/>
                  <a:gd name="connsiteX54" fmla="*/ 872490 w 1131570"/>
                  <a:gd name="connsiteY54" fmla="*/ 845820 h 1055370"/>
                  <a:gd name="connsiteX55" fmla="*/ 866775 w 1131570"/>
                  <a:gd name="connsiteY55" fmla="*/ 750570 h 1055370"/>
                  <a:gd name="connsiteX56" fmla="*/ 861060 w 1131570"/>
                  <a:gd name="connsiteY56" fmla="*/ 691515 h 1055370"/>
                  <a:gd name="connsiteX57" fmla="*/ 870585 w 1131570"/>
                  <a:gd name="connsiteY57" fmla="*/ 647700 h 1055370"/>
                  <a:gd name="connsiteX58" fmla="*/ 941070 w 1131570"/>
                  <a:gd name="connsiteY58" fmla="*/ 594360 h 1055370"/>
                  <a:gd name="connsiteX59" fmla="*/ 967740 w 1131570"/>
                  <a:gd name="connsiteY59" fmla="*/ 579120 h 1055370"/>
                  <a:gd name="connsiteX60" fmla="*/ 1007745 w 1131570"/>
                  <a:gd name="connsiteY60" fmla="*/ 582930 h 1055370"/>
                  <a:gd name="connsiteX61" fmla="*/ 1034415 w 1131570"/>
                  <a:gd name="connsiteY61" fmla="*/ 552450 h 1055370"/>
                  <a:gd name="connsiteX62" fmla="*/ 1078230 w 1131570"/>
                  <a:gd name="connsiteY62" fmla="*/ 417195 h 1055370"/>
                  <a:gd name="connsiteX63" fmla="*/ 1110615 w 1131570"/>
                  <a:gd name="connsiteY63" fmla="*/ 327660 h 1055370"/>
                  <a:gd name="connsiteX64" fmla="*/ 1131570 w 1131570"/>
                  <a:gd name="connsiteY64" fmla="*/ 211455 h 1055370"/>
                  <a:gd name="connsiteX65" fmla="*/ 1078230 w 1131570"/>
                  <a:gd name="connsiteY65" fmla="*/ 213360 h 1055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1131570" h="1055370">
                    <a:moveTo>
                      <a:pt x="1078230" y="213360"/>
                    </a:moveTo>
                    <a:lnTo>
                      <a:pt x="994410" y="201930"/>
                    </a:lnTo>
                    <a:lnTo>
                      <a:pt x="975360" y="196215"/>
                    </a:lnTo>
                    <a:cubicBezTo>
                      <a:pt x="973441" y="195624"/>
                      <a:pt x="969645" y="194310"/>
                      <a:pt x="969645" y="194310"/>
                    </a:cubicBezTo>
                    <a:lnTo>
                      <a:pt x="923925" y="169545"/>
                    </a:lnTo>
                    <a:lnTo>
                      <a:pt x="868680" y="148590"/>
                    </a:lnTo>
                    <a:lnTo>
                      <a:pt x="826770" y="142875"/>
                    </a:lnTo>
                    <a:lnTo>
                      <a:pt x="767715" y="167640"/>
                    </a:lnTo>
                    <a:cubicBezTo>
                      <a:pt x="747529" y="177733"/>
                      <a:pt x="755765" y="177165"/>
                      <a:pt x="744855" y="177165"/>
                    </a:cubicBezTo>
                    <a:lnTo>
                      <a:pt x="687705" y="194310"/>
                    </a:lnTo>
                    <a:lnTo>
                      <a:pt x="670560" y="198120"/>
                    </a:lnTo>
                    <a:lnTo>
                      <a:pt x="621030" y="203835"/>
                    </a:lnTo>
                    <a:lnTo>
                      <a:pt x="586740" y="165735"/>
                    </a:lnTo>
                    <a:lnTo>
                      <a:pt x="590550" y="102870"/>
                    </a:lnTo>
                    <a:lnTo>
                      <a:pt x="581025" y="43815"/>
                    </a:lnTo>
                    <a:cubicBezTo>
                      <a:pt x="570456" y="29018"/>
                      <a:pt x="575363" y="34343"/>
                      <a:pt x="567690" y="26670"/>
                    </a:cubicBezTo>
                    <a:lnTo>
                      <a:pt x="554355" y="7620"/>
                    </a:lnTo>
                    <a:lnTo>
                      <a:pt x="438150" y="9525"/>
                    </a:lnTo>
                    <a:cubicBezTo>
                      <a:pt x="420385" y="5577"/>
                      <a:pt x="426859" y="5715"/>
                      <a:pt x="419100" y="5715"/>
                    </a:cubicBezTo>
                    <a:lnTo>
                      <a:pt x="401955" y="0"/>
                    </a:lnTo>
                    <a:lnTo>
                      <a:pt x="382905" y="0"/>
                    </a:lnTo>
                    <a:lnTo>
                      <a:pt x="321945" y="15240"/>
                    </a:lnTo>
                    <a:lnTo>
                      <a:pt x="259080" y="64770"/>
                    </a:lnTo>
                    <a:lnTo>
                      <a:pt x="205740" y="76200"/>
                    </a:lnTo>
                    <a:lnTo>
                      <a:pt x="201930" y="112395"/>
                    </a:lnTo>
                    <a:lnTo>
                      <a:pt x="234315" y="167640"/>
                    </a:lnTo>
                    <a:lnTo>
                      <a:pt x="243840" y="215265"/>
                    </a:lnTo>
                    <a:lnTo>
                      <a:pt x="209550" y="241935"/>
                    </a:lnTo>
                    <a:lnTo>
                      <a:pt x="133350" y="238125"/>
                    </a:lnTo>
                    <a:lnTo>
                      <a:pt x="80010" y="274320"/>
                    </a:lnTo>
                    <a:lnTo>
                      <a:pt x="47625" y="314325"/>
                    </a:lnTo>
                    <a:lnTo>
                      <a:pt x="28575" y="346710"/>
                    </a:lnTo>
                    <a:lnTo>
                      <a:pt x="0" y="409575"/>
                    </a:lnTo>
                    <a:lnTo>
                      <a:pt x="32385" y="459105"/>
                    </a:lnTo>
                    <a:lnTo>
                      <a:pt x="95250" y="508635"/>
                    </a:lnTo>
                    <a:lnTo>
                      <a:pt x="148590" y="520065"/>
                    </a:lnTo>
                    <a:lnTo>
                      <a:pt x="209550" y="520065"/>
                    </a:lnTo>
                    <a:lnTo>
                      <a:pt x="287655" y="592455"/>
                    </a:lnTo>
                    <a:lnTo>
                      <a:pt x="386715" y="697230"/>
                    </a:lnTo>
                    <a:lnTo>
                      <a:pt x="485775" y="781050"/>
                    </a:lnTo>
                    <a:lnTo>
                      <a:pt x="521970" y="824865"/>
                    </a:lnTo>
                    <a:lnTo>
                      <a:pt x="539115" y="843915"/>
                    </a:lnTo>
                    <a:lnTo>
                      <a:pt x="525780" y="882015"/>
                    </a:lnTo>
                    <a:lnTo>
                      <a:pt x="521970" y="910590"/>
                    </a:lnTo>
                    <a:lnTo>
                      <a:pt x="579120" y="912495"/>
                    </a:lnTo>
                    <a:lnTo>
                      <a:pt x="640080" y="929640"/>
                    </a:lnTo>
                    <a:lnTo>
                      <a:pt x="678180" y="946785"/>
                    </a:lnTo>
                    <a:lnTo>
                      <a:pt x="697230" y="975360"/>
                    </a:lnTo>
                    <a:lnTo>
                      <a:pt x="714375" y="1026795"/>
                    </a:lnTo>
                    <a:lnTo>
                      <a:pt x="731520" y="1055370"/>
                    </a:lnTo>
                    <a:lnTo>
                      <a:pt x="765810" y="1043940"/>
                    </a:lnTo>
                    <a:lnTo>
                      <a:pt x="790575" y="992505"/>
                    </a:lnTo>
                    <a:lnTo>
                      <a:pt x="845820" y="939165"/>
                    </a:lnTo>
                    <a:lnTo>
                      <a:pt x="864870" y="902970"/>
                    </a:lnTo>
                    <a:lnTo>
                      <a:pt x="872490" y="845820"/>
                    </a:lnTo>
                    <a:lnTo>
                      <a:pt x="866775" y="750570"/>
                    </a:lnTo>
                    <a:lnTo>
                      <a:pt x="861060" y="691515"/>
                    </a:lnTo>
                    <a:lnTo>
                      <a:pt x="870585" y="647700"/>
                    </a:lnTo>
                    <a:lnTo>
                      <a:pt x="941070" y="594360"/>
                    </a:lnTo>
                    <a:lnTo>
                      <a:pt x="967740" y="579120"/>
                    </a:lnTo>
                    <a:lnTo>
                      <a:pt x="1007745" y="582930"/>
                    </a:lnTo>
                    <a:lnTo>
                      <a:pt x="1034415" y="552450"/>
                    </a:lnTo>
                    <a:lnTo>
                      <a:pt x="1078230" y="417195"/>
                    </a:lnTo>
                    <a:lnTo>
                      <a:pt x="1110615" y="327660"/>
                    </a:lnTo>
                    <a:lnTo>
                      <a:pt x="1131570" y="211455"/>
                    </a:lnTo>
                    <a:lnTo>
                      <a:pt x="1078230" y="213360"/>
                    </a:lnTo>
                    <a:close/>
                  </a:path>
                </a:pathLst>
              </a:cu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400">
                  <a:ln>
                    <a:solidFill>
                      <a:schemeClr val="accent1">
                        <a:alpha val="0"/>
                      </a:schemeClr>
                    </a:solidFill>
                  </a:ln>
                </a:endParaRPr>
              </a:p>
            </p:txBody>
          </p:sp>
          <p:sp>
            <p:nvSpPr>
              <p:cNvPr id="37" name="대구광역시">
                <a:extLst>
                  <a:ext uri="{FF2B5EF4-FFF2-40B4-BE49-F238E27FC236}">
                    <a16:creationId xmlns:a16="http://schemas.microsoft.com/office/drawing/2014/main" id="{D4D7A911-55F1-CC09-A1BE-BCE2C9FCADAE}"/>
                  </a:ext>
                </a:extLst>
              </p:cNvPr>
              <p:cNvSpPr/>
              <p:nvPr/>
            </p:nvSpPr>
            <p:spPr>
              <a:xfrm>
                <a:off x="6877050" y="6772275"/>
                <a:ext cx="904875" cy="1192530"/>
              </a:xfrm>
              <a:custGeom>
                <a:avLst/>
                <a:gdLst>
                  <a:gd name="connsiteX0" fmla="*/ 428625 w 904875"/>
                  <a:gd name="connsiteY0" fmla="*/ 41910 h 1192530"/>
                  <a:gd name="connsiteX1" fmla="*/ 396240 w 904875"/>
                  <a:gd name="connsiteY1" fmla="*/ 89535 h 1192530"/>
                  <a:gd name="connsiteX2" fmla="*/ 396240 w 904875"/>
                  <a:gd name="connsiteY2" fmla="*/ 135255 h 1192530"/>
                  <a:gd name="connsiteX3" fmla="*/ 407670 w 904875"/>
                  <a:gd name="connsiteY3" fmla="*/ 224790 h 1192530"/>
                  <a:gd name="connsiteX4" fmla="*/ 409575 w 904875"/>
                  <a:gd name="connsiteY4" fmla="*/ 274320 h 1192530"/>
                  <a:gd name="connsiteX5" fmla="*/ 363855 w 904875"/>
                  <a:gd name="connsiteY5" fmla="*/ 321945 h 1192530"/>
                  <a:gd name="connsiteX6" fmla="*/ 295275 w 904875"/>
                  <a:gd name="connsiteY6" fmla="*/ 348615 h 1192530"/>
                  <a:gd name="connsiteX7" fmla="*/ 255270 w 904875"/>
                  <a:gd name="connsiteY7" fmla="*/ 354330 h 1192530"/>
                  <a:gd name="connsiteX8" fmla="*/ 200025 w 904875"/>
                  <a:gd name="connsiteY8" fmla="*/ 318135 h 1192530"/>
                  <a:gd name="connsiteX9" fmla="*/ 180975 w 904875"/>
                  <a:gd name="connsiteY9" fmla="*/ 281940 h 1192530"/>
                  <a:gd name="connsiteX10" fmla="*/ 146685 w 904875"/>
                  <a:gd name="connsiteY10" fmla="*/ 287655 h 1192530"/>
                  <a:gd name="connsiteX11" fmla="*/ 125730 w 904875"/>
                  <a:gd name="connsiteY11" fmla="*/ 320040 h 1192530"/>
                  <a:gd name="connsiteX12" fmla="*/ 100965 w 904875"/>
                  <a:gd name="connsiteY12" fmla="*/ 381000 h 1192530"/>
                  <a:gd name="connsiteX13" fmla="*/ 91440 w 904875"/>
                  <a:gd name="connsiteY13" fmla="*/ 432435 h 1192530"/>
                  <a:gd name="connsiteX14" fmla="*/ 106680 w 904875"/>
                  <a:gd name="connsiteY14" fmla="*/ 476250 h 1192530"/>
                  <a:gd name="connsiteX15" fmla="*/ 123825 w 904875"/>
                  <a:gd name="connsiteY15" fmla="*/ 481965 h 1192530"/>
                  <a:gd name="connsiteX16" fmla="*/ 150495 w 904875"/>
                  <a:gd name="connsiteY16" fmla="*/ 506730 h 1192530"/>
                  <a:gd name="connsiteX17" fmla="*/ 156210 w 904875"/>
                  <a:gd name="connsiteY17" fmla="*/ 554355 h 1192530"/>
                  <a:gd name="connsiteX18" fmla="*/ 135255 w 904875"/>
                  <a:gd name="connsiteY18" fmla="*/ 596265 h 1192530"/>
                  <a:gd name="connsiteX19" fmla="*/ 97155 w 904875"/>
                  <a:gd name="connsiteY19" fmla="*/ 655320 h 1192530"/>
                  <a:gd name="connsiteX20" fmla="*/ 72390 w 904875"/>
                  <a:gd name="connsiteY20" fmla="*/ 695325 h 1192530"/>
                  <a:gd name="connsiteX21" fmla="*/ 72390 w 904875"/>
                  <a:gd name="connsiteY21" fmla="*/ 727710 h 1192530"/>
                  <a:gd name="connsiteX22" fmla="*/ 89535 w 904875"/>
                  <a:gd name="connsiteY22" fmla="*/ 771525 h 1192530"/>
                  <a:gd name="connsiteX23" fmla="*/ 123825 w 904875"/>
                  <a:gd name="connsiteY23" fmla="*/ 828675 h 1192530"/>
                  <a:gd name="connsiteX24" fmla="*/ 110490 w 904875"/>
                  <a:gd name="connsiteY24" fmla="*/ 878205 h 1192530"/>
                  <a:gd name="connsiteX25" fmla="*/ 95250 w 904875"/>
                  <a:gd name="connsiteY25" fmla="*/ 914400 h 1192530"/>
                  <a:gd name="connsiteX26" fmla="*/ 49530 w 904875"/>
                  <a:gd name="connsiteY26" fmla="*/ 925830 h 1192530"/>
                  <a:gd name="connsiteX27" fmla="*/ 9525 w 904875"/>
                  <a:gd name="connsiteY27" fmla="*/ 935355 h 1192530"/>
                  <a:gd name="connsiteX28" fmla="*/ 0 w 904875"/>
                  <a:gd name="connsiteY28" fmla="*/ 967740 h 1192530"/>
                  <a:gd name="connsiteX29" fmla="*/ 7620 w 904875"/>
                  <a:gd name="connsiteY29" fmla="*/ 1011555 h 1192530"/>
                  <a:gd name="connsiteX30" fmla="*/ 78105 w 904875"/>
                  <a:gd name="connsiteY30" fmla="*/ 1062990 h 1192530"/>
                  <a:gd name="connsiteX31" fmla="*/ 87630 w 904875"/>
                  <a:gd name="connsiteY31" fmla="*/ 1102995 h 1192530"/>
                  <a:gd name="connsiteX32" fmla="*/ 72390 w 904875"/>
                  <a:gd name="connsiteY32" fmla="*/ 1163955 h 1192530"/>
                  <a:gd name="connsiteX33" fmla="*/ 83820 w 904875"/>
                  <a:gd name="connsiteY33" fmla="*/ 1192530 h 1192530"/>
                  <a:gd name="connsiteX34" fmla="*/ 160020 w 904875"/>
                  <a:gd name="connsiteY34" fmla="*/ 1160145 h 1192530"/>
                  <a:gd name="connsiteX35" fmla="*/ 200025 w 904875"/>
                  <a:gd name="connsiteY35" fmla="*/ 1133475 h 1192530"/>
                  <a:gd name="connsiteX36" fmla="*/ 260985 w 904875"/>
                  <a:gd name="connsiteY36" fmla="*/ 1143000 h 1192530"/>
                  <a:gd name="connsiteX37" fmla="*/ 316230 w 904875"/>
                  <a:gd name="connsiteY37" fmla="*/ 1158240 h 1192530"/>
                  <a:gd name="connsiteX38" fmla="*/ 342900 w 904875"/>
                  <a:gd name="connsiteY38" fmla="*/ 1143000 h 1192530"/>
                  <a:gd name="connsiteX39" fmla="*/ 348615 w 904875"/>
                  <a:gd name="connsiteY39" fmla="*/ 1091565 h 1192530"/>
                  <a:gd name="connsiteX40" fmla="*/ 339090 w 904875"/>
                  <a:gd name="connsiteY40" fmla="*/ 1034415 h 1192530"/>
                  <a:gd name="connsiteX41" fmla="*/ 365760 w 904875"/>
                  <a:gd name="connsiteY41" fmla="*/ 1000125 h 1192530"/>
                  <a:gd name="connsiteX42" fmla="*/ 367665 w 904875"/>
                  <a:gd name="connsiteY42" fmla="*/ 982980 h 1192530"/>
                  <a:gd name="connsiteX43" fmla="*/ 358140 w 904875"/>
                  <a:gd name="connsiteY43" fmla="*/ 902970 h 1192530"/>
                  <a:gd name="connsiteX44" fmla="*/ 365760 w 904875"/>
                  <a:gd name="connsiteY44" fmla="*/ 859155 h 1192530"/>
                  <a:gd name="connsiteX45" fmla="*/ 430530 w 904875"/>
                  <a:gd name="connsiteY45" fmla="*/ 809625 h 1192530"/>
                  <a:gd name="connsiteX46" fmla="*/ 502920 w 904875"/>
                  <a:gd name="connsiteY46" fmla="*/ 802005 h 1192530"/>
                  <a:gd name="connsiteX47" fmla="*/ 537210 w 904875"/>
                  <a:gd name="connsiteY47" fmla="*/ 828675 h 1192530"/>
                  <a:gd name="connsiteX48" fmla="*/ 575310 w 904875"/>
                  <a:gd name="connsiteY48" fmla="*/ 861060 h 1192530"/>
                  <a:gd name="connsiteX49" fmla="*/ 621030 w 904875"/>
                  <a:gd name="connsiteY49" fmla="*/ 861060 h 1192530"/>
                  <a:gd name="connsiteX50" fmla="*/ 668655 w 904875"/>
                  <a:gd name="connsiteY50" fmla="*/ 828675 h 1192530"/>
                  <a:gd name="connsiteX51" fmla="*/ 676275 w 904875"/>
                  <a:gd name="connsiteY51" fmla="*/ 813435 h 1192530"/>
                  <a:gd name="connsiteX52" fmla="*/ 693420 w 904875"/>
                  <a:gd name="connsiteY52" fmla="*/ 752475 h 1192530"/>
                  <a:gd name="connsiteX53" fmla="*/ 718185 w 904875"/>
                  <a:gd name="connsiteY53" fmla="*/ 674370 h 1192530"/>
                  <a:gd name="connsiteX54" fmla="*/ 729615 w 904875"/>
                  <a:gd name="connsiteY54" fmla="*/ 634365 h 1192530"/>
                  <a:gd name="connsiteX55" fmla="*/ 741045 w 904875"/>
                  <a:gd name="connsiteY55" fmla="*/ 611505 h 1192530"/>
                  <a:gd name="connsiteX56" fmla="*/ 771525 w 904875"/>
                  <a:gd name="connsiteY56" fmla="*/ 592455 h 1192530"/>
                  <a:gd name="connsiteX57" fmla="*/ 782955 w 904875"/>
                  <a:gd name="connsiteY57" fmla="*/ 573405 h 1192530"/>
                  <a:gd name="connsiteX58" fmla="*/ 765810 w 904875"/>
                  <a:gd name="connsiteY58" fmla="*/ 535305 h 1192530"/>
                  <a:gd name="connsiteX59" fmla="*/ 769620 w 904875"/>
                  <a:gd name="connsiteY59" fmla="*/ 489585 h 1192530"/>
                  <a:gd name="connsiteX60" fmla="*/ 811530 w 904875"/>
                  <a:gd name="connsiteY60" fmla="*/ 417195 h 1192530"/>
                  <a:gd name="connsiteX61" fmla="*/ 845820 w 904875"/>
                  <a:gd name="connsiteY61" fmla="*/ 400050 h 1192530"/>
                  <a:gd name="connsiteX62" fmla="*/ 893445 w 904875"/>
                  <a:gd name="connsiteY62" fmla="*/ 373380 h 1192530"/>
                  <a:gd name="connsiteX63" fmla="*/ 901065 w 904875"/>
                  <a:gd name="connsiteY63" fmla="*/ 358140 h 1192530"/>
                  <a:gd name="connsiteX64" fmla="*/ 904875 w 904875"/>
                  <a:gd name="connsiteY64" fmla="*/ 320040 h 1192530"/>
                  <a:gd name="connsiteX65" fmla="*/ 882015 w 904875"/>
                  <a:gd name="connsiteY65" fmla="*/ 255270 h 1192530"/>
                  <a:gd name="connsiteX66" fmla="*/ 878205 w 904875"/>
                  <a:gd name="connsiteY66" fmla="*/ 238125 h 1192530"/>
                  <a:gd name="connsiteX67" fmla="*/ 859155 w 904875"/>
                  <a:gd name="connsiteY67" fmla="*/ 137160 h 1192530"/>
                  <a:gd name="connsiteX68" fmla="*/ 836295 w 904875"/>
                  <a:gd name="connsiteY68" fmla="*/ 51435 h 1192530"/>
                  <a:gd name="connsiteX69" fmla="*/ 819150 w 904875"/>
                  <a:gd name="connsiteY69" fmla="*/ 26670 h 1192530"/>
                  <a:gd name="connsiteX70" fmla="*/ 765810 w 904875"/>
                  <a:gd name="connsiteY70" fmla="*/ 0 h 1192530"/>
                  <a:gd name="connsiteX71" fmla="*/ 727710 w 904875"/>
                  <a:gd name="connsiteY71" fmla="*/ 1905 h 1192530"/>
                  <a:gd name="connsiteX72" fmla="*/ 649605 w 904875"/>
                  <a:gd name="connsiteY72" fmla="*/ 20955 h 1192530"/>
                  <a:gd name="connsiteX73" fmla="*/ 561975 w 904875"/>
                  <a:gd name="connsiteY73" fmla="*/ 26670 h 1192530"/>
                  <a:gd name="connsiteX74" fmla="*/ 428625 w 904875"/>
                  <a:gd name="connsiteY74" fmla="*/ 41910 h 1192530"/>
                  <a:gd name="connsiteX0" fmla="*/ 428625 w 904875"/>
                  <a:gd name="connsiteY0" fmla="*/ 41910 h 1192530"/>
                  <a:gd name="connsiteX1" fmla="*/ 396240 w 904875"/>
                  <a:gd name="connsiteY1" fmla="*/ 89535 h 1192530"/>
                  <a:gd name="connsiteX2" fmla="*/ 396240 w 904875"/>
                  <a:gd name="connsiteY2" fmla="*/ 135255 h 1192530"/>
                  <a:gd name="connsiteX3" fmla="*/ 407670 w 904875"/>
                  <a:gd name="connsiteY3" fmla="*/ 224790 h 1192530"/>
                  <a:gd name="connsiteX4" fmla="*/ 409575 w 904875"/>
                  <a:gd name="connsiteY4" fmla="*/ 274320 h 1192530"/>
                  <a:gd name="connsiteX5" fmla="*/ 342900 w 904875"/>
                  <a:gd name="connsiteY5" fmla="*/ 314325 h 1192530"/>
                  <a:gd name="connsiteX6" fmla="*/ 295275 w 904875"/>
                  <a:gd name="connsiteY6" fmla="*/ 348615 h 1192530"/>
                  <a:gd name="connsiteX7" fmla="*/ 255270 w 904875"/>
                  <a:gd name="connsiteY7" fmla="*/ 354330 h 1192530"/>
                  <a:gd name="connsiteX8" fmla="*/ 200025 w 904875"/>
                  <a:gd name="connsiteY8" fmla="*/ 318135 h 1192530"/>
                  <a:gd name="connsiteX9" fmla="*/ 180975 w 904875"/>
                  <a:gd name="connsiteY9" fmla="*/ 281940 h 1192530"/>
                  <a:gd name="connsiteX10" fmla="*/ 146685 w 904875"/>
                  <a:gd name="connsiteY10" fmla="*/ 287655 h 1192530"/>
                  <a:gd name="connsiteX11" fmla="*/ 125730 w 904875"/>
                  <a:gd name="connsiteY11" fmla="*/ 320040 h 1192530"/>
                  <a:gd name="connsiteX12" fmla="*/ 100965 w 904875"/>
                  <a:gd name="connsiteY12" fmla="*/ 381000 h 1192530"/>
                  <a:gd name="connsiteX13" fmla="*/ 91440 w 904875"/>
                  <a:gd name="connsiteY13" fmla="*/ 432435 h 1192530"/>
                  <a:gd name="connsiteX14" fmla="*/ 106680 w 904875"/>
                  <a:gd name="connsiteY14" fmla="*/ 476250 h 1192530"/>
                  <a:gd name="connsiteX15" fmla="*/ 123825 w 904875"/>
                  <a:gd name="connsiteY15" fmla="*/ 481965 h 1192530"/>
                  <a:gd name="connsiteX16" fmla="*/ 150495 w 904875"/>
                  <a:gd name="connsiteY16" fmla="*/ 506730 h 1192530"/>
                  <a:gd name="connsiteX17" fmla="*/ 156210 w 904875"/>
                  <a:gd name="connsiteY17" fmla="*/ 554355 h 1192530"/>
                  <a:gd name="connsiteX18" fmla="*/ 135255 w 904875"/>
                  <a:gd name="connsiteY18" fmla="*/ 596265 h 1192530"/>
                  <a:gd name="connsiteX19" fmla="*/ 97155 w 904875"/>
                  <a:gd name="connsiteY19" fmla="*/ 655320 h 1192530"/>
                  <a:gd name="connsiteX20" fmla="*/ 72390 w 904875"/>
                  <a:gd name="connsiteY20" fmla="*/ 695325 h 1192530"/>
                  <a:gd name="connsiteX21" fmla="*/ 72390 w 904875"/>
                  <a:gd name="connsiteY21" fmla="*/ 727710 h 1192530"/>
                  <a:gd name="connsiteX22" fmla="*/ 89535 w 904875"/>
                  <a:gd name="connsiteY22" fmla="*/ 771525 h 1192530"/>
                  <a:gd name="connsiteX23" fmla="*/ 123825 w 904875"/>
                  <a:gd name="connsiteY23" fmla="*/ 828675 h 1192530"/>
                  <a:gd name="connsiteX24" fmla="*/ 110490 w 904875"/>
                  <a:gd name="connsiteY24" fmla="*/ 878205 h 1192530"/>
                  <a:gd name="connsiteX25" fmla="*/ 95250 w 904875"/>
                  <a:gd name="connsiteY25" fmla="*/ 914400 h 1192530"/>
                  <a:gd name="connsiteX26" fmla="*/ 49530 w 904875"/>
                  <a:gd name="connsiteY26" fmla="*/ 925830 h 1192530"/>
                  <a:gd name="connsiteX27" fmla="*/ 9525 w 904875"/>
                  <a:gd name="connsiteY27" fmla="*/ 935355 h 1192530"/>
                  <a:gd name="connsiteX28" fmla="*/ 0 w 904875"/>
                  <a:gd name="connsiteY28" fmla="*/ 967740 h 1192530"/>
                  <a:gd name="connsiteX29" fmla="*/ 7620 w 904875"/>
                  <a:gd name="connsiteY29" fmla="*/ 1011555 h 1192530"/>
                  <a:gd name="connsiteX30" fmla="*/ 78105 w 904875"/>
                  <a:gd name="connsiteY30" fmla="*/ 1062990 h 1192530"/>
                  <a:gd name="connsiteX31" fmla="*/ 87630 w 904875"/>
                  <a:gd name="connsiteY31" fmla="*/ 1102995 h 1192530"/>
                  <a:gd name="connsiteX32" fmla="*/ 72390 w 904875"/>
                  <a:gd name="connsiteY32" fmla="*/ 1163955 h 1192530"/>
                  <a:gd name="connsiteX33" fmla="*/ 83820 w 904875"/>
                  <a:gd name="connsiteY33" fmla="*/ 1192530 h 1192530"/>
                  <a:gd name="connsiteX34" fmla="*/ 160020 w 904875"/>
                  <a:gd name="connsiteY34" fmla="*/ 1160145 h 1192530"/>
                  <a:gd name="connsiteX35" fmla="*/ 200025 w 904875"/>
                  <a:gd name="connsiteY35" fmla="*/ 1133475 h 1192530"/>
                  <a:gd name="connsiteX36" fmla="*/ 260985 w 904875"/>
                  <a:gd name="connsiteY36" fmla="*/ 1143000 h 1192530"/>
                  <a:gd name="connsiteX37" fmla="*/ 316230 w 904875"/>
                  <a:gd name="connsiteY37" fmla="*/ 1158240 h 1192530"/>
                  <a:gd name="connsiteX38" fmla="*/ 342900 w 904875"/>
                  <a:gd name="connsiteY38" fmla="*/ 1143000 h 1192530"/>
                  <a:gd name="connsiteX39" fmla="*/ 348615 w 904875"/>
                  <a:gd name="connsiteY39" fmla="*/ 1091565 h 1192530"/>
                  <a:gd name="connsiteX40" fmla="*/ 339090 w 904875"/>
                  <a:gd name="connsiteY40" fmla="*/ 1034415 h 1192530"/>
                  <a:gd name="connsiteX41" fmla="*/ 365760 w 904875"/>
                  <a:gd name="connsiteY41" fmla="*/ 1000125 h 1192530"/>
                  <a:gd name="connsiteX42" fmla="*/ 367665 w 904875"/>
                  <a:gd name="connsiteY42" fmla="*/ 982980 h 1192530"/>
                  <a:gd name="connsiteX43" fmla="*/ 358140 w 904875"/>
                  <a:gd name="connsiteY43" fmla="*/ 902970 h 1192530"/>
                  <a:gd name="connsiteX44" fmla="*/ 365760 w 904875"/>
                  <a:gd name="connsiteY44" fmla="*/ 859155 h 1192530"/>
                  <a:gd name="connsiteX45" fmla="*/ 430530 w 904875"/>
                  <a:gd name="connsiteY45" fmla="*/ 809625 h 1192530"/>
                  <a:gd name="connsiteX46" fmla="*/ 502920 w 904875"/>
                  <a:gd name="connsiteY46" fmla="*/ 802005 h 1192530"/>
                  <a:gd name="connsiteX47" fmla="*/ 537210 w 904875"/>
                  <a:gd name="connsiteY47" fmla="*/ 828675 h 1192530"/>
                  <a:gd name="connsiteX48" fmla="*/ 575310 w 904875"/>
                  <a:gd name="connsiteY48" fmla="*/ 861060 h 1192530"/>
                  <a:gd name="connsiteX49" fmla="*/ 621030 w 904875"/>
                  <a:gd name="connsiteY49" fmla="*/ 861060 h 1192530"/>
                  <a:gd name="connsiteX50" fmla="*/ 668655 w 904875"/>
                  <a:gd name="connsiteY50" fmla="*/ 828675 h 1192530"/>
                  <a:gd name="connsiteX51" fmla="*/ 676275 w 904875"/>
                  <a:gd name="connsiteY51" fmla="*/ 813435 h 1192530"/>
                  <a:gd name="connsiteX52" fmla="*/ 693420 w 904875"/>
                  <a:gd name="connsiteY52" fmla="*/ 752475 h 1192530"/>
                  <a:gd name="connsiteX53" fmla="*/ 718185 w 904875"/>
                  <a:gd name="connsiteY53" fmla="*/ 674370 h 1192530"/>
                  <a:gd name="connsiteX54" fmla="*/ 729615 w 904875"/>
                  <a:gd name="connsiteY54" fmla="*/ 634365 h 1192530"/>
                  <a:gd name="connsiteX55" fmla="*/ 741045 w 904875"/>
                  <a:gd name="connsiteY55" fmla="*/ 611505 h 1192530"/>
                  <a:gd name="connsiteX56" fmla="*/ 771525 w 904875"/>
                  <a:gd name="connsiteY56" fmla="*/ 592455 h 1192530"/>
                  <a:gd name="connsiteX57" fmla="*/ 782955 w 904875"/>
                  <a:gd name="connsiteY57" fmla="*/ 573405 h 1192530"/>
                  <a:gd name="connsiteX58" fmla="*/ 765810 w 904875"/>
                  <a:gd name="connsiteY58" fmla="*/ 535305 h 1192530"/>
                  <a:gd name="connsiteX59" fmla="*/ 769620 w 904875"/>
                  <a:gd name="connsiteY59" fmla="*/ 489585 h 1192530"/>
                  <a:gd name="connsiteX60" fmla="*/ 811530 w 904875"/>
                  <a:gd name="connsiteY60" fmla="*/ 417195 h 1192530"/>
                  <a:gd name="connsiteX61" fmla="*/ 845820 w 904875"/>
                  <a:gd name="connsiteY61" fmla="*/ 400050 h 1192530"/>
                  <a:gd name="connsiteX62" fmla="*/ 893445 w 904875"/>
                  <a:gd name="connsiteY62" fmla="*/ 373380 h 1192530"/>
                  <a:gd name="connsiteX63" fmla="*/ 901065 w 904875"/>
                  <a:gd name="connsiteY63" fmla="*/ 358140 h 1192530"/>
                  <a:gd name="connsiteX64" fmla="*/ 904875 w 904875"/>
                  <a:gd name="connsiteY64" fmla="*/ 320040 h 1192530"/>
                  <a:gd name="connsiteX65" fmla="*/ 882015 w 904875"/>
                  <a:gd name="connsiteY65" fmla="*/ 255270 h 1192530"/>
                  <a:gd name="connsiteX66" fmla="*/ 878205 w 904875"/>
                  <a:gd name="connsiteY66" fmla="*/ 238125 h 1192530"/>
                  <a:gd name="connsiteX67" fmla="*/ 859155 w 904875"/>
                  <a:gd name="connsiteY67" fmla="*/ 137160 h 1192530"/>
                  <a:gd name="connsiteX68" fmla="*/ 836295 w 904875"/>
                  <a:gd name="connsiteY68" fmla="*/ 51435 h 1192530"/>
                  <a:gd name="connsiteX69" fmla="*/ 819150 w 904875"/>
                  <a:gd name="connsiteY69" fmla="*/ 26670 h 1192530"/>
                  <a:gd name="connsiteX70" fmla="*/ 765810 w 904875"/>
                  <a:gd name="connsiteY70" fmla="*/ 0 h 1192530"/>
                  <a:gd name="connsiteX71" fmla="*/ 727710 w 904875"/>
                  <a:gd name="connsiteY71" fmla="*/ 1905 h 1192530"/>
                  <a:gd name="connsiteX72" fmla="*/ 649605 w 904875"/>
                  <a:gd name="connsiteY72" fmla="*/ 20955 h 1192530"/>
                  <a:gd name="connsiteX73" fmla="*/ 561975 w 904875"/>
                  <a:gd name="connsiteY73" fmla="*/ 26670 h 1192530"/>
                  <a:gd name="connsiteX74" fmla="*/ 428625 w 904875"/>
                  <a:gd name="connsiteY74" fmla="*/ 41910 h 119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904875" h="1192530">
                    <a:moveTo>
                      <a:pt x="428625" y="41910"/>
                    </a:moveTo>
                    <a:lnTo>
                      <a:pt x="396240" y="89535"/>
                    </a:lnTo>
                    <a:lnTo>
                      <a:pt x="396240" y="135255"/>
                    </a:lnTo>
                    <a:lnTo>
                      <a:pt x="407670" y="224790"/>
                    </a:lnTo>
                    <a:lnTo>
                      <a:pt x="409575" y="274320"/>
                    </a:lnTo>
                    <a:lnTo>
                      <a:pt x="342900" y="314325"/>
                    </a:lnTo>
                    <a:lnTo>
                      <a:pt x="295275" y="348615"/>
                    </a:lnTo>
                    <a:lnTo>
                      <a:pt x="255270" y="354330"/>
                    </a:lnTo>
                    <a:lnTo>
                      <a:pt x="200025" y="318135"/>
                    </a:lnTo>
                    <a:lnTo>
                      <a:pt x="180975" y="281940"/>
                    </a:lnTo>
                    <a:lnTo>
                      <a:pt x="146685" y="287655"/>
                    </a:lnTo>
                    <a:lnTo>
                      <a:pt x="125730" y="320040"/>
                    </a:lnTo>
                    <a:lnTo>
                      <a:pt x="100965" y="381000"/>
                    </a:lnTo>
                    <a:lnTo>
                      <a:pt x="91440" y="432435"/>
                    </a:lnTo>
                    <a:lnTo>
                      <a:pt x="106680" y="476250"/>
                    </a:lnTo>
                    <a:cubicBezTo>
                      <a:pt x="122515" y="482188"/>
                      <a:pt x="116495" y="481965"/>
                      <a:pt x="123825" y="481965"/>
                    </a:cubicBezTo>
                    <a:lnTo>
                      <a:pt x="150495" y="506730"/>
                    </a:lnTo>
                    <a:lnTo>
                      <a:pt x="156210" y="554355"/>
                    </a:lnTo>
                    <a:lnTo>
                      <a:pt x="135255" y="596265"/>
                    </a:lnTo>
                    <a:lnTo>
                      <a:pt x="97155" y="655320"/>
                    </a:lnTo>
                    <a:lnTo>
                      <a:pt x="72390" y="695325"/>
                    </a:lnTo>
                    <a:lnTo>
                      <a:pt x="72390" y="727710"/>
                    </a:lnTo>
                    <a:lnTo>
                      <a:pt x="89535" y="771525"/>
                    </a:lnTo>
                    <a:lnTo>
                      <a:pt x="123825" y="828675"/>
                    </a:lnTo>
                    <a:lnTo>
                      <a:pt x="110490" y="878205"/>
                    </a:lnTo>
                    <a:lnTo>
                      <a:pt x="95250" y="914400"/>
                    </a:lnTo>
                    <a:lnTo>
                      <a:pt x="49530" y="925830"/>
                    </a:lnTo>
                    <a:lnTo>
                      <a:pt x="9525" y="935355"/>
                    </a:lnTo>
                    <a:lnTo>
                      <a:pt x="0" y="967740"/>
                    </a:lnTo>
                    <a:lnTo>
                      <a:pt x="7620" y="1011555"/>
                    </a:lnTo>
                    <a:lnTo>
                      <a:pt x="78105" y="1062990"/>
                    </a:lnTo>
                    <a:lnTo>
                      <a:pt x="87630" y="1102995"/>
                    </a:lnTo>
                    <a:lnTo>
                      <a:pt x="72390" y="1163955"/>
                    </a:lnTo>
                    <a:lnTo>
                      <a:pt x="83820" y="1192530"/>
                    </a:lnTo>
                    <a:lnTo>
                      <a:pt x="160020" y="1160145"/>
                    </a:lnTo>
                    <a:lnTo>
                      <a:pt x="200025" y="1133475"/>
                    </a:lnTo>
                    <a:lnTo>
                      <a:pt x="260985" y="1143000"/>
                    </a:lnTo>
                    <a:lnTo>
                      <a:pt x="316230" y="1158240"/>
                    </a:lnTo>
                    <a:lnTo>
                      <a:pt x="342900" y="1143000"/>
                    </a:lnTo>
                    <a:lnTo>
                      <a:pt x="348615" y="1091565"/>
                    </a:lnTo>
                    <a:lnTo>
                      <a:pt x="339090" y="1034415"/>
                    </a:lnTo>
                    <a:lnTo>
                      <a:pt x="365760" y="1000125"/>
                    </a:lnTo>
                    <a:lnTo>
                      <a:pt x="367665" y="982980"/>
                    </a:lnTo>
                    <a:lnTo>
                      <a:pt x="358140" y="902970"/>
                    </a:lnTo>
                    <a:lnTo>
                      <a:pt x="365760" y="859155"/>
                    </a:lnTo>
                    <a:lnTo>
                      <a:pt x="430530" y="809625"/>
                    </a:lnTo>
                    <a:lnTo>
                      <a:pt x="502920" y="802005"/>
                    </a:lnTo>
                    <a:lnTo>
                      <a:pt x="537210" y="828675"/>
                    </a:lnTo>
                    <a:lnTo>
                      <a:pt x="575310" y="861060"/>
                    </a:lnTo>
                    <a:lnTo>
                      <a:pt x="621030" y="861060"/>
                    </a:lnTo>
                    <a:lnTo>
                      <a:pt x="668655" y="828675"/>
                    </a:lnTo>
                    <a:lnTo>
                      <a:pt x="676275" y="813435"/>
                    </a:lnTo>
                    <a:lnTo>
                      <a:pt x="693420" y="752475"/>
                    </a:lnTo>
                    <a:lnTo>
                      <a:pt x="718185" y="674370"/>
                    </a:lnTo>
                    <a:lnTo>
                      <a:pt x="729615" y="634365"/>
                    </a:lnTo>
                    <a:lnTo>
                      <a:pt x="741045" y="611505"/>
                    </a:lnTo>
                    <a:lnTo>
                      <a:pt x="771525" y="592455"/>
                    </a:lnTo>
                    <a:lnTo>
                      <a:pt x="782955" y="573405"/>
                    </a:lnTo>
                    <a:lnTo>
                      <a:pt x="765810" y="535305"/>
                    </a:lnTo>
                    <a:lnTo>
                      <a:pt x="769620" y="489585"/>
                    </a:lnTo>
                    <a:lnTo>
                      <a:pt x="811530" y="417195"/>
                    </a:lnTo>
                    <a:lnTo>
                      <a:pt x="845820" y="400050"/>
                    </a:lnTo>
                    <a:lnTo>
                      <a:pt x="893445" y="373380"/>
                    </a:lnTo>
                    <a:lnTo>
                      <a:pt x="901065" y="358140"/>
                    </a:lnTo>
                    <a:lnTo>
                      <a:pt x="904875" y="320040"/>
                    </a:lnTo>
                    <a:lnTo>
                      <a:pt x="882015" y="255270"/>
                    </a:lnTo>
                    <a:lnTo>
                      <a:pt x="878205" y="238125"/>
                    </a:lnTo>
                    <a:lnTo>
                      <a:pt x="859155" y="137160"/>
                    </a:lnTo>
                    <a:lnTo>
                      <a:pt x="836295" y="51435"/>
                    </a:lnTo>
                    <a:lnTo>
                      <a:pt x="819150" y="26670"/>
                    </a:lnTo>
                    <a:lnTo>
                      <a:pt x="765810" y="0"/>
                    </a:lnTo>
                    <a:lnTo>
                      <a:pt x="727710" y="1905"/>
                    </a:lnTo>
                    <a:lnTo>
                      <a:pt x="649605" y="20955"/>
                    </a:lnTo>
                    <a:lnTo>
                      <a:pt x="561975" y="26670"/>
                    </a:lnTo>
                    <a:lnTo>
                      <a:pt x="428625" y="41910"/>
                    </a:lnTo>
                    <a:close/>
                  </a:path>
                </a:pathLst>
              </a:cu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400">
                  <a:ln>
                    <a:solidFill>
                      <a:schemeClr val="accent1">
                        <a:alpha val="0"/>
                      </a:schemeClr>
                    </a:solidFill>
                  </a:ln>
                </a:endParaRPr>
              </a:p>
            </p:txBody>
          </p:sp>
          <p:sp>
            <p:nvSpPr>
              <p:cNvPr id="38" name="경상북도">
                <a:extLst>
                  <a:ext uri="{FF2B5EF4-FFF2-40B4-BE49-F238E27FC236}">
                    <a16:creationId xmlns:a16="http://schemas.microsoft.com/office/drawing/2014/main" id="{49D9B068-8856-158F-C014-74E911EB7487}"/>
                  </a:ext>
                </a:extLst>
              </p:cNvPr>
              <p:cNvSpPr/>
              <p:nvPr/>
            </p:nvSpPr>
            <p:spPr>
              <a:xfrm>
                <a:off x="5504688" y="3614928"/>
                <a:ext cx="4194048" cy="4517136"/>
              </a:xfrm>
              <a:custGeom>
                <a:avLst/>
                <a:gdLst>
                  <a:gd name="connsiteX0" fmla="*/ 3895344 w 4194048"/>
                  <a:gd name="connsiteY0" fmla="*/ 1627632 h 4517136"/>
                  <a:gd name="connsiteX1" fmla="*/ 3858768 w 4194048"/>
                  <a:gd name="connsiteY1" fmla="*/ 1548384 h 4517136"/>
                  <a:gd name="connsiteX2" fmla="*/ 3852672 w 4194048"/>
                  <a:gd name="connsiteY2" fmla="*/ 1487424 h 4517136"/>
                  <a:gd name="connsiteX3" fmla="*/ 3828288 w 4194048"/>
                  <a:gd name="connsiteY3" fmla="*/ 1438656 h 4517136"/>
                  <a:gd name="connsiteX4" fmla="*/ 3785616 w 4194048"/>
                  <a:gd name="connsiteY4" fmla="*/ 1408176 h 4517136"/>
                  <a:gd name="connsiteX5" fmla="*/ 3749040 w 4194048"/>
                  <a:gd name="connsiteY5" fmla="*/ 1395984 h 4517136"/>
                  <a:gd name="connsiteX6" fmla="*/ 3706368 w 4194048"/>
                  <a:gd name="connsiteY6" fmla="*/ 1426464 h 4517136"/>
                  <a:gd name="connsiteX7" fmla="*/ 3706368 w 4194048"/>
                  <a:gd name="connsiteY7" fmla="*/ 1426464 h 4517136"/>
                  <a:gd name="connsiteX8" fmla="*/ 3535680 w 4194048"/>
                  <a:gd name="connsiteY8" fmla="*/ 1365504 h 4517136"/>
                  <a:gd name="connsiteX9" fmla="*/ 3499104 w 4194048"/>
                  <a:gd name="connsiteY9" fmla="*/ 1322832 h 4517136"/>
                  <a:gd name="connsiteX10" fmla="*/ 3511296 w 4194048"/>
                  <a:gd name="connsiteY10" fmla="*/ 1255776 h 4517136"/>
                  <a:gd name="connsiteX11" fmla="*/ 3480816 w 4194048"/>
                  <a:gd name="connsiteY11" fmla="*/ 1158240 h 4517136"/>
                  <a:gd name="connsiteX12" fmla="*/ 3450336 w 4194048"/>
                  <a:gd name="connsiteY12" fmla="*/ 1085088 h 4517136"/>
                  <a:gd name="connsiteX13" fmla="*/ 3462528 w 4194048"/>
                  <a:gd name="connsiteY13" fmla="*/ 1011936 h 4517136"/>
                  <a:gd name="connsiteX14" fmla="*/ 3505200 w 4194048"/>
                  <a:gd name="connsiteY14" fmla="*/ 957072 h 4517136"/>
                  <a:gd name="connsiteX15" fmla="*/ 3517392 w 4194048"/>
                  <a:gd name="connsiteY15" fmla="*/ 920496 h 4517136"/>
                  <a:gd name="connsiteX16" fmla="*/ 3517392 w 4194048"/>
                  <a:gd name="connsiteY16" fmla="*/ 920496 h 4517136"/>
                  <a:gd name="connsiteX17" fmla="*/ 3499104 w 4194048"/>
                  <a:gd name="connsiteY17" fmla="*/ 865632 h 4517136"/>
                  <a:gd name="connsiteX18" fmla="*/ 3505200 w 4194048"/>
                  <a:gd name="connsiteY18" fmla="*/ 816864 h 4517136"/>
                  <a:gd name="connsiteX19" fmla="*/ 3486912 w 4194048"/>
                  <a:gd name="connsiteY19" fmla="*/ 786384 h 4517136"/>
                  <a:gd name="connsiteX20" fmla="*/ 3438144 w 4194048"/>
                  <a:gd name="connsiteY20" fmla="*/ 804672 h 4517136"/>
                  <a:gd name="connsiteX21" fmla="*/ 3389376 w 4194048"/>
                  <a:gd name="connsiteY21" fmla="*/ 816864 h 4517136"/>
                  <a:gd name="connsiteX22" fmla="*/ 3291840 w 4194048"/>
                  <a:gd name="connsiteY22" fmla="*/ 786384 h 4517136"/>
                  <a:gd name="connsiteX23" fmla="*/ 3230880 w 4194048"/>
                  <a:gd name="connsiteY23" fmla="*/ 737616 h 4517136"/>
                  <a:gd name="connsiteX24" fmla="*/ 3206496 w 4194048"/>
                  <a:gd name="connsiteY24" fmla="*/ 664464 h 4517136"/>
                  <a:gd name="connsiteX25" fmla="*/ 3133344 w 4194048"/>
                  <a:gd name="connsiteY25" fmla="*/ 615696 h 4517136"/>
                  <a:gd name="connsiteX26" fmla="*/ 3072384 w 4194048"/>
                  <a:gd name="connsiteY26" fmla="*/ 548640 h 4517136"/>
                  <a:gd name="connsiteX27" fmla="*/ 3035808 w 4194048"/>
                  <a:gd name="connsiteY27" fmla="*/ 420624 h 4517136"/>
                  <a:gd name="connsiteX28" fmla="*/ 3029712 w 4194048"/>
                  <a:gd name="connsiteY28" fmla="*/ 353568 h 4517136"/>
                  <a:gd name="connsiteX29" fmla="*/ 3072384 w 4194048"/>
                  <a:gd name="connsiteY29" fmla="*/ 274320 h 4517136"/>
                  <a:gd name="connsiteX30" fmla="*/ 3115056 w 4194048"/>
                  <a:gd name="connsiteY30" fmla="*/ 249936 h 4517136"/>
                  <a:gd name="connsiteX31" fmla="*/ 3139440 w 4194048"/>
                  <a:gd name="connsiteY31" fmla="*/ 243840 h 4517136"/>
                  <a:gd name="connsiteX32" fmla="*/ 3212592 w 4194048"/>
                  <a:gd name="connsiteY32" fmla="*/ 268224 h 4517136"/>
                  <a:gd name="connsiteX33" fmla="*/ 3267456 w 4194048"/>
                  <a:gd name="connsiteY33" fmla="*/ 249936 h 4517136"/>
                  <a:gd name="connsiteX34" fmla="*/ 3273552 w 4194048"/>
                  <a:gd name="connsiteY34" fmla="*/ 219456 h 4517136"/>
                  <a:gd name="connsiteX35" fmla="*/ 3163824 w 4194048"/>
                  <a:gd name="connsiteY35" fmla="*/ 170688 h 4517136"/>
                  <a:gd name="connsiteX36" fmla="*/ 3115056 w 4194048"/>
                  <a:gd name="connsiteY36" fmla="*/ 146304 h 4517136"/>
                  <a:gd name="connsiteX37" fmla="*/ 3072384 w 4194048"/>
                  <a:gd name="connsiteY37" fmla="*/ 158496 h 4517136"/>
                  <a:gd name="connsiteX38" fmla="*/ 3035808 w 4194048"/>
                  <a:gd name="connsiteY38" fmla="*/ 207264 h 4517136"/>
                  <a:gd name="connsiteX39" fmla="*/ 2980944 w 4194048"/>
                  <a:gd name="connsiteY39" fmla="*/ 207264 h 4517136"/>
                  <a:gd name="connsiteX40" fmla="*/ 2822448 w 4194048"/>
                  <a:gd name="connsiteY40" fmla="*/ 176784 h 4517136"/>
                  <a:gd name="connsiteX41" fmla="*/ 2761488 w 4194048"/>
                  <a:gd name="connsiteY41" fmla="*/ 170688 h 4517136"/>
                  <a:gd name="connsiteX42" fmla="*/ 2700528 w 4194048"/>
                  <a:gd name="connsiteY42" fmla="*/ 152400 h 4517136"/>
                  <a:gd name="connsiteX43" fmla="*/ 2688336 w 4194048"/>
                  <a:gd name="connsiteY43" fmla="*/ 140208 h 4517136"/>
                  <a:gd name="connsiteX44" fmla="*/ 2651760 w 4194048"/>
                  <a:gd name="connsiteY44" fmla="*/ 182880 h 4517136"/>
                  <a:gd name="connsiteX45" fmla="*/ 2633472 w 4194048"/>
                  <a:gd name="connsiteY45" fmla="*/ 188976 h 4517136"/>
                  <a:gd name="connsiteX46" fmla="*/ 2572512 w 4194048"/>
                  <a:gd name="connsiteY46" fmla="*/ 195072 h 4517136"/>
                  <a:gd name="connsiteX47" fmla="*/ 2554224 w 4194048"/>
                  <a:gd name="connsiteY47" fmla="*/ 140208 h 4517136"/>
                  <a:gd name="connsiteX48" fmla="*/ 2535936 w 4194048"/>
                  <a:gd name="connsiteY48" fmla="*/ 97536 h 4517136"/>
                  <a:gd name="connsiteX49" fmla="*/ 2493264 w 4194048"/>
                  <a:gd name="connsiteY49" fmla="*/ 73152 h 4517136"/>
                  <a:gd name="connsiteX50" fmla="*/ 2468880 w 4194048"/>
                  <a:gd name="connsiteY50" fmla="*/ 36576 h 4517136"/>
                  <a:gd name="connsiteX51" fmla="*/ 2456688 w 4194048"/>
                  <a:gd name="connsiteY51" fmla="*/ 0 h 4517136"/>
                  <a:gd name="connsiteX52" fmla="*/ 2426208 w 4194048"/>
                  <a:gd name="connsiteY52" fmla="*/ 0 h 4517136"/>
                  <a:gd name="connsiteX53" fmla="*/ 2292096 w 4194048"/>
                  <a:gd name="connsiteY53" fmla="*/ 30480 h 4517136"/>
                  <a:gd name="connsiteX54" fmla="*/ 2292096 w 4194048"/>
                  <a:gd name="connsiteY54" fmla="*/ 60960 h 4517136"/>
                  <a:gd name="connsiteX55" fmla="*/ 2316480 w 4194048"/>
                  <a:gd name="connsiteY55" fmla="*/ 109728 h 4517136"/>
                  <a:gd name="connsiteX56" fmla="*/ 2328672 w 4194048"/>
                  <a:gd name="connsiteY56" fmla="*/ 164592 h 4517136"/>
                  <a:gd name="connsiteX57" fmla="*/ 2298192 w 4194048"/>
                  <a:gd name="connsiteY57" fmla="*/ 243840 h 4517136"/>
                  <a:gd name="connsiteX58" fmla="*/ 2261616 w 4194048"/>
                  <a:gd name="connsiteY58" fmla="*/ 286512 h 4517136"/>
                  <a:gd name="connsiteX59" fmla="*/ 2206752 w 4194048"/>
                  <a:gd name="connsiteY59" fmla="*/ 292608 h 4517136"/>
                  <a:gd name="connsiteX60" fmla="*/ 2072640 w 4194048"/>
                  <a:gd name="connsiteY60" fmla="*/ 243840 h 4517136"/>
                  <a:gd name="connsiteX61" fmla="*/ 2042160 w 4194048"/>
                  <a:gd name="connsiteY61" fmla="*/ 237744 h 4517136"/>
                  <a:gd name="connsiteX62" fmla="*/ 1999488 w 4194048"/>
                  <a:gd name="connsiteY62" fmla="*/ 262128 h 4517136"/>
                  <a:gd name="connsiteX63" fmla="*/ 1944624 w 4194048"/>
                  <a:gd name="connsiteY63" fmla="*/ 262128 h 4517136"/>
                  <a:gd name="connsiteX64" fmla="*/ 1908048 w 4194048"/>
                  <a:gd name="connsiteY64" fmla="*/ 316992 h 4517136"/>
                  <a:gd name="connsiteX65" fmla="*/ 1847088 w 4194048"/>
                  <a:gd name="connsiteY65" fmla="*/ 365760 h 4517136"/>
                  <a:gd name="connsiteX66" fmla="*/ 1749552 w 4194048"/>
                  <a:gd name="connsiteY66" fmla="*/ 414528 h 4517136"/>
                  <a:gd name="connsiteX67" fmla="*/ 1652016 w 4194048"/>
                  <a:gd name="connsiteY67" fmla="*/ 487680 h 4517136"/>
                  <a:gd name="connsiteX68" fmla="*/ 1578864 w 4194048"/>
                  <a:gd name="connsiteY68" fmla="*/ 530352 h 4517136"/>
                  <a:gd name="connsiteX69" fmla="*/ 1536192 w 4194048"/>
                  <a:gd name="connsiteY69" fmla="*/ 609600 h 4517136"/>
                  <a:gd name="connsiteX70" fmla="*/ 1524000 w 4194048"/>
                  <a:gd name="connsiteY70" fmla="*/ 676656 h 4517136"/>
                  <a:gd name="connsiteX71" fmla="*/ 1536192 w 4194048"/>
                  <a:gd name="connsiteY71" fmla="*/ 731520 h 4517136"/>
                  <a:gd name="connsiteX72" fmla="*/ 1566672 w 4194048"/>
                  <a:gd name="connsiteY72" fmla="*/ 780288 h 4517136"/>
                  <a:gd name="connsiteX73" fmla="*/ 1554480 w 4194048"/>
                  <a:gd name="connsiteY73" fmla="*/ 847344 h 4517136"/>
                  <a:gd name="connsiteX74" fmla="*/ 1499616 w 4194048"/>
                  <a:gd name="connsiteY74" fmla="*/ 914400 h 4517136"/>
                  <a:gd name="connsiteX75" fmla="*/ 1420368 w 4194048"/>
                  <a:gd name="connsiteY75" fmla="*/ 950976 h 4517136"/>
                  <a:gd name="connsiteX76" fmla="*/ 1280160 w 4194048"/>
                  <a:gd name="connsiteY76" fmla="*/ 969264 h 4517136"/>
                  <a:gd name="connsiteX77" fmla="*/ 1207008 w 4194048"/>
                  <a:gd name="connsiteY77" fmla="*/ 963168 h 4517136"/>
                  <a:gd name="connsiteX78" fmla="*/ 1194816 w 4194048"/>
                  <a:gd name="connsiteY78" fmla="*/ 932688 h 4517136"/>
                  <a:gd name="connsiteX79" fmla="*/ 1194816 w 4194048"/>
                  <a:gd name="connsiteY79" fmla="*/ 896112 h 4517136"/>
                  <a:gd name="connsiteX80" fmla="*/ 1158240 w 4194048"/>
                  <a:gd name="connsiteY80" fmla="*/ 859536 h 4517136"/>
                  <a:gd name="connsiteX81" fmla="*/ 1103376 w 4194048"/>
                  <a:gd name="connsiteY81" fmla="*/ 822960 h 4517136"/>
                  <a:gd name="connsiteX82" fmla="*/ 1078992 w 4194048"/>
                  <a:gd name="connsiteY82" fmla="*/ 774192 h 4517136"/>
                  <a:gd name="connsiteX83" fmla="*/ 1030224 w 4194048"/>
                  <a:gd name="connsiteY83" fmla="*/ 780288 h 4517136"/>
                  <a:gd name="connsiteX84" fmla="*/ 999744 w 4194048"/>
                  <a:gd name="connsiteY84" fmla="*/ 822960 h 4517136"/>
                  <a:gd name="connsiteX85" fmla="*/ 987552 w 4194048"/>
                  <a:gd name="connsiteY85" fmla="*/ 871728 h 4517136"/>
                  <a:gd name="connsiteX86" fmla="*/ 969264 w 4194048"/>
                  <a:gd name="connsiteY86" fmla="*/ 920496 h 4517136"/>
                  <a:gd name="connsiteX87" fmla="*/ 926592 w 4194048"/>
                  <a:gd name="connsiteY87" fmla="*/ 926592 h 4517136"/>
                  <a:gd name="connsiteX88" fmla="*/ 829056 w 4194048"/>
                  <a:gd name="connsiteY88" fmla="*/ 914400 h 4517136"/>
                  <a:gd name="connsiteX89" fmla="*/ 755904 w 4194048"/>
                  <a:gd name="connsiteY89" fmla="*/ 877824 h 4517136"/>
                  <a:gd name="connsiteX90" fmla="*/ 731520 w 4194048"/>
                  <a:gd name="connsiteY90" fmla="*/ 902208 h 4517136"/>
                  <a:gd name="connsiteX91" fmla="*/ 713232 w 4194048"/>
                  <a:gd name="connsiteY91" fmla="*/ 932688 h 4517136"/>
                  <a:gd name="connsiteX92" fmla="*/ 694944 w 4194048"/>
                  <a:gd name="connsiteY92" fmla="*/ 932688 h 4517136"/>
                  <a:gd name="connsiteX93" fmla="*/ 640080 w 4194048"/>
                  <a:gd name="connsiteY93" fmla="*/ 926592 h 4517136"/>
                  <a:gd name="connsiteX94" fmla="*/ 597408 w 4194048"/>
                  <a:gd name="connsiteY94" fmla="*/ 1005840 h 4517136"/>
                  <a:gd name="connsiteX95" fmla="*/ 609600 w 4194048"/>
                  <a:gd name="connsiteY95" fmla="*/ 1054608 h 4517136"/>
                  <a:gd name="connsiteX96" fmla="*/ 658368 w 4194048"/>
                  <a:gd name="connsiteY96" fmla="*/ 1103376 h 4517136"/>
                  <a:gd name="connsiteX97" fmla="*/ 670560 w 4194048"/>
                  <a:gd name="connsiteY97" fmla="*/ 1176528 h 4517136"/>
                  <a:gd name="connsiteX98" fmla="*/ 670560 w 4194048"/>
                  <a:gd name="connsiteY98" fmla="*/ 1176528 h 4517136"/>
                  <a:gd name="connsiteX99" fmla="*/ 591312 w 4194048"/>
                  <a:gd name="connsiteY99" fmla="*/ 1225296 h 4517136"/>
                  <a:gd name="connsiteX100" fmla="*/ 505968 w 4194048"/>
                  <a:gd name="connsiteY100" fmla="*/ 1213104 h 4517136"/>
                  <a:gd name="connsiteX101" fmla="*/ 420624 w 4194048"/>
                  <a:gd name="connsiteY101" fmla="*/ 1176528 h 4517136"/>
                  <a:gd name="connsiteX102" fmla="*/ 390144 w 4194048"/>
                  <a:gd name="connsiteY102" fmla="*/ 1194816 h 4517136"/>
                  <a:gd name="connsiteX103" fmla="*/ 371856 w 4194048"/>
                  <a:gd name="connsiteY103" fmla="*/ 1255776 h 4517136"/>
                  <a:gd name="connsiteX104" fmla="*/ 329184 w 4194048"/>
                  <a:gd name="connsiteY104" fmla="*/ 1292352 h 4517136"/>
                  <a:gd name="connsiteX105" fmla="*/ 201168 w 4194048"/>
                  <a:gd name="connsiteY105" fmla="*/ 1304544 h 4517136"/>
                  <a:gd name="connsiteX106" fmla="*/ 188976 w 4194048"/>
                  <a:gd name="connsiteY106" fmla="*/ 1335024 h 4517136"/>
                  <a:gd name="connsiteX107" fmla="*/ 213360 w 4194048"/>
                  <a:gd name="connsiteY107" fmla="*/ 1402080 h 4517136"/>
                  <a:gd name="connsiteX108" fmla="*/ 207264 w 4194048"/>
                  <a:gd name="connsiteY108" fmla="*/ 1463040 h 4517136"/>
                  <a:gd name="connsiteX109" fmla="*/ 97536 w 4194048"/>
                  <a:gd name="connsiteY109" fmla="*/ 1493520 h 4517136"/>
                  <a:gd name="connsiteX110" fmla="*/ 36576 w 4194048"/>
                  <a:gd name="connsiteY110" fmla="*/ 1524000 h 4517136"/>
                  <a:gd name="connsiteX111" fmla="*/ 0 w 4194048"/>
                  <a:gd name="connsiteY111" fmla="*/ 1548384 h 4517136"/>
                  <a:gd name="connsiteX112" fmla="*/ 91440 w 4194048"/>
                  <a:gd name="connsiteY112" fmla="*/ 1591056 h 4517136"/>
                  <a:gd name="connsiteX113" fmla="*/ 170688 w 4194048"/>
                  <a:gd name="connsiteY113" fmla="*/ 1615440 h 4517136"/>
                  <a:gd name="connsiteX114" fmla="*/ 195072 w 4194048"/>
                  <a:gd name="connsiteY114" fmla="*/ 1658112 h 4517136"/>
                  <a:gd name="connsiteX115" fmla="*/ 231648 w 4194048"/>
                  <a:gd name="connsiteY115" fmla="*/ 1700784 h 4517136"/>
                  <a:gd name="connsiteX116" fmla="*/ 268224 w 4194048"/>
                  <a:gd name="connsiteY116" fmla="*/ 1755648 h 4517136"/>
                  <a:gd name="connsiteX117" fmla="*/ 237744 w 4194048"/>
                  <a:gd name="connsiteY117" fmla="*/ 1810512 h 4517136"/>
                  <a:gd name="connsiteX118" fmla="*/ 188976 w 4194048"/>
                  <a:gd name="connsiteY118" fmla="*/ 1840992 h 4517136"/>
                  <a:gd name="connsiteX119" fmla="*/ 207264 w 4194048"/>
                  <a:gd name="connsiteY119" fmla="*/ 1901952 h 4517136"/>
                  <a:gd name="connsiteX120" fmla="*/ 213360 w 4194048"/>
                  <a:gd name="connsiteY120" fmla="*/ 2011680 h 4517136"/>
                  <a:gd name="connsiteX121" fmla="*/ 207264 w 4194048"/>
                  <a:gd name="connsiteY121" fmla="*/ 2090928 h 4517136"/>
                  <a:gd name="connsiteX122" fmla="*/ 188976 w 4194048"/>
                  <a:gd name="connsiteY122" fmla="*/ 2139696 h 4517136"/>
                  <a:gd name="connsiteX123" fmla="*/ 219456 w 4194048"/>
                  <a:gd name="connsiteY123" fmla="*/ 2206752 h 4517136"/>
                  <a:gd name="connsiteX124" fmla="*/ 213360 w 4194048"/>
                  <a:gd name="connsiteY124" fmla="*/ 2273808 h 4517136"/>
                  <a:gd name="connsiteX125" fmla="*/ 146304 w 4194048"/>
                  <a:gd name="connsiteY125" fmla="*/ 2316480 h 4517136"/>
                  <a:gd name="connsiteX126" fmla="*/ 121920 w 4194048"/>
                  <a:gd name="connsiteY126" fmla="*/ 2353056 h 4517136"/>
                  <a:gd name="connsiteX127" fmla="*/ 115824 w 4194048"/>
                  <a:gd name="connsiteY127" fmla="*/ 2432304 h 4517136"/>
                  <a:gd name="connsiteX128" fmla="*/ 152400 w 4194048"/>
                  <a:gd name="connsiteY128" fmla="*/ 2456688 h 4517136"/>
                  <a:gd name="connsiteX129" fmla="*/ 176784 w 4194048"/>
                  <a:gd name="connsiteY129" fmla="*/ 2414016 h 4517136"/>
                  <a:gd name="connsiteX130" fmla="*/ 249936 w 4194048"/>
                  <a:gd name="connsiteY130" fmla="*/ 2426208 h 4517136"/>
                  <a:gd name="connsiteX131" fmla="*/ 365760 w 4194048"/>
                  <a:gd name="connsiteY131" fmla="*/ 2517648 h 4517136"/>
                  <a:gd name="connsiteX132" fmla="*/ 420624 w 4194048"/>
                  <a:gd name="connsiteY132" fmla="*/ 2511552 h 4517136"/>
                  <a:gd name="connsiteX133" fmla="*/ 493776 w 4194048"/>
                  <a:gd name="connsiteY133" fmla="*/ 2487168 h 4517136"/>
                  <a:gd name="connsiteX134" fmla="*/ 548640 w 4194048"/>
                  <a:gd name="connsiteY134" fmla="*/ 2474976 h 4517136"/>
                  <a:gd name="connsiteX135" fmla="*/ 579120 w 4194048"/>
                  <a:gd name="connsiteY135" fmla="*/ 2535936 h 4517136"/>
                  <a:gd name="connsiteX136" fmla="*/ 591312 w 4194048"/>
                  <a:gd name="connsiteY136" fmla="*/ 2602992 h 4517136"/>
                  <a:gd name="connsiteX137" fmla="*/ 633984 w 4194048"/>
                  <a:gd name="connsiteY137" fmla="*/ 2657856 h 4517136"/>
                  <a:gd name="connsiteX138" fmla="*/ 640080 w 4194048"/>
                  <a:gd name="connsiteY138" fmla="*/ 2724912 h 4517136"/>
                  <a:gd name="connsiteX139" fmla="*/ 591312 w 4194048"/>
                  <a:gd name="connsiteY139" fmla="*/ 2737104 h 4517136"/>
                  <a:gd name="connsiteX140" fmla="*/ 499872 w 4194048"/>
                  <a:gd name="connsiteY140" fmla="*/ 2718816 h 4517136"/>
                  <a:gd name="connsiteX141" fmla="*/ 475488 w 4194048"/>
                  <a:gd name="connsiteY141" fmla="*/ 2761488 h 4517136"/>
                  <a:gd name="connsiteX142" fmla="*/ 475488 w 4194048"/>
                  <a:gd name="connsiteY142" fmla="*/ 2761488 h 4517136"/>
                  <a:gd name="connsiteX143" fmla="*/ 493776 w 4194048"/>
                  <a:gd name="connsiteY143" fmla="*/ 2871216 h 4517136"/>
                  <a:gd name="connsiteX144" fmla="*/ 469392 w 4194048"/>
                  <a:gd name="connsiteY144" fmla="*/ 2926080 h 4517136"/>
                  <a:gd name="connsiteX145" fmla="*/ 402336 w 4194048"/>
                  <a:gd name="connsiteY145" fmla="*/ 2962656 h 4517136"/>
                  <a:gd name="connsiteX146" fmla="*/ 390144 w 4194048"/>
                  <a:gd name="connsiteY146" fmla="*/ 3054096 h 4517136"/>
                  <a:gd name="connsiteX147" fmla="*/ 347472 w 4194048"/>
                  <a:gd name="connsiteY147" fmla="*/ 3145536 h 4517136"/>
                  <a:gd name="connsiteX148" fmla="*/ 298704 w 4194048"/>
                  <a:gd name="connsiteY148" fmla="*/ 3176016 h 4517136"/>
                  <a:gd name="connsiteX149" fmla="*/ 249936 w 4194048"/>
                  <a:gd name="connsiteY149" fmla="*/ 3169920 h 4517136"/>
                  <a:gd name="connsiteX150" fmla="*/ 329184 w 4194048"/>
                  <a:gd name="connsiteY150" fmla="*/ 3291840 h 4517136"/>
                  <a:gd name="connsiteX151" fmla="*/ 359664 w 4194048"/>
                  <a:gd name="connsiteY151" fmla="*/ 3407664 h 4517136"/>
                  <a:gd name="connsiteX152" fmla="*/ 359664 w 4194048"/>
                  <a:gd name="connsiteY152" fmla="*/ 3444240 h 4517136"/>
                  <a:gd name="connsiteX153" fmla="*/ 323088 w 4194048"/>
                  <a:gd name="connsiteY153" fmla="*/ 3493008 h 4517136"/>
                  <a:gd name="connsiteX154" fmla="*/ 371856 w 4194048"/>
                  <a:gd name="connsiteY154" fmla="*/ 3596640 h 4517136"/>
                  <a:gd name="connsiteX155" fmla="*/ 432816 w 4194048"/>
                  <a:gd name="connsiteY155" fmla="*/ 3633216 h 4517136"/>
                  <a:gd name="connsiteX156" fmla="*/ 621792 w 4194048"/>
                  <a:gd name="connsiteY156" fmla="*/ 3675888 h 4517136"/>
                  <a:gd name="connsiteX157" fmla="*/ 786384 w 4194048"/>
                  <a:gd name="connsiteY157" fmla="*/ 3736848 h 4517136"/>
                  <a:gd name="connsiteX158" fmla="*/ 841248 w 4194048"/>
                  <a:gd name="connsiteY158" fmla="*/ 3803904 h 4517136"/>
                  <a:gd name="connsiteX159" fmla="*/ 914400 w 4194048"/>
                  <a:gd name="connsiteY159" fmla="*/ 3919728 h 4517136"/>
                  <a:gd name="connsiteX160" fmla="*/ 1011936 w 4194048"/>
                  <a:gd name="connsiteY160" fmla="*/ 3992880 h 4517136"/>
                  <a:gd name="connsiteX161" fmla="*/ 1024128 w 4194048"/>
                  <a:gd name="connsiteY161" fmla="*/ 4041648 h 4517136"/>
                  <a:gd name="connsiteX162" fmla="*/ 1018032 w 4194048"/>
                  <a:gd name="connsiteY162" fmla="*/ 4126992 h 4517136"/>
                  <a:gd name="connsiteX163" fmla="*/ 999744 w 4194048"/>
                  <a:gd name="connsiteY163" fmla="*/ 4212336 h 4517136"/>
                  <a:gd name="connsiteX164" fmla="*/ 1054608 w 4194048"/>
                  <a:gd name="connsiteY164" fmla="*/ 4255008 h 4517136"/>
                  <a:gd name="connsiteX165" fmla="*/ 1133856 w 4194048"/>
                  <a:gd name="connsiteY165" fmla="*/ 4248912 h 4517136"/>
                  <a:gd name="connsiteX166" fmla="*/ 1200912 w 4194048"/>
                  <a:gd name="connsiteY166" fmla="*/ 4236720 h 4517136"/>
                  <a:gd name="connsiteX167" fmla="*/ 1298448 w 4194048"/>
                  <a:gd name="connsiteY167" fmla="*/ 4279392 h 4517136"/>
                  <a:gd name="connsiteX168" fmla="*/ 1365504 w 4194048"/>
                  <a:gd name="connsiteY168" fmla="*/ 4322064 h 4517136"/>
                  <a:gd name="connsiteX169" fmla="*/ 1365504 w 4194048"/>
                  <a:gd name="connsiteY169" fmla="*/ 4322064 h 4517136"/>
                  <a:gd name="connsiteX170" fmla="*/ 1402080 w 4194048"/>
                  <a:gd name="connsiteY170" fmla="*/ 4255008 h 4517136"/>
                  <a:gd name="connsiteX171" fmla="*/ 1341120 w 4194048"/>
                  <a:gd name="connsiteY171" fmla="*/ 4181856 h 4517136"/>
                  <a:gd name="connsiteX172" fmla="*/ 1310640 w 4194048"/>
                  <a:gd name="connsiteY172" fmla="*/ 4108704 h 4517136"/>
                  <a:gd name="connsiteX173" fmla="*/ 1316736 w 4194048"/>
                  <a:gd name="connsiteY173" fmla="*/ 4047744 h 4517136"/>
                  <a:gd name="connsiteX174" fmla="*/ 1377696 w 4194048"/>
                  <a:gd name="connsiteY174" fmla="*/ 4029456 h 4517136"/>
                  <a:gd name="connsiteX175" fmla="*/ 1432560 w 4194048"/>
                  <a:gd name="connsiteY175" fmla="*/ 4023360 h 4517136"/>
                  <a:gd name="connsiteX176" fmla="*/ 1438656 w 4194048"/>
                  <a:gd name="connsiteY176" fmla="*/ 3992880 h 4517136"/>
                  <a:gd name="connsiteX177" fmla="*/ 1389888 w 4194048"/>
                  <a:gd name="connsiteY177" fmla="*/ 3919728 h 4517136"/>
                  <a:gd name="connsiteX178" fmla="*/ 1377696 w 4194048"/>
                  <a:gd name="connsiteY178" fmla="*/ 3858768 h 4517136"/>
                  <a:gd name="connsiteX179" fmla="*/ 1463040 w 4194048"/>
                  <a:gd name="connsiteY179" fmla="*/ 3712464 h 4517136"/>
                  <a:gd name="connsiteX180" fmla="*/ 1444752 w 4194048"/>
                  <a:gd name="connsiteY180" fmla="*/ 3675888 h 4517136"/>
                  <a:gd name="connsiteX181" fmla="*/ 1395984 w 4194048"/>
                  <a:gd name="connsiteY181" fmla="*/ 3596640 h 4517136"/>
                  <a:gd name="connsiteX182" fmla="*/ 1395984 w 4194048"/>
                  <a:gd name="connsiteY182" fmla="*/ 3535680 h 4517136"/>
                  <a:gd name="connsiteX183" fmla="*/ 1426464 w 4194048"/>
                  <a:gd name="connsiteY183" fmla="*/ 3425952 h 4517136"/>
                  <a:gd name="connsiteX184" fmla="*/ 1487424 w 4194048"/>
                  <a:gd name="connsiteY184" fmla="*/ 3364992 h 4517136"/>
                  <a:gd name="connsiteX185" fmla="*/ 1536192 w 4194048"/>
                  <a:gd name="connsiteY185" fmla="*/ 3364992 h 4517136"/>
                  <a:gd name="connsiteX186" fmla="*/ 1603248 w 4194048"/>
                  <a:gd name="connsiteY186" fmla="*/ 3407664 h 4517136"/>
                  <a:gd name="connsiteX187" fmla="*/ 1633728 w 4194048"/>
                  <a:gd name="connsiteY187" fmla="*/ 3444240 h 4517136"/>
                  <a:gd name="connsiteX188" fmla="*/ 1694688 w 4194048"/>
                  <a:gd name="connsiteY188" fmla="*/ 3413760 h 4517136"/>
                  <a:gd name="connsiteX189" fmla="*/ 1719072 w 4194048"/>
                  <a:gd name="connsiteY189" fmla="*/ 3377184 h 4517136"/>
                  <a:gd name="connsiteX190" fmla="*/ 1706880 w 4194048"/>
                  <a:gd name="connsiteY190" fmla="*/ 3297936 h 4517136"/>
                  <a:gd name="connsiteX191" fmla="*/ 1706880 w 4194048"/>
                  <a:gd name="connsiteY191" fmla="*/ 3297936 h 4517136"/>
                  <a:gd name="connsiteX192" fmla="*/ 1706880 w 4194048"/>
                  <a:gd name="connsiteY192" fmla="*/ 3224784 h 4517136"/>
                  <a:gd name="connsiteX193" fmla="*/ 1767840 w 4194048"/>
                  <a:gd name="connsiteY193" fmla="*/ 3157728 h 4517136"/>
                  <a:gd name="connsiteX194" fmla="*/ 1865376 w 4194048"/>
                  <a:gd name="connsiteY194" fmla="*/ 3127248 h 4517136"/>
                  <a:gd name="connsiteX195" fmla="*/ 2097024 w 4194048"/>
                  <a:gd name="connsiteY195" fmla="*/ 3078480 h 4517136"/>
                  <a:gd name="connsiteX196" fmla="*/ 2182368 w 4194048"/>
                  <a:gd name="connsiteY196" fmla="*/ 3096768 h 4517136"/>
                  <a:gd name="connsiteX197" fmla="*/ 2249424 w 4194048"/>
                  <a:gd name="connsiteY197" fmla="*/ 3163824 h 4517136"/>
                  <a:gd name="connsiteX198" fmla="*/ 2292096 w 4194048"/>
                  <a:gd name="connsiteY198" fmla="*/ 3322320 h 4517136"/>
                  <a:gd name="connsiteX199" fmla="*/ 2310384 w 4194048"/>
                  <a:gd name="connsiteY199" fmla="*/ 3413760 h 4517136"/>
                  <a:gd name="connsiteX200" fmla="*/ 2334768 w 4194048"/>
                  <a:gd name="connsiteY200" fmla="*/ 3493008 h 4517136"/>
                  <a:gd name="connsiteX201" fmla="*/ 2292096 w 4194048"/>
                  <a:gd name="connsiteY201" fmla="*/ 3614928 h 4517136"/>
                  <a:gd name="connsiteX202" fmla="*/ 2237232 w 4194048"/>
                  <a:gd name="connsiteY202" fmla="*/ 3621024 h 4517136"/>
                  <a:gd name="connsiteX203" fmla="*/ 2182368 w 4194048"/>
                  <a:gd name="connsiteY203" fmla="*/ 3694176 h 4517136"/>
                  <a:gd name="connsiteX204" fmla="*/ 2231136 w 4194048"/>
                  <a:gd name="connsiteY204" fmla="*/ 3749040 h 4517136"/>
                  <a:gd name="connsiteX205" fmla="*/ 2200656 w 4194048"/>
                  <a:gd name="connsiteY205" fmla="*/ 3816096 h 4517136"/>
                  <a:gd name="connsiteX206" fmla="*/ 2157984 w 4194048"/>
                  <a:gd name="connsiteY206" fmla="*/ 3822192 h 4517136"/>
                  <a:gd name="connsiteX207" fmla="*/ 2109216 w 4194048"/>
                  <a:gd name="connsiteY207" fmla="*/ 3938016 h 4517136"/>
                  <a:gd name="connsiteX208" fmla="*/ 2090928 w 4194048"/>
                  <a:gd name="connsiteY208" fmla="*/ 4035552 h 4517136"/>
                  <a:gd name="connsiteX209" fmla="*/ 2048256 w 4194048"/>
                  <a:gd name="connsiteY209" fmla="*/ 4059936 h 4517136"/>
                  <a:gd name="connsiteX210" fmla="*/ 1969008 w 4194048"/>
                  <a:gd name="connsiteY210" fmla="*/ 4084320 h 4517136"/>
                  <a:gd name="connsiteX211" fmla="*/ 1914144 w 4194048"/>
                  <a:gd name="connsiteY211" fmla="*/ 4066032 h 4517136"/>
                  <a:gd name="connsiteX212" fmla="*/ 1877568 w 4194048"/>
                  <a:gd name="connsiteY212" fmla="*/ 4023360 h 4517136"/>
                  <a:gd name="connsiteX213" fmla="*/ 1877568 w 4194048"/>
                  <a:gd name="connsiteY213" fmla="*/ 4023360 h 4517136"/>
                  <a:gd name="connsiteX214" fmla="*/ 1798320 w 4194048"/>
                  <a:gd name="connsiteY214" fmla="*/ 4041648 h 4517136"/>
                  <a:gd name="connsiteX215" fmla="*/ 1792224 w 4194048"/>
                  <a:gd name="connsiteY215" fmla="*/ 4126992 h 4517136"/>
                  <a:gd name="connsiteX216" fmla="*/ 1822704 w 4194048"/>
                  <a:gd name="connsiteY216" fmla="*/ 4200144 h 4517136"/>
                  <a:gd name="connsiteX217" fmla="*/ 1834896 w 4194048"/>
                  <a:gd name="connsiteY217" fmla="*/ 4297680 h 4517136"/>
                  <a:gd name="connsiteX218" fmla="*/ 1840992 w 4194048"/>
                  <a:gd name="connsiteY218" fmla="*/ 4395216 h 4517136"/>
                  <a:gd name="connsiteX219" fmla="*/ 1956816 w 4194048"/>
                  <a:gd name="connsiteY219" fmla="*/ 4468368 h 4517136"/>
                  <a:gd name="connsiteX220" fmla="*/ 2090928 w 4194048"/>
                  <a:gd name="connsiteY220" fmla="*/ 4407408 h 4517136"/>
                  <a:gd name="connsiteX221" fmla="*/ 2133600 w 4194048"/>
                  <a:gd name="connsiteY221" fmla="*/ 4425696 h 4517136"/>
                  <a:gd name="connsiteX222" fmla="*/ 2249424 w 4194048"/>
                  <a:gd name="connsiteY222" fmla="*/ 4492752 h 4517136"/>
                  <a:gd name="connsiteX223" fmla="*/ 2334768 w 4194048"/>
                  <a:gd name="connsiteY223" fmla="*/ 4517136 h 4517136"/>
                  <a:gd name="connsiteX224" fmla="*/ 2383536 w 4194048"/>
                  <a:gd name="connsiteY224" fmla="*/ 4468368 h 4517136"/>
                  <a:gd name="connsiteX225" fmla="*/ 2493264 w 4194048"/>
                  <a:gd name="connsiteY225" fmla="*/ 4468368 h 4517136"/>
                  <a:gd name="connsiteX226" fmla="*/ 2535936 w 4194048"/>
                  <a:gd name="connsiteY226" fmla="*/ 4309872 h 4517136"/>
                  <a:gd name="connsiteX227" fmla="*/ 2602992 w 4194048"/>
                  <a:gd name="connsiteY227" fmla="*/ 4273296 h 4517136"/>
                  <a:gd name="connsiteX228" fmla="*/ 2731008 w 4194048"/>
                  <a:gd name="connsiteY228" fmla="*/ 4334256 h 4517136"/>
                  <a:gd name="connsiteX229" fmla="*/ 2810256 w 4194048"/>
                  <a:gd name="connsiteY229" fmla="*/ 4358640 h 4517136"/>
                  <a:gd name="connsiteX230" fmla="*/ 2810256 w 4194048"/>
                  <a:gd name="connsiteY230" fmla="*/ 4358640 h 4517136"/>
                  <a:gd name="connsiteX231" fmla="*/ 2889504 w 4194048"/>
                  <a:gd name="connsiteY231" fmla="*/ 4291584 h 4517136"/>
                  <a:gd name="connsiteX232" fmla="*/ 2962656 w 4194048"/>
                  <a:gd name="connsiteY232" fmla="*/ 4291584 h 4517136"/>
                  <a:gd name="connsiteX233" fmla="*/ 3011424 w 4194048"/>
                  <a:gd name="connsiteY233" fmla="*/ 4297680 h 4517136"/>
                  <a:gd name="connsiteX234" fmla="*/ 2993136 w 4194048"/>
                  <a:gd name="connsiteY234" fmla="*/ 4267200 h 4517136"/>
                  <a:gd name="connsiteX235" fmla="*/ 2944368 w 4194048"/>
                  <a:gd name="connsiteY235" fmla="*/ 4212336 h 4517136"/>
                  <a:gd name="connsiteX236" fmla="*/ 2962656 w 4194048"/>
                  <a:gd name="connsiteY236" fmla="*/ 4169664 h 4517136"/>
                  <a:gd name="connsiteX237" fmla="*/ 3090672 w 4194048"/>
                  <a:gd name="connsiteY237" fmla="*/ 4120896 h 4517136"/>
                  <a:gd name="connsiteX238" fmla="*/ 3176016 w 4194048"/>
                  <a:gd name="connsiteY238" fmla="*/ 4066032 h 4517136"/>
                  <a:gd name="connsiteX239" fmla="*/ 3261360 w 4194048"/>
                  <a:gd name="connsiteY239" fmla="*/ 4072128 h 4517136"/>
                  <a:gd name="connsiteX240" fmla="*/ 3407664 w 4194048"/>
                  <a:gd name="connsiteY240" fmla="*/ 4090416 h 4517136"/>
                  <a:gd name="connsiteX241" fmla="*/ 3486912 w 4194048"/>
                  <a:gd name="connsiteY241" fmla="*/ 4139184 h 4517136"/>
                  <a:gd name="connsiteX242" fmla="*/ 3480816 w 4194048"/>
                  <a:gd name="connsiteY242" fmla="*/ 4206240 h 4517136"/>
                  <a:gd name="connsiteX243" fmla="*/ 3480816 w 4194048"/>
                  <a:gd name="connsiteY243" fmla="*/ 4206240 h 4517136"/>
                  <a:gd name="connsiteX244" fmla="*/ 3553968 w 4194048"/>
                  <a:gd name="connsiteY244" fmla="*/ 4236720 h 4517136"/>
                  <a:gd name="connsiteX245" fmla="*/ 3645408 w 4194048"/>
                  <a:gd name="connsiteY245" fmla="*/ 4194048 h 4517136"/>
                  <a:gd name="connsiteX246" fmla="*/ 3718560 w 4194048"/>
                  <a:gd name="connsiteY246" fmla="*/ 4187952 h 4517136"/>
                  <a:gd name="connsiteX247" fmla="*/ 3858768 w 4194048"/>
                  <a:gd name="connsiteY247" fmla="*/ 4236720 h 4517136"/>
                  <a:gd name="connsiteX248" fmla="*/ 3895344 w 4194048"/>
                  <a:gd name="connsiteY248" fmla="*/ 4267200 h 4517136"/>
                  <a:gd name="connsiteX249" fmla="*/ 3913632 w 4194048"/>
                  <a:gd name="connsiteY249" fmla="*/ 4261104 h 4517136"/>
                  <a:gd name="connsiteX250" fmla="*/ 3913632 w 4194048"/>
                  <a:gd name="connsiteY250" fmla="*/ 4200144 h 4517136"/>
                  <a:gd name="connsiteX251" fmla="*/ 3968496 w 4194048"/>
                  <a:gd name="connsiteY251" fmla="*/ 4120896 h 4517136"/>
                  <a:gd name="connsiteX252" fmla="*/ 3980688 w 4194048"/>
                  <a:gd name="connsiteY252" fmla="*/ 4035552 h 4517136"/>
                  <a:gd name="connsiteX253" fmla="*/ 4023360 w 4194048"/>
                  <a:gd name="connsiteY253" fmla="*/ 3889248 h 4517136"/>
                  <a:gd name="connsiteX254" fmla="*/ 4059936 w 4194048"/>
                  <a:gd name="connsiteY254" fmla="*/ 3694176 h 4517136"/>
                  <a:gd name="connsiteX255" fmla="*/ 4102608 w 4194048"/>
                  <a:gd name="connsiteY255" fmla="*/ 3456432 h 4517136"/>
                  <a:gd name="connsiteX256" fmla="*/ 4145280 w 4194048"/>
                  <a:gd name="connsiteY256" fmla="*/ 3304032 h 4517136"/>
                  <a:gd name="connsiteX257" fmla="*/ 4175760 w 4194048"/>
                  <a:gd name="connsiteY257" fmla="*/ 3194304 h 4517136"/>
                  <a:gd name="connsiteX258" fmla="*/ 4194048 w 4194048"/>
                  <a:gd name="connsiteY258" fmla="*/ 3133344 h 4517136"/>
                  <a:gd name="connsiteX259" fmla="*/ 4175760 w 4194048"/>
                  <a:gd name="connsiteY259" fmla="*/ 3035808 h 4517136"/>
                  <a:gd name="connsiteX260" fmla="*/ 4163568 w 4194048"/>
                  <a:gd name="connsiteY260" fmla="*/ 2956560 h 4517136"/>
                  <a:gd name="connsiteX261" fmla="*/ 4139184 w 4194048"/>
                  <a:gd name="connsiteY261" fmla="*/ 2913888 h 4517136"/>
                  <a:gd name="connsiteX262" fmla="*/ 4096512 w 4194048"/>
                  <a:gd name="connsiteY262" fmla="*/ 2944368 h 4517136"/>
                  <a:gd name="connsiteX263" fmla="*/ 4059936 w 4194048"/>
                  <a:gd name="connsiteY263" fmla="*/ 3048000 h 4517136"/>
                  <a:gd name="connsiteX264" fmla="*/ 3998976 w 4194048"/>
                  <a:gd name="connsiteY264" fmla="*/ 3127248 h 4517136"/>
                  <a:gd name="connsiteX265" fmla="*/ 3925824 w 4194048"/>
                  <a:gd name="connsiteY265" fmla="*/ 3182112 h 4517136"/>
                  <a:gd name="connsiteX266" fmla="*/ 3858768 w 4194048"/>
                  <a:gd name="connsiteY266" fmla="*/ 3182112 h 4517136"/>
                  <a:gd name="connsiteX267" fmla="*/ 3822192 w 4194048"/>
                  <a:gd name="connsiteY267" fmla="*/ 3102864 h 4517136"/>
                  <a:gd name="connsiteX268" fmla="*/ 3834384 w 4194048"/>
                  <a:gd name="connsiteY268" fmla="*/ 2999232 h 4517136"/>
                  <a:gd name="connsiteX269" fmla="*/ 3852672 w 4194048"/>
                  <a:gd name="connsiteY269" fmla="*/ 2901696 h 4517136"/>
                  <a:gd name="connsiteX270" fmla="*/ 3779520 w 4194048"/>
                  <a:gd name="connsiteY270" fmla="*/ 2761488 h 4517136"/>
                  <a:gd name="connsiteX271" fmla="*/ 3718560 w 4194048"/>
                  <a:gd name="connsiteY271" fmla="*/ 2627376 h 4517136"/>
                  <a:gd name="connsiteX272" fmla="*/ 3742944 w 4194048"/>
                  <a:gd name="connsiteY272" fmla="*/ 2542032 h 4517136"/>
                  <a:gd name="connsiteX273" fmla="*/ 3742944 w 4194048"/>
                  <a:gd name="connsiteY273" fmla="*/ 2468880 h 4517136"/>
                  <a:gd name="connsiteX274" fmla="*/ 3712464 w 4194048"/>
                  <a:gd name="connsiteY274" fmla="*/ 2231136 h 4517136"/>
                  <a:gd name="connsiteX275" fmla="*/ 3724656 w 4194048"/>
                  <a:gd name="connsiteY275" fmla="*/ 2151888 h 4517136"/>
                  <a:gd name="connsiteX276" fmla="*/ 3828288 w 4194048"/>
                  <a:gd name="connsiteY276" fmla="*/ 2005584 h 4517136"/>
                  <a:gd name="connsiteX277" fmla="*/ 3852672 w 4194048"/>
                  <a:gd name="connsiteY277" fmla="*/ 1914144 h 4517136"/>
                  <a:gd name="connsiteX278" fmla="*/ 3864864 w 4194048"/>
                  <a:gd name="connsiteY278" fmla="*/ 1743456 h 4517136"/>
                  <a:gd name="connsiteX279" fmla="*/ 3895344 w 4194048"/>
                  <a:gd name="connsiteY279" fmla="*/ 1627632 h 4517136"/>
                  <a:gd name="connsiteX0" fmla="*/ 3895344 w 4194048"/>
                  <a:gd name="connsiteY0" fmla="*/ 1627632 h 4517136"/>
                  <a:gd name="connsiteX1" fmla="*/ 3858768 w 4194048"/>
                  <a:gd name="connsiteY1" fmla="*/ 1548384 h 4517136"/>
                  <a:gd name="connsiteX2" fmla="*/ 3852672 w 4194048"/>
                  <a:gd name="connsiteY2" fmla="*/ 1487424 h 4517136"/>
                  <a:gd name="connsiteX3" fmla="*/ 3828288 w 4194048"/>
                  <a:gd name="connsiteY3" fmla="*/ 1438656 h 4517136"/>
                  <a:gd name="connsiteX4" fmla="*/ 3785616 w 4194048"/>
                  <a:gd name="connsiteY4" fmla="*/ 1408176 h 4517136"/>
                  <a:gd name="connsiteX5" fmla="*/ 3749040 w 4194048"/>
                  <a:gd name="connsiteY5" fmla="*/ 1395984 h 4517136"/>
                  <a:gd name="connsiteX6" fmla="*/ 3706368 w 4194048"/>
                  <a:gd name="connsiteY6" fmla="*/ 1426464 h 4517136"/>
                  <a:gd name="connsiteX7" fmla="*/ 3706368 w 4194048"/>
                  <a:gd name="connsiteY7" fmla="*/ 1426464 h 4517136"/>
                  <a:gd name="connsiteX8" fmla="*/ 3535680 w 4194048"/>
                  <a:gd name="connsiteY8" fmla="*/ 1365504 h 4517136"/>
                  <a:gd name="connsiteX9" fmla="*/ 3499104 w 4194048"/>
                  <a:gd name="connsiteY9" fmla="*/ 1322832 h 4517136"/>
                  <a:gd name="connsiteX10" fmla="*/ 3511296 w 4194048"/>
                  <a:gd name="connsiteY10" fmla="*/ 1255776 h 4517136"/>
                  <a:gd name="connsiteX11" fmla="*/ 3480816 w 4194048"/>
                  <a:gd name="connsiteY11" fmla="*/ 1158240 h 4517136"/>
                  <a:gd name="connsiteX12" fmla="*/ 3450336 w 4194048"/>
                  <a:gd name="connsiteY12" fmla="*/ 1085088 h 4517136"/>
                  <a:gd name="connsiteX13" fmla="*/ 3462528 w 4194048"/>
                  <a:gd name="connsiteY13" fmla="*/ 1011936 h 4517136"/>
                  <a:gd name="connsiteX14" fmla="*/ 3505200 w 4194048"/>
                  <a:gd name="connsiteY14" fmla="*/ 957072 h 4517136"/>
                  <a:gd name="connsiteX15" fmla="*/ 3517392 w 4194048"/>
                  <a:gd name="connsiteY15" fmla="*/ 920496 h 4517136"/>
                  <a:gd name="connsiteX16" fmla="*/ 3517392 w 4194048"/>
                  <a:gd name="connsiteY16" fmla="*/ 920496 h 4517136"/>
                  <a:gd name="connsiteX17" fmla="*/ 3499104 w 4194048"/>
                  <a:gd name="connsiteY17" fmla="*/ 865632 h 4517136"/>
                  <a:gd name="connsiteX18" fmla="*/ 3505200 w 4194048"/>
                  <a:gd name="connsiteY18" fmla="*/ 816864 h 4517136"/>
                  <a:gd name="connsiteX19" fmla="*/ 3486912 w 4194048"/>
                  <a:gd name="connsiteY19" fmla="*/ 786384 h 4517136"/>
                  <a:gd name="connsiteX20" fmla="*/ 3438144 w 4194048"/>
                  <a:gd name="connsiteY20" fmla="*/ 804672 h 4517136"/>
                  <a:gd name="connsiteX21" fmla="*/ 3389376 w 4194048"/>
                  <a:gd name="connsiteY21" fmla="*/ 816864 h 4517136"/>
                  <a:gd name="connsiteX22" fmla="*/ 3291840 w 4194048"/>
                  <a:gd name="connsiteY22" fmla="*/ 786384 h 4517136"/>
                  <a:gd name="connsiteX23" fmla="*/ 3230880 w 4194048"/>
                  <a:gd name="connsiteY23" fmla="*/ 737616 h 4517136"/>
                  <a:gd name="connsiteX24" fmla="*/ 3206496 w 4194048"/>
                  <a:gd name="connsiteY24" fmla="*/ 664464 h 4517136"/>
                  <a:gd name="connsiteX25" fmla="*/ 3133344 w 4194048"/>
                  <a:gd name="connsiteY25" fmla="*/ 615696 h 4517136"/>
                  <a:gd name="connsiteX26" fmla="*/ 3072384 w 4194048"/>
                  <a:gd name="connsiteY26" fmla="*/ 548640 h 4517136"/>
                  <a:gd name="connsiteX27" fmla="*/ 3035808 w 4194048"/>
                  <a:gd name="connsiteY27" fmla="*/ 420624 h 4517136"/>
                  <a:gd name="connsiteX28" fmla="*/ 3029712 w 4194048"/>
                  <a:gd name="connsiteY28" fmla="*/ 353568 h 4517136"/>
                  <a:gd name="connsiteX29" fmla="*/ 3072384 w 4194048"/>
                  <a:gd name="connsiteY29" fmla="*/ 274320 h 4517136"/>
                  <a:gd name="connsiteX30" fmla="*/ 3115056 w 4194048"/>
                  <a:gd name="connsiteY30" fmla="*/ 249936 h 4517136"/>
                  <a:gd name="connsiteX31" fmla="*/ 3139440 w 4194048"/>
                  <a:gd name="connsiteY31" fmla="*/ 243840 h 4517136"/>
                  <a:gd name="connsiteX32" fmla="*/ 3212592 w 4194048"/>
                  <a:gd name="connsiteY32" fmla="*/ 268224 h 4517136"/>
                  <a:gd name="connsiteX33" fmla="*/ 3267456 w 4194048"/>
                  <a:gd name="connsiteY33" fmla="*/ 249936 h 4517136"/>
                  <a:gd name="connsiteX34" fmla="*/ 3273552 w 4194048"/>
                  <a:gd name="connsiteY34" fmla="*/ 219456 h 4517136"/>
                  <a:gd name="connsiteX35" fmla="*/ 3163824 w 4194048"/>
                  <a:gd name="connsiteY35" fmla="*/ 170688 h 4517136"/>
                  <a:gd name="connsiteX36" fmla="*/ 3115056 w 4194048"/>
                  <a:gd name="connsiteY36" fmla="*/ 146304 h 4517136"/>
                  <a:gd name="connsiteX37" fmla="*/ 3072384 w 4194048"/>
                  <a:gd name="connsiteY37" fmla="*/ 158496 h 4517136"/>
                  <a:gd name="connsiteX38" fmla="*/ 3035808 w 4194048"/>
                  <a:gd name="connsiteY38" fmla="*/ 207264 h 4517136"/>
                  <a:gd name="connsiteX39" fmla="*/ 2980944 w 4194048"/>
                  <a:gd name="connsiteY39" fmla="*/ 207264 h 4517136"/>
                  <a:gd name="connsiteX40" fmla="*/ 2822448 w 4194048"/>
                  <a:gd name="connsiteY40" fmla="*/ 176784 h 4517136"/>
                  <a:gd name="connsiteX41" fmla="*/ 2761488 w 4194048"/>
                  <a:gd name="connsiteY41" fmla="*/ 170688 h 4517136"/>
                  <a:gd name="connsiteX42" fmla="*/ 2700528 w 4194048"/>
                  <a:gd name="connsiteY42" fmla="*/ 152400 h 4517136"/>
                  <a:gd name="connsiteX43" fmla="*/ 2688336 w 4194048"/>
                  <a:gd name="connsiteY43" fmla="*/ 140208 h 4517136"/>
                  <a:gd name="connsiteX44" fmla="*/ 2651760 w 4194048"/>
                  <a:gd name="connsiteY44" fmla="*/ 182880 h 4517136"/>
                  <a:gd name="connsiteX45" fmla="*/ 2633472 w 4194048"/>
                  <a:gd name="connsiteY45" fmla="*/ 188976 h 4517136"/>
                  <a:gd name="connsiteX46" fmla="*/ 2572512 w 4194048"/>
                  <a:gd name="connsiteY46" fmla="*/ 195072 h 4517136"/>
                  <a:gd name="connsiteX47" fmla="*/ 2554224 w 4194048"/>
                  <a:gd name="connsiteY47" fmla="*/ 140208 h 4517136"/>
                  <a:gd name="connsiteX48" fmla="*/ 2535936 w 4194048"/>
                  <a:gd name="connsiteY48" fmla="*/ 97536 h 4517136"/>
                  <a:gd name="connsiteX49" fmla="*/ 2493264 w 4194048"/>
                  <a:gd name="connsiteY49" fmla="*/ 73152 h 4517136"/>
                  <a:gd name="connsiteX50" fmla="*/ 2468880 w 4194048"/>
                  <a:gd name="connsiteY50" fmla="*/ 36576 h 4517136"/>
                  <a:gd name="connsiteX51" fmla="*/ 2456688 w 4194048"/>
                  <a:gd name="connsiteY51" fmla="*/ 0 h 4517136"/>
                  <a:gd name="connsiteX52" fmla="*/ 2426208 w 4194048"/>
                  <a:gd name="connsiteY52" fmla="*/ 0 h 4517136"/>
                  <a:gd name="connsiteX53" fmla="*/ 2292096 w 4194048"/>
                  <a:gd name="connsiteY53" fmla="*/ 30480 h 4517136"/>
                  <a:gd name="connsiteX54" fmla="*/ 2292096 w 4194048"/>
                  <a:gd name="connsiteY54" fmla="*/ 60960 h 4517136"/>
                  <a:gd name="connsiteX55" fmla="*/ 2316480 w 4194048"/>
                  <a:gd name="connsiteY55" fmla="*/ 109728 h 4517136"/>
                  <a:gd name="connsiteX56" fmla="*/ 2328672 w 4194048"/>
                  <a:gd name="connsiteY56" fmla="*/ 164592 h 4517136"/>
                  <a:gd name="connsiteX57" fmla="*/ 2298192 w 4194048"/>
                  <a:gd name="connsiteY57" fmla="*/ 243840 h 4517136"/>
                  <a:gd name="connsiteX58" fmla="*/ 2261616 w 4194048"/>
                  <a:gd name="connsiteY58" fmla="*/ 286512 h 4517136"/>
                  <a:gd name="connsiteX59" fmla="*/ 2206752 w 4194048"/>
                  <a:gd name="connsiteY59" fmla="*/ 292608 h 4517136"/>
                  <a:gd name="connsiteX60" fmla="*/ 2072640 w 4194048"/>
                  <a:gd name="connsiteY60" fmla="*/ 243840 h 4517136"/>
                  <a:gd name="connsiteX61" fmla="*/ 2042160 w 4194048"/>
                  <a:gd name="connsiteY61" fmla="*/ 237744 h 4517136"/>
                  <a:gd name="connsiteX62" fmla="*/ 1999488 w 4194048"/>
                  <a:gd name="connsiteY62" fmla="*/ 262128 h 4517136"/>
                  <a:gd name="connsiteX63" fmla="*/ 1944624 w 4194048"/>
                  <a:gd name="connsiteY63" fmla="*/ 262128 h 4517136"/>
                  <a:gd name="connsiteX64" fmla="*/ 1908048 w 4194048"/>
                  <a:gd name="connsiteY64" fmla="*/ 316992 h 4517136"/>
                  <a:gd name="connsiteX65" fmla="*/ 1847088 w 4194048"/>
                  <a:gd name="connsiteY65" fmla="*/ 365760 h 4517136"/>
                  <a:gd name="connsiteX66" fmla="*/ 1749552 w 4194048"/>
                  <a:gd name="connsiteY66" fmla="*/ 414528 h 4517136"/>
                  <a:gd name="connsiteX67" fmla="*/ 1652016 w 4194048"/>
                  <a:gd name="connsiteY67" fmla="*/ 487680 h 4517136"/>
                  <a:gd name="connsiteX68" fmla="*/ 1578864 w 4194048"/>
                  <a:gd name="connsiteY68" fmla="*/ 530352 h 4517136"/>
                  <a:gd name="connsiteX69" fmla="*/ 1536192 w 4194048"/>
                  <a:gd name="connsiteY69" fmla="*/ 609600 h 4517136"/>
                  <a:gd name="connsiteX70" fmla="*/ 1524000 w 4194048"/>
                  <a:gd name="connsiteY70" fmla="*/ 676656 h 4517136"/>
                  <a:gd name="connsiteX71" fmla="*/ 1536192 w 4194048"/>
                  <a:gd name="connsiteY71" fmla="*/ 731520 h 4517136"/>
                  <a:gd name="connsiteX72" fmla="*/ 1566672 w 4194048"/>
                  <a:gd name="connsiteY72" fmla="*/ 780288 h 4517136"/>
                  <a:gd name="connsiteX73" fmla="*/ 1554480 w 4194048"/>
                  <a:gd name="connsiteY73" fmla="*/ 847344 h 4517136"/>
                  <a:gd name="connsiteX74" fmla="*/ 1499616 w 4194048"/>
                  <a:gd name="connsiteY74" fmla="*/ 914400 h 4517136"/>
                  <a:gd name="connsiteX75" fmla="*/ 1420368 w 4194048"/>
                  <a:gd name="connsiteY75" fmla="*/ 950976 h 4517136"/>
                  <a:gd name="connsiteX76" fmla="*/ 1280160 w 4194048"/>
                  <a:gd name="connsiteY76" fmla="*/ 969264 h 4517136"/>
                  <a:gd name="connsiteX77" fmla="*/ 1207008 w 4194048"/>
                  <a:gd name="connsiteY77" fmla="*/ 963168 h 4517136"/>
                  <a:gd name="connsiteX78" fmla="*/ 1194816 w 4194048"/>
                  <a:gd name="connsiteY78" fmla="*/ 932688 h 4517136"/>
                  <a:gd name="connsiteX79" fmla="*/ 1200531 w 4194048"/>
                  <a:gd name="connsiteY79" fmla="*/ 877062 h 4517136"/>
                  <a:gd name="connsiteX80" fmla="*/ 1158240 w 4194048"/>
                  <a:gd name="connsiteY80" fmla="*/ 859536 h 4517136"/>
                  <a:gd name="connsiteX81" fmla="*/ 1103376 w 4194048"/>
                  <a:gd name="connsiteY81" fmla="*/ 822960 h 4517136"/>
                  <a:gd name="connsiteX82" fmla="*/ 1078992 w 4194048"/>
                  <a:gd name="connsiteY82" fmla="*/ 774192 h 4517136"/>
                  <a:gd name="connsiteX83" fmla="*/ 1030224 w 4194048"/>
                  <a:gd name="connsiteY83" fmla="*/ 780288 h 4517136"/>
                  <a:gd name="connsiteX84" fmla="*/ 999744 w 4194048"/>
                  <a:gd name="connsiteY84" fmla="*/ 822960 h 4517136"/>
                  <a:gd name="connsiteX85" fmla="*/ 987552 w 4194048"/>
                  <a:gd name="connsiteY85" fmla="*/ 871728 h 4517136"/>
                  <a:gd name="connsiteX86" fmla="*/ 969264 w 4194048"/>
                  <a:gd name="connsiteY86" fmla="*/ 920496 h 4517136"/>
                  <a:gd name="connsiteX87" fmla="*/ 926592 w 4194048"/>
                  <a:gd name="connsiteY87" fmla="*/ 926592 h 4517136"/>
                  <a:gd name="connsiteX88" fmla="*/ 829056 w 4194048"/>
                  <a:gd name="connsiteY88" fmla="*/ 914400 h 4517136"/>
                  <a:gd name="connsiteX89" fmla="*/ 755904 w 4194048"/>
                  <a:gd name="connsiteY89" fmla="*/ 877824 h 4517136"/>
                  <a:gd name="connsiteX90" fmla="*/ 731520 w 4194048"/>
                  <a:gd name="connsiteY90" fmla="*/ 902208 h 4517136"/>
                  <a:gd name="connsiteX91" fmla="*/ 713232 w 4194048"/>
                  <a:gd name="connsiteY91" fmla="*/ 932688 h 4517136"/>
                  <a:gd name="connsiteX92" fmla="*/ 694944 w 4194048"/>
                  <a:gd name="connsiteY92" fmla="*/ 932688 h 4517136"/>
                  <a:gd name="connsiteX93" fmla="*/ 640080 w 4194048"/>
                  <a:gd name="connsiteY93" fmla="*/ 926592 h 4517136"/>
                  <a:gd name="connsiteX94" fmla="*/ 597408 w 4194048"/>
                  <a:gd name="connsiteY94" fmla="*/ 1005840 h 4517136"/>
                  <a:gd name="connsiteX95" fmla="*/ 609600 w 4194048"/>
                  <a:gd name="connsiteY95" fmla="*/ 1054608 h 4517136"/>
                  <a:gd name="connsiteX96" fmla="*/ 658368 w 4194048"/>
                  <a:gd name="connsiteY96" fmla="*/ 1103376 h 4517136"/>
                  <a:gd name="connsiteX97" fmla="*/ 670560 w 4194048"/>
                  <a:gd name="connsiteY97" fmla="*/ 1176528 h 4517136"/>
                  <a:gd name="connsiteX98" fmla="*/ 670560 w 4194048"/>
                  <a:gd name="connsiteY98" fmla="*/ 1176528 h 4517136"/>
                  <a:gd name="connsiteX99" fmla="*/ 591312 w 4194048"/>
                  <a:gd name="connsiteY99" fmla="*/ 1225296 h 4517136"/>
                  <a:gd name="connsiteX100" fmla="*/ 505968 w 4194048"/>
                  <a:gd name="connsiteY100" fmla="*/ 1213104 h 4517136"/>
                  <a:gd name="connsiteX101" fmla="*/ 420624 w 4194048"/>
                  <a:gd name="connsiteY101" fmla="*/ 1176528 h 4517136"/>
                  <a:gd name="connsiteX102" fmla="*/ 390144 w 4194048"/>
                  <a:gd name="connsiteY102" fmla="*/ 1194816 h 4517136"/>
                  <a:gd name="connsiteX103" fmla="*/ 371856 w 4194048"/>
                  <a:gd name="connsiteY103" fmla="*/ 1255776 h 4517136"/>
                  <a:gd name="connsiteX104" fmla="*/ 329184 w 4194048"/>
                  <a:gd name="connsiteY104" fmla="*/ 1292352 h 4517136"/>
                  <a:gd name="connsiteX105" fmla="*/ 201168 w 4194048"/>
                  <a:gd name="connsiteY105" fmla="*/ 1304544 h 4517136"/>
                  <a:gd name="connsiteX106" fmla="*/ 188976 w 4194048"/>
                  <a:gd name="connsiteY106" fmla="*/ 1335024 h 4517136"/>
                  <a:gd name="connsiteX107" fmla="*/ 213360 w 4194048"/>
                  <a:gd name="connsiteY107" fmla="*/ 1402080 h 4517136"/>
                  <a:gd name="connsiteX108" fmla="*/ 207264 w 4194048"/>
                  <a:gd name="connsiteY108" fmla="*/ 1463040 h 4517136"/>
                  <a:gd name="connsiteX109" fmla="*/ 97536 w 4194048"/>
                  <a:gd name="connsiteY109" fmla="*/ 1493520 h 4517136"/>
                  <a:gd name="connsiteX110" fmla="*/ 36576 w 4194048"/>
                  <a:gd name="connsiteY110" fmla="*/ 1524000 h 4517136"/>
                  <a:gd name="connsiteX111" fmla="*/ 0 w 4194048"/>
                  <a:gd name="connsiteY111" fmla="*/ 1548384 h 4517136"/>
                  <a:gd name="connsiteX112" fmla="*/ 91440 w 4194048"/>
                  <a:gd name="connsiteY112" fmla="*/ 1591056 h 4517136"/>
                  <a:gd name="connsiteX113" fmla="*/ 170688 w 4194048"/>
                  <a:gd name="connsiteY113" fmla="*/ 1615440 h 4517136"/>
                  <a:gd name="connsiteX114" fmla="*/ 195072 w 4194048"/>
                  <a:gd name="connsiteY114" fmla="*/ 1658112 h 4517136"/>
                  <a:gd name="connsiteX115" fmla="*/ 231648 w 4194048"/>
                  <a:gd name="connsiteY115" fmla="*/ 1700784 h 4517136"/>
                  <a:gd name="connsiteX116" fmla="*/ 268224 w 4194048"/>
                  <a:gd name="connsiteY116" fmla="*/ 1755648 h 4517136"/>
                  <a:gd name="connsiteX117" fmla="*/ 237744 w 4194048"/>
                  <a:gd name="connsiteY117" fmla="*/ 1810512 h 4517136"/>
                  <a:gd name="connsiteX118" fmla="*/ 188976 w 4194048"/>
                  <a:gd name="connsiteY118" fmla="*/ 1840992 h 4517136"/>
                  <a:gd name="connsiteX119" fmla="*/ 207264 w 4194048"/>
                  <a:gd name="connsiteY119" fmla="*/ 1901952 h 4517136"/>
                  <a:gd name="connsiteX120" fmla="*/ 213360 w 4194048"/>
                  <a:gd name="connsiteY120" fmla="*/ 2011680 h 4517136"/>
                  <a:gd name="connsiteX121" fmla="*/ 207264 w 4194048"/>
                  <a:gd name="connsiteY121" fmla="*/ 2090928 h 4517136"/>
                  <a:gd name="connsiteX122" fmla="*/ 188976 w 4194048"/>
                  <a:gd name="connsiteY122" fmla="*/ 2139696 h 4517136"/>
                  <a:gd name="connsiteX123" fmla="*/ 219456 w 4194048"/>
                  <a:gd name="connsiteY123" fmla="*/ 2206752 h 4517136"/>
                  <a:gd name="connsiteX124" fmla="*/ 213360 w 4194048"/>
                  <a:gd name="connsiteY124" fmla="*/ 2273808 h 4517136"/>
                  <a:gd name="connsiteX125" fmla="*/ 146304 w 4194048"/>
                  <a:gd name="connsiteY125" fmla="*/ 2316480 h 4517136"/>
                  <a:gd name="connsiteX126" fmla="*/ 121920 w 4194048"/>
                  <a:gd name="connsiteY126" fmla="*/ 2353056 h 4517136"/>
                  <a:gd name="connsiteX127" fmla="*/ 115824 w 4194048"/>
                  <a:gd name="connsiteY127" fmla="*/ 2432304 h 4517136"/>
                  <a:gd name="connsiteX128" fmla="*/ 152400 w 4194048"/>
                  <a:gd name="connsiteY128" fmla="*/ 2456688 h 4517136"/>
                  <a:gd name="connsiteX129" fmla="*/ 176784 w 4194048"/>
                  <a:gd name="connsiteY129" fmla="*/ 2414016 h 4517136"/>
                  <a:gd name="connsiteX130" fmla="*/ 249936 w 4194048"/>
                  <a:gd name="connsiteY130" fmla="*/ 2426208 h 4517136"/>
                  <a:gd name="connsiteX131" fmla="*/ 365760 w 4194048"/>
                  <a:gd name="connsiteY131" fmla="*/ 2517648 h 4517136"/>
                  <a:gd name="connsiteX132" fmla="*/ 420624 w 4194048"/>
                  <a:gd name="connsiteY132" fmla="*/ 2511552 h 4517136"/>
                  <a:gd name="connsiteX133" fmla="*/ 493776 w 4194048"/>
                  <a:gd name="connsiteY133" fmla="*/ 2487168 h 4517136"/>
                  <a:gd name="connsiteX134" fmla="*/ 548640 w 4194048"/>
                  <a:gd name="connsiteY134" fmla="*/ 2474976 h 4517136"/>
                  <a:gd name="connsiteX135" fmla="*/ 579120 w 4194048"/>
                  <a:gd name="connsiteY135" fmla="*/ 2535936 h 4517136"/>
                  <a:gd name="connsiteX136" fmla="*/ 591312 w 4194048"/>
                  <a:gd name="connsiteY136" fmla="*/ 2602992 h 4517136"/>
                  <a:gd name="connsiteX137" fmla="*/ 633984 w 4194048"/>
                  <a:gd name="connsiteY137" fmla="*/ 2657856 h 4517136"/>
                  <a:gd name="connsiteX138" fmla="*/ 640080 w 4194048"/>
                  <a:gd name="connsiteY138" fmla="*/ 2724912 h 4517136"/>
                  <a:gd name="connsiteX139" fmla="*/ 591312 w 4194048"/>
                  <a:gd name="connsiteY139" fmla="*/ 2737104 h 4517136"/>
                  <a:gd name="connsiteX140" fmla="*/ 499872 w 4194048"/>
                  <a:gd name="connsiteY140" fmla="*/ 2718816 h 4517136"/>
                  <a:gd name="connsiteX141" fmla="*/ 475488 w 4194048"/>
                  <a:gd name="connsiteY141" fmla="*/ 2761488 h 4517136"/>
                  <a:gd name="connsiteX142" fmla="*/ 475488 w 4194048"/>
                  <a:gd name="connsiteY142" fmla="*/ 2761488 h 4517136"/>
                  <a:gd name="connsiteX143" fmla="*/ 493776 w 4194048"/>
                  <a:gd name="connsiteY143" fmla="*/ 2871216 h 4517136"/>
                  <a:gd name="connsiteX144" fmla="*/ 469392 w 4194048"/>
                  <a:gd name="connsiteY144" fmla="*/ 2926080 h 4517136"/>
                  <a:gd name="connsiteX145" fmla="*/ 402336 w 4194048"/>
                  <a:gd name="connsiteY145" fmla="*/ 2962656 h 4517136"/>
                  <a:gd name="connsiteX146" fmla="*/ 390144 w 4194048"/>
                  <a:gd name="connsiteY146" fmla="*/ 3054096 h 4517136"/>
                  <a:gd name="connsiteX147" fmla="*/ 347472 w 4194048"/>
                  <a:gd name="connsiteY147" fmla="*/ 3145536 h 4517136"/>
                  <a:gd name="connsiteX148" fmla="*/ 298704 w 4194048"/>
                  <a:gd name="connsiteY148" fmla="*/ 3176016 h 4517136"/>
                  <a:gd name="connsiteX149" fmla="*/ 249936 w 4194048"/>
                  <a:gd name="connsiteY149" fmla="*/ 3169920 h 4517136"/>
                  <a:gd name="connsiteX150" fmla="*/ 329184 w 4194048"/>
                  <a:gd name="connsiteY150" fmla="*/ 3291840 h 4517136"/>
                  <a:gd name="connsiteX151" fmla="*/ 359664 w 4194048"/>
                  <a:gd name="connsiteY151" fmla="*/ 3407664 h 4517136"/>
                  <a:gd name="connsiteX152" fmla="*/ 359664 w 4194048"/>
                  <a:gd name="connsiteY152" fmla="*/ 3444240 h 4517136"/>
                  <a:gd name="connsiteX153" fmla="*/ 323088 w 4194048"/>
                  <a:gd name="connsiteY153" fmla="*/ 3493008 h 4517136"/>
                  <a:gd name="connsiteX154" fmla="*/ 371856 w 4194048"/>
                  <a:gd name="connsiteY154" fmla="*/ 3596640 h 4517136"/>
                  <a:gd name="connsiteX155" fmla="*/ 432816 w 4194048"/>
                  <a:gd name="connsiteY155" fmla="*/ 3633216 h 4517136"/>
                  <a:gd name="connsiteX156" fmla="*/ 621792 w 4194048"/>
                  <a:gd name="connsiteY156" fmla="*/ 3675888 h 4517136"/>
                  <a:gd name="connsiteX157" fmla="*/ 786384 w 4194048"/>
                  <a:gd name="connsiteY157" fmla="*/ 3736848 h 4517136"/>
                  <a:gd name="connsiteX158" fmla="*/ 841248 w 4194048"/>
                  <a:gd name="connsiteY158" fmla="*/ 3803904 h 4517136"/>
                  <a:gd name="connsiteX159" fmla="*/ 914400 w 4194048"/>
                  <a:gd name="connsiteY159" fmla="*/ 3919728 h 4517136"/>
                  <a:gd name="connsiteX160" fmla="*/ 1011936 w 4194048"/>
                  <a:gd name="connsiteY160" fmla="*/ 3992880 h 4517136"/>
                  <a:gd name="connsiteX161" fmla="*/ 1024128 w 4194048"/>
                  <a:gd name="connsiteY161" fmla="*/ 4041648 h 4517136"/>
                  <a:gd name="connsiteX162" fmla="*/ 1018032 w 4194048"/>
                  <a:gd name="connsiteY162" fmla="*/ 4126992 h 4517136"/>
                  <a:gd name="connsiteX163" fmla="*/ 999744 w 4194048"/>
                  <a:gd name="connsiteY163" fmla="*/ 4212336 h 4517136"/>
                  <a:gd name="connsiteX164" fmla="*/ 1054608 w 4194048"/>
                  <a:gd name="connsiteY164" fmla="*/ 4255008 h 4517136"/>
                  <a:gd name="connsiteX165" fmla="*/ 1133856 w 4194048"/>
                  <a:gd name="connsiteY165" fmla="*/ 4248912 h 4517136"/>
                  <a:gd name="connsiteX166" fmla="*/ 1200912 w 4194048"/>
                  <a:gd name="connsiteY166" fmla="*/ 4236720 h 4517136"/>
                  <a:gd name="connsiteX167" fmla="*/ 1298448 w 4194048"/>
                  <a:gd name="connsiteY167" fmla="*/ 4279392 h 4517136"/>
                  <a:gd name="connsiteX168" fmla="*/ 1365504 w 4194048"/>
                  <a:gd name="connsiteY168" fmla="*/ 4322064 h 4517136"/>
                  <a:gd name="connsiteX169" fmla="*/ 1365504 w 4194048"/>
                  <a:gd name="connsiteY169" fmla="*/ 4322064 h 4517136"/>
                  <a:gd name="connsiteX170" fmla="*/ 1402080 w 4194048"/>
                  <a:gd name="connsiteY170" fmla="*/ 4255008 h 4517136"/>
                  <a:gd name="connsiteX171" fmla="*/ 1341120 w 4194048"/>
                  <a:gd name="connsiteY171" fmla="*/ 4181856 h 4517136"/>
                  <a:gd name="connsiteX172" fmla="*/ 1310640 w 4194048"/>
                  <a:gd name="connsiteY172" fmla="*/ 4108704 h 4517136"/>
                  <a:gd name="connsiteX173" fmla="*/ 1316736 w 4194048"/>
                  <a:gd name="connsiteY173" fmla="*/ 4047744 h 4517136"/>
                  <a:gd name="connsiteX174" fmla="*/ 1377696 w 4194048"/>
                  <a:gd name="connsiteY174" fmla="*/ 4029456 h 4517136"/>
                  <a:gd name="connsiteX175" fmla="*/ 1432560 w 4194048"/>
                  <a:gd name="connsiteY175" fmla="*/ 4023360 h 4517136"/>
                  <a:gd name="connsiteX176" fmla="*/ 1438656 w 4194048"/>
                  <a:gd name="connsiteY176" fmla="*/ 3992880 h 4517136"/>
                  <a:gd name="connsiteX177" fmla="*/ 1389888 w 4194048"/>
                  <a:gd name="connsiteY177" fmla="*/ 3919728 h 4517136"/>
                  <a:gd name="connsiteX178" fmla="*/ 1377696 w 4194048"/>
                  <a:gd name="connsiteY178" fmla="*/ 3858768 h 4517136"/>
                  <a:gd name="connsiteX179" fmla="*/ 1463040 w 4194048"/>
                  <a:gd name="connsiteY179" fmla="*/ 3712464 h 4517136"/>
                  <a:gd name="connsiteX180" fmla="*/ 1444752 w 4194048"/>
                  <a:gd name="connsiteY180" fmla="*/ 3675888 h 4517136"/>
                  <a:gd name="connsiteX181" fmla="*/ 1395984 w 4194048"/>
                  <a:gd name="connsiteY181" fmla="*/ 3596640 h 4517136"/>
                  <a:gd name="connsiteX182" fmla="*/ 1395984 w 4194048"/>
                  <a:gd name="connsiteY182" fmla="*/ 3535680 h 4517136"/>
                  <a:gd name="connsiteX183" fmla="*/ 1426464 w 4194048"/>
                  <a:gd name="connsiteY183" fmla="*/ 3425952 h 4517136"/>
                  <a:gd name="connsiteX184" fmla="*/ 1487424 w 4194048"/>
                  <a:gd name="connsiteY184" fmla="*/ 3364992 h 4517136"/>
                  <a:gd name="connsiteX185" fmla="*/ 1536192 w 4194048"/>
                  <a:gd name="connsiteY185" fmla="*/ 3364992 h 4517136"/>
                  <a:gd name="connsiteX186" fmla="*/ 1603248 w 4194048"/>
                  <a:gd name="connsiteY186" fmla="*/ 3407664 h 4517136"/>
                  <a:gd name="connsiteX187" fmla="*/ 1633728 w 4194048"/>
                  <a:gd name="connsiteY187" fmla="*/ 3444240 h 4517136"/>
                  <a:gd name="connsiteX188" fmla="*/ 1694688 w 4194048"/>
                  <a:gd name="connsiteY188" fmla="*/ 3413760 h 4517136"/>
                  <a:gd name="connsiteX189" fmla="*/ 1719072 w 4194048"/>
                  <a:gd name="connsiteY189" fmla="*/ 3377184 h 4517136"/>
                  <a:gd name="connsiteX190" fmla="*/ 1706880 w 4194048"/>
                  <a:gd name="connsiteY190" fmla="*/ 3297936 h 4517136"/>
                  <a:gd name="connsiteX191" fmla="*/ 1706880 w 4194048"/>
                  <a:gd name="connsiteY191" fmla="*/ 3297936 h 4517136"/>
                  <a:gd name="connsiteX192" fmla="*/ 1706880 w 4194048"/>
                  <a:gd name="connsiteY192" fmla="*/ 3224784 h 4517136"/>
                  <a:gd name="connsiteX193" fmla="*/ 1767840 w 4194048"/>
                  <a:gd name="connsiteY193" fmla="*/ 3157728 h 4517136"/>
                  <a:gd name="connsiteX194" fmla="*/ 1865376 w 4194048"/>
                  <a:gd name="connsiteY194" fmla="*/ 3127248 h 4517136"/>
                  <a:gd name="connsiteX195" fmla="*/ 2097024 w 4194048"/>
                  <a:gd name="connsiteY195" fmla="*/ 3078480 h 4517136"/>
                  <a:gd name="connsiteX196" fmla="*/ 2182368 w 4194048"/>
                  <a:gd name="connsiteY196" fmla="*/ 3096768 h 4517136"/>
                  <a:gd name="connsiteX197" fmla="*/ 2249424 w 4194048"/>
                  <a:gd name="connsiteY197" fmla="*/ 3163824 h 4517136"/>
                  <a:gd name="connsiteX198" fmla="*/ 2292096 w 4194048"/>
                  <a:gd name="connsiteY198" fmla="*/ 3322320 h 4517136"/>
                  <a:gd name="connsiteX199" fmla="*/ 2310384 w 4194048"/>
                  <a:gd name="connsiteY199" fmla="*/ 3413760 h 4517136"/>
                  <a:gd name="connsiteX200" fmla="*/ 2334768 w 4194048"/>
                  <a:gd name="connsiteY200" fmla="*/ 3493008 h 4517136"/>
                  <a:gd name="connsiteX201" fmla="*/ 2292096 w 4194048"/>
                  <a:gd name="connsiteY201" fmla="*/ 3614928 h 4517136"/>
                  <a:gd name="connsiteX202" fmla="*/ 2237232 w 4194048"/>
                  <a:gd name="connsiteY202" fmla="*/ 3621024 h 4517136"/>
                  <a:gd name="connsiteX203" fmla="*/ 2182368 w 4194048"/>
                  <a:gd name="connsiteY203" fmla="*/ 3694176 h 4517136"/>
                  <a:gd name="connsiteX204" fmla="*/ 2231136 w 4194048"/>
                  <a:gd name="connsiteY204" fmla="*/ 3749040 h 4517136"/>
                  <a:gd name="connsiteX205" fmla="*/ 2200656 w 4194048"/>
                  <a:gd name="connsiteY205" fmla="*/ 3816096 h 4517136"/>
                  <a:gd name="connsiteX206" fmla="*/ 2157984 w 4194048"/>
                  <a:gd name="connsiteY206" fmla="*/ 3822192 h 4517136"/>
                  <a:gd name="connsiteX207" fmla="*/ 2109216 w 4194048"/>
                  <a:gd name="connsiteY207" fmla="*/ 3938016 h 4517136"/>
                  <a:gd name="connsiteX208" fmla="*/ 2090928 w 4194048"/>
                  <a:gd name="connsiteY208" fmla="*/ 4035552 h 4517136"/>
                  <a:gd name="connsiteX209" fmla="*/ 2048256 w 4194048"/>
                  <a:gd name="connsiteY209" fmla="*/ 4059936 h 4517136"/>
                  <a:gd name="connsiteX210" fmla="*/ 1969008 w 4194048"/>
                  <a:gd name="connsiteY210" fmla="*/ 4084320 h 4517136"/>
                  <a:gd name="connsiteX211" fmla="*/ 1914144 w 4194048"/>
                  <a:gd name="connsiteY211" fmla="*/ 4066032 h 4517136"/>
                  <a:gd name="connsiteX212" fmla="*/ 1877568 w 4194048"/>
                  <a:gd name="connsiteY212" fmla="*/ 4023360 h 4517136"/>
                  <a:gd name="connsiteX213" fmla="*/ 1877568 w 4194048"/>
                  <a:gd name="connsiteY213" fmla="*/ 4023360 h 4517136"/>
                  <a:gd name="connsiteX214" fmla="*/ 1798320 w 4194048"/>
                  <a:gd name="connsiteY214" fmla="*/ 4041648 h 4517136"/>
                  <a:gd name="connsiteX215" fmla="*/ 1792224 w 4194048"/>
                  <a:gd name="connsiteY215" fmla="*/ 4126992 h 4517136"/>
                  <a:gd name="connsiteX216" fmla="*/ 1822704 w 4194048"/>
                  <a:gd name="connsiteY216" fmla="*/ 4200144 h 4517136"/>
                  <a:gd name="connsiteX217" fmla="*/ 1834896 w 4194048"/>
                  <a:gd name="connsiteY217" fmla="*/ 4297680 h 4517136"/>
                  <a:gd name="connsiteX218" fmla="*/ 1840992 w 4194048"/>
                  <a:gd name="connsiteY218" fmla="*/ 4395216 h 4517136"/>
                  <a:gd name="connsiteX219" fmla="*/ 1956816 w 4194048"/>
                  <a:gd name="connsiteY219" fmla="*/ 4468368 h 4517136"/>
                  <a:gd name="connsiteX220" fmla="*/ 2090928 w 4194048"/>
                  <a:gd name="connsiteY220" fmla="*/ 4407408 h 4517136"/>
                  <a:gd name="connsiteX221" fmla="*/ 2133600 w 4194048"/>
                  <a:gd name="connsiteY221" fmla="*/ 4425696 h 4517136"/>
                  <a:gd name="connsiteX222" fmla="*/ 2249424 w 4194048"/>
                  <a:gd name="connsiteY222" fmla="*/ 4492752 h 4517136"/>
                  <a:gd name="connsiteX223" fmla="*/ 2334768 w 4194048"/>
                  <a:gd name="connsiteY223" fmla="*/ 4517136 h 4517136"/>
                  <a:gd name="connsiteX224" fmla="*/ 2383536 w 4194048"/>
                  <a:gd name="connsiteY224" fmla="*/ 4468368 h 4517136"/>
                  <a:gd name="connsiteX225" fmla="*/ 2493264 w 4194048"/>
                  <a:gd name="connsiteY225" fmla="*/ 4468368 h 4517136"/>
                  <a:gd name="connsiteX226" fmla="*/ 2535936 w 4194048"/>
                  <a:gd name="connsiteY226" fmla="*/ 4309872 h 4517136"/>
                  <a:gd name="connsiteX227" fmla="*/ 2602992 w 4194048"/>
                  <a:gd name="connsiteY227" fmla="*/ 4273296 h 4517136"/>
                  <a:gd name="connsiteX228" fmla="*/ 2731008 w 4194048"/>
                  <a:gd name="connsiteY228" fmla="*/ 4334256 h 4517136"/>
                  <a:gd name="connsiteX229" fmla="*/ 2810256 w 4194048"/>
                  <a:gd name="connsiteY229" fmla="*/ 4358640 h 4517136"/>
                  <a:gd name="connsiteX230" fmla="*/ 2810256 w 4194048"/>
                  <a:gd name="connsiteY230" fmla="*/ 4358640 h 4517136"/>
                  <a:gd name="connsiteX231" fmla="*/ 2889504 w 4194048"/>
                  <a:gd name="connsiteY231" fmla="*/ 4291584 h 4517136"/>
                  <a:gd name="connsiteX232" fmla="*/ 2962656 w 4194048"/>
                  <a:gd name="connsiteY232" fmla="*/ 4291584 h 4517136"/>
                  <a:gd name="connsiteX233" fmla="*/ 3011424 w 4194048"/>
                  <a:gd name="connsiteY233" fmla="*/ 4297680 h 4517136"/>
                  <a:gd name="connsiteX234" fmla="*/ 2993136 w 4194048"/>
                  <a:gd name="connsiteY234" fmla="*/ 4267200 h 4517136"/>
                  <a:gd name="connsiteX235" fmla="*/ 2944368 w 4194048"/>
                  <a:gd name="connsiteY235" fmla="*/ 4212336 h 4517136"/>
                  <a:gd name="connsiteX236" fmla="*/ 2962656 w 4194048"/>
                  <a:gd name="connsiteY236" fmla="*/ 4169664 h 4517136"/>
                  <a:gd name="connsiteX237" fmla="*/ 3090672 w 4194048"/>
                  <a:gd name="connsiteY237" fmla="*/ 4120896 h 4517136"/>
                  <a:gd name="connsiteX238" fmla="*/ 3176016 w 4194048"/>
                  <a:gd name="connsiteY238" fmla="*/ 4066032 h 4517136"/>
                  <a:gd name="connsiteX239" fmla="*/ 3261360 w 4194048"/>
                  <a:gd name="connsiteY239" fmla="*/ 4072128 h 4517136"/>
                  <a:gd name="connsiteX240" fmla="*/ 3407664 w 4194048"/>
                  <a:gd name="connsiteY240" fmla="*/ 4090416 h 4517136"/>
                  <a:gd name="connsiteX241" fmla="*/ 3486912 w 4194048"/>
                  <a:gd name="connsiteY241" fmla="*/ 4139184 h 4517136"/>
                  <a:gd name="connsiteX242" fmla="*/ 3480816 w 4194048"/>
                  <a:gd name="connsiteY242" fmla="*/ 4206240 h 4517136"/>
                  <a:gd name="connsiteX243" fmla="*/ 3480816 w 4194048"/>
                  <a:gd name="connsiteY243" fmla="*/ 4206240 h 4517136"/>
                  <a:gd name="connsiteX244" fmla="*/ 3553968 w 4194048"/>
                  <a:gd name="connsiteY244" fmla="*/ 4236720 h 4517136"/>
                  <a:gd name="connsiteX245" fmla="*/ 3645408 w 4194048"/>
                  <a:gd name="connsiteY245" fmla="*/ 4194048 h 4517136"/>
                  <a:gd name="connsiteX246" fmla="*/ 3718560 w 4194048"/>
                  <a:gd name="connsiteY246" fmla="*/ 4187952 h 4517136"/>
                  <a:gd name="connsiteX247" fmla="*/ 3858768 w 4194048"/>
                  <a:gd name="connsiteY247" fmla="*/ 4236720 h 4517136"/>
                  <a:gd name="connsiteX248" fmla="*/ 3895344 w 4194048"/>
                  <a:gd name="connsiteY248" fmla="*/ 4267200 h 4517136"/>
                  <a:gd name="connsiteX249" fmla="*/ 3913632 w 4194048"/>
                  <a:gd name="connsiteY249" fmla="*/ 4261104 h 4517136"/>
                  <a:gd name="connsiteX250" fmla="*/ 3913632 w 4194048"/>
                  <a:gd name="connsiteY250" fmla="*/ 4200144 h 4517136"/>
                  <a:gd name="connsiteX251" fmla="*/ 3968496 w 4194048"/>
                  <a:gd name="connsiteY251" fmla="*/ 4120896 h 4517136"/>
                  <a:gd name="connsiteX252" fmla="*/ 3980688 w 4194048"/>
                  <a:gd name="connsiteY252" fmla="*/ 4035552 h 4517136"/>
                  <a:gd name="connsiteX253" fmla="*/ 4023360 w 4194048"/>
                  <a:gd name="connsiteY253" fmla="*/ 3889248 h 4517136"/>
                  <a:gd name="connsiteX254" fmla="*/ 4059936 w 4194048"/>
                  <a:gd name="connsiteY254" fmla="*/ 3694176 h 4517136"/>
                  <a:gd name="connsiteX255" fmla="*/ 4102608 w 4194048"/>
                  <a:gd name="connsiteY255" fmla="*/ 3456432 h 4517136"/>
                  <a:gd name="connsiteX256" fmla="*/ 4145280 w 4194048"/>
                  <a:gd name="connsiteY256" fmla="*/ 3304032 h 4517136"/>
                  <a:gd name="connsiteX257" fmla="*/ 4175760 w 4194048"/>
                  <a:gd name="connsiteY257" fmla="*/ 3194304 h 4517136"/>
                  <a:gd name="connsiteX258" fmla="*/ 4194048 w 4194048"/>
                  <a:gd name="connsiteY258" fmla="*/ 3133344 h 4517136"/>
                  <a:gd name="connsiteX259" fmla="*/ 4175760 w 4194048"/>
                  <a:gd name="connsiteY259" fmla="*/ 3035808 h 4517136"/>
                  <a:gd name="connsiteX260" fmla="*/ 4163568 w 4194048"/>
                  <a:gd name="connsiteY260" fmla="*/ 2956560 h 4517136"/>
                  <a:gd name="connsiteX261" fmla="*/ 4139184 w 4194048"/>
                  <a:gd name="connsiteY261" fmla="*/ 2913888 h 4517136"/>
                  <a:gd name="connsiteX262" fmla="*/ 4096512 w 4194048"/>
                  <a:gd name="connsiteY262" fmla="*/ 2944368 h 4517136"/>
                  <a:gd name="connsiteX263" fmla="*/ 4059936 w 4194048"/>
                  <a:gd name="connsiteY263" fmla="*/ 3048000 h 4517136"/>
                  <a:gd name="connsiteX264" fmla="*/ 3998976 w 4194048"/>
                  <a:gd name="connsiteY264" fmla="*/ 3127248 h 4517136"/>
                  <a:gd name="connsiteX265" fmla="*/ 3925824 w 4194048"/>
                  <a:gd name="connsiteY265" fmla="*/ 3182112 h 4517136"/>
                  <a:gd name="connsiteX266" fmla="*/ 3858768 w 4194048"/>
                  <a:gd name="connsiteY266" fmla="*/ 3182112 h 4517136"/>
                  <a:gd name="connsiteX267" fmla="*/ 3822192 w 4194048"/>
                  <a:gd name="connsiteY267" fmla="*/ 3102864 h 4517136"/>
                  <a:gd name="connsiteX268" fmla="*/ 3834384 w 4194048"/>
                  <a:gd name="connsiteY268" fmla="*/ 2999232 h 4517136"/>
                  <a:gd name="connsiteX269" fmla="*/ 3852672 w 4194048"/>
                  <a:gd name="connsiteY269" fmla="*/ 2901696 h 4517136"/>
                  <a:gd name="connsiteX270" fmla="*/ 3779520 w 4194048"/>
                  <a:gd name="connsiteY270" fmla="*/ 2761488 h 4517136"/>
                  <a:gd name="connsiteX271" fmla="*/ 3718560 w 4194048"/>
                  <a:gd name="connsiteY271" fmla="*/ 2627376 h 4517136"/>
                  <a:gd name="connsiteX272" fmla="*/ 3742944 w 4194048"/>
                  <a:gd name="connsiteY272" fmla="*/ 2542032 h 4517136"/>
                  <a:gd name="connsiteX273" fmla="*/ 3742944 w 4194048"/>
                  <a:gd name="connsiteY273" fmla="*/ 2468880 h 4517136"/>
                  <a:gd name="connsiteX274" fmla="*/ 3712464 w 4194048"/>
                  <a:gd name="connsiteY274" fmla="*/ 2231136 h 4517136"/>
                  <a:gd name="connsiteX275" fmla="*/ 3724656 w 4194048"/>
                  <a:gd name="connsiteY275" fmla="*/ 2151888 h 4517136"/>
                  <a:gd name="connsiteX276" fmla="*/ 3828288 w 4194048"/>
                  <a:gd name="connsiteY276" fmla="*/ 2005584 h 4517136"/>
                  <a:gd name="connsiteX277" fmla="*/ 3852672 w 4194048"/>
                  <a:gd name="connsiteY277" fmla="*/ 1914144 h 4517136"/>
                  <a:gd name="connsiteX278" fmla="*/ 3864864 w 4194048"/>
                  <a:gd name="connsiteY278" fmla="*/ 1743456 h 4517136"/>
                  <a:gd name="connsiteX279" fmla="*/ 3895344 w 4194048"/>
                  <a:gd name="connsiteY279" fmla="*/ 1627632 h 4517136"/>
                  <a:gd name="connsiteX0" fmla="*/ 3895344 w 4194048"/>
                  <a:gd name="connsiteY0" fmla="*/ 1627632 h 4517136"/>
                  <a:gd name="connsiteX1" fmla="*/ 3858768 w 4194048"/>
                  <a:gd name="connsiteY1" fmla="*/ 1548384 h 4517136"/>
                  <a:gd name="connsiteX2" fmla="*/ 3852672 w 4194048"/>
                  <a:gd name="connsiteY2" fmla="*/ 1487424 h 4517136"/>
                  <a:gd name="connsiteX3" fmla="*/ 3828288 w 4194048"/>
                  <a:gd name="connsiteY3" fmla="*/ 1438656 h 4517136"/>
                  <a:gd name="connsiteX4" fmla="*/ 3785616 w 4194048"/>
                  <a:gd name="connsiteY4" fmla="*/ 1408176 h 4517136"/>
                  <a:gd name="connsiteX5" fmla="*/ 3749040 w 4194048"/>
                  <a:gd name="connsiteY5" fmla="*/ 1395984 h 4517136"/>
                  <a:gd name="connsiteX6" fmla="*/ 3706368 w 4194048"/>
                  <a:gd name="connsiteY6" fmla="*/ 1426464 h 4517136"/>
                  <a:gd name="connsiteX7" fmla="*/ 3706368 w 4194048"/>
                  <a:gd name="connsiteY7" fmla="*/ 1426464 h 4517136"/>
                  <a:gd name="connsiteX8" fmla="*/ 3535680 w 4194048"/>
                  <a:gd name="connsiteY8" fmla="*/ 1365504 h 4517136"/>
                  <a:gd name="connsiteX9" fmla="*/ 3499104 w 4194048"/>
                  <a:gd name="connsiteY9" fmla="*/ 1322832 h 4517136"/>
                  <a:gd name="connsiteX10" fmla="*/ 3511296 w 4194048"/>
                  <a:gd name="connsiteY10" fmla="*/ 1255776 h 4517136"/>
                  <a:gd name="connsiteX11" fmla="*/ 3480816 w 4194048"/>
                  <a:gd name="connsiteY11" fmla="*/ 1158240 h 4517136"/>
                  <a:gd name="connsiteX12" fmla="*/ 3450336 w 4194048"/>
                  <a:gd name="connsiteY12" fmla="*/ 1085088 h 4517136"/>
                  <a:gd name="connsiteX13" fmla="*/ 3462528 w 4194048"/>
                  <a:gd name="connsiteY13" fmla="*/ 1011936 h 4517136"/>
                  <a:gd name="connsiteX14" fmla="*/ 3505200 w 4194048"/>
                  <a:gd name="connsiteY14" fmla="*/ 957072 h 4517136"/>
                  <a:gd name="connsiteX15" fmla="*/ 3517392 w 4194048"/>
                  <a:gd name="connsiteY15" fmla="*/ 920496 h 4517136"/>
                  <a:gd name="connsiteX16" fmla="*/ 3517392 w 4194048"/>
                  <a:gd name="connsiteY16" fmla="*/ 920496 h 4517136"/>
                  <a:gd name="connsiteX17" fmla="*/ 3499104 w 4194048"/>
                  <a:gd name="connsiteY17" fmla="*/ 865632 h 4517136"/>
                  <a:gd name="connsiteX18" fmla="*/ 3505200 w 4194048"/>
                  <a:gd name="connsiteY18" fmla="*/ 816864 h 4517136"/>
                  <a:gd name="connsiteX19" fmla="*/ 3486912 w 4194048"/>
                  <a:gd name="connsiteY19" fmla="*/ 786384 h 4517136"/>
                  <a:gd name="connsiteX20" fmla="*/ 3438144 w 4194048"/>
                  <a:gd name="connsiteY20" fmla="*/ 804672 h 4517136"/>
                  <a:gd name="connsiteX21" fmla="*/ 3389376 w 4194048"/>
                  <a:gd name="connsiteY21" fmla="*/ 816864 h 4517136"/>
                  <a:gd name="connsiteX22" fmla="*/ 3291840 w 4194048"/>
                  <a:gd name="connsiteY22" fmla="*/ 786384 h 4517136"/>
                  <a:gd name="connsiteX23" fmla="*/ 3230880 w 4194048"/>
                  <a:gd name="connsiteY23" fmla="*/ 737616 h 4517136"/>
                  <a:gd name="connsiteX24" fmla="*/ 3206496 w 4194048"/>
                  <a:gd name="connsiteY24" fmla="*/ 664464 h 4517136"/>
                  <a:gd name="connsiteX25" fmla="*/ 3133344 w 4194048"/>
                  <a:gd name="connsiteY25" fmla="*/ 615696 h 4517136"/>
                  <a:gd name="connsiteX26" fmla="*/ 3072384 w 4194048"/>
                  <a:gd name="connsiteY26" fmla="*/ 548640 h 4517136"/>
                  <a:gd name="connsiteX27" fmla="*/ 3035808 w 4194048"/>
                  <a:gd name="connsiteY27" fmla="*/ 420624 h 4517136"/>
                  <a:gd name="connsiteX28" fmla="*/ 3029712 w 4194048"/>
                  <a:gd name="connsiteY28" fmla="*/ 353568 h 4517136"/>
                  <a:gd name="connsiteX29" fmla="*/ 3072384 w 4194048"/>
                  <a:gd name="connsiteY29" fmla="*/ 274320 h 4517136"/>
                  <a:gd name="connsiteX30" fmla="*/ 3115056 w 4194048"/>
                  <a:gd name="connsiteY30" fmla="*/ 249936 h 4517136"/>
                  <a:gd name="connsiteX31" fmla="*/ 3139440 w 4194048"/>
                  <a:gd name="connsiteY31" fmla="*/ 243840 h 4517136"/>
                  <a:gd name="connsiteX32" fmla="*/ 3212592 w 4194048"/>
                  <a:gd name="connsiteY32" fmla="*/ 268224 h 4517136"/>
                  <a:gd name="connsiteX33" fmla="*/ 3267456 w 4194048"/>
                  <a:gd name="connsiteY33" fmla="*/ 249936 h 4517136"/>
                  <a:gd name="connsiteX34" fmla="*/ 3273552 w 4194048"/>
                  <a:gd name="connsiteY34" fmla="*/ 219456 h 4517136"/>
                  <a:gd name="connsiteX35" fmla="*/ 3163824 w 4194048"/>
                  <a:gd name="connsiteY35" fmla="*/ 170688 h 4517136"/>
                  <a:gd name="connsiteX36" fmla="*/ 3115056 w 4194048"/>
                  <a:gd name="connsiteY36" fmla="*/ 146304 h 4517136"/>
                  <a:gd name="connsiteX37" fmla="*/ 3072384 w 4194048"/>
                  <a:gd name="connsiteY37" fmla="*/ 158496 h 4517136"/>
                  <a:gd name="connsiteX38" fmla="*/ 3035808 w 4194048"/>
                  <a:gd name="connsiteY38" fmla="*/ 207264 h 4517136"/>
                  <a:gd name="connsiteX39" fmla="*/ 2980944 w 4194048"/>
                  <a:gd name="connsiteY39" fmla="*/ 207264 h 4517136"/>
                  <a:gd name="connsiteX40" fmla="*/ 2822448 w 4194048"/>
                  <a:gd name="connsiteY40" fmla="*/ 176784 h 4517136"/>
                  <a:gd name="connsiteX41" fmla="*/ 2761488 w 4194048"/>
                  <a:gd name="connsiteY41" fmla="*/ 170688 h 4517136"/>
                  <a:gd name="connsiteX42" fmla="*/ 2700528 w 4194048"/>
                  <a:gd name="connsiteY42" fmla="*/ 152400 h 4517136"/>
                  <a:gd name="connsiteX43" fmla="*/ 2688336 w 4194048"/>
                  <a:gd name="connsiteY43" fmla="*/ 140208 h 4517136"/>
                  <a:gd name="connsiteX44" fmla="*/ 2651760 w 4194048"/>
                  <a:gd name="connsiteY44" fmla="*/ 182880 h 4517136"/>
                  <a:gd name="connsiteX45" fmla="*/ 2633472 w 4194048"/>
                  <a:gd name="connsiteY45" fmla="*/ 188976 h 4517136"/>
                  <a:gd name="connsiteX46" fmla="*/ 2572512 w 4194048"/>
                  <a:gd name="connsiteY46" fmla="*/ 195072 h 4517136"/>
                  <a:gd name="connsiteX47" fmla="*/ 2554224 w 4194048"/>
                  <a:gd name="connsiteY47" fmla="*/ 140208 h 4517136"/>
                  <a:gd name="connsiteX48" fmla="*/ 2535936 w 4194048"/>
                  <a:gd name="connsiteY48" fmla="*/ 97536 h 4517136"/>
                  <a:gd name="connsiteX49" fmla="*/ 2493264 w 4194048"/>
                  <a:gd name="connsiteY49" fmla="*/ 73152 h 4517136"/>
                  <a:gd name="connsiteX50" fmla="*/ 2468880 w 4194048"/>
                  <a:gd name="connsiteY50" fmla="*/ 36576 h 4517136"/>
                  <a:gd name="connsiteX51" fmla="*/ 2456688 w 4194048"/>
                  <a:gd name="connsiteY51" fmla="*/ 0 h 4517136"/>
                  <a:gd name="connsiteX52" fmla="*/ 2426208 w 4194048"/>
                  <a:gd name="connsiteY52" fmla="*/ 0 h 4517136"/>
                  <a:gd name="connsiteX53" fmla="*/ 2292096 w 4194048"/>
                  <a:gd name="connsiteY53" fmla="*/ 30480 h 4517136"/>
                  <a:gd name="connsiteX54" fmla="*/ 2292096 w 4194048"/>
                  <a:gd name="connsiteY54" fmla="*/ 60960 h 4517136"/>
                  <a:gd name="connsiteX55" fmla="*/ 2316480 w 4194048"/>
                  <a:gd name="connsiteY55" fmla="*/ 109728 h 4517136"/>
                  <a:gd name="connsiteX56" fmla="*/ 2328672 w 4194048"/>
                  <a:gd name="connsiteY56" fmla="*/ 164592 h 4517136"/>
                  <a:gd name="connsiteX57" fmla="*/ 2298192 w 4194048"/>
                  <a:gd name="connsiteY57" fmla="*/ 243840 h 4517136"/>
                  <a:gd name="connsiteX58" fmla="*/ 2261616 w 4194048"/>
                  <a:gd name="connsiteY58" fmla="*/ 286512 h 4517136"/>
                  <a:gd name="connsiteX59" fmla="*/ 2206752 w 4194048"/>
                  <a:gd name="connsiteY59" fmla="*/ 292608 h 4517136"/>
                  <a:gd name="connsiteX60" fmla="*/ 2072640 w 4194048"/>
                  <a:gd name="connsiteY60" fmla="*/ 243840 h 4517136"/>
                  <a:gd name="connsiteX61" fmla="*/ 2042160 w 4194048"/>
                  <a:gd name="connsiteY61" fmla="*/ 237744 h 4517136"/>
                  <a:gd name="connsiteX62" fmla="*/ 1999488 w 4194048"/>
                  <a:gd name="connsiteY62" fmla="*/ 262128 h 4517136"/>
                  <a:gd name="connsiteX63" fmla="*/ 1944624 w 4194048"/>
                  <a:gd name="connsiteY63" fmla="*/ 262128 h 4517136"/>
                  <a:gd name="connsiteX64" fmla="*/ 1908048 w 4194048"/>
                  <a:gd name="connsiteY64" fmla="*/ 316992 h 4517136"/>
                  <a:gd name="connsiteX65" fmla="*/ 1847088 w 4194048"/>
                  <a:gd name="connsiteY65" fmla="*/ 365760 h 4517136"/>
                  <a:gd name="connsiteX66" fmla="*/ 1749552 w 4194048"/>
                  <a:gd name="connsiteY66" fmla="*/ 414528 h 4517136"/>
                  <a:gd name="connsiteX67" fmla="*/ 1652016 w 4194048"/>
                  <a:gd name="connsiteY67" fmla="*/ 487680 h 4517136"/>
                  <a:gd name="connsiteX68" fmla="*/ 1578864 w 4194048"/>
                  <a:gd name="connsiteY68" fmla="*/ 530352 h 4517136"/>
                  <a:gd name="connsiteX69" fmla="*/ 1536192 w 4194048"/>
                  <a:gd name="connsiteY69" fmla="*/ 609600 h 4517136"/>
                  <a:gd name="connsiteX70" fmla="*/ 1524000 w 4194048"/>
                  <a:gd name="connsiteY70" fmla="*/ 676656 h 4517136"/>
                  <a:gd name="connsiteX71" fmla="*/ 1536192 w 4194048"/>
                  <a:gd name="connsiteY71" fmla="*/ 731520 h 4517136"/>
                  <a:gd name="connsiteX72" fmla="*/ 1566672 w 4194048"/>
                  <a:gd name="connsiteY72" fmla="*/ 780288 h 4517136"/>
                  <a:gd name="connsiteX73" fmla="*/ 1554480 w 4194048"/>
                  <a:gd name="connsiteY73" fmla="*/ 847344 h 4517136"/>
                  <a:gd name="connsiteX74" fmla="*/ 1499616 w 4194048"/>
                  <a:gd name="connsiteY74" fmla="*/ 914400 h 4517136"/>
                  <a:gd name="connsiteX75" fmla="*/ 1420368 w 4194048"/>
                  <a:gd name="connsiteY75" fmla="*/ 950976 h 4517136"/>
                  <a:gd name="connsiteX76" fmla="*/ 1283970 w 4194048"/>
                  <a:gd name="connsiteY76" fmla="*/ 957834 h 4517136"/>
                  <a:gd name="connsiteX77" fmla="*/ 1207008 w 4194048"/>
                  <a:gd name="connsiteY77" fmla="*/ 963168 h 4517136"/>
                  <a:gd name="connsiteX78" fmla="*/ 1194816 w 4194048"/>
                  <a:gd name="connsiteY78" fmla="*/ 932688 h 4517136"/>
                  <a:gd name="connsiteX79" fmla="*/ 1200531 w 4194048"/>
                  <a:gd name="connsiteY79" fmla="*/ 877062 h 4517136"/>
                  <a:gd name="connsiteX80" fmla="*/ 1158240 w 4194048"/>
                  <a:gd name="connsiteY80" fmla="*/ 859536 h 4517136"/>
                  <a:gd name="connsiteX81" fmla="*/ 1103376 w 4194048"/>
                  <a:gd name="connsiteY81" fmla="*/ 822960 h 4517136"/>
                  <a:gd name="connsiteX82" fmla="*/ 1078992 w 4194048"/>
                  <a:gd name="connsiteY82" fmla="*/ 774192 h 4517136"/>
                  <a:gd name="connsiteX83" fmla="*/ 1030224 w 4194048"/>
                  <a:gd name="connsiteY83" fmla="*/ 780288 h 4517136"/>
                  <a:gd name="connsiteX84" fmla="*/ 999744 w 4194048"/>
                  <a:gd name="connsiteY84" fmla="*/ 822960 h 4517136"/>
                  <a:gd name="connsiteX85" fmla="*/ 987552 w 4194048"/>
                  <a:gd name="connsiteY85" fmla="*/ 871728 h 4517136"/>
                  <a:gd name="connsiteX86" fmla="*/ 969264 w 4194048"/>
                  <a:gd name="connsiteY86" fmla="*/ 920496 h 4517136"/>
                  <a:gd name="connsiteX87" fmla="*/ 926592 w 4194048"/>
                  <a:gd name="connsiteY87" fmla="*/ 926592 h 4517136"/>
                  <a:gd name="connsiteX88" fmla="*/ 829056 w 4194048"/>
                  <a:gd name="connsiteY88" fmla="*/ 914400 h 4517136"/>
                  <a:gd name="connsiteX89" fmla="*/ 755904 w 4194048"/>
                  <a:gd name="connsiteY89" fmla="*/ 877824 h 4517136"/>
                  <a:gd name="connsiteX90" fmla="*/ 731520 w 4194048"/>
                  <a:gd name="connsiteY90" fmla="*/ 902208 h 4517136"/>
                  <a:gd name="connsiteX91" fmla="*/ 713232 w 4194048"/>
                  <a:gd name="connsiteY91" fmla="*/ 932688 h 4517136"/>
                  <a:gd name="connsiteX92" fmla="*/ 694944 w 4194048"/>
                  <a:gd name="connsiteY92" fmla="*/ 932688 h 4517136"/>
                  <a:gd name="connsiteX93" fmla="*/ 640080 w 4194048"/>
                  <a:gd name="connsiteY93" fmla="*/ 926592 h 4517136"/>
                  <a:gd name="connsiteX94" fmla="*/ 597408 w 4194048"/>
                  <a:gd name="connsiteY94" fmla="*/ 1005840 h 4517136"/>
                  <a:gd name="connsiteX95" fmla="*/ 609600 w 4194048"/>
                  <a:gd name="connsiteY95" fmla="*/ 1054608 h 4517136"/>
                  <a:gd name="connsiteX96" fmla="*/ 658368 w 4194048"/>
                  <a:gd name="connsiteY96" fmla="*/ 1103376 h 4517136"/>
                  <a:gd name="connsiteX97" fmla="*/ 670560 w 4194048"/>
                  <a:gd name="connsiteY97" fmla="*/ 1176528 h 4517136"/>
                  <a:gd name="connsiteX98" fmla="*/ 670560 w 4194048"/>
                  <a:gd name="connsiteY98" fmla="*/ 1176528 h 4517136"/>
                  <a:gd name="connsiteX99" fmla="*/ 591312 w 4194048"/>
                  <a:gd name="connsiteY99" fmla="*/ 1225296 h 4517136"/>
                  <a:gd name="connsiteX100" fmla="*/ 505968 w 4194048"/>
                  <a:gd name="connsiteY100" fmla="*/ 1213104 h 4517136"/>
                  <a:gd name="connsiteX101" fmla="*/ 420624 w 4194048"/>
                  <a:gd name="connsiteY101" fmla="*/ 1176528 h 4517136"/>
                  <a:gd name="connsiteX102" fmla="*/ 390144 w 4194048"/>
                  <a:gd name="connsiteY102" fmla="*/ 1194816 h 4517136"/>
                  <a:gd name="connsiteX103" fmla="*/ 371856 w 4194048"/>
                  <a:gd name="connsiteY103" fmla="*/ 1255776 h 4517136"/>
                  <a:gd name="connsiteX104" fmla="*/ 329184 w 4194048"/>
                  <a:gd name="connsiteY104" fmla="*/ 1292352 h 4517136"/>
                  <a:gd name="connsiteX105" fmla="*/ 201168 w 4194048"/>
                  <a:gd name="connsiteY105" fmla="*/ 1304544 h 4517136"/>
                  <a:gd name="connsiteX106" fmla="*/ 188976 w 4194048"/>
                  <a:gd name="connsiteY106" fmla="*/ 1335024 h 4517136"/>
                  <a:gd name="connsiteX107" fmla="*/ 213360 w 4194048"/>
                  <a:gd name="connsiteY107" fmla="*/ 1402080 h 4517136"/>
                  <a:gd name="connsiteX108" fmla="*/ 207264 w 4194048"/>
                  <a:gd name="connsiteY108" fmla="*/ 1463040 h 4517136"/>
                  <a:gd name="connsiteX109" fmla="*/ 97536 w 4194048"/>
                  <a:gd name="connsiteY109" fmla="*/ 1493520 h 4517136"/>
                  <a:gd name="connsiteX110" fmla="*/ 36576 w 4194048"/>
                  <a:gd name="connsiteY110" fmla="*/ 1524000 h 4517136"/>
                  <a:gd name="connsiteX111" fmla="*/ 0 w 4194048"/>
                  <a:gd name="connsiteY111" fmla="*/ 1548384 h 4517136"/>
                  <a:gd name="connsiteX112" fmla="*/ 91440 w 4194048"/>
                  <a:gd name="connsiteY112" fmla="*/ 1591056 h 4517136"/>
                  <a:gd name="connsiteX113" fmla="*/ 170688 w 4194048"/>
                  <a:gd name="connsiteY113" fmla="*/ 1615440 h 4517136"/>
                  <a:gd name="connsiteX114" fmla="*/ 195072 w 4194048"/>
                  <a:gd name="connsiteY114" fmla="*/ 1658112 h 4517136"/>
                  <a:gd name="connsiteX115" fmla="*/ 231648 w 4194048"/>
                  <a:gd name="connsiteY115" fmla="*/ 1700784 h 4517136"/>
                  <a:gd name="connsiteX116" fmla="*/ 268224 w 4194048"/>
                  <a:gd name="connsiteY116" fmla="*/ 1755648 h 4517136"/>
                  <a:gd name="connsiteX117" fmla="*/ 237744 w 4194048"/>
                  <a:gd name="connsiteY117" fmla="*/ 1810512 h 4517136"/>
                  <a:gd name="connsiteX118" fmla="*/ 188976 w 4194048"/>
                  <a:gd name="connsiteY118" fmla="*/ 1840992 h 4517136"/>
                  <a:gd name="connsiteX119" fmla="*/ 207264 w 4194048"/>
                  <a:gd name="connsiteY119" fmla="*/ 1901952 h 4517136"/>
                  <a:gd name="connsiteX120" fmla="*/ 213360 w 4194048"/>
                  <a:gd name="connsiteY120" fmla="*/ 2011680 h 4517136"/>
                  <a:gd name="connsiteX121" fmla="*/ 207264 w 4194048"/>
                  <a:gd name="connsiteY121" fmla="*/ 2090928 h 4517136"/>
                  <a:gd name="connsiteX122" fmla="*/ 188976 w 4194048"/>
                  <a:gd name="connsiteY122" fmla="*/ 2139696 h 4517136"/>
                  <a:gd name="connsiteX123" fmla="*/ 219456 w 4194048"/>
                  <a:gd name="connsiteY123" fmla="*/ 2206752 h 4517136"/>
                  <a:gd name="connsiteX124" fmla="*/ 213360 w 4194048"/>
                  <a:gd name="connsiteY124" fmla="*/ 2273808 h 4517136"/>
                  <a:gd name="connsiteX125" fmla="*/ 146304 w 4194048"/>
                  <a:gd name="connsiteY125" fmla="*/ 2316480 h 4517136"/>
                  <a:gd name="connsiteX126" fmla="*/ 121920 w 4194048"/>
                  <a:gd name="connsiteY126" fmla="*/ 2353056 h 4517136"/>
                  <a:gd name="connsiteX127" fmla="*/ 115824 w 4194048"/>
                  <a:gd name="connsiteY127" fmla="*/ 2432304 h 4517136"/>
                  <a:gd name="connsiteX128" fmla="*/ 152400 w 4194048"/>
                  <a:gd name="connsiteY128" fmla="*/ 2456688 h 4517136"/>
                  <a:gd name="connsiteX129" fmla="*/ 176784 w 4194048"/>
                  <a:gd name="connsiteY129" fmla="*/ 2414016 h 4517136"/>
                  <a:gd name="connsiteX130" fmla="*/ 249936 w 4194048"/>
                  <a:gd name="connsiteY130" fmla="*/ 2426208 h 4517136"/>
                  <a:gd name="connsiteX131" fmla="*/ 365760 w 4194048"/>
                  <a:gd name="connsiteY131" fmla="*/ 2517648 h 4517136"/>
                  <a:gd name="connsiteX132" fmla="*/ 420624 w 4194048"/>
                  <a:gd name="connsiteY132" fmla="*/ 2511552 h 4517136"/>
                  <a:gd name="connsiteX133" fmla="*/ 493776 w 4194048"/>
                  <a:gd name="connsiteY133" fmla="*/ 2487168 h 4517136"/>
                  <a:gd name="connsiteX134" fmla="*/ 548640 w 4194048"/>
                  <a:gd name="connsiteY134" fmla="*/ 2474976 h 4517136"/>
                  <a:gd name="connsiteX135" fmla="*/ 579120 w 4194048"/>
                  <a:gd name="connsiteY135" fmla="*/ 2535936 h 4517136"/>
                  <a:gd name="connsiteX136" fmla="*/ 591312 w 4194048"/>
                  <a:gd name="connsiteY136" fmla="*/ 2602992 h 4517136"/>
                  <a:gd name="connsiteX137" fmla="*/ 633984 w 4194048"/>
                  <a:gd name="connsiteY137" fmla="*/ 2657856 h 4517136"/>
                  <a:gd name="connsiteX138" fmla="*/ 640080 w 4194048"/>
                  <a:gd name="connsiteY138" fmla="*/ 2724912 h 4517136"/>
                  <a:gd name="connsiteX139" fmla="*/ 591312 w 4194048"/>
                  <a:gd name="connsiteY139" fmla="*/ 2737104 h 4517136"/>
                  <a:gd name="connsiteX140" fmla="*/ 499872 w 4194048"/>
                  <a:gd name="connsiteY140" fmla="*/ 2718816 h 4517136"/>
                  <a:gd name="connsiteX141" fmla="*/ 475488 w 4194048"/>
                  <a:gd name="connsiteY141" fmla="*/ 2761488 h 4517136"/>
                  <a:gd name="connsiteX142" fmla="*/ 475488 w 4194048"/>
                  <a:gd name="connsiteY142" fmla="*/ 2761488 h 4517136"/>
                  <a:gd name="connsiteX143" fmla="*/ 493776 w 4194048"/>
                  <a:gd name="connsiteY143" fmla="*/ 2871216 h 4517136"/>
                  <a:gd name="connsiteX144" fmla="*/ 469392 w 4194048"/>
                  <a:gd name="connsiteY144" fmla="*/ 2926080 h 4517136"/>
                  <a:gd name="connsiteX145" fmla="*/ 402336 w 4194048"/>
                  <a:gd name="connsiteY145" fmla="*/ 2962656 h 4517136"/>
                  <a:gd name="connsiteX146" fmla="*/ 390144 w 4194048"/>
                  <a:gd name="connsiteY146" fmla="*/ 3054096 h 4517136"/>
                  <a:gd name="connsiteX147" fmla="*/ 347472 w 4194048"/>
                  <a:gd name="connsiteY147" fmla="*/ 3145536 h 4517136"/>
                  <a:gd name="connsiteX148" fmla="*/ 298704 w 4194048"/>
                  <a:gd name="connsiteY148" fmla="*/ 3176016 h 4517136"/>
                  <a:gd name="connsiteX149" fmla="*/ 249936 w 4194048"/>
                  <a:gd name="connsiteY149" fmla="*/ 3169920 h 4517136"/>
                  <a:gd name="connsiteX150" fmla="*/ 329184 w 4194048"/>
                  <a:gd name="connsiteY150" fmla="*/ 3291840 h 4517136"/>
                  <a:gd name="connsiteX151" fmla="*/ 359664 w 4194048"/>
                  <a:gd name="connsiteY151" fmla="*/ 3407664 h 4517136"/>
                  <a:gd name="connsiteX152" fmla="*/ 359664 w 4194048"/>
                  <a:gd name="connsiteY152" fmla="*/ 3444240 h 4517136"/>
                  <a:gd name="connsiteX153" fmla="*/ 323088 w 4194048"/>
                  <a:gd name="connsiteY153" fmla="*/ 3493008 h 4517136"/>
                  <a:gd name="connsiteX154" fmla="*/ 371856 w 4194048"/>
                  <a:gd name="connsiteY154" fmla="*/ 3596640 h 4517136"/>
                  <a:gd name="connsiteX155" fmla="*/ 432816 w 4194048"/>
                  <a:gd name="connsiteY155" fmla="*/ 3633216 h 4517136"/>
                  <a:gd name="connsiteX156" fmla="*/ 621792 w 4194048"/>
                  <a:gd name="connsiteY156" fmla="*/ 3675888 h 4517136"/>
                  <a:gd name="connsiteX157" fmla="*/ 786384 w 4194048"/>
                  <a:gd name="connsiteY157" fmla="*/ 3736848 h 4517136"/>
                  <a:gd name="connsiteX158" fmla="*/ 841248 w 4194048"/>
                  <a:gd name="connsiteY158" fmla="*/ 3803904 h 4517136"/>
                  <a:gd name="connsiteX159" fmla="*/ 914400 w 4194048"/>
                  <a:gd name="connsiteY159" fmla="*/ 3919728 h 4517136"/>
                  <a:gd name="connsiteX160" fmla="*/ 1011936 w 4194048"/>
                  <a:gd name="connsiteY160" fmla="*/ 3992880 h 4517136"/>
                  <a:gd name="connsiteX161" fmla="*/ 1024128 w 4194048"/>
                  <a:gd name="connsiteY161" fmla="*/ 4041648 h 4517136"/>
                  <a:gd name="connsiteX162" fmla="*/ 1018032 w 4194048"/>
                  <a:gd name="connsiteY162" fmla="*/ 4126992 h 4517136"/>
                  <a:gd name="connsiteX163" fmla="*/ 999744 w 4194048"/>
                  <a:gd name="connsiteY163" fmla="*/ 4212336 h 4517136"/>
                  <a:gd name="connsiteX164" fmla="*/ 1054608 w 4194048"/>
                  <a:gd name="connsiteY164" fmla="*/ 4255008 h 4517136"/>
                  <a:gd name="connsiteX165" fmla="*/ 1133856 w 4194048"/>
                  <a:gd name="connsiteY165" fmla="*/ 4248912 h 4517136"/>
                  <a:gd name="connsiteX166" fmla="*/ 1200912 w 4194048"/>
                  <a:gd name="connsiteY166" fmla="*/ 4236720 h 4517136"/>
                  <a:gd name="connsiteX167" fmla="*/ 1298448 w 4194048"/>
                  <a:gd name="connsiteY167" fmla="*/ 4279392 h 4517136"/>
                  <a:gd name="connsiteX168" fmla="*/ 1365504 w 4194048"/>
                  <a:gd name="connsiteY168" fmla="*/ 4322064 h 4517136"/>
                  <a:gd name="connsiteX169" fmla="*/ 1365504 w 4194048"/>
                  <a:gd name="connsiteY169" fmla="*/ 4322064 h 4517136"/>
                  <a:gd name="connsiteX170" fmla="*/ 1402080 w 4194048"/>
                  <a:gd name="connsiteY170" fmla="*/ 4255008 h 4517136"/>
                  <a:gd name="connsiteX171" fmla="*/ 1341120 w 4194048"/>
                  <a:gd name="connsiteY171" fmla="*/ 4181856 h 4517136"/>
                  <a:gd name="connsiteX172" fmla="*/ 1310640 w 4194048"/>
                  <a:gd name="connsiteY172" fmla="*/ 4108704 h 4517136"/>
                  <a:gd name="connsiteX173" fmla="*/ 1316736 w 4194048"/>
                  <a:gd name="connsiteY173" fmla="*/ 4047744 h 4517136"/>
                  <a:gd name="connsiteX174" fmla="*/ 1377696 w 4194048"/>
                  <a:gd name="connsiteY174" fmla="*/ 4029456 h 4517136"/>
                  <a:gd name="connsiteX175" fmla="*/ 1432560 w 4194048"/>
                  <a:gd name="connsiteY175" fmla="*/ 4023360 h 4517136"/>
                  <a:gd name="connsiteX176" fmla="*/ 1438656 w 4194048"/>
                  <a:gd name="connsiteY176" fmla="*/ 3992880 h 4517136"/>
                  <a:gd name="connsiteX177" fmla="*/ 1389888 w 4194048"/>
                  <a:gd name="connsiteY177" fmla="*/ 3919728 h 4517136"/>
                  <a:gd name="connsiteX178" fmla="*/ 1377696 w 4194048"/>
                  <a:gd name="connsiteY178" fmla="*/ 3858768 h 4517136"/>
                  <a:gd name="connsiteX179" fmla="*/ 1463040 w 4194048"/>
                  <a:gd name="connsiteY179" fmla="*/ 3712464 h 4517136"/>
                  <a:gd name="connsiteX180" fmla="*/ 1444752 w 4194048"/>
                  <a:gd name="connsiteY180" fmla="*/ 3675888 h 4517136"/>
                  <a:gd name="connsiteX181" fmla="*/ 1395984 w 4194048"/>
                  <a:gd name="connsiteY181" fmla="*/ 3596640 h 4517136"/>
                  <a:gd name="connsiteX182" fmla="*/ 1395984 w 4194048"/>
                  <a:gd name="connsiteY182" fmla="*/ 3535680 h 4517136"/>
                  <a:gd name="connsiteX183" fmla="*/ 1426464 w 4194048"/>
                  <a:gd name="connsiteY183" fmla="*/ 3425952 h 4517136"/>
                  <a:gd name="connsiteX184" fmla="*/ 1487424 w 4194048"/>
                  <a:gd name="connsiteY184" fmla="*/ 3364992 h 4517136"/>
                  <a:gd name="connsiteX185" fmla="*/ 1536192 w 4194048"/>
                  <a:gd name="connsiteY185" fmla="*/ 3364992 h 4517136"/>
                  <a:gd name="connsiteX186" fmla="*/ 1603248 w 4194048"/>
                  <a:gd name="connsiteY186" fmla="*/ 3407664 h 4517136"/>
                  <a:gd name="connsiteX187" fmla="*/ 1633728 w 4194048"/>
                  <a:gd name="connsiteY187" fmla="*/ 3444240 h 4517136"/>
                  <a:gd name="connsiteX188" fmla="*/ 1694688 w 4194048"/>
                  <a:gd name="connsiteY188" fmla="*/ 3413760 h 4517136"/>
                  <a:gd name="connsiteX189" fmla="*/ 1719072 w 4194048"/>
                  <a:gd name="connsiteY189" fmla="*/ 3377184 h 4517136"/>
                  <a:gd name="connsiteX190" fmla="*/ 1706880 w 4194048"/>
                  <a:gd name="connsiteY190" fmla="*/ 3297936 h 4517136"/>
                  <a:gd name="connsiteX191" fmla="*/ 1706880 w 4194048"/>
                  <a:gd name="connsiteY191" fmla="*/ 3297936 h 4517136"/>
                  <a:gd name="connsiteX192" fmla="*/ 1706880 w 4194048"/>
                  <a:gd name="connsiteY192" fmla="*/ 3224784 h 4517136"/>
                  <a:gd name="connsiteX193" fmla="*/ 1767840 w 4194048"/>
                  <a:gd name="connsiteY193" fmla="*/ 3157728 h 4517136"/>
                  <a:gd name="connsiteX194" fmla="*/ 1865376 w 4194048"/>
                  <a:gd name="connsiteY194" fmla="*/ 3127248 h 4517136"/>
                  <a:gd name="connsiteX195" fmla="*/ 2097024 w 4194048"/>
                  <a:gd name="connsiteY195" fmla="*/ 3078480 h 4517136"/>
                  <a:gd name="connsiteX196" fmla="*/ 2182368 w 4194048"/>
                  <a:gd name="connsiteY196" fmla="*/ 3096768 h 4517136"/>
                  <a:gd name="connsiteX197" fmla="*/ 2249424 w 4194048"/>
                  <a:gd name="connsiteY197" fmla="*/ 3163824 h 4517136"/>
                  <a:gd name="connsiteX198" fmla="*/ 2292096 w 4194048"/>
                  <a:gd name="connsiteY198" fmla="*/ 3322320 h 4517136"/>
                  <a:gd name="connsiteX199" fmla="*/ 2310384 w 4194048"/>
                  <a:gd name="connsiteY199" fmla="*/ 3413760 h 4517136"/>
                  <a:gd name="connsiteX200" fmla="*/ 2334768 w 4194048"/>
                  <a:gd name="connsiteY200" fmla="*/ 3493008 h 4517136"/>
                  <a:gd name="connsiteX201" fmla="*/ 2292096 w 4194048"/>
                  <a:gd name="connsiteY201" fmla="*/ 3614928 h 4517136"/>
                  <a:gd name="connsiteX202" fmla="*/ 2237232 w 4194048"/>
                  <a:gd name="connsiteY202" fmla="*/ 3621024 h 4517136"/>
                  <a:gd name="connsiteX203" fmla="*/ 2182368 w 4194048"/>
                  <a:gd name="connsiteY203" fmla="*/ 3694176 h 4517136"/>
                  <a:gd name="connsiteX204" fmla="*/ 2231136 w 4194048"/>
                  <a:gd name="connsiteY204" fmla="*/ 3749040 h 4517136"/>
                  <a:gd name="connsiteX205" fmla="*/ 2200656 w 4194048"/>
                  <a:gd name="connsiteY205" fmla="*/ 3816096 h 4517136"/>
                  <a:gd name="connsiteX206" fmla="*/ 2157984 w 4194048"/>
                  <a:gd name="connsiteY206" fmla="*/ 3822192 h 4517136"/>
                  <a:gd name="connsiteX207" fmla="*/ 2109216 w 4194048"/>
                  <a:gd name="connsiteY207" fmla="*/ 3938016 h 4517136"/>
                  <a:gd name="connsiteX208" fmla="*/ 2090928 w 4194048"/>
                  <a:gd name="connsiteY208" fmla="*/ 4035552 h 4517136"/>
                  <a:gd name="connsiteX209" fmla="*/ 2048256 w 4194048"/>
                  <a:gd name="connsiteY209" fmla="*/ 4059936 h 4517136"/>
                  <a:gd name="connsiteX210" fmla="*/ 1969008 w 4194048"/>
                  <a:gd name="connsiteY210" fmla="*/ 4084320 h 4517136"/>
                  <a:gd name="connsiteX211" fmla="*/ 1914144 w 4194048"/>
                  <a:gd name="connsiteY211" fmla="*/ 4066032 h 4517136"/>
                  <a:gd name="connsiteX212" fmla="*/ 1877568 w 4194048"/>
                  <a:gd name="connsiteY212" fmla="*/ 4023360 h 4517136"/>
                  <a:gd name="connsiteX213" fmla="*/ 1877568 w 4194048"/>
                  <a:gd name="connsiteY213" fmla="*/ 4023360 h 4517136"/>
                  <a:gd name="connsiteX214" fmla="*/ 1798320 w 4194048"/>
                  <a:gd name="connsiteY214" fmla="*/ 4041648 h 4517136"/>
                  <a:gd name="connsiteX215" fmla="*/ 1792224 w 4194048"/>
                  <a:gd name="connsiteY215" fmla="*/ 4126992 h 4517136"/>
                  <a:gd name="connsiteX216" fmla="*/ 1822704 w 4194048"/>
                  <a:gd name="connsiteY216" fmla="*/ 4200144 h 4517136"/>
                  <a:gd name="connsiteX217" fmla="*/ 1834896 w 4194048"/>
                  <a:gd name="connsiteY217" fmla="*/ 4297680 h 4517136"/>
                  <a:gd name="connsiteX218" fmla="*/ 1840992 w 4194048"/>
                  <a:gd name="connsiteY218" fmla="*/ 4395216 h 4517136"/>
                  <a:gd name="connsiteX219" fmla="*/ 1956816 w 4194048"/>
                  <a:gd name="connsiteY219" fmla="*/ 4468368 h 4517136"/>
                  <a:gd name="connsiteX220" fmla="*/ 2090928 w 4194048"/>
                  <a:gd name="connsiteY220" fmla="*/ 4407408 h 4517136"/>
                  <a:gd name="connsiteX221" fmla="*/ 2133600 w 4194048"/>
                  <a:gd name="connsiteY221" fmla="*/ 4425696 h 4517136"/>
                  <a:gd name="connsiteX222" fmla="*/ 2249424 w 4194048"/>
                  <a:gd name="connsiteY222" fmla="*/ 4492752 h 4517136"/>
                  <a:gd name="connsiteX223" fmla="*/ 2334768 w 4194048"/>
                  <a:gd name="connsiteY223" fmla="*/ 4517136 h 4517136"/>
                  <a:gd name="connsiteX224" fmla="*/ 2383536 w 4194048"/>
                  <a:gd name="connsiteY224" fmla="*/ 4468368 h 4517136"/>
                  <a:gd name="connsiteX225" fmla="*/ 2493264 w 4194048"/>
                  <a:gd name="connsiteY225" fmla="*/ 4468368 h 4517136"/>
                  <a:gd name="connsiteX226" fmla="*/ 2535936 w 4194048"/>
                  <a:gd name="connsiteY226" fmla="*/ 4309872 h 4517136"/>
                  <a:gd name="connsiteX227" fmla="*/ 2602992 w 4194048"/>
                  <a:gd name="connsiteY227" fmla="*/ 4273296 h 4517136"/>
                  <a:gd name="connsiteX228" fmla="*/ 2731008 w 4194048"/>
                  <a:gd name="connsiteY228" fmla="*/ 4334256 h 4517136"/>
                  <a:gd name="connsiteX229" fmla="*/ 2810256 w 4194048"/>
                  <a:gd name="connsiteY229" fmla="*/ 4358640 h 4517136"/>
                  <a:gd name="connsiteX230" fmla="*/ 2810256 w 4194048"/>
                  <a:gd name="connsiteY230" fmla="*/ 4358640 h 4517136"/>
                  <a:gd name="connsiteX231" fmla="*/ 2889504 w 4194048"/>
                  <a:gd name="connsiteY231" fmla="*/ 4291584 h 4517136"/>
                  <a:gd name="connsiteX232" fmla="*/ 2962656 w 4194048"/>
                  <a:gd name="connsiteY232" fmla="*/ 4291584 h 4517136"/>
                  <a:gd name="connsiteX233" fmla="*/ 3011424 w 4194048"/>
                  <a:gd name="connsiteY233" fmla="*/ 4297680 h 4517136"/>
                  <a:gd name="connsiteX234" fmla="*/ 2993136 w 4194048"/>
                  <a:gd name="connsiteY234" fmla="*/ 4267200 h 4517136"/>
                  <a:gd name="connsiteX235" fmla="*/ 2944368 w 4194048"/>
                  <a:gd name="connsiteY235" fmla="*/ 4212336 h 4517136"/>
                  <a:gd name="connsiteX236" fmla="*/ 2962656 w 4194048"/>
                  <a:gd name="connsiteY236" fmla="*/ 4169664 h 4517136"/>
                  <a:gd name="connsiteX237" fmla="*/ 3090672 w 4194048"/>
                  <a:gd name="connsiteY237" fmla="*/ 4120896 h 4517136"/>
                  <a:gd name="connsiteX238" fmla="*/ 3176016 w 4194048"/>
                  <a:gd name="connsiteY238" fmla="*/ 4066032 h 4517136"/>
                  <a:gd name="connsiteX239" fmla="*/ 3261360 w 4194048"/>
                  <a:gd name="connsiteY239" fmla="*/ 4072128 h 4517136"/>
                  <a:gd name="connsiteX240" fmla="*/ 3407664 w 4194048"/>
                  <a:gd name="connsiteY240" fmla="*/ 4090416 h 4517136"/>
                  <a:gd name="connsiteX241" fmla="*/ 3486912 w 4194048"/>
                  <a:gd name="connsiteY241" fmla="*/ 4139184 h 4517136"/>
                  <a:gd name="connsiteX242" fmla="*/ 3480816 w 4194048"/>
                  <a:gd name="connsiteY242" fmla="*/ 4206240 h 4517136"/>
                  <a:gd name="connsiteX243" fmla="*/ 3480816 w 4194048"/>
                  <a:gd name="connsiteY243" fmla="*/ 4206240 h 4517136"/>
                  <a:gd name="connsiteX244" fmla="*/ 3553968 w 4194048"/>
                  <a:gd name="connsiteY244" fmla="*/ 4236720 h 4517136"/>
                  <a:gd name="connsiteX245" fmla="*/ 3645408 w 4194048"/>
                  <a:gd name="connsiteY245" fmla="*/ 4194048 h 4517136"/>
                  <a:gd name="connsiteX246" fmla="*/ 3718560 w 4194048"/>
                  <a:gd name="connsiteY246" fmla="*/ 4187952 h 4517136"/>
                  <a:gd name="connsiteX247" fmla="*/ 3858768 w 4194048"/>
                  <a:gd name="connsiteY247" fmla="*/ 4236720 h 4517136"/>
                  <a:gd name="connsiteX248" fmla="*/ 3895344 w 4194048"/>
                  <a:gd name="connsiteY248" fmla="*/ 4267200 h 4517136"/>
                  <a:gd name="connsiteX249" fmla="*/ 3913632 w 4194048"/>
                  <a:gd name="connsiteY249" fmla="*/ 4261104 h 4517136"/>
                  <a:gd name="connsiteX250" fmla="*/ 3913632 w 4194048"/>
                  <a:gd name="connsiteY250" fmla="*/ 4200144 h 4517136"/>
                  <a:gd name="connsiteX251" fmla="*/ 3968496 w 4194048"/>
                  <a:gd name="connsiteY251" fmla="*/ 4120896 h 4517136"/>
                  <a:gd name="connsiteX252" fmla="*/ 3980688 w 4194048"/>
                  <a:gd name="connsiteY252" fmla="*/ 4035552 h 4517136"/>
                  <a:gd name="connsiteX253" fmla="*/ 4023360 w 4194048"/>
                  <a:gd name="connsiteY253" fmla="*/ 3889248 h 4517136"/>
                  <a:gd name="connsiteX254" fmla="*/ 4059936 w 4194048"/>
                  <a:gd name="connsiteY254" fmla="*/ 3694176 h 4517136"/>
                  <a:gd name="connsiteX255" fmla="*/ 4102608 w 4194048"/>
                  <a:gd name="connsiteY255" fmla="*/ 3456432 h 4517136"/>
                  <a:gd name="connsiteX256" fmla="*/ 4145280 w 4194048"/>
                  <a:gd name="connsiteY256" fmla="*/ 3304032 h 4517136"/>
                  <a:gd name="connsiteX257" fmla="*/ 4175760 w 4194048"/>
                  <a:gd name="connsiteY257" fmla="*/ 3194304 h 4517136"/>
                  <a:gd name="connsiteX258" fmla="*/ 4194048 w 4194048"/>
                  <a:gd name="connsiteY258" fmla="*/ 3133344 h 4517136"/>
                  <a:gd name="connsiteX259" fmla="*/ 4175760 w 4194048"/>
                  <a:gd name="connsiteY259" fmla="*/ 3035808 h 4517136"/>
                  <a:gd name="connsiteX260" fmla="*/ 4163568 w 4194048"/>
                  <a:gd name="connsiteY260" fmla="*/ 2956560 h 4517136"/>
                  <a:gd name="connsiteX261" fmla="*/ 4139184 w 4194048"/>
                  <a:gd name="connsiteY261" fmla="*/ 2913888 h 4517136"/>
                  <a:gd name="connsiteX262" fmla="*/ 4096512 w 4194048"/>
                  <a:gd name="connsiteY262" fmla="*/ 2944368 h 4517136"/>
                  <a:gd name="connsiteX263" fmla="*/ 4059936 w 4194048"/>
                  <a:gd name="connsiteY263" fmla="*/ 3048000 h 4517136"/>
                  <a:gd name="connsiteX264" fmla="*/ 3998976 w 4194048"/>
                  <a:gd name="connsiteY264" fmla="*/ 3127248 h 4517136"/>
                  <a:gd name="connsiteX265" fmla="*/ 3925824 w 4194048"/>
                  <a:gd name="connsiteY265" fmla="*/ 3182112 h 4517136"/>
                  <a:gd name="connsiteX266" fmla="*/ 3858768 w 4194048"/>
                  <a:gd name="connsiteY266" fmla="*/ 3182112 h 4517136"/>
                  <a:gd name="connsiteX267" fmla="*/ 3822192 w 4194048"/>
                  <a:gd name="connsiteY267" fmla="*/ 3102864 h 4517136"/>
                  <a:gd name="connsiteX268" fmla="*/ 3834384 w 4194048"/>
                  <a:gd name="connsiteY268" fmla="*/ 2999232 h 4517136"/>
                  <a:gd name="connsiteX269" fmla="*/ 3852672 w 4194048"/>
                  <a:gd name="connsiteY269" fmla="*/ 2901696 h 4517136"/>
                  <a:gd name="connsiteX270" fmla="*/ 3779520 w 4194048"/>
                  <a:gd name="connsiteY270" fmla="*/ 2761488 h 4517136"/>
                  <a:gd name="connsiteX271" fmla="*/ 3718560 w 4194048"/>
                  <a:gd name="connsiteY271" fmla="*/ 2627376 h 4517136"/>
                  <a:gd name="connsiteX272" fmla="*/ 3742944 w 4194048"/>
                  <a:gd name="connsiteY272" fmla="*/ 2542032 h 4517136"/>
                  <a:gd name="connsiteX273" fmla="*/ 3742944 w 4194048"/>
                  <a:gd name="connsiteY273" fmla="*/ 2468880 h 4517136"/>
                  <a:gd name="connsiteX274" fmla="*/ 3712464 w 4194048"/>
                  <a:gd name="connsiteY274" fmla="*/ 2231136 h 4517136"/>
                  <a:gd name="connsiteX275" fmla="*/ 3724656 w 4194048"/>
                  <a:gd name="connsiteY275" fmla="*/ 2151888 h 4517136"/>
                  <a:gd name="connsiteX276" fmla="*/ 3828288 w 4194048"/>
                  <a:gd name="connsiteY276" fmla="*/ 2005584 h 4517136"/>
                  <a:gd name="connsiteX277" fmla="*/ 3852672 w 4194048"/>
                  <a:gd name="connsiteY277" fmla="*/ 1914144 h 4517136"/>
                  <a:gd name="connsiteX278" fmla="*/ 3864864 w 4194048"/>
                  <a:gd name="connsiteY278" fmla="*/ 1743456 h 4517136"/>
                  <a:gd name="connsiteX279" fmla="*/ 3895344 w 4194048"/>
                  <a:gd name="connsiteY279" fmla="*/ 1627632 h 4517136"/>
                  <a:gd name="connsiteX0" fmla="*/ 3895344 w 4194048"/>
                  <a:gd name="connsiteY0" fmla="*/ 1627632 h 4517136"/>
                  <a:gd name="connsiteX1" fmla="*/ 3858768 w 4194048"/>
                  <a:gd name="connsiteY1" fmla="*/ 1548384 h 4517136"/>
                  <a:gd name="connsiteX2" fmla="*/ 3852672 w 4194048"/>
                  <a:gd name="connsiteY2" fmla="*/ 1487424 h 4517136"/>
                  <a:gd name="connsiteX3" fmla="*/ 3828288 w 4194048"/>
                  <a:gd name="connsiteY3" fmla="*/ 1438656 h 4517136"/>
                  <a:gd name="connsiteX4" fmla="*/ 3785616 w 4194048"/>
                  <a:gd name="connsiteY4" fmla="*/ 1408176 h 4517136"/>
                  <a:gd name="connsiteX5" fmla="*/ 3749040 w 4194048"/>
                  <a:gd name="connsiteY5" fmla="*/ 1395984 h 4517136"/>
                  <a:gd name="connsiteX6" fmla="*/ 3706368 w 4194048"/>
                  <a:gd name="connsiteY6" fmla="*/ 1426464 h 4517136"/>
                  <a:gd name="connsiteX7" fmla="*/ 3706368 w 4194048"/>
                  <a:gd name="connsiteY7" fmla="*/ 1426464 h 4517136"/>
                  <a:gd name="connsiteX8" fmla="*/ 3535680 w 4194048"/>
                  <a:gd name="connsiteY8" fmla="*/ 1365504 h 4517136"/>
                  <a:gd name="connsiteX9" fmla="*/ 3499104 w 4194048"/>
                  <a:gd name="connsiteY9" fmla="*/ 1322832 h 4517136"/>
                  <a:gd name="connsiteX10" fmla="*/ 3511296 w 4194048"/>
                  <a:gd name="connsiteY10" fmla="*/ 1255776 h 4517136"/>
                  <a:gd name="connsiteX11" fmla="*/ 3480816 w 4194048"/>
                  <a:gd name="connsiteY11" fmla="*/ 1158240 h 4517136"/>
                  <a:gd name="connsiteX12" fmla="*/ 3450336 w 4194048"/>
                  <a:gd name="connsiteY12" fmla="*/ 1085088 h 4517136"/>
                  <a:gd name="connsiteX13" fmla="*/ 3462528 w 4194048"/>
                  <a:gd name="connsiteY13" fmla="*/ 1011936 h 4517136"/>
                  <a:gd name="connsiteX14" fmla="*/ 3505200 w 4194048"/>
                  <a:gd name="connsiteY14" fmla="*/ 957072 h 4517136"/>
                  <a:gd name="connsiteX15" fmla="*/ 3517392 w 4194048"/>
                  <a:gd name="connsiteY15" fmla="*/ 920496 h 4517136"/>
                  <a:gd name="connsiteX16" fmla="*/ 3517392 w 4194048"/>
                  <a:gd name="connsiteY16" fmla="*/ 920496 h 4517136"/>
                  <a:gd name="connsiteX17" fmla="*/ 3499104 w 4194048"/>
                  <a:gd name="connsiteY17" fmla="*/ 865632 h 4517136"/>
                  <a:gd name="connsiteX18" fmla="*/ 3505200 w 4194048"/>
                  <a:gd name="connsiteY18" fmla="*/ 816864 h 4517136"/>
                  <a:gd name="connsiteX19" fmla="*/ 3486912 w 4194048"/>
                  <a:gd name="connsiteY19" fmla="*/ 786384 h 4517136"/>
                  <a:gd name="connsiteX20" fmla="*/ 3438144 w 4194048"/>
                  <a:gd name="connsiteY20" fmla="*/ 804672 h 4517136"/>
                  <a:gd name="connsiteX21" fmla="*/ 3389376 w 4194048"/>
                  <a:gd name="connsiteY21" fmla="*/ 816864 h 4517136"/>
                  <a:gd name="connsiteX22" fmla="*/ 3291840 w 4194048"/>
                  <a:gd name="connsiteY22" fmla="*/ 786384 h 4517136"/>
                  <a:gd name="connsiteX23" fmla="*/ 3230880 w 4194048"/>
                  <a:gd name="connsiteY23" fmla="*/ 737616 h 4517136"/>
                  <a:gd name="connsiteX24" fmla="*/ 3206496 w 4194048"/>
                  <a:gd name="connsiteY24" fmla="*/ 664464 h 4517136"/>
                  <a:gd name="connsiteX25" fmla="*/ 3133344 w 4194048"/>
                  <a:gd name="connsiteY25" fmla="*/ 615696 h 4517136"/>
                  <a:gd name="connsiteX26" fmla="*/ 3072384 w 4194048"/>
                  <a:gd name="connsiteY26" fmla="*/ 548640 h 4517136"/>
                  <a:gd name="connsiteX27" fmla="*/ 3035808 w 4194048"/>
                  <a:gd name="connsiteY27" fmla="*/ 420624 h 4517136"/>
                  <a:gd name="connsiteX28" fmla="*/ 3029712 w 4194048"/>
                  <a:gd name="connsiteY28" fmla="*/ 353568 h 4517136"/>
                  <a:gd name="connsiteX29" fmla="*/ 3072384 w 4194048"/>
                  <a:gd name="connsiteY29" fmla="*/ 274320 h 4517136"/>
                  <a:gd name="connsiteX30" fmla="*/ 3115056 w 4194048"/>
                  <a:gd name="connsiteY30" fmla="*/ 249936 h 4517136"/>
                  <a:gd name="connsiteX31" fmla="*/ 3139440 w 4194048"/>
                  <a:gd name="connsiteY31" fmla="*/ 243840 h 4517136"/>
                  <a:gd name="connsiteX32" fmla="*/ 3212592 w 4194048"/>
                  <a:gd name="connsiteY32" fmla="*/ 268224 h 4517136"/>
                  <a:gd name="connsiteX33" fmla="*/ 3267456 w 4194048"/>
                  <a:gd name="connsiteY33" fmla="*/ 249936 h 4517136"/>
                  <a:gd name="connsiteX34" fmla="*/ 3273552 w 4194048"/>
                  <a:gd name="connsiteY34" fmla="*/ 219456 h 4517136"/>
                  <a:gd name="connsiteX35" fmla="*/ 3163824 w 4194048"/>
                  <a:gd name="connsiteY35" fmla="*/ 170688 h 4517136"/>
                  <a:gd name="connsiteX36" fmla="*/ 3115056 w 4194048"/>
                  <a:gd name="connsiteY36" fmla="*/ 146304 h 4517136"/>
                  <a:gd name="connsiteX37" fmla="*/ 3072384 w 4194048"/>
                  <a:gd name="connsiteY37" fmla="*/ 158496 h 4517136"/>
                  <a:gd name="connsiteX38" fmla="*/ 3035808 w 4194048"/>
                  <a:gd name="connsiteY38" fmla="*/ 207264 h 4517136"/>
                  <a:gd name="connsiteX39" fmla="*/ 2980944 w 4194048"/>
                  <a:gd name="connsiteY39" fmla="*/ 207264 h 4517136"/>
                  <a:gd name="connsiteX40" fmla="*/ 2822448 w 4194048"/>
                  <a:gd name="connsiteY40" fmla="*/ 176784 h 4517136"/>
                  <a:gd name="connsiteX41" fmla="*/ 2761488 w 4194048"/>
                  <a:gd name="connsiteY41" fmla="*/ 170688 h 4517136"/>
                  <a:gd name="connsiteX42" fmla="*/ 2700528 w 4194048"/>
                  <a:gd name="connsiteY42" fmla="*/ 152400 h 4517136"/>
                  <a:gd name="connsiteX43" fmla="*/ 2688336 w 4194048"/>
                  <a:gd name="connsiteY43" fmla="*/ 140208 h 4517136"/>
                  <a:gd name="connsiteX44" fmla="*/ 2651760 w 4194048"/>
                  <a:gd name="connsiteY44" fmla="*/ 182880 h 4517136"/>
                  <a:gd name="connsiteX45" fmla="*/ 2633472 w 4194048"/>
                  <a:gd name="connsiteY45" fmla="*/ 188976 h 4517136"/>
                  <a:gd name="connsiteX46" fmla="*/ 2572512 w 4194048"/>
                  <a:gd name="connsiteY46" fmla="*/ 195072 h 4517136"/>
                  <a:gd name="connsiteX47" fmla="*/ 2554224 w 4194048"/>
                  <a:gd name="connsiteY47" fmla="*/ 140208 h 4517136"/>
                  <a:gd name="connsiteX48" fmla="*/ 2535936 w 4194048"/>
                  <a:gd name="connsiteY48" fmla="*/ 97536 h 4517136"/>
                  <a:gd name="connsiteX49" fmla="*/ 2493264 w 4194048"/>
                  <a:gd name="connsiteY49" fmla="*/ 73152 h 4517136"/>
                  <a:gd name="connsiteX50" fmla="*/ 2468880 w 4194048"/>
                  <a:gd name="connsiteY50" fmla="*/ 36576 h 4517136"/>
                  <a:gd name="connsiteX51" fmla="*/ 2456688 w 4194048"/>
                  <a:gd name="connsiteY51" fmla="*/ 0 h 4517136"/>
                  <a:gd name="connsiteX52" fmla="*/ 2426208 w 4194048"/>
                  <a:gd name="connsiteY52" fmla="*/ 0 h 4517136"/>
                  <a:gd name="connsiteX53" fmla="*/ 2292096 w 4194048"/>
                  <a:gd name="connsiteY53" fmla="*/ 30480 h 4517136"/>
                  <a:gd name="connsiteX54" fmla="*/ 2292096 w 4194048"/>
                  <a:gd name="connsiteY54" fmla="*/ 60960 h 4517136"/>
                  <a:gd name="connsiteX55" fmla="*/ 2316480 w 4194048"/>
                  <a:gd name="connsiteY55" fmla="*/ 109728 h 4517136"/>
                  <a:gd name="connsiteX56" fmla="*/ 2328672 w 4194048"/>
                  <a:gd name="connsiteY56" fmla="*/ 164592 h 4517136"/>
                  <a:gd name="connsiteX57" fmla="*/ 2298192 w 4194048"/>
                  <a:gd name="connsiteY57" fmla="*/ 243840 h 4517136"/>
                  <a:gd name="connsiteX58" fmla="*/ 2261616 w 4194048"/>
                  <a:gd name="connsiteY58" fmla="*/ 286512 h 4517136"/>
                  <a:gd name="connsiteX59" fmla="*/ 2206752 w 4194048"/>
                  <a:gd name="connsiteY59" fmla="*/ 292608 h 4517136"/>
                  <a:gd name="connsiteX60" fmla="*/ 2072640 w 4194048"/>
                  <a:gd name="connsiteY60" fmla="*/ 243840 h 4517136"/>
                  <a:gd name="connsiteX61" fmla="*/ 2042160 w 4194048"/>
                  <a:gd name="connsiteY61" fmla="*/ 237744 h 4517136"/>
                  <a:gd name="connsiteX62" fmla="*/ 1999488 w 4194048"/>
                  <a:gd name="connsiteY62" fmla="*/ 262128 h 4517136"/>
                  <a:gd name="connsiteX63" fmla="*/ 1944624 w 4194048"/>
                  <a:gd name="connsiteY63" fmla="*/ 262128 h 4517136"/>
                  <a:gd name="connsiteX64" fmla="*/ 1908048 w 4194048"/>
                  <a:gd name="connsiteY64" fmla="*/ 316992 h 4517136"/>
                  <a:gd name="connsiteX65" fmla="*/ 1847088 w 4194048"/>
                  <a:gd name="connsiteY65" fmla="*/ 365760 h 4517136"/>
                  <a:gd name="connsiteX66" fmla="*/ 1749552 w 4194048"/>
                  <a:gd name="connsiteY66" fmla="*/ 414528 h 4517136"/>
                  <a:gd name="connsiteX67" fmla="*/ 1652016 w 4194048"/>
                  <a:gd name="connsiteY67" fmla="*/ 487680 h 4517136"/>
                  <a:gd name="connsiteX68" fmla="*/ 1578864 w 4194048"/>
                  <a:gd name="connsiteY68" fmla="*/ 530352 h 4517136"/>
                  <a:gd name="connsiteX69" fmla="*/ 1536192 w 4194048"/>
                  <a:gd name="connsiteY69" fmla="*/ 609600 h 4517136"/>
                  <a:gd name="connsiteX70" fmla="*/ 1524000 w 4194048"/>
                  <a:gd name="connsiteY70" fmla="*/ 676656 h 4517136"/>
                  <a:gd name="connsiteX71" fmla="*/ 1505712 w 4194048"/>
                  <a:gd name="connsiteY71" fmla="*/ 707517 h 4517136"/>
                  <a:gd name="connsiteX72" fmla="*/ 1536192 w 4194048"/>
                  <a:gd name="connsiteY72" fmla="*/ 731520 h 4517136"/>
                  <a:gd name="connsiteX73" fmla="*/ 1566672 w 4194048"/>
                  <a:gd name="connsiteY73" fmla="*/ 780288 h 4517136"/>
                  <a:gd name="connsiteX74" fmla="*/ 1554480 w 4194048"/>
                  <a:gd name="connsiteY74" fmla="*/ 847344 h 4517136"/>
                  <a:gd name="connsiteX75" fmla="*/ 1499616 w 4194048"/>
                  <a:gd name="connsiteY75" fmla="*/ 914400 h 4517136"/>
                  <a:gd name="connsiteX76" fmla="*/ 1420368 w 4194048"/>
                  <a:gd name="connsiteY76" fmla="*/ 950976 h 4517136"/>
                  <a:gd name="connsiteX77" fmla="*/ 1283970 w 4194048"/>
                  <a:gd name="connsiteY77" fmla="*/ 957834 h 4517136"/>
                  <a:gd name="connsiteX78" fmla="*/ 1207008 w 4194048"/>
                  <a:gd name="connsiteY78" fmla="*/ 963168 h 4517136"/>
                  <a:gd name="connsiteX79" fmla="*/ 1194816 w 4194048"/>
                  <a:gd name="connsiteY79" fmla="*/ 932688 h 4517136"/>
                  <a:gd name="connsiteX80" fmla="*/ 1200531 w 4194048"/>
                  <a:gd name="connsiteY80" fmla="*/ 877062 h 4517136"/>
                  <a:gd name="connsiteX81" fmla="*/ 1158240 w 4194048"/>
                  <a:gd name="connsiteY81" fmla="*/ 859536 h 4517136"/>
                  <a:gd name="connsiteX82" fmla="*/ 1103376 w 4194048"/>
                  <a:gd name="connsiteY82" fmla="*/ 822960 h 4517136"/>
                  <a:gd name="connsiteX83" fmla="*/ 1078992 w 4194048"/>
                  <a:gd name="connsiteY83" fmla="*/ 774192 h 4517136"/>
                  <a:gd name="connsiteX84" fmla="*/ 1030224 w 4194048"/>
                  <a:gd name="connsiteY84" fmla="*/ 780288 h 4517136"/>
                  <a:gd name="connsiteX85" fmla="*/ 999744 w 4194048"/>
                  <a:gd name="connsiteY85" fmla="*/ 822960 h 4517136"/>
                  <a:gd name="connsiteX86" fmla="*/ 987552 w 4194048"/>
                  <a:gd name="connsiteY86" fmla="*/ 871728 h 4517136"/>
                  <a:gd name="connsiteX87" fmla="*/ 969264 w 4194048"/>
                  <a:gd name="connsiteY87" fmla="*/ 920496 h 4517136"/>
                  <a:gd name="connsiteX88" fmla="*/ 926592 w 4194048"/>
                  <a:gd name="connsiteY88" fmla="*/ 926592 h 4517136"/>
                  <a:gd name="connsiteX89" fmla="*/ 829056 w 4194048"/>
                  <a:gd name="connsiteY89" fmla="*/ 914400 h 4517136"/>
                  <a:gd name="connsiteX90" fmla="*/ 755904 w 4194048"/>
                  <a:gd name="connsiteY90" fmla="*/ 877824 h 4517136"/>
                  <a:gd name="connsiteX91" fmla="*/ 731520 w 4194048"/>
                  <a:gd name="connsiteY91" fmla="*/ 902208 h 4517136"/>
                  <a:gd name="connsiteX92" fmla="*/ 713232 w 4194048"/>
                  <a:gd name="connsiteY92" fmla="*/ 932688 h 4517136"/>
                  <a:gd name="connsiteX93" fmla="*/ 694944 w 4194048"/>
                  <a:gd name="connsiteY93" fmla="*/ 932688 h 4517136"/>
                  <a:gd name="connsiteX94" fmla="*/ 640080 w 4194048"/>
                  <a:gd name="connsiteY94" fmla="*/ 926592 h 4517136"/>
                  <a:gd name="connsiteX95" fmla="*/ 597408 w 4194048"/>
                  <a:gd name="connsiteY95" fmla="*/ 1005840 h 4517136"/>
                  <a:gd name="connsiteX96" fmla="*/ 609600 w 4194048"/>
                  <a:gd name="connsiteY96" fmla="*/ 1054608 h 4517136"/>
                  <a:gd name="connsiteX97" fmla="*/ 658368 w 4194048"/>
                  <a:gd name="connsiteY97" fmla="*/ 1103376 h 4517136"/>
                  <a:gd name="connsiteX98" fmla="*/ 670560 w 4194048"/>
                  <a:gd name="connsiteY98" fmla="*/ 1176528 h 4517136"/>
                  <a:gd name="connsiteX99" fmla="*/ 670560 w 4194048"/>
                  <a:gd name="connsiteY99" fmla="*/ 1176528 h 4517136"/>
                  <a:gd name="connsiteX100" fmla="*/ 591312 w 4194048"/>
                  <a:gd name="connsiteY100" fmla="*/ 1225296 h 4517136"/>
                  <a:gd name="connsiteX101" fmla="*/ 505968 w 4194048"/>
                  <a:gd name="connsiteY101" fmla="*/ 1213104 h 4517136"/>
                  <a:gd name="connsiteX102" fmla="*/ 420624 w 4194048"/>
                  <a:gd name="connsiteY102" fmla="*/ 1176528 h 4517136"/>
                  <a:gd name="connsiteX103" fmla="*/ 390144 w 4194048"/>
                  <a:gd name="connsiteY103" fmla="*/ 1194816 h 4517136"/>
                  <a:gd name="connsiteX104" fmla="*/ 371856 w 4194048"/>
                  <a:gd name="connsiteY104" fmla="*/ 1255776 h 4517136"/>
                  <a:gd name="connsiteX105" fmla="*/ 329184 w 4194048"/>
                  <a:gd name="connsiteY105" fmla="*/ 1292352 h 4517136"/>
                  <a:gd name="connsiteX106" fmla="*/ 201168 w 4194048"/>
                  <a:gd name="connsiteY106" fmla="*/ 1304544 h 4517136"/>
                  <a:gd name="connsiteX107" fmla="*/ 188976 w 4194048"/>
                  <a:gd name="connsiteY107" fmla="*/ 1335024 h 4517136"/>
                  <a:gd name="connsiteX108" fmla="*/ 213360 w 4194048"/>
                  <a:gd name="connsiteY108" fmla="*/ 1402080 h 4517136"/>
                  <a:gd name="connsiteX109" fmla="*/ 207264 w 4194048"/>
                  <a:gd name="connsiteY109" fmla="*/ 1463040 h 4517136"/>
                  <a:gd name="connsiteX110" fmla="*/ 97536 w 4194048"/>
                  <a:gd name="connsiteY110" fmla="*/ 1493520 h 4517136"/>
                  <a:gd name="connsiteX111" fmla="*/ 36576 w 4194048"/>
                  <a:gd name="connsiteY111" fmla="*/ 1524000 h 4517136"/>
                  <a:gd name="connsiteX112" fmla="*/ 0 w 4194048"/>
                  <a:gd name="connsiteY112" fmla="*/ 1548384 h 4517136"/>
                  <a:gd name="connsiteX113" fmla="*/ 91440 w 4194048"/>
                  <a:gd name="connsiteY113" fmla="*/ 1591056 h 4517136"/>
                  <a:gd name="connsiteX114" fmla="*/ 170688 w 4194048"/>
                  <a:gd name="connsiteY114" fmla="*/ 1615440 h 4517136"/>
                  <a:gd name="connsiteX115" fmla="*/ 195072 w 4194048"/>
                  <a:gd name="connsiteY115" fmla="*/ 1658112 h 4517136"/>
                  <a:gd name="connsiteX116" fmla="*/ 231648 w 4194048"/>
                  <a:gd name="connsiteY116" fmla="*/ 1700784 h 4517136"/>
                  <a:gd name="connsiteX117" fmla="*/ 268224 w 4194048"/>
                  <a:gd name="connsiteY117" fmla="*/ 1755648 h 4517136"/>
                  <a:gd name="connsiteX118" fmla="*/ 237744 w 4194048"/>
                  <a:gd name="connsiteY118" fmla="*/ 1810512 h 4517136"/>
                  <a:gd name="connsiteX119" fmla="*/ 188976 w 4194048"/>
                  <a:gd name="connsiteY119" fmla="*/ 1840992 h 4517136"/>
                  <a:gd name="connsiteX120" fmla="*/ 207264 w 4194048"/>
                  <a:gd name="connsiteY120" fmla="*/ 1901952 h 4517136"/>
                  <a:gd name="connsiteX121" fmla="*/ 213360 w 4194048"/>
                  <a:gd name="connsiteY121" fmla="*/ 2011680 h 4517136"/>
                  <a:gd name="connsiteX122" fmla="*/ 207264 w 4194048"/>
                  <a:gd name="connsiteY122" fmla="*/ 2090928 h 4517136"/>
                  <a:gd name="connsiteX123" fmla="*/ 188976 w 4194048"/>
                  <a:gd name="connsiteY123" fmla="*/ 2139696 h 4517136"/>
                  <a:gd name="connsiteX124" fmla="*/ 219456 w 4194048"/>
                  <a:gd name="connsiteY124" fmla="*/ 2206752 h 4517136"/>
                  <a:gd name="connsiteX125" fmla="*/ 213360 w 4194048"/>
                  <a:gd name="connsiteY125" fmla="*/ 2273808 h 4517136"/>
                  <a:gd name="connsiteX126" fmla="*/ 146304 w 4194048"/>
                  <a:gd name="connsiteY126" fmla="*/ 2316480 h 4517136"/>
                  <a:gd name="connsiteX127" fmla="*/ 121920 w 4194048"/>
                  <a:gd name="connsiteY127" fmla="*/ 2353056 h 4517136"/>
                  <a:gd name="connsiteX128" fmla="*/ 115824 w 4194048"/>
                  <a:gd name="connsiteY128" fmla="*/ 2432304 h 4517136"/>
                  <a:gd name="connsiteX129" fmla="*/ 152400 w 4194048"/>
                  <a:gd name="connsiteY129" fmla="*/ 2456688 h 4517136"/>
                  <a:gd name="connsiteX130" fmla="*/ 176784 w 4194048"/>
                  <a:gd name="connsiteY130" fmla="*/ 2414016 h 4517136"/>
                  <a:gd name="connsiteX131" fmla="*/ 249936 w 4194048"/>
                  <a:gd name="connsiteY131" fmla="*/ 2426208 h 4517136"/>
                  <a:gd name="connsiteX132" fmla="*/ 365760 w 4194048"/>
                  <a:gd name="connsiteY132" fmla="*/ 2517648 h 4517136"/>
                  <a:gd name="connsiteX133" fmla="*/ 420624 w 4194048"/>
                  <a:gd name="connsiteY133" fmla="*/ 2511552 h 4517136"/>
                  <a:gd name="connsiteX134" fmla="*/ 493776 w 4194048"/>
                  <a:gd name="connsiteY134" fmla="*/ 2487168 h 4517136"/>
                  <a:gd name="connsiteX135" fmla="*/ 548640 w 4194048"/>
                  <a:gd name="connsiteY135" fmla="*/ 2474976 h 4517136"/>
                  <a:gd name="connsiteX136" fmla="*/ 579120 w 4194048"/>
                  <a:gd name="connsiteY136" fmla="*/ 2535936 h 4517136"/>
                  <a:gd name="connsiteX137" fmla="*/ 591312 w 4194048"/>
                  <a:gd name="connsiteY137" fmla="*/ 2602992 h 4517136"/>
                  <a:gd name="connsiteX138" fmla="*/ 633984 w 4194048"/>
                  <a:gd name="connsiteY138" fmla="*/ 2657856 h 4517136"/>
                  <a:gd name="connsiteX139" fmla="*/ 640080 w 4194048"/>
                  <a:gd name="connsiteY139" fmla="*/ 2724912 h 4517136"/>
                  <a:gd name="connsiteX140" fmla="*/ 591312 w 4194048"/>
                  <a:gd name="connsiteY140" fmla="*/ 2737104 h 4517136"/>
                  <a:gd name="connsiteX141" fmla="*/ 499872 w 4194048"/>
                  <a:gd name="connsiteY141" fmla="*/ 2718816 h 4517136"/>
                  <a:gd name="connsiteX142" fmla="*/ 475488 w 4194048"/>
                  <a:gd name="connsiteY142" fmla="*/ 2761488 h 4517136"/>
                  <a:gd name="connsiteX143" fmla="*/ 475488 w 4194048"/>
                  <a:gd name="connsiteY143" fmla="*/ 2761488 h 4517136"/>
                  <a:gd name="connsiteX144" fmla="*/ 493776 w 4194048"/>
                  <a:gd name="connsiteY144" fmla="*/ 2871216 h 4517136"/>
                  <a:gd name="connsiteX145" fmla="*/ 469392 w 4194048"/>
                  <a:gd name="connsiteY145" fmla="*/ 2926080 h 4517136"/>
                  <a:gd name="connsiteX146" fmla="*/ 402336 w 4194048"/>
                  <a:gd name="connsiteY146" fmla="*/ 2962656 h 4517136"/>
                  <a:gd name="connsiteX147" fmla="*/ 390144 w 4194048"/>
                  <a:gd name="connsiteY147" fmla="*/ 3054096 h 4517136"/>
                  <a:gd name="connsiteX148" fmla="*/ 347472 w 4194048"/>
                  <a:gd name="connsiteY148" fmla="*/ 3145536 h 4517136"/>
                  <a:gd name="connsiteX149" fmla="*/ 298704 w 4194048"/>
                  <a:gd name="connsiteY149" fmla="*/ 3176016 h 4517136"/>
                  <a:gd name="connsiteX150" fmla="*/ 249936 w 4194048"/>
                  <a:gd name="connsiteY150" fmla="*/ 3169920 h 4517136"/>
                  <a:gd name="connsiteX151" fmla="*/ 329184 w 4194048"/>
                  <a:gd name="connsiteY151" fmla="*/ 3291840 h 4517136"/>
                  <a:gd name="connsiteX152" fmla="*/ 359664 w 4194048"/>
                  <a:gd name="connsiteY152" fmla="*/ 3407664 h 4517136"/>
                  <a:gd name="connsiteX153" fmla="*/ 359664 w 4194048"/>
                  <a:gd name="connsiteY153" fmla="*/ 3444240 h 4517136"/>
                  <a:gd name="connsiteX154" fmla="*/ 323088 w 4194048"/>
                  <a:gd name="connsiteY154" fmla="*/ 3493008 h 4517136"/>
                  <a:gd name="connsiteX155" fmla="*/ 371856 w 4194048"/>
                  <a:gd name="connsiteY155" fmla="*/ 3596640 h 4517136"/>
                  <a:gd name="connsiteX156" fmla="*/ 432816 w 4194048"/>
                  <a:gd name="connsiteY156" fmla="*/ 3633216 h 4517136"/>
                  <a:gd name="connsiteX157" fmla="*/ 621792 w 4194048"/>
                  <a:gd name="connsiteY157" fmla="*/ 3675888 h 4517136"/>
                  <a:gd name="connsiteX158" fmla="*/ 786384 w 4194048"/>
                  <a:gd name="connsiteY158" fmla="*/ 3736848 h 4517136"/>
                  <a:gd name="connsiteX159" fmla="*/ 841248 w 4194048"/>
                  <a:gd name="connsiteY159" fmla="*/ 3803904 h 4517136"/>
                  <a:gd name="connsiteX160" fmla="*/ 914400 w 4194048"/>
                  <a:gd name="connsiteY160" fmla="*/ 3919728 h 4517136"/>
                  <a:gd name="connsiteX161" fmla="*/ 1011936 w 4194048"/>
                  <a:gd name="connsiteY161" fmla="*/ 3992880 h 4517136"/>
                  <a:gd name="connsiteX162" fmla="*/ 1024128 w 4194048"/>
                  <a:gd name="connsiteY162" fmla="*/ 4041648 h 4517136"/>
                  <a:gd name="connsiteX163" fmla="*/ 1018032 w 4194048"/>
                  <a:gd name="connsiteY163" fmla="*/ 4126992 h 4517136"/>
                  <a:gd name="connsiteX164" fmla="*/ 999744 w 4194048"/>
                  <a:gd name="connsiteY164" fmla="*/ 4212336 h 4517136"/>
                  <a:gd name="connsiteX165" fmla="*/ 1054608 w 4194048"/>
                  <a:gd name="connsiteY165" fmla="*/ 4255008 h 4517136"/>
                  <a:gd name="connsiteX166" fmla="*/ 1133856 w 4194048"/>
                  <a:gd name="connsiteY166" fmla="*/ 4248912 h 4517136"/>
                  <a:gd name="connsiteX167" fmla="*/ 1200912 w 4194048"/>
                  <a:gd name="connsiteY167" fmla="*/ 4236720 h 4517136"/>
                  <a:gd name="connsiteX168" fmla="*/ 1298448 w 4194048"/>
                  <a:gd name="connsiteY168" fmla="*/ 4279392 h 4517136"/>
                  <a:gd name="connsiteX169" fmla="*/ 1365504 w 4194048"/>
                  <a:gd name="connsiteY169" fmla="*/ 4322064 h 4517136"/>
                  <a:gd name="connsiteX170" fmla="*/ 1365504 w 4194048"/>
                  <a:gd name="connsiteY170" fmla="*/ 4322064 h 4517136"/>
                  <a:gd name="connsiteX171" fmla="*/ 1402080 w 4194048"/>
                  <a:gd name="connsiteY171" fmla="*/ 4255008 h 4517136"/>
                  <a:gd name="connsiteX172" fmla="*/ 1341120 w 4194048"/>
                  <a:gd name="connsiteY172" fmla="*/ 4181856 h 4517136"/>
                  <a:gd name="connsiteX173" fmla="*/ 1310640 w 4194048"/>
                  <a:gd name="connsiteY173" fmla="*/ 4108704 h 4517136"/>
                  <a:gd name="connsiteX174" fmla="*/ 1316736 w 4194048"/>
                  <a:gd name="connsiteY174" fmla="*/ 4047744 h 4517136"/>
                  <a:gd name="connsiteX175" fmla="*/ 1377696 w 4194048"/>
                  <a:gd name="connsiteY175" fmla="*/ 4029456 h 4517136"/>
                  <a:gd name="connsiteX176" fmla="*/ 1432560 w 4194048"/>
                  <a:gd name="connsiteY176" fmla="*/ 4023360 h 4517136"/>
                  <a:gd name="connsiteX177" fmla="*/ 1438656 w 4194048"/>
                  <a:gd name="connsiteY177" fmla="*/ 3992880 h 4517136"/>
                  <a:gd name="connsiteX178" fmla="*/ 1389888 w 4194048"/>
                  <a:gd name="connsiteY178" fmla="*/ 3919728 h 4517136"/>
                  <a:gd name="connsiteX179" fmla="*/ 1377696 w 4194048"/>
                  <a:gd name="connsiteY179" fmla="*/ 3858768 h 4517136"/>
                  <a:gd name="connsiteX180" fmla="*/ 1463040 w 4194048"/>
                  <a:gd name="connsiteY180" fmla="*/ 3712464 h 4517136"/>
                  <a:gd name="connsiteX181" fmla="*/ 1444752 w 4194048"/>
                  <a:gd name="connsiteY181" fmla="*/ 3675888 h 4517136"/>
                  <a:gd name="connsiteX182" fmla="*/ 1395984 w 4194048"/>
                  <a:gd name="connsiteY182" fmla="*/ 3596640 h 4517136"/>
                  <a:gd name="connsiteX183" fmla="*/ 1395984 w 4194048"/>
                  <a:gd name="connsiteY183" fmla="*/ 3535680 h 4517136"/>
                  <a:gd name="connsiteX184" fmla="*/ 1426464 w 4194048"/>
                  <a:gd name="connsiteY184" fmla="*/ 3425952 h 4517136"/>
                  <a:gd name="connsiteX185" fmla="*/ 1487424 w 4194048"/>
                  <a:gd name="connsiteY185" fmla="*/ 3364992 h 4517136"/>
                  <a:gd name="connsiteX186" fmla="*/ 1536192 w 4194048"/>
                  <a:gd name="connsiteY186" fmla="*/ 3364992 h 4517136"/>
                  <a:gd name="connsiteX187" fmla="*/ 1603248 w 4194048"/>
                  <a:gd name="connsiteY187" fmla="*/ 3407664 h 4517136"/>
                  <a:gd name="connsiteX188" fmla="*/ 1633728 w 4194048"/>
                  <a:gd name="connsiteY188" fmla="*/ 3444240 h 4517136"/>
                  <a:gd name="connsiteX189" fmla="*/ 1694688 w 4194048"/>
                  <a:gd name="connsiteY189" fmla="*/ 3413760 h 4517136"/>
                  <a:gd name="connsiteX190" fmla="*/ 1719072 w 4194048"/>
                  <a:gd name="connsiteY190" fmla="*/ 3377184 h 4517136"/>
                  <a:gd name="connsiteX191" fmla="*/ 1706880 w 4194048"/>
                  <a:gd name="connsiteY191" fmla="*/ 3297936 h 4517136"/>
                  <a:gd name="connsiteX192" fmla="*/ 1706880 w 4194048"/>
                  <a:gd name="connsiteY192" fmla="*/ 3297936 h 4517136"/>
                  <a:gd name="connsiteX193" fmla="*/ 1706880 w 4194048"/>
                  <a:gd name="connsiteY193" fmla="*/ 3224784 h 4517136"/>
                  <a:gd name="connsiteX194" fmla="*/ 1767840 w 4194048"/>
                  <a:gd name="connsiteY194" fmla="*/ 3157728 h 4517136"/>
                  <a:gd name="connsiteX195" fmla="*/ 1865376 w 4194048"/>
                  <a:gd name="connsiteY195" fmla="*/ 3127248 h 4517136"/>
                  <a:gd name="connsiteX196" fmla="*/ 2097024 w 4194048"/>
                  <a:gd name="connsiteY196" fmla="*/ 3078480 h 4517136"/>
                  <a:gd name="connsiteX197" fmla="*/ 2182368 w 4194048"/>
                  <a:gd name="connsiteY197" fmla="*/ 3096768 h 4517136"/>
                  <a:gd name="connsiteX198" fmla="*/ 2249424 w 4194048"/>
                  <a:gd name="connsiteY198" fmla="*/ 3163824 h 4517136"/>
                  <a:gd name="connsiteX199" fmla="*/ 2292096 w 4194048"/>
                  <a:gd name="connsiteY199" fmla="*/ 3322320 h 4517136"/>
                  <a:gd name="connsiteX200" fmla="*/ 2310384 w 4194048"/>
                  <a:gd name="connsiteY200" fmla="*/ 3413760 h 4517136"/>
                  <a:gd name="connsiteX201" fmla="*/ 2334768 w 4194048"/>
                  <a:gd name="connsiteY201" fmla="*/ 3493008 h 4517136"/>
                  <a:gd name="connsiteX202" fmla="*/ 2292096 w 4194048"/>
                  <a:gd name="connsiteY202" fmla="*/ 3614928 h 4517136"/>
                  <a:gd name="connsiteX203" fmla="*/ 2237232 w 4194048"/>
                  <a:gd name="connsiteY203" fmla="*/ 3621024 h 4517136"/>
                  <a:gd name="connsiteX204" fmla="*/ 2182368 w 4194048"/>
                  <a:gd name="connsiteY204" fmla="*/ 3694176 h 4517136"/>
                  <a:gd name="connsiteX205" fmla="*/ 2231136 w 4194048"/>
                  <a:gd name="connsiteY205" fmla="*/ 3749040 h 4517136"/>
                  <a:gd name="connsiteX206" fmla="*/ 2200656 w 4194048"/>
                  <a:gd name="connsiteY206" fmla="*/ 3816096 h 4517136"/>
                  <a:gd name="connsiteX207" fmla="*/ 2157984 w 4194048"/>
                  <a:gd name="connsiteY207" fmla="*/ 3822192 h 4517136"/>
                  <a:gd name="connsiteX208" fmla="*/ 2109216 w 4194048"/>
                  <a:gd name="connsiteY208" fmla="*/ 3938016 h 4517136"/>
                  <a:gd name="connsiteX209" fmla="*/ 2090928 w 4194048"/>
                  <a:gd name="connsiteY209" fmla="*/ 4035552 h 4517136"/>
                  <a:gd name="connsiteX210" fmla="*/ 2048256 w 4194048"/>
                  <a:gd name="connsiteY210" fmla="*/ 4059936 h 4517136"/>
                  <a:gd name="connsiteX211" fmla="*/ 1969008 w 4194048"/>
                  <a:gd name="connsiteY211" fmla="*/ 4084320 h 4517136"/>
                  <a:gd name="connsiteX212" fmla="*/ 1914144 w 4194048"/>
                  <a:gd name="connsiteY212" fmla="*/ 4066032 h 4517136"/>
                  <a:gd name="connsiteX213" fmla="*/ 1877568 w 4194048"/>
                  <a:gd name="connsiteY213" fmla="*/ 4023360 h 4517136"/>
                  <a:gd name="connsiteX214" fmla="*/ 1877568 w 4194048"/>
                  <a:gd name="connsiteY214" fmla="*/ 4023360 h 4517136"/>
                  <a:gd name="connsiteX215" fmla="*/ 1798320 w 4194048"/>
                  <a:gd name="connsiteY215" fmla="*/ 4041648 h 4517136"/>
                  <a:gd name="connsiteX216" fmla="*/ 1792224 w 4194048"/>
                  <a:gd name="connsiteY216" fmla="*/ 4126992 h 4517136"/>
                  <a:gd name="connsiteX217" fmla="*/ 1822704 w 4194048"/>
                  <a:gd name="connsiteY217" fmla="*/ 4200144 h 4517136"/>
                  <a:gd name="connsiteX218" fmla="*/ 1834896 w 4194048"/>
                  <a:gd name="connsiteY218" fmla="*/ 4297680 h 4517136"/>
                  <a:gd name="connsiteX219" fmla="*/ 1840992 w 4194048"/>
                  <a:gd name="connsiteY219" fmla="*/ 4395216 h 4517136"/>
                  <a:gd name="connsiteX220" fmla="*/ 1956816 w 4194048"/>
                  <a:gd name="connsiteY220" fmla="*/ 4468368 h 4517136"/>
                  <a:gd name="connsiteX221" fmla="*/ 2090928 w 4194048"/>
                  <a:gd name="connsiteY221" fmla="*/ 4407408 h 4517136"/>
                  <a:gd name="connsiteX222" fmla="*/ 2133600 w 4194048"/>
                  <a:gd name="connsiteY222" fmla="*/ 4425696 h 4517136"/>
                  <a:gd name="connsiteX223" fmla="*/ 2249424 w 4194048"/>
                  <a:gd name="connsiteY223" fmla="*/ 4492752 h 4517136"/>
                  <a:gd name="connsiteX224" fmla="*/ 2334768 w 4194048"/>
                  <a:gd name="connsiteY224" fmla="*/ 4517136 h 4517136"/>
                  <a:gd name="connsiteX225" fmla="*/ 2383536 w 4194048"/>
                  <a:gd name="connsiteY225" fmla="*/ 4468368 h 4517136"/>
                  <a:gd name="connsiteX226" fmla="*/ 2493264 w 4194048"/>
                  <a:gd name="connsiteY226" fmla="*/ 4468368 h 4517136"/>
                  <a:gd name="connsiteX227" fmla="*/ 2535936 w 4194048"/>
                  <a:gd name="connsiteY227" fmla="*/ 4309872 h 4517136"/>
                  <a:gd name="connsiteX228" fmla="*/ 2602992 w 4194048"/>
                  <a:gd name="connsiteY228" fmla="*/ 4273296 h 4517136"/>
                  <a:gd name="connsiteX229" fmla="*/ 2731008 w 4194048"/>
                  <a:gd name="connsiteY229" fmla="*/ 4334256 h 4517136"/>
                  <a:gd name="connsiteX230" fmla="*/ 2810256 w 4194048"/>
                  <a:gd name="connsiteY230" fmla="*/ 4358640 h 4517136"/>
                  <a:gd name="connsiteX231" fmla="*/ 2810256 w 4194048"/>
                  <a:gd name="connsiteY231" fmla="*/ 4358640 h 4517136"/>
                  <a:gd name="connsiteX232" fmla="*/ 2889504 w 4194048"/>
                  <a:gd name="connsiteY232" fmla="*/ 4291584 h 4517136"/>
                  <a:gd name="connsiteX233" fmla="*/ 2962656 w 4194048"/>
                  <a:gd name="connsiteY233" fmla="*/ 4291584 h 4517136"/>
                  <a:gd name="connsiteX234" fmla="*/ 3011424 w 4194048"/>
                  <a:gd name="connsiteY234" fmla="*/ 4297680 h 4517136"/>
                  <a:gd name="connsiteX235" fmla="*/ 2993136 w 4194048"/>
                  <a:gd name="connsiteY235" fmla="*/ 4267200 h 4517136"/>
                  <a:gd name="connsiteX236" fmla="*/ 2944368 w 4194048"/>
                  <a:gd name="connsiteY236" fmla="*/ 4212336 h 4517136"/>
                  <a:gd name="connsiteX237" fmla="*/ 2962656 w 4194048"/>
                  <a:gd name="connsiteY237" fmla="*/ 4169664 h 4517136"/>
                  <a:gd name="connsiteX238" fmla="*/ 3090672 w 4194048"/>
                  <a:gd name="connsiteY238" fmla="*/ 4120896 h 4517136"/>
                  <a:gd name="connsiteX239" fmla="*/ 3176016 w 4194048"/>
                  <a:gd name="connsiteY239" fmla="*/ 4066032 h 4517136"/>
                  <a:gd name="connsiteX240" fmla="*/ 3261360 w 4194048"/>
                  <a:gd name="connsiteY240" fmla="*/ 4072128 h 4517136"/>
                  <a:gd name="connsiteX241" fmla="*/ 3407664 w 4194048"/>
                  <a:gd name="connsiteY241" fmla="*/ 4090416 h 4517136"/>
                  <a:gd name="connsiteX242" fmla="*/ 3486912 w 4194048"/>
                  <a:gd name="connsiteY242" fmla="*/ 4139184 h 4517136"/>
                  <a:gd name="connsiteX243" fmla="*/ 3480816 w 4194048"/>
                  <a:gd name="connsiteY243" fmla="*/ 4206240 h 4517136"/>
                  <a:gd name="connsiteX244" fmla="*/ 3480816 w 4194048"/>
                  <a:gd name="connsiteY244" fmla="*/ 4206240 h 4517136"/>
                  <a:gd name="connsiteX245" fmla="*/ 3553968 w 4194048"/>
                  <a:gd name="connsiteY245" fmla="*/ 4236720 h 4517136"/>
                  <a:gd name="connsiteX246" fmla="*/ 3645408 w 4194048"/>
                  <a:gd name="connsiteY246" fmla="*/ 4194048 h 4517136"/>
                  <a:gd name="connsiteX247" fmla="*/ 3718560 w 4194048"/>
                  <a:gd name="connsiteY247" fmla="*/ 4187952 h 4517136"/>
                  <a:gd name="connsiteX248" fmla="*/ 3858768 w 4194048"/>
                  <a:gd name="connsiteY248" fmla="*/ 4236720 h 4517136"/>
                  <a:gd name="connsiteX249" fmla="*/ 3895344 w 4194048"/>
                  <a:gd name="connsiteY249" fmla="*/ 4267200 h 4517136"/>
                  <a:gd name="connsiteX250" fmla="*/ 3913632 w 4194048"/>
                  <a:gd name="connsiteY250" fmla="*/ 4261104 h 4517136"/>
                  <a:gd name="connsiteX251" fmla="*/ 3913632 w 4194048"/>
                  <a:gd name="connsiteY251" fmla="*/ 4200144 h 4517136"/>
                  <a:gd name="connsiteX252" fmla="*/ 3968496 w 4194048"/>
                  <a:gd name="connsiteY252" fmla="*/ 4120896 h 4517136"/>
                  <a:gd name="connsiteX253" fmla="*/ 3980688 w 4194048"/>
                  <a:gd name="connsiteY253" fmla="*/ 4035552 h 4517136"/>
                  <a:gd name="connsiteX254" fmla="*/ 4023360 w 4194048"/>
                  <a:gd name="connsiteY254" fmla="*/ 3889248 h 4517136"/>
                  <a:gd name="connsiteX255" fmla="*/ 4059936 w 4194048"/>
                  <a:gd name="connsiteY255" fmla="*/ 3694176 h 4517136"/>
                  <a:gd name="connsiteX256" fmla="*/ 4102608 w 4194048"/>
                  <a:gd name="connsiteY256" fmla="*/ 3456432 h 4517136"/>
                  <a:gd name="connsiteX257" fmla="*/ 4145280 w 4194048"/>
                  <a:gd name="connsiteY257" fmla="*/ 3304032 h 4517136"/>
                  <a:gd name="connsiteX258" fmla="*/ 4175760 w 4194048"/>
                  <a:gd name="connsiteY258" fmla="*/ 3194304 h 4517136"/>
                  <a:gd name="connsiteX259" fmla="*/ 4194048 w 4194048"/>
                  <a:gd name="connsiteY259" fmla="*/ 3133344 h 4517136"/>
                  <a:gd name="connsiteX260" fmla="*/ 4175760 w 4194048"/>
                  <a:gd name="connsiteY260" fmla="*/ 3035808 h 4517136"/>
                  <a:gd name="connsiteX261" fmla="*/ 4163568 w 4194048"/>
                  <a:gd name="connsiteY261" fmla="*/ 2956560 h 4517136"/>
                  <a:gd name="connsiteX262" fmla="*/ 4139184 w 4194048"/>
                  <a:gd name="connsiteY262" fmla="*/ 2913888 h 4517136"/>
                  <a:gd name="connsiteX263" fmla="*/ 4096512 w 4194048"/>
                  <a:gd name="connsiteY263" fmla="*/ 2944368 h 4517136"/>
                  <a:gd name="connsiteX264" fmla="*/ 4059936 w 4194048"/>
                  <a:gd name="connsiteY264" fmla="*/ 3048000 h 4517136"/>
                  <a:gd name="connsiteX265" fmla="*/ 3998976 w 4194048"/>
                  <a:gd name="connsiteY265" fmla="*/ 3127248 h 4517136"/>
                  <a:gd name="connsiteX266" fmla="*/ 3925824 w 4194048"/>
                  <a:gd name="connsiteY266" fmla="*/ 3182112 h 4517136"/>
                  <a:gd name="connsiteX267" fmla="*/ 3858768 w 4194048"/>
                  <a:gd name="connsiteY267" fmla="*/ 3182112 h 4517136"/>
                  <a:gd name="connsiteX268" fmla="*/ 3822192 w 4194048"/>
                  <a:gd name="connsiteY268" fmla="*/ 3102864 h 4517136"/>
                  <a:gd name="connsiteX269" fmla="*/ 3834384 w 4194048"/>
                  <a:gd name="connsiteY269" fmla="*/ 2999232 h 4517136"/>
                  <a:gd name="connsiteX270" fmla="*/ 3852672 w 4194048"/>
                  <a:gd name="connsiteY270" fmla="*/ 2901696 h 4517136"/>
                  <a:gd name="connsiteX271" fmla="*/ 3779520 w 4194048"/>
                  <a:gd name="connsiteY271" fmla="*/ 2761488 h 4517136"/>
                  <a:gd name="connsiteX272" fmla="*/ 3718560 w 4194048"/>
                  <a:gd name="connsiteY272" fmla="*/ 2627376 h 4517136"/>
                  <a:gd name="connsiteX273" fmla="*/ 3742944 w 4194048"/>
                  <a:gd name="connsiteY273" fmla="*/ 2542032 h 4517136"/>
                  <a:gd name="connsiteX274" fmla="*/ 3742944 w 4194048"/>
                  <a:gd name="connsiteY274" fmla="*/ 2468880 h 4517136"/>
                  <a:gd name="connsiteX275" fmla="*/ 3712464 w 4194048"/>
                  <a:gd name="connsiteY275" fmla="*/ 2231136 h 4517136"/>
                  <a:gd name="connsiteX276" fmla="*/ 3724656 w 4194048"/>
                  <a:gd name="connsiteY276" fmla="*/ 2151888 h 4517136"/>
                  <a:gd name="connsiteX277" fmla="*/ 3828288 w 4194048"/>
                  <a:gd name="connsiteY277" fmla="*/ 2005584 h 4517136"/>
                  <a:gd name="connsiteX278" fmla="*/ 3852672 w 4194048"/>
                  <a:gd name="connsiteY278" fmla="*/ 1914144 h 4517136"/>
                  <a:gd name="connsiteX279" fmla="*/ 3864864 w 4194048"/>
                  <a:gd name="connsiteY279" fmla="*/ 1743456 h 4517136"/>
                  <a:gd name="connsiteX280" fmla="*/ 3895344 w 4194048"/>
                  <a:gd name="connsiteY280" fmla="*/ 1627632 h 4517136"/>
                  <a:gd name="connsiteX0" fmla="*/ 3895344 w 4194048"/>
                  <a:gd name="connsiteY0" fmla="*/ 1627632 h 4517136"/>
                  <a:gd name="connsiteX1" fmla="*/ 3858768 w 4194048"/>
                  <a:gd name="connsiteY1" fmla="*/ 1548384 h 4517136"/>
                  <a:gd name="connsiteX2" fmla="*/ 3852672 w 4194048"/>
                  <a:gd name="connsiteY2" fmla="*/ 1487424 h 4517136"/>
                  <a:gd name="connsiteX3" fmla="*/ 3828288 w 4194048"/>
                  <a:gd name="connsiteY3" fmla="*/ 1438656 h 4517136"/>
                  <a:gd name="connsiteX4" fmla="*/ 3785616 w 4194048"/>
                  <a:gd name="connsiteY4" fmla="*/ 1408176 h 4517136"/>
                  <a:gd name="connsiteX5" fmla="*/ 3749040 w 4194048"/>
                  <a:gd name="connsiteY5" fmla="*/ 1395984 h 4517136"/>
                  <a:gd name="connsiteX6" fmla="*/ 3706368 w 4194048"/>
                  <a:gd name="connsiteY6" fmla="*/ 1426464 h 4517136"/>
                  <a:gd name="connsiteX7" fmla="*/ 3706368 w 4194048"/>
                  <a:gd name="connsiteY7" fmla="*/ 1426464 h 4517136"/>
                  <a:gd name="connsiteX8" fmla="*/ 3535680 w 4194048"/>
                  <a:gd name="connsiteY8" fmla="*/ 1365504 h 4517136"/>
                  <a:gd name="connsiteX9" fmla="*/ 3499104 w 4194048"/>
                  <a:gd name="connsiteY9" fmla="*/ 1322832 h 4517136"/>
                  <a:gd name="connsiteX10" fmla="*/ 3511296 w 4194048"/>
                  <a:gd name="connsiteY10" fmla="*/ 1255776 h 4517136"/>
                  <a:gd name="connsiteX11" fmla="*/ 3480816 w 4194048"/>
                  <a:gd name="connsiteY11" fmla="*/ 1158240 h 4517136"/>
                  <a:gd name="connsiteX12" fmla="*/ 3450336 w 4194048"/>
                  <a:gd name="connsiteY12" fmla="*/ 1085088 h 4517136"/>
                  <a:gd name="connsiteX13" fmla="*/ 3462528 w 4194048"/>
                  <a:gd name="connsiteY13" fmla="*/ 1011936 h 4517136"/>
                  <a:gd name="connsiteX14" fmla="*/ 3505200 w 4194048"/>
                  <a:gd name="connsiteY14" fmla="*/ 957072 h 4517136"/>
                  <a:gd name="connsiteX15" fmla="*/ 3517392 w 4194048"/>
                  <a:gd name="connsiteY15" fmla="*/ 920496 h 4517136"/>
                  <a:gd name="connsiteX16" fmla="*/ 3517392 w 4194048"/>
                  <a:gd name="connsiteY16" fmla="*/ 920496 h 4517136"/>
                  <a:gd name="connsiteX17" fmla="*/ 3499104 w 4194048"/>
                  <a:gd name="connsiteY17" fmla="*/ 865632 h 4517136"/>
                  <a:gd name="connsiteX18" fmla="*/ 3505200 w 4194048"/>
                  <a:gd name="connsiteY18" fmla="*/ 816864 h 4517136"/>
                  <a:gd name="connsiteX19" fmla="*/ 3486912 w 4194048"/>
                  <a:gd name="connsiteY19" fmla="*/ 786384 h 4517136"/>
                  <a:gd name="connsiteX20" fmla="*/ 3438144 w 4194048"/>
                  <a:gd name="connsiteY20" fmla="*/ 804672 h 4517136"/>
                  <a:gd name="connsiteX21" fmla="*/ 3389376 w 4194048"/>
                  <a:gd name="connsiteY21" fmla="*/ 816864 h 4517136"/>
                  <a:gd name="connsiteX22" fmla="*/ 3291840 w 4194048"/>
                  <a:gd name="connsiteY22" fmla="*/ 786384 h 4517136"/>
                  <a:gd name="connsiteX23" fmla="*/ 3230880 w 4194048"/>
                  <a:gd name="connsiteY23" fmla="*/ 737616 h 4517136"/>
                  <a:gd name="connsiteX24" fmla="*/ 3206496 w 4194048"/>
                  <a:gd name="connsiteY24" fmla="*/ 664464 h 4517136"/>
                  <a:gd name="connsiteX25" fmla="*/ 3133344 w 4194048"/>
                  <a:gd name="connsiteY25" fmla="*/ 615696 h 4517136"/>
                  <a:gd name="connsiteX26" fmla="*/ 3072384 w 4194048"/>
                  <a:gd name="connsiteY26" fmla="*/ 548640 h 4517136"/>
                  <a:gd name="connsiteX27" fmla="*/ 3035808 w 4194048"/>
                  <a:gd name="connsiteY27" fmla="*/ 420624 h 4517136"/>
                  <a:gd name="connsiteX28" fmla="*/ 3029712 w 4194048"/>
                  <a:gd name="connsiteY28" fmla="*/ 353568 h 4517136"/>
                  <a:gd name="connsiteX29" fmla="*/ 3072384 w 4194048"/>
                  <a:gd name="connsiteY29" fmla="*/ 274320 h 4517136"/>
                  <a:gd name="connsiteX30" fmla="*/ 3115056 w 4194048"/>
                  <a:gd name="connsiteY30" fmla="*/ 249936 h 4517136"/>
                  <a:gd name="connsiteX31" fmla="*/ 3139440 w 4194048"/>
                  <a:gd name="connsiteY31" fmla="*/ 243840 h 4517136"/>
                  <a:gd name="connsiteX32" fmla="*/ 3212592 w 4194048"/>
                  <a:gd name="connsiteY32" fmla="*/ 268224 h 4517136"/>
                  <a:gd name="connsiteX33" fmla="*/ 3267456 w 4194048"/>
                  <a:gd name="connsiteY33" fmla="*/ 249936 h 4517136"/>
                  <a:gd name="connsiteX34" fmla="*/ 3273552 w 4194048"/>
                  <a:gd name="connsiteY34" fmla="*/ 219456 h 4517136"/>
                  <a:gd name="connsiteX35" fmla="*/ 3163824 w 4194048"/>
                  <a:gd name="connsiteY35" fmla="*/ 170688 h 4517136"/>
                  <a:gd name="connsiteX36" fmla="*/ 3115056 w 4194048"/>
                  <a:gd name="connsiteY36" fmla="*/ 146304 h 4517136"/>
                  <a:gd name="connsiteX37" fmla="*/ 3072384 w 4194048"/>
                  <a:gd name="connsiteY37" fmla="*/ 158496 h 4517136"/>
                  <a:gd name="connsiteX38" fmla="*/ 3035808 w 4194048"/>
                  <a:gd name="connsiteY38" fmla="*/ 207264 h 4517136"/>
                  <a:gd name="connsiteX39" fmla="*/ 2980944 w 4194048"/>
                  <a:gd name="connsiteY39" fmla="*/ 207264 h 4517136"/>
                  <a:gd name="connsiteX40" fmla="*/ 2822448 w 4194048"/>
                  <a:gd name="connsiteY40" fmla="*/ 176784 h 4517136"/>
                  <a:gd name="connsiteX41" fmla="*/ 2761488 w 4194048"/>
                  <a:gd name="connsiteY41" fmla="*/ 170688 h 4517136"/>
                  <a:gd name="connsiteX42" fmla="*/ 2700528 w 4194048"/>
                  <a:gd name="connsiteY42" fmla="*/ 152400 h 4517136"/>
                  <a:gd name="connsiteX43" fmla="*/ 2688336 w 4194048"/>
                  <a:gd name="connsiteY43" fmla="*/ 140208 h 4517136"/>
                  <a:gd name="connsiteX44" fmla="*/ 2651760 w 4194048"/>
                  <a:gd name="connsiteY44" fmla="*/ 182880 h 4517136"/>
                  <a:gd name="connsiteX45" fmla="*/ 2633472 w 4194048"/>
                  <a:gd name="connsiteY45" fmla="*/ 188976 h 4517136"/>
                  <a:gd name="connsiteX46" fmla="*/ 2572512 w 4194048"/>
                  <a:gd name="connsiteY46" fmla="*/ 195072 h 4517136"/>
                  <a:gd name="connsiteX47" fmla="*/ 2554224 w 4194048"/>
                  <a:gd name="connsiteY47" fmla="*/ 140208 h 4517136"/>
                  <a:gd name="connsiteX48" fmla="*/ 2535936 w 4194048"/>
                  <a:gd name="connsiteY48" fmla="*/ 97536 h 4517136"/>
                  <a:gd name="connsiteX49" fmla="*/ 2493264 w 4194048"/>
                  <a:gd name="connsiteY49" fmla="*/ 73152 h 4517136"/>
                  <a:gd name="connsiteX50" fmla="*/ 2468880 w 4194048"/>
                  <a:gd name="connsiteY50" fmla="*/ 36576 h 4517136"/>
                  <a:gd name="connsiteX51" fmla="*/ 2456688 w 4194048"/>
                  <a:gd name="connsiteY51" fmla="*/ 0 h 4517136"/>
                  <a:gd name="connsiteX52" fmla="*/ 2426208 w 4194048"/>
                  <a:gd name="connsiteY52" fmla="*/ 0 h 4517136"/>
                  <a:gd name="connsiteX53" fmla="*/ 2292096 w 4194048"/>
                  <a:gd name="connsiteY53" fmla="*/ 30480 h 4517136"/>
                  <a:gd name="connsiteX54" fmla="*/ 2292096 w 4194048"/>
                  <a:gd name="connsiteY54" fmla="*/ 60960 h 4517136"/>
                  <a:gd name="connsiteX55" fmla="*/ 2316480 w 4194048"/>
                  <a:gd name="connsiteY55" fmla="*/ 109728 h 4517136"/>
                  <a:gd name="connsiteX56" fmla="*/ 2328672 w 4194048"/>
                  <a:gd name="connsiteY56" fmla="*/ 164592 h 4517136"/>
                  <a:gd name="connsiteX57" fmla="*/ 2298192 w 4194048"/>
                  <a:gd name="connsiteY57" fmla="*/ 243840 h 4517136"/>
                  <a:gd name="connsiteX58" fmla="*/ 2261616 w 4194048"/>
                  <a:gd name="connsiteY58" fmla="*/ 286512 h 4517136"/>
                  <a:gd name="connsiteX59" fmla="*/ 2206752 w 4194048"/>
                  <a:gd name="connsiteY59" fmla="*/ 292608 h 4517136"/>
                  <a:gd name="connsiteX60" fmla="*/ 2072640 w 4194048"/>
                  <a:gd name="connsiteY60" fmla="*/ 243840 h 4517136"/>
                  <a:gd name="connsiteX61" fmla="*/ 2042160 w 4194048"/>
                  <a:gd name="connsiteY61" fmla="*/ 237744 h 4517136"/>
                  <a:gd name="connsiteX62" fmla="*/ 1999488 w 4194048"/>
                  <a:gd name="connsiteY62" fmla="*/ 262128 h 4517136"/>
                  <a:gd name="connsiteX63" fmla="*/ 1944624 w 4194048"/>
                  <a:gd name="connsiteY63" fmla="*/ 262128 h 4517136"/>
                  <a:gd name="connsiteX64" fmla="*/ 1908048 w 4194048"/>
                  <a:gd name="connsiteY64" fmla="*/ 316992 h 4517136"/>
                  <a:gd name="connsiteX65" fmla="*/ 1847088 w 4194048"/>
                  <a:gd name="connsiteY65" fmla="*/ 365760 h 4517136"/>
                  <a:gd name="connsiteX66" fmla="*/ 1749552 w 4194048"/>
                  <a:gd name="connsiteY66" fmla="*/ 414528 h 4517136"/>
                  <a:gd name="connsiteX67" fmla="*/ 1652016 w 4194048"/>
                  <a:gd name="connsiteY67" fmla="*/ 487680 h 4517136"/>
                  <a:gd name="connsiteX68" fmla="*/ 1578864 w 4194048"/>
                  <a:gd name="connsiteY68" fmla="*/ 530352 h 4517136"/>
                  <a:gd name="connsiteX69" fmla="*/ 1536192 w 4194048"/>
                  <a:gd name="connsiteY69" fmla="*/ 609600 h 4517136"/>
                  <a:gd name="connsiteX70" fmla="*/ 1524000 w 4194048"/>
                  <a:gd name="connsiteY70" fmla="*/ 672846 h 4517136"/>
                  <a:gd name="connsiteX71" fmla="*/ 1505712 w 4194048"/>
                  <a:gd name="connsiteY71" fmla="*/ 707517 h 4517136"/>
                  <a:gd name="connsiteX72" fmla="*/ 1536192 w 4194048"/>
                  <a:gd name="connsiteY72" fmla="*/ 731520 h 4517136"/>
                  <a:gd name="connsiteX73" fmla="*/ 1566672 w 4194048"/>
                  <a:gd name="connsiteY73" fmla="*/ 780288 h 4517136"/>
                  <a:gd name="connsiteX74" fmla="*/ 1554480 w 4194048"/>
                  <a:gd name="connsiteY74" fmla="*/ 847344 h 4517136"/>
                  <a:gd name="connsiteX75" fmla="*/ 1499616 w 4194048"/>
                  <a:gd name="connsiteY75" fmla="*/ 914400 h 4517136"/>
                  <a:gd name="connsiteX76" fmla="*/ 1420368 w 4194048"/>
                  <a:gd name="connsiteY76" fmla="*/ 950976 h 4517136"/>
                  <a:gd name="connsiteX77" fmla="*/ 1283970 w 4194048"/>
                  <a:gd name="connsiteY77" fmla="*/ 957834 h 4517136"/>
                  <a:gd name="connsiteX78" fmla="*/ 1207008 w 4194048"/>
                  <a:gd name="connsiteY78" fmla="*/ 963168 h 4517136"/>
                  <a:gd name="connsiteX79" fmla="*/ 1194816 w 4194048"/>
                  <a:gd name="connsiteY79" fmla="*/ 932688 h 4517136"/>
                  <a:gd name="connsiteX80" fmla="*/ 1200531 w 4194048"/>
                  <a:gd name="connsiteY80" fmla="*/ 877062 h 4517136"/>
                  <a:gd name="connsiteX81" fmla="*/ 1158240 w 4194048"/>
                  <a:gd name="connsiteY81" fmla="*/ 859536 h 4517136"/>
                  <a:gd name="connsiteX82" fmla="*/ 1103376 w 4194048"/>
                  <a:gd name="connsiteY82" fmla="*/ 822960 h 4517136"/>
                  <a:gd name="connsiteX83" fmla="*/ 1078992 w 4194048"/>
                  <a:gd name="connsiteY83" fmla="*/ 774192 h 4517136"/>
                  <a:gd name="connsiteX84" fmla="*/ 1030224 w 4194048"/>
                  <a:gd name="connsiteY84" fmla="*/ 780288 h 4517136"/>
                  <a:gd name="connsiteX85" fmla="*/ 999744 w 4194048"/>
                  <a:gd name="connsiteY85" fmla="*/ 822960 h 4517136"/>
                  <a:gd name="connsiteX86" fmla="*/ 987552 w 4194048"/>
                  <a:gd name="connsiteY86" fmla="*/ 871728 h 4517136"/>
                  <a:gd name="connsiteX87" fmla="*/ 969264 w 4194048"/>
                  <a:gd name="connsiteY87" fmla="*/ 920496 h 4517136"/>
                  <a:gd name="connsiteX88" fmla="*/ 926592 w 4194048"/>
                  <a:gd name="connsiteY88" fmla="*/ 926592 h 4517136"/>
                  <a:gd name="connsiteX89" fmla="*/ 829056 w 4194048"/>
                  <a:gd name="connsiteY89" fmla="*/ 914400 h 4517136"/>
                  <a:gd name="connsiteX90" fmla="*/ 755904 w 4194048"/>
                  <a:gd name="connsiteY90" fmla="*/ 877824 h 4517136"/>
                  <a:gd name="connsiteX91" fmla="*/ 731520 w 4194048"/>
                  <a:gd name="connsiteY91" fmla="*/ 902208 h 4517136"/>
                  <a:gd name="connsiteX92" fmla="*/ 713232 w 4194048"/>
                  <a:gd name="connsiteY92" fmla="*/ 932688 h 4517136"/>
                  <a:gd name="connsiteX93" fmla="*/ 694944 w 4194048"/>
                  <a:gd name="connsiteY93" fmla="*/ 932688 h 4517136"/>
                  <a:gd name="connsiteX94" fmla="*/ 640080 w 4194048"/>
                  <a:gd name="connsiteY94" fmla="*/ 926592 h 4517136"/>
                  <a:gd name="connsiteX95" fmla="*/ 597408 w 4194048"/>
                  <a:gd name="connsiteY95" fmla="*/ 1005840 h 4517136"/>
                  <a:gd name="connsiteX96" fmla="*/ 609600 w 4194048"/>
                  <a:gd name="connsiteY96" fmla="*/ 1054608 h 4517136"/>
                  <a:gd name="connsiteX97" fmla="*/ 658368 w 4194048"/>
                  <a:gd name="connsiteY97" fmla="*/ 1103376 h 4517136"/>
                  <a:gd name="connsiteX98" fmla="*/ 670560 w 4194048"/>
                  <a:gd name="connsiteY98" fmla="*/ 1176528 h 4517136"/>
                  <a:gd name="connsiteX99" fmla="*/ 670560 w 4194048"/>
                  <a:gd name="connsiteY99" fmla="*/ 1176528 h 4517136"/>
                  <a:gd name="connsiteX100" fmla="*/ 591312 w 4194048"/>
                  <a:gd name="connsiteY100" fmla="*/ 1225296 h 4517136"/>
                  <a:gd name="connsiteX101" fmla="*/ 505968 w 4194048"/>
                  <a:gd name="connsiteY101" fmla="*/ 1213104 h 4517136"/>
                  <a:gd name="connsiteX102" fmla="*/ 420624 w 4194048"/>
                  <a:gd name="connsiteY102" fmla="*/ 1176528 h 4517136"/>
                  <a:gd name="connsiteX103" fmla="*/ 390144 w 4194048"/>
                  <a:gd name="connsiteY103" fmla="*/ 1194816 h 4517136"/>
                  <a:gd name="connsiteX104" fmla="*/ 371856 w 4194048"/>
                  <a:gd name="connsiteY104" fmla="*/ 1255776 h 4517136"/>
                  <a:gd name="connsiteX105" fmla="*/ 329184 w 4194048"/>
                  <a:gd name="connsiteY105" fmla="*/ 1292352 h 4517136"/>
                  <a:gd name="connsiteX106" fmla="*/ 201168 w 4194048"/>
                  <a:gd name="connsiteY106" fmla="*/ 1304544 h 4517136"/>
                  <a:gd name="connsiteX107" fmla="*/ 188976 w 4194048"/>
                  <a:gd name="connsiteY107" fmla="*/ 1335024 h 4517136"/>
                  <a:gd name="connsiteX108" fmla="*/ 213360 w 4194048"/>
                  <a:gd name="connsiteY108" fmla="*/ 1402080 h 4517136"/>
                  <a:gd name="connsiteX109" fmla="*/ 207264 w 4194048"/>
                  <a:gd name="connsiteY109" fmla="*/ 1463040 h 4517136"/>
                  <a:gd name="connsiteX110" fmla="*/ 97536 w 4194048"/>
                  <a:gd name="connsiteY110" fmla="*/ 1493520 h 4517136"/>
                  <a:gd name="connsiteX111" fmla="*/ 36576 w 4194048"/>
                  <a:gd name="connsiteY111" fmla="*/ 1524000 h 4517136"/>
                  <a:gd name="connsiteX112" fmla="*/ 0 w 4194048"/>
                  <a:gd name="connsiteY112" fmla="*/ 1548384 h 4517136"/>
                  <a:gd name="connsiteX113" fmla="*/ 91440 w 4194048"/>
                  <a:gd name="connsiteY113" fmla="*/ 1591056 h 4517136"/>
                  <a:gd name="connsiteX114" fmla="*/ 170688 w 4194048"/>
                  <a:gd name="connsiteY114" fmla="*/ 1615440 h 4517136"/>
                  <a:gd name="connsiteX115" fmla="*/ 195072 w 4194048"/>
                  <a:gd name="connsiteY115" fmla="*/ 1658112 h 4517136"/>
                  <a:gd name="connsiteX116" fmla="*/ 231648 w 4194048"/>
                  <a:gd name="connsiteY116" fmla="*/ 1700784 h 4517136"/>
                  <a:gd name="connsiteX117" fmla="*/ 268224 w 4194048"/>
                  <a:gd name="connsiteY117" fmla="*/ 1755648 h 4517136"/>
                  <a:gd name="connsiteX118" fmla="*/ 237744 w 4194048"/>
                  <a:gd name="connsiteY118" fmla="*/ 1810512 h 4517136"/>
                  <a:gd name="connsiteX119" fmla="*/ 188976 w 4194048"/>
                  <a:gd name="connsiteY119" fmla="*/ 1840992 h 4517136"/>
                  <a:gd name="connsiteX120" fmla="*/ 207264 w 4194048"/>
                  <a:gd name="connsiteY120" fmla="*/ 1901952 h 4517136"/>
                  <a:gd name="connsiteX121" fmla="*/ 213360 w 4194048"/>
                  <a:gd name="connsiteY121" fmla="*/ 2011680 h 4517136"/>
                  <a:gd name="connsiteX122" fmla="*/ 207264 w 4194048"/>
                  <a:gd name="connsiteY122" fmla="*/ 2090928 h 4517136"/>
                  <a:gd name="connsiteX123" fmla="*/ 188976 w 4194048"/>
                  <a:gd name="connsiteY123" fmla="*/ 2139696 h 4517136"/>
                  <a:gd name="connsiteX124" fmla="*/ 219456 w 4194048"/>
                  <a:gd name="connsiteY124" fmla="*/ 2206752 h 4517136"/>
                  <a:gd name="connsiteX125" fmla="*/ 213360 w 4194048"/>
                  <a:gd name="connsiteY125" fmla="*/ 2273808 h 4517136"/>
                  <a:gd name="connsiteX126" fmla="*/ 146304 w 4194048"/>
                  <a:gd name="connsiteY126" fmla="*/ 2316480 h 4517136"/>
                  <a:gd name="connsiteX127" fmla="*/ 121920 w 4194048"/>
                  <a:gd name="connsiteY127" fmla="*/ 2353056 h 4517136"/>
                  <a:gd name="connsiteX128" fmla="*/ 115824 w 4194048"/>
                  <a:gd name="connsiteY128" fmla="*/ 2432304 h 4517136"/>
                  <a:gd name="connsiteX129" fmla="*/ 152400 w 4194048"/>
                  <a:gd name="connsiteY129" fmla="*/ 2456688 h 4517136"/>
                  <a:gd name="connsiteX130" fmla="*/ 176784 w 4194048"/>
                  <a:gd name="connsiteY130" fmla="*/ 2414016 h 4517136"/>
                  <a:gd name="connsiteX131" fmla="*/ 249936 w 4194048"/>
                  <a:gd name="connsiteY131" fmla="*/ 2426208 h 4517136"/>
                  <a:gd name="connsiteX132" fmla="*/ 365760 w 4194048"/>
                  <a:gd name="connsiteY132" fmla="*/ 2517648 h 4517136"/>
                  <a:gd name="connsiteX133" fmla="*/ 420624 w 4194048"/>
                  <a:gd name="connsiteY133" fmla="*/ 2511552 h 4517136"/>
                  <a:gd name="connsiteX134" fmla="*/ 493776 w 4194048"/>
                  <a:gd name="connsiteY134" fmla="*/ 2487168 h 4517136"/>
                  <a:gd name="connsiteX135" fmla="*/ 548640 w 4194048"/>
                  <a:gd name="connsiteY135" fmla="*/ 2474976 h 4517136"/>
                  <a:gd name="connsiteX136" fmla="*/ 579120 w 4194048"/>
                  <a:gd name="connsiteY136" fmla="*/ 2535936 h 4517136"/>
                  <a:gd name="connsiteX137" fmla="*/ 591312 w 4194048"/>
                  <a:gd name="connsiteY137" fmla="*/ 2602992 h 4517136"/>
                  <a:gd name="connsiteX138" fmla="*/ 633984 w 4194048"/>
                  <a:gd name="connsiteY138" fmla="*/ 2657856 h 4517136"/>
                  <a:gd name="connsiteX139" fmla="*/ 640080 w 4194048"/>
                  <a:gd name="connsiteY139" fmla="*/ 2724912 h 4517136"/>
                  <a:gd name="connsiteX140" fmla="*/ 591312 w 4194048"/>
                  <a:gd name="connsiteY140" fmla="*/ 2737104 h 4517136"/>
                  <a:gd name="connsiteX141" fmla="*/ 499872 w 4194048"/>
                  <a:gd name="connsiteY141" fmla="*/ 2718816 h 4517136"/>
                  <a:gd name="connsiteX142" fmla="*/ 475488 w 4194048"/>
                  <a:gd name="connsiteY142" fmla="*/ 2761488 h 4517136"/>
                  <a:gd name="connsiteX143" fmla="*/ 475488 w 4194048"/>
                  <a:gd name="connsiteY143" fmla="*/ 2761488 h 4517136"/>
                  <a:gd name="connsiteX144" fmla="*/ 493776 w 4194048"/>
                  <a:gd name="connsiteY144" fmla="*/ 2871216 h 4517136"/>
                  <a:gd name="connsiteX145" fmla="*/ 469392 w 4194048"/>
                  <a:gd name="connsiteY145" fmla="*/ 2926080 h 4517136"/>
                  <a:gd name="connsiteX146" fmla="*/ 402336 w 4194048"/>
                  <a:gd name="connsiteY146" fmla="*/ 2962656 h 4517136"/>
                  <a:gd name="connsiteX147" fmla="*/ 390144 w 4194048"/>
                  <a:gd name="connsiteY147" fmla="*/ 3054096 h 4517136"/>
                  <a:gd name="connsiteX148" fmla="*/ 347472 w 4194048"/>
                  <a:gd name="connsiteY148" fmla="*/ 3145536 h 4517136"/>
                  <a:gd name="connsiteX149" fmla="*/ 298704 w 4194048"/>
                  <a:gd name="connsiteY149" fmla="*/ 3176016 h 4517136"/>
                  <a:gd name="connsiteX150" fmla="*/ 249936 w 4194048"/>
                  <a:gd name="connsiteY150" fmla="*/ 3169920 h 4517136"/>
                  <a:gd name="connsiteX151" fmla="*/ 329184 w 4194048"/>
                  <a:gd name="connsiteY151" fmla="*/ 3291840 h 4517136"/>
                  <a:gd name="connsiteX152" fmla="*/ 359664 w 4194048"/>
                  <a:gd name="connsiteY152" fmla="*/ 3407664 h 4517136"/>
                  <a:gd name="connsiteX153" fmla="*/ 359664 w 4194048"/>
                  <a:gd name="connsiteY153" fmla="*/ 3444240 h 4517136"/>
                  <a:gd name="connsiteX154" fmla="*/ 323088 w 4194048"/>
                  <a:gd name="connsiteY154" fmla="*/ 3493008 h 4517136"/>
                  <a:gd name="connsiteX155" fmla="*/ 371856 w 4194048"/>
                  <a:gd name="connsiteY155" fmla="*/ 3596640 h 4517136"/>
                  <a:gd name="connsiteX156" fmla="*/ 432816 w 4194048"/>
                  <a:gd name="connsiteY156" fmla="*/ 3633216 h 4517136"/>
                  <a:gd name="connsiteX157" fmla="*/ 621792 w 4194048"/>
                  <a:gd name="connsiteY157" fmla="*/ 3675888 h 4517136"/>
                  <a:gd name="connsiteX158" fmla="*/ 786384 w 4194048"/>
                  <a:gd name="connsiteY158" fmla="*/ 3736848 h 4517136"/>
                  <a:gd name="connsiteX159" fmla="*/ 841248 w 4194048"/>
                  <a:gd name="connsiteY159" fmla="*/ 3803904 h 4517136"/>
                  <a:gd name="connsiteX160" fmla="*/ 914400 w 4194048"/>
                  <a:gd name="connsiteY160" fmla="*/ 3919728 h 4517136"/>
                  <a:gd name="connsiteX161" fmla="*/ 1011936 w 4194048"/>
                  <a:gd name="connsiteY161" fmla="*/ 3992880 h 4517136"/>
                  <a:gd name="connsiteX162" fmla="*/ 1024128 w 4194048"/>
                  <a:gd name="connsiteY162" fmla="*/ 4041648 h 4517136"/>
                  <a:gd name="connsiteX163" fmla="*/ 1018032 w 4194048"/>
                  <a:gd name="connsiteY163" fmla="*/ 4126992 h 4517136"/>
                  <a:gd name="connsiteX164" fmla="*/ 999744 w 4194048"/>
                  <a:gd name="connsiteY164" fmla="*/ 4212336 h 4517136"/>
                  <a:gd name="connsiteX165" fmla="*/ 1054608 w 4194048"/>
                  <a:gd name="connsiteY165" fmla="*/ 4255008 h 4517136"/>
                  <a:gd name="connsiteX166" fmla="*/ 1133856 w 4194048"/>
                  <a:gd name="connsiteY166" fmla="*/ 4248912 h 4517136"/>
                  <a:gd name="connsiteX167" fmla="*/ 1200912 w 4194048"/>
                  <a:gd name="connsiteY167" fmla="*/ 4236720 h 4517136"/>
                  <a:gd name="connsiteX168" fmla="*/ 1298448 w 4194048"/>
                  <a:gd name="connsiteY168" fmla="*/ 4279392 h 4517136"/>
                  <a:gd name="connsiteX169" fmla="*/ 1365504 w 4194048"/>
                  <a:gd name="connsiteY169" fmla="*/ 4322064 h 4517136"/>
                  <a:gd name="connsiteX170" fmla="*/ 1365504 w 4194048"/>
                  <a:gd name="connsiteY170" fmla="*/ 4322064 h 4517136"/>
                  <a:gd name="connsiteX171" fmla="*/ 1402080 w 4194048"/>
                  <a:gd name="connsiteY171" fmla="*/ 4255008 h 4517136"/>
                  <a:gd name="connsiteX172" fmla="*/ 1341120 w 4194048"/>
                  <a:gd name="connsiteY172" fmla="*/ 4181856 h 4517136"/>
                  <a:gd name="connsiteX173" fmla="*/ 1310640 w 4194048"/>
                  <a:gd name="connsiteY173" fmla="*/ 4108704 h 4517136"/>
                  <a:gd name="connsiteX174" fmla="*/ 1316736 w 4194048"/>
                  <a:gd name="connsiteY174" fmla="*/ 4047744 h 4517136"/>
                  <a:gd name="connsiteX175" fmla="*/ 1377696 w 4194048"/>
                  <a:gd name="connsiteY175" fmla="*/ 4029456 h 4517136"/>
                  <a:gd name="connsiteX176" fmla="*/ 1432560 w 4194048"/>
                  <a:gd name="connsiteY176" fmla="*/ 4023360 h 4517136"/>
                  <a:gd name="connsiteX177" fmla="*/ 1438656 w 4194048"/>
                  <a:gd name="connsiteY177" fmla="*/ 3992880 h 4517136"/>
                  <a:gd name="connsiteX178" fmla="*/ 1389888 w 4194048"/>
                  <a:gd name="connsiteY178" fmla="*/ 3919728 h 4517136"/>
                  <a:gd name="connsiteX179" fmla="*/ 1377696 w 4194048"/>
                  <a:gd name="connsiteY179" fmla="*/ 3858768 h 4517136"/>
                  <a:gd name="connsiteX180" fmla="*/ 1463040 w 4194048"/>
                  <a:gd name="connsiteY180" fmla="*/ 3712464 h 4517136"/>
                  <a:gd name="connsiteX181" fmla="*/ 1444752 w 4194048"/>
                  <a:gd name="connsiteY181" fmla="*/ 3675888 h 4517136"/>
                  <a:gd name="connsiteX182" fmla="*/ 1395984 w 4194048"/>
                  <a:gd name="connsiteY182" fmla="*/ 3596640 h 4517136"/>
                  <a:gd name="connsiteX183" fmla="*/ 1395984 w 4194048"/>
                  <a:gd name="connsiteY183" fmla="*/ 3535680 h 4517136"/>
                  <a:gd name="connsiteX184" fmla="*/ 1426464 w 4194048"/>
                  <a:gd name="connsiteY184" fmla="*/ 3425952 h 4517136"/>
                  <a:gd name="connsiteX185" fmla="*/ 1487424 w 4194048"/>
                  <a:gd name="connsiteY185" fmla="*/ 3364992 h 4517136"/>
                  <a:gd name="connsiteX186" fmla="*/ 1536192 w 4194048"/>
                  <a:gd name="connsiteY186" fmla="*/ 3364992 h 4517136"/>
                  <a:gd name="connsiteX187" fmla="*/ 1603248 w 4194048"/>
                  <a:gd name="connsiteY187" fmla="*/ 3407664 h 4517136"/>
                  <a:gd name="connsiteX188" fmla="*/ 1633728 w 4194048"/>
                  <a:gd name="connsiteY188" fmla="*/ 3444240 h 4517136"/>
                  <a:gd name="connsiteX189" fmla="*/ 1694688 w 4194048"/>
                  <a:gd name="connsiteY189" fmla="*/ 3413760 h 4517136"/>
                  <a:gd name="connsiteX190" fmla="*/ 1719072 w 4194048"/>
                  <a:gd name="connsiteY190" fmla="*/ 3377184 h 4517136"/>
                  <a:gd name="connsiteX191" fmla="*/ 1706880 w 4194048"/>
                  <a:gd name="connsiteY191" fmla="*/ 3297936 h 4517136"/>
                  <a:gd name="connsiteX192" fmla="*/ 1706880 w 4194048"/>
                  <a:gd name="connsiteY192" fmla="*/ 3297936 h 4517136"/>
                  <a:gd name="connsiteX193" fmla="*/ 1706880 w 4194048"/>
                  <a:gd name="connsiteY193" fmla="*/ 3224784 h 4517136"/>
                  <a:gd name="connsiteX194" fmla="*/ 1767840 w 4194048"/>
                  <a:gd name="connsiteY194" fmla="*/ 3157728 h 4517136"/>
                  <a:gd name="connsiteX195" fmla="*/ 1865376 w 4194048"/>
                  <a:gd name="connsiteY195" fmla="*/ 3127248 h 4517136"/>
                  <a:gd name="connsiteX196" fmla="*/ 2097024 w 4194048"/>
                  <a:gd name="connsiteY196" fmla="*/ 3078480 h 4517136"/>
                  <a:gd name="connsiteX197" fmla="*/ 2182368 w 4194048"/>
                  <a:gd name="connsiteY197" fmla="*/ 3096768 h 4517136"/>
                  <a:gd name="connsiteX198" fmla="*/ 2249424 w 4194048"/>
                  <a:gd name="connsiteY198" fmla="*/ 3163824 h 4517136"/>
                  <a:gd name="connsiteX199" fmla="*/ 2292096 w 4194048"/>
                  <a:gd name="connsiteY199" fmla="*/ 3322320 h 4517136"/>
                  <a:gd name="connsiteX200" fmla="*/ 2310384 w 4194048"/>
                  <a:gd name="connsiteY200" fmla="*/ 3413760 h 4517136"/>
                  <a:gd name="connsiteX201" fmla="*/ 2334768 w 4194048"/>
                  <a:gd name="connsiteY201" fmla="*/ 3493008 h 4517136"/>
                  <a:gd name="connsiteX202" fmla="*/ 2292096 w 4194048"/>
                  <a:gd name="connsiteY202" fmla="*/ 3614928 h 4517136"/>
                  <a:gd name="connsiteX203" fmla="*/ 2237232 w 4194048"/>
                  <a:gd name="connsiteY203" fmla="*/ 3621024 h 4517136"/>
                  <a:gd name="connsiteX204" fmla="*/ 2182368 w 4194048"/>
                  <a:gd name="connsiteY204" fmla="*/ 3694176 h 4517136"/>
                  <a:gd name="connsiteX205" fmla="*/ 2231136 w 4194048"/>
                  <a:gd name="connsiteY205" fmla="*/ 3749040 h 4517136"/>
                  <a:gd name="connsiteX206" fmla="*/ 2200656 w 4194048"/>
                  <a:gd name="connsiteY206" fmla="*/ 3816096 h 4517136"/>
                  <a:gd name="connsiteX207" fmla="*/ 2157984 w 4194048"/>
                  <a:gd name="connsiteY207" fmla="*/ 3822192 h 4517136"/>
                  <a:gd name="connsiteX208" fmla="*/ 2109216 w 4194048"/>
                  <a:gd name="connsiteY208" fmla="*/ 3938016 h 4517136"/>
                  <a:gd name="connsiteX209" fmla="*/ 2090928 w 4194048"/>
                  <a:gd name="connsiteY209" fmla="*/ 4035552 h 4517136"/>
                  <a:gd name="connsiteX210" fmla="*/ 2048256 w 4194048"/>
                  <a:gd name="connsiteY210" fmla="*/ 4059936 h 4517136"/>
                  <a:gd name="connsiteX211" fmla="*/ 1969008 w 4194048"/>
                  <a:gd name="connsiteY211" fmla="*/ 4084320 h 4517136"/>
                  <a:gd name="connsiteX212" fmla="*/ 1914144 w 4194048"/>
                  <a:gd name="connsiteY212" fmla="*/ 4066032 h 4517136"/>
                  <a:gd name="connsiteX213" fmla="*/ 1877568 w 4194048"/>
                  <a:gd name="connsiteY213" fmla="*/ 4023360 h 4517136"/>
                  <a:gd name="connsiteX214" fmla="*/ 1877568 w 4194048"/>
                  <a:gd name="connsiteY214" fmla="*/ 4023360 h 4517136"/>
                  <a:gd name="connsiteX215" fmla="*/ 1798320 w 4194048"/>
                  <a:gd name="connsiteY215" fmla="*/ 4041648 h 4517136"/>
                  <a:gd name="connsiteX216" fmla="*/ 1792224 w 4194048"/>
                  <a:gd name="connsiteY216" fmla="*/ 4126992 h 4517136"/>
                  <a:gd name="connsiteX217" fmla="*/ 1822704 w 4194048"/>
                  <a:gd name="connsiteY217" fmla="*/ 4200144 h 4517136"/>
                  <a:gd name="connsiteX218" fmla="*/ 1834896 w 4194048"/>
                  <a:gd name="connsiteY218" fmla="*/ 4297680 h 4517136"/>
                  <a:gd name="connsiteX219" fmla="*/ 1840992 w 4194048"/>
                  <a:gd name="connsiteY219" fmla="*/ 4395216 h 4517136"/>
                  <a:gd name="connsiteX220" fmla="*/ 1956816 w 4194048"/>
                  <a:gd name="connsiteY220" fmla="*/ 4468368 h 4517136"/>
                  <a:gd name="connsiteX221" fmla="*/ 2090928 w 4194048"/>
                  <a:gd name="connsiteY221" fmla="*/ 4407408 h 4517136"/>
                  <a:gd name="connsiteX222" fmla="*/ 2133600 w 4194048"/>
                  <a:gd name="connsiteY222" fmla="*/ 4425696 h 4517136"/>
                  <a:gd name="connsiteX223" fmla="*/ 2249424 w 4194048"/>
                  <a:gd name="connsiteY223" fmla="*/ 4492752 h 4517136"/>
                  <a:gd name="connsiteX224" fmla="*/ 2334768 w 4194048"/>
                  <a:gd name="connsiteY224" fmla="*/ 4517136 h 4517136"/>
                  <a:gd name="connsiteX225" fmla="*/ 2383536 w 4194048"/>
                  <a:gd name="connsiteY225" fmla="*/ 4468368 h 4517136"/>
                  <a:gd name="connsiteX226" fmla="*/ 2493264 w 4194048"/>
                  <a:gd name="connsiteY226" fmla="*/ 4468368 h 4517136"/>
                  <a:gd name="connsiteX227" fmla="*/ 2535936 w 4194048"/>
                  <a:gd name="connsiteY227" fmla="*/ 4309872 h 4517136"/>
                  <a:gd name="connsiteX228" fmla="*/ 2602992 w 4194048"/>
                  <a:gd name="connsiteY228" fmla="*/ 4273296 h 4517136"/>
                  <a:gd name="connsiteX229" fmla="*/ 2731008 w 4194048"/>
                  <a:gd name="connsiteY229" fmla="*/ 4334256 h 4517136"/>
                  <a:gd name="connsiteX230" fmla="*/ 2810256 w 4194048"/>
                  <a:gd name="connsiteY230" fmla="*/ 4358640 h 4517136"/>
                  <a:gd name="connsiteX231" fmla="*/ 2810256 w 4194048"/>
                  <a:gd name="connsiteY231" fmla="*/ 4358640 h 4517136"/>
                  <a:gd name="connsiteX232" fmla="*/ 2889504 w 4194048"/>
                  <a:gd name="connsiteY232" fmla="*/ 4291584 h 4517136"/>
                  <a:gd name="connsiteX233" fmla="*/ 2962656 w 4194048"/>
                  <a:gd name="connsiteY233" fmla="*/ 4291584 h 4517136"/>
                  <a:gd name="connsiteX234" fmla="*/ 3011424 w 4194048"/>
                  <a:gd name="connsiteY234" fmla="*/ 4297680 h 4517136"/>
                  <a:gd name="connsiteX235" fmla="*/ 2993136 w 4194048"/>
                  <a:gd name="connsiteY235" fmla="*/ 4267200 h 4517136"/>
                  <a:gd name="connsiteX236" fmla="*/ 2944368 w 4194048"/>
                  <a:gd name="connsiteY236" fmla="*/ 4212336 h 4517136"/>
                  <a:gd name="connsiteX237" fmla="*/ 2962656 w 4194048"/>
                  <a:gd name="connsiteY237" fmla="*/ 4169664 h 4517136"/>
                  <a:gd name="connsiteX238" fmla="*/ 3090672 w 4194048"/>
                  <a:gd name="connsiteY238" fmla="*/ 4120896 h 4517136"/>
                  <a:gd name="connsiteX239" fmla="*/ 3176016 w 4194048"/>
                  <a:gd name="connsiteY239" fmla="*/ 4066032 h 4517136"/>
                  <a:gd name="connsiteX240" fmla="*/ 3261360 w 4194048"/>
                  <a:gd name="connsiteY240" fmla="*/ 4072128 h 4517136"/>
                  <a:gd name="connsiteX241" fmla="*/ 3407664 w 4194048"/>
                  <a:gd name="connsiteY241" fmla="*/ 4090416 h 4517136"/>
                  <a:gd name="connsiteX242" fmla="*/ 3486912 w 4194048"/>
                  <a:gd name="connsiteY242" fmla="*/ 4139184 h 4517136"/>
                  <a:gd name="connsiteX243" fmla="*/ 3480816 w 4194048"/>
                  <a:gd name="connsiteY243" fmla="*/ 4206240 h 4517136"/>
                  <a:gd name="connsiteX244" fmla="*/ 3480816 w 4194048"/>
                  <a:gd name="connsiteY244" fmla="*/ 4206240 h 4517136"/>
                  <a:gd name="connsiteX245" fmla="*/ 3553968 w 4194048"/>
                  <a:gd name="connsiteY245" fmla="*/ 4236720 h 4517136"/>
                  <a:gd name="connsiteX246" fmla="*/ 3645408 w 4194048"/>
                  <a:gd name="connsiteY246" fmla="*/ 4194048 h 4517136"/>
                  <a:gd name="connsiteX247" fmla="*/ 3718560 w 4194048"/>
                  <a:gd name="connsiteY247" fmla="*/ 4187952 h 4517136"/>
                  <a:gd name="connsiteX248" fmla="*/ 3858768 w 4194048"/>
                  <a:gd name="connsiteY248" fmla="*/ 4236720 h 4517136"/>
                  <a:gd name="connsiteX249" fmla="*/ 3895344 w 4194048"/>
                  <a:gd name="connsiteY249" fmla="*/ 4267200 h 4517136"/>
                  <a:gd name="connsiteX250" fmla="*/ 3913632 w 4194048"/>
                  <a:gd name="connsiteY250" fmla="*/ 4261104 h 4517136"/>
                  <a:gd name="connsiteX251" fmla="*/ 3913632 w 4194048"/>
                  <a:gd name="connsiteY251" fmla="*/ 4200144 h 4517136"/>
                  <a:gd name="connsiteX252" fmla="*/ 3968496 w 4194048"/>
                  <a:gd name="connsiteY252" fmla="*/ 4120896 h 4517136"/>
                  <a:gd name="connsiteX253" fmla="*/ 3980688 w 4194048"/>
                  <a:gd name="connsiteY253" fmla="*/ 4035552 h 4517136"/>
                  <a:gd name="connsiteX254" fmla="*/ 4023360 w 4194048"/>
                  <a:gd name="connsiteY254" fmla="*/ 3889248 h 4517136"/>
                  <a:gd name="connsiteX255" fmla="*/ 4059936 w 4194048"/>
                  <a:gd name="connsiteY255" fmla="*/ 3694176 h 4517136"/>
                  <a:gd name="connsiteX256" fmla="*/ 4102608 w 4194048"/>
                  <a:gd name="connsiteY256" fmla="*/ 3456432 h 4517136"/>
                  <a:gd name="connsiteX257" fmla="*/ 4145280 w 4194048"/>
                  <a:gd name="connsiteY257" fmla="*/ 3304032 h 4517136"/>
                  <a:gd name="connsiteX258" fmla="*/ 4175760 w 4194048"/>
                  <a:gd name="connsiteY258" fmla="*/ 3194304 h 4517136"/>
                  <a:gd name="connsiteX259" fmla="*/ 4194048 w 4194048"/>
                  <a:gd name="connsiteY259" fmla="*/ 3133344 h 4517136"/>
                  <a:gd name="connsiteX260" fmla="*/ 4175760 w 4194048"/>
                  <a:gd name="connsiteY260" fmla="*/ 3035808 h 4517136"/>
                  <a:gd name="connsiteX261" fmla="*/ 4163568 w 4194048"/>
                  <a:gd name="connsiteY261" fmla="*/ 2956560 h 4517136"/>
                  <a:gd name="connsiteX262" fmla="*/ 4139184 w 4194048"/>
                  <a:gd name="connsiteY262" fmla="*/ 2913888 h 4517136"/>
                  <a:gd name="connsiteX263" fmla="*/ 4096512 w 4194048"/>
                  <a:gd name="connsiteY263" fmla="*/ 2944368 h 4517136"/>
                  <a:gd name="connsiteX264" fmla="*/ 4059936 w 4194048"/>
                  <a:gd name="connsiteY264" fmla="*/ 3048000 h 4517136"/>
                  <a:gd name="connsiteX265" fmla="*/ 3998976 w 4194048"/>
                  <a:gd name="connsiteY265" fmla="*/ 3127248 h 4517136"/>
                  <a:gd name="connsiteX266" fmla="*/ 3925824 w 4194048"/>
                  <a:gd name="connsiteY266" fmla="*/ 3182112 h 4517136"/>
                  <a:gd name="connsiteX267" fmla="*/ 3858768 w 4194048"/>
                  <a:gd name="connsiteY267" fmla="*/ 3182112 h 4517136"/>
                  <a:gd name="connsiteX268" fmla="*/ 3822192 w 4194048"/>
                  <a:gd name="connsiteY268" fmla="*/ 3102864 h 4517136"/>
                  <a:gd name="connsiteX269" fmla="*/ 3834384 w 4194048"/>
                  <a:gd name="connsiteY269" fmla="*/ 2999232 h 4517136"/>
                  <a:gd name="connsiteX270" fmla="*/ 3852672 w 4194048"/>
                  <a:gd name="connsiteY270" fmla="*/ 2901696 h 4517136"/>
                  <a:gd name="connsiteX271" fmla="*/ 3779520 w 4194048"/>
                  <a:gd name="connsiteY271" fmla="*/ 2761488 h 4517136"/>
                  <a:gd name="connsiteX272" fmla="*/ 3718560 w 4194048"/>
                  <a:gd name="connsiteY272" fmla="*/ 2627376 h 4517136"/>
                  <a:gd name="connsiteX273" fmla="*/ 3742944 w 4194048"/>
                  <a:gd name="connsiteY273" fmla="*/ 2542032 h 4517136"/>
                  <a:gd name="connsiteX274" fmla="*/ 3742944 w 4194048"/>
                  <a:gd name="connsiteY274" fmla="*/ 2468880 h 4517136"/>
                  <a:gd name="connsiteX275" fmla="*/ 3712464 w 4194048"/>
                  <a:gd name="connsiteY275" fmla="*/ 2231136 h 4517136"/>
                  <a:gd name="connsiteX276" fmla="*/ 3724656 w 4194048"/>
                  <a:gd name="connsiteY276" fmla="*/ 2151888 h 4517136"/>
                  <a:gd name="connsiteX277" fmla="*/ 3828288 w 4194048"/>
                  <a:gd name="connsiteY277" fmla="*/ 2005584 h 4517136"/>
                  <a:gd name="connsiteX278" fmla="*/ 3852672 w 4194048"/>
                  <a:gd name="connsiteY278" fmla="*/ 1914144 h 4517136"/>
                  <a:gd name="connsiteX279" fmla="*/ 3864864 w 4194048"/>
                  <a:gd name="connsiteY279" fmla="*/ 1743456 h 4517136"/>
                  <a:gd name="connsiteX280" fmla="*/ 3895344 w 4194048"/>
                  <a:gd name="connsiteY280" fmla="*/ 1627632 h 4517136"/>
                  <a:gd name="connsiteX0" fmla="*/ 3895344 w 4194048"/>
                  <a:gd name="connsiteY0" fmla="*/ 1627632 h 4517136"/>
                  <a:gd name="connsiteX1" fmla="*/ 3858768 w 4194048"/>
                  <a:gd name="connsiteY1" fmla="*/ 1548384 h 4517136"/>
                  <a:gd name="connsiteX2" fmla="*/ 3852672 w 4194048"/>
                  <a:gd name="connsiteY2" fmla="*/ 1487424 h 4517136"/>
                  <a:gd name="connsiteX3" fmla="*/ 3828288 w 4194048"/>
                  <a:gd name="connsiteY3" fmla="*/ 1438656 h 4517136"/>
                  <a:gd name="connsiteX4" fmla="*/ 3785616 w 4194048"/>
                  <a:gd name="connsiteY4" fmla="*/ 1408176 h 4517136"/>
                  <a:gd name="connsiteX5" fmla="*/ 3749040 w 4194048"/>
                  <a:gd name="connsiteY5" fmla="*/ 1395984 h 4517136"/>
                  <a:gd name="connsiteX6" fmla="*/ 3706368 w 4194048"/>
                  <a:gd name="connsiteY6" fmla="*/ 1426464 h 4517136"/>
                  <a:gd name="connsiteX7" fmla="*/ 3706368 w 4194048"/>
                  <a:gd name="connsiteY7" fmla="*/ 1426464 h 4517136"/>
                  <a:gd name="connsiteX8" fmla="*/ 3535680 w 4194048"/>
                  <a:gd name="connsiteY8" fmla="*/ 1365504 h 4517136"/>
                  <a:gd name="connsiteX9" fmla="*/ 3499104 w 4194048"/>
                  <a:gd name="connsiteY9" fmla="*/ 1322832 h 4517136"/>
                  <a:gd name="connsiteX10" fmla="*/ 3511296 w 4194048"/>
                  <a:gd name="connsiteY10" fmla="*/ 1255776 h 4517136"/>
                  <a:gd name="connsiteX11" fmla="*/ 3480816 w 4194048"/>
                  <a:gd name="connsiteY11" fmla="*/ 1158240 h 4517136"/>
                  <a:gd name="connsiteX12" fmla="*/ 3450336 w 4194048"/>
                  <a:gd name="connsiteY12" fmla="*/ 1085088 h 4517136"/>
                  <a:gd name="connsiteX13" fmla="*/ 3462528 w 4194048"/>
                  <a:gd name="connsiteY13" fmla="*/ 1011936 h 4517136"/>
                  <a:gd name="connsiteX14" fmla="*/ 3505200 w 4194048"/>
                  <a:gd name="connsiteY14" fmla="*/ 957072 h 4517136"/>
                  <a:gd name="connsiteX15" fmla="*/ 3517392 w 4194048"/>
                  <a:gd name="connsiteY15" fmla="*/ 920496 h 4517136"/>
                  <a:gd name="connsiteX16" fmla="*/ 3517392 w 4194048"/>
                  <a:gd name="connsiteY16" fmla="*/ 920496 h 4517136"/>
                  <a:gd name="connsiteX17" fmla="*/ 3499104 w 4194048"/>
                  <a:gd name="connsiteY17" fmla="*/ 865632 h 4517136"/>
                  <a:gd name="connsiteX18" fmla="*/ 3505200 w 4194048"/>
                  <a:gd name="connsiteY18" fmla="*/ 816864 h 4517136"/>
                  <a:gd name="connsiteX19" fmla="*/ 3486912 w 4194048"/>
                  <a:gd name="connsiteY19" fmla="*/ 786384 h 4517136"/>
                  <a:gd name="connsiteX20" fmla="*/ 3438144 w 4194048"/>
                  <a:gd name="connsiteY20" fmla="*/ 804672 h 4517136"/>
                  <a:gd name="connsiteX21" fmla="*/ 3389376 w 4194048"/>
                  <a:gd name="connsiteY21" fmla="*/ 816864 h 4517136"/>
                  <a:gd name="connsiteX22" fmla="*/ 3291840 w 4194048"/>
                  <a:gd name="connsiteY22" fmla="*/ 786384 h 4517136"/>
                  <a:gd name="connsiteX23" fmla="*/ 3230880 w 4194048"/>
                  <a:gd name="connsiteY23" fmla="*/ 737616 h 4517136"/>
                  <a:gd name="connsiteX24" fmla="*/ 3206496 w 4194048"/>
                  <a:gd name="connsiteY24" fmla="*/ 664464 h 4517136"/>
                  <a:gd name="connsiteX25" fmla="*/ 3133344 w 4194048"/>
                  <a:gd name="connsiteY25" fmla="*/ 615696 h 4517136"/>
                  <a:gd name="connsiteX26" fmla="*/ 3072384 w 4194048"/>
                  <a:gd name="connsiteY26" fmla="*/ 548640 h 4517136"/>
                  <a:gd name="connsiteX27" fmla="*/ 3035808 w 4194048"/>
                  <a:gd name="connsiteY27" fmla="*/ 420624 h 4517136"/>
                  <a:gd name="connsiteX28" fmla="*/ 3037332 w 4194048"/>
                  <a:gd name="connsiteY28" fmla="*/ 353568 h 4517136"/>
                  <a:gd name="connsiteX29" fmla="*/ 3072384 w 4194048"/>
                  <a:gd name="connsiteY29" fmla="*/ 274320 h 4517136"/>
                  <a:gd name="connsiteX30" fmla="*/ 3115056 w 4194048"/>
                  <a:gd name="connsiteY30" fmla="*/ 249936 h 4517136"/>
                  <a:gd name="connsiteX31" fmla="*/ 3139440 w 4194048"/>
                  <a:gd name="connsiteY31" fmla="*/ 243840 h 4517136"/>
                  <a:gd name="connsiteX32" fmla="*/ 3212592 w 4194048"/>
                  <a:gd name="connsiteY32" fmla="*/ 268224 h 4517136"/>
                  <a:gd name="connsiteX33" fmla="*/ 3267456 w 4194048"/>
                  <a:gd name="connsiteY33" fmla="*/ 249936 h 4517136"/>
                  <a:gd name="connsiteX34" fmla="*/ 3273552 w 4194048"/>
                  <a:gd name="connsiteY34" fmla="*/ 219456 h 4517136"/>
                  <a:gd name="connsiteX35" fmla="*/ 3163824 w 4194048"/>
                  <a:gd name="connsiteY35" fmla="*/ 170688 h 4517136"/>
                  <a:gd name="connsiteX36" fmla="*/ 3115056 w 4194048"/>
                  <a:gd name="connsiteY36" fmla="*/ 146304 h 4517136"/>
                  <a:gd name="connsiteX37" fmla="*/ 3072384 w 4194048"/>
                  <a:gd name="connsiteY37" fmla="*/ 158496 h 4517136"/>
                  <a:gd name="connsiteX38" fmla="*/ 3035808 w 4194048"/>
                  <a:gd name="connsiteY38" fmla="*/ 207264 h 4517136"/>
                  <a:gd name="connsiteX39" fmla="*/ 2980944 w 4194048"/>
                  <a:gd name="connsiteY39" fmla="*/ 207264 h 4517136"/>
                  <a:gd name="connsiteX40" fmla="*/ 2822448 w 4194048"/>
                  <a:gd name="connsiteY40" fmla="*/ 176784 h 4517136"/>
                  <a:gd name="connsiteX41" fmla="*/ 2761488 w 4194048"/>
                  <a:gd name="connsiteY41" fmla="*/ 170688 h 4517136"/>
                  <a:gd name="connsiteX42" fmla="*/ 2700528 w 4194048"/>
                  <a:gd name="connsiteY42" fmla="*/ 152400 h 4517136"/>
                  <a:gd name="connsiteX43" fmla="*/ 2688336 w 4194048"/>
                  <a:gd name="connsiteY43" fmla="*/ 140208 h 4517136"/>
                  <a:gd name="connsiteX44" fmla="*/ 2651760 w 4194048"/>
                  <a:gd name="connsiteY44" fmla="*/ 182880 h 4517136"/>
                  <a:gd name="connsiteX45" fmla="*/ 2633472 w 4194048"/>
                  <a:gd name="connsiteY45" fmla="*/ 188976 h 4517136"/>
                  <a:gd name="connsiteX46" fmla="*/ 2572512 w 4194048"/>
                  <a:gd name="connsiteY46" fmla="*/ 195072 h 4517136"/>
                  <a:gd name="connsiteX47" fmla="*/ 2554224 w 4194048"/>
                  <a:gd name="connsiteY47" fmla="*/ 140208 h 4517136"/>
                  <a:gd name="connsiteX48" fmla="*/ 2535936 w 4194048"/>
                  <a:gd name="connsiteY48" fmla="*/ 97536 h 4517136"/>
                  <a:gd name="connsiteX49" fmla="*/ 2493264 w 4194048"/>
                  <a:gd name="connsiteY49" fmla="*/ 73152 h 4517136"/>
                  <a:gd name="connsiteX50" fmla="*/ 2468880 w 4194048"/>
                  <a:gd name="connsiteY50" fmla="*/ 36576 h 4517136"/>
                  <a:gd name="connsiteX51" fmla="*/ 2456688 w 4194048"/>
                  <a:gd name="connsiteY51" fmla="*/ 0 h 4517136"/>
                  <a:gd name="connsiteX52" fmla="*/ 2426208 w 4194048"/>
                  <a:gd name="connsiteY52" fmla="*/ 0 h 4517136"/>
                  <a:gd name="connsiteX53" fmla="*/ 2292096 w 4194048"/>
                  <a:gd name="connsiteY53" fmla="*/ 30480 h 4517136"/>
                  <a:gd name="connsiteX54" fmla="*/ 2292096 w 4194048"/>
                  <a:gd name="connsiteY54" fmla="*/ 60960 h 4517136"/>
                  <a:gd name="connsiteX55" fmla="*/ 2316480 w 4194048"/>
                  <a:gd name="connsiteY55" fmla="*/ 109728 h 4517136"/>
                  <a:gd name="connsiteX56" fmla="*/ 2328672 w 4194048"/>
                  <a:gd name="connsiteY56" fmla="*/ 164592 h 4517136"/>
                  <a:gd name="connsiteX57" fmla="*/ 2298192 w 4194048"/>
                  <a:gd name="connsiteY57" fmla="*/ 243840 h 4517136"/>
                  <a:gd name="connsiteX58" fmla="*/ 2261616 w 4194048"/>
                  <a:gd name="connsiteY58" fmla="*/ 286512 h 4517136"/>
                  <a:gd name="connsiteX59" fmla="*/ 2206752 w 4194048"/>
                  <a:gd name="connsiteY59" fmla="*/ 292608 h 4517136"/>
                  <a:gd name="connsiteX60" fmla="*/ 2072640 w 4194048"/>
                  <a:gd name="connsiteY60" fmla="*/ 243840 h 4517136"/>
                  <a:gd name="connsiteX61" fmla="*/ 2042160 w 4194048"/>
                  <a:gd name="connsiteY61" fmla="*/ 237744 h 4517136"/>
                  <a:gd name="connsiteX62" fmla="*/ 1999488 w 4194048"/>
                  <a:gd name="connsiteY62" fmla="*/ 262128 h 4517136"/>
                  <a:gd name="connsiteX63" fmla="*/ 1944624 w 4194048"/>
                  <a:gd name="connsiteY63" fmla="*/ 262128 h 4517136"/>
                  <a:gd name="connsiteX64" fmla="*/ 1908048 w 4194048"/>
                  <a:gd name="connsiteY64" fmla="*/ 316992 h 4517136"/>
                  <a:gd name="connsiteX65" fmla="*/ 1847088 w 4194048"/>
                  <a:gd name="connsiteY65" fmla="*/ 365760 h 4517136"/>
                  <a:gd name="connsiteX66" fmla="*/ 1749552 w 4194048"/>
                  <a:gd name="connsiteY66" fmla="*/ 414528 h 4517136"/>
                  <a:gd name="connsiteX67" fmla="*/ 1652016 w 4194048"/>
                  <a:gd name="connsiteY67" fmla="*/ 487680 h 4517136"/>
                  <a:gd name="connsiteX68" fmla="*/ 1578864 w 4194048"/>
                  <a:gd name="connsiteY68" fmla="*/ 530352 h 4517136"/>
                  <a:gd name="connsiteX69" fmla="*/ 1536192 w 4194048"/>
                  <a:gd name="connsiteY69" fmla="*/ 609600 h 4517136"/>
                  <a:gd name="connsiteX70" fmla="*/ 1524000 w 4194048"/>
                  <a:gd name="connsiteY70" fmla="*/ 672846 h 4517136"/>
                  <a:gd name="connsiteX71" fmla="*/ 1505712 w 4194048"/>
                  <a:gd name="connsiteY71" fmla="*/ 707517 h 4517136"/>
                  <a:gd name="connsiteX72" fmla="*/ 1536192 w 4194048"/>
                  <a:gd name="connsiteY72" fmla="*/ 731520 h 4517136"/>
                  <a:gd name="connsiteX73" fmla="*/ 1566672 w 4194048"/>
                  <a:gd name="connsiteY73" fmla="*/ 780288 h 4517136"/>
                  <a:gd name="connsiteX74" fmla="*/ 1554480 w 4194048"/>
                  <a:gd name="connsiteY74" fmla="*/ 847344 h 4517136"/>
                  <a:gd name="connsiteX75" fmla="*/ 1499616 w 4194048"/>
                  <a:gd name="connsiteY75" fmla="*/ 914400 h 4517136"/>
                  <a:gd name="connsiteX76" fmla="*/ 1420368 w 4194048"/>
                  <a:gd name="connsiteY76" fmla="*/ 950976 h 4517136"/>
                  <a:gd name="connsiteX77" fmla="*/ 1283970 w 4194048"/>
                  <a:gd name="connsiteY77" fmla="*/ 957834 h 4517136"/>
                  <a:gd name="connsiteX78" fmla="*/ 1207008 w 4194048"/>
                  <a:gd name="connsiteY78" fmla="*/ 963168 h 4517136"/>
                  <a:gd name="connsiteX79" fmla="*/ 1194816 w 4194048"/>
                  <a:gd name="connsiteY79" fmla="*/ 932688 h 4517136"/>
                  <a:gd name="connsiteX80" fmla="*/ 1200531 w 4194048"/>
                  <a:gd name="connsiteY80" fmla="*/ 877062 h 4517136"/>
                  <a:gd name="connsiteX81" fmla="*/ 1158240 w 4194048"/>
                  <a:gd name="connsiteY81" fmla="*/ 859536 h 4517136"/>
                  <a:gd name="connsiteX82" fmla="*/ 1103376 w 4194048"/>
                  <a:gd name="connsiteY82" fmla="*/ 822960 h 4517136"/>
                  <a:gd name="connsiteX83" fmla="*/ 1078992 w 4194048"/>
                  <a:gd name="connsiteY83" fmla="*/ 774192 h 4517136"/>
                  <a:gd name="connsiteX84" fmla="*/ 1030224 w 4194048"/>
                  <a:gd name="connsiteY84" fmla="*/ 780288 h 4517136"/>
                  <a:gd name="connsiteX85" fmla="*/ 999744 w 4194048"/>
                  <a:gd name="connsiteY85" fmla="*/ 822960 h 4517136"/>
                  <a:gd name="connsiteX86" fmla="*/ 987552 w 4194048"/>
                  <a:gd name="connsiteY86" fmla="*/ 871728 h 4517136"/>
                  <a:gd name="connsiteX87" fmla="*/ 969264 w 4194048"/>
                  <a:gd name="connsiteY87" fmla="*/ 920496 h 4517136"/>
                  <a:gd name="connsiteX88" fmla="*/ 926592 w 4194048"/>
                  <a:gd name="connsiteY88" fmla="*/ 926592 h 4517136"/>
                  <a:gd name="connsiteX89" fmla="*/ 829056 w 4194048"/>
                  <a:gd name="connsiteY89" fmla="*/ 914400 h 4517136"/>
                  <a:gd name="connsiteX90" fmla="*/ 755904 w 4194048"/>
                  <a:gd name="connsiteY90" fmla="*/ 877824 h 4517136"/>
                  <a:gd name="connsiteX91" fmla="*/ 731520 w 4194048"/>
                  <a:gd name="connsiteY91" fmla="*/ 902208 h 4517136"/>
                  <a:gd name="connsiteX92" fmla="*/ 713232 w 4194048"/>
                  <a:gd name="connsiteY92" fmla="*/ 932688 h 4517136"/>
                  <a:gd name="connsiteX93" fmla="*/ 694944 w 4194048"/>
                  <a:gd name="connsiteY93" fmla="*/ 932688 h 4517136"/>
                  <a:gd name="connsiteX94" fmla="*/ 640080 w 4194048"/>
                  <a:gd name="connsiteY94" fmla="*/ 926592 h 4517136"/>
                  <a:gd name="connsiteX95" fmla="*/ 597408 w 4194048"/>
                  <a:gd name="connsiteY95" fmla="*/ 1005840 h 4517136"/>
                  <a:gd name="connsiteX96" fmla="*/ 609600 w 4194048"/>
                  <a:gd name="connsiteY96" fmla="*/ 1054608 h 4517136"/>
                  <a:gd name="connsiteX97" fmla="*/ 658368 w 4194048"/>
                  <a:gd name="connsiteY97" fmla="*/ 1103376 h 4517136"/>
                  <a:gd name="connsiteX98" fmla="*/ 670560 w 4194048"/>
                  <a:gd name="connsiteY98" fmla="*/ 1176528 h 4517136"/>
                  <a:gd name="connsiteX99" fmla="*/ 670560 w 4194048"/>
                  <a:gd name="connsiteY99" fmla="*/ 1176528 h 4517136"/>
                  <a:gd name="connsiteX100" fmla="*/ 591312 w 4194048"/>
                  <a:gd name="connsiteY100" fmla="*/ 1225296 h 4517136"/>
                  <a:gd name="connsiteX101" fmla="*/ 505968 w 4194048"/>
                  <a:gd name="connsiteY101" fmla="*/ 1213104 h 4517136"/>
                  <a:gd name="connsiteX102" fmla="*/ 420624 w 4194048"/>
                  <a:gd name="connsiteY102" fmla="*/ 1176528 h 4517136"/>
                  <a:gd name="connsiteX103" fmla="*/ 390144 w 4194048"/>
                  <a:gd name="connsiteY103" fmla="*/ 1194816 h 4517136"/>
                  <a:gd name="connsiteX104" fmla="*/ 371856 w 4194048"/>
                  <a:gd name="connsiteY104" fmla="*/ 1255776 h 4517136"/>
                  <a:gd name="connsiteX105" fmla="*/ 329184 w 4194048"/>
                  <a:gd name="connsiteY105" fmla="*/ 1292352 h 4517136"/>
                  <a:gd name="connsiteX106" fmla="*/ 201168 w 4194048"/>
                  <a:gd name="connsiteY106" fmla="*/ 1304544 h 4517136"/>
                  <a:gd name="connsiteX107" fmla="*/ 188976 w 4194048"/>
                  <a:gd name="connsiteY107" fmla="*/ 1335024 h 4517136"/>
                  <a:gd name="connsiteX108" fmla="*/ 213360 w 4194048"/>
                  <a:gd name="connsiteY108" fmla="*/ 1402080 h 4517136"/>
                  <a:gd name="connsiteX109" fmla="*/ 207264 w 4194048"/>
                  <a:gd name="connsiteY109" fmla="*/ 1463040 h 4517136"/>
                  <a:gd name="connsiteX110" fmla="*/ 97536 w 4194048"/>
                  <a:gd name="connsiteY110" fmla="*/ 1493520 h 4517136"/>
                  <a:gd name="connsiteX111" fmla="*/ 36576 w 4194048"/>
                  <a:gd name="connsiteY111" fmla="*/ 1524000 h 4517136"/>
                  <a:gd name="connsiteX112" fmla="*/ 0 w 4194048"/>
                  <a:gd name="connsiteY112" fmla="*/ 1548384 h 4517136"/>
                  <a:gd name="connsiteX113" fmla="*/ 91440 w 4194048"/>
                  <a:gd name="connsiteY113" fmla="*/ 1591056 h 4517136"/>
                  <a:gd name="connsiteX114" fmla="*/ 170688 w 4194048"/>
                  <a:gd name="connsiteY114" fmla="*/ 1615440 h 4517136"/>
                  <a:gd name="connsiteX115" fmla="*/ 195072 w 4194048"/>
                  <a:gd name="connsiteY115" fmla="*/ 1658112 h 4517136"/>
                  <a:gd name="connsiteX116" fmla="*/ 231648 w 4194048"/>
                  <a:gd name="connsiteY116" fmla="*/ 1700784 h 4517136"/>
                  <a:gd name="connsiteX117" fmla="*/ 268224 w 4194048"/>
                  <a:gd name="connsiteY117" fmla="*/ 1755648 h 4517136"/>
                  <a:gd name="connsiteX118" fmla="*/ 237744 w 4194048"/>
                  <a:gd name="connsiteY118" fmla="*/ 1810512 h 4517136"/>
                  <a:gd name="connsiteX119" fmla="*/ 188976 w 4194048"/>
                  <a:gd name="connsiteY119" fmla="*/ 1840992 h 4517136"/>
                  <a:gd name="connsiteX120" fmla="*/ 207264 w 4194048"/>
                  <a:gd name="connsiteY120" fmla="*/ 1901952 h 4517136"/>
                  <a:gd name="connsiteX121" fmla="*/ 213360 w 4194048"/>
                  <a:gd name="connsiteY121" fmla="*/ 2011680 h 4517136"/>
                  <a:gd name="connsiteX122" fmla="*/ 207264 w 4194048"/>
                  <a:gd name="connsiteY122" fmla="*/ 2090928 h 4517136"/>
                  <a:gd name="connsiteX123" fmla="*/ 188976 w 4194048"/>
                  <a:gd name="connsiteY123" fmla="*/ 2139696 h 4517136"/>
                  <a:gd name="connsiteX124" fmla="*/ 219456 w 4194048"/>
                  <a:gd name="connsiteY124" fmla="*/ 2206752 h 4517136"/>
                  <a:gd name="connsiteX125" fmla="*/ 213360 w 4194048"/>
                  <a:gd name="connsiteY125" fmla="*/ 2273808 h 4517136"/>
                  <a:gd name="connsiteX126" fmla="*/ 146304 w 4194048"/>
                  <a:gd name="connsiteY126" fmla="*/ 2316480 h 4517136"/>
                  <a:gd name="connsiteX127" fmla="*/ 121920 w 4194048"/>
                  <a:gd name="connsiteY127" fmla="*/ 2353056 h 4517136"/>
                  <a:gd name="connsiteX128" fmla="*/ 115824 w 4194048"/>
                  <a:gd name="connsiteY128" fmla="*/ 2432304 h 4517136"/>
                  <a:gd name="connsiteX129" fmla="*/ 152400 w 4194048"/>
                  <a:gd name="connsiteY129" fmla="*/ 2456688 h 4517136"/>
                  <a:gd name="connsiteX130" fmla="*/ 176784 w 4194048"/>
                  <a:gd name="connsiteY130" fmla="*/ 2414016 h 4517136"/>
                  <a:gd name="connsiteX131" fmla="*/ 249936 w 4194048"/>
                  <a:gd name="connsiteY131" fmla="*/ 2426208 h 4517136"/>
                  <a:gd name="connsiteX132" fmla="*/ 365760 w 4194048"/>
                  <a:gd name="connsiteY132" fmla="*/ 2517648 h 4517136"/>
                  <a:gd name="connsiteX133" fmla="*/ 420624 w 4194048"/>
                  <a:gd name="connsiteY133" fmla="*/ 2511552 h 4517136"/>
                  <a:gd name="connsiteX134" fmla="*/ 493776 w 4194048"/>
                  <a:gd name="connsiteY134" fmla="*/ 2487168 h 4517136"/>
                  <a:gd name="connsiteX135" fmla="*/ 548640 w 4194048"/>
                  <a:gd name="connsiteY135" fmla="*/ 2474976 h 4517136"/>
                  <a:gd name="connsiteX136" fmla="*/ 579120 w 4194048"/>
                  <a:gd name="connsiteY136" fmla="*/ 2535936 h 4517136"/>
                  <a:gd name="connsiteX137" fmla="*/ 591312 w 4194048"/>
                  <a:gd name="connsiteY137" fmla="*/ 2602992 h 4517136"/>
                  <a:gd name="connsiteX138" fmla="*/ 633984 w 4194048"/>
                  <a:gd name="connsiteY138" fmla="*/ 2657856 h 4517136"/>
                  <a:gd name="connsiteX139" fmla="*/ 640080 w 4194048"/>
                  <a:gd name="connsiteY139" fmla="*/ 2724912 h 4517136"/>
                  <a:gd name="connsiteX140" fmla="*/ 591312 w 4194048"/>
                  <a:gd name="connsiteY140" fmla="*/ 2737104 h 4517136"/>
                  <a:gd name="connsiteX141" fmla="*/ 499872 w 4194048"/>
                  <a:gd name="connsiteY141" fmla="*/ 2718816 h 4517136"/>
                  <a:gd name="connsiteX142" fmla="*/ 475488 w 4194048"/>
                  <a:gd name="connsiteY142" fmla="*/ 2761488 h 4517136"/>
                  <a:gd name="connsiteX143" fmla="*/ 475488 w 4194048"/>
                  <a:gd name="connsiteY143" fmla="*/ 2761488 h 4517136"/>
                  <a:gd name="connsiteX144" fmla="*/ 493776 w 4194048"/>
                  <a:gd name="connsiteY144" fmla="*/ 2871216 h 4517136"/>
                  <a:gd name="connsiteX145" fmla="*/ 469392 w 4194048"/>
                  <a:gd name="connsiteY145" fmla="*/ 2926080 h 4517136"/>
                  <a:gd name="connsiteX146" fmla="*/ 402336 w 4194048"/>
                  <a:gd name="connsiteY146" fmla="*/ 2962656 h 4517136"/>
                  <a:gd name="connsiteX147" fmla="*/ 390144 w 4194048"/>
                  <a:gd name="connsiteY147" fmla="*/ 3054096 h 4517136"/>
                  <a:gd name="connsiteX148" fmla="*/ 347472 w 4194048"/>
                  <a:gd name="connsiteY148" fmla="*/ 3145536 h 4517136"/>
                  <a:gd name="connsiteX149" fmla="*/ 298704 w 4194048"/>
                  <a:gd name="connsiteY149" fmla="*/ 3176016 h 4517136"/>
                  <a:gd name="connsiteX150" fmla="*/ 249936 w 4194048"/>
                  <a:gd name="connsiteY150" fmla="*/ 3169920 h 4517136"/>
                  <a:gd name="connsiteX151" fmla="*/ 329184 w 4194048"/>
                  <a:gd name="connsiteY151" fmla="*/ 3291840 h 4517136"/>
                  <a:gd name="connsiteX152" fmla="*/ 359664 w 4194048"/>
                  <a:gd name="connsiteY152" fmla="*/ 3407664 h 4517136"/>
                  <a:gd name="connsiteX153" fmla="*/ 359664 w 4194048"/>
                  <a:gd name="connsiteY153" fmla="*/ 3444240 h 4517136"/>
                  <a:gd name="connsiteX154" fmla="*/ 323088 w 4194048"/>
                  <a:gd name="connsiteY154" fmla="*/ 3493008 h 4517136"/>
                  <a:gd name="connsiteX155" fmla="*/ 371856 w 4194048"/>
                  <a:gd name="connsiteY155" fmla="*/ 3596640 h 4517136"/>
                  <a:gd name="connsiteX156" fmla="*/ 432816 w 4194048"/>
                  <a:gd name="connsiteY156" fmla="*/ 3633216 h 4517136"/>
                  <a:gd name="connsiteX157" fmla="*/ 621792 w 4194048"/>
                  <a:gd name="connsiteY157" fmla="*/ 3675888 h 4517136"/>
                  <a:gd name="connsiteX158" fmla="*/ 786384 w 4194048"/>
                  <a:gd name="connsiteY158" fmla="*/ 3736848 h 4517136"/>
                  <a:gd name="connsiteX159" fmla="*/ 841248 w 4194048"/>
                  <a:gd name="connsiteY159" fmla="*/ 3803904 h 4517136"/>
                  <a:gd name="connsiteX160" fmla="*/ 914400 w 4194048"/>
                  <a:gd name="connsiteY160" fmla="*/ 3919728 h 4517136"/>
                  <a:gd name="connsiteX161" fmla="*/ 1011936 w 4194048"/>
                  <a:gd name="connsiteY161" fmla="*/ 3992880 h 4517136"/>
                  <a:gd name="connsiteX162" fmla="*/ 1024128 w 4194048"/>
                  <a:gd name="connsiteY162" fmla="*/ 4041648 h 4517136"/>
                  <a:gd name="connsiteX163" fmla="*/ 1018032 w 4194048"/>
                  <a:gd name="connsiteY163" fmla="*/ 4126992 h 4517136"/>
                  <a:gd name="connsiteX164" fmla="*/ 999744 w 4194048"/>
                  <a:gd name="connsiteY164" fmla="*/ 4212336 h 4517136"/>
                  <a:gd name="connsiteX165" fmla="*/ 1054608 w 4194048"/>
                  <a:gd name="connsiteY165" fmla="*/ 4255008 h 4517136"/>
                  <a:gd name="connsiteX166" fmla="*/ 1133856 w 4194048"/>
                  <a:gd name="connsiteY166" fmla="*/ 4248912 h 4517136"/>
                  <a:gd name="connsiteX167" fmla="*/ 1200912 w 4194048"/>
                  <a:gd name="connsiteY167" fmla="*/ 4236720 h 4517136"/>
                  <a:gd name="connsiteX168" fmla="*/ 1298448 w 4194048"/>
                  <a:gd name="connsiteY168" fmla="*/ 4279392 h 4517136"/>
                  <a:gd name="connsiteX169" fmla="*/ 1365504 w 4194048"/>
                  <a:gd name="connsiteY169" fmla="*/ 4322064 h 4517136"/>
                  <a:gd name="connsiteX170" fmla="*/ 1365504 w 4194048"/>
                  <a:gd name="connsiteY170" fmla="*/ 4322064 h 4517136"/>
                  <a:gd name="connsiteX171" fmla="*/ 1402080 w 4194048"/>
                  <a:gd name="connsiteY171" fmla="*/ 4255008 h 4517136"/>
                  <a:gd name="connsiteX172" fmla="*/ 1341120 w 4194048"/>
                  <a:gd name="connsiteY172" fmla="*/ 4181856 h 4517136"/>
                  <a:gd name="connsiteX173" fmla="*/ 1310640 w 4194048"/>
                  <a:gd name="connsiteY173" fmla="*/ 4108704 h 4517136"/>
                  <a:gd name="connsiteX174" fmla="*/ 1316736 w 4194048"/>
                  <a:gd name="connsiteY174" fmla="*/ 4047744 h 4517136"/>
                  <a:gd name="connsiteX175" fmla="*/ 1377696 w 4194048"/>
                  <a:gd name="connsiteY175" fmla="*/ 4029456 h 4517136"/>
                  <a:gd name="connsiteX176" fmla="*/ 1432560 w 4194048"/>
                  <a:gd name="connsiteY176" fmla="*/ 4023360 h 4517136"/>
                  <a:gd name="connsiteX177" fmla="*/ 1438656 w 4194048"/>
                  <a:gd name="connsiteY177" fmla="*/ 3992880 h 4517136"/>
                  <a:gd name="connsiteX178" fmla="*/ 1389888 w 4194048"/>
                  <a:gd name="connsiteY178" fmla="*/ 3919728 h 4517136"/>
                  <a:gd name="connsiteX179" fmla="*/ 1377696 w 4194048"/>
                  <a:gd name="connsiteY179" fmla="*/ 3858768 h 4517136"/>
                  <a:gd name="connsiteX180" fmla="*/ 1463040 w 4194048"/>
                  <a:gd name="connsiteY180" fmla="*/ 3712464 h 4517136"/>
                  <a:gd name="connsiteX181" fmla="*/ 1444752 w 4194048"/>
                  <a:gd name="connsiteY181" fmla="*/ 3675888 h 4517136"/>
                  <a:gd name="connsiteX182" fmla="*/ 1395984 w 4194048"/>
                  <a:gd name="connsiteY182" fmla="*/ 3596640 h 4517136"/>
                  <a:gd name="connsiteX183" fmla="*/ 1395984 w 4194048"/>
                  <a:gd name="connsiteY183" fmla="*/ 3535680 h 4517136"/>
                  <a:gd name="connsiteX184" fmla="*/ 1426464 w 4194048"/>
                  <a:gd name="connsiteY184" fmla="*/ 3425952 h 4517136"/>
                  <a:gd name="connsiteX185" fmla="*/ 1487424 w 4194048"/>
                  <a:gd name="connsiteY185" fmla="*/ 3364992 h 4517136"/>
                  <a:gd name="connsiteX186" fmla="*/ 1536192 w 4194048"/>
                  <a:gd name="connsiteY186" fmla="*/ 3364992 h 4517136"/>
                  <a:gd name="connsiteX187" fmla="*/ 1603248 w 4194048"/>
                  <a:gd name="connsiteY187" fmla="*/ 3407664 h 4517136"/>
                  <a:gd name="connsiteX188" fmla="*/ 1633728 w 4194048"/>
                  <a:gd name="connsiteY188" fmla="*/ 3444240 h 4517136"/>
                  <a:gd name="connsiteX189" fmla="*/ 1694688 w 4194048"/>
                  <a:gd name="connsiteY189" fmla="*/ 3413760 h 4517136"/>
                  <a:gd name="connsiteX190" fmla="*/ 1719072 w 4194048"/>
                  <a:gd name="connsiteY190" fmla="*/ 3377184 h 4517136"/>
                  <a:gd name="connsiteX191" fmla="*/ 1706880 w 4194048"/>
                  <a:gd name="connsiteY191" fmla="*/ 3297936 h 4517136"/>
                  <a:gd name="connsiteX192" fmla="*/ 1706880 w 4194048"/>
                  <a:gd name="connsiteY192" fmla="*/ 3297936 h 4517136"/>
                  <a:gd name="connsiteX193" fmla="*/ 1706880 w 4194048"/>
                  <a:gd name="connsiteY193" fmla="*/ 3224784 h 4517136"/>
                  <a:gd name="connsiteX194" fmla="*/ 1767840 w 4194048"/>
                  <a:gd name="connsiteY194" fmla="*/ 3157728 h 4517136"/>
                  <a:gd name="connsiteX195" fmla="*/ 1865376 w 4194048"/>
                  <a:gd name="connsiteY195" fmla="*/ 3127248 h 4517136"/>
                  <a:gd name="connsiteX196" fmla="*/ 2097024 w 4194048"/>
                  <a:gd name="connsiteY196" fmla="*/ 3078480 h 4517136"/>
                  <a:gd name="connsiteX197" fmla="*/ 2182368 w 4194048"/>
                  <a:gd name="connsiteY197" fmla="*/ 3096768 h 4517136"/>
                  <a:gd name="connsiteX198" fmla="*/ 2249424 w 4194048"/>
                  <a:gd name="connsiteY198" fmla="*/ 3163824 h 4517136"/>
                  <a:gd name="connsiteX199" fmla="*/ 2292096 w 4194048"/>
                  <a:gd name="connsiteY199" fmla="*/ 3322320 h 4517136"/>
                  <a:gd name="connsiteX200" fmla="*/ 2310384 w 4194048"/>
                  <a:gd name="connsiteY200" fmla="*/ 3413760 h 4517136"/>
                  <a:gd name="connsiteX201" fmla="*/ 2334768 w 4194048"/>
                  <a:gd name="connsiteY201" fmla="*/ 3493008 h 4517136"/>
                  <a:gd name="connsiteX202" fmla="*/ 2292096 w 4194048"/>
                  <a:gd name="connsiteY202" fmla="*/ 3614928 h 4517136"/>
                  <a:gd name="connsiteX203" fmla="*/ 2237232 w 4194048"/>
                  <a:gd name="connsiteY203" fmla="*/ 3621024 h 4517136"/>
                  <a:gd name="connsiteX204" fmla="*/ 2182368 w 4194048"/>
                  <a:gd name="connsiteY204" fmla="*/ 3694176 h 4517136"/>
                  <a:gd name="connsiteX205" fmla="*/ 2231136 w 4194048"/>
                  <a:gd name="connsiteY205" fmla="*/ 3749040 h 4517136"/>
                  <a:gd name="connsiteX206" fmla="*/ 2200656 w 4194048"/>
                  <a:gd name="connsiteY206" fmla="*/ 3816096 h 4517136"/>
                  <a:gd name="connsiteX207" fmla="*/ 2157984 w 4194048"/>
                  <a:gd name="connsiteY207" fmla="*/ 3822192 h 4517136"/>
                  <a:gd name="connsiteX208" fmla="*/ 2109216 w 4194048"/>
                  <a:gd name="connsiteY208" fmla="*/ 3938016 h 4517136"/>
                  <a:gd name="connsiteX209" fmla="*/ 2090928 w 4194048"/>
                  <a:gd name="connsiteY209" fmla="*/ 4035552 h 4517136"/>
                  <a:gd name="connsiteX210" fmla="*/ 2048256 w 4194048"/>
                  <a:gd name="connsiteY210" fmla="*/ 4059936 h 4517136"/>
                  <a:gd name="connsiteX211" fmla="*/ 1969008 w 4194048"/>
                  <a:gd name="connsiteY211" fmla="*/ 4084320 h 4517136"/>
                  <a:gd name="connsiteX212" fmla="*/ 1914144 w 4194048"/>
                  <a:gd name="connsiteY212" fmla="*/ 4066032 h 4517136"/>
                  <a:gd name="connsiteX213" fmla="*/ 1877568 w 4194048"/>
                  <a:gd name="connsiteY213" fmla="*/ 4023360 h 4517136"/>
                  <a:gd name="connsiteX214" fmla="*/ 1877568 w 4194048"/>
                  <a:gd name="connsiteY214" fmla="*/ 4023360 h 4517136"/>
                  <a:gd name="connsiteX215" fmla="*/ 1798320 w 4194048"/>
                  <a:gd name="connsiteY215" fmla="*/ 4041648 h 4517136"/>
                  <a:gd name="connsiteX216" fmla="*/ 1792224 w 4194048"/>
                  <a:gd name="connsiteY216" fmla="*/ 4126992 h 4517136"/>
                  <a:gd name="connsiteX217" fmla="*/ 1822704 w 4194048"/>
                  <a:gd name="connsiteY217" fmla="*/ 4200144 h 4517136"/>
                  <a:gd name="connsiteX218" fmla="*/ 1834896 w 4194048"/>
                  <a:gd name="connsiteY218" fmla="*/ 4297680 h 4517136"/>
                  <a:gd name="connsiteX219" fmla="*/ 1840992 w 4194048"/>
                  <a:gd name="connsiteY219" fmla="*/ 4395216 h 4517136"/>
                  <a:gd name="connsiteX220" fmla="*/ 1956816 w 4194048"/>
                  <a:gd name="connsiteY220" fmla="*/ 4468368 h 4517136"/>
                  <a:gd name="connsiteX221" fmla="*/ 2090928 w 4194048"/>
                  <a:gd name="connsiteY221" fmla="*/ 4407408 h 4517136"/>
                  <a:gd name="connsiteX222" fmla="*/ 2133600 w 4194048"/>
                  <a:gd name="connsiteY222" fmla="*/ 4425696 h 4517136"/>
                  <a:gd name="connsiteX223" fmla="*/ 2249424 w 4194048"/>
                  <a:gd name="connsiteY223" fmla="*/ 4492752 h 4517136"/>
                  <a:gd name="connsiteX224" fmla="*/ 2334768 w 4194048"/>
                  <a:gd name="connsiteY224" fmla="*/ 4517136 h 4517136"/>
                  <a:gd name="connsiteX225" fmla="*/ 2383536 w 4194048"/>
                  <a:gd name="connsiteY225" fmla="*/ 4468368 h 4517136"/>
                  <a:gd name="connsiteX226" fmla="*/ 2493264 w 4194048"/>
                  <a:gd name="connsiteY226" fmla="*/ 4468368 h 4517136"/>
                  <a:gd name="connsiteX227" fmla="*/ 2535936 w 4194048"/>
                  <a:gd name="connsiteY227" fmla="*/ 4309872 h 4517136"/>
                  <a:gd name="connsiteX228" fmla="*/ 2602992 w 4194048"/>
                  <a:gd name="connsiteY228" fmla="*/ 4273296 h 4517136"/>
                  <a:gd name="connsiteX229" fmla="*/ 2731008 w 4194048"/>
                  <a:gd name="connsiteY229" fmla="*/ 4334256 h 4517136"/>
                  <a:gd name="connsiteX230" fmla="*/ 2810256 w 4194048"/>
                  <a:gd name="connsiteY230" fmla="*/ 4358640 h 4517136"/>
                  <a:gd name="connsiteX231" fmla="*/ 2810256 w 4194048"/>
                  <a:gd name="connsiteY231" fmla="*/ 4358640 h 4517136"/>
                  <a:gd name="connsiteX232" fmla="*/ 2889504 w 4194048"/>
                  <a:gd name="connsiteY232" fmla="*/ 4291584 h 4517136"/>
                  <a:gd name="connsiteX233" fmla="*/ 2962656 w 4194048"/>
                  <a:gd name="connsiteY233" fmla="*/ 4291584 h 4517136"/>
                  <a:gd name="connsiteX234" fmla="*/ 3011424 w 4194048"/>
                  <a:gd name="connsiteY234" fmla="*/ 4297680 h 4517136"/>
                  <a:gd name="connsiteX235" fmla="*/ 2993136 w 4194048"/>
                  <a:gd name="connsiteY235" fmla="*/ 4267200 h 4517136"/>
                  <a:gd name="connsiteX236" fmla="*/ 2944368 w 4194048"/>
                  <a:gd name="connsiteY236" fmla="*/ 4212336 h 4517136"/>
                  <a:gd name="connsiteX237" fmla="*/ 2962656 w 4194048"/>
                  <a:gd name="connsiteY237" fmla="*/ 4169664 h 4517136"/>
                  <a:gd name="connsiteX238" fmla="*/ 3090672 w 4194048"/>
                  <a:gd name="connsiteY238" fmla="*/ 4120896 h 4517136"/>
                  <a:gd name="connsiteX239" fmla="*/ 3176016 w 4194048"/>
                  <a:gd name="connsiteY239" fmla="*/ 4066032 h 4517136"/>
                  <a:gd name="connsiteX240" fmla="*/ 3261360 w 4194048"/>
                  <a:gd name="connsiteY240" fmla="*/ 4072128 h 4517136"/>
                  <a:gd name="connsiteX241" fmla="*/ 3407664 w 4194048"/>
                  <a:gd name="connsiteY241" fmla="*/ 4090416 h 4517136"/>
                  <a:gd name="connsiteX242" fmla="*/ 3486912 w 4194048"/>
                  <a:gd name="connsiteY242" fmla="*/ 4139184 h 4517136"/>
                  <a:gd name="connsiteX243" fmla="*/ 3480816 w 4194048"/>
                  <a:gd name="connsiteY243" fmla="*/ 4206240 h 4517136"/>
                  <a:gd name="connsiteX244" fmla="*/ 3480816 w 4194048"/>
                  <a:gd name="connsiteY244" fmla="*/ 4206240 h 4517136"/>
                  <a:gd name="connsiteX245" fmla="*/ 3553968 w 4194048"/>
                  <a:gd name="connsiteY245" fmla="*/ 4236720 h 4517136"/>
                  <a:gd name="connsiteX246" fmla="*/ 3645408 w 4194048"/>
                  <a:gd name="connsiteY246" fmla="*/ 4194048 h 4517136"/>
                  <a:gd name="connsiteX247" fmla="*/ 3718560 w 4194048"/>
                  <a:gd name="connsiteY247" fmla="*/ 4187952 h 4517136"/>
                  <a:gd name="connsiteX248" fmla="*/ 3858768 w 4194048"/>
                  <a:gd name="connsiteY248" fmla="*/ 4236720 h 4517136"/>
                  <a:gd name="connsiteX249" fmla="*/ 3895344 w 4194048"/>
                  <a:gd name="connsiteY249" fmla="*/ 4267200 h 4517136"/>
                  <a:gd name="connsiteX250" fmla="*/ 3913632 w 4194048"/>
                  <a:gd name="connsiteY250" fmla="*/ 4261104 h 4517136"/>
                  <a:gd name="connsiteX251" fmla="*/ 3913632 w 4194048"/>
                  <a:gd name="connsiteY251" fmla="*/ 4200144 h 4517136"/>
                  <a:gd name="connsiteX252" fmla="*/ 3968496 w 4194048"/>
                  <a:gd name="connsiteY252" fmla="*/ 4120896 h 4517136"/>
                  <a:gd name="connsiteX253" fmla="*/ 3980688 w 4194048"/>
                  <a:gd name="connsiteY253" fmla="*/ 4035552 h 4517136"/>
                  <a:gd name="connsiteX254" fmla="*/ 4023360 w 4194048"/>
                  <a:gd name="connsiteY254" fmla="*/ 3889248 h 4517136"/>
                  <a:gd name="connsiteX255" fmla="*/ 4059936 w 4194048"/>
                  <a:gd name="connsiteY255" fmla="*/ 3694176 h 4517136"/>
                  <a:gd name="connsiteX256" fmla="*/ 4102608 w 4194048"/>
                  <a:gd name="connsiteY256" fmla="*/ 3456432 h 4517136"/>
                  <a:gd name="connsiteX257" fmla="*/ 4145280 w 4194048"/>
                  <a:gd name="connsiteY257" fmla="*/ 3304032 h 4517136"/>
                  <a:gd name="connsiteX258" fmla="*/ 4175760 w 4194048"/>
                  <a:gd name="connsiteY258" fmla="*/ 3194304 h 4517136"/>
                  <a:gd name="connsiteX259" fmla="*/ 4194048 w 4194048"/>
                  <a:gd name="connsiteY259" fmla="*/ 3133344 h 4517136"/>
                  <a:gd name="connsiteX260" fmla="*/ 4175760 w 4194048"/>
                  <a:gd name="connsiteY260" fmla="*/ 3035808 h 4517136"/>
                  <a:gd name="connsiteX261" fmla="*/ 4163568 w 4194048"/>
                  <a:gd name="connsiteY261" fmla="*/ 2956560 h 4517136"/>
                  <a:gd name="connsiteX262" fmla="*/ 4139184 w 4194048"/>
                  <a:gd name="connsiteY262" fmla="*/ 2913888 h 4517136"/>
                  <a:gd name="connsiteX263" fmla="*/ 4096512 w 4194048"/>
                  <a:gd name="connsiteY263" fmla="*/ 2944368 h 4517136"/>
                  <a:gd name="connsiteX264" fmla="*/ 4059936 w 4194048"/>
                  <a:gd name="connsiteY264" fmla="*/ 3048000 h 4517136"/>
                  <a:gd name="connsiteX265" fmla="*/ 3998976 w 4194048"/>
                  <a:gd name="connsiteY265" fmla="*/ 3127248 h 4517136"/>
                  <a:gd name="connsiteX266" fmla="*/ 3925824 w 4194048"/>
                  <a:gd name="connsiteY266" fmla="*/ 3182112 h 4517136"/>
                  <a:gd name="connsiteX267" fmla="*/ 3858768 w 4194048"/>
                  <a:gd name="connsiteY267" fmla="*/ 3182112 h 4517136"/>
                  <a:gd name="connsiteX268" fmla="*/ 3822192 w 4194048"/>
                  <a:gd name="connsiteY268" fmla="*/ 3102864 h 4517136"/>
                  <a:gd name="connsiteX269" fmla="*/ 3834384 w 4194048"/>
                  <a:gd name="connsiteY269" fmla="*/ 2999232 h 4517136"/>
                  <a:gd name="connsiteX270" fmla="*/ 3852672 w 4194048"/>
                  <a:gd name="connsiteY270" fmla="*/ 2901696 h 4517136"/>
                  <a:gd name="connsiteX271" fmla="*/ 3779520 w 4194048"/>
                  <a:gd name="connsiteY271" fmla="*/ 2761488 h 4517136"/>
                  <a:gd name="connsiteX272" fmla="*/ 3718560 w 4194048"/>
                  <a:gd name="connsiteY272" fmla="*/ 2627376 h 4517136"/>
                  <a:gd name="connsiteX273" fmla="*/ 3742944 w 4194048"/>
                  <a:gd name="connsiteY273" fmla="*/ 2542032 h 4517136"/>
                  <a:gd name="connsiteX274" fmla="*/ 3742944 w 4194048"/>
                  <a:gd name="connsiteY274" fmla="*/ 2468880 h 4517136"/>
                  <a:gd name="connsiteX275" fmla="*/ 3712464 w 4194048"/>
                  <a:gd name="connsiteY275" fmla="*/ 2231136 h 4517136"/>
                  <a:gd name="connsiteX276" fmla="*/ 3724656 w 4194048"/>
                  <a:gd name="connsiteY276" fmla="*/ 2151888 h 4517136"/>
                  <a:gd name="connsiteX277" fmla="*/ 3828288 w 4194048"/>
                  <a:gd name="connsiteY277" fmla="*/ 2005584 h 4517136"/>
                  <a:gd name="connsiteX278" fmla="*/ 3852672 w 4194048"/>
                  <a:gd name="connsiteY278" fmla="*/ 1914144 h 4517136"/>
                  <a:gd name="connsiteX279" fmla="*/ 3864864 w 4194048"/>
                  <a:gd name="connsiteY279" fmla="*/ 1743456 h 4517136"/>
                  <a:gd name="connsiteX280" fmla="*/ 3895344 w 4194048"/>
                  <a:gd name="connsiteY280" fmla="*/ 1627632 h 4517136"/>
                  <a:gd name="connsiteX0" fmla="*/ 3895344 w 4194048"/>
                  <a:gd name="connsiteY0" fmla="*/ 1627632 h 4517136"/>
                  <a:gd name="connsiteX1" fmla="*/ 3858768 w 4194048"/>
                  <a:gd name="connsiteY1" fmla="*/ 1548384 h 4517136"/>
                  <a:gd name="connsiteX2" fmla="*/ 3852672 w 4194048"/>
                  <a:gd name="connsiteY2" fmla="*/ 1487424 h 4517136"/>
                  <a:gd name="connsiteX3" fmla="*/ 3828288 w 4194048"/>
                  <a:gd name="connsiteY3" fmla="*/ 1438656 h 4517136"/>
                  <a:gd name="connsiteX4" fmla="*/ 3785616 w 4194048"/>
                  <a:gd name="connsiteY4" fmla="*/ 1408176 h 4517136"/>
                  <a:gd name="connsiteX5" fmla="*/ 3749040 w 4194048"/>
                  <a:gd name="connsiteY5" fmla="*/ 1395984 h 4517136"/>
                  <a:gd name="connsiteX6" fmla="*/ 3706368 w 4194048"/>
                  <a:gd name="connsiteY6" fmla="*/ 1426464 h 4517136"/>
                  <a:gd name="connsiteX7" fmla="*/ 3706368 w 4194048"/>
                  <a:gd name="connsiteY7" fmla="*/ 1426464 h 4517136"/>
                  <a:gd name="connsiteX8" fmla="*/ 3535680 w 4194048"/>
                  <a:gd name="connsiteY8" fmla="*/ 1365504 h 4517136"/>
                  <a:gd name="connsiteX9" fmla="*/ 3499104 w 4194048"/>
                  <a:gd name="connsiteY9" fmla="*/ 1322832 h 4517136"/>
                  <a:gd name="connsiteX10" fmla="*/ 3511296 w 4194048"/>
                  <a:gd name="connsiteY10" fmla="*/ 1255776 h 4517136"/>
                  <a:gd name="connsiteX11" fmla="*/ 3480816 w 4194048"/>
                  <a:gd name="connsiteY11" fmla="*/ 1158240 h 4517136"/>
                  <a:gd name="connsiteX12" fmla="*/ 3450336 w 4194048"/>
                  <a:gd name="connsiteY12" fmla="*/ 1085088 h 4517136"/>
                  <a:gd name="connsiteX13" fmla="*/ 3462528 w 4194048"/>
                  <a:gd name="connsiteY13" fmla="*/ 1011936 h 4517136"/>
                  <a:gd name="connsiteX14" fmla="*/ 3505200 w 4194048"/>
                  <a:gd name="connsiteY14" fmla="*/ 957072 h 4517136"/>
                  <a:gd name="connsiteX15" fmla="*/ 3517392 w 4194048"/>
                  <a:gd name="connsiteY15" fmla="*/ 920496 h 4517136"/>
                  <a:gd name="connsiteX16" fmla="*/ 3517392 w 4194048"/>
                  <a:gd name="connsiteY16" fmla="*/ 920496 h 4517136"/>
                  <a:gd name="connsiteX17" fmla="*/ 3499104 w 4194048"/>
                  <a:gd name="connsiteY17" fmla="*/ 865632 h 4517136"/>
                  <a:gd name="connsiteX18" fmla="*/ 3505200 w 4194048"/>
                  <a:gd name="connsiteY18" fmla="*/ 816864 h 4517136"/>
                  <a:gd name="connsiteX19" fmla="*/ 3486912 w 4194048"/>
                  <a:gd name="connsiteY19" fmla="*/ 786384 h 4517136"/>
                  <a:gd name="connsiteX20" fmla="*/ 3438144 w 4194048"/>
                  <a:gd name="connsiteY20" fmla="*/ 804672 h 4517136"/>
                  <a:gd name="connsiteX21" fmla="*/ 3389376 w 4194048"/>
                  <a:gd name="connsiteY21" fmla="*/ 816864 h 4517136"/>
                  <a:gd name="connsiteX22" fmla="*/ 3291840 w 4194048"/>
                  <a:gd name="connsiteY22" fmla="*/ 786384 h 4517136"/>
                  <a:gd name="connsiteX23" fmla="*/ 3230880 w 4194048"/>
                  <a:gd name="connsiteY23" fmla="*/ 737616 h 4517136"/>
                  <a:gd name="connsiteX24" fmla="*/ 3206496 w 4194048"/>
                  <a:gd name="connsiteY24" fmla="*/ 664464 h 4517136"/>
                  <a:gd name="connsiteX25" fmla="*/ 3133344 w 4194048"/>
                  <a:gd name="connsiteY25" fmla="*/ 615696 h 4517136"/>
                  <a:gd name="connsiteX26" fmla="*/ 3072384 w 4194048"/>
                  <a:gd name="connsiteY26" fmla="*/ 548640 h 4517136"/>
                  <a:gd name="connsiteX27" fmla="*/ 3035808 w 4194048"/>
                  <a:gd name="connsiteY27" fmla="*/ 420624 h 4517136"/>
                  <a:gd name="connsiteX28" fmla="*/ 3037332 w 4194048"/>
                  <a:gd name="connsiteY28" fmla="*/ 353568 h 4517136"/>
                  <a:gd name="connsiteX29" fmla="*/ 3076194 w 4194048"/>
                  <a:gd name="connsiteY29" fmla="*/ 283845 h 4517136"/>
                  <a:gd name="connsiteX30" fmla="*/ 3115056 w 4194048"/>
                  <a:gd name="connsiteY30" fmla="*/ 249936 h 4517136"/>
                  <a:gd name="connsiteX31" fmla="*/ 3139440 w 4194048"/>
                  <a:gd name="connsiteY31" fmla="*/ 243840 h 4517136"/>
                  <a:gd name="connsiteX32" fmla="*/ 3212592 w 4194048"/>
                  <a:gd name="connsiteY32" fmla="*/ 268224 h 4517136"/>
                  <a:gd name="connsiteX33" fmla="*/ 3267456 w 4194048"/>
                  <a:gd name="connsiteY33" fmla="*/ 249936 h 4517136"/>
                  <a:gd name="connsiteX34" fmla="*/ 3273552 w 4194048"/>
                  <a:gd name="connsiteY34" fmla="*/ 219456 h 4517136"/>
                  <a:gd name="connsiteX35" fmla="*/ 3163824 w 4194048"/>
                  <a:gd name="connsiteY35" fmla="*/ 170688 h 4517136"/>
                  <a:gd name="connsiteX36" fmla="*/ 3115056 w 4194048"/>
                  <a:gd name="connsiteY36" fmla="*/ 146304 h 4517136"/>
                  <a:gd name="connsiteX37" fmla="*/ 3072384 w 4194048"/>
                  <a:gd name="connsiteY37" fmla="*/ 158496 h 4517136"/>
                  <a:gd name="connsiteX38" fmla="*/ 3035808 w 4194048"/>
                  <a:gd name="connsiteY38" fmla="*/ 207264 h 4517136"/>
                  <a:gd name="connsiteX39" fmla="*/ 2980944 w 4194048"/>
                  <a:gd name="connsiteY39" fmla="*/ 207264 h 4517136"/>
                  <a:gd name="connsiteX40" fmla="*/ 2822448 w 4194048"/>
                  <a:gd name="connsiteY40" fmla="*/ 176784 h 4517136"/>
                  <a:gd name="connsiteX41" fmla="*/ 2761488 w 4194048"/>
                  <a:gd name="connsiteY41" fmla="*/ 170688 h 4517136"/>
                  <a:gd name="connsiteX42" fmla="*/ 2700528 w 4194048"/>
                  <a:gd name="connsiteY42" fmla="*/ 152400 h 4517136"/>
                  <a:gd name="connsiteX43" fmla="*/ 2688336 w 4194048"/>
                  <a:gd name="connsiteY43" fmla="*/ 140208 h 4517136"/>
                  <a:gd name="connsiteX44" fmla="*/ 2651760 w 4194048"/>
                  <a:gd name="connsiteY44" fmla="*/ 182880 h 4517136"/>
                  <a:gd name="connsiteX45" fmla="*/ 2633472 w 4194048"/>
                  <a:gd name="connsiteY45" fmla="*/ 188976 h 4517136"/>
                  <a:gd name="connsiteX46" fmla="*/ 2572512 w 4194048"/>
                  <a:gd name="connsiteY46" fmla="*/ 195072 h 4517136"/>
                  <a:gd name="connsiteX47" fmla="*/ 2554224 w 4194048"/>
                  <a:gd name="connsiteY47" fmla="*/ 140208 h 4517136"/>
                  <a:gd name="connsiteX48" fmla="*/ 2535936 w 4194048"/>
                  <a:gd name="connsiteY48" fmla="*/ 97536 h 4517136"/>
                  <a:gd name="connsiteX49" fmla="*/ 2493264 w 4194048"/>
                  <a:gd name="connsiteY49" fmla="*/ 73152 h 4517136"/>
                  <a:gd name="connsiteX50" fmla="*/ 2468880 w 4194048"/>
                  <a:gd name="connsiteY50" fmla="*/ 36576 h 4517136"/>
                  <a:gd name="connsiteX51" fmla="*/ 2456688 w 4194048"/>
                  <a:gd name="connsiteY51" fmla="*/ 0 h 4517136"/>
                  <a:gd name="connsiteX52" fmla="*/ 2426208 w 4194048"/>
                  <a:gd name="connsiteY52" fmla="*/ 0 h 4517136"/>
                  <a:gd name="connsiteX53" fmla="*/ 2292096 w 4194048"/>
                  <a:gd name="connsiteY53" fmla="*/ 30480 h 4517136"/>
                  <a:gd name="connsiteX54" fmla="*/ 2292096 w 4194048"/>
                  <a:gd name="connsiteY54" fmla="*/ 60960 h 4517136"/>
                  <a:gd name="connsiteX55" fmla="*/ 2316480 w 4194048"/>
                  <a:gd name="connsiteY55" fmla="*/ 109728 h 4517136"/>
                  <a:gd name="connsiteX56" fmla="*/ 2328672 w 4194048"/>
                  <a:gd name="connsiteY56" fmla="*/ 164592 h 4517136"/>
                  <a:gd name="connsiteX57" fmla="*/ 2298192 w 4194048"/>
                  <a:gd name="connsiteY57" fmla="*/ 243840 h 4517136"/>
                  <a:gd name="connsiteX58" fmla="*/ 2261616 w 4194048"/>
                  <a:gd name="connsiteY58" fmla="*/ 286512 h 4517136"/>
                  <a:gd name="connsiteX59" fmla="*/ 2206752 w 4194048"/>
                  <a:gd name="connsiteY59" fmla="*/ 292608 h 4517136"/>
                  <a:gd name="connsiteX60" fmla="*/ 2072640 w 4194048"/>
                  <a:gd name="connsiteY60" fmla="*/ 243840 h 4517136"/>
                  <a:gd name="connsiteX61" fmla="*/ 2042160 w 4194048"/>
                  <a:gd name="connsiteY61" fmla="*/ 237744 h 4517136"/>
                  <a:gd name="connsiteX62" fmla="*/ 1999488 w 4194048"/>
                  <a:gd name="connsiteY62" fmla="*/ 262128 h 4517136"/>
                  <a:gd name="connsiteX63" fmla="*/ 1944624 w 4194048"/>
                  <a:gd name="connsiteY63" fmla="*/ 262128 h 4517136"/>
                  <a:gd name="connsiteX64" fmla="*/ 1908048 w 4194048"/>
                  <a:gd name="connsiteY64" fmla="*/ 316992 h 4517136"/>
                  <a:gd name="connsiteX65" fmla="*/ 1847088 w 4194048"/>
                  <a:gd name="connsiteY65" fmla="*/ 365760 h 4517136"/>
                  <a:gd name="connsiteX66" fmla="*/ 1749552 w 4194048"/>
                  <a:gd name="connsiteY66" fmla="*/ 414528 h 4517136"/>
                  <a:gd name="connsiteX67" fmla="*/ 1652016 w 4194048"/>
                  <a:gd name="connsiteY67" fmla="*/ 487680 h 4517136"/>
                  <a:gd name="connsiteX68" fmla="*/ 1578864 w 4194048"/>
                  <a:gd name="connsiteY68" fmla="*/ 530352 h 4517136"/>
                  <a:gd name="connsiteX69" fmla="*/ 1536192 w 4194048"/>
                  <a:gd name="connsiteY69" fmla="*/ 609600 h 4517136"/>
                  <a:gd name="connsiteX70" fmla="*/ 1524000 w 4194048"/>
                  <a:gd name="connsiteY70" fmla="*/ 672846 h 4517136"/>
                  <a:gd name="connsiteX71" fmla="*/ 1505712 w 4194048"/>
                  <a:gd name="connsiteY71" fmla="*/ 707517 h 4517136"/>
                  <a:gd name="connsiteX72" fmla="*/ 1536192 w 4194048"/>
                  <a:gd name="connsiteY72" fmla="*/ 731520 h 4517136"/>
                  <a:gd name="connsiteX73" fmla="*/ 1566672 w 4194048"/>
                  <a:gd name="connsiteY73" fmla="*/ 780288 h 4517136"/>
                  <a:gd name="connsiteX74" fmla="*/ 1554480 w 4194048"/>
                  <a:gd name="connsiteY74" fmla="*/ 847344 h 4517136"/>
                  <a:gd name="connsiteX75" fmla="*/ 1499616 w 4194048"/>
                  <a:gd name="connsiteY75" fmla="*/ 914400 h 4517136"/>
                  <a:gd name="connsiteX76" fmla="*/ 1420368 w 4194048"/>
                  <a:gd name="connsiteY76" fmla="*/ 950976 h 4517136"/>
                  <a:gd name="connsiteX77" fmla="*/ 1283970 w 4194048"/>
                  <a:gd name="connsiteY77" fmla="*/ 957834 h 4517136"/>
                  <a:gd name="connsiteX78" fmla="*/ 1207008 w 4194048"/>
                  <a:gd name="connsiteY78" fmla="*/ 963168 h 4517136"/>
                  <a:gd name="connsiteX79" fmla="*/ 1194816 w 4194048"/>
                  <a:gd name="connsiteY79" fmla="*/ 932688 h 4517136"/>
                  <a:gd name="connsiteX80" fmla="*/ 1200531 w 4194048"/>
                  <a:gd name="connsiteY80" fmla="*/ 877062 h 4517136"/>
                  <a:gd name="connsiteX81" fmla="*/ 1158240 w 4194048"/>
                  <a:gd name="connsiteY81" fmla="*/ 859536 h 4517136"/>
                  <a:gd name="connsiteX82" fmla="*/ 1103376 w 4194048"/>
                  <a:gd name="connsiteY82" fmla="*/ 822960 h 4517136"/>
                  <a:gd name="connsiteX83" fmla="*/ 1078992 w 4194048"/>
                  <a:gd name="connsiteY83" fmla="*/ 774192 h 4517136"/>
                  <a:gd name="connsiteX84" fmla="*/ 1030224 w 4194048"/>
                  <a:gd name="connsiteY84" fmla="*/ 780288 h 4517136"/>
                  <a:gd name="connsiteX85" fmla="*/ 999744 w 4194048"/>
                  <a:gd name="connsiteY85" fmla="*/ 822960 h 4517136"/>
                  <a:gd name="connsiteX86" fmla="*/ 987552 w 4194048"/>
                  <a:gd name="connsiteY86" fmla="*/ 871728 h 4517136"/>
                  <a:gd name="connsiteX87" fmla="*/ 969264 w 4194048"/>
                  <a:gd name="connsiteY87" fmla="*/ 920496 h 4517136"/>
                  <a:gd name="connsiteX88" fmla="*/ 926592 w 4194048"/>
                  <a:gd name="connsiteY88" fmla="*/ 926592 h 4517136"/>
                  <a:gd name="connsiteX89" fmla="*/ 829056 w 4194048"/>
                  <a:gd name="connsiteY89" fmla="*/ 914400 h 4517136"/>
                  <a:gd name="connsiteX90" fmla="*/ 755904 w 4194048"/>
                  <a:gd name="connsiteY90" fmla="*/ 877824 h 4517136"/>
                  <a:gd name="connsiteX91" fmla="*/ 731520 w 4194048"/>
                  <a:gd name="connsiteY91" fmla="*/ 902208 h 4517136"/>
                  <a:gd name="connsiteX92" fmla="*/ 713232 w 4194048"/>
                  <a:gd name="connsiteY92" fmla="*/ 932688 h 4517136"/>
                  <a:gd name="connsiteX93" fmla="*/ 694944 w 4194048"/>
                  <a:gd name="connsiteY93" fmla="*/ 932688 h 4517136"/>
                  <a:gd name="connsiteX94" fmla="*/ 640080 w 4194048"/>
                  <a:gd name="connsiteY94" fmla="*/ 926592 h 4517136"/>
                  <a:gd name="connsiteX95" fmla="*/ 597408 w 4194048"/>
                  <a:gd name="connsiteY95" fmla="*/ 1005840 h 4517136"/>
                  <a:gd name="connsiteX96" fmla="*/ 609600 w 4194048"/>
                  <a:gd name="connsiteY96" fmla="*/ 1054608 h 4517136"/>
                  <a:gd name="connsiteX97" fmla="*/ 658368 w 4194048"/>
                  <a:gd name="connsiteY97" fmla="*/ 1103376 h 4517136"/>
                  <a:gd name="connsiteX98" fmla="*/ 670560 w 4194048"/>
                  <a:gd name="connsiteY98" fmla="*/ 1176528 h 4517136"/>
                  <a:gd name="connsiteX99" fmla="*/ 670560 w 4194048"/>
                  <a:gd name="connsiteY99" fmla="*/ 1176528 h 4517136"/>
                  <a:gd name="connsiteX100" fmla="*/ 591312 w 4194048"/>
                  <a:gd name="connsiteY100" fmla="*/ 1225296 h 4517136"/>
                  <a:gd name="connsiteX101" fmla="*/ 505968 w 4194048"/>
                  <a:gd name="connsiteY101" fmla="*/ 1213104 h 4517136"/>
                  <a:gd name="connsiteX102" fmla="*/ 420624 w 4194048"/>
                  <a:gd name="connsiteY102" fmla="*/ 1176528 h 4517136"/>
                  <a:gd name="connsiteX103" fmla="*/ 390144 w 4194048"/>
                  <a:gd name="connsiteY103" fmla="*/ 1194816 h 4517136"/>
                  <a:gd name="connsiteX104" fmla="*/ 371856 w 4194048"/>
                  <a:gd name="connsiteY104" fmla="*/ 1255776 h 4517136"/>
                  <a:gd name="connsiteX105" fmla="*/ 329184 w 4194048"/>
                  <a:gd name="connsiteY105" fmla="*/ 1292352 h 4517136"/>
                  <a:gd name="connsiteX106" fmla="*/ 201168 w 4194048"/>
                  <a:gd name="connsiteY106" fmla="*/ 1304544 h 4517136"/>
                  <a:gd name="connsiteX107" fmla="*/ 188976 w 4194048"/>
                  <a:gd name="connsiteY107" fmla="*/ 1335024 h 4517136"/>
                  <a:gd name="connsiteX108" fmla="*/ 213360 w 4194048"/>
                  <a:gd name="connsiteY108" fmla="*/ 1402080 h 4517136"/>
                  <a:gd name="connsiteX109" fmla="*/ 207264 w 4194048"/>
                  <a:gd name="connsiteY109" fmla="*/ 1463040 h 4517136"/>
                  <a:gd name="connsiteX110" fmla="*/ 97536 w 4194048"/>
                  <a:gd name="connsiteY110" fmla="*/ 1493520 h 4517136"/>
                  <a:gd name="connsiteX111" fmla="*/ 36576 w 4194048"/>
                  <a:gd name="connsiteY111" fmla="*/ 1524000 h 4517136"/>
                  <a:gd name="connsiteX112" fmla="*/ 0 w 4194048"/>
                  <a:gd name="connsiteY112" fmla="*/ 1548384 h 4517136"/>
                  <a:gd name="connsiteX113" fmla="*/ 91440 w 4194048"/>
                  <a:gd name="connsiteY113" fmla="*/ 1591056 h 4517136"/>
                  <a:gd name="connsiteX114" fmla="*/ 170688 w 4194048"/>
                  <a:gd name="connsiteY114" fmla="*/ 1615440 h 4517136"/>
                  <a:gd name="connsiteX115" fmla="*/ 195072 w 4194048"/>
                  <a:gd name="connsiteY115" fmla="*/ 1658112 h 4517136"/>
                  <a:gd name="connsiteX116" fmla="*/ 231648 w 4194048"/>
                  <a:gd name="connsiteY116" fmla="*/ 1700784 h 4517136"/>
                  <a:gd name="connsiteX117" fmla="*/ 268224 w 4194048"/>
                  <a:gd name="connsiteY117" fmla="*/ 1755648 h 4517136"/>
                  <a:gd name="connsiteX118" fmla="*/ 237744 w 4194048"/>
                  <a:gd name="connsiteY118" fmla="*/ 1810512 h 4517136"/>
                  <a:gd name="connsiteX119" fmla="*/ 188976 w 4194048"/>
                  <a:gd name="connsiteY119" fmla="*/ 1840992 h 4517136"/>
                  <a:gd name="connsiteX120" fmla="*/ 207264 w 4194048"/>
                  <a:gd name="connsiteY120" fmla="*/ 1901952 h 4517136"/>
                  <a:gd name="connsiteX121" fmla="*/ 213360 w 4194048"/>
                  <a:gd name="connsiteY121" fmla="*/ 2011680 h 4517136"/>
                  <a:gd name="connsiteX122" fmla="*/ 207264 w 4194048"/>
                  <a:gd name="connsiteY122" fmla="*/ 2090928 h 4517136"/>
                  <a:gd name="connsiteX123" fmla="*/ 188976 w 4194048"/>
                  <a:gd name="connsiteY123" fmla="*/ 2139696 h 4517136"/>
                  <a:gd name="connsiteX124" fmla="*/ 219456 w 4194048"/>
                  <a:gd name="connsiteY124" fmla="*/ 2206752 h 4517136"/>
                  <a:gd name="connsiteX125" fmla="*/ 213360 w 4194048"/>
                  <a:gd name="connsiteY125" fmla="*/ 2273808 h 4517136"/>
                  <a:gd name="connsiteX126" fmla="*/ 146304 w 4194048"/>
                  <a:gd name="connsiteY126" fmla="*/ 2316480 h 4517136"/>
                  <a:gd name="connsiteX127" fmla="*/ 121920 w 4194048"/>
                  <a:gd name="connsiteY127" fmla="*/ 2353056 h 4517136"/>
                  <a:gd name="connsiteX128" fmla="*/ 115824 w 4194048"/>
                  <a:gd name="connsiteY128" fmla="*/ 2432304 h 4517136"/>
                  <a:gd name="connsiteX129" fmla="*/ 152400 w 4194048"/>
                  <a:gd name="connsiteY129" fmla="*/ 2456688 h 4517136"/>
                  <a:gd name="connsiteX130" fmla="*/ 176784 w 4194048"/>
                  <a:gd name="connsiteY130" fmla="*/ 2414016 h 4517136"/>
                  <a:gd name="connsiteX131" fmla="*/ 249936 w 4194048"/>
                  <a:gd name="connsiteY131" fmla="*/ 2426208 h 4517136"/>
                  <a:gd name="connsiteX132" fmla="*/ 365760 w 4194048"/>
                  <a:gd name="connsiteY132" fmla="*/ 2517648 h 4517136"/>
                  <a:gd name="connsiteX133" fmla="*/ 420624 w 4194048"/>
                  <a:gd name="connsiteY133" fmla="*/ 2511552 h 4517136"/>
                  <a:gd name="connsiteX134" fmla="*/ 493776 w 4194048"/>
                  <a:gd name="connsiteY134" fmla="*/ 2487168 h 4517136"/>
                  <a:gd name="connsiteX135" fmla="*/ 548640 w 4194048"/>
                  <a:gd name="connsiteY135" fmla="*/ 2474976 h 4517136"/>
                  <a:gd name="connsiteX136" fmla="*/ 579120 w 4194048"/>
                  <a:gd name="connsiteY136" fmla="*/ 2535936 h 4517136"/>
                  <a:gd name="connsiteX137" fmla="*/ 591312 w 4194048"/>
                  <a:gd name="connsiteY137" fmla="*/ 2602992 h 4517136"/>
                  <a:gd name="connsiteX138" fmla="*/ 633984 w 4194048"/>
                  <a:gd name="connsiteY138" fmla="*/ 2657856 h 4517136"/>
                  <a:gd name="connsiteX139" fmla="*/ 640080 w 4194048"/>
                  <a:gd name="connsiteY139" fmla="*/ 2724912 h 4517136"/>
                  <a:gd name="connsiteX140" fmla="*/ 591312 w 4194048"/>
                  <a:gd name="connsiteY140" fmla="*/ 2737104 h 4517136"/>
                  <a:gd name="connsiteX141" fmla="*/ 499872 w 4194048"/>
                  <a:gd name="connsiteY141" fmla="*/ 2718816 h 4517136"/>
                  <a:gd name="connsiteX142" fmla="*/ 475488 w 4194048"/>
                  <a:gd name="connsiteY142" fmla="*/ 2761488 h 4517136"/>
                  <a:gd name="connsiteX143" fmla="*/ 475488 w 4194048"/>
                  <a:gd name="connsiteY143" fmla="*/ 2761488 h 4517136"/>
                  <a:gd name="connsiteX144" fmla="*/ 493776 w 4194048"/>
                  <a:gd name="connsiteY144" fmla="*/ 2871216 h 4517136"/>
                  <a:gd name="connsiteX145" fmla="*/ 469392 w 4194048"/>
                  <a:gd name="connsiteY145" fmla="*/ 2926080 h 4517136"/>
                  <a:gd name="connsiteX146" fmla="*/ 402336 w 4194048"/>
                  <a:gd name="connsiteY146" fmla="*/ 2962656 h 4517136"/>
                  <a:gd name="connsiteX147" fmla="*/ 390144 w 4194048"/>
                  <a:gd name="connsiteY147" fmla="*/ 3054096 h 4517136"/>
                  <a:gd name="connsiteX148" fmla="*/ 347472 w 4194048"/>
                  <a:gd name="connsiteY148" fmla="*/ 3145536 h 4517136"/>
                  <a:gd name="connsiteX149" fmla="*/ 298704 w 4194048"/>
                  <a:gd name="connsiteY149" fmla="*/ 3176016 h 4517136"/>
                  <a:gd name="connsiteX150" fmla="*/ 249936 w 4194048"/>
                  <a:gd name="connsiteY150" fmla="*/ 3169920 h 4517136"/>
                  <a:gd name="connsiteX151" fmla="*/ 329184 w 4194048"/>
                  <a:gd name="connsiteY151" fmla="*/ 3291840 h 4517136"/>
                  <a:gd name="connsiteX152" fmla="*/ 359664 w 4194048"/>
                  <a:gd name="connsiteY152" fmla="*/ 3407664 h 4517136"/>
                  <a:gd name="connsiteX153" fmla="*/ 359664 w 4194048"/>
                  <a:gd name="connsiteY153" fmla="*/ 3444240 h 4517136"/>
                  <a:gd name="connsiteX154" fmla="*/ 323088 w 4194048"/>
                  <a:gd name="connsiteY154" fmla="*/ 3493008 h 4517136"/>
                  <a:gd name="connsiteX155" fmla="*/ 371856 w 4194048"/>
                  <a:gd name="connsiteY155" fmla="*/ 3596640 h 4517136"/>
                  <a:gd name="connsiteX156" fmla="*/ 432816 w 4194048"/>
                  <a:gd name="connsiteY156" fmla="*/ 3633216 h 4517136"/>
                  <a:gd name="connsiteX157" fmla="*/ 621792 w 4194048"/>
                  <a:gd name="connsiteY157" fmla="*/ 3675888 h 4517136"/>
                  <a:gd name="connsiteX158" fmla="*/ 786384 w 4194048"/>
                  <a:gd name="connsiteY158" fmla="*/ 3736848 h 4517136"/>
                  <a:gd name="connsiteX159" fmla="*/ 841248 w 4194048"/>
                  <a:gd name="connsiteY159" fmla="*/ 3803904 h 4517136"/>
                  <a:gd name="connsiteX160" fmla="*/ 914400 w 4194048"/>
                  <a:gd name="connsiteY160" fmla="*/ 3919728 h 4517136"/>
                  <a:gd name="connsiteX161" fmla="*/ 1011936 w 4194048"/>
                  <a:gd name="connsiteY161" fmla="*/ 3992880 h 4517136"/>
                  <a:gd name="connsiteX162" fmla="*/ 1024128 w 4194048"/>
                  <a:gd name="connsiteY162" fmla="*/ 4041648 h 4517136"/>
                  <a:gd name="connsiteX163" fmla="*/ 1018032 w 4194048"/>
                  <a:gd name="connsiteY163" fmla="*/ 4126992 h 4517136"/>
                  <a:gd name="connsiteX164" fmla="*/ 999744 w 4194048"/>
                  <a:gd name="connsiteY164" fmla="*/ 4212336 h 4517136"/>
                  <a:gd name="connsiteX165" fmla="*/ 1054608 w 4194048"/>
                  <a:gd name="connsiteY165" fmla="*/ 4255008 h 4517136"/>
                  <a:gd name="connsiteX166" fmla="*/ 1133856 w 4194048"/>
                  <a:gd name="connsiteY166" fmla="*/ 4248912 h 4517136"/>
                  <a:gd name="connsiteX167" fmla="*/ 1200912 w 4194048"/>
                  <a:gd name="connsiteY167" fmla="*/ 4236720 h 4517136"/>
                  <a:gd name="connsiteX168" fmla="*/ 1298448 w 4194048"/>
                  <a:gd name="connsiteY168" fmla="*/ 4279392 h 4517136"/>
                  <a:gd name="connsiteX169" fmla="*/ 1365504 w 4194048"/>
                  <a:gd name="connsiteY169" fmla="*/ 4322064 h 4517136"/>
                  <a:gd name="connsiteX170" fmla="*/ 1365504 w 4194048"/>
                  <a:gd name="connsiteY170" fmla="*/ 4322064 h 4517136"/>
                  <a:gd name="connsiteX171" fmla="*/ 1402080 w 4194048"/>
                  <a:gd name="connsiteY171" fmla="*/ 4255008 h 4517136"/>
                  <a:gd name="connsiteX172" fmla="*/ 1341120 w 4194048"/>
                  <a:gd name="connsiteY172" fmla="*/ 4181856 h 4517136"/>
                  <a:gd name="connsiteX173" fmla="*/ 1310640 w 4194048"/>
                  <a:gd name="connsiteY173" fmla="*/ 4108704 h 4517136"/>
                  <a:gd name="connsiteX174" fmla="*/ 1316736 w 4194048"/>
                  <a:gd name="connsiteY174" fmla="*/ 4047744 h 4517136"/>
                  <a:gd name="connsiteX175" fmla="*/ 1377696 w 4194048"/>
                  <a:gd name="connsiteY175" fmla="*/ 4029456 h 4517136"/>
                  <a:gd name="connsiteX176" fmla="*/ 1432560 w 4194048"/>
                  <a:gd name="connsiteY176" fmla="*/ 4023360 h 4517136"/>
                  <a:gd name="connsiteX177" fmla="*/ 1438656 w 4194048"/>
                  <a:gd name="connsiteY177" fmla="*/ 3992880 h 4517136"/>
                  <a:gd name="connsiteX178" fmla="*/ 1389888 w 4194048"/>
                  <a:gd name="connsiteY178" fmla="*/ 3919728 h 4517136"/>
                  <a:gd name="connsiteX179" fmla="*/ 1377696 w 4194048"/>
                  <a:gd name="connsiteY179" fmla="*/ 3858768 h 4517136"/>
                  <a:gd name="connsiteX180" fmla="*/ 1463040 w 4194048"/>
                  <a:gd name="connsiteY180" fmla="*/ 3712464 h 4517136"/>
                  <a:gd name="connsiteX181" fmla="*/ 1444752 w 4194048"/>
                  <a:gd name="connsiteY181" fmla="*/ 3675888 h 4517136"/>
                  <a:gd name="connsiteX182" fmla="*/ 1395984 w 4194048"/>
                  <a:gd name="connsiteY182" fmla="*/ 3596640 h 4517136"/>
                  <a:gd name="connsiteX183" fmla="*/ 1395984 w 4194048"/>
                  <a:gd name="connsiteY183" fmla="*/ 3535680 h 4517136"/>
                  <a:gd name="connsiteX184" fmla="*/ 1426464 w 4194048"/>
                  <a:gd name="connsiteY184" fmla="*/ 3425952 h 4517136"/>
                  <a:gd name="connsiteX185" fmla="*/ 1487424 w 4194048"/>
                  <a:gd name="connsiteY185" fmla="*/ 3364992 h 4517136"/>
                  <a:gd name="connsiteX186" fmla="*/ 1536192 w 4194048"/>
                  <a:gd name="connsiteY186" fmla="*/ 3364992 h 4517136"/>
                  <a:gd name="connsiteX187" fmla="*/ 1603248 w 4194048"/>
                  <a:gd name="connsiteY187" fmla="*/ 3407664 h 4517136"/>
                  <a:gd name="connsiteX188" fmla="*/ 1633728 w 4194048"/>
                  <a:gd name="connsiteY188" fmla="*/ 3444240 h 4517136"/>
                  <a:gd name="connsiteX189" fmla="*/ 1694688 w 4194048"/>
                  <a:gd name="connsiteY189" fmla="*/ 3413760 h 4517136"/>
                  <a:gd name="connsiteX190" fmla="*/ 1719072 w 4194048"/>
                  <a:gd name="connsiteY190" fmla="*/ 3377184 h 4517136"/>
                  <a:gd name="connsiteX191" fmla="*/ 1706880 w 4194048"/>
                  <a:gd name="connsiteY191" fmla="*/ 3297936 h 4517136"/>
                  <a:gd name="connsiteX192" fmla="*/ 1706880 w 4194048"/>
                  <a:gd name="connsiteY192" fmla="*/ 3297936 h 4517136"/>
                  <a:gd name="connsiteX193" fmla="*/ 1706880 w 4194048"/>
                  <a:gd name="connsiteY193" fmla="*/ 3224784 h 4517136"/>
                  <a:gd name="connsiteX194" fmla="*/ 1767840 w 4194048"/>
                  <a:gd name="connsiteY194" fmla="*/ 3157728 h 4517136"/>
                  <a:gd name="connsiteX195" fmla="*/ 1865376 w 4194048"/>
                  <a:gd name="connsiteY195" fmla="*/ 3127248 h 4517136"/>
                  <a:gd name="connsiteX196" fmla="*/ 2097024 w 4194048"/>
                  <a:gd name="connsiteY196" fmla="*/ 3078480 h 4517136"/>
                  <a:gd name="connsiteX197" fmla="*/ 2182368 w 4194048"/>
                  <a:gd name="connsiteY197" fmla="*/ 3096768 h 4517136"/>
                  <a:gd name="connsiteX198" fmla="*/ 2249424 w 4194048"/>
                  <a:gd name="connsiteY198" fmla="*/ 3163824 h 4517136"/>
                  <a:gd name="connsiteX199" fmla="*/ 2292096 w 4194048"/>
                  <a:gd name="connsiteY199" fmla="*/ 3322320 h 4517136"/>
                  <a:gd name="connsiteX200" fmla="*/ 2310384 w 4194048"/>
                  <a:gd name="connsiteY200" fmla="*/ 3413760 h 4517136"/>
                  <a:gd name="connsiteX201" fmla="*/ 2334768 w 4194048"/>
                  <a:gd name="connsiteY201" fmla="*/ 3493008 h 4517136"/>
                  <a:gd name="connsiteX202" fmla="*/ 2292096 w 4194048"/>
                  <a:gd name="connsiteY202" fmla="*/ 3614928 h 4517136"/>
                  <a:gd name="connsiteX203" fmla="*/ 2237232 w 4194048"/>
                  <a:gd name="connsiteY203" fmla="*/ 3621024 h 4517136"/>
                  <a:gd name="connsiteX204" fmla="*/ 2182368 w 4194048"/>
                  <a:gd name="connsiteY204" fmla="*/ 3694176 h 4517136"/>
                  <a:gd name="connsiteX205" fmla="*/ 2231136 w 4194048"/>
                  <a:gd name="connsiteY205" fmla="*/ 3749040 h 4517136"/>
                  <a:gd name="connsiteX206" fmla="*/ 2200656 w 4194048"/>
                  <a:gd name="connsiteY206" fmla="*/ 3816096 h 4517136"/>
                  <a:gd name="connsiteX207" fmla="*/ 2157984 w 4194048"/>
                  <a:gd name="connsiteY207" fmla="*/ 3822192 h 4517136"/>
                  <a:gd name="connsiteX208" fmla="*/ 2109216 w 4194048"/>
                  <a:gd name="connsiteY208" fmla="*/ 3938016 h 4517136"/>
                  <a:gd name="connsiteX209" fmla="*/ 2090928 w 4194048"/>
                  <a:gd name="connsiteY209" fmla="*/ 4035552 h 4517136"/>
                  <a:gd name="connsiteX210" fmla="*/ 2048256 w 4194048"/>
                  <a:gd name="connsiteY210" fmla="*/ 4059936 h 4517136"/>
                  <a:gd name="connsiteX211" fmla="*/ 1969008 w 4194048"/>
                  <a:gd name="connsiteY211" fmla="*/ 4084320 h 4517136"/>
                  <a:gd name="connsiteX212" fmla="*/ 1914144 w 4194048"/>
                  <a:gd name="connsiteY212" fmla="*/ 4066032 h 4517136"/>
                  <a:gd name="connsiteX213" fmla="*/ 1877568 w 4194048"/>
                  <a:gd name="connsiteY213" fmla="*/ 4023360 h 4517136"/>
                  <a:gd name="connsiteX214" fmla="*/ 1877568 w 4194048"/>
                  <a:gd name="connsiteY214" fmla="*/ 4023360 h 4517136"/>
                  <a:gd name="connsiteX215" fmla="*/ 1798320 w 4194048"/>
                  <a:gd name="connsiteY215" fmla="*/ 4041648 h 4517136"/>
                  <a:gd name="connsiteX216" fmla="*/ 1792224 w 4194048"/>
                  <a:gd name="connsiteY216" fmla="*/ 4126992 h 4517136"/>
                  <a:gd name="connsiteX217" fmla="*/ 1822704 w 4194048"/>
                  <a:gd name="connsiteY217" fmla="*/ 4200144 h 4517136"/>
                  <a:gd name="connsiteX218" fmla="*/ 1834896 w 4194048"/>
                  <a:gd name="connsiteY218" fmla="*/ 4297680 h 4517136"/>
                  <a:gd name="connsiteX219" fmla="*/ 1840992 w 4194048"/>
                  <a:gd name="connsiteY219" fmla="*/ 4395216 h 4517136"/>
                  <a:gd name="connsiteX220" fmla="*/ 1956816 w 4194048"/>
                  <a:gd name="connsiteY220" fmla="*/ 4468368 h 4517136"/>
                  <a:gd name="connsiteX221" fmla="*/ 2090928 w 4194048"/>
                  <a:gd name="connsiteY221" fmla="*/ 4407408 h 4517136"/>
                  <a:gd name="connsiteX222" fmla="*/ 2133600 w 4194048"/>
                  <a:gd name="connsiteY222" fmla="*/ 4425696 h 4517136"/>
                  <a:gd name="connsiteX223" fmla="*/ 2249424 w 4194048"/>
                  <a:gd name="connsiteY223" fmla="*/ 4492752 h 4517136"/>
                  <a:gd name="connsiteX224" fmla="*/ 2334768 w 4194048"/>
                  <a:gd name="connsiteY224" fmla="*/ 4517136 h 4517136"/>
                  <a:gd name="connsiteX225" fmla="*/ 2383536 w 4194048"/>
                  <a:gd name="connsiteY225" fmla="*/ 4468368 h 4517136"/>
                  <a:gd name="connsiteX226" fmla="*/ 2493264 w 4194048"/>
                  <a:gd name="connsiteY226" fmla="*/ 4468368 h 4517136"/>
                  <a:gd name="connsiteX227" fmla="*/ 2535936 w 4194048"/>
                  <a:gd name="connsiteY227" fmla="*/ 4309872 h 4517136"/>
                  <a:gd name="connsiteX228" fmla="*/ 2602992 w 4194048"/>
                  <a:gd name="connsiteY228" fmla="*/ 4273296 h 4517136"/>
                  <a:gd name="connsiteX229" fmla="*/ 2731008 w 4194048"/>
                  <a:gd name="connsiteY229" fmla="*/ 4334256 h 4517136"/>
                  <a:gd name="connsiteX230" fmla="*/ 2810256 w 4194048"/>
                  <a:gd name="connsiteY230" fmla="*/ 4358640 h 4517136"/>
                  <a:gd name="connsiteX231" fmla="*/ 2810256 w 4194048"/>
                  <a:gd name="connsiteY231" fmla="*/ 4358640 h 4517136"/>
                  <a:gd name="connsiteX232" fmla="*/ 2889504 w 4194048"/>
                  <a:gd name="connsiteY232" fmla="*/ 4291584 h 4517136"/>
                  <a:gd name="connsiteX233" fmla="*/ 2962656 w 4194048"/>
                  <a:gd name="connsiteY233" fmla="*/ 4291584 h 4517136"/>
                  <a:gd name="connsiteX234" fmla="*/ 3011424 w 4194048"/>
                  <a:gd name="connsiteY234" fmla="*/ 4297680 h 4517136"/>
                  <a:gd name="connsiteX235" fmla="*/ 2993136 w 4194048"/>
                  <a:gd name="connsiteY235" fmla="*/ 4267200 h 4517136"/>
                  <a:gd name="connsiteX236" fmla="*/ 2944368 w 4194048"/>
                  <a:gd name="connsiteY236" fmla="*/ 4212336 h 4517136"/>
                  <a:gd name="connsiteX237" fmla="*/ 2962656 w 4194048"/>
                  <a:gd name="connsiteY237" fmla="*/ 4169664 h 4517136"/>
                  <a:gd name="connsiteX238" fmla="*/ 3090672 w 4194048"/>
                  <a:gd name="connsiteY238" fmla="*/ 4120896 h 4517136"/>
                  <a:gd name="connsiteX239" fmla="*/ 3176016 w 4194048"/>
                  <a:gd name="connsiteY239" fmla="*/ 4066032 h 4517136"/>
                  <a:gd name="connsiteX240" fmla="*/ 3261360 w 4194048"/>
                  <a:gd name="connsiteY240" fmla="*/ 4072128 h 4517136"/>
                  <a:gd name="connsiteX241" fmla="*/ 3407664 w 4194048"/>
                  <a:gd name="connsiteY241" fmla="*/ 4090416 h 4517136"/>
                  <a:gd name="connsiteX242" fmla="*/ 3486912 w 4194048"/>
                  <a:gd name="connsiteY242" fmla="*/ 4139184 h 4517136"/>
                  <a:gd name="connsiteX243" fmla="*/ 3480816 w 4194048"/>
                  <a:gd name="connsiteY243" fmla="*/ 4206240 h 4517136"/>
                  <a:gd name="connsiteX244" fmla="*/ 3480816 w 4194048"/>
                  <a:gd name="connsiteY244" fmla="*/ 4206240 h 4517136"/>
                  <a:gd name="connsiteX245" fmla="*/ 3553968 w 4194048"/>
                  <a:gd name="connsiteY245" fmla="*/ 4236720 h 4517136"/>
                  <a:gd name="connsiteX246" fmla="*/ 3645408 w 4194048"/>
                  <a:gd name="connsiteY246" fmla="*/ 4194048 h 4517136"/>
                  <a:gd name="connsiteX247" fmla="*/ 3718560 w 4194048"/>
                  <a:gd name="connsiteY247" fmla="*/ 4187952 h 4517136"/>
                  <a:gd name="connsiteX248" fmla="*/ 3858768 w 4194048"/>
                  <a:gd name="connsiteY248" fmla="*/ 4236720 h 4517136"/>
                  <a:gd name="connsiteX249" fmla="*/ 3895344 w 4194048"/>
                  <a:gd name="connsiteY249" fmla="*/ 4267200 h 4517136"/>
                  <a:gd name="connsiteX250" fmla="*/ 3913632 w 4194048"/>
                  <a:gd name="connsiteY250" fmla="*/ 4261104 h 4517136"/>
                  <a:gd name="connsiteX251" fmla="*/ 3913632 w 4194048"/>
                  <a:gd name="connsiteY251" fmla="*/ 4200144 h 4517136"/>
                  <a:gd name="connsiteX252" fmla="*/ 3968496 w 4194048"/>
                  <a:gd name="connsiteY252" fmla="*/ 4120896 h 4517136"/>
                  <a:gd name="connsiteX253" fmla="*/ 3980688 w 4194048"/>
                  <a:gd name="connsiteY253" fmla="*/ 4035552 h 4517136"/>
                  <a:gd name="connsiteX254" fmla="*/ 4023360 w 4194048"/>
                  <a:gd name="connsiteY254" fmla="*/ 3889248 h 4517136"/>
                  <a:gd name="connsiteX255" fmla="*/ 4059936 w 4194048"/>
                  <a:gd name="connsiteY255" fmla="*/ 3694176 h 4517136"/>
                  <a:gd name="connsiteX256" fmla="*/ 4102608 w 4194048"/>
                  <a:gd name="connsiteY256" fmla="*/ 3456432 h 4517136"/>
                  <a:gd name="connsiteX257" fmla="*/ 4145280 w 4194048"/>
                  <a:gd name="connsiteY257" fmla="*/ 3304032 h 4517136"/>
                  <a:gd name="connsiteX258" fmla="*/ 4175760 w 4194048"/>
                  <a:gd name="connsiteY258" fmla="*/ 3194304 h 4517136"/>
                  <a:gd name="connsiteX259" fmla="*/ 4194048 w 4194048"/>
                  <a:gd name="connsiteY259" fmla="*/ 3133344 h 4517136"/>
                  <a:gd name="connsiteX260" fmla="*/ 4175760 w 4194048"/>
                  <a:gd name="connsiteY260" fmla="*/ 3035808 h 4517136"/>
                  <a:gd name="connsiteX261" fmla="*/ 4163568 w 4194048"/>
                  <a:gd name="connsiteY261" fmla="*/ 2956560 h 4517136"/>
                  <a:gd name="connsiteX262" fmla="*/ 4139184 w 4194048"/>
                  <a:gd name="connsiteY262" fmla="*/ 2913888 h 4517136"/>
                  <a:gd name="connsiteX263" fmla="*/ 4096512 w 4194048"/>
                  <a:gd name="connsiteY263" fmla="*/ 2944368 h 4517136"/>
                  <a:gd name="connsiteX264" fmla="*/ 4059936 w 4194048"/>
                  <a:gd name="connsiteY264" fmla="*/ 3048000 h 4517136"/>
                  <a:gd name="connsiteX265" fmla="*/ 3998976 w 4194048"/>
                  <a:gd name="connsiteY265" fmla="*/ 3127248 h 4517136"/>
                  <a:gd name="connsiteX266" fmla="*/ 3925824 w 4194048"/>
                  <a:gd name="connsiteY266" fmla="*/ 3182112 h 4517136"/>
                  <a:gd name="connsiteX267" fmla="*/ 3858768 w 4194048"/>
                  <a:gd name="connsiteY267" fmla="*/ 3182112 h 4517136"/>
                  <a:gd name="connsiteX268" fmla="*/ 3822192 w 4194048"/>
                  <a:gd name="connsiteY268" fmla="*/ 3102864 h 4517136"/>
                  <a:gd name="connsiteX269" fmla="*/ 3834384 w 4194048"/>
                  <a:gd name="connsiteY269" fmla="*/ 2999232 h 4517136"/>
                  <a:gd name="connsiteX270" fmla="*/ 3852672 w 4194048"/>
                  <a:gd name="connsiteY270" fmla="*/ 2901696 h 4517136"/>
                  <a:gd name="connsiteX271" fmla="*/ 3779520 w 4194048"/>
                  <a:gd name="connsiteY271" fmla="*/ 2761488 h 4517136"/>
                  <a:gd name="connsiteX272" fmla="*/ 3718560 w 4194048"/>
                  <a:gd name="connsiteY272" fmla="*/ 2627376 h 4517136"/>
                  <a:gd name="connsiteX273" fmla="*/ 3742944 w 4194048"/>
                  <a:gd name="connsiteY273" fmla="*/ 2542032 h 4517136"/>
                  <a:gd name="connsiteX274" fmla="*/ 3742944 w 4194048"/>
                  <a:gd name="connsiteY274" fmla="*/ 2468880 h 4517136"/>
                  <a:gd name="connsiteX275" fmla="*/ 3712464 w 4194048"/>
                  <a:gd name="connsiteY275" fmla="*/ 2231136 h 4517136"/>
                  <a:gd name="connsiteX276" fmla="*/ 3724656 w 4194048"/>
                  <a:gd name="connsiteY276" fmla="*/ 2151888 h 4517136"/>
                  <a:gd name="connsiteX277" fmla="*/ 3828288 w 4194048"/>
                  <a:gd name="connsiteY277" fmla="*/ 2005584 h 4517136"/>
                  <a:gd name="connsiteX278" fmla="*/ 3852672 w 4194048"/>
                  <a:gd name="connsiteY278" fmla="*/ 1914144 h 4517136"/>
                  <a:gd name="connsiteX279" fmla="*/ 3864864 w 4194048"/>
                  <a:gd name="connsiteY279" fmla="*/ 1743456 h 4517136"/>
                  <a:gd name="connsiteX280" fmla="*/ 3895344 w 4194048"/>
                  <a:gd name="connsiteY280" fmla="*/ 1627632 h 4517136"/>
                  <a:gd name="connsiteX0" fmla="*/ 3895344 w 4194048"/>
                  <a:gd name="connsiteY0" fmla="*/ 1627632 h 4517136"/>
                  <a:gd name="connsiteX1" fmla="*/ 3858768 w 4194048"/>
                  <a:gd name="connsiteY1" fmla="*/ 1548384 h 4517136"/>
                  <a:gd name="connsiteX2" fmla="*/ 3852672 w 4194048"/>
                  <a:gd name="connsiteY2" fmla="*/ 1487424 h 4517136"/>
                  <a:gd name="connsiteX3" fmla="*/ 3828288 w 4194048"/>
                  <a:gd name="connsiteY3" fmla="*/ 1438656 h 4517136"/>
                  <a:gd name="connsiteX4" fmla="*/ 3785616 w 4194048"/>
                  <a:gd name="connsiteY4" fmla="*/ 1408176 h 4517136"/>
                  <a:gd name="connsiteX5" fmla="*/ 3749040 w 4194048"/>
                  <a:gd name="connsiteY5" fmla="*/ 1395984 h 4517136"/>
                  <a:gd name="connsiteX6" fmla="*/ 3706368 w 4194048"/>
                  <a:gd name="connsiteY6" fmla="*/ 1426464 h 4517136"/>
                  <a:gd name="connsiteX7" fmla="*/ 3706368 w 4194048"/>
                  <a:gd name="connsiteY7" fmla="*/ 1426464 h 4517136"/>
                  <a:gd name="connsiteX8" fmla="*/ 3535680 w 4194048"/>
                  <a:gd name="connsiteY8" fmla="*/ 1365504 h 4517136"/>
                  <a:gd name="connsiteX9" fmla="*/ 3499104 w 4194048"/>
                  <a:gd name="connsiteY9" fmla="*/ 1322832 h 4517136"/>
                  <a:gd name="connsiteX10" fmla="*/ 3511296 w 4194048"/>
                  <a:gd name="connsiteY10" fmla="*/ 1255776 h 4517136"/>
                  <a:gd name="connsiteX11" fmla="*/ 3480816 w 4194048"/>
                  <a:gd name="connsiteY11" fmla="*/ 1158240 h 4517136"/>
                  <a:gd name="connsiteX12" fmla="*/ 3450336 w 4194048"/>
                  <a:gd name="connsiteY12" fmla="*/ 1085088 h 4517136"/>
                  <a:gd name="connsiteX13" fmla="*/ 3462528 w 4194048"/>
                  <a:gd name="connsiteY13" fmla="*/ 1011936 h 4517136"/>
                  <a:gd name="connsiteX14" fmla="*/ 3505200 w 4194048"/>
                  <a:gd name="connsiteY14" fmla="*/ 957072 h 4517136"/>
                  <a:gd name="connsiteX15" fmla="*/ 3517392 w 4194048"/>
                  <a:gd name="connsiteY15" fmla="*/ 920496 h 4517136"/>
                  <a:gd name="connsiteX16" fmla="*/ 3517392 w 4194048"/>
                  <a:gd name="connsiteY16" fmla="*/ 920496 h 4517136"/>
                  <a:gd name="connsiteX17" fmla="*/ 3499104 w 4194048"/>
                  <a:gd name="connsiteY17" fmla="*/ 865632 h 4517136"/>
                  <a:gd name="connsiteX18" fmla="*/ 3505200 w 4194048"/>
                  <a:gd name="connsiteY18" fmla="*/ 816864 h 4517136"/>
                  <a:gd name="connsiteX19" fmla="*/ 3486912 w 4194048"/>
                  <a:gd name="connsiteY19" fmla="*/ 786384 h 4517136"/>
                  <a:gd name="connsiteX20" fmla="*/ 3438144 w 4194048"/>
                  <a:gd name="connsiteY20" fmla="*/ 804672 h 4517136"/>
                  <a:gd name="connsiteX21" fmla="*/ 3389376 w 4194048"/>
                  <a:gd name="connsiteY21" fmla="*/ 816864 h 4517136"/>
                  <a:gd name="connsiteX22" fmla="*/ 3291840 w 4194048"/>
                  <a:gd name="connsiteY22" fmla="*/ 786384 h 4517136"/>
                  <a:gd name="connsiteX23" fmla="*/ 3230880 w 4194048"/>
                  <a:gd name="connsiteY23" fmla="*/ 737616 h 4517136"/>
                  <a:gd name="connsiteX24" fmla="*/ 3206496 w 4194048"/>
                  <a:gd name="connsiteY24" fmla="*/ 664464 h 4517136"/>
                  <a:gd name="connsiteX25" fmla="*/ 3133344 w 4194048"/>
                  <a:gd name="connsiteY25" fmla="*/ 615696 h 4517136"/>
                  <a:gd name="connsiteX26" fmla="*/ 3072384 w 4194048"/>
                  <a:gd name="connsiteY26" fmla="*/ 548640 h 4517136"/>
                  <a:gd name="connsiteX27" fmla="*/ 3035808 w 4194048"/>
                  <a:gd name="connsiteY27" fmla="*/ 420624 h 4517136"/>
                  <a:gd name="connsiteX28" fmla="*/ 3037332 w 4194048"/>
                  <a:gd name="connsiteY28" fmla="*/ 353568 h 4517136"/>
                  <a:gd name="connsiteX29" fmla="*/ 3076194 w 4194048"/>
                  <a:gd name="connsiteY29" fmla="*/ 283845 h 4517136"/>
                  <a:gd name="connsiteX30" fmla="*/ 3115056 w 4194048"/>
                  <a:gd name="connsiteY30" fmla="*/ 249936 h 4517136"/>
                  <a:gd name="connsiteX31" fmla="*/ 3139440 w 4194048"/>
                  <a:gd name="connsiteY31" fmla="*/ 243840 h 4517136"/>
                  <a:gd name="connsiteX32" fmla="*/ 3212592 w 4194048"/>
                  <a:gd name="connsiteY32" fmla="*/ 268224 h 4517136"/>
                  <a:gd name="connsiteX33" fmla="*/ 3267456 w 4194048"/>
                  <a:gd name="connsiteY33" fmla="*/ 249936 h 4517136"/>
                  <a:gd name="connsiteX34" fmla="*/ 3273552 w 4194048"/>
                  <a:gd name="connsiteY34" fmla="*/ 219456 h 4517136"/>
                  <a:gd name="connsiteX35" fmla="*/ 3163824 w 4194048"/>
                  <a:gd name="connsiteY35" fmla="*/ 170688 h 4517136"/>
                  <a:gd name="connsiteX36" fmla="*/ 3115056 w 4194048"/>
                  <a:gd name="connsiteY36" fmla="*/ 146304 h 4517136"/>
                  <a:gd name="connsiteX37" fmla="*/ 3072384 w 4194048"/>
                  <a:gd name="connsiteY37" fmla="*/ 158496 h 4517136"/>
                  <a:gd name="connsiteX38" fmla="*/ 3035808 w 4194048"/>
                  <a:gd name="connsiteY38" fmla="*/ 207264 h 4517136"/>
                  <a:gd name="connsiteX39" fmla="*/ 2980944 w 4194048"/>
                  <a:gd name="connsiteY39" fmla="*/ 207264 h 4517136"/>
                  <a:gd name="connsiteX40" fmla="*/ 2822448 w 4194048"/>
                  <a:gd name="connsiteY40" fmla="*/ 176784 h 4517136"/>
                  <a:gd name="connsiteX41" fmla="*/ 2761488 w 4194048"/>
                  <a:gd name="connsiteY41" fmla="*/ 170688 h 4517136"/>
                  <a:gd name="connsiteX42" fmla="*/ 2700528 w 4194048"/>
                  <a:gd name="connsiteY42" fmla="*/ 152400 h 4517136"/>
                  <a:gd name="connsiteX43" fmla="*/ 2688336 w 4194048"/>
                  <a:gd name="connsiteY43" fmla="*/ 140208 h 4517136"/>
                  <a:gd name="connsiteX44" fmla="*/ 2651760 w 4194048"/>
                  <a:gd name="connsiteY44" fmla="*/ 182880 h 4517136"/>
                  <a:gd name="connsiteX45" fmla="*/ 2633472 w 4194048"/>
                  <a:gd name="connsiteY45" fmla="*/ 188976 h 4517136"/>
                  <a:gd name="connsiteX46" fmla="*/ 2572512 w 4194048"/>
                  <a:gd name="connsiteY46" fmla="*/ 195072 h 4517136"/>
                  <a:gd name="connsiteX47" fmla="*/ 2554224 w 4194048"/>
                  <a:gd name="connsiteY47" fmla="*/ 140208 h 4517136"/>
                  <a:gd name="connsiteX48" fmla="*/ 2535936 w 4194048"/>
                  <a:gd name="connsiteY48" fmla="*/ 97536 h 4517136"/>
                  <a:gd name="connsiteX49" fmla="*/ 2493264 w 4194048"/>
                  <a:gd name="connsiteY49" fmla="*/ 73152 h 4517136"/>
                  <a:gd name="connsiteX50" fmla="*/ 2468880 w 4194048"/>
                  <a:gd name="connsiteY50" fmla="*/ 36576 h 4517136"/>
                  <a:gd name="connsiteX51" fmla="*/ 2456688 w 4194048"/>
                  <a:gd name="connsiteY51" fmla="*/ 0 h 4517136"/>
                  <a:gd name="connsiteX52" fmla="*/ 2426208 w 4194048"/>
                  <a:gd name="connsiteY52" fmla="*/ 0 h 4517136"/>
                  <a:gd name="connsiteX53" fmla="*/ 2292096 w 4194048"/>
                  <a:gd name="connsiteY53" fmla="*/ 30480 h 4517136"/>
                  <a:gd name="connsiteX54" fmla="*/ 2292096 w 4194048"/>
                  <a:gd name="connsiteY54" fmla="*/ 60960 h 4517136"/>
                  <a:gd name="connsiteX55" fmla="*/ 2316480 w 4194048"/>
                  <a:gd name="connsiteY55" fmla="*/ 109728 h 4517136"/>
                  <a:gd name="connsiteX56" fmla="*/ 2328672 w 4194048"/>
                  <a:gd name="connsiteY56" fmla="*/ 164592 h 4517136"/>
                  <a:gd name="connsiteX57" fmla="*/ 2298192 w 4194048"/>
                  <a:gd name="connsiteY57" fmla="*/ 243840 h 4517136"/>
                  <a:gd name="connsiteX58" fmla="*/ 2261616 w 4194048"/>
                  <a:gd name="connsiteY58" fmla="*/ 286512 h 4517136"/>
                  <a:gd name="connsiteX59" fmla="*/ 2206752 w 4194048"/>
                  <a:gd name="connsiteY59" fmla="*/ 292608 h 4517136"/>
                  <a:gd name="connsiteX60" fmla="*/ 2072640 w 4194048"/>
                  <a:gd name="connsiteY60" fmla="*/ 243840 h 4517136"/>
                  <a:gd name="connsiteX61" fmla="*/ 2042160 w 4194048"/>
                  <a:gd name="connsiteY61" fmla="*/ 237744 h 4517136"/>
                  <a:gd name="connsiteX62" fmla="*/ 1999488 w 4194048"/>
                  <a:gd name="connsiteY62" fmla="*/ 262128 h 4517136"/>
                  <a:gd name="connsiteX63" fmla="*/ 1944624 w 4194048"/>
                  <a:gd name="connsiteY63" fmla="*/ 262128 h 4517136"/>
                  <a:gd name="connsiteX64" fmla="*/ 1908048 w 4194048"/>
                  <a:gd name="connsiteY64" fmla="*/ 316992 h 4517136"/>
                  <a:gd name="connsiteX65" fmla="*/ 1847088 w 4194048"/>
                  <a:gd name="connsiteY65" fmla="*/ 365760 h 4517136"/>
                  <a:gd name="connsiteX66" fmla="*/ 1749552 w 4194048"/>
                  <a:gd name="connsiteY66" fmla="*/ 414528 h 4517136"/>
                  <a:gd name="connsiteX67" fmla="*/ 1652016 w 4194048"/>
                  <a:gd name="connsiteY67" fmla="*/ 487680 h 4517136"/>
                  <a:gd name="connsiteX68" fmla="*/ 1578864 w 4194048"/>
                  <a:gd name="connsiteY68" fmla="*/ 530352 h 4517136"/>
                  <a:gd name="connsiteX69" fmla="*/ 1536192 w 4194048"/>
                  <a:gd name="connsiteY69" fmla="*/ 609600 h 4517136"/>
                  <a:gd name="connsiteX70" fmla="*/ 1524000 w 4194048"/>
                  <a:gd name="connsiteY70" fmla="*/ 672846 h 4517136"/>
                  <a:gd name="connsiteX71" fmla="*/ 1505712 w 4194048"/>
                  <a:gd name="connsiteY71" fmla="*/ 707517 h 4517136"/>
                  <a:gd name="connsiteX72" fmla="*/ 1536192 w 4194048"/>
                  <a:gd name="connsiteY72" fmla="*/ 731520 h 4517136"/>
                  <a:gd name="connsiteX73" fmla="*/ 1566672 w 4194048"/>
                  <a:gd name="connsiteY73" fmla="*/ 780288 h 4517136"/>
                  <a:gd name="connsiteX74" fmla="*/ 1554480 w 4194048"/>
                  <a:gd name="connsiteY74" fmla="*/ 847344 h 4517136"/>
                  <a:gd name="connsiteX75" fmla="*/ 1499616 w 4194048"/>
                  <a:gd name="connsiteY75" fmla="*/ 914400 h 4517136"/>
                  <a:gd name="connsiteX76" fmla="*/ 1420368 w 4194048"/>
                  <a:gd name="connsiteY76" fmla="*/ 950976 h 4517136"/>
                  <a:gd name="connsiteX77" fmla="*/ 1283970 w 4194048"/>
                  <a:gd name="connsiteY77" fmla="*/ 957834 h 4517136"/>
                  <a:gd name="connsiteX78" fmla="*/ 1207008 w 4194048"/>
                  <a:gd name="connsiteY78" fmla="*/ 963168 h 4517136"/>
                  <a:gd name="connsiteX79" fmla="*/ 1194816 w 4194048"/>
                  <a:gd name="connsiteY79" fmla="*/ 932688 h 4517136"/>
                  <a:gd name="connsiteX80" fmla="*/ 1200531 w 4194048"/>
                  <a:gd name="connsiteY80" fmla="*/ 877062 h 4517136"/>
                  <a:gd name="connsiteX81" fmla="*/ 1158240 w 4194048"/>
                  <a:gd name="connsiteY81" fmla="*/ 859536 h 4517136"/>
                  <a:gd name="connsiteX82" fmla="*/ 1103376 w 4194048"/>
                  <a:gd name="connsiteY82" fmla="*/ 822960 h 4517136"/>
                  <a:gd name="connsiteX83" fmla="*/ 1078992 w 4194048"/>
                  <a:gd name="connsiteY83" fmla="*/ 774192 h 4517136"/>
                  <a:gd name="connsiteX84" fmla="*/ 1030224 w 4194048"/>
                  <a:gd name="connsiteY84" fmla="*/ 780288 h 4517136"/>
                  <a:gd name="connsiteX85" fmla="*/ 999744 w 4194048"/>
                  <a:gd name="connsiteY85" fmla="*/ 822960 h 4517136"/>
                  <a:gd name="connsiteX86" fmla="*/ 987552 w 4194048"/>
                  <a:gd name="connsiteY86" fmla="*/ 871728 h 4517136"/>
                  <a:gd name="connsiteX87" fmla="*/ 969264 w 4194048"/>
                  <a:gd name="connsiteY87" fmla="*/ 920496 h 4517136"/>
                  <a:gd name="connsiteX88" fmla="*/ 926592 w 4194048"/>
                  <a:gd name="connsiteY88" fmla="*/ 926592 h 4517136"/>
                  <a:gd name="connsiteX89" fmla="*/ 829056 w 4194048"/>
                  <a:gd name="connsiteY89" fmla="*/ 914400 h 4517136"/>
                  <a:gd name="connsiteX90" fmla="*/ 755904 w 4194048"/>
                  <a:gd name="connsiteY90" fmla="*/ 877824 h 4517136"/>
                  <a:gd name="connsiteX91" fmla="*/ 731520 w 4194048"/>
                  <a:gd name="connsiteY91" fmla="*/ 902208 h 4517136"/>
                  <a:gd name="connsiteX92" fmla="*/ 713232 w 4194048"/>
                  <a:gd name="connsiteY92" fmla="*/ 932688 h 4517136"/>
                  <a:gd name="connsiteX93" fmla="*/ 694944 w 4194048"/>
                  <a:gd name="connsiteY93" fmla="*/ 932688 h 4517136"/>
                  <a:gd name="connsiteX94" fmla="*/ 640080 w 4194048"/>
                  <a:gd name="connsiteY94" fmla="*/ 926592 h 4517136"/>
                  <a:gd name="connsiteX95" fmla="*/ 597408 w 4194048"/>
                  <a:gd name="connsiteY95" fmla="*/ 1005840 h 4517136"/>
                  <a:gd name="connsiteX96" fmla="*/ 609600 w 4194048"/>
                  <a:gd name="connsiteY96" fmla="*/ 1054608 h 4517136"/>
                  <a:gd name="connsiteX97" fmla="*/ 658368 w 4194048"/>
                  <a:gd name="connsiteY97" fmla="*/ 1103376 h 4517136"/>
                  <a:gd name="connsiteX98" fmla="*/ 670560 w 4194048"/>
                  <a:gd name="connsiteY98" fmla="*/ 1176528 h 4517136"/>
                  <a:gd name="connsiteX99" fmla="*/ 670560 w 4194048"/>
                  <a:gd name="connsiteY99" fmla="*/ 1176528 h 4517136"/>
                  <a:gd name="connsiteX100" fmla="*/ 591312 w 4194048"/>
                  <a:gd name="connsiteY100" fmla="*/ 1225296 h 4517136"/>
                  <a:gd name="connsiteX101" fmla="*/ 505968 w 4194048"/>
                  <a:gd name="connsiteY101" fmla="*/ 1213104 h 4517136"/>
                  <a:gd name="connsiteX102" fmla="*/ 420624 w 4194048"/>
                  <a:gd name="connsiteY102" fmla="*/ 1176528 h 4517136"/>
                  <a:gd name="connsiteX103" fmla="*/ 390144 w 4194048"/>
                  <a:gd name="connsiteY103" fmla="*/ 1194816 h 4517136"/>
                  <a:gd name="connsiteX104" fmla="*/ 371856 w 4194048"/>
                  <a:gd name="connsiteY104" fmla="*/ 1255776 h 4517136"/>
                  <a:gd name="connsiteX105" fmla="*/ 329184 w 4194048"/>
                  <a:gd name="connsiteY105" fmla="*/ 1292352 h 4517136"/>
                  <a:gd name="connsiteX106" fmla="*/ 201168 w 4194048"/>
                  <a:gd name="connsiteY106" fmla="*/ 1304544 h 4517136"/>
                  <a:gd name="connsiteX107" fmla="*/ 188976 w 4194048"/>
                  <a:gd name="connsiteY107" fmla="*/ 1335024 h 4517136"/>
                  <a:gd name="connsiteX108" fmla="*/ 213360 w 4194048"/>
                  <a:gd name="connsiteY108" fmla="*/ 1402080 h 4517136"/>
                  <a:gd name="connsiteX109" fmla="*/ 207264 w 4194048"/>
                  <a:gd name="connsiteY109" fmla="*/ 1463040 h 4517136"/>
                  <a:gd name="connsiteX110" fmla="*/ 97536 w 4194048"/>
                  <a:gd name="connsiteY110" fmla="*/ 1493520 h 4517136"/>
                  <a:gd name="connsiteX111" fmla="*/ 36576 w 4194048"/>
                  <a:gd name="connsiteY111" fmla="*/ 1524000 h 4517136"/>
                  <a:gd name="connsiteX112" fmla="*/ 0 w 4194048"/>
                  <a:gd name="connsiteY112" fmla="*/ 1548384 h 4517136"/>
                  <a:gd name="connsiteX113" fmla="*/ 91440 w 4194048"/>
                  <a:gd name="connsiteY113" fmla="*/ 1591056 h 4517136"/>
                  <a:gd name="connsiteX114" fmla="*/ 170688 w 4194048"/>
                  <a:gd name="connsiteY114" fmla="*/ 1615440 h 4517136"/>
                  <a:gd name="connsiteX115" fmla="*/ 195072 w 4194048"/>
                  <a:gd name="connsiteY115" fmla="*/ 1658112 h 4517136"/>
                  <a:gd name="connsiteX116" fmla="*/ 231648 w 4194048"/>
                  <a:gd name="connsiteY116" fmla="*/ 1700784 h 4517136"/>
                  <a:gd name="connsiteX117" fmla="*/ 268224 w 4194048"/>
                  <a:gd name="connsiteY117" fmla="*/ 1755648 h 4517136"/>
                  <a:gd name="connsiteX118" fmla="*/ 237744 w 4194048"/>
                  <a:gd name="connsiteY118" fmla="*/ 1810512 h 4517136"/>
                  <a:gd name="connsiteX119" fmla="*/ 188976 w 4194048"/>
                  <a:gd name="connsiteY119" fmla="*/ 1840992 h 4517136"/>
                  <a:gd name="connsiteX120" fmla="*/ 207264 w 4194048"/>
                  <a:gd name="connsiteY120" fmla="*/ 1901952 h 4517136"/>
                  <a:gd name="connsiteX121" fmla="*/ 213360 w 4194048"/>
                  <a:gd name="connsiteY121" fmla="*/ 2011680 h 4517136"/>
                  <a:gd name="connsiteX122" fmla="*/ 207264 w 4194048"/>
                  <a:gd name="connsiteY122" fmla="*/ 2090928 h 4517136"/>
                  <a:gd name="connsiteX123" fmla="*/ 188976 w 4194048"/>
                  <a:gd name="connsiteY123" fmla="*/ 2139696 h 4517136"/>
                  <a:gd name="connsiteX124" fmla="*/ 219456 w 4194048"/>
                  <a:gd name="connsiteY124" fmla="*/ 2206752 h 4517136"/>
                  <a:gd name="connsiteX125" fmla="*/ 213360 w 4194048"/>
                  <a:gd name="connsiteY125" fmla="*/ 2273808 h 4517136"/>
                  <a:gd name="connsiteX126" fmla="*/ 146304 w 4194048"/>
                  <a:gd name="connsiteY126" fmla="*/ 2316480 h 4517136"/>
                  <a:gd name="connsiteX127" fmla="*/ 121920 w 4194048"/>
                  <a:gd name="connsiteY127" fmla="*/ 2353056 h 4517136"/>
                  <a:gd name="connsiteX128" fmla="*/ 115824 w 4194048"/>
                  <a:gd name="connsiteY128" fmla="*/ 2432304 h 4517136"/>
                  <a:gd name="connsiteX129" fmla="*/ 152400 w 4194048"/>
                  <a:gd name="connsiteY129" fmla="*/ 2456688 h 4517136"/>
                  <a:gd name="connsiteX130" fmla="*/ 176784 w 4194048"/>
                  <a:gd name="connsiteY130" fmla="*/ 2414016 h 4517136"/>
                  <a:gd name="connsiteX131" fmla="*/ 249936 w 4194048"/>
                  <a:gd name="connsiteY131" fmla="*/ 2426208 h 4517136"/>
                  <a:gd name="connsiteX132" fmla="*/ 365760 w 4194048"/>
                  <a:gd name="connsiteY132" fmla="*/ 2517648 h 4517136"/>
                  <a:gd name="connsiteX133" fmla="*/ 420624 w 4194048"/>
                  <a:gd name="connsiteY133" fmla="*/ 2511552 h 4517136"/>
                  <a:gd name="connsiteX134" fmla="*/ 493776 w 4194048"/>
                  <a:gd name="connsiteY134" fmla="*/ 2487168 h 4517136"/>
                  <a:gd name="connsiteX135" fmla="*/ 548640 w 4194048"/>
                  <a:gd name="connsiteY135" fmla="*/ 2474976 h 4517136"/>
                  <a:gd name="connsiteX136" fmla="*/ 579120 w 4194048"/>
                  <a:gd name="connsiteY136" fmla="*/ 2535936 h 4517136"/>
                  <a:gd name="connsiteX137" fmla="*/ 591312 w 4194048"/>
                  <a:gd name="connsiteY137" fmla="*/ 2602992 h 4517136"/>
                  <a:gd name="connsiteX138" fmla="*/ 633984 w 4194048"/>
                  <a:gd name="connsiteY138" fmla="*/ 2657856 h 4517136"/>
                  <a:gd name="connsiteX139" fmla="*/ 640080 w 4194048"/>
                  <a:gd name="connsiteY139" fmla="*/ 2724912 h 4517136"/>
                  <a:gd name="connsiteX140" fmla="*/ 591312 w 4194048"/>
                  <a:gd name="connsiteY140" fmla="*/ 2737104 h 4517136"/>
                  <a:gd name="connsiteX141" fmla="*/ 499872 w 4194048"/>
                  <a:gd name="connsiteY141" fmla="*/ 2718816 h 4517136"/>
                  <a:gd name="connsiteX142" fmla="*/ 475488 w 4194048"/>
                  <a:gd name="connsiteY142" fmla="*/ 2761488 h 4517136"/>
                  <a:gd name="connsiteX143" fmla="*/ 475488 w 4194048"/>
                  <a:gd name="connsiteY143" fmla="*/ 2761488 h 4517136"/>
                  <a:gd name="connsiteX144" fmla="*/ 493776 w 4194048"/>
                  <a:gd name="connsiteY144" fmla="*/ 2871216 h 4517136"/>
                  <a:gd name="connsiteX145" fmla="*/ 469392 w 4194048"/>
                  <a:gd name="connsiteY145" fmla="*/ 2926080 h 4517136"/>
                  <a:gd name="connsiteX146" fmla="*/ 402336 w 4194048"/>
                  <a:gd name="connsiteY146" fmla="*/ 2962656 h 4517136"/>
                  <a:gd name="connsiteX147" fmla="*/ 390144 w 4194048"/>
                  <a:gd name="connsiteY147" fmla="*/ 3054096 h 4517136"/>
                  <a:gd name="connsiteX148" fmla="*/ 347472 w 4194048"/>
                  <a:gd name="connsiteY148" fmla="*/ 3145536 h 4517136"/>
                  <a:gd name="connsiteX149" fmla="*/ 298704 w 4194048"/>
                  <a:gd name="connsiteY149" fmla="*/ 3176016 h 4517136"/>
                  <a:gd name="connsiteX150" fmla="*/ 249936 w 4194048"/>
                  <a:gd name="connsiteY150" fmla="*/ 3169920 h 4517136"/>
                  <a:gd name="connsiteX151" fmla="*/ 329184 w 4194048"/>
                  <a:gd name="connsiteY151" fmla="*/ 3291840 h 4517136"/>
                  <a:gd name="connsiteX152" fmla="*/ 359664 w 4194048"/>
                  <a:gd name="connsiteY152" fmla="*/ 3407664 h 4517136"/>
                  <a:gd name="connsiteX153" fmla="*/ 359664 w 4194048"/>
                  <a:gd name="connsiteY153" fmla="*/ 3444240 h 4517136"/>
                  <a:gd name="connsiteX154" fmla="*/ 323088 w 4194048"/>
                  <a:gd name="connsiteY154" fmla="*/ 3493008 h 4517136"/>
                  <a:gd name="connsiteX155" fmla="*/ 371856 w 4194048"/>
                  <a:gd name="connsiteY155" fmla="*/ 3596640 h 4517136"/>
                  <a:gd name="connsiteX156" fmla="*/ 432816 w 4194048"/>
                  <a:gd name="connsiteY156" fmla="*/ 3633216 h 4517136"/>
                  <a:gd name="connsiteX157" fmla="*/ 621792 w 4194048"/>
                  <a:gd name="connsiteY157" fmla="*/ 3675888 h 4517136"/>
                  <a:gd name="connsiteX158" fmla="*/ 786384 w 4194048"/>
                  <a:gd name="connsiteY158" fmla="*/ 3736848 h 4517136"/>
                  <a:gd name="connsiteX159" fmla="*/ 841248 w 4194048"/>
                  <a:gd name="connsiteY159" fmla="*/ 3803904 h 4517136"/>
                  <a:gd name="connsiteX160" fmla="*/ 914400 w 4194048"/>
                  <a:gd name="connsiteY160" fmla="*/ 3919728 h 4517136"/>
                  <a:gd name="connsiteX161" fmla="*/ 1011936 w 4194048"/>
                  <a:gd name="connsiteY161" fmla="*/ 3992880 h 4517136"/>
                  <a:gd name="connsiteX162" fmla="*/ 1024128 w 4194048"/>
                  <a:gd name="connsiteY162" fmla="*/ 4041648 h 4517136"/>
                  <a:gd name="connsiteX163" fmla="*/ 1018032 w 4194048"/>
                  <a:gd name="connsiteY163" fmla="*/ 4126992 h 4517136"/>
                  <a:gd name="connsiteX164" fmla="*/ 999744 w 4194048"/>
                  <a:gd name="connsiteY164" fmla="*/ 4212336 h 4517136"/>
                  <a:gd name="connsiteX165" fmla="*/ 1054608 w 4194048"/>
                  <a:gd name="connsiteY165" fmla="*/ 4255008 h 4517136"/>
                  <a:gd name="connsiteX166" fmla="*/ 1133856 w 4194048"/>
                  <a:gd name="connsiteY166" fmla="*/ 4248912 h 4517136"/>
                  <a:gd name="connsiteX167" fmla="*/ 1200912 w 4194048"/>
                  <a:gd name="connsiteY167" fmla="*/ 4236720 h 4517136"/>
                  <a:gd name="connsiteX168" fmla="*/ 1298448 w 4194048"/>
                  <a:gd name="connsiteY168" fmla="*/ 4279392 h 4517136"/>
                  <a:gd name="connsiteX169" fmla="*/ 1365504 w 4194048"/>
                  <a:gd name="connsiteY169" fmla="*/ 4322064 h 4517136"/>
                  <a:gd name="connsiteX170" fmla="*/ 1365504 w 4194048"/>
                  <a:gd name="connsiteY170" fmla="*/ 4322064 h 4517136"/>
                  <a:gd name="connsiteX171" fmla="*/ 1402080 w 4194048"/>
                  <a:gd name="connsiteY171" fmla="*/ 4255008 h 4517136"/>
                  <a:gd name="connsiteX172" fmla="*/ 1341120 w 4194048"/>
                  <a:gd name="connsiteY172" fmla="*/ 4181856 h 4517136"/>
                  <a:gd name="connsiteX173" fmla="*/ 1310640 w 4194048"/>
                  <a:gd name="connsiteY173" fmla="*/ 4108704 h 4517136"/>
                  <a:gd name="connsiteX174" fmla="*/ 1316736 w 4194048"/>
                  <a:gd name="connsiteY174" fmla="*/ 4047744 h 4517136"/>
                  <a:gd name="connsiteX175" fmla="*/ 1377696 w 4194048"/>
                  <a:gd name="connsiteY175" fmla="*/ 4029456 h 4517136"/>
                  <a:gd name="connsiteX176" fmla="*/ 1432560 w 4194048"/>
                  <a:gd name="connsiteY176" fmla="*/ 4023360 h 4517136"/>
                  <a:gd name="connsiteX177" fmla="*/ 1438656 w 4194048"/>
                  <a:gd name="connsiteY177" fmla="*/ 3992880 h 4517136"/>
                  <a:gd name="connsiteX178" fmla="*/ 1389888 w 4194048"/>
                  <a:gd name="connsiteY178" fmla="*/ 3919728 h 4517136"/>
                  <a:gd name="connsiteX179" fmla="*/ 1377696 w 4194048"/>
                  <a:gd name="connsiteY179" fmla="*/ 3858768 h 4517136"/>
                  <a:gd name="connsiteX180" fmla="*/ 1463040 w 4194048"/>
                  <a:gd name="connsiteY180" fmla="*/ 3712464 h 4517136"/>
                  <a:gd name="connsiteX181" fmla="*/ 1444752 w 4194048"/>
                  <a:gd name="connsiteY181" fmla="*/ 3675888 h 4517136"/>
                  <a:gd name="connsiteX182" fmla="*/ 1395984 w 4194048"/>
                  <a:gd name="connsiteY182" fmla="*/ 3596640 h 4517136"/>
                  <a:gd name="connsiteX183" fmla="*/ 1395984 w 4194048"/>
                  <a:gd name="connsiteY183" fmla="*/ 3535680 h 4517136"/>
                  <a:gd name="connsiteX184" fmla="*/ 1426464 w 4194048"/>
                  <a:gd name="connsiteY184" fmla="*/ 3425952 h 4517136"/>
                  <a:gd name="connsiteX185" fmla="*/ 1487424 w 4194048"/>
                  <a:gd name="connsiteY185" fmla="*/ 3364992 h 4517136"/>
                  <a:gd name="connsiteX186" fmla="*/ 1536192 w 4194048"/>
                  <a:gd name="connsiteY186" fmla="*/ 3364992 h 4517136"/>
                  <a:gd name="connsiteX187" fmla="*/ 1603248 w 4194048"/>
                  <a:gd name="connsiteY187" fmla="*/ 3407664 h 4517136"/>
                  <a:gd name="connsiteX188" fmla="*/ 1633728 w 4194048"/>
                  <a:gd name="connsiteY188" fmla="*/ 3444240 h 4517136"/>
                  <a:gd name="connsiteX189" fmla="*/ 1694688 w 4194048"/>
                  <a:gd name="connsiteY189" fmla="*/ 3413760 h 4517136"/>
                  <a:gd name="connsiteX190" fmla="*/ 1719072 w 4194048"/>
                  <a:gd name="connsiteY190" fmla="*/ 3377184 h 4517136"/>
                  <a:gd name="connsiteX191" fmla="*/ 1706880 w 4194048"/>
                  <a:gd name="connsiteY191" fmla="*/ 3297936 h 4517136"/>
                  <a:gd name="connsiteX192" fmla="*/ 1706880 w 4194048"/>
                  <a:gd name="connsiteY192" fmla="*/ 3297936 h 4517136"/>
                  <a:gd name="connsiteX193" fmla="*/ 1706880 w 4194048"/>
                  <a:gd name="connsiteY193" fmla="*/ 3224784 h 4517136"/>
                  <a:gd name="connsiteX194" fmla="*/ 1767840 w 4194048"/>
                  <a:gd name="connsiteY194" fmla="*/ 3157728 h 4517136"/>
                  <a:gd name="connsiteX195" fmla="*/ 1865376 w 4194048"/>
                  <a:gd name="connsiteY195" fmla="*/ 3127248 h 4517136"/>
                  <a:gd name="connsiteX196" fmla="*/ 2097024 w 4194048"/>
                  <a:gd name="connsiteY196" fmla="*/ 3078480 h 4517136"/>
                  <a:gd name="connsiteX197" fmla="*/ 2182368 w 4194048"/>
                  <a:gd name="connsiteY197" fmla="*/ 3096768 h 4517136"/>
                  <a:gd name="connsiteX198" fmla="*/ 2249424 w 4194048"/>
                  <a:gd name="connsiteY198" fmla="*/ 3163824 h 4517136"/>
                  <a:gd name="connsiteX199" fmla="*/ 2292096 w 4194048"/>
                  <a:gd name="connsiteY199" fmla="*/ 3322320 h 4517136"/>
                  <a:gd name="connsiteX200" fmla="*/ 2310384 w 4194048"/>
                  <a:gd name="connsiteY200" fmla="*/ 3413760 h 4517136"/>
                  <a:gd name="connsiteX201" fmla="*/ 2334768 w 4194048"/>
                  <a:gd name="connsiteY201" fmla="*/ 3493008 h 4517136"/>
                  <a:gd name="connsiteX202" fmla="*/ 2292096 w 4194048"/>
                  <a:gd name="connsiteY202" fmla="*/ 3614928 h 4517136"/>
                  <a:gd name="connsiteX203" fmla="*/ 2237232 w 4194048"/>
                  <a:gd name="connsiteY203" fmla="*/ 3621024 h 4517136"/>
                  <a:gd name="connsiteX204" fmla="*/ 2182368 w 4194048"/>
                  <a:gd name="connsiteY204" fmla="*/ 3694176 h 4517136"/>
                  <a:gd name="connsiteX205" fmla="*/ 2231136 w 4194048"/>
                  <a:gd name="connsiteY205" fmla="*/ 3749040 h 4517136"/>
                  <a:gd name="connsiteX206" fmla="*/ 2200656 w 4194048"/>
                  <a:gd name="connsiteY206" fmla="*/ 3816096 h 4517136"/>
                  <a:gd name="connsiteX207" fmla="*/ 2157984 w 4194048"/>
                  <a:gd name="connsiteY207" fmla="*/ 3822192 h 4517136"/>
                  <a:gd name="connsiteX208" fmla="*/ 2109216 w 4194048"/>
                  <a:gd name="connsiteY208" fmla="*/ 3938016 h 4517136"/>
                  <a:gd name="connsiteX209" fmla="*/ 2090928 w 4194048"/>
                  <a:gd name="connsiteY209" fmla="*/ 4035552 h 4517136"/>
                  <a:gd name="connsiteX210" fmla="*/ 2048256 w 4194048"/>
                  <a:gd name="connsiteY210" fmla="*/ 4059936 h 4517136"/>
                  <a:gd name="connsiteX211" fmla="*/ 1969008 w 4194048"/>
                  <a:gd name="connsiteY211" fmla="*/ 4084320 h 4517136"/>
                  <a:gd name="connsiteX212" fmla="*/ 1914144 w 4194048"/>
                  <a:gd name="connsiteY212" fmla="*/ 4066032 h 4517136"/>
                  <a:gd name="connsiteX213" fmla="*/ 1877568 w 4194048"/>
                  <a:gd name="connsiteY213" fmla="*/ 4023360 h 4517136"/>
                  <a:gd name="connsiteX214" fmla="*/ 1877568 w 4194048"/>
                  <a:gd name="connsiteY214" fmla="*/ 4023360 h 4517136"/>
                  <a:gd name="connsiteX215" fmla="*/ 1798320 w 4194048"/>
                  <a:gd name="connsiteY215" fmla="*/ 4041648 h 4517136"/>
                  <a:gd name="connsiteX216" fmla="*/ 1792224 w 4194048"/>
                  <a:gd name="connsiteY216" fmla="*/ 4126992 h 4517136"/>
                  <a:gd name="connsiteX217" fmla="*/ 1822704 w 4194048"/>
                  <a:gd name="connsiteY217" fmla="*/ 4200144 h 4517136"/>
                  <a:gd name="connsiteX218" fmla="*/ 1834896 w 4194048"/>
                  <a:gd name="connsiteY218" fmla="*/ 4297680 h 4517136"/>
                  <a:gd name="connsiteX219" fmla="*/ 1840992 w 4194048"/>
                  <a:gd name="connsiteY219" fmla="*/ 4395216 h 4517136"/>
                  <a:gd name="connsiteX220" fmla="*/ 1956816 w 4194048"/>
                  <a:gd name="connsiteY220" fmla="*/ 4468368 h 4517136"/>
                  <a:gd name="connsiteX221" fmla="*/ 2090928 w 4194048"/>
                  <a:gd name="connsiteY221" fmla="*/ 4407408 h 4517136"/>
                  <a:gd name="connsiteX222" fmla="*/ 2133600 w 4194048"/>
                  <a:gd name="connsiteY222" fmla="*/ 4425696 h 4517136"/>
                  <a:gd name="connsiteX223" fmla="*/ 2249424 w 4194048"/>
                  <a:gd name="connsiteY223" fmla="*/ 4492752 h 4517136"/>
                  <a:gd name="connsiteX224" fmla="*/ 2334768 w 4194048"/>
                  <a:gd name="connsiteY224" fmla="*/ 4517136 h 4517136"/>
                  <a:gd name="connsiteX225" fmla="*/ 2383536 w 4194048"/>
                  <a:gd name="connsiteY225" fmla="*/ 4468368 h 4517136"/>
                  <a:gd name="connsiteX226" fmla="*/ 2493264 w 4194048"/>
                  <a:gd name="connsiteY226" fmla="*/ 4468368 h 4517136"/>
                  <a:gd name="connsiteX227" fmla="*/ 2535936 w 4194048"/>
                  <a:gd name="connsiteY227" fmla="*/ 4309872 h 4517136"/>
                  <a:gd name="connsiteX228" fmla="*/ 2602992 w 4194048"/>
                  <a:gd name="connsiteY228" fmla="*/ 4273296 h 4517136"/>
                  <a:gd name="connsiteX229" fmla="*/ 2731008 w 4194048"/>
                  <a:gd name="connsiteY229" fmla="*/ 4334256 h 4517136"/>
                  <a:gd name="connsiteX230" fmla="*/ 2810256 w 4194048"/>
                  <a:gd name="connsiteY230" fmla="*/ 4358640 h 4517136"/>
                  <a:gd name="connsiteX231" fmla="*/ 2810256 w 4194048"/>
                  <a:gd name="connsiteY231" fmla="*/ 4358640 h 4517136"/>
                  <a:gd name="connsiteX232" fmla="*/ 2889504 w 4194048"/>
                  <a:gd name="connsiteY232" fmla="*/ 4291584 h 4517136"/>
                  <a:gd name="connsiteX233" fmla="*/ 2962656 w 4194048"/>
                  <a:gd name="connsiteY233" fmla="*/ 4291584 h 4517136"/>
                  <a:gd name="connsiteX234" fmla="*/ 3011424 w 4194048"/>
                  <a:gd name="connsiteY234" fmla="*/ 4297680 h 4517136"/>
                  <a:gd name="connsiteX235" fmla="*/ 2993136 w 4194048"/>
                  <a:gd name="connsiteY235" fmla="*/ 4267200 h 4517136"/>
                  <a:gd name="connsiteX236" fmla="*/ 2944368 w 4194048"/>
                  <a:gd name="connsiteY236" fmla="*/ 4212336 h 4517136"/>
                  <a:gd name="connsiteX237" fmla="*/ 2962656 w 4194048"/>
                  <a:gd name="connsiteY237" fmla="*/ 4169664 h 4517136"/>
                  <a:gd name="connsiteX238" fmla="*/ 3090672 w 4194048"/>
                  <a:gd name="connsiteY238" fmla="*/ 4120896 h 4517136"/>
                  <a:gd name="connsiteX239" fmla="*/ 3176016 w 4194048"/>
                  <a:gd name="connsiteY239" fmla="*/ 4066032 h 4517136"/>
                  <a:gd name="connsiteX240" fmla="*/ 3261360 w 4194048"/>
                  <a:gd name="connsiteY240" fmla="*/ 4072128 h 4517136"/>
                  <a:gd name="connsiteX241" fmla="*/ 3407664 w 4194048"/>
                  <a:gd name="connsiteY241" fmla="*/ 4090416 h 4517136"/>
                  <a:gd name="connsiteX242" fmla="*/ 3486912 w 4194048"/>
                  <a:gd name="connsiteY242" fmla="*/ 4139184 h 4517136"/>
                  <a:gd name="connsiteX243" fmla="*/ 3480816 w 4194048"/>
                  <a:gd name="connsiteY243" fmla="*/ 4206240 h 4517136"/>
                  <a:gd name="connsiteX244" fmla="*/ 3480816 w 4194048"/>
                  <a:gd name="connsiteY244" fmla="*/ 4206240 h 4517136"/>
                  <a:gd name="connsiteX245" fmla="*/ 3553968 w 4194048"/>
                  <a:gd name="connsiteY245" fmla="*/ 4236720 h 4517136"/>
                  <a:gd name="connsiteX246" fmla="*/ 3645408 w 4194048"/>
                  <a:gd name="connsiteY246" fmla="*/ 4194048 h 4517136"/>
                  <a:gd name="connsiteX247" fmla="*/ 3718560 w 4194048"/>
                  <a:gd name="connsiteY247" fmla="*/ 4187952 h 4517136"/>
                  <a:gd name="connsiteX248" fmla="*/ 3858768 w 4194048"/>
                  <a:gd name="connsiteY248" fmla="*/ 4236720 h 4517136"/>
                  <a:gd name="connsiteX249" fmla="*/ 3895344 w 4194048"/>
                  <a:gd name="connsiteY249" fmla="*/ 4267200 h 4517136"/>
                  <a:gd name="connsiteX250" fmla="*/ 3913632 w 4194048"/>
                  <a:gd name="connsiteY250" fmla="*/ 4261104 h 4517136"/>
                  <a:gd name="connsiteX251" fmla="*/ 3913632 w 4194048"/>
                  <a:gd name="connsiteY251" fmla="*/ 4200144 h 4517136"/>
                  <a:gd name="connsiteX252" fmla="*/ 3968496 w 4194048"/>
                  <a:gd name="connsiteY252" fmla="*/ 4120896 h 4517136"/>
                  <a:gd name="connsiteX253" fmla="*/ 3980688 w 4194048"/>
                  <a:gd name="connsiteY253" fmla="*/ 4035552 h 4517136"/>
                  <a:gd name="connsiteX254" fmla="*/ 4023360 w 4194048"/>
                  <a:gd name="connsiteY254" fmla="*/ 3889248 h 4517136"/>
                  <a:gd name="connsiteX255" fmla="*/ 4059936 w 4194048"/>
                  <a:gd name="connsiteY255" fmla="*/ 3694176 h 4517136"/>
                  <a:gd name="connsiteX256" fmla="*/ 4102608 w 4194048"/>
                  <a:gd name="connsiteY256" fmla="*/ 3456432 h 4517136"/>
                  <a:gd name="connsiteX257" fmla="*/ 4145280 w 4194048"/>
                  <a:gd name="connsiteY257" fmla="*/ 3304032 h 4517136"/>
                  <a:gd name="connsiteX258" fmla="*/ 4175760 w 4194048"/>
                  <a:gd name="connsiteY258" fmla="*/ 3194304 h 4517136"/>
                  <a:gd name="connsiteX259" fmla="*/ 4194048 w 4194048"/>
                  <a:gd name="connsiteY259" fmla="*/ 3133344 h 4517136"/>
                  <a:gd name="connsiteX260" fmla="*/ 4175760 w 4194048"/>
                  <a:gd name="connsiteY260" fmla="*/ 3035808 h 4517136"/>
                  <a:gd name="connsiteX261" fmla="*/ 4163568 w 4194048"/>
                  <a:gd name="connsiteY261" fmla="*/ 2956560 h 4517136"/>
                  <a:gd name="connsiteX262" fmla="*/ 4139184 w 4194048"/>
                  <a:gd name="connsiteY262" fmla="*/ 2913888 h 4517136"/>
                  <a:gd name="connsiteX263" fmla="*/ 4096512 w 4194048"/>
                  <a:gd name="connsiteY263" fmla="*/ 2944368 h 4517136"/>
                  <a:gd name="connsiteX264" fmla="*/ 4059936 w 4194048"/>
                  <a:gd name="connsiteY264" fmla="*/ 3048000 h 4517136"/>
                  <a:gd name="connsiteX265" fmla="*/ 3998976 w 4194048"/>
                  <a:gd name="connsiteY265" fmla="*/ 3127248 h 4517136"/>
                  <a:gd name="connsiteX266" fmla="*/ 3925824 w 4194048"/>
                  <a:gd name="connsiteY266" fmla="*/ 3182112 h 4517136"/>
                  <a:gd name="connsiteX267" fmla="*/ 3858768 w 4194048"/>
                  <a:gd name="connsiteY267" fmla="*/ 3182112 h 4517136"/>
                  <a:gd name="connsiteX268" fmla="*/ 3822192 w 4194048"/>
                  <a:gd name="connsiteY268" fmla="*/ 3102864 h 4517136"/>
                  <a:gd name="connsiteX269" fmla="*/ 3834384 w 4194048"/>
                  <a:gd name="connsiteY269" fmla="*/ 2999232 h 4517136"/>
                  <a:gd name="connsiteX270" fmla="*/ 3852672 w 4194048"/>
                  <a:gd name="connsiteY270" fmla="*/ 2901696 h 4517136"/>
                  <a:gd name="connsiteX271" fmla="*/ 3779520 w 4194048"/>
                  <a:gd name="connsiteY271" fmla="*/ 2761488 h 4517136"/>
                  <a:gd name="connsiteX272" fmla="*/ 3718560 w 4194048"/>
                  <a:gd name="connsiteY272" fmla="*/ 2627376 h 4517136"/>
                  <a:gd name="connsiteX273" fmla="*/ 3742944 w 4194048"/>
                  <a:gd name="connsiteY273" fmla="*/ 2542032 h 4517136"/>
                  <a:gd name="connsiteX274" fmla="*/ 3742944 w 4194048"/>
                  <a:gd name="connsiteY274" fmla="*/ 2468880 h 4517136"/>
                  <a:gd name="connsiteX275" fmla="*/ 3712464 w 4194048"/>
                  <a:gd name="connsiteY275" fmla="*/ 2231136 h 4517136"/>
                  <a:gd name="connsiteX276" fmla="*/ 3724656 w 4194048"/>
                  <a:gd name="connsiteY276" fmla="*/ 2151888 h 4517136"/>
                  <a:gd name="connsiteX277" fmla="*/ 3828288 w 4194048"/>
                  <a:gd name="connsiteY277" fmla="*/ 2005584 h 4517136"/>
                  <a:gd name="connsiteX278" fmla="*/ 3852672 w 4194048"/>
                  <a:gd name="connsiteY278" fmla="*/ 1914144 h 4517136"/>
                  <a:gd name="connsiteX279" fmla="*/ 3880104 w 4194048"/>
                  <a:gd name="connsiteY279" fmla="*/ 1745361 h 4517136"/>
                  <a:gd name="connsiteX280" fmla="*/ 3895344 w 4194048"/>
                  <a:gd name="connsiteY280" fmla="*/ 1627632 h 4517136"/>
                  <a:gd name="connsiteX0" fmla="*/ 3895344 w 4194048"/>
                  <a:gd name="connsiteY0" fmla="*/ 1627632 h 4517136"/>
                  <a:gd name="connsiteX1" fmla="*/ 3858768 w 4194048"/>
                  <a:gd name="connsiteY1" fmla="*/ 1548384 h 4517136"/>
                  <a:gd name="connsiteX2" fmla="*/ 3852672 w 4194048"/>
                  <a:gd name="connsiteY2" fmla="*/ 1487424 h 4517136"/>
                  <a:gd name="connsiteX3" fmla="*/ 3828288 w 4194048"/>
                  <a:gd name="connsiteY3" fmla="*/ 1438656 h 4517136"/>
                  <a:gd name="connsiteX4" fmla="*/ 3785616 w 4194048"/>
                  <a:gd name="connsiteY4" fmla="*/ 1408176 h 4517136"/>
                  <a:gd name="connsiteX5" fmla="*/ 3749040 w 4194048"/>
                  <a:gd name="connsiteY5" fmla="*/ 1395984 h 4517136"/>
                  <a:gd name="connsiteX6" fmla="*/ 3706368 w 4194048"/>
                  <a:gd name="connsiteY6" fmla="*/ 1426464 h 4517136"/>
                  <a:gd name="connsiteX7" fmla="*/ 3706368 w 4194048"/>
                  <a:gd name="connsiteY7" fmla="*/ 1426464 h 4517136"/>
                  <a:gd name="connsiteX8" fmla="*/ 3535680 w 4194048"/>
                  <a:gd name="connsiteY8" fmla="*/ 1365504 h 4517136"/>
                  <a:gd name="connsiteX9" fmla="*/ 3499104 w 4194048"/>
                  <a:gd name="connsiteY9" fmla="*/ 1322832 h 4517136"/>
                  <a:gd name="connsiteX10" fmla="*/ 3511296 w 4194048"/>
                  <a:gd name="connsiteY10" fmla="*/ 1255776 h 4517136"/>
                  <a:gd name="connsiteX11" fmla="*/ 3480816 w 4194048"/>
                  <a:gd name="connsiteY11" fmla="*/ 1158240 h 4517136"/>
                  <a:gd name="connsiteX12" fmla="*/ 3450336 w 4194048"/>
                  <a:gd name="connsiteY12" fmla="*/ 1085088 h 4517136"/>
                  <a:gd name="connsiteX13" fmla="*/ 3462528 w 4194048"/>
                  <a:gd name="connsiteY13" fmla="*/ 1011936 h 4517136"/>
                  <a:gd name="connsiteX14" fmla="*/ 3505200 w 4194048"/>
                  <a:gd name="connsiteY14" fmla="*/ 957072 h 4517136"/>
                  <a:gd name="connsiteX15" fmla="*/ 3517392 w 4194048"/>
                  <a:gd name="connsiteY15" fmla="*/ 920496 h 4517136"/>
                  <a:gd name="connsiteX16" fmla="*/ 3517392 w 4194048"/>
                  <a:gd name="connsiteY16" fmla="*/ 920496 h 4517136"/>
                  <a:gd name="connsiteX17" fmla="*/ 3499104 w 4194048"/>
                  <a:gd name="connsiteY17" fmla="*/ 865632 h 4517136"/>
                  <a:gd name="connsiteX18" fmla="*/ 3505200 w 4194048"/>
                  <a:gd name="connsiteY18" fmla="*/ 816864 h 4517136"/>
                  <a:gd name="connsiteX19" fmla="*/ 3486912 w 4194048"/>
                  <a:gd name="connsiteY19" fmla="*/ 786384 h 4517136"/>
                  <a:gd name="connsiteX20" fmla="*/ 3438144 w 4194048"/>
                  <a:gd name="connsiteY20" fmla="*/ 804672 h 4517136"/>
                  <a:gd name="connsiteX21" fmla="*/ 3389376 w 4194048"/>
                  <a:gd name="connsiteY21" fmla="*/ 816864 h 4517136"/>
                  <a:gd name="connsiteX22" fmla="*/ 3291840 w 4194048"/>
                  <a:gd name="connsiteY22" fmla="*/ 786384 h 4517136"/>
                  <a:gd name="connsiteX23" fmla="*/ 3230880 w 4194048"/>
                  <a:gd name="connsiteY23" fmla="*/ 737616 h 4517136"/>
                  <a:gd name="connsiteX24" fmla="*/ 3206496 w 4194048"/>
                  <a:gd name="connsiteY24" fmla="*/ 664464 h 4517136"/>
                  <a:gd name="connsiteX25" fmla="*/ 3133344 w 4194048"/>
                  <a:gd name="connsiteY25" fmla="*/ 615696 h 4517136"/>
                  <a:gd name="connsiteX26" fmla="*/ 3072384 w 4194048"/>
                  <a:gd name="connsiteY26" fmla="*/ 548640 h 4517136"/>
                  <a:gd name="connsiteX27" fmla="*/ 3035808 w 4194048"/>
                  <a:gd name="connsiteY27" fmla="*/ 420624 h 4517136"/>
                  <a:gd name="connsiteX28" fmla="*/ 3037332 w 4194048"/>
                  <a:gd name="connsiteY28" fmla="*/ 353568 h 4517136"/>
                  <a:gd name="connsiteX29" fmla="*/ 3076194 w 4194048"/>
                  <a:gd name="connsiteY29" fmla="*/ 283845 h 4517136"/>
                  <a:gd name="connsiteX30" fmla="*/ 3115056 w 4194048"/>
                  <a:gd name="connsiteY30" fmla="*/ 249936 h 4517136"/>
                  <a:gd name="connsiteX31" fmla="*/ 3139440 w 4194048"/>
                  <a:gd name="connsiteY31" fmla="*/ 243840 h 4517136"/>
                  <a:gd name="connsiteX32" fmla="*/ 3212592 w 4194048"/>
                  <a:gd name="connsiteY32" fmla="*/ 268224 h 4517136"/>
                  <a:gd name="connsiteX33" fmla="*/ 3267456 w 4194048"/>
                  <a:gd name="connsiteY33" fmla="*/ 249936 h 4517136"/>
                  <a:gd name="connsiteX34" fmla="*/ 3273552 w 4194048"/>
                  <a:gd name="connsiteY34" fmla="*/ 219456 h 4517136"/>
                  <a:gd name="connsiteX35" fmla="*/ 3163824 w 4194048"/>
                  <a:gd name="connsiteY35" fmla="*/ 170688 h 4517136"/>
                  <a:gd name="connsiteX36" fmla="*/ 3115056 w 4194048"/>
                  <a:gd name="connsiteY36" fmla="*/ 146304 h 4517136"/>
                  <a:gd name="connsiteX37" fmla="*/ 3072384 w 4194048"/>
                  <a:gd name="connsiteY37" fmla="*/ 158496 h 4517136"/>
                  <a:gd name="connsiteX38" fmla="*/ 3035808 w 4194048"/>
                  <a:gd name="connsiteY38" fmla="*/ 207264 h 4517136"/>
                  <a:gd name="connsiteX39" fmla="*/ 2980944 w 4194048"/>
                  <a:gd name="connsiteY39" fmla="*/ 207264 h 4517136"/>
                  <a:gd name="connsiteX40" fmla="*/ 2822448 w 4194048"/>
                  <a:gd name="connsiteY40" fmla="*/ 176784 h 4517136"/>
                  <a:gd name="connsiteX41" fmla="*/ 2761488 w 4194048"/>
                  <a:gd name="connsiteY41" fmla="*/ 170688 h 4517136"/>
                  <a:gd name="connsiteX42" fmla="*/ 2700528 w 4194048"/>
                  <a:gd name="connsiteY42" fmla="*/ 152400 h 4517136"/>
                  <a:gd name="connsiteX43" fmla="*/ 2688336 w 4194048"/>
                  <a:gd name="connsiteY43" fmla="*/ 140208 h 4517136"/>
                  <a:gd name="connsiteX44" fmla="*/ 2651760 w 4194048"/>
                  <a:gd name="connsiteY44" fmla="*/ 182880 h 4517136"/>
                  <a:gd name="connsiteX45" fmla="*/ 2633472 w 4194048"/>
                  <a:gd name="connsiteY45" fmla="*/ 188976 h 4517136"/>
                  <a:gd name="connsiteX46" fmla="*/ 2572512 w 4194048"/>
                  <a:gd name="connsiteY46" fmla="*/ 195072 h 4517136"/>
                  <a:gd name="connsiteX47" fmla="*/ 2554224 w 4194048"/>
                  <a:gd name="connsiteY47" fmla="*/ 140208 h 4517136"/>
                  <a:gd name="connsiteX48" fmla="*/ 2535936 w 4194048"/>
                  <a:gd name="connsiteY48" fmla="*/ 97536 h 4517136"/>
                  <a:gd name="connsiteX49" fmla="*/ 2493264 w 4194048"/>
                  <a:gd name="connsiteY49" fmla="*/ 73152 h 4517136"/>
                  <a:gd name="connsiteX50" fmla="*/ 2468880 w 4194048"/>
                  <a:gd name="connsiteY50" fmla="*/ 36576 h 4517136"/>
                  <a:gd name="connsiteX51" fmla="*/ 2456688 w 4194048"/>
                  <a:gd name="connsiteY51" fmla="*/ 0 h 4517136"/>
                  <a:gd name="connsiteX52" fmla="*/ 2426208 w 4194048"/>
                  <a:gd name="connsiteY52" fmla="*/ 0 h 4517136"/>
                  <a:gd name="connsiteX53" fmla="*/ 2292096 w 4194048"/>
                  <a:gd name="connsiteY53" fmla="*/ 30480 h 4517136"/>
                  <a:gd name="connsiteX54" fmla="*/ 2292096 w 4194048"/>
                  <a:gd name="connsiteY54" fmla="*/ 60960 h 4517136"/>
                  <a:gd name="connsiteX55" fmla="*/ 2316480 w 4194048"/>
                  <a:gd name="connsiteY55" fmla="*/ 109728 h 4517136"/>
                  <a:gd name="connsiteX56" fmla="*/ 2328672 w 4194048"/>
                  <a:gd name="connsiteY56" fmla="*/ 164592 h 4517136"/>
                  <a:gd name="connsiteX57" fmla="*/ 2298192 w 4194048"/>
                  <a:gd name="connsiteY57" fmla="*/ 243840 h 4517136"/>
                  <a:gd name="connsiteX58" fmla="*/ 2261616 w 4194048"/>
                  <a:gd name="connsiteY58" fmla="*/ 286512 h 4517136"/>
                  <a:gd name="connsiteX59" fmla="*/ 2206752 w 4194048"/>
                  <a:gd name="connsiteY59" fmla="*/ 292608 h 4517136"/>
                  <a:gd name="connsiteX60" fmla="*/ 2072640 w 4194048"/>
                  <a:gd name="connsiteY60" fmla="*/ 243840 h 4517136"/>
                  <a:gd name="connsiteX61" fmla="*/ 2042160 w 4194048"/>
                  <a:gd name="connsiteY61" fmla="*/ 237744 h 4517136"/>
                  <a:gd name="connsiteX62" fmla="*/ 1999488 w 4194048"/>
                  <a:gd name="connsiteY62" fmla="*/ 262128 h 4517136"/>
                  <a:gd name="connsiteX63" fmla="*/ 1944624 w 4194048"/>
                  <a:gd name="connsiteY63" fmla="*/ 262128 h 4517136"/>
                  <a:gd name="connsiteX64" fmla="*/ 1908048 w 4194048"/>
                  <a:gd name="connsiteY64" fmla="*/ 316992 h 4517136"/>
                  <a:gd name="connsiteX65" fmla="*/ 1847088 w 4194048"/>
                  <a:gd name="connsiteY65" fmla="*/ 365760 h 4517136"/>
                  <a:gd name="connsiteX66" fmla="*/ 1749552 w 4194048"/>
                  <a:gd name="connsiteY66" fmla="*/ 414528 h 4517136"/>
                  <a:gd name="connsiteX67" fmla="*/ 1652016 w 4194048"/>
                  <a:gd name="connsiteY67" fmla="*/ 487680 h 4517136"/>
                  <a:gd name="connsiteX68" fmla="*/ 1578864 w 4194048"/>
                  <a:gd name="connsiteY68" fmla="*/ 530352 h 4517136"/>
                  <a:gd name="connsiteX69" fmla="*/ 1536192 w 4194048"/>
                  <a:gd name="connsiteY69" fmla="*/ 609600 h 4517136"/>
                  <a:gd name="connsiteX70" fmla="*/ 1524000 w 4194048"/>
                  <a:gd name="connsiteY70" fmla="*/ 672846 h 4517136"/>
                  <a:gd name="connsiteX71" fmla="*/ 1505712 w 4194048"/>
                  <a:gd name="connsiteY71" fmla="*/ 707517 h 4517136"/>
                  <a:gd name="connsiteX72" fmla="*/ 1536192 w 4194048"/>
                  <a:gd name="connsiteY72" fmla="*/ 731520 h 4517136"/>
                  <a:gd name="connsiteX73" fmla="*/ 1566672 w 4194048"/>
                  <a:gd name="connsiteY73" fmla="*/ 780288 h 4517136"/>
                  <a:gd name="connsiteX74" fmla="*/ 1554480 w 4194048"/>
                  <a:gd name="connsiteY74" fmla="*/ 847344 h 4517136"/>
                  <a:gd name="connsiteX75" fmla="*/ 1499616 w 4194048"/>
                  <a:gd name="connsiteY75" fmla="*/ 914400 h 4517136"/>
                  <a:gd name="connsiteX76" fmla="*/ 1420368 w 4194048"/>
                  <a:gd name="connsiteY76" fmla="*/ 950976 h 4517136"/>
                  <a:gd name="connsiteX77" fmla="*/ 1283970 w 4194048"/>
                  <a:gd name="connsiteY77" fmla="*/ 957834 h 4517136"/>
                  <a:gd name="connsiteX78" fmla="*/ 1207008 w 4194048"/>
                  <a:gd name="connsiteY78" fmla="*/ 963168 h 4517136"/>
                  <a:gd name="connsiteX79" fmla="*/ 1194816 w 4194048"/>
                  <a:gd name="connsiteY79" fmla="*/ 932688 h 4517136"/>
                  <a:gd name="connsiteX80" fmla="*/ 1200531 w 4194048"/>
                  <a:gd name="connsiteY80" fmla="*/ 877062 h 4517136"/>
                  <a:gd name="connsiteX81" fmla="*/ 1158240 w 4194048"/>
                  <a:gd name="connsiteY81" fmla="*/ 859536 h 4517136"/>
                  <a:gd name="connsiteX82" fmla="*/ 1103376 w 4194048"/>
                  <a:gd name="connsiteY82" fmla="*/ 822960 h 4517136"/>
                  <a:gd name="connsiteX83" fmla="*/ 1078992 w 4194048"/>
                  <a:gd name="connsiteY83" fmla="*/ 774192 h 4517136"/>
                  <a:gd name="connsiteX84" fmla="*/ 1030224 w 4194048"/>
                  <a:gd name="connsiteY84" fmla="*/ 780288 h 4517136"/>
                  <a:gd name="connsiteX85" fmla="*/ 999744 w 4194048"/>
                  <a:gd name="connsiteY85" fmla="*/ 822960 h 4517136"/>
                  <a:gd name="connsiteX86" fmla="*/ 987552 w 4194048"/>
                  <a:gd name="connsiteY86" fmla="*/ 871728 h 4517136"/>
                  <a:gd name="connsiteX87" fmla="*/ 969264 w 4194048"/>
                  <a:gd name="connsiteY87" fmla="*/ 920496 h 4517136"/>
                  <a:gd name="connsiteX88" fmla="*/ 926592 w 4194048"/>
                  <a:gd name="connsiteY88" fmla="*/ 926592 h 4517136"/>
                  <a:gd name="connsiteX89" fmla="*/ 829056 w 4194048"/>
                  <a:gd name="connsiteY89" fmla="*/ 914400 h 4517136"/>
                  <a:gd name="connsiteX90" fmla="*/ 755904 w 4194048"/>
                  <a:gd name="connsiteY90" fmla="*/ 877824 h 4517136"/>
                  <a:gd name="connsiteX91" fmla="*/ 731520 w 4194048"/>
                  <a:gd name="connsiteY91" fmla="*/ 902208 h 4517136"/>
                  <a:gd name="connsiteX92" fmla="*/ 713232 w 4194048"/>
                  <a:gd name="connsiteY92" fmla="*/ 932688 h 4517136"/>
                  <a:gd name="connsiteX93" fmla="*/ 694944 w 4194048"/>
                  <a:gd name="connsiteY93" fmla="*/ 932688 h 4517136"/>
                  <a:gd name="connsiteX94" fmla="*/ 640080 w 4194048"/>
                  <a:gd name="connsiteY94" fmla="*/ 926592 h 4517136"/>
                  <a:gd name="connsiteX95" fmla="*/ 597408 w 4194048"/>
                  <a:gd name="connsiteY95" fmla="*/ 1005840 h 4517136"/>
                  <a:gd name="connsiteX96" fmla="*/ 609600 w 4194048"/>
                  <a:gd name="connsiteY96" fmla="*/ 1054608 h 4517136"/>
                  <a:gd name="connsiteX97" fmla="*/ 658368 w 4194048"/>
                  <a:gd name="connsiteY97" fmla="*/ 1103376 h 4517136"/>
                  <a:gd name="connsiteX98" fmla="*/ 670560 w 4194048"/>
                  <a:gd name="connsiteY98" fmla="*/ 1176528 h 4517136"/>
                  <a:gd name="connsiteX99" fmla="*/ 670560 w 4194048"/>
                  <a:gd name="connsiteY99" fmla="*/ 1176528 h 4517136"/>
                  <a:gd name="connsiteX100" fmla="*/ 591312 w 4194048"/>
                  <a:gd name="connsiteY100" fmla="*/ 1225296 h 4517136"/>
                  <a:gd name="connsiteX101" fmla="*/ 505968 w 4194048"/>
                  <a:gd name="connsiteY101" fmla="*/ 1213104 h 4517136"/>
                  <a:gd name="connsiteX102" fmla="*/ 420624 w 4194048"/>
                  <a:gd name="connsiteY102" fmla="*/ 1176528 h 4517136"/>
                  <a:gd name="connsiteX103" fmla="*/ 390144 w 4194048"/>
                  <a:gd name="connsiteY103" fmla="*/ 1194816 h 4517136"/>
                  <a:gd name="connsiteX104" fmla="*/ 371856 w 4194048"/>
                  <a:gd name="connsiteY104" fmla="*/ 1255776 h 4517136"/>
                  <a:gd name="connsiteX105" fmla="*/ 329184 w 4194048"/>
                  <a:gd name="connsiteY105" fmla="*/ 1292352 h 4517136"/>
                  <a:gd name="connsiteX106" fmla="*/ 201168 w 4194048"/>
                  <a:gd name="connsiteY106" fmla="*/ 1304544 h 4517136"/>
                  <a:gd name="connsiteX107" fmla="*/ 188976 w 4194048"/>
                  <a:gd name="connsiteY107" fmla="*/ 1335024 h 4517136"/>
                  <a:gd name="connsiteX108" fmla="*/ 213360 w 4194048"/>
                  <a:gd name="connsiteY108" fmla="*/ 1402080 h 4517136"/>
                  <a:gd name="connsiteX109" fmla="*/ 207264 w 4194048"/>
                  <a:gd name="connsiteY109" fmla="*/ 1463040 h 4517136"/>
                  <a:gd name="connsiteX110" fmla="*/ 97536 w 4194048"/>
                  <a:gd name="connsiteY110" fmla="*/ 1493520 h 4517136"/>
                  <a:gd name="connsiteX111" fmla="*/ 36576 w 4194048"/>
                  <a:gd name="connsiteY111" fmla="*/ 1524000 h 4517136"/>
                  <a:gd name="connsiteX112" fmla="*/ 0 w 4194048"/>
                  <a:gd name="connsiteY112" fmla="*/ 1548384 h 4517136"/>
                  <a:gd name="connsiteX113" fmla="*/ 91440 w 4194048"/>
                  <a:gd name="connsiteY113" fmla="*/ 1591056 h 4517136"/>
                  <a:gd name="connsiteX114" fmla="*/ 170688 w 4194048"/>
                  <a:gd name="connsiteY114" fmla="*/ 1615440 h 4517136"/>
                  <a:gd name="connsiteX115" fmla="*/ 195072 w 4194048"/>
                  <a:gd name="connsiteY115" fmla="*/ 1658112 h 4517136"/>
                  <a:gd name="connsiteX116" fmla="*/ 231648 w 4194048"/>
                  <a:gd name="connsiteY116" fmla="*/ 1700784 h 4517136"/>
                  <a:gd name="connsiteX117" fmla="*/ 268224 w 4194048"/>
                  <a:gd name="connsiteY117" fmla="*/ 1755648 h 4517136"/>
                  <a:gd name="connsiteX118" fmla="*/ 237744 w 4194048"/>
                  <a:gd name="connsiteY118" fmla="*/ 1810512 h 4517136"/>
                  <a:gd name="connsiteX119" fmla="*/ 188976 w 4194048"/>
                  <a:gd name="connsiteY119" fmla="*/ 1840992 h 4517136"/>
                  <a:gd name="connsiteX120" fmla="*/ 207264 w 4194048"/>
                  <a:gd name="connsiteY120" fmla="*/ 1901952 h 4517136"/>
                  <a:gd name="connsiteX121" fmla="*/ 213360 w 4194048"/>
                  <a:gd name="connsiteY121" fmla="*/ 2011680 h 4517136"/>
                  <a:gd name="connsiteX122" fmla="*/ 207264 w 4194048"/>
                  <a:gd name="connsiteY122" fmla="*/ 2090928 h 4517136"/>
                  <a:gd name="connsiteX123" fmla="*/ 188976 w 4194048"/>
                  <a:gd name="connsiteY123" fmla="*/ 2139696 h 4517136"/>
                  <a:gd name="connsiteX124" fmla="*/ 219456 w 4194048"/>
                  <a:gd name="connsiteY124" fmla="*/ 2206752 h 4517136"/>
                  <a:gd name="connsiteX125" fmla="*/ 213360 w 4194048"/>
                  <a:gd name="connsiteY125" fmla="*/ 2273808 h 4517136"/>
                  <a:gd name="connsiteX126" fmla="*/ 146304 w 4194048"/>
                  <a:gd name="connsiteY126" fmla="*/ 2316480 h 4517136"/>
                  <a:gd name="connsiteX127" fmla="*/ 121920 w 4194048"/>
                  <a:gd name="connsiteY127" fmla="*/ 2353056 h 4517136"/>
                  <a:gd name="connsiteX128" fmla="*/ 115824 w 4194048"/>
                  <a:gd name="connsiteY128" fmla="*/ 2432304 h 4517136"/>
                  <a:gd name="connsiteX129" fmla="*/ 152400 w 4194048"/>
                  <a:gd name="connsiteY129" fmla="*/ 2456688 h 4517136"/>
                  <a:gd name="connsiteX130" fmla="*/ 176784 w 4194048"/>
                  <a:gd name="connsiteY130" fmla="*/ 2414016 h 4517136"/>
                  <a:gd name="connsiteX131" fmla="*/ 249936 w 4194048"/>
                  <a:gd name="connsiteY131" fmla="*/ 2426208 h 4517136"/>
                  <a:gd name="connsiteX132" fmla="*/ 365760 w 4194048"/>
                  <a:gd name="connsiteY132" fmla="*/ 2517648 h 4517136"/>
                  <a:gd name="connsiteX133" fmla="*/ 420624 w 4194048"/>
                  <a:gd name="connsiteY133" fmla="*/ 2511552 h 4517136"/>
                  <a:gd name="connsiteX134" fmla="*/ 493776 w 4194048"/>
                  <a:gd name="connsiteY134" fmla="*/ 2487168 h 4517136"/>
                  <a:gd name="connsiteX135" fmla="*/ 548640 w 4194048"/>
                  <a:gd name="connsiteY135" fmla="*/ 2474976 h 4517136"/>
                  <a:gd name="connsiteX136" fmla="*/ 579120 w 4194048"/>
                  <a:gd name="connsiteY136" fmla="*/ 2535936 h 4517136"/>
                  <a:gd name="connsiteX137" fmla="*/ 591312 w 4194048"/>
                  <a:gd name="connsiteY137" fmla="*/ 2602992 h 4517136"/>
                  <a:gd name="connsiteX138" fmla="*/ 633984 w 4194048"/>
                  <a:gd name="connsiteY138" fmla="*/ 2657856 h 4517136"/>
                  <a:gd name="connsiteX139" fmla="*/ 640080 w 4194048"/>
                  <a:gd name="connsiteY139" fmla="*/ 2724912 h 4517136"/>
                  <a:gd name="connsiteX140" fmla="*/ 591312 w 4194048"/>
                  <a:gd name="connsiteY140" fmla="*/ 2737104 h 4517136"/>
                  <a:gd name="connsiteX141" fmla="*/ 499872 w 4194048"/>
                  <a:gd name="connsiteY141" fmla="*/ 2718816 h 4517136"/>
                  <a:gd name="connsiteX142" fmla="*/ 475488 w 4194048"/>
                  <a:gd name="connsiteY142" fmla="*/ 2761488 h 4517136"/>
                  <a:gd name="connsiteX143" fmla="*/ 475488 w 4194048"/>
                  <a:gd name="connsiteY143" fmla="*/ 2761488 h 4517136"/>
                  <a:gd name="connsiteX144" fmla="*/ 493776 w 4194048"/>
                  <a:gd name="connsiteY144" fmla="*/ 2871216 h 4517136"/>
                  <a:gd name="connsiteX145" fmla="*/ 469392 w 4194048"/>
                  <a:gd name="connsiteY145" fmla="*/ 2926080 h 4517136"/>
                  <a:gd name="connsiteX146" fmla="*/ 402336 w 4194048"/>
                  <a:gd name="connsiteY146" fmla="*/ 2962656 h 4517136"/>
                  <a:gd name="connsiteX147" fmla="*/ 390144 w 4194048"/>
                  <a:gd name="connsiteY147" fmla="*/ 3054096 h 4517136"/>
                  <a:gd name="connsiteX148" fmla="*/ 347472 w 4194048"/>
                  <a:gd name="connsiteY148" fmla="*/ 3145536 h 4517136"/>
                  <a:gd name="connsiteX149" fmla="*/ 298704 w 4194048"/>
                  <a:gd name="connsiteY149" fmla="*/ 3176016 h 4517136"/>
                  <a:gd name="connsiteX150" fmla="*/ 249936 w 4194048"/>
                  <a:gd name="connsiteY150" fmla="*/ 3169920 h 4517136"/>
                  <a:gd name="connsiteX151" fmla="*/ 329184 w 4194048"/>
                  <a:gd name="connsiteY151" fmla="*/ 3291840 h 4517136"/>
                  <a:gd name="connsiteX152" fmla="*/ 359664 w 4194048"/>
                  <a:gd name="connsiteY152" fmla="*/ 3407664 h 4517136"/>
                  <a:gd name="connsiteX153" fmla="*/ 359664 w 4194048"/>
                  <a:gd name="connsiteY153" fmla="*/ 3444240 h 4517136"/>
                  <a:gd name="connsiteX154" fmla="*/ 323088 w 4194048"/>
                  <a:gd name="connsiteY154" fmla="*/ 3493008 h 4517136"/>
                  <a:gd name="connsiteX155" fmla="*/ 371856 w 4194048"/>
                  <a:gd name="connsiteY155" fmla="*/ 3596640 h 4517136"/>
                  <a:gd name="connsiteX156" fmla="*/ 432816 w 4194048"/>
                  <a:gd name="connsiteY156" fmla="*/ 3633216 h 4517136"/>
                  <a:gd name="connsiteX157" fmla="*/ 621792 w 4194048"/>
                  <a:gd name="connsiteY157" fmla="*/ 3675888 h 4517136"/>
                  <a:gd name="connsiteX158" fmla="*/ 786384 w 4194048"/>
                  <a:gd name="connsiteY158" fmla="*/ 3736848 h 4517136"/>
                  <a:gd name="connsiteX159" fmla="*/ 841248 w 4194048"/>
                  <a:gd name="connsiteY159" fmla="*/ 3803904 h 4517136"/>
                  <a:gd name="connsiteX160" fmla="*/ 914400 w 4194048"/>
                  <a:gd name="connsiteY160" fmla="*/ 3919728 h 4517136"/>
                  <a:gd name="connsiteX161" fmla="*/ 1011936 w 4194048"/>
                  <a:gd name="connsiteY161" fmla="*/ 3992880 h 4517136"/>
                  <a:gd name="connsiteX162" fmla="*/ 1024128 w 4194048"/>
                  <a:gd name="connsiteY162" fmla="*/ 4041648 h 4517136"/>
                  <a:gd name="connsiteX163" fmla="*/ 1018032 w 4194048"/>
                  <a:gd name="connsiteY163" fmla="*/ 4126992 h 4517136"/>
                  <a:gd name="connsiteX164" fmla="*/ 999744 w 4194048"/>
                  <a:gd name="connsiteY164" fmla="*/ 4212336 h 4517136"/>
                  <a:gd name="connsiteX165" fmla="*/ 1054608 w 4194048"/>
                  <a:gd name="connsiteY165" fmla="*/ 4255008 h 4517136"/>
                  <a:gd name="connsiteX166" fmla="*/ 1133856 w 4194048"/>
                  <a:gd name="connsiteY166" fmla="*/ 4248912 h 4517136"/>
                  <a:gd name="connsiteX167" fmla="*/ 1200912 w 4194048"/>
                  <a:gd name="connsiteY167" fmla="*/ 4236720 h 4517136"/>
                  <a:gd name="connsiteX168" fmla="*/ 1298448 w 4194048"/>
                  <a:gd name="connsiteY168" fmla="*/ 4279392 h 4517136"/>
                  <a:gd name="connsiteX169" fmla="*/ 1365504 w 4194048"/>
                  <a:gd name="connsiteY169" fmla="*/ 4322064 h 4517136"/>
                  <a:gd name="connsiteX170" fmla="*/ 1365504 w 4194048"/>
                  <a:gd name="connsiteY170" fmla="*/ 4322064 h 4517136"/>
                  <a:gd name="connsiteX171" fmla="*/ 1402080 w 4194048"/>
                  <a:gd name="connsiteY171" fmla="*/ 4255008 h 4517136"/>
                  <a:gd name="connsiteX172" fmla="*/ 1341120 w 4194048"/>
                  <a:gd name="connsiteY172" fmla="*/ 4181856 h 4517136"/>
                  <a:gd name="connsiteX173" fmla="*/ 1310640 w 4194048"/>
                  <a:gd name="connsiteY173" fmla="*/ 4108704 h 4517136"/>
                  <a:gd name="connsiteX174" fmla="*/ 1316736 w 4194048"/>
                  <a:gd name="connsiteY174" fmla="*/ 4047744 h 4517136"/>
                  <a:gd name="connsiteX175" fmla="*/ 1377696 w 4194048"/>
                  <a:gd name="connsiteY175" fmla="*/ 4029456 h 4517136"/>
                  <a:gd name="connsiteX176" fmla="*/ 1432560 w 4194048"/>
                  <a:gd name="connsiteY176" fmla="*/ 4023360 h 4517136"/>
                  <a:gd name="connsiteX177" fmla="*/ 1438656 w 4194048"/>
                  <a:gd name="connsiteY177" fmla="*/ 3992880 h 4517136"/>
                  <a:gd name="connsiteX178" fmla="*/ 1389888 w 4194048"/>
                  <a:gd name="connsiteY178" fmla="*/ 3919728 h 4517136"/>
                  <a:gd name="connsiteX179" fmla="*/ 1377696 w 4194048"/>
                  <a:gd name="connsiteY179" fmla="*/ 3858768 h 4517136"/>
                  <a:gd name="connsiteX180" fmla="*/ 1463040 w 4194048"/>
                  <a:gd name="connsiteY180" fmla="*/ 3712464 h 4517136"/>
                  <a:gd name="connsiteX181" fmla="*/ 1444752 w 4194048"/>
                  <a:gd name="connsiteY181" fmla="*/ 3675888 h 4517136"/>
                  <a:gd name="connsiteX182" fmla="*/ 1395984 w 4194048"/>
                  <a:gd name="connsiteY182" fmla="*/ 3596640 h 4517136"/>
                  <a:gd name="connsiteX183" fmla="*/ 1395984 w 4194048"/>
                  <a:gd name="connsiteY183" fmla="*/ 3535680 h 4517136"/>
                  <a:gd name="connsiteX184" fmla="*/ 1426464 w 4194048"/>
                  <a:gd name="connsiteY184" fmla="*/ 3425952 h 4517136"/>
                  <a:gd name="connsiteX185" fmla="*/ 1487424 w 4194048"/>
                  <a:gd name="connsiteY185" fmla="*/ 3364992 h 4517136"/>
                  <a:gd name="connsiteX186" fmla="*/ 1536192 w 4194048"/>
                  <a:gd name="connsiteY186" fmla="*/ 3364992 h 4517136"/>
                  <a:gd name="connsiteX187" fmla="*/ 1603248 w 4194048"/>
                  <a:gd name="connsiteY187" fmla="*/ 3407664 h 4517136"/>
                  <a:gd name="connsiteX188" fmla="*/ 1633728 w 4194048"/>
                  <a:gd name="connsiteY188" fmla="*/ 3444240 h 4517136"/>
                  <a:gd name="connsiteX189" fmla="*/ 1694688 w 4194048"/>
                  <a:gd name="connsiteY189" fmla="*/ 3413760 h 4517136"/>
                  <a:gd name="connsiteX190" fmla="*/ 1719072 w 4194048"/>
                  <a:gd name="connsiteY190" fmla="*/ 3377184 h 4517136"/>
                  <a:gd name="connsiteX191" fmla="*/ 1706880 w 4194048"/>
                  <a:gd name="connsiteY191" fmla="*/ 3297936 h 4517136"/>
                  <a:gd name="connsiteX192" fmla="*/ 1706880 w 4194048"/>
                  <a:gd name="connsiteY192" fmla="*/ 3297936 h 4517136"/>
                  <a:gd name="connsiteX193" fmla="*/ 1706880 w 4194048"/>
                  <a:gd name="connsiteY193" fmla="*/ 3224784 h 4517136"/>
                  <a:gd name="connsiteX194" fmla="*/ 1767840 w 4194048"/>
                  <a:gd name="connsiteY194" fmla="*/ 3157728 h 4517136"/>
                  <a:gd name="connsiteX195" fmla="*/ 1865376 w 4194048"/>
                  <a:gd name="connsiteY195" fmla="*/ 3127248 h 4517136"/>
                  <a:gd name="connsiteX196" fmla="*/ 2097024 w 4194048"/>
                  <a:gd name="connsiteY196" fmla="*/ 3078480 h 4517136"/>
                  <a:gd name="connsiteX197" fmla="*/ 2182368 w 4194048"/>
                  <a:gd name="connsiteY197" fmla="*/ 3096768 h 4517136"/>
                  <a:gd name="connsiteX198" fmla="*/ 2249424 w 4194048"/>
                  <a:gd name="connsiteY198" fmla="*/ 3163824 h 4517136"/>
                  <a:gd name="connsiteX199" fmla="*/ 2292096 w 4194048"/>
                  <a:gd name="connsiteY199" fmla="*/ 3322320 h 4517136"/>
                  <a:gd name="connsiteX200" fmla="*/ 2310384 w 4194048"/>
                  <a:gd name="connsiteY200" fmla="*/ 3413760 h 4517136"/>
                  <a:gd name="connsiteX201" fmla="*/ 2334768 w 4194048"/>
                  <a:gd name="connsiteY201" fmla="*/ 3493008 h 4517136"/>
                  <a:gd name="connsiteX202" fmla="*/ 2292096 w 4194048"/>
                  <a:gd name="connsiteY202" fmla="*/ 3614928 h 4517136"/>
                  <a:gd name="connsiteX203" fmla="*/ 2237232 w 4194048"/>
                  <a:gd name="connsiteY203" fmla="*/ 3621024 h 4517136"/>
                  <a:gd name="connsiteX204" fmla="*/ 2182368 w 4194048"/>
                  <a:gd name="connsiteY204" fmla="*/ 3694176 h 4517136"/>
                  <a:gd name="connsiteX205" fmla="*/ 2231136 w 4194048"/>
                  <a:gd name="connsiteY205" fmla="*/ 3749040 h 4517136"/>
                  <a:gd name="connsiteX206" fmla="*/ 2200656 w 4194048"/>
                  <a:gd name="connsiteY206" fmla="*/ 3816096 h 4517136"/>
                  <a:gd name="connsiteX207" fmla="*/ 2157984 w 4194048"/>
                  <a:gd name="connsiteY207" fmla="*/ 3822192 h 4517136"/>
                  <a:gd name="connsiteX208" fmla="*/ 2109216 w 4194048"/>
                  <a:gd name="connsiteY208" fmla="*/ 3938016 h 4517136"/>
                  <a:gd name="connsiteX209" fmla="*/ 2090928 w 4194048"/>
                  <a:gd name="connsiteY209" fmla="*/ 4035552 h 4517136"/>
                  <a:gd name="connsiteX210" fmla="*/ 2048256 w 4194048"/>
                  <a:gd name="connsiteY210" fmla="*/ 4059936 h 4517136"/>
                  <a:gd name="connsiteX211" fmla="*/ 1969008 w 4194048"/>
                  <a:gd name="connsiteY211" fmla="*/ 4084320 h 4517136"/>
                  <a:gd name="connsiteX212" fmla="*/ 1914144 w 4194048"/>
                  <a:gd name="connsiteY212" fmla="*/ 4066032 h 4517136"/>
                  <a:gd name="connsiteX213" fmla="*/ 1877568 w 4194048"/>
                  <a:gd name="connsiteY213" fmla="*/ 4023360 h 4517136"/>
                  <a:gd name="connsiteX214" fmla="*/ 1877568 w 4194048"/>
                  <a:gd name="connsiteY214" fmla="*/ 4023360 h 4517136"/>
                  <a:gd name="connsiteX215" fmla="*/ 1798320 w 4194048"/>
                  <a:gd name="connsiteY215" fmla="*/ 4041648 h 4517136"/>
                  <a:gd name="connsiteX216" fmla="*/ 1792224 w 4194048"/>
                  <a:gd name="connsiteY216" fmla="*/ 4126992 h 4517136"/>
                  <a:gd name="connsiteX217" fmla="*/ 1822704 w 4194048"/>
                  <a:gd name="connsiteY217" fmla="*/ 4200144 h 4517136"/>
                  <a:gd name="connsiteX218" fmla="*/ 1834896 w 4194048"/>
                  <a:gd name="connsiteY218" fmla="*/ 4297680 h 4517136"/>
                  <a:gd name="connsiteX219" fmla="*/ 1840992 w 4194048"/>
                  <a:gd name="connsiteY219" fmla="*/ 4395216 h 4517136"/>
                  <a:gd name="connsiteX220" fmla="*/ 1956816 w 4194048"/>
                  <a:gd name="connsiteY220" fmla="*/ 4468368 h 4517136"/>
                  <a:gd name="connsiteX221" fmla="*/ 2090928 w 4194048"/>
                  <a:gd name="connsiteY221" fmla="*/ 4407408 h 4517136"/>
                  <a:gd name="connsiteX222" fmla="*/ 2133600 w 4194048"/>
                  <a:gd name="connsiteY222" fmla="*/ 4425696 h 4517136"/>
                  <a:gd name="connsiteX223" fmla="*/ 2249424 w 4194048"/>
                  <a:gd name="connsiteY223" fmla="*/ 4492752 h 4517136"/>
                  <a:gd name="connsiteX224" fmla="*/ 2334768 w 4194048"/>
                  <a:gd name="connsiteY224" fmla="*/ 4517136 h 4517136"/>
                  <a:gd name="connsiteX225" fmla="*/ 2383536 w 4194048"/>
                  <a:gd name="connsiteY225" fmla="*/ 4468368 h 4517136"/>
                  <a:gd name="connsiteX226" fmla="*/ 2493264 w 4194048"/>
                  <a:gd name="connsiteY226" fmla="*/ 4468368 h 4517136"/>
                  <a:gd name="connsiteX227" fmla="*/ 2535936 w 4194048"/>
                  <a:gd name="connsiteY227" fmla="*/ 4309872 h 4517136"/>
                  <a:gd name="connsiteX228" fmla="*/ 2602992 w 4194048"/>
                  <a:gd name="connsiteY228" fmla="*/ 4273296 h 4517136"/>
                  <a:gd name="connsiteX229" fmla="*/ 2731008 w 4194048"/>
                  <a:gd name="connsiteY229" fmla="*/ 4334256 h 4517136"/>
                  <a:gd name="connsiteX230" fmla="*/ 2810256 w 4194048"/>
                  <a:gd name="connsiteY230" fmla="*/ 4358640 h 4517136"/>
                  <a:gd name="connsiteX231" fmla="*/ 2810256 w 4194048"/>
                  <a:gd name="connsiteY231" fmla="*/ 4358640 h 4517136"/>
                  <a:gd name="connsiteX232" fmla="*/ 2889504 w 4194048"/>
                  <a:gd name="connsiteY232" fmla="*/ 4291584 h 4517136"/>
                  <a:gd name="connsiteX233" fmla="*/ 2962656 w 4194048"/>
                  <a:gd name="connsiteY233" fmla="*/ 4291584 h 4517136"/>
                  <a:gd name="connsiteX234" fmla="*/ 3011424 w 4194048"/>
                  <a:gd name="connsiteY234" fmla="*/ 4297680 h 4517136"/>
                  <a:gd name="connsiteX235" fmla="*/ 2993136 w 4194048"/>
                  <a:gd name="connsiteY235" fmla="*/ 4267200 h 4517136"/>
                  <a:gd name="connsiteX236" fmla="*/ 2944368 w 4194048"/>
                  <a:gd name="connsiteY236" fmla="*/ 4212336 h 4517136"/>
                  <a:gd name="connsiteX237" fmla="*/ 2962656 w 4194048"/>
                  <a:gd name="connsiteY237" fmla="*/ 4169664 h 4517136"/>
                  <a:gd name="connsiteX238" fmla="*/ 3090672 w 4194048"/>
                  <a:gd name="connsiteY238" fmla="*/ 4120896 h 4517136"/>
                  <a:gd name="connsiteX239" fmla="*/ 3176016 w 4194048"/>
                  <a:gd name="connsiteY239" fmla="*/ 4066032 h 4517136"/>
                  <a:gd name="connsiteX240" fmla="*/ 3261360 w 4194048"/>
                  <a:gd name="connsiteY240" fmla="*/ 4072128 h 4517136"/>
                  <a:gd name="connsiteX241" fmla="*/ 3407664 w 4194048"/>
                  <a:gd name="connsiteY241" fmla="*/ 4090416 h 4517136"/>
                  <a:gd name="connsiteX242" fmla="*/ 3486912 w 4194048"/>
                  <a:gd name="connsiteY242" fmla="*/ 4139184 h 4517136"/>
                  <a:gd name="connsiteX243" fmla="*/ 3480816 w 4194048"/>
                  <a:gd name="connsiteY243" fmla="*/ 4206240 h 4517136"/>
                  <a:gd name="connsiteX244" fmla="*/ 3480816 w 4194048"/>
                  <a:gd name="connsiteY244" fmla="*/ 4206240 h 4517136"/>
                  <a:gd name="connsiteX245" fmla="*/ 3553968 w 4194048"/>
                  <a:gd name="connsiteY245" fmla="*/ 4236720 h 4517136"/>
                  <a:gd name="connsiteX246" fmla="*/ 3645408 w 4194048"/>
                  <a:gd name="connsiteY246" fmla="*/ 4194048 h 4517136"/>
                  <a:gd name="connsiteX247" fmla="*/ 3718560 w 4194048"/>
                  <a:gd name="connsiteY247" fmla="*/ 4187952 h 4517136"/>
                  <a:gd name="connsiteX248" fmla="*/ 3858768 w 4194048"/>
                  <a:gd name="connsiteY248" fmla="*/ 4236720 h 4517136"/>
                  <a:gd name="connsiteX249" fmla="*/ 3895344 w 4194048"/>
                  <a:gd name="connsiteY249" fmla="*/ 4267200 h 4517136"/>
                  <a:gd name="connsiteX250" fmla="*/ 3913632 w 4194048"/>
                  <a:gd name="connsiteY250" fmla="*/ 4261104 h 4517136"/>
                  <a:gd name="connsiteX251" fmla="*/ 3913632 w 4194048"/>
                  <a:gd name="connsiteY251" fmla="*/ 4200144 h 4517136"/>
                  <a:gd name="connsiteX252" fmla="*/ 3968496 w 4194048"/>
                  <a:gd name="connsiteY252" fmla="*/ 4120896 h 4517136"/>
                  <a:gd name="connsiteX253" fmla="*/ 3980688 w 4194048"/>
                  <a:gd name="connsiteY253" fmla="*/ 4035552 h 4517136"/>
                  <a:gd name="connsiteX254" fmla="*/ 4023360 w 4194048"/>
                  <a:gd name="connsiteY254" fmla="*/ 3889248 h 4517136"/>
                  <a:gd name="connsiteX255" fmla="*/ 4059936 w 4194048"/>
                  <a:gd name="connsiteY255" fmla="*/ 3694176 h 4517136"/>
                  <a:gd name="connsiteX256" fmla="*/ 4102608 w 4194048"/>
                  <a:gd name="connsiteY256" fmla="*/ 3456432 h 4517136"/>
                  <a:gd name="connsiteX257" fmla="*/ 4145280 w 4194048"/>
                  <a:gd name="connsiteY257" fmla="*/ 3304032 h 4517136"/>
                  <a:gd name="connsiteX258" fmla="*/ 4175760 w 4194048"/>
                  <a:gd name="connsiteY258" fmla="*/ 3194304 h 4517136"/>
                  <a:gd name="connsiteX259" fmla="*/ 4194048 w 4194048"/>
                  <a:gd name="connsiteY259" fmla="*/ 3133344 h 4517136"/>
                  <a:gd name="connsiteX260" fmla="*/ 4175760 w 4194048"/>
                  <a:gd name="connsiteY260" fmla="*/ 3035808 h 4517136"/>
                  <a:gd name="connsiteX261" fmla="*/ 4163568 w 4194048"/>
                  <a:gd name="connsiteY261" fmla="*/ 2956560 h 4517136"/>
                  <a:gd name="connsiteX262" fmla="*/ 4139184 w 4194048"/>
                  <a:gd name="connsiteY262" fmla="*/ 2913888 h 4517136"/>
                  <a:gd name="connsiteX263" fmla="*/ 4096512 w 4194048"/>
                  <a:gd name="connsiteY263" fmla="*/ 2944368 h 4517136"/>
                  <a:gd name="connsiteX264" fmla="*/ 4059936 w 4194048"/>
                  <a:gd name="connsiteY264" fmla="*/ 3048000 h 4517136"/>
                  <a:gd name="connsiteX265" fmla="*/ 3998976 w 4194048"/>
                  <a:gd name="connsiteY265" fmla="*/ 3127248 h 4517136"/>
                  <a:gd name="connsiteX266" fmla="*/ 3925824 w 4194048"/>
                  <a:gd name="connsiteY266" fmla="*/ 3182112 h 4517136"/>
                  <a:gd name="connsiteX267" fmla="*/ 3858768 w 4194048"/>
                  <a:gd name="connsiteY267" fmla="*/ 3182112 h 4517136"/>
                  <a:gd name="connsiteX268" fmla="*/ 3822192 w 4194048"/>
                  <a:gd name="connsiteY268" fmla="*/ 3102864 h 4517136"/>
                  <a:gd name="connsiteX269" fmla="*/ 3834384 w 4194048"/>
                  <a:gd name="connsiteY269" fmla="*/ 2999232 h 4517136"/>
                  <a:gd name="connsiteX270" fmla="*/ 3852672 w 4194048"/>
                  <a:gd name="connsiteY270" fmla="*/ 2901696 h 4517136"/>
                  <a:gd name="connsiteX271" fmla="*/ 3779520 w 4194048"/>
                  <a:gd name="connsiteY271" fmla="*/ 2761488 h 4517136"/>
                  <a:gd name="connsiteX272" fmla="*/ 3718560 w 4194048"/>
                  <a:gd name="connsiteY272" fmla="*/ 2627376 h 4517136"/>
                  <a:gd name="connsiteX273" fmla="*/ 3742944 w 4194048"/>
                  <a:gd name="connsiteY273" fmla="*/ 2542032 h 4517136"/>
                  <a:gd name="connsiteX274" fmla="*/ 3742944 w 4194048"/>
                  <a:gd name="connsiteY274" fmla="*/ 2468880 h 4517136"/>
                  <a:gd name="connsiteX275" fmla="*/ 3712464 w 4194048"/>
                  <a:gd name="connsiteY275" fmla="*/ 2231136 h 4517136"/>
                  <a:gd name="connsiteX276" fmla="*/ 3724656 w 4194048"/>
                  <a:gd name="connsiteY276" fmla="*/ 2151888 h 4517136"/>
                  <a:gd name="connsiteX277" fmla="*/ 3828288 w 4194048"/>
                  <a:gd name="connsiteY277" fmla="*/ 2005584 h 4517136"/>
                  <a:gd name="connsiteX278" fmla="*/ 3879342 w 4194048"/>
                  <a:gd name="connsiteY278" fmla="*/ 1925574 h 4517136"/>
                  <a:gd name="connsiteX279" fmla="*/ 3880104 w 4194048"/>
                  <a:gd name="connsiteY279" fmla="*/ 1745361 h 4517136"/>
                  <a:gd name="connsiteX280" fmla="*/ 3895344 w 4194048"/>
                  <a:gd name="connsiteY280" fmla="*/ 1627632 h 4517136"/>
                  <a:gd name="connsiteX0" fmla="*/ 3895344 w 4194048"/>
                  <a:gd name="connsiteY0" fmla="*/ 1627632 h 4517136"/>
                  <a:gd name="connsiteX1" fmla="*/ 3858768 w 4194048"/>
                  <a:gd name="connsiteY1" fmla="*/ 1548384 h 4517136"/>
                  <a:gd name="connsiteX2" fmla="*/ 3852672 w 4194048"/>
                  <a:gd name="connsiteY2" fmla="*/ 1487424 h 4517136"/>
                  <a:gd name="connsiteX3" fmla="*/ 3828288 w 4194048"/>
                  <a:gd name="connsiteY3" fmla="*/ 1438656 h 4517136"/>
                  <a:gd name="connsiteX4" fmla="*/ 3785616 w 4194048"/>
                  <a:gd name="connsiteY4" fmla="*/ 1408176 h 4517136"/>
                  <a:gd name="connsiteX5" fmla="*/ 3749040 w 4194048"/>
                  <a:gd name="connsiteY5" fmla="*/ 1395984 h 4517136"/>
                  <a:gd name="connsiteX6" fmla="*/ 3706368 w 4194048"/>
                  <a:gd name="connsiteY6" fmla="*/ 1426464 h 4517136"/>
                  <a:gd name="connsiteX7" fmla="*/ 3706368 w 4194048"/>
                  <a:gd name="connsiteY7" fmla="*/ 1426464 h 4517136"/>
                  <a:gd name="connsiteX8" fmla="*/ 3535680 w 4194048"/>
                  <a:gd name="connsiteY8" fmla="*/ 1365504 h 4517136"/>
                  <a:gd name="connsiteX9" fmla="*/ 3499104 w 4194048"/>
                  <a:gd name="connsiteY9" fmla="*/ 1322832 h 4517136"/>
                  <a:gd name="connsiteX10" fmla="*/ 3511296 w 4194048"/>
                  <a:gd name="connsiteY10" fmla="*/ 1255776 h 4517136"/>
                  <a:gd name="connsiteX11" fmla="*/ 3480816 w 4194048"/>
                  <a:gd name="connsiteY11" fmla="*/ 1158240 h 4517136"/>
                  <a:gd name="connsiteX12" fmla="*/ 3450336 w 4194048"/>
                  <a:gd name="connsiteY12" fmla="*/ 1085088 h 4517136"/>
                  <a:gd name="connsiteX13" fmla="*/ 3462528 w 4194048"/>
                  <a:gd name="connsiteY13" fmla="*/ 1011936 h 4517136"/>
                  <a:gd name="connsiteX14" fmla="*/ 3505200 w 4194048"/>
                  <a:gd name="connsiteY14" fmla="*/ 957072 h 4517136"/>
                  <a:gd name="connsiteX15" fmla="*/ 3517392 w 4194048"/>
                  <a:gd name="connsiteY15" fmla="*/ 920496 h 4517136"/>
                  <a:gd name="connsiteX16" fmla="*/ 3517392 w 4194048"/>
                  <a:gd name="connsiteY16" fmla="*/ 920496 h 4517136"/>
                  <a:gd name="connsiteX17" fmla="*/ 3499104 w 4194048"/>
                  <a:gd name="connsiteY17" fmla="*/ 865632 h 4517136"/>
                  <a:gd name="connsiteX18" fmla="*/ 3505200 w 4194048"/>
                  <a:gd name="connsiteY18" fmla="*/ 816864 h 4517136"/>
                  <a:gd name="connsiteX19" fmla="*/ 3486912 w 4194048"/>
                  <a:gd name="connsiteY19" fmla="*/ 786384 h 4517136"/>
                  <a:gd name="connsiteX20" fmla="*/ 3438144 w 4194048"/>
                  <a:gd name="connsiteY20" fmla="*/ 804672 h 4517136"/>
                  <a:gd name="connsiteX21" fmla="*/ 3389376 w 4194048"/>
                  <a:gd name="connsiteY21" fmla="*/ 816864 h 4517136"/>
                  <a:gd name="connsiteX22" fmla="*/ 3291840 w 4194048"/>
                  <a:gd name="connsiteY22" fmla="*/ 786384 h 4517136"/>
                  <a:gd name="connsiteX23" fmla="*/ 3230880 w 4194048"/>
                  <a:gd name="connsiteY23" fmla="*/ 737616 h 4517136"/>
                  <a:gd name="connsiteX24" fmla="*/ 3206496 w 4194048"/>
                  <a:gd name="connsiteY24" fmla="*/ 664464 h 4517136"/>
                  <a:gd name="connsiteX25" fmla="*/ 3133344 w 4194048"/>
                  <a:gd name="connsiteY25" fmla="*/ 615696 h 4517136"/>
                  <a:gd name="connsiteX26" fmla="*/ 3072384 w 4194048"/>
                  <a:gd name="connsiteY26" fmla="*/ 548640 h 4517136"/>
                  <a:gd name="connsiteX27" fmla="*/ 3035808 w 4194048"/>
                  <a:gd name="connsiteY27" fmla="*/ 420624 h 4517136"/>
                  <a:gd name="connsiteX28" fmla="*/ 3037332 w 4194048"/>
                  <a:gd name="connsiteY28" fmla="*/ 353568 h 4517136"/>
                  <a:gd name="connsiteX29" fmla="*/ 3076194 w 4194048"/>
                  <a:gd name="connsiteY29" fmla="*/ 283845 h 4517136"/>
                  <a:gd name="connsiteX30" fmla="*/ 3115056 w 4194048"/>
                  <a:gd name="connsiteY30" fmla="*/ 249936 h 4517136"/>
                  <a:gd name="connsiteX31" fmla="*/ 3139440 w 4194048"/>
                  <a:gd name="connsiteY31" fmla="*/ 243840 h 4517136"/>
                  <a:gd name="connsiteX32" fmla="*/ 3212592 w 4194048"/>
                  <a:gd name="connsiteY32" fmla="*/ 268224 h 4517136"/>
                  <a:gd name="connsiteX33" fmla="*/ 3267456 w 4194048"/>
                  <a:gd name="connsiteY33" fmla="*/ 249936 h 4517136"/>
                  <a:gd name="connsiteX34" fmla="*/ 3273552 w 4194048"/>
                  <a:gd name="connsiteY34" fmla="*/ 219456 h 4517136"/>
                  <a:gd name="connsiteX35" fmla="*/ 3163824 w 4194048"/>
                  <a:gd name="connsiteY35" fmla="*/ 170688 h 4517136"/>
                  <a:gd name="connsiteX36" fmla="*/ 3115056 w 4194048"/>
                  <a:gd name="connsiteY36" fmla="*/ 146304 h 4517136"/>
                  <a:gd name="connsiteX37" fmla="*/ 3072384 w 4194048"/>
                  <a:gd name="connsiteY37" fmla="*/ 158496 h 4517136"/>
                  <a:gd name="connsiteX38" fmla="*/ 3035808 w 4194048"/>
                  <a:gd name="connsiteY38" fmla="*/ 207264 h 4517136"/>
                  <a:gd name="connsiteX39" fmla="*/ 2980944 w 4194048"/>
                  <a:gd name="connsiteY39" fmla="*/ 207264 h 4517136"/>
                  <a:gd name="connsiteX40" fmla="*/ 2822448 w 4194048"/>
                  <a:gd name="connsiteY40" fmla="*/ 176784 h 4517136"/>
                  <a:gd name="connsiteX41" fmla="*/ 2761488 w 4194048"/>
                  <a:gd name="connsiteY41" fmla="*/ 170688 h 4517136"/>
                  <a:gd name="connsiteX42" fmla="*/ 2700528 w 4194048"/>
                  <a:gd name="connsiteY42" fmla="*/ 152400 h 4517136"/>
                  <a:gd name="connsiteX43" fmla="*/ 2688336 w 4194048"/>
                  <a:gd name="connsiteY43" fmla="*/ 140208 h 4517136"/>
                  <a:gd name="connsiteX44" fmla="*/ 2651760 w 4194048"/>
                  <a:gd name="connsiteY44" fmla="*/ 182880 h 4517136"/>
                  <a:gd name="connsiteX45" fmla="*/ 2633472 w 4194048"/>
                  <a:gd name="connsiteY45" fmla="*/ 188976 h 4517136"/>
                  <a:gd name="connsiteX46" fmla="*/ 2572512 w 4194048"/>
                  <a:gd name="connsiteY46" fmla="*/ 195072 h 4517136"/>
                  <a:gd name="connsiteX47" fmla="*/ 2554224 w 4194048"/>
                  <a:gd name="connsiteY47" fmla="*/ 140208 h 4517136"/>
                  <a:gd name="connsiteX48" fmla="*/ 2535936 w 4194048"/>
                  <a:gd name="connsiteY48" fmla="*/ 97536 h 4517136"/>
                  <a:gd name="connsiteX49" fmla="*/ 2493264 w 4194048"/>
                  <a:gd name="connsiteY49" fmla="*/ 73152 h 4517136"/>
                  <a:gd name="connsiteX50" fmla="*/ 2468880 w 4194048"/>
                  <a:gd name="connsiteY50" fmla="*/ 36576 h 4517136"/>
                  <a:gd name="connsiteX51" fmla="*/ 2456688 w 4194048"/>
                  <a:gd name="connsiteY51" fmla="*/ 0 h 4517136"/>
                  <a:gd name="connsiteX52" fmla="*/ 2426208 w 4194048"/>
                  <a:gd name="connsiteY52" fmla="*/ 0 h 4517136"/>
                  <a:gd name="connsiteX53" fmla="*/ 2292096 w 4194048"/>
                  <a:gd name="connsiteY53" fmla="*/ 30480 h 4517136"/>
                  <a:gd name="connsiteX54" fmla="*/ 2292096 w 4194048"/>
                  <a:gd name="connsiteY54" fmla="*/ 60960 h 4517136"/>
                  <a:gd name="connsiteX55" fmla="*/ 2316480 w 4194048"/>
                  <a:gd name="connsiteY55" fmla="*/ 109728 h 4517136"/>
                  <a:gd name="connsiteX56" fmla="*/ 2328672 w 4194048"/>
                  <a:gd name="connsiteY56" fmla="*/ 164592 h 4517136"/>
                  <a:gd name="connsiteX57" fmla="*/ 2298192 w 4194048"/>
                  <a:gd name="connsiteY57" fmla="*/ 243840 h 4517136"/>
                  <a:gd name="connsiteX58" fmla="*/ 2261616 w 4194048"/>
                  <a:gd name="connsiteY58" fmla="*/ 286512 h 4517136"/>
                  <a:gd name="connsiteX59" fmla="*/ 2206752 w 4194048"/>
                  <a:gd name="connsiteY59" fmla="*/ 292608 h 4517136"/>
                  <a:gd name="connsiteX60" fmla="*/ 2072640 w 4194048"/>
                  <a:gd name="connsiteY60" fmla="*/ 243840 h 4517136"/>
                  <a:gd name="connsiteX61" fmla="*/ 2042160 w 4194048"/>
                  <a:gd name="connsiteY61" fmla="*/ 237744 h 4517136"/>
                  <a:gd name="connsiteX62" fmla="*/ 1999488 w 4194048"/>
                  <a:gd name="connsiteY62" fmla="*/ 262128 h 4517136"/>
                  <a:gd name="connsiteX63" fmla="*/ 1944624 w 4194048"/>
                  <a:gd name="connsiteY63" fmla="*/ 262128 h 4517136"/>
                  <a:gd name="connsiteX64" fmla="*/ 1908048 w 4194048"/>
                  <a:gd name="connsiteY64" fmla="*/ 316992 h 4517136"/>
                  <a:gd name="connsiteX65" fmla="*/ 1847088 w 4194048"/>
                  <a:gd name="connsiteY65" fmla="*/ 365760 h 4517136"/>
                  <a:gd name="connsiteX66" fmla="*/ 1749552 w 4194048"/>
                  <a:gd name="connsiteY66" fmla="*/ 414528 h 4517136"/>
                  <a:gd name="connsiteX67" fmla="*/ 1652016 w 4194048"/>
                  <a:gd name="connsiteY67" fmla="*/ 487680 h 4517136"/>
                  <a:gd name="connsiteX68" fmla="*/ 1578864 w 4194048"/>
                  <a:gd name="connsiteY68" fmla="*/ 530352 h 4517136"/>
                  <a:gd name="connsiteX69" fmla="*/ 1536192 w 4194048"/>
                  <a:gd name="connsiteY69" fmla="*/ 609600 h 4517136"/>
                  <a:gd name="connsiteX70" fmla="*/ 1524000 w 4194048"/>
                  <a:gd name="connsiteY70" fmla="*/ 672846 h 4517136"/>
                  <a:gd name="connsiteX71" fmla="*/ 1505712 w 4194048"/>
                  <a:gd name="connsiteY71" fmla="*/ 707517 h 4517136"/>
                  <a:gd name="connsiteX72" fmla="*/ 1536192 w 4194048"/>
                  <a:gd name="connsiteY72" fmla="*/ 731520 h 4517136"/>
                  <a:gd name="connsiteX73" fmla="*/ 1566672 w 4194048"/>
                  <a:gd name="connsiteY73" fmla="*/ 780288 h 4517136"/>
                  <a:gd name="connsiteX74" fmla="*/ 1554480 w 4194048"/>
                  <a:gd name="connsiteY74" fmla="*/ 847344 h 4517136"/>
                  <a:gd name="connsiteX75" fmla="*/ 1499616 w 4194048"/>
                  <a:gd name="connsiteY75" fmla="*/ 914400 h 4517136"/>
                  <a:gd name="connsiteX76" fmla="*/ 1420368 w 4194048"/>
                  <a:gd name="connsiteY76" fmla="*/ 950976 h 4517136"/>
                  <a:gd name="connsiteX77" fmla="*/ 1283970 w 4194048"/>
                  <a:gd name="connsiteY77" fmla="*/ 957834 h 4517136"/>
                  <a:gd name="connsiteX78" fmla="*/ 1207008 w 4194048"/>
                  <a:gd name="connsiteY78" fmla="*/ 963168 h 4517136"/>
                  <a:gd name="connsiteX79" fmla="*/ 1194816 w 4194048"/>
                  <a:gd name="connsiteY79" fmla="*/ 932688 h 4517136"/>
                  <a:gd name="connsiteX80" fmla="*/ 1200531 w 4194048"/>
                  <a:gd name="connsiteY80" fmla="*/ 877062 h 4517136"/>
                  <a:gd name="connsiteX81" fmla="*/ 1158240 w 4194048"/>
                  <a:gd name="connsiteY81" fmla="*/ 859536 h 4517136"/>
                  <a:gd name="connsiteX82" fmla="*/ 1103376 w 4194048"/>
                  <a:gd name="connsiteY82" fmla="*/ 822960 h 4517136"/>
                  <a:gd name="connsiteX83" fmla="*/ 1078992 w 4194048"/>
                  <a:gd name="connsiteY83" fmla="*/ 774192 h 4517136"/>
                  <a:gd name="connsiteX84" fmla="*/ 1030224 w 4194048"/>
                  <a:gd name="connsiteY84" fmla="*/ 780288 h 4517136"/>
                  <a:gd name="connsiteX85" fmla="*/ 999744 w 4194048"/>
                  <a:gd name="connsiteY85" fmla="*/ 822960 h 4517136"/>
                  <a:gd name="connsiteX86" fmla="*/ 987552 w 4194048"/>
                  <a:gd name="connsiteY86" fmla="*/ 871728 h 4517136"/>
                  <a:gd name="connsiteX87" fmla="*/ 969264 w 4194048"/>
                  <a:gd name="connsiteY87" fmla="*/ 920496 h 4517136"/>
                  <a:gd name="connsiteX88" fmla="*/ 926592 w 4194048"/>
                  <a:gd name="connsiteY88" fmla="*/ 926592 h 4517136"/>
                  <a:gd name="connsiteX89" fmla="*/ 829056 w 4194048"/>
                  <a:gd name="connsiteY89" fmla="*/ 914400 h 4517136"/>
                  <a:gd name="connsiteX90" fmla="*/ 755904 w 4194048"/>
                  <a:gd name="connsiteY90" fmla="*/ 877824 h 4517136"/>
                  <a:gd name="connsiteX91" fmla="*/ 731520 w 4194048"/>
                  <a:gd name="connsiteY91" fmla="*/ 902208 h 4517136"/>
                  <a:gd name="connsiteX92" fmla="*/ 713232 w 4194048"/>
                  <a:gd name="connsiteY92" fmla="*/ 932688 h 4517136"/>
                  <a:gd name="connsiteX93" fmla="*/ 694944 w 4194048"/>
                  <a:gd name="connsiteY93" fmla="*/ 932688 h 4517136"/>
                  <a:gd name="connsiteX94" fmla="*/ 640080 w 4194048"/>
                  <a:gd name="connsiteY94" fmla="*/ 926592 h 4517136"/>
                  <a:gd name="connsiteX95" fmla="*/ 597408 w 4194048"/>
                  <a:gd name="connsiteY95" fmla="*/ 1005840 h 4517136"/>
                  <a:gd name="connsiteX96" fmla="*/ 609600 w 4194048"/>
                  <a:gd name="connsiteY96" fmla="*/ 1054608 h 4517136"/>
                  <a:gd name="connsiteX97" fmla="*/ 658368 w 4194048"/>
                  <a:gd name="connsiteY97" fmla="*/ 1103376 h 4517136"/>
                  <a:gd name="connsiteX98" fmla="*/ 670560 w 4194048"/>
                  <a:gd name="connsiteY98" fmla="*/ 1176528 h 4517136"/>
                  <a:gd name="connsiteX99" fmla="*/ 670560 w 4194048"/>
                  <a:gd name="connsiteY99" fmla="*/ 1176528 h 4517136"/>
                  <a:gd name="connsiteX100" fmla="*/ 591312 w 4194048"/>
                  <a:gd name="connsiteY100" fmla="*/ 1225296 h 4517136"/>
                  <a:gd name="connsiteX101" fmla="*/ 505968 w 4194048"/>
                  <a:gd name="connsiteY101" fmla="*/ 1213104 h 4517136"/>
                  <a:gd name="connsiteX102" fmla="*/ 420624 w 4194048"/>
                  <a:gd name="connsiteY102" fmla="*/ 1176528 h 4517136"/>
                  <a:gd name="connsiteX103" fmla="*/ 390144 w 4194048"/>
                  <a:gd name="connsiteY103" fmla="*/ 1194816 h 4517136"/>
                  <a:gd name="connsiteX104" fmla="*/ 371856 w 4194048"/>
                  <a:gd name="connsiteY104" fmla="*/ 1255776 h 4517136"/>
                  <a:gd name="connsiteX105" fmla="*/ 329184 w 4194048"/>
                  <a:gd name="connsiteY105" fmla="*/ 1292352 h 4517136"/>
                  <a:gd name="connsiteX106" fmla="*/ 201168 w 4194048"/>
                  <a:gd name="connsiteY106" fmla="*/ 1304544 h 4517136"/>
                  <a:gd name="connsiteX107" fmla="*/ 188976 w 4194048"/>
                  <a:gd name="connsiteY107" fmla="*/ 1335024 h 4517136"/>
                  <a:gd name="connsiteX108" fmla="*/ 213360 w 4194048"/>
                  <a:gd name="connsiteY108" fmla="*/ 1402080 h 4517136"/>
                  <a:gd name="connsiteX109" fmla="*/ 207264 w 4194048"/>
                  <a:gd name="connsiteY109" fmla="*/ 1463040 h 4517136"/>
                  <a:gd name="connsiteX110" fmla="*/ 97536 w 4194048"/>
                  <a:gd name="connsiteY110" fmla="*/ 1493520 h 4517136"/>
                  <a:gd name="connsiteX111" fmla="*/ 36576 w 4194048"/>
                  <a:gd name="connsiteY111" fmla="*/ 1524000 h 4517136"/>
                  <a:gd name="connsiteX112" fmla="*/ 0 w 4194048"/>
                  <a:gd name="connsiteY112" fmla="*/ 1548384 h 4517136"/>
                  <a:gd name="connsiteX113" fmla="*/ 91440 w 4194048"/>
                  <a:gd name="connsiteY113" fmla="*/ 1591056 h 4517136"/>
                  <a:gd name="connsiteX114" fmla="*/ 170688 w 4194048"/>
                  <a:gd name="connsiteY114" fmla="*/ 1615440 h 4517136"/>
                  <a:gd name="connsiteX115" fmla="*/ 195072 w 4194048"/>
                  <a:gd name="connsiteY115" fmla="*/ 1658112 h 4517136"/>
                  <a:gd name="connsiteX116" fmla="*/ 231648 w 4194048"/>
                  <a:gd name="connsiteY116" fmla="*/ 1700784 h 4517136"/>
                  <a:gd name="connsiteX117" fmla="*/ 268224 w 4194048"/>
                  <a:gd name="connsiteY117" fmla="*/ 1755648 h 4517136"/>
                  <a:gd name="connsiteX118" fmla="*/ 237744 w 4194048"/>
                  <a:gd name="connsiteY118" fmla="*/ 1810512 h 4517136"/>
                  <a:gd name="connsiteX119" fmla="*/ 188976 w 4194048"/>
                  <a:gd name="connsiteY119" fmla="*/ 1840992 h 4517136"/>
                  <a:gd name="connsiteX120" fmla="*/ 207264 w 4194048"/>
                  <a:gd name="connsiteY120" fmla="*/ 1901952 h 4517136"/>
                  <a:gd name="connsiteX121" fmla="*/ 213360 w 4194048"/>
                  <a:gd name="connsiteY121" fmla="*/ 2011680 h 4517136"/>
                  <a:gd name="connsiteX122" fmla="*/ 207264 w 4194048"/>
                  <a:gd name="connsiteY122" fmla="*/ 2090928 h 4517136"/>
                  <a:gd name="connsiteX123" fmla="*/ 188976 w 4194048"/>
                  <a:gd name="connsiteY123" fmla="*/ 2139696 h 4517136"/>
                  <a:gd name="connsiteX124" fmla="*/ 219456 w 4194048"/>
                  <a:gd name="connsiteY124" fmla="*/ 2206752 h 4517136"/>
                  <a:gd name="connsiteX125" fmla="*/ 213360 w 4194048"/>
                  <a:gd name="connsiteY125" fmla="*/ 2273808 h 4517136"/>
                  <a:gd name="connsiteX126" fmla="*/ 146304 w 4194048"/>
                  <a:gd name="connsiteY126" fmla="*/ 2316480 h 4517136"/>
                  <a:gd name="connsiteX127" fmla="*/ 121920 w 4194048"/>
                  <a:gd name="connsiteY127" fmla="*/ 2353056 h 4517136"/>
                  <a:gd name="connsiteX128" fmla="*/ 115824 w 4194048"/>
                  <a:gd name="connsiteY128" fmla="*/ 2432304 h 4517136"/>
                  <a:gd name="connsiteX129" fmla="*/ 152400 w 4194048"/>
                  <a:gd name="connsiteY129" fmla="*/ 2456688 h 4517136"/>
                  <a:gd name="connsiteX130" fmla="*/ 176784 w 4194048"/>
                  <a:gd name="connsiteY130" fmla="*/ 2414016 h 4517136"/>
                  <a:gd name="connsiteX131" fmla="*/ 249936 w 4194048"/>
                  <a:gd name="connsiteY131" fmla="*/ 2426208 h 4517136"/>
                  <a:gd name="connsiteX132" fmla="*/ 365760 w 4194048"/>
                  <a:gd name="connsiteY132" fmla="*/ 2517648 h 4517136"/>
                  <a:gd name="connsiteX133" fmla="*/ 420624 w 4194048"/>
                  <a:gd name="connsiteY133" fmla="*/ 2511552 h 4517136"/>
                  <a:gd name="connsiteX134" fmla="*/ 493776 w 4194048"/>
                  <a:gd name="connsiteY134" fmla="*/ 2487168 h 4517136"/>
                  <a:gd name="connsiteX135" fmla="*/ 548640 w 4194048"/>
                  <a:gd name="connsiteY135" fmla="*/ 2474976 h 4517136"/>
                  <a:gd name="connsiteX136" fmla="*/ 579120 w 4194048"/>
                  <a:gd name="connsiteY136" fmla="*/ 2535936 h 4517136"/>
                  <a:gd name="connsiteX137" fmla="*/ 591312 w 4194048"/>
                  <a:gd name="connsiteY137" fmla="*/ 2602992 h 4517136"/>
                  <a:gd name="connsiteX138" fmla="*/ 633984 w 4194048"/>
                  <a:gd name="connsiteY138" fmla="*/ 2657856 h 4517136"/>
                  <a:gd name="connsiteX139" fmla="*/ 640080 w 4194048"/>
                  <a:gd name="connsiteY139" fmla="*/ 2724912 h 4517136"/>
                  <a:gd name="connsiteX140" fmla="*/ 591312 w 4194048"/>
                  <a:gd name="connsiteY140" fmla="*/ 2737104 h 4517136"/>
                  <a:gd name="connsiteX141" fmla="*/ 499872 w 4194048"/>
                  <a:gd name="connsiteY141" fmla="*/ 2718816 h 4517136"/>
                  <a:gd name="connsiteX142" fmla="*/ 475488 w 4194048"/>
                  <a:gd name="connsiteY142" fmla="*/ 2761488 h 4517136"/>
                  <a:gd name="connsiteX143" fmla="*/ 475488 w 4194048"/>
                  <a:gd name="connsiteY143" fmla="*/ 2761488 h 4517136"/>
                  <a:gd name="connsiteX144" fmla="*/ 493776 w 4194048"/>
                  <a:gd name="connsiteY144" fmla="*/ 2871216 h 4517136"/>
                  <a:gd name="connsiteX145" fmla="*/ 469392 w 4194048"/>
                  <a:gd name="connsiteY145" fmla="*/ 2926080 h 4517136"/>
                  <a:gd name="connsiteX146" fmla="*/ 402336 w 4194048"/>
                  <a:gd name="connsiteY146" fmla="*/ 2962656 h 4517136"/>
                  <a:gd name="connsiteX147" fmla="*/ 390144 w 4194048"/>
                  <a:gd name="connsiteY147" fmla="*/ 3054096 h 4517136"/>
                  <a:gd name="connsiteX148" fmla="*/ 347472 w 4194048"/>
                  <a:gd name="connsiteY148" fmla="*/ 3145536 h 4517136"/>
                  <a:gd name="connsiteX149" fmla="*/ 298704 w 4194048"/>
                  <a:gd name="connsiteY149" fmla="*/ 3176016 h 4517136"/>
                  <a:gd name="connsiteX150" fmla="*/ 249936 w 4194048"/>
                  <a:gd name="connsiteY150" fmla="*/ 3169920 h 4517136"/>
                  <a:gd name="connsiteX151" fmla="*/ 329184 w 4194048"/>
                  <a:gd name="connsiteY151" fmla="*/ 3291840 h 4517136"/>
                  <a:gd name="connsiteX152" fmla="*/ 359664 w 4194048"/>
                  <a:gd name="connsiteY152" fmla="*/ 3407664 h 4517136"/>
                  <a:gd name="connsiteX153" fmla="*/ 359664 w 4194048"/>
                  <a:gd name="connsiteY153" fmla="*/ 3444240 h 4517136"/>
                  <a:gd name="connsiteX154" fmla="*/ 323088 w 4194048"/>
                  <a:gd name="connsiteY154" fmla="*/ 3493008 h 4517136"/>
                  <a:gd name="connsiteX155" fmla="*/ 371856 w 4194048"/>
                  <a:gd name="connsiteY155" fmla="*/ 3596640 h 4517136"/>
                  <a:gd name="connsiteX156" fmla="*/ 432816 w 4194048"/>
                  <a:gd name="connsiteY156" fmla="*/ 3633216 h 4517136"/>
                  <a:gd name="connsiteX157" fmla="*/ 621792 w 4194048"/>
                  <a:gd name="connsiteY157" fmla="*/ 3675888 h 4517136"/>
                  <a:gd name="connsiteX158" fmla="*/ 786384 w 4194048"/>
                  <a:gd name="connsiteY158" fmla="*/ 3736848 h 4517136"/>
                  <a:gd name="connsiteX159" fmla="*/ 841248 w 4194048"/>
                  <a:gd name="connsiteY159" fmla="*/ 3803904 h 4517136"/>
                  <a:gd name="connsiteX160" fmla="*/ 914400 w 4194048"/>
                  <a:gd name="connsiteY160" fmla="*/ 3919728 h 4517136"/>
                  <a:gd name="connsiteX161" fmla="*/ 1011936 w 4194048"/>
                  <a:gd name="connsiteY161" fmla="*/ 3992880 h 4517136"/>
                  <a:gd name="connsiteX162" fmla="*/ 1024128 w 4194048"/>
                  <a:gd name="connsiteY162" fmla="*/ 4041648 h 4517136"/>
                  <a:gd name="connsiteX163" fmla="*/ 1018032 w 4194048"/>
                  <a:gd name="connsiteY163" fmla="*/ 4126992 h 4517136"/>
                  <a:gd name="connsiteX164" fmla="*/ 999744 w 4194048"/>
                  <a:gd name="connsiteY164" fmla="*/ 4212336 h 4517136"/>
                  <a:gd name="connsiteX165" fmla="*/ 1054608 w 4194048"/>
                  <a:gd name="connsiteY165" fmla="*/ 4255008 h 4517136"/>
                  <a:gd name="connsiteX166" fmla="*/ 1133856 w 4194048"/>
                  <a:gd name="connsiteY166" fmla="*/ 4248912 h 4517136"/>
                  <a:gd name="connsiteX167" fmla="*/ 1200912 w 4194048"/>
                  <a:gd name="connsiteY167" fmla="*/ 4236720 h 4517136"/>
                  <a:gd name="connsiteX168" fmla="*/ 1298448 w 4194048"/>
                  <a:gd name="connsiteY168" fmla="*/ 4279392 h 4517136"/>
                  <a:gd name="connsiteX169" fmla="*/ 1365504 w 4194048"/>
                  <a:gd name="connsiteY169" fmla="*/ 4322064 h 4517136"/>
                  <a:gd name="connsiteX170" fmla="*/ 1365504 w 4194048"/>
                  <a:gd name="connsiteY170" fmla="*/ 4322064 h 4517136"/>
                  <a:gd name="connsiteX171" fmla="*/ 1402080 w 4194048"/>
                  <a:gd name="connsiteY171" fmla="*/ 4255008 h 4517136"/>
                  <a:gd name="connsiteX172" fmla="*/ 1341120 w 4194048"/>
                  <a:gd name="connsiteY172" fmla="*/ 4181856 h 4517136"/>
                  <a:gd name="connsiteX173" fmla="*/ 1310640 w 4194048"/>
                  <a:gd name="connsiteY173" fmla="*/ 4108704 h 4517136"/>
                  <a:gd name="connsiteX174" fmla="*/ 1316736 w 4194048"/>
                  <a:gd name="connsiteY174" fmla="*/ 4047744 h 4517136"/>
                  <a:gd name="connsiteX175" fmla="*/ 1377696 w 4194048"/>
                  <a:gd name="connsiteY175" fmla="*/ 4029456 h 4517136"/>
                  <a:gd name="connsiteX176" fmla="*/ 1432560 w 4194048"/>
                  <a:gd name="connsiteY176" fmla="*/ 4023360 h 4517136"/>
                  <a:gd name="connsiteX177" fmla="*/ 1438656 w 4194048"/>
                  <a:gd name="connsiteY177" fmla="*/ 3992880 h 4517136"/>
                  <a:gd name="connsiteX178" fmla="*/ 1389888 w 4194048"/>
                  <a:gd name="connsiteY178" fmla="*/ 3919728 h 4517136"/>
                  <a:gd name="connsiteX179" fmla="*/ 1377696 w 4194048"/>
                  <a:gd name="connsiteY179" fmla="*/ 3858768 h 4517136"/>
                  <a:gd name="connsiteX180" fmla="*/ 1463040 w 4194048"/>
                  <a:gd name="connsiteY180" fmla="*/ 3712464 h 4517136"/>
                  <a:gd name="connsiteX181" fmla="*/ 1444752 w 4194048"/>
                  <a:gd name="connsiteY181" fmla="*/ 3675888 h 4517136"/>
                  <a:gd name="connsiteX182" fmla="*/ 1395984 w 4194048"/>
                  <a:gd name="connsiteY182" fmla="*/ 3596640 h 4517136"/>
                  <a:gd name="connsiteX183" fmla="*/ 1395984 w 4194048"/>
                  <a:gd name="connsiteY183" fmla="*/ 3535680 h 4517136"/>
                  <a:gd name="connsiteX184" fmla="*/ 1426464 w 4194048"/>
                  <a:gd name="connsiteY184" fmla="*/ 3425952 h 4517136"/>
                  <a:gd name="connsiteX185" fmla="*/ 1487424 w 4194048"/>
                  <a:gd name="connsiteY185" fmla="*/ 3364992 h 4517136"/>
                  <a:gd name="connsiteX186" fmla="*/ 1536192 w 4194048"/>
                  <a:gd name="connsiteY186" fmla="*/ 3364992 h 4517136"/>
                  <a:gd name="connsiteX187" fmla="*/ 1603248 w 4194048"/>
                  <a:gd name="connsiteY187" fmla="*/ 3407664 h 4517136"/>
                  <a:gd name="connsiteX188" fmla="*/ 1633728 w 4194048"/>
                  <a:gd name="connsiteY188" fmla="*/ 3444240 h 4517136"/>
                  <a:gd name="connsiteX189" fmla="*/ 1694688 w 4194048"/>
                  <a:gd name="connsiteY189" fmla="*/ 3413760 h 4517136"/>
                  <a:gd name="connsiteX190" fmla="*/ 1719072 w 4194048"/>
                  <a:gd name="connsiteY190" fmla="*/ 3377184 h 4517136"/>
                  <a:gd name="connsiteX191" fmla="*/ 1706880 w 4194048"/>
                  <a:gd name="connsiteY191" fmla="*/ 3297936 h 4517136"/>
                  <a:gd name="connsiteX192" fmla="*/ 1706880 w 4194048"/>
                  <a:gd name="connsiteY192" fmla="*/ 3297936 h 4517136"/>
                  <a:gd name="connsiteX193" fmla="*/ 1706880 w 4194048"/>
                  <a:gd name="connsiteY193" fmla="*/ 3224784 h 4517136"/>
                  <a:gd name="connsiteX194" fmla="*/ 1767840 w 4194048"/>
                  <a:gd name="connsiteY194" fmla="*/ 3157728 h 4517136"/>
                  <a:gd name="connsiteX195" fmla="*/ 1865376 w 4194048"/>
                  <a:gd name="connsiteY195" fmla="*/ 3127248 h 4517136"/>
                  <a:gd name="connsiteX196" fmla="*/ 2097024 w 4194048"/>
                  <a:gd name="connsiteY196" fmla="*/ 3078480 h 4517136"/>
                  <a:gd name="connsiteX197" fmla="*/ 2182368 w 4194048"/>
                  <a:gd name="connsiteY197" fmla="*/ 3096768 h 4517136"/>
                  <a:gd name="connsiteX198" fmla="*/ 2249424 w 4194048"/>
                  <a:gd name="connsiteY198" fmla="*/ 3163824 h 4517136"/>
                  <a:gd name="connsiteX199" fmla="*/ 2292096 w 4194048"/>
                  <a:gd name="connsiteY199" fmla="*/ 3322320 h 4517136"/>
                  <a:gd name="connsiteX200" fmla="*/ 2310384 w 4194048"/>
                  <a:gd name="connsiteY200" fmla="*/ 3413760 h 4517136"/>
                  <a:gd name="connsiteX201" fmla="*/ 2334768 w 4194048"/>
                  <a:gd name="connsiteY201" fmla="*/ 3493008 h 4517136"/>
                  <a:gd name="connsiteX202" fmla="*/ 2292096 w 4194048"/>
                  <a:gd name="connsiteY202" fmla="*/ 3614928 h 4517136"/>
                  <a:gd name="connsiteX203" fmla="*/ 2237232 w 4194048"/>
                  <a:gd name="connsiteY203" fmla="*/ 3621024 h 4517136"/>
                  <a:gd name="connsiteX204" fmla="*/ 2182368 w 4194048"/>
                  <a:gd name="connsiteY204" fmla="*/ 3694176 h 4517136"/>
                  <a:gd name="connsiteX205" fmla="*/ 2231136 w 4194048"/>
                  <a:gd name="connsiteY205" fmla="*/ 3749040 h 4517136"/>
                  <a:gd name="connsiteX206" fmla="*/ 2200656 w 4194048"/>
                  <a:gd name="connsiteY206" fmla="*/ 3816096 h 4517136"/>
                  <a:gd name="connsiteX207" fmla="*/ 2157984 w 4194048"/>
                  <a:gd name="connsiteY207" fmla="*/ 3822192 h 4517136"/>
                  <a:gd name="connsiteX208" fmla="*/ 2109216 w 4194048"/>
                  <a:gd name="connsiteY208" fmla="*/ 3938016 h 4517136"/>
                  <a:gd name="connsiteX209" fmla="*/ 2090928 w 4194048"/>
                  <a:gd name="connsiteY209" fmla="*/ 4035552 h 4517136"/>
                  <a:gd name="connsiteX210" fmla="*/ 2048256 w 4194048"/>
                  <a:gd name="connsiteY210" fmla="*/ 4059936 h 4517136"/>
                  <a:gd name="connsiteX211" fmla="*/ 1969008 w 4194048"/>
                  <a:gd name="connsiteY211" fmla="*/ 4084320 h 4517136"/>
                  <a:gd name="connsiteX212" fmla="*/ 1914144 w 4194048"/>
                  <a:gd name="connsiteY212" fmla="*/ 4066032 h 4517136"/>
                  <a:gd name="connsiteX213" fmla="*/ 1877568 w 4194048"/>
                  <a:gd name="connsiteY213" fmla="*/ 4023360 h 4517136"/>
                  <a:gd name="connsiteX214" fmla="*/ 1877568 w 4194048"/>
                  <a:gd name="connsiteY214" fmla="*/ 4023360 h 4517136"/>
                  <a:gd name="connsiteX215" fmla="*/ 1798320 w 4194048"/>
                  <a:gd name="connsiteY215" fmla="*/ 4041648 h 4517136"/>
                  <a:gd name="connsiteX216" fmla="*/ 1792224 w 4194048"/>
                  <a:gd name="connsiteY216" fmla="*/ 4126992 h 4517136"/>
                  <a:gd name="connsiteX217" fmla="*/ 1822704 w 4194048"/>
                  <a:gd name="connsiteY217" fmla="*/ 4200144 h 4517136"/>
                  <a:gd name="connsiteX218" fmla="*/ 1834896 w 4194048"/>
                  <a:gd name="connsiteY218" fmla="*/ 4297680 h 4517136"/>
                  <a:gd name="connsiteX219" fmla="*/ 1840992 w 4194048"/>
                  <a:gd name="connsiteY219" fmla="*/ 4395216 h 4517136"/>
                  <a:gd name="connsiteX220" fmla="*/ 1956816 w 4194048"/>
                  <a:gd name="connsiteY220" fmla="*/ 4468368 h 4517136"/>
                  <a:gd name="connsiteX221" fmla="*/ 2090928 w 4194048"/>
                  <a:gd name="connsiteY221" fmla="*/ 4407408 h 4517136"/>
                  <a:gd name="connsiteX222" fmla="*/ 2133600 w 4194048"/>
                  <a:gd name="connsiteY222" fmla="*/ 4425696 h 4517136"/>
                  <a:gd name="connsiteX223" fmla="*/ 2249424 w 4194048"/>
                  <a:gd name="connsiteY223" fmla="*/ 4492752 h 4517136"/>
                  <a:gd name="connsiteX224" fmla="*/ 2334768 w 4194048"/>
                  <a:gd name="connsiteY224" fmla="*/ 4517136 h 4517136"/>
                  <a:gd name="connsiteX225" fmla="*/ 2383536 w 4194048"/>
                  <a:gd name="connsiteY225" fmla="*/ 4468368 h 4517136"/>
                  <a:gd name="connsiteX226" fmla="*/ 2493264 w 4194048"/>
                  <a:gd name="connsiteY226" fmla="*/ 4468368 h 4517136"/>
                  <a:gd name="connsiteX227" fmla="*/ 2535936 w 4194048"/>
                  <a:gd name="connsiteY227" fmla="*/ 4309872 h 4517136"/>
                  <a:gd name="connsiteX228" fmla="*/ 2602992 w 4194048"/>
                  <a:gd name="connsiteY228" fmla="*/ 4273296 h 4517136"/>
                  <a:gd name="connsiteX229" fmla="*/ 2731008 w 4194048"/>
                  <a:gd name="connsiteY229" fmla="*/ 4334256 h 4517136"/>
                  <a:gd name="connsiteX230" fmla="*/ 2810256 w 4194048"/>
                  <a:gd name="connsiteY230" fmla="*/ 4358640 h 4517136"/>
                  <a:gd name="connsiteX231" fmla="*/ 2810256 w 4194048"/>
                  <a:gd name="connsiteY231" fmla="*/ 4358640 h 4517136"/>
                  <a:gd name="connsiteX232" fmla="*/ 2889504 w 4194048"/>
                  <a:gd name="connsiteY232" fmla="*/ 4291584 h 4517136"/>
                  <a:gd name="connsiteX233" fmla="*/ 2962656 w 4194048"/>
                  <a:gd name="connsiteY233" fmla="*/ 4291584 h 4517136"/>
                  <a:gd name="connsiteX234" fmla="*/ 3011424 w 4194048"/>
                  <a:gd name="connsiteY234" fmla="*/ 4297680 h 4517136"/>
                  <a:gd name="connsiteX235" fmla="*/ 2993136 w 4194048"/>
                  <a:gd name="connsiteY235" fmla="*/ 4267200 h 4517136"/>
                  <a:gd name="connsiteX236" fmla="*/ 2944368 w 4194048"/>
                  <a:gd name="connsiteY236" fmla="*/ 4212336 h 4517136"/>
                  <a:gd name="connsiteX237" fmla="*/ 2962656 w 4194048"/>
                  <a:gd name="connsiteY237" fmla="*/ 4169664 h 4517136"/>
                  <a:gd name="connsiteX238" fmla="*/ 3090672 w 4194048"/>
                  <a:gd name="connsiteY238" fmla="*/ 4120896 h 4517136"/>
                  <a:gd name="connsiteX239" fmla="*/ 3176016 w 4194048"/>
                  <a:gd name="connsiteY239" fmla="*/ 4066032 h 4517136"/>
                  <a:gd name="connsiteX240" fmla="*/ 3261360 w 4194048"/>
                  <a:gd name="connsiteY240" fmla="*/ 4072128 h 4517136"/>
                  <a:gd name="connsiteX241" fmla="*/ 3407664 w 4194048"/>
                  <a:gd name="connsiteY241" fmla="*/ 4090416 h 4517136"/>
                  <a:gd name="connsiteX242" fmla="*/ 3486912 w 4194048"/>
                  <a:gd name="connsiteY242" fmla="*/ 4139184 h 4517136"/>
                  <a:gd name="connsiteX243" fmla="*/ 3480816 w 4194048"/>
                  <a:gd name="connsiteY243" fmla="*/ 4206240 h 4517136"/>
                  <a:gd name="connsiteX244" fmla="*/ 3480816 w 4194048"/>
                  <a:gd name="connsiteY244" fmla="*/ 4206240 h 4517136"/>
                  <a:gd name="connsiteX245" fmla="*/ 3553968 w 4194048"/>
                  <a:gd name="connsiteY245" fmla="*/ 4236720 h 4517136"/>
                  <a:gd name="connsiteX246" fmla="*/ 3645408 w 4194048"/>
                  <a:gd name="connsiteY246" fmla="*/ 4194048 h 4517136"/>
                  <a:gd name="connsiteX247" fmla="*/ 3718560 w 4194048"/>
                  <a:gd name="connsiteY247" fmla="*/ 4187952 h 4517136"/>
                  <a:gd name="connsiteX248" fmla="*/ 3858768 w 4194048"/>
                  <a:gd name="connsiteY248" fmla="*/ 4236720 h 4517136"/>
                  <a:gd name="connsiteX249" fmla="*/ 3895344 w 4194048"/>
                  <a:gd name="connsiteY249" fmla="*/ 4267200 h 4517136"/>
                  <a:gd name="connsiteX250" fmla="*/ 3913632 w 4194048"/>
                  <a:gd name="connsiteY250" fmla="*/ 4261104 h 4517136"/>
                  <a:gd name="connsiteX251" fmla="*/ 3913632 w 4194048"/>
                  <a:gd name="connsiteY251" fmla="*/ 4200144 h 4517136"/>
                  <a:gd name="connsiteX252" fmla="*/ 3968496 w 4194048"/>
                  <a:gd name="connsiteY252" fmla="*/ 4120896 h 4517136"/>
                  <a:gd name="connsiteX253" fmla="*/ 3980688 w 4194048"/>
                  <a:gd name="connsiteY253" fmla="*/ 4035552 h 4517136"/>
                  <a:gd name="connsiteX254" fmla="*/ 4023360 w 4194048"/>
                  <a:gd name="connsiteY254" fmla="*/ 3889248 h 4517136"/>
                  <a:gd name="connsiteX255" fmla="*/ 4059936 w 4194048"/>
                  <a:gd name="connsiteY255" fmla="*/ 3694176 h 4517136"/>
                  <a:gd name="connsiteX256" fmla="*/ 4102608 w 4194048"/>
                  <a:gd name="connsiteY256" fmla="*/ 3456432 h 4517136"/>
                  <a:gd name="connsiteX257" fmla="*/ 4145280 w 4194048"/>
                  <a:gd name="connsiteY257" fmla="*/ 3304032 h 4517136"/>
                  <a:gd name="connsiteX258" fmla="*/ 4175760 w 4194048"/>
                  <a:gd name="connsiteY258" fmla="*/ 3194304 h 4517136"/>
                  <a:gd name="connsiteX259" fmla="*/ 4194048 w 4194048"/>
                  <a:gd name="connsiteY259" fmla="*/ 3133344 h 4517136"/>
                  <a:gd name="connsiteX260" fmla="*/ 4175760 w 4194048"/>
                  <a:gd name="connsiteY260" fmla="*/ 3035808 h 4517136"/>
                  <a:gd name="connsiteX261" fmla="*/ 4163568 w 4194048"/>
                  <a:gd name="connsiteY261" fmla="*/ 2956560 h 4517136"/>
                  <a:gd name="connsiteX262" fmla="*/ 4139184 w 4194048"/>
                  <a:gd name="connsiteY262" fmla="*/ 2913888 h 4517136"/>
                  <a:gd name="connsiteX263" fmla="*/ 4096512 w 4194048"/>
                  <a:gd name="connsiteY263" fmla="*/ 2944368 h 4517136"/>
                  <a:gd name="connsiteX264" fmla="*/ 4059936 w 4194048"/>
                  <a:gd name="connsiteY264" fmla="*/ 3048000 h 4517136"/>
                  <a:gd name="connsiteX265" fmla="*/ 3998976 w 4194048"/>
                  <a:gd name="connsiteY265" fmla="*/ 3127248 h 4517136"/>
                  <a:gd name="connsiteX266" fmla="*/ 3925824 w 4194048"/>
                  <a:gd name="connsiteY266" fmla="*/ 3182112 h 4517136"/>
                  <a:gd name="connsiteX267" fmla="*/ 3858768 w 4194048"/>
                  <a:gd name="connsiteY267" fmla="*/ 3182112 h 4517136"/>
                  <a:gd name="connsiteX268" fmla="*/ 3822192 w 4194048"/>
                  <a:gd name="connsiteY268" fmla="*/ 3102864 h 4517136"/>
                  <a:gd name="connsiteX269" fmla="*/ 3834384 w 4194048"/>
                  <a:gd name="connsiteY269" fmla="*/ 2999232 h 4517136"/>
                  <a:gd name="connsiteX270" fmla="*/ 3852672 w 4194048"/>
                  <a:gd name="connsiteY270" fmla="*/ 2901696 h 4517136"/>
                  <a:gd name="connsiteX271" fmla="*/ 3779520 w 4194048"/>
                  <a:gd name="connsiteY271" fmla="*/ 2761488 h 4517136"/>
                  <a:gd name="connsiteX272" fmla="*/ 3718560 w 4194048"/>
                  <a:gd name="connsiteY272" fmla="*/ 2627376 h 4517136"/>
                  <a:gd name="connsiteX273" fmla="*/ 3742944 w 4194048"/>
                  <a:gd name="connsiteY273" fmla="*/ 2542032 h 4517136"/>
                  <a:gd name="connsiteX274" fmla="*/ 3742944 w 4194048"/>
                  <a:gd name="connsiteY274" fmla="*/ 2468880 h 4517136"/>
                  <a:gd name="connsiteX275" fmla="*/ 3712464 w 4194048"/>
                  <a:gd name="connsiteY275" fmla="*/ 2231136 h 4517136"/>
                  <a:gd name="connsiteX276" fmla="*/ 3724656 w 4194048"/>
                  <a:gd name="connsiteY276" fmla="*/ 2151888 h 4517136"/>
                  <a:gd name="connsiteX277" fmla="*/ 3834003 w 4194048"/>
                  <a:gd name="connsiteY277" fmla="*/ 2026539 h 4517136"/>
                  <a:gd name="connsiteX278" fmla="*/ 3879342 w 4194048"/>
                  <a:gd name="connsiteY278" fmla="*/ 1925574 h 4517136"/>
                  <a:gd name="connsiteX279" fmla="*/ 3880104 w 4194048"/>
                  <a:gd name="connsiteY279" fmla="*/ 1745361 h 4517136"/>
                  <a:gd name="connsiteX280" fmla="*/ 3895344 w 4194048"/>
                  <a:gd name="connsiteY280" fmla="*/ 1627632 h 4517136"/>
                  <a:gd name="connsiteX0" fmla="*/ 3895344 w 4194048"/>
                  <a:gd name="connsiteY0" fmla="*/ 1627632 h 4517136"/>
                  <a:gd name="connsiteX1" fmla="*/ 3858768 w 4194048"/>
                  <a:gd name="connsiteY1" fmla="*/ 1548384 h 4517136"/>
                  <a:gd name="connsiteX2" fmla="*/ 3852672 w 4194048"/>
                  <a:gd name="connsiteY2" fmla="*/ 1487424 h 4517136"/>
                  <a:gd name="connsiteX3" fmla="*/ 3828288 w 4194048"/>
                  <a:gd name="connsiteY3" fmla="*/ 1438656 h 4517136"/>
                  <a:gd name="connsiteX4" fmla="*/ 3785616 w 4194048"/>
                  <a:gd name="connsiteY4" fmla="*/ 1408176 h 4517136"/>
                  <a:gd name="connsiteX5" fmla="*/ 3749040 w 4194048"/>
                  <a:gd name="connsiteY5" fmla="*/ 1395984 h 4517136"/>
                  <a:gd name="connsiteX6" fmla="*/ 3706368 w 4194048"/>
                  <a:gd name="connsiteY6" fmla="*/ 1426464 h 4517136"/>
                  <a:gd name="connsiteX7" fmla="*/ 3706368 w 4194048"/>
                  <a:gd name="connsiteY7" fmla="*/ 1426464 h 4517136"/>
                  <a:gd name="connsiteX8" fmla="*/ 3535680 w 4194048"/>
                  <a:gd name="connsiteY8" fmla="*/ 1365504 h 4517136"/>
                  <a:gd name="connsiteX9" fmla="*/ 3499104 w 4194048"/>
                  <a:gd name="connsiteY9" fmla="*/ 1322832 h 4517136"/>
                  <a:gd name="connsiteX10" fmla="*/ 3511296 w 4194048"/>
                  <a:gd name="connsiteY10" fmla="*/ 1255776 h 4517136"/>
                  <a:gd name="connsiteX11" fmla="*/ 3480816 w 4194048"/>
                  <a:gd name="connsiteY11" fmla="*/ 1158240 h 4517136"/>
                  <a:gd name="connsiteX12" fmla="*/ 3450336 w 4194048"/>
                  <a:gd name="connsiteY12" fmla="*/ 1085088 h 4517136"/>
                  <a:gd name="connsiteX13" fmla="*/ 3462528 w 4194048"/>
                  <a:gd name="connsiteY13" fmla="*/ 1011936 h 4517136"/>
                  <a:gd name="connsiteX14" fmla="*/ 3505200 w 4194048"/>
                  <a:gd name="connsiteY14" fmla="*/ 957072 h 4517136"/>
                  <a:gd name="connsiteX15" fmla="*/ 3517392 w 4194048"/>
                  <a:gd name="connsiteY15" fmla="*/ 920496 h 4517136"/>
                  <a:gd name="connsiteX16" fmla="*/ 3517392 w 4194048"/>
                  <a:gd name="connsiteY16" fmla="*/ 920496 h 4517136"/>
                  <a:gd name="connsiteX17" fmla="*/ 3499104 w 4194048"/>
                  <a:gd name="connsiteY17" fmla="*/ 865632 h 4517136"/>
                  <a:gd name="connsiteX18" fmla="*/ 3505200 w 4194048"/>
                  <a:gd name="connsiteY18" fmla="*/ 816864 h 4517136"/>
                  <a:gd name="connsiteX19" fmla="*/ 3486912 w 4194048"/>
                  <a:gd name="connsiteY19" fmla="*/ 786384 h 4517136"/>
                  <a:gd name="connsiteX20" fmla="*/ 3438144 w 4194048"/>
                  <a:gd name="connsiteY20" fmla="*/ 804672 h 4517136"/>
                  <a:gd name="connsiteX21" fmla="*/ 3389376 w 4194048"/>
                  <a:gd name="connsiteY21" fmla="*/ 816864 h 4517136"/>
                  <a:gd name="connsiteX22" fmla="*/ 3291840 w 4194048"/>
                  <a:gd name="connsiteY22" fmla="*/ 786384 h 4517136"/>
                  <a:gd name="connsiteX23" fmla="*/ 3230880 w 4194048"/>
                  <a:gd name="connsiteY23" fmla="*/ 737616 h 4517136"/>
                  <a:gd name="connsiteX24" fmla="*/ 3206496 w 4194048"/>
                  <a:gd name="connsiteY24" fmla="*/ 664464 h 4517136"/>
                  <a:gd name="connsiteX25" fmla="*/ 3133344 w 4194048"/>
                  <a:gd name="connsiteY25" fmla="*/ 615696 h 4517136"/>
                  <a:gd name="connsiteX26" fmla="*/ 3072384 w 4194048"/>
                  <a:gd name="connsiteY26" fmla="*/ 548640 h 4517136"/>
                  <a:gd name="connsiteX27" fmla="*/ 3035808 w 4194048"/>
                  <a:gd name="connsiteY27" fmla="*/ 420624 h 4517136"/>
                  <a:gd name="connsiteX28" fmla="*/ 3037332 w 4194048"/>
                  <a:gd name="connsiteY28" fmla="*/ 353568 h 4517136"/>
                  <a:gd name="connsiteX29" fmla="*/ 3076194 w 4194048"/>
                  <a:gd name="connsiteY29" fmla="*/ 283845 h 4517136"/>
                  <a:gd name="connsiteX30" fmla="*/ 3115056 w 4194048"/>
                  <a:gd name="connsiteY30" fmla="*/ 249936 h 4517136"/>
                  <a:gd name="connsiteX31" fmla="*/ 3139440 w 4194048"/>
                  <a:gd name="connsiteY31" fmla="*/ 243840 h 4517136"/>
                  <a:gd name="connsiteX32" fmla="*/ 3212592 w 4194048"/>
                  <a:gd name="connsiteY32" fmla="*/ 268224 h 4517136"/>
                  <a:gd name="connsiteX33" fmla="*/ 3267456 w 4194048"/>
                  <a:gd name="connsiteY33" fmla="*/ 249936 h 4517136"/>
                  <a:gd name="connsiteX34" fmla="*/ 3273552 w 4194048"/>
                  <a:gd name="connsiteY34" fmla="*/ 219456 h 4517136"/>
                  <a:gd name="connsiteX35" fmla="*/ 3163824 w 4194048"/>
                  <a:gd name="connsiteY35" fmla="*/ 170688 h 4517136"/>
                  <a:gd name="connsiteX36" fmla="*/ 3115056 w 4194048"/>
                  <a:gd name="connsiteY36" fmla="*/ 146304 h 4517136"/>
                  <a:gd name="connsiteX37" fmla="*/ 3072384 w 4194048"/>
                  <a:gd name="connsiteY37" fmla="*/ 158496 h 4517136"/>
                  <a:gd name="connsiteX38" fmla="*/ 3035808 w 4194048"/>
                  <a:gd name="connsiteY38" fmla="*/ 207264 h 4517136"/>
                  <a:gd name="connsiteX39" fmla="*/ 2980944 w 4194048"/>
                  <a:gd name="connsiteY39" fmla="*/ 207264 h 4517136"/>
                  <a:gd name="connsiteX40" fmla="*/ 2822448 w 4194048"/>
                  <a:gd name="connsiteY40" fmla="*/ 176784 h 4517136"/>
                  <a:gd name="connsiteX41" fmla="*/ 2761488 w 4194048"/>
                  <a:gd name="connsiteY41" fmla="*/ 170688 h 4517136"/>
                  <a:gd name="connsiteX42" fmla="*/ 2700528 w 4194048"/>
                  <a:gd name="connsiteY42" fmla="*/ 152400 h 4517136"/>
                  <a:gd name="connsiteX43" fmla="*/ 2688336 w 4194048"/>
                  <a:gd name="connsiteY43" fmla="*/ 140208 h 4517136"/>
                  <a:gd name="connsiteX44" fmla="*/ 2651760 w 4194048"/>
                  <a:gd name="connsiteY44" fmla="*/ 182880 h 4517136"/>
                  <a:gd name="connsiteX45" fmla="*/ 2633472 w 4194048"/>
                  <a:gd name="connsiteY45" fmla="*/ 188976 h 4517136"/>
                  <a:gd name="connsiteX46" fmla="*/ 2572512 w 4194048"/>
                  <a:gd name="connsiteY46" fmla="*/ 195072 h 4517136"/>
                  <a:gd name="connsiteX47" fmla="*/ 2554224 w 4194048"/>
                  <a:gd name="connsiteY47" fmla="*/ 140208 h 4517136"/>
                  <a:gd name="connsiteX48" fmla="*/ 2535936 w 4194048"/>
                  <a:gd name="connsiteY48" fmla="*/ 97536 h 4517136"/>
                  <a:gd name="connsiteX49" fmla="*/ 2493264 w 4194048"/>
                  <a:gd name="connsiteY49" fmla="*/ 73152 h 4517136"/>
                  <a:gd name="connsiteX50" fmla="*/ 2468880 w 4194048"/>
                  <a:gd name="connsiteY50" fmla="*/ 36576 h 4517136"/>
                  <a:gd name="connsiteX51" fmla="*/ 2456688 w 4194048"/>
                  <a:gd name="connsiteY51" fmla="*/ 0 h 4517136"/>
                  <a:gd name="connsiteX52" fmla="*/ 2426208 w 4194048"/>
                  <a:gd name="connsiteY52" fmla="*/ 0 h 4517136"/>
                  <a:gd name="connsiteX53" fmla="*/ 2292096 w 4194048"/>
                  <a:gd name="connsiteY53" fmla="*/ 30480 h 4517136"/>
                  <a:gd name="connsiteX54" fmla="*/ 2292096 w 4194048"/>
                  <a:gd name="connsiteY54" fmla="*/ 60960 h 4517136"/>
                  <a:gd name="connsiteX55" fmla="*/ 2316480 w 4194048"/>
                  <a:gd name="connsiteY55" fmla="*/ 109728 h 4517136"/>
                  <a:gd name="connsiteX56" fmla="*/ 2328672 w 4194048"/>
                  <a:gd name="connsiteY56" fmla="*/ 164592 h 4517136"/>
                  <a:gd name="connsiteX57" fmla="*/ 2298192 w 4194048"/>
                  <a:gd name="connsiteY57" fmla="*/ 243840 h 4517136"/>
                  <a:gd name="connsiteX58" fmla="*/ 2261616 w 4194048"/>
                  <a:gd name="connsiteY58" fmla="*/ 286512 h 4517136"/>
                  <a:gd name="connsiteX59" fmla="*/ 2206752 w 4194048"/>
                  <a:gd name="connsiteY59" fmla="*/ 292608 h 4517136"/>
                  <a:gd name="connsiteX60" fmla="*/ 2072640 w 4194048"/>
                  <a:gd name="connsiteY60" fmla="*/ 243840 h 4517136"/>
                  <a:gd name="connsiteX61" fmla="*/ 2042160 w 4194048"/>
                  <a:gd name="connsiteY61" fmla="*/ 237744 h 4517136"/>
                  <a:gd name="connsiteX62" fmla="*/ 1999488 w 4194048"/>
                  <a:gd name="connsiteY62" fmla="*/ 262128 h 4517136"/>
                  <a:gd name="connsiteX63" fmla="*/ 1944624 w 4194048"/>
                  <a:gd name="connsiteY63" fmla="*/ 262128 h 4517136"/>
                  <a:gd name="connsiteX64" fmla="*/ 1908048 w 4194048"/>
                  <a:gd name="connsiteY64" fmla="*/ 316992 h 4517136"/>
                  <a:gd name="connsiteX65" fmla="*/ 1847088 w 4194048"/>
                  <a:gd name="connsiteY65" fmla="*/ 365760 h 4517136"/>
                  <a:gd name="connsiteX66" fmla="*/ 1749552 w 4194048"/>
                  <a:gd name="connsiteY66" fmla="*/ 414528 h 4517136"/>
                  <a:gd name="connsiteX67" fmla="*/ 1652016 w 4194048"/>
                  <a:gd name="connsiteY67" fmla="*/ 487680 h 4517136"/>
                  <a:gd name="connsiteX68" fmla="*/ 1578864 w 4194048"/>
                  <a:gd name="connsiteY68" fmla="*/ 530352 h 4517136"/>
                  <a:gd name="connsiteX69" fmla="*/ 1536192 w 4194048"/>
                  <a:gd name="connsiteY69" fmla="*/ 609600 h 4517136"/>
                  <a:gd name="connsiteX70" fmla="*/ 1524000 w 4194048"/>
                  <a:gd name="connsiteY70" fmla="*/ 672846 h 4517136"/>
                  <a:gd name="connsiteX71" fmla="*/ 1505712 w 4194048"/>
                  <a:gd name="connsiteY71" fmla="*/ 707517 h 4517136"/>
                  <a:gd name="connsiteX72" fmla="*/ 1536192 w 4194048"/>
                  <a:gd name="connsiteY72" fmla="*/ 731520 h 4517136"/>
                  <a:gd name="connsiteX73" fmla="*/ 1566672 w 4194048"/>
                  <a:gd name="connsiteY73" fmla="*/ 780288 h 4517136"/>
                  <a:gd name="connsiteX74" fmla="*/ 1554480 w 4194048"/>
                  <a:gd name="connsiteY74" fmla="*/ 847344 h 4517136"/>
                  <a:gd name="connsiteX75" fmla="*/ 1499616 w 4194048"/>
                  <a:gd name="connsiteY75" fmla="*/ 914400 h 4517136"/>
                  <a:gd name="connsiteX76" fmla="*/ 1420368 w 4194048"/>
                  <a:gd name="connsiteY76" fmla="*/ 950976 h 4517136"/>
                  <a:gd name="connsiteX77" fmla="*/ 1283970 w 4194048"/>
                  <a:gd name="connsiteY77" fmla="*/ 957834 h 4517136"/>
                  <a:gd name="connsiteX78" fmla="*/ 1207008 w 4194048"/>
                  <a:gd name="connsiteY78" fmla="*/ 963168 h 4517136"/>
                  <a:gd name="connsiteX79" fmla="*/ 1194816 w 4194048"/>
                  <a:gd name="connsiteY79" fmla="*/ 932688 h 4517136"/>
                  <a:gd name="connsiteX80" fmla="*/ 1200531 w 4194048"/>
                  <a:gd name="connsiteY80" fmla="*/ 877062 h 4517136"/>
                  <a:gd name="connsiteX81" fmla="*/ 1158240 w 4194048"/>
                  <a:gd name="connsiteY81" fmla="*/ 859536 h 4517136"/>
                  <a:gd name="connsiteX82" fmla="*/ 1103376 w 4194048"/>
                  <a:gd name="connsiteY82" fmla="*/ 822960 h 4517136"/>
                  <a:gd name="connsiteX83" fmla="*/ 1078992 w 4194048"/>
                  <a:gd name="connsiteY83" fmla="*/ 774192 h 4517136"/>
                  <a:gd name="connsiteX84" fmla="*/ 1030224 w 4194048"/>
                  <a:gd name="connsiteY84" fmla="*/ 780288 h 4517136"/>
                  <a:gd name="connsiteX85" fmla="*/ 999744 w 4194048"/>
                  <a:gd name="connsiteY85" fmla="*/ 822960 h 4517136"/>
                  <a:gd name="connsiteX86" fmla="*/ 987552 w 4194048"/>
                  <a:gd name="connsiteY86" fmla="*/ 871728 h 4517136"/>
                  <a:gd name="connsiteX87" fmla="*/ 969264 w 4194048"/>
                  <a:gd name="connsiteY87" fmla="*/ 920496 h 4517136"/>
                  <a:gd name="connsiteX88" fmla="*/ 926592 w 4194048"/>
                  <a:gd name="connsiteY88" fmla="*/ 926592 h 4517136"/>
                  <a:gd name="connsiteX89" fmla="*/ 829056 w 4194048"/>
                  <a:gd name="connsiteY89" fmla="*/ 914400 h 4517136"/>
                  <a:gd name="connsiteX90" fmla="*/ 755904 w 4194048"/>
                  <a:gd name="connsiteY90" fmla="*/ 877824 h 4517136"/>
                  <a:gd name="connsiteX91" fmla="*/ 731520 w 4194048"/>
                  <a:gd name="connsiteY91" fmla="*/ 902208 h 4517136"/>
                  <a:gd name="connsiteX92" fmla="*/ 713232 w 4194048"/>
                  <a:gd name="connsiteY92" fmla="*/ 932688 h 4517136"/>
                  <a:gd name="connsiteX93" fmla="*/ 694944 w 4194048"/>
                  <a:gd name="connsiteY93" fmla="*/ 932688 h 4517136"/>
                  <a:gd name="connsiteX94" fmla="*/ 640080 w 4194048"/>
                  <a:gd name="connsiteY94" fmla="*/ 926592 h 4517136"/>
                  <a:gd name="connsiteX95" fmla="*/ 597408 w 4194048"/>
                  <a:gd name="connsiteY95" fmla="*/ 1005840 h 4517136"/>
                  <a:gd name="connsiteX96" fmla="*/ 609600 w 4194048"/>
                  <a:gd name="connsiteY96" fmla="*/ 1054608 h 4517136"/>
                  <a:gd name="connsiteX97" fmla="*/ 658368 w 4194048"/>
                  <a:gd name="connsiteY97" fmla="*/ 1103376 h 4517136"/>
                  <a:gd name="connsiteX98" fmla="*/ 670560 w 4194048"/>
                  <a:gd name="connsiteY98" fmla="*/ 1176528 h 4517136"/>
                  <a:gd name="connsiteX99" fmla="*/ 670560 w 4194048"/>
                  <a:gd name="connsiteY99" fmla="*/ 1176528 h 4517136"/>
                  <a:gd name="connsiteX100" fmla="*/ 591312 w 4194048"/>
                  <a:gd name="connsiteY100" fmla="*/ 1225296 h 4517136"/>
                  <a:gd name="connsiteX101" fmla="*/ 505968 w 4194048"/>
                  <a:gd name="connsiteY101" fmla="*/ 1213104 h 4517136"/>
                  <a:gd name="connsiteX102" fmla="*/ 420624 w 4194048"/>
                  <a:gd name="connsiteY102" fmla="*/ 1176528 h 4517136"/>
                  <a:gd name="connsiteX103" fmla="*/ 390144 w 4194048"/>
                  <a:gd name="connsiteY103" fmla="*/ 1194816 h 4517136"/>
                  <a:gd name="connsiteX104" fmla="*/ 371856 w 4194048"/>
                  <a:gd name="connsiteY104" fmla="*/ 1255776 h 4517136"/>
                  <a:gd name="connsiteX105" fmla="*/ 329184 w 4194048"/>
                  <a:gd name="connsiteY105" fmla="*/ 1292352 h 4517136"/>
                  <a:gd name="connsiteX106" fmla="*/ 201168 w 4194048"/>
                  <a:gd name="connsiteY106" fmla="*/ 1304544 h 4517136"/>
                  <a:gd name="connsiteX107" fmla="*/ 188976 w 4194048"/>
                  <a:gd name="connsiteY107" fmla="*/ 1335024 h 4517136"/>
                  <a:gd name="connsiteX108" fmla="*/ 213360 w 4194048"/>
                  <a:gd name="connsiteY108" fmla="*/ 1402080 h 4517136"/>
                  <a:gd name="connsiteX109" fmla="*/ 207264 w 4194048"/>
                  <a:gd name="connsiteY109" fmla="*/ 1463040 h 4517136"/>
                  <a:gd name="connsiteX110" fmla="*/ 97536 w 4194048"/>
                  <a:gd name="connsiteY110" fmla="*/ 1493520 h 4517136"/>
                  <a:gd name="connsiteX111" fmla="*/ 36576 w 4194048"/>
                  <a:gd name="connsiteY111" fmla="*/ 1524000 h 4517136"/>
                  <a:gd name="connsiteX112" fmla="*/ 0 w 4194048"/>
                  <a:gd name="connsiteY112" fmla="*/ 1548384 h 4517136"/>
                  <a:gd name="connsiteX113" fmla="*/ 91440 w 4194048"/>
                  <a:gd name="connsiteY113" fmla="*/ 1591056 h 4517136"/>
                  <a:gd name="connsiteX114" fmla="*/ 170688 w 4194048"/>
                  <a:gd name="connsiteY114" fmla="*/ 1615440 h 4517136"/>
                  <a:gd name="connsiteX115" fmla="*/ 195072 w 4194048"/>
                  <a:gd name="connsiteY115" fmla="*/ 1658112 h 4517136"/>
                  <a:gd name="connsiteX116" fmla="*/ 231648 w 4194048"/>
                  <a:gd name="connsiteY116" fmla="*/ 1700784 h 4517136"/>
                  <a:gd name="connsiteX117" fmla="*/ 268224 w 4194048"/>
                  <a:gd name="connsiteY117" fmla="*/ 1755648 h 4517136"/>
                  <a:gd name="connsiteX118" fmla="*/ 237744 w 4194048"/>
                  <a:gd name="connsiteY118" fmla="*/ 1810512 h 4517136"/>
                  <a:gd name="connsiteX119" fmla="*/ 188976 w 4194048"/>
                  <a:gd name="connsiteY119" fmla="*/ 1840992 h 4517136"/>
                  <a:gd name="connsiteX120" fmla="*/ 207264 w 4194048"/>
                  <a:gd name="connsiteY120" fmla="*/ 1901952 h 4517136"/>
                  <a:gd name="connsiteX121" fmla="*/ 213360 w 4194048"/>
                  <a:gd name="connsiteY121" fmla="*/ 2011680 h 4517136"/>
                  <a:gd name="connsiteX122" fmla="*/ 207264 w 4194048"/>
                  <a:gd name="connsiteY122" fmla="*/ 2090928 h 4517136"/>
                  <a:gd name="connsiteX123" fmla="*/ 188976 w 4194048"/>
                  <a:gd name="connsiteY123" fmla="*/ 2139696 h 4517136"/>
                  <a:gd name="connsiteX124" fmla="*/ 219456 w 4194048"/>
                  <a:gd name="connsiteY124" fmla="*/ 2206752 h 4517136"/>
                  <a:gd name="connsiteX125" fmla="*/ 213360 w 4194048"/>
                  <a:gd name="connsiteY125" fmla="*/ 2273808 h 4517136"/>
                  <a:gd name="connsiteX126" fmla="*/ 146304 w 4194048"/>
                  <a:gd name="connsiteY126" fmla="*/ 2316480 h 4517136"/>
                  <a:gd name="connsiteX127" fmla="*/ 121920 w 4194048"/>
                  <a:gd name="connsiteY127" fmla="*/ 2353056 h 4517136"/>
                  <a:gd name="connsiteX128" fmla="*/ 115824 w 4194048"/>
                  <a:gd name="connsiteY128" fmla="*/ 2432304 h 4517136"/>
                  <a:gd name="connsiteX129" fmla="*/ 152400 w 4194048"/>
                  <a:gd name="connsiteY129" fmla="*/ 2456688 h 4517136"/>
                  <a:gd name="connsiteX130" fmla="*/ 176784 w 4194048"/>
                  <a:gd name="connsiteY130" fmla="*/ 2414016 h 4517136"/>
                  <a:gd name="connsiteX131" fmla="*/ 249936 w 4194048"/>
                  <a:gd name="connsiteY131" fmla="*/ 2426208 h 4517136"/>
                  <a:gd name="connsiteX132" fmla="*/ 365760 w 4194048"/>
                  <a:gd name="connsiteY132" fmla="*/ 2517648 h 4517136"/>
                  <a:gd name="connsiteX133" fmla="*/ 420624 w 4194048"/>
                  <a:gd name="connsiteY133" fmla="*/ 2511552 h 4517136"/>
                  <a:gd name="connsiteX134" fmla="*/ 493776 w 4194048"/>
                  <a:gd name="connsiteY134" fmla="*/ 2487168 h 4517136"/>
                  <a:gd name="connsiteX135" fmla="*/ 548640 w 4194048"/>
                  <a:gd name="connsiteY135" fmla="*/ 2474976 h 4517136"/>
                  <a:gd name="connsiteX136" fmla="*/ 579120 w 4194048"/>
                  <a:gd name="connsiteY136" fmla="*/ 2535936 h 4517136"/>
                  <a:gd name="connsiteX137" fmla="*/ 591312 w 4194048"/>
                  <a:gd name="connsiteY137" fmla="*/ 2602992 h 4517136"/>
                  <a:gd name="connsiteX138" fmla="*/ 633984 w 4194048"/>
                  <a:gd name="connsiteY138" fmla="*/ 2657856 h 4517136"/>
                  <a:gd name="connsiteX139" fmla="*/ 640080 w 4194048"/>
                  <a:gd name="connsiteY139" fmla="*/ 2724912 h 4517136"/>
                  <a:gd name="connsiteX140" fmla="*/ 591312 w 4194048"/>
                  <a:gd name="connsiteY140" fmla="*/ 2737104 h 4517136"/>
                  <a:gd name="connsiteX141" fmla="*/ 499872 w 4194048"/>
                  <a:gd name="connsiteY141" fmla="*/ 2718816 h 4517136"/>
                  <a:gd name="connsiteX142" fmla="*/ 475488 w 4194048"/>
                  <a:gd name="connsiteY142" fmla="*/ 2761488 h 4517136"/>
                  <a:gd name="connsiteX143" fmla="*/ 475488 w 4194048"/>
                  <a:gd name="connsiteY143" fmla="*/ 2761488 h 4517136"/>
                  <a:gd name="connsiteX144" fmla="*/ 493776 w 4194048"/>
                  <a:gd name="connsiteY144" fmla="*/ 2871216 h 4517136"/>
                  <a:gd name="connsiteX145" fmla="*/ 469392 w 4194048"/>
                  <a:gd name="connsiteY145" fmla="*/ 2926080 h 4517136"/>
                  <a:gd name="connsiteX146" fmla="*/ 402336 w 4194048"/>
                  <a:gd name="connsiteY146" fmla="*/ 2962656 h 4517136"/>
                  <a:gd name="connsiteX147" fmla="*/ 390144 w 4194048"/>
                  <a:gd name="connsiteY147" fmla="*/ 3054096 h 4517136"/>
                  <a:gd name="connsiteX148" fmla="*/ 347472 w 4194048"/>
                  <a:gd name="connsiteY148" fmla="*/ 3145536 h 4517136"/>
                  <a:gd name="connsiteX149" fmla="*/ 298704 w 4194048"/>
                  <a:gd name="connsiteY149" fmla="*/ 3176016 h 4517136"/>
                  <a:gd name="connsiteX150" fmla="*/ 249936 w 4194048"/>
                  <a:gd name="connsiteY150" fmla="*/ 3169920 h 4517136"/>
                  <a:gd name="connsiteX151" fmla="*/ 329184 w 4194048"/>
                  <a:gd name="connsiteY151" fmla="*/ 3291840 h 4517136"/>
                  <a:gd name="connsiteX152" fmla="*/ 359664 w 4194048"/>
                  <a:gd name="connsiteY152" fmla="*/ 3407664 h 4517136"/>
                  <a:gd name="connsiteX153" fmla="*/ 359664 w 4194048"/>
                  <a:gd name="connsiteY153" fmla="*/ 3444240 h 4517136"/>
                  <a:gd name="connsiteX154" fmla="*/ 323088 w 4194048"/>
                  <a:gd name="connsiteY154" fmla="*/ 3493008 h 4517136"/>
                  <a:gd name="connsiteX155" fmla="*/ 371856 w 4194048"/>
                  <a:gd name="connsiteY155" fmla="*/ 3596640 h 4517136"/>
                  <a:gd name="connsiteX156" fmla="*/ 432816 w 4194048"/>
                  <a:gd name="connsiteY156" fmla="*/ 3633216 h 4517136"/>
                  <a:gd name="connsiteX157" fmla="*/ 621792 w 4194048"/>
                  <a:gd name="connsiteY157" fmla="*/ 3675888 h 4517136"/>
                  <a:gd name="connsiteX158" fmla="*/ 786384 w 4194048"/>
                  <a:gd name="connsiteY158" fmla="*/ 3736848 h 4517136"/>
                  <a:gd name="connsiteX159" fmla="*/ 841248 w 4194048"/>
                  <a:gd name="connsiteY159" fmla="*/ 3803904 h 4517136"/>
                  <a:gd name="connsiteX160" fmla="*/ 914400 w 4194048"/>
                  <a:gd name="connsiteY160" fmla="*/ 3919728 h 4517136"/>
                  <a:gd name="connsiteX161" fmla="*/ 1011936 w 4194048"/>
                  <a:gd name="connsiteY161" fmla="*/ 3992880 h 4517136"/>
                  <a:gd name="connsiteX162" fmla="*/ 1024128 w 4194048"/>
                  <a:gd name="connsiteY162" fmla="*/ 4041648 h 4517136"/>
                  <a:gd name="connsiteX163" fmla="*/ 1018032 w 4194048"/>
                  <a:gd name="connsiteY163" fmla="*/ 4126992 h 4517136"/>
                  <a:gd name="connsiteX164" fmla="*/ 999744 w 4194048"/>
                  <a:gd name="connsiteY164" fmla="*/ 4212336 h 4517136"/>
                  <a:gd name="connsiteX165" fmla="*/ 1054608 w 4194048"/>
                  <a:gd name="connsiteY165" fmla="*/ 4255008 h 4517136"/>
                  <a:gd name="connsiteX166" fmla="*/ 1133856 w 4194048"/>
                  <a:gd name="connsiteY166" fmla="*/ 4248912 h 4517136"/>
                  <a:gd name="connsiteX167" fmla="*/ 1200912 w 4194048"/>
                  <a:gd name="connsiteY167" fmla="*/ 4236720 h 4517136"/>
                  <a:gd name="connsiteX168" fmla="*/ 1298448 w 4194048"/>
                  <a:gd name="connsiteY168" fmla="*/ 4279392 h 4517136"/>
                  <a:gd name="connsiteX169" fmla="*/ 1365504 w 4194048"/>
                  <a:gd name="connsiteY169" fmla="*/ 4322064 h 4517136"/>
                  <a:gd name="connsiteX170" fmla="*/ 1365504 w 4194048"/>
                  <a:gd name="connsiteY170" fmla="*/ 4322064 h 4517136"/>
                  <a:gd name="connsiteX171" fmla="*/ 1402080 w 4194048"/>
                  <a:gd name="connsiteY171" fmla="*/ 4255008 h 4517136"/>
                  <a:gd name="connsiteX172" fmla="*/ 1341120 w 4194048"/>
                  <a:gd name="connsiteY172" fmla="*/ 4181856 h 4517136"/>
                  <a:gd name="connsiteX173" fmla="*/ 1310640 w 4194048"/>
                  <a:gd name="connsiteY173" fmla="*/ 4108704 h 4517136"/>
                  <a:gd name="connsiteX174" fmla="*/ 1316736 w 4194048"/>
                  <a:gd name="connsiteY174" fmla="*/ 4047744 h 4517136"/>
                  <a:gd name="connsiteX175" fmla="*/ 1377696 w 4194048"/>
                  <a:gd name="connsiteY175" fmla="*/ 4029456 h 4517136"/>
                  <a:gd name="connsiteX176" fmla="*/ 1432560 w 4194048"/>
                  <a:gd name="connsiteY176" fmla="*/ 4023360 h 4517136"/>
                  <a:gd name="connsiteX177" fmla="*/ 1438656 w 4194048"/>
                  <a:gd name="connsiteY177" fmla="*/ 3992880 h 4517136"/>
                  <a:gd name="connsiteX178" fmla="*/ 1389888 w 4194048"/>
                  <a:gd name="connsiteY178" fmla="*/ 3919728 h 4517136"/>
                  <a:gd name="connsiteX179" fmla="*/ 1377696 w 4194048"/>
                  <a:gd name="connsiteY179" fmla="*/ 3858768 h 4517136"/>
                  <a:gd name="connsiteX180" fmla="*/ 1463040 w 4194048"/>
                  <a:gd name="connsiteY180" fmla="*/ 3712464 h 4517136"/>
                  <a:gd name="connsiteX181" fmla="*/ 1444752 w 4194048"/>
                  <a:gd name="connsiteY181" fmla="*/ 3675888 h 4517136"/>
                  <a:gd name="connsiteX182" fmla="*/ 1395984 w 4194048"/>
                  <a:gd name="connsiteY182" fmla="*/ 3596640 h 4517136"/>
                  <a:gd name="connsiteX183" fmla="*/ 1395984 w 4194048"/>
                  <a:gd name="connsiteY183" fmla="*/ 3535680 h 4517136"/>
                  <a:gd name="connsiteX184" fmla="*/ 1426464 w 4194048"/>
                  <a:gd name="connsiteY184" fmla="*/ 3425952 h 4517136"/>
                  <a:gd name="connsiteX185" fmla="*/ 1487424 w 4194048"/>
                  <a:gd name="connsiteY185" fmla="*/ 3364992 h 4517136"/>
                  <a:gd name="connsiteX186" fmla="*/ 1536192 w 4194048"/>
                  <a:gd name="connsiteY186" fmla="*/ 3364992 h 4517136"/>
                  <a:gd name="connsiteX187" fmla="*/ 1603248 w 4194048"/>
                  <a:gd name="connsiteY187" fmla="*/ 3407664 h 4517136"/>
                  <a:gd name="connsiteX188" fmla="*/ 1633728 w 4194048"/>
                  <a:gd name="connsiteY188" fmla="*/ 3444240 h 4517136"/>
                  <a:gd name="connsiteX189" fmla="*/ 1694688 w 4194048"/>
                  <a:gd name="connsiteY189" fmla="*/ 3413760 h 4517136"/>
                  <a:gd name="connsiteX190" fmla="*/ 1719072 w 4194048"/>
                  <a:gd name="connsiteY190" fmla="*/ 3377184 h 4517136"/>
                  <a:gd name="connsiteX191" fmla="*/ 1706880 w 4194048"/>
                  <a:gd name="connsiteY191" fmla="*/ 3297936 h 4517136"/>
                  <a:gd name="connsiteX192" fmla="*/ 1706880 w 4194048"/>
                  <a:gd name="connsiteY192" fmla="*/ 3297936 h 4517136"/>
                  <a:gd name="connsiteX193" fmla="*/ 1706880 w 4194048"/>
                  <a:gd name="connsiteY193" fmla="*/ 3224784 h 4517136"/>
                  <a:gd name="connsiteX194" fmla="*/ 1767840 w 4194048"/>
                  <a:gd name="connsiteY194" fmla="*/ 3157728 h 4517136"/>
                  <a:gd name="connsiteX195" fmla="*/ 1865376 w 4194048"/>
                  <a:gd name="connsiteY195" fmla="*/ 3127248 h 4517136"/>
                  <a:gd name="connsiteX196" fmla="*/ 2097024 w 4194048"/>
                  <a:gd name="connsiteY196" fmla="*/ 3078480 h 4517136"/>
                  <a:gd name="connsiteX197" fmla="*/ 2182368 w 4194048"/>
                  <a:gd name="connsiteY197" fmla="*/ 3096768 h 4517136"/>
                  <a:gd name="connsiteX198" fmla="*/ 2249424 w 4194048"/>
                  <a:gd name="connsiteY198" fmla="*/ 3163824 h 4517136"/>
                  <a:gd name="connsiteX199" fmla="*/ 2292096 w 4194048"/>
                  <a:gd name="connsiteY199" fmla="*/ 3322320 h 4517136"/>
                  <a:gd name="connsiteX200" fmla="*/ 2310384 w 4194048"/>
                  <a:gd name="connsiteY200" fmla="*/ 3413760 h 4517136"/>
                  <a:gd name="connsiteX201" fmla="*/ 2334768 w 4194048"/>
                  <a:gd name="connsiteY201" fmla="*/ 3493008 h 4517136"/>
                  <a:gd name="connsiteX202" fmla="*/ 2292096 w 4194048"/>
                  <a:gd name="connsiteY202" fmla="*/ 3614928 h 4517136"/>
                  <a:gd name="connsiteX203" fmla="*/ 2237232 w 4194048"/>
                  <a:gd name="connsiteY203" fmla="*/ 3621024 h 4517136"/>
                  <a:gd name="connsiteX204" fmla="*/ 2182368 w 4194048"/>
                  <a:gd name="connsiteY204" fmla="*/ 3694176 h 4517136"/>
                  <a:gd name="connsiteX205" fmla="*/ 2231136 w 4194048"/>
                  <a:gd name="connsiteY205" fmla="*/ 3749040 h 4517136"/>
                  <a:gd name="connsiteX206" fmla="*/ 2200656 w 4194048"/>
                  <a:gd name="connsiteY206" fmla="*/ 3816096 h 4517136"/>
                  <a:gd name="connsiteX207" fmla="*/ 2157984 w 4194048"/>
                  <a:gd name="connsiteY207" fmla="*/ 3822192 h 4517136"/>
                  <a:gd name="connsiteX208" fmla="*/ 2109216 w 4194048"/>
                  <a:gd name="connsiteY208" fmla="*/ 3938016 h 4517136"/>
                  <a:gd name="connsiteX209" fmla="*/ 2090928 w 4194048"/>
                  <a:gd name="connsiteY209" fmla="*/ 4035552 h 4517136"/>
                  <a:gd name="connsiteX210" fmla="*/ 2048256 w 4194048"/>
                  <a:gd name="connsiteY210" fmla="*/ 4059936 h 4517136"/>
                  <a:gd name="connsiteX211" fmla="*/ 1969008 w 4194048"/>
                  <a:gd name="connsiteY211" fmla="*/ 4084320 h 4517136"/>
                  <a:gd name="connsiteX212" fmla="*/ 1914144 w 4194048"/>
                  <a:gd name="connsiteY212" fmla="*/ 4066032 h 4517136"/>
                  <a:gd name="connsiteX213" fmla="*/ 1877568 w 4194048"/>
                  <a:gd name="connsiteY213" fmla="*/ 4023360 h 4517136"/>
                  <a:gd name="connsiteX214" fmla="*/ 1877568 w 4194048"/>
                  <a:gd name="connsiteY214" fmla="*/ 4023360 h 4517136"/>
                  <a:gd name="connsiteX215" fmla="*/ 1798320 w 4194048"/>
                  <a:gd name="connsiteY215" fmla="*/ 4041648 h 4517136"/>
                  <a:gd name="connsiteX216" fmla="*/ 1792224 w 4194048"/>
                  <a:gd name="connsiteY216" fmla="*/ 4126992 h 4517136"/>
                  <a:gd name="connsiteX217" fmla="*/ 1822704 w 4194048"/>
                  <a:gd name="connsiteY217" fmla="*/ 4200144 h 4517136"/>
                  <a:gd name="connsiteX218" fmla="*/ 1834896 w 4194048"/>
                  <a:gd name="connsiteY218" fmla="*/ 4297680 h 4517136"/>
                  <a:gd name="connsiteX219" fmla="*/ 1840992 w 4194048"/>
                  <a:gd name="connsiteY219" fmla="*/ 4395216 h 4517136"/>
                  <a:gd name="connsiteX220" fmla="*/ 1956816 w 4194048"/>
                  <a:gd name="connsiteY220" fmla="*/ 4468368 h 4517136"/>
                  <a:gd name="connsiteX221" fmla="*/ 2090928 w 4194048"/>
                  <a:gd name="connsiteY221" fmla="*/ 4407408 h 4517136"/>
                  <a:gd name="connsiteX222" fmla="*/ 2133600 w 4194048"/>
                  <a:gd name="connsiteY222" fmla="*/ 4425696 h 4517136"/>
                  <a:gd name="connsiteX223" fmla="*/ 2249424 w 4194048"/>
                  <a:gd name="connsiteY223" fmla="*/ 4492752 h 4517136"/>
                  <a:gd name="connsiteX224" fmla="*/ 2334768 w 4194048"/>
                  <a:gd name="connsiteY224" fmla="*/ 4517136 h 4517136"/>
                  <a:gd name="connsiteX225" fmla="*/ 2383536 w 4194048"/>
                  <a:gd name="connsiteY225" fmla="*/ 4468368 h 4517136"/>
                  <a:gd name="connsiteX226" fmla="*/ 2493264 w 4194048"/>
                  <a:gd name="connsiteY226" fmla="*/ 4468368 h 4517136"/>
                  <a:gd name="connsiteX227" fmla="*/ 2535936 w 4194048"/>
                  <a:gd name="connsiteY227" fmla="*/ 4309872 h 4517136"/>
                  <a:gd name="connsiteX228" fmla="*/ 2602992 w 4194048"/>
                  <a:gd name="connsiteY228" fmla="*/ 4273296 h 4517136"/>
                  <a:gd name="connsiteX229" fmla="*/ 2731008 w 4194048"/>
                  <a:gd name="connsiteY229" fmla="*/ 4334256 h 4517136"/>
                  <a:gd name="connsiteX230" fmla="*/ 2810256 w 4194048"/>
                  <a:gd name="connsiteY230" fmla="*/ 4358640 h 4517136"/>
                  <a:gd name="connsiteX231" fmla="*/ 2810256 w 4194048"/>
                  <a:gd name="connsiteY231" fmla="*/ 4358640 h 4517136"/>
                  <a:gd name="connsiteX232" fmla="*/ 2889504 w 4194048"/>
                  <a:gd name="connsiteY232" fmla="*/ 4291584 h 4517136"/>
                  <a:gd name="connsiteX233" fmla="*/ 2962656 w 4194048"/>
                  <a:gd name="connsiteY233" fmla="*/ 4291584 h 4517136"/>
                  <a:gd name="connsiteX234" fmla="*/ 3011424 w 4194048"/>
                  <a:gd name="connsiteY234" fmla="*/ 4297680 h 4517136"/>
                  <a:gd name="connsiteX235" fmla="*/ 2993136 w 4194048"/>
                  <a:gd name="connsiteY235" fmla="*/ 4267200 h 4517136"/>
                  <a:gd name="connsiteX236" fmla="*/ 2944368 w 4194048"/>
                  <a:gd name="connsiteY236" fmla="*/ 4212336 h 4517136"/>
                  <a:gd name="connsiteX237" fmla="*/ 2962656 w 4194048"/>
                  <a:gd name="connsiteY237" fmla="*/ 4169664 h 4517136"/>
                  <a:gd name="connsiteX238" fmla="*/ 3090672 w 4194048"/>
                  <a:gd name="connsiteY238" fmla="*/ 4120896 h 4517136"/>
                  <a:gd name="connsiteX239" fmla="*/ 3176016 w 4194048"/>
                  <a:gd name="connsiteY239" fmla="*/ 4066032 h 4517136"/>
                  <a:gd name="connsiteX240" fmla="*/ 3261360 w 4194048"/>
                  <a:gd name="connsiteY240" fmla="*/ 4072128 h 4517136"/>
                  <a:gd name="connsiteX241" fmla="*/ 3407664 w 4194048"/>
                  <a:gd name="connsiteY241" fmla="*/ 4090416 h 4517136"/>
                  <a:gd name="connsiteX242" fmla="*/ 3486912 w 4194048"/>
                  <a:gd name="connsiteY242" fmla="*/ 4139184 h 4517136"/>
                  <a:gd name="connsiteX243" fmla="*/ 3480816 w 4194048"/>
                  <a:gd name="connsiteY243" fmla="*/ 4206240 h 4517136"/>
                  <a:gd name="connsiteX244" fmla="*/ 3480816 w 4194048"/>
                  <a:gd name="connsiteY244" fmla="*/ 4206240 h 4517136"/>
                  <a:gd name="connsiteX245" fmla="*/ 3553968 w 4194048"/>
                  <a:gd name="connsiteY245" fmla="*/ 4236720 h 4517136"/>
                  <a:gd name="connsiteX246" fmla="*/ 3645408 w 4194048"/>
                  <a:gd name="connsiteY246" fmla="*/ 4194048 h 4517136"/>
                  <a:gd name="connsiteX247" fmla="*/ 3718560 w 4194048"/>
                  <a:gd name="connsiteY247" fmla="*/ 4187952 h 4517136"/>
                  <a:gd name="connsiteX248" fmla="*/ 3858768 w 4194048"/>
                  <a:gd name="connsiteY248" fmla="*/ 4236720 h 4517136"/>
                  <a:gd name="connsiteX249" fmla="*/ 3895344 w 4194048"/>
                  <a:gd name="connsiteY249" fmla="*/ 4267200 h 4517136"/>
                  <a:gd name="connsiteX250" fmla="*/ 3913632 w 4194048"/>
                  <a:gd name="connsiteY250" fmla="*/ 4261104 h 4517136"/>
                  <a:gd name="connsiteX251" fmla="*/ 3913632 w 4194048"/>
                  <a:gd name="connsiteY251" fmla="*/ 4200144 h 4517136"/>
                  <a:gd name="connsiteX252" fmla="*/ 3968496 w 4194048"/>
                  <a:gd name="connsiteY252" fmla="*/ 4120896 h 4517136"/>
                  <a:gd name="connsiteX253" fmla="*/ 3980688 w 4194048"/>
                  <a:gd name="connsiteY253" fmla="*/ 4035552 h 4517136"/>
                  <a:gd name="connsiteX254" fmla="*/ 4023360 w 4194048"/>
                  <a:gd name="connsiteY254" fmla="*/ 3889248 h 4517136"/>
                  <a:gd name="connsiteX255" fmla="*/ 4059936 w 4194048"/>
                  <a:gd name="connsiteY255" fmla="*/ 3694176 h 4517136"/>
                  <a:gd name="connsiteX256" fmla="*/ 4102608 w 4194048"/>
                  <a:gd name="connsiteY256" fmla="*/ 3456432 h 4517136"/>
                  <a:gd name="connsiteX257" fmla="*/ 4145280 w 4194048"/>
                  <a:gd name="connsiteY257" fmla="*/ 3304032 h 4517136"/>
                  <a:gd name="connsiteX258" fmla="*/ 4175760 w 4194048"/>
                  <a:gd name="connsiteY258" fmla="*/ 3194304 h 4517136"/>
                  <a:gd name="connsiteX259" fmla="*/ 4194048 w 4194048"/>
                  <a:gd name="connsiteY259" fmla="*/ 3133344 h 4517136"/>
                  <a:gd name="connsiteX260" fmla="*/ 4175760 w 4194048"/>
                  <a:gd name="connsiteY260" fmla="*/ 3035808 h 4517136"/>
                  <a:gd name="connsiteX261" fmla="*/ 4163568 w 4194048"/>
                  <a:gd name="connsiteY261" fmla="*/ 2956560 h 4517136"/>
                  <a:gd name="connsiteX262" fmla="*/ 4139184 w 4194048"/>
                  <a:gd name="connsiteY262" fmla="*/ 2913888 h 4517136"/>
                  <a:gd name="connsiteX263" fmla="*/ 4096512 w 4194048"/>
                  <a:gd name="connsiteY263" fmla="*/ 2944368 h 4517136"/>
                  <a:gd name="connsiteX264" fmla="*/ 4059936 w 4194048"/>
                  <a:gd name="connsiteY264" fmla="*/ 3048000 h 4517136"/>
                  <a:gd name="connsiteX265" fmla="*/ 3998976 w 4194048"/>
                  <a:gd name="connsiteY265" fmla="*/ 3127248 h 4517136"/>
                  <a:gd name="connsiteX266" fmla="*/ 3925824 w 4194048"/>
                  <a:gd name="connsiteY266" fmla="*/ 3182112 h 4517136"/>
                  <a:gd name="connsiteX267" fmla="*/ 3858768 w 4194048"/>
                  <a:gd name="connsiteY267" fmla="*/ 3182112 h 4517136"/>
                  <a:gd name="connsiteX268" fmla="*/ 3822192 w 4194048"/>
                  <a:gd name="connsiteY268" fmla="*/ 3102864 h 4517136"/>
                  <a:gd name="connsiteX269" fmla="*/ 3834384 w 4194048"/>
                  <a:gd name="connsiteY269" fmla="*/ 2999232 h 4517136"/>
                  <a:gd name="connsiteX270" fmla="*/ 3852672 w 4194048"/>
                  <a:gd name="connsiteY270" fmla="*/ 2901696 h 4517136"/>
                  <a:gd name="connsiteX271" fmla="*/ 3779520 w 4194048"/>
                  <a:gd name="connsiteY271" fmla="*/ 2761488 h 4517136"/>
                  <a:gd name="connsiteX272" fmla="*/ 3718560 w 4194048"/>
                  <a:gd name="connsiteY272" fmla="*/ 2627376 h 4517136"/>
                  <a:gd name="connsiteX273" fmla="*/ 3742944 w 4194048"/>
                  <a:gd name="connsiteY273" fmla="*/ 2542032 h 4517136"/>
                  <a:gd name="connsiteX274" fmla="*/ 3742944 w 4194048"/>
                  <a:gd name="connsiteY274" fmla="*/ 2468880 h 4517136"/>
                  <a:gd name="connsiteX275" fmla="*/ 3712464 w 4194048"/>
                  <a:gd name="connsiteY275" fmla="*/ 2231136 h 4517136"/>
                  <a:gd name="connsiteX276" fmla="*/ 3749421 w 4194048"/>
                  <a:gd name="connsiteY276" fmla="*/ 2169033 h 4517136"/>
                  <a:gd name="connsiteX277" fmla="*/ 3834003 w 4194048"/>
                  <a:gd name="connsiteY277" fmla="*/ 2026539 h 4517136"/>
                  <a:gd name="connsiteX278" fmla="*/ 3879342 w 4194048"/>
                  <a:gd name="connsiteY278" fmla="*/ 1925574 h 4517136"/>
                  <a:gd name="connsiteX279" fmla="*/ 3880104 w 4194048"/>
                  <a:gd name="connsiteY279" fmla="*/ 1745361 h 4517136"/>
                  <a:gd name="connsiteX280" fmla="*/ 3895344 w 4194048"/>
                  <a:gd name="connsiteY280" fmla="*/ 1627632 h 4517136"/>
                  <a:gd name="connsiteX0" fmla="*/ 3895344 w 4194048"/>
                  <a:gd name="connsiteY0" fmla="*/ 1627632 h 4517136"/>
                  <a:gd name="connsiteX1" fmla="*/ 3858768 w 4194048"/>
                  <a:gd name="connsiteY1" fmla="*/ 1548384 h 4517136"/>
                  <a:gd name="connsiteX2" fmla="*/ 3852672 w 4194048"/>
                  <a:gd name="connsiteY2" fmla="*/ 1487424 h 4517136"/>
                  <a:gd name="connsiteX3" fmla="*/ 3828288 w 4194048"/>
                  <a:gd name="connsiteY3" fmla="*/ 1438656 h 4517136"/>
                  <a:gd name="connsiteX4" fmla="*/ 3785616 w 4194048"/>
                  <a:gd name="connsiteY4" fmla="*/ 1408176 h 4517136"/>
                  <a:gd name="connsiteX5" fmla="*/ 3749040 w 4194048"/>
                  <a:gd name="connsiteY5" fmla="*/ 1395984 h 4517136"/>
                  <a:gd name="connsiteX6" fmla="*/ 3706368 w 4194048"/>
                  <a:gd name="connsiteY6" fmla="*/ 1426464 h 4517136"/>
                  <a:gd name="connsiteX7" fmla="*/ 3706368 w 4194048"/>
                  <a:gd name="connsiteY7" fmla="*/ 1426464 h 4517136"/>
                  <a:gd name="connsiteX8" fmla="*/ 3535680 w 4194048"/>
                  <a:gd name="connsiteY8" fmla="*/ 1365504 h 4517136"/>
                  <a:gd name="connsiteX9" fmla="*/ 3499104 w 4194048"/>
                  <a:gd name="connsiteY9" fmla="*/ 1322832 h 4517136"/>
                  <a:gd name="connsiteX10" fmla="*/ 3511296 w 4194048"/>
                  <a:gd name="connsiteY10" fmla="*/ 1255776 h 4517136"/>
                  <a:gd name="connsiteX11" fmla="*/ 3480816 w 4194048"/>
                  <a:gd name="connsiteY11" fmla="*/ 1158240 h 4517136"/>
                  <a:gd name="connsiteX12" fmla="*/ 3450336 w 4194048"/>
                  <a:gd name="connsiteY12" fmla="*/ 1085088 h 4517136"/>
                  <a:gd name="connsiteX13" fmla="*/ 3462528 w 4194048"/>
                  <a:gd name="connsiteY13" fmla="*/ 1011936 h 4517136"/>
                  <a:gd name="connsiteX14" fmla="*/ 3505200 w 4194048"/>
                  <a:gd name="connsiteY14" fmla="*/ 957072 h 4517136"/>
                  <a:gd name="connsiteX15" fmla="*/ 3517392 w 4194048"/>
                  <a:gd name="connsiteY15" fmla="*/ 920496 h 4517136"/>
                  <a:gd name="connsiteX16" fmla="*/ 3517392 w 4194048"/>
                  <a:gd name="connsiteY16" fmla="*/ 920496 h 4517136"/>
                  <a:gd name="connsiteX17" fmla="*/ 3499104 w 4194048"/>
                  <a:gd name="connsiteY17" fmla="*/ 865632 h 4517136"/>
                  <a:gd name="connsiteX18" fmla="*/ 3505200 w 4194048"/>
                  <a:gd name="connsiteY18" fmla="*/ 816864 h 4517136"/>
                  <a:gd name="connsiteX19" fmla="*/ 3486912 w 4194048"/>
                  <a:gd name="connsiteY19" fmla="*/ 786384 h 4517136"/>
                  <a:gd name="connsiteX20" fmla="*/ 3438144 w 4194048"/>
                  <a:gd name="connsiteY20" fmla="*/ 804672 h 4517136"/>
                  <a:gd name="connsiteX21" fmla="*/ 3389376 w 4194048"/>
                  <a:gd name="connsiteY21" fmla="*/ 816864 h 4517136"/>
                  <a:gd name="connsiteX22" fmla="*/ 3291840 w 4194048"/>
                  <a:gd name="connsiteY22" fmla="*/ 786384 h 4517136"/>
                  <a:gd name="connsiteX23" fmla="*/ 3230880 w 4194048"/>
                  <a:gd name="connsiteY23" fmla="*/ 737616 h 4517136"/>
                  <a:gd name="connsiteX24" fmla="*/ 3206496 w 4194048"/>
                  <a:gd name="connsiteY24" fmla="*/ 664464 h 4517136"/>
                  <a:gd name="connsiteX25" fmla="*/ 3133344 w 4194048"/>
                  <a:gd name="connsiteY25" fmla="*/ 615696 h 4517136"/>
                  <a:gd name="connsiteX26" fmla="*/ 3072384 w 4194048"/>
                  <a:gd name="connsiteY26" fmla="*/ 548640 h 4517136"/>
                  <a:gd name="connsiteX27" fmla="*/ 3035808 w 4194048"/>
                  <a:gd name="connsiteY27" fmla="*/ 420624 h 4517136"/>
                  <a:gd name="connsiteX28" fmla="*/ 3037332 w 4194048"/>
                  <a:gd name="connsiteY28" fmla="*/ 353568 h 4517136"/>
                  <a:gd name="connsiteX29" fmla="*/ 3076194 w 4194048"/>
                  <a:gd name="connsiteY29" fmla="*/ 283845 h 4517136"/>
                  <a:gd name="connsiteX30" fmla="*/ 3115056 w 4194048"/>
                  <a:gd name="connsiteY30" fmla="*/ 249936 h 4517136"/>
                  <a:gd name="connsiteX31" fmla="*/ 3139440 w 4194048"/>
                  <a:gd name="connsiteY31" fmla="*/ 243840 h 4517136"/>
                  <a:gd name="connsiteX32" fmla="*/ 3212592 w 4194048"/>
                  <a:gd name="connsiteY32" fmla="*/ 268224 h 4517136"/>
                  <a:gd name="connsiteX33" fmla="*/ 3267456 w 4194048"/>
                  <a:gd name="connsiteY33" fmla="*/ 249936 h 4517136"/>
                  <a:gd name="connsiteX34" fmla="*/ 3273552 w 4194048"/>
                  <a:gd name="connsiteY34" fmla="*/ 219456 h 4517136"/>
                  <a:gd name="connsiteX35" fmla="*/ 3163824 w 4194048"/>
                  <a:gd name="connsiteY35" fmla="*/ 170688 h 4517136"/>
                  <a:gd name="connsiteX36" fmla="*/ 3115056 w 4194048"/>
                  <a:gd name="connsiteY36" fmla="*/ 146304 h 4517136"/>
                  <a:gd name="connsiteX37" fmla="*/ 3072384 w 4194048"/>
                  <a:gd name="connsiteY37" fmla="*/ 158496 h 4517136"/>
                  <a:gd name="connsiteX38" fmla="*/ 3035808 w 4194048"/>
                  <a:gd name="connsiteY38" fmla="*/ 207264 h 4517136"/>
                  <a:gd name="connsiteX39" fmla="*/ 2980944 w 4194048"/>
                  <a:gd name="connsiteY39" fmla="*/ 207264 h 4517136"/>
                  <a:gd name="connsiteX40" fmla="*/ 2822448 w 4194048"/>
                  <a:gd name="connsiteY40" fmla="*/ 176784 h 4517136"/>
                  <a:gd name="connsiteX41" fmla="*/ 2761488 w 4194048"/>
                  <a:gd name="connsiteY41" fmla="*/ 170688 h 4517136"/>
                  <a:gd name="connsiteX42" fmla="*/ 2700528 w 4194048"/>
                  <a:gd name="connsiteY42" fmla="*/ 152400 h 4517136"/>
                  <a:gd name="connsiteX43" fmla="*/ 2688336 w 4194048"/>
                  <a:gd name="connsiteY43" fmla="*/ 140208 h 4517136"/>
                  <a:gd name="connsiteX44" fmla="*/ 2651760 w 4194048"/>
                  <a:gd name="connsiteY44" fmla="*/ 182880 h 4517136"/>
                  <a:gd name="connsiteX45" fmla="*/ 2633472 w 4194048"/>
                  <a:gd name="connsiteY45" fmla="*/ 188976 h 4517136"/>
                  <a:gd name="connsiteX46" fmla="*/ 2572512 w 4194048"/>
                  <a:gd name="connsiteY46" fmla="*/ 195072 h 4517136"/>
                  <a:gd name="connsiteX47" fmla="*/ 2554224 w 4194048"/>
                  <a:gd name="connsiteY47" fmla="*/ 140208 h 4517136"/>
                  <a:gd name="connsiteX48" fmla="*/ 2535936 w 4194048"/>
                  <a:gd name="connsiteY48" fmla="*/ 97536 h 4517136"/>
                  <a:gd name="connsiteX49" fmla="*/ 2493264 w 4194048"/>
                  <a:gd name="connsiteY49" fmla="*/ 73152 h 4517136"/>
                  <a:gd name="connsiteX50" fmla="*/ 2468880 w 4194048"/>
                  <a:gd name="connsiteY50" fmla="*/ 36576 h 4517136"/>
                  <a:gd name="connsiteX51" fmla="*/ 2456688 w 4194048"/>
                  <a:gd name="connsiteY51" fmla="*/ 0 h 4517136"/>
                  <a:gd name="connsiteX52" fmla="*/ 2426208 w 4194048"/>
                  <a:gd name="connsiteY52" fmla="*/ 0 h 4517136"/>
                  <a:gd name="connsiteX53" fmla="*/ 2292096 w 4194048"/>
                  <a:gd name="connsiteY53" fmla="*/ 30480 h 4517136"/>
                  <a:gd name="connsiteX54" fmla="*/ 2292096 w 4194048"/>
                  <a:gd name="connsiteY54" fmla="*/ 60960 h 4517136"/>
                  <a:gd name="connsiteX55" fmla="*/ 2316480 w 4194048"/>
                  <a:gd name="connsiteY55" fmla="*/ 109728 h 4517136"/>
                  <a:gd name="connsiteX56" fmla="*/ 2328672 w 4194048"/>
                  <a:gd name="connsiteY56" fmla="*/ 164592 h 4517136"/>
                  <a:gd name="connsiteX57" fmla="*/ 2298192 w 4194048"/>
                  <a:gd name="connsiteY57" fmla="*/ 243840 h 4517136"/>
                  <a:gd name="connsiteX58" fmla="*/ 2261616 w 4194048"/>
                  <a:gd name="connsiteY58" fmla="*/ 286512 h 4517136"/>
                  <a:gd name="connsiteX59" fmla="*/ 2206752 w 4194048"/>
                  <a:gd name="connsiteY59" fmla="*/ 292608 h 4517136"/>
                  <a:gd name="connsiteX60" fmla="*/ 2072640 w 4194048"/>
                  <a:gd name="connsiteY60" fmla="*/ 243840 h 4517136"/>
                  <a:gd name="connsiteX61" fmla="*/ 2042160 w 4194048"/>
                  <a:gd name="connsiteY61" fmla="*/ 237744 h 4517136"/>
                  <a:gd name="connsiteX62" fmla="*/ 1999488 w 4194048"/>
                  <a:gd name="connsiteY62" fmla="*/ 262128 h 4517136"/>
                  <a:gd name="connsiteX63" fmla="*/ 1944624 w 4194048"/>
                  <a:gd name="connsiteY63" fmla="*/ 262128 h 4517136"/>
                  <a:gd name="connsiteX64" fmla="*/ 1908048 w 4194048"/>
                  <a:gd name="connsiteY64" fmla="*/ 316992 h 4517136"/>
                  <a:gd name="connsiteX65" fmla="*/ 1847088 w 4194048"/>
                  <a:gd name="connsiteY65" fmla="*/ 365760 h 4517136"/>
                  <a:gd name="connsiteX66" fmla="*/ 1749552 w 4194048"/>
                  <a:gd name="connsiteY66" fmla="*/ 414528 h 4517136"/>
                  <a:gd name="connsiteX67" fmla="*/ 1652016 w 4194048"/>
                  <a:gd name="connsiteY67" fmla="*/ 487680 h 4517136"/>
                  <a:gd name="connsiteX68" fmla="*/ 1578864 w 4194048"/>
                  <a:gd name="connsiteY68" fmla="*/ 530352 h 4517136"/>
                  <a:gd name="connsiteX69" fmla="*/ 1536192 w 4194048"/>
                  <a:gd name="connsiteY69" fmla="*/ 609600 h 4517136"/>
                  <a:gd name="connsiteX70" fmla="*/ 1524000 w 4194048"/>
                  <a:gd name="connsiteY70" fmla="*/ 672846 h 4517136"/>
                  <a:gd name="connsiteX71" fmla="*/ 1505712 w 4194048"/>
                  <a:gd name="connsiteY71" fmla="*/ 707517 h 4517136"/>
                  <a:gd name="connsiteX72" fmla="*/ 1536192 w 4194048"/>
                  <a:gd name="connsiteY72" fmla="*/ 731520 h 4517136"/>
                  <a:gd name="connsiteX73" fmla="*/ 1566672 w 4194048"/>
                  <a:gd name="connsiteY73" fmla="*/ 780288 h 4517136"/>
                  <a:gd name="connsiteX74" fmla="*/ 1554480 w 4194048"/>
                  <a:gd name="connsiteY74" fmla="*/ 847344 h 4517136"/>
                  <a:gd name="connsiteX75" fmla="*/ 1499616 w 4194048"/>
                  <a:gd name="connsiteY75" fmla="*/ 914400 h 4517136"/>
                  <a:gd name="connsiteX76" fmla="*/ 1420368 w 4194048"/>
                  <a:gd name="connsiteY76" fmla="*/ 950976 h 4517136"/>
                  <a:gd name="connsiteX77" fmla="*/ 1283970 w 4194048"/>
                  <a:gd name="connsiteY77" fmla="*/ 957834 h 4517136"/>
                  <a:gd name="connsiteX78" fmla="*/ 1207008 w 4194048"/>
                  <a:gd name="connsiteY78" fmla="*/ 963168 h 4517136"/>
                  <a:gd name="connsiteX79" fmla="*/ 1194816 w 4194048"/>
                  <a:gd name="connsiteY79" fmla="*/ 932688 h 4517136"/>
                  <a:gd name="connsiteX80" fmla="*/ 1200531 w 4194048"/>
                  <a:gd name="connsiteY80" fmla="*/ 877062 h 4517136"/>
                  <a:gd name="connsiteX81" fmla="*/ 1158240 w 4194048"/>
                  <a:gd name="connsiteY81" fmla="*/ 859536 h 4517136"/>
                  <a:gd name="connsiteX82" fmla="*/ 1103376 w 4194048"/>
                  <a:gd name="connsiteY82" fmla="*/ 822960 h 4517136"/>
                  <a:gd name="connsiteX83" fmla="*/ 1078992 w 4194048"/>
                  <a:gd name="connsiteY83" fmla="*/ 774192 h 4517136"/>
                  <a:gd name="connsiteX84" fmla="*/ 1030224 w 4194048"/>
                  <a:gd name="connsiteY84" fmla="*/ 780288 h 4517136"/>
                  <a:gd name="connsiteX85" fmla="*/ 999744 w 4194048"/>
                  <a:gd name="connsiteY85" fmla="*/ 822960 h 4517136"/>
                  <a:gd name="connsiteX86" fmla="*/ 987552 w 4194048"/>
                  <a:gd name="connsiteY86" fmla="*/ 871728 h 4517136"/>
                  <a:gd name="connsiteX87" fmla="*/ 969264 w 4194048"/>
                  <a:gd name="connsiteY87" fmla="*/ 920496 h 4517136"/>
                  <a:gd name="connsiteX88" fmla="*/ 926592 w 4194048"/>
                  <a:gd name="connsiteY88" fmla="*/ 926592 h 4517136"/>
                  <a:gd name="connsiteX89" fmla="*/ 829056 w 4194048"/>
                  <a:gd name="connsiteY89" fmla="*/ 914400 h 4517136"/>
                  <a:gd name="connsiteX90" fmla="*/ 755904 w 4194048"/>
                  <a:gd name="connsiteY90" fmla="*/ 877824 h 4517136"/>
                  <a:gd name="connsiteX91" fmla="*/ 731520 w 4194048"/>
                  <a:gd name="connsiteY91" fmla="*/ 902208 h 4517136"/>
                  <a:gd name="connsiteX92" fmla="*/ 713232 w 4194048"/>
                  <a:gd name="connsiteY92" fmla="*/ 932688 h 4517136"/>
                  <a:gd name="connsiteX93" fmla="*/ 694944 w 4194048"/>
                  <a:gd name="connsiteY93" fmla="*/ 932688 h 4517136"/>
                  <a:gd name="connsiteX94" fmla="*/ 640080 w 4194048"/>
                  <a:gd name="connsiteY94" fmla="*/ 926592 h 4517136"/>
                  <a:gd name="connsiteX95" fmla="*/ 597408 w 4194048"/>
                  <a:gd name="connsiteY95" fmla="*/ 1005840 h 4517136"/>
                  <a:gd name="connsiteX96" fmla="*/ 609600 w 4194048"/>
                  <a:gd name="connsiteY96" fmla="*/ 1054608 h 4517136"/>
                  <a:gd name="connsiteX97" fmla="*/ 658368 w 4194048"/>
                  <a:gd name="connsiteY97" fmla="*/ 1103376 h 4517136"/>
                  <a:gd name="connsiteX98" fmla="*/ 670560 w 4194048"/>
                  <a:gd name="connsiteY98" fmla="*/ 1176528 h 4517136"/>
                  <a:gd name="connsiteX99" fmla="*/ 670560 w 4194048"/>
                  <a:gd name="connsiteY99" fmla="*/ 1176528 h 4517136"/>
                  <a:gd name="connsiteX100" fmla="*/ 591312 w 4194048"/>
                  <a:gd name="connsiteY100" fmla="*/ 1225296 h 4517136"/>
                  <a:gd name="connsiteX101" fmla="*/ 505968 w 4194048"/>
                  <a:gd name="connsiteY101" fmla="*/ 1213104 h 4517136"/>
                  <a:gd name="connsiteX102" fmla="*/ 420624 w 4194048"/>
                  <a:gd name="connsiteY102" fmla="*/ 1176528 h 4517136"/>
                  <a:gd name="connsiteX103" fmla="*/ 390144 w 4194048"/>
                  <a:gd name="connsiteY103" fmla="*/ 1194816 h 4517136"/>
                  <a:gd name="connsiteX104" fmla="*/ 371856 w 4194048"/>
                  <a:gd name="connsiteY104" fmla="*/ 1255776 h 4517136"/>
                  <a:gd name="connsiteX105" fmla="*/ 329184 w 4194048"/>
                  <a:gd name="connsiteY105" fmla="*/ 1292352 h 4517136"/>
                  <a:gd name="connsiteX106" fmla="*/ 201168 w 4194048"/>
                  <a:gd name="connsiteY106" fmla="*/ 1304544 h 4517136"/>
                  <a:gd name="connsiteX107" fmla="*/ 188976 w 4194048"/>
                  <a:gd name="connsiteY107" fmla="*/ 1335024 h 4517136"/>
                  <a:gd name="connsiteX108" fmla="*/ 213360 w 4194048"/>
                  <a:gd name="connsiteY108" fmla="*/ 1402080 h 4517136"/>
                  <a:gd name="connsiteX109" fmla="*/ 207264 w 4194048"/>
                  <a:gd name="connsiteY109" fmla="*/ 1463040 h 4517136"/>
                  <a:gd name="connsiteX110" fmla="*/ 97536 w 4194048"/>
                  <a:gd name="connsiteY110" fmla="*/ 1493520 h 4517136"/>
                  <a:gd name="connsiteX111" fmla="*/ 36576 w 4194048"/>
                  <a:gd name="connsiteY111" fmla="*/ 1524000 h 4517136"/>
                  <a:gd name="connsiteX112" fmla="*/ 0 w 4194048"/>
                  <a:gd name="connsiteY112" fmla="*/ 1548384 h 4517136"/>
                  <a:gd name="connsiteX113" fmla="*/ 91440 w 4194048"/>
                  <a:gd name="connsiteY113" fmla="*/ 1591056 h 4517136"/>
                  <a:gd name="connsiteX114" fmla="*/ 170688 w 4194048"/>
                  <a:gd name="connsiteY114" fmla="*/ 1615440 h 4517136"/>
                  <a:gd name="connsiteX115" fmla="*/ 195072 w 4194048"/>
                  <a:gd name="connsiteY115" fmla="*/ 1658112 h 4517136"/>
                  <a:gd name="connsiteX116" fmla="*/ 231648 w 4194048"/>
                  <a:gd name="connsiteY116" fmla="*/ 1700784 h 4517136"/>
                  <a:gd name="connsiteX117" fmla="*/ 268224 w 4194048"/>
                  <a:gd name="connsiteY117" fmla="*/ 1755648 h 4517136"/>
                  <a:gd name="connsiteX118" fmla="*/ 237744 w 4194048"/>
                  <a:gd name="connsiteY118" fmla="*/ 1810512 h 4517136"/>
                  <a:gd name="connsiteX119" fmla="*/ 188976 w 4194048"/>
                  <a:gd name="connsiteY119" fmla="*/ 1840992 h 4517136"/>
                  <a:gd name="connsiteX120" fmla="*/ 207264 w 4194048"/>
                  <a:gd name="connsiteY120" fmla="*/ 1901952 h 4517136"/>
                  <a:gd name="connsiteX121" fmla="*/ 213360 w 4194048"/>
                  <a:gd name="connsiteY121" fmla="*/ 2011680 h 4517136"/>
                  <a:gd name="connsiteX122" fmla="*/ 207264 w 4194048"/>
                  <a:gd name="connsiteY122" fmla="*/ 2090928 h 4517136"/>
                  <a:gd name="connsiteX123" fmla="*/ 188976 w 4194048"/>
                  <a:gd name="connsiteY123" fmla="*/ 2139696 h 4517136"/>
                  <a:gd name="connsiteX124" fmla="*/ 219456 w 4194048"/>
                  <a:gd name="connsiteY124" fmla="*/ 2206752 h 4517136"/>
                  <a:gd name="connsiteX125" fmla="*/ 213360 w 4194048"/>
                  <a:gd name="connsiteY125" fmla="*/ 2273808 h 4517136"/>
                  <a:gd name="connsiteX126" fmla="*/ 146304 w 4194048"/>
                  <a:gd name="connsiteY126" fmla="*/ 2316480 h 4517136"/>
                  <a:gd name="connsiteX127" fmla="*/ 121920 w 4194048"/>
                  <a:gd name="connsiteY127" fmla="*/ 2353056 h 4517136"/>
                  <a:gd name="connsiteX128" fmla="*/ 115824 w 4194048"/>
                  <a:gd name="connsiteY128" fmla="*/ 2432304 h 4517136"/>
                  <a:gd name="connsiteX129" fmla="*/ 152400 w 4194048"/>
                  <a:gd name="connsiteY129" fmla="*/ 2456688 h 4517136"/>
                  <a:gd name="connsiteX130" fmla="*/ 176784 w 4194048"/>
                  <a:gd name="connsiteY130" fmla="*/ 2414016 h 4517136"/>
                  <a:gd name="connsiteX131" fmla="*/ 249936 w 4194048"/>
                  <a:gd name="connsiteY131" fmla="*/ 2426208 h 4517136"/>
                  <a:gd name="connsiteX132" fmla="*/ 365760 w 4194048"/>
                  <a:gd name="connsiteY132" fmla="*/ 2517648 h 4517136"/>
                  <a:gd name="connsiteX133" fmla="*/ 420624 w 4194048"/>
                  <a:gd name="connsiteY133" fmla="*/ 2511552 h 4517136"/>
                  <a:gd name="connsiteX134" fmla="*/ 493776 w 4194048"/>
                  <a:gd name="connsiteY134" fmla="*/ 2487168 h 4517136"/>
                  <a:gd name="connsiteX135" fmla="*/ 548640 w 4194048"/>
                  <a:gd name="connsiteY135" fmla="*/ 2474976 h 4517136"/>
                  <a:gd name="connsiteX136" fmla="*/ 579120 w 4194048"/>
                  <a:gd name="connsiteY136" fmla="*/ 2535936 h 4517136"/>
                  <a:gd name="connsiteX137" fmla="*/ 591312 w 4194048"/>
                  <a:gd name="connsiteY137" fmla="*/ 2602992 h 4517136"/>
                  <a:gd name="connsiteX138" fmla="*/ 633984 w 4194048"/>
                  <a:gd name="connsiteY138" fmla="*/ 2657856 h 4517136"/>
                  <a:gd name="connsiteX139" fmla="*/ 640080 w 4194048"/>
                  <a:gd name="connsiteY139" fmla="*/ 2724912 h 4517136"/>
                  <a:gd name="connsiteX140" fmla="*/ 591312 w 4194048"/>
                  <a:gd name="connsiteY140" fmla="*/ 2737104 h 4517136"/>
                  <a:gd name="connsiteX141" fmla="*/ 499872 w 4194048"/>
                  <a:gd name="connsiteY141" fmla="*/ 2718816 h 4517136"/>
                  <a:gd name="connsiteX142" fmla="*/ 475488 w 4194048"/>
                  <a:gd name="connsiteY142" fmla="*/ 2761488 h 4517136"/>
                  <a:gd name="connsiteX143" fmla="*/ 475488 w 4194048"/>
                  <a:gd name="connsiteY143" fmla="*/ 2761488 h 4517136"/>
                  <a:gd name="connsiteX144" fmla="*/ 493776 w 4194048"/>
                  <a:gd name="connsiteY144" fmla="*/ 2871216 h 4517136"/>
                  <a:gd name="connsiteX145" fmla="*/ 469392 w 4194048"/>
                  <a:gd name="connsiteY145" fmla="*/ 2926080 h 4517136"/>
                  <a:gd name="connsiteX146" fmla="*/ 402336 w 4194048"/>
                  <a:gd name="connsiteY146" fmla="*/ 2962656 h 4517136"/>
                  <a:gd name="connsiteX147" fmla="*/ 390144 w 4194048"/>
                  <a:gd name="connsiteY147" fmla="*/ 3054096 h 4517136"/>
                  <a:gd name="connsiteX148" fmla="*/ 347472 w 4194048"/>
                  <a:gd name="connsiteY148" fmla="*/ 3145536 h 4517136"/>
                  <a:gd name="connsiteX149" fmla="*/ 298704 w 4194048"/>
                  <a:gd name="connsiteY149" fmla="*/ 3176016 h 4517136"/>
                  <a:gd name="connsiteX150" fmla="*/ 249936 w 4194048"/>
                  <a:gd name="connsiteY150" fmla="*/ 3169920 h 4517136"/>
                  <a:gd name="connsiteX151" fmla="*/ 329184 w 4194048"/>
                  <a:gd name="connsiteY151" fmla="*/ 3291840 h 4517136"/>
                  <a:gd name="connsiteX152" fmla="*/ 359664 w 4194048"/>
                  <a:gd name="connsiteY152" fmla="*/ 3407664 h 4517136"/>
                  <a:gd name="connsiteX153" fmla="*/ 359664 w 4194048"/>
                  <a:gd name="connsiteY153" fmla="*/ 3444240 h 4517136"/>
                  <a:gd name="connsiteX154" fmla="*/ 323088 w 4194048"/>
                  <a:gd name="connsiteY154" fmla="*/ 3493008 h 4517136"/>
                  <a:gd name="connsiteX155" fmla="*/ 371856 w 4194048"/>
                  <a:gd name="connsiteY155" fmla="*/ 3596640 h 4517136"/>
                  <a:gd name="connsiteX156" fmla="*/ 432816 w 4194048"/>
                  <a:gd name="connsiteY156" fmla="*/ 3633216 h 4517136"/>
                  <a:gd name="connsiteX157" fmla="*/ 621792 w 4194048"/>
                  <a:gd name="connsiteY157" fmla="*/ 3675888 h 4517136"/>
                  <a:gd name="connsiteX158" fmla="*/ 786384 w 4194048"/>
                  <a:gd name="connsiteY158" fmla="*/ 3736848 h 4517136"/>
                  <a:gd name="connsiteX159" fmla="*/ 841248 w 4194048"/>
                  <a:gd name="connsiteY159" fmla="*/ 3803904 h 4517136"/>
                  <a:gd name="connsiteX160" fmla="*/ 914400 w 4194048"/>
                  <a:gd name="connsiteY160" fmla="*/ 3919728 h 4517136"/>
                  <a:gd name="connsiteX161" fmla="*/ 1011936 w 4194048"/>
                  <a:gd name="connsiteY161" fmla="*/ 3992880 h 4517136"/>
                  <a:gd name="connsiteX162" fmla="*/ 1024128 w 4194048"/>
                  <a:gd name="connsiteY162" fmla="*/ 4041648 h 4517136"/>
                  <a:gd name="connsiteX163" fmla="*/ 1018032 w 4194048"/>
                  <a:gd name="connsiteY163" fmla="*/ 4126992 h 4517136"/>
                  <a:gd name="connsiteX164" fmla="*/ 999744 w 4194048"/>
                  <a:gd name="connsiteY164" fmla="*/ 4212336 h 4517136"/>
                  <a:gd name="connsiteX165" fmla="*/ 1054608 w 4194048"/>
                  <a:gd name="connsiteY165" fmla="*/ 4255008 h 4517136"/>
                  <a:gd name="connsiteX166" fmla="*/ 1133856 w 4194048"/>
                  <a:gd name="connsiteY166" fmla="*/ 4248912 h 4517136"/>
                  <a:gd name="connsiteX167" fmla="*/ 1200912 w 4194048"/>
                  <a:gd name="connsiteY167" fmla="*/ 4236720 h 4517136"/>
                  <a:gd name="connsiteX168" fmla="*/ 1298448 w 4194048"/>
                  <a:gd name="connsiteY168" fmla="*/ 4279392 h 4517136"/>
                  <a:gd name="connsiteX169" fmla="*/ 1365504 w 4194048"/>
                  <a:gd name="connsiteY169" fmla="*/ 4322064 h 4517136"/>
                  <a:gd name="connsiteX170" fmla="*/ 1365504 w 4194048"/>
                  <a:gd name="connsiteY170" fmla="*/ 4322064 h 4517136"/>
                  <a:gd name="connsiteX171" fmla="*/ 1402080 w 4194048"/>
                  <a:gd name="connsiteY171" fmla="*/ 4255008 h 4517136"/>
                  <a:gd name="connsiteX172" fmla="*/ 1341120 w 4194048"/>
                  <a:gd name="connsiteY172" fmla="*/ 4181856 h 4517136"/>
                  <a:gd name="connsiteX173" fmla="*/ 1310640 w 4194048"/>
                  <a:gd name="connsiteY173" fmla="*/ 4108704 h 4517136"/>
                  <a:gd name="connsiteX174" fmla="*/ 1316736 w 4194048"/>
                  <a:gd name="connsiteY174" fmla="*/ 4047744 h 4517136"/>
                  <a:gd name="connsiteX175" fmla="*/ 1377696 w 4194048"/>
                  <a:gd name="connsiteY175" fmla="*/ 4029456 h 4517136"/>
                  <a:gd name="connsiteX176" fmla="*/ 1432560 w 4194048"/>
                  <a:gd name="connsiteY176" fmla="*/ 4023360 h 4517136"/>
                  <a:gd name="connsiteX177" fmla="*/ 1438656 w 4194048"/>
                  <a:gd name="connsiteY177" fmla="*/ 3992880 h 4517136"/>
                  <a:gd name="connsiteX178" fmla="*/ 1389888 w 4194048"/>
                  <a:gd name="connsiteY178" fmla="*/ 3919728 h 4517136"/>
                  <a:gd name="connsiteX179" fmla="*/ 1377696 w 4194048"/>
                  <a:gd name="connsiteY179" fmla="*/ 3858768 h 4517136"/>
                  <a:gd name="connsiteX180" fmla="*/ 1463040 w 4194048"/>
                  <a:gd name="connsiteY180" fmla="*/ 3712464 h 4517136"/>
                  <a:gd name="connsiteX181" fmla="*/ 1444752 w 4194048"/>
                  <a:gd name="connsiteY181" fmla="*/ 3675888 h 4517136"/>
                  <a:gd name="connsiteX182" fmla="*/ 1395984 w 4194048"/>
                  <a:gd name="connsiteY182" fmla="*/ 3596640 h 4517136"/>
                  <a:gd name="connsiteX183" fmla="*/ 1395984 w 4194048"/>
                  <a:gd name="connsiteY183" fmla="*/ 3535680 h 4517136"/>
                  <a:gd name="connsiteX184" fmla="*/ 1426464 w 4194048"/>
                  <a:gd name="connsiteY184" fmla="*/ 3425952 h 4517136"/>
                  <a:gd name="connsiteX185" fmla="*/ 1487424 w 4194048"/>
                  <a:gd name="connsiteY185" fmla="*/ 3364992 h 4517136"/>
                  <a:gd name="connsiteX186" fmla="*/ 1536192 w 4194048"/>
                  <a:gd name="connsiteY186" fmla="*/ 3364992 h 4517136"/>
                  <a:gd name="connsiteX187" fmla="*/ 1603248 w 4194048"/>
                  <a:gd name="connsiteY187" fmla="*/ 3407664 h 4517136"/>
                  <a:gd name="connsiteX188" fmla="*/ 1633728 w 4194048"/>
                  <a:gd name="connsiteY188" fmla="*/ 3444240 h 4517136"/>
                  <a:gd name="connsiteX189" fmla="*/ 1694688 w 4194048"/>
                  <a:gd name="connsiteY189" fmla="*/ 3413760 h 4517136"/>
                  <a:gd name="connsiteX190" fmla="*/ 1719072 w 4194048"/>
                  <a:gd name="connsiteY190" fmla="*/ 3377184 h 4517136"/>
                  <a:gd name="connsiteX191" fmla="*/ 1706880 w 4194048"/>
                  <a:gd name="connsiteY191" fmla="*/ 3297936 h 4517136"/>
                  <a:gd name="connsiteX192" fmla="*/ 1706880 w 4194048"/>
                  <a:gd name="connsiteY192" fmla="*/ 3297936 h 4517136"/>
                  <a:gd name="connsiteX193" fmla="*/ 1706880 w 4194048"/>
                  <a:gd name="connsiteY193" fmla="*/ 3224784 h 4517136"/>
                  <a:gd name="connsiteX194" fmla="*/ 1767840 w 4194048"/>
                  <a:gd name="connsiteY194" fmla="*/ 3157728 h 4517136"/>
                  <a:gd name="connsiteX195" fmla="*/ 1865376 w 4194048"/>
                  <a:gd name="connsiteY195" fmla="*/ 3127248 h 4517136"/>
                  <a:gd name="connsiteX196" fmla="*/ 2097024 w 4194048"/>
                  <a:gd name="connsiteY196" fmla="*/ 3078480 h 4517136"/>
                  <a:gd name="connsiteX197" fmla="*/ 2182368 w 4194048"/>
                  <a:gd name="connsiteY197" fmla="*/ 3096768 h 4517136"/>
                  <a:gd name="connsiteX198" fmla="*/ 2249424 w 4194048"/>
                  <a:gd name="connsiteY198" fmla="*/ 3163824 h 4517136"/>
                  <a:gd name="connsiteX199" fmla="*/ 2292096 w 4194048"/>
                  <a:gd name="connsiteY199" fmla="*/ 3322320 h 4517136"/>
                  <a:gd name="connsiteX200" fmla="*/ 2310384 w 4194048"/>
                  <a:gd name="connsiteY200" fmla="*/ 3413760 h 4517136"/>
                  <a:gd name="connsiteX201" fmla="*/ 2334768 w 4194048"/>
                  <a:gd name="connsiteY201" fmla="*/ 3493008 h 4517136"/>
                  <a:gd name="connsiteX202" fmla="*/ 2292096 w 4194048"/>
                  <a:gd name="connsiteY202" fmla="*/ 3614928 h 4517136"/>
                  <a:gd name="connsiteX203" fmla="*/ 2237232 w 4194048"/>
                  <a:gd name="connsiteY203" fmla="*/ 3621024 h 4517136"/>
                  <a:gd name="connsiteX204" fmla="*/ 2182368 w 4194048"/>
                  <a:gd name="connsiteY204" fmla="*/ 3694176 h 4517136"/>
                  <a:gd name="connsiteX205" fmla="*/ 2231136 w 4194048"/>
                  <a:gd name="connsiteY205" fmla="*/ 3749040 h 4517136"/>
                  <a:gd name="connsiteX206" fmla="*/ 2200656 w 4194048"/>
                  <a:gd name="connsiteY206" fmla="*/ 3816096 h 4517136"/>
                  <a:gd name="connsiteX207" fmla="*/ 2157984 w 4194048"/>
                  <a:gd name="connsiteY207" fmla="*/ 3822192 h 4517136"/>
                  <a:gd name="connsiteX208" fmla="*/ 2109216 w 4194048"/>
                  <a:gd name="connsiteY208" fmla="*/ 3938016 h 4517136"/>
                  <a:gd name="connsiteX209" fmla="*/ 2090928 w 4194048"/>
                  <a:gd name="connsiteY209" fmla="*/ 4035552 h 4517136"/>
                  <a:gd name="connsiteX210" fmla="*/ 2048256 w 4194048"/>
                  <a:gd name="connsiteY210" fmla="*/ 4059936 h 4517136"/>
                  <a:gd name="connsiteX211" fmla="*/ 1969008 w 4194048"/>
                  <a:gd name="connsiteY211" fmla="*/ 4084320 h 4517136"/>
                  <a:gd name="connsiteX212" fmla="*/ 1914144 w 4194048"/>
                  <a:gd name="connsiteY212" fmla="*/ 4066032 h 4517136"/>
                  <a:gd name="connsiteX213" fmla="*/ 1877568 w 4194048"/>
                  <a:gd name="connsiteY213" fmla="*/ 4023360 h 4517136"/>
                  <a:gd name="connsiteX214" fmla="*/ 1877568 w 4194048"/>
                  <a:gd name="connsiteY214" fmla="*/ 4023360 h 4517136"/>
                  <a:gd name="connsiteX215" fmla="*/ 1798320 w 4194048"/>
                  <a:gd name="connsiteY215" fmla="*/ 4041648 h 4517136"/>
                  <a:gd name="connsiteX216" fmla="*/ 1792224 w 4194048"/>
                  <a:gd name="connsiteY216" fmla="*/ 4126992 h 4517136"/>
                  <a:gd name="connsiteX217" fmla="*/ 1822704 w 4194048"/>
                  <a:gd name="connsiteY217" fmla="*/ 4200144 h 4517136"/>
                  <a:gd name="connsiteX218" fmla="*/ 1834896 w 4194048"/>
                  <a:gd name="connsiteY218" fmla="*/ 4297680 h 4517136"/>
                  <a:gd name="connsiteX219" fmla="*/ 1840992 w 4194048"/>
                  <a:gd name="connsiteY219" fmla="*/ 4395216 h 4517136"/>
                  <a:gd name="connsiteX220" fmla="*/ 1956816 w 4194048"/>
                  <a:gd name="connsiteY220" fmla="*/ 4468368 h 4517136"/>
                  <a:gd name="connsiteX221" fmla="*/ 2090928 w 4194048"/>
                  <a:gd name="connsiteY221" fmla="*/ 4407408 h 4517136"/>
                  <a:gd name="connsiteX222" fmla="*/ 2133600 w 4194048"/>
                  <a:gd name="connsiteY222" fmla="*/ 4425696 h 4517136"/>
                  <a:gd name="connsiteX223" fmla="*/ 2249424 w 4194048"/>
                  <a:gd name="connsiteY223" fmla="*/ 4492752 h 4517136"/>
                  <a:gd name="connsiteX224" fmla="*/ 2334768 w 4194048"/>
                  <a:gd name="connsiteY224" fmla="*/ 4517136 h 4517136"/>
                  <a:gd name="connsiteX225" fmla="*/ 2383536 w 4194048"/>
                  <a:gd name="connsiteY225" fmla="*/ 4468368 h 4517136"/>
                  <a:gd name="connsiteX226" fmla="*/ 2493264 w 4194048"/>
                  <a:gd name="connsiteY226" fmla="*/ 4468368 h 4517136"/>
                  <a:gd name="connsiteX227" fmla="*/ 2535936 w 4194048"/>
                  <a:gd name="connsiteY227" fmla="*/ 4309872 h 4517136"/>
                  <a:gd name="connsiteX228" fmla="*/ 2602992 w 4194048"/>
                  <a:gd name="connsiteY228" fmla="*/ 4273296 h 4517136"/>
                  <a:gd name="connsiteX229" fmla="*/ 2731008 w 4194048"/>
                  <a:gd name="connsiteY229" fmla="*/ 4334256 h 4517136"/>
                  <a:gd name="connsiteX230" fmla="*/ 2810256 w 4194048"/>
                  <a:gd name="connsiteY230" fmla="*/ 4358640 h 4517136"/>
                  <a:gd name="connsiteX231" fmla="*/ 2810256 w 4194048"/>
                  <a:gd name="connsiteY231" fmla="*/ 4358640 h 4517136"/>
                  <a:gd name="connsiteX232" fmla="*/ 2889504 w 4194048"/>
                  <a:gd name="connsiteY232" fmla="*/ 4291584 h 4517136"/>
                  <a:gd name="connsiteX233" fmla="*/ 2962656 w 4194048"/>
                  <a:gd name="connsiteY233" fmla="*/ 4291584 h 4517136"/>
                  <a:gd name="connsiteX234" fmla="*/ 3011424 w 4194048"/>
                  <a:gd name="connsiteY234" fmla="*/ 4297680 h 4517136"/>
                  <a:gd name="connsiteX235" fmla="*/ 2993136 w 4194048"/>
                  <a:gd name="connsiteY235" fmla="*/ 4267200 h 4517136"/>
                  <a:gd name="connsiteX236" fmla="*/ 2944368 w 4194048"/>
                  <a:gd name="connsiteY236" fmla="*/ 4212336 h 4517136"/>
                  <a:gd name="connsiteX237" fmla="*/ 2962656 w 4194048"/>
                  <a:gd name="connsiteY237" fmla="*/ 4169664 h 4517136"/>
                  <a:gd name="connsiteX238" fmla="*/ 3090672 w 4194048"/>
                  <a:gd name="connsiteY238" fmla="*/ 4120896 h 4517136"/>
                  <a:gd name="connsiteX239" fmla="*/ 3176016 w 4194048"/>
                  <a:gd name="connsiteY239" fmla="*/ 4066032 h 4517136"/>
                  <a:gd name="connsiteX240" fmla="*/ 3261360 w 4194048"/>
                  <a:gd name="connsiteY240" fmla="*/ 4072128 h 4517136"/>
                  <a:gd name="connsiteX241" fmla="*/ 3407664 w 4194048"/>
                  <a:gd name="connsiteY241" fmla="*/ 4090416 h 4517136"/>
                  <a:gd name="connsiteX242" fmla="*/ 3486912 w 4194048"/>
                  <a:gd name="connsiteY242" fmla="*/ 4139184 h 4517136"/>
                  <a:gd name="connsiteX243" fmla="*/ 3480816 w 4194048"/>
                  <a:gd name="connsiteY243" fmla="*/ 4206240 h 4517136"/>
                  <a:gd name="connsiteX244" fmla="*/ 3480816 w 4194048"/>
                  <a:gd name="connsiteY244" fmla="*/ 4206240 h 4517136"/>
                  <a:gd name="connsiteX245" fmla="*/ 3553968 w 4194048"/>
                  <a:gd name="connsiteY245" fmla="*/ 4236720 h 4517136"/>
                  <a:gd name="connsiteX246" fmla="*/ 3645408 w 4194048"/>
                  <a:gd name="connsiteY246" fmla="*/ 4194048 h 4517136"/>
                  <a:gd name="connsiteX247" fmla="*/ 3718560 w 4194048"/>
                  <a:gd name="connsiteY247" fmla="*/ 4187952 h 4517136"/>
                  <a:gd name="connsiteX248" fmla="*/ 3858768 w 4194048"/>
                  <a:gd name="connsiteY248" fmla="*/ 4236720 h 4517136"/>
                  <a:gd name="connsiteX249" fmla="*/ 3895344 w 4194048"/>
                  <a:gd name="connsiteY249" fmla="*/ 4267200 h 4517136"/>
                  <a:gd name="connsiteX250" fmla="*/ 3913632 w 4194048"/>
                  <a:gd name="connsiteY250" fmla="*/ 4261104 h 4517136"/>
                  <a:gd name="connsiteX251" fmla="*/ 3913632 w 4194048"/>
                  <a:gd name="connsiteY251" fmla="*/ 4200144 h 4517136"/>
                  <a:gd name="connsiteX252" fmla="*/ 3968496 w 4194048"/>
                  <a:gd name="connsiteY252" fmla="*/ 4120896 h 4517136"/>
                  <a:gd name="connsiteX253" fmla="*/ 3980688 w 4194048"/>
                  <a:gd name="connsiteY253" fmla="*/ 4035552 h 4517136"/>
                  <a:gd name="connsiteX254" fmla="*/ 4023360 w 4194048"/>
                  <a:gd name="connsiteY254" fmla="*/ 3889248 h 4517136"/>
                  <a:gd name="connsiteX255" fmla="*/ 4059936 w 4194048"/>
                  <a:gd name="connsiteY255" fmla="*/ 3694176 h 4517136"/>
                  <a:gd name="connsiteX256" fmla="*/ 4102608 w 4194048"/>
                  <a:gd name="connsiteY256" fmla="*/ 3456432 h 4517136"/>
                  <a:gd name="connsiteX257" fmla="*/ 4145280 w 4194048"/>
                  <a:gd name="connsiteY257" fmla="*/ 3304032 h 4517136"/>
                  <a:gd name="connsiteX258" fmla="*/ 4175760 w 4194048"/>
                  <a:gd name="connsiteY258" fmla="*/ 3194304 h 4517136"/>
                  <a:gd name="connsiteX259" fmla="*/ 4194048 w 4194048"/>
                  <a:gd name="connsiteY259" fmla="*/ 3133344 h 4517136"/>
                  <a:gd name="connsiteX260" fmla="*/ 4175760 w 4194048"/>
                  <a:gd name="connsiteY260" fmla="*/ 3035808 h 4517136"/>
                  <a:gd name="connsiteX261" fmla="*/ 4163568 w 4194048"/>
                  <a:gd name="connsiteY261" fmla="*/ 2956560 h 4517136"/>
                  <a:gd name="connsiteX262" fmla="*/ 4139184 w 4194048"/>
                  <a:gd name="connsiteY262" fmla="*/ 2913888 h 4517136"/>
                  <a:gd name="connsiteX263" fmla="*/ 4096512 w 4194048"/>
                  <a:gd name="connsiteY263" fmla="*/ 2944368 h 4517136"/>
                  <a:gd name="connsiteX264" fmla="*/ 4059936 w 4194048"/>
                  <a:gd name="connsiteY264" fmla="*/ 3048000 h 4517136"/>
                  <a:gd name="connsiteX265" fmla="*/ 3998976 w 4194048"/>
                  <a:gd name="connsiteY265" fmla="*/ 3127248 h 4517136"/>
                  <a:gd name="connsiteX266" fmla="*/ 3925824 w 4194048"/>
                  <a:gd name="connsiteY266" fmla="*/ 3182112 h 4517136"/>
                  <a:gd name="connsiteX267" fmla="*/ 3858768 w 4194048"/>
                  <a:gd name="connsiteY267" fmla="*/ 3182112 h 4517136"/>
                  <a:gd name="connsiteX268" fmla="*/ 3822192 w 4194048"/>
                  <a:gd name="connsiteY268" fmla="*/ 3102864 h 4517136"/>
                  <a:gd name="connsiteX269" fmla="*/ 3834384 w 4194048"/>
                  <a:gd name="connsiteY269" fmla="*/ 2999232 h 4517136"/>
                  <a:gd name="connsiteX270" fmla="*/ 3852672 w 4194048"/>
                  <a:gd name="connsiteY270" fmla="*/ 2901696 h 4517136"/>
                  <a:gd name="connsiteX271" fmla="*/ 3779520 w 4194048"/>
                  <a:gd name="connsiteY271" fmla="*/ 2761488 h 4517136"/>
                  <a:gd name="connsiteX272" fmla="*/ 3718560 w 4194048"/>
                  <a:gd name="connsiteY272" fmla="*/ 2627376 h 4517136"/>
                  <a:gd name="connsiteX273" fmla="*/ 3742944 w 4194048"/>
                  <a:gd name="connsiteY273" fmla="*/ 2542032 h 4517136"/>
                  <a:gd name="connsiteX274" fmla="*/ 3742944 w 4194048"/>
                  <a:gd name="connsiteY274" fmla="*/ 2468880 h 4517136"/>
                  <a:gd name="connsiteX275" fmla="*/ 3725799 w 4194048"/>
                  <a:gd name="connsiteY275" fmla="*/ 2240661 h 4517136"/>
                  <a:gd name="connsiteX276" fmla="*/ 3749421 w 4194048"/>
                  <a:gd name="connsiteY276" fmla="*/ 2169033 h 4517136"/>
                  <a:gd name="connsiteX277" fmla="*/ 3834003 w 4194048"/>
                  <a:gd name="connsiteY277" fmla="*/ 2026539 h 4517136"/>
                  <a:gd name="connsiteX278" fmla="*/ 3879342 w 4194048"/>
                  <a:gd name="connsiteY278" fmla="*/ 1925574 h 4517136"/>
                  <a:gd name="connsiteX279" fmla="*/ 3880104 w 4194048"/>
                  <a:gd name="connsiteY279" fmla="*/ 1745361 h 4517136"/>
                  <a:gd name="connsiteX280" fmla="*/ 3895344 w 4194048"/>
                  <a:gd name="connsiteY280" fmla="*/ 1627632 h 4517136"/>
                  <a:gd name="connsiteX0" fmla="*/ 3895344 w 4194048"/>
                  <a:gd name="connsiteY0" fmla="*/ 1627632 h 4517136"/>
                  <a:gd name="connsiteX1" fmla="*/ 3858768 w 4194048"/>
                  <a:gd name="connsiteY1" fmla="*/ 1548384 h 4517136"/>
                  <a:gd name="connsiteX2" fmla="*/ 3852672 w 4194048"/>
                  <a:gd name="connsiteY2" fmla="*/ 1487424 h 4517136"/>
                  <a:gd name="connsiteX3" fmla="*/ 3828288 w 4194048"/>
                  <a:gd name="connsiteY3" fmla="*/ 1438656 h 4517136"/>
                  <a:gd name="connsiteX4" fmla="*/ 3785616 w 4194048"/>
                  <a:gd name="connsiteY4" fmla="*/ 1408176 h 4517136"/>
                  <a:gd name="connsiteX5" fmla="*/ 3749040 w 4194048"/>
                  <a:gd name="connsiteY5" fmla="*/ 1395984 h 4517136"/>
                  <a:gd name="connsiteX6" fmla="*/ 3706368 w 4194048"/>
                  <a:gd name="connsiteY6" fmla="*/ 1426464 h 4517136"/>
                  <a:gd name="connsiteX7" fmla="*/ 3706368 w 4194048"/>
                  <a:gd name="connsiteY7" fmla="*/ 1426464 h 4517136"/>
                  <a:gd name="connsiteX8" fmla="*/ 3535680 w 4194048"/>
                  <a:gd name="connsiteY8" fmla="*/ 1365504 h 4517136"/>
                  <a:gd name="connsiteX9" fmla="*/ 3499104 w 4194048"/>
                  <a:gd name="connsiteY9" fmla="*/ 1322832 h 4517136"/>
                  <a:gd name="connsiteX10" fmla="*/ 3511296 w 4194048"/>
                  <a:gd name="connsiteY10" fmla="*/ 1255776 h 4517136"/>
                  <a:gd name="connsiteX11" fmla="*/ 3480816 w 4194048"/>
                  <a:gd name="connsiteY11" fmla="*/ 1158240 h 4517136"/>
                  <a:gd name="connsiteX12" fmla="*/ 3450336 w 4194048"/>
                  <a:gd name="connsiteY12" fmla="*/ 1085088 h 4517136"/>
                  <a:gd name="connsiteX13" fmla="*/ 3462528 w 4194048"/>
                  <a:gd name="connsiteY13" fmla="*/ 1011936 h 4517136"/>
                  <a:gd name="connsiteX14" fmla="*/ 3505200 w 4194048"/>
                  <a:gd name="connsiteY14" fmla="*/ 957072 h 4517136"/>
                  <a:gd name="connsiteX15" fmla="*/ 3517392 w 4194048"/>
                  <a:gd name="connsiteY15" fmla="*/ 920496 h 4517136"/>
                  <a:gd name="connsiteX16" fmla="*/ 3517392 w 4194048"/>
                  <a:gd name="connsiteY16" fmla="*/ 920496 h 4517136"/>
                  <a:gd name="connsiteX17" fmla="*/ 3499104 w 4194048"/>
                  <a:gd name="connsiteY17" fmla="*/ 865632 h 4517136"/>
                  <a:gd name="connsiteX18" fmla="*/ 3505200 w 4194048"/>
                  <a:gd name="connsiteY18" fmla="*/ 816864 h 4517136"/>
                  <a:gd name="connsiteX19" fmla="*/ 3486912 w 4194048"/>
                  <a:gd name="connsiteY19" fmla="*/ 786384 h 4517136"/>
                  <a:gd name="connsiteX20" fmla="*/ 3438144 w 4194048"/>
                  <a:gd name="connsiteY20" fmla="*/ 804672 h 4517136"/>
                  <a:gd name="connsiteX21" fmla="*/ 3389376 w 4194048"/>
                  <a:gd name="connsiteY21" fmla="*/ 816864 h 4517136"/>
                  <a:gd name="connsiteX22" fmla="*/ 3291840 w 4194048"/>
                  <a:gd name="connsiteY22" fmla="*/ 786384 h 4517136"/>
                  <a:gd name="connsiteX23" fmla="*/ 3230880 w 4194048"/>
                  <a:gd name="connsiteY23" fmla="*/ 737616 h 4517136"/>
                  <a:gd name="connsiteX24" fmla="*/ 3206496 w 4194048"/>
                  <a:gd name="connsiteY24" fmla="*/ 664464 h 4517136"/>
                  <a:gd name="connsiteX25" fmla="*/ 3133344 w 4194048"/>
                  <a:gd name="connsiteY25" fmla="*/ 615696 h 4517136"/>
                  <a:gd name="connsiteX26" fmla="*/ 3072384 w 4194048"/>
                  <a:gd name="connsiteY26" fmla="*/ 548640 h 4517136"/>
                  <a:gd name="connsiteX27" fmla="*/ 3035808 w 4194048"/>
                  <a:gd name="connsiteY27" fmla="*/ 420624 h 4517136"/>
                  <a:gd name="connsiteX28" fmla="*/ 3037332 w 4194048"/>
                  <a:gd name="connsiteY28" fmla="*/ 353568 h 4517136"/>
                  <a:gd name="connsiteX29" fmla="*/ 3076194 w 4194048"/>
                  <a:gd name="connsiteY29" fmla="*/ 283845 h 4517136"/>
                  <a:gd name="connsiteX30" fmla="*/ 3115056 w 4194048"/>
                  <a:gd name="connsiteY30" fmla="*/ 249936 h 4517136"/>
                  <a:gd name="connsiteX31" fmla="*/ 3139440 w 4194048"/>
                  <a:gd name="connsiteY31" fmla="*/ 243840 h 4517136"/>
                  <a:gd name="connsiteX32" fmla="*/ 3212592 w 4194048"/>
                  <a:gd name="connsiteY32" fmla="*/ 268224 h 4517136"/>
                  <a:gd name="connsiteX33" fmla="*/ 3267456 w 4194048"/>
                  <a:gd name="connsiteY33" fmla="*/ 249936 h 4517136"/>
                  <a:gd name="connsiteX34" fmla="*/ 3273552 w 4194048"/>
                  <a:gd name="connsiteY34" fmla="*/ 219456 h 4517136"/>
                  <a:gd name="connsiteX35" fmla="*/ 3163824 w 4194048"/>
                  <a:gd name="connsiteY35" fmla="*/ 170688 h 4517136"/>
                  <a:gd name="connsiteX36" fmla="*/ 3115056 w 4194048"/>
                  <a:gd name="connsiteY36" fmla="*/ 146304 h 4517136"/>
                  <a:gd name="connsiteX37" fmla="*/ 3072384 w 4194048"/>
                  <a:gd name="connsiteY37" fmla="*/ 158496 h 4517136"/>
                  <a:gd name="connsiteX38" fmla="*/ 3035808 w 4194048"/>
                  <a:gd name="connsiteY38" fmla="*/ 207264 h 4517136"/>
                  <a:gd name="connsiteX39" fmla="*/ 2980944 w 4194048"/>
                  <a:gd name="connsiteY39" fmla="*/ 207264 h 4517136"/>
                  <a:gd name="connsiteX40" fmla="*/ 2822448 w 4194048"/>
                  <a:gd name="connsiteY40" fmla="*/ 176784 h 4517136"/>
                  <a:gd name="connsiteX41" fmla="*/ 2761488 w 4194048"/>
                  <a:gd name="connsiteY41" fmla="*/ 170688 h 4517136"/>
                  <a:gd name="connsiteX42" fmla="*/ 2700528 w 4194048"/>
                  <a:gd name="connsiteY42" fmla="*/ 152400 h 4517136"/>
                  <a:gd name="connsiteX43" fmla="*/ 2688336 w 4194048"/>
                  <a:gd name="connsiteY43" fmla="*/ 140208 h 4517136"/>
                  <a:gd name="connsiteX44" fmla="*/ 2651760 w 4194048"/>
                  <a:gd name="connsiteY44" fmla="*/ 182880 h 4517136"/>
                  <a:gd name="connsiteX45" fmla="*/ 2633472 w 4194048"/>
                  <a:gd name="connsiteY45" fmla="*/ 188976 h 4517136"/>
                  <a:gd name="connsiteX46" fmla="*/ 2572512 w 4194048"/>
                  <a:gd name="connsiteY46" fmla="*/ 195072 h 4517136"/>
                  <a:gd name="connsiteX47" fmla="*/ 2554224 w 4194048"/>
                  <a:gd name="connsiteY47" fmla="*/ 140208 h 4517136"/>
                  <a:gd name="connsiteX48" fmla="*/ 2535936 w 4194048"/>
                  <a:gd name="connsiteY48" fmla="*/ 97536 h 4517136"/>
                  <a:gd name="connsiteX49" fmla="*/ 2493264 w 4194048"/>
                  <a:gd name="connsiteY49" fmla="*/ 73152 h 4517136"/>
                  <a:gd name="connsiteX50" fmla="*/ 2468880 w 4194048"/>
                  <a:gd name="connsiteY50" fmla="*/ 36576 h 4517136"/>
                  <a:gd name="connsiteX51" fmla="*/ 2456688 w 4194048"/>
                  <a:gd name="connsiteY51" fmla="*/ 0 h 4517136"/>
                  <a:gd name="connsiteX52" fmla="*/ 2426208 w 4194048"/>
                  <a:gd name="connsiteY52" fmla="*/ 0 h 4517136"/>
                  <a:gd name="connsiteX53" fmla="*/ 2292096 w 4194048"/>
                  <a:gd name="connsiteY53" fmla="*/ 30480 h 4517136"/>
                  <a:gd name="connsiteX54" fmla="*/ 2292096 w 4194048"/>
                  <a:gd name="connsiteY54" fmla="*/ 60960 h 4517136"/>
                  <a:gd name="connsiteX55" fmla="*/ 2316480 w 4194048"/>
                  <a:gd name="connsiteY55" fmla="*/ 109728 h 4517136"/>
                  <a:gd name="connsiteX56" fmla="*/ 2328672 w 4194048"/>
                  <a:gd name="connsiteY56" fmla="*/ 164592 h 4517136"/>
                  <a:gd name="connsiteX57" fmla="*/ 2298192 w 4194048"/>
                  <a:gd name="connsiteY57" fmla="*/ 243840 h 4517136"/>
                  <a:gd name="connsiteX58" fmla="*/ 2261616 w 4194048"/>
                  <a:gd name="connsiteY58" fmla="*/ 286512 h 4517136"/>
                  <a:gd name="connsiteX59" fmla="*/ 2206752 w 4194048"/>
                  <a:gd name="connsiteY59" fmla="*/ 292608 h 4517136"/>
                  <a:gd name="connsiteX60" fmla="*/ 2072640 w 4194048"/>
                  <a:gd name="connsiteY60" fmla="*/ 243840 h 4517136"/>
                  <a:gd name="connsiteX61" fmla="*/ 2042160 w 4194048"/>
                  <a:gd name="connsiteY61" fmla="*/ 237744 h 4517136"/>
                  <a:gd name="connsiteX62" fmla="*/ 1999488 w 4194048"/>
                  <a:gd name="connsiteY62" fmla="*/ 262128 h 4517136"/>
                  <a:gd name="connsiteX63" fmla="*/ 1944624 w 4194048"/>
                  <a:gd name="connsiteY63" fmla="*/ 262128 h 4517136"/>
                  <a:gd name="connsiteX64" fmla="*/ 1908048 w 4194048"/>
                  <a:gd name="connsiteY64" fmla="*/ 316992 h 4517136"/>
                  <a:gd name="connsiteX65" fmla="*/ 1847088 w 4194048"/>
                  <a:gd name="connsiteY65" fmla="*/ 365760 h 4517136"/>
                  <a:gd name="connsiteX66" fmla="*/ 1749552 w 4194048"/>
                  <a:gd name="connsiteY66" fmla="*/ 414528 h 4517136"/>
                  <a:gd name="connsiteX67" fmla="*/ 1652016 w 4194048"/>
                  <a:gd name="connsiteY67" fmla="*/ 487680 h 4517136"/>
                  <a:gd name="connsiteX68" fmla="*/ 1578864 w 4194048"/>
                  <a:gd name="connsiteY68" fmla="*/ 530352 h 4517136"/>
                  <a:gd name="connsiteX69" fmla="*/ 1536192 w 4194048"/>
                  <a:gd name="connsiteY69" fmla="*/ 609600 h 4517136"/>
                  <a:gd name="connsiteX70" fmla="*/ 1524000 w 4194048"/>
                  <a:gd name="connsiteY70" fmla="*/ 672846 h 4517136"/>
                  <a:gd name="connsiteX71" fmla="*/ 1505712 w 4194048"/>
                  <a:gd name="connsiteY71" fmla="*/ 707517 h 4517136"/>
                  <a:gd name="connsiteX72" fmla="*/ 1536192 w 4194048"/>
                  <a:gd name="connsiteY72" fmla="*/ 731520 h 4517136"/>
                  <a:gd name="connsiteX73" fmla="*/ 1566672 w 4194048"/>
                  <a:gd name="connsiteY73" fmla="*/ 780288 h 4517136"/>
                  <a:gd name="connsiteX74" fmla="*/ 1554480 w 4194048"/>
                  <a:gd name="connsiteY74" fmla="*/ 847344 h 4517136"/>
                  <a:gd name="connsiteX75" fmla="*/ 1499616 w 4194048"/>
                  <a:gd name="connsiteY75" fmla="*/ 914400 h 4517136"/>
                  <a:gd name="connsiteX76" fmla="*/ 1420368 w 4194048"/>
                  <a:gd name="connsiteY76" fmla="*/ 950976 h 4517136"/>
                  <a:gd name="connsiteX77" fmla="*/ 1283970 w 4194048"/>
                  <a:gd name="connsiteY77" fmla="*/ 957834 h 4517136"/>
                  <a:gd name="connsiteX78" fmla="*/ 1207008 w 4194048"/>
                  <a:gd name="connsiteY78" fmla="*/ 963168 h 4517136"/>
                  <a:gd name="connsiteX79" fmla="*/ 1194816 w 4194048"/>
                  <a:gd name="connsiteY79" fmla="*/ 932688 h 4517136"/>
                  <a:gd name="connsiteX80" fmla="*/ 1200531 w 4194048"/>
                  <a:gd name="connsiteY80" fmla="*/ 877062 h 4517136"/>
                  <a:gd name="connsiteX81" fmla="*/ 1158240 w 4194048"/>
                  <a:gd name="connsiteY81" fmla="*/ 859536 h 4517136"/>
                  <a:gd name="connsiteX82" fmla="*/ 1103376 w 4194048"/>
                  <a:gd name="connsiteY82" fmla="*/ 822960 h 4517136"/>
                  <a:gd name="connsiteX83" fmla="*/ 1078992 w 4194048"/>
                  <a:gd name="connsiteY83" fmla="*/ 774192 h 4517136"/>
                  <a:gd name="connsiteX84" fmla="*/ 1030224 w 4194048"/>
                  <a:gd name="connsiteY84" fmla="*/ 780288 h 4517136"/>
                  <a:gd name="connsiteX85" fmla="*/ 999744 w 4194048"/>
                  <a:gd name="connsiteY85" fmla="*/ 822960 h 4517136"/>
                  <a:gd name="connsiteX86" fmla="*/ 987552 w 4194048"/>
                  <a:gd name="connsiteY86" fmla="*/ 871728 h 4517136"/>
                  <a:gd name="connsiteX87" fmla="*/ 969264 w 4194048"/>
                  <a:gd name="connsiteY87" fmla="*/ 920496 h 4517136"/>
                  <a:gd name="connsiteX88" fmla="*/ 926592 w 4194048"/>
                  <a:gd name="connsiteY88" fmla="*/ 926592 h 4517136"/>
                  <a:gd name="connsiteX89" fmla="*/ 829056 w 4194048"/>
                  <a:gd name="connsiteY89" fmla="*/ 914400 h 4517136"/>
                  <a:gd name="connsiteX90" fmla="*/ 755904 w 4194048"/>
                  <a:gd name="connsiteY90" fmla="*/ 877824 h 4517136"/>
                  <a:gd name="connsiteX91" fmla="*/ 731520 w 4194048"/>
                  <a:gd name="connsiteY91" fmla="*/ 902208 h 4517136"/>
                  <a:gd name="connsiteX92" fmla="*/ 713232 w 4194048"/>
                  <a:gd name="connsiteY92" fmla="*/ 932688 h 4517136"/>
                  <a:gd name="connsiteX93" fmla="*/ 694944 w 4194048"/>
                  <a:gd name="connsiteY93" fmla="*/ 932688 h 4517136"/>
                  <a:gd name="connsiteX94" fmla="*/ 640080 w 4194048"/>
                  <a:gd name="connsiteY94" fmla="*/ 926592 h 4517136"/>
                  <a:gd name="connsiteX95" fmla="*/ 597408 w 4194048"/>
                  <a:gd name="connsiteY95" fmla="*/ 1005840 h 4517136"/>
                  <a:gd name="connsiteX96" fmla="*/ 609600 w 4194048"/>
                  <a:gd name="connsiteY96" fmla="*/ 1054608 h 4517136"/>
                  <a:gd name="connsiteX97" fmla="*/ 658368 w 4194048"/>
                  <a:gd name="connsiteY97" fmla="*/ 1103376 h 4517136"/>
                  <a:gd name="connsiteX98" fmla="*/ 670560 w 4194048"/>
                  <a:gd name="connsiteY98" fmla="*/ 1176528 h 4517136"/>
                  <a:gd name="connsiteX99" fmla="*/ 670560 w 4194048"/>
                  <a:gd name="connsiteY99" fmla="*/ 1176528 h 4517136"/>
                  <a:gd name="connsiteX100" fmla="*/ 591312 w 4194048"/>
                  <a:gd name="connsiteY100" fmla="*/ 1225296 h 4517136"/>
                  <a:gd name="connsiteX101" fmla="*/ 505968 w 4194048"/>
                  <a:gd name="connsiteY101" fmla="*/ 1213104 h 4517136"/>
                  <a:gd name="connsiteX102" fmla="*/ 420624 w 4194048"/>
                  <a:gd name="connsiteY102" fmla="*/ 1176528 h 4517136"/>
                  <a:gd name="connsiteX103" fmla="*/ 390144 w 4194048"/>
                  <a:gd name="connsiteY103" fmla="*/ 1194816 h 4517136"/>
                  <a:gd name="connsiteX104" fmla="*/ 371856 w 4194048"/>
                  <a:gd name="connsiteY104" fmla="*/ 1255776 h 4517136"/>
                  <a:gd name="connsiteX105" fmla="*/ 329184 w 4194048"/>
                  <a:gd name="connsiteY105" fmla="*/ 1292352 h 4517136"/>
                  <a:gd name="connsiteX106" fmla="*/ 201168 w 4194048"/>
                  <a:gd name="connsiteY106" fmla="*/ 1304544 h 4517136"/>
                  <a:gd name="connsiteX107" fmla="*/ 188976 w 4194048"/>
                  <a:gd name="connsiteY107" fmla="*/ 1335024 h 4517136"/>
                  <a:gd name="connsiteX108" fmla="*/ 213360 w 4194048"/>
                  <a:gd name="connsiteY108" fmla="*/ 1402080 h 4517136"/>
                  <a:gd name="connsiteX109" fmla="*/ 207264 w 4194048"/>
                  <a:gd name="connsiteY109" fmla="*/ 1463040 h 4517136"/>
                  <a:gd name="connsiteX110" fmla="*/ 97536 w 4194048"/>
                  <a:gd name="connsiteY110" fmla="*/ 1493520 h 4517136"/>
                  <a:gd name="connsiteX111" fmla="*/ 36576 w 4194048"/>
                  <a:gd name="connsiteY111" fmla="*/ 1524000 h 4517136"/>
                  <a:gd name="connsiteX112" fmla="*/ 0 w 4194048"/>
                  <a:gd name="connsiteY112" fmla="*/ 1548384 h 4517136"/>
                  <a:gd name="connsiteX113" fmla="*/ 91440 w 4194048"/>
                  <a:gd name="connsiteY113" fmla="*/ 1591056 h 4517136"/>
                  <a:gd name="connsiteX114" fmla="*/ 170688 w 4194048"/>
                  <a:gd name="connsiteY114" fmla="*/ 1615440 h 4517136"/>
                  <a:gd name="connsiteX115" fmla="*/ 195072 w 4194048"/>
                  <a:gd name="connsiteY115" fmla="*/ 1658112 h 4517136"/>
                  <a:gd name="connsiteX116" fmla="*/ 231648 w 4194048"/>
                  <a:gd name="connsiteY116" fmla="*/ 1700784 h 4517136"/>
                  <a:gd name="connsiteX117" fmla="*/ 268224 w 4194048"/>
                  <a:gd name="connsiteY117" fmla="*/ 1755648 h 4517136"/>
                  <a:gd name="connsiteX118" fmla="*/ 237744 w 4194048"/>
                  <a:gd name="connsiteY118" fmla="*/ 1810512 h 4517136"/>
                  <a:gd name="connsiteX119" fmla="*/ 188976 w 4194048"/>
                  <a:gd name="connsiteY119" fmla="*/ 1840992 h 4517136"/>
                  <a:gd name="connsiteX120" fmla="*/ 207264 w 4194048"/>
                  <a:gd name="connsiteY120" fmla="*/ 1901952 h 4517136"/>
                  <a:gd name="connsiteX121" fmla="*/ 213360 w 4194048"/>
                  <a:gd name="connsiteY121" fmla="*/ 2011680 h 4517136"/>
                  <a:gd name="connsiteX122" fmla="*/ 207264 w 4194048"/>
                  <a:gd name="connsiteY122" fmla="*/ 2090928 h 4517136"/>
                  <a:gd name="connsiteX123" fmla="*/ 188976 w 4194048"/>
                  <a:gd name="connsiteY123" fmla="*/ 2139696 h 4517136"/>
                  <a:gd name="connsiteX124" fmla="*/ 219456 w 4194048"/>
                  <a:gd name="connsiteY124" fmla="*/ 2206752 h 4517136"/>
                  <a:gd name="connsiteX125" fmla="*/ 213360 w 4194048"/>
                  <a:gd name="connsiteY125" fmla="*/ 2273808 h 4517136"/>
                  <a:gd name="connsiteX126" fmla="*/ 146304 w 4194048"/>
                  <a:gd name="connsiteY126" fmla="*/ 2316480 h 4517136"/>
                  <a:gd name="connsiteX127" fmla="*/ 121920 w 4194048"/>
                  <a:gd name="connsiteY127" fmla="*/ 2353056 h 4517136"/>
                  <a:gd name="connsiteX128" fmla="*/ 115824 w 4194048"/>
                  <a:gd name="connsiteY128" fmla="*/ 2432304 h 4517136"/>
                  <a:gd name="connsiteX129" fmla="*/ 152400 w 4194048"/>
                  <a:gd name="connsiteY129" fmla="*/ 2456688 h 4517136"/>
                  <a:gd name="connsiteX130" fmla="*/ 176784 w 4194048"/>
                  <a:gd name="connsiteY130" fmla="*/ 2414016 h 4517136"/>
                  <a:gd name="connsiteX131" fmla="*/ 249936 w 4194048"/>
                  <a:gd name="connsiteY131" fmla="*/ 2426208 h 4517136"/>
                  <a:gd name="connsiteX132" fmla="*/ 365760 w 4194048"/>
                  <a:gd name="connsiteY132" fmla="*/ 2517648 h 4517136"/>
                  <a:gd name="connsiteX133" fmla="*/ 420624 w 4194048"/>
                  <a:gd name="connsiteY133" fmla="*/ 2511552 h 4517136"/>
                  <a:gd name="connsiteX134" fmla="*/ 493776 w 4194048"/>
                  <a:gd name="connsiteY134" fmla="*/ 2487168 h 4517136"/>
                  <a:gd name="connsiteX135" fmla="*/ 548640 w 4194048"/>
                  <a:gd name="connsiteY135" fmla="*/ 2474976 h 4517136"/>
                  <a:gd name="connsiteX136" fmla="*/ 579120 w 4194048"/>
                  <a:gd name="connsiteY136" fmla="*/ 2535936 h 4517136"/>
                  <a:gd name="connsiteX137" fmla="*/ 591312 w 4194048"/>
                  <a:gd name="connsiteY137" fmla="*/ 2602992 h 4517136"/>
                  <a:gd name="connsiteX138" fmla="*/ 633984 w 4194048"/>
                  <a:gd name="connsiteY138" fmla="*/ 2657856 h 4517136"/>
                  <a:gd name="connsiteX139" fmla="*/ 640080 w 4194048"/>
                  <a:gd name="connsiteY139" fmla="*/ 2724912 h 4517136"/>
                  <a:gd name="connsiteX140" fmla="*/ 591312 w 4194048"/>
                  <a:gd name="connsiteY140" fmla="*/ 2737104 h 4517136"/>
                  <a:gd name="connsiteX141" fmla="*/ 499872 w 4194048"/>
                  <a:gd name="connsiteY141" fmla="*/ 2718816 h 4517136"/>
                  <a:gd name="connsiteX142" fmla="*/ 475488 w 4194048"/>
                  <a:gd name="connsiteY142" fmla="*/ 2761488 h 4517136"/>
                  <a:gd name="connsiteX143" fmla="*/ 475488 w 4194048"/>
                  <a:gd name="connsiteY143" fmla="*/ 2761488 h 4517136"/>
                  <a:gd name="connsiteX144" fmla="*/ 493776 w 4194048"/>
                  <a:gd name="connsiteY144" fmla="*/ 2871216 h 4517136"/>
                  <a:gd name="connsiteX145" fmla="*/ 469392 w 4194048"/>
                  <a:gd name="connsiteY145" fmla="*/ 2926080 h 4517136"/>
                  <a:gd name="connsiteX146" fmla="*/ 402336 w 4194048"/>
                  <a:gd name="connsiteY146" fmla="*/ 2962656 h 4517136"/>
                  <a:gd name="connsiteX147" fmla="*/ 390144 w 4194048"/>
                  <a:gd name="connsiteY147" fmla="*/ 3054096 h 4517136"/>
                  <a:gd name="connsiteX148" fmla="*/ 347472 w 4194048"/>
                  <a:gd name="connsiteY148" fmla="*/ 3145536 h 4517136"/>
                  <a:gd name="connsiteX149" fmla="*/ 298704 w 4194048"/>
                  <a:gd name="connsiteY149" fmla="*/ 3176016 h 4517136"/>
                  <a:gd name="connsiteX150" fmla="*/ 249936 w 4194048"/>
                  <a:gd name="connsiteY150" fmla="*/ 3169920 h 4517136"/>
                  <a:gd name="connsiteX151" fmla="*/ 329184 w 4194048"/>
                  <a:gd name="connsiteY151" fmla="*/ 3291840 h 4517136"/>
                  <a:gd name="connsiteX152" fmla="*/ 359664 w 4194048"/>
                  <a:gd name="connsiteY152" fmla="*/ 3407664 h 4517136"/>
                  <a:gd name="connsiteX153" fmla="*/ 359664 w 4194048"/>
                  <a:gd name="connsiteY153" fmla="*/ 3444240 h 4517136"/>
                  <a:gd name="connsiteX154" fmla="*/ 323088 w 4194048"/>
                  <a:gd name="connsiteY154" fmla="*/ 3493008 h 4517136"/>
                  <a:gd name="connsiteX155" fmla="*/ 371856 w 4194048"/>
                  <a:gd name="connsiteY155" fmla="*/ 3596640 h 4517136"/>
                  <a:gd name="connsiteX156" fmla="*/ 432816 w 4194048"/>
                  <a:gd name="connsiteY156" fmla="*/ 3633216 h 4517136"/>
                  <a:gd name="connsiteX157" fmla="*/ 621792 w 4194048"/>
                  <a:gd name="connsiteY157" fmla="*/ 3675888 h 4517136"/>
                  <a:gd name="connsiteX158" fmla="*/ 786384 w 4194048"/>
                  <a:gd name="connsiteY158" fmla="*/ 3736848 h 4517136"/>
                  <a:gd name="connsiteX159" fmla="*/ 841248 w 4194048"/>
                  <a:gd name="connsiteY159" fmla="*/ 3803904 h 4517136"/>
                  <a:gd name="connsiteX160" fmla="*/ 914400 w 4194048"/>
                  <a:gd name="connsiteY160" fmla="*/ 3919728 h 4517136"/>
                  <a:gd name="connsiteX161" fmla="*/ 1011936 w 4194048"/>
                  <a:gd name="connsiteY161" fmla="*/ 3992880 h 4517136"/>
                  <a:gd name="connsiteX162" fmla="*/ 1024128 w 4194048"/>
                  <a:gd name="connsiteY162" fmla="*/ 4041648 h 4517136"/>
                  <a:gd name="connsiteX163" fmla="*/ 1018032 w 4194048"/>
                  <a:gd name="connsiteY163" fmla="*/ 4126992 h 4517136"/>
                  <a:gd name="connsiteX164" fmla="*/ 999744 w 4194048"/>
                  <a:gd name="connsiteY164" fmla="*/ 4212336 h 4517136"/>
                  <a:gd name="connsiteX165" fmla="*/ 1054608 w 4194048"/>
                  <a:gd name="connsiteY165" fmla="*/ 4255008 h 4517136"/>
                  <a:gd name="connsiteX166" fmla="*/ 1133856 w 4194048"/>
                  <a:gd name="connsiteY166" fmla="*/ 4248912 h 4517136"/>
                  <a:gd name="connsiteX167" fmla="*/ 1200912 w 4194048"/>
                  <a:gd name="connsiteY167" fmla="*/ 4236720 h 4517136"/>
                  <a:gd name="connsiteX168" fmla="*/ 1298448 w 4194048"/>
                  <a:gd name="connsiteY168" fmla="*/ 4279392 h 4517136"/>
                  <a:gd name="connsiteX169" fmla="*/ 1365504 w 4194048"/>
                  <a:gd name="connsiteY169" fmla="*/ 4322064 h 4517136"/>
                  <a:gd name="connsiteX170" fmla="*/ 1365504 w 4194048"/>
                  <a:gd name="connsiteY170" fmla="*/ 4322064 h 4517136"/>
                  <a:gd name="connsiteX171" fmla="*/ 1402080 w 4194048"/>
                  <a:gd name="connsiteY171" fmla="*/ 4255008 h 4517136"/>
                  <a:gd name="connsiteX172" fmla="*/ 1341120 w 4194048"/>
                  <a:gd name="connsiteY172" fmla="*/ 4181856 h 4517136"/>
                  <a:gd name="connsiteX173" fmla="*/ 1310640 w 4194048"/>
                  <a:gd name="connsiteY173" fmla="*/ 4108704 h 4517136"/>
                  <a:gd name="connsiteX174" fmla="*/ 1316736 w 4194048"/>
                  <a:gd name="connsiteY174" fmla="*/ 4047744 h 4517136"/>
                  <a:gd name="connsiteX175" fmla="*/ 1377696 w 4194048"/>
                  <a:gd name="connsiteY175" fmla="*/ 4029456 h 4517136"/>
                  <a:gd name="connsiteX176" fmla="*/ 1432560 w 4194048"/>
                  <a:gd name="connsiteY176" fmla="*/ 4023360 h 4517136"/>
                  <a:gd name="connsiteX177" fmla="*/ 1438656 w 4194048"/>
                  <a:gd name="connsiteY177" fmla="*/ 3992880 h 4517136"/>
                  <a:gd name="connsiteX178" fmla="*/ 1389888 w 4194048"/>
                  <a:gd name="connsiteY178" fmla="*/ 3919728 h 4517136"/>
                  <a:gd name="connsiteX179" fmla="*/ 1377696 w 4194048"/>
                  <a:gd name="connsiteY179" fmla="*/ 3858768 h 4517136"/>
                  <a:gd name="connsiteX180" fmla="*/ 1463040 w 4194048"/>
                  <a:gd name="connsiteY180" fmla="*/ 3712464 h 4517136"/>
                  <a:gd name="connsiteX181" fmla="*/ 1444752 w 4194048"/>
                  <a:gd name="connsiteY181" fmla="*/ 3675888 h 4517136"/>
                  <a:gd name="connsiteX182" fmla="*/ 1395984 w 4194048"/>
                  <a:gd name="connsiteY182" fmla="*/ 3596640 h 4517136"/>
                  <a:gd name="connsiteX183" fmla="*/ 1395984 w 4194048"/>
                  <a:gd name="connsiteY183" fmla="*/ 3535680 h 4517136"/>
                  <a:gd name="connsiteX184" fmla="*/ 1426464 w 4194048"/>
                  <a:gd name="connsiteY184" fmla="*/ 3425952 h 4517136"/>
                  <a:gd name="connsiteX185" fmla="*/ 1487424 w 4194048"/>
                  <a:gd name="connsiteY185" fmla="*/ 3364992 h 4517136"/>
                  <a:gd name="connsiteX186" fmla="*/ 1536192 w 4194048"/>
                  <a:gd name="connsiteY186" fmla="*/ 3364992 h 4517136"/>
                  <a:gd name="connsiteX187" fmla="*/ 1603248 w 4194048"/>
                  <a:gd name="connsiteY187" fmla="*/ 3407664 h 4517136"/>
                  <a:gd name="connsiteX188" fmla="*/ 1633728 w 4194048"/>
                  <a:gd name="connsiteY188" fmla="*/ 3444240 h 4517136"/>
                  <a:gd name="connsiteX189" fmla="*/ 1694688 w 4194048"/>
                  <a:gd name="connsiteY189" fmla="*/ 3413760 h 4517136"/>
                  <a:gd name="connsiteX190" fmla="*/ 1719072 w 4194048"/>
                  <a:gd name="connsiteY190" fmla="*/ 3377184 h 4517136"/>
                  <a:gd name="connsiteX191" fmla="*/ 1706880 w 4194048"/>
                  <a:gd name="connsiteY191" fmla="*/ 3297936 h 4517136"/>
                  <a:gd name="connsiteX192" fmla="*/ 1706880 w 4194048"/>
                  <a:gd name="connsiteY192" fmla="*/ 3297936 h 4517136"/>
                  <a:gd name="connsiteX193" fmla="*/ 1706880 w 4194048"/>
                  <a:gd name="connsiteY193" fmla="*/ 3224784 h 4517136"/>
                  <a:gd name="connsiteX194" fmla="*/ 1767840 w 4194048"/>
                  <a:gd name="connsiteY194" fmla="*/ 3157728 h 4517136"/>
                  <a:gd name="connsiteX195" fmla="*/ 1865376 w 4194048"/>
                  <a:gd name="connsiteY195" fmla="*/ 3127248 h 4517136"/>
                  <a:gd name="connsiteX196" fmla="*/ 2097024 w 4194048"/>
                  <a:gd name="connsiteY196" fmla="*/ 3078480 h 4517136"/>
                  <a:gd name="connsiteX197" fmla="*/ 2182368 w 4194048"/>
                  <a:gd name="connsiteY197" fmla="*/ 3096768 h 4517136"/>
                  <a:gd name="connsiteX198" fmla="*/ 2249424 w 4194048"/>
                  <a:gd name="connsiteY198" fmla="*/ 3163824 h 4517136"/>
                  <a:gd name="connsiteX199" fmla="*/ 2292096 w 4194048"/>
                  <a:gd name="connsiteY199" fmla="*/ 3322320 h 4517136"/>
                  <a:gd name="connsiteX200" fmla="*/ 2310384 w 4194048"/>
                  <a:gd name="connsiteY200" fmla="*/ 3413760 h 4517136"/>
                  <a:gd name="connsiteX201" fmla="*/ 2334768 w 4194048"/>
                  <a:gd name="connsiteY201" fmla="*/ 3493008 h 4517136"/>
                  <a:gd name="connsiteX202" fmla="*/ 2292096 w 4194048"/>
                  <a:gd name="connsiteY202" fmla="*/ 3614928 h 4517136"/>
                  <a:gd name="connsiteX203" fmla="*/ 2237232 w 4194048"/>
                  <a:gd name="connsiteY203" fmla="*/ 3621024 h 4517136"/>
                  <a:gd name="connsiteX204" fmla="*/ 2182368 w 4194048"/>
                  <a:gd name="connsiteY204" fmla="*/ 3694176 h 4517136"/>
                  <a:gd name="connsiteX205" fmla="*/ 2231136 w 4194048"/>
                  <a:gd name="connsiteY205" fmla="*/ 3749040 h 4517136"/>
                  <a:gd name="connsiteX206" fmla="*/ 2200656 w 4194048"/>
                  <a:gd name="connsiteY206" fmla="*/ 3816096 h 4517136"/>
                  <a:gd name="connsiteX207" fmla="*/ 2157984 w 4194048"/>
                  <a:gd name="connsiteY207" fmla="*/ 3822192 h 4517136"/>
                  <a:gd name="connsiteX208" fmla="*/ 2109216 w 4194048"/>
                  <a:gd name="connsiteY208" fmla="*/ 3938016 h 4517136"/>
                  <a:gd name="connsiteX209" fmla="*/ 2090928 w 4194048"/>
                  <a:gd name="connsiteY209" fmla="*/ 4035552 h 4517136"/>
                  <a:gd name="connsiteX210" fmla="*/ 2048256 w 4194048"/>
                  <a:gd name="connsiteY210" fmla="*/ 4059936 h 4517136"/>
                  <a:gd name="connsiteX211" fmla="*/ 1969008 w 4194048"/>
                  <a:gd name="connsiteY211" fmla="*/ 4084320 h 4517136"/>
                  <a:gd name="connsiteX212" fmla="*/ 1914144 w 4194048"/>
                  <a:gd name="connsiteY212" fmla="*/ 4066032 h 4517136"/>
                  <a:gd name="connsiteX213" fmla="*/ 1877568 w 4194048"/>
                  <a:gd name="connsiteY213" fmla="*/ 4023360 h 4517136"/>
                  <a:gd name="connsiteX214" fmla="*/ 1877568 w 4194048"/>
                  <a:gd name="connsiteY214" fmla="*/ 4023360 h 4517136"/>
                  <a:gd name="connsiteX215" fmla="*/ 1798320 w 4194048"/>
                  <a:gd name="connsiteY215" fmla="*/ 4041648 h 4517136"/>
                  <a:gd name="connsiteX216" fmla="*/ 1792224 w 4194048"/>
                  <a:gd name="connsiteY216" fmla="*/ 4126992 h 4517136"/>
                  <a:gd name="connsiteX217" fmla="*/ 1822704 w 4194048"/>
                  <a:gd name="connsiteY217" fmla="*/ 4200144 h 4517136"/>
                  <a:gd name="connsiteX218" fmla="*/ 1834896 w 4194048"/>
                  <a:gd name="connsiteY218" fmla="*/ 4297680 h 4517136"/>
                  <a:gd name="connsiteX219" fmla="*/ 1840992 w 4194048"/>
                  <a:gd name="connsiteY219" fmla="*/ 4395216 h 4517136"/>
                  <a:gd name="connsiteX220" fmla="*/ 1956816 w 4194048"/>
                  <a:gd name="connsiteY220" fmla="*/ 4468368 h 4517136"/>
                  <a:gd name="connsiteX221" fmla="*/ 2090928 w 4194048"/>
                  <a:gd name="connsiteY221" fmla="*/ 4407408 h 4517136"/>
                  <a:gd name="connsiteX222" fmla="*/ 2133600 w 4194048"/>
                  <a:gd name="connsiteY222" fmla="*/ 4425696 h 4517136"/>
                  <a:gd name="connsiteX223" fmla="*/ 2249424 w 4194048"/>
                  <a:gd name="connsiteY223" fmla="*/ 4492752 h 4517136"/>
                  <a:gd name="connsiteX224" fmla="*/ 2334768 w 4194048"/>
                  <a:gd name="connsiteY224" fmla="*/ 4517136 h 4517136"/>
                  <a:gd name="connsiteX225" fmla="*/ 2383536 w 4194048"/>
                  <a:gd name="connsiteY225" fmla="*/ 4468368 h 4517136"/>
                  <a:gd name="connsiteX226" fmla="*/ 2493264 w 4194048"/>
                  <a:gd name="connsiteY226" fmla="*/ 4468368 h 4517136"/>
                  <a:gd name="connsiteX227" fmla="*/ 2535936 w 4194048"/>
                  <a:gd name="connsiteY227" fmla="*/ 4309872 h 4517136"/>
                  <a:gd name="connsiteX228" fmla="*/ 2602992 w 4194048"/>
                  <a:gd name="connsiteY228" fmla="*/ 4273296 h 4517136"/>
                  <a:gd name="connsiteX229" fmla="*/ 2731008 w 4194048"/>
                  <a:gd name="connsiteY229" fmla="*/ 4334256 h 4517136"/>
                  <a:gd name="connsiteX230" fmla="*/ 2810256 w 4194048"/>
                  <a:gd name="connsiteY230" fmla="*/ 4358640 h 4517136"/>
                  <a:gd name="connsiteX231" fmla="*/ 2810256 w 4194048"/>
                  <a:gd name="connsiteY231" fmla="*/ 4358640 h 4517136"/>
                  <a:gd name="connsiteX232" fmla="*/ 2889504 w 4194048"/>
                  <a:gd name="connsiteY232" fmla="*/ 4291584 h 4517136"/>
                  <a:gd name="connsiteX233" fmla="*/ 2962656 w 4194048"/>
                  <a:gd name="connsiteY233" fmla="*/ 4291584 h 4517136"/>
                  <a:gd name="connsiteX234" fmla="*/ 3011424 w 4194048"/>
                  <a:gd name="connsiteY234" fmla="*/ 4297680 h 4517136"/>
                  <a:gd name="connsiteX235" fmla="*/ 2993136 w 4194048"/>
                  <a:gd name="connsiteY235" fmla="*/ 4267200 h 4517136"/>
                  <a:gd name="connsiteX236" fmla="*/ 2944368 w 4194048"/>
                  <a:gd name="connsiteY236" fmla="*/ 4212336 h 4517136"/>
                  <a:gd name="connsiteX237" fmla="*/ 2962656 w 4194048"/>
                  <a:gd name="connsiteY237" fmla="*/ 4169664 h 4517136"/>
                  <a:gd name="connsiteX238" fmla="*/ 3090672 w 4194048"/>
                  <a:gd name="connsiteY238" fmla="*/ 4120896 h 4517136"/>
                  <a:gd name="connsiteX239" fmla="*/ 3176016 w 4194048"/>
                  <a:gd name="connsiteY239" fmla="*/ 4066032 h 4517136"/>
                  <a:gd name="connsiteX240" fmla="*/ 3261360 w 4194048"/>
                  <a:gd name="connsiteY240" fmla="*/ 4072128 h 4517136"/>
                  <a:gd name="connsiteX241" fmla="*/ 3407664 w 4194048"/>
                  <a:gd name="connsiteY241" fmla="*/ 4090416 h 4517136"/>
                  <a:gd name="connsiteX242" fmla="*/ 3486912 w 4194048"/>
                  <a:gd name="connsiteY242" fmla="*/ 4139184 h 4517136"/>
                  <a:gd name="connsiteX243" fmla="*/ 3480816 w 4194048"/>
                  <a:gd name="connsiteY243" fmla="*/ 4206240 h 4517136"/>
                  <a:gd name="connsiteX244" fmla="*/ 3480816 w 4194048"/>
                  <a:gd name="connsiteY244" fmla="*/ 4206240 h 4517136"/>
                  <a:gd name="connsiteX245" fmla="*/ 3504057 w 4194048"/>
                  <a:gd name="connsiteY245" fmla="*/ 4256532 h 4517136"/>
                  <a:gd name="connsiteX246" fmla="*/ 3553968 w 4194048"/>
                  <a:gd name="connsiteY246" fmla="*/ 4236720 h 4517136"/>
                  <a:gd name="connsiteX247" fmla="*/ 3645408 w 4194048"/>
                  <a:gd name="connsiteY247" fmla="*/ 4194048 h 4517136"/>
                  <a:gd name="connsiteX248" fmla="*/ 3718560 w 4194048"/>
                  <a:gd name="connsiteY248" fmla="*/ 4187952 h 4517136"/>
                  <a:gd name="connsiteX249" fmla="*/ 3858768 w 4194048"/>
                  <a:gd name="connsiteY249" fmla="*/ 4236720 h 4517136"/>
                  <a:gd name="connsiteX250" fmla="*/ 3895344 w 4194048"/>
                  <a:gd name="connsiteY250" fmla="*/ 4267200 h 4517136"/>
                  <a:gd name="connsiteX251" fmla="*/ 3913632 w 4194048"/>
                  <a:gd name="connsiteY251" fmla="*/ 4261104 h 4517136"/>
                  <a:gd name="connsiteX252" fmla="*/ 3913632 w 4194048"/>
                  <a:gd name="connsiteY252" fmla="*/ 4200144 h 4517136"/>
                  <a:gd name="connsiteX253" fmla="*/ 3968496 w 4194048"/>
                  <a:gd name="connsiteY253" fmla="*/ 4120896 h 4517136"/>
                  <a:gd name="connsiteX254" fmla="*/ 3980688 w 4194048"/>
                  <a:gd name="connsiteY254" fmla="*/ 4035552 h 4517136"/>
                  <a:gd name="connsiteX255" fmla="*/ 4023360 w 4194048"/>
                  <a:gd name="connsiteY255" fmla="*/ 3889248 h 4517136"/>
                  <a:gd name="connsiteX256" fmla="*/ 4059936 w 4194048"/>
                  <a:gd name="connsiteY256" fmla="*/ 3694176 h 4517136"/>
                  <a:gd name="connsiteX257" fmla="*/ 4102608 w 4194048"/>
                  <a:gd name="connsiteY257" fmla="*/ 3456432 h 4517136"/>
                  <a:gd name="connsiteX258" fmla="*/ 4145280 w 4194048"/>
                  <a:gd name="connsiteY258" fmla="*/ 3304032 h 4517136"/>
                  <a:gd name="connsiteX259" fmla="*/ 4175760 w 4194048"/>
                  <a:gd name="connsiteY259" fmla="*/ 3194304 h 4517136"/>
                  <a:gd name="connsiteX260" fmla="*/ 4194048 w 4194048"/>
                  <a:gd name="connsiteY260" fmla="*/ 3133344 h 4517136"/>
                  <a:gd name="connsiteX261" fmla="*/ 4175760 w 4194048"/>
                  <a:gd name="connsiteY261" fmla="*/ 3035808 h 4517136"/>
                  <a:gd name="connsiteX262" fmla="*/ 4163568 w 4194048"/>
                  <a:gd name="connsiteY262" fmla="*/ 2956560 h 4517136"/>
                  <a:gd name="connsiteX263" fmla="*/ 4139184 w 4194048"/>
                  <a:gd name="connsiteY263" fmla="*/ 2913888 h 4517136"/>
                  <a:gd name="connsiteX264" fmla="*/ 4096512 w 4194048"/>
                  <a:gd name="connsiteY264" fmla="*/ 2944368 h 4517136"/>
                  <a:gd name="connsiteX265" fmla="*/ 4059936 w 4194048"/>
                  <a:gd name="connsiteY265" fmla="*/ 3048000 h 4517136"/>
                  <a:gd name="connsiteX266" fmla="*/ 3998976 w 4194048"/>
                  <a:gd name="connsiteY266" fmla="*/ 3127248 h 4517136"/>
                  <a:gd name="connsiteX267" fmla="*/ 3925824 w 4194048"/>
                  <a:gd name="connsiteY267" fmla="*/ 3182112 h 4517136"/>
                  <a:gd name="connsiteX268" fmla="*/ 3858768 w 4194048"/>
                  <a:gd name="connsiteY268" fmla="*/ 3182112 h 4517136"/>
                  <a:gd name="connsiteX269" fmla="*/ 3822192 w 4194048"/>
                  <a:gd name="connsiteY269" fmla="*/ 3102864 h 4517136"/>
                  <a:gd name="connsiteX270" fmla="*/ 3834384 w 4194048"/>
                  <a:gd name="connsiteY270" fmla="*/ 2999232 h 4517136"/>
                  <a:gd name="connsiteX271" fmla="*/ 3852672 w 4194048"/>
                  <a:gd name="connsiteY271" fmla="*/ 2901696 h 4517136"/>
                  <a:gd name="connsiteX272" fmla="*/ 3779520 w 4194048"/>
                  <a:gd name="connsiteY272" fmla="*/ 2761488 h 4517136"/>
                  <a:gd name="connsiteX273" fmla="*/ 3718560 w 4194048"/>
                  <a:gd name="connsiteY273" fmla="*/ 2627376 h 4517136"/>
                  <a:gd name="connsiteX274" fmla="*/ 3742944 w 4194048"/>
                  <a:gd name="connsiteY274" fmla="*/ 2542032 h 4517136"/>
                  <a:gd name="connsiteX275" fmla="*/ 3742944 w 4194048"/>
                  <a:gd name="connsiteY275" fmla="*/ 2468880 h 4517136"/>
                  <a:gd name="connsiteX276" fmla="*/ 3725799 w 4194048"/>
                  <a:gd name="connsiteY276" fmla="*/ 2240661 h 4517136"/>
                  <a:gd name="connsiteX277" fmla="*/ 3749421 w 4194048"/>
                  <a:gd name="connsiteY277" fmla="*/ 2169033 h 4517136"/>
                  <a:gd name="connsiteX278" fmla="*/ 3834003 w 4194048"/>
                  <a:gd name="connsiteY278" fmla="*/ 2026539 h 4517136"/>
                  <a:gd name="connsiteX279" fmla="*/ 3879342 w 4194048"/>
                  <a:gd name="connsiteY279" fmla="*/ 1925574 h 4517136"/>
                  <a:gd name="connsiteX280" fmla="*/ 3880104 w 4194048"/>
                  <a:gd name="connsiteY280" fmla="*/ 1745361 h 4517136"/>
                  <a:gd name="connsiteX281" fmla="*/ 3895344 w 4194048"/>
                  <a:gd name="connsiteY281" fmla="*/ 1627632 h 4517136"/>
                  <a:gd name="connsiteX0" fmla="*/ 3895344 w 4194048"/>
                  <a:gd name="connsiteY0" fmla="*/ 1627632 h 4517136"/>
                  <a:gd name="connsiteX1" fmla="*/ 3858768 w 4194048"/>
                  <a:gd name="connsiteY1" fmla="*/ 1548384 h 4517136"/>
                  <a:gd name="connsiteX2" fmla="*/ 3852672 w 4194048"/>
                  <a:gd name="connsiteY2" fmla="*/ 1487424 h 4517136"/>
                  <a:gd name="connsiteX3" fmla="*/ 3828288 w 4194048"/>
                  <a:gd name="connsiteY3" fmla="*/ 1438656 h 4517136"/>
                  <a:gd name="connsiteX4" fmla="*/ 3785616 w 4194048"/>
                  <a:gd name="connsiteY4" fmla="*/ 1408176 h 4517136"/>
                  <a:gd name="connsiteX5" fmla="*/ 3749040 w 4194048"/>
                  <a:gd name="connsiteY5" fmla="*/ 1395984 h 4517136"/>
                  <a:gd name="connsiteX6" fmla="*/ 3706368 w 4194048"/>
                  <a:gd name="connsiteY6" fmla="*/ 1426464 h 4517136"/>
                  <a:gd name="connsiteX7" fmla="*/ 3706368 w 4194048"/>
                  <a:gd name="connsiteY7" fmla="*/ 1426464 h 4517136"/>
                  <a:gd name="connsiteX8" fmla="*/ 3535680 w 4194048"/>
                  <a:gd name="connsiteY8" fmla="*/ 1365504 h 4517136"/>
                  <a:gd name="connsiteX9" fmla="*/ 3499104 w 4194048"/>
                  <a:gd name="connsiteY9" fmla="*/ 1322832 h 4517136"/>
                  <a:gd name="connsiteX10" fmla="*/ 3511296 w 4194048"/>
                  <a:gd name="connsiteY10" fmla="*/ 1255776 h 4517136"/>
                  <a:gd name="connsiteX11" fmla="*/ 3480816 w 4194048"/>
                  <a:gd name="connsiteY11" fmla="*/ 1158240 h 4517136"/>
                  <a:gd name="connsiteX12" fmla="*/ 3450336 w 4194048"/>
                  <a:gd name="connsiteY12" fmla="*/ 1085088 h 4517136"/>
                  <a:gd name="connsiteX13" fmla="*/ 3462528 w 4194048"/>
                  <a:gd name="connsiteY13" fmla="*/ 1011936 h 4517136"/>
                  <a:gd name="connsiteX14" fmla="*/ 3505200 w 4194048"/>
                  <a:gd name="connsiteY14" fmla="*/ 957072 h 4517136"/>
                  <a:gd name="connsiteX15" fmla="*/ 3517392 w 4194048"/>
                  <a:gd name="connsiteY15" fmla="*/ 920496 h 4517136"/>
                  <a:gd name="connsiteX16" fmla="*/ 3517392 w 4194048"/>
                  <a:gd name="connsiteY16" fmla="*/ 920496 h 4517136"/>
                  <a:gd name="connsiteX17" fmla="*/ 3499104 w 4194048"/>
                  <a:gd name="connsiteY17" fmla="*/ 865632 h 4517136"/>
                  <a:gd name="connsiteX18" fmla="*/ 3505200 w 4194048"/>
                  <a:gd name="connsiteY18" fmla="*/ 816864 h 4517136"/>
                  <a:gd name="connsiteX19" fmla="*/ 3486912 w 4194048"/>
                  <a:gd name="connsiteY19" fmla="*/ 786384 h 4517136"/>
                  <a:gd name="connsiteX20" fmla="*/ 3438144 w 4194048"/>
                  <a:gd name="connsiteY20" fmla="*/ 804672 h 4517136"/>
                  <a:gd name="connsiteX21" fmla="*/ 3389376 w 4194048"/>
                  <a:gd name="connsiteY21" fmla="*/ 816864 h 4517136"/>
                  <a:gd name="connsiteX22" fmla="*/ 3291840 w 4194048"/>
                  <a:gd name="connsiteY22" fmla="*/ 786384 h 4517136"/>
                  <a:gd name="connsiteX23" fmla="*/ 3230880 w 4194048"/>
                  <a:gd name="connsiteY23" fmla="*/ 737616 h 4517136"/>
                  <a:gd name="connsiteX24" fmla="*/ 3206496 w 4194048"/>
                  <a:gd name="connsiteY24" fmla="*/ 664464 h 4517136"/>
                  <a:gd name="connsiteX25" fmla="*/ 3133344 w 4194048"/>
                  <a:gd name="connsiteY25" fmla="*/ 615696 h 4517136"/>
                  <a:gd name="connsiteX26" fmla="*/ 3072384 w 4194048"/>
                  <a:gd name="connsiteY26" fmla="*/ 548640 h 4517136"/>
                  <a:gd name="connsiteX27" fmla="*/ 3035808 w 4194048"/>
                  <a:gd name="connsiteY27" fmla="*/ 420624 h 4517136"/>
                  <a:gd name="connsiteX28" fmla="*/ 3037332 w 4194048"/>
                  <a:gd name="connsiteY28" fmla="*/ 353568 h 4517136"/>
                  <a:gd name="connsiteX29" fmla="*/ 3076194 w 4194048"/>
                  <a:gd name="connsiteY29" fmla="*/ 283845 h 4517136"/>
                  <a:gd name="connsiteX30" fmla="*/ 3115056 w 4194048"/>
                  <a:gd name="connsiteY30" fmla="*/ 249936 h 4517136"/>
                  <a:gd name="connsiteX31" fmla="*/ 3139440 w 4194048"/>
                  <a:gd name="connsiteY31" fmla="*/ 243840 h 4517136"/>
                  <a:gd name="connsiteX32" fmla="*/ 3212592 w 4194048"/>
                  <a:gd name="connsiteY32" fmla="*/ 268224 h 4517136"/>
                  <a:gd name="connsiteX33" fmla="*/ 3267456 w 4194048"/>
                  <a:gd name="connsiteY33" fmla="*/ 249936 h 4517136"/>
                  <a:gd name="connsiteX34" fmla="*/ 3273552 w 4194048"/>
                  <a:gd name="connsiteY34" fmla="*/ 219456 h 4517136"/>
                  <a:gd name="connsiteX35" fmla="*/ 3163824 w 4194048"/>
                  <a:gd name="connsiteY35" fmla="*/ 170688 h 4517136"/>
                  <a:gd name="connsiteX36" fmla="*/ 3115056 w 4194048"/>
                  <a:gd name="connsiteY36" fmla="*/ 146304 h 4517136"/>
                  <a:gd name="connsiteX37" fmla="*/ 3072384 w 4194048"/>
                  <a:gd name="connsiteY37" fmla="*/ 158496 h 4517136"/>
                  <a:gd name="connsiteX38" fmla="*/ 3035808 w 4194048"/>
                  <a:gd name="connsiteY38" fmla="*/ 207264 h 4517136"/>
                  <a:gd name="connsiteX39" fmla="*/ 2980944 w 4194048"/>
                  <a:gd name="connsiteY39" fmla="*/ 207264 h 4517136"/>
                  <a:gd name="connsiteX40" fmla="*/ 2822448 w 4194048"/>
                  <a:gd name="connsiteY40" fmla="*/ 176784 h 4517136"/>
                  <a:gd name="connsiteX41" fmla="*/ 2761488 w 4194048"/>
                  <a:gd name="connsiteY41" fmla="*/ 170688 h 4517136"/>
                  <a:gd name="connsiteX42" fmla="*/ 2700528 w 4194048"/>
                  <a:gd name="connsiteY42" fmla="*/ 152400 h 4517136"/>
                  <a:gd name="connsiteX43" fmla="*/ 2688336 w 4194048"/>
                  <a:gd name="connsiteY43" fmla="*/ 140208 h 4517136"/>
                  <a:gd name="connsiteX44" fmla="*/ 2651760 w 4194048"/>
                  <a:gd name="connsiteY44" fmla="*/ 182880 h 4517136"/>
                  <a:gd name="connsiteX45" fmla="*/ 2633472 w 4194048"/>
                  <a:gd name="connsiteY45" fmla="*/ 188976 h 4517136"/>
                  <a:gd name="connsiteX46" fmla="*/ 2572512 w 4194048"/>
                  <a:gd name="connsiteY46" fmla="*/ 195072 h 4517136"/>
                  <a:gd name="connsiteX47" fmla="*/ 2554224 w 4194048"/>
                  <a:gd name="connsiteY47" fmla="*/ 140208 h 4517136"/>
                  <a:gd name="connsiteX48" fmla="*/ 2535936 w 4194048"/>
                  <a:gd name="connsiteY48" fmla="*/ 97536 h 4517136"/>
                  <a:gd name="connsiteX49" fmla="*/ 2493264 w 4194048"/>
                  <a:gd name="connsiteY49" fmla="*/ 73152 h 4517136"/>
                  <a:gd name="connsiteX50" fmla="*/ 2468880 w 4194048"/>
                  <a:gd name="connsiteY50" fmla="*/ 36576 h 4517136"/>
                  <a:gd name="connsiteX51" fmla="*/ 2456688 w 4194048"/>
                  <a:gd name="connsiteY51" fmla="*/ 0 h 4517136"/>
                  <a:gd name="connsiteX52" fmla="*/ 2426208 w 4194048"/>
                  <a:gd name="connsiteY52" fmla="*/ 0 h 4517136"/>
                  <a:gd name="connsiteX53" fmla="*/ 2292096 w 4194048"/>
                  <a:gd name="connsiteY53" fmla="*/ 30480 h 4517136"/>
                  <a:gd name="connsiteX54" fmla="*/ 2292096 w 4194048"/>
                  <a:gd name="connsiteY54" fmla="*/ 60960 h 4517136"/>
                  <a:gd name="connsiteX55" fmla="*/ 2316480 w 4194048"/>
                  <a:gd name="connsiteY55" fmla="*/ 109728 h 4517136"/>
                  <a:gd name="connsiteX56" fmla="*/ 2328672 w 4194048"/>
                  <a:gd name="connsiteY56" fmla="*/ 164592 h 4517136"/>
                  <a:gd name="connsiteX57" fmla="*/ 2298192 w 4194048"/>
                  <a:gd name="connsiteY57" fmla="*/ 243840 h 4517136"/>
                  <a:gd name="connsiteX58" fmla="*/ 2261616 w 4194048"/>
                  <a:gd name="connsiteY58" fmla="*/ 286512 h 4517136"/>
                  <a:gd name="connsiteX59" fmla="*/ 2206752 w 4194048"/>
                  <a:gd name="connsiteY59" fmla="*/ 292608 h 4517136"/>
                  <a:gd name="connsiteX60" fmla="*/ 2072640 w 4194048"/>
                  <a:gd name="connsiteY60" fmla="*/ 243840 h 4517136"/>
                  <a:gd name="connsiteX61" fmla="*/ 2042160 w 4194048"/>
                  <a:gd name="connsiteY61" fmla="*/ 237744 h 4517136"/>
                  <a:gd name="connsiteX62" fmla="*/ 1999488 w 4194048"/>
                  <a:gd name="connsiteY62" fmla="*/ 262128 h 4517136"/>
                  <a:gd name="connsiteX63" fmla="*/ 1944624 w 4194048"/>
                  <a:gd name="connsiteY63" fmla="*/ 262128 h 4517136"/>
                  <a:gd name="connsiteX64" fmla="*/ 1908048 w 4194048"/>
                  <a:gd name="connsiteY64" fmla="*/ 316992 h 4517136"/>
                  <a:gd name="connsiteX65" fmla="*/ 1847088 w 4194048"/>
                  <a:gd name="connsiteY65" fmla="*/ 365760 h 4517136"/>
                  <a:gd name="connsiteX66" fmla="*/ 1749552 w 4194048"/>
                  <a:gd name="connsiteY66" fmla="*/ 414528 h 4517136"/>
                  <a:gd name="connsiteX67" fmla="*/ 1652016 w 4194048"/>
                  <a:gd name="connsiteY67" fmla="*/ 487680 h 4517136"/>
                  <a:gd name="connsiteX68" fmla="*/ 1578864 w 4194048"/>
                  <a:gd name="connsiteY68" fmla="*/ 530352 h 4517136"/>
                  <a:gd name="connsiteX69" fmla="*/ 1536192 w 4194048"/>
                  <a:gd name="connsiteY69" fmla="*/ 609600 h 4517136"/>
                  <a:gd name="connsiteX70" fmla="*/ 1524000 w 4194048"/>
                  <a:gd name="connsiteY70" fmla="*/ 672846 h 4517136"/>
                  <a:gd name="connsiteX71" fmla="*/ 1505712 w 4194048"/>
                  <a:gd name="connsiteY71" fmla="*/ 707517 h 4517136"/>
                  <a:gd name="connsiteX72" fmla="*/ 1536192 w 4194048"/>
                  <a:gd name="connsiteY72" fmla="*/ 731520 h 4517136"/>
                  <a:gd name="connsiteX73" fmla="*/ 1566672 w 4194048"/>
                  <a:gd name="connsiteY73" fmla="*/ 780288 h 4517136"/>
                  <a:gd name="connsiteX74" fmla="*/ 1554480 w 4194048"/>
                  <a:gd name="connsiteY74" fmla="*/ 847344 h 4517136"/>
                  <a:gd name="connsiteX75" fmla="*/ 1499616 w 4194048"/>
                  <a:gd name="connsiteY75" fmla="*/ 914400 h 4517136"/>
                  <a:gd name="connsiteX76" fmla="*/ 1420368 w 4194048"/>
                  <a:gd name="connsiteY76" fmla="*/ 950976 h 4517136"/>
                  <a:gd name="connsiteX77" fmla="*/ 1283970 w 4194048"/>
                  <a:gd name="connsiteY77" fmla="*/ 957834 h 4517136"/>
                  <a:gd name="connsiteX78" fmla="*/ 1207008 w 4194048"/>
                  <a:gd name="connsiteY78" fmla="*/ 963168 h 4517136"/>
                  <a:gd name="connsiteX79" fmla="*/ 1194816 w 4194048"/>
                  <a:gd name="connsiteY79" fmla="*/ 932688 h 4517136"/>
                  <a:gd name="connsiteX80" fmla="*/ 1200531 w 4194048"/>
                  <a:gd name="connsiteY80" fmla="*/ 877062 h 4517136"/>
                  <a:gd name="connsiteX81" fmla="*/ 1158240 w 4194048"/>
                  <a:gd name="connsiteY81" fmla="*/ 859536 h 4517136"/>
                  <a:gd name="connsiteX82" fmla="*/ 1103376 w 4194048"/>
                  <a:gd name="connsiteY82" fmla="*/ 822960 h 4517136"/>
                  <a:gd name="connsiteX83" fmla="*/ 1078992 w 4194048"/>
                  <a:gd name="connsiteY83" fmla="*/ 774192 h 4517136"/>
                  <a:gd name="connsiteX84" fmla="*/ 1030224 w 4194048"/>
                  <a:gd name="connsiteY84" fmla="*/ 780288 h 4517136"/>
                  <a:gd name="connsiteX85" fmla="*/ 999744 w 4194048"/>
                  <a:gd name="connsiteY85" fmla="*/ 822960 h 4517136"/>
                  <a:gd name="connsiteX86" fmla="*/ 987552 w 4194048"/>
                  <a:gd name="connsiteY86" fmla="*/ 871728 h 4517136"/>
                  <a:gd name="connsiteX87" fmla="*/ 969264 w 4194048"/>
                  <a:gd name="connsiteY87" fmla="*/ 920496 h 4517136"/>
                  <a:gd name="connsiteX88" fmla="*/ 926592 w 4194048"/>
                  <a:gd name="connsiteY88" fmla="*/ 926592 h 4517136"/>
                  <a:gd name="connsiteX89" fmla="*/ 829056 w 4194048"/>
                  <a:gd name="connsiteY89" fmla="*/ 914400 h 4517136"/>
                  <a:gd name="connsiteX90" fmla="*/ 755904 w 4194048"/>
                  <a:gd name="connsiteY90" fmla="*/ 877824 h 4517136"/>
                  <a:gd name="connsiteX91" fmla="*/ 731520 w 4194048"/>
                  <a:gd name="connsiteY91" fmla="*/ 902208 h 4517136"/>
                  <a:gd name="connsiteX92" fmla="*/ 713232 w 4194048"/>
                  <a:gd name="connsiteY92" fmla="*/ 932688 h 4517136"/>
                  <a:gd name="connsiteX93" fmla="*/ 694944 w 4194048"/>
                  <a:gd name="connsiteY93" fmla="*/ 932688 h 4517136"/>
                  <a:gd name="connsiteX94" fmla="*/ 640080 w 4194048"/>
                  <a:gd name="connsiteY94" fmla="*/ 926592 h 4517136"/>
                  <a:gd name="connsiteX95" fmla="*/ 597408 w 4194048"/>
                  <a:gd name="connsiteY95" fmla="*/ 1005840 h 4517136"/>
                  <a:gd name="connsiteX96" fmla="*/ 609600 w 4194048"/>
                  <a:gd name="connsiteY96" fmla="*/ 1054608 h 4517136"/>
                  <a:gd name="connsiteX97" fmla="*/ 658368 w 4194048"/>
                  <a:gd name="connsiteY97" fmla="*/ 1103376 h 4517136"/>
                  <a:gd name="connsiteX98" fmla="*/ 670560 w 4194048"/>
                  <a:gd name="connsiteY98" fmla="*/ 1176528 h 4517136"/>
                  <a:gd name="connsiteX99" fmla="*/ 670560 w 4194048"/>
                  <a:gd name="connsiteY99" fmla="*/ 1176528 h 4517136"/>
                  <a:gd name="connsiteX100" fmla="*/ 591312 w 4194048"/>
                  <a:gd name="connsiteY100" fmla="*/ 1225296 h 4517136"/>
                  <a:gd name="connsiteX101" fmla="*/ 505968 w 4194048"/>
                  <a:gd name="connsiteY101" fmla="*/ 1213104 h 4517136"/>
                  <a:gd name="connsiteX102" fmla="*/ 420624 w 4194048"/>
                  <a:gd name="connsiteY102" fmla="*/ 1176528 h 4517136"/>
                  <a:gd name="connsiteX103" fmla="*/ 390144 w 4194048"/>
                  <a:gd name="connsiteY103" fmla="*/ 1194816 h 4517136"/>
                  <a:gd name="connsiteX104" fmla="*/ 371856 w 4194048"/>
                  <a:gd name="connsiteY104" fmla="*/ 1255776 h 4517136"/>
                  <a:gd name="connsiteX105" fmla="*/ 329184 w 4194048"/>
                  <a:gd name="connsiteY105" fmla="*/ 1292352 h 4517136"/>
                  <a:gd name="connsiteX106" fmla="*/ 201168 w 4194048"/>
                  <a:gd name="connsiteY106" fmla="*/ 1304544 h 4517136"/>
                  <a:gd name="connsiteX107" fmla="*/ 188976 w 4194048"/>
                  <a:gd name="connsiteY107" fmla="*/ 1335024 h 4517136"/>
                  <a:gd name="connsiteX108" fmla="*/ 213360 w 4194048"/>
                  <a:gd name="connsiteY108" fmla="*/ 1402080 h 4517136"/>
                  <a:gd name="connsiteX109" fmla="*/ 207264 w 4194048"/>
                  <a:gd name="connsiteY109" fmla="*/ 1463040 h 4517136"/>
                  <a:gd name="connsiteX110" fmla="*/ 97536 w 4194048"/>
                  <a:gd name="connsiteY110" fmla="*/ 1493520 h 4517136"/>
                  <a:gd name="connsiteX111" fmla="*/ 36576 w 4194048"/>
                  <a:gd name="connsiteY111" fmla="*/ 1524000 h 4517136"/>
                  <a:gd name="connsiteX112" fmla="*/ 0 w 4194048"/>
                  <a:gd name="connsiteY112" fmla="*/ 1548384 h 4517136"/>
                  <a:gd name="connsiteX113" fmla="*/ 91440 w 4194048"/>
                  <a:gd name="connsiteY113" fmla="*/ 1591056 h 4517136"/>
                  <a:gd name="connsiteX114" fmla="*/ 170688 w 4194048"/>
                  <a:gd name="connsiteY114" fmla="*/ 1615440 h 4517136"/>
                  <a:gd name="connsiteX115" fmla="*/ 195072 w 4194048"/>
                  <a:gd name="connsiteY115" fmla="*/ 1658112 h 4517136"/>
                  <a:gd name="connsiteX116" fmla="*/ 231648 w 4194048"/>
                  <a:gd name="connsiteY116" fmla="*/ 1700784 h 4517136"/>
                  <a:gd name="connsiteX117" fmla="*/ 268224 w 4194048"/>
                  <a:gd name="connsiteY117" fmla="*/ 1755648 h 4517136"/>
                  <a:gd name="connsiteX118" fmla="*/ 237744 w 4194048"/>
                  <a:gd name="connsiteY118" fmla="*/ 1810512 h 4517136"/>
                  <a:gd name="connsiteX119" fmla="*/ 188976 w 4194048"/>
                  <a:gd name="connsiteY119" fmla="*/ 1840992 h 4517136"/>
                  <a:gd name="connsiteX120" fmla="*/ 207264 w 4194048"/>
                  <a:gd name="connsiteY120" fmla="*/ 1901952 h 4517136"/>
                  <a:gd name="connsiteX121" fmla="*/ 213360 w 4194048"/>
                  <a:gd name="connsiteY121" fmla="*/ 2011680 h 4517136"/>
                  <a:gd name="connsiteX122" fmla="*/ 207264 w 4194048"/>
                  <a:gd name="connsiteY122" fmla="*/ 2090928 h 4517136"/>
                  <a:gd name="connsiteX123" fmla="*/ 188976 w 4194048"/>
                  <a:gd name="connsiteY123" fmla="*/ 2139696 h 4517136"/>
                  <a:gd name="connsiteX124" fmla="*/ 219456 w 4194048"/>
                  <a:gd name="connsiteY124" fmla="*/ 2206752 h 4517136"/>
                  <a:gd name="connsiteX125" fmla="*/ 213360 w 4194048"/>
                  <a:gd name="connsiteY125" fmla="*/ 2273808 h 4517136"/>
                  <a:gd name="connsiteX126" fmla="*/ 146304 w 4194048"/>
                  <a:gd name="connsiteY126" fmla="*/ 2316480 h 4517136"/>
                  <a:gd name="connsiteX127" fmla="*/ 121920 w 4194048"/>
                  <a:gd name="connsiteY127" fmla="*/ 2353056 h 4517136"/>
                  <a:gd name="connsiteX128" fmla="*/ 115824 w 4194048"/>
                  <a:gd name="connsiteY128" fmla="*/ 2432304 h 4517136"/>
                  <a:gd name="connsiteX129" fmla="*/ 152400 w 4194048"/>
                  <a:gd name="connsiteY129" fmla="*/ 2456688 h 4517136"/>
                  <a:gd name="connsiteX130" fmla="*/ 176784 w 4194048"/>
                  <a:gd name="connsiteY130" fmla="*/ 2414016 h 4517136"/>
                  <a:gd name="connsiteX131" fmla="*/ 249936 w 4194048"/>
                  <a:gd name="connsiteY131" fmla="*/ 2426208 h 4517136"/>
                  <a:gd name="connsiteX132" fmla="*/ 365760 w 4194048"/>
                  <a:gd name="connsiteY132" fmla="*/ 2517648 h 4517136"/>
                  <a:gd name="connsiteX133" fmla="*/ 420624 w 4194048"/>
                  <a:gd name="connsiteY133" fmla="*/ 2511552 h 4517136"/>
                  <a:gd name="connsiteX134" fmla="*/ 493776 w 4194048"/>
                  <a:gd name="connsiteY134" fmla="*/ 2487168 h 4517136"/>
                  <a:gd name="connsiteX135" fmla="*/ 548640 w 4194048"/>
                  <a:gd name="connsiteY135" fmla="*/ 2474976 h 4517136"/>
                  <a:gd name="connsiteX136" fmla="*/ 579120 w 4194048"/>
                  <a:gd name="connsiteY136" fmla="*/ 2535936 h 4517136"/>
                  <a:gd name="connsiteX137" fmla="*/ 591312 w 4194048"/>
                  <a:gd name="connsiteY137" fmla="*/ 2602992 h 4517136"/>
                  <a:gd name="connsiteX138" fmla="*/ 633984 w 4194048"/>
                  <a:gd name="connsiteY138" fmla="*/ 2657856 h 4517136"/>
                  <a:gd name="connsiteX139" fmla="*/ 640080 w 4194048"/>
                  <a:gd name="connsiteY139" fmla="*/ 2724912 h 4517136"/>
                  <a:gd name="connsiteX140" fmla="*/ 591312 w 4194048"/>
                  <a:gd name="connsiteY140" fmla="*/ 2737104 h 4517136"/>
                  <a:gd name="connsiteX141" fmla="*/ 499872 w 4194048"/>
                  <a:gd name="connsiteY141" fmla="*/ 2718816 h 4517136"/>
                  <a:gd name="connsiteX142" fmla="*/ 475488 w 4194048"/>
                  <a:gd name="connsiteY142" fmla="*/ 2761488 h 4517136"/>
                  <a:gd name="connsiteX143" fmla="*/ 475488 w 4194048"/>
                  <a:gd name="connsiteY143" fmla="*/ 2761488 h 4517136"/>
                  <a:gd name="connsiteX144" fmla="*/ 493776 w 4194048"/>
                  <a:gd name="connsiteY144" fmla="*/ 2871216 h 4517136"/>
                  <a:gd name="connsiteX145" fmla="*/ 469392 w 4194048"/>
                  <a:gd name="connsiteY145" fmla="*/ 2926080 h 4517136"/>
                  <a:gd name="connsiteX146" fmla="*/ 402336 w 4194048"/>
                  <a:gd name="connsiteY146" fmla="*/ 2962656 h 4517136"/>
                  <a:gd name="connsiteX147" fmla="*/ 390144 w 4194048"/>
                  <a:gd name="connsiteY147" fmla="*/ 3054096 h 4517136"/>
                  <a:gd name="connsiteX148" fmla="*/ 347472 w 4194048"/>
                  <a:gd name="connsiteY148" fmla="*/ 3145536 h 4517136"/>
                  <a:gd name="connsiteX149" fmla="*/ 298704 w 4194048"/>
                  <a:gd name="connsiteY149" fmla="*/ 3176016 h 4517136"/>
                  <a:gd name="connsiteX150" fmla="*/ 249936 w 4194048"/>
                  <a:gd name="connsiteY150" fmla="*/ 3169920 h 4517136"/>
                  <a:gd name="connsiteX151" fmla="*/ 329184 w 4194048"/>
                  <a:gd name="connsiteY151" fmla="*/ 3291840 h 4517136"/>
                  <a:gd name="connsiteX152" fmla="*/ 359664 w 4194048"/>
                  <a:gd name="connsiteY152" fmla="*/ 3407664 h 4517136"/>
                  <a:gd name="connsiteX153" fmla="*/ 359664 w 4194048"/>
                  <a:gd name="connsiteY153" fmla="*/ 3444240 h 4517136"/>
                  <a:gd name="connsiteX154" fmla="*/ 323088 w 4194048"/>
                  <a:gd name="connsiteY154" fmla="*/ 3493008 h 4517136"/>
                  <a:gd name="connsiteX155" fmla="*/ 371856 w 4194048"/>
                  <a:gd name="connsiteY155" fmla="*/ 3596640 h 4517136"/>
                  <a:gd name="connsiteX156" fmla="*/ 432816 w 4194048"/>
                  <a:gd name="connsiteY156" fmla="*/ 3633216 h 4517136"/>
                  <a:gd name="connsiteX157" fmla="*/ 621792 w 4194048"/>
                  <a:gd name="connsiteY157" fmla="*/ 3675888 h 4517136"/>
                  <a:gd name="connsiteX158" fmla="*/ 786384 w 4194048"/>
                  <a:gd name="connsiteY158" fmla="*/ 3736848 h 4517136"/>
                  <a:gd name="connsiteX159" fmla="*/ 841248 w 4194048"/>
                  <a:gd name="connsiteY159" fmla="*/ 3803904 h 4517136"/>
                  <a:gd name="connsiteX160" fmla="*/ 914400 w 4194048"/>
                  <a:gd name="connsiteY160" fmla="*/ 3919728 h 4517136"/>
                  <a:gd name="connsiteX161" fmla="*/ 1011936 w 4194048"/>
                  <a:gd name="connsiteY161" fmla="*/ 3992880 h 4517136"/>
                  <a:gd name="connsiteX162" fmla="*/ 1024128 w 4194048"/>
                  <a:gd name="connsiteY162" fmla="*/ 4041648 h 4517136"/>
                  <a:gd name="connsiteX163" fmla="*/ 1018032 w 4194048"/>
                  <a:gd name="connsiteY163" fmla="*/ 4126992 h 4517136"/>
                  <a:gd name="connsiteX164" fmla="*/ 999744 w 4194048"/>
                  <a:gd name="connsiteY164" fmla="*/ 4212336 h 4517136"/>
                  <a:gd name="connsiteX165" fmla="*/ 1054608 w 4194048"/>
                  <a:gd name="connsiteY165" fmla="*/ 4255008 h 4517136"/>
                  <a:gd name="connsiteX166" fmla="*/ 1133856 w 4194048"/>
                  <a:gd name="connsiteY166" fmla="*/ 4248912 h 4517136"/>
                  <a:gd name="connsiteX167" fmla="*/ 1200912 w 4194048"/>
                  <a:gd name="connsiteY167" fmla="*/ 4236720 h 4517136"/>
                  <a:gd name="connsiteX168" fmla="*/ 1298448 w 4194048"/>
                  <a:gd name="connsiteY168" fmla="*/ 4279392 h 4517136"/>
                  <a:gd name="connsiteX169" fmla="*/ 1365504 w 4194048"/>
                  <a:gd name="connsiteY169" fmla="*/ 4322064 h 4517136"/>
                  <a:gd name="connsiteX170" fmla="*/ 1365504 w 4194048"/>
                  <a:gd name="connsiteY170" fmla="*/ 4322064 h 4517136"/>
                  <a:gd name="connsiteX171" fmla="*/ 1402080 w 4194048"/>
                  <a:gd name="connsiteY171" fmla="*/ 4255008 h 4517136"/>
                  <a:gd name="connsiteX172" fmla="*/ 1341120 w 4194048"/>
                  <a:gd name="connsiteY172" fmla="*/ 4181856 h 4517136"/>
                  <a:gd name="connsiteX173" fmla="*/ 1310640 w 4194048"/>
                  <a:gd name="connsiteY173" fmla="*/ 4108704 h 4517136"/>
                  <a:gd name="connsiteX174" fmla="*/ 1316736 w 4194048"/>
                  <a:gd name="connsiteY174" fmla="*/ 4047744 h 4517136"/>
                  <a:gd name="connsiteX175" fmla="*/ 1377696 w 4194048"/>
                  <a:gd name="connsiteY175" fmla="*/ 4029456 h 4517136"/>
                  <a:gd name="connsiteX176" fmla="*/ 1432560 w 4194048"/>
                  <a:gd name="connsiteY176" fmla="*/ 4023360 h 4517136"/>
                  <a:gd name="connsiteX177" fmla="*/ 1438656 w 4194048"/>
                  <a:gd name="connsiteY177" fmla="*/ 3992880 h 4517136"/>
                  <a:gd name="connsiteX178" fmla="*/ 1389888 w 4194048"/>
                  <a:gd name="connsiteY178" fmla="*/ 3919728 h 4517136"/>
                  <a:gd name="connsiteX179" fmla="*/ 1377696 w 4194048"/>
                  <a:gd name="connsiteY179" fmla="*/ 3858768 h 4517136"/>
                  <a:gd name="connsiteX180" fmla="*/ 1463040 w 4194048"/>
                  <a:gd name="connsiteY180" fmla="*/ 3712464 h 4517136"/>
                  <a:gd name="connsiteX181" fmla="*/ 1444752 w 4194048"/>
                  <a:gd name="connsiteY181" fmla="*/ 3675888 h 4517136"/>
                  <a:gd name="connsiteX182" fmla="*/ 1395984 w 4194048"/>
                  <a:gd name="connsiteY182" fmla="*/ 3596640 h 4517136"/>
                  <a:gd name="connsiteX183" fmla="*/ 1395984 w 4194048"/>
                  <a:gd name="connsiteY183" fmla="*/ 3535680 h 4517136"/>
                  <a:gd name="connsiteX184" fmla="*/ 1426464 w 4194048"/>
                  <a:gd name="connsiteY184" fmla="*/ 3425952 h 4517136"/>
                  <a:gd name="connsiteX185" fmla="*/ 1487424 w 4194048"/>
                  <a:gd name="connsiteY185" fmla="*/ 3364992 h 4517136"/>
                  <a:gd name="connsiteX186" fmla="*/ 1536192 w 4194048"/>
                  <a:gd name="connsiteY186" fmla="*/ 3364992 h 4517136"/>
                  <a:gd name="connsiteX187" fmla="*/ 1603248 w 4194048"/>
                  <a:gd name="connsiteY187" fmla="*/ 3407664 h 4517136"/>
                  <a:gd name="connsiteX188" fmla="*/ 1633728 w 4194048"/>
                  <a:gd name="connsiteY188" fmla="*/ 3444240 h 4517136"/>
                  <a:gd name="connsiteX189" fmla="*/ 1694688 w 4194048"/>
                  <a:gd name="connsiteY189" fmla="*/ 3413760 h 4517136"/>
                  <a:gd name="connsiteX190" fmla="*/ 1719072 w 4194048"/>
                  <a:gd name="connsiteY190" fmla="*/ 3377184 h 4517136"/>
                  <a:gd name="connsiteX191" fmla="*/ 1706880 w 4194048"/>
                  <a:gd name="connsiteY191" fmla="*/ 3297936 h 4517136"/>
                  <a:gd name="connsiteX192" fmla="*/ 1706880 w 4194048"/>
                  <a:gd name="connsiteY192" fmla="*/ 3297936 h 4517136"/>
                  <a:gd name="connsiteX193" fmla="*/ 1706880 w 4194048"/>
                  <a:gd name="connsiteY193" fmla="*/ 3224784 h 4517136"/>
                  <a:gd name="connsiteX194" fmla="*/ 1767840 w 4194048"/>
                  <a:gd name="connsiteY194" fmla="*/ 3157728 h 4517136"/>
                  <a:gd name="connsiteX195" fmla="*/ 1865376 w 4194048"/>
                  <a:gd name="connsiteY195" fmla="*/ 3127248 h 4517136"/>
                  <a:gd name="connsiteX196" fmla="*/ 2097024 w 4194048"/>
                  <a:gd name="connsiteY196" fmla="*/ 3078480 h 4517136"/>
                  <a:gd name="connsiteX197" fmla="*/ 2182368 w 4194048"/>
                  <a:gd name="connsiteY197" fmla="*/ 3096768 h 4517136"/>
                  <a:gd name="connsiteX198" fmla="*/ 2249424 w 4194048"/>
                  <a:gd name="connsiteY198" fmla="*/ 3163824 h 4517136"/>
                  <a:gd name="connsiteX199" fmla="*/ 2292096 w 4194048"/>
                  <a:gd name="connsiteY199" fmla="*/ 3322320 h 4517136"/>
                  <a:gd name="connsiteX200" fmla="*/ 2310384 w 4194048"/>
                  <a:gd name="connsiteY200" fmla="*/ 3413760 h 4517136"/>
                  <a:gd name="connsiteX201" fmla="*/ 2334768 w 4194048"/>
                  <a:gd name="connsiteY201" fmla="*/ 3493008 h 4517136"/>
                  <a:gd name="connsiteX202" fmla="*/ 2292096 w 4194048"/>
                  <a:gd name="connsiteY202" fmla="*/ 3614928 h 4517136"/>
                  <a:gd name="connsiteX203" fmla="*/ 2237232 w 4194048"/>
                  <a:gd name="connsiteY203" fmla="*/ 3621024 h 4517136"/>
                  <a:gd name="connsiteX204" fmla="*/ 2182368 w 4194048"/>
                  <a:gd name="connsiteY204" fmla="*/ 3694176 h 4517136"/>
                  <a:gd name="connsiteX205" fmla="*/ 2231136 w 4194048"/>
                  <a:gd name="connsiteY205" fmla="*/ 3749040 h 4517136"/>
                  <a:gd name="connsiteX206" fmla="*/ 2200656 w 4194048"/>
                  <a:gd name="connsiteY206" fmla="*/ 3816096 h 4517136"/>
                  <a:gd name="connsiteX207" fmla="*/ 2157984 w 4194048"/>
                  <a:gd name="connsiteY207" fmla="*/ 3822192 h 4517136"/>
                  <a:gd name="connsiteX208" fmla="*/ 2109216 w 4194048"/>
                  <a:gd name="connsiteY208" fmla="*/ 3938016 h 4517136"/>
                  <a:gd name="connsiteX209" fmla="*/ 2090928 w 4194048"/>
                  <a:gd name="connsiteY209" fmla="*/ 4035552 h 4517136"/>
                  <a:gd name="connsiteX210" fmla="*/ 2048256 w 4194048"/>
                  <a:gd name="connsiteY210" fmla="*/ 4059936 h 4517136"/>
                  <a:gd name="connsiteX211" fmla="*/ 1969008 w 4194048"/>
                  <a:gd name="connsiteY211" fmla="*/ 4084320 h 4517136"/>
                  <a:gd name="connsiteX212" fmla="*/ 1914144 w 4194048"/>
                  <a:gd name="connsiteY212" fmla="*/ 4066032 h 4517136"/>
                  <a:gd name="connsiteX213" fmla="*/ 1877568 w 4194048"/>
                  <a:gd name="connsiteY213" fmla="*/ 4023360 h 4517136"/>
                  <a:gd name="connsiteX214" fmla="*/ 1877568 w 4194048"/>
                  <a:gd name="connsiteY214" fmla="*/ 4023360 h 4517136"/>
                  <a:gd name="connsiteX215" fmla="*/ 1798320 w 4194048"/>
                  <a:gd name="connsiteY215" fmla="*/ 4041648 h 4517136"/>
                  <a:gd name="connsiteX216" fmla="*/ 1792224 w 4194048"/>
                  <a:gd name="connsiteY216" fmla="*/ 4126992 h 4517136"/>
                  <a:gd name="connsiteX217" fmla="*/ 1822704 w 4194048"/>
                  <a:gd name="connsiteY217" fmla="*/ 4200144 h 4517136"/>
                  <a:gd name="connsiteX218" fmla="*/ 1834896 w 4194048"/>
                  <a:gd name="connsiteY218" fmla="*/ 4297680 h 4517136"/>
                  <a:gd name="connsiteX219" fmla="*/ 1840992 w 4194048"/>
                  <a:gd name="connsiteY219" fmla="*/ 4395216 h 4517136"/>
                  <a:gd name="connsiteX220" fmla="*/ 1956816 w 4194048"/>
                  <a:gd name="connsiteY220" fmla="*/ 4468368 h 4517136"/>
                  <a:gd name="connsiteX221" fmla="*/ 2090928 w 4194048"/>
                  <a:gd name="connsiteY221" fmla="*/ 4407408 h 4517136"/>
                  <a:gd name="connsiteX222" fmla="*/ 2133600 w 4194048"/>
                  <a:gd name="connsiteY222" fmla="*/ 4425696 h 4517136"/>
                  <a:gd name="connsiteX223" fmla="*/ 2249424 w 4194048"/>
                  <a:gd name="connsiteY223" fmla="*/ 4492752 h 4517136"/>
                  <a:gd name="connsiteX224" fmla="*/ 2334768 w 4194048"/>
                  <a:gd name="connsiteY224" fmla="*/ 4517136 h 4517136"/>
                  <a:gd name="connsiteX225" fmla="*/ 2383536 w 4194048"/>
                  <a:gd name="connsiteY225" fmla="*/ 4468368 h 4517136"/>
                  <a:gd name="connsiteX226" fmla="*/ 2493264 w 4194048"/>
                  <a:gd name="connsiteY226" fmla="*/ 4468368 h 4517136"/>
                  <a:gd name="connsiteX227" fmla="*/ 2535936 w 4194048"/>
                  <a:gd name="connsiteY227" fmla="*/ 4309872 h 4517136"/>
                  <a:gd name="connsiteX228" fmla="*/ 2602992 w 4194048"/>
                  <a:gd name="connsiteY228" fmla="*/ 4273296 h 4517136"/>
                  <a:gd name="connsiteX229" fmla="*/ 2731008 w 4194048"/>
                  <a:gd name="connsiteY229" fmla="*/ 4334256 h 4517136"/>
                  <a:gd name="connsiteX230" fmla="*/ 2810256 w 4194048"/>
                  <a:gd name="connsiteY230" fmla="*/ 4358640 h 4517136"/>
                  <a:gd name="connsiteX231" fmla="*/ 2810256 w 4194048"/>
                  <a:gd name="connsiteY231" fmla="*/ 4358640 h 4517136"/>
                  <a:gd name="connsiteX232" fmla="*/ 2889504 w 4194048"/>
                  <a:gd name="connsiteY232" fmla="*/ 4291584 h 4517136"/>
                  <a:gd name="connsiteX233" fmla="*/ 2962656 w 4194048"/>
                  <a:gd name="connsiteY233" fmla="*/ 4291584 h 4517136"/>
                  <a:gd name="connsiteX234" fmla="*/ 3011424 w 4194048"/>
                  <a:gd name="connsiteY234" fmla="*/ 4297680 h 4517136"/>
                  <a:gd name="connsiteX235" fmla="*/ 2993136 w 4194048"/>
                  <a:gd name="connsiteY235" fmla="*/ 4267200 h 4517136"/>
                  <a:gd name="connsiteX236" fmla="*/ 2944368 w 4194048"/>
                  <a:gd name="connsiteY236" fmla="*/ 4212336 h 4517136"/>
                  <a:gd name="connsiteX237" fmla="*/ 2962656 w 4194048"/>
                  <a:gd name="connsiteY237" fmla="*/ 4169664 h 4517136"/>
                  <a:gd name="connsiteX238" fmla="*/ 3090672 w 4194048"/>
                  <a:gd name="connsiteY238" fmla="*/ 4120896 h 4517136"/>
                  <a:gd name="connsiteX239" fmla="*/ 3176016 w 4194048"/>
                  <a:gd name="connsiteY239" fmla="*/ 4066032 h 4517136"/>
                  <a:gd name="connsiteX240" fmla="*/ 3261360 w 4194048"/>
                  <a:gd name="connsiteY240" fmla="*/ 4072128 h 4517136"/>
                  <a:gd name="connsiteX241" fmla="*/ 3407664 w 4194048"/>
                  <a:gd name="connsiteY241" fmla="*/ 4090416 h 4517136"/>
                  <a:gd name="connsiteX242" fmla="*/ 3486912 w 4194048"/>
                  <a:gd name="connsiteY242" fmla="*/ 4139184 h 4517136"/>
                  <a:gd name="connsiteX243" fmla="*/ 3480816 w 4194048"/>
                  <a:gd name="connsiteY243" fmla="*/ 4206240 h 4517136"/>
                  <a:gd name="connsiteX244" fmla="*/ 3480816 w 4194048"/>
                  <a:gd name="connsiteY244" fmla="*/ 4206240 h 4517136"/>
                  <a:gd name="connsiteX245" fmla="*/ 3553968 w 4194048"/>
                  <a:gd name="connsiteY245" fmla="*/ 4236720 h 4517136"/>
                  <a:gd name="connsiteX246" fmla="*/ 3645408 w 4194048"/>
                  <a:gd name="connsiteY246" fmla="*/ 4194048 h 4517136"/>
                  <a:gd name="connsiteX247" fmla="*/ 3718560 w 4194048"/>
                  <a:gd name="connsiteY247" fmla="*/ 4187952 h 4517136"/>
                  <a:gd name="connsiteX248" fmla="*/ 3858768 w 4194048"/>
                  <a:gd name="connsiteY248" fmla="*/ 4236720 h 4517136"/>
                  <a:gd name="connsiteX249" fmla="*/ 3895344 w 4194048"/>
                  <a:gd name="connsiteY249" fmla="*/ 4267200 h 4517136"/>
                  <a:gd name="connsiteX250" fmla="*/ 3913632 w 4194048"/>
                  <a:gd name="connsiteY250" fmla="*/ 4261104 h 4517136"/>
                  <a:gd name="connsiteX251" fmla="*/ 3913632 w 4194048"/>
                  <a:gd name="connsiteY251" fmla="*/ 4200144 h 4517136"/>
                  <a:gd name="connsiteX252" fmla="*/ 3968496 w 4194048"/>
                  <a:gd name="connsiteY252" fmla="*/ 4120896 h 4517136"/>
                  <a:gd name="connsiteX253" fmla="*/ 3980688 w 4194048"/>
                  <a:gd name="connsiteY253" fmla="*/ 4035552 h 4517136"/>
                  <a:gd name="connsiteX254" fmla="*/ 4023360 w 4194048"/>
                  <a:gd name="connsiteY254" fmla="*/ 3889248 h 4517136"/>
                  <a:gd name="connsiteX255" fmla="*/ 4059936 w 4194048"/>
                  <a:gd name="connsiteY255" fmla="*/ 3694176 h 4517136"/>
                  <a:gd name="connsiteX256" fmla="*/ 4102608 w 4194048"/>
                  <a:gd name="connsiteY256" fmla="*/ 3456432 h 4517136"/>
                  <a:gd name="connsiteX257" fmla="*/ 4145280 w 4194048"/>
                  <a:gd name="connsiteY257" fmla="*/ 3304032 h 4517136"/>
                  <a:gd name="connsiteX258" fmla="*/ 4175760 w 4194048"/>
                  <a:gd name="connsiteY258" fmla="*/ 3194304 h 4517136"/>
                  <a:gd name="connsiteX259" fmla="*/ 4194048 w 4194048"/>
                  <a:gd name="connsiteY259" fmla="*/ 3133344 h 4517136"/>
                  <a:gd name="connsiteX260" fmla="*/ 4175760 w 4194048"/>
                  <a:gd name="connsiteY260" fmla="*/ 3035808 h 4517136"/>
                  <a:gd name="connsiteX261" fmla="*/ 4163568 w 4194048"/>
                  <a:gd name="connsiteY261" fmla="*/ 2956560 h 4517136"/>
                  <a:gd name="connsiteX262" fmla="*/ 4139184 w 4194048"/>
                  <a:gd name="connsiteY262" fmla="*/ 2913888 h 4517136"/>
                  <a:gd name="connsiteX263" fmla="*/ 4096512 w 4194048"/>
                  <a:gd name="connsiteY263" fmla="*/ 2944368 h 4517136"/>
                  <a:gd name="connsiteX264" fmla="*/ 4059936 w 4194048"/>
                  <a:gd name="connsiteY264" fmla="*/ 3048000 h 4517136"/>
                  <a:gd name="connsiteX265" fmla="*/ 3998976 w 4194048"/>
                  <a:gd name="connsiteY265" fmla="*/ 3127248 h 4517136"/>
                  <a:gd name="connsiteX266" fmla="*/ 3925824 w 4194048"/>
                  <a:gd name="connsiteY266" fmla="*/ 3182112 h 4517136"/>
                  <a:gd name="connsiteX267" fmla="*/ 3858768 w 4194048"/>
                  <a:gd name="connsiteY267" fmla="*/ 3182112 h 4517136"/>
                  <a:gd name="connsiteX268" fmla="*/ 3822192 w 4194048"/>
                  <a:gd name="connsiteY268" fmla="*/ 3102864 h 4517136"/>
                  <a:gd name="connsiteX269" fmla="*/ 3834384 w 4194048"/>
                  <a:gd name="connsiteY269" fmla="*/ 2999232 h 4517136"/>
                  <a:gd name="connsiteX270" fmla="*/ 3852672 w 4194048"/>
                  <a:gd name="connsiteY270" fmla="*/ 2901696 h 4517136"/>
                  <a:gd name="connsiteX271" fmla="*/ 3779520 w 4194048"/>
                  <a:gd name="connsiteY271" fmla="*/ 2761488 h 4517136"/>
                  <a:gd name="connsiteX272" fmla="*/ 3718560 w 4194048"/>
                  <a:gd name="connsiteY272" fmla="*/ 2627376 h 4517136"/>
                  <a:gd name="connsiteX273" fmla="*/ 3742944 w 4194048"/>
                  <a:gd name="connsiteY273" fmla="*/ 2542032 h 4517136"/>
                  <a:gd name="connsiteX274" fmla="*/ 3742944 w 4194048"/>
                  <a:gd name="connsiteY274" fmla="*/ 2468880 h 4517136"/>
                  <a:gd name="connsiteX275" fmla="*/ 3725799 w 4194048"/>
                  <a:gd name="connsiteY275" fmla="*/ 2240661 h 4517136"/>
                  <a:gd name="connsiteX276" fmla="*/ 3749421 w 4194048"/>
                  <a:gd name="connsiteY276" fmla="*/ 2169033 h 4517136"/>
                  <a:gd name="connsiteX277" fmla="*/ 3834003 w 4194048"/>
                  <a:gd name="connsiteY277" fmla="*/ 2026539 h 4517136"/>
                  <a:gd name="connsiteX278" fmla="*/ 3879342 w 4194048"/>
                  <a:gd name="connsiteY278" fmla="*/ 1925574 h 4517136"/>
                  <a:gd name="connsiteX279" fmla="*/ 3880104 w 4194048"/>
                  <a:gd name="connsiteY279" fmla="*/ 1745361 h 4517136"/>
                  <a:gd name="connsiteX280" fmla="*/ 3895344 w 4194048"/>
                  <a:gd name="connsiteY280" fmla="*/ 1627632 h 4517136"/>
                  <a:gd name="connsiteX0" fmla="*/ 3895344 w 4194048"/>
                  <a:gd name="connsiteY0" fmla="*/ 1627632 h 4517136"/>
                  <a:gd name="connsiteX1" fmla="*/ 3858768 w 4194048"/>
                  <a:gd name="connsiteY1" fmla="*/ 1548384 h 4517136"/>
                  <a:gd name="connsiteX2" fmla="*/ 3852672 w 4194048"/>
                  <a:gd name="connsiteY2" fmla="*/ 1487424 h 4517136"/>
                  <a:gd name="connsiteX3" fmla="*/ 3828288 w 4194048"/>
                  <a:gd name="connsiteY3" fmla="*/ 1438656 h 4517136"/>
                  <a:gd name="connsiteX4" fmla="*/ 3785616 w 4194048"/>
                  <a:gd name="connsiteY4" fmla="*/ 1408176 h 4517136"/>
                  <a:gd name="connsiteX5" fmla="*/ 3749040 w 4194048"/>
                  <a:gd name="connsiteY5" fmla="*/ 1395984 h 4517136"/>
                  <a:gd name="connsiteX6" fmla="*/ 3706368 w 4194048"/>
                  <a:gd name="connsiteY6" fmla="*/ 1426464 h 4517136"/>
                  <a:gd name="connsiteX7" fmla="*/ 3706368 w 4194048"/>
                  <a:gd name="connsiteY7" fmla="*/ 1426464 h 4517136"/>
                  <a:gd name="connsiteX8" fmla="*/ 3535680 w 4194048"/>
                  <a:gd name="connsiteY8" fmla="*/ 1365504 h 4517136"/>
                  <a:gd name="connsiteX9" fmla="*/ 3499104 w 4194048"/>
                  <a:gd name="connsiteY9" fmla="*/ 1322832 h 4517136"/>
                  <a:gd name="connsiteX10" fmla="*/ 3511296 w 4194048"/>
                  <a:gd name="connsiteY10" fmla="*/ 1255776 h 4517136"/>
                  <a:gd name="connsiteX11" fmla="*/ 3480816 w 4194048"/>
                  <a:gd name="connsiteY11" fmla="*/ 1158240 h 4517136"/>
                  <a:gd name="connsiteX12" fmla="*/ 3450336 w 4194048"/>
                  <a:gd name="connsiteY12" fmla="*/ 1085088 h 4517136"/>
                  <a:gd name="connsiteX13" fmla="*/ 3462528 w 4194048"/>
                  <a:gd name="connsiteY13" fmla="*/ 1011936 h 4517136"/>
                  <a:gd name="connsiteX14" fmla="*/ 3505200 w 4194048"/>
                  <a:gd name="connsiteY14" fmla="*/ 957072 h 4517136"/>
                  <a:gd name="connsiteX15" fmla="*/ 3517392 w 4194048"/>
                  <a:gd name="connsiteY15" fmla="*/ 920496 h 4517136"/>
                  <a:gd name="connsiteX16" fmla="*/ 3517392 w 4194048"/>
                  <a:gd name="connsiteY16" fmla="*/ 920496 h 4517136"/>
                  <a:gd name="connsiteX17" fmla="*/ 3499104 w 4194048"/>
                  <a:gd name="connsiteY17" fmla="*/ 865632 h 4517136"/>
                  <a:gd name="connsiteX18" fmla="*/ 3505200 w 4194048"/>
                  <a:gd name="connsiteY18" fmla="*/ 816864 h 4517136"/>
                  <a:gd name="connsiteX19" fmla="*/ 3486912 w 4194048"/>
                  <a:gd name="connsiteY19" fmla="*/ 786384 h 4517136"/>
                  <a:gd name="connsiteX20" fmla="*/ 3438144 w 4194048"/>
                  <a:gd name="connsiteY20" fmla="*/ 804672 h 4517136"/>
                  <a:gd name="connsiteX21" fmla="*/ 3389376 w 4194048"/>
                  <a:gd name="connsiteY21" fmla="*/ 816864 h 4517136"/>
                  <a:gd name="connsiteX22" fmla="*/ 3291840 w 4194048"/>
                  <a:gd name="connsiteY22" fmla="*/ 786384 h 4517136"/>
                  <a:gd name="connsiteX23" fmla="*/ 3230880 w 4194048"/>
                  <a:gd name="connsiteY23" fmla="*/ 737616 h 4517136"/>
                  <a:gd name="connsiteX24" fmla="*/ 3206496 w 4194048"/>
                  <a:gd name="connsiteY24" fmla="*/ 664464 h 4517136"/>
                  <a:gd name="connsiteX25" fmla="*/ 3133344 w 4194048"/>
                  <a:gd name="connsiteY25" fmla="*/ 615696 h 4517136"/>
                  <a:gd name="connsiteX26" fmla="*/ 3072384 w 4194048"/>
                  <a:gd name="connsiteY26" fmla="*/ 548640 h 4517136"/>
                  <a:gd name="connsiteX27" fmla="*/ 3035808 w 4194048"/>
                  <a:gd name="connsiteY27" fmla="*/ 420624 h 4517136"/>
                  <a:gd name="connsiteX28" fmla="*/ 3037332 w 4194048"/>
                  <a:gd name="connsiteY28" fmla="*/ 353568 h 4517136"/>
                  <a:gd name="connsiteX29" fmla="*/ 3076194 w 4194048"/>
                  <a:gd name="connsiteY29" fmla="*/ 283845 h 4517136"/>
                  <a:gd name="connsiteX30" fmla="*/ 3115056 w 4194048"/>
                  <a:gd name="connsiteY30" fmla="*/ 249936 h 4517136"/>
                  <a:gd name="connsiteX31" fmla="*/ 3139440 w 4194048"/>
                  <a:gd name="connsiteY31" fmla="*/ 243840 h 4517136"/>
                  <a:gd name="connsiteX32" fmla="*/ 3212592 w 4194048"/>
                  <a:gd name="connsiteY32" fmla="*/ 268224 h 4517136"/>
                  <a:gd name="connsiteX33" fmla="*/ 3267456 w 4194048"/>
                  <a:gd name="connsiteY33" fmla="*/ 249936 h 4517136"/>
                  <a:gd name="connsiteX34" fmla="*/ 3273552 w 4194048"/>
                  <a:gd name="connsiteY34" fmla="*/ 219456 h 4517136"/>
                  <a:gd name="connsiteX35" fmla="*/ 3163824 w 4194048"/>
                  <a:gd name="connsiteY35" fmla="*/ 170688 h 4517136"/>
                  <a:gd name="connsiteX36" fmla="*/ 3115056 w 4194048"/>
                  <a:gd name="connsiteY36" fmla="*/ 146304 h 4517136"/>
                  <a:gd name="connsiteX37" fmla="*/ 3072384 w 4194048"/>
                  <a:gd name="connsiteY37" fmla="*/ 158496 h 4517136"/>
                  <a:gd name="connsiteX38" fmla="*/ 3035808 w 4194048"/>
                  <a:gd name="connsiteY38" fmla="*/ 207264 h 4517136"/>
                  <a:gd name="connsiteX39" fmla="*/ 2980944 w 4194048"/>
                  <a:gd name="connsiteY39" fmla="*/ 207264 h 4517136"/>
                  <a:gd name="connsiteX40" fmla="*/ 2822448 w 4194048"/>
                  <a:gd name="connsiteY40" fmla="*/ 176784 h 4517136"/>
                  <a:gd name="connsiteX41" fmla="*/ 2761488 w 4194048"/>
                  <a:gd name="connsiteY41" fmla="*/ 170688 h 4517136"/>
                  <a:gd name="connsiteX42" fmla="*/ 2700528 w 4194048"/>
                  <a:gd name="connsiteY42" fmla="*/ 152400 h 4517136"/>
                  <a:gd name="connsiteX43" fmla="*/ 2688336 w 4194048"/>
                  <a:gd name="connsiteY43" fmla="*/ 140208 h 4517136"/>
                  <a:gd name="connsiteX44" fmla="*/ 2651760 w 4194048"/>
                  <a:gd name="connsiteY44" fmla="*/ 182880 h 4517136"/>
                  <a:gd name="connsiteX45" fmla="*/ 2633472 w 4194048"/>
                  <a:gd name="connsiteY45" fmla="*/ 188976 h 4517136"/>
                  <a:gd name="connsiteX46" fmla="*/ 2572512 w 4194048"/>
                  <a:gd name="connsiteY46" fmla="*/ 195072 h 4517136"/>
                  <a:gd name="connsiteX47" fmla="*/ 2554224 w 4194048"/>
                  <a:gd name="connsiteY47" fmla="*/ 140208 h 4517136"/>
                  <a:gd name="connsiteX48" fmla="*/ 2535936 w 4194048"/>
                  <a:gd name="connsiteY48" fmla="*/ 97536 h 4517136"/>
                  <a:gd name="connsiteX49" fmla="*/ 2493264 w 4194048"/>
                  <a:gd name="connsiteY49" fmla="*/ 73152 h 4517136"/>
                  <a:gd name="connsiteX50" fmla="*/ 2468880 w 4194048"/>
                  <a:gd name="connsiteY50" fmla="*/ 36576 h 4517136"/>
                  <a:gd name="connsiteX51" fmla="*/ 2456688 w 4194048"/>
                  <a:gd name="connsiteY51" fmla="*/ 0 h 4517136"/>
                  <a:gd name="connsiteX52" fmla="*/ 2426208 w 4194048"/>
                  <a:gd name="connsiteY52" fmla="*/ 0 h 4517136"/>
                  <a:gd name="connsiteX53" fmla="*/ 2292096 w 4194048"/>
                  <a:gd name="connsiteY53" fmla="*/ 30480 h 4517136"/>
                  <a:gd name="connsiteX54" fmla="*/ 2292096 w 4194048"/>
                  <a:gd name="connsiteY54" fmla="*/ 60960 h 4517136"/>
                  <a:gd name="connsiteX55" fmla="*/ 2316480 w 4194048"/>
                  <a:gd name="connsiteY55" fmla="*/ 109728 h 4517136"/>
                  <a:gd name="connsiteX56" fmla="*/ 2328672 w 4194048"/>
                  <a:gd name="connsiteY56" fmla="*/ 164592 h 4517136"/>
                  <a:gd name="connsiteX57" fmla="*/ 2298192 w 4194048"/>
                  <a:gd name="connsiteY57" fmla="*/ 243840 h 4517136"/>
                  <a:gd name="connsiteX58" fmla="*/ 2261616 w 4194048"/>
                  <a:gd name="connsiteY58" fmla="*/ 286512 h 4517136"/>
                  <a:gd name="connsiteX59" fmla="*/ 2206752 w 4194048"/>
                  <a:gd name="connsiteY59" fmla="*/ 292608 h 4517136"/>
                  <a:gd name="connsiteX60" fmla="*/ 2072640 w 4194048"/>
                  <a:gd name="connsiteY60" fmla="*/ 243840 h 4517136"/>
                  <a:gd name="connsiteX61" fmla="*/ 2042160 w 4194048"/>
                  <a:gd name="connsiteY61" fmla="*/ 237744 h 4517136"/>
                  <a:gd name="connsiteX62" fmla="*/ 1999488 w 4194048"/>
                  <a:gd name="connsiteY62" fmla="*/ 262128 h 4517136"/>
                  <a:gd name="connsiteX63" fmla="*/ 1944624 w 4194048"/>
                  <a:gd name="connsiteY63" fmla="*/ 262128 h 4517136"/>
                  <a:gd name="connsiteX64" fmla="*/ 1908048 w 4194048"/>
                  <a:gd name="connsiteY64" fmla="*/ 316992 h 4517136"/>
                  <a:gd name="connsiteX65" fmla="*/ 1847088 w 4194048"/>
                  <a:gd name="connsiteY65" fmla="*/ 365760 h 4517136"/>
                  <a:gd name="connsiteX66" fmla="*/ 1749552 w 4194048"/>
                  <a:gd name="connsiteY66" fmla="*/ 414528 h 4517136"/>
                  <a:gd name="connsiteX67" fmla="*/ 1652016 w 4194048"/>
                  <a:gd name="connsiteY67" fmla="*/ 487680 h 4517136"/>
                  <a:gd name="connsiteX68" fmla="*/ 1578864 w 4194048"/>
                  <a:gd name="connsiteY68" fmla="*/ 530352 h 4517136"/>
                  <a:gd name="connsiteX69" fmla="*/ 1536192 w 4194048"/>
                  <a:gd name="connsiteY69" fmla="*/ 609600 h 4517136"/>
                  <a:gd name="connsiteX70" fmla="*/ 1524000 w 4194048"/>
                  <a:gd name="connsiteY70" fmla="*/ 672846 h 4517136"/>
                  <a:gd name="connsiteX71" fmla="*/ 1505712 w 4194048"/>
                  <a:gd name="connsiteY71" fmla="*/ 707517 h 4517136"/>
                  <a:gd name="connsiteX72" fmla="*/ 1536192 w 4194048"/>
                  <a:gd name="connsiteY72" fmla="*/ 731520 h 4517136"/>
                  <a:gd name="connsiteX73" fmla="*/ 1566672 w 4194048"/>
                  <a:gd name="connsiteY73" fmla="*/ 780288 h 4517136"/>
                  <a:gd name="connsiteX74" fmla="*/ 1554480 w 4194048"/>
                  <a:gd name="connsiteY74" fmla="*/ 847344 h 4517136"/>
                  <a:gd name="connsiteX75" fmla="*/ 1499616 w 4194048"/>
                  <a:gd name="connsiteY75" fmla="*/ 914400 h 4517136"/>
                  <a:gd name="connsiteX76" fmla="*/ 1420368 w 4194048"/>
                  <a:gd name="connsiteY76" fmla="*/ 950976 h 4517136"/>
                  <a:gd name="connsiteX77" fmla="*/ 1283970 w 4194048"/>
                  <a:gd name="connsiteY77" fmla="*/ 957834 h 4517136"/>
                  <a:gd name="connsiteX78" fmla="*/ 1207008 w 4194048"/>
                  <a:gd name="connsiteY78" fmla="*/ 963168 h 4517136"/>
                  <a:gd name="connsiteX79" fmla="*/ 1194816 w 4194048"/>
                  <a:gd name="connsiteY79" fmla="*/ 932688 h 4517136"/>
                  <a:gd name="connsiteX80" fmla="*/ 1200531 w 4194048"/>
                  <a:gd name="connsiteY80" fmla="*/ 877062 h 4517136"/>
                  <a:gd name="connsiteX81" fmla="*/ 1158240 w 4194048"/>
                  <a:gd name="connsiteY81" fmla="*/ 859536 h 4517136"/>
                  <a:gd name="connsiteX82" fmla="*/ 1103376 w 4194048"/>
                  <a:gd name="connsiteY82" fmla="*/ 822960 h 4517136"/>
                  <a:gd name="connsiteX83" fmla="*/ 1078992 w 4194048"/>
                  <a:gd name="connsiteY83" fmla="*/ 774192 h 4517136"/>
                  <a:gd name="connsiteX84" fmla="*/ 1030224 w 4194048"/>
                  <a:gd name="connsiteY84" fmla="*/ 780288 h 4517136"/>
                  <a:gd name="connsiteX85" fmla="*/ 999744 w 4194048"/>
                  <a:gd name="connsiteY85" fmla="*/ 822960 h 4517136"/>
                  <a:gd name="connsiteX86" fmla="*/ 987552 w 4194048"/>
                  <a:gd name="connsiteY86" fmla="*/ 871728 h 4517136"/>
                  <a:gd name="connsiteX87" fmla="*/ 969264 w 4194048"/>
                  <a:gd name="connsiteY87" fmla="*/ 920496 h 4517136"/>
                  <a:gd name="connsiteX88" fmla="*/ 926592 w 4194048"/>
                  <a:gd name="connsiteY88" fmla="*/ 926592 h 4517136"/>
                  <a:gd name="connsiteX89" fmla="*/ 829056 w 4194048"/>
                  <a:gd name="connsiteY89" fmla="*/ 914400 h 4517136"/>
                  <a:gd name="connsiteX90" fmla="*/ 755904 w 4194048"/>
                  <a:gd name="connsiteY90" fmla="*/ 877824 h 4517136"/>
                  <a:gd name="connsiteX91" fmla="*/ 731520 w 4194048"/>
                  <a:gd name="connsiteY91" fmla="*/ 902208 h 4517136"/>
                  <a:gd name="connsiteX92" fmla="*/ 713232 w 4194048"/>
                  <a:gd name="connsiteY92" fmla="*/ 932688 h 4517136"/>
                  <a:gd name="connsiteX93" fmla="*/ 694944 w 4194048"/>
                  <a:gd name="connsiteY93" fmla="*/ 932688 h 4517136"/>
                  <a:gd name="connsiteX94" fmla="*/ 640080 w 4194048"/>
                  <a:gd name="connsiteY94" fmla="*/ 926592 h 4517136"/>
                  <a:gd name="connsiteX95" fmla="*/ 597408 w 4194048"/>
                  <a:gd name="connsiteY95" fmla="*/ 1005840 h 4517136"/>
                  <a:gd name="connsiteX96" fmla="*/ 609600 w 4194048"/>
                  <a:gd name="connsiteY96" fmla="*/ 1054608 h 4517136"/>
                  <a:gd name="connsiteX97" fmla="*/ 658368 w 4194048"/>
                  <a:gd name="connsiteY97" fmla="*/ 1103376 h 4517136"/>
                  <a:gd name="connsiteX98" fmla="*/ 670560 w 4194048"/>
                  <a:gd name="connsiteY98" fmla="*/ 1176528 h 4517136"/>
                  <a:gd name="connsiteX99" fmla="*/ 670560 w 4194048"/>
                  <a:gd name="connsiteY99" fmla="*/ 1176528 h 4517136"/>
                  <a:gd name="connsiteX100" fmla="*/ 591312 w 4194048"/>
                  <a:gd name="connsiteY100" fmla="*/ 1225296 h 4517136"/>
                  <a:gd name="connsiteX101" fmla="*/ 505968 w 4194048"/>
                  <a:gd name="connsiteY101" fmla="*/ 1213104 h 4517136"/>
                  <a:gd name="connsiteX102" fmla="*/ 420624 w 4194048"/>
                  <a:gd name="connsiteY102" fmla="*/ 1176528 h 4517136"/>
                  <a:gd name="connsiteX103" fmla="*/ 390144 w 4194048"/>
                  <a:gd name="connsiteY103" fmla="*/ 1194816 h 4517136"/>
                  <a:gd name="connsiteX104" fmla="*/ 371856 w 4194048"/>
                  <a:gd name="connsiteY104" fmla="*/ 1255776 h 4517136"/>
                  <a:gd name="connsiteX105" fmla="*/ 329184 w 4194048"/>
                  <a:gd name="connsiteY105" fmla="*/ 1292352 h 4517136"/>
                  <a:gd name="connsiteX106" fmla="*/ 201168 w 4194048"/>
                  <a:gd name="connsiteY106" fmla="*/ 1304544 h 4517136"/>
                  <a:gd name="connsiteX107" fmla="*/ 188976 w 4194048"/>
                  <a:gd name="connsiteY107" fmla="*/ 1335024 h 4517136"/>
                  <a:gd name="connsiteX108" fmla="*/ 213360 w 4194048"/>
                  <a:gd name="connsiteY108" fmla="*/ 1402080 h 4517136"/>
                  <a:gd name="connsiteX109" fmla="*/ 207264 w 4194048"/>
                  <a:gd name="connsiteY109" fmla="*/ 1463040 h 4517136"/>
                  <a:gd name="connsiteX110" fmla="*/ 97536 w 4194048"/>
                  <a:gd name="connsiteY110" fmla="*/ 1493520 h 4517136"/>
                  <a:gd name="connsiteX111" fmla="*/ 36576 w 4194048"/>
                  <a:gd name="connsiteY111" fmla="*/ 1524000 h 4517136"/>
                  <a:gd name="connsiteX112" fmla="*/ 0 w 4194048"/>
                  <a:gd name="connsiteY112" fmla="*/ 1548384 h 4517136"/>
                  <a:gd name="connsiteX113" fmla="*/ 91440 w 4194048"/>
                  <a:gd name="connsiteY113" fmla="*/ 1591056 h 4517136"/>
                  <a:gd name="connsiteX114" fmla="*/ 170688 w 4194048"/>
                  <a:gd name="connsiteY114" fmla="*/ 1615440 h 4517136"/>
                  <a:gd name="connsiteX115" fmla="*/ 195072 w 4194048"/>
                  <a:gd name="connsiteY115" fmla="*/ 1658112 h 4517136"/>
                  <a:gd name="connsiteX116" fmla="*/ 231648 w 4194048"/>
                  <a:gd name="connsiteY116" fmla="*/ 1700784 h 4517136"/>
                  <a:gd name="connsiteX117" fmla="*/ 268224 w 4194048"/>
                  <a:gd name="connsiteY117" fmla="*/ 1755648 h 4517136"/>
                  <a:gd name="connsiteX118" fmla="*/ 237744 w 4194048"/>
                  <a:gd name="connsiteY118" fmla="*/ 1810512 h 4517136"/>
                  <a:gd name="connsiteX119" fmla="*/ 188976 w 4194048"/>
                  <a:gd name="connsiteY119" fmla="*/ 1840992 h 4517136"/>
                  <a:gd name="connsiteX120" fmla="*/ 207264 w 4194048"/>
                  <a:gd name="connsiteY120" fmla="*/ 1901952 h 4517136"/>
                  <a:gd name="connsiteX121" fmla="*/ 213360 w 4194048"/>
                  <a:gd name="connsiteY121" fmla="*/ 2011680 h 4517136"/>
                  <a:gd name="connsiteX122" fmla="*/ 207264 w 4194048"/>
                  <a:gd name="connsiteY122" fmla="*/ 2090928 h 4517136"/>
                  <a:gd name="connsiteX123" fmla="*/ 188976 w 4194048"/>
                  <a:gd name="connsiteY123" fmla="*/ 2139696 h 4517136"/>
                  <a:gd name="connsiteX124" fmla="*/ 219456 w 4194048"/>
                  <a:gd name="connsiteY124" fmla="*/ 2206752 h 4517136"/>
                  <a:gd name="connsiteX125" fmla="*/ 213360 w 4194048"/>
                  <a:gd name="connsiteY125" fmla="*/ 2273808 h 4517136"/>
                  <a:gd name="connsiteX126" fmla="*/ 146304 w 4194048"/>
                  <a:gd name="connsiteY126" fmla="*/ 2316480 h 4517136"/>
                  <a:gd name="connsiteX127" fmla="*/ 121920 w 4194048"/>
                  <a:gd name="connsiteY127" fmla="*/ 2353056 h 4517136"/>
                  <a:gd name="connsiteX128" fmla="*/ 115824 w 4194048"/>
                  <a:gd name="connsiteY128" fmla="*/ 2432304 h 4517136"/>
                  <a:gd name="connsiteX129" fmla="*/ 152400 w 4194048"/>
                  <a:gd name="connsiteY129" fmla="*/ 2456688 h 4517136"/>
                  <a:gd name="connsiteX130" fmla="*/ 176784 w 4194048"/>
                  <a:gd name="connsiteY130" fmla="*/ 2414016 h 4517136"/>
                  <a:gd name="connsiteX131" fmla="*/ 249936 w 4194048"/>
                  <a:gd name="connsiteY131" fmla="*/ 2426208 h 4517136"/>
                  <a:gd name="connsiteX132" fmla="*/ 365760 w 4194048"/>
                  <a:gd name="connsiteY132" fmla="*/ 2517648 h 4517136"/>
                  <a:gd name="connsiteX133" fmla="*/ 420624 w 4194048"/>
                  <a:gd name="connsiteY133" fmla="*/ 2511552 h 4517136"/>
                  <a:gd name="connsiteX134" fmla="*/ 493776 w 4194048"/>
                  <a:gd name="connsiteY134" fmla="*/ 2487168 h 4517136"/>
                  <a:gd name="connsiteX135" fmla="*/ 548640 w 4194048"/>
                  <a:gd name="connsiteY135" fmla="*/ 2474976 h 4517136"/>
                  <a:gd name="connsiteX136" fmla="*/ 579120 w 4194048"/>
                  <a:gd name="connsiteY136" fmla="*/ 2535936 h 4517136"/>
                  <a:gd name="connsiteX137" fmla="*/ 591312 w 4194048"/>
                  <a:gd name="connsiteY137" fmla="*/ 2602992 h 4517136"/>
                  <a:gd name="connsiteX138" fmla="*/ 633984 w 4194048"/>
                  <a:gd name="connsiteY138" fmla="*/ 2657856 h 4517136"/>
                  <a:gd name="connsiteX139" fmla="*/ 640080 w 4194048"/>
                  <a:gd name="connsiteY139" fmla="*/ 2724912 h 4517136"/>
                  <a:gd name="connsiteX140" fmla="*/ 591312 w 4194048"/>
                  <a:gd name="connsiteY140" fmla="*/ 2737104 h 4517136"/>
                  <a:gd name="connsiteX141" fmla="*/ 499872 w 4194048"/>
                  <a:gd name="connsiteY141" fmla="*/ 2718816 h 4517136"/>
                  <a:gd name="connsiteX142" fmla="*/ 475488 w 4194048"/>
                  <a:gd name="connsiteY142" fmla="*/ 2761488 h 4517136"/>
                  <a:gd name="connsiteX143" fmla="*/ 475488 w 4194048"/>
                  <a:gd name="connsiteY143" fmla="*/ 2761488 h 4517136"/>
                  <a:gd name="connsiteX144" fmla="*/ 493776 w 4194048"/>
                  <a:gd name="connsiteY144" fmla="*/ 2871216 h 4517136"/>
                  <a:gd name="connsiteX145" fmla="*/ 469392 w 4194048"/>
                  <a:gd name="connsiteY145" fmla="*/ 2926080 h 4517136"/>
                  <a:gd name="connsiteX146" fmla="*/ 402336 w 4194048"/>
                  <a:gd name="connsiteY146" fmla="*/ 2962656 h 4517136"/>
                  <a:gd name="connsiteX147" fmla="*/ 390144 w 4194048"/>
                  <a:gd name="connsiteY147" fmla="*/ 3054096 h 4517136"/>
                  <a:gd name="connsiteX148" fmla="*/ 347472 w 4194048"/>
                  <a:gd name="connsiteY148" fmla="*/ 3145536 h 4517136"/>
                  <a:gd name="connsiteX149" fmla="*/ 298704 w 4194048"/>
                  <a:gd name="connsiteY149" fmla="*/ 3176016 h 4517136"/>
                  <a:gd name="connsiteX150" fmla="*/ 249936 w 4194048"/>
                  <a:gd name="connsiteY150" fmla="*/ 3169920 h 4517136"/>
                  <a:gd name="connsiteX151" fmla="*/ 329184 w 4194048"/>
                  <a:gd name="connsiteY151" fmla="*/ 3291840 h 4517136"/>
                  <a:gd name="connsiteX152" fmla="*/ 359664 w 4194048"/>
                  <a:gd name="connsiteY152" fmla="*/ 3407664 h 4517136"/>
                  <a:gd name="connsiteX153" fmla="*/ 359664 w 4194048"/>
                  <a:gd name="connsiteY153" fmla="*/ 3444240 h 4517136"/>
                  <a:gd name="connsiteX154" fmla="*/ 323088 w 4194048"/>
                  <a:gd name="connsiteY154" fmla="*/ 3493008 h 4517136"/>
                  <a:gd name="connsiteX155" fmla="*/ 371856 w 4194048"/>
                  <a:gd name="connsiteY155" fmla="*/ 3596640 h 4517136"/>
                  <a:gd name="connsiteX156" fmla="*/ 432816 w 4194048"/>
                  <a:gd name="connsiteY156" fmla="*/ 3633216 h 4517136"/>
                  <a:gd name="connsiteX157" fmla="*/ 621792 w 4194048"/>
                  <a:gd name="connsiteY157" fmla="*/ 3675888 h 4517136"/>
                  <a:gd name="connsiteX158" fmla="*/ 786384 w 4194048"/>
                  <a:gd name="connsiteY158" fmla="*/ 3736848 h 4517136"/>
                  <a:gd name="connsiteX159" fmla="*/ 841248 w 4194048"/>
                  <a:gd name="connsiteY159" fmla="*/ 3803904 h 4517136"/>
                  <a:gd name="connsiteX160" fmla="*/ 914400 w 4194048"/>
                  <a:gd name="connsiteY160" fmla="*/ 3919728 h 4517136"/>
                  <a:gd name="connsiteX161" fmla="*/ 1011936 w 4194048"/>
                  <a:gd name="connsiteY161" fmla="*/ 3992880 h 4517136"/>
                  <a:gd name="connsiteX162" fmla="*/ 1024128 w 4194048"/>
                  <a:gd name="connsiteY162" fmla="*/ 4041648 h 4517136"/>
                  <a:gd name="connsiteX163" fmla="*/ 1018032 w 4194048"/>
                  <a:gd name="connsiteY163" fmla="*/ 4126992 h 4517136"/>
                  <a:gd name="connsiteX164" fmla="*/ 999744 w 4194048"/>
                  <a:gd name="connsiteY164" fmla="*/ 4212336 h 4517136"/>
                  <a:gd name="connsiteX165" fmla="*/ 1054608 w 4194048"/>
                  <a:gd name="connsiteY165" fmla="*/ 4255008 h 4517136"/>
                  <a:gd name="connsiteX166" fmla="*/ 1133856 w 4194048"/>
                  <a:gd name="connsiteY166" fmla="*/ 4248912 h 4517136"/>
                  <a:gd name="connsiteX167" fmla="*/ 1200912 w 4194048"/>
                  <a:gd name="connsiteY167" fmla="*/ 4236720 h 4517136"/>
                  <a:gd name="connsiteX168" fmla="*/ 1298448 w 4194048"/>
                  <a:gd name="connsiteY168" fmla="*/ 4279392 h 4517136"/>
                  <a:gd name="connsiteX169" fmla="*/ 1365504 w 4194048"/>
                  <a:gd name="connsiteY169" fmla="*/ 4322064 h 4517136"/>
                  <a:gd name="connsiteX170" fmla="*/ 1365504 w 4194048"/>
                  <a:gd name="connsiteY170" fmla="*/ 4322064 h 4517136"/>
                  <a:gd name="connsiteX171" fmla="*/ 1402080 w 4194048"/>
                  <a:gd name="connsiteY171" fmla="*/ 4255008 h 4517136"/>
                  <a:gd name="connsiteX172" fmla="*/ 1341120 w 4194048"/>
                  <a:gd name="connsiteY172" fmla="*/ 4181856 h 4517136"/>
                  <a:gd name="connsiteX173" fmla="*/ 1310640 w 4194048"/>
                  <a:gd name="connsiteY173" fmla="*/ 4108704 h 4517136"/>
                  <a:gd name="connsiteX174" fmla="*/ 1316736 w 4194048"/>
                  <a:gd name="connsiteY174" fmla="*/ 4047744 h 4517136"/>
                  <a:gd name="connsiteX175" fmla="*/ 1377696 w 4194048"/>
                  <a:gd name="connsiteY175" fmla="*/ 4029456 h 4517136"/>
                  <a:gd name="connsiteX176" fmla="*/ 1432560 w 4194048"/>
                  <a:gd name="connsiteY176" fmla="*/ 4023360 h 4517136"/>
                  <a:gd name="connsiteX177" fmla="*/ 1438656 w 4194048"/>
                  <a:gd name="connsiteY177" fmla="*/ 3992880 h 4517136"/>
                  <a:gd name="connsiteX178" fmla="*/ 1389888 w 4194048"/>
                  <a:gd name="connsiteY178" fmla="*/ 3919728 h 4517136"/>
                  <a:gd name="connsiteX179" fmla="*/ 1377696 w 4194048"/>
                  <a:gd name="connsiteY179" fmla="*/ 3858768 h 4517136"/>
                  <a:gd name="connsiteX180" fmla="*/ 1463040 w 4194048"/>
                  <a:gd name="connsiteY180" fmla="*/ 3712464 h 4517136"/>
                  <a:gd name="connsiteX181" fmla="*/ 1444752 w 4194048"/>
                  <a:gd name="connsiteY181" fmla="*/ 3675888 h 4517136"/>
                  <a:gd name="connsiteX182" fmla="*/ 1395984 w 4194048"/>
                  <a:gd name="connsiteY182" fmla="*/ 3596640 h 4517136"/>
                  <a:gd name="connsiteX183" fmla="*/ 1395984 w 4194048"/>
                  <a:gd name="connsiteY183" fmla="*/ 3535680 h 4517136"/>
                  <a:gd name="connsiteX184" fmla="*/ 1426464 w 4194048"/>
                  <a:gd name="connsiteY184" fmla="*/ 3425952 h 4517136"/>
                  <a:gd name="connsiteX185" fmla="*/ 1487424 w 4194048"/>
                  <a:gd name="connsiteY185" fmla="*/ 3364992 h 4517136"/>
                  <a:gd name="connsiteX186" fmla="*/ 1536192 w 4194048"/>
                  <a:gd name="connsiteY186" fmla="*/ 3364992 h 4517136"/>
                  <a:gd name="connsiteX187" fmla="*/ 1603248 w 4194048"/>
                  <a:gd name="connsiteY187" fmla="*/ 3407664 h 4517136"/>
                  <a:gd name="connsiteX188" fmla="*/ 1633728 w 4194048"/>
                  <a:gd name="connsiteY188" fmla="*/ 3444240 h 4517136"/>
                  <a:gd name="connsiteX189" fmla="*/ 1694688 w 4194048"/>
                  <a:gd name="connsiteY189" fmla="*/ 3413760 h 4517136"/>
                  <a:gd name="connsiteX190" fmla="*/ 1719072 w 4194048"/>
                  <a:gd name="connsiteY190" fmla="*/ 3377184 h 4517136"/>
                  <a:gd name="connsiteX191" fmla="*/ 1706880 w 4194048"/>
                  <a:gd name="connsiteY191" fmla="*/ 3297936 h 4517136"/>
                  <a:gd name="connsiteX192" fmla="*/ 1706880 w 4194048"/>
                  <a:gd name="connsiteY192" fmla="*/ 3297936 h 4517136"/>
                  <a:gd name="connsiteX193" fmla="*/ 1706880 w 4194048"/>
                  <a:gd name="connsiteY193" fmla="*/ 3224784 h 4517136"/>
                  <a:gd name="connsiteX194" fmla="*/ 1767840 w 4194048"/>
                  <a:gd name="connsiteY194" fmla="*/ 3157728 h 4517136"/>
                  <a:gd name="connsiteX195" fmla="*/ 1865376 w 4194048"/>
                  <a:gd name="connsiteY195" fmla="*/ 3127248 h 4517136"/>
                  <a:gd name="connsiteX196" fmla="*/ 2097024 w 4194048"/>
                  <a:gd name="connsiteY196" fmla="*/ 3078480 h 4517136"/>
                  <a:gd name="connsiteX197" fmla="*/ 2182368 w 4194048"/>
                  <a:gd name="connsiteY197" fmla="*/ 3096768 h 4517136"/>
                  <a:gd name="connsiteX198" fmla="*/ 2249424 w 4194048"/>
                  <a:gd name="connsiteY198" fmla="*/ 3163824 h 4517136"/>
                  <a:gd name="connsiteX199" fmla="*/ 2292096 w 4194048"/>
                  <a:gd name="connsiteY199" fmla="*/ 3322320 h 4517136"/>
                  <a:gd name="connsiteX200" fmla="*/ 2310384 w 4194048"/>
                  <a:gd name="connsiteY200" fmla="*/ 3413760 h 4517136"/>
                  <a:gd name="connsiteX201" fmla="*/ 2334768 w 4194048"/>
                  <a:gd name="connsiteY201" fmla="*/ 3493008 h 4517136"/>
                  <a:gd name="connsiteX202" fmla="*/ 2292096 w 4194048"/>
                  <a:gd name="connsiteY202" fmla="*/ 3614928 h 4517136"/>
                  <a:gd name="connsiteX203" fmla="*/ 2237232 w 4194048"/>
                  <a:gd name="connsiteY203" fmla="*/ 3621024 h 4517136"/>
                  <a:gd name="connsiteX204" fmla="*/ 2182368 w 4194048"/>
                  <a:gd name="connsiteY204" fmla="*/ 3694176 h 4517136"/>
                  <a:gd name="connsiteX205" fmla="*/ 2231136 w 4194048"/>
                  <a:gd name="connsiteY205" fmla="*/ 3749040 h 4517136"/>
                  <a:gd name="connsiteX206" fmla="*/ 2200656 w 4194048"/>
                  <a:gd name="connsiteY206" fmla="*/ 3816096 h 4517136"/>
                  <a:gd name="connsiteX207" fmla="*/ 2157984 w 4194048"/>
                  <a:gd name="connsiteY207" fmla="*/ 3822192 h 4517136"/>
                  <a:gd name="connsiteX208" fmla="*/ 2109216 w 4194048"/>
                  <a:gd name="connsiteY208" fmla="*/ 3938016 h 4517136"/>
                  <a:gd name="connsiteX209" fmla="*/ 2090928 w 4194048"/>
                  <a:gd name="connsiteY209" fmla="*/ 4035552 h 4517136"/>
                  <a:gd name="connsiteX210" fmla="*/ 2048256 w 4194048"/>
                  <a:gd name="connsiteY210" fmla="*/ 4059936 h 4517136"/>
                  <a:gd name="connsiteX211" fmla="*/ 1969008 w 4194048"/>
                  <a:gd name="connsiteY211" fmla="*/ 4084320 h 4517136"/>
                  <a:gd name="connsiteX212" fmla="*/ 1914144 w 4194048"/>
                  <a:gd name="connsiteY212" fmla="*/ 4066032 h 4517136"/>
                  <a:gd name="connsiteX213" fmla="*/ 1877568 w 4194048"/>
                  <a:gd name="connsiteY213" fmla="*/ 4023360 h 4517136"/>
                  <a:gd name="connsiteX214" fmla="*/ 1877568 w 4194048"/>
                  <a:gd name="connsiteY214" fmla="*/ 4023360 h 4517136"/>
                  <a:gd name="connsiteX215" fmla="*/ 1798320 w 4194048"/>
                  <a:gd name="connsiteY215" fmla="*/ 4041648 h 4517136"/>
                  <a:gd name="connsiteX216" fmla="*/ 1792224 w 4194048"/>
                  <a:gd name="connsiteY216" fmla="*/ 4126992 h 4517136"/>
                  <a:gd name="connsiteX217" fmla="*/ 1822704 w 4194048"/>
                  <a:gd name="connsiteY217" fmla="*/ 4200144 h 4517136"/>
                  <a:gd name="connsiteX218" fmla="*/ 1834896 w 4194048"/>
                  <a:gd name="connsiteY218" fmla="*/ 4297680 h 4517136"/>
                  <a:gd name="connsiteX219" fmla="*/ 1840992 w 4194048"/>
                  <a:gd name="connsiteY219" fmla="*/ 4395216 h 4517136"/>
                  <a:gd name="connsiteX220" fmla="*/ 1956816 w 4194048"/>
                  <a:gd name="connsiteY220" fmla="*/ 4468368 h 4517136"/>
                  <a:gd name="connsiteX221" fmla="*/ 2090928 w 4194048"/>
                  <a:gd name="connsiteY221" fmla="*/ 4407408 h 4517136"/>
                  <a:gd name="connsiteX222" fmla="*/ 2133600 w 4194048"/>
                  <a:gd name="connsiteY222" fmla="*/ 4425696 h 4517136"/>
                  <a:gd name="connsiteX223" fmla="*/ 2249424 w 4194048"/>
                  <a:gd name="connsiteY223" fmla="*/ 4492752 h 4517136"/>
                  <a:gd name="connsiteX224" fmla="*/ 2334768 w 4194048"/>
                  <a:gd name="connsiteY224" fmla="*/ 4517136 h 4517136"/>
                  <a:gd name="connsiteX225" fmla="*/ 2383536 w 4194048"/>
                  <a:gd name="connsiteY225" fmla="*/ 4468368 h 4517136"/>
                  <a:gd name="connsiteX226" fmla="*/ 2493264 w 4194048"/>
                  <a:gd name="connsiteY226" fmla="*/ 4468368 h 4517136"/>
                  <a:gd name="connsiteX227" fmla="*/ 2535936 w 4194048"/>
                  <a:gd name="connsiteY227" fmla="*/ 4309872 h 4517136"/>
                  <a:gd name="connsiteX228" fmla="*/ 2602992 w 4194048"/>
                  <a:gd name="connsiteY228" fmla="*/ 4273296 h 4517136"/>
                  <a:gd name="connsiteX229" fmla="*/ 2731008 w 4194048"/>
                  <a:gd name="connsiteY229" fmla="*/ 4334256 h 4517136"/>
                  <a:gd name="connsiteX230" fmla="*/ 2810256 w 4194048"/>
                  <a:gd name="connsiteY230" fmla="*/ 4358640 h 4517136"/>
                  <a:gd name="connsiteX231" fmla="*/ 2810256 w 4194048"/>
                  <a:gd name="connsiteY231" fmla="*/ 4358640 h 4517136"/>
                  <a:gd name="connsiteX232" fmla="*/ 2889504 w 4194048"/>
                  <a:gd name="connsiteY232" fmla="*/ 4291584 h 4517136"/>
                  <a:gd name="connsiteX233" fmla="*/ 2962656 w 4194048"/>
                  <a:gd name="connsiteY233" fmla="*/ 4291584 h 4517136"/>
                  <a:gd name="connsiteX234" fmla="*/ 3011424 w 4194048"/>
                  <a:gd name="connsiteY234" fmla="*/ 4297680 h 4517136"/>
                  <a:gd name="connsiteX235" fmla="*/ 2993136 w 4194048"/>
                  <a:gd name="connsiteY235" fmla="*/ 4267200 h 4517136"/>
                  <a:gd name="connsiteX236" fmla="*/ 2944368 w 4194048"/>
                  <a:gd name="connsiteY236" fmla="*/ 4212336 h 4517136"/>
                  <a:gd name="connsiteX237" fmla="*/ 2962656 w 4194048"/>
                  <a:gd name="connsiteY237" fmla="*/ 4169664 h 4517136"/>
                  <a:gd name="connsiteX238" fmla="*/ 3090672 w 4194048"/>
                  <a:gd name="connsiteY238" fmla="*/ 4120896 h 4517136"/>
                  <a:gd name="connsiteX239" fmla="*/ 3176016 w 4194048"/>
                  <a:gd name="connsiteY239" fmla="*/ 4066032 h 4517136"/>
                  <a:gd name="connsiteX240" fmla="*/ 3261360 w 4194048"/>
                  <a:gd name="connsiteY240" fmla="*/ 4072128 h 4517136"/>
                  <a:gd name="connsiteX241" fmla="*/ 3407664 w 4194048"/>
                  <a:gd name="connsiteY241" fmla="*/ 4090416 h 4517136"/>
                  <a:gd name="connsiteX242" fmla="*/ 3486912 w 4194048"/>
                  <a:gd name="connsiteY242" fmla="*/ 4139184 h 4517136"/>
                  <a:gd name="connsiteX243" fmla="*/ 3480816 w 4194048"/>
                  <a:gd name="connsiteY243" fmla="*/ 4206240 h 4517136"/>
                  <a:gd name="connsiteX244" fmla="*/ 3480816 w 4194048"/>
                  <a:gd name="connsiteY244" fmla="*/ 4206240 h 4517136"/>
                  <a:gd name="connsiteX245" fmla="*/ 3488817 w 4194048"/>
                  <a:gd name="connsiteY245" fmla="*/ 4254627 h 4517136"/>
                  <a:gd name="connsiteX246" fmla="*/ 3553968 w 4194048"/>
                  <a:gd name="connsiteY246" fmla="*/ 4236720 h 4517136"/>
                  <a:gd name="connsiteX247" fmla="*/ 3645408 w 4194048"/>
                  <a:gd name="connsiteY247" fmla="*/ 4194048 h 4517136"/>
                  <a:gd name="connsiteX248" fmla="*/ 3718560 w 4194048"/>
                  <a:gd name="connsiteY248" fmla="*/ 4187952 h 4517136"/>
                  <a:gd name="connsiteX249" fmla="*/ 3858768 w 4194048"/>
                  <a:gd name="connsiteY249" fmla="*/ 4236720 h 4517136"/>
                  <a:gd name="connsiteX250" fmla="*/ 3895344 w 4194048"/>
                  <a:gd name="connsiteY250" fmla="*/ 4267200 h 4517136"/>
                  <a:gd name="connsiteX251" fmla="*/ 3913632 w 4194048"/>
                  <a:gd name="connsiteY251" fmla="*/ 4261104 h 4517136"/>
                  <a:gd name="connsiteX252" fmla="*/ 3913632 w 4194048"/>
                  <a:gd name="connsiteY252" fmla="*/ 4200144 h 4517136"/>
                  <a:gd name="connsiteX253" fmla="*/ 3968496 w 4194048"/>
                  <a:gd name="connsiteY253" fmla="*/ 4120896 h 4517136"/>
                  <a:gd name="connsiteX254" fmla="*/ 3980688 w 4194048"/>
                  <a:gd name="connsiteY254" fmla="*/ 4035552 h 4517136"/>
                  <a:gd name="connsiteX255" fmla="*/ 4023360 w 4194048"/>
                  <a:gd name="connsiteY255" fmla="*/ 3889248 h 4517136"/>
                  <a:gd name="connsiteX256" fmla="*/ 4059936 w 4194048"/>
                  <a:gd name="connsiteY256" fmla="*/ 3694176 h 4517136"/>
                  <a:gd name="connsiteX257" fmla="*/ 4102608 w 4194048"/>
                  <a:gd name="connsiteY257" fmla="*/ 3456432 h 4517136"/>
                  <a:gd name="connsiteX258" fmla="*/ 4145280 w 4194048"/>
                  <a:gd name="connsiteY258" fmla="*/ 3304032 h 4517136"/>
                  <a:gd name="connsiteX259" fmla="*/ 4175760 w 4194048"/>
                  <a:gd name="connsiteY259" fmla="*/ 3194304 h 4517136"/>
                  <a:gd name="connsiteX260" fmla="*/ 4194048 w 4194048"/>
                  <a:gd name="connsiteY260" fmla="*/ 3133344 h 4517136"/>
                  <a:gd name="connsiteX261" fmla="*/ 4175760 w 4194048"/>
                  <a:gd name="connsiteY261" fmla="*/ 3035808 h 4517136"/>
                  <a:gd name="connsiteX262" fmla="*/ 4163568 w 4194048"/>
                  <a:gd name="connsiteY262" fmla="*/ 2956560 h 4517136"/>
                  <a:gd name="connsiteX263" fmla="*/ 4139184 w 4194048"/>
                  <a:gd name="connsiteY263" fmla="*/ 2913888 h 4517136"/>
                  <a:gd name="connsiteX264" fmla="*/ 4096512 w 4194048"/>
                  <a:gd name="connsiteY264" fmla="*/ 2944368 h 4517136"/>
                  <a:gd name="connsiteX265" fmla="*/ 4059936 w 4194048"/>
                  <a:gd name="connsiteY265" fmla="*/ 3048000 h 4517136"/>
                  <a:gd name="connsiteX266" fmla="*/ 3998976 w 4194048"/>
                  <a:gd name="connsiteY266" fmla="*/ 3127248 h 4517136"/>
                  <a:gd name="connsiteX267" fmla="*/ 3925824 w 4194048"/>
                  <a:gd name="connsiteY267" fmla="*/ 3182112 h 4517136"/>
                  <a:gd name="connsiteX268" fmla="*/ 3858768 w 4194048"/>
                  <a:gd name="connsiteY268" fmla="*/ 3182112 h 4517136"/>
                  <a:gd name="connsiteX269" fmla="*/ 3822192 w 4194048"/>
                  <a:gd name="connsiteY269" fmla="*/ 3102864 h 4517136"/>
                  <a:gd name="connsiteX270" fmla="*/ 3834384 w 4194048"/>
                  <a:gd name="connsiteY270" fmla="*/ 2999232 h 4517136"/>
                  <a:gd name="connsiteX271" fmla="*/ 3852672 w 4194048"/>
                  <a:gd name="connsiteY271" fmla="*/ 2901696 h 4517136"/>
                  <a:gd name="connsiteX272" fmla="*/ 3779520 w 4194048"/>
                  <a:gd name="connsiteY272" fmla="*/ 2761488 h 4517136"/>
                  <a:gd name="connsiteX273" fmla="*/ 3718560 w 4194048"/>
                  <a:gd name="connsiteY273" fmla="*/ 2627376 h 4517136"/>
                  <a:gd name="connsiteX274" fmla="*/ 3742944 w 4194048"/>
                  <a:gd name="connsiteY274" fmla="*/ 2542032 h 4517136"/>
                  <a:gd name="connsiteX275" fmla="*/ 3742944 w 4194048"/>
                  <a:gd name="connsiteY275" fmla="*/ 2468880 h 4517136"/>
                  <a:gd name="connsiteX276" fmla="*/ 3725799 w 4194048"/>
                  <a:gd name="connsiteY276" fmla="*/ 2240661 h 4517136"/>
                  <a:gd name="connsiteX277" fmla="*/ 3749421 w 4194048"/>
                  <a:gd name="connsiteY277" fmla="*/ 2169033 h 4517136"/>
                  <a:gd name="connsiteX278" fmla="*/ 3834003 w 4194048"/>
                  <a:gd name="connsiteY278" fmla="*/ 2026539 h 4517136"/>
                  <a:gd name="connsiteX279" fmla="*/ 3879342 w 4194048"/>
                  <a:gd name="connsiteY279" fmla="*/ 1925574 h 4517136"/>
                  <a:gd name="connsiteX280" fmla="*/ 3880104 w 4194048"/>
                  <a:gd name="connsiteY280" fmla="*/ 1745361 h 4517136"/>
                  <a:gd name="connsiteX281" fmla="*/ 3895344 w 4194048"/>
                  <a:gd name="connsiteY281" fmla="*/ 1627632 h 4517136"/>
                  <a:gd name="connsiteX0" fmla="*/ 3895344 w 4194048"/>
                  <a:gd name="connsiteY0" fmla="*/ 1627632 h 4517136"/>
                  <a:gd name="connsiteX1" fmla="*/ 3858768 w 4194048"/>
                  <a:gd name="connsiteY1" fmla="*/ 1548384 h 4517136"/>
                  <a:gd name="connsiteX2" fmla="*/ 3852672 w 4194048"/>
                  <a:gd name="connsiteY2" fmla="*/ 1487424 h 4517136"/>
                  <a:gd name="connsiteX3" fmla="*/ 3828288 w 4194048"/>
                  <a:gd name="connsiteY3" fmla="*/ 1438656 h 4517136"/>
                  <a:gd name="connsiteX4" fmla="*/ 3785616 w 4194048"/>
                  <a:gd name="connsiteY4" fmla="*/ 1408176 h 4517136"/>
                  <a:gd name="connsiteX5" fmla="*/ 3749040 w 4194048"/>
                  <a:gd name="connsiteY5" fmla="*/ 1395984 h 4517136"/>
                  <a:gd name="connsiteX6" fmla="*/ 3706368 w 4194048"/>
                  <a:gd name="connsiteY6" fmla="*/ 1426464 h 4517136"/>
                  <a:gd name="connsiteX7" fmla="*/ 3706368 w 4194048"/>
                  <a:gd name="connsiteY7" fmla="*/ 1426464 h 4517136"/>
                  <a:gd name="connsiteX8" fmla="*/ 3535680 w 4194048"/>
                  <a:gd name="connsiteY8" fmla="*/ 1365504 h 4517136"/>
                  <a:gd name="connsiteX9" fmla="*/ 3499104 w 4194048"/>
                  <a:gd name="connsiteY9" fmla="*/ 1322832 h 4517136"/>
                  <a:gd name="connsiteX10" fmla="*/ 3511296 w 4194048"/>
                  <a:gd name="connsiteY10" fmla="*/ 1255776 h 4517136"/>
                  <a:gd name="connsiteX11" fmla="*/ 3480816 w 4194048"/>
                  <a:gd name="connsiteY11" fmla="*/ 1158240 h 4517136"/>
                  <a:gd name="connsiteX12" fmla="*/ 3450336 w 4194048"/>
                  <a:gd name="connsiteY12" fmla="*/ 1085088 h 4517136"/>
                  <a:gd name="connsiteX13" fmla="*/ 3462528 w 4194048"/>
                  <a:gd name="connsiteY13" fmla="*/ 1011936 h 4517136"/>
                  <a:gd name="connsiteX14" fmla="*/ 3505200 w 4194048"/>
                  <a:gd name="connsiteY14" fmla="*/ 957072 h 4517136"/>
                  <a:gd name="connsiteX15" fmla="*/ 3517392 w 4194048"/>
                  <a:gd name="connsiteY15" fmla="*/ 920496 h 4517136"/>
                  <a:gd name="connsiteX16" fmla="*/ 3517392 w 4194048"/>
                  <a:gd name="connsiteY16" fmla="*/ 920496 h 4517136"/>
                  <a:gd name="connsiteX17" fmla="*/ 3499104 w 4194048"/>
                  <a:gd name="connsiteY17" fmla="*/ 865632 h 4517136"/>
                  <a:gd name="connsiteX18" fmla="*/ 3505200 w 4194048"/>
                  <a:gd name="connsiteY18" fmla="*/ 816864 h 4517136"/>
                  <a:gd name="connsiteX19" fmla="*/ 3486912 w 4194048"/>
                  <a:gd name="connsiteY19" fmla="*/ 786384 h 4517136"/>
                  <a:gd name="connsiteX20" fmla="*/ 3438144 w 4194048"/>
                  <a:gd name="connsiteY20" fmla="*/ 804672 h 4517136"/>
                  <a:gd name="connsiteX21" fmla="*/ 3389376 w 4194048"/>
                  <a:gd name="connsiteY21" fmla="*/ 816864 h 4517136"/>
                  <a:gd name="connsiteX22" fmla="*/ 3291840 w 4194048"/>
                  <a:gd name="connsiteY22" fmla="*/ 786384 h 4517136"/>
                  <a:gd name="connsiteX23" fmla="*/ 3230880 w 4194048"/>
                  <a:gd name="connsiteY23" fmla="*/ 737616 h 4517136"/>
                  <a:gd name="connsiteX24" fmla="*/ 3206496 w 4194048"/>
                  <a:gd name="connsiteY24" fmla="*/ 664464 h 4517136"/>
                  <a:gd name="connsiteX25" fmla="*/ 3133344 w 4194048"/>
                  <a:gd name="connsiteY25" fmla="*/ 615696 h 4517136"/>
                  <a:gd name="connsiteX26" fmla="*/ 3072384 w 4194048"/>
                  <a:gd name="connsiteY26" fmla="*/ 548640 h 4517136"/>
                  <a:gd name="connsiteX27" fmla="*/ 3035808 w 4194048"/>
                  <a:gd name="connsiteY27" fmla="*/ 420624 h 4517136"/>
                  <a:gd name="connsiteX28" fmla="*/ 3037332 w 4194048"/>
                  <a:gd name="connsiteY28" fmla="*/ 353568 h 4517136"/>
                  <a:gd name="connsiteX29" fmla="*/ 3076194 w 4194048"/>
                  <a:gd name="connsiteY29" fmla="*/ 283845 h 4517136"/>
                  <a:gd name="connsiteX30" fmla="*/ 3115056 w 4194048"/>
                  <a:gd name="connsiteY30" fmla="*/ 249936 h 4517136"/>
                  <a:gd name="connsiteX31" fmla="*/ 3139440 w 4194048"/>
                  <a:gd name="connsiteY31" fmla="*/ 243840 h 4517136"/>
                  <a:gd name="connsiteX32" fmla="*/ 3212592 w 4194048"/>
                  <a:gd name="connsiteY32" fmla="*/ 268224 h 4517136"/>
                  <a:gd name="connsiteX33" fmla="*/ 3267456 w 4194048"/>
                  <a:gd name="connsiteY33" fmla="*/ 249936 h 4517136"/>
                  <a:gd name="connsiteX34" fmla="*/ 3273552 w 4194048"/>
                  <a:gd name="connsiteY34" fmla="*/ 219456 h 4517136"/>
                  <a:gd name="connsiteX35" fmla="*/ 3163824 w 4194048"/>
                  <a:gd name="connsiteY35" fmla="*/ 170688 h 4517136"/>
                  <a:gd name="connsiteX36" fmla="*/ 3115056 w 4194048"/>
                  <a:gd name="connsiteY36" fmla="*/ 146304 h 4517136"/>
                  <a:gd name="connsiteX37" fmla="*/ 3072384 w 4194048"/>
                  <a:gd name="connsiteY37" fmla="*/ 158496 h 4517136"/>
                  <a:gd name="connsiteX38" fmla="*/ 3035808 w 4194048"/>
                  <a:gd name="connsiteY38" fmla="*/ 207264 h 4517136"/>
                  <a:gd name="connsiteX39" fmla="*/ 2980944 w 4194048"/>
                  <a:gd name="connsiteY39" fmla="*/ 207264 h 4517136"/>
                  <a:gd name="connsiteX40" fmla="*/ 2822448 w 4194048"/>
                  <a:gd name="connsiteY40" fmla="*/ 176784 h 4517136"/>
                  <a:gd name="connsiteX41" fmla="*/ 2761488 w 4194048"/>
                  <a:gd name="connsiteY41" fmla="*/ 170688 h 4517136"/>
                  <a:gd name="connsiteX42" fmla="*/ 2700528 w 4194048"/>
                  <a:gd name="connsiteY42" fmla="*/ 152400 h 4517136"/>
                  <a:gd name="connsiteX43" fmla="*/ 2688336 w 4194048"/>
                  <a:gd name="connsiteY43" fmla="*/ 140208 h 4517136"/>
                  <a:gd name="connsiteX44" fmla="*/ 2651760 w 4194048"/>
                  <a:gd name="connsiteY44" fmla="*/ 182880 h 4517136"/>
                  <a:gd name="connsiteX45" fmla="*/ 2633472 w 4194048"/>
                  <a:gd name="connsiteY45" fmla="*/ 188976 h 4517136"/>
                  <a:gd name="connsiteX46" fmla="*/ 2572512 w 4194048"/>
                  <a:gd name="connsiteY46" fmla="*/ 195072 h 4517136"/>
                  <a:gd name="connsiteX47" fmla="*/ 2554224 w 4194048"/>
                  <a:gd name="connsiteY47" fmla="*/ 140208 h 4517136"/>
                  <a:gd name="connsiteX48" fmla="*/ 2535936 w 4194048"/>
                  <a:gd name="connsiteY48" fmla="*/ 97536 h 4517136"/>
                  <a:gd name="connsiteX49" fmla="*/ 2493264 w 4194048"/>
                  <a:gd name="connsiteY49" fmla="*/ 73152 h 4517136"/>
                  <a:gd name="connsiteX50" fmla="*/ 2468880 w 4194048"/>
                  <a:gd name="connsiteY50" fmla="*/ 36576 h 4517136"/>
                  <a:gd name="connsiteX51" fmla="*/ 2456688 w 4194048"/>
                  <a:gd name="connsiteY51" fmla="*/ 0 h 4517136"/>
                  <a:gd name="connsiteX52" fmla="*/ 2426208 w 4194048"/>
                  <a:gd name="connsiteY52" fmla="*/ 0 h 4517136"/>
                  <a:gd name="connsiteX53" fmla="*/ 2292096 w 4194048"/>
                  <a:gd name="connsiteY53" fmla="*/ 30480 h 4517136"/>
                  <a:gd name="connsiteX54" fmla="*/ 2292096 w 4194048"/>
                  <a:gd name="connsiteY54" fmla="*/ 60960 h 4517136"/>
                  <a:gd name="connsiteX55" fmla="*/ 2316480 w 4194048"/>
                  <a:gd name="connsiteY55" fmla="*/ 109728 h 4517136"/>
                  <a:gd name="connsiteX56" fmla="*/ 2328672 w 4194048"/>
                  <a:gd name="connsiteY56" fmla="*/ 164592 h 4517136"/>
                  <a:gd name="connsiteX57" fmla="*/ 2298192 w 4194048"/>
                  <a:gd name="connsiteY57" fmla="*/ 243840 h 4517136"/>
                  <a:gd name="connsiteX58" fmla="*/ 2261616 w 4194048"/>
                  <a:gd name="connsiteY58" fmla="*/ 286512 h 4517136"/>
                  <a:gd name="connsiteX59" fmla="*/ 2206752 w 4194048"/>
                  <a:gd name="connsiteY59" fmla="*/ 292608 h 4517136"/>
                  <a:gd name="connsiteX60" fmla="*/ 2072640 w 4194048"/>
                  <a:gd name="connsiteY60" fmla="*/ 243840 h 4517136"/>
                  <a:gd name="connsiteX61" fmla="*/ 2042160 w 4194048"/>
                  <a:gd name="connsiteY61" fmla="*/ 237744 h 4517136"/>
                  <a:gd name="connsiteX62" fmla="*/ 1999488 w 4194048"/>
                  <a:gd name="connsiteY62" fmla="*/ 262128 h 4517136"/>
                  <a:gd name="connsiteX63" fmla="*/ 1944624 w 4194048"/>
                  <a:gd name="connsiteY63" fmla="*/ 262128 h 4517136"/>
                  <a:gd name="connsiteX64" fmla="*/ 1908048 w 4194048"/>
                  <a:gd name="connsiteY64" fmla="*/ 316992 h 4517136"/>
                  <a:gd name="connsiteX65" fmla="*/ 1847088 w 4194048"/>
                  <a:gd name="connsiteY65" fmla="*/ 365760 h 4517136"/>
                  <a:gd name="connsiteX66" fmla="*/ 1749552 w 4194048"/>
                  <a:gd name="connsiteY66" fmla="*/ 414528 h 4517136"/>
                  <a:gd name="connsiteX67" fmla="*/ 1652016 w 4194048"/>
                  <a:gd name="connsiteY67" fmla="*/ 487680 h 4517136"/>
                  <a:gd name="connsiteX68" fmla="*/ 1578864 w 4194048"/>
                  <a:gd name="connsiteY68" fmla="*/ 530352 h 4517136"/>
                  <a:gd name="connsiteX69" fmla="*/ 1536192 w 4194048"/>
                  <a:gd name="connsiteY69" fmla="*/ 609600 h 4517136"/>
                  <a:gd name="connsiteX70" fmla="*/ 1524000 w 4194048"/>
                  <a:gd name="connsiteY70" fmla="*/ 672846 h 4517136"/>
                  <a:gd name="connsiteX71" fmla="*/ 1505712 w 4194048"/>
                  <a:gd name="connsiteY71" fmla="*/ 707517 h 4517136"/>
                  <a:gd name="connsiteX72" fmla="*/ 1536192 w 4194048"/>
                  <a:gd name="connsiteY72" fmla="*/ 731520 h 4517136"/>
                  <a:gd name="connsiteX73" fmla="*/ 1566672 w 4194048"/>
                  <a:gd name="connsiteY73" fmla="*/ 780288 h 4517136"/>
                  <a:gd name="connsiteX74" fmla="*/ 1554480 w 4194048"/>
                  <a:gd name="connsiteY74" fmla="*/ 847344 h 4517136"/>
                  <a:gd name="connsiteX75" fmla="*/ 1499616 w 4194048"/>
                  <a:gd name="connsiteY75" fmla="*/ 914400 h 4517136"/>
                  <a:gd name="connsiteX76" fmla="*/ 1420368 w 4194048"/>
                  <a:gd name="connsiteY76" fmla="*/ 950976 h 4517136"/>
                  <a:gd name="connsiteX77" fmla="*/ 1283970 w 4194048"/>
                  <a:gd name="connsiteY77" fmla="*/ 957834 h 4517136"/>
                  <a:gd name="connsiteX78" fmla="*/ 1207008 w 4194048"/>
                  <a:gd name="connsiteY78" fmla="*/ 963168 h 4517136"/>
                  <a:gd name="connsiteX79" fmla="*/ 1194816 w 4194048"/>
                  <a:gd name="connsiteY79" fmla="*/ 932688 h 4517136"/>
                  <a:gd name="connsiteX80" fmla="*/ 1200531 w 4194048"/>
                  <a:gd name="connsiteY80" fmla="*/ 877062 h 4517136"/>
                  <a:gd name="connsiteX81" fmla="*/ 1158240 w 4194048"/>
                  <a:gd name="connsiteY81" fmla="*/ 859536 h 4517136"/>
                  <a:gd name="connsiteX82" fmla="*/ 1103376 w 4194048"/>
                  <a:gd name="connsiteY82" fmla="*/ 822960 h 4517136"/>
                  <a:gd name="connsiteX83" fmla="*/ 1078992 w 4194048"/>
                  <a:gd name="connsiteY83" fmla="*/ 774192 h 4517136"/>
                  <a:gd name="connsiteX84" fmla="*/ 1030224 w 4194048"/>
                  <a:gd name="connsiteY84" fmla="*/ 780288 h 4517136"/>
                  <a:gd name="connsiteX85" fmla="*/ 999744 w 4194048"/>
                  <a:gd name="connsiteY85" fmla="*/ 822960 h 4517136"/>
                  <a:gd name="connsiteX86" fmla="*/ 987552 w 4194048"/>
                  <a:gd name="connsiteY86" fmla="*/ 871728 h 4517136"/>
                  <a:gd name="connsiteX87" fmla="*/ 969264 w 4194048"/>
                  <a:gd name="connsiteY87" fmla="*/ 920496 h 4517136"/>
                  <a:gd name="connsiteX88" fmla="*/ 926592 w 4194048"/>
                  <a:gd name="connsiteY88" fmla="*/ 926592 h 4517136"/>
                  <a:gd name="connsiteX89" fmla="*/ 829056 w 4194048"/>
                  <a:gd name="connsiteY89" fmla="*/ 914400 h 4517136"/>
                  <a:gd name="connsiteX90" fmla="*/ 755904 w 4194048"/>
                  <a:gd name="connsiteY90" fmla="*/ 877824 h 4517136"/>
                  <a:gd name="connsiteX91" fmla="*/ 731520 w 4194048"/>
                  <a:gd name="connsiteY91" fmla="*/ 902208 h 4517136"/>
                  <a:gd name="connsiteX92" fmla="*/ 713232 w 4194048"/>
                  <a:gd name="connsiteY92" fmla="*/ 932688 h 4517136"/>
                  <a:gd name="connsiteX93" fmla="*/ 694944 w 4194048"/>
                  <a:gd name="connsiteY93" fmla="*/ 932688 h 4517136"/>
                  <a:gd name="connsiteX94" fmla="*/ 640080 w 4194048"/>
                  <a:gd name="connsiteY94" fmla="*/ 926592 h 4517136"/>
                  <a:gd name="connsiteX95" fmla="*/ 597408 w 4194048"/>
                  <a:gd name="connsiteY95" fmla="*/ 1005840 h 4517136"/>
                  <a:gd name="connsiteX96" fmla="*/ 609600 w 4194048"/>
                  <a:gd name="connsiteY96" fmla="*/ 1054608 h 4517136"/>
                  <a:gd name="connsiteX97" fmla="*/ 658368 w 4194048"/>
                  <a:gd name="connsiteY97" fmla="*/ 1103376 h 4517136"/>
                  <a:gd name="connsiteX98" fmla="*/ 670560 w 4194048"/>
                  <a:gd name="connsiteY98" fmla="*/ 1176528 h 4517136"/>
                  <a:gd name="connsiteX99" fmla="*/ 670560 w 4194048"/>
                  <a:gd name="connsiteY99" fmla="*/ 1176528 h 4517136"/>
                  <a:gd name="connsiteX100" fmla="*/ 591312 w 4194048"/>
                  <a:gd name="connsiteY100" fmla="*/ 1225296 h 4517136"/>
                  <a:gd name="connsiteX101" fmla="*/ 505968 w 4194048"/>
                  <a:gd name="connsiteY101" fmla="*/ 1213104 h 4517136"/>
                  <a:gd name="connsiteX102" fmla="*/ 420624 w 4194048"/>
                  <a:gd name="connsiteY102" fmla="*/ 1176528 h 4517136"/>
                  <a:gd name="connsiteX103" fmla="*/ 390144 w 4194048"/>
                  <a:gd name="connsiteY103" fmla="*/ 1194816 h 4517136"/>
                  <a:gd name="connsiteX104" fmla="*/ 371856 w 4194048"/>
                  <a:gd name="connsiteY104" fmla="*/ 1255776 h 4517136"/>
                  <a:gd name="connsiteX105" fmla="*/ 329184 w 4194048"/>
                  <a:gd name="connsiteY105" fmla="*/ 1292352 h 4517136"/>
                  <a:gd name="connsiteX106" fmla="*/ 201168 w 4194048"/>
                  <a:gd name="connsiteY106" fmla="*/ 1304544 h 4517136"/>
                  <a:gd name="connsiteX107" fmla="*/ 188976 w 4194048"/>
                  <a:gd name="connsiteY107" fmla="*/ 1335024 h 4517136"/>
                  <a:gd name="connsiteX108" fmla="*/ 213360 w 4194048"/>
                  <a:gd name="connsiteY108" fmla="*/ 1402080 h 4517136"/>
                  <a:gd name="connsiteX109" fmla="*/ 207264 w 4194048"/>
                  <a:gd name="connsiteY109" fmla="*/ 1463040 h 4517136"/>
                  <a:gd name="connsiteX110" fmla="*/ 97536 w 4194048"/>
                  <a:gd name="connsiteY110" fmla="*/ 1493520 h 4517136"/>
                  <a:gd name="connsiteX111" fmla="*/ 36576 w 4194048"/>
                  <a:gd name="connsiteY111" fmla="*/ 1524000 h 4517136"/>
                  <a:gd name="connsiteX112" fmla="*/ 0 w 4194048"/>
                  <a:gd name="connsiteY112" fmla="*/ 1548384 h 4517136"/>
                  <a:gd name="connsiteX113" fmla="*/ 91440 w 4194048"/>
                  <a:gd name="connsiteY113" fmla="*/ 1591056 h 4517136"/>
                  <a:gd name="connsiteX114" fmla="*/ 170688 w 4194048"/>
                  <a:gd name="connsiteY114" fmla="*/ 1615440 h 4517136"/>
                  <a:gd name="connsiteX115" fmla="*/ 195072 w 4194048"/>
                  <a:gd name="connsiteY115" fmla="*/ 1658112 h 4517136"/>
                  <a:gd name="connsiteX116" fmla="*/ 231648 w 4194048"/>
                  <a:gd name="connsiteY116" fmla="*/ 1700784 h 4517136"/>
                  <a:gd name="connsiteX117" fmla="*/ 268224 w 4194048"/>
                  <a:gd name="connsiteY117" fmla="*/ 1755648 h 4517136"/>
                  <a:gd name="connsiteX118" fmla="*/ 237744 w 4194048"/>
                  <a:gd name="connsiteY118" fmla="*/ 1810512 h 4517136"/>
                  <a:gd name="connsiteX119" fmla="*/ 188976 w 4194048"/>
                  <a:gd name="connsiteY119" fmla="*/ 1840992 h 4517136"/>
                  <a:gd name="connsiteX120" fmla="*/ 207264 w 4194048"/>
                  <a:gd name="connsiteY120" fmla="*/ 1901952 h 4517136"/>
                  <a:gd name="connsiteX121" fmla="*/ 213360 w 4194048"/>
                  <a:gd name="connsiteY121" fmla="*/ 2011680 h 4517136"/>
                  <a:gd name="connsiteX122" fmla="*/ 207264 w 4194048"/>
                  <a:gd name="connsiteY122" fmla="*/ 2090928 h 4517136"/>
                  <a:gd name="connsiteX123" fmla="*/ 188976 w 4194048"/>
                  <a:gd name="connsiteY123" fmla="*/ 2139696 h 4517136"/>
                  <a:gd name="connsiteX124" fmla="*/ 219456 w 4194048"/>
                  <a:gd name="connsiteY124" fmla="*/ 2206752 h 4517136"/>
                  <a:gd name="connsiteX125" fmla="*/ 213360 w 4194048"/>
                  <a:gd name="connsiteY125" fmla="*/ 2273808 h 4517136"/>
                  <a:gd name="connsiteX126" fmla="*/ 146304 w 4194048"/>
                  <a:gd name="connsiteY126" fmla="*/ 2316480 h 4517136"/>
                  <a:gd name="connsiteX127" fmla="*/ 121920 w 4194048"/>
                  <a:gd name="connsiteY127" fmla="*/ 2353056 h 4517136"/>
                  <a:gd name="connsiteX128" fmla="*/ 115824 w 4194048"/>
                  <a:gd name="connsiteY128" fmla="*/ 2432304 h 4517136"/>
                  <a:gd name="connsiteX129" fmla="*/ 152400 w 4194048"/>
                  <a:gd name="connsiteY129" fmla="*/ 2456688 h 4517136"/>
                  <a:gd name="connsiteX130" fmla="*/ 176784 w 4194048"/>
                  <a:gd name="connsiteY130" fmla="*/ 2414016 h 4517136"/>
                  <a:gd name="connsiteX131" fmla="*/ 249936 w 4194048"/>
                  <a:gd name="connsiteY131" fmla="*/ 2426208 h 4517136"/>
                  <a:gd name="connsiteX132" fmla="*/ 365760 w 4194048"/>
                  <a:gd name="connsiteY132" fmla="*/ 2517648 h 4517136"/>
                  <a:gd name="connsiteX133" fmla="*/ 420624 w 4194048"/>
                  <a:gd name="connsiteY133" fmla="*/ 2511552 h 4517136"/>
                  <a:gd name="connsiteX134" fmla="*/ 493776 w 4194048"/>
                  <a:gd name="connsiteY134" fmla="*/ 2487168 h 4517136"/>
                  <a:gd name="connsiteX135" fmla="*/ 548640 w 4194048"/>
                  <a:gd name="connsiteY135" fmla="*/ 2474976 h 4517136"/>
                  <a:gd name="connsiteX136" fmla="*/ 579120 w 4194048"/>
                  <a:gd name="connsiteY136" fmla="*/ 2535936 h 4517136"/>
                  <a:gd name="connsiteX137" fmla="*/ 591312 w 4194048"/>
                  <a:gd name="connsiteY137" fmla="*/ 2602992 h 4517136"/>
                  <a:gd name="connsiteX138" fmla="*/ 633984 w 4194048"/>
                  <a:gd name="connsiteY138" fmla="*/ 2657856 h 4517136"/>
                  <a:gd name="connsiteX139" fmla="*/ 640080 w 4194048"/>
                  <a:gd name="connsiteY139" fmla="*/ 2724912 h 4517136"/>
                  <a:gd name="connsiteX140" fmla="*/ 591312 w 4194048"/>
                  <a:gd name="connsiteY140" fmla="*/ 2737104 h 4517136"/>
                  <a:gd name="connsiteX141" fmla="*/ 499872 w 4194048"/>
                  <a:gd name="connsiteY141" fmla="*/ 2718816 h 4517136"/>
                  <a:gd name="connsiteX142" fmla="*/ 475488 w 4194048"/>
                  <a:gd name="connsiteY142" fmla="*/ 2761488 h 4517136"/>
                  <a:gd name="connsiteX143" fmla="*/ 475488 w 4194048"/>
                  <a:gd name="connsiteY143" fmla="*/ 2761488 h 4517136"/>
                  <a:gd name="connsiteX144" fmla="*/ 493776 w 4194048"/>
                  <a:gd name="connsiteY144" fmla="*/ 2871216 h 4517136"/>
                  <a:gd name="connsiteX145" fmla="*/ 469392 w 4194048"/>
                  <a:gd name="connsiteY145" fmla="*/ 2926080 h 4517136"/>
                  <a:gd name="connsiteX146" fmla="*/ 402336 w 4194048"/>
                  <a:gd name="connsiteY146" fmla="*/ 2962656 h 4517136"/>
                  <a:gd name="connsiteX147" fmla="*/ 390144 w 4194048"/>
                  <a:gd name="connsiteY147" fmla="*/ 3054096 h 4517136"/>
                  <a:gd name="connsiteX148" fmla="*/ 347472 w 4194048"/>
                  <a:gd name="connsiteY148" fmla="*/ 3145536 h 4517136"/>
                  <a:gd name="connsiteX149" fmla="*/ 298704 w 4194048"/>
                  <a:gd name="connsiteY149" fmla="*/ 3176016 h 4517136"/>
                  <a:gd name="connsiteX150" fmla="*/ 249936 w 4194048"/>
                  <a:gd name="connsiteY150" fmla="*/ 3169920 h 4517136"/>
                  <a:gd name="connsiteX151" fmla="*/ 329184 w 4194048"/>
                  <a:gd name="connsiteY151" fmla="*/ 3291840 h 4517136"/>
                  <a:gd name="connsiteX152" fmla="*/ 359664 w 4194048"/>
                  <a:gd name="connsiteY152" fmla="*/ 3407664 h 4517136"/>
                  <a:gd name="connsiteX153" fmla="*/ 359664 w 4194048"/>
                  <a:gd name="connsiteY153" fmla="*/ 3444240 h 4517136"/>
                  <a:gd name="connsiteX154" fmla="*/ 323088 w 4194048"/>
                  <a:gd name="connsiteY154" fmla="*/ 3493008 h 4517136"/>
                  <a:gd name="connsiteX155" fmla="*/ 371856 w 4194048"/>
                  <a:gd name="connsiteY155" fmla="*/ 3596640 h 4517136"/>
                  <a:gd name="connsiteX156" fmla="*/ 432816 w 4194048"/>
                  <a:gd name="connsiteY156" fmla="*/ 3633216 h 4517136"/>
                  <a:gd name="connsiteX157" fmla="*/ 621792 w 4194048"/>
                  <a:gd name="connsiteY157" fmla="*/ 3675888 h 4517136"/>
                  <a:gd name="connsiteX158" fmla="*/ 786384 w 4194048"/>
                  <a:gd name="connsiteY158" fmla="*/ 3736848 h 4517136"/>
                  <a:gd name="connsiteX159" fmla="*/ 841248 w 4194048"/>
                  <a:gd name="connsiteY159" fmla="*/ 3803904 h 4517136"/>
                  <a:gd name="connsiteX160" fmla="*/ 914400 w 4194048"/>
                  <a:gd name="connsiteY160" fmla="*/ 3919728 h 4517136"/>
                  <a:gd name="connsiteX161" fmla="*/ 1011936 w 4194048"/>
                  <a:gd name="connsiteY161" fmla="*/ 3992880 h 4517136"/>
                  <a:gd name="connsiteX162" fmla="*/ 1024128 w 4194048"/>
                  <a:gd name="connsiteY162" fmla="*/ 4041648 h 4517136"/>
                  <a:gd name="connsiteX163" fmla="*/ 1018032 w 4194048"/>
                  <a:gd name="connsiteY163" fmla="*/ 4126992 h 4517136"/>
                  <a:gd name="connsiteX164" fmla="*/ 999744 w 4194048"/>
                  <a:gd name="connsiteY164" fmla="*/ 4212336 h 4517136"/>
                  <a:gd name="connsiteX165" fmla="*/ 1054608 w 4194048"/>
                  <a:gd name="connsiteY165" fmla="*/ 4255008 h 4517136"/>
                  <a:gd name="connsiteX166" fmla="*/ 1133856 w 4194048"/>
                  <a:gd name="connsiteY166" fmla="*/ 4248912 h 4517136"/>
                  <a:gd name="connsiteX167" fmla="*/ 1200912 w 4194048"/>
                  <a:gd name="connsiteY167" fmla="*/ 4236720 h 4517136"/>
                  <a:gd name="connsiteX168" fmla="*/ 1298448 w 4194048"/>
                  <a:gd name="connsiteY168" fmla="*/ 4279392 h 4517136"/>
                  <a:gd name="connsiteX169" fmla="*/ 1365504 w 4194048"/>
                  <a:gd name="connsiteY169" fmla="*/ 4322064 h 4517136"/>
                  <a:gd name="connsiteX170" fmla="*/ 1365504 w 4194048"/>
                  <a:gd name="connsiteY170" fmla="*/ 4322064 h 4517136"/>
                  <a:gd name="connsiteX171" fmla="*/ 1402080 w 4194048"/>
                  <a:gd name="connsiteY171" fmla="*/ 4255008 h 4517136"/>
                  <a:gd name="connsiteX172" fmla="*/ 1341120 w 4194048"/>
                  <a:gd name="connsiteY172" fmla="*/ 4181856 h 4517136"/>
                  <a:gd name="connsiteX173" fmla="*/ 1310640 w 4194048"/>
                  <a:gd name="connsiteY173" fmla="*/ 4108704 h 4517136"/>
                  <a:gd name="connsiteX174" fmla="*/ 1316736 w 4194048"/>
                  <a:gd name="connsiteY174" fmla="*/ 4047744 h 4517136"/>
                  <a:gd name="connsiteX175" fmla="*/ 1377696 w 4194048"/>
                  <a:gd name="connsiteY175" fmla="*/ 4029456 h 4517136"/>
                  <a:gd name="connsiteX176" fmla="*/ 1432560 w 4194048"/>
                  <a:gd name="connsiteY176" fmla="*/ 4023360 h 4517136"/>
                  <a:gd name="connsiteX177" fmla="*/ 1438656 w 4194048"/>
                  <a:gd name="connsiteY177" fmla="*/ 3992880 h 4517136"/>
                  <a:gd name="connsiteX178" fmla="*/ 1389888 w 4194048"/>
                  <a:gd name="connsiteY178" fmla="*/ 3919728 h 4517136"/>
                  <a:gd name="connsiteX179" fmla="*/ 1377696 w 4194048"/>
                  <a:gd name="connsiteY179" fmla="*/ 3858768 h 4517136"/>
                  <a:gd name="connsiteX180" fmla="*/ 1463040 w 4194048"/>
                  <a:gd name="connsiteY180" fmla="*/ 3712464 h 4517136"/>
                  <a:gd name="connsiteX181" fmla="*/ 1444752 w 4194048"/>
                  <a:gd name="connsiteY181" fmla="*/ 3675888 h 4517136"/>
                  <a:gd name="connsiteX182" fmla="*/ 1395984 w 4194048"/>
                  <a:gd name="connsiteY182" fmla="*/ 3596640 h 4517136"/>
                  <a:gd name="connsiteX183" fmla="*/ 1395984 w 4194048"/>
                  <a:gd name="connsiteY183" fmla="*/ 3535680 h 4517136"/>
                  <a:gd name="connsiteX184" fmla="*/ 1426464 w 4194048"/>
                  <a:gd name="connsiteY184" fmla="*/ 3425952 h 4517136"/>
                  <a:gd name="connsiteX185" fmla="*/ 1487424 w 4194048"/>
                  <a:gd name="connsiteY185" fmla="*/ 3364992 h 4517136"/>
                  <a:gd name="connsiteX186" fmla="*/ 1536192 w 4194048"/>
                  <a:gd name="connsiteY186" fmla="*/ 3364992 h 4517136"/>
                  <a:gd name="connsiteX187" fmla="*/ 1603248 w 4194048"/>
                  <a:gd name="connsiteY187" fmla="*/ 3407664 h 4517136"/>
                  <a:gd name="connsiteX188" fmla="*/ 1633728 w 4194048"/>
                  <a:gd name="connsiteY188" fmla="*/ 3444240 h 4517136"/>
                  <a:gd name="connsiteX189" fmla="*/ 1694688 w 4194048"/>
                  <a:gd name="connsiteY189" fmla="*/ 3413760 h 4517136"/>
                  <a:gd name="connsiteX190" fmla="*/ 1719072 w 4194048"/>
                  <a:gd name="connsiteY190" fmla="*/ 3377184 h 4517136"/>
                  <a:gd name="connsiteX191" fmla="*/ 1706880 w 4194048"/>
                  <a:gd name="connsiteY191" fmla="*/ 3297936 h 4517136"/>
                  <a:gd name="connsiteX192" fmla="*/ 1706880 w 4194048"/>
                  <a:gd name="connsiteY192" fmla="*/ 3297936 h 4517136"/>
                  <a:gd name="connsiteX193" fmla="*/ 1706880 w 4194048"/>
                  <a:gd name="connsiteY193" fmla="*/ 3224784 h 4517136"/>
                  <a:gd name="connsiteX194" fmla="*/ 1767840 w 4194048"/>
                  <a:gd name="connsiteY194" fmla="*/ 3157728 h 4517136"/>
                  <a:gd name="connsiteX195" fmla="*/ 1865376 w 4194048"/>
                  <a:gd name="connsiteY195" fmla="*/ 3127248 h 4517136"/>
                  <a:gd name="connsiteX196" fmla="*/ 2097024 w 4194048"/>
                  <a:gd name="connsiteY196" fmla="*/ 3078480 h 4517136"/>
                  <a:gd name="connsiteX197" fmla="*/ 2182368 w 4194048"/>
                  <a:gd name="connsiteY197" fmla="*/ 3096768 h 4517136"/>
                  <a:gd name="connsiteX198" fmla="*/ 2249424 w 4194048"/>
                  <a:gd name="connsiteY198" fmla="*/ 3163824 h 4517136"/>
                  <a:gd name="connsiteX199" fmla="*/ 2292096 w 4194048"/>
                  <a:gd name="connsiteY199" fmla="*/ 3322320 h 4517136"/>
                  <a:gd name="connsiteX200" fmla="*/ 2310384 w 4194048"/>
                  <a:gd name="connsiteY200" fmla="*/ 3413760 h 4517136"/>
                  <a:gd name="connsiteX201" fmla="*/ 2334768 w 4194048"/>
                  <a:gd name="connsiteY201" fmla="*/ 3493008 h 4517136"/>
                  <a:gd name="connsiteX202" fmla="*/ 2292096 w 4194048"/>
                  <a:gd name="connsiteY202" fmla="*/ 3614928 h 4517136"/>
                  <a:gd name="connsiteX203" fmla="*/ 2237232 w 4194048"/>
                  <a:gd name="connsiteY203" fmla="*/ 3621024 h 4517136"/>
                  <a:gd name="connsiteX204" fmla="*/ 2182368 w 4194048"/>
                  <a:gd name="connsiteY204" fmla="*/ 3694176 h 4517136"/>
                  <a:gd name="connsiteX205" fmla="*/ 2231136 w 4194048"/>
                  <a:gd name="connsiteY205" fmla="*/ 3749040 h 4517136"/>
                  <a:gd name="connsiteX206" fmla="*/ 2200656 w 4194048"/>
                  <a:gd name="connsiteY206" fmla="*/ 3816096 h 4517136"/>
                  <a:gd name="connsiteX207" fmla="*/ 2157984 w 4194048"/>
                  <a:gd name="connsiteY207" fmla="*/ 3822192 h 4517136"/>
                  <a:gd name="connsiteX208" fmla="*/ 2109216 w 4194048"/>
                  <a:gd name="connsiteY208" fmla="*/ 3938016 h 4517136"/>
                  <a:gd name="connsiteX209" fmla="*/ 2090928 w 4194048"/>
                  <a:gd name="connsiteY209" fmla="*/ 4035552 h 4517136"/>
                  <a:gd name="connsiteX210" fmla="*/ 2048256 w 4194048"/>
                  <a:gd name="connsiteY210" fmla="*/ 4059936 h 4517136"/>
                  <a:gd name="connsiteX211" fmla="*/ 1969008 w 4194048"/>
                  <a:gd name="connsiteY211" fmla="*/ 4084320 h 4517136"/>
                  <a:gd name="connsiteX212" fmla="*/ 1914144 w 4194048"/>
                  <a:gd name="connsiteY212" fmla="*/ 4066032 h 4517136"/>
                  <a:gd name="connsiteX213" fmla="*/ 1877568 w 4194048"/>
                  <a:gd name="connsiteY213" fmla="*/ 4023360 h 4517136"/>
                  <a:gd name="connsiteX214" fmla="*/ 1877568 w 4194048"/>
                  <a:gd name="connsiteY214" fmla="*/ 4023360 h 4517136"/>
                  <a:gd name="connsiteX215" fmla="*/ 1798320 w 4194048"/>
                  <a:gd name="connsiteY215" fmla="*/ 4041648 h 4517136"/>
                  <a:gd name="connsiteX216" fmla="*/ 1792224 w 4194048"/>
                  <a:gd name="connsiteY216" fmla="*/ 4126992 h 4517136"/>
                  <a:gd name="connsiteX217" fmla="*/ 1822704 w 4194048"/>
                  <a:gd name="connsiteY217" fmla="*/ 4200144 h 4517136"/>
                  <a:gd name="connsiteX218" fmla="*/ 1834896 w 4194048"/>
                  <a:gd name="connsiteY218" fmla="*/ 4297680 h 4517136"/>
                  <a:gd name="connsiteX219" fmla="*/ 1840992 w 4194048"/>
                  <a:gd name="connsiteY219" fmla="*/ 4395216 h 4517136"/>
                  <a:gd name="connsiteX220" fmla="*/ 1956816 w 4194048"/>
                  <a:gd name="connsiteY220" fmla="*/ 4468368 h 4517136"/>
                  <a:gd name="connsiteX221" fmla="*/ 2090928 w 4194048"/>
                  <a:gd name="connsiteY221" fmla="*/ 4407408 h 4517136"/>
                  <a:gd name="connsiteX222" fmla="*/ 2133600 w 4194048"/>
                  <a:gd name="connsiteY222" fmla="*/ 4425696 h 4517136"/>
                  <a:gd name="connsiteX223" fmla="*/ 2249424 w 4194048"/>
                  <a:gd name="connsiteY223" fmla="*/ 4492752 h 4517136"/>
                  <a:gd name="connsiteX224" fmla="*/ 2334768 w 4194048"/>
                  <a:gd name="connsiteY224" fmla="*/ 4517136 h 4517136"/>
                  <a:gd name="connsiteX225" fmla="*/ 2383536 w 4194048"/>
                  <a:gd name="connsiteY225" fmla="*/ 4468368 h 4517136"/>
                  <a:gd name="connsiteX226" fmla="*/ 2493264 w 4194048"/>
                  <a:gd name="connsiteY226" fmla="*/ 4468368 h 4517136"/>
                  <a:gd name="connsiteX227" fmla="*/ 2535936 w 4194048"/>
                  <a:gd name="connsiteY227" fmla="*/ 4309872 h 4517136"/>
                  <a:gd name="connsiteX228" fmla="*/ 2602992 w 4194048"/>
                  <a:gd name="connsiteY228" fmla="*/ 4273296 h 4517136"/>
                  <a:gd name="connsiteX229" fmla="*/ 2731008 w 4194048"/>
                  <a:gd name="connsiteY229" fmla="*/ 4334256 h 4517136"/>
                  <a:gd name="connsiteX230" fmla="*/ 2810256 w 4194048"/>
                  <a:gd name="connsiteY230" fmla="*/ 4358640 h 4517136"/>
                  <a:gd name="connsiteX231" fmla="*/ 2810256 w 4194048"/>
                  <a:gd name="connsiteY231" fmla="*/ 4358640 h 4517136"/>
                  <a:gd name="connsiteX232" fmla="*/ 2889504 w 4194048"/>
                  <a:gd name="connsiteY232" fmla="*/ 4291584 h 4517136"/>
                  <a:gd name="connsiteX233" fmla="*/ 2962656 w 4194048"/>
                  <a:gd name="connsiteY233" fmla="*/ 4291584 h 4517136"/>
                  <a:gd name="connsiteX234" fmla="*/ 3011424 w 4194048"/>
                  <a:gd name="connsiteY234" fmla="*/ 4297680 h 4517136"/>
                  <a:gd name="connsiteX235" fmla="*/ 2993136 w 4194048"/>
                  <a:gd name="connsiteY235" fmla="*/ 4267200 h 4517136"/>
                  <a:gd name="connsiteX236" fmla="*/ 2944368 w 4194048"/>
                  <a:gd name="connsiteY236" fmla="*/ 4212336 h 4517136"/>
                  <a:gd name="connsiteX237" fmla="*/ 2962656 w 4194048"/>
                  <a:gd name="connsiteY237" fmla="*/ 4169664 h 4517136"/>
                  <a:gd name="connsiteX238" fmla="*/ 3090672 w 4194048"/>
                  <a:gd name="connsiteY238" fmla="*/ 4120896 h 4517136"/>
                  <a:gd name="connsiteX239" fmla="*/ 3176016 w 4194048"/>
                  <a:gd name="connsiteY239" fmla="*/ 4066032 h 4517136"/>
                  <a:gd name="connsiteX240" fmla="*/ 3261360 w 4194048"/>
                  <a:gd name="connsiteY240" fmla="*/ 4072128 h 4517136"/>
                  <a:gd name="connsiteX241" fmla="*/ 3407664 w 4194048"/>
                  <a:gd name="connsiteY241" fmla="*/ 4090416 h 4517136"/>
                  <a:gd name="connsiteX242" fmla="*/ 3486912 w 4194048"/>
                  <a:gd name="connsiteY242" fmla="*/ 4139184 h 4517136"/>
                  <a:gd name="connsiteX243" fmla="*/ 3480816 w 4194048"/>
                  <a:gd name="connsiteY243" fmla="*/ 4206240 h 4517136"/>
                  <a:gd name="connsiteX244" fmla="*/ 3480816 w 4194048"/>
                  <a:gd name="connsiteY244" fmla="*/ 4206240 h 4517136"/>
                  <a:gd name="connsiteX245" fmla="*/ 3488817 w 4194048"/>
                  <a:gd name="connsiteY245" fmla="*/ 4254627 h 4517136"/>
                  <a:gd name="connsiteX246" fmla="*/ 3553968 w 4194048"/>
                  <a:gd name="connsiteY246" fmla="*/ 4236720 h 4517136"/>
                  <a:gd name="connsiteX247" fmla="*/ 3645408 w 4194048"/>
                  <a:gd name="connsiteY247" fmla="*/ 4194048 h 4517136"/>
                  <a:gd name="connsiteX248" fmla="*/ 3718560 w 4194048"/>
                  <a:gd name="connsiteY248" fmla="*/ 4187952 h 4517136"/>
                  <a:gd name="connsiteX249" fmla="*/ 3835908 w 4194048"/>
                  <a:gd name="connsiteY249" fmla="*/ 4246245 h 4517136"/>
                  <a:gd name="connsiteX250" fmla="*/ 3895344 w 4194048"/>
                  <a:gd name="connsiteY250" fmla="*/ 4267200 h 4517136"/>
                  <a:gd name="connsiteX251" fmla="*/ 3913632 w 4194048"/>
                  <a:gd name="connsiteY251" fmla="*/ 4261104 h 4517136"/>
                  <a:gd name="connsiteX252" fmla="*/ 3913632 w 4194048"/>
                  <a:gd name="connsiteY252" fmla="*/ 4200144 h 4517136"/>
                  <a:gd name="connsiteX253" fmla="*/ 3968496 w 4194048"/>
                  <a:gd name="connsiteY253" fmla="*/ 4120896 h 4517136"/>
                  <a:gd name="connsiteX254" fmla="*/ 3980688 w 4194048"/>
                  <a:gd name="connsiteY254" fmla="*/ 4035552 h 4517136"/>
                  <a:gd name="connsiteX255" fmla="*/ 4023360 w 4194048"/>
                  <a:gd name="connsiteY255" fmla="*/ 3889248 h 4517136"/>
                  <a:gd name="connsiteX256" fmla="*/ 4059936 w 4194048"/>
                  <a:gd name="connsiteY256" fmla="*/ 3694176 h 4517136"/>
                  <a:gd name="connsiteX257" fmla="*/ 4102608 w 4194048"/>
                  <a:gd name="connsiteY257" fmla="*/ 3456432 h 4517136"/>
                  <a:gd name="connsiteX258" fmla="*/ 4145280 w 4194048"/>
                  <a:gd name="connsiteY258" fmla="*/ 3304032 h 4517136"/>
                  <a:gd name="connsiteX259" fmla="*/ 4175760 w 4194048"/>
                  <a:gd name="connsiteY259" fmla="*/ 3194304 h 4517136"/>
                  <a:gd name="connsiteX260" fmla="*/ 4194048 w 4194048"/>
                  <a:gd name="connsiteY260" fmla="*/ 3133344 h 4517136"/>
                  <a:gd name="connsiteX261" fmla="*/ 4175760 w 4194048"/>
                  <a:gd name="connsiteY261" fmla="*/ 3035808 h 4517136"/>
                  <a:gd name="connsiteX262" fmla="*/ 4163568 w 4194048"/>
                  <a:gd name="connsiteY262" fmla="*/ 2956560 h 4517136"/>
                  <a:gd name="connsiteX263" fmla="*/ 4139184 w 4194048"/>
                  <a:gd name="connsiteY263" fmla="*/ 2913888 h 4517136"/>
                  <a:gd name="connsiteX264" fmla="*/ 4096512 w 4194048"/>
                  <a:gd name="connsiteY264" fmla="*/ 2944368 h 4517136"/>
                  <a:gd name="connsiteX265" fmla="*/ 4059936 w 4194048"/>
                  <a:gd name="connsiteY265" fmla="*/ 3048000 h 4517136"/>
                  <a:gd name="connsiteX266" fmla="*/ 3998976 w 4194048"/>
                  <a:gd name="connsiteY266" fmla="*/ 3127248 h 4517136"/>
                  <a:gd name="connsiteX267" fmla="*/ 3925824 w 4194048"/>
                  <a:gd name="connsiteY267" fmla="*/ 3182112 h 4517136"/>
                  <a:gd name="connsiteX268" fmla="*/ 3858768 w 4194048"/>
                  <a:gd name="connsiteY268" fmla="*/ 3182112 h 4517136"/>
                  <a:gd name="connsiteX269" fmla="*/ 3822192 w 4194048"/>
                  <a:gd name="connsiteY269" fmla="*/ 3102864 h 4517136"/>
                  <a:gd name="connsiteX270" fmla="*/ 3834384 w 4194048"/>
                  <a:gd name="connsiteY270" fmla="*/ 2999232 h 4517136"/>
                  <a:gd name="connsiteX271" fmla="*/ 3852672 w 4194048"/>
                  <a:gd name="connsiteY271" fmla="*/ 2901696 h 4517136"/>
                  <a:gd name="connsiteX272" fmla="*/ 3779520 w 4194048"/>
                  <a:gd name="connsiteY272" fmla="*/ 2761488 h 4517136"/>
                  <a:gd name="connsiteX273" fmla="*/ 3718560 w 4194048"/>
                  <a:gd name="connsiteY273" fmla="*/ 2627376 h 4517136"/>
                  <a:gd name="connsiteX274" fmla="*/ 3742944 w 4194048"/>
                  <a:gd name="connsiteY274" fmla="*/ 2542032 h 4517136"/>
                  <a:gd name="connsiteX275" fmla="*/ 3742944 w 4194048"/>
                  <a:gd name="connsiteY275" fmla="*/ 2468880 h 4517136"/>
                  <a:gd name="connsiteX276" fmla="*/ 3725799 w 4194048"/>
                  <a:gd name="connsiteY276" fmla="*/ 2240661 h 4517136"/>
                  <a:gd name="connsiteX277" fmla="*/ 3749421 w 4194048"/>
                  <a:gd name="connsiteY277" fmla="*/ 2169033 h 4517136"/>
                  <a:gd name="connsiteX278" fmla="*/ 3834003 w 4194048"/>
                  <a:gd name="connsiteY278" fmla="*/ 2026539 h 4517136"/>
                  <a:gd name="connsiteX279" fmla="*/ 3879342 w 4194048"/>
                  <a:gd name="connsiteY279" fmla="*/ 1925574 h 4517136"/>
                  <a:gd name="connsiteX280" fmla="*/ 3880104 w 4194048"/>
                  <a:gd name="connsiteY280" fmla="*/ 1745361 h 4517136"/>
                  <a:gd name="connsiteX281" fmla="*/ 3895344 w 4194048"/>
                  <a:gd name="connsiteY281" fmla="*/ 1627632 h 4517136"/>
                  <a:gd name="connsiteX0" fmla="*/ 3895344 w 4194048"/>
                  <a:gd name="connsiteY0" fmla="*/ 1627632 h 4517136"/>
                  <a:gd name="connsiteX1" fmla="*/ 3858768 w 4194048"/>
                  <a:gd name="connsiteY1" fmla="*/ 1548384 h 4517136"/>
                  <a:gd name="connsiteX2" fmla="*/ 3852672 w 4194048"/>
                  <a:gd name="connsiteY2" fmla="*/ 1487424 h 4517136"/>
                  <a:gd name="connsiteX3" fmla="*/ 3828288 w 4194048"/>
                  <a:gd name="connsiteY3" fmla="*/ 1438656 h 4517136"/>
                  <a:gd name="connsiteX4" fmla="*/ 3785616 w 4194048"/>
                  <a:gd name="connsiteY4" fmla="*/ 1408176 h 4517136"/>
                  <a:gd name="connsiteX5" fmla="*/ 3749040 w 4194048"/>
                  <a:gd name="connsiteY5" fmla="*/ 1395984 h 4517136"/>
                  <a:gd name="connsiteX6" fmla="*/ 3706368 w 4194048"/>
                  <a:gd name="connsiteY6" fmla="*/ 1426464 h 4517136"/>
                  <a:gd name="connsiteX7" fmla="*/ 3706368 w 4194048"/>
                  <a:gd name="connsiteY7" fmla="*/ 1426464 h 4517136"/>
                  <a:gd name="connsiteX8" fmla="*/ 3535680 w 4194048"/>
                  <a:gd name="connsiteY8" fmla="*/ 1365504 h 4517136"/>
                  <a:gd name="connsiteX9" fmla="*/ 3499104 w 4194048"/>
                  <a:gd name="connsiteY9" fmla="*/ 1322832 h 4517136"/>
                  <a:gd name="connsiteX10" fmla="*/ 3511296 w 4194048"/>
                  <a:gd name="connsiteY10" fmla="*/ 1255776 h 4517136"/>
                  <a:gd name="connsiteX11" fmla="*/ 3480816 w 4194048"/>
                  <a:gd name="connsiteY11" fmla="*/ 1158240 h 4517136"/>
                  <a:gd name="connsiteX12" fmla="*/ 3450336 w 4194048"/>
                  <a:gd name="connsiteY12" fmla="*/ 1085088 h 4517136"/>
                  <a:gd name="connsiteX13" fmla="*/ 3462528 w 4194048"/>
                  <a:gd name="connsiteY13" fmla="*/ 1011936 h 4517136"/>
                  <a:gd name="connsiteX14" fmla="*/ 3505200 w 4194048"/>
                  <a:gd name="connsiteY14" fmla="*/ 957072 h 4517136"/>
                  <a:gd name="connsiteX15" fmla="*/ 3517392 w 4194048"/>
                  <a:gd name="connsiteY15" fmla="*/ 920496 h 4517136"/>
                  <a:gd name="connsiteX16" fmla="*/ 3517392 w 4194048"/>
                  <a:gd name="connsiteY16" fmla="*/ 920496 h 4517136"/>
                  <a:gd name="connsiteX17" fmla="*/ 3499104 w 4194048"/>
                  <a:gd name="connsiteY17" fmla="*/ 865632 h 4517136"/>
                  <a:gd name="connsiteX18" fmla="*/ 3505200 w 4194048"/>
                  <a:gd name="connsiteY18" fmla="*/ 816864 h 4517136"/>
                  <a:gd name="connsiteX19" fmla="*/ 3486912 w 4194048"/>
                  <a:gd name="connsiteY19" fmla="*/ 786384 h 4517136"/>
                  <a:gd name="connsiteX20" fmla="*/ 3438144 w 4194048"/>
                  <a:gd name="connsiteY20" fmla="*/ 804672 h 4517136"/>
                  <a:gd name="connsiteX21" fmla="*/ 3389376 w 4194048"/>
                  <a:gd name="connsiteY21" fmla="*/ 816864 h 4517136"/>
                  <a:gd name="connsiteX22" fmla="*/ 3291840 w 4194048"/>
                  <a:gd name="connsiteY22" fmla="*/ 786384 h 4517136"/>
                  <a:gd name="connsiteX23" fmla="*/ 3230880 w 4194048"/>
                  <a:gd name="connsiteY23" fmla="*/ 737616 h 4517136"/>
                  <a:gd name="connsiteX24" fmla="*/ 3206496 w 4194048"/>
                  <a:gd name="connsiteY24" fmla="*/ 664464 h 4517136"/>
                  <a:gd name="connsiteX25" fmla="*/ 3133344 w 4194048"/>
                  <a:gd name="connsiteY25" fmla="*/ 615696 h 4517136"/>
                  <a:gd name="connsiteX26" fmla="*/ 3072384 w 4194048"/>
                  <a:gd name="connsiteY26" fmla="*/ 548640 h 4517136"/>
                  <a:gd name="connsiteX27" fmla="*/ 3035808 w 4194048"/>
                  <a:gd name="connsiteY27" fmla="*/ 420624 h 4517136"/>
                  <a:gd name="connsiteX28" fmla="*/ 3037332 w 4194048"/>
                  <a:gd name="connsiteY28" fmla="*/ 353568 h 4517136"/>
                  <a:gd name="connsiteX29" fmla="*/ 3076194 w 4194048"/>
                  <a:gd name="connsiteY29" fmla="*/ 283845 h 4517136"/>
                  <a:gd name="connsiteX30" fmla="*/ 3115056 w 4194048"/>
                  <a:gd name="connsiteY30" fmla="*/ 249936 h 4517136"/>
                  <a:gd name="connsiteX31" fmla="*/ 3139440 w 4194048"/>
                  <a:gd name="connsiteY31" fmla="*/ 243840 h 4517136"/>
                  <a:gd name="connsiteX32" fmla="*/ 3212592 w 4194048"/>
                  <a:gd name="connsiteY32" fmla="*/ 268224 h 4517136"/>
                  <a:gd name="connsiteX33" fmla="*/ 3267456 w 4194048"/>
                  <a:gd name="connsiteY33" fmla="*/ 249936 h 4517136"/>
                  <a:gd name="connsiteX34" fmla="*/ 3273552 w 4194048"/>
                  <a:gd name="connsiteY34" fmla="*/ 219456 h 4517136"/>
                  <a:gd name="connsiteX35" fmla="*/ 3163824 w 4194048"/>
                  <a:gd name="connsiteY35" fmla="*/ 170688 h 4517136"/>
                  <a:gd name="connsiteX36" fmla="*/ 3115056 w 4194048"/>
                  <a:gd name="connsiteY36" fmla="*/ 146304 h 4517136"/>
                  <a:gd name="connsiteX37" fmla="*/ 3072384 w 4194048"/>
                  <a:gd name="connsiteY37" fmla="*/ 158496 h 4517136"/>
                  <a:gd name="connsiteX38" fmla="*/ 3035808 w 4194048"/>
                  <a:gd name="connsiteY38" fmla="*/ 207264 h 4517136"/>
                  <a:gd name="connsiteX39" fmla="*/ 2980944 w 4194048"/>
                  <a:gd name="connsiteY39" fmla="*/ 207264 h 4517136"/>
                  <a:gd name="connsiteX40" fmla="*/ 2822448 w 4194048"/>
                  <a:gd name="connsiteY40" fmla="*/ 176784 h 4517136"/>
                  <a:gd name="connsiteX41" fmla="*/ 2761488 w 4194048"/>
                  <a:gd name="connsiteY41" fmla="*/ 170688 h 4517136"/>
                  <a:gd name="connsiteX42" fmla="*/ 2700528 w 4194048"/>
                  <a:gd name="connsiteY42" fmla="*/ 152400 h 4517136"/>
                  <a:gd name="connsiteX43" fmla="*/ 2688336 w 4194048"/>
                  <a:gd name="connsiteY43" fmla="*/ 140208 h 4517136"/>
                  <a:gd name="connsiteX44" fmla="*/ 2651760 w 4194048"/>
                  <a:gd name="connsiteY44" fmla="*/ 182880 h 4517136"/>
                  <a:gd name="connsiteX45" fmla="*/ 2633472 w 4194048"/>
                  <a:gd name="connsiteY45" fmla="*/ 188976 h 4517136"/>
                  <a:gd name="connsiteX46" fmla="*/ 2572512 w 4194048"/>
                  <a:gd name="connsiteY46" fmla="*/ 195072 h 4517136"/>
                  <a:gd name="connsiteX47" fmla="*/ 2554224 w 4194048"/>
                  <a:gd name="connsiteY47" fmla="*/ 140208 h 4517136"/>
                  <a:gd name="connsiteX48" fmla="*/ 2535936 w 4194048"/>
                  <a:gd name="connsiteY48" fmla="*/ 97536 h 4517136"/>
                  <a:gd name="connsiteX49" fmla="*/ 2493264 w 4194048"/>
                  <a:gd name="connsiteY49" fmla="*/ 73152 h 4517136"/>
                  <a:gd name="connsiteX50" fmla="*/ 2468880 w 4194048"/>
                  <a:gd name="connsiteY50" fmla="*/ 36576 h 4517136"/>
                  <a:gd name="connsiteX51" fmla="*/ 2456688 w 4194048"/>
                  <a:gd name="connsiteY51" fmla="*/ 0 h 4517136"/>
                  <a:gd name="connsiteX52" fmla="*/ 2426208 w 4194048"/>
                  <a:gd name="connsiteY52" fmla="*/ 0 h 4517136"/>
                  <a:gd name="connsiteX53" fmla="*/ 2292096 w 4194048"/>
                  <a:gd name="connsiteY53" fmla="*/ 30480 h 4517136"/>
                  <a:gd name="connsiteX54" fmla="*/ 2292096 w 4194048"/>
                  <a:gd name="connsiteY54" fmla="*/ 60960 h 4517136"/>
                  <a:gd name="connsiteX55" fmla="*/ 2316480 w 4194048"/>
                  <a:gd name="connsiteY55" fmla="*/ 109728 h 4517136"/>
                  <a:gd name="connsiteX56" fmla="*/ 2328672 w 4194048"/>
                  <a:gd name="connsiteY56" fmla="*/ 164592 h 4517136"/>
                  <a:gd name="connsiteX57" fmla="*/ 2298192 w 4194048"/>
                  <a:gd name="connsiteY57" fmla="*/ 243840 h 4517136"/>
                  <a:gd name="connsiteX58" fmla="*/ 2261616 w 4194048"/>
                  <a:gd name="connsiteY58" fmla="*/ 286512 h 4517136"/>
                  <a:gd name="connsiteX59" fmla="*/ 2206752 w 4194048"/>
                  <a:gd name="connsiteY59" fmla="*/ 292608 h 4517136"/>
                  <a:gd name="connsiteX60" fmla="*/ 2072640 w 4194048"/>
                  <a:gd name="connsiteY60" fmla="*/ 243840 h 4517136"/>
                  <a:gd name="connsiteX61" fmla="*/ 2042160 w 4194048"/>
                  <a:gd name="connsiteY61" fmla="*/ 237744 h 4517136"/>
                  <a:gd name="connsiteX62" fmla="*/ 1999488 w 4194048"/>
                  <a:gd name="connsiteY62" fmla="*/ 262128 h 4517136"/>
                  <a:gd name="connsiteX63" fmla="*/ 1944624 w 4194048"/>
                  <a:gd name="connsiteY63" fmla="*/ 262128 h 4517136"/>
                  <a:gd name="connsiteX64" fmla="*/ 1908048 w 4194048"/>
                  <a:gd name="connsiteY64" fmla="*/ 316992 h 4517136"/>
                  <a:gd name="connsiteX65" fmla="*/ 1847088 w 4194048"/>
                  <a:gd name="connsiteY65" fmla="*/ 365760 h 4517136"/>
                  <a:gd name="connsiteX66" fmla="*/ 1749552 w 4194048"/>
                  <a:gd name="connsiteY66" fmla="*/ 414528 h 4517136"/>
                  <a:gd name="connsiteX67" fmla="*/ 1652016 w 4194048"/>
                  <a:gd name="connsiteY67" fmla="*/ 487680 h 4517136"/>
                  <a:gd name="connsiteX68" fmla="*/ 1578864 w 4194048"/>
                  <a:gd name="connsiteY68" fmla="*/ 530352 h 4517136"/>
                  <a:gd name="connsiteX69" fmla="*/ 1536192 w 4194048"/>
                  <a:gd name="connsiteY69" fmla="*/ 609600 h 4517136"/>
                  <a:gd name="connsiteX70" fmla="*/ 1524000 w 4194048"/>
                  <a:gd name="connsiteY70" fmla="*/ 672846 h 4517136"/>
                  <a:gd name="connsiteX71" fmla="*/ 1505712 w 4194048"/>
                  <a:gd name="connsiteY71" fmla="*/ 707517 h 4517136"/>
                  <a:gd name="connsiteX72" fmla="*/ 1536192 w 4194048"/>
                  <a:gd name="connsiteY72" fmla="*/ 731520 h 4517136"/>
                  <a:gd name="connsiteX73" fmla="*/ 1566672 w 4194048"/>
                  <a:gd name="connsiteY73" fmla="*/ 780288 h 4517136"/>
                  <a:gd name="connsiteX74" fmla="*/ 1554480 w 4194048"/>
                  <a:gd name="connsiteY74" fmla="*/ 847344 h 4517136"/>
                  <a:gd name="connsiteX75" fmla="*/ 1499616 w 4194048"/>
                  <a:gd name="connsiteY75" fmla="*/ 914400 h 4517136"/>
                  <a:gd name="connsiteX76" fmla="*/ 1420368 w 4194048"/>
                  <a:gd name="connsiteY76" fmla="*/ 950976 h 4517136"/>
                  <a:gd name="connsiteX77" fmla="*/ 1283970 w 4194048"/>
                  <a:gd name="connsiteY77" fmla="*/ 957834 h 4517136"/>
                  <a:gd name="connsiteX78" fmla="*/ 1207008 w 4194048"/>
                  <a:gd name="connsiteY78" fmla="*/ 963168 h 4517136"/>
                  <a:gd name="connsiteX79" fmla="*/ 1194816 w 4194048"/>
                  <a:gd name="connsiteY79" fmla="*/ 932688 h 4517136"/>
                  <a:gd name="connsiteX80" fmla="*/ 1200531 w 4194048"/>
                  <a:gd name="connsiteY80" fmla="*/ 877062 h 4517136"/>
                  <a:gd name="connsiteX81" fmla="*/ 1158240 w 4194048"/>
                  <a:gd name="connsiteY81" fmla="*/ 859536 h 4517136"/>
                  <a:gd name="connsiteX82" fmla="*/ 1103376 w 4194048"/>
                  <a:gd name="connsiteY82" fmla="*/ 822960 h 4517136"/>
                  <a:gd name="connsiteX83" fmla="*/ 1078992 w 4194048"/>
                  <a:gd name="connsiteY83" fmla="*/ 774192 h 4517136"/>
                  <a:gd name="connsiteX84" fmla="*/ 1030224 w 4194048"/>
                  <a:gd name="connsiteY84" fmla="*/ 780288 h 4517136"/>
                  <a:gd name="connsiteX85" fmla="*/ 999744 w 4194048"/>
                  <a:gd name="connsiteY85" fmla="*/ 822960 h 4517136"/>
                  <a:gd name="connsiteX86" fmla="*/ 987552 w 4194048"/>
                  <a:gd name="connsiteY86" fmla="*/ 871728 h 4517136"/>
                  <a:gd name="connsiteX87" fmla="*/ 969264 w 4194048"/>
                  <a:gd name="connsiteY87" fmla="*/ 920496 h 4517136"/>
                  <a:gd name="connsiteX88" fmla="*/ 926592 w 4194048"/>
                  <a:gd name="connsiteY88" fmla="*/ 926592 h 4517136"/>
                  <a:gd name="connsiteX89" fmla="*/ 829056 w 4194048"/>
                  <a:gd name="connsiteY89" fmla="*/ 914400 h 4517136"/>
                  <a:gd name="connsiteX90" fmla="*/ 755904 w 4194048"/>
                  <a:gd name="connsiteY90" fmla="*/ 877824 h 4517136"/>
                  <a:gd name="connsiteX91" fmla="*/ 731520 w 4194048"/>
                  <a:gd name="connsiteY91" fmla="*/ 902208 h 4517136"/>
                  <a:gd name="connsiteX92" fmla="*/ 713232 w 4194048"/>
                  <a:gd name="connsiteY92" fmla="*/ 932688 h 4517136"/>
                  <a:gd name="connsiteX93" fmla="*/ 694944 w 4194048"/>
                  <a:gd name="connsiteY93" fmla="*/ 932688 h 4517136"/>
                  <a:gd name="connsiteX94" fmla="*/ 640080 w 4194048"/>
                  <a:gd name="connsiteY94" fmla="*/ 926592 h 4517136"/>
                  <a:gd name="connsiteX95" fmla="*/ 597408 w 4194048"/>
                  <a:gd name="connsiteY95" fmla="*/ 1005840 h 4517136"/>
                  <a:gd name="connsiteX96" fmla="*/ 609600 w 4194048"/>
                  <a:gd name="connsiteY96" fmla="*/ 1054608 h 4517136"/>
                  <a:gd name="connsiteX97" fmla="*/ 658368 w 4194048"/>
                  <a:gd name="connsiteY97" fmla="*/ 1103376 h 4517136"/>
                  <a:gd name="connsiteX98" fmla="*/ 670560 w 4194048"/>
                  <a:gd name="connsiteY98" fmla="*/ 1176528 h 4517136"/>
                  <a:gd name="connsiteX99" fmla="*/ 670560 w 4194048"/>
                  <a:gd name="connsiteY99" fmla="*/ 1176528 h 4517136"/>
                  <a:gd name="connsiteX100" fmla="*/ 591312 w 4194048"/>
                  <a:gd name="connsiteY100" fmla="*/ 1225296 h 4517136"/>
                  <a:gd name="connsiteX101" fmla="*/ 505968 w 4194048"/>
                  <a:gd name="connsiteY101" fmla="*/ 1213104 h 4517136"/>
                  <a:gd name="connsiteX102" fmla="*/ 420624 w 4194048"/>
                  <a:gd name="connsiteY102" fmla="*/ 1176528 h 4517136"/>
                  <a:gd name="connsiteX103" fmla="*/ 390144 w 4194048"/>
                  <a:gd name="connsiteY103" fmla="*/ 1194816 h 4517136"/>
                  <a:gd name="connsiteX104" fmla="*/ 371856 w 4194048"/>
                  <a:gd name="connsiteY104" fmla="*/ 1255776 h 4517136"/>
                  <a:gd name="connsiteX105" fmla="*/ 329184 w 4194048"/>
                  <a:gd name="connsiteY105" fmla="*/ 1292352 h 4517136"/>
                  <a:gd name="connsiteX106" fmla="*/ 201168 w 4194048"/>
                  <a:gd name="connsiteY106" fmla="*/ 1304544 h 4517136"/>
                  <a:gd name="connsiteX107" fmla="*/ 188976 w 4194048"/>
                  <a:gd name="connsiteY107" fmla="*/ 1335024 h 4517136"/>
                  <a:gd name="connsiteX108" fmla="*/ 213360 w 4194048"/>
                  <a:gd name="connsiteY108" fmla="*/ 1402080 h 4517136"/>
                  <a:gd name="connsiteX109" fmla="*/ 207264 w 4194048"/>
                  <a:gd name="connsiteY109" fmla="*/ 1463040 h 4517136"/>
                  <a:gd name="connsiteX110" fmla="*/ 97536 w 4194048"/>
                  <a:gd name="connsiteY110" fmla="*/ 1493520 h 4517136"/>
                  <a:gd name="connsiteX111" fmla="*/ 36576 w 4194048"/>
                  <a:gd name="connsiteY111" fmla="*/ 1524000 h 4517136"/>
                  <a:gd name="connsiteX112" fmla="*/ 0 w 4194048"/>
                  <a:gd name="connsiteY112" fmla="*/ 1548384 h 4517136"/>
                  <a:gd name="connsiteX113" fmla="*/ 91440 w 4194048"/>
                  <a:gd name="connsiteY113" fmla="*/ 1591056 h 4517136"/>
                  <a:gd name="connsiteX114" fmla="*/ 170688 w 4194048"/>
                  <a:gd name="connsiteY114" fmla="*/ 1615440 h 4517136"/>
                  <a:gd name="connsiteX115" fmla="*/ 195072 w 4194048"/>
                  <a:gd name="connsiteY115" fmla="*/ 1658112 h 4517136"/>
                  <a:gd name="connsiteX116" fmla="*/ 231648 w 4194048"/>
                  <a:gd name="connsiteY116" fmla="*/ 1700784 h 4517136"/>
                  <a:gd name="connsiteX117" fmla="*/ 268224 w 4194048"/>
                  <a:gd name="connsiteY117" fmla="*/ 1755648 h 4517136"/>
                  <a:gd name="connsiteX118" fmla="*/ 237744 w 4194048"/>
                  <a:gd name="connsiteY118" fmla="*/ 1810512 h 4517136"/>
                  <a:gd name="connsiteX119" fmla="*/ 188976 w 4194048"/>
                  <a:gd name="connsiteY119" fmla="*/ 1840992 h 4517136"/>
                  <a:gd name="connsiteX120" fmla="*/ 207264 w 4194048"/>
                  <a:gd name="connsiteY120" fmla="*/ 1901952 h 4517136"/>
                  <a:gd name="connsiteX121" fmla="*/ 213360 w 4194048"/>
                  <a:gd name="connsiteY121" fmla="*/ 2011680 h 4517136"/>
                  <a:gd name="connsiteX122" fmla="*/ 207264 w 4194048"/>
                  <a:gd name="connsiteY122" fmla="*/ 2090928 h 4517136"/>
                  <a:gd name="connsiteX123" fmla="*/ 188976 w 4194048"/>
                  <a:gd name="connsiteY123" fmla="*/ 2139696 h 4517136"/>
                  <a:gd name="connsiteX124" fmla="*/ 219456 w 4194048"/>
                  <a:gd name="connsiteY124" fmla="*/ 2206752 h 4517136"/>
                  <a:gd name="connsiteX125" fmla="*/ 213360 w 4194048"/>
                  <a:gd name="connsiteY125" fmla="*/ 2273808 h 4517136"/>
                  <a:gd name="connsiteX126" fmla="*/ 146304 w 4194048"/>
                  <a:gd name="connsiteY126" fmla="*/ 2316480 h 4517136"/>
                  <a:gd name="connsiteX127" fmla="*/ 121920 w 4194048"/>
                  <a:gd name="connsiteY127" fmla="*/ 2353056 h 4517136"/>
                  <a:gd name="connsiteX128" fmla="*/ 115824 w 4194048"/>
                  <a:gd name="connsiteY128" fmla="*/ 2432304 h 4517136"/>
                  <a:gd name="connsiteX129" fmla="*/ 152400 w 4194048"/>
                  <a:gd name="connsiteY129" fmla="*/ 2456688 h 4517136"/>
                  <a:gd name="connsiteX130" fmla="*/ 176784 w 4194048"/>
                  <a:gd name="connsiteY130" fmla="*/ 2414016 h 4517136"/>
                  <a:gd name="connsiteX131" fmla="*/ 249936 w 4194048"/>
                  <a:gd name="connsiteY131" fmla="*/ 2426208 h 4517136"/>
                  <a:gd name="connsiteX132" fmla="*/ 365760 w 4194048"/>
                  <a:gd name="connsiteY132" fmla="*/ 2517648 h 4517136"/>
                  <a:gd name="connsiteX133" fmla="*/ 420624 w 4194048"/>
                  <a:gd name="connsiteY133" fmla="*/ 2511552 h 4517136"/>
                  <a:gd name="connsiteX134" fmla="*/ 493776 w 4194048"/>
                  <a:gd name="connsiteY134" fmla="*/ 2487168 h 4517136"/>
                  <a:gd name="connsiteX135" fmla="*/ 548640 w 4194048"/>
                  <a:gd name="connsiteY135" fmla="*/ 2474976 h 4517136"/>
                  <a:gd name="connsiteX136" fmla="*/ 579120 w 4194048"/>
                  <a:gd name="connsiteY136" fmla="*/ 2535936 h 4517136"/>
                  <a:gd name="connsiteX137" fmla="*/ 591312 w 4194048"/>
                  <a:gd name="connsiteY137" fmla="*/ 2602992 h 4517136"/>
                  <a:gd name="connsiteX138" fmla="*/ 633984 w 4194048"/>
                  <a:gd name="connsiteY138" fmla="*/ 2657856 h 4517136"/>
                  <a:gd name="connsiteX139" fmla="*/ 640080 w 4194048"/>
                  <a:gd name="connsiteY139" fmla="*/ 2724912 h 4517136"/>
                  <a:gd name="connsiteX140" fmla="*/ 591312 w 4194048"/>
                  <a:gd name="connsiteY140" fmla="*/ 2737104 h 4517136"/>
                  <a:gd name="connsiteX141" fmla="*/ 499872 w 4194048"/>
                  <a:gd name="connsiteY141" fmla="*/ 2718816 h 4517136"/>
                  <a:gd name="connsiteX142" fmla="*/ 475488 w 4194048"/>
                  <a:gd name="connsiteY142" fmla="*/ 2761488 h 4517136"/>
                  <a:gd name="connsiteX143" fmla="*/ 475488 w 4194048"/>
                  <a:gd name="connsiteY143" fmla="*/ 2761488 h 4517136"/>
                  <a:gd name="connsiteX144" fmla="*/ 493776 w 4194048"/>
                  <a:gd name="connsiteY144" fmla="*/ 2871216 h 4517136"/>
                  <a:gd name="connsiteX145" fmla="*/ 469392 w 4194048"/>
                  <a:gd name="connsiteY145" fmla="*/ 2926080 h 4517136"/>
                  <a:gd name="connsiteX146" fmla="*/ 402336 w 4194048"/>
                  <a:gd name="connsiteY146" fmla="*/ 2962656 h 4517136"/>
                  <a:gd name="connsiteX147" fmla="*/ 390144 w 4194048"/>
                  <a:gd name="connsiteY147" fmla="*/ 3054096 h 4517136"/>
                  <a:gd name="connsiteX148" fmla="*/ 347472 w 4194048"/>
                  <a:gd name="connsiteY148" fmla="*/ 3145536 h 4517136"/>
                  <a:gd name="connsiteX149" fmla="*/ 298704 w 4194048"/>
                  <a:gd name="connsiteY149" fmla="*/ 3176016 h 4517136"/>
                  <a:gd name="connsiteX150" fmla="*/ 249936 w 4194048"/>
                  <a:gd name="connsiteY150" fmla="*/ 3169920 h 4517136"/>
                  <a:gd name="connsiteX151" fmla="*/ 329184 w 4194048"/>
                  <a:gd name="connsiteY151" fmla="*/ 3291840 h 4517136"/>
                  <a:gd name="connsiteX152" fmla="*/ 359664 w 4194048"/>
                  <a:gd name="connsiteY152" fmla="*/ 3407664 h 4517136"/>
                  <a:gd name="connsiteX153" fmla="*/ 359664 w 4194048"/>
                  <a:gd name="connsiteY153" fmla="*/ 3444240 h 4517136"/>
                  <a:gd name="connsiteX154" fmla="*/ 323088 w 4194048"/>
                  <a:gd name="connsiteY154" fmla="*/ 3493008 h 4517136"/>
                  <a:gd name="connsiteX155" fmla="*/ 371856 w 4194048"/>
                  <a:gd name="connsiteY155" fmla="*/ 3596640 h 4517136"/>
                  <a:gd name="connsiteX156" fmla="*/ 432816 w 4194048"/>
                  <a:gd name="connsiteY156" fmla="*/ 3633216 h 4517136"/>
                  <a:gd name="connsiteX157" fmla="*/ 621792 w 4194048"/>
                  <a:gd name="connsiteY157" fmla="*/ 3675888 h 4517136"/>
                  <a:gd name="connsiteX158" fmla="*/ 786384 w 4194048"/>
                  <a:gd name="connsiteY158" fmla="*/ 3736848 h 4517136"/>
                  <a:gd name="connsiteX159" fmla="*/ 841248 w 4194048"/>
                  <a:gd name="connsiteY159" fmla="*/ 3803904 h 4517136"/>
                  <a:gd name="connsiteX160" fmla="*/ 914400 w 4194048"/>
                  <a:gd name="connsiteY160" fmla="*/ 3919728 h 4517136"/>
                  <a:gd name="connsiteX161" fmla="*/ 1011936 w 4194048"/>
                  <a:gd name="connsiteY161" fmla="*/ 3992880 h 4517136"/>
                  <a:gd name="connsiteX162" fmla="*/ 1024128 w 4194048"/>
                  <a:gd name="connsiteY162" fmla="*/ 4041648 h 4517136"/>
                  <a:gd name="connsiteX163" fmla="*/ 1018032 w 4194048"/>
                  <a:gd name="connsiteY163" fmla="*/ 4126992 h 4517136"/>
                  <a:gd name="connsiteX164" fmla="*/ 999744 w 4194048"/>
                  <a:gd name="connsiteY164" fmla="*/ 4212336 h 4517136"/>
                  <a:gd name="connsiteX165" fmla="*/ 1054608 w 4194048"/>
                  <a:gd name="connsiteY165" fmla="*/ 4255008 h 4517136"/>
                  <a:gd name="connsiteX166" fmla="*/ 1133856 w 4194048"/>
                  <a:gd name="connsiteY166" fmla="*/ 4248912 h 4517136"/>
                  <a:gd name="connsiteX167" fmla="*/ 1200912 w 4194048"/>
                  <a:gd name="connsiteY167" fmla="*/ 4236720 h 4517136"/>
                  <a:gd name="connsiteX168" fmla="*/ 1298448 w 4194048"/>
                  <a:gd name="connsiteY168" fmla="*/ 4279392 h 4517136"/>
                  <a:gd name="connsiteX169" fmla="*/ 1365504 w 4194048"/>
                  <a:gd name="connsiteY169" fmla="*/ 4322064 h 4517136"/>
                  <a:gd name="connsiteX170" fmla="*/ 1365504 w 4194048"/>
                  <a:gd name="connsiteY170" fmla="*/ 4322064 h 4517136"/>
                  <a:gd name="connsiteX171" fmla="*/ 1402080 w 4194048"/>
                  <a:gd name="connsiteY171" fmla="*/ 4255008 h 4517136"/>
                  <a:gd name="connsiteX172" fmla="*/ 1341120 w 4194048"/>
                  <a:gd name="connsiteY172" fmla="*/ 4181856 h 4517136"/>
                  <a:gd name="connsiteX173" fmla="*/ 1310640 w 4194048"/>
                  <a:gd name="connsiteY173" fmla="*/ 4108704 h 4517136"/>
                  <a:gd name="connsiteX174" fmla="*/ 1316736 w 4194048"/>
                  <a:gd name="connsiteY174" fmla="*/ 4047744 h 4517136"/>
                  <a:gd name="connsiteX175" fmla="*/ 1377696 w 4194048"/>
                  <a:gd name="connsiteY175" fmla="*/ 4029456 h 4517136"/>
                  <a:gd name="connsiteX176" fmla="*/ 1432560 w 4194048"/>
                  <a:gd name="connsiteY176" fmla="*/ 4023360 h 4517136"/>
                  <a:gd name="connsiteX177" fmla="*/ 1438656 w 4194048"/>
                  <a:gd name="connsiteY177" fmla="*/ 3992880 h 4517136"/>
                  <a:gd name="connsiteX178" fmla="*/ 1389888 w 4194048"/>
                  <a:gd name="connsiteY178" fmla="*/ 3919728 h 4517136"/>
                  <a:gd name="connsiteX179" fmla="*/ 1377696 w 4194048"/>
                  <a:gd name="connsiteY179" fmla="*/ 3858768 h 4517136"/>
                  <a:gd name="connsiteX180" fmla="*/ 1463040 w 4194048"/>
                  <a:gd name="connsiteY180" fmla="*/ 3712464 h 4517136"/>
                  <a:gd name="connsiteX181" fmla="*/ 1444752 w 4194048"/>
                  <a:gd name="connsiteY181" fmla="*/ 3675888 h 4517136"/>
                  <a:gd name="connsiteX182" fmla="*/ 1395984 w 4194048"/>
                  <a:gd name="connsiteY182" fmla="*/ 3596640 h 4517136"/>
                  <a:gd name="connsiteX183" fmla="*/ 1395984 w 4194048"/>
                  <a:gd name="connsiteY183" fmla="*/ 3535680 h 4517136"/>
                  <a:gd name="connsiteX184" fmla="*/ 1426464 w 4194048"/>
                  <a:gd name="connsiteY184" fmla="*/ 3425952 h 4517136"/>
                  <a:gd name="connsiteX185" fmla="*/ 1487424 w 4194048"/>
                  <a:gd name="connsiteY185" fmla="*/ 3364992 h 4517136"/>
                  <a:gd name="connsiteX186" fmla="*/ 1536192 w 4194048"/>
                  <a:gd name="connsiteY186" fmla="*/ 3364992 h 4517136"/>
                  <a:gd name="connsiteX187" fmla="*/ 1603248 w 4194048"/>
                  <a:gd name="connsiteY187" fmla="*/ 3407664 h 4517136"/>
                  <a:gd name="connsiteX188" fmla="*/ 1633728 w 4194048"/>
                  <a:gd name="connsiteY188" fmla="*/ 3444240 h 4517136"/>
                  <a:gd name="connsiteX189" fmla="*/ 1694688 w 4194048"/>
                  <a:gd name="connsiteY189" fmla="*/ 3413760 h 4517136"/>
                  <a:gd name="connsiteX190" fmla="*/ 1719072 w 4194048"/>
                  <a:gd name="connsiteY190" fmla="*/ 3377184 h 4517136"/>
                  <a:gd name="connsiteX191" fmla="*/ 1706880 w 4194048"/>
                  <a:gd name="connsiteY191" fmla="*/ 3297936 h 4517136"/>
                  <a:gd name="connsiteX192" fmla="*/ 1706880 w 4194048"/>
                  <a:gd name="connsiteY192" fmla="*/ 3297936 h 4517136"/>
                  <a:gd name="connsiteX193" fmla="*/ 1706880 w 4194048"/>
                  <a:gd name="connsiteY193" fmla="*/ 3224784 h 4517136"/>
                  <a:gd name="connsiteX194" fmla="*/ 1767840 w 4194048"/>
                  <a:gd name="connsiteY194" fmla="*/ 3157728 h 4517136"/>
                  <a:gd name="connsiteX195" fmla="*/ 1865376 w 4194048"/>
                  <a:gd name="connsiteY195" fmla="*/ 3127248 h 4517136"/>
                  <a:gd name="connsiteX196" fmla="*/ 2097024 w 4194048"/>
                  <a:gd name="connsiteY196" fmla="*/ 3078480 h 4517136"/>
                  <a:gd name="connsiteX197" fmla="*/ 2182368 w 4194048"/>
                  <a:gd name="connsiteY197" fmla="*/ 3096768 h 4517136"/>
                  <a:gd name="connsiteX198" fmla="*/ 2249424 w 4194048"/>
                  <a:gd name="connsiteY198" fmla="*/ 3163824 h 4517136"/>
                  <a:gd name="connsiteX199" fmla="*/ 2292096 w 4194048"/>
                  <a:gd name="connsiteY199" fmla="*/ 3322320 h 4517136"/>
                  <a:gd name="connsiteX200" fmla="*/ 2310384 w 4194048"/>
                  <a:gd name="connsiteY200" fmla="*/ 3413760 h 4517136"/>
                  <a:gd name="connsiteX201" fmla="*/ 2334768 w 4194048"/>
                  <a:gd name="connsiteY201" fmla="*/ 3493008 h 4517136"/>
                  <a:gd name="connsiteX202" fmla="*/ 2292096 w 4194048"/>
                  <a:gd name="connsiteY202" fmla="*/ 3614928 h 4517136"/>
                  <a:gd name="connsiteX203" fmla="*/ 2237232 w 4194048"/>
                  <a:gd name="connsiteY203" fmla="*/ 3621024 h 4517136"/>
                  <a:gd name="connsiteX204" fmla="*/ 2182368 w 4194048"/>
                  <a:gd name="connsiteY204" fmla="*/ 3694176 h 4517136"/>
                  <a:gd name="connsiteX205" fmla="*/ 2231136 w 4194048"/>
                  <a:gd name="connsiteY205" fmla="*/ 3749040 h 4517136"/>
                  <a:gd name="connsiteX206" fmla="*/ 2200656 w 4194048"/>
                  <a:gd name="connsiteY206" fmla="*/ 3816096 h 4517136"/>
                  <a:gd name="connsiteX207" fmla="*/ 2157984 w 4194048"/>
                  <a:gd name="connsiteY207" fmla="*/ 3822192 h 4517136"/>
                  <a:gd name="connsiteX208" fmla="*/ 2109216 w 4194048"/>
                  <a:gd name="connsiteY208" fmla="*/ 3938016 h 4517136"/>
                  <a:gd name="connsiteX209" fmla="*/ 2090928 w 4194048"/>
                  <a:gd name="connsiteY209" fmla="*/ 4035552 h 4517136"/>
                  <a:gd name="connsiteX210" fmla="*/ 2048256 w 4194048"/>
                  <a:gd name="connsiteY210" fmla="*/ 4059936 h 4517136"/>
                  <a:gd name="connsiteX211" fmla="*/ 1969008 w 4194048"/>
                  <a:gd name="connsiteY211" fmla="*/ 4084320 h 4517136"/>
                  <a:gd name="connsiteX212" fmla="*/ 1914144 w 4194048"/>
                  <a:gd name="connsiteY212" fmla="*/ 4066032 h 4517136"/>
                  <a:gd name="connsiteX213" fmla="*/ 1877568 w 4194048"/>
                  <a:gd name="connsiteY213" fmla="*/ 4023360 h 4517136"/>
                  <a:gd name="connsiteX214" fmla="*/ 1877568 w 4194048"/>
                  <a:gd name="connsiteY214" fmla="*/ 4023360 h 4517136"/>
                  <a:gd name="connsiteX215" fmla="*/ 1798320 w 4194048"/>
                  <a:gd name="connsiteY215" fmla="*/ 4041648 h 4517136"/>
                  <a:gd name="connsiteX216" fmla="*/ 1792224 w 4194048"/>
                  <a:gd name="connsiteY216" fmla="*/ 4126992 h 4517136"/>
                  <a:gd name="connsiteX217" fmla="*/ 1822704 w 4194048"/>
                  <a:gd name="connsiteY217" fmla="*/ 4200144 h 4517136"/>
                  <a:gd name="connsiteX218" fmla="*/ 1834896 w 4194048"/>
                  <a:gd name="connsiteY218" fmla="*/ 4297680 h 4517136"/>
                  <a:gd name="connsiteX219" fmla="*/ 1840992 w 4194048"/>
                  <a:gd name="connsiteY219" fmla="*/ 4395216 h 4517136"/>
                  <a:gd name="connsiteX220" fmla="*/ 1956816 w 4194048"/>
                  <a:gd name="connsiteY220" fmla="*/ 4468368 h 4517136"/>
                  <a:gd name="connsiteX221" fmla="*/ 2090928 w 4194048"/>
                  <a:gd name="connsiteY221" fmla="*/ 4407408 h 4517136"/>
                  <a:gd name="connsiteX222" fmla="*/ 2133600 w 4194048"/>
                  <a:gd name="connsiteY222" fmla="*/ 4425696 h 4517136"/>
                  <a:gd name="connsiteX223" fmla="*/ 2249424 w 4194048"/>
                  <a:gd name="connsiteY223" fmla="*/ 4492752 h 4517136"/>
                  <a:gd name="connsiteX224" fmla="*/ 2334768 w 4194048"/>
                  <a:gd name="connsiteY224" fmla="*/ 4517136 h 4517136"/>
                  <a:gd name="connsiteX225" fmla="*/ 2383536 w 4194048"/>
                  <a:gd name="connsiteY225" fmla="*/ 4468368 h 4517136"/>
                  <a:gd name="connsiteX226" fmla="*/ 2493264 w 4194048"/>
                  <a:gd name="connsiteY226" fmla="*/ 4468368 h 4517136"/>
                  <a:gd name="connsiteX227" fmla="*/ 2535936 w 4194048"/>
                  <a:gd name="connsiteY227" fmla="*/ 4309872 h 4517136"/>
                  <a:gd name="connsiteX228" fmla="*/ 2602992 w 4194048"/>
                  <a:gd name="connsiteY228" fmla="*/ 4273296 h 4517136"/>
                  <a:gd name="connsiteX229" fmla="*/ 2731008 w 4194048"/>
                  <a:gd name="connsiteY229" fmla="*/ 4334256 h 4517136"/>
                  <a:gd name="connsiteX230" fmla="*/ 2810256 w 4194048"/>
                  <a:gd name="connsiteY230" fmla="*/ 4358640 h 4517136"/>
                  <a:gd name="connsiteX231" fmla="*/ 2810256 w 4194048"/>
                  <a:gd name="connsiteY231" fmla="*/ 4358640 h 4517136"/>
                  <a:gd name="connsiteX232" fmla="*/ 2893314 w 4194048"/>
                  <a:gd name="connsiteY232" fmla="*/ 4306824 h 4517136"/>
                  <a:gd name="connsiteX233" fmla="*/ 2962656 w 4194048"/>
                  <a:gd name="connsiteY233" fmla="*/ 4291584 h 4517136"/>
                  <a:gd name="connsiteX234" fmla="*/ 3011424 w 4194048"/>
                  <a:gd name="connsiteY234" fmla="*/ 4297680 h 4517136"/>
                  <a:gd name="connsiteX235" fmla="*/ 2993136 w 4194048"/>
                  <a:gd name="connsiteY235" fmla="*/ 4267200 h 4517136"/>
                  <a:gd name="connsiteX236" fmla="*/ 2944368 w 4194048"/>
                  <a:gd name="connsiteY236" fmla="*/ 4212336 h 4517136"/>
                  <a:gd name="connsiteX237" fmla="*/ 2962656 w 4194048"/>
                  <a:gd name="connsiteY237" fmla="*/ 4169664 h 4517136"/>
                  <a:gd name="connsiteX238" fmla="*/ 3090672 w 4194048"/>
                  <a:gd name="connsiteY238" fmla="*/ 4120896 h 4517136"/>
                  <a:gd name="connsiteX239" fmla="*/ 3176016 w 4194048"/>
                  <a:gd name="connsiteY239" fmla="*/ 4066032 h 4517136"/>
                  <a:gd name="connsiteX240" fmla="*/ 3261360 w 4194048"/>
                  <a:gd name="connsiteY240" fmla="*/ 4072128 h 4517136"/>
                  <a:gd name="connsiteX241" fmla="*/ 3407664 w 4194048"/>
                  <a:gd name="connsiteY241" fmla="*/ 4090416 h 4517136"/>
                  <a:gd name="connsiteX242" fmla="*/ 3486912 w 4194048"/>
                  <a:gd name="connsiteY242" fmla="*/ 4139184 h 4517136"/>
                  <a:gd name="connsiteX243" fmla="*/ 3480816 w 4194048"/>
                  <a:gd name="connsiteY243" fmla="*/ 4206240 h 4517136"/>
                  <a:gd name="connsiteX244" fmla="*/ 3480816 w 4194048"/>
                  <a:gd name="connsiteY244" fmla="*/ 4206240 h 4517136"/>
                  <a:gd name="connsiteX245" fmla="*/ 3488817 w 4194048"/>
                  <a:gd name="connsiteY245" fmla="*/ 4254627 h 4517136"/>
                  <a:gd name="connsiteX246" fmla="*/ 3553968 w 4194048"/>
                  <a:gd name="connsiteY246" fmla="*/ 4236720 h 4517136"/>
                  <a:gd name="connsiteX247" fmla="*/ 3645408 w 4194048"/>
                  <a:gd name="connsiteY247" fmla="*/ 4194048 h 4517136"/>
                  <a:gd name="connsiteX248" fmla="*/ 3718560 w 4194048"/>
                  <a:gd name="connsiteY248" fmla="*/ 4187952 h 4517136"/>
                  <a:gd name="connsiteX249" fmla="*/ 3835908 w 4194048"/>
                  <a:gd name="connsiteY249" fmla="*/ 4246245 h 4517136"/>
                  <a:gd name="connsiteX250" fmla="*/ 3895344 w 4194048"/>
                  <a:gd name="connsiteY250" fmla="*/ 4267200 h 4517136"/>
                  <a:gd name="connsiteX251" fmla="*/ 3913632 w 4194048"/>
                  <a:gd name="connsiteY251" fmla="*/ 4261104 h 4517136"/>
                  <a:gd name="connsiteX252" fmla="*/ 3913632 w 4194048"/>
                  <a:gd name="connsiteY252" fmla="*/ 4200144 h 4517136"/>
                  <a:gd name="connsiteX253" fmla="*/ 3968496 w 4194048"/>
                  <a:gd name="connsiteY253" fmla="*/ 4120896 h 4517136"/>
                  <a:gd name="connsiteX254" fmla="*/ 3980688 w 4194048"/>
                  <a:gd name="connsiteY254" fmla="*/ 4035552 h 4517136"/>
                  <a:gd name="connsiteX255" fmla="*/ 4023360 w 4194048"/>
                  <a:gd name="connsiteY255" fmla="*/ 3889248 h 4517136"/>
                  <a:gd name="connsiteX256" fmla="*/ 4059936 w 4194048"/>
                  <a:gd name="connsiteY256" fmla="*/ 3694176 h 4517136"/>
                  <a:gd name="connsiteX257" fmla="*/ 4102608 w 4194048"/>
                  <a:gd name="connsiteY257" fmla="*/ 3456432 h 4517136"/>
                  <a:gd name="connsiteX258" fmla="*/ 4145280 w 4194048"/>
                  <a:gd name="connsiteY258" fmla="*/ 3304032 h 4517136"/>
                  <a:gd name="connsiteX259" fmla="*/ 4175760 w 4194048"/>
                  <a:gd name="connsiteY259" fmla="*/ 3194304 h 4517136"/>
                  <a:gd name="connsiteX260" fmla="*/ 4194048 w 4194048"/>
                  <a:gd name="connsiteY260" fmla="*/ 3133344 h 4517136"/>
                  <a:gd name="connsiteX261" fmla="*/ 4175760 w 4194048"/>
                  <a:gd name="connsiteY261" fmla="*/ 3035808 h 4517136"/>
                  <a:gd name="connsiteX262" fmla="*/ 4163568 w 4194048"/>
                  <a:gd name="connsiteY262" fmla="*/ 2956560 h 4517136"/>
                  <a:gd name="connsiteX263" fmla="*/ 4139184 w 4194048"/>
                  <a:gd name="connsiteY263" fmla="*/ 2913888 h 4517136"/>
                  <a:gd name="connsiteX264" fmla="*/ 4096512 w 4194048"/>
                  <a:gd name="connsiteY264" fmla="*/ 2944368 h 4517136"/>
                  <a:gd name="connsiteX265" fmla="*/ 4059936 w 4194048"/>
                  <a:gd name="connsiteY265" fmla="*/ 3048000 h 4517136"/>
                  <a:gd name="connsiteX266" fmla="*/ 3998976 w 4194048"/>
                  <a:gd name="connsiteY266" fmla="*/ 3127248 h 4517136"/>
                  <a:gd name="connsiteX267" fmla="*/ 3925824 w 4194048"/>
                  <a:gd name="connsiteY267" fmla="*/ 3182112 h 4517136"/>
                  <a:gd name="connsiteX268" fmla="*/ 3858768 w 4194048"/>
                  <a:gd name="connsiteY268" fmla="*/ 3182112 h 4517136"/>
                  <a:gd name="connsiteX269" fmla="*/ 3822192 w 4194048"/>
                  <a:gd name="connsiteY269" fmla="*/ 3102864 h 4517136"/>
                  <a:gd name="connsiteX270" fmla="*/ 3834384 w 4194048"/>
                  <a:gd name="connsiteY270" fmla="*/ 2999232 h 4517136"/>
                  <a:gd name="connsiteX271" fmla="*/ 3852672 w 4194048"/>
                  <a:gd name="connsiteY271" fmla="*/ 2901696 h 4517136"/>
                  <a:gd name="connsiteX272" fmla="*/ 3779520 w 4194048"/>
                  <a:gd name="connsiteY272" fmla="*/ 2761488 h 4517136"/>
                  <a:gd name="connsiteX273" fmla="*/ 3718560 w 4194048"/>
                  <a:gd name="connsiteY273" fmla="*/ 2627376 h 4517136"/>
                  <a:gd name="connsiteX274" fmla="*/ 3742944 w 4194048"/>
                  <a:gd name="connsiteY274" fmla="*/ 2542032 h 4517136"/>
                  <a:gd name="connsiteX275" fmla="*/ 3742944 w 4194048"/>
                  <a:gd name="connsiteY275" fmla="*/ 2468880 h 4517136"/>
                  <a:gd name="connsiteX276" fmla="*/ 3725799 w 4194048"/>
                  <a:gd name="connsiteY276" fmla="*/ 2240661 h 4517136"/>
                  <a:gd name="connsiteX277" fmla="*/ 3749421 w 4194048"/>
                  <a:gd name="connsiteY277" fmla="*/ 2169033 h 4517136"/>
                  <a:gd name="connsiteX278" fmla="*/ 3834003 w 4194048"/>
                  <a:gd name="connsiteY278" fmla="*/ 2026539 h 4517136"/>
                  <a:gd name="connsiteX279" fmla="*/ 3879342 w 4194048"/>
                  <a:gd name="connsiteY279" fmla="*/ 1925574 h 4517136"/>
                  <a:gd name="connsiteX280" fmla="*/ 3880104 w 4194048"/>
                  <a:gd name="connsiteY280" fmla="*/ 1745361 h 4517136"/>
                  <a:gd name="connsiteX281" fmla="*/ 3895344 w 4194048"/>
                  <a:gd name="connsiteY281" fmla="*/ 1627632 h 4517136"/>
                  <a:gd name="connsiteX0" fmla="*/ 3895344 w 4194048"/>
                  <a:gd name="connsiteY0" fmla="*/ 1627632 h 4517136"/>
                  <a:gd name="connsiteX1" fmla="*/ 3858768 w 4194048"/>
                  <a:gd name="connsiteY1" fmla="*/ 1548384 h 4517136"/>
                  <a:gd name="connsiteX2" fmla="*/ 3852672 w 4194048"/>
                  <a:gd name="connsiteY2" fmla="*/ 1487424 h 4517136"/>
                  <a:gd name="connsiteX3" fmla="*/ 3828288 w 4194048"/>
                  <a:gd name="connsiteY3" fmla="*/ 1438656 h 4517136"/>
                  <a:gd name="connsiteX4" fmla="*/ 3785616 w 4194048"/>
                  <a:gd name="connsiteY4" fmla="*/ 1408176 h 4517136"/>
                  <a:gd name="connsiteX5" fmla="*/ 3749040 w 4194048"/>
                  <a:gd name="connsiteY5" fmla="*/ 1395984 h 4517136"/>
                  <a:gd name="connsiteX6" fmla="*/ 3706368 w 4194048"/>
                  <a:gd name="connsiteY6" fmla="*/ 1426464 h 4517136"/>
                  <a:gd name="connsiteX7" fmla="*/ 3706368 w 4194048"/>
                  <a:gd name="connsiteY7" fmla="*/ 1426464 h 4517136"/>
                  <a:gd name="connsiteX8" fmla="*/ 3535680 w 4194048"/>
                  <a:gd name="connsiteY8" fmla="*/ 1365504 h 4517136"/>
                  <a:gd name="connsiteX9" fmla="*/ 3499104 w 4194048"/>
                  <a:gd name="connsiteY9" fmla="*/ 1322832 h 4517136"/>
                  <a:gd name="connsiteX10" fmla="*/ 3511296 w 4194048"/>
                  <a:gd name="connsiteY10" fmla="*/ 1255776 h 4517136"/>
                  <a:gd name="connsiteX11" fmla="*/ 3480816 w 4194048"/>
                  <a:gd name="connsiteY11" fmla="*/ 1158240 h 4517136"/>
                  <a:gd name="connsiteX12" fmla="*/ 3450336 w 4194048"/>
                  <a:gd name="connsiteY12" fmla="*/ 1085088 h 4517136"/>
                  <a:gd name="connsiteX13" fmla="*/ 3462528 w 4194048"/>
                  <a:gd name="connsiteY13" fmla="*/ 1011936 h 4517136"/>
                  <a:gd name="connsiteX14" fmla="*/ 3505200 w 4194048"/>
                  <a:gd name="connsiteY14" fmla="*/ 957072 h 4517136"/>
                  <a:gd name="connsiteX15" fmla="*/ 3517392 w 4194048"/>
                  <a:gd name="connsiteY15" fmla="*/ 920496 h 4517136"/>
                  <a:gd name="connsiteX16" fmla="*/ 3517392 w 4194048"/>
                  <a:gd name="connsiteY16" fmla="*/ 920496 h 4517136"/>
                  <a:gd name="connsiteX17" fmla="*/ 3499104 w 4194048"/>
                  <a:gd name="connsiteY17" fmla="*/ 865632 h 4517136"/>
                  <a:gd name="connsiteX18" fmla="*/ 3505200 w 4194048"/>
                  <a:gd name="connsiteY18" fmla="*/ 816864 h 4517136"/>
                  <a:gd name="connsiteX19" fmla="*/ 3486912 w 4194048"/>
                  <a:gd name="connsiteY19" fmla="*/ 786384 h 4517136"/>
                  <a:gd name="connsiteX20" fmla="*/ 3438144 w 4194048"/>
                  <a:gd name="connsiteY20" fmla="*/ 804672 h 4517136"/>
                  <a:gd name="connsiteX21" fmla="*/ 3389376 w 4194048"/>
                  <a:gd name="connsiteY21" fmla="*/ 816864 h 4517136"/>
                  <a:gd name="connsiteX22" fmla="*/ 3291840 w 4194048"/>
                  <a:gd name="connsiteY22" fmla="*/ 786384 h 4517136"/>
                  <a:gd name="connsiteX23" fmla="*/ 3230880 w 4194048"/>
                  <a:gd name="connsiteY23" fmla="*/ 737616 h 4517136"/>
                  <a:gd name="connsiteX24" fmla="*/ 3206496 w 4194048"/>
                  <a:gd name="connsiteY24" fmla="*/ 664464 h 4517136"/>
                  <a:gd name="connsiteX25" fmla="*/ 3133344 w 4194048"/>
                  <a:gd name="connsiteY25" fmla="*/ 615696 h 4517136"/>
                  <a:gd name="connsiteX26" fmla="*/ 3072384 w 4194048"/>
                  <a:gd name="connsiteY26" fmla="*/ 548640 h 4517136"/>
                  <a:gd name="connsiteX27" fmla="*/ 3035808 w 4194048"/>
                  <a:gd name="connsiteY27" fmla="*/ 420624 h 4517136"/>
                  <a:gd name="connsiteX28" fmla="*/ 3037332 w 4194048"/>
                  <a:gd name="connsiteY28" fmla="*/ 353568 h 4517136"/>
                  <a:gd name="connsiteX29" fmla="*/ 3076194 w 4194048"/>
                  <a:gd name="connsiteY29" fmla="*/ 283845 h 4517136"/>
                  <a:gd name="connsiteX30" fmla="*/ 3115056 w 4194048"/>
                  <a:gd name="connsiteY30" fmla="*/ 249936 h 4517136"/>
                  <a:gd name="connsiteX31" fmla="*/ 3139440 w 4194048"/>
                  <a:gd name="connsiteY31" fmla="*/ 243840 h 4517136"/>
                  <a:gd name="connsiteX32" fmla="*/ 3212592 w 4194048"/>
                  <a:gd name="connsiteY32" fmla="*/ 268224 h 4517136"/>
                  <a:gd name="connsiteX33" fmla="*/ 3267456 w 4194048"/>
                  <a:gd name="connsiteY33" fmla="*/ 249936 h 4517136"/>
                  <a:gd name="connsiteX34" fmla="*/ 3273552 w 4194048"/>
                  <a:gd name="connsiteY34" fmla="*/ 219456 h 4517136"/>
                  <a:gd name="connsiteX35" fmla="*/ 3163824 w 4194048"/>
                  <a:gd name="connsiteY35" fmla="*/ 170688 h 4517136"/>
                  <a:gd name="connsiteX36" fmla="*/ 3115056 w 4194048"/>
                  <a:gd name="connsiteY36" fmla="*/ 146304 h 4517136"/>
                  <a:gd name="connsiteX37" fmla="*/ 3072384 w 4194048"/>
                  <a:gd name="connsiteY37" fmla="*/ 158496 h 4517136"/>
                  <a:gd name="connsiteX38" fmla="*/ 3035808 w 4194048"/>
                  <a:gd name="connsiteY38" fmla="*/ 207264 h 4517136"/>
                  <a:gd name="connsiteX39" fmla="*/ 2980944 w 4194048"/>
                  <a:gd name="connsiteY39" fmla="*/ 207264 h 4517136"/>
                  <a:gd name="connsiteX40" fmla="*/ 2822448 w 4194048"/>
                  <a:gd name="connsiteY40" fmla="*/ 176784 h 4517136"/>
                  <a:gd name="connsiteX41" fmla="*/ 2761488 w 4194048"/>
                  <a:gd name="connsiteY41" fmla="*/ 170688 h 4517136"/>
                  <a:gd name="connsiteX42" fmla="*/ 2700528 w 4194048"/>
                  <a:gd name="connsiteY42" fmla="*/ 152400 h 4517136"/>
                  <a:gd name="connsiteX43" fmla="*/ 2688336 w 4194048"/>
                  <a:gd name="connsiteY43" fmla="*/ 140208 h 4517136"/>
                  <a:gd name="connsiteX44" fmla="*/ 2651760 w 4194048"/>
                  <a:gd name="connsiteY44" fmla="*/ 182880 h 4517136"/>
                  <a:gd name="connsiteX45" fmla="*/ 2633472 w 4194048"/>
                  <a:gd name="connsiteY45" fmla="*/ 188976 h 4517136"/>
                  <a:gd name="connsiteX46" fmla="*/ 2572512 w 4194048"/>
                  <a:gd name="connsiteY46" fmla="*/ 195072 h 4517136"/>
                  <a:gd name="connsiteX47" fmla="*/ 2554224 w 4194048"/>
                  <a:gd name="connsiteY47" fmla="*/ 140208 h 4517136"/>
                  <a:gd name="connsiteX48" fmla="*/ 2535936 w 4194048"/>
                  <a:gd name="connsiteY48" fmla="*/ 97536 h 4517136"/>
                  <a:gd name="connsiteX49" fmla="*/ 2493264 w 4194048"/>
                  <a:gd name="connsiteY49" fmla="*/ 73152 h 4517136"/>
                  <a:gd name="connsiteX50" fmla="*/ 2468880 w 4194048"/>
                  <a:gd name="connsiteY50" fmla="*/ 36576 h 4517136"/>
                  <a:gd name="connsiteX51" fmla="*/ 2456688 w 4194048"/>
                  <a:gd name="connsiteY51" fmla="*/ 0 h 4517136"/>
                  <a:gd name="connsiteX52" fmla="*/ 2426208 w 4194048"/>
                  <a:gd name="connsiteY52" fmla="*/ 0 h 4517136"/>
                  <a:gd name="connsiteX53" fmla="*/ 2292096 w 4194048"/>
                  <a:gd name="connsiteY53" fmla="*/ 30480 h 4517136"/>
                  <a:gd name="connsiteX54" fmla="*/ 2292096 w 4194048"/>
                  <a:gd name="connsiteY54" fmla="*/ 60960 h 4517136"/>
                  <a:gd name="connsiteX55" fmla="*/ 2316480 w 4194048"/>
                  <a:gd name="connsiteY55" fmla="*/ 109728 h 4517136"/>
                  <a:gd name="connsiteX56" fmla="*/ 2328672 w 4194048"/>
                  <a:gd name="connsiteY56" fmla="*/ 164592 h 4517136"/>
                  <a:gd name="connsiteX57" fmla="*/ 2298192 w 4194048"/>
                  <a:gd name="connsiteY57" fmla="*/ 243840 h 4517136"/>
                  <a:gd name="connsiteX58" fmla="*/ 2261616 w 4194048"/>
                  <a:gd name="connsiteY58" fmla="*/ 286512 h 4517136"/>
                  <a:gd name="connsiteX59" fmla="*/ 2206752 w 4194048"/>
                  <a:gd name="connsiteY59" fmla="*/ 292608 h 4517136"/>
                  <a:gd name="connsiteX60" fmla="*/ 2072640 w 4194048"/>
                  <a:gd name="connsiteY60" fmla="*/ 243840 h 4517136"/>
                  <a:gd name="connsiteX61" fmla="*/ 2042160 w 4194048"/>
                  <a:gd name="connsiteY61" fmla="*/ 237744 h 4517136"/>
                  <a:gd name="connsiteX62" fmla="*/ 1999488 w 4194048"/>
                  <a:gd name="connsiteY62" fmla="*/ 262128 h 4517136"/>
                  <a:gd name="connsiteX63" fmla="*/ 1944624 w 4194048"/>
                  <a:gd name="connsiteY63" fmla="*/ 262128 h 4517136"/>
                  <a:gd name="connsiteX64" fmla="*/ 1908048 w 4194048"/>
                  <a:gd name="connsiteY64" fmla="*/ 316992 h 4517136"/>
                  <a:gd name="connsiteX65" fmla="*/ 1847088 w 4194048"/>
                  <a:gd name="connsiteY65" fmla="*/ 365760 h 4517136"/>
                  <a:gd name="connsiteX66" fmla="*/ 1749552 w 4194048"/>
                  <a:gd name="connsiteY66" fmla="*/ 414528 h 4517136"/>
                  <a:gd name="connsiteX67" fmla="*/ 1652016 w 4194048"/>
                  <a:gd name="connsiteY67" fmla="*/ 487680 h 4517136"/>
                  <a:gd name="connsiteX68" fmla="*/ 1578864 w 4194048"/>
                  <a:gd name="connsiteY68" fmla="*/ 530352 h 4517136"/>
                  <a:gd name="connsiteX69" fmla="*/ 1536192 w 4194048"/>
                  <a:gd name="connsiteY69" fmla="*/ 609600 h 4517136"/>
                  <a:gd name="connsiteX70" fmla="*/ 1524000 w 4194048"/>
                  <a:gd name="connsiteY70" fmla="*/ 672846 h 4517136"/>
                  <a:gd name="connsiteX71" fmla="*/ 1505712 w 4194048"/>
                  <a:gd name="connsiteY71" fmla="*/ 707517 h 4517136"/>
                  <a:gd name="connsiteX72" fmla="*/ 1536192 w 4194048"/>
                  <a:gd name="connsiteY72" fmla="*/ 731520 h 4517136"/>
                  <a:gd name="connsiteX73" fmla="*/ 1566672 w 4194048"/>
                  <a:gd name="connsiteY73" fmla="*/ 780288 h 4517136"/>
                  <a:gd name="connsiteX74" fmla="*/ 1554480 w 4194048"/>
                  <a:gd name="connsiteY74" fmla="*/ 847344 h 4517136"/>
                  <a:gd name="connsiteX75" fmla="*/ 1499616 w 4194048"/>
                  <a:gd name="connsiteY75" fmla="*/ 914400 h 4517136"/>
                  <a:gd name="connsiteX76" fmla="*/ 1420368 w 4194048"/>
                  <a:gd name="connsiteY76" fmla="*/ 950976 h 4517136"/>
                  <a:gd name="connsiteX77" fmla="*/ 1283970 w 4194048"/>
                  <a:gd name="connsiteY77" fmla="*/ 957834 h 4517136"/>
                  <a:gd name="connsiteX78" fmla="*/ 1207008 w 4194048"/>
                  <a:gd name="connsiteY78" fmla="*/ 963168 h 4517136"/>
                  <a:gd name="connsiteX79" fmla="*/ 1194816 w 4194048"/>
                  <a:gd name="connsiteY79" fmla="*/ 932688 h 4517136"/>
                  <a:gd name="connsiteX80" fmla="*/ 1200531 w 4194048"/>
                  <a:gd name="connsiteY80" fmla="*/ 877062 h 4517136"/>
                  <a:gd name="connsiteX81" fmla="*/ 1158240 w 4194048"/>
                  <a:gd name="connsiteY81" fmla="*/ 859536 h 4517136"/>
                  <a:gd name="connsiteX82" fmla="*/ 1103376 w 4194048"/>
                  <a:gd name="connsiteY82" fmla="*/ 822960 h 4517136"/>
                  <a:gd name="connsiteX83" fmla="*/ 1078992 w 4194048"/>
                  <a:gd name="connsiteY83" fmla="*/ 774192 h 4517136"/>
                  <a:gd name="connsiteX84" fmla="*/ 1030224 w 4194048"/>
                  <a:gd name="connsiteY84" fmla="*/ 780288 h 4517136"/>
                  <a:gd name="connsiteX85" fmla="*/ 999744 w 4194048"/>
                  <a:gd name="connsiteY85" fmla="*/ 822960 h 4517136"/>
                  <a:gd name="connsiteX86" fmla="*/ 987552 w 4194048"/>
                  <a:gd name="connsiteY86" fmla="*/ 871728 h 4517136"/>
                  <a:gd name="connsiteX87" fmla="*/ 969264 w 4194048"/>
                  <a:gd name="connsiteY87" fmla="*/ 920496 h 4517136"/>
                  <a:gd name="connsiteX88" fmla="*/ 926592 w 4194048"/>
                  <a:gd name="connsiteY88" fmla="*/ 926592 h 4517136"/>
                  <a:gd name="connsiteX89" fmla="*/ 829056 w 4194048"/>
                  <a:gd name="connsiteY89" fmla="*/ 914400 h 4517136"/>
                  <a:gd name="connsiteX90" fmla="*/ 755904 w 4194048"/>
                  <a:gd name="connsiteY90" fmla="*/ 877824 h 4517136"/>
                  <a:gd name="connsiteX91" fmla="*/ 731520 w 4194048"/>
                  <a:gd name="connsiteY91" fmla="*/ 902208 h 4517136"/>
                  <a:gd name="connsiteX92" fmla="*/ 713232 w 4194048"/>
                  <a:gd name="connsiteY92" fmla="*/ 932688 h 4517136"/>
                  <a:gd name="connsiteX93" fmla="*/ 694944 w 4194048"/>
                  <a:gd name="connsiteY93" fmla="*/ 932688 h 4517136"/>
                  <a:gd name="connsiteX94" fmla="*/ 640080 w 4194048"/>
                  <a:gd name="connsiteY94" fmla="*/ 926592 h 4517136"/>
                  <a:gd name="connsiteX95" fmla="*/ 597408 w 4194048"/>
                  <a:gd name="connsiteY95" fmla="*/ 1005840 h 4517136"/>
                  <a:gd name="connsiteX96" fmla="*/ 609600 w 4194048"/>
                  <a:gd name="connsiteY96" fmla="*/ 1054608 h 4517136"/>
                  <a:gd name="connsiteX97" fmla="*/ 658368 w 4194048"/>
                  <a:gd name="connsiteY97" fmla="*/ 1103376 h 4517136"/>
                  <a:gd name="connsiteX98" fmla="*/ 670560 w 4194048"/>
                  <a:gd name="connsiteY98" fmla="*/ 1176528 h 4517136"/>
                  <a:gd name="connsiteX99" fmla="*/ 670560 w 4194048"/>
                  <a:gd name="connsiteY99" fmla="*/ 1176528 h 4517136"/>
                  <a:gd name="connsiteX100" fmla="*/ 591312 w 4194048"/>
                  <a:gd name="connsiteY100" fmla="*/ 1225296 h 4517136"/>
                  <a:gd name="connsiteX101" fmla="*/ 505968 w 4194048"/>
                  <a:gd name="connsiteY101" fmla="*/ 1213104 h 4517136"/>
                  <a:gd name="connsiteX102" fmla="*/ 420624 w 4194048"/>
                  <a:gd name="connsiteY102" fmla="*/ 1176528 h 4517136"/>
                  <a:gd name="connsiteX103" fmla="*/ 390144 w 4194048"/>
                  <a:gd name="connsiteY103" fmla="*/ 1194816 h 4517136"/>
                  <a:gd name="connsiteX104" fmla="*/ 371856 w 4194048"/>
                  <a:gd name="connsiteY104" fmla="*/ 1255776 h 4517136"/>
                  <a:gd name="connsiteX105" fmla="*/ 329184 w 4194048"/>
                  <a:gd name="connsiteY105" fmla="*/ 1292352 h 4517136"/>
                  <a:gd name="connsiteX106" fmla="*/ 201168 w 4194048"/>
                  <a:gd name="connsiteY106" fmla="*/ 1304544 h 4517136"/>
                  <a:gd name="connsiteX107" fmla="*/ 188976 w 4194048"/>
                  <a:gd name="connsiteY107" fmla="*/ 1335024 h 4517136"/>
                  <a:gd name="connsiteX108" fmla="*/ 213360 w 4194048"/>
                  <a:gd name="connsiteY108" fmla="*/ 1402080 h 4517136"/>
                  <a:gd name="connsiteX109" fmla="*/ 207264 w 4194048"/>
                  <a:gd name="connsiteY109" fmla="*/ 1463040 h 4517136"/>
                  <a:gd name="connsiteX110" fmla="*/ 97536 w 4194048"/>
                  <a:gd name="connsiteY110" fmla="*/ 1493520 h 4517136"/>
                  <a:gd name="connsiteX111" fmla="*/ 36576 w 4194048"/>
                  <a:gd name="connsiteY111" fmla="*/ 1524000 h 4517136"/>
                  <a:gd name="connsiteX112" fmla="*/ 0 w 4194048"/>
                  <a:gd name="connsiteY112" fmla="*/ 1548384 h 4517136"/>
                  <a:gd name="connsiteX113" fmla="*/ 91440 w 4194048"/>
                  <a:gd name="connsiteY113" fmla="*/ 1591056 h 4517136"/>
                  <a:gd name="connsiteX114" fmla="*/ 170688 w 4194048"/>
                  <a:gd name="connsiteY114" fmla="*/ 1615440 h 4517136"/>
                  <a:gd name="connsiteX115" fmla="*/ 195072 w 4194048"/>
                  <a:gd name="connsiteY115" fmla="*/ 1658112 h 4517136"/>
                  <a:gd name="connsiteX116" fmla="*/ 231648 w 4194048"/>
                  <a:gd name="connsiteY116" fmla="*/ 1700784 h 4517136"/>
                  <a:gd name="connsiteX117" fmla="*/ 268224 w 4194048"/>
                  <a:gd name="connsiteY117" fmla="*/ 1755648 h 4517136"/>
                  <a:gd name="connsiteX118" fmla="*/ 237744 w 4194048"/>
                  <a:gd name="connsiteY118" fmla="*/ 1810512 h 4517136"/>
                  <a:gd name="connsiteX119" fmla="*/ 188976 w 4194048"/>
                  <a:gd name="connsiteY119" fmla="*/ 1840992 h 4517136"/>
                  <a:gd name="connsiteX120" fmla="*/ 207264 w 4194048"/>
                  <a:gd name="connsiteY120" fmla="*/ 1901952 h 4517136"/>
                  <a:gd name="connsiteX121" fmla="*/ 213360 w 4194048"/>
                  <a:gd name="connsiteY121" fmla="*/ 2011680 h 4517136"/>
                  <a:gd name="connsiteX122" fmla="*/ 207264 w 4194048"/>
                  <a:gd name="connsiteY122" fmla="*/ 2090928 h 4517136"/>
                  <a:gd name="connsiteX123" fmla="*/ 188976 w 4194048"/>
                  <a:gd name="connsiteY123" fmla="*/ 2139696 h 4517136"/>
                  <a:gd name="connsiteX124" fmla="*/ 219456 w 4194048"/>
                  <a:gd name="connsiteY124" fmla="*/ 2206752 h 4517136"/>
                  <a:gd name="connsiteX125" fmla="*/ 213360 w 4194048"/>
                  <a:gd name="connsiteY125" fmla="*/ 2273808 h 4517136"/>
                  <a:gd name="connsiteX126" fmla="*/ 146304 w 4194048"/>
                  <a:gd name="connsiteY126" fmla="*/ 2316480 h 4517136"/>
                  <a:gd name="connsiteX127" fmla="*/ 121920 w 4194048"/>
                  <a:gd name="connsiteY127" fmla="*/ 2353056 h 4517136"/>
                  <a:gd name="connsiteX128" fmla="*/ 115824 w 4194048"/>
                  <a:gd name="connsiteY128" fmla="*/ 2432304 h 4517136"/>
                  <a:gd name="connsiteX129" fmla="*/ 152400 w 4194048"/>
                  <a:gd name="connsiteY129" fmla="*/ 2456688 h 4517136"/>
                  <a:gd name="connsiteX130" fmla="*/ 176784 w 4194048"/>
                  <a:gd name="connsiteY130" fmla="*/ 2414016 h 4517136"/>
                  <a:gd name="connsiteX131" fmla="*/ 249936 w 4194048"/>
                  <a:gd name="connsiteY131" fmla="*/ 2426208 h 4517136"/>
                  <a:gd name="connsiteX132" fmla="*/ 365760 w 4194048"/>
                  <a:gd name="connsiteY132" fmla="*/ 2517648 h 4517136"/>
                  <a:gd name="connsiteX133" fmla="*/ 420624 w 4194048"/>
                  <a:gd name="connsiteY133" fmla="*/ 2511552 h 4517136"/>
                  <a:gd name="connsiteX134" fmla="*/ 493776 w 4194048"/>
                  <a:gd name="connsiteY134" fmla="*/ 2487168 h 4517136"/>
                  <a:gd name="connsiteX135" fmla="*/ 548640 w 4194048"/>
                  <a:gd name="connsiteY135" fmla="*/ 2474976 h 4517136"/>
                  <a:gd name="connsiteX136" fmla="*/ 579120 w 4194048"/>
                  <a:gd name="connsiteY136" fmla="*/ 2535936 h 4517136"/>
                  <a:gd name="connsiteX137" fmla="*/ 591312 w 4194048"/>
                  <a:gd name="connsiteY137" fmla="*/ 2602992 h 4517136"/>
                  <a:gd name="connsiteX138" fmla="*/ 633984 w 4194048"/>
                  <a:gd name="connsiteY138" fmla="*/ 2657856 h 4517136"/>
                  <a:gd name="connsiteX139" fmla="*/ 640080 w 4194048"/>
                  <a:gd name="connsiteY139" fmla="*/ 2724912 h 4517136"/>
                  <a:gd name="connsiteX140" fmla="*/ 591312 w 4194048"/>
                  <a:gd name="connsiteY140" fmla="*/ 2737104 h 4517136"/>
                  <a:gd name="connsiteX141" fmla="*/ 499872 w 4194048"/>
                  <a:gd name="connsiteY141" fmla="*/ 2718816 h 4517136"/>
                  <a:gd name="connsiteX142" fmla="*/ 475488 w 4194048"/>
                  <a:gd name="connsiteY142" fmla="*/ 2761488 h 4517136"/>
                  <a:gd name="connsiteX143" fmla="*/ 475488 w 4194048"/>
                  <a:gd name="connsiteY143" fmla="*/ 2761488 h 4517136"/>
                  <a:gd name="connsiteX144" fmla="*/ 493776 w 4194048"/>
                  <a:gd name="connsiteY144" fmla="*/ 2871216 h 4517136"/>
                  <a:gd name="connsiteX145" fmla="*/ 469392 w 4194048"/>
                  <a:gd name="connsiteY145" fmla="*/ 2926080 h 4517136"/>
                  <a:gd name="connsiteX146" fmla="*/ 402336 w 4194048"/>
                  <a:gd name="connsiteY146" fmla="*/ 2962656 h 4517136"/>
                  <a:gd name="connsiteX147" fmla="*/ 390144 w 4194048"/>
                  <a:gd name="connsiteY147" fmla="*/ 3054096 h 4517136"/>
                  <a:gd name="connsiteX148" fmla="*/ 347472 w 4194048"/>
                  <a:gd name="connsiteY148" fmla="*/ 3145536 h 4517136"/>
                  <a:gd name="connsiteX149" fmla="*/ 298704 w 4194048"/>
                  <a:gd name="connsiteY149" fmla="*/ 3176016 h 4517136"/>
                  <a:gd name="connsiteX150" fmla="*/ 249936 w 4194048"/>
                  <a:gd name="connsiteY150" fmla="*/ 3169920 h 4517136"/>
                  <a:gd name="connsiteX151" fmla="*/ 329184 w 4194048"/>
                  <a:gd name="connsiteY151" fmla="*/ 3291840 h 4517136"/>
                  <a:gd name="connsiteX152" fmla="*/ 359664 w 4194048"/>
                  <a:gd name="connsiteY152" fmla="*/ 3407664 h 4517136"/>
                  <a:gd name="connsiteX153" fmla="*/ 359664 w 4194048"/>
                  <a:gd name="connsiteY153" fmla="*/ 3444240 h 4517136"/>
                  <a:gd name="connsiteX154" fmla="*/ 323088 w 4194048"/>
                  <a:gd name="connsiteY154" fmla="*/ 3493008 h 4517136"/>
                  <a:gd name="connsiteX155" fmla="*/ 371856 w 4194048"/>
                  <a:gd name="connsiteY155" fmla="*/ 3596640 h 4517136"/>
                  <a:gd name="connsiteX156" fmla="*/ 432816 w 4194048"/>
                  <a:gd name="connsiteY156" fmla="*/ 3633216 h 4517136"/>
                  <a:gd name="connsiteX157" fmla="*/ 621792 w 4194048"/>
                  <a:gd name="connsiteY157" fmla="*/ 3675888 h 4517136"/>
                  <a:gd name="connsiteX158" fmla="*/ 786384 w 4194048"/>
                  <a:gd name="connsiteY158" fmla="*/ 3736848 h 4517136"/>
                  <a:gd name="connsiteX159" fmla="*/ 841248 w 4194048"/>
                  <a:gd name="connsiteY159" fmla="*/ 3803904 h 4517136"/>
                  <a:gd name="connsiteX160" fmla="*/ 914400 w 4194048"/>
                  <a:gd name="connsiteY160" fmla="*/ 3919728 h 4517136"/>
                  <a:gd name="connsiteX161" fmla="*/ 1011936 w 4194048"/>
                  <a:gd name="connsiteY161" fmla="*/ 3992880 h 4517136"/>
                  <a:gd name="connsiteX162" fmla="*/ 1024128 w 4194048"/>
                  <a:gd name="connsiteY162" fmla="*/ 4041648 h 4517136"/>
                  <a:gd name="connsiteX163" fmla="*/ 1018032 w 4194048"/>
                  <a:gd name="connsiteY163" fmla="*/ 4126992 h 4517136"/>
                  <a:gd name="connsiteX164" fmla="*/ 999744 w 4194048"/>
                  <a:gd name="connsiteY164" fmla="*/ 4212336 h 4517136"/>
                  <a:gd name="connsiteX165" fmla="*/ 1054608 w 4194048"/>
                  <a:gd name="connsiteY165" fmla="*/ 4255008 h 4517136"/>
                  <a:gd name="connsiteX166" fmla="*/ 1133856 w 4194048"/>
                  <a:gd name="connsiteY166" fmla="*/ 4248912 h 4517136"/>
                  <a:gd name="connsiteX167" fmla="*/ 1200912 w 4194048"/>
                  <a:gd name="connsiteY167" fmla="*/ 4236720 h 4517136"/>
                  <a:gd name="connsiteX168" fmla="*/ 1298448 w 4194048"/>
                  <a:gd name="connsiteY168" fmla="*/ 4279392 h 4517136"/>
                  <a:gd name="connsiteX169" fmla="*/ 1365504 w 4194048"/>
                  <a:gd name="connsiteY169" fmla="*/ 4322064 h 4517136"/>
                  <a:gd name="connsiteX170" fmla="*/ 1365504 w 4194048"/>
                  <a:gd name="connsiteY170" fmla="*/ 4322064 h 4517136"/>
                  <a:gd name="connsiteX171" fmla="*/ 1402080 w 4194048"/>
                  <a:gd name="connsiteY171" fmla="*/ 4255008 h 4517136"/>
                  <a:gd name="connsiteX172" fmla="*/ 1341120 w 4194048"/>
                  <a:gd name="connsiteY172" fmla="*/ 4181856 h 4517136"/>
                  <a:gd name="connsiteX173" fmla="*/ 1310640 w 4194048"/>
                  <a:gd name="connsiteY173" fmla="*/ 4108704 h 4517136"/>
                  <a:gd name="connsiteX174" fmla="*/ 1316736 w 4194048"/>
                  <a:gd name="connsiteY174" fmla="*/ 4047744 h 4517136"/>
                  <a:gd name="connsiteX175" fmla="*/ 1377696 w 4194048"/>
                  <a:gd name="connsiteY175" fmla="*/ 4029456 h 4517136"/>
                  <a:gd name="connsiteX176" fmla="*/ 1432560 w 4194048"/>
                  <a:gd name="connsiteY176" fmla="*/ 4023360 h 4517136"/>
                  <a:gd name="connsiteX177" fmla="*/ 1438656 w 4194048"/>
                  <a:gd name="connsiteY177" fmla="*/ 3992880 h 4517136"/>
                  <a:gd name="connsiteX178" fmla="*/ 1389888 w 4194048"/>
                  <a:gd name="connsiteY178" fmla="*/ 3919728 h 4517136"/>
                  <a:gd name="connsiteX179" fmla="*/ 1377696 w 4194048"/>
                  <a:gd name="connsiteY179" fmla="*/ 3858768 h 4517136"/>
                  <a:gd name="connsiteX180" fmla="*/ 1463040 w 4194048"/>
                  <a:gd name="connsiteY180" fmla="*/ 3712464 h 4517136"/>
                  <a:gd name="connsiteX181" fmla="*/ 1444752 w 4194048"/>
                  <a:gd name="connsiteY181" fmla="*/ 3675888 h 4517136"/>
                  <a:gd name="connsiteX182" fmla="*/ 1395984 w 4194048"/>
                  <a:gd name="connsiteY182" fmla="*/ 3596640 h 4517136"/>
                  <a:gd name="connsiteX183" fmla="*/ 1395984 w 4194048"/>
                  <a:gd name="connsiteY183" fmla="*/ 3535680 h 4517136"/>
                  <a:gd name="connsiteX184" fmla="*/ 1426464 w 4194048"/>
                  <a:gd name="connsiteY184" fmla="*/ 3425952 h 4517136"/>
                  <a:gd name="connsiteX185" fmla="*/ 1487424 w 4194048"/>
                  <a:gd name="connsiteY185" fmla="*/ 3364992 h 4517136"/>
                  <a:gd name="connsiteX186" fmla="*/ 1536192 w 4194048"/>
                  <a:gd name="connsiteY186" fmla="*/ 3364992 h 4517136"/>
                  <a:gd name="connsiteX187" fmla="*/ 1603248 w 4194048"/>
                  <a:gd name="connsiteY187" fmla="*/ 3407664 h 4517136"/>
                  <a:gd name="connsiteX188" fmla="*/ 1633728 w 4194048"/>
                  <a:gd name="connsiteY188" fmla="*/ 3444240 h 4517136"/>
                  <a:gd name="connsiteX189" fmla="*/ 1694688 w 4194048"/>
                  <a:gd name="connsiteY189" fmla="*/ 3413760 h 4517136"/>
                  <a:gd name="connsiteX190" fmla="*/ 1719072 w 4194048"/>
                  <a:gd name="connsiteY190" fmla="*/ 3377184 h 4517136"/>
                  <a:gd name="connsiteX191" fmla="*/ 1706880 w 4194048"/>
                  <a:gd name="connsiteY191" fmla="*/ 3297936 h 4517136"/>
                  <a:gd name="connsiteX192" fmla="*/ 1706880 w 4194048"/>
                  <a:gd name="connsiteY192" fmla="*/ 3297936 h 4517136"/>
                  <a:gd name="connsiteX193" fmla="*/ 1706880 w 4194048"/>
                  <a:gd name="connsiteY193" fmla="*/ 3224784 h 4517136"/>
                  <a:gd name="connsiteX194" fmla="*/ 1767840 w 4194048"/>
                  <a:gd name="connsiteY194" fmla="*/ 3157728 h 4517136"/>
                  <a:gd name="connsiteX195" fmla="*/ 1865376 w 4194048"/>
                  <a:gd name="connsiteY195" fmla="*/ 3127248 h 4517136"/>
                  <a:gd name="connsiteX196" fmla="*/ 2097024 w 4194048"/>
                  <a:gd name="connsiteY196" fmla="*/ 3078480 h 4517136"/>
                  <a:gd name="connsiteX197" fmla="*/ 2182368 w 4194048"/>
                  <a:gd name="connsiteY197" fmla="*/ 3096768 h 4517136"/>
                  <a:gd name="connsiteX198" fmla="*/ 2249424 w 4194048"/>
                  <a:gd name="connsiteY198" fmla="*/ 3163824 h 4517136"/>
                  <a:gd name="connsiteX199" fmla="*/ 2292096 w 4194048"/>
                  <a:gd name="connsiteY199" fmla="*/ 3322320 h 4517136"/>
                  <a:gd name="connsiteX200" fmla="*/ 2310384 w 4194048"/>
                  <a:gd name="connsiteY200" fmla="*/ 3413760 h 4517136"/>
                  <a:gd name="connsiteX201" fmla="*/ 2334768 w 4194048"/>
                  <a:gd name="connsiteY201" fmla="*/ 3493008 h 4517136"/>
                  <a:gd name="connsiteX202" fmla="*/ 2292096 w 4194048"/>
                  <a:gd name="connsiteY202" fmla="*/ 3614928 h 4517136"/>
                  <a:gd name="connsiteX203" fmla="*/ 2237232 w 4194048"/>
                  <a:gd name="connsiteY203" fmla="*/ 3621024 h 4517136"/>
                  <a:gd name="connsiteX204" fmla="*/ 2182368 w 4194048"/>
                  <a:gd name="connsiteY204" fmla="*/ 3694176 h 4517136"/>
                  <a:gd name="connsiteX205" fmla="*/ 2231136 w 4194048"/>
                  <a:gd name="connsiteY205" fmla="*/ 3749040 h 4517136"/>
                  <a:gd name="connsiteX206" fmla="*/ 2200656 w 4194048"/>
                  <a:gd name="connsiteY206" fmla="*/ 3816096 h 4517136"/>
                  <a:gd name="connsiteX207" fmla="*/ 2157984 w 4194048"/>
                  <a:gd name="connsiteY207" fmla="*/ 3822192 h 4517136"/>
                  <a:gd name="connsiteX208" fmla="*/ 2109216 w 4194048"/>
                  <a:gd name="connsiteY208" fmla="*/ 3938016 h 4517136"/>
                  <a:gd name="connsiteX209" fmla="*/ 2090928 w 4194048"/>
                  <a:gd name="connsiteY209" fmla="*/ 4035552 h 4517136"/>
                  <a:gd name="connsiteX210" fmla="*/ 2048256 w 4194048"/>
                  <a:gd name="connsiteY210" fmla="*/ 4059936 h 4517136"/>
                  <a:gd name="connsiteX211" fmla="*/ 1969008 w 4194048"/>
                  <a:gd name="connsiteY211" fmla="*/ 4084320 h 4517136"/>
                  <a:gd name="connsiteX212" fmla="*/ 1914144 w 4194048"/>
                  <a:gd name="connsiteY212" fmla="*/ 4066032 h 4517136"/>
                  <a:gd name="connsiteX213" fmla="*/ 1877568 w 4194048"/>
                  <a:gd name="connsiteY213" fmla="*/ 4023360 h 4517136"/>
                  <a:gd name="connsiteX214" fmla="*/ 1877568 w 4194048"/>
                  <a:gd name="connsiteY214" fmla="*/ 4023360 h 4517136"/>
                  <a:gd name="connsiteX215" fmla="*/ 1798320 w 4194048"/>
                  <a:gd name="connsiteY215" fmla="*/ 4041648 h 4517136"/>
                  <a:gd name="connsiteX216" fmla="*/ 1792224 w 4194048"/>
                  <a:gd name="connsiteY216" fmla="*/ 4126992 h 4517136"/>
                  <a:gd name="connsiteX217" fmla="*/ 1822704 w 4194048"/>
                  <a:gd name="connsiteY217" fmla="*/ 4200144 h 4517136"/>
                  <a:gd name="connsiteX218" fmla="*/ 1834896 w 4194048"/>
                  <a:gd name="connsiteY218" fmla="*/ 4297680 h 4517136"/>
                  <a:gd name="connsiteX219" fmla="*/ 1840992 w 4194048"/>
                  <a:gd name="connsiteY219" fmla="*/ 4395216 h 4517136"/>
                  <a:gd name="connsiteX220" fmla="*/ 1956816 w 4194048"/>
                  <a:gd name="connsiteY220" fmla="*/ 4468368 h 4517136"/>
                  <a:gd name="connsiteX221" fmla="*/ 2090928 w 4194048"/>
                  <a:gd name="connsiteY221" fmla="*/ 4407408 h 4517136"/>
                  <a:gd name="connsiteX222" fmla="*/ 2133600 w 4194048"/>
                  <a:gd name="connsiteY222" fmla="*/ 4425696 h 4517136"/>
                  <a:gd name="connsiteX223" fmla="*/ 2249424 w 4194048"/>
                  <a:gd name="connsiteY223" fmla="*/ 4492752 h 4517136"/>
                  <a:gd name="connsiteX224" fmla="*/ 2334768 w 4194048"/>
                  <a:gd name="connsiteY224" fmla="*/ 4517136 h 4517136"/>
                  <a:gd name="connsiteX225" fmla="*/ 2383536 w 4194048"/>
                  <a:gd name="connsiteY225" fmla="*/ 4468368 h 4517136"/>
                  <a:gd name="connsiteX226" fmla="*/ 2493264 w 4194048"/>
                  <a:gd name="connsiteY226" fmla="*/ 4468368 h 4517136"/>
                  <a:gd name="connsiteX227" fmla="*/ 2535936 w 4194048"/>
                  <a:gd name="connsiteY227" fmla="*/ 4309872 h 4517136"/>
                  <a:gd name="connsiteX228" fmla="*/ 2602992 w 4194048"/>
                  <a:gd name="connsiteY228" fmla="*/ 4273296 h 4517136"/>
                  <a:gd name="connsiteX229" fmla="*/ 2731008 w 4194048"/>
                  <a:gd name="connsiteY229" fmla="*/ 4334256 h 4517136"/>
                  <a:gd name="connsiteX230" fmla="*/ 2810256 w 4194048"/>
                  <a:gd name="connsiteY230" fmla="*/ 4358640 h 4517136"/>
                  <a:gd name="connsiteX231" fmla="*/ 2821686 w 4194048"/>
                  <a:gd name="connsiteY231" fmla="*/ 4377690 h 4517136"/>
                  <a:gd name="connsiteX232" fmla="*/ 2893314 w 4194048"/>
                  <a:gd name="connsiteY232" fmla="*/ 4306824 h 4517136"/>
                  <a:gd name="connsiteX233" fmla="*/ 2962656 w 4194048"/>
                  <a:gd name="connsiteY233" fmla="*/ 4291584 h 4517136"/>
                  <a:gd name="connsiteX234" fmla="*/ 3011424 w 4194048"/>
                  <a:gd name="connsiteY234" fmla="*/ 4297680 h 4517136"/>
                  <a:gd name="connsiteX235" fmla="*/ 2993136 w 4194048"/>
                  <a:gd name="connsiteY235" fmla="*/ 4267200 h 4517136"/>
                  <a:gd name="connsiteX236" fmla="*/ 2944368 w 4194048"/>
                  <a:gd name="connsiteY236" fmla="*/ 4212336 h 4517136"/>
                  <a:gd name="connsiteX237" fmla="*/ 2962656 w 4194048"/>
                  <a:gd name="connsiteY237" fmla="*/ 4169664 h 4517136"/>
                  <a:gd name="connsiteX238" fmla="*/ 3090672 w 4194048"/>
                  <a:gd name="connsiteY238" fmla="*/ 4120896 h 4517136"/>
                  <a:gd name="connsiteX239" fmla="*/ 3176016 w 4194048"/>
                  <a:gd name="connsiteY239" fmla="*/ 4066032 h 4517136"/>
                  <a:gd name="connsiteX240" fmla="*/ 3261360 w 4194048"/>
                  <a:gd name="connsiteY240" fmla="*/ 4072128 h 4517136"/>
                  <a:gd name="connsiteX241" fmla="*/ 3407664 w 4194048"/>
                  <a:gd name="connsiteY241" fmla="*/ 4090416 h 4517136"/>
                  <a:gd name="connsiteX242" fmla="*/ 3486912 w 4194048"/>
                  <a:gd name="connsiteY242" fmla="*/ 4139184 h 4517136"/>
                  <a:gd name="connsiteX243" fmla="*/ 3480816 w 4194048"/>
                  <a:gd name="connsiteY243" fmla="*/ 4206240 h 4517136"/>
                  <a:gd name="connsiteX244" fmla="*/ 3480816 w 4194048"/>
                  <a:gd name="connsiteY244" fmla="*/ 4206240 h 4517136"/>
                  <a:gd name="connsiteX245" fmla="*/ 3488817 w 4194048"/>
                  <a:gd name="connsiteY245" fmla="*/ 4254627 h 4517136"/>
                  <a:gd name="connsiteX246" fmla="*/ 3553968 w 4194048"/>
                  <a:gd name="connsiteY246" fmla="*/ 4236720 h 4517136"/>
                  <a:gd name="connsiteX247" fmla="*/ 3645408 w 4194048"/>
                  <a:gd name="connsiteY247" fmla="*/ 4194048 h 4517136"/>
                  <a:gd name="connsiteX248" fmla="*/ 3718560 w 4194048"/>
                  <a:gd name="connsiteY248" fmla="*/ 4187952 h 4517136"/>
                  <a:gd name="connsiteX249" fmla="*/ 3835908 w 4194048"/>
                  <a:gd name="connsiteY249" fmla="*/ 4246245 h 4517136"/>
                  <a:gd name="connsiteX250" fmla="*/ 3895344 w 4194048"/>
                  <a:gd name="connsiteY250" fmla="*/ 4267200 h 4517136"/>
                  <a:gd name="connsiteX251" fmla="*/ 3913632 w 4194048"/>
                  <a:gd name="connsiteY251" fmla="*/ 4261104 h 4517136"/>
                  <a:gd name="connsiteX252" fmla="*/ 3913632 w 4194048"/>
                  <a:gd name="connsiteY252" fmla="*/ 4200144 h 4517136"/>
                  <a:gd name="connsiteX253" fmla="*/ 3968496 w 4194048"/>
                  <a:gd name="connsiteY253" fmla="*/ 4120896 h 4517136"/>
                  <a:gd name="connsiteX254" fmla="*/ 3980688 w 4194048"/>
                  <a:gd name="connsiteY254" fmla="*/ 4035552 h 4517136"/>
                  <a:gd name="connsiteX255" fmla="*/ 4023360 w 4194048"/>
                  <a:gd name="connsiteY255" fmla="*/ 3889248 h 4517136"/>
                  <a:gd name="connsiteX256" fmla="*/ 4059936 w 4194048"/>
                  <a:gd name="connsiteY256" fmla="*/ 3694176 h 4517136"/>
                  <a:gd name="connsiteX257" fmla="*/ 4102608 w 4194048"/>
                  <a:gd name="connsiteY257" fmla="*/ 3456432 h 4517136"/>
                  <a:gd name="connsiteX258" fmla="*/ 4145280 w 4194048"/>
                  <a:gd name="connsiteY258" fmla="*/ 3304032 h 4517136"/>
                  <a:gd name="connsiteX259" fmla="*/ 4175760 w 4194048"/>
                  <a:gd name="connsiteY259" fmla="*/ 3194304 h 4517136"/>
                  <a:gd name="connsiteX260" fmla="*/ 4194048 w 4194048"/>
                  <a:gd name="connsiteY260" fmla="*/ 3133344 h 4517136"/>
                  <a:gd name="connsiteX261" fmla="*/ 4175760 w 4194048"/>
                  <a:gd name="connsiteY261" fmla="*/ 3035808 h 4517136"/>
                  <a:gd name="connsiteX262" fmla="*/ 4163568 w 4194048"/>
                  <a:gd name="connsiteY262" fmla="*/ 2956560 h 4517136"/>
                  <a:gd name="connsiteX263" fmla="*/ 4139184 w 4194048"/>
                  <a:gd name="connsiteY263" fmla="*/ 2913888 h 4517136"/>
                  <a:gd name="connsiteX264" fmla="*/ 4096512 w 4194048"/>
                  <a:gd name="connsiteY264" fmla="*/ 2944368 h 4517136"/>
                  <a:gd name="connsiteX265" fmla="*/ 4059936 w 4194048"/>
                  <a:gd name="connsiteY265" fmla="*/ 3048000 h 4517136"/>
                  <a:gd name="connsiteX266" fmla="*/ 3998976 w 4194048"/>
                  <a:gd name="connsiteY266" fmla="*/ 3127248 h 4517136"/>
                  <a:gd name="connsiteX267" fmla="*/ 3925824 w 4194048"/>
                  <a:gd name="connsiteY267" fmla="*/ 3182112 h 4517136"/>
                  <a:gd name="connsiteX268" fmla="*/ 3858768 w 4194048"/>
                  <a:gd name="connsiteY268" fmla="*/ 3182112 h 4517136"/>
                  <a:gd name="connsiteX269" fmla="*/ 3822192 w 4194048"/>
                  <a:gd name="connsiteY269" fmla="*/ 3102864 h 4517136"/>
                  <a:gd name="connsiteX270" fmla="*/ 3834384 w 4194048"/>
                  <a:gd name="connsiteY270" fmla="*/ 2999232 h 4517136"/>
                  <a:gd name="connsiteX271" fmla="*/ 3852672 w 4194048"/>
                  <a:gd name="connsiteY271" fmla="*/ 2901696 h 4517136"/>
                  <a:gd name="connsiteX272" fmla="*/ 3779520 w 4194048"/>
                  <a:gd name="connsiteY272" fmla="*/ 2761488 h 4517136"/>
                  <a:gd name="connsiteX273" fmla="*/ 3718560 w 4194048"/>
                  <a:gd name="connsiteY273" fmla="*/ 2627376 h 4517136"/>
                  <a:gd name="connsiteX274" fmla="*/ 3742944 w 4194048"/>
                  <a:gd name="connsiteY274" fmla="*/ 2542032 h 4517136"/>
                  <a:gd name="connsiteX275" fmla="*/ 3742944 w 4194048"/>
                  <a:gd name="connsiteY275" fmla="*/ 2468880 h 4517136"/>
                  <a:gd name="connsiteX276" fmla="*/ 3725799 w 4194048"/>
                  <a:gd name="connsiteY276" fmla="*/ 2240661 h 4517136"/>
                  <a:gd name="connsiteX277" fmla="*/ 3749421 w 4194048"/>
                  <a:gd name="connsiteY277" fmla="*/ 2169033 h 4517136"/>
                  <a:gd name="connsiteX278" fmla="*/ 3834003 w 4194048"/>
                  <a:gd name="connsiteY278" fmla="*/ 2026539 h 4517136"/>
                  <a:gd name="connsiteX279" fmla="*/ 3879342 w 4194048"/>
                  <a:gd name="connsiteY279" fmla="*/ 1925574 h 4517136"/>
                  <a:gd name="connsiteX280" fmla="*/ 3880104 w 4194048"/>
                  <a:gd name="connsiteY280" fmla="*/ 1745361 h 4517136"/>
                  <a:gd name="connsiteX281" fmla="*/ 3895344 w 4194048"/>
                  <a:gd name="connsiteY281" fmla="*/ 1627632 h 4517136"/>
                  <a:gd name="connsiteX0" fmla="*/ 3895344 w 4194048"/>
                  <a:gd name="connsiteY0" fmla="*/ 1627632 h 4517136"/>
                  <a:gd name="connsiteX1" fmla="*/ 3858768 w 4194048"/>
                  <a:gd name="connsiteY1" fmla="*/ 1548384 h 4517136"/>
                  <a:gd name="connsiteX2" fmla="*/ 3852672 w 4194048"/>
                  <a:gd name="connsiteY2" fmla="*/ 1487424 h 4517136"/>
                  <a:gd name="connsiteX3" fmla="*/ 3828288 w 4194048"/>
                  <a:gd name="connsiteY3" fmla="*/ 1438656 h 4517136"/>
                  <a:gd name="connsiteX4" fmla="*/ 3785616 w 4194048"/>
                  <a:gd name="connsiteY4" fmla="*/ 1408176 h 4517136"/>
                  <a:gd name="connsiteX5" fmla="*/ 3749040 w 4194048"/>
                  <a:gd name="connsiteY5" fmla="*/ 1395984 h 4517136"/>
                  <a:gd name="connsiteX6" fmla="*/ 3706368 w 4194048"/>
                  <a:gd name="connsiteY6" fmla="*/ 1426464 h 4517136"/>
                  <a:gd name="connsiteX7" fmla="*/ 3706368 w 4194048"/>
                  <a:gd name="connsiteY7" fmla="*/ 1426464 h 4517136"/>
                  <a:gd name="connsiteX8" fmla="*/ 3535680 w 4194048"/>
                  <a:gd name="connsiteY8" fmla="*/ 1365504 h 4517136"/>
                  <a:gd name="connsiteX9" fmla="*/ 3499104 w 4194048"/>
                  <a:gd name="connsiteY9" fmla="*/ 1322832 h 4517136"/>
                  <a:gd name="connsiteX10" fmla="*/ 3511296 w 4194048"/>
                  <a:gd name="connsiteY10" fmla="*/ 1255776 h 4517136"/>
                  <a:gd name="connsiteX11" fmla="*/ 3480816 w 4194048"/>
                  <a:gd name="connsiteY11" fmla="*/ 1158240 h 4517136"/>
                  <a:gd name="connsiteX12" fmla="*/ 3450336 w 4194048"/>
                  <a:gd name="connsiteY12" fmla="*/ 1085088 h 4517136"/>
                  <a:gd name="connsiteX13" fmla="*/ 3462528 w 4194048"/>
                  <a:gd name="connsiteY13" fmla="*/ 1011936 h 4517136"/>
                  <a:gd name="connsiteX14" fmla="*/ 3505200 w 4194048"/>
                  <a:gd name="connsiteY14" fmla="*/ 957072 h 4517136"/>
                  <a:gd name="connsiteX15" fmla="*/ 3517392 w 4194048"/>
                  <a:gd name="connsiteY15" fmla="*/ 920496 h 4517136"/>
                  <a:gd name="connsiteX16" fmla="*/ 3517392 w 4194048"/>
                  <a:gd name="connsiteY16" fmla="*/ 920496 h 4517136"/>
                  <a:gd name="connsiteX17" fmla="*/ 3499104 w 4194048"/>
                  <a:gd name="connsiteY17" fmla="*/ 865632 h 4517136"/>
                  <a:gd name="connsiteX18" fmla="*/ 3505200 w 4194048"/>
                  <a:gd name="connsiteY18" fmla="*/ 816864 h 4517136"/>
                  <a:gd name="connsiteX19" fmla="*/ 3486912 w 4194048"/>
                  <a:gd name="connsiteY19" fmla="*/ 786384 h 4517136"/>
                  <a:gd name="connsiteX20" fmla="*/ 3438144 w 4194048"/>
                  <a:gd name="connsiteY20" fmla="*/ 804672 h 4517136"/>
                  <a:gd name="connsiteX21" fmla="*/ 3389376 w 4194048"/>
                  <a:gd name="connsiteY21" fmla="*/ 816864 h 4517136"/>
                  <a:gd name="connsiteX22" fmla="*/ 3291840 w 4194048"/>
                  <a:gd name="connsiteY22" fmla="*/ 786384 h 4517136"/>
                  <a:gd name="connsiteX23" fmla="*/ 3230880 w 4194048"/>
                  <a:gd name="connsiteY23" fmla="*/ 737616 h 4517136"/>
                  <a:gd name="connsiteX24" fmla="*/ 3206496 w 4194048"/>
                  <a:gd name="connsiteY24" fmla="*/ 664464 h 4517136"/>
                  <a:gd name="connsiteX25" fmla="*/ 3133344 w 4194048"/>
                  <a:gd name="connsiteY25" fmla="*/ 615696 h 4517136"/>
                  <a:gd name="connsiteX26" fmla="*/ 3072384 w 4194048"/>
                  <a:gd name="connsiteY26" fmla="*/ 548640 h 4517136"/>
                  <a:gd name="connsiteX27" fmla="*/ 3035808 w 4194048"/>
                  <a:gd name="connsiteY27" fmla="*/ 420624 h 4517136"/>
                  <a:gd name="connsiteX28" fmla="*/ 3037332 w 4194048"/>
                  <a:gd name="connsiteY28" fmla="*/ 353568 h 4517136"/>
                  <a:gd name="connsiteX29" fmla="*/ 3076194 w 4194048"/>
                  <a:gd name="connsiteY29" fmla="*/ 283845 h 4517136"/>
                  <a:gd name="connsiteX30" fmla="*/ 3115056 w 4194048"/>
                  <a:gd name="connsiteY30" fmla="*/ 249936 h 4517136"/>
                  <a:gd name="connsiteX31" fmla="*/ 3139440 w 4194048"/>
                  <a:gd name="connsiteY31" fmla="*/ 243840 h 4517136"/>
                  <a:gd name="connsiteX32" fmla="*/ 3212592 w 4194048"/>
                  <a:gd name="connsiteY32" fmla="*/ 268224 h 4517136"/>
                  <a:gd name="connsiteX33" fmla="*/ 3267456 w 4194048"/>
                  <a:gd name="connsiteY33" fmla="*/ 249936 h 4517136"/>
                  <a:gd name="connsiteX34" fmla="*/ 3273552 w 4194048"/>
                  <a:gd name="connsiteY34" fmla="*/ 219456 h 4517136"/>
                  <a:gd name="connsiteX35" fmla="*/ 3163824 w 4194048"/>
                  <a:gd name="connsiteY35" fmla="*/ 170688 h 4517136"/>
                  <a:gd name="connsiteX36" fmla="*/ 3115056 w 4194048"/>
                  <a:gd name="connsiteY36" fmla="*/ 146304 h 4517136"/>
                  <a:gd name="connsiteX37" fmla="*/ 3072384 w 4194048"/>
                  <a:gd name="connsiteY37" fmla="*/ 158496 h 4517136"/>
                  <a:gd name="connsiteX38" fmla="*/ 3035808 w 4194048"/>
                  <a:gd name="connsiteY38" fmla="*/ 207264 h 4517136"/>
                  <a:gd name="connsiteX39" fmla="*/ 2980944 w 4194048"/>
                  <a:gd name="connsiteY39" fmla="*/ 207264 h 4517136"/>
                  <a:gd name="connsiteX40" fmla="*/ 2822448 w 4194048"/>
                  <a:gd name="connsiteY40" fmla="*/ 176784 h 4517136"/>
                  <a:gd name="connsiteX41" fmla="*/ 2761488 w 4194048"/>
                  <a:gd name="connsiteY41" fmla="*/ 170688 h 4517136"/>
                  <a:gd name="connsiteX42" fmla="*/ 2700528 w 4194048"/>
                  <a:gd name="connsiteY42" fmla="*/ 152400 h 4517136"/>
                  <a:gd name="connsiteX43" fmla="*/ 2688336 w 4194048"/>
                  <a:gd name="connsiteY43" fmla="*/ 140208 h 4517136"/>
                  <a:gd name="connsiteX44" fmla="*/ 2651760 w 4194048"/>
                  <a:gd name="connsiteY44" fmla="*/ 182880 h 4517136"/>
                  <a:gd name="connsiteX45" fmla="*/ 2633472 w 4194048"/>
                  <a:gd name="connsiteY45" fmla="*/ 188976 h 4517136"/>
                  <a:gd name="connsiteX46" fmla="*/ 2572512 w 4194048"/>
                  <a:gd name="connsiteY46" fmla="*/ 195072 h 4517136"/>
                  <a:gd name="connsiteX47" fmla="*/ 2554224 w 4194048"/>
                  <a:gd name="connsiteY47" fmla="*/ 140208 h 4517136"/>
                  <a:gd name="connsiteX48" fmla="*/ 2535936 w 4194048"/>
                  <a:gd name="connsiteY48" fmla="*/ 97536 h 4517136"/>
                  <a:gd name="connsiteX49" fmla="*/ 2493264 w 4194048"/>
                  <a:gd name="connsiteY49" fmla="*/ 73152 h 4517136"/>
                  <a:gd name="connsiteX50" fmla="*/ 2468880 w 4194048"/>
                  <a:gd name="connsiteY50" fmla="*/ 36576 h 4517136"/>
                  <a:gd name="connsiteX51" fmla="*/ 2456688 w 4194048"/>
                  <a:gd name="connsiteY51" fmla="*/ 0 h 4517136"/>
                  <a:gd name="connsiteX52" fmla="*/ 2426208 w 4194048"/>
                  <a:gd name="connsiteY52" fmla="*/ 0 h 4517136"/>
                  <a:gd name="connsiteX53" fmla="*/ 2292096 w 4194048"/>
                  <a:gd name="connsiteY53" fmla="*/ 30480 h 4517136"/>
                  <a:gd name="connsiteX54" fmla="*/ 2292096 w 4194048"/>
                  <a:gd name="connsiteY54" fmla="*/ 60960 h 4517136"/>
                  <a:gd name="connsiteX55" fmla="*/ 2316480 w 4194048"/>
                  <a:gd name="connsiteY55" fmla="*/ 109728 h 4517136"/>
                  <a:gd name="connsiteX56" fmla="*/ 2328672 w 4194048"/>
                  <a:gd name="connsiteY56" fmla="*/ 164592 h 4517136"/>
                  <a:gd name="connsiteX57" fmla="*/ 2298192 w 4194048"/>
                  <a:gd name="connsiteY57" fmla="*/ 243840 h 4517136"/>
                  <a:gd name="connsiteX58" fmla="*/ 2261616 w 4194048"/>
                  <a:gd name="connsiteY58" fmla="*/ 286512 h 4517136"/>
                  <a:gd name="connsiteX59" fmla="*/ 2206752 w 4194048"/>
                  <a:gd name="connsiteY59" fmla="*/ 292608 h 4517136"/>
                  <a:gd name="connsiteX60" fmla="*/ 2072640 w 4194048"/>
                  <a:gd name="connsiteY60" fmla="*/ 243840 h 4517136"/>
                  <a:gd name="connsiteX61" fmla="*/ 2042160 w 4194048"/>
                  <a:gd name="connsiteY61" fmla="*/ 237744 h 4517136"/>
                  <a:gd name="connsiteX62" fmla="*/ 1999488 w 4194048"/>
                  <a:gd name="connsiteY62" fmla="*/ 262128 h 4517136"/>
                  <a:gd name="connsiteX63" fmla="*/ 1944624 w 4194048"/>
                  <a:gd name="connsiteY63" fmla="*/ 262128 h 4517136"/>
                  <a:gd name="connsiteX64" fmla="*/ 1908048 w 4194048"/>
                  <a:gd name="connsiteY64" fmla="*/ 316992 h 4517136"/>
                  <a:gd name="connsiteX65" fmla="*/ 1847088 w 4194048"/>
                  <a:gd name="connsiteY65" fmla="*/ 365760 h 4517136"/>
                  <a:gd name="connsiteX66" fmla="*/ 1749552 w 4194048"/>
                  <a:gd name="connsiteY66" fmla="*/ 414528 h 4517136"/>
                  <a:gd name="connsiteX67" fmla="*/ 1652016 w 4194048"/>
                  <a:gd name="connsiteY67" fmla="*/ 487680 h 4517136"/>
                  <a:gd name="connsiteX68" fmla="*/ 1578864 w 4194048"/>
                  <a:gd name="connsiteY68" fmla="*/ 530352 h 4517136"/>
                  <a:gd name="connsiteX69" fmla="*/ 1536192 w 4194048"/>
                  <a:gd name="connsiteY69" fmla="*/ 609600 h 4517136"/>
                  <a:gd name="connsiteX70" fmla="*/ 1524000 w 4194048"/>
                  <a:gd name="connsiteY70" fmla="*/ 672846 h 4517136"/>
                  <a:gd name="connsiteX71" fmla="*/ 1505712 w 4194048"/>
                  <a:gd name="connsiteY71" fmla="*/ 707517 h 4517136"/>
                  <a:gd name="connsiteX72" fmla="*/ 1536192 w 4194048"/>
                  <a:gd name="connsiteY72" fmla="*/ 731520 h 4517136"/>
                  <a:gd name="connsiteX73" fmla="*/ 1566672 w 4194048"/>
                  <a:gd name="connsiteY73" fmla="*/ 780288 h 4517136"/>
                  <a:gd name="connsiteX74" fmla="*/ 1554480 w 4194048"/>
                  <a:gd name="connsiteY74" fmla="*/ 847344 h 4517136"/>
                  <a:gd name="connsiteX75" fmla="*/ 1499616 w 4194048"/>
                  <a:gd name="connsiteY75" fmla="*/ 914400 h 4517136"/>
                  <a:gd name="connsiteX76" fmla="*/ 1420368 w 4194048"/>
                  <a:gd name="connsiteY76" fmla="*/ 950976 h 4517136"/>
                  <a:gd name="connsiteX77" fmla="*/ 1283970 w 4194048"/>
                  <a:gd name="connsiteY77" fmla="*/ 957834 h 4517136"/>
                  <a:gd name="connsiteX78" fmla="*/ 1207008 w 4194048"/>
                  <a:gd name="connsiteY78" fmla="*/ 963168 h 4517136"/>
                  <a:gd name="connsiteX79" fmla="*/ 1194816 w 4194048"/>
                  <a:gd name="connsiteY79" fmla="*/ 932688 h 4517136"/>
                  <a:gd name="connsiteX80" fmla="*/ 1200531 w 4194048"/>
                  <a:gd name="connsiteY80" fmla="*/ 877062 h 4517136"/>
                  <a:gd name="connsiteX81" fmla="*/ 1158240 w 4194048"/>
                  <a:gd name="connsiteY81" fmla="*/ 859536 h 4517136"/>
                  <a:gd name="connsiteX82" fmla="*/ 1103376 w 4194048"/>
                  <a:gd name="connsiteY82" fmla="*/ 822960 h 4517136"/>
                  <a:gd name="connsiteX83" fmla="*/ 1078992 w 4194048"/>
                  <a:gd name="connsiteY83" fmla="*/ 774192 h 4517136"/>
                  <a:gd name="connsiteX84" fmla="*/ 1030224 w 4194048"/>
                  <a:gd name="connsiteY84" fmla="*/ 780288 h 4517136"/>
                  <a:gd name="connsiteX85" fmla="*/ 999744 w 4194048"/>
                  <a:gd name="connsiteY85" fmla="*/ 822960 h 4517136"/>
                  <a:gd name="connsiteX86" fmla="*/ 987552 w 4194048"/>
                  <a:gd name="connsiteY86" fmla="*/ 871728 h 4517136"/>
                  <a:gd name="connsiteX87" fmla="*/ 969264 w 4194048"/>
                  <a:gd name="connsiteY87" fmla="*/ 920496 h 4517136"/>
                  <a:gd name="connsiteX88" fmla="*/ 926592 w 4194048"/>
                  <a:gd name="connsiteY88" fmla="*/ 926592 h 4517136"/>
                  <a:gd name="connsiteX89" fmla="*/ 829056 w 4194048"/>
                  <a:gd name="connsiteY89" fmla="*/ 914400 h 4517136"/>
                  <a:gd name="connsiteX90" fmla="*/ 755904 w 4194048"/>
                  <a:gd name="connsiteY90" fmla="*/ 877824 h 4517136"/>
                  <a:gd name="connsiteX91" fmla="*/ 731520 w 4194048"/>
                  <a:gd name="connsiteY91" fmla="*/ 902208 h 4517136"/>
                  <a:gd name="connsiteX92" fmla="*/ 713232 w 4194048"/>
                  <a:gd name="connsiteY92" fmla="*/ 932688 h 4517136"/>
                  <a:gd name="connsiteX93" fmla="*/ 694944 w 4194048"/>
                  <a:gd name="connsiteY93" fmla="*/ 932688 h 4517136"/>
                  <a:gd name="connsiteX94" fmla="*/ 640080 w 4194048"/>
                  <a:gd name="connsiteY94" fmla="*/ 926592 h 4517136"/>
                  <a:gd name="connsiteX95" fmla="*/ 597408 w 4194048"/>
                  <a:gd name="connsiteY95" fmla="*/ 1005840 h 4517136"/>
                  <a:gd name="connsiteX96" fmla="*/ 609600 w 4194048"/>
                  <a:gd name="connsiteY96" fmla="*/ 1054608 h 4517136"/>
                  <a:gd name="connsiteX97" fmla="*/ 658368 w 4194048"/>
                  <a:gd name="connsiteY97" fmla="*/ 1103376 h 4517136"/>
                  <a:gd name="connsiteX98" fmla="*/ 670560 w 4194048"/>
                  <a:gd name="connsiteY98" fmla="*/ 1176528 h 4517136"/>
                  <a:gd name="connsiteX99" fmla="*/ 670560 w 4194048"/>
                  <a:gd name="connsiteY99" fmla="*/ 1176528 h 4517136"/>
                  <a:gd name="connsiteX100" fmla="*/ 591312 w 4194048"/>
                  <a:gd name="connsiteY100" fmla="*/ 1225296 h 4517136"/>
                  <a:gd name="connsiteX101" fmla="*/ 505968 w 4194048"/>
                  <a:gd name="connsiteY101" fmla="*/ 1213104 h 4517136"/>
                  <a:gd name="connsiteX102" fmla="*/ 420624 w 4194048"/>
                  <a:gd name="connsiteY102" fmla="*/ 1176528 h 4517136"/>
                  <a:gd name="connsiteX103" fmla="*/ 390144 w 4194048"/>
                  <a:gd name="connsiteY103" fmla="*/ 1194816 h 4517136"/>
                  <a:gd name="connsiteX104" fmla="*/ 371856 w 4194048"/>
                  <a:gd name="connsiteY104" fmla="*/ 1255776 h 4517136"/>
                  <a:gd name="connsiteX105" fmla="*/ 329184 w 4194048"/>
                  <a:gd name="connsiteY105" fmla="*/ 1292352 h 4517136"/>
                  <a:gd name="connsiteX106" fmla="*/ 201168 w 4194048"/>
                  <a:gd name="connsiteY106" fmla="*/ 1304544 h 4517136"/>
                  <a:gd name="connsiteX107" fmla="*/ 188976 w 4194048"/>
                  <a:gd name="connsiteY107" fmla="*/ 1335024 h 4517136"/>
                  <a:gd name="connsiteX108" fmla="*/ 213360 w 4194048"/>
                  <a:gd name="connsiteY108" fmla="*/ 1402080 h 4517136"/>
                  <a:gd name="connsiteX109" fmla="*/ 207264 w 4194048"/>
                  <a:gd name="connsiteY109" fmla="*/ 1463040 h 4517136"/>
                  <a:gd name="connsiteX110" fmla="*/ 97536 w 4194048"/>
                  <a:gd name="connsiteY110" fmla="*/ 1493520 h 4517136"/>
                  <a:gd name="connsiteX111" fmla="*/ 36576 w 4194048"/>
                  <a:gd name="connsiteY111" fmla="*/ 1524000 h 4517136"/>
                  <a:gd name="connsiteX112" fmla="*/ 0 w 4194048"/>
                  <a:gd name="connsiteY112" fmla="*/ 1548384 h 4517136"/>
                  <a:gd name="connsiteX113" fmla="*/ 91440 w 4194048"/>
                  <a:gd name="connsiteY113" fmla="*/ 1591056 h 4517136"/>
                  <a:gd name="connsiteX114" fmla="*/ 170688 w 4194048"/>
                  <a:gd name="connsiteY114" fmla="*/ 1615440 h 4517136"/>
                  <a:gd name="connsiteX115" fmla="*/ 195072 w 4194048"/>
                  <a:gd name="connsiteY115" fmla="*/ 1658112 h 4517136"/>
                  <a:gd name="connsiteX116" fmla="*/ 231648 w 4194048"/>
                  <a:gd name="connsiteY116" fmla="*/ 1700784 h 4517136"/>
                  <a:gd name="connsiteX117" fmla="*/ 268224 w 4194048"/>
                  <a:gd name="connsiteY117" fmla="*/ 1755648 h 4517136"/>
                  <a:gd name="connsiteX118" fmla="*/ 237744 w 4194048"/>
                  <a:gd name="connsiteY118" fmla="*/ 1810512 h 4517136"/>
                  <a:gd name="connsiteX119" fmla="*/ 188976 w 4194048"/>
                  <a:gd name="connsiteY119" fmla="*/ 1840992 h 4517136"/>
                  <a:gd name="connsiteX120" fmla="*/ 207264 w 4194048"/>
                  <a:gd name="connsiteY120" fmla="*/ 1901952 h 4517136"/>
                  <a:gd name="connsiteX121" fmla="*/ 213360 w 4194048"/>
                  <a:gd name="connsiteY121" fmla="*/ 2011680 h 4517136"/>
                  <a:gd name="connsiteX122" fmla="*/ 207264 w 4194048"/>
                  <a:gd name="connsiteY122" fmla="*/ 2090928 h 4517136"/>
                  <a:gd name="connsiteX123" fmla="*/ 188976 w 4194048"/>
                  <a:gd name="connsiteY123" fmla="*/ 2139696 h 4517136"/>
                  <a:gd name="connsiteX124" fmla="*/ 219456 w 4194048"/>
                  <a:gd name="connsiteY124" fmla="*/ 2206752 h 4517136"/>
                  <a:gd name="connsiteX125" fmla="*/ 213360 w 4194048"/>
                  <a:gd name="connsiteY125" fmla="*/ 2273808 h 4517136"/>
                  <a:gd name="connsiteX126" fmla="*/ 146304 w 4194048"/>
                  <a:gd name="connsiteY126" fmla="*/ 2316480 h 4517136"/>
                  <a:gd name="connsiteX127" fmla="*/ 121920 w 4194048"/>
                  <a:gd name="connsiteY127" fmla="*/ 2353056 h 4517136"/>
                  <a:gd name="connsiteX128" fmla="*/ 115824 w 4194048"/>
                  <a:gd name="connsiteY128" fmla="*/ 2432304 h 4517136"/>
                  <a:gd name="connsiteX129" fmla="*/ 152400 w 4194048"/>
                  <a:gd name="connsiteY129" fmla="*/ 2456688 h 4517136"/>
                  <a:gd name="connsiteX130" fmla="*/ 176784 w 4194048"/>
                  <a:gd name="connsiteY130" fmla="*/ 2414016 h 4517136"/>
                  <a:gd name="connsiteX131" fmla="*/ 249936 w 4194048"/>
                  <a:gd name="connsiteY131" fmla="*/ 2426208 h 4517136"/>
                  <a:gd name="connsiteX132" fmla="*/ 365760 w 4194048"/>
                  <a:gd name="connsiteY132" fmla="*/ 2517648 h 4517136"/>
                  <a:gd name="connsiteX133" fmla="*/ 420624 w 4194048"/>
                  <a:gd name="connsiteY133" fmla="*/ 2511552 h 4517136"/>
                  <a:gd name="connsiteX134" fmla="*/ 493776 w 4194048"/>
                  <a:gd name="connsiteY134" fmla="*/ 2487168 h 4517136"/>
                  <a:gd name="connsiteX135" fmla="*/ 548640 w 4194048"/>
                  <a:gd name="connsiteY135" fmla="*/ 2474976 h 4517136"/>
                  <a:gd name="connsiteX136" fmla="*/ 579120 w 4194048"/>
                  <a:gd name="connsiteY136" fmla="*/ 2535936 h 4517136"/>
                  <a:gd name="connsiteX137" fmla="*/ 591312 w 4194048"/>
                  <a:gd name="connsiteY137" fmla="*/ 2602992 h 4517136"/>
                  <a:gd name="connsiteX138" fmla="*/ 633984 w 4194048"/>
                  <a:gd name="connsiteY138" fmla="*/ 2657856 h 4517136"/>
                  <a:gd name="connsiteX139" fmla="*/ 640080 w 4194048"/>
                  <a:gd name="connsiteY139" fmla="*/ 2724912 h 4517136"/>
                  <a:gd name="connsiteX140" fmla="*/ 591312 w 4194048"/>
                  <a:gd name="connsiteY140" fmla="*/ 2737104 h 4517136"/>
                  <a:gd name="connsiteX141" fmla="*/ 499872 w 4194048"/>
                  <a:gd name="connsiteY141" fmla="*/ 2718816 h 4517136"/>
                  <a:gd name="connsiteX142" fmla="*/ 475488 w 4194048"/>
                  <a:gd name="connsiteY142" fmla="*/ 2761488 h 4517136"/>
                  <a:gd name="connsiteX143" fmla="*/ 475488 w 4194048"/>
                  <a:gd name="connsiteY143" fmla="*/ 2761488 h 4517136"/>
                  <a:gd name="connsiteX144" fmla="*/ 493776 w 4194048"/>
                  <a:gd name="connsiteY144" fmla="*/ 2871216 h 4517136"/>
                  <a:gd name="connsiteX145" fmla="*/ 469392 w 4194048"/>
                  <a:gd name="connsiteY145" fmla="*/ 2926080 h 4517136"/>
                  <a:gd name="connsiteX146" fmla="*/ 402336 w 4194048"/>
                  <a:gd name="connsiteY146" fmla="*/ 2962656 h 4517136"/>
                  <a:gd name="connsiteX147" fmla="*/ 390144 w 4194048"/>
                  <a:gd name="connsiteY147" fmla="*/ 3054096 h 4517136"/>
                  <a:gd name="connsiteX148" fmla="*/ 347472 w 4194048"/>
                  <a:gd name="connsiteY148" fmla="*/ 3145536 h 4517136"/>
                  <a:gd name="connsiteX149" fmla="*/ 298704 w 4194048"/>
                  <a:gd name="connsiteY149" fmla="*/ 3176016 h 4517136"/>
                  <a:gd name="connsiteX150" fmla="*/ 249936 w 4194048"/>
                  <a:gd name="connsiteY150" fmla="*/ 3169920 h 4517136"/>
                  <a:gd name="connsiteX151" fmla="*/ 329184 w 4194048"/>
                  <a:gd name="connsiteY151" fmla="*/ 3291840 h 4517136"/>
                  <a:gd name="connsiteX152" fmla="*/ 359664 w 4194048"/>
                  <a:gd name="connsiteY152" fmla="*/ 3407664 h 4517136"/>
                  <a:gd name="connsiteX153" fmla="*/ 359664 w 4194048"/>
                  <a:gd name="connsiteY153" fmla="*/ 3444240 h 4517136"/>
                  <a:gd name="connsiteX154" fmla="*/ 323088 w 4194048"/>
                  <a:gd name="connsiteY154" fmla="*/ 3493008 h 4517136"/>
                  <a:gd name="connsiteX155" fmla="*/ 371856 w 4194048"/>
                  <a:gd name="connsiteY155" fmla="*/ 3596640 h 4517136"/>
                  <a:gd name="connsiteX156" fmla="*/ 432816 w 4194048"/>
                  <a:gd name="connsiteY156" fmla="*/ 3633216 h 4517136"/>
                  <a:gd name="connsiteX157" fmla="*/ 621792 w 4194048"/>
                  <a:gd name="connsiteY157" fmla="*/ 3675888 h 4517136"/>
                  <a:gd name="connsiteX158" fmla="*/ 786384 w 4194048"/>
                  <a:gd name="connsiteY158" fmla="*/ 3736848 h 4517136"/>
                  <a:gd name="connsiteX159" fmla="*/ 841248 w 4194048"/>
                  <a:gd name="connsiteY159" fmla="*/ 3803904 h 4517136"/>
                  <a:gd name="connsiteX160" fmla="*/ 914400 w 4194048"/>
                  <a:gd name="connsiteY160" fmla="*/ 3919728 h 4517136"/>
                  <a:gd name="connsiteX161" fmla="*/ 1011936 w 4194048"/>
                  <a:gd name="connsiteY161" fmla="*/ 3992880 h 4517136"/>
                  <a:gd name="connsiteX162" fmla="*/ 1024128 w 4194048"/>
                  <a:gd name="connsiteY162" fmla="*/ 4041648 h 4517136"/>
                  <a:gd name="connsiteX163" fmla="*/ 1018032 w 4194048"/>
                  <a:gd name="connsiteY163" fmla="*/ 4126992 h 4517136"/>
                  <a:gd name="connsiteX164" fmla="*/ 999744 w 4194048"/>
                  <a:gd name="connsiteY164" fmla="*/ 4212336 h 4517136"/>
                  <a:gd name="connsiteX165" fmla="*/ 1054608 w 4194048"/>
                  <a:gd name="connsiteY165" fmla="*/ 4255008 h 4517136"/>
                  <a:gd name="connsiteX166" fmla="*/ 1133856 w 4194048"/>
                  <a:gd name="connsiteY166" fmla="*/ 4248912 h 4517136"/>
                  <a:gd name="connsiteX167" fmla="*/ 1200912 w 4194048"/>
                  <a:gd name="connsiteY167" fmla="*/ 4236720 h 4517136"/>
                  <a:gd name="connsiteX168" fmla="*/ 1298448 w 4194048"/>
                  <a:gd name="connsiteY168" fmla="*/ 4279392 h 4517136"/>
                  <a:gd name="connsiteX169" fmla="*/ 1365504 w 4194048"/>
                  <a:gd name="connsiteY169" fmla="*/ 4322064 h 4517136"/>
                  <a:gd name="connsiteX170" fmla="*/ 1365504 w 4194048"/>
                  <a:gd name="connsiteY170" fmla="*/ 4322064 h 4517136"/>
                  <a:gd name="connsiteX171" fmla="*/ 1402080 w 4194048"/>
                  <a:gd name="connsiteY171" fmla="*/ 4255008 h 4517136"/>
                  <a:gd name="connsiteX172" fmla="*/ 1341120 w 4194048"/>
                  <a:gd name="connsiteY172" fmla="*/ 4181856 h 4517136"/>
                  <a:gd name="connsiteX173" fmla="*/ 1310640 w 4194048"/>
                  <a:gd name="connsiteY173" fmla="*/ 4108704 h 4517136"/>
                  <a:gd name="connsiteX174" fmla="*/ 1316736 w 4194048"/>
                  <a:gd name="connsiteY174" fmla="*/ 4047744 h 4517136"/>
                  <a:gd name="connsiteX175" fmla="*/ 1377696 w 4194048"/>
                  <a:gd name="connsiteY175" fmla="*/ 4029456 h 4517136"/>
                  <a:gd name="connsiteX176" fmla="*/ 1432560 w 4194048"/>
                  <a:gd name="connsiteY176" fmla="*/ 4023360 h 4517136"/>
                  <a:gd name="connsiteX177" fmla="*/ 1438656 w 4194048"/>
                  <a:gd name="connsiteY177" fmla="*/ 3992880 h 4517136"/>
                  <a:gd name="connsiteX178" fmla="*/ 1389888 w 4194048"/>
                  <a:gd name="connsiteY178" fmla="*/ 3919728 h 4517136"/>
                  <a:gd name="connsiteX179" fmla="*/ 1377696 w 4194048"/>
                  <a:gd name="connsiteY179" fmla="*/ 3858768 h 4517136"/>
                  <a:gd name="connsiteX180" fmla="*/ 1463040 w 4194048"/>
                  <a:gd name="connsiteY180" fmla="*/ 3712464 h 4517136"/>
                  <a:gd name="connsiteX181" fmla="*/ 1444752 w 4194048"/>
                  <a:gd name="connsiteY181" fmla="*/ 3675888 h 4517136"/>
                  <a:gd name="connsiteX182" fmla="*/ 1395984 w 4194048"/>
                  <a:gd name="connsiteY182" fmla="*/ 3596640 h 4517136"/>
                  <a:gd name="connsiteX183" fmla="*/ 1395984 w 4194048"/>
                  <a:gd name="connsiteY183" fmla="*/ 3535680 h 4517136"/>
                  <a:gd name="connsiteX184" fmla="*/ 1426464 w 4194048"/>
                  <a:gd name="connsiteY184" fmla="*/ 3425952 h 4517136"/>
                  <a:gd name="connsiteX185" fmla="*/ 1487424 w 4194048"/>
                  <a:gd name="connsiteY185" fmla="*/ 3364992 h 4517136"/>
                  <a:gd name="connsiteX186" fmla="*/ 1536192 w 4194048"/>
                  <a:gd name="connsiteY186" fmla="*/ 3364992 h 4517136"/>
                  <a:gd name="connsiteX187" fmla="*/ 1603248 w 4194048"/>
                  <a:gd name="connsiteY187" fmla="*/ 3407664 h 4517136"/>
                  <a:gd name="connsiteX188" fmla="*/ 1633728 w 4194048"/>
                  <a:gd name="connsiteY188" fmla="*/ 3444240 h 4517136"/>
                  <a:gd name="connsiteX189" fmla="*/ 1694688 w 4194048"/>
                  <a:gd name="connsiteY189" fmla="*/ 3413760 h 4517136"/>
                  <a:gd name="connsiteX190" fmla="*/ 1719072 w 4194048"/>
                  <a:gd name="connsiteY190" fmla="*/ 3377184 h 4517136"/>
                  <a:gd name="connsiteX191" fmla="*/ 1706880 w 4194048"/>
                  <a:gd name="connsiteY191" fmla="*/ 3297936 h 4517136"/>
                  <a:gd name="connsiteX192" fmla="*/ 1706880 w 4194048"/>
                  <a:gd name="connsiteY192" fmla="*/ 3297936 h 4517136"/>
                  <a:gd name="connsiteX193" fmla="*/ 1706880 w 4194048"/>
                  <a:gd name="connsiteY193" fmla="*/ 3224784 h 4517136"/>
                  <a:gd name="connsiteX194" fmla="*/ 1767840 w 4194048"/>
                  <a:gd name="connsiteY194" fmla="*/ 3157728 h 4517136"/>
                  <a:gd name="connsiteX195" fmla="*/ 1865376 w 4194048"/>
                  <a:gd name="connsiteY195" fmla="*/ 3127248 h 4517136"/>
                  <a:gd name="connsiteX196" fmla="*/ 2097024 w 4194048"/>
                  <a:gd name="connsiteY196" fmla="*/ 3078480 h 4517136"/>
                  <a:gd name="connsiteX197" fmla="*/ 2182368 w 4194048"/>
                  <a:gd name="connsiteY197" fmla="*/ 3096768 h 4517136"/>
                  <a:gd name="connsiteX198" fmla="*/ 2249424 w 4194048"/>
                  <a:gd name="connsiteY198" fmla="*/ 3163824 h 4517136"/>
                  <a:gd name="connsiteX199" fmla="*/ 2292096 w 4194048"/>
                  <a:gd name="connsiteY199" fmla="*/ 3322320 h 4517136"/>
                  <a:gd name="connsiteX200" fmla="*/ 2310384 w 4194048"/>
                  <a:gd name="connsiteY200" fmla="*/ 3413760 h 4517136"/>
                  <a:gd name="connsiteX201" fmla="*/ 2334768 w 4194048"/>
                  <a:gd name="connsiteY201" fmla="*/ 3493008 h 4517136"/>
                  <a:gd name="connsiteX202" fmla="*/ 2292096 w 4194048"/>
                  <a:gd name="connsiteY202" fmla="*/ 3614928 h 4517136"/>
                  <a:gd name="connsiteX203" fmla="*/ 2237232 w 4194048"/>
                  <a:gd name="connsiteY203" fmla="*/ 3621024 h 4517136"/>
                  <a:gd name="connsiteX204" fmla="*/ 2182368 w 4194048"/>
                  <a:gd name="connsiteY204" fmla="*/ 3694176 h 4517136"/>
                  <a:gd name="connsiteX205" fmla="*/ 2231136 w 4194048"/>
                  <a:gd name="connsiteY205" fmla="*/ 3749040 h 4517136"/>
                  <a:gd name="connsiteX206" fmla="*/ 2200656 w 4194048"/>
                  <a:gd name="connsiteY206" fmla="*/ 3816096 h 4517136"/>
                  <a:gd name="connsiteX207" fmla="*/ 2157984 w 4194048"/>
                  <a:gd name="connsiteY207" fmla="*/ 3822192 h 4517136"/>
                  <a:gd name="connsiteX208" fmla="*/ 2109216 w 4194048"/>
                  <a:gd name="connsiteY208" fmla="*/ 3938016 h 4517136"/>
                  <a:gd name="connsiteX209" fmla="*/ 2090928 w 4194048"/>
                  <a:gd name="connsiteY209" fmla="*/ 4035552 h 4517136"/>
                  <a:gd name="connsiteX210" fmla="*/ 2048256 w 4194048"/>
                  <a:gd name="connsiteY210" fmla="*/ 4059936 h 4517136"/>
                  <a:gd name="connsiteX211" fmla="*/ 1969008 w 4194048"/>
                  <a:gd name="connsiteY211" fmla="*/ 4084320 h 4517136"/>
                  <a:gd name="connsiteX212" fmla="*/ 1914144 w 4194048"/>
                  <a:gd name="connsiteY212" fmla="*/ 4066032 h 4517136"/>
                  <a:gd name="connsiteX213" fmla="*/ 1877568 w 4194048"/>
                  <a:gd name="connsiteY213" fmla="*/ 4023360 h 4517136"/>
                  <a:gd name="connsiteX214" fmla="*/ 1877568 w 4194048"/>
                  <a:gd name="connsiteY214" fmla="*/ 4023360 h 4517136"/>
                  <a:gd name="connsiteX215" fmla="*/ 1798320 w 4194048"/>
                  <a:gd name="connsiteY215" fmla="*/ 4041648 h 4517136"/>
                  <a:gd name="connsiteX216" fmla="*/ 1792224 w 4194048"/>
                  <a:gd name="connsiteY216" fmla="*/ 4126992 h 4517136"/>
                  <a:gd name="connsiteX217" fmla="*/ 1822704 w 4194048"/>
                  <a:gd name="connsiteY217" fmla="*/ 4200144 h 4517136"/>
                  <a:gd name="connsiteX218" fmla="*/ 1834896 w 4194048"/>
                  <a:gd name="connsiteY218" fmla="*/ 4297680 h 4517136"/>
                  <a:gd name="connsiteX219" fmla="*/ 1840992 w 4194048"/>
                  <a:gd name="connsiteY219" fmla="*/ 4395216 h 4517136"/>
                  <a:gd name="connsiteX220" fmla="*/ 1956816 w 4194048"/>
                  <a:gd name="connsiteY220" fmla="*/ 4468368 h 4517136"/>
                  <a:gd name="connsiteX221" fmla="*/ 2090928 w 4194048"/>
                  <a:gd name="connsiteY221" fmla="*/ 4407408 h 4517136"/>
                  <a:gd name="connsiteX222" fmla="*/ 2133600 w 4194048"/>
                  <a:gd name="connsiteY222" fmla="*/ 4425696 h 4517136"/>
                  <a:gd name="connsiteX223" fmla="*/ 2249424 w 4194048"/>
                  <a:gd name="connsiteY223" fmla="*/ 4492752 h 4517136"/>
                  <a:gd name="connsiteX224" fmla="*/ 2334768 w 4194048"/>
                  <a:gd name="connsiteY224" fmla="*/ 4517136 h 4517136"/>
                  <a:gd name="connsiteX225" fmla="*/ 2383536 w 4194048"/>
                  <a:gd name="connsiteY225" fmla="*/ 4468368 h 4517136"/>
                  <a:gd name="connsiteX226" fmla="*/ 2493264 w 4194048"/>
                  <a:gd name="connsiteY226" fmla="*/ 4468368 h 4517136"/>
                  <a:gd name="connsiteX227" fmla="*/ 2535936 w 4194048"/>
                  <a:gd name="connsiteY227" fmla="*/ 4309872 h 4517136"/>
                  <a:gd name="connsiteX228" fmla="*/ 2602992 w 4194048"/>
                  <a:gd name="connsiteY228" fmla="*/ 4273296 h 4517136"/>
                  <a:gd name="connsiteX229" fmla="*/ 2723388 w 4194048"/>
                  <a:gd name="connsiteY229" fmla="*/ 4338066 h 4517136"/>
                  <a:gd name="connsiteX230" fmla="*/ 2810256 w 4194048"/>
                  <a:gd name="connsiteY230" fmla="*/ 4358640 h 4517136"/>
                  <a:gd name="connsiteX231" fmla="*/ 2821686 w 4194048"/>
                  <a:gd name="connsiteY231" fmla="*/ 4377690 h 4517136"/>
                  <a:gd name="connsiteX232" fmla="*/ 2893314 w 4194048"/>
                  <a:gd name="connsiteY232" fmla="*/ 4306824 h 4517136"/>
                  <a:gd name="connsiteX233" fmla="*/ 2962656 w 4194048"/>
                  <a:gd name="connsiteY233" fmla="*/ 4291584 h 4517136"/>
                  <a:gd name="connsiteX234" fmla="*/ 3011424 w 4194048"/>
                  <a:gd name="connsiteY234" fmla="*/ 4297680 h 4517136"/>
                  <a:gd name="connsiteX235" fmla="*/ 2993136 w 4194048"/>
                  <a:gd name="connsiteY235" fmla="*/ 4267200 h 4517136"/>
                  <a:gd name="connsiteX236" fmla="*/ 2944368 w 4194048"/>
                  <a:gd name="connsiteY236" fmla="*/ 4212336 h 4517136"/>
                  <a:gd name="connsiteX237" fmla="*/ 2962656 w 4194048"/>
                  <a:gd name="connsiteY237" fmla="*/ 4169664 h 4517136"/>
                  <a:gd name="connsiteX238" fmla="*/ 3090672 w 4194048"/>
                  <a:gd name="connsiteY238" fmla="*/ 4120896 h 4517136"/>
                  <a:gd name="connsiteX239" fmla="*/ 3176016 w 4194048"/>
                  <a:gd name="connsiteY239" fmla="*/ 4066032 h 4517136"/>
                  <a:gd name="connsiteX240" fmla="*/ 3261360 w 4194048"/>
                  <a:gd name="connsiteY240" fmla="*/ 4072128 h 4517136"/>
                  <a:gd name="connsiteX241" fmla="*/ 3407664 w 4194048"/>
                  <a:gd name="connsiteY241" fmla="*/ 4090416 h 4517136"/>
                  <a:gd name="connsiteX242" fmla="*/ 3486912 w 4194048"/>
                  <a:gd name="connsiteY242" fmla="*/ 4139184 h 4517136"/>
                  <a:gd name="connsiteX243" fmla="*/ 3480816 w 4194048"/>
                  <a:gd name="connsiteY243" fmla="*/ 4206240 h 4517136"/>
                  <a:gd name="connsiteX244" fmla="*/ 3480816 w 4194048"/>
                  <a:gd name="connsiteY244" fmla="*/ 4206240 h 4517136"/>
                  <a:gd name="connsiteX245" fmla="*/ 3488817 w 4194048"/>
                  <a:gd name="connsiteY245" fmla="*/ 4254627 h 4517136"/>
                  <a:gd name="connsiteX246" fmla="*/ 3553968 w 4194048"/>
                  <a:gd name="connsiteY246" fmla="*/ 4236720 h 4517136"/>
                  <a:gd name="connsiteX247" fmla="*/ 3645408 w 4194048"/>
                  <a:gd name="connsiteY247" fmla="*/ 4194048 h 4517136"/>
                  <a:gd name="connsiteX248" fmla="*/ 3718560 w 4194048"/>
                  <a:gd name="connsiteY248" fmla="*/ 4187952 h 4517136"/>
                  <a:gd name="connsiteX249" fmla="*/ 3835908 w 4194048"/>
                  <a:gd name="connsiteY249" fmla="*/ 4246245 h 4517136"/>
                  <a:gd name="connsiteX250" fmla="*/ 3895344 w 4194048"/>
                  <a:gd name="connsiteY250" fmla="*/ 4267200 h 4517136"/>
                  <a:gd name="connsiteX251" fmla="*/ 3913632 w 4194048"/>
                  <a:gd name="connsiteY251" fmla="*/ 4261104 h 4517136"/>
                  <a:gd name="connsiteX252" fmla="*/ 3913632 w 4194048"/>
                  <a:gd name="connsiteY252" fmla="*/ 4200144 h 4517136"/>
                  <a:gd name="connsiteX253" fmla="*/ 3968496 w 4194048"/>
                  <a:gd name="connsiteY253" fmla="*/ 4120896 h 4517136"/>
                  <a:gd name="connsiteX254" fmla="*/ 3980688 w 4194048"/>
                  <a:gd name="connsiteY254" fmla="*/ 4035552 h 4517136"/>
                  <a:gd name="connsiteX255" fmla="*/ 4023360 w 4194048"/>
                  <a:gd name="connsiteY255" fmla="*/ 3889248 h 4517136"/>
                  <a:gd name="connsiteX256" fmla="*/ 4059936 w 4194048"/>
                  <a:gd name="connsiteY256" fmla="*/ 3694176 h 4517136"/>
                  <a:gd name="connsiteX257" fmla="*/ 4102608 w 4194048"/>
                  <a:gd name="connsiteY257" fmla="*/ 3456432 h 4517136"/>
                  <a:gd name="connsiteX258" fmla="*/ 4145280 w 4194048"/>
                  <a:gd name="connsiteY258" fmla="*/ 3304032 h 4517136"/>
                  <a:gd name="connsiteX259" fmla="*/ 4175760 w 4194048"/>
                  <a:gd name="connsiteY259" fmla="*/ 3194304 h 4517136"/>
                  <a:gd name="connsiteX260" fmla="*/ 4194048 w 4194048"/>
                  <a:gd name="connsiteY260" fmla="*/ 3133344 h 4517136"/>
                  <a:gd name="connsiteX261" fmla="*/ 4175760 w 4194048"/>
                  <a:gd name="connsiteY261" fmla="*/ 3035808 h 4517136"/>
                  <a:gd name="connsiteX262" fmla="*/ 4163568 w 4194048"/>
                  <a:gd name="connsiteY262" fmla="*/ 2956560 h 4517136"/>
                  <a:gd name="connsiteX263" fmla="*/ 4139184 w 4194048"/>
                  <a:gd name="connsiteY263" fmla="*/ 2913888 h 4517136"/>
                  <a:gd name="connsiteX264" fmla="*/ 4096512 w 4194048"/>
                  <a:gd name="connsiteY264" fmla="*/ 2944368 h 4517136"/>
                  <a:gd name="connsiteX265" fmla="*/ 4059936 w 4194048"/>
                  <a:gd name="connsiteY265" fmla="*/ 3048000 h 4517136"/>
                  <a:gd name="connsiteX266" fmla="*/ 3998976 w 4194048"/>
                  <a:gd name="connsiteY266" fmla="*/ 3127248 h 4517136"/>
                  <a:gd name="connsiteX267" fmla="*/ 3925824 w 4194048"/>
                  <a:gd name="connsiteY267" fmla="*/ 3182112 h 4517136"/>
                  <a:gd name="connsiteX268" fmla="*/ 3858768 w 4194048"/>
                  <a:gd name="connsiteY268" fmla="*/ 3182112 h 4517136"/>
                  <a:gd name="connsiteX269" fmla="*/ 3822192 w 4194048"/>
                  <a:gd name="connsiteY269" fmla="*/ 3102864 h 4517136"/>
                  <a:gd name="connsiteX270" fmla="*/ 3834384 w 4194048"/>
                  <a:gd name="connsiteY270" fmla="*/ 2999232 h 4517136"/>
                  <a:gd name="connsiteX271" fmla="*/ 3852672 w 4194048"/>
                  <a:gd name="connsiteY271" fmla="*/ 2901696 h 4517136"/>
                  <a:gd name="connsiteX272" fmla="*/ 3779520 w 4194048"/>
                  <a:gd name="connsiteY272" fmla="*/ 2761488 h 4517136"/>
                  <a:gd name="connsiteX273" fmla="*/ 3718560 w 4194048"/>
                  <a:gd name="connsiteY273" fmla="*/ 2627376 h 4517136"/>
                  <a:gd name="connsiteX274" fmla="*/ 3742944 w 4194048"/>
                  <a:gd name="connsiteY274" fmla="*/ 2542032 h 4517136"/>
                  <a:gd name="connsiteX275" fmla="*/ 3742944 w 4194048"/>
                  <a:gd name="connsiteY275" fmla="*/ 2468880 h 4517136"/>
                  <a:gd name="connsiteX276" fmla="*/ 3725799 w 4194048"/>
                  <a:gd name="connsiteY276" fmla="*/ 2240661 h 4517136"/>
                  <a:gd name="connsiteX277" fmla="*/ 3749421 w 4194048"/>
                  <a:gd name="connsiteY277" fmla="*/ 2169033 h 4517136"/>
                  <a:gd name="connsiteX278" fmla="*/ 3834003 w 4194048"/>
                  <a:gd name="connsiteY278" fmla="*/ 2026539 h 4517136"/>
                  <a:gd name="connsiteX279" fmla="*/ 3879342 w 4194048"/>
                  <a:gd name="connsiteY279" fmla="*/ 1925574 h 4517136"/>
                  <a:gd name="connsiteX280" fmla="*/ 3880104 w 4194048"/>
                  <a:gd name="connsiteY280" fmla="*/ 1745361 h 4517136"/>
                  <a:gd name="connsiteX281" fmla="*/ 3895344 w 4194048"/>
                  <a:gd name="connsiteY281" fmla="*/ 1627632 h 4517136"/>
                  <a:gd name="connsiteX0" fmla="*/ 3895344 w 4194048"/>
                  <a:gd name="connsiteY0" fmla="*/ 1627632 h 4517136"/>
                  <a:gd name="connsiteX1" fmla="*/ 3858768 w 4194048"/>
                  <a:gd name="connsiteY1" fmla="*/ 1548384 h 4517136"/>
                  <a:gd name="connsiteX2" fmla="*/ 3852672 w 4194048"/>
                  <a:gd name="connsiteY2" fmla="*/ 1487424 h 4517136"/>
                  <a:gd name="connsiteX3" fmla="*/ 3828288 w 4194048"/>
                  <a:gd name="connsiteY3" fmla="*/ 1438656 h 4517136"/>
                  <a:gd name="connsiteX4" fmla="*/ 3785616 w 4194048"/>
                  <a:gd name="connsiteY4" fmla="*/ 1408176 h 4517136"/>
                  <a:gd name="connsiteX5" fmla="*/ 3749040 w 4194048"/>
                  <a:gd name="connsiteY5" fmla="*/ 1395984 h 4517136"/>
                  <a:gd name="connsiteX6" fmla="*/ 3706368 w 4194048"/>
                  <a:gd name="connsiteY6" fmla="*/ 1426464 h 4517136"/>
                  <a:gd name="connsiteX7" fmla="*/ 3706368 w 4194048"/>
                  <a:gd name="connsiteY7" fmla="*/ 1426464 h 4517136"/>
                  <a:gd name="connsiteX8" fmla="*/ 3535680 w 4194048"/>
                  <a:gd name="connsiteY8" fmla="*/ 1365504 h 4517136"/>
                  <a:gd name="connsiteX9" fmla="*/ 3499104 w 4194048"/>
                  <a:gd name="connsiteY9" fmla="*/ 1322832 h 4517136"/>
                  <a:gd name="connsiteX10" fmla="*/ 3511296 w 4194048"/>
                  <a:gd name="connsiteY10" fmla="*/ 1255776 h 4517136"/>
                  <a:gd name="connsiteX11" fmla="*/ 3480816 w 4194048"/>
                  <a:gd name="connsiteY11" fmla="*/ 1158240 h 4517136"/>
                  <a:gd name="connsiteX12" fmla="*/ 3450336 w 4194048"/>
                  <a:gd name="connsiteY12" fmla="*/ 1085088 h 4517136"/>
                  <a:gd name="connsiteX13" fmla="*/ 3462528 w 4194048"/>
                  <a:gd name="connsiteY13" fmla="*/ 1011936 h 4517136"/>
                  <a:gd name="connsiteX14" fmla="*/ 3505200 w 4194048"/>
                  <a:gd name="connsiteY14" fmla="*/ 957072 h 4517136"/>
                  <a:gd name="connsiteX15" fmla="*/ 3517392 w 4194048"/>
                  <a:gd name="connsiteY15" fmla="*/ 920496 h 4517136"/>
                  <a:gd name="connsiteX16" fmla="*/ 3517392 w 4194048"/>
                  <a:gd name="connsiteY16" fmla="*/ 920496 h 4517136"/>
                  <a:gd name="connsiteX17" fmla="*/ 3499104 w 4194048"/>
                  <a:gd name="connsiteY17" fmla="*/ 865632 h 4517136"/>
                  <a:gd name="connsiteX18" fmla="*/ 3505200 w 4194048"/>
                  <a:gd name="connsiteY18" fmla="*/ 816864 h 4517136"/>
                  <a:gd name="connsiteX19" fmla="*/ 3486912 w 4194048"/>
                  <a:gd name="connsiteY19" fmla="*/ 786384 h 4517136"/>
                  <a:gd name="connsiteX20" fmla="*/ 3438144 w 4194048"/>
                  <a:gd name="connsiteY20" fmla="*/ 804672 h 4517136"/>
                  <a:gd name="connsiteX21" fmla="*/ 3389376 w 4194048"/>
                  <a:gd name="connsiteY21" fmla="*/ 816864 h 4517136"/>
                  <a:gd name="connsiteX22" fmla="*/ 3291840 w 4194048"/>
                  <a:gd name="connsiteY22" fmla="*/ 786384 h 4517136"/>
                  <a:gd name="connsiteX23" fmla="*/ 3230880 w 4194048"/>
                  <a:gd name="connsiteY23" fmla="*/ 737616 h 4517136"/>
                  <a:gd name="connsiteX24" fmla="*/ 3206496 w 4194048"/>
                  <a:gd name="connsiteY24" fmla="*/ 664464 h 4517136"/>
                  <a:gd name="connsiteX25" fmla="*/ 3133344 w 4194048"/>
                  <a:gd name="connsiteY25" fmla="*/ 615696 h 4517136"/>
                  <a:gd name="connsiteX26" fmla="*/ 3072384 w 4194048"/>
                  <a:gd name="connsiteY26" fmla="*/ 548640 h 4517136"/>
                  <a:gd name="connsiteX27" fmla="*/ 3035808 w 4194048"/>
                  <a:gd name="connsiteY27" fmla="*/ 420624 h 4517136"/>
                  <a:gd name="connsiteX28" fmla="*/ 3037332 w 4194048"/>
                  <a:gd name="connsiteY28" fmla="*/ 353568 h 4517136"/>
                  <a:gd name="connsiteX29" fmla="*/ 3076194 w 4194048"/>
                  <a:gd name="connsiteY29" fmla="*/ 283845 h 4517136"/>
                  <a:gd name="connsiteX30" fmla="*/ 3115056 w 4194048"/>
                  <a:gd name="connsiteY30" fmla="*/ 249936 h 4517136"/>
                  <a:gd name="connsiteX31" fmla="*/ 3139440 w 4194048"/>
                  <a:gd name="connsiteY31" fmla="*/ 243840 h 4517136"/>
                  <a:gd name="connsiteX32" fmla="*/ 3212592 w 4194048"/>
                  <a:gd name="connsiteY32" fmla="*/ 268224 h 4517136"/>
                  <a:gd name="connsiteX33" fmla="*/ 3267456 w 4194048"/>
                  <a:gd name="connsiteY33" fmla="*/ 249936 h 4517136"/>
                  <a:gd name="connsiteX34" fmla="*/ 3273552 w 4194048"/>
                  <a:gd name="connsiteY34" fmla="*/ 219456 h 4517136"/>
                  <a:gd name="connsiteX35" fmla="*/ 3163824 w 4194048"/>
                  <a:gd name="connsiteY35" fmla="*/ 170688 h 4517136"/>
                  <a:gd name="connsiteX36" fmla="*/ 3115056 w 4194048"/>
                  <a:gd name="connsiteY36" fmla="*/ 146304 h 4517136"/>
                  <a:gd name="connsiteX37" fmla="*/ 3072384 w 4194048"/>
                  <a:gd name="connsiteY37" fmla="*/ 158496 h 4517136"/>
                  <a:gd name="connsiteX38" fmla="*/ 3035808 w 4194048"/>
                  <a:gd name="connsiteY38" fmla="*/ 207264 h 4517136"/>
                  <a:gd name="connsiteX39" fmla="*/ 2980944 w 4194048"/>
                  <a:gd name="connsiteY39" fmla="*/ 207264 h 4517136"/>
                  <a:gd name="connsiteX40" fmla="*/ 2822448 w 4194048"/>
                  <a:gd name="connsiteY40" fmla="*/ 176784 h 4517136"/>
                  <a:gd name="connsiteX41" fmla="*/ 2761488 w 4194048"/>
                  <a:gd name="connsiteY41" fmla="*/ 170688 h 4517136"/>
                  <a:gd name="connsiteX42" fmla="*/ 2700528 w 4194048"/>
                  <a:gd name="connsiteY42" fmla="*/ 152400 h 4517136"/>
                  <a:gd name="connsiteX43" fmla="*/ 2688336 w 4194048"/>
                  <a:gd name="connsiteY43" fmla="*/ 140208 h 4517136"/>
                  <a:gd name="connsiteX44" fmla="*/ 2651760 w 4194048"/>
                  <a:gd name="connsiteY44" fmla="*/ 182880 h 4517136"/>
                  <a:gd name="connsiteX45" fmla="*/ 2633472 w 4194048"/>
                  <a:gd name="connsiteY45" fmla="*/ 188976 h 4517136"/>
                  <a:gd name="connsiteX46" fmla="*/ 2572512 w 4194048"/>
                  <a:gd name="connsiteY46" fmla="*/ 195072 h 4517136"/>
                  <a:gd name="connsiteX47" fmla="*/ 2554224 w 4194048"/>
                  <a:gd name="connsiteY47" fmla="*/ 140208 h 4517136"/>
                  <a:gd name="connsiteX48" fmla="*/ 2535936 w 4194048"/>
                  <a:gd name="connsiteY48" fmla="*/ 97536 h 4517136"/>
                  <a:gd name="connsiteX49" fmla="*/ 2493264 w 4194048"/>
                  <a:gd name="connsiteY49" fmla="*/ 73152 h 4517136"/>
                  <a:gd name="connsiteX50" fmla="*/ 2468880 w 4194048"/>
                  <a:gd name="connsiteY50" fmla="*/ 36576 h 4517136"/>
                  <a:gd name="connsiteX51" fmla="*/ 2456688 w 4194048"/>
                  <a:gd name="connsiteY51" fmla="*/ 0 h 4517136"/>
                  <a:gd name="connsiteX52" fmla="*/ 2426208 w 4194048"/>
                  <a:gd name="connsiteY52" fmla="*/ 0 h 4517136"/>
                  <a:gd name="connsiteX53" fmla="*/ 2292096 w 4194048"/>
                  <a:gd name="connsiteY53" fmla="*/ 30480 h 4517136"/>
                  <a:gd name="connsiteX54" fmla="*/ 2292096 w 4194048"/>
                  <a:gd name="connsiteY54" fmla="*/ 60960 h 4517136"/>
                  <a:gd name="connsiteX55" fmla="*/ 2316480 w 4194048"/>
                  <a:gd name="connsiteY55" fmla="*/ 109728 h 4517136"/>
                  <a:gd name="connsiteX56" fmla="*/ 2328672 w 4194048"/>
                  <a:gd name="connsiteY56" fmla="*/ 164592 h 4517136"/>
                  <a:gd name="connsiteX57" fmla="*/ 2298192 w 4194048"/>
                  <a:gd name="connsiteY57" fmla="*/ 243840 h 4517136"/>
                  <a:gd name="connsiteX58" fmla="*/ 2261616 w 4194048"/>
                  <a:gd name="connsiteY58" fmla="*/ 286512 h 4517136"/>
                  <a:gd name="connsiteX59" fmla="*/ 2206752 w 4194048"/>
                  <a:gd name="connsiteY59" fmla="*/ 292608 h 4517136"/>
                  <a:gd name="connsiteX60" fmla="*/ 2072640 w 4194048"/>
                  <a:gd name="connsiteY60" fmla="*/ 243840 h 4517136"/>
                  <a:gd name="connsiteX61" fmla="*/ 2042160 w 4194048"/>
                  <a:gd name="connsiteY61" fmla="*/ 237744 h 4517136"/>
                  <a:gd name="connsiteX62" fmla="*/ 1999488 w 4194048"/>
                  <a:gd name="connsiteY62" fmla="*/ 262128 h 4517136"/>
                  <a:gd name="connsiteX63" fmla="*/ 1944624 w 4194048"/>
                  <a:gd name="connsiteY63" fmla="*/ 262128 h 4517136"/>
                  <a:gd name="connsiteX64" fmla="*/ 1908048 w 4194048"/>
                  <a:gd name="connsiteY64" fmla="*/ 316992 h 4517136"/>
                  <a:gd name="connsiteX65" fmla="*/ 1847088 w 4194048"/>
                  <a:gd name="connsiteY65" fmla="*/ 365760 h 4517136"/>
                  <a:gd name="connsiteX66" fmla="*/ 1749552 w 4194048"/>
                  <a:gd name="connsiteY66" fmla="*/ 414528 h 4517136"/>
                  <a:gd name="connsiteX67" fmla="*/ 1652016 w 4194048"/>
                  <a:gd name="connsiteY67" fmla="*/ 487680 h 4517136"/>
                  <a:gd name="connsiteX68" fmla="*/ 1578864 w 4194048"/>
                  <a:gd name="connsiteY68" fmla="*/ 530352 h 4517136"/>
                  <a:gd name="connsiteX69" fmla="*/ 1536192 w 4194048"/>
                  <a:gd name="connsiteY69" fmla="*/ 609600 h 4517136"/>
                  <a:gd name="connsiteX70" fmla="*/ 1524000 w 4194048"/>
                  <a:gd name="connsiteY70" fmla="*/ 672846 h 4517136"/>
                  <a:gd name="connsiteX71" fmla="*/ 1505712 w 4194048"/>
                  <a:gd name="connsiteY71" fmla="*/ 707517 h 4517136"/>
                  <a:gd name="connsiteX72" fmla="*/ 1536192 w 4194048"/>
                  <a:gd name="connsiteY72" fmla="*/ 731520 h 4517136"/>
                  <a:gd name="connsiteX73" fmla="*/ 1566672 w 4194048"/>
                  <a:gd name="connsiteY73" fmla="*/ 780288 h 4517136"/>
                  <a:gd name="connsiteX74" fmla="*/ 1554480 w 4194048"/>
                  <a:gd name="connsiteY74" fmla="*/ 847344 h 4517136"/>
                  <a:gd name="connsiteX75" fmla="*/ 1499616 w 4194048"/>
                  <a:gd name="connsiteY75" fmla="*/ 914400 h 4517136"/>
                  <a:gd name="connsiteX76" fmla="*/ 1420368 w 4194048"/>
                  <a:gd name="connsiteY76" fmla="*/ 950976 h 4517136"/>
                  <a:gd name="connsiteX77" fmla="*/ 1283970 w 4194048"/>
                  <a:gd name="connsiteY77" fmla="*/ 957834 h 4517136"/>
                  <a:gd name="connsiteX78" fmla="*/ 1207008 w 4194048"/>
                  <a:gd name="connsiteY78" fmla="*/ 963168 h 4517136"/>
                  <a:gd name="connsiteX79" fmla="*/ 1194816 w 4194048"/>
                  <a:gd name="connsiteY79" fmla="*/ 932688 h 4517136"/>
                  <a:gd name="connsiteX80" fmla="*/ 1200531 w 4194048"/>
                  <a:gd name="connsiteY80" fmla="*/ 877062 h 4517136"/>
                  <a:gd name="connsiteX81" fmla="*/ 1158240 w 4194048"/>
                  <a:gd name="connsiteY81" fmla="*/ 859536 h 4517136"/>
                  <a:gd name="connsiteX82" fmla="*/ 1103376 w 4194048"/>
                  <a:gd name="connsiteY82" fmla="*/ 822960 h 4517136"/>
                  <a:gd name="connsiteX83" fmla="*/ 1078992 w 4194048"/>
                  <a:gd name="connsiteY83" fmla="*/ 774192 h 4517136"/>
                  <a:gd name="connsiteX84" fmla="*/ 1030224 w 4194048"/>
                  <a:gd name="connsiteY84" fmla="*/ 780288 h 4517136"/>
                  <a:gd name="connsiteX85" fmla="*/ 999744 w 4194048"/>
                  <a:gd name="connsiteY85" fmla="*/ 822960 h 4517136"/>
                  <a:gd name="connsiteX86" fmla="*/ 987552 w 4194048"/>
                  <a:gd name="connsiteY86" fmla="*/ 871728 h 4517136"/>
                  <a:gd name="connsiteX87" fmla="*/ 969264 w 4194048"/>
                  <a:gd name="connsiteY87" fmla="*/ 920496 h 4517136"/>
                  <a:gd name="connsiteX88" fmla="*/ 926592 w 4194048"/>
                  <a:gd name="connsiteY88" fmla="*/ 926592 h 4517136"/>
                  <a:gd name="connsiteX89" fmla="*/ 829056 w 4194048"/>
                  <a:gd name="connsiteY89" fmla="*/ 914400 h 4517136"/>
                  <a:gd name="connsiteX90" fmla="*/ 755904 w 4194048"/>
                  <a:gd name="connsiteY90" fmla="*/ 877824 h 4517136"/>
                  <a:gd name="connsiteX91" fmla="*/ 731520 w 4194048"/>
                  <a:gd name="connsiteY91" fmla="*/ 902208 h 4517136"/>
                  <a:gd name="connsiteX92" fmla="*/ 713232 w 4194048"/>
                  <a:gd name="connsiteY92" fmla="*/ 932688 h 4517136"/>
                  <a:gd name="connsiteX93" fmla="*/ 694944 w 4194048"/>
                  <a:gd name="connsiteY93" fmla="*/ 932688 h 4517136"/>
                  <a:gd name="connsiteX94" fmla="*/ 640080 w 4194048"/>
                  <a:gd name="connsiteY94" fmla="*/ 926592 h 4517136"/>
                  <a:gd name="connsiteX95" fmla="*/ 597408 w 4194048"/>
                  <a:gd name="connsiteY95" fmla="*/ 1005840 h 4517136"/>
                  <a:gd name="connsiteX96" fmla="*/ 609600 w 4194048"/>
                  <a:gd name="connsiteY96" fmla="*/ 1054608 h 4517136"/>
                  <a:gd name="connsiteX97" fmla="*/ 658368 w 4194048"/>
                  <a:gd name="connsiteY97" fmla="*/ 1103376 h 4517136"/>
                  <a:gd name="connsiteX98" fmla="*/ 670560 w 4194048"/>
                  <a:gd name="connsiteY98" fmla="*/ 1176528 h 4517136"/>
                  <a:gd name="connsiteX99" fmla="*/ 670560 w 4194048"/>
                  <a:gd name="connsiteY99" fmla="*/ 1176528 h 4517136"/>
                  <a:gd name="connsiteX100" fmla="*/ 591312 w 4194048"/>
                  <a:gd name="connsiteY100" fmla="*/ 1225296 h 4517136"/>
                  <a:gd name="connsiteX101" fmla="*/ 505968 w 4194048"/>
                  <a:gd name="connsiteY101" fmla="*/ 1213104 h 4517136"/>
                  <a:gd name="connsiteX102" fmla="*/ 420624 w 4194048"/>
                  <a:gd name="connsiteY102" fmla="*/ 1176528 h 4517136"/>
                  <a:gd name="connsiteX103" fmla="*/ 390144 w 4194048"/>
                  <a:gd name="connsiteY103" fmla="*/ 1194816 h 4517136"/>
                  <a:gd name="connsiteX104" fmla="*/ 371856 w 4194048"/>
                  <a:gd name="connsiteY104" fmla="*/ 1255776 h 4517136"/>
                  <a:gd name="connsiteX105" fmla="*/ 329184 w 4194048"/>
                  <a:gd name="connsiteY105" fmla="*/ 1292352 h 4517136"/>
                  <a:gd name="connsiteX106" fmla="*/ 201168 w 4194048"/>
                  <a:gd name="connsiteY106" fmla="*/ 1304544 h 4517136"/>
                  <a:gd name="connsiteX107" fmla="*/ 188976 w 4194048"/>
                  <a:gd name="connsiteY107" fmla="*/ 1335024 h 4517136"/>
                  <a:gd name="connsiteX108" fmla="*/ 213360 w 4194048"/>
                  <a:gd name="connsiteY108" fmla="*/ 1402080 h 4517136"/>
                  <a:gd name="connsiteX109" fmla="*/ 207264 w 4194048"/>
                  <a:gd name="connsiteY109" fmla="*/ 1463040 h 4517136"/>
                  <a:gd name="connsiteX110" fmla="*/ 97536 w 4194048"/>
                  <a:gd name="connsiteY110" fmla="*/ 1493520 h 4517136"/>
                  <a:gd name="connsiteX111" fmla="*/ 36576 w 4194048"/>
                  <a:gd name="connsiteY111" fmla="*/ 1524000 h 4517136"/>
                  <a:gd name="connsiteX112" fmla="*/ 0 w 4194048"/>
                  <a:gd name="connsiteY112" fmla="*/ 1548384 h 4517136"/>
                  <a:gd name="connsiteX113" fmla="*/ 91440 w 4194048"/>
                  <a:gd name="connsiteY113" fmla="*/ 1591056 h 4517136"/>
                  <a:gd name="connsiteX114" fmla="*/ 170688 w 4194048"/>
                  <a:gd name="connsiteY114" fmla="*/ 1615440 h 4517136"/>
                  <a:gd name="connsiteX115" fmla="*/ 195072 w 4194048"/>
                  <a:gd name="connsiteY115" fmla="*/ 1658112 h 4517136"/>
                  <a:gd name="connsiteX116" fmla="*/ 231648 w 4194048"/>
                  <a:gd name="connsiteY116" fmla="*/ 1700784 h 4517136"/>
                  <a:gd name="connsiteX117" fmla="*/ 268224 w 4194048"/>
                  <a:gd name="connsiteY117" fmla="*/ 1755648 h 4517136"/>
                  <a:gd name="connsiteX118" fmla="*/ 237744 w 4194048"/>
                  <a:gd name="connsiteY118" fmla="*/ 1810512 h 4517136"/>
                  <a:gd name="connsiteX119" fmla="*/ 188976 w 4194048"/>
                  <a:gd name="connsiteY119" fmla="*/ 1840992 h 4517136"/>
                  <a:gd name="connsiteX120" fmla="*/ 207264 w 4194048"/>
                  <a:gd name="connsiteY120" fmla="*/ 1901952 h 4517136"/>
                  <a:gd name="connsiteX121" fmla="*/ 213360 w 4194048"/>
                  <a:gd name="connsiteY121" fmla="*/ 2011680 h 4517136"/>
                  <a:gd name="connsiteX122" fmla="*/ 207264 w 4194048"/>
                  <a:gd name="connsiteY122" fmla="*/ 2090928 h 4517136"/>
                  <a:gd name="connsiteX123" fmla="*/ 188976 w 4194048"/>
                  <a:gd name="connsiteY123" fmla="*/ 2139696 h 4517136"/>
                  <a:gd name="connsiteX124" fmla="*/ 219456 w 4194048"/>
                  <a:gd name="connsiteY124" fmla="*/ 2206752 h 4517136"/>
                  <a:gd name="connsiteX125" fmla="*/ 213360 w 4194048"/>
                  <a:gd name="connsiteY125" fmla="*/ 2273808 h 4517136"/>
                  <a:gd name="connsiteX126" fmla="*/ 146304 w 4194048"/>
                  <a:gd name="connsiteY126" fmla="*/ 2316480 h 4517136"/>
                  <a:gd name="connsiteX127" fmla="*/ 121920 w 4194048"/>
                  <a:gd name="connsiteY127" fmla="*/ 2353056 h 4517136"/>
                  <a:gd name="connsiteX128" fmla="*/ 115824 w 4194048"/>
                  <a:gd name="connsiteY128" fmla="*/ 2432304 h 4517136"/>
                  <a:gd name="connsiteX129" fmla="*/ 152400 w 4194048"/>
                  <a:gd name="connsiteY129" fmla="*/ 2456688 h 4517136"/>
                  <a:gd name="connsiteX130" fmla="*/ 176784 w 4194048"/>
                  <a:gd name="connsiteY130" fmla="*/ 2414016 h 4517136"/>
                  <a:gd name="connsiteX131" fmla="*/ 249936 w 4194048"/>
                  <a:gd name="connsiteY131" fmla="*/ 2426208 h 4517136"/>
                  <a:gd name="connsiteX132" fmla="*/ 365760 w 4194048"/>
                  <a:gd name="connsiteY132" fmla="*/ 2517648 h 4517136"/>
                  <a:gd name="connsiteX133" fmla="*/ 420624 w 4194048"/>
                  <a:gd name="connsiteY133" fmla="*/ 2511552 h 4517136"/>
                  <a:gd name="connsiteX134" fmla="*/ 493776 w 4194048"/>
                  <a:gd name="connsiteY134" fmla="*/ 2487168 h 4517136"/>
                  <a:gd name="connsiteX135" fmla="*/ 548640 w 4194048"/>
                  <a:gd name="connsiteY135" fmla="*/ 2474976 h 4517136"/>
                  <a:gd name="connsiteX136" fmla="*/ 579120 w 4194048"/>
                  <a:gd name="connsiteY136" fmla="*/ 2535936 h 4517136"/>
                  <a:gd name="connsiteX137" fmla="*/ 591312 w 4194048"/>
                  <a:gd name="connsiteY137" fmla="*/ 2602992 h 4517136"/>
                  <a:gd name="connsiteX138" fmla="*/ 633984 w 4194048"/>
                  <a:gd name="connsiteY138" fmla="*/ 2657856 h 4517136"/>
                  <a:gd name="connsiteX139" fmla="*/ 640080 w 4194048"/>
                  <a:gd name="connsiteY139" fmla="*/ 2724912 h 4517136"/>
                  <a:gd name="connsiteX140" fmla="*/ 591312 w 4194048"/>
                  <a:gd name="connsiteY140" fmla="*/ 2737104 h 4517136"/>
                  <a:gd name="connsiteX141" fmla="*/ 499872 w 4194048"/>
                  <a:gd name="connsiteY141" fmla="*/ 2718816 h 4517136"/>
                  <a:gd name="connsiteX142" fmla="*/ 475488 w 4194048"/>
                  <a:gd name="connsiteY142" fmla="*/ 2761488 h 4517136"/>
                  <a:gd name="connsiteX143" fmla="*/ 475488 w 4194048"/>
                  <a:gd name="connsiteY143" fmla="*/ 2761488 h 4517136"/>
                  <a:gd name="connsiteX144" fmla="*/ 493776 w 4194048"/>
                  <a:gd name="connsiteY144" fmla="*/ 2871216 h 4517136"/>
                  <a:gd name="connsiteX145" fmla="*/ 469392 w 4194048"/>
                  <a:gd name="connsiteY145" fmla="*/ 2926080 h 4517136"/>
                  <a:gd name="connsiteX146" fmla="*/ 402336 w 4194048"/>
                  <a:gd name="connsiteY146" fmla="*/ 2962656 h 4517136"/>
                  <a:gd name="connsiteX147" fmla="*/ 390144 w 4194048"/>
                  <a:gd name="connsiteY147" fmla="*/ 3054096 h 4517136"/>
                  <a:gd name="connsiteX148" fmla="*/ 347472 w 4194048"/>
                  <a:gd name="connsiteY148" fmla="*/ 3145536 h 4517136"/>
                  <a:gd name="connsiteX149" fmla="*/ 298704 w 4194048"/>
                  <a:gd name="connsiteY149" fmla="*/ 3176016 h 4517136"/>
                  <a:gd name="connsiteX150" fmla="*/ 249936 w 4194048"/>
                  <a:gd name="connsiteY150" fmla="*/ 3169920 h 4517136"/>
                  <a:gd name="connsiteX151" fmla="*/ 329184 w 4194048"/>
                  <a:gd name="connsiteY151" fmla="*/ 3291840 h 4517136"/>
                  <a:gd name="connsiteX152" fmla="*/ 359664 w 4194048"/>
                  <a:gd name="connsiteY152" fmla="*/ 3407664 h 4517136"/>
                  <a:gd name="connsiteX153" fmla="*/ 359664 w 4194048"/>
                  <a:gd name="connsiteY153" fmla="*/ 3444240 h 4517136"/>
                  <a:gd name="connsiteX154" fmla="*/ 323088 w 4194048"/>
                  <a:gd name="connsiteY154" fmla="*/ 3493008 h 4517136"/>
                  <a:gd name="connsiteX155" fmla="*/ 371856 w 4194048"/>
                  <a:gd name="connsiteY155" fmla="*/ 3596640 h 4517136"/>
                  <a:gd name="connsiteX156" fmla="*/ 432816 w 4194048"/>
                  <a:gd name="connsiteY156" fmla="*/ 3633216 h 4517136"/>
                  <a:gd name="connsiteX157" fmla="*/ 621792 w 4194048"/>
                  <a:gd name="connsiteY157" fmla="*/ 3675888 h 4517136"/>
                  <a:gd name="connsiteX158" fmla="*/ 786384 w 4194048"/>
                  <a:gd name="connsiteY158" fmla="*/ 3736848 h 4517136"/>
                  <a:gd name="connsiteX159" fmla="*/ 841248 w 4194048"/>
                  <a:gd name="connsiteY159" fmla="*/ 3803904 h 4517136"/>
                  <a:gd name="connsiteX160" fmla="*/ 914400 w 4194048"/>
                  <a:gd name="connsiteY160" fmla="*/ 3919728 h 4517136"/>
                  <a:gd name="connsiteX161" fmla="*/ 1011936 w 4194048"/>
                  <a:gd name="connsiteY161" fmla="*/ 3992880 h 4517136"/>
                  <a:gd name="connsiteX162" fmla="*/ 1024128 w 4194048"/>
                  <a:gd name="connsiteY162" fmla="*/ 4041648 h 4517136"/>
                  <a:gd name="connsiteX163" fmla="*/ 1018032 w 4194048"/>
                  <a:gd name="connsiteY163" fmla="*/ 4126992 h 4517136"/>
                  <a:gd name="connsiteX164" fmla="*/ 999744 w 4194048"/>
                  <a:gd name="connsiteY164" fmla="*/ 4212336 h 4517136"/>
                  <a:gd name="connsiteX165" fmla="*/ 1054608 w 4194048"/>
                  <a:gd name="connsiteY165" fmla="*/ 4255008 h 4517136"/>
                  <a:gd name="connsiteX166" fmla="*/ 1133856 w 4194048"/>
                  <a:gd name="connsiteY166" fmla="*/ 4248912 h 4517136"/>
                  <a:gd name="connsiteX167" fmla="*/ 1200912 w 4194048"/>
                  <a:gd name="connsiteY167" fmla="*/ 4236720 h 4517136"/>
                  <a:gd name="connsiteX168" fmla="*/ 1298448 w 4194048"/>
                  <a:gd name="connsiteY168" fmla="*/ 4279392 h 4517136"/>
                  <a:gd name="connsiteX169" fmla="*/ 1365504 w 4194048"/>
                  <a:gd name="connsiteY169" fmla="*/ 4322064 h 4517136"/>
                  <a:gd name="connsiteX170" fmla="*/ 1365504 w 4194048"/>
                  <a:gd name="connsiteY170" fmla="*/ 4322064 h 4517136"/>
                  <a:gd name="connsiteX171" fmla="*/ 1402080 w 4194048"/>
                  <a:gd name="connsiteY171" fmla="*/ 4255008 h 4517136"/>
                  <a:gd name="connsiteX172" fmla="*/ 1341120 w 4194048"/>
                  <a:gd name="connsiteY172" fmla="*/ 4181856 h 4517136"/>
                  <a:gd name="connsiteX173" fmla="*/ 1310640 w 4194048"/>
                  <a:gd name="connsiteY173" fmla="*/ 4108704 h 4517136"/>
                  <a:gd name="connsiteX174" fmla="*/ 1316736 w 4194048"/>
                  <a:gd name="connsiteY174" fmla="*/ 4047744 h 4517136"/>
                  <a:gd name="connsiteX175" fmla="*/ 1377696 w 4194048"/>
                  <a:gd name="connsiteY175" fmla="*/ 4029456 h 4517136"/>
                  <a:gd name="connsiteX176" fmla="*/ 1432560 w 4194048"/>
                  <a:gd name="connsiteY176" fmla="*/ 4023360 h 4517136"/>
                  <a:gd name="connsiteX177" fmla="*/ 1438656 w 4194048"/>
                  <a:gd name="connsiteY177" fmla="*/ 3992880 h 4517136"/>
                  <a:gd name="connsiteX178" fmla="*/ 1389888 w 4194048"/>
                  <a:gd name="connsiteY178" fmla="*/ 3919728 h 4517136"/>
                  <a:gd name="connsiteX179" fmla="*/ 1377696 w 4194048"/>
                  <a:gd name="connsiteY179" fmla="*/ 3858768 h 4517136"/>
                  <a:gd name="connsiteX180" fmla="*/ 1463040 w 4194048"/>
                  <a:gd name="connsiteY180" fmla="*/ 3712464 h 4517136"/>
                  <a:gd name="connsiteX181" fmla="*/ 1444752 w 4194048"/>
                  <a:gd name="connsiteY181" fmla="*/ 3675888 h 4517136"/>
                  <a:gd name="connsiteX182" fmla="*/ 1395984 w 4194048"/>
                  <a:gd name="connsiteY182" fmla="*/ 3596640 h 4517136"/>
                  <a:gd name="connsiteX183" fmla="*/ 1395984 w 4194048"/>
                  <a:gd name="connsiteY183" fmla="*/ 3535680 h 4517136"/>
                  <a:gd name="connsiteX184" fmla="*/ 1426464 w 4194048"/>
                  <a:gd name="connsiteY184" fmla="*/ 3425952 h 4517136"/>
                  <a:gd name="connsiteX185" fmla="*/ 1487424 w 4194048"/>
                  <a:gd name="connsiteY185" fmla="*/ 3364992 h 4517136"/>
                  <a:gd name="connsiteX186" fmla="*/ 1536192 w 4194048"/>
                  <a:gd name="connsiteY186" fmla="*/ 3364992 h 4517136"/>
                  <a:gd name="connsiteX187" fmla="*/ 1603248 w 4194048"/>
                  <a:gd name="connsiteY187" fmla="*/ 3407664 h 4517136"/>
                  <a:gd name="connsiteX188" fmla="*/ 1633728 w 4194048"/>
                  <a:gd name="connsiteY188" fmla="*/ 3444240 h 4517136"/>
                  <a:gd name="connsiteX189" fmla="*/ 1694688 w 4194048"/>
                  <a:gd name="connsiteY189" fmla="*/ 3413760 h 4517136"/>
                  <a:gd name="connsiteX190" fmla="*/ 1719072 w 4194048"/>
                  <a:gd name="connsiteY190" fmla="*/ 3377184 h 4517136"/>
                  <a:gd name="connsiteX191" fmla="*/ 1706880 w 4194048"/>
                  <a:gd name="connsiteY191" fmla="*/ 3297936 h 4517136"/>
                  <a:gd name="connsiteX192" fmla="*/ 1706880 w 4194048"/>
                  <a:gd name="connsiteY192" fmla="*/ 3297936 h 4517136"/>
                  <a:gd name="connsiteX193" fmla="*/ 1706880 w 4194048"/>
                  <a:gd name="connsiteY193" fmla="*/ 3224784 h 4517136"/>
                  <a:gd name="connsiteX194" fmla="*/ 1767840 w 4194048"/>
                  <a:gd name="connsiteY194" fmla="*/ 3157728 h 4517136"/>
                  <a:gd name="connsiteX195" fmla="*/ 1865376 w 4194048"/>
                  <a:gd name="connsiteY195" fmla="*/ 3127248 h 4517136"/>
                  <a:gd name="connsiteX196" fmla="*/ 2097024 w 4194048"/>
                  <a:gd name="connsiteY196" fmla="*/ 3078480 h 4517136"/>
                  <a:gd name="connsiteX197" fmla="*/ 2182368 w 4194048"/>
                  <a:gd name="connsiteY197" fmla="*/ 3096768 h 4517136"/>
                  <a:gd name="connsiteX198" fmla="*/ 2249424 w 4194048"/>
                  <a:gd name="connsiteY198" fmla="*/ 3163824 h 4517136"/>
                  <a:gd name="connsiteX199" fmla="*/ 2292096 w 4194048"/>
                  <a:gd name="connsiteY199" fmla="*/ 3322320 h 4517136"/>
                  <a:gd name="connsiteX200" fmla="*/ 2310384 w 4194048"/>
                  <a:gd name="connsiteY200" fmla="*/ 3413760 h 4517136"/>
                  <a:gd name="connsiteX201" fmla="*/ 2334768 w 4194048"/>
                  <a:gd name="connsiteY201" fmla="*/ 3493008 h 4517136"/>
                  <a:gd name="connsiteX202" fmla="*/ 2292096 w 4194048"/>
                  <a:gd name="connsiteY202" fmla="*/ 3614928 h 4517136"/>
                  <a:gd name="connsiteX203" fmla="*/ 2237232 w 4194048"/>
                  <a:gd name="connsiteY203" fmla="*/ 3621024 h 4517136"/>
                  <a:gd name="connsiteX204" fmla="*/ 2182368 w 4194048"/>
                  <a:gd name="connsiteY204" fmla="*/ 3694176 h 4517136"/>
                  <a:gd name="connsiteX205" fmla="*/ 2231136 w 4194048"/>
                  <a:gd name="connsiteY205" fmla="*/ 3749040 h 4517136"/>
                  <a:gd name="connsiteX206" fmla="*/ 2200656 w 4194048"/>
                  <a:gd name="connsiteY206" fmla="*/ 3816096 h 4517136"/>
                  <a:gd name="connsiteX207" fmla="*/ 2157984 w 4194048"/>
                  <a:gd name="connsiteY207" fmla="*/ 3822192 h 4517136"/>
                  <a:gd name="connsiteX208" fmla="*/ 2109216 w 4194048"/>
                  <a:gd name="connsiteY208" fmla="*/ 3938016 h 4517136"/>
                  <a:gd name="connsiteX209" fmla="*/ 2090928 w 4194048"/>
                  <a:gd name="connsiteY209" fmla="*/ 4035552 h 4517136"/>
                  <a:gd name="connsiteX210" fmla="*/ 2048256 w 4194048"/>
                  <a:gd name="connsiteY210" fmla="*/ 4059936 h 4517136"/>
                  <a:gd name="connsiteX211" fmla="*/ 1969008 w 4194048"/>
                  <a:gd name="connsiteY211" fmla="*/ 4084320 h 4517136"/>
                  <a:gd name="connsiteX212" fmla="*/ 1914144 w 4194048"/>
                  <a:gd name="connsiteY212" fmla="*/ 4066032 h 4517136"/>
                  <a:gd name="connsiteX213" fmla="*/ 1877568 w 4194048"/>
                  <a:gd name="connsiteY213" fmla="*/ 4023360 h 4517136"/>
                  <a:gd name="connsiteX214" fmla="*/ 1877568 w 4194048"/>
                  <a:gd name="connsiteY214" fmla="*/ 4023360 h 4517136"/>
                  <a:gd name="connsiteX215" fmla="*/ 1798320 w 4194048"/>
                  <a:gd name="connsiteY215" fmla="*/ 4041648 h 4517136"/>
                  <a:gd name="connsiteX216" fmla="*/ 1792224 w 4194048"/>
                  <a:gd name="connsiteY216" fmla="*/ 4126992 h 4517136"/>
                  <a:gd name="connsiteX217" fmla="*/ 1822704 w 4194048"/>
                  <a:gd name="connsiteY217" fmla="*/ 4200144 h 4517136"/>
                  <a:gd name="connsiteX218" fmla="*/ 1834896 w 4194048"/>
                  <a:gd name="connsiteY218" fmla="*/ 4297680 h 4517136"/>
                  <a:gd name="connsiteX219" fmla="*/ 1840992 w 4194048"/>
                  <a:gd name="connsiteY219" fmla="*/ 4395216 h 4517136"/>
                  <a:gd name="connsiteX220" fmla="*/ 1956816 w 4194048"/>
                  <a:gd name="connsiteY220" fmla="*/ 4468368 h 4517136"/>
                  <a:gd name="connsiteX221" fmla="*/ 2090928 w 4194048"/>
                  <a:gd name="connsiteY221" fmla="*/ 4407408 h 4517136"/>
                  <a:gd name="connsiteX222" fmla="*/ 2133600 w 4194048"/>
                  <a:gd name="connsiteY222" fmla="*/ 4425696 h 4517136"/>
                  <a:gd name="connsiteX223" fmla="*/ 2249424 w 4194048"/>
                  <a:gd name="connsiteY223" fmla="*/ 4492752 h 4517136"/>
                  <a:gd name="connsiteX224" fmla="*/ 2334768 w 4194048"/>
                  <a:gd name="connsiteY224" fmla="*/ 4517136 h 4517136"/>
                  <a:gd name="connsiteX225" fmla="*/ 2383536 w 4194048"/>
                  <a:gd name="connsiteY225" fmla="*/ 4468368 h 4517136"/>
                  <a:gd name="connsiteX226" fmla="*/ 2493264 w 4194048"/>
                  <a:gd name="connsiteY226" fmla="*/ 4468368 h 4517136"/>
                  <a:gd name="connsiteX227" fmla="*/ 2535936 w 4194048"/>
                  <a:gd name="connsiteY227" fmla="*/ 4309872 h 4517136"/>
                  <a:gd name="connsiteX228" fmla="*/ 2602992 w 4194048"/>
                  <a:gd name="connsiteY228" fmla="*/ 4273296 h 4517136"/>
                  <a:gd name="connsiteX229" fmla="*/ 2723388 w 4194048"/>
                  <a:gd name="connsiteY229" fmla="*/ 4338066 h 4517136"/>
                  <a:gd name="connsiteX230" fmla="*/ 2796921 w 4194048"/>
                  <a:gd name="connsiteY230" fmla="*/ 4364355 h 4517136"/>
                  <a:gd name="connsiteX231" fmla="*/ 2821686 w 4194048"/>
                  <a:gd name="connsiteY231" fmla="*/ 4377690 h 4517136"/>
                  <a:gd name="connsiteX232" fmla="*/ 2893314 w 4194048"/>
                  <a:gd name="connsiteY232" fmla="*/ 4306824 h 4517136"/>
                  <a:gd name="connsiteX233" fmla="*/ 2962656 w 4194048"/>
                  <a:gd name="connsiteY233" fmla="*/ 4291584 h 4517136"/>
                  <a:gd name="connsiteX234" fmla="*/ 3011424 w 4194048"/>
                  <a:gd name="connsiteY234" fmla="*/ 4297680 h 4517136"/>
                  <a:gd name="connsiteX235" fmla="*/ 2993136 w 4194048"/>
                  <a:gd name="connsiteY235" fmla="*/ 4267200 h 4517136"/>
                  <a:gd name="connsiteX236" fmla="*/ 2944368 w 4194048"/>
                  <a:gd name="connsiteY236" fmla="*/ 4212336 h 4517136"/>
                  <a:gd name="connsiteX237" fmla="*/ 2962656 w 4194048"/>
                  <a:gd name="connsiteY237" fmla="*/ 4169664 h 4517136"/>
                  <a:gd name="connsiteX238" fmla="*/ 3090672 w 4194048"/>
                  <a:gd name="connsiteY238" fmla="*/ 4120896 h 4517136"/>
                  <a:gd name="connsiteX239" fmla="*/ 3176016 w 4194048"/>
                  <a:gd name="connsiteY239" fmla="*/ 4066032 h 4517136"/>
                  <a:gd name="connsiteX240" fmla="*/ 3261360 w 4194048"/>
                  <a:gd name="connsiteY240" fmla="*/ 4072128 h 4517136"/>
                  <a:gd name="connsiteX241" fmla="*/ 3407664 w 4194048"/>
                  <a:gd name="connsiteY241" fmla="*/ 4090416 h 4517136"/>
                  <a:gd name="connsiteX242" fmla="*/ 3486912 w 4194048"/>
                  <a:gd name="connsiteY242" fmla="*/ 4139184 h 4517136"/>
                  <a:gd name="connsiteX243" fmla="*/ 3480816 w 4194048"/>
                  <a:gd name="connsiteY243" fmla="*/ 4206240 h 4517136"/>
                  <a:gd name="connsiteX244" fmla="*/ 3480816 w 4194048"/>
                  <a:gd name="connsiteY244" fmla="*/ 4206240 h 4517136"/>
                  <a:gd name="connsiteX245" fmla="*/ 3488817 w 4194048"/>
                  <a:gd name="connsiteY245" fmla="*/ 4254627 h 4517136"/>
                  <a:gd name="connsiteX246" fmla="*/ 3553968 w 4194048"/>
                  <a:gd name="connsiteY246" fmla="*/ 4236720 h 4517136"/>
                  <a:gd name="connsiteX247" fmla="*/ 3645408 w 4194048"/>
                  <a:gd name="connsiteY247" fmla="*/ 4194048 h 4517136"/>
                  <a:gd name="connsiteX248" fmla="*/ 3718560 w 4194048"/>
                  <a:gd name="connsiteY248" fmla="*/ 4187952 h 4517136"/>
                  <a:gd name="connsiteX249" fmla="*/ 3835908 w 4194048"/>
                  <a:gd name="connsiteY249" fmla="*/ 4246245 h 4517136"/>
                  <a:gd name="connsiteX250" fmla="*/ 3895344 w 4194048"/>
                  <a:gd name="connsiteY250" fmla="*/ 4267200 h 4517136"/>
                  <a:gd name="connsiteX251" fmla="*/ 3913632 w 4194048"/>
                  <a:gd name="connsiteY251" fmla="*/ 4261104 h 4517136"/>
                  <a:gd name="connsiteX252" fmla="*/ 3913632 w 4194048"/>
                  <a:gd name="connsiteY252" fmla="*/ 4200144 h 4517136"/>
                  <a:gd name="connsiteX253" fmla="*/ 3968496 w 4194048"/>
                  <a:gd name="connsiteY253" fmla="*/ 4120896 h 4517136"/>
                  <a:gd name="connsiteX254" fmla="*/ 3980688 w 4194048"/>
                  <a:gd name="connsiteY254" fmla="*/ 4035552 h 4517136"/>
                  <a:gd name="connsiteX255" fmla="*/ 4023360 w 4194048"/>
                  <a:gd name="connsiteY255" fmla="*/ 3889248 h 4517136"/>
                  <a:gd name="connsiteX256" fmla="*/ 4059936 w 4194048"/>
                  <a:gd name="connsiteY256" fmla="*/ 3694176 h 4517136"/>
                  <a:gd name="connsiteX257" fmla="*/ 4102608 w 4194048"/>
                  <a:gd name="connsiteY257" fmla="*/ 3456432 h 4517136"/>
                  <a:gd name="connsiteX258" fmla="*/ 4145280 w 4194048"/>
                  <a:gd name="connsiteY258" fmla="*/ 3304032 h 4517136"/>
                  <a:gd name="connsiteX259" fmla="*/ 4175760 w 4194048"/>
                  <a:gd name="connsiteY259" fmla="*/ 3194304 h 4517136"/>
                  <a:gd name="connsiteX260" fmla="*/ 4194048 w 4194048"/>
                  <a:gd name="connsiteY260" fmla="*/ 3133344 h 4517136"/>
                  <a:gd name="connsiteX261" fmla="*/ 4175760 w 4194048"/>
                  <a:gd name="connsiteY261" fmla="*/ 3035808 h 4517136"/>
                  <a:gd name="connsiteX262" fmla="*/ 4163568 w 4194048"/>
                  <a:gd name="connsiteY262" fmla="*/ 2956560 h 4517136"/>
                  <a:gd name="connsiteX263" fmla="*/ 4139184 w 4194048"/>
                  <a:gd name="connsiteY263" fmla="*/ 2913888 h 4517136"/>
                  <a:gd name="connsiteX264" fmla="*/ 4096512 w 4194048"/>
                  <a:gd name="connsiteY264" fmla="*/ 2944368 h 4517136"/>
                  <a:gd name="connsiteX265" fmla="*/ 4059936 w 4194048"/>
                  <a:gd name="connsiteY265" fmla="*/ 3048000 h 4517136"/>
                  <a:gd name="connsiteX266" fmla="*/ 3998976 w 4194048"/>
                  <a:gd name="connsiteY266" fmla="*/ 3127248 h 4517136"/>
                  <a:gd name="connsiteX267" fmla="*/ 3925824 w 4194048"/>
                  <a:gd name="connsiteY267" fmla="*/ 3182112 h 4517136"/>
                  <a:gd name="connsiteX268" fmla="*/ 3858768 w 4194048"/>
                  <a:gd name="connsiteY268" fmla="*/ 3182112 h 4517136"/>
                  <a:gd name="connsiteX269" fmla="*/ 3822192 w 4194048"/>
                  <a:gd name="connsiteY269" fmla="*/ 3102864 h 4517136"/>
                  <a:gd name="connsiteX270" fmla="*/ 3834384 w 4194048"/>
                  <a:gd name="connsiteY270" fmla="*/ 2999232 h 4517136"/>
                  <a:gd name="connsiteX271" fmla="*/ 3852672 w 4194048"/>
                  <a:gd name="connsiteY271" fmla="*/ 2901696 h 4517136"/>
                  <a:gd name="connsiteX272" fmla="*/ 3779520 w 4194048"/>
                  <a:gd name="connsiteY272" fmla="*/ 2761488 h 4517136"/>
                  <a:gd name="connsiteX273" fmla="*/ 3718560 w 4194048"/>
                  <a:gd name="connsiteY273" fmla="*/ 2627376 h 4517136"/>
                  <a:gd name="connsiteX274" fmla="*/ 3742944 w 4194048"/>
                  <a:gd name="connsiteY274" fmla="*/ 2542032 h 4517136"/>
                  <a:gd name="connsiteX275" fmla="*/ 3742944 w 4194048"/>
                  <a:gd name="connsiteY275" fmla="*/ 2468880 h 4517136"/>
                  <a:gd name="connsiteX276" fmla="*/ 3725799 w 4194048"/>
                  <a:gd name="connsiteY276" fmla="*/ 2240661 h 4517136"/>
                  <a:gd name="connsiteX277" fmla="*/ 3749421 w 4194048"/>
                  <a:gd name="connsiteY277" fmla="*/ 2169033 h 4517136"/>
                  <a:gd name="connsiteX278" fmla="*/ 3834003 w 4194048"/>
                  <a:gd name="connsiteY278" fmla="*/ 2026539 h 4517136"/>
                  <a:gd name="connsiteX279" fmla="*/ 3879342 w 4194048"/>
                  <a:gd name="connsiteY279" fmla="*/ 1925574 h 4517136"/>
                  <a:gd name="connsiteX280" fmla="*/ 3880104 w 4194048"/>
                  <a:gd name="connsiteY280" fmla="*/ 1745361 h 4517136"/>
                  <a:gd name="connsiteX281" fmla="*/ 3895344 w 4194048"/>
                  <a:gd name="connsiteY281" fmla="*/ 1627632 h 4517136"/>
                  <a:gd name="connsiteX0" fmla="*/ 3895344 w 4194048"/>
                  <a:gd name="connsiteY0" fmla="*/ 1627632 h 4517136"/>
                  <a:gd name="connsiteX1" fmla="*/ 3858768 w 4194048"/>
                  <a:gd name="connsiteY1" fmla="*/ 1548384 h 4517136"/>
                  <a:gd name="connsiteX2" fmla="*/ 3852672 w 4194048"/>
                  <a:gd name="connsiteY2" fmla="*/ 1487424 h 4517136"/>
                  <a:gd name="connsiteX3" fmla="*/ 3828288 w 4194048"/>
                  <a:gd name="connsiteY3" fmla="*/ 1438656 h 4517136"/>
                  <a:gd name="connsiteX4" fmla="*/ 3785616 w 4194048"/>
                  <a:gd name="connsiteY4" fmla="*/ 1408176 h 4517136"/>
                  <a:gd name="connsiteX5" fmla="*/ 3749040 w 4194048"/>
                  <a:gd name="connsiteY5" fmla="*/ 1395984 h 4517136"/>
                  <a:gd name="connsiteX6" fmla="*/ 3706368 w 4194048"/>
                  <a:gd name="connsiteY6" fmla="*/ 1426464 h 4517136"/>
                  <a:gd name="connsiteX7" fmla="*/ 3706368 w 4194048"/>
                  <a:gd name="connsiteY7" fmla="*/ 1426464 h 4517136"/>
                  <a:gd name="connsiteX8" fmla="*/ 3535680 w 4194048"/>
                  <a:gd name="connsiteY8" fmla="*/ 1365504 h 4517136"/>
                  <a:gd name="connsiteX9" fmla="*/ 3499104 w 4194048"/>
                  <a:gd name="connsiteY9" fmla="*/ 1322832 h 4517136"/>
                  <a:gd name="connsiteX10" fmla="*/ 3511296 w 4194048"/>
                  <a:gd name="connsiteY10" fmla="*/ 1255776 h 4517136"/>
                  <a:gd name="connsiteX11" fmla="*/ 3480816 w 4194048"/>
                  <a:gd name="connsiteY11" fmla="*/ 1158240 h 4517136"/>
                  <a:gd name="connsiteX12" fmla="*/ 3450336 w 4194048"/>
                  <a:gd name="connsiteY12" fmla="*/ 1085088 h 4517136"/>
                  <a:gd name="connsiteX13" fmla="*/ 3462528 w 4194048"/>
                  <a:gd name="connsiteY13" fmla="*/ 1011936 h 4517136"/>
                  <a:gd name="connsiteX14" fmla="*/ 3505200 w 4194048"/>
                  <a:gd name="connsiteY14" fmla="*/ 957072 h 4517136"/>
                  <a:gd name="connsiteX15" fmla="*/ 3517392 w 4194048"/>
                  <a:gd name="connsiteY15" fmla="*/ 920496 h 4517136"/>
                  <a:gd name="connsiteX16" fmla="*/ 3517392 w 4194048"/>
                  <a:gd name="connsiteY16" fmla="*/ 920496 h 4517136"/>
                  <a:gd name="connsiteX17" fmla="*/ 3499104 w 4194048"/>
                  <a:gd name="connsiteY17" fmla="*/ 865632 h 4517136"/>
                  <a:gd name="connsiteX18" fmla="*/ 3505200 w 4194048"/>
                  <a:gd name="connsiteY18" fmla="*/ 816864 h 4517136"/>
                  <a:gd name="connsiteX19" fmla="*/ 3486912 w 4194048"/>
                  <a:gd name="connsiteY19" fmla="*/ 786384 h 4517136"/>
                  <a:gd name="connsiteX20" fmla="*/ 3438144 w 4194048"/>
                  <a:gd name="connsiteY20" fmla="*/ 804672 h 4517136"/>
                  <a:gd name="connsiteX21" fmla="*/ 3389376 w 4194048"/>
                  <a:gd name="connsiteY21" fmla="*/ 816864 h 4517136"/>
                  <a:gd name="connsiteX22" fmla="*/ 3291840 w 4194048"/>
                  <a:gd name="connsiteY22" fmla="*/ 786384 h 4517136"/>
                  <a:gd name="connsiteX23" fmla="*/ 3230880 w 4194048"/>
                  <a:gd name="connsiteY23" fmla="*/ 737616 h 4517136"/>
                  <a:gd name="connsiteX24" fmla="*/ 3206496 w 4194048"/>
                  <a:gd name="connsiteY24" fmla="*/ 664464 h 4517136"/>
                  <a:gd name="connsiteX25" fmla="*/ 3133344 w 4194048"/>
                  <a:gd name="connsiteY25" fmla="*/ 615696 h 4517136"/>
                  <a:gd name="connsiteX26" fmla="*/ 3072384 w 4194048"/>
                  <a:gd name="connsiteY26" fmla="*/ 548640 h 4517136"/>
                  <a:gd name="connsiteX27" fmla="*/ 3035808 w 4194048"/>
                  <a:gd name="connsiteY27" fmla="*/ 420624 h 4517136"/>
                  <a:gd name="connsiteX28" fmla="*/ 3037332 w 4194048"/>
                  <a:gd name="connsiteY28" fmla="*/ 353568 h 4517136"/>
                  <a:gd name="connsiteX29" fmla="*/ 3076194 w 4194048"/>
                  <a:gd name="connsiteY29" fmla="*/ 283845 h 4517136"/>
                  <a:gd name="connsiteX30" fmla="*/ 3115056 w 4194048"/>
                  <a:gd name="connsiteY30" fmla="*/ 249936 h 4517136"/>
                  <a:gd name="connsiteX31" fmla="*/ 3139440 w 4194048"/>
                  <a:gd name="connsiteY31" fmla="*/ 243840 h 4517136"/>
                  <a:gd name="connsiteX32" fmla="*/ 3212592 w 4194048"/>
                  <a:gd name="connsiteY32" fmla="*/ 268224 h 4517136"/>
                  <a:gd name="connsiteX33" fmla="*/ 3267456 w 4194048"/>
                  <a:gd name="connsiteY33" fmla="*/ 249936 h 4517136"/>
                  <a:gd name="connsiteX34" fmla="*/ 3273552 w 4194048"/>
                  <a:gd name="connsiteY34" fmla="*/ 219456 h 4517136"/>
                  <a:gd name="connsiteX35" fmla="*/ 3163824 w 4194048"/>
                  <a:gd name="connsiteY35" fmla="*/ 170688 h 4517136"/>
                  <a:gd name="connsiteX36" fmla="*/ 3115056 w 4194048"/>
                  <a:gd name="connsiteY36" fmla="*/ 146304 h 4517136"/>
                  <a:gd name="connsiteX37" fmla="*/ 3072384 w 4194048"/>
                  <a:gd name="connsiteY37" fmla="*/ 158496 h 4517136"/>
                  <a:gd name="connsiteX38" fmla="*/ 3035808 w 4194048"/>
                  <a:gd name="connsiteY38" fmla="*/ 207264 h 4517136"/>
                  <a:gd name="connsiteX39" fmla="*/ 2980944 w 4194048"/>
                  <a:gd name="connsiteY39" fmla="*/ 207264 h 4517136"/>
                  <a:gd name="connsiteX40" fmla="*/ 2822448 w 4194048"/>
                  <a:gd name="connsiteY40" fmla="*/ 176784 h 4517136"/>
                  <a:gd name="connsiteX41" fmla="*/ 2761488 w 4194048"/>
                  <a:gd name="connsiteY41" fmla="*/ 170688 h 4517136"/>
                  <a:gd name="connsiteX42" fmla="*/ 2700528 w 4194048"/>
                  <a:gd name="connsiteY42" fmla="*/ 152400 h 4517136"/>
                  <a:gd name="connsiteX43" fmla="*/ 2688336 w 4194048"/>
                  <a:gd name="connsiteY43" fmla="*/ 140208 h 4517136"/>
                  <a:gd name="connsiteX44" fmla="*/ 2651760 w 4194048"/>
                  <a:gd name="connsiteY44" fmla="*/ 182880 h 4517136"/>
                  <a:gd name="connsiteX45" fmla="*/ 2633472 w 4194048"/>
                  <a:gd name="connsiteY45" fmla="*/ 188976 h 4517136"/>
                  <a:gd name="connsiteX46" fmla="*/ 2572512 w 4194048"/>
                  <a:gd name="connsiteY46" fmla="*/ 195072 h 4517136"/>
                  <a:gd name="connsiteX47" fmla="*/ 2554224 w 4194048"/>
                  <a:gd name="connsiteY47" fmla="*/ 140208 h 4517136"/>
                  <a:gd name="connsiteX48" fmla="*/ 2535936 w 4194048"/>
                  <a:gd name="connsiteY48" fmla="*/ 97536 h 4517136"/>
                  <a:gd name="connsiteX49" fmla="*/ 2493264 w 4194048"/>
                  <a:gd name="connsiteY49" fmla="*/ 73152 h 4517136"/>
                  <a:gd name="connsiteX50" fmla="*/ 2468880 w 4194048"/>
                  <a:gd name="connsiteY50" fmla="*/ 36576 h 4517136"/>
                  <a:gd name="connsiteX51" fmla="*/ 2456688 w 4194048"/>
                  <a:gd name="connsiteY51" fmla="*/ 0 h 4517136"/>
                  <a:gd name="connsiteX52" fmla="*/ 2426208 w 4194048"/>
                  <a:gd name="connsiteY52" fmla="*/ 0 h 4517136"/>
                  <a:gd name="connsiteX53" fmla="*/ 2292096 w 4194048"/>
                  <a:gd name="connsiteY53" fmla="*/ 30480 h 4517136"/>
                  <a:gd name="connsiteX54" fmla="*/ 2292096 w 4194048"/>
                  <a:gd name="connsiteY54" fmla="*/ 60960 h 4517136"/>
                  <a:gd name="connsiteX55" fmla="*/ 2316480 w 4194048"/>
                  <a:gd name="connsiteY55" fmla="*/ 109728 h 4517136"/>
                  <a:gd name="connsiteX56" fmla="*/ 2328672 w 4194048"/>
                  <a:gd name="connsiteY56" fmla="*/ 164592 h 4517136"/>
                  <a:gd name="connsiteX57" fmla="*/ 2298192 w 4194048"/>
                  <a:gd name="connsiteY57" fmla="*/ 243840 h 4517136"/>
                  <a:gd name="connsiteX58" fmla="*/ 2261616 w 4194048"/>
                  <a:gd name="connsiteY58" fmla="*/ 286512 h 4517136"/>
                  <a:gd name="connsiteX59" fmla="*/ 2206752 w 4194048"/>
                  <a:gd name="connsiteY59" fmla="*/ 292608 h 4517136"/>
                  <a:gd name="connsiteX60" fmla="*/ 2072640 w 4194048"/>
                  <a:gd name="connsiteY60" fmla="*/ 243840 h 4517136"/>
                  <a:gd name="connsiteX61" fmla="*/ 2042160 w 4194048"/>
                  <a:gd name="connsiteY61" fmla="*/ 237744 h 4517136"/>
                  <a:gd name="connsiteX62" fmla="*/ 1999488 w 4194048"/>
                  <a:gd name="connsiteY62" fmla="*/ 262128 h 4517136"/>
                  <a:gd name="connsiteX63" fmla="*/ 1944624 w 4194048"/>
                  <a:gd name="connsiteY63" fmla="*/ 262128 h 4517136"/>
                  <a:gd name="connsiteX64" fmla="*/ 1908048 w 4194048"/>
                  <a:gd name="connsiteY64" fmla="*/ 316992 h 4517136"/>
                  <a:gd name="connsiteX65" fmla="*/ 1847088 w 4194048"/>
                  <a:gd name="connsiteY65" fmla="*/ 365760 h 4517136"/>
                  <a:gd name="connsiteX66" fmla="*/ 1749552 w 4194048"/>
                  <a:gd name="connsiteY66" fmla="*/ 414528 h 4517136"/>
                  <a:gd name="connsiteX67" fmla="*/ 1652016 w 4194048"/>
                  <a:gd name="connsiteY67" fmla="*/ 487680 h 4517136"/>
                  <a:gd name="connsiteX68" fmla="*/ 1578864 w 4194048"/>
                  <a:gd name="connsiteY68" fmla="*/ 530352 h 4517136"/>
                  <a:gd name="connsiteX69" fmla="*/ 1536192 w 4194048"/>
                  <a:gd name="connsiteY69" fmla="*/ 609600 h 4517136"/>
                  <a:gd name="connsiteX70" fmla="*/ 1524000 w 4194048"/>
                  <a:gd name="connsiteY70" fmla="*/ 672846 h 4517136"/>
                  <a:gd name="connsiteX71" fmla="*/ 1505712 w 4194048"/>
                  <a:gd name="connsiteY71" fmla="*/ 707517 h 4517136"/>
                  <a:gd name="connsiteX72" fmla="*/ 1536192 w 4194048"/>
                  <a:gd name="connsiteY72" fmla="*/ 731520 h 4517136"/>
                  <a:gd name="connsiteX73" fmla="*/ 1566672 w 4194048"/>
                  <a:gd name="connsiteY73" fmla="*/ 780288 h 4517136"/>
                  <a:gd name="connsiteX74" fmla="*/ 1554480 w 4194048"/>
                  <a:gd name="connsiteY74" fmla="*/ 847344 h 4517136"/>
                  <a:gd name="connsiteX75" fmla="*/ 1499616 w 4194048"/>
                  <a:gd name="connsiteY75" fmla="*/ 914400 h 4517136"/>
                  <a:gd name="connsiteX76" fmla="*/ 1420368 w 4194048"/>
                  <a:gd name="connsiteY76" fmla="*/ 950976 h 4517136"/>
                  <a:gd name="connsiteX77" fmla="*/ 1283970 w 4194048"/>
                  <a:gd name="connsiteY77" fmla="*/ 957834 h 4517136"/>
                  <a:gd name="connsiteX78" fmla="*/ 1207008 w 4194048"/>
                  <a:gd name="connsiteY78" fmla="*/ 963168 h 4517136"/>
                  <a:gd name="connsiteX79" fmla="*/ 1194816 w 4194048"/>
                  <a:gd name="connsiteY79" fmla="*/ 932688 h 4517136"/>
                  <a:gd name="connsiteX80" fmla="*/ 1200531 w 4194048"/>
                  <a:gd name="connsiteY80" fmla="*/ 877062 h 4517136"/>
                  <a:gd name="connsiteX81" fmla="*/ 1158240 w 4194048"/>
                  <a:gd name="connsiteY81" fmla="*/ 859536 h 4517136"/>
                  <a:gd name="connsiteX82" fmla="*/ 1103376 w 4194048"/>
                  <a:gd name="connsiteY82" fmla="*/ 822960 h 4517136"/>
                  <a:gd name="connsiteX83" fmla="*/ 1078992 w 4194048"/>
                  <a:gd name="connsiteY83" fmla="*/ 774192 h 4517136"/>
                  <a:gd name="connsiteX84" fmla="*/ 1030224 w 4194048"/>
                  <a:gd name="connsiteY84" fmla="*/ 780288 h 4517136"/>
                  <a:gd name="connsiteX85" fmla="*/ 999744 w 4194048"/>
                  <a:gd name="connsiteY85" fmla="*/ 822960 h 4517136"/>
                  <a:gd name="connsiteX86" fmla="*/ 987552 w 4194048"/>
                  <a:gd name="connsiteY86" fmla="*/ 871728 h 4517136"/>
                  <a:gd name="connsiteX87" fmla="*/ 969264 w 4194048"/>
                  <a:gd name="connsiteY87" fmla="*/ 920496 h 4517136"/>
                  <a:gd name="connsiteX88" fmla="*/ 926592 w 4194048"/>
                  <a:gd name="connsiteY88" fmla="*/ 926592 h 4517136"/>
                  <a:gd name="connsiteX89" fmla="*/ 829056 w 4194048"/>
                  <a:gd name="connsiteY89" fmla="*/ 914400 h 4517136"/>
                  <a:gd name="connsiteX90" fmla="*/ 755904 w 4194048"/>
                  <a:gd name="connsiteY90" fmla="*/ 877824 h 4517136"/>
                  <a:gd name="connsiteX91" fmla="*/ 731520 w 4194048"/>
                  <a:gd name="connsiteY91" fmla="*/ 902208 h 4517136"/>
                  <a:gd name="connsiteX92" fmla="*/ 713232 w 4194048"/>
                  <a:gd name="connsiteY92" fmla="*/ 932688 h 4517136"/>
                  <a:gd name="connsiteX93" fmla="*/ 694944 w 4194048"/>
                  <a:gd name="connsiteY93" fmla="*/ 932688 h 4517136"/>
                  <a:gd name="connsiteX94" fmla="*/ 640080 w 4194048"/>
                  <a:gd name="connsiteY94" fmla="*/ 926592 h 4517136"/>
                  <a:gd name="connsiteX95" fmla="*/ 597408 w 4194048"/>
                  <a:gd name="connsiteY95" fmla="*/ 1005840 h 4517136"/>
                  <a:gd name="connsiteX96" fmla="*/ 609600 w 4194048"/>
                  <a:gd name="connsiteY96" fmla="*/ 1054608 h 4517136"/>
                  <a:gd name="connsiteX97" fmla="*/ 658368 w 4194048"/>
                  <a:gd name="connsiteY97" fmla="*/ 1103376 h 4517136"/>
                  <a:gd name="connsiteX98" fmla="*/ 670560 w 4194048"/>
                  <a:gd name="connsiteY98" fmla="*/ 1176528 h 4517136"/>
                  <a:gd name="connsiteX99" fmla="*/ 670560 w 4194048"/>
                  <a:gd name="connsiteY99" fmla="*/ 1176528 h 4517136"/>
                  <a:gd name="connsiteX100" fmla="*/ 591312 w 4194048"/>
                  <a:gd name="connsiteY100" fmla="*/ 1225296 h 4517136"/>
                  <a:gd name="connsiteX101" fmla="*/ 505968 w 4194048"/>
                  <a:gd name="connsiteY101" fmla="*/ 1213104 h 4517136"/>
                  <a:gd name="connsiteX102" fmla="*/ 420624 w 4194048"/>
                  <a:gd name="connsiteY102" fmla="*/ 1176528 h 4517136"/>
                  <a:gd name="connsiteX103" fmla="*/ 390144 w 4194048"/>
                  <a:gd name="connsiteY103" fmla="*/ 1194816 h 4517136"/>
                  <a:gd name="connsiteX104" fmla="*/ 371856 w 4194048"/>
                  <a:gd name="connsiteY104" fmla="*/ 1255776 h 4517136"/>
                  <a:gd name="connsiteX105" fmla="*/ 329184 w 4194048"/>
                  <a:gd name="connsiteY105" fmla="*/ 1292352 h 4517136"/>
                  <a:gd name="connsiteX106" fmla="*/ 201168 w 4194048"/>
                  <a:gd name="connsiteY106" fmla="*/ 1304544 h 4517136"/>
                  <a:gd name="connsiteX107" fmla="*/ 188976 w 4194048"/>
                  <a:gd name="connsiteY107" fmla="*/ 1335024 h 4517136"/>
                  <a:gd name="connsiteX108" fmla="*/ 213360 w 4194048"/>
                  <a:gd name="connsiteY108" fmla="*/ 1402080 h 4517136"/>
                  <a:gd name="connsiteX109" fmla="*/ 207264 w 4194048"/>
                  <a:gd name="connsiteY109" fmla="*/ 1463040 h 4517136"/>
                  <a:gd name="connsiteX110" fmla="*/ 97536 w 4194048"/>
                  <a:gd name="connsiteY110" fmla="*/ 1493520 h 4517136"/>
                  <a:gd name="connsiteX111" fmla="*/ 36576 w 4194048"/>
                  <a:gd name="connsiteY111" fmla="*/ 1524000 h 4517136"/>
                  <a:gd name="connsiteX112" fmla="*/ 0 w 4194048"/>
                  <a:gd name="connsiteY112" fmla="*/ 1548384 h 4517136"/>
                  <a:gd name="connsiteX113" fmla="*/ 91440 w 4194048"/>
                  <a:gd name="connsiteY113" fmla="*/ 1591056 h 4517136"/>
                  <a:gd name="connsiteX114" fmla="*/ 170688 w 4194048"/>
                  <a:gd name="connsiteY114" fmla="*/ 1615440 h 4517136"/>
                  <a:gd name="connsiteX115" fmla="*/ 195072 w 4194048"/>
                  <a:gd name="connsiteY115" fmla="*/ 1658112 h 4517136"/>
                  <a:gd name="connsiteX116" fmla="*/ 231648 w 4194048"/>
                  <a:gd name="connsiteY116" fmla="*/ 1700784 h 4517136"/>
                  <a:gd name="connsiteX117" fmla="*/ 268224 w 4194048"/>
                  <a:gd name="connsiteY117" fmla="*/ 1755648 h 4517136"/>
                  <a:gd name="connsiteX118" fmla="*/ 237744 w 4194048"/>
                  <a:gd name="connsiteY118" fmla="*/ 1810512 h 4517136"/>
                  <a:gd name="connsiteX119" fmla="*/ 188976 w 4194048"/>
                  <a:gd name="connsiteY119" fmla="*/ 1840992 h 4517136"/>
                  <a:gd name="connsiteX120" fmla="*/ 207264 w 4194048"/>
                  <a:gd name="connsiteY120" fmla="*/ 1901952 h 4517136"/>
                  <a:gd name="connsiteX121" fmla="*/ 213360 w 4194048"/>
                  <a:gd name="connsiteY121" fmla="*/ 2011680 h 4517136"/>
                  <a:gd name="connsiteX122" fmla="*/ 207264 w 4194048"/>
                  <a:gd name="connsiteY122" fmla="*/ 2090928 h 4517136"/>
                  <a:gd name="connsiteX123" fmla="*/ 188976 w 4194048"/>
                  <a:gd name="connsiteY123" fmla="*/ 2139696 h 4517136"/>
                  <a:gd name="connsiteX124" fmla="*/ 219456 w 4194048"/>
                  <a:gd name="connsiteY124" fmla="*/ 2206752 h 4517136"/>
                  <a:gd name="connsiteX125" fmla="*/ 213360 w 4194048"/>
                  <a:gd name="connsiteY125" fmla="*/ 2273808 h 4517136"/>
                  <a:gd name="connsiteX126" fmla="*/ 146304 w 4194048"/>
                  <a:gd name="connsiteY126" fmla="*/ 2316480 h 4517136"/>
                  <a:gd name="connsiteX127" fmla="*/ 121920 w 4194048"/>
                  <a:gd name="connsiteY127" fmla="*/ 2353056 h 4517136"/>
                  <a:gd name="connsiteX128" fmla="*/ 115824 w 4194048"/>
                  <a:gd name="connsiteY128" fmla="*/ 2432304 h 4517136"/>
                  <a:gd name="connsiteX129" fmla="*/ 152400 w 4194048"/>
                  <a:gd name="connsiteY129" fmla="*/ 2456688 h 4517136"/>
                  <a:gd name="connsiteX130" fmla="*/ 176784 w 4194048"/>
                  <a:gd name="connsiteY130" fmla="*/ 2414016 h 4517136"/>
                  <a:gd name="connsiteX131" fmla="*/ 249936 w 4194048"/>
                  <a:gd name="connsiteY131" fmla="*/ 2426208 h 4517136"/>
                  <a:gd name="connsiteX132" fmla="*/ 365760 w 4194048"/>
                  <a:gd name="connsiteY132" fmla="*/ 2517648 h 4517136"/>
                  <a:gd name="connsiteX133" fmla="*/ 420624 w 4194048"/>
                  <a:gd name="connsiteY133" fmla="*/ 2511552 h 4517136"/>
                  <a:gd name="connsiteX134" fmla="*/ 493776 w 4194048"/>
                  <a:gd name="connsiteY134" fmla="*/ 2487168 h 4517136"/>
                  <a:gd name="connsiteX135" fmla="*/ 548640 w 4194048"/>
                  <a:gd name="connsiteY135" fmla="*/ 2474976 h 4517136"/>
                  <a:gd name="connsiteX136" fmla="*/ 579120 w 4194048"/>
                  <a:gd name="connsiteY136" fmla="*/ 2535936 h 4517136"/>
                  <a:gd name="connsiteX137" fmla="*/ 591312 w 4194048"/>
                  <a:gd name="connsiteY137" fmla="*/ 2602992 h 4517136"/>
                  <a:gd name="connsiteX138" fmla="*/ 633984 w 4194048"/>
                  <a:gd name="connsiteY138" fmla="*/ 2657856 h 4517136"/>
                  <a:gd name="connsiteX139" fmla="*/ 640080 w 4194048"/>
                  <a:gd name="connsiteY139" fmla="*/ 2724912 h 4517136"/>
                  <a:gd name="connsiteX140" fmla="*/ 591312 w 4194048"/>
                  <a:gd name="connsiteY140" fmla="*/ 2737104 h 4517136"/>
                  <a:gd name="connsiteX141" fmla="*/ 499872 w 4194048"/>
                  <a:gd name="connsiteY141" fmla="*/ 2718816 h 4517136"/>
                  <a:gd name="connsiteX142" fmla="*/ 475488 w 4194048"/>
                  <a:gd name="connsiteY142" fmla="*/ 2761488 h 4517136"/>
                  <a:gd name="connsiteX143" fmla="*/ 475488 w 4194048"/>
                  <a:gd name="connsiteY143" fmla="*/ 2761488 h 4517136"/>
                  <a:gd name="connsiteX144" fmla="*/ 493776 w 4194048"/>
                  <a:gd name="connsiteY144" fmla="*/ 2871216 h 4517136"/>
                  <a:gd name="connsiteX145" fmla="*/ 469392 w 4194048"/>
                  <a:gd name="connsiteY145" fmla="*/ 2926080 h 4517136"/>
                  <a:gd name="connsiteX146" fmla="*/ 402336 w 4194048"/>
                  <a:gd name="connsiteY146" fmla="*/ 2962656 h 4517136"/>
                  <a:gd name="connsiteX147" fmla="*/ 390144 w 4194048"/>
                  <a:gd name="connsiteY147" fmla="*/ 3054096 h 4517136"/>
                  <a:gd name="connsiteX148" fmla="*/ 347472 w 4194048"/>
                  <a:gd name="connsiteY148" fmla="*/ 3145536 h 4517136"/>
                  <a:gd name="connsiteX149" fmla="*/ 298704 w 4194048"/>
                  <a:gd name="connsiteY149" fmla="*/ 3176016 h 4517136"/>
                  <a:gd name="connsiteX150" fmla="*/ 249936 w 4194048"/>
                  <a:gd name="connsiteY150" fmla="*/ 3169920 h 4517136"/>
                  <a:gd name="connsiteX151" fmla="*/ 329184 w 4194048"/>
                  <a:gd name="connsiteY151" fmla="*/ 3291840 h 4517136"/>
                  <a:gd name="connsiteX152" fmla="*/ 359664 w 4194048"/>
                  <a:gd name="connsiteY152" fmla="*/ 3407664 h 4517136"/>
                  <a:gd name="connsiteX153" fmla="*/ 359664 w 4194048"/>
                  <a:gd name="connsiteY153" fmla="*/ 3444240 h 4517136"/>
                  <a:gd name="connsiteX154" fmla="*/ 323088 w 4194048"/>
                  <a:gd name="connsiteY154" fmla="*/ 3493008 h 4517136"/>
                  <a:gd name="connsiteX155" fmla="*/ 371856 w 4194048"/>
                  <a:gd name="connsiteY155" fmla="*/ 3596640 h 4517136"/>
                  <a:gd name="connsiteX156" fmla="*/ 432816 w 4194048"/>
                  <a:gd name="connsiteY156" fmla="*/ 3633216 h 4517136"/>
                  <a:gd name="connsiteX157" fmla="*/ 621792 w 4194048"/>
                  <a:gd name="connsiteY157" fmla="*/ 3675888 h 4517136"/>
                  <a:gd name="connsiteX158" fmla="*/ 786384 w 4194048"/>
                  <a:gd name="connsiteY158" fmla="*/ 3736848 h 4517136"/>
                  <a:gd name="connsiteX159" fmla="*/ 841248 w 4194048"/>
                  <a:gd name="connsiteY159" fmla="*/ 3803904 h 4517136"/>
                  <a:gd name="connsiteX160" fmla="*/ 914400 w 4194048"/>
                  <a:gd name="connsiteY160" fmla="*/ 3919728 h 4517136"/>
                  <a:gd name="connsiteX161" fmla="*/ 1011936 w 4194048"/>
                  <a:gd name="connsiteY161" fmla="*/ 3992880 h 4517136"/>
                  <a:gd name="connsiteX162" fmla="*/ 1024128 w 4194048"/>
                  <a:gd name="connsiteY162" fmla="*/ 4041648 h 4517136"/>
                  <a:gd name="connsiteX163" fmla="*/ 1018032 w 4194048"/>
                  <a:gd name="connsiteY163" fmla="*/ 4126992 h 4517136"/>
                  <a:gd name="connsiteX164" fmla="*/ 999744 w 4194048"/>
                  <a:gd name="connsiteY164" fmla="*/ 4212336 h 4517136"/>
                  <a:gd name="connsiteX165" fmla="*/ 1054608 w 4194048"/>
                  <a:gd name="connsiteY165" fmla="*/ 4255008 h 4517136"/>
                  <a:gd name="connsiteX166" fmla="*/ 1133856 w 4194048"/>
                  <a:gd name="connsiteY166" fmla="*/ 4248912 h 4517136"/>
                  <a:gd name="connsiteX167" fmla="*/ 1200912 w 4194048"/>
                  <a:gd name="connsiteY167" fmla="*/ 4236720 h 4517136"/>
                  <a:gd name="connsiteX168" fmla="*/ 1298448 w 4194048"/>
                  <a:gd name="connsiteY168" fmla="*/ 4279392 h 4517136"/>
                  <a:gd name="connsiteX169" fmla="*/ 1365504 w 4194048"/>
                  <a:gd name="connsiteY169" fmla="*/ 4322064 h 4517136"/>
                  <a:gd name="connsiteX170" fmla="*/ 1365504 w 4194048"/>
                  <a:gd name="connsiteY170" fmla="*/ 4322064 h 4517136"/>
                  <a:gd name="connsiteX171" fmla="*/ 1402080 w 4194048"/>
                  <a:gd name="connsiteY171" fmla="*/ 4255008 h 4517136"/>
                  <a:gd name="connsiteX172" fmla="*/ 1341120 w 4194048"/>
                  <a:gd name="connsiteY172" fmla="*/ 4181856 h 4517136"/>
                  <a:gd name="connsiteX173" fmla="*/ 1310640 w 4194048"/>
                  <a:gd name="connsiteY173" fmla="*/ 4108704 h 4517136"/>
                  <a:gd name="connsiteX174" fmla="*/ 1316736 w 4194048"/>
                  <a:gd name="connsiteY174" fmla="*/ 4047744 h 4517136"/>
                  <a:gd name="connsiteX175" fmla="*/ 1377696 w 4194048"/>
                  <a:gd name="connsiteY175" fmla="*/ 4029456 h 4517136"/>
                  <a:gd name="connsiteX176" fmla="*/ 1432560 w 4194048"/>
                  <a:gd name="connsiteY176" fmla="*/ 4023360 h 4517136"/>
                  <a:gd name="connsiteX177" fmla="*/ 1438656 w 4194048"/>
                  <a:gd name="connsiteY177" fmla="*/ 3992880 h 4517136"/>
                  <a:gd name="connsiteX178" fmla="*/ 1389888 w 4194048"/>
                  <a:gd name="connsiteY178" fmla="*/ 3919728 h 4517136"/>
                  <a:gd name="connsiteX179" fmla="*/ 1377696 w 4194048"/>
                  <a:gd name="connsiteY179" fmla="*/ 3858768 h 4517136"/>
                  <a:gd name="connsiteX180" fmla="*/ 1463040 w 4194048"/>
                  <a:gd name="connsiteY180" fmla="*/ 3712464 h 4517136"/>
                  <a:gd name="connsiteX181" fmla="*/ 1444752 w 4194048"/>
                  <a:gd name="connsiteY181" fmla="*/ 3675888 h 4517136"/>
                  <a:gd name="connsiteX182" fmla="*/ 1395984 w 4194048"/>
                  <a:gd name="connsiteY182" fmla="*/ 3596640 h 4517136"/>
                  <a:gd name="connsiteX183" fmla="*/ 1395984 w 4194048"/>
                  <a:gd name="connsiteY183" fmla="*/ 3535680 h 4517136"/>
                  <a:gd name="connsiteX184" fmla="*/ 1426464 w 4194048"/>
                  <a:gd name="connsiteY184" fmla="*/ 3425952 h 4517136"/>
                  <a:gd name="connsiteX185" fmla="*/ 1487424 w 4194048"/>
                  <a:gd name="connsiteY185" fmla="*/ 3364992 h 4517136"/>
                  <a:gd name="connsiteX186" fmla="*/ 1536192 w 4194048"/>
                  <a:gd name="connsiteY186" fmla="*/ 3364992 h 4517136"/>
                  <a:gd name="connsiteX187" fmla="*/ 1603248 w 4194048"/>
                  <a:gd name="connsiteY187" fmla="*/ 3407664 h 4517136"/>
                  <a:gd name="connsiteX188" fmla="*/ 1633728 w 4194048"/>
                  <a:gd name="connsiteY188" fmla="*/ 3444240 h 4517136"/>
                  <a:gd name="connsiteX189" fmla="*/ 1694688 w 4194048"/>
                  <a:gd name="connsiteY189" fmla="*/ 3413760 h 4517136"/>
                  <a:gd name="connsiteX190" fmla="*/ 1719072 w 4194048"/>
                  <a:gd name="connsiteY190" fmla="*/ 3377184 h 4517136"/>
                  <a:gd name="connsiteX191" fmla="*/ 1706880 w 4194048"/>
                  <a:gd name="connsiteY191" fmla="*/ 3297936 h 4517136"/>
                  <a:gd name="connsiteX192" fmla="*/ 1706880 w 4194048"/>
                  <a:gd name="connsiteY192" fmla="*/ 3297936 h 4517136"/>
                  <a:gd name="connsiteX193" fmla="*/ 1706880 w 4194048"/>
                  <a:gd name="connsiteY193" fmla="*/ 3224784 h 4517136"/>
                  <a:gd name="connsiteX194" fmla="*/ 1767840 w 4194048"/>
                  <a:gd name="connsiteY194" fmla="*/ 3157728 h 4517136"/>
                  <a:gd name="connsiteX195" fmla="*/ 1865376 w 4194048"/>
                  <a:gd name="connsiteY195" fmla="*/ 3127248 h 4517136"/>
                  <a:gd name="connsiteX196" fmla="*/ 2097024 w 4194048"/>
                  <a:gd name="connsiteY196" fmla="*/ 3078480 h 4517136"/>
                  <a:gd name="connsiteX197" fmla="*/ 2182368 w 4194048"/>
                  <a:gd name="connsiteY197" fmla="*/ 3096768 h 4517136"/>
                  <a:gd name="connsiteX198" fmla="*/ 2249424 w 4194048"/>
                  <a:gd name="connsiteY198" fmla="*/ 3163824 h 4517136"/>
                  <a:gd name="connsiteX199" fmla="*/ 2292096 w 4194048"/>
                  <a:gd name="connsiteY199" fmla="*/ 3322320 h 4517136"/>
                  <a:gd name="connsiteX200" fmla="*/ 2310384 w 4194048"/>
                  <a:gd name="connsiteY200" fmla="*/ 3413760 h 4517136"/>
                  <a:gd name="connsiteX201" fmla="*/ 2334768 w 4194048"/>
                  <a:gd name="connsiteY201" fmla="*/ 3493008 h 4517136"/>
                  <a:gd name="connsiteX202" fmla="*/ 2292096 w 4194048"/>
                  <a:gd name="connsiteY202" fmla="*/ 3614928 h 4517136"/>
                  <a:gd name="connsiteX203" fmla="*/ 2237232 w 4194048"/>
                  <a:gd name="connsiteY203" fmla="*/ 3621024 h 4517136"/>
                  <a:gd name="connsiteX204" fmla="*/ 2182368 w 4194048"/>
                  <a:gd name="connsiteY204" fmla="*/ 3694176 h 4517136"/>
                  <a:gd name="connsiteX205" fmla="*/ 2231136 w 4194048"/>
                  <a:gd name="connsiteY205" fmla="*/ 3749040 h 4517136"/>
                  <a:gd name="connsiteX206" fmla="*/ 2200656 w 4194048"/>
                  <a:gd name="connsiteY206" fmla="*/ 3816096 h 4517136"/>
                  <a:gd name="connsiteX207" fmla="*/ 2157984 w 4194048"/>
                  <a:gd name="connsiteY207" fmla="*/ 3822192 h 4517136"/>
                  <a:gd name="connsiteX208" fmla="*/ 2109216 w 4194048"/>
                  <a:gd name="connsiteY208" fmla="*/ 3938016 h 4517136"/>
                  <a:gd name="connsiteX209" fmla="*/ 2090928 w 4194048"/>
                  <a:gd name="connsiteY209" fmla="*/ 4035552 h 4517136"/>
                  <a:gd name="connsiteX210" fmla="*/ 2048256 w 4194048"/>
                  <a:gd name="connsiteY210" fmla="*/ 4059936 h 4517136"/>
                  <a:gd name="connsiteX211" fmla="*/ 1969008 w 4194048"/>
                  <a:gd name="connsiteY211" fmla="*/ 4084320 h 4517136"/>
                  <a:gd name="connsiteX212" fmla="*/ 1914144 w 4194048"/>
                  <a:gd name="connsiteY212" fmla="*/ 4066032 h 4517136"/>
                  <a:gd name="connsiteX213" fmla="*/ 1877568 w 4194048"/>
                  <a:gd name="connsiteY213" fmla="*/ 4023360 h 4517136"/>
                  <a:gd name="connsiteX214" fmla="*/ 1877568 w 4194048"/>
                  <a:gd name="connsiteY214" fmla="*/ 4023360 h 4517136"/>
                  <a:gd name="connsiteX215" fmla="*/ 1798320 w 4194048"/>
                  <a:gd name="connsiteY215" fmla="*/ 4041648 h 4517136"/>
                  <a:gd name="connsiteX216" fmla="*/ 1792224 w 4194048"/>
                  <a:gd name="connsiteY216" fmla="*/ 4126992 h 4517136"/>
                  <a:gd name="connsiteX217" fmla="*/ 1822704 w 4194048"/>
                  <a:gd name="connsiteY217" fmla="*/ 4200144 h 4517136"/>
                  <a:gd name="connsiteX218" fmla="*/ 1834896 w 4194048"/>
                  <a:gd name="connsiteY218" fmla="*/ 4297680 h 4517136"/>
                  <a:gd name="connsiteX219" fmla="*/ 1840992 w 4194048"/>
                  <a:gd name="connsiteY219" fmla="*/ 4395216 h 4517136"/>
                  <a:gd name="connsiteX220" fmla="*/ 1956816 w 4194048"/>
                  <a:gd name="connsiteY220" fmla="*/ 4468368 h 4517136"/>
                  <a:gd name="connsiteX221" fmla="*/ 2090928 w 4194048"/>
                  <a:gd name="connsiteY221" fmla="*/ 4407408 h 4517136"/>
                  <a:gd name="connsiteX222" fmla="*/ 2133600 w 4194048"/>
                  <a:gd name="connsiteY222" fmla="*/ 4425696 h 4517136"/>
                  <a:gd name="connsiteX223" fmla="*/ 2249424 w 4194048"/>
                  <a:gd name="connsiteY223" fmla="*/ 4492752 h 4517136"/>
                  <a:gd name="connsiteX224" fmla="*/ 2334768 w 4194048"/>
                  <a:gd name="connsiteY224" fmla="*/ 4517136 h 4517136"/>
                  <a:gd name="connsiteX225" fmla="*/ 2383536 w 4194048"/>
                  <a:gd name="connsiteY225" fmla="*/ 4468368 h 4517136"/>
                  <a:gd name="connsiteX226" fmla="*/ 2493264 w 4194048"/>
                  <a:gd name="connsiteY226" fmla="*/ 4468368 h 4517136"/>
                  <a:gd name="connsiteX227" fmla="*/ 2535936 w 4194048"/>
                  <a:gd name="connsiteY227" fmla="*/ 4309872 h 4517136"/>
                  <a:gd name="connsiteX228" fmla="*/ 2602992 w 4194048"/>
                  <a:gd name="connsiteY228" fmla="*/ 4273296 h 4517136"/>
                  <a:gd name="connsiteX229" fmla="*/ 2723388 w 4194048"/>
                  <a:gd name="connsiteY229" fmla="*/ 4338066 h 4517136"/>
                  <a:gd name="connsiteX230" fmla="*/ 2821686 w 4194048"/>
                  <a:gd name="connsiteY230" fmla="*/ 4377690 h 4517136"/>
                  <a:gd name="connsiteX231" fmla="*/ 2893314 w 4194048"/>
                  <a:gd name="connsiteY231" fmla="*/ 4306824 h 4517136"/>
                  <a:gd name="connsiteX232" fmla="*/ 2962656 w 4194048"/>
                  <a:gd name="connsiteY232" fmla="*/ 4291584 h 4517136"/>
                  <a:gd name="connsiteX233" fmla="*/ 3011424 w 4194048"/>
                  <a:gd name="connsiteY233" fmla="*/ 4297680 h 4517136"/>
                  <a:gd name="connsiteX234" fmla="*/ 2993136 w 4194048"/>
                  <a:gd name="connsiteY234" fmla="*/ 4267200 h 4517136"/>
                  <a:gd name="connsiteX235" fmla="*/ 2944368 w 4194048"/>
                  <a:gd name="connsiteY235" fmla="*/ 4212336 h 4517136"/>
                  <a:gd name="connsiteX236" fmla="*/ 2962656 w 4194048"/>
                  <a:gd name="connsiteY236" fmla="*/ 4169664 h 4517136"/>
                  <a:gd name="connsiteX237" fmla="*/ 3090672 w 4194048"/>
                  <a:gd name="connsiteY237" fmla="*/ 4120896 h 4517136"/>
                  <a:gd name="connsiteX238" fmla="*/ 3176016 w 4194048"/>
                  <a:gd name="connsiteY238" fmla="*/ 4066032 h 4517136"/>
                  <a:gd name="connsiteX239" fmla="*/ 3261360 w 4194048"/>
                  <a:gd name="connsiteY239" fmla="*/ 4072128 h 4517136"/>
                  <a:gd name="connsiteX240" fmla="*/ 3407664 w 4194048"/>
                  <a:gd name="connsiteY240" fmla="*/ 4090416 h 4517136"/>
                  <a:gd name="connsiteX241" fmla="*/ 3486912 w 4194048"/>
                  <a:gd name="connsiteY241" fmla="*/ 4139184 h 4517136"/>
                  <a:gd name="connsiteX242" fmla="*/ 3480816 w 4194048"/>
                  <a:gd name="connsiteY242" fmla="*/ 4206240 h 4517136"/>
                  <a:gd name="connsiteX243" fmla="*/ 3480816 w 4194048"/>
                  <a:gd name="connsiteY243" fmla="*/ 4206240 h 4517136"/>
                  <a:gd name="connsiteX244" fmla="*/ 3488817 w 4194048"/>
                  <a:gd name="connsiteY244" fmla="*/ 4254627 h 4517136"/>
                  <a:gd name="connsiteX245" fmla="*/ 3553968 w 4194048"/>
                  <a:gd name="connsiteY245" fmla="*/ 4236720 h 4517136"/>
                  <a:gd name="connsiteX246" fmla="*/ 3645408 w 4194048"/>
                  <a:gd name="connsiteY246" fmla="*/ 4194048 h 4517136"/>
                  <a:gd name="connsiteX247" fmla="*/ 3718560 w 4194048"/>
                  <a:gd name="connsiteY247" fmla="*/ 4187952 h 4517136"/>
                  <a:gd name="connsiteX248" fmla="*/ 3835908 w 4194048"/>
                  <a:gd name="connsiteY248" fmla="*/ 4246245 h 4517136"/>
                  <a:gd name="connsiteX249" fmla="*/ 3895344 w 4194048"/>
                  <a:gd name="connsiteY249" fmla="*/ 4267200 h 4517136"/>
                  <a:gd name="connsiteX250" fmla="*/ 3913632 w 4194048"/>
                  <a:gd name="connsiteY250" fmla="*/ 4261104 h 4517136"/>
                  <a:gd name="connsiteX251" fmla="*/ 3913632 w 4194048"/>
                  <a:gd name="connsiteY251" fmla="*/ 4200144 h 4517136"/>
                  <a:gd name="connsiteX252" fmla="*/ 3968496 w 4194048"/>
                  <a:gd name="connsiteY252" fmla="*/ 4120896 h 4517136"/>
                  <a:gd name="connsiteX253" fmla="*/ 3980688 w 4194048"/>
                  <a:gd name="connsiteY253" fmla="*/ 4035552 h 4517136"/>
                  <a:gd name="connsiteX254" fmla="*/ 4023360 w 4194048"/>
                  <a:gd name="connsiteY254" fmla="*/ 3889248 h 4517136"/>
                  <a:gd name="connsiteX255" fmla="*/ 4059936 w 4194048"/>
                  <a:gd name="connsiteY255" fmla="*/ 3694176 h 4517136"/>
                  <a:gd name="connsiteX256" fmla="*/ 4102608 w 4194048"/>
                  <a:gd name="connsiteY256" fmla="*/ 3456432 h 4517136"/>
                  <a:gd name="connsiteX257" fmla="*/ 4145280 w 4194048"/>
                  <a:gd name="connsiteY257" fmla="*/ 3304032 h 4517136"/>
                  <a:gd name="connsiteX258" fmla="*/ 4175760 w 4194048"/>
                  <a:gd name="connsiteY258" fmla="*/ 3194304 h 4517136"/>
                  <a:gd name="connsiteX259" fmla="*/ 4194048 w 4194048"/>
                  <a:gd name="connsiteY259" fmla="*/ 3133344 h 4517136"/>
                  <a:gd name="connsiteX260" fmla="*/ 4175760 w 4194048"/>
                  <a:gd name="connsiteY260" fmla="*/ 3035808 h 4517136"/>
                  <a:gd name="connsiteX261" fmla="*/ 4163568 w 4194048"/>
                  <a:gd name="connsiteY261" fmla="*/ 2956560 h 4517136"/>
                  <a:gd name="connsiteX262" fmla="*/ 4139184 w 4194048"/>
                  <a:gd name="connsiteY262" fmla="*/ 2913888 h 4517136"/>
                  <a:gd name="connsiteX263" fmla="*/ 4096512 w 4194048"/>
                  <a:gd name="connsiteY263" fmla="*/ 2944368 h 4517136"/>
                  <a:gd name="connsiteX264" fmla="*/ 4059936 w 4194048"/>
                  <a:gd name="connsiteY264" fmla="*/ 3048000 h 4517136"/>
                  <a:gd name="connsiteX265" fmla="*/ 3998976 w 4194048"/>
                  <a:gd name="connsiteY265" fmla="*/ 3127248 h 4517136"/>
                  <a:gd name="connsiteX266" fmla="*/ 3925824 w 4194048"/>
                  <a:gd name="connsiteY266" fmla="*/ 3182112 h 4517136"/>
                  <a:gd name="connsiteX267" fmla="*/ 3858768 w 4194048"/>
                  <a:gd name="connsiteY267" fmla="*/ 3182112 h 4517136"/>
                  <a:gd name="connsiteX268" fmla="*/ 3822192 w 4194048"/>
                  <a:gd name="connsiteY268" fmla="*/ 3102864 h 4517136"/>
                  <a:gd name="connsiteX269" fmla="*/ 3834384 w 4194048"/>
                  <a:gd name="connsiteY269" fmla="*/ 2999232 h 4517136"/>
                  <a:gd name="connsiteX270" fmla="*/ 3852672 w 4194048"/>
                  <a:gd name="connsiteY270" fmla="*/ 2901696 h 4517136"/>
                  <a:gd name="connsiteX271" fmla="*/ 3779520 w 4194048"/>
                  <a:gd name="connsiteY271" fmla="*/ 2761488 h 4517136"/>
                  <a:gd name="connsiteX272" fmla="*/ 3718560 w 4194048"/>
                  <a:gd name="connsiteY272" fmla="*/ 2627376 h 4517136"/>
                  <a:gd name="connsiteX273" fmla="*/ 3742944 w 4194048"/>
                  <a:gd name="connsiteY273" fmla="*/ 2542032 h 4517136"/>
                  <a:gd name="connsiteX274" fmla="*/ 3742944 w 4194048"/>
                  <a:gd name="connsiteY274" fmla="*/ 2468880 h 4517136"/>
                  <a:gd name="connsiteX275" fmla="*/ 3725799 w 4194048"/>
                  <a:gd name="connsiteY275" fmla="*/ 2240661 h 4517136"/>
                  <a:gd name="connsiteX276" fmla="*/ 3749421 w 4194048"/>
                  <a:gd name="connsiteY276" fmla="*/ 2169033 h 4517136"/>
                  <a:gd name="connsiteX277" fmla="*/ 3834003 w 4194048"/>
                  <a:gd name="connsiteY277" fmla="*/ 2026539 h 4517136"/>
                  <a:gd name="connsiteX278" fmla="*/ 3879342 w 4194048"/>
                  <a:gd name="connsiteY278" fmla="*/ 1925574 h 4517136"/>
                  <a:gd name="connsiteX279" fmla="*/ 3880104 w 4194048"/>
                  <a:gd name="connsiteY279" fmla="*/ 1745361 h 4517136"/>
                  <a:gd name="connsiteX280" fmla="*/ 3895344 w 4194048"/>
                  <a:gd name="connsiteY280" fmla="*/ 1627632 h 4517136"/>
                  <a:gd name="connsiteX0" fmla="*/ 3895344 w 4194048"/>
                  <a:gd name="connsiteY0" fmla="*/ 1627632 h 4517136"/>
                  <a:gd name="connsiteX1" fmla="*/ 3858768 w 4194048"/>
                  <a:gd name="connsiteY1" fmla="*/ 1548384 h 4517136"/>
                  <a:gd name="connsiteX2" fmla="*/ 3852672 w 4194048"/>
                  <a:gd name="connsiteY2" fmla="*/ 1487424 h 4517136"/>
                  <a:gd name="connsiteX3" fmla="*/ 3828288 w 4194048"/>
                  <a:gd name="connsiteY3" fmla="*/ 1438656 h 4517136"/>
                  <a:gd name="connsiteX4" fmla="*/ 3785616 w 4194048"/>
                  <a:gd name="connsiteY4" fmla="*/ 1408176 h 4517136"/>
                  <a:gd name="connsiteX5" fmla="*/ 3749040 w 4194048"/>
                  <a:gd name="connsiteY5" fmla="*/ 1395984 h 4517136"/>
                  <a:gd name="connsiteX6" fmla="*/ 3706368 w 4194048"/>
                  <a:gd name="connsiteY6" fmla="*/ 1426464 h 4517136"/>
                  <a:gd name="connsiteX7" fmla="*/ 3706368 w 4194048"/>
                  <a:gd name="connsiteY7" fmla="*/ 1426464 h 4517136"/>
                  <a:gd name="connsiteX8" fmla="*/ 3535680 w 4194048"/>
                  <a:gd name="connsiteY8" fmla="*/ 1365504 h 4517136"/>
                  <a:gd name="connsiteX9" fmla="*/ 3499104 w 4194048"/>
                  <a:gd name="connsiteY9" fmla="*/ 1322832 h 4517136"/>
                  <a:gd name="connsiteX10" fmla="*/ 3511296 w 4194048"/>
                  <a:gd name="connsiteY10" fmla="*/ 1255776 h 4517136"/>
                  <a:gd name="connsiteX11" fmla="*/ 3480816 w 4194048"/>
                  <a:gd name="connsiteY11" fmla="*/ 1158240 h 4517136"/>
                  <a:gd name="connsiteX12" fmla="*/ 3450336 w 4194048"/>
                  <a:gd name="connsiteY12" fmla="*/ 1085088 h 4517136"/>
                  <a:gd name="connsiteX13" fmla="*/ 3462528 w 4194048"/>
                  <a:gd name="connsiteY13" fmla="*/ 1011936 h 4517136"/>
                  <a:gd name="connsiteX14" fmla="*/ 3505200 w 4194048"/>
                  <a:gd name="connsiteY14" fmla="*/ 957072 h 4517136"/>
                  <a:gd name="connsiteX15" fmla="*/ 3517392 w 4194048"/>
                  <a:gd name="connsiteY15" fmla="*/ 920496 h 4517136"/>
                  <a:gd name="connsiteX16" fmla="*/ 3517392 w 4194048"/>
                  <a:gd name="connsiteY16" fmla="*/ 920496 h 4517136"/>
                  <a:gd name="connsiteX17" fmla="*/ 3499104 w 4194048"/>
                  <a:gd name="connsiteY17" fmla="*/ 865632 h 4517136"/>
                  <a:gd name="connsiteX18" fmla="*/ 3505200 w 4194048"/>
                  <a:gd name="connsiteY18" fmla="*/ 816864 h 4517136"/>
                  <a:gd name="connsiteX19" fmla="*/ 3486912 w 4194048"/>
                  <a:gd name="connsiteY19" fmla="*/ 786384 h 4517136"/>
                  <a:gd name="connsiteX20" fmla="*/ 3438144 w 4194048"/>
                  <a:gd name="connsiteY20" fmla="*/ 804672 h 4517136"/>
                  <a:gd name="connsiteX21" fmla="*/ 3389376 w 4194048"/>
                  <a:gd name="connsiteY21" fmla="*/ 816864 h 4517136"/>
                  <a:gd name="connsiteX22" fmla="*/ 3291840 w 4194048"/>
                  <a:gd name="connsiteY22" fmla="*/ 786384 h 4517136"/>
                  <a:gd name="connsiteX23" fmla="*/ 3230880 w 4194048"/>
                  <a:gd name="connsiteY23" fmla="*/ 737616 h 4517136"/>
                  <a:gd name="connsiteX24" fmla="*/ 3206496 w 4194048"/>
                  <a:gd name="connsiteY24" fmla="*/ 664464 h 4517136"/>
                  <a:gd name="connsiteX25" fmla="*/ 3133344 w 4194048"/>
                  <a:gd name="connsiteY25" fmla="*/ 615696 h 4517136"/>
                  <a:gd name="connsiteX26" fmla="*/ 3072384 w 4194048"/>
                  <a:gd name="connsiteY26" fmla="*/ 548640 h 4517136"/>
                  <a:gd name="connsiteX27" fmla="*/ 3035808 w 4194048"/>
                  <a:gd name="connsiteY27" fmla="*/ 420624 h 4517136"/>
                  <a:gd name="connsiteX28" fmla="*/ 3037332 w 4194048"/>
                  <a:gd name="connsiteY28" fmla="*/ 353568 h 4517136"/>
                  <a:gd name="connsiteX29" fmla="*/ 3076194 w 4194048"/>
                  <a:gd name="connsiteY29" fmla="*/ 283845 h 4517136"/>
                  <a:gd name="connsiteX30" fmla="*/ 3115056 w 4194048"/>
                  <a:gd name="connsiteY30" fmla="*/ 249936 h 4517136"/>
                  <a:gd name="connsiteX31" fmla="*/ 3139440 w 4194048"/>
                  <a:gd name="connsiteY31" fmla="*/ 243840 h 4517136"/>
                  <a:gd name="connsiteX32" fmla="*/ 3212592 w 4194048"/>
                  <a:gd name="connsiteY32" fmla="*/ 268224 h 4517136"/>
                  <a:gd name="connsiteX33" fmla="*/ 3267456 w 4194048"/>
                  <a:gd name="connsiteY33" fmla="*/ 249936 h 4517136"/>
                  <a:gd name="connsiteX34" fmla="*/ 3273552 w 4194048"/>
                  <a:gd name="connsiteY34" fmla="*/ 219456 h 4517136"/>
                  <a:gd name="connsiteX35" fmla="*/ 3163824 w 4194048"/>
                  <a:gd name="connsiteY35" fmla="*/ 170688 h 4517136"/>
                  <a:gd name="connsiteX36" fmla="*/ 3115056 w 4194048"/>
                  <a:gd name="connsiteY36" fmla="*/ 146304 h 4517136"/>
                  <a:gd name="connsiteX37" fmla="*/ 3072384 w 4194048"/>
                  <a:gd name="connsiteY37" fmla="*/ 158496 h 4517136"/>
                  <a:gd name="connsiteX38" fmla="*/ 3035808 w 4194048"/>
                  <a:gd name="connsiteY38" fmla="*/ 207264 h 4517136"/>
                  <a:gd name="connsiteX39" fmla="*/ 2980944 w 4194048"/>
                  <a:gd name="connsiteY39" fmla="*/ 207264 h 4517136"/>
                  <a:gd name="connsiteX40" fmla="*/ 2822448 w 4194048"/>
                  <a:gd name="connsiteY40" fmla="*/ 176784 h 4517136"/>
                  <a:gd name="connsiteX41" fmla="*/ 2761488 w 4194048"/>
                  <a:gd name="connsiteY41" fmla="*/ 170688 h 4517136"/>
                  <a:gd name="connsiteX42" fmla="*/ 2700528 w 4194048"/>
                  <a:gd name="connsiteY42" fmla="*/ 152400 h 4517136"/>
                  <a:gd name="connsiteX43" fmla="*/ 2688336 w 4194048"/>
                  <a:gd name="connsiteY43" fmla="*/ 140208 h 4517136"/>
                  <a:gd name="connsiteX44" fmla="*/ 2651760 w 4194048"/>
                  <a:gd name="connsiteY44" fmla="*/ 182880 h 4517136"/>
                  <a:gd name="connsiteX45" fmla="*/ 2633472 w 4194048"/>
                  <a:gd name="connsiteY45" fmla="*/ 188976 h 4517136"/>
                  <a:gd name="connsiteX46" fmla="*/ 2572512 w 4194048"/>
                  <a:gd name="connsiteY46" fmla="*/ 195072 h 4517136"/>
                  <a:gd name="connsiteX47" fmla="*/ 2554224 w 4194048"/>
                  <a:gd name="connsiteY47" fmla="*/ 140208 h 4517136"/>
                  <a:gd name="connsiteX48" fmla="*/ 2535936 w 4194048"/>
                  <a:gd name="connsiteY48" fmla="*/ 97536 h 4517136"/>
                  <a:gd name="connsiteX49" fmla="*/ 2493264 w 4194048"/>
                  <a:gd name="connsiteY49" fmla="*/ 73152 h 4517136"/>
                  <a:gd name="connsiteX50" fmla="*/ 2468880 w 4194048"/>
                  <a:gd name="connsiteY50" fmla="*/ 36576 h 4517136"/>
                  <a:gd name="connsiteX51" fmla="*/ 2456688 w 4194048"/>
                  <a:gd name="connsiteY51" fmla="*/ 0 h 4517136"/>
                  <a:gd name="connsiteX52" fmla="*/ 2426208 w 4194048"/>
                  <a:gd name="connsiteY52" fmla="*/ 0 h 4517136"/>
                  <a:gd name="connsiteX53" fmla="*/ 2292096 w 4194048"/>
                  <a:gd name="connsiteY53" fmla="*/ 30480 h 4517136"/>
                  <a:gd name="connsiteX54" fmla="*/ 2292096 w 4194048"/>
                  <a:gd name="connsiteY54" fmla="*/ 60960 h 4517136"/>
                  <a:gd name="connsiteX55" fmla="*/ 2316480 w 4194048"/>
                  <a:gd name="connsiteY55" fmla="*/ 109728 h 4517136"/>
                  <a:gd name="connsiteX56" fmla="*/ 2328672 w 4194048"/>
                  <a:gd name="connsiteY56" fmla="*/ 164592 h 4517136"/>
                  <a:gd name="connsiteX57" fmla="*/ 2298192 w 4194048"/>
                  <a:gd name="connsiteY57" fmla="*/ 243840 h 4517136"/>
                  <a:gd name="connsiteX58" fmla="*/ 2261616 w 4194048"/>
                  <a:gd name="connsiteY58" fmla="*/ 286512 h 4517136"/>
                  <a:gd name="connsiteX59" fmla="*/ 2206752 w 4194048"/>
                  <a:gd name="connsiteY59" fmla="*/ 292608 h 4517136"/>
                  <a:gd name="connsiteX60" fmla="*/ 2072640 w 4194048"/>
                  <a:gd name="connsiteY60" fmla="*/ 243840 h 4517136"/>
                  <a:gd name="connsiteX61" fmla="*/ 2042160 w 4194048"/>
                  <a:gd name="connsiteY61" fmla="*/ 237744 h 4517136"/>
                  <a:gd name="connsiteX62" fmla="*/ 1999488 w 4194048"/>
                  <a:gd name="connsiteY62" fmla="*/ 262128 h 4517136"/>
                  <a:gd name="connsiteX63" fmla="*/ 1944624 w 4194048"/>
                  <a:gd name="connsiteY63" fmla="*/ 262128 h 4517136"/>
                  <a:gd name="connsiteX64" fmla="*/ 1908048 w 4194048"/>
                  <a:gd name="connsiteY64" fmla="*/ 316992 h 4517136"/>
                  <a:gd name="connsiteX65" fmla="*/ 1847088 w 4194048"/>
                  <a:gd name="connsiteY65" fmla="*/ 365760 h 4517136"/>
                  <a:gd name="connsiteX66" fmla="*/ 1749552 w 4194048"/>
                  <a:gd name="connsiteY66" fmla="*/ 414528 h 4517136"/>
                  <a:gd name="connsiteX67" fmla="*/ 1652016 w 4194048"/>
                  <a:gd name="connsiteY67" fmla="*/ 487680 h 4517136"/>
                  <a:gd name="connsiteX68" fmla="*/ 1578864 w 4194048"/>
                  <a:gd name="connsiteY68" fmla="*/ 530352 h 4517136"/>
                  <a:gd name="connsiteX69" fmla="*/ 1536192 w 4194048"/>
                  <a:gd name="connsiteY69" fmla="*/ 609600 h 4517136"/>
                  <a:gd name="connsiteX70" fmla="*/ 1524000 w 4194048"/>
                  <a:gd name="connsiteY70" fmla="*/ 672846 h 4517136"/>
                  <a:gd name="connsiteX71" fmla="*/ 1505712 w 4194048"/>
                  <a:gd name="connsiteY71" fmla="*/ 707517 h 4517136"/>
                  <a:gd name="connsiteX72" fmla="*/ 1536192 w 4194048"/>
                  <a:gd name="connsiteY72" fmla="*/ 731520 h 4517136"/>
                  <a:gd name="connsiteX73" fmla="*/ 1566672 w 4194048"/>
                  <a:gd name="connsiteY73" fmla="*/ 780288 h 4517136"/>
                  <a:gd name="connsiteX74" fmla="*/ 1554480 w 4194048"/>
                  <a:gd name="connsiteY74" fmla="*/ 847344 h 4517136"/>
                  <a:gd name="connsiteX75" fmla="*/ 1499616 w 4194048"/>
                  <a:gd name="connsiteY75" fmla="*/ 914400 h 4517136"/>
                  <a:gd name="connsiteX76" fmla="*/ 1420368 w 4194048"/>
                  <a:gd name="connsiteY76" fmla="*/ 950976 h 4517136"/>
                  <a:gd name="connsiteX77" fmla="*/ 1283970 w 4194048"/>
                  <a:gd name="connsiteY77" fmla="*/ 957834 h 4517136"/>
                  <a:gd name="connsiteX78" fmla="*/ 1207008 w 4194048"/>
                  <a:gd name="connsiteY78" fmla="*/ 963168 h 4517136"/>
                  <a:gd name="connsiteX79" fmla="*/ 1194816 w 4194048"/>
                  <a:gd name="connsiteY79" fmla="*/ 932688 h 4517136"/>
                  <a:gd name="connsiteX80" fmla="*/ 1200531 w 4194048"/>
                  <a:gd name="connsiteY80" fmla="*/ 877062 h 4517136"/>
                  <a:gd name="connsiteX81" fmla="*/ 1158240 w 4194048"/>
                  <a:gd name="connsiteY81" fmla="*/ 859536 h 4517136"/>
                  <a:gd name="connsiteX82" fmla="*/ 1103376 w 4194048"/>
                  <a:gd name="connsiteY82" fmla="*/ 822960 h 4517136"/>
                  <a:gd name="connsiteX83" fmla="*/ 1078992 w 4194048"/>
                  <a:gd name="connsiteY83" fmla="*/ 774192 h 4517136"/>
                  <a:gd name="connsiteX84" fmla="*/ 1030224 w 4194048"/>
                  <a:gd name="connsiteY84" fmla="*/ 780288 h 4517136"/>
                  <a:gd name="connsiteX85" fmla="*/ 999744 w 4194048"/>
                  <a:gd name="connsiteY85" fmla="*/ 822960 h 4517136"/>
                  <a:gd name="connsiteX86" fmla="*/ 987552 w 4194048"/>
                  <a:gd name="connsiteY86" fmla="*/ 871728 h 4517136"/>
                  <a:gd name="connsiteX87" fmla="*/ 969264 w 4194048"/>
                  <a:gd name="connsiteY87" fmla="*/ 920496 h 4517136"/>
                  <a:gd name="connsiteX88" fmla="*/ 926592 w 4194048"/>
                  <a:gd name="connsiteY88" fmla="*/ 926592 h 4517136"/>
                  <a:gd name="connsiteX89" fmla="*/ 829056 w 4194048"/>
                  <a:gd name="connsiteY89" fmla="*/ 914400 h 4517136"/>
                  <a:gd name="connsiteX90" fmla="*/ 755904 w 4194048"/>
                  <a:gd name="connsiteY90" fmla="*/ 877824 h 4517136"/>
                  <a:gd name="connsiteX91" fmla="*/ 731520 w 4194048"/>
                  <a:gd name="connsiteY91" fmla="*/ 902208 h 4517136"/>
                  <a:gd name="connsiteX92" fmla="*/ 713232 w 4194048"/>
                  <a:gd name="connsiteY92" fmla="*/ 932688 h 4517136"/>
                  <a:gd name="connsiteX93" fmla="*/ 694944 w 4194048"/>
                  <a:gd name="connsiteY93" fmla="*/ 932688 h 4517136"/>
                  <a:gd name="connsiteX94" fmla="*/ 640080 w 4194048"/>
                  <a:gd name="connsiteY94" fmla="*/ 926592 h 4517136"/>
                  <a:gd name="connsiteX95" fmla="*/ 597408 w 4194048"/>
                  <a:gd name="connsiteY95" fmla="*/ 1005840 h 4517136"/>
                  <a:gd name="connsiteX96" fmla="*/ 609600 w 4194048"/>
                  <a:gd name="connsiteY96" fmla="*/ 1054608 h 4517136"/>
                  <a:gd name="connsiteX97" fmla="*/ 658368 w 4194048"/>
                  <a:gd name="connsiteY97" fmla="*/ 1103376 h 4517136"/>
                  <a:gd name="connsiteX98" fmla="*/ 670560 w 4194048"/>
                  <a:gd name="connsiteY98" fmla="*/ 1176528 h 4517136"/>
                  <a:gd name="connsiteX99" fmla="*/ 670560 w 4194048"/>
                  <a:gd name="connsiteY99" fmla="*/ 1176528 h 4517136"/>
                  <a:gd name="connsiteX100" fmla="*/ 591312 w 4194048"/>
                  <a:gd name="connsiteY100" fmla="*/ 1225296 h 4517136"/>
                  <a:gd name="connsiteX101" fmla="*/ 505968 w 4194048"/>
                  <a:gd name="connsiteY101" fmla="*/ 1213104 h 4517136"/>
                  <a:gd name="connsiteX102" fmla="*/ 420624 w 4194048"/>
                  <a:gd name="connsiteY102" fmla="*/ 1176528 h 4517136"/>
                  <a:gd name="connsiteX103" fmla="*/ 390144 w 4194048"/>
                  <a:gd name="connsiteY103" fmla="*/ 1194816 h 4517136"/>
                  <a:gd name="connsiteX104" fmla="*/ 371856 w 4194048"/>
                  <a:gd name="connsiteY104" fmla="*/ 1255776 h 4517136"/>
                  <a:gd name="connsiteX105" fmla="*/ 329184 w 4194048"/>
                  <a:gd name="connsiteY105" fmla="*/ 1292352 h 4517136"/>
                  <a:gd name="connsiteX106" fmla="*/ 201168 w 4194048"/>
                  <a:gd name="connsiteY106" fmla="*/ 1304544 h 4517136"/>
                  <a:gd name="connsiteX107" fmla="*/ 188976 w 4194048"/>
                  <a:gd name="connsiteY107" fmla="*/ 1335024 h 4517136"/>
                  <a:gd name="connsiteX108" fmla="*/ 213360 w 4194048"/>
                  <a:gd name="connsiteY108" fmla="*/ 1402080 h 4517136"/>
                  <a:gd name="connsiteX109" fmla="*/ 207264 w 4194048"/>
                  <a:gd name="connsiteY109" fmla="*/ 1463040 h 4517136"/>
                  <a:gd name="connsiteX110" fmla="*/ 97536 w 4194048"/>
                  <a:gd name="connsiteY110" fmla="*/ 1493520 h 4517136"/>
                  <a:gd name="connsiteX111" fmla="*/ 36576 w 4194048"/>
                  <a:gd name="connsiteY111" fmla="*/ 1524000 h 4517136"/>
                  <a:gd name="connsiteX112" fmla="*/ 0 w 4194048"/>
                  <a:gd name="connsiteY112" fmla="*/ 1548384 h 4517136"/>
                  <a:gd name="connsiteX113" fmla="*/ 91440 w 4194048"/>
                  <a:gd name="connsiteY113" fmla="*/ 1591056 h 4517136"/>
                  <a:gd name="connsiteX114" fmla="*/ 170688 w 4194048"/>
                  <a:gd name="connsiteY114" fmla="*/ 1615440 h 4517136"/>
                  <a:gd name="connsiteX115" fmla="*/ 195072 w 4194048"/>
                  <a:gd name="connsiteY115" fmla="*/ 1658112 h 4517136"/>
                  <a:gd name="connsiteX116" fmla="*/ 231648 w 4194048"/>
                  <a:gd name="connsiteY116" fmla="*/ 1700784 h 4517136"/>
                  <a:gd name="connsiteX117" fmla="*/ 268224 w 4194048"/>
                  <a:gd name="connsiteY117" fmla="*/ 1755648 h 4517136"/>
                  <a:gd name="connsiteX118" fmla="*/ 237744 w 4194048"/>
                  <a:gd name="connsiteY118" fmla="*/ 1810512 h 4517136"/>
                  <a:gd name="connsiteX119" fmla="*/ 188976 w 4194048"/>
                  <a:gd name="connsiteY119" fmla="*/ 1840992 h 4517136"/>
                  <a:gd name="connsiteX120" fmla="*/ 207264 w 4194048"/>
                  <a:gd name="connsiteY120" fmla="*/ 1901952 h 4517136"/>
                  <a:gd name="connsiteX121" fmla="*/ 213360 w 4194048"/>
                  <a:gd name="connsiteY121" fmla="*/ 2011680 h 4517136"/>
                  <a:gd name="connsiteX122" fmla="*/ 207264 w 4194048"/>
                  <a:gd name="connsiteY122" fmla="*/ 2090928 h 4517136"/>
                  <a:gd name="connsiteX123" fmla="*/ 188976 w 4194048"/>
                  <a:gd name="connsiteY123" fmla="*/ 2139696 h 4517136"/>
                  <a:gd name="connsiteX124" fmla="*/ 219456 w 4194048"/>
                  <a:gd name="connsiteY124" fmla="*/ 2206752 h 4517136"/>
                  <a:gd name="connsiteX125" fmla="*/ 213360 w 4194048"/>
                  <a:gd name="connsiteY125" fmla="*/ 2273808 h 4517136"/>
                  <a:gd name="connsiteX126" fmla="*/ 146304 w 4194048"/>
                  <a:gd name="connsiteY126" fmla="*/ 2316480 h 4517136"/>
                  <a:gd name="connsiteX127" fmla="*/ 121920 w 4194048"/>
                  <a:gd name="connsiteY127" fmla="*/ 2353056 h 4517136"/>
                  <a:gd name="connsiteX128" fmla="*/ 115824 w 4194048"/>
                  <a:gd name="connsiteY128" fmla="*/ 2432304 h 4517136"/>
                  <a:gd name="connsiteX129" fmla="*/ 152400 w 4194048"/>
                  <a:gd name="connsiteY129" fmla="*/ 2456688 h 4517136"/>
                  <a:gd name="connsiteX130" fmla="*/ 176784 w 4194048"/>
                  <a:gd name="connsiteY130" fmla="*/ 2414016 h 4517136"/>
                  <a:gd name="connsiteX131" fmla="*/ 249936 w 4194048"/>
                  <a:gd name="connsiteY131" fmla="*/ 2426208 h 4517136"/>
                  <a:gd name="connsiteX132" fmla="*/ 365760 w 4194048"/>
                  <a:gd name="connsiteY132" fmla="*/ 2517648 h 4517136"/>
                  <a:gd name="connsiteX133" fmla="*/ 420624 w 4194048"/>
                  <a:gd name="connsiteY133" fmla="*/ 2511552 h 4517136"/>
                  <a:gd name="connsiteX134" fmla="*/ 493776 w 4194048"/>
                  <a:gd name="connsiteY134" fmla="*/ 2487168 h 4517136"/>
                  <a:gd name="connsiteX135" fmla="*/ 548640 w 4194048"/>
                  <a:gd name="connsiteY135" fmla="*/ 2474976 h 4517136"/>
                  <a:gd name="connsiteX136" fmla="*/ 579120 w 4194048"/>
                  <a:gd name="connsiteY136" fmla="*/ 2535936 h 4517136"/>
                  <a:gd name="connsiteX137" fmla="*/ 591312 w 4194048"/>
                  <a:gd name="connsiteY137" fmla="*/ 2602992 h 4517136"/>
                  <a:gd name="connsiteX138" fmla="*/ 633984 w 4194048"/>
                  <a:gd name="connsiteY138" fmla="*/ 2657856 h 4517136"/>
                  <a:gd name="connsiteX139" fmla="*/ 640080 w 4194048"/>
                  <a:gd name="connsiteY139" fmla="*/ 2724912 h 4517136"/>
                  <a:gd name="connsiteX140" fmla="*/ 591312 w 4194048"/>
                  <a:gd name="connsiteY140" fmla="*/ 2737104 h 4517136"/>
                  <a:gd name="connsiteX141" fmla="*/ 499872 w 4194048"/>
                  <a:gd name="connsiteY141" fmla="*/ 2718816 h 4517136"/>
                  <a:gd name="connsiteX142" fmla="*/ 475488 w 4194048"/>
                  <a:gd name="connsiteY142" fmla="*/ 2761488 h 4517136"/>
                  <a:gd name="connsiteX143" fmla="*/ 475488 w 4194048"/>
                  <a:gd name="connsiteY143" fmla="*/ 2761488 h 4517136"/>
                  <a:gd name="connsiteX144" fmla="*/ 493776 w 4194048"/>
                  <a:gd name="connsiteY144" fmla="*/ 2871216 h 4517136"/>
                  <a:gd name="connsiteX145" fmla="*/ 469392 w 4194048"/>
                  <a:gd name="connsiteY145" fmla="*/ 2926080 h 4517136"/>
                  <a:gd name="connsiteX146" fmla="*/ 402336 w 4194048"/>
                  <a:gd name="connsiteY146" fmla="*/ 2962656 h 4517136"/>
                  <a:gd name="connsiteX147" fmla="*/ 390144 w 4194048"/>
                  <a:gd name="connsiteY147" fmla="*/ 3054096 h 4517136"/>
                  <a:gd name="connsiteX148" fmla="*/ 347472 w 4194048"/>
                  <a:gd name="connsiteY148" fmla="*/ 3145536 h 4517136"/>
                  <a:gd name="connsiteX149" fmla="*/ 298704 w 4194048"/>
                  <a:gd name="connsiteY149" fmla="*/ 3176016 h 4517136"/>
                  <a:gd name="connsiteX150" fmla="*/ 249936 w 4194048"/>
                  <a:gd name="connsiteY150" fmla="*/ 3169920 h 4517136"/>
                  <a:gd name="connsiteX151" fmla="*/ 329184 w 4194048"/>
                  <a:gd name="connsiteY151" fmla="*/ 3291840 h 4517136"/>
                  <a:gd name="connsiteX152" fmla="*/ 359664 w 4194048"/>
                  <a:gd name="connsiteY152" fmla="*/ 3407664 h 4517136"/>
                  <a:gd name="connsiteX153" fmla="*/ 359664 w 4194048"/>
                  <a:gd name="connsiteY153" fmla="*/ 3444240 h 4517136"/>
                  <a:gd name="connsiteX154" fmla="*/ 323088 w 4194048"/>
                  <a:gd name="connsiteY154" fmla="*/ 3493008 h 4517136"/>
                  <a:gd name="connsiteX155" fmla="*/ 371856 w 4194048"/>
                  <a:gd name="connsiteY155" fmla="*/ 3596640 h 4517136"/>
                  <a:gd name="connsiteX156" fmla="*/ 432816 w 4194048"/>
                  <a:gd name="connsiteY156" fmla="*/ 3633216 h 4517136"/>
                  <a:gd name="connsiteX157" fmla="*/ 621792 w 4194048"/>
                  <a:gd name="connsiteY157" fmla="*/ 3675888 h 4517136"/>
                  <a:gd name="connsiteX158" fmla="*/ 786384 w 4194048"/>
                  <a:gd name="connsiteY158" fmla="*/ 3736848 h 4517136"/>
                  <a:gd name="connsiteX159" fmla="*/ 841248 w 4194048"/>
                  <a:gd name="connsiteY159" fmla="*/ 3803904 h 4517136"/>
                  <a:gd name="connsiteX160" fmla="*/ 914400 w 4194048"/>
                  <a:gd name="connsiteY160" fmla="*/ 3919728 h 4517136"/>
                  <a:gd name="connsiteX161" fmla="*/ 1011936 w 4194048"/>
                  <a:gd name="connsiteY161" fmla="*/ 3992880 h 4517136"/>
                  <a:gd name="connsiteX162" fmla="*/ 1024128 w 4194048"/>
                  <a:gd name="connsiteY162" fmla="*/ 4041648 h 4517136"/>
                  <a:gd name="connsiteX163" fmla="*/ 1018032 w 4194048"/>
                  <a:gd name="connsiteY163" fmla="*/ 4126992 h 4517136"/>
                  <a:gd name="connsiteX164" fmla="*/ 999744 w 4194048"/>
                  <a:gd name="connsiteY164" fmla="*/ 4212336 h 4517136"/>
                  <a:gd name="connsiteX165" fmla="*/ 1054608 w 4194048"/>
                  <a:gd name="connsiteY165" fmla="*/ 4255008 h 4517136"/>
                  <a:gd name="connsiteX166" fmla="*/ 1133856 w 4194048"/>
                  <a:gd name="connsiteY166" fmla="*/ 4248912 h 4517136"/>
                  <a:gd name="connsiteX167" fmla="*/ 1200912 w 4194048"/>
                  <a:gd name="connsiteY167" fmla="*/ 4236720 h 4517136"/>
                  <a:gd name="connsiteX168" fmla="*/ 1298448 w 4194048"/>
                  <a:gd name="connsiteY168" fmla="*/ 4279392 h 4517136"/>
                  <a:gd name="connsiteX169" fmla="*/ 1365504 w 4194048"/>
                  <a:gd name="connsiteY169" fmla="*/ 4322064 h 4517136"/>
                  <a:gd name="connsiteX170" fmla="*/ 1365504 w 4194048"/>
                  <a:gd name="connsiteY170" fmla="*/ 4322064 h 4517136"/>
                  <a:gd name="connsiteX171" fmla="*/ 1402080 w 4194048"/>
                  <a:gd name="connsiteY171" fmla="*/ 4255008 h 4517136"/>
                  <a:gd name="connsiteX172" fmla="*/ 1341120 w 4194048"/>
                  <a:gd name="connsiteY172" fmla="*/ 4181856 h 4517136"/>
                  <a:gd name="connsiteX173" fmla="*/ 1310640 w 4194048"/>
                  <a:gd name="connsiteY173" fmla="*/ 4108704 h 4517136"/>
                  <a:gd name="connsiteX174" fmla="*/ 1316736 w 4194048"/>
                  <a:gd name="connsiteY174" fmla="*/ 4047744 h 4517136"/>
                  <a:gd name="connsiteX175" fmla="*/ 1377696 w 4194048"/>
                  <a:gd name="connsiteY175" fmla="*/ 4029456 h 4517136"/>
                  <a:gd name="connsiteX176" fmla="*/ 1432560 w 4194048"/>
                  <a:gd name="connsiteY176" fmla="*/ 4023360 h 4517136"/>
                  <a:gd name="connsiteX177" fmla="*/ 1438656 w 4194048"/>
                  <a:gd name="connsiteY177" fmla="*/ 3992880 h 4517136"/>
                  <a:gd name="connsiteX178" fmla="*/ 1389888 w 4194048"/>
                  <a:gd name="connsiteY178" fmla="*/ 3919728 h 4517136"/>
                  <a:gd name="connsiteX179" fmla="*/ 1377696 w 4194048"/>
                  <a:gd name="connsiteY179" fmla="*/ 3858768 h 4517136"/>
                  <a:gd name="connsiteX180" fmla="*/ 1463040 w 4194048"/>
                  <a:gd name="connsiteY180" fmla="*/ 3712464 h 4517136"/>
                  <a:gd name="connsiteX181" fmla="*/ 1444752 w 4194048"/>
                  <a:gd name="connsiteY181" fmla="*/ 3675888 h 4517136"/>
                  <a:gd name="connsiteX182" fmla="*/ 1395984 w 4194048"/>
                  <a:gd name="connsiteY182" fmla="*/ 3596640 h 4517136"/>
                  <a:gd name="connsiteX183" fmla="*/ 1395984 w 4194048"/>
                  <a:gd name="connsiteY183" fmla="*/ 3535680 h 4517136"/>
                  <a:gd name="connsiteX184" fmla="*/ 1426464 w 4194048"/>
                  <a:gd name="connsiteY184" fmla="*/ 3425952 h 4517136"/>
                  <a:gd name="connsiteX185" fmla="*/ 1487424 w 4194048"/>
                  <a:gd name="connsiteY185" fmla="*/ 3364992 h 4517136"/>
                  <a:gd name="connsiteX186" fmla="*/ 1536192 w 4194048"/>
                  <a:gd name="connsiteY186" fmla="*/ 3364992 h 4517136"/>
                  <a:gd name="connsiteX187" fmla="*/ 1603248 w 4194048"/>
                  <a:gd name="connsiteY187" fmla="*/ 3407664 h 4517136"/>
                  <a:gd name="connsiteX188" fmla="*/ 1633728 w 4194048"/>
                  <a:gd name="connsiteY188" fmla="*/ 3444240 h 4517136"/>
                  <a:gd name="connsiteX189" fmla="*/ 1694688 w 4194048"/>
                  <a:gd name="connsiteY189" fmla="*/ 3413760 h 4517136"/>
                  <a:gd name="connsiteX190" fmla="*/ 1719072 w 4194048"/>
                  <a:gd name="connsiteY190" fmla="*/ 3377184 h 4517136"/>
                  <a:gd name="connsiteX191" fmla="*/ 1706880 w 4194048"/>
                  <a:gd name="connsiteY191" fmla="*/ 3297936 h 4517136"/>
                  <a:gd name="connsiteX192" fmla="*/ 1706880 w 4194048"/>
                  <a:gd name="connsiteY192" fmla="*/ 3297936 h 4517136"/>
                  <a:gd name="connsiteX193" fmla="*/ 1706880 w 4194048"/>
                  <a:gd name="connsiteY193" fmla="*/ 3224784 h 4517136"/>
                  <a:gd name="connsiteX194" fmla="*/ 1767840 w 4194048"/>
                  <a:gd name="connsiteY194" fmla="*/ 3157728 h 4517136"/>
                  <a:gd name="connsiteX195" fmla="*/ 1865376 w 4194048"/>
                  <a:gd name="connsiteY195" fmla="*/ 3127248 h 4517136"/>
                  <a:gd name="connsiteX196" fmla="*/ 2097024 w 4194048"/>
                  <a:gd name="connsiteY196" fmla="*/ 3078480 h 4517136"/>
                  <a:gd name="connsiteX197" fmla="*/ 2182368 w 4194048"/>
                  <a:gd name="connsiteY197" fmla="*/ 3096768 h 4517136"/>
                  <a:gd name="connsiteX198" fmla="*/ 2249424 w 4194048"/>
                  <a:gd name="connsiteY198" fmla="*/ 3163824 h 4517136"/>
                  <a:gd name="connsiteX199" fmla="*/ 2292096 w 4194048"/>
                  <a:gd name="connsiteY199" fmla="*/ 3322320 h 4517136"/>
                  <a:gd name="connsiteX200" fmla="*/ 2310384 w 4194048"/>
                  <a:gd name="connsiteY200" fmla="*/ 3413760 h 4517136"/>
                  <a:gd name="connsiteX201" fmla="*/ 2334768 w 4194048"/>
                  <a:gd name="connsiteY201" fmla="*/ 3493008 h 4517136"/>
                  <a:gd name="connsiteX202" fmla="*/ 2292096 w 4194048"/>
                  <a:gd name="connsiteY202" fmla="*/ 3614928 h 4517136"/>
                  <a:gd name="connsiteX203" fmla="*/ 2237232 w 4194048"/>
                  <a:gd name="connsiteY203" fmla="*/ 3621024 h 4517136"/>
                  <a:gd name="connsiteX204" fmla="*/ 2182368 w 4194048"/>
                  <a:gd name="connsiteY204" fmla="*/ 3694176 h 4517136"/>
                  <a:gd name="connsiteX205" fmla="*/ 2231136 w 4194048"/>
                  <a:gd name="connsiteY205" fmla="*/ 3749040 h 4517136"/>
                  <a:gd name="connsiteX206" fmla="*/ 2200656 w 4194048"/>
                  <a:gd name="connsiteY206" fmla="*/ 3816096 h 4517136"/>
                  <a:gd name="connsiteX207" fmla="*/ 2157984 w 4194048"/>
                  <a:gd name="connsiteY207" fmla="*/ 3822192 h 4517136"/>
                  <a:gd name="connsiteX208" fmla="*/ 2109216 w 4194048"/>
                  <a:gd name="connsiteY208" fmla="*/ 3938016 h 4517136"/>
                  <a:gd name="connsiteX209" fmla="*/ 2090928 w 4194048"/>
                  <a:gd name="connsiteY209" fmla="*/ 4035552 h 4517136"/>
                  <a:gd name="connsiteX210" fmla="*/ 2048256 w 4194048"/>
                  <a:gd name="connsiteY210" fmla="*/ 4059936 h 4517136"/>
                  <a:gd name="connsiteX211" fmla="*/ 1969008 w 4194048"/>
                  <a:gd name="connsiteY211" fmla="*/ 4084320 h 4517136"/>
                  <a:gd name="connsiteX212" fmla="*/ 1914144 w 4194048"/>
                  <a:gd name="connsiteY212" fmla="*/ 4066032 h 4517136"/>
                  <a:gd name="connsiteX213" fmla="*/ 1877568 w 4194048"/>
                  <a:gd name="connsiteY213" fmla="*/ 4023360 h 4517136"/>
                  <a:gd name="connsiteX214" fmla="*/ 1877568 w 4194048"/>
                  <a:gd name="connsiteY214" fmla="*/ 4023360 h 4517136"/>
                  <a:gd name="connsiteX215" fmla="*/ 1798320 w 4194048"/>
                  <a:gd name="connsiteY215" fmla="*/ 4041648 h 4517136"/>
                  <a:gd name="connsiteX216" fmla="*/ 1792224 w 4194048"/>
                  <a:gd name="connsiteY216" fmla="*/ 4126992 h 4517136"/>
                  <a:gd name="connsiteX217" fmla="*/ 1822704 w 4194048"/>
                  <a:gd name="connsiteY217" fmla="*/ 4200144 h 4517136"/>
                  <a:gd name="connsiteX218" fmla="*/ 1834896 w 4194048"/>
                  <a:gd name="connsiteY218" fmla="*/ 4297680 h 4517136"/>
                  <a:gd name="connsiteX219" fmla="*/ 1840992 w 4194048"/>
                  <a:gd name="connsiteY219" fmla="*/ 4395216 h 4517136"/>
                  <a:gd name="connsiteX220" fmla="*/ 1956816 w 4194048"/>
                  <a:gd name="connsiteY220" fmla="*/ 4468368 h 4517136"/>
                  <a:gd name="connsiteX221" fmla="*/ 2090928 w 4194048"/>
                  <a:gd name="connsiteY221" fmla="*/ 4407408 h 4517136"/>
                  <a:gd name="connsiteX222" fmla="*/ 2133600 w 4194048"/>
                  <a:gd name="connsiteY222" fmla="*/ 4425696 h 4517136"/>
                  <a:gd name="connsiteX223" fmla="*/ 2249424 w 4194048"/>
                  <a:gd name="connsiteY223" fmla="*/ 4492752 h 4517136"/>
                  <a:gd name="connsiteX224" fmla="*/ 2334768 w 4194048"/>
                  <a:gd name="connsiteY224" fmla="*/ 4517136 h 4517136"/>
                  <a:gd name="connsiteX225" fmla="*/ 2383536 w 4194048"/>
                  <a:gd name="connsiteY225" fmla="*/ 4468368 h 4517136"/>
                  <a:gd name="connsiteX226" fmla="*/ 2493264 w 4194048"/>
                  <a:gd name="connsiteY226" fmla="*/ 4468368 h 4517136"/>
                  <a:gd name="connsiteX227" fmla="*/ 2535936 w 4194048"/>
                  <a:gd name="connsiteY227" fmla="*/ 4309872 h 4517136"/>
                  <a:gd name="connsiteX228" fmla="*/ 2602992 w 4194048"/>
                  <a:gd name="connsiteY228" fmla="*/ 4296156 h 4517136"/>
                  <a:gd name="connsiteX229" fmla="*/ 2723388 w 4194048"/>
                  <a:gd name="connsiteY229" fmla="*/ 4338066 h 4517136"/>
                  <a:gd name="connsiteX230" fmla="*/ 2821686 w 4194048"/>
                  <a:gd name="connsiteY230" fmla="*/ 4377690 h 4517136"/>
                  <a:gd name="connsiteX231" fmla="*/ 2893314 w 4194048"/>
                  <a:gd name="connsiteY231" fmla="*/ 4306824 h 4517136"/>
                  <a:gd name="connsiteX232" fmla="*/ 2962656 w 4194048"/>
                  <a:gd name="connsiteY232" fmla="*/ 4291584 h 4517136"/>
                  <a:gd name="connsiteX233" fmla="*/ 3011424 w 4194048"/>
                  <a:gd name="connsiteY233" fmla="*/ 4297680 h 4517136"/>
                  <a:gd name="connsiteX234" fmla="*/ 2993136 w 4194048"/>
                  <a:gd name="connsiteY234" fmla="*/ 4267200 h 4517136"/>
                  <a:gd name="connsiteX235" fmla="*/ 2944368 w 4194048"/>
                  <a:gd name="connsiteY235" fmla="*/ 4212336 h 4517136"/>
                  <a:gd name="connsiteX236" fmla="*/ 2962656 w 4194048"/>
                  <a:gd name="connsiteY236" fmla="*/ 4169664 h 4517136"/>
                  <a:gd name="connsiteX237" fmla="*/ 3090672 w 4194048"/>
                  <a:gd name="connsiteY237" fmla="*/ 4120896 h 4517136"/>
                  <a:gd name="connsiteX238" fmla="*/ 3176016 w 4194048"/>
                  <a:gd name="connsiteY238" fmla="*/ 4066032 h 4517136"/>
                  <a:gd name="connsiteX239" fmla="*/ 3261360 w 4194048"/>
                  <a:gd name="connsiteY239" fmla="*/ 4072128 h 4517136"/>
                  <a:gd name="connsiteX240" fmla="*/ 3407664 w 4194048"/>
                  <a:gd name="connsiteY240" fmla="*/ 4090416 h 4517136"/>
                  <a:gd name="connsiteX241" fmla="*/ 3486912 w 4194048"/>
                  <a:gd name="connsiteY241" fmla="*/ 4139184 h 4517136"/>
                  <a:gd name="connsiteX242" fmla="*/ 3480816 w 4194048"/>
                  <a:gd name="connsiteY242" fmla="*/ 4206240 h 4517136"/>
                  <a:gd name="connsiteX243" fmla="*/ 3480816 w 4194048"/>
                  <a:gd name="connsiteY243" fmla="*/ 4206240 h 4517136"/>
                  <a:gd name="connsiteX244" fmla="*/ 3488817 w 4194048"/>
                  <a:gd name="connsiteY244" fmla="*/ 4254627 h 4517136"/>
                  <a:gd name="connsiteX245" fmla="*/ 3553968 w 4194048"/>
                  <a:gd name="connsiteY245" fmla="*/ 4236720 h 4517136"/>
                  <a:gd name="connsiteX246" fmla="*/ 3645408 w 4194048"/>
                  <a:gd name="connsiteY246" fmla="*/ 4194048 h 4517136"/>
                  <a:gd name="connsiteX247" fmla="*/ 3718560 w 4194048"/>
                  <a:gd name="connsiteY247" fmla="*/ 4187952 h 4517136"/>
                  <a:gd name="connsiteX248" fmla="*/ 3835908 w 4194048"/>
                  <a:gd name="connsiteY248" fmla="*/ 4246245 h 4517136"/>
                  <a:gd name="connsiteX249" fmla="*/ 3895344 w 4194048"/>
                  <a:gd name="connsiteY249" fmla="*/ 4267200 h 4517136"/>
                  <a:gd name="connsiteX250" fmla="*/ 3913632 w 4194048"/>
                  <a:gd name="connsiteY250" fmla="*/ 4261104 h 4517136"/>
                  <a:gd name="connsiteX251" fmla="*/ 3913632 w 4194048"/>
                  <a:gd name="connsiteY251" fmla="*/ 4200144 h 4517136"/>
                  <a:gd name="connsiteX252" fmla="*/ 3968496 w 4194048"/>
                  <a:gd name="connsiteY252" fmla="*/ 4120896 h 4517136"/>
                  <a:gd name="connsiteX253" fmla="*/ 3980688 w 4194048"/>
                  <a:gd name="connsiteY253" fmla="*/ 4035552 h 4517136"/>
                  <a:gd name="connsiteX254" fmla="*/ 4023360 w 4194048"/>
                  <a:gd name="connsiteY254" fmla="*/ 3889248 h 4517136"/>
                  <a:gd name="connsiteX255" fmla="*/ 4059936 w 4194048"/>
                  <a:gd name="connsiteY255" fmla="*/ 3694176 h 4517136"/>
                  <a:gd name="connsiteX256" fmla="*/ 4102608 w 4194048"/>
                  <a:gd name="connsiteY256" fmla="*/ 3456432 h 4517136"/>
                  <a:gd name="connsiteX257" fmla="*/ 4145280 w 4194048"/>
                  <a:gd name="connsiteY257" fmla="*/ 3304032 h 4517136"/>
                  <a:gd name="connsiteX258" fmla="*/ 4175760 w 4194048"/>
                  <a:gd name="connsiteY258" fmla="*/ 3194304 h 4517136"/>
                  <a:gd name="connsiteX259" fmla="*/ 4194048 w 4194048"/>
                  <a:gd name="connsiteY259" fmla="*/ 3133344 h 4517136"/>
                  <a:gd name="connsiteX260" fmla="*/ 4175760 w 4194048"/>
                  <a:gd name="connsiteY260" fmla="*/ 3035808 h 4517136"/>
                  <a:gd name="connsiteX261" fmla="*/ 4163568 w 4194048"/>
                  <a:gd name="connsiteY261" fmla="*/ 2956560 h 4517136"/>
                  <a:gd name="connsiteX262" fmla="*/ 4139184 w 4194048"/>
                  <a:gd name="connsiteY262" fmla="*/ 2913888 h 4517136"/>
                  <a:gd name="connsiteX263" fmla="*/ 4096512 w 4194048"/>
                  <a:gd name="connsiteY263" fmla="*/ 2944368 h 4517136"/>
                  <a:gd name="connsiteX264" fmla="*/ 4059936 w 4194048"/>
                  <a:gd name="connsiteY264" fmla="*/ 3048000 h 4517136"/>
                  <a:gd name="connsiteX265" fmla="*/ 3998976 w 4194048"/>
                  <a:gd name="connsiteY265" fmla="*/ 3127248 h 4517136"/>
                  <a:gd name="connsiteX266" fmla="*/ 3925824 w 4194048"/>
                  <a:gd name="connsiteY266" fmla="*/ 3182112 h 4517136"/>
                  <a:gd name="connsiteX267" fmla="*/ 3858768 w 4194048"/>
                  <a:gd name="connsiteY267" fmla="*/ 3182112 h 4517136"/>
                  <a:gd name="connsiteX268" fmla="*/ 3822192 w 4194048"/>
                  <a:gd name="connsiteY268" fmla="*/ 3102864 h 4517136"/>
                  <a:gd name="connsiteX269" fmla="*/ 3834384 w 4194048"/>
                  <a:gd name="connsiteY269" fmla="*/ 2999232 h 4517136"/>
                  <a:gd name="connsiteX270" fmla="*/ 3852672 w 4194048"/>
                  <a:gd name="connsiteY270" fmla="*/ 2901696 h 4517136"/>
                  <a:gd name="connsiteX271" fmla="*/ 3779520 w 4194048"/>
                  <a:gd name="connsiteY271" fmla="*/ 2761488 h 4517136"/>
                  <a:gd name="connsiteX272" fmla="*/ 3718560 w 4194048"/>
                  <a:gd name="connsiteY272" fmla="*/ 2627376 h 4517136"/>
                  <a:gd name="connsiteX273" fmla="*/ 3742944 w 4194048"/>
                  <a:gd name="connsiteY273" fmla="*/ 2542032 h 4517136"/>
                  <a:gd name="connsiteX274" fmla="*/ 3742944 w 4194048"/>
                  <a:gd name="connsiteY274" fmla="*/ 2468880 h 4517136"/>
                  <a:gd name="connsiteX275" fmla="*/ 3725799 w 4194048"/>
                  <a:gd name="connsiteY275" fmla="*/ 2240661 h 4517136"/>
                  <a:gd name="connsiteX276" fmla="*/ 3749421 w 4194048"/>
                  <a:gd name="connsiteY276" fmla="*/ 2169033 h 4517136"/>
                  <a:gd name="connsiteX277" fmla="*/ 3834003 w 4194048"/>
                  <a:gd name="connsiteY277" fmla="*/ 2026539 h 4517136"/>
                  <a:gd name="connsiteX278" fmla="*/ 3879342 w 4194048"/>
                  <a:gd name="connsiteY278" fmla="*/ 1925574 h 4517136"/>
                  <a:gd name="connsiteX279" fmla="*/ 3880104 w 4194048"/>
                  <a:gd name="connsiteY279" fmla="*/ 1745361 h 4517136"/>
                  <a:gd name="connsiteX280" fmla="*/ 3895344 w 4194048"/>
                  <a:gd name="connsiteY280" fmla="*/ 1627632 h 4517136"/>
                  <a:gd name="connsiteX0" fmla="*/ 3895344 w 4194048"/>
                  <a:gd name="connsiteY0" fmla="*/ 1627632 h 4517136"/>
                  <a:gd name="connsiteX1" fmla="*/ 3858768 w 4194048"/>
                  <a:gd name="connsiteY1" fmla="*/ 1548384 h 4517136"/>
                  <a:gd name="connsiteX2" fmla="*/ 3852672 w 4194048"/>
                  <a:gd name="connsiteY2" fmla="*/ 1487424 h 4517136"/>
                  <a:gd name="connsiteX3" fmla="*/ 3828288 w 4194048"/>
                  <a:gd name="connsiteY3" fmla="*/ 1438656 h 4517136"/>
                  <a:gd name="connsiteX4" fmla="*/ 3785616 w 4194048"/>
                  <a:gd name="connsiteY4" fmla="*/ 1408176 h 4517136"/>
                  <a:gd name="connsiteX5" fmla="*/ 3749040 w 4194048"/>
                  <a:gd name="connsiteY5" fmla="*/ 1395984 h 4517136"/>
                  <a:gd name="connsiteX6" fmla="*/ 3706368 w 4194048"/>
                  <a:gd name="connsiteY6" fmla="*/ 1426464 h 4517136"/>
                  <a:gd name="connsiteX7" fmla="*/ 3706368 w 4194048"/>
                  <a:gd name="connsiteY7" fmla="*/ 1426464 h 4517136"/>
                  <a:gd name="connsiteX8" fmla="*/ 3535680 w 4194048"/>
                  <a:gd name="connsiteY8" fmla="*/ 1365504 h 4517136"/>
                  <a:gd name="connsiteX9" fmla="*/ 3499104 w 4194048"/>
                  <a:gd name="connsiteY9" fmla="*/ 1322832 h 4517136"/>
                  <a:gd name="connsiteX10" fmla="*/ 3511296 w 4194048"/>
                  <a:gd name="connsiteY10" fmla="*/ 1255776 h 4517136"/>
                  <a:gd name="connsiteX11" fmla="*/ 3480816 w 4194048"/>
                  <a:gd name="connsiteY11" fmla="*/ 1158240 h 4517136"/>
                  <a:gd name="connsiteX12" fmla="*/ 3450336 w 4194048"/>
                  <a:gd name="connsiteY12" fmla="*/ 1085088 h 4517136"/>
                  <a:gd name="connsiteX13" fmla="*/ 3462528 w 4194048"/>
                  <a:gd name="connsiteY13" fmla="*/ 1011936 h 4517136"/>
                  <a:gd name="connsiteX14" fmla="*/ 3505200 w 4194048"/>
                  <a:gd name="connsiteY14" fmla="*/ 957072 h 4517136"/>
                  <a:gd name="connsiteX15" fmla="*/ 3517392 w 4194048"/>
                  <a:gd name="connsiteY15" fmla="*/ 920496 h 4517136"/>
                  <a:gd name="connsiteX16" fmla="*/ 3517392 w 4194048"/>
                  <a:gd name="connsiteY16" fmla="*/ 920496 h 4517136"/>
                  <a:gd name="connsiteX17" fmla="*/ 3499104 w 4194048"/>
                  <a:gd name="connsiteY17" fmla="*/ 865632 h 4517136"/>
                  <a:gd name="connsiteX18" fmla="*/ 3505200 w 4194048"/>
                  <a:gd name="connsiteY18" fmla="*/ 816864 h 4517136"/>
                  <a:gd name="connsiteX19" fmla="*/ 3486912 w 4194048"/>
                  <a:gd name="connsiteY19" fmla="*/ 786384 h 4517136"/>
                  <a:gd name="connsiteX20" fmla="*/ 3438144 w 4194048"/>
                  <a:gd name="connsiteY20" fmla="*/ 804672 h 4517136"/>
                  <a:gd name="connsiteX21" fmla="*/ 3389376 w 4194048"/>
                  <a:gd name="connsiteY21" fmla="*/ 816864 h 4517136"/>
                  <a:gd name="connsiteX22" fmla="*/ 3291840 w 4194048"/>
                  <a:gd name="connsiteY22" fmla="*/ 786384 h 4517136"/>
                  <a:gd name="connsiteX23" fmla="*/ 3230880 w 4194048"/>
                  <a:gd name="connsiteY23" fmla="*/ 737616 h 4517136"/>
                  <a:gd name="connsiteX24" fmla="*/ 3206496 w 4194048"/>
                  <a:gd name="connsiteY24" fmla="*/ 664464 h 4517136"/>
                  <a:gd name="connsiteX25" fmla="*/ 3133344 w 4194048"/>
                  <a:gd name="connsiteY25" fmla="*/ 615696 h 4517136"/>
                  <a:gd name="connsiteX26" fmla="*/ 3072384 w 4194048"/>
                  <a:gd name="connsiteY26" fmla="*/ 548640 h 4517136"/>
                  <a:gd name="connsiteX27" fmla="*/ 3035808 w 4194048"/>
                  <a:gd name="connsiteY27" fmla="*/ 420624 h 4517136"/>
                  <a:gd name="connsiteX28" fmla="*/ 3037332 w 4194048"/>
                  <a:gd name="connsiteY28" fmla="*/ 353568 h 4517136"/>
                  <a:gd name="connsiteX29" fmla="*/ 3076194 w 4194048"/>
                  <a:gd name="connsiteY29" fmla="*/ 283845 h 4517136"/>
                  <a:gd name="connsiteX30" fmla="*/ 3115056 w 4194048"/>
                  <a:gd name="connsiteY30" fmla="*/ 249936 h 4517136"/>
                  <a:gd name="connsiteX31" fmla="*/ 3139440 w 4194048"/>
                  <a:gd name="connsiteY31" fmla="*/ 243840 h 4517136"/>
                  <a:gd name="connsiteX32" fmla="*/ 3212592 w 4194048"/>
                  <a:gd name="connsiteY32" fmla="*/ 268224 h 4517136"/>
                  <a:gd name="connsiteX33" fmla="*/ 3267456 w 4194048"/>
                  <a:gd name="connsiteY33" fmla="*/ 249936 h 4517136"/>
                  <a:gd name="connsiteX34" fmla="*/ 3273552 w 4194048"/>
                  <a:gd name="connsiteY34" fmla="*/ 219456 h 4517136"/>
                  <a:gd name="connsiteX35" fmla="*/ 3163824 w 4194048"/>
                  <a:gd name="connsiteY35" fmla="*/ 170688 h 4517136"/>
                  <a:gd name="connsiteX36" fmla="*/ 3115056 w 4194048"/>
                  <a:gd name="connsiteY36" fmla="*/ 146304 h 4517136"/>
                  <a:gd name="connsiteX37" fmla="*/ 3072384 w 4194048"/>
                  <a:gd name="connsiteY37" fmla="*/ 158496 h 4517136"/>
                  <a:gd name="connsiteX38" fmla="*/ 3035808 w 4194048"/>
                  <a:gd name="connsiteY38" fmla="*/ 207264 h 4517136"/>
                  <a:gd name="connsiteX39" fmla="*/ 2980944 w 4194048"/>
                  <a:gd name="connsiteY39" fmla="*/ 207264 h 4517136"/>
                  <a:gd name="connsiteX40" fmla="*/ 2822448 w 4194048"/>
                  <a:gd name="connsiteY40" fmla="*/ 176784 h 4517136"/>
                  <a:gd name="connsiteX41" fmla="*/ 2761488 w 4194048"/>
                  <a:gd name="connsiteY41" fmla="*/ 170688 h 4517136"/>
                  <a:gd name="connsiteX42" fmla="*/ 2700528 w 4194048"/>
                  <a:gd name="connsiteY42" fmla="*/ 152400 h 4517136"/>
                  <a:gd name="connsiteX43" fmla="*/ 2688336 w 4194048"/>
                  <a:gd name="connsiteY43" fmla="*/ 140208 h 4517136"/>
                  <a:gd name="connsiteX44" fmla="*/ 2651760 w 4194048"/>
                  <a:gd name="connsiteY44" fmla="*/ 182880 h 4517136"/>
                  <a:gd name="connsiteX45" fmla="*/ 2633472 w 4194048"/>
                  <a:gd name="connsiteY45" fmla="*/ 188976 h 4517136"/>
                  <a:gd name="connsiteX46" fmla="*/ 2572512 w 4194048"/>
                  <a:gd name="connsiteY46" fmla="*/ 195072 h 4517136"/>
                  <a:gd name="connsiteX47" fmla="*/ 2554224 w 4194048"/>
                  <a:gd name="connsiteY47" fmla="*/ 140208 h 4517136"/>
                  <a:gd name="connsiteX48" fmla="*/ 2535936 w 4194048"/>
                  <a:gd name="connsiteY48" fmla="*/ 97536 h 4517136"/>
                  <a:gd name="connsiteX49" fmla="*/ 2493264 w 4194048"/>
                  <a:gd name="connsiteY49" fmla="*/ 73152 h 4517136"/>
                  <a:gd name="connsiteX50" fmla="*/ 2468880 w 4194048"/>
                  <a:gd name="connsiteY50" fmla="*/ 36576 h 4517136"/>
                  <a:gd name="connsiteX51" fmla="*/ 2456688 w 4194048"/>
                  <a:gd name="connsiteY51" fmla="*/ 0 h 4517136"/>
                  <a:gd name="connsiteX52" fmla="*/ 2426208 w 4194048"/>
                  <a:gd name="connsiteY52" fmla="*/ 0 h 4517136"/>
                  <a:gd name="connsiteX53" fmla="*/ 2292096 w 4194048"/>
                  <a:gd name="connsiteY53" fmla="*/ 30480 h 4517136"/>
                  <a:gd name="connsiteX54" fmla="*/ 2292096 w 4194048"/>
                  <a:gd name="connsiteY54" fmla="*/ 60960 h 4517136"/>
                  <a:gd name="connsiteX55" fmla="*/ 2316480 w 4194048"/>
                  <a:gd name="connsiteY55" fmla="*/ 109728 h 4517136"/>
                  <a:gd name="connsiteX56" fmla="*/ 2328672 w 4194048"/>
                  <a:gd name="connsiteY56" fmla="*/ 164592 h 4517136"/>
                  <a:gd name="connsiteX57" fmla="*/ 2298192 w 4194048"/>
                  <a:gd name="connsiteY57" fmla="*/ 243840 h 4517136"/>
                  <a:gd name="connsiteX58" fmla="*/ 2261616 w 4194048"/>
                  <a:gd name="connsiteY58" fmla="*/ 286512 h 4517136"/>
                  <a:gd name="connsiteX59" fmla="*/ 2206752 w 4194048"/>
                  <a:gd name="connsiteY59" fmla="*/ 292608 h 4517136"/>
                  <a:gd name="connsiteX60" fmla="*/ 2072640 w 4194048"/>
                  <a:gd name="connsiteY60" fmla="*/ 243840 h 4517136"/>
                  <a:gd name="connsiteX61" fmla="*/ 2042160 w 4194048"/>
                  <a:gd name="connsiteY61" fmla="*/ 237744 h 4517136"/>
                  <a:gd name="connsiteX62" fmla="*/ 1999488 w 4194048"/>
                  <a:gd name="connsiteY62" fmla="*/ 262128 h 4517136"/>
                  <a:gd name="connsiteX63" fmla="*/ 1944624 w 4194048"/>
                  <a:gd name="connsiteY63" fmla="*/ 262128 h 4517136"/>
                  <a:gd name="connsiteX64" fmla="*/ 1908048 w 4194048"/>
                  <a:gd name="connsiteY64" fmla="*/ 316992 h 4517136"/>
                  <a:gd name="connsiteX65" fmla="*/ 1847088 w 4194048"/>
                  <a:gd name="connsiteY65" fmla="*/ 365760 h 4517136"/>
                  <a:gd name="connsiteX66" fmla="*/ 1749552 w 4194048"/>
                  <a:gd name="connsiteY66" fmla="*/ 414528 h 4517136"/>
                  <a:gd name="connsiteX67" fmla="*/ 1652016 w 4194048"/>
                  <a:gd name="connsiteY67" fmla="*/ 487680 h 4517136"/>
                  <a:gd name="connsiteX68" fmla="*/ 1578864 w 4194048"/>
                  <a:gd name="connsiteY68" fmla="*/ 530352 h 4517136"/>
                  <a:gd name="connsiteX69" fmla="*/ 1536192 w 4194048"/>
                  <a:gd name="connsiteY69" fmla="*/ 609600 h 4517136"/>
                  <a:gd name="connsiteX70" fmla="*/ 1524000 w 4194048"/>
                  <a:gd name="connsiteY70" fmla="*/ 672846 h 4517136"/>
                  <a:gd name="connsiteX71" fmla="*/ 1505712 w 4194048"/>
                  <a:gd name="connsiteY71" fmla="*/ 707517 h 4517136"/>
                  <a:gd name="connsiteX72" fmla="*/ 1536192 w 4194048"/>
                  <a:gd name="connsiteY72" fmla="*/ 731520 h 4517136"/>
                  <a:gd name="connsiteX73" fmla="*/ 1566672 w 4194048"/>
                  <a:gd name="connsiteY73" fmla="*/ 780288 h 4517136"/>
                  <a:gd name="connsiteX74" fmla="*/ 1554480 w 4194048"/>
                  <a:gd name="connsiteY74" fmla="*/ 847344 h 4517136"/>
                  <a:gd name="connsiteX75" fmla="*/ 1499616 w 4194048"/>
                  <a:gd name="connsiteY75" fmla="*/ 914400 h 4517136"/>
                  <a:gd name="connsiteX76" fmla="*/ 1420368 w 4194048"/>
                  <a:gd name="connsiteY76" fmla="*/ 950976 h 4517136"/>
                  <a:gd name="connsiteX77" fmla="*/ 1283970 w 4194048"/>
                  <a:gd name="connsiteY77" fmla="*/ 957834 h 4517136"/>
                  <a:gd name="connsiteX78" fmla="*/ 1207008 w 4194048"/>
                  <a:gd name="connsiteY78" fmla="*/ 963168 h 4517136"/>
                  <a:gd name="connsiteX79" fmla="*/ 1194816 w 4194048"/>
                  <a:gd name="connsiteY79" fmla="*/ 932688 h 4517136"/>
                  <a:gd name="connsiteX80" fmla="*/ 1200531 w 4194048"/>
                  <a:gd name="connsiteY80" fmla="*/ 877062 h 4517136"/>
                  <a:gd name="connsiteX81" fmla="*/ 1158240 w 4194048"/>
                  <a:gd name="connsiteY81" fmla="*/ 859536 h 4517136"/>
                  <a:gd name="connsiteX82" fmla="*/ 1103376 w 4194048"/>
                  <a:gd name="connsiteY82" fmla="*/ 822960 h 4517136"/>
                  <a:gd name="connsiteX83" fmla="*/ 1078992 w 4194048"/>
                  <a:gd name="connsiteY83" fmla="*/ 774192 h 4517136"/>
                  <a:gd name="connsiteX84" fmla="*/ 1030224 w 4194048"/>
                  <a:gd name="connsiteY84" fmla="*/ 780288 h 4517136"/>
                  <a:gd name="connsiteX85" fmla="*/ 999744 w 4194048"/>
                  <a:gd name="connsiteY85" fmla="*/ 822960 h 4517136"/>
                  <a:gd name="connsiteX86" fmla="*/ 987552 w 4194048"/>
                  <a:gd name="connsiteY86" fmla="*/ 871728 h 4517136"/>
                  <a:gd name="connsiteX87" fmla="*/ 969264 w 4194048"/>
                  <a:gd name="connsiteY87" fmla="*/ 920496 h 4517136"/>
                  <a:gd name="connsiteX88" fmla="*/ 926592 w 4194048"/>
                  <a:gd name="connsiteY88" fmla="*/ 926592 h 4517136"/>
                  <a:gd name="connsiteX89" fmla="*/ 829056 w 4194048"/>
                  <a:gd name="connsiteY89" fmla="*/ 914400 h 4517136"/>
                  <a:gd name="connsiteX90" fmla="*/ 755904 w 4194048"/>
                  <a:gd name="connsiteY90" fmla="*/ 877824 h 4517136"/>
                  <a:gd name="connsiteX91" fmla="*/ 731520 w 4194048"/>
                  <a:gd name="connsiteY91" fmla="*/ 902208 h 4517136"/>
                  <a:gd name="connsiteX92" fmla="*/ 713232 w 4194048"/>
                  <a:gd name="connsiteY92" fmla="*/ 932688 h 4517136"/>
                  <a:gd name="connsiteX93" fmla="*/ 694944 w 4194048"/>
                  <a:gd name="connsiteY93" fmla="*/ 932688 h 4517136"/>
                  <a:gd name="connsiteX94" fmla="*/ 640080 w 4194048"/>
                  <a:gd name="connsiteY94" fmla="*/ 926592 h 4517136"/>
                  <a:gd name="connsiteX95" fmla="*/ 597408 w 4194048"/>
                  <a:gd name="connsiteY95" fmla="*/ 1005840 h 4517136"/>
                  <a:gd name="connsiteX96" fmla="*/ 609600 w 4194048"/>
                  <a:gd name="connsiteY96" fmla="*/ 1054608 h 4517136"/>
                  <a:gd name="connsiteX97" fmla="*/ 658368 w 4194048"/>
                  <a:gd name="connsiteY97" fmla="*/ 1103376 h 4517136"/>
                  <a:gd name="connsiteX98" fmla="*/ 670560 w 4194048"/>
                  <a:gd name="connsiteY98" fmla="*/ 1176528 h 4517136"/>
                  <a:gd name="connsiteX99" fmla="*/ 670560 w 4194048"/>
                  <a:gd name="connsiteY99" fmla="*/ 1176528 h 4517136"/>
                  <a:gd name="connsiteX100" fmla="*/ 591312 w 4194048"/>
                  <a:gd name="connsiteY100" fmla="*/ 1225296 h 4517136"/>
                  <a:gd name="connsiteX101" fmla="*/ 505968 w 4194048"/>
                  <a:gd name="connsiteY101" fmla="*/ 1213104 h 4517136"/>
                  <a:gd name="connsiteX102" fmla="*/ 420624 w 4194048"/>
                  <a:gd name="connsiteY102" fmla="*/ 1176528 h 4517136"/>
                  <a:gd name="connsiteX103" fmla="*/ 390144 w 4194048"/>
                  <a:gd name="connsiteY103" fmla="*/ 1194816 h 4517136"/>
                  <a:gd name="connsiteX104" fmla="*/ 371856 w 4194048"/>
                  <a:gd name="connsiteY104" fmla="*/ 1255776 h 4517136"/>
                  <a:gd name="connsiteX105" fmla="*/ 329184 w 4194048"/>
                  <a:gd name="connsiteY105" fmla="*/ 1292352 h 4517136"/>
                  <a:gd name="connsiteX106" fmla="*/ 201168 w 4194048"/>
                  <a:gd name="connsiteY106" fmla="*/ 1304544 h 4517136"/>
                  <a:gd name="connsiteX107" fmla="*/ 188976 w 4194048"/>
                  <a:gd name="connsiteY107" fmla="*/ 1335024 h 4517136"/>
                  <a:gd name="connsiteX108" fmla="*/ 213360 w 4194048"/>
                  <a:gd name="connsiteY108" fmla="*/ 1402080 h 4517136"/>
                  <a:gd name="connsiteX109" fmla="*/ 207264 w 4194048"/>
                  <a:gd name="connsiteY109" fmla="*/ 1463040 h 4517136"/>
                  <a:gd name="connsiteX110" fmla="*/ 97536 w 4194048"/>
                  <a:gd name="connsiteY110" fmla="*/ 1493520 h 4517136"/>
                  <a:gd name="connsiteX111" fmla="*/ 36576 w 4194048"/>
                  <a:gd name="connsiteY111" fmla="*/ 1524000 h 4517136"/>
                  <a:gd name="connsiteX112" fmla="*/ 0 w 4194048"/>
                  <a:gd name="connsiteY112" fmla="*/ 1548384 h 4517136"/>
                  <a:gd name="connsiteX113" fmla="*/ 91440 w 4194048"/>
                  <a:gd name="connsiteY113" fmla="*/ 1591056 h 4517136"/>
                  <a:gd name="connsiteX114" fmla="*/ 170688 w 4194048"/>
                  <a:gd name="connsiteY114" fmla="*/ 1615440 h 4517136"/>
                  <a:gd name="connsiteX115" fmla="*/ 195072 w 4194048"/>
                  <a:gd name="connsiteY115" fmla="*/ 1658112 h 4517136"/>
                  <a:gd name="connsiteX116" fmla="*/ 231648 w 4194048"/>
                  <a:gd name="connsiteY116" fmla="*/ 1700784 h 4517136"/>
                  <a:gd name="connsiteX117" fmla="*/ 268224 w 4194048"/>
                  <a:gd name="connsiteY117" fmla="*/ 1755648 h 4517136"/>
                  <a:gd name="connsiteX118" fmla="*/ 237744 w 4194048"/>
                  <a:gd name="connsiteY118" fmla="*/ 1810512 h 4517136"/>
                  <a:gd name="connsiteX119" fmla="*/ 188976 w 4194048"/>
                  <a:gd name="connsiteY119" fmla="*/ 1840992 h 4517136"/>
                  <a:gd name="connsiteX120" fmla="*/ 207264 w 4194048"/>
                  <a:gd name="connsiteY120" fmla="*/ 1901952 h 4517136"/>
                  <a:gd name="connsiteX121" fmla="*/ 213360 w 4194048"/>
                  <a:gd name="connsiteY121" fmla="*/ 2011680 h 4517136"/>
                  <a:gd name="connsiteX122" fmla="*/ 207264 w 4194048"/>
                  <a:gd name="connsiteY122" fmla="*/ 2090928 h 4517136"/>
                  <a:gd name="connsiteX123" fmla="*/ 188976 w 4194048"/>
                  <a:gd name="connsiteY123" fmla="*/ 2139696 h 4517136"/>
                  <a:gd name="connsiteX124" fmla="*/ 219456 w 4194048"/>
                  <a:gd name="connsiteY124" fmla="*/ 2206752 h 4517136"/>
                  <a:gd name="connsiteX125" fmla="*/ 213360 w 4194048"/>
                  <a:gd name="connsiteY125" fmla="*/ 2273808 h 4517136"/>
                  <a:gd name="connsiteX126" fmla="*/ 146304 w 4194048"/>
                  <a:gd name="connsiteY126" fmla="*/ 2316480 h 4517136"/>
                  <a:gd name="connsiteX127" fmla="*/ 121920 w 4194048"/>
                  <a:gd name="connsiteY127" fmla="*/ 2353056 h 4517136"/>
                  <a:gd name="connsiteX128" fmla="*/ 115824 w 4194048"/>
                  <a:gd name="connsiteY128" fmla="*/ 2432304 h 4517136"/>
                  <a:gd name="connsiteX129" fmla="*/ 152400 w 4194048"/>
                  <a:gd name="connsiteY129" fmla="*/ 2456688 h 4517136"/>
                  <a:gd name="connsiteX130" fmla="*/ 176784 w 4194048"/>
                  <a:gd name="connsiteY130" fmla="*/ 2414016 h 4517136"/>
                  <a:gd name="connsiteX131" fmla="*/ 249936 w 4194048"/>
                  <a:gd name="connsiteY131" fmla="*/ 2426208 h 4517136"/>
                  <a:gd name="connsiteX132" fmla="*/ 365760 w 4194048"/>
                  <a:gd name="connsiteY132" fmla="*/ 2517648 h 4517136"/>
                  <a:gd name="connsiteX133" fmla="*/ 420624 w 4194048"/>
                  <a:gd name="connsiteY133" fmla="*/ 2511552 h 4517136"/>
                  <a:gd name="connsiteX134" fmla="*/ 493776 w 4194048"/>
                  <a:gd name="connsiteY134" fmla="*/ 2487168 h 4517136"/>
                  <a:gd name="connsiteX135" fmla="*/ 548640 w 4194048"/>
                  <a:gd name="connsiteY135" fmla="*/ 2474976 h 4517136"/>
                  <a:gd name="connsiteX136" fmla="*/ 579120 w 4194048"/>
                  <a:gd name="connsiteY136" fmla="*/ 2535936 h 4517136"/>
                  <a:gd name="connsiteX137" fmla="*/ 591312 w 4194048"/>
                  <a:gd name="connsiteY137" fmla="*/ 2602992 h 4517136"/>
                  <a:gd name="connsiteX138" fmla="*/ 633984 w 4194048"/>
                  <a:gd name="connsiteY138" fmla="*/ 2657856 h 4517136"/>
                  <a:gd name="connsiteX139" fmla="*/ 640080 w 4194048"/>
                  <a:gd name="connsiteY139" fmla="*/ 2724912 h 4517136"/>
                  <a:gd name="connsiteX140" fmla="*/ 591312 w 4194048"/>
                  <a:gd name="connsiteY140" fmla="*/ 2737104 h 4517136"/>
                  <a:gd name="connsiteX141" fmla="*/ 499872 w 4194048"/>
                  <a:gd name="connsiteY141" fmla="*/ 2718816 h 4517136"/>
                  <a:gd name="connsiteX142" fmla="*/ 475488 w 4194048"/>
                  <a:gd name="connsiteY142" fmla="*/ 2761488 h 4517136"/>
                  <a:gd name="connsiteX143" fmla="*/ 475488 w 4194048"/>
                  <a:gd name="connsiteY143" fmla="*/ 2761488 h 4517136"/>
                  <a:gd name="connsiteX144" fmla="*/ 493776 w 4194048"/>
                  <a:gd name="connsiteY144" fmla="*/ 2871216 h 4517136"/>
                  <a:gd name="connsiteX145" fmla="*/ 469392 w 4194048"/>
                  <a:gd name="connsiteY145" fmla="*/ 2926080 h 4517136"/>
                  <a:gd name="connsiteX146" fmla="*/ 402336 w 4194048"/>
                  <a:gd name="connsiteY146" fmla="*/ 2962656 h 4517136"/>
                  <a:gd name="connsiteX147" fmla="*/ 390144 w 4194048"/>
                  <a:gd name="connsiteY147" fmla="*/ 3054096 h 4517136"/>
                  <a:gd name="connsiteX148" fmla="*/ 347472 w 4194048"/>
                  <a:gd name="connsiteY148" fmla="*/ 3145536 h 4517136"/>
                  <a:gd name="connsiteX149" fmla="*/ 298704 w 4194048"/>
                  <a:gd name="connsiteY149" fmla="*/ 3176016 h 4517136"/>
                  <a:gd name="connsiteX150" fmla="*/ 249936 w 4194048"/>
                  <a:gd name="connsiteY150" fmla="*/ 3169920 h 4517136"/>
                  <a:gd name="connsiteX151" fmla="*/ 329184 w 4194048"/>
                  <a:gd name="connsiteY151" fmla="*/ 3291840 h 4517136"/>
                  <a:gd name="connsiteX152" fmla="*/ 359664 w 4194048"/>
                  <a:gd name="connsiteY152" fmla="*/ 3407664 h 4517136"/>
                  <a:gd name="connsiteX153" fmla="*/ 359664 w 4194048"/>
                  <a:gd name="connsiteY153" fmla="*/ 3444240 h 4517136"/>
                  <a:gd name="connsiteX154" fmla="*/ 323088 w 4194048"/>
                  <a:gd name="connsiteY154" fmla="*/ 3493008 h 4517136"/>
                  <a:gd name="connsiteX155" fmla="*/ 371856 w 4194048"/>
                  <a:gd name="connsiteY155" fmla="*/ 3596640 h 4517136"/>
                  <a:gd name="connsiteX156" fmla="*/ 432816 w 4194048"/>
                  <a:gd name="connsiteY156" fmla="*/ 3633216 h 4517136"/>
                  <a:gd name="connsiteX157" fmla="*/ 621792 w 4194048"/>
                  <a:gd name="connsiteY157" fmla="*/ 3675888 h 4517136"/>
                  <a:gd name="connsiteX158" fmla="*/ 786384 w 4194048"/>
                  <a:gd name="connsiteY158" fmla="*/ 3736848 h 4517136"/>
                  <a:gd name="connsiteX159" fmla="*/ 841248 w 4194048"/>
                  <a:gd name="connsiteY159" fmla="*/ 3803904 h 4517136"/>
                  <a:gd name="connsiteX160" fmla="*/ 914400 w 4194048"/>
                  <a:gd name="connsiteY160" fmla="*/ 3919728 h 4517136"/>
                  <a:gd name="connsiteX161" fmla="*/ 1011936 w 4194048"/>
                  <a:gd name="connsiteY161" fmla="*/ 3992880 h 4517136"/>
                  <a:gd name="connsiteX162" fmla="*/ 1024128 w 4194048"/>
                  <a:gd name="connsiteY162" fmla="*/ 4041648 h 4517136"/>
                  <a:gd name="connsiteX163" fmla="*/ 1018032 w 4194048"/>
                  <a:gd name="connsiteY163" fmla="*/ 4126992 h 4517136"/>
                  <a:gd name="connsiteX164" fmla="*/ 999744 w 4194048"/>
                  <a:gd name="connsiteY164" fmla="*/ 4212336 h 4517136"/>
                  <a:gd name="connsiteX165" fmla="*/ 1054608 w 4194048"/>
                  <a:gd name="connsiteY165" fmla="*/ 4255008 h 4517136"/>
                  <a:gd name="connsiteX166" fmla="*/ 1133856 w 4194048"/>
                  <a:gd name="connsiteY166" fmla="*/ 4248912 h 4517136"/>
                  <a:gd name="connsiteX167" fmla="*/ 1200912 w 4194048"/>
                  <a:gd name="connsiteY167" fmla="*/ 4236720 h 4517136"/>
                  <a:gd name="connsiteX168" fmla="*/ 1298448 w 4194048"/>
                  <a:gd name="connsiteY168" fmla="*/ 4279392 h 4517136"/>
                  <a:gd name="connsiteX169" fmla="*/ 1365504 w 4194048"/>
                  <a:gd name="connsiteY169" fmla="*/ 4322064 h 4517136"/>
                  <a:gd name="connsiteX170" fmla="*/ 1365504 w 4194048"/>
                  <a:gd name="connsiteY170" fmla="*/ 4322064 h 4517136"/>
                  <a:gd name="connsiteX171" fmla="*/ 1402080 w 4194048"/>
                  <a:gd name="connsiteY171" fmla="*/ 4255008 h 4517136"/>
                  <a:gd name="connsiteX172" fmla="*/ 1341120 w 4194048"/>
                  <a:gd name="connsiteY172" fmla="*/ 4181856 h 4517136"/>
                  <a:gd name="connsiteX173" fmla="*/ 1310640 w 4194048"/>
                  <a:gd name="connsiteY173" fmla="*/ 4108704 h 4517136"/>
                  <a:gd name="connsiteX174" fmla="*/ 1316736 w 4194048"/>
                  <a:gd name="connsiteY174" fmla="*/ 4047744 h 4517136"/>
                  <a:gd name="connsiteX175" fmla="*/ 1377696 w 4194048"/>
                  <a:gd name="connsiteY175" fmla="*/ 4029456 h 4517136"/>
                  <a:gd name="connsiteX176" fmla="*/ 1432560 w 4194048"/>
                  <a:gd name="connsiteY176" fmla="*/ 4023360 h 4517136"/>
                  <a:gd name="connsiteX177" fmla="*/ 1438656 w 4194048"/>
                  <a:gd name="connsiteY177" fmla="*/ 3992880 h 4517136"/>
                  <a:gd name="connsiteX178" fmla="*/ 1389888 w 4194048"/>
                  <a:gd name="connsiteY178" fmla="*/ 3919728 h 4517136"/>
                  <a:gd name="connsiteX179" fmla="*/ 1377696 w 4194048"/>
                  <a:gd name="connsiteY179" fmla="*/ 3858768 h 4517136"/>
                  <a:gd name="connsiteX180" fmla="*/ 1463040 w 4194048"/>
                  <a:gd name="connsiteY180" fmla="*/ 3712464 h 4517136"/>
                  <a:gd name="connsiteX181" fmla="*/ 1444752 w 4194048"/>
                  <a:gd name="connsiteY181" fmla="*/ 3675888 h 4517136"/>
                  <a:gd name="connsiteX182" fmla="*/ 1395984 w 4194048"/>
                  <a:gd name="connsiteY182" fmla="*/ 3596640 h 4517136"/>
                  <a:gd name="connsiteX183" fmla="*/ 1395984 w 4194048"/>
                  <a:gd name="connsiteY183" fmla="*/ 3535680 h 4517136"/>
                  <a:gd name="connsiteX184" fmla="*/ 1426464 w 4194048"/>
                  <a:gd name="connsiteY184" fmla="*/ 3425952 h 4517136"/>
                  <a:gd name="connsiteX185" fmla="*/ 1487424 w 4194048"/>
                  <a:gd name="connsiteY185" fmla="*/ 3364992 h 4517136"/>
                  <a:gd name="connsiteX186" fmla="*/ 1536192 w 4194048"/>
                  <a:gd name="connsiteY186" fmla="*/ 3364992 h 4517136"/>
                  <a:gd name="connsiteX187" fmla="*/ 1603248 w 4194048"/>
                  <a:gd name="connsiteY187" fmla="*/ 3407664 h 4517136"/>
                  <a:gd name="connsiteX188" fmla="*/ 1633728 w 4194048"/>
                  <a:gd name="connsiteY188" fmla="*/ 3444240 h 4517136"/>
                  <a:gd name="connsiteX189" fmla="*/ 1694688 w 4194048"/>
                  <a:gd name="connsiteY189" fmla="*/ 3413760 h 4517136"/>
                  <a:gd name="connsiteX190" fmla="*/ 1719072 w 4194048"/>
                  <a:gd name="connsiteY190" fmla="*/ 3377184 h 4517136"/>
                  <a:gd name="connsiteX191" fmla="*/ 1706880 w 4194048"/>
                  <a:gd name="connsiteY191" fmla="*/ 3297936 h 4517136"/>
                  <a:gd name="connsiteX192" fmla="*/ 1706880 w 4194048"/>
                  <a:gd name="connsiteY192" fmla="*/ 3297936 h 4517136"/>
                  <a:gd name="connsiteX193" fmla="*/ 1706880 w 4194048"/>
                  <a:gd name="connsiteY193" fmla="*/ 3224784 h 4517136"/>
                  <a:gd name="connsiteX194" fmla="*/ 1767840 w 4194048"/>
                  <a:gd name="connsiteY194" fmla="*/ 3157728 h 4517136"/>
                  <a:gd name="connsiteX195" fmla="*/ 1865376 w 4194048"/>
                  <a:gd name="connsiteY195" fmla="*/ 3127248 h 4517136"/>
                  <a:gd name="connsiteX196" fmla="*/ 2097024 w 4194048"/>
                  <a:gd name="connsiteY196" fmla="*/ 3078480 h 4517136"/>
                  <a:gd name="connsiteX197" fmla="*/ 2182368 w 4194048"/>
                  <a:gd name="connsiteY197" fmla="*/ 3096768 h 4517136"/>
                  <a:gd name="connsiteX198" fmla="*/ 2249424 w 4194048"/>
                  <a:gd name="connsiteY198" fmla="*/ 3163824 h 4517136"/>
                  <a:gd name="connsiteX199" fmla="*/ 2292096 w 4194048"/>
                  <a:gd name="connsiteY199" fmla="*/ 3322320 h 4517136"/>
                  <a:gd name="connsiteX200" fmla="*/ 2310384 w 4194048"/>
                  <a:gd name="connsiteY200" fmla="*/ 3413760 h 4517136"/>
                  <a:gd name="connsiteX201" fmla="*/ 2334768 w 4194048"/>
                  <a:gd name="connsiteY201" fmla="*/ 3493008 h 4517136"/>
                  <a:gd name="connsiteX202" fmla="*/ 2292096 w 4194048"/>
                  <a:gd name="connsiteY202" fmla="*/ 3614928 h 4517136"/>
                  <a:gd name="connsiteX203" fmla="*/ 2237232 w 4194048"/>
                  <a:gd name="connsiteY203" fmla="*/ 3621024 h 4517136"/>
                  <a:gd name="connsiteX204" fmla="*/ 2182368 w 4194048"/>
                  <a:gd name="connsiteY204" fmla="*/ 3694176 h 4517136"/>
                  <a:gd name="connsiteX205" fmla="*/ 2231136 w 4194048"/>
                  <a:gd name="connsiteY205" fmla="*/ 3749040 h 4517136"/>
                  <a:gd name="connsiteX206" fmla="*/ 2200656 w 4194048"/>
                  <a:gd name="connsiteY206" fmla="*/ 3816096 h 4517136"/>
                  <a:gd name="connsiteX207" fmla="*/ 2157984 w 4194048"/>
                  <a:gd name="connsiteY207" fmla="*/ 3822192 h 4517136"/>
                  <a:gd name="connsiteX208" fmla="*/ 2109216 w 4194048"/>
                  <a:gd name="connsiteY208" fmla="*/ 3938016 h 4517136"/>
                  <a:gd name="connsiteX209" fmla="*/ 2090928 w 4194048"/>
                  <a:gd name="connsiteY209" fmla="*/ 4035552 h 4517136"/>
                  <a:gd name="connsiteX210" fmla="*/ 2048256 w 4194048"/>
                  <a:gd name="connsiteY210" fmla="*/ 4059936 h 4517136"/>
                  <a:gd name="connsiteX211" fmla="*/ 1969008 w 4194048"/>
                  <a:gd name="connsiteY211" fmla="*/ 4084320 h 4517136"/>
                  <a:gd name="connsiteX212" fmla="*/ 1914144 w 4194048"/>
                  <a:gd name="connsiteY212" fmla="*/ 4066032 h 4517136"/>
                  <a:gd name="connsiteX213" fmla="*/ 1877568 w 4194048"/>
                  <a:gd name="connsiteY213" fmla="*/ 4023360 h 4517136"/>
                  <a:gd name="connsiteX214" fmla="*/ 1877568 w 4194048"/>
                  <a:gd name="connsiteY214" fmla="*/ 4023360 h 4517136"/>
                  <a:gd name="connsiteX215" fmla="*/ 1798320 w 4194048"/>
                  <a:gd name="connsiteY215" fmla="*/ 4041648 h 4517136"/>
                  <a:gd name="connsiteX216" fmla="*/ 1792224 w 4194048"/>
                  <a:gd name="connsiteY216" fmla="*/ 4126992 h 4517136"/>
                  <a:gd name="connsiteX217" fmla="*/ 1822704 w 4194048"/>
                  <a:gd name="connsiteY217" fmla="*/ 4200144 h 4517136"/>
                  <a:gd name="connsiteX218" fmla="*/ 1834896 w 4194048"/>
                  <a:gd name="connsiteY218" fmla="*/ 4297680 h 4517136"/>
                  <a:gd name="connsiteX219" fmla="*/ 1840992 w 4194048"/>
                  <a:gd name="connsiteY219" fmla="*/ 4395216 h 4517136"/>
                  <a:gd name="connsiteX220" fmla="*/ 1956816 w 4194048"/>
                  <a:gd name="connsiteY220" fmla="*/ 4468368 h 4517136"/>
                  <a:gd name="connsiteX221" fmla="*/ 2090928 w 4194048"/>
                  <a:gd name="connsiteY221" fmla="*/ 4407408 h 4517136"/>
                  <a:gd name="connsiteX222" fmla="*/ 2133600 w 4194048"/>
                  <a:gd name="connsiteY222" fmla="*/ 4425696 h 4517136"/>
                  <a:gd name="connsiteX223" fmla="*/ 2249424 w 4194048"/>
                  <a:gd name="connsiteY223" fmla="*/ 4492752 h 4517136"/>
                  <a:gd name="connsiteX224" fmla="*/ 2334768 w 4194048"/>
                  <a:gd name="connsiteY224" fmla="*/ 4517136 h 4517136"/>
                  <a:gd name="connsiteX225" fmla="*/ 2383536 w 4194048"/>
                  <a:gd name="connsiteY225" fmla="*/ 4468368 h 4517136"/>
                  <a:gd name="connsiteX226" fmla="*/ 2493264 w 4194048"/>
                  <a:gd name="connsiteY226" fmla="*/ 4468368 h 4517136"/>
                  <a:gd name="connsiteX227" fmla="*/ 2541651 w 4194048"/>
                  <a:gd name="connsiteY227" fmla="*/ 4327017 h 4517136"/>
                  <a:gd name="connsiteX228" fmla="*/ 2602992 w 4194048"/>
                  <a:gd name="connsiteY228" fmla="*/ 4296156 h 4517136"/>
                  <a:gd name="connsiteX229" fmla="*/ 2723388 w 4194048"/>
                  <a:gd name="connsiteY229" fmla="*/ 4338066 h 4517136"/>
                  <a:gd name="connsiteX230" fmla="*/ 2821686 w 4194048"/>
                  <a:gd name="connsiteY230" fmla="*/ 4377690 h 4517136"/>
                  <a:gd name="connsiteX231" fmla="*/ 2893314 w 4194048"/>
                  <a:gd name="connsiteY231" fmla="*/ 4306824 h 4517136"/>
                  <a:gd name="connsiteX232" fmla="*/ 2962656 w 4194048"/>
                  <a:gd name="connsiteY232" fmla="*/ 4291584 h 4517136"/>
                  <a:gd name="connsiteX233" fmla="*/ 3011424 w 4194048"/>
                  <a:gd name="connsiteY233" fmla="*/ 4297680 h 4517136"/>
                  <a:gd name="connsiteX234" fmla="*/ 2993136 w 4194048"/>
                  <a:gd name="connsiteY234" fmla="*/ 4267200 h 4517136"/>
                  <a:gd name="connsiteX235" fmla="*/ 2944368 w 4194048"/>
                  <a:gd name="connsiteY235" fmla="*/ 4212336 h 4517136"/>
                  <a:gd name="connsiteX236" fmla="*/ 2962656 w 4194048"/>
                  <a:gd name="connsiteY236" fmla="*/ 4169664 h 4517136"/>
                  <a:gd name="connsiteX237" fmla="*/ 3090672 w 4194048"/>
                  <a:gd name="connsiteY237" fmla="*/ 4120896 h 4517136"/>
                  <a:gd name="connsiteX238" fmla="*/ 3176016 w 4194048"/>
                  <a:gd name="connsiteY238" fmla="*/ 4066032 h 4517136"/>
                  <a:gd name="connsiteX239" fmla="*/ 3261360 w 4194048"/>
                  <a:gd name="connsiteY239" fmla="*/ 4072128 h 4517136"/>
                  <a:gd name="connsiteX240" fmla="*/ 3407664 w 4194048"/>
                  <a:gd name="connsiteY240" fmla="*/ 4090416 h 4517136"/>
                  <a:gd name="connsiteX241" fmla="*/ 3486912 w 4194048"/>
                  <a:gd name="connsiteY241" fmla="*/ 4139184 h 4517136"/>
                  <a:gd name="connsiteX242" fmla="*/ 3480816 w 4194048"/>
                  <a:gd name="connsiteY242" fmla="*/ 4206240 h 4517136"/>
                  <a:gd name="connsiteX243" fmla="*/ 3480816 w 4194048"/>
                  <a:gd name="connsiteY243" fmla="*/ 4206240 h 4517136"/>
                  <a:gd name="connsiteX244" fmla="*/ 3488817 w 4194048"/>
                  <a:gd name="connsiteY244" fmla="*/ 4254627 h 4517136"/>
                  <a:gd name="connsiteX245" fmla="*/ 3553968 w 4194048"/>
                  <a:gd name="connsiteY245" fmla="*/ 4236720 h 4517136"/>
                  <a:gd name="connsiteX246" fmla="*/ 3645408 w 4194048"/>
                  <a:gd name="connsiteY246" fmla="*/ 4194048 h 4517136"/>
                  <a:gd name="connsiteX247" fmla="*/ 3718560 w 4194048"/>
                  <a:gd name="connsiteY247" fmla="*/ 4187952 h 4517136"/>
                  <a:gd name="connsiteX248" fmla="*/ 3835908 w 4194048"/>
                  <a:gd name="connsiteY248" fmla="*/ 4246245 h 4517136"/>
                  <a:gd name="connsiteX249" fmla="*/ 3895344 w 4194048"/>
                  <a:gd name="connsiteY249" fmla="*/ 4267200 h 4517136"/>
                  <a:gd name="connsiteX250" fmla="*/ 3913632 w 4194048"/>
                  <a:gd name="connsiteY250" fmla="*/ 4261104 h 4517136"/>
                  <a:gd name="connsiteX251" fmla="*/ 3913632 w 4194048"/>
                  <a:gd name="connsiteY251" fmla="*/ 4200144 h 4517136"/>
                  <a:gd name="connsiteX252" fmla="*/ 3968496 w 4194048"/>
                  <a:gd name="connsiteY252" fmla="*/ 4120896 h 4517136"/>
                  <a:gd name="connsiteX253" fmla="*/ 3980688 w 4194048"/>
                  <a:gd name="connsiteY253" fmla="*/ 4035552 h 4517136"/>
                  <a:gd name="connsiteX254" fmla="*/ 4023360 w 4194048"/>
                  <a:gd name="connsiteY254" fmla="*/ 3889248 h 4517136"/>
                  <a:gd name="connsiteX255" fmla="*/ 4059936 w 4194048"/>
                  <a:gd name="connsiteY255" fmla="*/ 3694176 h 4517136"/>
                  <a:gd name="connsiteX256" fmla="*/ 4102608 w 4194048"/>
                  <a:gd name="connsiteY256" fmla="*/ 3456432 h 4517136"/>
                  <a:gd name="connsiteX257" fmla="*/ 4145280 w 4194048"/>
                  <a:gd name="connsiteY257" fmla="*/ 3304032 h 4517136"/>
                  <a:gd name="connsiteX258" fmla="*/ 4175760 w 4194048"/>
                  <a:gd name="connsiteY258" fmla="*/ 3194304 h 4517136"/>
                  <a:gd name="connsiteX259" fmla="*/ 4194048 w 4194048"/>
                  <a:gd name="connsiteY259" fmla="*/ 3133344 h 4517136"/>
                  <a:gd name="connsiteX260" fmla="*/ 4175760 w 4194048"/>
                  <a:gd name="connsiteY260" fmla="*/ 3035808 h 4517136"/>
                  <a:gd name="connsiteX261" fmla="*/ 4163568 w 4194048"/>
                  <a:gd name="connsiteY261" fmla="*/ 2956560 h 4517136"/>
                  <a:gd name="connsiteX262" fmla="*/ 4139184 w 4194048"/>
                  <a:gd name="connsiteY262" fmla="*/ 2913888 h 4517136"/>
                  <a:gd name="connsiteX263" fmla="*/ 4096512 w 4194048"/>
                  <a:gd name="connsiteY263" fmla="*/ 2944368 h 4517136"/>
                  <a:gd name="connsiteX264" fmla="*/ 4059936 w 4194048"/>
                  <a:gd name="connsiteY264" fmla="*/ 3048000 h 4517136"/>
                  <a:gd name="connsiteX265" fmla="*/ 3998976 w 4194048"/>
                  <a:gd name="connsiteY265" fmla="*/ 3127248 h 4517136"/>
                  <a:gd name="connsiteX266" fmla="*/ 3925824 w 4194048"/>
                  <a:gd name="connsiteY266" fmla="*/ 3182112 h 4517136"/>
                  <a:gd name="connsiteX267" fmla="*/ 3858768 w 4194048"/>
                  <a:gd name="connsiteY267" fmla="*/ 3182112 h 4517136"/>
                  <a:gd name="connsiteX268" fmla="*/ 3822192 w 4194048"/>
                  <a:gd name="connsiteY268" fmla="*/ 3102864 h 4517136"/>
                  <a:gd name="connsiteX269" fmla="*/ 3834384 w 4194048"/>
                  <a:gd name="connsiteY269" fmla="*/ 2999232 h 4517136"/>
                  <a:gd name="connsiteX270" fmla="*/ 3852672 w 4194048"/>
                  <a:gd name="connsiteY270" fmla="*/ 2901696 h 4517136"/>
                  <a:gd name="connsiteX271" fmla="*/ 3779520 w 4194048"/>
                  <a:gd name="connsiteY271" fmla="*/ 2761488 h 4517136"/>
                  <a:gd name="connsiteX272" fmla="*/ 3718560 w 4194048"/>
                  <a:gd name="connsiteY272" fmla="*/ 2627376 h 4517136"/>
                  <a:gd name="connsiteX273" fmla="*/ 3742944 w 4194048"/>
                  <a:gd name="connsiteY273" fmla="*/ 2542032 h 4517136"/>
                  <a:gd name="connsiteX274" fmla="*/ 3742944 w 4194048"/>
                  <a:gd name="connsiteY274" fmla="*/ 2468880 h 4517136"/>
                  <a:gd name="connsiteX275" fmla="*/ 3725799 w 4194048"/>
                  <a:gd name="connsiteY275" fmla="*/ 2240661 h 4517136"/>
                  <a:gd name="connsiteX276" fmla="*/ 3749421 w 4194048"/>
                  <a:gd name="connsiteY276" fmla="*/ 2169033 h 4517136"/>
                  <a:gd name="connsiteX277" fmla="*/ 3834003 w 4194048"/>
                  <a:gd name="connsiteY277" fmla="*/ 2026539 h 4517136"/>
                  <a:gd name="connsiteX278" fmla="*/ 3879342 w 4194048"/>
                  <a:gd name="connsiteY278" fmla="*/ 1925574 h 4517136"/>
                  <a:gd name="connsiteX279" fmla="*/ 3880104 w 4194048"/>
                  <a:gd name="connsiteY279" fmla="*/ 1745361 h 4517136"/>
                  <a:gd name="connsiteX280" fmla="*/ 3895344 w 4194048"/>
                  <a:gd name="connsiteY280" fmla="*/ 1627632 h 4517136"/>
                  <a:gd name="connsiteX0" fmla="*/ 3895344 w 4194048"/>
                  <a:gd name="connsiteY0" fmla="*/ 1627632 h 4517136"/>
                  <a:gd name="connsiteX1" fmla="*/ 3858768 w 4194048"/>
                  <a:gd name="connsiteY1" fmla="*/ 1548384 h 4517136"/>
                  <a:gd name="connsiteX2" fmla="*/ 3852672 w 4194048"/>
                  <a:gd name="connsiteY2" fmla="*/ 1487424 h 4517136"/>
                  <a:gd name="connsiteX3" fmla="*/ 3828288 w 4194048"/>
                  <a:gd name="connsiteY3" fmla="*/ 1438656 h 4517136"/>
                  <a:gd name="connsiteX4" fmla="*/ 3785616 w 4194048"/>
                  <a:gd name="connsiteY4" fmla="*/ 1408176 h 4517136"/>
                  <a:gd name="connsiteX5" fmla="*/ 3749040 w 4194048"/>
                  <a:gd name="connsiteY5" fmla="*/ 1395984 h 4517136"/>
                  <a:gd name="connsiteX6" fmla="*/ 3706368 w 4194048"/>
                  <a:gd name="connsiteY6" fmla="*/ 1426464 h 4517136"/>
                  <a:gd name="connsiteX7" fmla="*/ 3706368 w 4194048"/>
                  <a:gd name="connsiteY7" fmla="*/ 1426464 h 4517136"/>
                  <a:gd name="connsiteX8" fmla="*/ 3535680 w 4194048"/>
                  <a:gd name="connsiteY8" fmla="*/ 1365504 h 4517136"/>
                  <a:gd name="connsiteX9" fmla="*/ 3499104 w 4194048"/>
                  <a:gd name="connsiteY9" fmla="*/ 1322832 h 4517136"/>
                  <a:gd name="connsiteX10" fmla="*/ 3511296 w 4194048"/>
                  <a:gd name="connsiteY10" fmla="*/ 1255776 h 4517136"/>
                  <a:gd name="connsiteX11" fmla="*/ 3480816 w 4194048"/>
                  <a:gd name="connsiteY11" fmla="*/ 1158240 h 4517136"/>
                  <a:gd name="connsiteX12" fmla="*/ 3450336 w 4194048"/>
                  <a:gd name="connsiteY12" fmla="*/ 1085088 h 4517136"/>
                  <a:gd name="connsiteX13" fmla="*/ 3462528 w 4194048"/>
                  <a:gd name="connsiteY13" fmla="*/ 1011936 h 4517136"/>
                  <a:gd name="connsiteX14" fmla="*/ 3505200 w 4194048"/>
                  <a:gd name="connsiteY14" fmla="*/ 957072 h 4517136"/>
                  <a:gd name="connsiteX15" fmla="*/ 3517392 w 4194048"/>
                  <a:gd name="connsiteY15" fmla="*/ 920496 h 4517136"/>
                  <a:gd name="connsiteX16" fmla="*/ 3517392 w 4194048"/>
                  <a:gd name="connsiteY16" fmla="*/ 920496 h 4517136"/>
                  <a:gd name="connsiteX17" fmla="*/ 3499104 w 4194048"/>
                  <a:gd name="connsiteY17" fmla="*/ 865632 h 4517136"/>
                  <a:gd name="connsiteX18" fmla="*/ 3505200 w 4194048"/>
                  <a:gd name="connsiteY18" fmla="*/ 816864 h 4517136"/>
                  <a:gd name="connsiteX19" fmla="*/ 3486912 w 4194048"/>
                  <a:gd name="connsiteY19" fmla="*/ 786384 h 4517136"/>
                  <a:gd name="connsiteX20" fmla="*/ 3438144 w 4194048"/>
                  <a:gd name="connsiteY20" fmla="*/ 804672 h 4517136"/>
                  <a:gd name="connsiteX21" fmla="*/ 3389376 w 4194048"/>
                  <a:gd name="connsiteY21" fmla="*/ 816864 h 4517136"/>
                  <a:gd name="connsiteX22" fmla="*/ 3291840 w 4194048"/>
                  <a:gd name="connsiteY22" fmla="*/ 786384 h 4517136"/>
                  <a:gd name="connsiteX23" fmla="*/ 3230880 w 4194048"/>
                  <a:gd name="connsiteY23" fmla="*/ 737616 h 4517136"/>
                  <a:gd name="connsiteX24" fmla="*/ 3206496 w 4194048"/>
                  <a:gd name="connsiteY24" fmla="*/ 664464 h 4517136"/>
                  <a:gd name="connsiteX25" fmla="*/ 3133344 w 4194048"/>
                  <a:gd name="connsiteY25" fmla="*/ 615696 h 4517136"/>
                  <a:gd name="connsiteX26" fmla="*/ 3072384 w 4194048"/>
                  <a:gd name="connsiteY26" fmla="*/ 548640 h 4517136"/>
                  <a:gd name="connsiteX27" fmla="*/ 3035808 w 4194048"/>
                  <a:gd name="connsiteY27" fmla="*/ 420624 h 4517136"/>
                  <a:gd name="connsiteX28" fmla="*/ 3037332 w 4194048"/>
                  <a:gd name="connsiteY28" fmla="*/ 353568 h 4517136"/>
                  <a:gd name="connsiteX29" fmla="*/ 3076194 w 4194048"/>
                  <a:gd name="connsiteY29" fmla="*/ 283845 h 4517136"/>
                  <a:gd name="connsiteX30" fmla="*/ 3115056 w 4194048"/>
                  <a:gd name="connsiteY30" fmla="*/ 249936 h 4517136"/>
                  <a:gd name="connsiteX31" fmla="*/ 3139440 w 4194048"/>
                  <a:gd name="connsiteY31" fmla="*/ 243840 h 4517136"/>
                  <a:gd name="connsiteX32" fmla="*/ 3212592 w 4194048"/>
                  <a:gd name="connsiteY32" fmla="*/ 268224 h 4517136"/>
                  <a:gd name="connsiteX33" fmla="*/ 3267456 w 4194048"/>
                  <a:gd name="connsiteY33" fmla="*/ 249936 h 4517136"/>
                  <a:gd name="connsiteX34" fmla="*/ 3273552 w 4194048"/>
                  <a:gd name="connsiteY34" fmla="*/ 219456 h 4517136"/>
                  <a:gd name="connsiteX35" fmla="*/ 3163824 w 4194048"/>
                  <a:gd name="connsiteY35" fmla="*/ 170688 h 4517136"/>
                  <a:gd name="connsiteX36" fmla="*/ 3115056 w 4194048"/>
                  <a:gd name="connsiteY36" fmla="*/ 146304 h 4517136"/>
                  <a:gd name="connsiteX37" fmla="*/ 3072384 w 4194048"/>
                  <a:gd name="connsiteY37" fmla="*/ 158496 h 4517136"/>
                  <a:gd name="connsiteX38" fmla="*/ 3035808 w 4194048"/>
                  <a:gd name="connsiteY38" fmla="*/ 207264 h 4517136"/>
                  <a:gd name="connsiteX39" fmla="*/ 2980944 w 4194048"/>
                  <a:gd name="connsiteY39" fmla="*/ 207264 h 4517136"/>
                  <a:gd name="connsiteX40" fmla="*/ 2822448 w 4194048"/>
                  <a:gd name="connsiteY40" fmla="*/ 176784 h 4517136"/>
                  <a:gd name="connsiteX41" fmla="*/ 2761488 w 4194048"/>
                  <a:gd name="connsiteY41" fmla="*/ 170688 h 4517136"/>
                  <a:gd name="connsiteX42" fmla="*/ 2700528 w 4194048"/>
                  <a:gd name="connsiteY42" fmla="*/ 152400 h 4517136"/>
                  <a:gd name="connsiteX43" fmla="*/ 2688336 w 4194048"/>
                  <a:gd name="connsiteY43" fmla="*/ 140208 h 4517136"/>
                  <a:gd name="connsiteX44" fmla="*/ 2651760 w 4194048"/>
                  <a:gd name="connsiteY44" fmla="*/ 182880 h 4517136"/>
                  <a:gd name="connsiteX45" fmla="*/ 2633472 w 4194048"/>
                  <a:gd name="connsiteY45" fmla="*/ 188976 h 4517136"/>
                  <a:gd name="connsiteX46" fmla="*/ 2572512 w 4194048"/>
                  <a:gd name="connsiteY46" fmla="*/ 195072 h 4517136"/>
                  <a:gd name="connsiteX47" fmla="*/ 2554224 w 4194048"/>
                  <a:gd name="connsiteY47" fmla="*/ 140208 h 4517136"/>
                  <a:gd name="connsiteX48" fmla="*/ 2535936 w 4194048"/>
                  <a:gd name="connsiteY48" fmla="*/ 97536 h 4517136"/>
                  <a:gd name="connsiteX49" fmla="*/ 2493264 w 4194048"/>
                  <a:gd name="connsiteY49" fmla="*/ 73152 h 4517136"/>
                  <a:gd name="connsiteX50" fmla="*/ 2468880 w 4194048"/>
                  <a:gd name="connsiteY50" fmla="*/ 36576 h 4517136"/>
                  <a:gd name="connsiteX51" fmla="*/ 2456688 w 4194048"/>
                  <a:gd name="connsiteY51" fmla="*/ 0 h 4517136"/>
                  <a:gd name="connsiteX52" fmla="*/ 2426208 w 4194048"/>
                  <a:gd name="connsiteY52" fmla="*/ 0 h 4517136"/>
                  <a:gd name="connsiteX53" fmla="*/ 2292096 w 4194048"/>
                  <a:gd name="connsiteY53" fmla="*/ 30480 h 4517136"/>
                  <a:gd name="connsiteX54" fmla="*/ 2292096 w 4194048"/>
                  <a:gd name="connsiteY54" fmla="*/ 60960 h 4517136"/>
                  <a:gd name="connsiteX55" fmla="*/ 2316480 w 4194048"/>
                  <a:gd name="connsiteY55" fmla="*/ 109728 h 4517136"/>
                  <a:gd name="connsiteX56" fmla="*/ 2328672 w 4194048"/>
                  <a:gd name="connsiteY56" fmla="*/ 164592 h 4517136"/>
                  <a:gd name="connsiteX57" fmla="*/ 2298192 w 4194048"/>
                  <a:gd name="connsiteY57" fmla="*/ 243840 h 4517136"/>
                  <a:gd name="connsiteX58" fmla="*/ 2261616 w 4194048"/>
                  <a:gd name="connsiteY58" fmla="*/ 286512 h 4517136"/>
                  <a:gd name="connsiteX59" fmla="*/ 2206752 w 4194048"/>
                  <a:gd name="connsiteY59" fmla="*/ 292608 h 4517136"/>
                  <a:gd name="connsiteX60" fmla="*/ 2072640 w 4194048"/>
                  <a:gd name="connsiteY60" fmla="*/ 243840 h 4517136"/>
                  <a:gd name="connsiteX61" fmla="*/ 2042160 w 4194048"/>
                  <a:gd name="connsiteY61" fmla="*/ 237744 h 4517136"/>
                  <a:gd name="connsiteX62" fmla="*/ 1999488 w 4194048"/>
                  <a:gd name="connsiteY62" fmla="*/ 262128 h 4517136"/>
                  <a:gd name="connsiteX63" fmla="*/ 1944624 w 4194048"/>
                  <a:gd name="connsiteY63" fmla="*/ 262128 h 4517136"/>
                  <a:gd name="connsiteX64" fmla="*/ 1908048 w 4194048"/>
                  <a:gd name="connsiteY64" fmla="*/ 316992 h 4517136"/>
                  <a:gd name="connsiteX65" fmla="*/ 1847088 w 4194048"/>
                  <a:gd name="connsiteY65" fmla="*/ 365760 h 4517136"/>
                  <a:gd name="connsiteX66" fmla="*/ 1749552 w 4194048"/>
                  <a:gd name="connsiteY66" fmla="*/ 414528 h 4517136"/>
                  <a:gd name="connsiteX67" fmla="*/ 1652016 w 4194048"/>
                  <a:gd name="connsiteY67" fmla="*/ 487680 h 4517136"/>
                  <a:gd name="connsiteX68" fmla="*/ 1578864 w 4194048"/>
                  <a:gd name="connsiteY68" fmla="*/ 530352 h 4517136"/>
                  <a:gd name="connsiteX69" fmla="*/ 1536192 w 4194048"/>
                  <a:gd name="connsiteY69" fmla="*/ 609600 h 4517136"/>
                  <a:gd name="connsiteX70" fmla="*/ 1524000 w 4194048"/>
                  <a:gd name="connsiteY70" fmla="*/ 672846 h 4517136"/>
                  <a:gd name="connsiteX71" fmla="*/ 1505712 w 4194048"/>
                  <a:gd name="connsiteY71" fmla="*/ 707517 h 4517136"/>
                  <a:gd name="connsiteX72" fmla="*/ 1536192 w 4194048"/>
                  <a:gd name="connsiteY72" fmla="*/ 731520 h 4517136"/>
                  <a:gd name="connsiteX73" fmla="*/ 1566672 w 4194048"/>
                  <a:gd name="connsiteY73" fmla="*/ 780288 h 4517136"/>
                  <a:gd name="connsiteX74" fmla="*/ 1554480 w 4194048"/>
                  <a:gd name="connsiteY74" fmla="*/ 847344 h 4517136"/>
                  <a:gd name="connsiteX75" fmla="*/ 1499616 w 4194048"/>
                  <a:gd name="connsiteY75" fmla="*/ 914400 h 4517136"/>
                  <a:gd name="connsiteX76" fmla="*/ 1420368 w 4194048"/>
                  <a:gd name="connsiteY76" fmla="*/ 950976 h 4517136"/>
                  <a:gd name="connsiteX77" fmla="*/ 1283970 w 4194048"/>
                  <a:gd name="connsiteY77" fmla="*/ 957834 h 4517136"/>
                  <a:gd name="connsiteX78" fmla="*/ 1207008 w 4194048"/>
                  <a:gd name="connsiteY78" fmla="*/ 963168 h 4517136"/>
                  <a:gd name="connsiteX79" fmla="*/ 1194816 w 4194048"/>
                  <a:gd name="connsiteY79" fmla="*/ 932688 h 4517136"/>
                  <a:gd name="connsiteX80" fmla="*/ 1200531 w 4194048"/>
                  <a:gd name="connsiteY80" fmla="*/ 877062 h 4517136"/>
                  <a:gd name="connsiteX81" fmla="*/ 1158240 w 4194048"/>
                  <a:gd name="connsiteY81" fmla="*/ 859536 h 4517136"/>
                  <a:gd name="connsiteX82" fmla="*/ 1103376 w 4194048"/>
                  <a:gd name="connsiteY82" fmla="*/ 822960 h 4517136"/>
                  <a:gd name="connsiteX83" fmla="*/ 1078992 w 4194048"/>
                  <a:gd name="connsiteY83" fmla="*/ 774192 h 4517136"/>
                  <a:gd name="connsiteX84" fmla="*/ 1030224 w 4194048"/>
                  <a:gd name="connsiteY84" fmla="*/ 780288 h 4517136"/>
                  <a:gd name="connsiteX85" fmla="*/ 999744 w 4194048"/>
                  <a:gd name="connsiteY85" fmla="*/ 822960 h 4517136"/>
                  <a:gd name="connsiteX86" fmla="*/ 987552 w 4194048"/>
                  <a:gd name="connsiteY86" fmla="*/ 871728 h 4517136"/>
                  <a:gd name="connsiteX87" fmla="*/ 969264 w 4194048"/>
                  <a:gd name="connsiteY87" fmla="*/ 920496 h 4517136"/>
                  <a:gd name="connsiteX88" fmla="*/ 926592 w 4194048"/>
                  <a:gd name="connsiteY88" fmla="*/ 926592 h 4517136"/>
                  <a:gd name="connsiteX89" fmla="*/ 829056 w 4194048"/>
                  <a:gd name="connsiteY89" fmla="*/ 914400 h 4517136"/>
                  <a:gd name="connsiteX90" fmla="*/ 755904 w 4194048"/>
                  <a:gd name="connsiteY90" fmla="*/ 877824 h 4517136"/>
                  <a:gd name="connsiteX91" fmla="*/ 731520 w 4194048"/>
                  <a:gd name="connsiteY91" fmla="*/ 902208 h 4517136"/>
                  <a:gd name="connsiteX92" fmla="*/ 713232 w 4194048"/>
                  <a:gd name="connsiteY92" fmla="*/ 932688 h 4517136"/>
                  <a:gd name="connsiteX93" fmla="*/ 694944 w 4194048"/>
                  <a:gd name="connsiteY93" fmla="*/ 932688 h 4517136"/>
                  <a:gd name="connsiteX94" fmla="*/ 640080 w 4194048"/>
                  <a:gd name="connsiteY94" fmla="*/ 926592 h 4517136"/>
                  <a:gd name="connsiteX95" fmla="*/ 597408 w 4194048"/>
                  <a:gd name="connsiteY95" fmla="*/ 1005840 h 4517136"/>
                  <a:gd name="connsiteX96" fmla="*/ 609600 w 4194048"/>
                  <a:gd name="connsiteY96" fmla="*/ 1054608 h 4517136"/>
                  <a:gd name="connsiteX97" fmla="*/ 658368 w 4194048"/>
                  <a:gd name="connsiteY97" fmla="*/ 1103376 h 4517136"/>
                  <a:gd name="connsiteX98" fmla="*/ 670560 w 4194048"/>
                  <a:gd name="connsiteY98" fmla="*/ 1176528 h 4517136"/>
                  <a:gd name="connsiteX99" fmla="*/ 670560 w 4194048"/>
                  <a:gd name="connsiteY99" fmla="*/ 1176528 h 4517136"/>
                  <a:gd name="connsiteX100" fmla="*/ 591312 w 4194048"/>
                  <a:gd name="connsiteY100" fmla="*/ 1225296 h 4517136"/>
                  <a:gd name="connsiteX101" fmla="*/ 505968 w 4194048"/>
                  <a:gd name="connsiteY101" fmla="*/ 1213104 h 4517136"/>
                  <a:gd name="connsiteX102" fmla="*/ 420624 w 4194048"/>
                  <a:gd name="connsiteY102" fmla="*/ 1176528 h 4517136"/>
                  <a:gd name="connsiteX103" fmla="*/ 390144 w 4194048"/>
                  <a:gd name="connsiteY103" fmla="*/ 1194816 h 4517136"/>
                  <a:gd name="connsiteX104" fmla="*/ 371856 w 4194048"/>
                  <a:gd name="connsiteY104" fmla="*/ 1255776 h 4517136"/>
                  <a:gd name="connsiteX105" fmla="*/ 329184 w 4194048"/>
                  <a:gd name="connsiteY105" fmla="*/ 1292352 h 4517136"/>
                  <a:gd name="connsiteX106" fmla="*/ 201168 w 4194048"/>
                  <a:gd name="connsiteY106" fmla="*/ 1304544 h 4517136"/>
                  <a:gd name="connsiteX107" fmla="*/ 188976 w 4194048"/>
                  <a:gd name="connsiteY107" fmla="*/ 1335024 h 4517136"/>
                  <a:gd name="connsiteX108" fmla="*/ 213360 w 4194048"/>
                  <a:gd name="connsiteY108" fmla="*/ 1402080 h 4517136"/>
                  <a:gd name="connsiteX109" fmla="*/ 207264 w 4194048"/>
                  <a:gd name="connsiteY109" fmla="*/ 1463040 h 4517136"/>
                  <a:gd name="connsiteX110" fmla="*/ 97536 w 4194048"/>
                  <a:gd name="connsiteY110" fmla="*/ 1493520 h 4517136"/>
                  <a:gd name="connsiteX111" fmla="*/ 36576 w 4194048"/>
                  <a:gd name="connsiteY111" fmla="*/ 1524000 h 4517136"/>
                  <a:gd name="connsiteX112" fmla="*/ 0 w 4194048"/>
                  <a:gd name="connsiteY112" fmla="*/ 1548384 h 4517136"/>
                  <a:gd name="connsiteX113" fmla="*/ 91440 w 4194048"/>
                  <a:gd name="connsiteY113" fmla="*/ 1591056 h 4517136"/>
                  <a:gd name="connsiteX114" fmla="*/ 170688 w 4194048"/>
                  <a:gd name="connsiteY114" fmla="*/ 1615440 h 4517136"/>
                  <a:gd name="connsiteX115" fmla="*/ 195072 w 4194048"/>
                  <a:gd name="connsiteY115" fmla="*/ 1658112 h 4517136"/>
                  <a:gd name="connsiteX116" fmla="*/ 231648 w 4194048"/>
                  <a:gd name="connsiteY116" fmla="*/ 1700784 h 4517136"/>
                  <a:gd name="connsiteX117" fmla="*/ 268224 w 4194048"/>
                  <a:gd name="connsiteY117" fmla="*/ 1755648 h 4517136"/>
                  <a:gd name="connsiteX118" fmla="*/ 237744 w 4194048"/>
                  <a:gd name="connsiteY118" fmla="*/ 1810512 h 4517136"/>
                  <a:gd name="connsiteX119" fmla="*/ 188976 w 4194048"/>
                  <a:gd name="connsiteY119" fmla="*/ 1840992 h 4517136"/>
                  <a:gd name="connsiteX120" fmla="*/ 207264 w 4194048"/>
                  <a:gd name="connsiteY120" fmla="*/ 1901952 h 4517136"/>
                  <a:gd name="connsiteX121" fmla="*/ 213360 w 4194048"/>
                  <a:gd name="connsiteY121" fmla="*/ 2011680 h 4517136"/>
                  <a:gd name="connsiteX122" fmla="*/ 207264 w 4194048"/>
                  <a:gd name="connsiteY122" fmla="*/ 2090928 h 4517136"/>
                  <a:gd name="connsiteX123" fmla="*/ 188976 w 4194048"/>
                  <a:gd name="connsiteY123" fmla="*/ 2139696 h 4517136"/>
                  <a:gd name="connsiteX124" fmla="*/ 219456 w 4194048"/>
                  <a:gd name="connsiteY124" fmla="*/ 2206752 h 4517136"/>
                  <a:gd name="connsiteX125" fmla="*/ 213360 w 4194048"/>
                  <a:gd name="connsiteY125" fmla="*/ 2273808 h 4517136"/>
                  <a:gd name="connsiteX126" fmla="*/ 146304 w 4194048"/>
                  <a:gd name="connsiteY126" fmla="*/ 2316480 h 4517136"/>
                  <a:gd name="connsiteX127" fmla="*/ 121920 w 4194048"/>
                  <a:gd name="connsiteY127" fmla="*/ 2353056 h 4517136"/>
                  <a:gd name="connsiteX128" fmla="*/ 115824 w 4194048"/>
                  <a:gd name="connsiteY128" fmla="*/ 2432304 h 4517136"/>
                  <a:gd name="connsiteX129" fmla="*/ 152400 w 4194048"/>
                  <a:gd name="connsiteY129" fmla="*/ 2456688 h 4517136"/>
                  <a:gd name="connsiteX130" fmla="*/ 176784 w 4194048"/>
                  <a:gd name="connsiteY130" fmla="*/ 2414016 h 4517136"/>
                  <a:gd name="connsiteX131" fmla="*/ 249936 w 4194048"/>
                  <a:gd name="connsiteY131" fmla="*/ 2426208 h 4517136"/>
                  <a:gd name="connsiteX132" fmla="*/ 365760 w 4194048"/>
                  <a:gd name="connsiteY132" fmla="*/ 2517648 h 4517136"/>
                  <a:gd name="connsiteX133" fmla="*/ 420624 w 4194048"/>
                  <a:gd name="connsiteY133" fmla="*/ 2511552 h 4517136"/>
                  <a:gd name="connsiteX134" fmla="*/ 493776 w 4194048"/>
                  <a:gd name="connsiteY134" fmla="*/ 2487168 h 4517136"/>
                  <a:gd name="connsiteX135" fmla="*/ 548640 w 4194048"/>
                  <a:gd name="connsiteY135" fmla="*/ 2474976 h 4517136"/>
                  <a:gd name="connsiteX136" fmla="*/ 579120 w 4194048"/>
                  <a:gd name="connsiteY136" fmla="*/ 2535936 h 4517136"/>
                  <a:gd name="connsiteX137" fmla="*/ 591312 w 4194048"/>
                  <a:gd name="connsiteY137" fmla="*/ 2602992 h 4517136"/>
                  <a:gd name="connsiteX138" fmla="*/ 633984 w 4194048"/>
                  <a:gd name="connsiteY138" fmla="*/ 2657856 h 4517136"/>
                  <a:gd name="connsiteX139" fmla="*/ 640080 w 4194048"/>
                  <a:gd name="connsiteY139" fmla="*/ 2724912 h 4517136"/>
                  <a:gd name="connsiteX140" fmla="*/ 591312 w 4194048"/>
                  <a:gd name="connsiteY140" fmla="*/ 2737104 h 4517136"/>
                  <a:gd name="connsiteX141" fmla="*/ 499872 w 4194048"/>
                  <a:gd name="connsiteY141" fmla="*/ 2718816 h 4517136"/>
                  <a:gd name="connsiteX142" fmla="*/ 475488 w 4194048"/>
                  <a:gd name="connsiteY142" fmla="*/ 2761488 h 4517136"/>
                  <a:gd name="connsiteX143" fmla="*/ 475488 w 4194048"/>
                  <a:gd name="connsiteY143" fmla="*/ 2761488 h 4517136"/>
                  <a:gd name="connsiteX144" fmla="*/ 493776 w 4194048"/>
                  <a:gd name="connsiteY144" fmla="*/ 2871216 h 4517136"/>
                  <a:gd name="connsiteX145" fmla="*/ 469392 w 4194048"/>
                  <a:gd name="connsiteY145" fmla="*/ 2926080 h 4517136"/>
                  <a:gd name="connsiteX146" fmla="*/ 402336 w 4194048"/>
                  <a:gd name="connsiteY146" fmla="*/ 2962656 h 4517136"/>
                  <a:gd name="connsiteX147" fmla="*/ 390144 w 4194048"/>
                  <a:gd name="connsiteY147" fmla="*/ 3054096 h 4517136"/>
                  <a:gd name="connsiteX148" fmla="*/ 347472 w 4194048"/>
                  <a:gd name="connsiteY148" fmla="*/ 3145536 h 4517136"/>
                  <a:gd name="connsiteX149" fmla="*/ 298704 w 4194048"/>
                  <a:gd name="connsiteY149" fmla="*/ 3176016 h 4517136"/>
                  <a:gd name="connsiteX150" fmla="*/ 249936 w 4194048"/>
                  <a:gd name="connsiteY150" fmla="*/ 3169920 h 4517136"/>
                  <a:gd name="connsiteX151" fmla="*/ 329184 w 4194048"/>
                  <a:gd name="connsiteY151" fmla="*/ 3291840 h 4517136"/>
                  <a:gd name="connsiteX152" fmla="*/ 359664 w 4194048"/>
                  <a:gd name="connsiteY152" fmla="*/ 3407664 h 4517136"/>
                  <a:gd name="connsiteX153" fmla="*/ 359664 w 4194048"/>
                  <a:gd name="connsiteY153" fmla="*/ 3444240 h 4517136"/>
                  <a:gd name="connsiteX154" fmla="*/ 323088 w 4194048"/>
                  <a:gd name="connsiteY154" fmla="*/ 3493008 h 4517136"/>
                  <a:gd name="connsiteX155" fmla="*/ 371856 w 4194048"/>
                  <a:gd name="connsiteY155" fmla="*/ 3596640 h 4517136"/>
                  <a:gd name="connsiteX156" fmla="*/ 432816 w 4194048"/>
                  <a:gd name="connsiteY156" fmla="*/ 3633216 h 4517136"/>
                  <a:gd name="connsiteX157" fmla="*/ 621792 w 4194048"/>
                  <a:gd name="connsiteY157" fmla="*/ 3675888 h 4517136"/>
                  <a:gd name="connsiteX158" fmla="*/ 786384 w 4194048"/>
                  <a:gd name="connsiteY158" fmla="*/ 3736848 h 4517136"/>
                  <a:gd name="connsiteX159" fmla="*/ 841248 w 4194048"/>
                  <a:gd name="connsiteY159" fmla="*/ 3803904 h 4517136"/>
                  <a:gd name="connsiteX160" fmla="*/ 914400 w 4194048"/>
                  <a:gd name="connsiteY160" fmla="*/ 3919728 h 4517136"/>
                  <a:gd name="connsiteX161" fmla="*/ 1011936 w 4194048"/>
                  <a:gd name="connsiteY161" fmla="*/ 3992880 h 4517136"/>
                  <a:gd name="connsiteX162" fmla="*/ 1024128 w 4194048"/>
                  <a:gd name="connsiteY162" fmla="*/ 4041648 h 4517136"/>
                  <a:gd name="connsiteX163" fmla="*/ 1018032 w 4194048"/>
                  <a:gd name="connsiteY163" fmla="*/ 4126992 h 4517136"/>
                  <a:gd name="connsiteX164" fmla="*/ 999744 w 4194048"/>
                  <a:gd name="connsiteY164" fmla="*/ 4212336 h 4517136"/>
                  <a:gd name="connsiteX165" fmla="*/ 1054608 w 4194048"/>
                  <a:gd name="connsiteY165" fmla="*/ 4255008 h 4517136"/>
                  <a:gd name="connsiteX166" fmla="*/ 1133856 w 4194048"/>
                  <a:gd name="connsiteY166" fmla="*/ 4248912 h 4517136"/>
                  <a:gd name="connsiteX167" fmla="*/ 1200912 w 4194048"/>
                  <a:gd name="connsiteY167" fmla="*/ 4236720 h 4517136"/>
                  <a:gd name="connsiteX168" fmla="*/ 1298448 w 4194048"/>
                  <a:gd name="connsiteY168" fmla="*/ 4279392 h 4517136"/>
                  <a:gd name="connsiteX169" fmla="*/ 1365504 w 4194048"/>
                  <a:gd name="connsiteY169" fmla="*/ 4322064 h 4517136"/>
                  <a:gd name="connsiteX170" fmla="*/ 1365504 w 4194048"/>
                  <a:gd name="connsiteY170" fmla="*/ 4322064 h 4517136"/>
                  <a:gd name="connsiteX171" fmla="*/ 1402080 w 4194048"/>
                  <a:gd name="connsiteY171" fmla="*/ 4255008 h 4517136"/>
                  <a:gd name="connsiteX172" fmla="*/ 1341120 w 4194048"/>
                  <a:gd name="connsiteY172" fmla="*/ 4181856 h 4517136"/>
                  <a:gd name="connsiteX173" fmla="*/ 1310640 w 4194048"/>
                  <a:gd name="connsiteY173" fmla="*/ 4108704 h 4517136"/>
                  <a:gd name="connsiteX174" fmla="*/ 1316736 w 4194048"/>
                  <a:gd name="connsiteY174" fmla="*/ 4047744 h 4517136"/>
                  <a:gd name="connsiteX175" fmla="*/ 1377696 w 4194048"/>
                  <a:gd name="connsiteY175" fmla="*/ 4029456 h 4517136"/>
                  <a:gd name="connsiteX176" fmla="*/ 1432560 w 4194048"/>
                  <a:gd name="connsiteY176" fmla="*/ 4023360 h 4517136"/>
                  <a:gd name="connsiteX177" fmla="*/ 1438656 w 4194048"/>
                  <a:gd name="connsiteY177" fmla="*/ 3992880 h 4517136"/>
                  <a:gd name="connsiteX178" fmla="*/ 1389888 w 4194048"/>
                  <a:gd name="connsiteY178" fmla="*/ 3919728 h 4517136"/>
                  <a:gd name="connsiteX179" fmla="*/ 1377696 w 4194048"/>
                  <a:gd name="connsiteY179" fmla="*/ 3858768 h 4517136"/>
                  <a:gd name="connsiteX180" fmla="*/ 1463040 w 4194048"/>
                  <a:gd name="connsiteY180" fmla="*/ 3712464 h 4517136"/>
                  <a:gd name="connsiteX181" fmla="*/ 1444752 w 4194048"/>
                  <a:gd name="connsiteY181" fmla="*/ 3675888 h 4517136"/>
                  <a:gd name="connsiteX182" fmla="*/ 1395984 w 4194048"/>
                  <a:gd name="connsiteY182" fmla="*/ 3596640 h 4517136"/>
                  <a:gd name="connsiteX183" fmla="*/ 1395984 w 4194048"/>
                  <a:gd name="connsiteY183" fmla="*/ 3535680 h 4517136"/>
                  <a:gd name="connsiteX184" fmla="*/ 1426464 w 4194048"/>
                  <a:gd name="connsiteY184" fmla="*/ 3425952 h 4517136"/>
                  <a:gd name="connsiteX185" fmla="*/ 1487424 w 4194048"/>
                  <a:gd name="connsiteY185" fmla="*/ 3364992 h 4517136"/>
                  <a:gd name="connsiteX186" fmla="*/ 1536192 w 4194048"/>
                  <a:gd name="connsiteY186" fmla="*/ 3364992 h 4517136"/>
                  <a:gd name="connsiteX187" fmla="*/ 1603248 w 4194048"/>
                  <a:gd name="connsiteY187" fmla="*/ 3407664 h 4517136"/>
                  <a:gd name="connsiteX188" fmla="*/ 1633728 w 4194048"/>
                  <a:gd name="connsiteY188" fmla="*/ 3444240 h 4517136"/>
                  <a:gd name="connsiteX189" fmla="*/ 1694688 w 4194048"/>
                  <a:gd name="connsiteY189" fmla="*/ 3413760 h 4517136"/>
                  <a:gd name="connsiteX190" fmla="*/ 1719072 w 4194048"/>
                  <a:gd name="connsiteY190" fmla="*/ 3377184 h 4517136"/>
                  <a:gd name="connsiteX191" fmla="*/ 1706880 w 4194048"/>
                  <a:gd name="connsiteY191" fmla="*/ 3297936 h 4517136"/>
                  <a:gd name="connsiteX192" fmla="*/ 1706880 w 4194048"/>
                  <a:gd name="connsiteY192" fmla="*/ 3297936 h 4517136"/>
                  <a:gd name="connsiteX193" fmla="*/ 1706880 w 4194048"/>
                  <a:gd name="connsiteY193" fmla="*/ 3224784 h 4517136"/>
                  <a:gd name="connsiteX194" fmla="*/ 1767840 w 4194048"/>
                  <a:gd name="connsiteY194" fmla="*/ 3157728 h 4517136"/>
                  <a:gd name="connsiteX195" fmla="*/ 1865376 w 4194048"/>
                  <a:gd name="connsiteY195" fmla="*/ 3127248 h 4517136"/>
                  <a:gd name="connsiteX196" fmla="*/ 2097024 w 4194048"/>
                  <a:gd name="connsiteY196" fmla="*/ 3078480 h 4517136"/>
                  <a:gd name="connsiteX197" fmla="*/ 2182368 w 4194048"/>
                  <a:gd name="connsiteY197" fmla="*/ 3096768 h 4517136"/>
                  <a:gd name="connsiteX198" fmla="*/ 2249424 w 4194048"/>
                  <a:gd name="connsiteY198" fmla="*/ 3163824 h 4517136"/>
                  <a:gd name="connsiteX199" fmla="*/ 2292096 w 4194048"/>
                  <a:gd name="connsiteY199" fmla="*/ 3322320 h 4517136"/>
                  <a:gd name="connsiteX200" fmla="*/ 2310384 w 4194048"/>
                  <a:gd name="connsiteY200" fmla="*/ 3413760 h 4517136"/>
                  <a:gd name="connsiteX201" fmla="*/ 2334768 w 4194048"/>
                  <a:gd name="connsiteY201" fmla="*/ 3493008 h 4517136"/>
                  <a:gd name="connsiteX202" fmla="*/ 2292096 w 4194048"/>
                  <a:gd name="connsiteY202" fmla="*/ 3614928 h 4517136"/>
                  <a:gd name="connsiteX203" fmla="*/ 2237232 w 4194048"/>
                  <a:gd name="connsiteY203" fmla="*/ 3621024 h 4517136"/>
                  <a:gd name="connsiteX204" fmla="*/ 2182368 w 4194048"/>
                  <a:gd name="connsiteY204" fmla="*/ 3694176 h 4517136"/>
                  <a:gd name="connsiteX205" fmla="*/ 2231136 w 4194048"/>
                  <a:gd name="connsiteY205" fmla="*/ 3749040 h 4517136"/>
                  <a:gd name="connsiteX206" fmla="*/ 2200656 w 4194048"/>
                  <a:gd name="connsiteY206" fmla="*/ 3816096 h 4517136"/>
                  <a:gd name="connsiteX207" fmla="*/ 2157984 w 4194048"/>
                  <a:gd name="connsiteY207" fmla="*/ 3822192 h 4517136"/>
                  <a:gd name="connsiteX208" fmla="*/ 2109216 w 4194048"/>
                  <a:gd name="connsiteY208" fmla="*/ 3938016 h 4517136"/>
                  <a:gd name="connsiteX209" fmla="*/ 2090928 w 4194048"/>
                  <a:gd name="connsiteY209" fmla="*/ 4035552 h 4517136"/>
                  <a:gd name="connsiteX210" fmla="*/ 2048256 w 4194048"/>
                  <a:gd name="connsiteY210" fmla="*/ 4059936 h 4517136"/>
                  <a:gd name="connsiteX211" fmla="*/ 1969008 w 4194048"/>
                  <a:gd name="connsiteY211" fmla="*/ 4084320 h 4517136"/>
                  <a:gd name="connsiteX212" fmla="*/ 1914144 w 4194048"/>
                  <a:gd name="connsiteY212" fmla="*/ 4066032 h 4517136"/>
                  <a:gd name="connsiteX213" fmla="*/ 1877568 w 4194048"/>
                  <a:gd name="connsiteY213" fmla="*/ 4023360 h 4517136"/>
                  <a:gd name="connsiteX214" fmla="*/ 1877568 w 4194048"/>
                  <a:gd name="connsiteY214" fmla="*/ 4023360 h 4517136"/>
                  <a:gd name="connsiteX215" fmla="*/ 1798320 w 4194048"/>
                  <a:gd name="connsiteY215" fmla="*/ 4041648 h 4517136"/>
                  <a:gd name="connsiteX216" fmla="*/ 1792224 w 4194048"/>
                  <a:gd name="connsiteY216" fmla="*/ 4126992 h 4517136"/>
                  <a:gd name="connsiteX217" fmla="*/ 1822704 w 4194048"/>
                  <a:gd name="connsiteY217" fmla="*/ 4200144 h 4517136"/>
                  <a:gd name="connsiteX218" fmla="*/ 1834896 w 4194048"/>
                  <a:gd name="connsiteY218" fmla="*/ 4297680 h 4517136"/>
                  <a:gd name="connsiteX219" fmla="*/ 1840992 w 4194048"/>
                  <a:gd name="connsiteY219" fmla="*/ 4395216 h 4517136"/>
                  <a:gd name="connsiteX220" fmla="*/ 1956816 w 4194048"/>
                  <a:gd name="connsiteY220" fmla="*/ 4468368 h 4517136"/>
                  <a:gd name="connsiteX221" fmla="*/ 2087118 w 4194048"/>
                  <a:gd name="connsiteY221" fmla="*/ 4415028 h 4517136"/>
                  <a:gd name="connsiteX222" fmla="*/ 2133600 w 4194048"/>
                  <a:gd name="connsiteY222" fmla="*/ 4425696 h 4517136"/>
                  <a:gd name="connsiteX223" fmla="*/ 2249424 w 4194048"/>
                  <a:gd name="connsiteY223" fmla="*/ 4492752 h 4517136"/>
                  <a:gd name="connsiteX224" fmla="*/ 2334768 w 4194048"/>
                  <a:gd name="connsiteY224" fmla="*/ 4517136 h 4517136"/>
                  <a:gd name="connsiteX225" fmla="*/ 2383536 w 4194048"/>
                  <a:gd name="connsiteY225" fmla="*/ 4468368 h 4517136"/>
                  <a:gd name="connsiteX226" fmla="*/ 2493264 w 4194048"/>
                  <a:gd name="connsiteY226" fmla="*/ 4468368 h 4517136"/>
                  <a:gd name="connsiteX227" fmla="*/ 2541651 w 4194048"/>
                  <a:gd name="connsiteY227" fmla="*/ 4327017 h 4517136"/>
                  <a:gd name="connsiteX228" fmla="*/ 2602992 w 4194048"/>
                  <a:gd name="connsiteY228" fmla="*/ 4296156 h 4517136"/>
                  <a:gd name="connsiteX229" fmla="*/ 2723388 w 4194048"/>
                  <a:gd name="connsiteY229" fmla="*/ 4338066 h 4517136"/>
                  <a:gd name="connsiteX230" fmla="*/ 2821686 w 4194048"/>
                  <a:gd name="connsiteY230" fmla="*/ 4377690 h 4517136"/>
                  <a:gd name="connsiteX231" fmla="*/ 2893314 w 4194048"/>
                  <a:gd name="connsiteY231" fmla="*/ 4306824 h 4517136"/>
                  <a:gd name="connsiteX232" fmla="*/ 2962656 w 4194048"/>
                  <a:gd name="connsiteY232" fmla="*/ 4291584 h 4517136"/>
                  <a:gd name="connsiteX233" fmla="*/ 3011424 w 4194048"/>
                  <a:gd name="connsiteY233" fmla="*/ 4297680 h 4517136"/>
                  <a:gd name="connsiteX234" fmla="*/ 2993136 w 4194048"/>
                  <a:gd name="connsiteY234" fmla="*/ 4267200 h 4517136"/>
                  <a:gd name="connsiteX235" fmla="*/ 2944368 w 4194048"/>
                  <a:gd name="connsiteY235" fmla="*/ 4212336 h 4517136"/>
                  <a:gd name="connsiteX236" fmla="*/ 2962656 w 4194048"/>
                  <a:gd name="connsiteY236" fmla="*/ 4169664 h 4517136"/>
                  <a:gd name="connsiteX237" fmla="*/ 3090672 w 4194048"/>
                  <a:gd name="connsiteY237" fmla="*/ 4120896 h 4517136"/>
                  <a:gd name="connsiteX238" fmla="*/ 3176016 w 4194048"/>
                  <a:gd name="connsiteY238" fmla="*/ 4066032 h 4517136"/>
                  <a:gd name="connsiteX239" fmla="*/ 3261360 w 4194048"/>
                  <a:gd name="connsiteY239" fmla="*/ 4072128 h 4517136"/>
                  <a:gd name="connsiteX240" fmla="*/ 3407664 w 4194048"/>
                  <a:gd name="connsiteY240" fmla="*/ 4090416 h 4517136"/>
                  <a:gd name="connsiteX241" fmla="*/ 3486912 w 4194048"/>
                  <a:gd name="connsiteY241" fmla="*/ 4139184 h 4517136"/>
                  <a:gd name="connsiteX242" fmla="*/ 3480816 w 4194048"/>
                  <a:gd name="connsiteY242" fmla="*/ 4206240 h 4517136"/>
                  <a:gd name="connsiteX243" fmla="*/ 3480816 w 4194048"/>
                  <a:gd name="connsiteY243" fmla="*/ 4206240 h 4517136"/>
                  <a:gd name="connsiteX244" fmla="*/ 3488817 w 4194048"/>
                  <a:gd name="connsiteY244" fmla="*/ 4254627 h 4517136"/>
                  <a:gd name="connsiteX245" fmla="*/ 3553968 w 4194048"/>
                  <a:gd name="connsiteY245" fmla="*/ 4236720 h 4517136"/>
                  <a:gd name="connsiteX246" fmla="*/ 3645408 w 4194048"/>
                  <a:gd name="connsiteY246" fmla="*/ 4194048 h 4517136"/>
                  <a:gd name="connsiteX247" fmla="*/ 3718560 w 4194048"/>
                  <a:gd name="connsiteY247" fmla="*/ 4187952 h 4517136"/>
                  <a:gd name="connsiteX248" fmla="*/ 3835908 w 4194048"/>
                  <a:gd name="connsiteY248" fmla="*/ 4246245 h 4517136"/>
                  <a:gd name="connsiteX249" fmla="*/ 3895344 w 4194048"/>
                  <a:gd name="connsiteY249" fmla="*/ 4267200 h 4517136"/>
                  <a:gd name="connsiteX250" fmla="*/ 3913632 w 4194048"/>
                  <a:gd name="connsiteY250" fmla="*/ 4261104 h 4517136"/>
                  <a:gd name="connsiteX251" fmla="*/ 3913632 w 4194048"/>
                  <a:gd name="connsiteY251" fmla="*/ 4200144 h 4517136"/>
                  <a:gd name="connsiteX252" fmla="*/ 3968496 w 4194048"/>
                  <a:gd name="connsiteY252" fmla="*/ 4120896 h 4517136"/>
                  <a:gd name="connsiteX253" fmla="*/ 3980688 w 4194048"/>
                  <a:gd name="connsiteY253" fmla="*/ 4035552 h 4517136"/>
                  <a:gd name="connsiteX254" fmla="*/ 4023360 w 4194048"/>
                  <a:gd name="connsiteY254" fmla="*/ 3889248 h 4517136"/>
                  <a:gd name="connsiteX255" fmla="*/ 4059936 w 4194048"/>
                  <a:gd name="connsiteY255" fmla="*/ 3694176 h 4517136"/>
                  <a:gd name="connsiteX256" fmla="*/ 4102608 w 4194048"/>
                  <a:gd name="connsiteY256" fmla="*/ 3456432 h 4517136"/>
                  <a:gd name="connsiteX257" fmla="*/ 4145280 w 4194048"/>
                  <a:gd name="connsiteY257" fmla="*/ 3304032 h 4517136"/>
                  <a:gd name="connsiteX258" fmla="*/ 4175760 w 4194048"/>
                  <a:gd name="connsiteY258" fmla="*/ 3194304 h 4517136"/>
                  <a:gd name="connsiteX259" fmla="*/ 4194048 w 4194048"/>
                  <a:gd name="connsiteY259" fmla="*/ 3133344 h 4517136"/>
                  <a:gd name="connsiteX260" fmla="*/ 4175760 w 4194048"/>
                  <a:gd name="connsiteY260" fmla="*/ 3035808 h 4517136"/>
                  <a:gd name="connsiteX261" fmla="*/ 4163568 w 4194048"/>
                  <a:gd name="connsiteY261" fmla="*/ 2956560 h 4517136"/>
                  <a:gd name="connsiteX262" fmla="*/ 4139184 w 4194048"/>
                  <a:gd name="connsiteY262" fmla="*/ 2913888 h 4517136"/>
                  <a:gd name="connsiteX263" fmla="*/ 4096512 w 4194048"/>
                  <a:gd name="connsiteY263" fmla="*/ 2944368 h 4517136"/>
                  <a:gd name="connsiteX264" fmla="*/ 4059936 w 4194048"/>
                  <a:gd name="connsiteY264" fmla="*/ 3048000 h 4517136"/>
                  <a:gd name="connsiteX265" fmla="*/ 3998976 w 4194048"/>
                  <a:gd name="connsiteY265" fmla="*/ 3127248 h 4517136"/>
                  <a:gd name="connsiteX266" fmla="*/ 3925824 w 4194048"/>
                  <a:gd name="connsiteY266" fmla="*/ 3182112 h 4517136"/>
                  <a:gd name="connsiteX267" fmla="*/ 3858768 w 4194048"/>
                  <a:gd name="connsiteY267" fmla="*/ 3182112 h 4517136"/>
                  <a:gd name="connsiteX268" fmla="*/ 3822192 w 4194048"/>
                  <a:gd name="connsiteY268" fmla="*/ 3102864 h 4517136"/>
                  <a:gd name="connsiteX269" fmla="*/ 3834384 w 4194048"/>
                  <a:gd name="connsiteY269" fmla="*/ 2999232 h 4517136"/>
                  <a:gd name="connsiteX270" fmla="*/ 3852672 w 4194048"/>
                  <a:gd name="connsiteY270" fmla="*/ 2901696 h 4517136"/>
                  <a:gd name="connsiteX271" fmla="*/ 3779520 w 4194048"/>
                  <a:gd name="connsiteY271" fmla="*/ 2761488 h 4517136"/>
                  <a:gd name="connsiteX272" fmla="*/ 3718560 w 4194048"/>
                  <a:gd name="connsiteY272" fmla="*/ 2627376 h 4517136"/>
                  <a:gd name="connsiteX273" fmla="*/ 3742944 w 4194048"/>
                  <a:gd name="connsiteY273" fmla="*/ 2542032 h 4517136"/>
                  <a:gd name="connsiteX274" fmla="*/ 3742944 w 4194048"/>
                  <a:gd name="connsiteY274" fmla="*/ 2468880 h 4517136"/>
                  <a:gd name="connsiteX275" fmla="*/ 3725799 w 4194048"/>
                  <a:gd name="connsiteY275" fmla="*/ 2240661 h 4517136"/>
                  <a:gd name="connsiteX276" fmla="*/ 3749421 w 4194048"/>
                  <a:gd name="connsiteY276" fmla="*/ 2169033 h 4517136"/>
                  <a:gd name="connsiteX277" fmla="*/ 3834003 w 4194048"/>
                  <a:gd name="connsiteY277" fmla="*/ 2026539 h 4517136"/>
                  <a:gd name="connsiteX278" fmla="*/ 3879342 w 4194048"/>
                  <a:gd name="connsiteY278" fmla="*/ 1925574 h 4517136"/>
                  <a:gd name="connsiteX279" fmla="*/ 3880104 w 4194048"/>
                  <a:gd name="connsiteY279" fmla="*/ 1745361 h 4517136"/>
                  <a:gd name="connsiteX280" fmla="*/ 3895344 w 4194048"/>
                  <a:gd name="connsiteY280" fmla="*/ 1627632 h 4517136"/>
                  <a:gd name="connsiteX0" fmla="*/ 3895344 w 4194048"/>
                  <a:gd name="connsiteY0" fmla="*/ 1627632 h 4517136"/>
                  <a:gd name="connsiteX1" fmla="*/ 3858768 w 4194048"/>
                  <a:gd name="connsiteY1" fmla="*/ 1548384 h 4517136"/>
                  <a:gd name="connsiteX2" fmla="*/ 3852672 w 4194048"/>
                  <a:gd name="connsiteY2" fmla="*/ 1487424 h 4517136"/>
                  <a:gd name="connsiteX3" fmla="*/ 3828288 w 4194048"/>
                  <a:gd name="connsiteY3" fmla="*/ 1438656 h 4517136"/>
                  <a:gd name="connsiteX4" fmla="*/ 3785616 w 4194048"/>
                  <a:gd name="connsiteY4" fmla="*/ 1408176 h 4517136"/>
                  <a:gd name="connsiteX5" fmla="*/ 3749040 w 4194048"/>
                  <a:gd name="connsiteY5" fmla="*/ 1395984 h 4517136"/>
                  <a:gd name="connsiteX6" fmla="*/ 3706368 w 4194048"/>
                  <a:gd name="connsiteY6" fmla="*/ 1426464 h 4517136"/>
                  <a:gd name="connsiteX7" fmla="*/ 3706368 w 4194048"/>
                  <a:gd name="connsiteY7" fmla="*/ 1426464 h 4517136"/>
                  <a:gd name="connsiteX8" fmla="*/ 3535680 w 4194048"/>
                  <a:gd name="connsiteY8" fmla="*/ 1365504 h 4517136"/>
                  <a:gd name="connsiteX9" fmla="*/ 3499104 w 4194048"/>
                  <a:gd name="connsiteY9" fmla="*/ 1322832 h 4517136"/>
                  <a:gd name="connsiteX10" fmla="*/ 3511296 w 4194048"/>
                  <a:gd name="connsiteY10" fmla="*/ 1255776 h 4517136"/>
                  <a:gd name="connsiteX11" fmla="*/ 3480816 w 4194048"/>
                  <a:gd name="connsiteY11" fmla="*/ 1158240 h 4517136"/>
                  <a:gd name="connsiteX12" fmla="*/ 3450336 w 4194048"/>
                  <a:gd name="connsiteY12" fmla="*/ 1085088 h 4517136"/>
                  <a:gd name="connsiteX13" fmla="*/ 3462528 w 4194048"/>
                  <a:gd name="connsiteY13" fmla="*/ 1011936 h 4517136"/>
                  <a:gd name="connsiteX14" fmla="*/ 3505200 w 4194048"/>
                  <a:gd name="connsiteY14" fmla="*/ 957072 h 4517136"/>
                  <a:gd name="connsiteX15" fmla="*/ 3517392 w 4194048"/>
                  <a:gd name="connsiteY15" fmla="*/ 920496 h 4517136"/>
                  <a:gd name="connsiteX16" fmla="*/ 3517392 w 4194048"/>
                  <a:gd name="connsiteY16" fmla="*/ 920496 h 4517136"/>
                  <a:gd name="connsiteX17" fmla="*/ 3499104 w 4194048"/>
                  <a:gd name="connsiteY17" fmla="*/ 865632 h 4517136"/>
                  <a:gd name="connsiteX18" fmla="*/ 3505200 w 4194048"/>
                  <a:gd name="connsiteY18" fmla="*/ 816864 h 4517136"/>
                  <a:gd name="connsiteX19" fmla="*/ 3486912 w 4194048"/>
                  <a:gd name="connsiteY19" fmla="*/ 786384 h 4517136"/>
                  <a:gd name="connsiteX20" fmla="*/ 3438144 w 4194048"/>
                  <a:gd name="connsiteY20" fmla="*/ 804672 h 4517136"/>
                  <a:gd name="connsiteX21" fmla="*/ 3389376 w 4194048"/>
                  <a:gd name="connsiteY21" fmla="*/ 816864 h 4517136"/>
                  <a:gd name="connsiteX22" fmla="*/ 3291840 w 4194048"/>
                  <a:gd name="connsiteY22" fmla="*/ 786384 h 4517136"/>
                  <a:gd name="connsiteX23" fmla="*/ 3230880 w 4194048"/>
                  <a:gd name="connsiteY23" fmla="*/ 737616 h 4517136"/>
                  <a:gd name="connsiteX24" fmla="*/ 3206496 w 4194048"/>
                  <a:gd name="connsiteY24" fmla="*/ 664464 h 4517136"/>
                  <a:gd name="connsiteX25" fmla="*/ 3133344 w 4194048"/>
                  <a:gd name="connsiteY25" fmla="*/ 615696 h 4517136"/>
                  <a:gd name="connsiteX26" fmla="*/ 3072384 w 4194048"/>
                  <a:gd name="connsiteY26" fmla="*/ 548640 h 4517136"/>
                  <a:gd name="connsiteX27" fmla="*/ 3035808 w 4194048"/>
                  <a:gd name="connsiteY27" fmla="*/ 420624 h 4517136"/>
                  <a:gd name="connsiteX28" fmla="*/ 3037332 w 4194048"/>
                  <a:gd name="connsiteY28" fmla="*/ 353568 h 4517136"/>
                  <a:gd name="connsiteX29" fmla="*/ 3076194 w 4194048"/>
                  <a:gd name="connsiteY29" fmla="*/ 283845 h 4517136"/>
                  <a:gd name="connsiteX30" fmla="*/ 3115056 w 4194048"/>
                  <a:gd name="connsiteY30" fmla="*/ 249936 h 4517136"/>
                  <a:gd name="connsiteX31" fmla="*/ 3139440 w 4194048"/>
                  <a:gd name="connsiteY31" fmla="*/ 243840 h 4517136"/>
                  <a:gd name="connsiteX32" fmla="*/ 3212592 w 4194048"/>
                  <a:gd name="connsiteY32" fmla="*/ 268224 h 4517136"/>
                  <a:gd name="connsiteX33" fmla="*/ 3267456 w 4194048"/>
                  <a:gd name="connsiteY33" fmla="*/ 249936 h 4517136"/>
                  <a:gd name="connsiteX34" fmla="*/ 3273552 w 4194048"/>
                  <a:gd name="connsiteY34" fmla="*/ 219456 h 4517136"/>
                  <a:gd name="connsiteX35" fmla="*/ 3163824 w 4194048"/>
                  <a:gd name="connsiteY35" fmla="*/ 170688 h 4517136"/>
                  <a:gd name="connsiteX36" fmla="*/ 3115056 w 4194048"/>
                  <a:gd name="connsiteY36" fmla="*/ 146304 h 4517136"/>
                  <a:gd name="connsiteX37" fmla="*/ 3072384 w 4194048"/>
                  <a:gd name="connsiteY37" fmla="*/ 158496 h 4517136"/>
                  <a:gd name="connsiteX38" fmla="*/ 3035808 w 4194048"/>
                  <a:gd name="connsiteY38" fmla="*/ 207264 h 4517136"/>
                  <a:gd name="connsiteX39" fmla="*/ 2980944 w 4194048"/>
                  <a:gd name="connsiteY39" fmla="*/ 207264 h 4517136"/>
                  <a:gd name="connsiteX40" fmla="*/ 2822448 w 4194048"/>
                  <a:gd name="connsiteY40" fmla="*/ 176784 h 4517136"/>
                  <a:gd name="connsiteX41" fmla="*/ 2761488 w 4194048"/>
                  <a:gd name="connsiteY41" fmla="*/ 170688 h 4517136"/>
                  <a:gd name="connsiteX42" fmla="*/ 2700528 w 4194048"/>
                  <a:gd name="connsiteY42" fmla="*/ 152400 h 4517136"/>
                  <a:gd name="connsiteX43" fmla="*/ 2688336 w 4194048"/>
                  <a:gd name="connsiteY43" fmla="*/ 140208 h 4517136"/>
                  <a:gd name="connsiteX44" fmla="*/ 2651760 w 4194048"/>
                  <a:gd name="connsiteY44" fmla="*/ 182880 h 4517136"/>
                  <a:gd name="connsiteX45" fmla="*/ 2633472 w 4194048"/>
                  <a:gd name="connsiteY45" fmla="*/ 188976 h 4517136"/>
                  <a:gd name="connsiteX46" fmla="*/ 2572512 w 4194048"/>
                  <a:gd name="connsiteY46" fmla="*/ 195072 h 4517136"/>
                  <a:gd name="connsiteX47" fmla="*/ 2554224 w 4194048"/>
                  <a:gd name="connsiteY47" fmla="*/ 140208 h 4517136"/>
                  <a:gd name="connsiteX48" fmla="*/ 2535936 w 4194048"/>
                  <a:gd name="connsiteY48" fmla="*/ 97536 h 4517136"/>
                  <a:gd name="connsiteX49" fmla="*/ 2493264 w 4194048"/>
                  <a:gd name="connsiteY49" fmla="*/ 73152 h 4517136"/>
                  <a:gd name="connsiteX50" fmla="*/ 2468880 w 4194048"/>
                  <a:gd name="connsiteY50" fmla="*/ 36576 h 4517136"/>
                  <a:gd name="connsiteX51" fmla="*/ 2456688 w 4194048"/>
                  <a:gd name="connsiteY51" fmla="*/ 0 h 4517136"/>
                  <a:gd name="connsiteX52" fmla="*/ 2426208 w 4194048"/>
                  <a:gd name="connsiteY52" fmla="*/ 0 h 4517136"/>
                  <a:gd name="connsiteX53" fmla="*/ 2292096 w 4194048"/>
                  <a:gd name="connsiteY53" fmla="*/ 30480 h 4517136"/>
                  <a:gd name="connsiteX54" fmla="*/ 2292096 w 4194048"/>
                  <a:gd name="connsiteY54" fmla="*/ 60960 h 4517136"/>
                  <a:gd name="connsiteX55" fmla="*/ 2316480 w 4194048"/>
                  <a:gd name="connsiteY55" fmla="*/ 109728 h 4517136"/>
                  <a:gd name="connsiteX56" fmla="*/ 2328672 w 4194048"/>
                  <a:gd name="connsiteY56" fmla="*/ 164592 h 4517136"/>
                  <a:gd name="connsiteX57" fmla="*/ 2298192 w 4194048"/>
                  <a:gd name="connsiteY57" fmla="*/ 243840 h 4517136"/>
                  <a:gd name="connsiteX58" fmla="*/ 2261616 w 4194048"/>
                  <a:gd name="connsiteY58" fmla="*/ 286512 h 4517136"/>
                  <a:gd name="connsiteX59" fmla="*/ 2206752 w 4194048"/>
                  <a:gd name="connsiteY59" fmla="*/ 292608 h 4517136"/>
                  <a:gd name="connsiteX60" fmla="*/ 2072640 w 4194048"/>
                  <a:gd name="connsiteY60" fmla="*/ 243840 h 4517136"/>
                  <a:gd name="connsiteX61" fmla="*/ 2042160 w 4194048"/>
                  <a:gd name="connsiteY61" fmla="*/ 237744 h 4517136"/>
                  <a:gd name="connsiteX62" fmla="*/ 1999488 w 4194048"/>
                  <a:gd name="connsiteY62" fmla="*/ 262128 h 4517136"/>
                  <a:gd name="connsiteX63" fmla="*/ 1944624 w 4194048"/>
                  <a:gd name="connsiteY63" fmla="*/ 262128 h 4517136"/>
                  <a:gd name="connsiteX64" fmla="*/ 1908048 w 4194048"/>
                  <a:gd name="connsiteY64" fmla="*/ 316992 h 4517136"/>
                  <a:gd name="connsiteX65" fmla="*/ 1847088 w 4194048"/>
                  <a:gd name="connsiteY65" fmla="*/ 365760 h 4517136"/>
                  <a:gd name="connsiteX66" fmla="*/ 1749552 w 4194048"/>
                  <a:gd name="connsiteY66" fmla="*/ 414528 h 4517136"/>
                  <a:gd name="connsiteX67" fmla="*/ 1652016 w 4194048"/>
                  <a:gd name="connsiteY67" fmla="*/ 487680 h 4517136"/>
                  <a:gd name="connsiteX68" fmla="*/ 1578864 w 4194048"/>
                  <a:gd name="connsiteY68" fmla="*/ 530352 h 4517136"/>
                  <a:gd name="connsiteX69" fmla="*/ 1536192 w 4194048"/>
                  <a:gd name="connsiteY69" fmla="*/ 609600 h 4517136"/>
                  <a:gd name="connsiteX70" fmla="*/ 1524000 w 4194048"/>
                  <a:gd name="connsiteY70" fmla="*/ 672846 h 4517136"/>
                  <a:gd name="connsiteX71" fmla="*/ 1505712 w 4194048"/>
                  <a:gd name="connsiteY71" fmla="*/ 707517 h 4517136"/>
                  <a:gd name="connsiteX72" fmla="*/ 1536192 w 4194048"/>
                  <a:gd name="connsiteY72" fmla="*/ 731520 h 4517136"/>
                  <a:gd name="connsiteX73" fmla="*/ 1566672 w 4194048"/>
                  <a:gd name="connsiteY73" fmla="*/ 780288 h 4517136"/>
                  <a:gd name="connsiteX74" fmla="*/ 1554480 w 4194048"/>
                  <a:gd name="connsiteY74" fmla="*/ 847344 h 4517136"/>
                  <a:gd name="connsiteX75" fmla="*/ 1499616 w 4194048"/>
                  <a:gd name="connsiteY75" fmla="*/ 914400 h 4517136"/>
                  <a:gd name="connsiteX76" fmla="*/ 1420368 w 4194048"/>
                  <a:gd name="connsiteY76" fmla="*/ 950976 h 4517136"/>
                  <a:gd name="connsiteX77" fmla="*/ 1283970 w 4194048"/>
                  <a:gd name="connsiteY77" fmla="*/ 957834 h 4517136"/>
                  <a:gd name="connsiteX78" fmla="*/ 1207008 w 4194048"/>
                  <a:gd name="connsiteY78" fmla="*/ 963168 h 4517136"/>
                  <a:gd name="connsiteX79" fmla="*/ 1194816 w 4194048"/>
                  <a:gd name="connsiteY79" fmla="*/ 932688 h 4517136"/>
                  <a:gd name="connsiteX80" fmla="*/ 1200531 w 4194048"/>
                  <a:gd name="connsiteY80" fmla="*/ 877062 h 4517136"/>
                  <a:gd name="connsiteX81" fmla="*/ 1158240 w 4194048"/>
                  <a:gd name="connsiteY81" fmla="*/ 859536 h 4517136"/>
                  <a:gd name="connsiteX82" fmla="*/ 1103376 w 4194048"/>
                  <a:gd name="connsiteY82" fmla="*/ 822960 h 4517136"/>
                  <a:gd name="connsiteX83" fmla="*/ 1078992 w 4194048"/>
                  <a:gd name="connsiteY83" fmla="*/ 774192 h 4517136"/>
                  <a:gd name="connsiteX84" fmla="*/ 1030224 w 4194048"/>
                  <a:gd name="connsiteY84" fmla="*/ 780288 h 4517136"/>
                  <a:gd name="connsiteX85" fmla="*/ 999744 w 4194048"/>
                  <a:gd name="connsiteY85" fmla="*/ 822960 h 4517136"/>
                  <a:gd name="connsiteX86" fmla="*/ 987552 w 4194048"/>
                  <a:gd name="connsiteY86" fmla="*/ 871728 h 4517136"/>
                  <a:gd name="connsiteX87" fmla="*/ 969264 w 4194048"/>
                  <a:gd name="connsiteY87" fmla="*/ 920496 h 4517136"/>
                  <a:gd name="connsiteX88" fmla="*/ 926592 w 4194048"/>
                  <a:gd name="connsiteY88" fmla="*/ 926592 h 4517136"/>
                  <a:gd name="connsiteX89" fmla="*/ 829056 w 4194048"/>
                  <a:gd name="connsiteY89" fmla="*/ 914400 h 4517136"/>
                  <a:gd name="connsiteX90" fmla="*/ 755904 w 4194048"/>
                  <a:gd name="connsiteY90" fmla="*/ 877824 h 4517136"/>
                  <a:gd name="connsiteX91" fmla="*/ 731520 w 4194048"/>
                  <a:gd name="connsiteY91" fmla="*/ 902208 h 4517136"/>
                  <a:gd name="connsiteX92" fmla="*/ 713232 w 4194048"/>
                  <a:gd name="connsiteY92" fmla="*/ 932688 h 4517136"/>
                  <a:gd name="connsiteX93" fmla="*/ 694944 w 4194048"/>
                  <a:gd name="connsiteY93" fmla="*/ 932688 h 4517136"/>
                  <a:gd name="connsiteX94" fmla="*/ 640080 w 4194048"/>
                  <a:gd name="connsiteY94" fmla="*/ 926592 h 4517136"/>
                  <a:gd name="connsiteX95" fmla="*/ 597408 w 4194048"/>
                  <a:gd name="connsiteY95" fmla="*/ 1005840 h 4517136"/>
                  <a:gd name="connsiteX96" fmla="*/ 609600 w 4194048"/>
                  <a:gd name="connsiteY96" fmla="*/ 1054608 h 4517136"/>
                  <a:gd name="connsiteX97" fmla="*/ 658368 w 4194048"/>
                  <a:gd name="connsiteY97" fmla="*/ 1103376 h 4517136"/>
                  <a:gd name="connsiteX98" fmla="*/ 670560 w 4194048"/>
                  <a:gd name="connsiteY98" fmla="*/ 1176528 h 4517136"/>
                  <a:gd name="connsiteX99" fmla="*/ 670560 w 4194048"/>
                  <a:gd name="connsiteY99" fmla="*/ 1176528 h 4517136"/>
                  <a:gd name="connsiteX100" fmla="*/ 591312 w 4194048"/>
                  <a:gd name="connsiteY100" fmla="*/ 1225296 h 4517136"/>
                  <a:gd name="connsiteX101" fmla="*/ 505968 w 4194048"/>
                  <a:gd name="connsiteY101" fmla="*/ 1213104 h 4517136"/>
                  <a:gd name="connsiteX102" fmla="*/ 420624 w 4194048"/>
                  <a:gd name="connsiteY102" fmla="*/ 1176528 h 4517136"/>
                  <a:gd name="connsiteX103" fmla="*/ 390144 w 4194048"/>
                  <a:gd name="connsiteY103" fmla="*/ 1194816 h 4517136"/>
                  <a:gd name="connsiteX104" fmla="*/ 371856 w 4194048"/>
                  <a:gd name="connsiteY104" fmla="*/ 1255776 h 4517136"/>
                  <a:gd name="connsiteX105" fmla="*/ 329184 w 4194048"/>
                  <a:gd name="connsiteY105" fmla="*/ 1292352 h 4517136"/>
                  <a:gd name="connsiteX106" fmla="*/ 201168 w 4194048"/>
                  <a:gd name="connsiteY106" fmla="*/ 1304544 h 4517136"/>
                  <a:gd name="connsiteX107" fmla="*/ 188976 w 4194048"/>
                  <a:gd name="connsiteY107" fmla="*/ 1335024 h 4517136"/>
                  <a:gd name="connsiteX108" fmla="*/ 213360 w 4194048"/>
                  <a:gd name="connsiteY108" fmla="*/ 1402080 h 4517136"/>
                  <a:gd name="connsiteX109" fmla="*/ 207264 w 4194048"/>
                  <a:gd name="connsiteY109" fmla="*/ 1463040 h 4517136"/>
                  <a:gd name="connsiteX110" fmla="*/ 97536 w 4194048"/>
                  <a:gd name="connsiteY110" fmla="*/ 1493520 h 4517136"/>
                  <a:gd name="connsiteX111" fmla="*/ 36576 w 4194048"/>
                  <a:gd name="connsiteY111" fmla="*/ 1524000 h 4517136"/>
                  <a:gd name="connsiteX112" fmla="*/ 0 w 4194048"/>
                  <a:gd name="connsiteY112" fmla="*/ 1548384 h 4517136"/>
                  <a:gd name="connsiteX113" fmla="*/ 91440 w 4194048"/>
                  <a:gd name="connsiteY113" fmla="*/ 1591056 h 4517136"/>
                  <a:gd name="connsiteX114" fmla="*/ 170688 w 4194048"/>
                  <a:gd name="connsiteY114" fmla="*/ 1615440 h 4517136"/>
                  <a:gd name="connsiteX115" fmla="*/ 195072 w 4194048"/>
                  <a:gd name="connsiteY115" fmla="*/ 1658112 h 4517136"/>
                  <a:gd name="connsiteX116" fmla="*/ 231648 w 4194048"/>
                  <a:gd name="connsiteY116" fmla="*/ 1700784 h 4517136"/>
                  <a:gd name="connsiteX117" fmla="*/ 268224 w 4194048"/>
                  <a:gd name="connsiteY117" fmla="*/ 1755648 h 4517136"/>
                  <a:gd name="connsiteX118" fmla="*/ 237744 w 4194048"/>
                  <a:gd name="connsiteY118" fmla="*/ 1810512 h 4517136"/>
                  <a:gd name="connsiteX119" fmla="*/ 188976 w 4194048"/>
                  <a:gd name="connsiteY119" fmla="*/ 1840992 h 4517136"/>
                  <a:gd name="connsiteX120" fmla="*/ 207264 w 4194048"/>
                  <a:gd name="connsiteY120" fmla="*/ 1901952 h 4517136"/>
                  <a:gd name="connsiteX121" fmla="*/ 213360 w 4194048"/>
                  <a:gd name="connsiteY121" fmla="*/ 2011680 h 4517136"/>
                  <a:gd name="connsiteX122" fmla="*/ 207264 w 4194048"/>
                  <a:gd name="connsiteY122" fmla="*/ 2090928 h 4517136"/>
                  <a:gd name="connsiteX123" fmla="*/ 188976 w 4194048"/>
                  <a:gd name="connsiteY123" fmla="*/ 2139696 h 4517136"/>
                  <a:gd name="connsiteX124" fmla="*/ 219456 w 4194048"/>
                  <a:gd name="connsiteY124" fmla="*/ 2206752 h 4517136"/>
                  <a:gd name="connsiteX125" fmla="*/ 213360 w 4194048"/>
                  <a:gd name="connsiteY125" fmla="*/ 2273808 h 4517136"/>
                  <a:gd name="connsiteX126" fmla="*/ 146304 w 4194048"/>
                  <a:gd name="connsiteY126" fmla="*/ 2316480 h 4517136"/>
                  <a:gd name="connsiteX127" fmla="*/ 121920 w 4194048"/>
                  <a:gd name="connsiteY127" fmla="*/ 2353056 h 4517136"/>
                  <a:gd name="connsiteX128" fmla="*/ 115824 w 4194048"/>
                  <a:gd name="connsiteY128" fmla="*/ 2432304 h 4517136"/>
                  <a:gd name="connsiteX129" fmla="*/ 152400 w 4194048"/>
                  <a:gd name="connsiteY129" fmla="*/ 2456688 h 4517136"/>
                  <a:gd name="connsiteX130" fmla="*/ 176784 w 4194048"/>
                  <a:gd name="connsiteY130" fmla="*/ 2414016 h 4517136"/>
                  <a:gd name="connsiteX131" fmla="*/ 249936 w 4194048"/>
                  <a:gd name="connsiteY131" fmla="*/ 2426208 h 4517136"/>
                  <a:gd name="connsiteX132" fmla="*/ 365760 w 4194048"/>
                  <a:gd name="connsiteY132" fmla="*/ 2517648 h 4517136"/>
                  <a:gd name="connsiteX133" fmla="*/ 420624 w 4194048"/>
                  <a:gd name="connsiteY133" fmla="*/ 2511552 h 4517136"/>
                  <a:gd name="connsiteX134" fmla="*/ 493776 w 4194048"/>
                  <a:gd name="connsiteY134" fmla="*/ 2487168 h 4517136"/>
                  <a:gd name="connsiteX135" fmla="*/ 548640 w 4194048"/>
                  <a:gd name="connsiteY135" fmla="*/ 2474976 h 4517136"/>
                  <a:gd name="connsiteX136" fmla="*/ 579120 w 4194048"/>
                  <a:gd name="connsiteY136" fmla="*/ 2535936 h 4517136"/>
                  <a:gd name="connsiteX137" fmla="*/ 591312 w 4194048"/>
                  <a:gd name="connsiteY137" fmla="*/ 2602992 h 4517136"/>
                  <a:gd name="connsiteX138" fmla="*/ 633984 w 4194048"/>
                  <a:gd name="connsiteY138" fmla="*/ 2657856 h 4517136"/>
                  <a:gd name="connsiteX139" fmla="*/ 640080 w 4194048"/>
                  <a:gd name="connsiteY139" fmla="*/ 2724912 h 4517136"/>
                  <a:gd name="connsiteX140" fmla="*/ 591312 w 4194048"/>
                  <a:gd name="connsiteY140" fmla="*/ 2737104 h 4517136"/>
                  <a:gd name="connsiteX141" fmla="*/ 499872 w 4194048"/>
                  <a:gd name="connsiteY141" fmla="*/ 2718816 h 4517136"/>
                  <a:gd name="connsiteX142" fmla="*/ 475488 w 4194048"/>
                  <a:gd name="connsiteY142" fmla="*/ 2761488 h 4517136"/>
                  <a:gd name="connsiteX143" fmla="*/ 475488 w 4194048"/>
                  <a:gd name="connsiteY143" fmla="*/ 2761488 h 4517136"/>
                  <a:gd name="connsiteX144" fmla="*/ 493776 w 4194048"/>
                  <a:gd name="connsiteY144" fmla="*/ 2871216 h 4517136"/>
                  <a:gd name="connsiteX145" fmla="*/ 469392 w 4194048"/>
                  <a:gd name="connsiteY145" fmla="*/ 2926080 h 4517136"/>
                  <a:gd name="connsiteX146" fmla="*/ 402336 w 4194048"/>
                  <a:gd name="connsiteY146" fmla="*/ 2962656 h 4517136"/>
                  <a:gd name="connsiteX147" fmla="*/ 390144 w 4194048"/>
                  <a:gd name="connsiteY147" fmla="*/ 3054096 h 4517136"/>
                  <a:gd name="connsiteX148" fmla="*/ 347472 w 4194048"/>
                  <a:gd name="connsiteY148" fmla="*/ 3145536 h 4517136"/>
                  <a:gd name="connsiteX149" fmla="*/ 298704 w 4194048"/>
                  <a:gd name="connsiteY149" fmla="*/ 3176016 h 4517136"/>
                  <a:gd name="connsiteX150" fmla="*/ 249936 w 4194048"/>
                  <a:gd name="connsiteY150" fmla="*/ 3169920 h 4517136"/>
                  <a:gd name="connsiteX151" fmla="*/ 329184 w 4194048"/>
                  <a:gd name="connsiteY151" fmla="*/ 3291840 h 4517136"/>
                  <a:gd name="connsiteX152" fmla="*/ 359664 w 4194048"/>
                  <a:gd name="connsiteY152" fmla="*/ 3407664 h 4517136"/>
                  <a:gd name="connsiteX153" fmla="*/ 359664 w 4194048"/>
                  <a:gd name="connsiteY153" fmla="*/ 3444240 h 4517136"/>
                  <a:gd name="connsiteX154" fmla="*/ 323088 w 4194048"/>
                  <a:gd name="connsiteY154" fmla="*/ 3493008 h 4517136"/>
                  <a:gd name="connsiteX155" fmla="*/ 371856 w 4194048"/>
                  <a:gd name="connsiteY155" fmla="*/ 3596640 h 4517136"/>
                  <a:gd name="connsiteX156" fmla="*/ 432816 w 4194048"/>
                  <a:gd name="connsiteY156" fmla="*/ 3633216 h 4517136"/>
                  <a:gd name="connsiteX157" fmla="*/ 621792 w 4194048"/>
                  <a:gd name="connsiteY157" fmla="*/ 3675888 h 4517136"/>
                  <a:gd name="connsiteX158" fmla="*/ 786384 w 4194048"/>
                  <a:gd name="connsiteY158" fmla="*/ 3736848 h 4517136"/>
                  <a:gd name="connsiteX159" fmla="*/ 841248 w 4194048"/>
                  <a:gd name="connsiteY159" fmla="*/ 3803904 h 4517136"/>
                  <a:gd name="connsiteX160" fmla="*/ 914400 w 4194048"/>
                  <a:gd name="connsiteY160" fmla="*/ 3919728 h 4517136"/>
                  <a:gd name="connsiteX161" fmla="*/ 1011936 w 4194048"/>
                  <a:gd name="connsiteY161" fmla="*/ 3992880 h 4517136"/>
                  <a:gd name="connsiteX162" fmla="*/ 1024128 w 4194048"/>
                  <a:gd name="connsiteY162" fmla="*/ 4041648 h 4517136"/>
                  <a:gd name="connsiteX163" fmla="*/ 1018032 w 4194048"/>
                  <a:gd name="connsiteY163" fmla="*/ 4126992 h 4517136"/>
                  <a:gd name="connsiteX164" fmla="*/ 999744 w 4194048"/>
                  <a:gd name="connsiteY164" fmla="*/ 4212336 h 4517136"/>
                  <a:gd name="connsiteX165" fmla="*/ 1054608 w 4194048"/>
                  <a:gd name="connsiteY165" fmla="*/ 4255008 h 4517136"/>
                  <a:gd name="connsiteX166" fmla="*/ 1133856 w 4194048"/>
                  <a:gd name="connsiteY166" fmla="*/ 4248912 h 4517136"/>
                  <a:gd name="connsiteX167" fmla="*/ 1200912 w 4194048"/>
                  <a:gd name="connsiteY167" fmla="*/ 4236720 h 4517136"/>
                  <a:gd name="connsiteX168" fmla="*/ 1298448 w 4194048"/>
                  <a:gd name="connsiteY168" fmla="*/ 4279392 h 4517136"/>
                  <a:gd name="connsiteX169" fmla="*/ 1365504 w 4194048"/>
                  <a:gd name="connsiteY169" fmla="*/ 4322064 h 4517136"/>
                  <a:gd name="connsiteX170" fmla="*/ 1365504 w 4194048"/>
                  <a:gd name="connsiteY170" fmla="*/ 4322064 h 4517136"/>
                  <a:gd name="connsiteX171" fmla="*/ 1402080 w 4194048"/>
                  <a:gd name="connsiteY171" fmla="*/ 4255008 h 4517136"/>
                  <a:gd name="connsiteX172" fmla="*/ 1341120 w 4194048"/>
                  <a:gd name="connsiteY172" fmla="*/ 4181856 h 4517136"/>
                  <a:gd name="connsiteX173" fmla="*/ 1310640 w 4194048"/>
                  <a:gd name="connsiteY173" fmla="*/ 4108704 h 4517136"/>
                  <a:gd name="connsiteX174" fmla="*/ 1316736 w 4194048"/>
                  <a:gd name="connsiteY174" fmla="*/ 4047744 h 4517136"/>
                  <a:gd name="connsiteX175" fmla="*/ 1377696 w 4194048"/>
                  <a:gd name="connsiteY175" fmla="*/ 4029456 h 4517136"/>
                  <a:gd name="connsiteX176" fmla="*/ 1432560 w 4194048"/>
                  <a:gd name="connsiteY176" fmla="*/ 4023360 h 4517136"/>
                  <a:gd name="connsiteX177" fmla="*/ 1438656 w 4194048"/>
                  <a:gd name="connsiteY177" fmla="*/ 3992880 h 4517136"/>
                  <a:gd name="connsiteX178" fmla="*/ 1389888 w 4194048"/>
                  <a:gd name="connsiteY178" fmla="*/ 3919728 h 4517136"/>
                  <a:gd name="connsiteX179" fmla="*/ 1377696 w 4194048"/>
                  <a:gd name="connsiteY179" fmla="*/ 3858768 h 4517136"/>
                  <a:gd name="connsiteX180" fmla="*/ 1463040 w 4194048"/>
                  <a:gd name="connsiteY180" fmla="*/ 3712464 h 4517136"/>
                  <a:gd name="connsiteX181" fmla="*/ 1444752 w 4194048"/>
                  <a:gd name="connsiteY181" fmla="*/ 3675888 h 4517136"/>
                  <a:gd name="connsiteX182" fmla="*/ 1395984 w 4194048"/>
                  <a:gd name="connsiteY182" fmla="*/ 3596640 h 4517136"/>
                  <a:gd name="connsiteX183" fmla="*/ 1395984 w 4194048"/>
                  <a:gd name="connsiteY183" fmla="*/ 3535680 h 4517136"/>
                  <a:gd name="connsiteX184" fmla="*/ 1426464 w 4194048"/>
                  <a:gd name="connsiteY184" fmla="*/ 3425952 h 4517136"/>
                  <a:gd name="connsiteX185" fmla="*/ 1487424 w 4194048"/>
                  <a:gd name="connsiteY185" fmla="*/ 3364992 h 4517136"/>
                  <a:gd name="connsiteX186" fmla="*/ 1536192 w 4194048"/>
                  <a:gd name="connsiteY186" fmla="*/ 3364992 h 4517136"/>
                  <a:gd name="connsiteX187" fmla="*/ 1603248 w 4194048"/>
                  <a:gd name="connsiteY187" fmla="*/ 3407664 h 4517136"/>
                  <a:gd name="connsiteX188" fmla="*/ 1633728 w 4194048"/>
                  <a:gd name="connsiteY188" fmla="*/ 3444240 h 4517136"/>
                  <a:gd name="connsiteX189" fmla="*/ 1694688 w 4194048"/>
                  <a:gd name="connsiteY189" fmla="*/ 3413760 h 4517136"/>
                  <a:gd name="connsiteX190" fmla="*/ 1719072 w 4194048"/>
                  <a:gd name="connsiteY190" fmla="*/ 3377184 h 4517136"/>
                  <a:gd name="connsiteX191" fmla="*/ 1706880 w 4194048"/>
                  <a:gd name="connsiteY191" fmla="*/ 3297936 h 4517136"/>
                  <a:gd name="connsiteX192" fmla="*/ 1706880 w 4194048"/>
                  <a:gd name="connsiteY192" fmla="*/ 3297936 h 4517136"/>
                  <a:gd name="connsiteX193" fmla="*/ 1706880 w 4194048"/>
                  <a:gd name="connsiteY193" fmla="*/ 3224784 h 4517136"/>
                  <a:gd name="connsiteX194" fmla="*/ 1767840 w 4194048"/>
                  <a:gd name="connsiteY194" fmla="*/ 3157728 h 4517136"/>
                  <a:gd name="connsiteX195" fmla="*/ 1865376 w 4194048"/>
                  <a:gd name="connsiteY195" fmla="*/ 3127248 h 4517136"/>
                  <a:gd name="connsiteX196" fmla="*/ 2097024 w 4194048"/>
                  <a:gd name="connsiteY196" fmla="*/ 3078480 h 4517136"/>
                  <a:gd name="connsiteX197" fmla="*/ 2182368 w 4194048"/>
                  <a:gd name="connsiteY197" fmla="*/ 3096768 h 4517136"/>
                  <a:gd name="connsiteX198" fmla="*/ 2249424 w 4194048"/>
                  <a:gd name="connsiteY198" fmla="*/ 3163824 h 4517136"/>
                  <a:gd name="connsiteX199" fmla="*/ 2292096 w 4194048"/>
                  <a:gd name="connsiteY199" fmla="*/ 3322320 h 4517136"/>
                  <a:gd name="connsiteX200" fmla="*/ 2310384 w 4194048"/>
                  <a:gd name="connsiteY200" fmla="*/ 3413760 h 4517136"/>
                  <a:gd name="connsiteX201" fmla="*/ 2334768 w 4194048"/>
                  <a:gd name="connsiteY201" fmla="*/ 3493008 h 4517136"/>
                  <a:gd name="connsiteX202" fmla="*/ 2292096 w 4194048"/>
                  <a:gd name="connsiteY202" fmla="*/ 3614928 h 4517136"/>
                  <a:gd name="connsiteX203" fmla="*/ 2237232 w 4194048"/>
                  <a:gd name="connsiteY203" fmla="*/ 3621024 h 4517136"/>
                  <a:gd name="connsiteX204" fmla="*/ 2182368 w 4194048"/>
                  <a:gd name="connsiteY204" fmla="*/ 3694176 h 4517136"/>
                  <a:gd name="connsiteX205" fmla="*/ 2231136 w 4194048"/>
                  <a:gd name="connsiteY205" fmla="*/ 3749040 h 4517136"/>
                  <a:gd name="connsiteX206" fmla="*/ 2200656 w 4194048"/>
                  <a:gd name="connsiteY206" fmla="*/ 3816096 h 4517136"/>
                  <a:gd name="connsiteX207" fmla="*/ 2157984 w 4194048"/>
                  <a:gd name="connsiteY207" fmla="*/ 3822192 h 4517136"/>
                  <a:gd name="connsiteX208" fmla="*/ 2109216 w 4194048"/>
                  <a:gd name="connsiteY208" fmla="*/ 3938016 h 4517136"/>
                  <a:gd name="connsiteX209" fmla="*/ 2090928 w 4194048"/>
                  <a:gd name="connsiteY209" fmla="*/ 4035552 h 4517136"/>
                  <a:gd name="connsiteX210" fmla="*/ 2048256 w 4194048"/>
                  <a:gd name="connsiteY210" fmla="*/ 4059936 h 4517136"/>
                  <a:gd name="connsiteX211" fmla="*/ 1969008 w 4194048"/>
                  <a:gd name="connsiteY211" fmla="*/ 4084320 h 4517136"/>
                  <a:gd name="connsiteX212" fmla="*/ 1914144 w 4194048"/>
                  <a:gd name="connsiteY212" fmla="*/ 4066032 h 4517136"/>
                  <a:gd name="connsiteX213" fmla="*/ 1877568 w 4194048"/>
                  <a:gd name="connsiteY213" fmla="*/ 4023360 h 4517136"/>
                  <a:gd name="connsiteX214" fmla="*/ 1877568 w 4194048"/>
                  <a:gd name="connsiteY214" fmla="*/ 4023360 h 4517136"/>
                  <a:gd name="connsiteX215" fmla="*/ 1786890 w 4194048"/>
                  <a:gd name="connsiteY215" fmla="*/ 4049268 h 4517136"/>
                  <a:gd name="connsiteX216" fmla="*/ 1792224 w 4194048"/>
                  <a:gd name="connsiteY216" fmla="*/ 4126992 h 4517136"/>
                  <a:gd name="connsiteX217" fmla="*/ 1822704 w 4194048"/>
                  <a:gd name="connsiteY217" fmla="*/ 4200144 h 4517136"/>
                  <a:gd name="connsiteX218" fmla="*/ 1834896 w 4194048"/>
                  <a:gd name="connsiteY218" fmla="*/ 4297680 h 4517136"/>
                  <a:gd name="connsiteX219" fmla="*/ 1840992 w 4194048"/>
                  <a:gd name="connsiteY219" fmla="*/ 4395216 h 4517136"/>
                  <a:gd name="connsiteX220" fmla="*/ 1956816 w 4194048"/>
                  <a:gd name="connsiteY220" fmla="*/ 4468368 h 4517136"/>
                  <a:gd name="connsiteX221" fmla="*/ 2087118 w 4194048"/>
                  <a:gd name="connsiteY221" fmla="*/ 4415028 h 4517136"/>
                  <a:gd name="connsiteX222" fmla="*/ 2133600 w 4194048"/>
                  <a:gd name="connsiteY222" fmla="*/ 4425696 h 4517136"/>
                  <a:gd name="connsiteX223" fmla="*/ 2249424 w 4194048"/>
                  <a:gd name="connsiteY223" fmla="*/ 4492752 h 4517136"/>
                  <a:gd name="connsiteX224" fmla="*/ 2334768 w 4194048"/>
                  <a:gd name="connsiteY224" fmla="*/ 4517136 h 4517136"/>
                  <a:gd name="connsiteX225" fmla="*/ 2383536 w 4194048"/>
                  <a:gd name="connsiteY225" fmla="*/ 4468368 h 4517136"/>
                  <a:gd name="connsiteX226" fmla="*/ 2493264 w 4194048"/>
                  <a:gd name="connsiteY226" fmla="*/ 4468368 h 4517136"/>
                  <a:gd name="connsiteX227" fmla="*/ 2541651 w 4194048"/>
                  <a:gd name="connsiteY227" fmla="*/ 4327017 h 4517136"/>
                  <a:gd name="connsiteX228" fmla="*/ 2602992 w 4194048"/>
                  <a:gd name="connsiteY228" fmla="*/ 4296156 h 4517136"/>
                  <a:gd name="connsiteX229" fmla="*/ 2723388 w 4194048"/>
                  <a:gd name="connsiteY229" fmla="*/ 4338066 h 4517136"/>
                  <a:gd name="connsiteX230" fmla="*/ 2821686 w 4194048"/>
                  <a:gd name="connsiteY230" fmla="*/ 4377690 h 4517136"/>
                  <a:gd name="connsiteX231" fmla="*/ 2893314 w 4194048"/>
                  <a:gd name="connsiteY231" fmla="*/ 4306824 h 4517136"/>
                  <a:gd name="connsiteX232" fmla="*/ 2962656 w 4194048"/>
                  <a:gd name="connsiteY232" fmla="*/ 4291584 h 4517136"/>
                  <a:gd name="connsiteX233" fmla="*/ 3011424 w 4194048"/>
                  <a:gd name="connsiteY233" fmla="*/ 4297680 h 4517136"/>
                  <a:gd name="connsiteX234" fmla="*/ 2993136 w 4194048"/>
                  <a:gd name="connsiteY234" fmla="*/ 4267200 h 4517136"/>
                  <a:gd name="connsiteX235" fmla="*/ 2944368 w 4194048"/>
                  <a:gd name="connsiteY235" fmla="*/ 4212336 h 4517136"/>
                  <a:gd name="connsiteX236" fmla="*/ 2962656 w 4194048"/>
                  <a:gd name="connsiteY236" fmla="*/ 4169664 h 4517136"/>
                  <a:gd name="connsiteX237" fmla="*/ 3090672 w 4194048"/>
                  <a:gd name="connsiteY237" fmla="*/ 4120896 h 4517136"/>
                  <a:gd name="connsiteX238" fmla="*/ 3176016 w 4194048"/>
                  <a:gd name="connsiteY238" fmla="*/ 4066032 h 4517136"/>
                  <a:gd name="connsiteX239" fmla="*/ 3261360 w 4194048"/>
                  <a:gd name="connsiteY239" fmla="*/ 4072128 h 4517136"/>
                  <a:gd name="connsiteX240" fmla="*/ 3407664 w 4194048"/>
                  <a:gd name="connsiteY240" fmla="*/ 4090416 h 4517136"/>
                  <a:gd name="connsiteX241" fmla="*/ 3486912 w 4194048"/>
                  <a:gd name="connsiteY241" fmla="*/ 4139184 h 4517136"/>
                  <a:gd name="connsiteX242" fmla="*/ 3480816 w 4194048"/>
                  <a:gd name="connsiteY242" fmla="*/ 4206240 h 4517136"/>
                  <a:gd name="connsiteX243" fmla="*/ 3480816 w 4194048"/>
                  <a:gd name="connsiteY243" fmla="*/ 4206240 h 4517136"/>
                  <a:gd name="connsiteX244" fmla="*/ 3488817 w 4194048"/>
                  <a:gd name="connsiteY244" fmla="*/ 4254627 h 4517136"/>
                  <a:gd name="connsiteX245" fmla="*/ 3553968 w 4194048"/>
                  <a:gd name="connsiteY245" fmla="*/ 4236720 h 4517136"/>
                  <a:gd name="connsiteX246" fmla="*/ 3645408 w 4194048"/>
                  <a:gd name="connsiteY246" fmla="*/ 4194048 h 4517136"/>
                  <a:gd name="connsiteX247" fmla="*/ 3718560 w 4194048"/>
                  <a:gd name="connsiteY247" fmla="*/ 4187952 h 4517136"/>
                  <a:gd name="connsiteX248" fmla="*/ 3835908 w 4194048"/>
                  <a:gd name="connsiteY248" fmla="*/ 4246245 h 4517136"/>
                  <a:gd name="connsiteX249" fmla="*/ 3895344 w 4194048"/>
                  <a:gd name="connsiteY249" fmla="*/ 4267200 h 4517136"/>
                  <a:gd name="connsiteX250" fmla="*/ 3913632 w 4194048"/>
                  <a:gd name="connsiteY250" fmla="*/ 4261104 h 4517136"/>
                  <a:gd name="connsiteX251" fmla="*/ 3913632 w 4194048"/>
                  <a:gd name="connsiteY251" fmla="*/ 4200144 h 4517136"/>
                  <a:gd name="connsiteX252" fmla="*/ 3968496 w 4194048"/>
                  <a:gd name="connsiteY252" fmla="*/ 4120896 h 4517136"/>
                  <a:gd name="connsiteX253" fmla="*/ 3980688 w 4194048"/>
                  <a:gd name="connsiteY253" fmla="*/ 4035552 h 4517136"/>
                  <a:gd name="connsiteX254" fmla="*/ 4023360 w 4194048"/>
                  <a:gd name="connsiteY254" fmla="*/ 3889248 h 4517136"/>
                  <a:gd name="connsiteX255" fmla="*/ 4059936 w 4194048"/>
                  <a:gd name="connsiteY255" fmla="*/ 3694176 h 4517136"/>
                  <a:gd name="connsiteX256" fmla="*/ 4102608 w 4194048"/>
                  <a:gd name="connsiteY256" fmla="*/ 3456432 h 4517136"/>
                  <a:gd name="connsiteX257" fmla="*/ 4145280 w 4194048"/>
                  <a:gd name="connsiteY257" fmla="*/ 3304032 h 4517136"/>
                  <a:gd name="connsiteX258" fmla="*/ 4175760 w 4194048"/>
                  <a:gd name="connsiteY258" fmla="*/ 3194304 h 4517136"/>
                  <a:gd name="connsiteX259" fmla="*/ 4194048 w 4194048"/>
                  <a:gd name="connsiteY259" fmla="*/ 3133344 h 4517136"/>
                  <a:gd name="connsiteX260" fmla="*/ 4175760 w 4194048"/>
                  <a:gd name="connsiteY260" fmla="*/ 3035808 h 4517136"/>
                  <a:gd name="connsiteX261" fmla="*/ 4163568 w 4194048"/>
                  <a:gd name="connsiteY261" fmla="*/ 2956560 h 4517136"/>
                  <a:gd name="connsiteX262" fmla="*/ 4139184 w 4194048"/>
                  <a:gd name="connsiteY262" fmla="*/ 2913888 h 4517136"/>
                  <a:gd name="connsiteX263" fmla="*/ 4096512 w 4194048"/>
                  <a:gd name="connsiteY263" fmla="*/ 2944368 h 4517136"/>
                  <a:gd name="connsiteX264" fmla="*/ 4059936 w 4194048"/>
                  <a:gd name="connsiteY264" fmla="*/ 3048000 h 4517136"/>
                  <a:gd name="connsiteX265" fmla="*/ 3998976 w 4194048"/>
                  <a:gd name="connsiteY265" fmla="*/ 3127248 h 4517136"/>
                  <a:gd name="connsiteX266" fmla="*/ 3925824 w 4194048"/>
                  <a:gd name="connsiteY266" fmla="*/ 3182112 h 4517136"/>
                  <a:gd name="connsiteX267" fmla="*/ 3858768 w 4194048"/>
                  <a:gd name="connsiteY267" fmla="*/ 3182112 h 4517136"/>
                  <a:gd name="connsiteX268" fmla="*/ 3822192 w 4194048"/>
                  <a:gd name="connsiteY268" fmla="*/ 3102864 h 4517136"/>
                  <a:gd name="connsiteX269" fmla="*/ 3834384 w 4194048"/>
                  <a:gd name="connsiteY269" fmla="*/ 2999232 h 4517136"/>
                  <a:gd name="connsiteX270" fmla="*/ 3852672 w 4194048"/>
                  <a:gd name="connsiteY270" fmla="*/ 2901696 h 4517136"/>
                  <a:gd name="connsiteX271" fmla="*/ 3779520 w 4194048"/>
                  <a:gd name="connsiteY271" fmla="*/ 2761488 h 4517136"/>
                  <a:gd name="connsiteX272" fmla="*/ 3718560 w 4194048"/>
                  <a:gd name="connsiteY272" fmla="*/ 2627376 h 4517136"/>
                  <a:gd name="connsiteX273" fmla="*/ 3742944 w 4194048"/>
                  <a:gd name="connsiteY273" fmla="*/ 2542032 h 4517136"/>
                  <a:gd name="connsiteX274" fmla="*/ 3742944 w 4194048"/>
                  <a:gd name="connsiteY274" fmla="*/ 2468880 h 4517136"/>
                  <a:gd name="connsiteX275" fmla="*/ 3725799 w 4194048"/>
                  <a:gd name="connsiteY275" fmla="*/ 2240661 h 4517136"/>
                  <a:gd name="connsiteX276" fmla="*/ 3749421 w 4194048"/>
                  <a:gd name="connsiteY276" fmla="*/ 2169033 h 4517136"/>
                  <a:gd name="connsiteX277" fmla="*/ 3834003 w 4194048"/>
                  <a:gd name="connsiteY277" fmla="*/ 2026539 h 4517136"/>
                  <a:gd name="connsiteX278" fmla="*/ 3879342 w 4194048"/>
                  <a:gd name="connsiteY278" fmla="*/ 1925574 h 4517136"/>
                  <a:gd name="connsiteX279" fmla="*/ 3880104 w 4194048"/>
                  <a:gd name="connsiteY279" fmla="*/ 1745361 h 4517136"/>
                  <a:gd name="connsiteX280" fmla="*/ 3895344 w 4194048"/>
                  <a:gd name="connsiteY280" fmla="*/ 1627632 h 4517136"/>
                  <a:gd name="connsiteX0" fmla="*/ 3895344 w 4194048"/>
                  <a:gd name="connsiteY0" fmla="*/ 1627632 h 4517136"/>
                  <a:gd name="connsiteX1" fmla="*/ 3858768 w 4194048"/>
                  <a:gd name="connsiteY1" fmla="*/ 1548384 h 4517136"/>
                  <a:gd name="connsiteX2" fmla="*/ 3852672 w 4194048"/>
                  <a:gd name="connsiteY2" fmla="*/ 1487424 h 4517136"/>
                  <a:gd name="connsiteX3" fmla="*/ 3828288 w 4194048"/>
                  <a:gd name="connsiteY3" fmla="*/ 1438656 h 4517136"/>
                  <a:gd name="connsiteX4" fmla="*/ 3785616 w 4194048"/>
                  <a:gd name="connsiteY4" fmla="*/ 1408176 h 4517136"/>
                  <a:gd name="connsiteX5" fmla="*/ 3749040 w 4194048"/>
                  <a:gd name="connsiteY5" fmla="*/ 1395984 h 4517136"/>
                  <a:gd name="connsiteX6" fmla="*/ 3706368 w 4194048"/>
                  <a:gd name="connsiteY6" fmla="*/ 1426464 h 4517136"/>
                  <a:gd name="connsiteX7" fmla="*/ 3706368 w 4194048"/>
                  <a:gd name="connsiteY7" fmla="*/ 1426464 h 4517136"/>
                  <a:gd name="connsiteX8" fmla="*/ 3535680 w 4194048"/>
                  <a:gd name="connsiteY8" fmla="*/ 1365504 h 4517136"/>
                  <a:gd name="connsiteX9" fmla="*/ 3499104 w 4194048"/>
                  <a:gd name="connsiteY9" fmla="*/ 1322832 h 4517136"/>
                  <a:gd name="connsiteX10" fmla="*/ 3511296 w 4194048"/>
                  <a:gd name="connsiteY10" fmla="*/ 1255776 h 4517136"/>
                  <a:gd name="connsiteX11" fmla="*/ 3480816 w 4194048"/>
                  <a:gd name="connsiteY11" fmla="*/ 1158240 h 4517136"/>
                  <a:gd name="connsiteX12" fmla="*/ 3450336 w 4194048"/>
                  <a:gd name="connsiteY12" fmla="*/ 1085088 h 4517136"/>
                  <a:gd name="connsiteX13" fmla="*/ 3462528 w 4194048"/>
                  <a:gd name="connsiteY13" fmla="*/ 1011936 h 4517136"/>
                  <a:gd name="connsiteX14" fmla="*/ 3505200 w 4194048"/>
                  <a:gd name="connsiteY14" fmla="*/ 957072 h 4517136"/>
                  <a:gd name="connsiteX15" fmla="*/ 3517392 w 4194048"/>
                  <a:gd name="connsiteY15" fmla="*/ 920496 h 4517136"/>
                  <a:gd name="connsiteX16" fmla="*/ 3517392 w 4194048"/>
                  <a:gd name="connsiteY16" fmla="*/ 920496 h 4517136"/>
                  <a:gd name="connsiteX17" fmla="*/ 3499104 w 4194048"/>
                  <a:gd name="connsiteY17" fmla="*/ 865632 h 4517136"/>
                  <a:gd name="connsiteX18" fmla="*/ 3505200 w 4194048"/>
                  <a:gd name="connsiteY18" fmla="*/ 816864 h 4517136"/>
                  <a:gd name="connsiteX19" fmla="*/ 3486912 w 4194048"/>
                  <a:gd name="connsiteY19" fmla="*/ 786384 h 4517136"/>
                  <a:gd name="connsiteX20" fmla="*/ 3438144 w 4194048"/>
                  <a:gd name="connsiteY20" fmla="*/ 804672 h 4517136"/>
                  <a:gd name="connsiteX21" fmla="*/ 3389376 w 4194048"/>
                  <a:gd name="connsiteY21" fmla="*/ 816864 h 4517136"/>
                  <a:gd name="connsiteX22" fmla="*/ 3291840 w 4194048"/>
                  <a:gd name="connsiteY22" fmla="*/ 786384 h 4517136"/>
                  <a:gd name="connsiteX23" fmla="*/ 3230880 w 4194048"/>
                  <a:gd name="connsiteY23" fmla="*/ 737616 h 4517136"/>
                  <a:gd name="connsiteX24" fmla="*/ 3206496 w 4194048"/>
                  <a:gd name="connsiteY24" fmla="*/ 664464 h 4517136"/>
                  <a:gd name="connsiteX25" fmla="*/ 3133344 w 4194048"/>
                  <a:gd name="connsiteY25" fmla="*/ 615696 h 4517136"/>
                  <a:gd name="connsiteX26" fmla="*/ 3072384 w 4194048"/>
                  <a:gd name="connsiteY26" fmla="*/ 548640 h 4517136"/>
                  <a:gd name="connsiteX27" fmla="*/ 3035808 w 4194048"/>
                  <a:gd name="connsiteY27" fmla="*/ 420624 h 4517136"/>
                  <a:gd name="connsiteX28" fmla="*/ 3037332 w 4194048"/>
                  <a:gd name="connsiteY28" fmla="*/ 353568 h 4517136"/>
                  <a:gd name="connsiteX29" fmla="*/ 3076194 w 4194048"/>
                  <a:gd name="connsiteY29" fmla="*/ 283845 h 4517136"/>
                  <a:gd name="connsiteX30" fmla="*/ 3115056 w 4194048"/>
                  <a:gd name="connsiteY30" fmla="*/ 249936 h 4517136"/>
                  <a:gd name="connsiteX31" fmla="*/ 3139440 w 4194048"/>
                  <a:gd name="connsiteY31" fmla="*/ 243840 h 4517136"/>
                  <a:gd name="connsiteX32" fmla="*/ 3212592 w 4194048"/>
                  <a:gd name="connsiteY32" fmla="*/ 268224 h 4517136"/>
                  <a:gd name="connsiteX33" fmla="*/ 3267456 w 4194048"/>
                  <a:gd name="connsiteY33" fmla="*/ 249936 h 4517136"/>
                  <a:gd name="connsiteX34" fmla="*/ 3273552 w 4194048"/>
                  <a:gd name="connsiteY34" fmla="*/ 219456 h 4517136"/>
                  <a:gd name="connsiteX35" fmla="*/ 3163824 w 4194048"/>
                  <a:gd name="connsiteY35" fmla="*/ 170688 h 4517136"/>
                  <a:gd name="connsiteX36" fmla="*/ 3115056 w 4194048"/>
                  <a:gd name="connsiteY36" fmla="*/ 146304 h 4517136"/>
                  <a:gd name="connsiteX37" fmla="*/ 3072384 w 4194048"/>
                  <a:gd name="connsiteY37" fmla="*/ 158496 h 4517136"/>
                  <a:gd name="connsiteX38" fmla="*/ 3035808 w 4194048"/>
                  <a:gd name="connsiteY38" fmla="*/ 207264 h 4517136"/>
                  <a:gd name="connsiteX39" fmla="*/ 2980944 w 4194048"/>
                  <a:gd name="connsiteY39" fmla="*/ 207264 h 4517136"/>
                  <a:gd name="connsiteX40" fmla="*/ 2822448 w 4194048"/>
                  <a:gd name="connsiteY40" fmla="*/ 176784 h 4517136"/>
                  <a:gd name="connsiteX41" fmla="*/ 2761488 w 4194048"/>
                  <a:gd name="connsiteY41" fmla="*/ 170688 h 4517136"/>
                  <a:gd name="connsiteX42" fmla="*/ 2700528 w 4194048"/>
                  <a:gd name="connsiteY42" fmla="*/ 152400 h 4517136"/>
                  <a:gd name="connsiteX43" fmla="*/ 2688336 w 4194048"/>
                  <a:gd name="connsiteY43" fmla="*/ 140208 h 4517136"/>
                  <a:gd name="connsiteX44" fmla="*/ 2651760 w 4194048"/>
                  <a:gd name="connsiteY44" fmla="*/ 182880 h 4517136"/>
                  <a:gd name="connsiteX45" fmla="*/ 2633472 w 4194048"/>
                  <a:gd name="connsiteY45" fmla="*/ 188976 h 4517136"/>
                  <a:gd name="connsiteX46" fmla="*/ 2572512 w 4194048"/>
                  <a:gd name="connsiteY46" fmla="*/ 195072 h 4517136"/>
                  <a:gd name="connsiteX47" fmla="*/ 2554224 w 4194048"/>
                  <a:gd name="connsiteY47" fmla="*/ 140208 h 4517136"/>
                  <a:gd name="connsiteX48" fmla="*/ 2535936 w 4194048"/>
                  <a:gd name="connsiteY48" fmla="*/ 97536 h 4517136"/>
                  <a:gd name="connsiteX49" fmla="*/ 2493264 w 4194048"/>
                  <a:gd name="connsiteY49" fmla="*/ 73152 h 4517136"/>
                  <a:gd name="connsiteX50" fmla="*/ 2468880 w 4194048"/>
                  <a:gd name="connsiteY50" fmla="*/ 36576 h 4517136"/>
                  <a:gd name="connsiteX51" fmla="*/ 2456688 w 4194048"/>
                  <a:gd name="connsiteY51" fmla="*/ 0 h 4517136"/>
                  <a:gd name="connsiteX52" fmla="*/ 2426208 w 4194048"/>
                  <a:gd name="connsiteY52" fmla="*/ 0 h 4517136"/>
                  <a:gd name="connsiteX53" fmla="*/ 2292096 w 4194048"/>
                  <a:gd name="connsiteY53" fmla="*/ 30480 h 4517136"/>
                  <a:gd name="connsiteX54" fmla="*/ 2292096 w 4194048"/>
                  <a:gd name="connsiteY54" fmla="*/ 60960 h 4517136"/>
                  <a:gd name="connsiteX55" fmla="*/ 2316480 w 4194048"/>
                  <a:gd name="connsiteY55" fmla="*/ 109728 h 4517136"/>
                  <a:gd name="connsiteX56" fmla="*/ 2328672 w 4194048"/>
                  <a:gd name="connsiteY56" fmla="*/ 164592 h 4517136"/>
                  <a:gd name="connsiteX57" fmla="*/ 2298192 w 4194048"/>
                  <a:gd name="connsiteY57" fmla="*/ 243840 h 4517136"/>
                  <a:gd name="connsiteX58" fmla="*/ 2261616 w 4194048"/>
                  <a:gd name="connsiteY58" fmla="*/ 286512 h 4517136"/>
                  <a:gd name="connsiteX59" fmla="*/ 2206752 w 4194048"/>
                  <a:gd name="connsiteY59" fmla="*/ 292608 h 4517136"/>
                  <a:gd name="connsiteX60" fmla="*/ 2072640 w 4194048"/>
                  <a:gd name="connsiteY60" fmla="*/ 243840 h 4517136"/>
                  <a:gd name="connsiteX61" fmla="*/ 2042160 w 4194048"/>
                  <a:gd name="connsiteY61" fmla="*/ 237744 h 4517136"/>
                  <a:gd name="connsiteX62" fmla="*/ 1999488 w 4194048"/>
                  <a:gd name="connsiteY62" fmla="*/ 262128 h 4517136"/>
                  <a:gd name="connsiteX63" fmla="*/ 1944624 w 4194048"/>
                  <a:gd name="connsiteY63" fmla="*/ 262128 h 4517136"/>
                  <a:gd name="connsiteX64" fmla="*/ 1908048 w 4194048"/>
                  <a:gd name="connsiteY64" fmla="*/ 316992 h 4517136"/>
                  <a:gd name="connsiteX65" fmla="*/ 1847088 w 4194048"/>
                  <a:gd name="connsiteY65" fmla="*/ 365760 h 4517136"/>
                  <a:gd name="connsiteX66" fmla="*/ 1749552 w 4194048"/>
                  <a:gd name="connsiteY66" fmla="*/ 414528 h 4517136"/>
                  <a:gd name="connsiteX67" fmla="*/ 1652016 w 4194048"/>
                  <a:gd name="connsiteY67" fmla="*/ 487680 h 4517136"/>
                  <a:gd name="connsiteX68" fmla="*/ 1578864 w 4194048"/>
                  <a:gd name="connsiteY68" fmla="*/ 530352 h 4517136"/>
                  <a:gd name="connsiteX69" fmla="*/ 1536192 w 4194048"/>
                  <a:gd name="connsiteY69" fmla="*/ 609600 h 4517136"/>
                  <a:gd name="connsiteX70" fmla="*/ 1524000 w 4194048"/>
                  <a:gd name="connsiteY70" fmla="*/ 672846 h 4517136"/>
                  <a:gd name="connsiteX71" fmla="*/ 1505712 w 4194048"/>
                  <a:gd name="connsiteY71" fmla="*/ 707517 h 4517136"/>
                  <a:gd name="connsiteX72" fmla="*/ 1536192 w 4194048"/>
                  <a:gd name="connsiteY72" fmla="*/ 731520 h 4517136"/>
                  <a:gd name="connsiteX73" fmla="*/ 1566672 w 4194048"/>
                  <a:gd name="connsiteY73" fmla="*/ 780288 h 4517136"/>
                  <a:gd name="connsiteX74" fmla="*/ 1554480 w 4194048"/>
                  <a:gd name="connsiteY74" fmla="*/ 847344 h 4517136"/>
                  <a:gd name="connsiteX75" fmla="*/ 1499616 w 4194048"/>
                  <a:gd name="connsiteY75" fmla="*/ 914400 h 4517136"/>
                  <a:gd name="connsiteX76" fmla="*/ 1420368 w 4194048"/>
                  <a:gd name="connsiteY76" fmla="*/ 950976 h 4517136"/>
                  <a:gd name="connsiteX77" fmla="*/ 1283970 w 4194048"/>
                  <a:gd name="connsiteY77" fmla="*/ 957834 h 4517136"/>
                  <a:gd name="connsiteX78" fmla="*/ 1207008 w 4194048"/>
                  <a:gd name="connsiteY78" fmla="*/ 963168 h 4517136"/>
                  <a:gd name="connsiteX79" fmla="*/ 1194816 w 4194048"/>
                  <a:gd name="connsiteY79" fmla="*/ 932688 h 4517136"/>
                  <a:gd name="connsiteX80" fmla="*/ 1200531 w 4194048"/>
                  <a:gd name="connsiteY80" fmla="*/ 877062 h 4517136"/>
                  <a:gd name="connsiteX81" fmla="*/ 1158240 w 4194048"/>
                  <a:gd name="connsiteY81" fmla="*/ 859536 h 4517136"/>
                  <a:gd name="connsiteX82" fmla="*/ 1103376 w 4194048"/>
                  <a:gd name="connsiteY82" fmla="*/ 822960 h 4517136"/>
                  <a:gd name="connsiteX83" fmla="*/ 1078992 w 4194048"/>
                  <a:gd name="connsiteY83" fmla="*/ 774192 h 4517136"/>
                  <a:gd name="connsiteX84" fmla="*/ 1030224 w 4194048"/>
                  <a:gd name="connsiteY84" fmla="*/ 780288 h 4517136"/>
                  <a:gd name="connsiteX85" fmla="*/ 999744 w 4194048"/>
                  <a:gd name="connsiteY85" fmla="*/ 822960 h 4517136"/>
                  <a:gd name="connsiteX86" fmla="*/ 987552 w 4194048"/>
                  <a:gd name="connsiteY86" fmla="*/ 871728 h 4517136"/>
                  <a:gd name="connsiteX87" fmla="*/ 969264 w 4194048"/>
                  <a:gd name="connsiteY87" fmla="*/ 920496 h 4517136"/>
                  <a:gd name="connsiteX88" fmla="*/ 926592 w 4194048"/>
                  <a:gd name="connsiteY88" fmla="*/ 926592 h 4517136"/>
                  <a:gd name="connsiteX89" fmla="*/ 829056 w 4194048"/>
                  <a:gd name="connsiteY89" fmla="*/ 914400 h 4517136"/>
                  <a:gd name="connsiteX90" fmla="*/ 755904 w 4194048"/>
                  <a:gd name="connsiteY90" fmla="*/ 877824 h 4517136"/>
                  <a:gd name="connsiteX91" fmla="*/ 731520 w 4194048"/>
                  <a:gd name="connsiteY91" fmla="*/ 902208 h 4517136"/>
                  <a:gd name="connsiteX92" fmla="*/ 713232 w 4194048"/>
                  <a:gd name="connsiteY92" fmla="*/ 932688 h 4517136"/>
                  <a:gd name="connsiteX93" fmla="*/ 694944 w 4194048"/>
                  <a:gd name="connsiteY93" fmla="*/ 932688 h 4517136"/>
                  <a:gd name="connsiteX94" fmla="*/ 640080 w 4194048"/>
                  <a:gd name="connsiteY94" fmla="*/ 926592 h 4517136"/>
                  <a:gd name="connsiteX95" fmla="*/ 597408 w 4194048"/>
                  <a:gd name="connsiteY95" fmla="*/ 1005840 h 4517136"/>
                  <a:gd name="connsiteX96" fmla="*/ 609600 w 4194048"/>
                  <a:gd name="connsiteY96" fmla="*/ 1054608 h 4517136"/>
                  <a:gd name="connsiteX97" fmla="*/ 658368 w 4194048"/>
                  <a:gd name="connsiteY97" fmla="*/ 1103376 h 4517136"/>
                  <a:gd name="connsiteX98" fmla="*/ 670560 w 4194048"/>
                  <a:gd name="connsiteY98" fmla="*/ 1176528 h 4517136"/>
                  <a:gd name="connsiteX99" fmla="*/ 670560 w 4194048"/>
                  <a:gd name="connsiteY99" fmla="*/ 1176528 h 4517136"/>
                  <a:gd name="connsiteX100" fmla="*/ 591312 w 4194048"/>
                  <a:gd name="connsiteY100" fmla="*/ 1225296 h 4517136"/>
                  <a:gd name="connsiteX101" fmla="*/ 505968 w 4194048"/>
                  <a:gd name="connsiteY101" fmla="*/ 1213104 h 4517136"/>
                  <a:gd name="connsiteX102" fmla="*/ 420624 w 4194048"/>
                  <a:gd name="connsiteY102" fmla="*/ 1176528 h 4517136"/>
                  <a:gd name="connsiteX103" fmla="*/ 390144 w 4194048"/>
                  <a:gd name="connsiteY103" fmla="*/ 1194816 h 4517136"/>
                  <a:gd name="connsiteX104" fmla="*/ 371856 w 4194048"/>
                  <a:gd name="connsiteY104" fmla="*/ 1255776 h 4517136"/>
                  <a:gd name="connsiteX105" fmla="*/ 329184 w 4194048"/>
                  <a:gd name="connsiteY105" fmla="*/ 1292352 h 4517136"/>
                  <a:gd name="connsiteX106" fmla="*/ 201168 w 4194048"/>
                  <a:gd name="connsiteY106" fmla="*/ 1304544 h 4517136"/>
                  <a:gd name="connsiteX107" fmla="*/ 188976 w 4194048"/>
                  <a:gd name="connsiteY107" fmla="*/ 1335024 h 4517136"/>
                  <a:gd name="connsiteX108" fmla="*/ 213360 w 4194048"/>
                  <a:gd name="connsiteY108" fmla="*/ 1402080 h 4517136"/>
                  <a:gd name="connsiteX109" fmla="*/ 207264 w 4194048"/>
                  <a:gd name="connsiteY109" fmla="*/ 1463040 h 4517136"/>
                  <a:gd name="connsiteX110" fmla="*/ 97536 w 4194048"/>
                  <a:gd name="connsiteY110" fmla="*/ 1493520 h 4517136"/>
                  <a:gd name="connsiteX111" fmla="*/ 36576 w 4194048"/>
                  <a:gd name="connsiteY111" fmla="*/ 1524000 h 4517136"/>
                  <a:gd name="connsiteX112" fmla="*/ 0 w 4194048"/>
                  <a:gd name="connsiteY112" fmla="*/ 1548384 h 4517136"/>
                  <a:gd name="connsiteX113" fmla="*/ 91440 w 4194048"/>
                  <a:gd name="connsiteY113" fmla="*/ 1591056 h 4517136"/>
                  <a:gd name="connsiteX114" fmla="*/ 170688 w 4194048"/>
                  <a:gd name="connsiteY114" fmla="*/ 1615440 h 4517136"/>
                  <a:gd name="connsiteX115" fmla="*/ 195072 w 4194048"/>
                  <a:gd name="connsiteY115" fmla="*/ 1658112 h 4517136"/>
                  <a:gd name="connsiteX116" fmla="*/ 231648 w 4194048"/>
                  <a:gd name="connsiteY116" fmla="*/ 1700784 h 4517136"/>
                  <a:gd name="connsiteX117" fmla="*/ 268224 w 4194048"/>
                  <a:gd name="connsiteY117" fmla="*/ 1755648 h 4517136"/>
                  <a:gd name="connsiteX118" fmla="*/ 237744 w 4194048"/>
                  <a:gd name="connsiteY118" fmla="*/ 1810512 h 4517136"/>
                  <a:gd name="connsiteX119" fmla="*/ 188976 w 4194048"/>
                  <a:gd name="connsiteY119" fmla="*/ 1840992 h 4517136"/>
                  <a:gd name="connsiteX120" fmla="*/ 207264 w 4194048"/>
                  <a:gd name="connsiteY120" fmla="*/ 1901952 h 4517136"/>
                  <a:gd name="connsiteX121" fmla="*/ 213360 w 4194048"/>
                  <a:gd name="connsiteY121" fmla="*/ 2011680 h 4517136"/>
                  <a:gd name="connsiteX122" fmla="*/ 207264 w 4194048"/>
                  <a:gd name="connsiteY122" fmla="*/ 2090928 h 4517136"/>
                  <a:gd name="connsiteX123" fmla="*/ 188976 w 4194048"/>
                  <a:gd name="connsiteY123" fmla="*/ 2139696 h 4517136"/>
                  <a:gd name="connsiteX124" fmla="*/ 219456 w 4194048"/>
                  <a:gd name="connsiteY124" fmla="*/ 2206752 h 4517136"/>
                  <a:gd name="connsiteX125" fmla="*/ 213360 w 4194048"/>
                  <a:gd name="connsiteY125" fmla="*/ 2273808 h 4517136"/>
                  <a:gd name="connsiteX126" fmla="*/ 146304 w 4194048"/>
                  <a:gd name="connsiteY126" fmla="*/ 2316480 h 4517136"/>
                  <a:gd name="connsiteX127" fmla="*/ 121920 w 4194048"/>
                  <a:gd name="connsiteY127" fmla="*/ 2353056 h 4517136"/>
                  <a:gd name="connsiteX128" fmla="*/ 115824 w 4194048"/>
                  <a:gd name="connsiteY128" fmla="*/ 2432304 h 4517136"/>
                  <a:gd name="connsiteX129" fmla="*/ 152400 w 4194048"/>
                  <a:gd name="connsiteY129" fmla="*/ 2456688 h 4517136"/>
                  <a:gd name="connsiteX130" fmla="*/ 176784 w 4194048"/>
                  <a:gd name="connsiteY130" fmla="*/ 2414016 h 4517136"/>
                  <a:gd name="connsiteX131" fmla="*/ 249936 w 4194048"/>
                  <a:gd name="connsiteY131" fmla="*/ 2426208 h 4517136"/>
                  <a:gd name="connsiteX132" fmla="*/ 365760 w 4194048"/>
                  <a:gd name="connsiteY132" fmla="*/ 2517648 h 4517136"/>
                  <a:gd name="connsiteX133" fmla="*/ 420624 w 4194048"/>
                  <a:gd name="connsiteY133" fmla="*/ 2511552 h 4517136"/>
                  <a:gd name="connsiteX134" fmla="*/ 493776 w 4194048"/>
                  <a:gd name="connsiteY134" fmla="*/ 2487168 h 4517136"/>
                  <a:gd name="connsiteX135" fmla="*/ 548640 w 4194048"/>
                  <a:gd name="connsiteY135" fmla="*/ 2474976 h 4517136"/>
                  <a:gd name="connsiteX136" fmla="*/ 579120 w 4194048"/>
                  <a:gd name="connsiteY136" fmla="*/ 2535936 h 4517136"/>
                  <a:gd name="connsiteX137" fmla="*/ 591312 w 4194048"/>
                  <a:gd name="connsiteY137" fmla="*/ 2602992 h 4517136"/>
                  <a:gd name="connsiteX138" fmla="*/ 633984 w 4194048"/>
                  <a:gd name="connsiteY138" fmla="*/ 2657856 h 4517136"/>
                  <a:gd name="connsiteX139" fmla="*/ 640080 w 4194048"/>
                  <a:gd name="connsiteY139" fmla="*/ 2724912 h 4517136"/>
                  <a:gd name="connsiteX140" fmla="*/ 591312 w 4194048"/>
                  <a:gd name="connsiteY140" fmla="*/ 2737104 h 4517136"/>
                  <a:gd name="connsiteX141" fmla="*/ 499872 w 4194048"/>
                  <a:gd name="connsiteY141" fmla="*/ 2718816 h 4517136"/>
                  <a:gd name="connsiteX142" fmla="*/ 475488 w 4194048"/>
                  <a:gd name="connsiteY142" fmla="*/ 2761488 h 4517136"/>
                  <a:gd name="connsiteX143" fmla="*/ 475488 w 4194048"/>
                  <a:gd name="connsiteY143" fmla="*/ 2761488 h 4517136"/>
                  <a:gd name="connsiteX144" fmla="*/ 493776 w 4194048"/>
                  <a:gd name="connsiteY144" fmla="*/ 2871216 h 4517136"/>
                  <a:gd name="connsiteX145" fmla="*/ 469392 w 4194048"/>
                  <a:gd name="connsiteY145" fmla="*/ 2926080 h 4517136"/>
                  <a:gd name="connsiteX146" fmla="*/ 402336 w 4194048"/>
                  <a:gd name="connsiteY146" fmla="*/ 2962656 h 4517136"/>
                  <a:gd name="connsiteX147" fmla="*/ 390144 w 4194048"/>
                  <a:gd name="connsiteY147" fmla="*/ 3054096 h 4517136"/>
                  <a:gd name="connsiteX148" fmla="*/ 347472 w 4194048"/>
                  <a:gd name="connsiteY148" fmla="*/ 3145536 h 4517136"/>
                  <a:gd name="connsiteX149" fmla="*/ 298704 w 4194048"/>
                  <a:gd name="connsiteY149" fmla="*/ 3176016 h 4517136"/>
                  <a:gd name="connsiteX150" fmla="*/ 249936 w 4194048"/>
                  <a:gd name="connsiteY150" fmla="*/ 3169920 h 4517136"/>
                  <a:gd name="connsiteX151" fmla="*/ 329184 w 4194048"/>
                  <a:gd name="connsiteY151" fmla="*/ 3291840 h 4517136"/>
                  <a:gd name="connsiteX152" fmla="*/ 359664 w 4194048"/>
                  <a:gd name="connsiteY152" fmla="*/ 3407664 h 4517136"/>
                  <a:gd name="connsiteX153" fmla="*/ 359664 w 4194048"/>
                  <a:gd name="connsiteY153" fmla="*/ 3444240 h 4517136"/>
                  <a:gd name="connsiteX154" fmla="*/ 323088 w 4194048"/>
                  <a:gd name="connsiteY154" fmla="*/ 3493008 h 4517136"/>
                  <a:gd name="connsiteX155" fmla="*/ 371856 w 4194048"/>
                  <a:gd name="connsiteY155" fmla="*/ 3596640 h 4517136"/>
                  <a:gd name="connsiteX156" fmla="*/ 432816 w 4194048"/>
                  <a:gd name="connsiteY156" fmla="*/ 3633216 h 4517136"/>
                  <a:gd name="connsiteX157" fmla="*/ 621792 w 4194048"/>
                  <a:gd name="connsiteY157" fmla="*/ 3675888 h 4517136"/>
                  <a:gd name="connsiteX158" fmla="*/ 786384 w 4194048"/>
                  <a:gd name="connsiteY158" fmla="*/ 3736848 h 4517136"/>
                  <a:gd name="connsiteX159" fmla="*/ 841248 w 4194048"/>
                  <a:gd name="connsiteY159" fmla="*/ 3803904 h 4517136"/>
                  <a:gd name="connsiteX160" fmla="*/ 914400 w 4194048"/>
                  <a:gd name="connsiteY160" fmla="*/ 3919728 h 4517136"/>
                  <a:gd name="connsiteX161" fmla="*/ 1011936 w 4194048"/>
                  <a:gd name="connsiteY161" fmla="*/ 3992880 h 4517136"/>
                  <a:gd name="connsiteX162" fmla="*/ 1024128 w 4194048"/>
                  <a:gd name="connsiteY162" fmla="*/ 4041648 h 4517136"/>
                  <a:gd name="connsiteX163" fmla="*/ 1018032 w 4194048"/>
                  <a:gd name="connsiteY163" fmla="*/ 4126992 h 4517136"/>
                  <a:gd name="connsiteX164" fmla="*/ 999744 w 4194048"/>
                  <a:gd name="connsiteY164" fmla="*/ 4212336 h 4517136"/>
                  <a:gd name="connsiteX165" fmla="*/ 1054608 w 4194048"/>
                  <a:gd name="connsiteY165" fmla="*/ 4255008 h 4517136"/>
                  <a:gd name="connsiteX166" fmla="*/ 1133856 w 4194048"/>
                  <a:gd name="connsiteY166" fmla="*/ 4248912 h 4517136"/>
                  <a:gd name="connsiteX167" fmla="*/ 1200912 w 4194048"/>
                  <a:gd name="connsiteY167" fmla="*/ 4236720 h 4517136"/>
                  <a:gd name="connsiteX168" fmla="*/ 1298448 w 4194048"/>
                  <a:gd name="connsiteY168" fmla="*/ 4279392 h 4517136"/>
                  <a:gd name="connsiteX169" fmla="*/ 1365504 w 4194048"/>
                  <a:gd name="connsiteY169" fmla="*/ 4322064 h 4517136"/>
                  <a:gd name="connsiteX170" fmla="*/ 1365504 w 4194048"/>
                  <a:gd name="connsiteY170" fmla="*/ 4322064 h 4517136"/>
                  <a:gd name="connsiteX171" fmla="*/ 1402080 w 4194048"/>
                  <a:gd name="connsiteY171" fmla="*/ 4255008 h 4517136"/>
                  <a:gd name="connsiteX172" fmla="*/ 1341120 w 4194048"/>
                  <a:gd name="connsiteY172" fmla="*/ 4181856 h 4517136"/>
                  <a:gd name="connsiteX173" fmla="*/ 1310640 w 4194048"/>
                  <a:gd name="connsiteY173" fmla="*/ 4108704 h 4517136"/>
                  <a:gd name="connsiteX174" fmla="*/ 1316736 w 4194048"/>
                  <a:gd name="connsiteY174" fmla="*/ 4047744 h 4517136"/>
                  <a:gd name="connsiteX175" fmla="*/ 1377696 w 4194048"/>
                  <a:gd name="connsiteY175" fmla="*/ 4029456 h 4517136"/>
                  <a:gd name="connsiteX176" fmla="*/ 1432560 w 4194048"/>
                  <a:gd name="connsiteY176" fmla="*/ 4023360 h 4517136"/>
                  <a:gd name="connsiteX177" fmla="*/ 1438656 w 4194048"/>
                  <a:gd name="connsiteY177" fmla="*/ 3992880 h 4517136"/>
                  <a:gd name="connsiteX178" fmla="*/ 1389888 w 4194048"/>
                  <a:gd name="connsiteY178" fmla="*/ 3919728 h 4517136"/>
                  <a:gd name="connsiteX179" fmla="*/ 1377696 w 4194048"/>
                  <a:gd name="connsiteY179" fmla="*/ 3858768 h 4517136"/>
                  <a:gd name="connsiteX180" fmla="*/ 1463040 w 4194048"/>
                  <a:gd name="connsiteY180" fmla="*/ 3712464 h 4517136"/>
                  <a:gd name="connsiteX181" fmla="*/ 1444752 w 4194048"/>
                  <a:gd name="connsiteY181" fmla="*/ 3675888 h 4517136"/>
                  <a:gd name="connsiteX182" fmla="*/ 1395984 w 4194048"/>
                  <a:gd name="connsiteY182" fmla="*/ 3596640 h 4517136"/>
                  <a:gd name="connsiteX183" fmla="*/ 1395984 w 4194048"/>
                  <a:gd name="connsiteY183" fmla="*/ 3535680 h 4517136"/>
                  <a:gd name="connsiteX184" fmla="*/ 1426464 w 4194048"/>
                  <a:gd name="connsiteY184" fmla="*/ 3425952 h 4517136"/>
                  <a:gd name="connsiteX185" fmla="*/ 1487424 w 4194048"/>
                  <a:gd name="connsiteY185" fmla="*/ 3364992 h 4517136"/>
                  <a:gd name="connsiteX186" fmla="*/ 1536192 w 4194048"/>
                  <a:gd name="connsiteY186" fmla="*/ 3364992 h 4517136"/>
                  <a:gd name="connsiteX187" fmla="*/ 1603248 w 4194048"/>
                  <a:gd name="connsiteY187" fmla="*/ 3407664 h 4517136"/>
                  <a:gd name="connsiteX188" fmla="*/ 1633728 w 4194048"/>
                  <a:gd name="connsiteY188" fmla="*/ 3444240 h 4517136"/>
                  <a:gd name="connsiteX189" fmla="*/ 1694688 w 4194048"/>
                  <a:gd name="connsiteY189" fmla="*/ 3413760 h 4517136"/>
                  <a:gd name="connsiteX190" fmla="*/ 1719072 w 4194048"/>
                  <a:gd name="connsiteY190" fmla="*/ 3377184 h 4517136"/>
                  <a:gd name="connsiteX191" fmla="*/ 1706880 w 4194048"/>
                  <a:gd name="connsiteY191" fmla="*/ 3297936 h 4517136"/>
                  <a:gd name="connsiteX192" fmla="*/ 1706880 w 4194048"/>
                  <a:gd name="connsiteY192" fmla="*/ 3297936 h 4517136"/>
                  <a:gd name="connsiteX193" fmla="*/ 1706880 w 4194048"/>
                  <a:gd name="connsiteY193" fmla="*/ 3224784 h 4517136"/>
                  <a:gd name="connsiteX194" fmla="*/ 1767840 w 4194048"/>
                  <a:gd name="connsiteY194" fmla="*/ 3157728 h 4517136"/>
                  <a:gd name="connsiteX195" fmla="*/ 1865376 w 4194048"/>
                  <a:gd name="connsiteY195" fmla="*/ 3127248 h 4517136"/>
                  <a:gd name="connsiteX196" fmla="*/ 2083689 w 4194048"/>
                  <a:gd name="connsiteY196" fmla="*/ 3105150 h 4517136"/>
                  <a:gd name="connsiteX197" fmla="*/ 2182368 w 4194048"/>
                  <a:gd name="connsiteY197" fmla="*/ 3096768 h 4517136"/>
                  <a:gd name="connsiteX198" fmla="*/ 2249424 w 4194048"/>
                  <a:gd name="connsiteY198" fmla="*/ 3163824 h 4517136"/>
                  <a:gd name="connsiteX199" fmla="*/ 2292096 w 4194048"/>
                  <a:gd name="connsiteY199" fmla="*/ 3322320 h 4517136"/>
                  <a:gd name="connsiteX200" fmla="*/ 2310384 w 4194048"/>
                  <a:gd name="connsiteY200" fmla="*/ 3413760 h 4517136"/>
                  <a:gd name="connsiteX201" fmla="*/ 2334768 w 4194048"/>
                  <a:gd name="connsiteY201" fmla="*/ 3493008 h 4517136"/>
                  <a:gd name="connsiteX202" fmla="*/ 2292096 w 4194048"/>
                  <a:gd name="connsiteY202" fmla="*/ 3614928 h 4517136"/>
                  <a:gd name="connsiteX203" fmla="*/ 2237232 w 4194048"/>
                  <a:gd name="connsiteY203" fmla="*/ 3621024 h 4517136"/>
                  <a:gd name="connsiteX204" fmla="*/ 2182368 w 4194048"/>
                  <a:gd name="connsiteY204" fmla="*/ 3694176 h 4517136"/>
                  <a:gd name="connsiteX205" fmla="*/ 2231136 w 4194048"/>
                  <a:gd name="connsiteY205" fmla="*/ 3749040 h 4517136"/>
                  <a:gd name="connsiteX206" fmla="*/ 2200656 w 4194048"/>
                  <a:gd name="connsiteY206" fmla="*/ 3816096 h 4517136"/>
                  <a:gd name="connsiteX207" fmla="*/ 2157984 w 4194048"/>
                  <a:gd name="connsiteY207" fmla="*/ 3822192 h 4517136"/>
                  <a:gd name="connsiteX208" fmla="*/ 2109216 w 4194048"/>
                  <a:gd name="connsiteY208" fmla="*/ 3938016 h 4517136"/>
                  <a:gd name="connsiteX209" fmla="*/ 2090928 w 4194048"/>
                  <a:gd name="connsiteY209" fmla="*/ 4035552 h 4517136"/>
                  <a:gd name="connsiteX210" fmla="*/ 2048256 w 4194048"/>
                  <a:gd name="connsiteY210" fmla="*/ 4059936 h 4517136"/>
                  <a:gd name="connsiteX211" fmla="*/ 1969008 w 4194048"/>
                  <a:gd name="connsiteY211" fmla="*/ 4084320 h 4517136"/>
                  <a:gd name="connsiteX212" fmla="*/ 1914144 w 4194048"/>
                  <a:gd name="connsiteY212" fmla="*/ 4066032 h 4517136"/>
                  <a:gd name="connsiteX213" fmla="*/ 1877568 w 4194048"/>
                  <a:gd name="connsiteY213" fmla="*/ 4023360 h 4517136"/>
                  <a:gd name="connsiteX214" fmla="*/ 1877568 w 4194048"/>
                  <a:gd name="connsiteY214" fmla="*/ 4023360 h 4517136"/>
                  <a:gd name="connsiteX215" fmla="*/ 1786890 w 4194048"/>
                  <a:gd name="connsiteY215" fmla="*/ 4049268 h 4517136"/>
                  <a:gd name="connsiteX216" fmla="*/ 1792224 w 4194048"/>
                  <a:gd name="connsiteY216" fmla="*/ 4126992 h 4517136"/>
                  <a:gd name="connsiteX217" fmla="*/ 1822704 w 4194048"/>
                  <a:gd name="connsiteY217" fmla="*/ 4200144 h 4517136"/>
                  <a:gd name="connsiteX218" fmla="*/ 1834896 w 4194048"/>
                  <a:gd name="connsiteY218" fmla="*/ 4297680 h 4517136"/>
                  <a:gd name="connsiteX219" fmla="*/ 1840992 w 4194048"/>
                  <a:gd name="connsiteY219" fmla="*/ 4395216 h 4517136"/>
                  <a:gd name="connsiteX220" fmla="*/ 1956816 w 4194048"/>
                  <a:gd name="connsiteY220" fmla="*/ 4468368 h 4517136"/>
                  <a:gd name="connsiteX221" fmla="*/ 2087118 w 4194048"/>
                  <a:gd name="connsiteY221" fmla="*/ 4415028 h 4517136"/>
                  <a:gd name="connsiteX222" fmla="*/ 2133600 w 4194048"/>
                  <a:gd name="connsiteY222" fmla="*/ 4425696 h 4517136"/>
                  <a:gd name="connsiteX223" fmla="*/ 2249424 w 4194048"/>
                  <a:gd name="connsiteY223" fmla="*/ 4492752 h 4517136"/>
                  <a:gd name="connsiteX224" fmla="*/ 2334768 w 4194048"/>
                  <a:gd name="connsiteY224" fmla="*/ 4517136 h 4517136"/>
                  <a:gd name="connsiteX225" fmla="*/ 2383536 w 4194048"/>
                  <a:gd name="connsiteY225" fmla="*/ 4468368 h 4517136"/>
                  <a:gd name="connsiteX226" fmla="*/ 2493264 w 4194048"/>
                  <a:gd name="connsiteY226" fmla="*/ 4468368 h 4517136"/>
                  <a:gd name="connsiteX227" fmla="*/ 2541651 w 4194048"/>
                  <a:gd name="connsiteY227" fmla="*/ 4327017 h 4517136"/>
                  <a:gd name="connsiteX228" fmla="*/ 2602992 w 4194048"/>
                  <a:gd name="connsiteY228" fmla="*/ 4296156 h 4517136"/>
                  <a:gd name="connsiteX229" fmla="*/ 2723388 w 4194048"/>
                  <a:gd name="connsiteY229" fmla="*/ 4338066 h 4517136"/>
                  <a:gd name="connsiteX230" fmla="*/ 2821686 w 4194048"/>
                  <a:gd name="connsiteY230" fmla="*/ 4377690 h 4517136"/>
                  <a:gd name="connsiteX231" fmla="*/ 2893314 w 4194048"/>
                  <a:gd name="connsiteY231" fmla="*/ 4306824 h 4517136"/>
                  <a:gd name="connsiteX232" fmla="*/ 2962656 w 4194048"/>
                  <a:gd name="connsiteY232" fmla="*/ 4291584 h 4517136"/>
                  <a:gd name="connsiteX233" fmla="*/ 3011424 w 4194048"/>
                  <a:gd name="connsiteY233" fmla="*/ 4297680 h 4517136"/>
                  <a:gd name="connsiteX234" fmla="*/ 2993136 w 4194048"/>
                  <a:gd name="connsiteY234" fmla="*/ 4267200 h 4517136"/>
                  <a:gd name="connsiteX235" fmla="*/ 2944368 w 4194048"/>
                  <a:gd name="connsiteY235" fmla="*/ 4212336 h 4517136"/>
                  <a:gd name="connsiteX236" fmla="*/ 2962656 w 4194048"/>
                  <a:gd name="connsiteY236" fmla="*/ 4169664 h 4517136"/>
                  <a:gd name="connsiteX237" fmla="*/ 3090672 w 4194048"/>
                  <a:gd name="connsiteY237" fmla="*/ 4120896 h 4517136"/>
                  <a:gd name="connsiteX238" fmla="*/ 3176016 w 4194048"/>
                  <a:gd name="connsiteY238" fmla="*/ 4066032 h 4517136"/>
                  <a:gd name="connsiteX239" fmla="*/ 3261360 w 4194048"/>
                  <a:gd name="connsiteY239" fmla="*/ 4072128 h 4517136"/>
                  <a:gd name="connsiteX240" fmla="*/ 3407664 w 4194048"/>
                  <a:gd name="connsiteY240" fmla="*/ 4090416 h 4517136"/>
                  <a:gd name="connsiteX241" fmla="*/ 3486912 w 4194048"/>
                  <a:gd name="connsiteY241" fmla="*/ 4139184 h 4517136"/>
                  <a:gd name="connsiteX242" fmla="*/ 3480816 w 4194048"/>
                  <a:gd name="connsiteY242" fmla="*/ 4206240 h 4517136"/>
                  <a:gd name="connsiteX243" fmla="*/ 3480816 w 4194048"/>
                  <a:gd name="connsiteY243" fmla="*/ 4206240 h 4517136"/>
                  <a:gd name="connsiteX244" fmla="*/ 3488817 w 4194048"/>
                  <a:gd name="connsiteY244" fmla="*/ 4254627 h 4517136"/>
                  <a:gd name="connsiteX245" fmla="*/ 3553968 w 4194048"/>
                  <a:gd name="connsiteY245" fmla="*/ 4236720 h 4517136"/>
                  <a:gd name="connsiteX246" fmla="*/ 3645408 w 4194048"/>
                  <a:gd name="connsiteY246" fmla="*/ 4194048 h 4517136"/>
                  <a:gd name="connsiteX247" fmla="*/ 3718560 w 4194048"/>
                  <a:gd name="connsiteY247" fmla="*/ 4187952 h 4517136"/>
                  <a:gd name="connsiteX248" fmla="*/ 3835908 w 4194048"/>
                  <a:gd name="connsiteY248" fmla="*/ 4246245 h 4517136"/>
                  <a:gd name="connsiteX249" fmla="*/ 3895344 w 4194048"/>
                  <a:gd name="connsiteY249" fmla="*/ 4267200 h 4517136"/>
                  <a:gd name="connsiteX250" fmla="*/ 3913632 w 4194048"/>
                  <a:gd name="connsiteY250" fmla="*/ 4261104 h 4517136"/>
                  <a:gd name="connsiteX251" fmla="*/ 3913632 w 4194048"/>
                  <a:gd name="connsiteY251" fmla="*/ 4200144 h 4517136"/>
                  <a:gd name="connsiteX252" fmla="*/ 3968496 w 4194048"/>
                  <a:gd name="connsiteY252" fmla="*/ 4120896 h 4517136"/>
                  <a:gd name="connsiteX253" fmla="*/ 3980688 w 4194048"/>
                  <a:gd name="connsiteY253" fmla="*/ 4035552 h 4517136"/>
                  <a:gd name="connsiteX254" fmla="*/ 4023360 w 4194048"/>
                  <a:gd name="connsiteY254" fmla="*/ 3889248 h 4517136"/>
                  <a:gd name="connsiteX255" fmla="*/ 4059936 w 4194048"/>
                  <a:gd name="connsiteY255" fmla="*/ 3694176 h 4517136"/>
                  <a:gd name="connsiteX256" fmla="*/ 4102608 w 4194048"/>
                  <a:gd name="connsiteY256" fmla="*/ 3456432 h 4517136"/>
                  <a:gd name="connsiteX257" fmla="*/ 4145280 w 4194048"/>
                  <a:gd name="connsiteY257" fmla="*/ 3304032 h 4517136"/>
                  <a:gd name="connsiteX258" fmla="*/ 4175760 w 4194048"/>
                  <a:gd name="connsiteY258" fmla="*/ 3194304 h 4517136"/>
                  <a:gd name="connsiteX259" fmla="*/ 4194048 w 4194048"/>
                  <a:gd name="connsiteY259" fmla="*/ 3133344 h 4517136"/>
                  <a:gd name="connsiteX260" fmla="*/ 4175760 w 4194048"/>
                  <a:gd name="connsiteY260" fmla="*/ 3035808 h 4517136"/>
                  <a:gd name="connsiteX261" fmla="*/ 4163568 w 4194048"/>
                  <a:gd name="connsiteY261" fmla="*/ 2956560 h 4517136"/>
                  <a:gd name="connsiteX262" fmla="*/ 4139184 w 4194048"/>
                  <a:gd name="connsiteY262" fmla="*/ 2913888 h 4517136"/>
                  <a:gd name="connsiteX263" fmla="*/ 4096512 w 4194048"/>
                  <a:gd name="connsiteY263" fmla="*/ 2944368 h 4517136"/>
                  <a:gd name="connsiteX264" fmla="*/ 4059936 w 4194048"/>
                  <a:gd name="connsiteY264" fmla="*/ 3048000 h 4517136"/>
                  <a:gd name="connsiteX265" fmla="*/ 3998976 w 4194048"/>
                  <a:gd name="connsiteY265" fmla="*/ 3127248 h 4517136"/>
                  <a:gd name="connsiteX266" fmla="*/ 3925824 w 4194048"/>
                  <a:gd name="connsiteY266" fmla="*/ 3182112 h 4517136"/>
                  <a:gd name="connsiteX267" fmla="*/ 3858768 w 4194048"/>
                  <a:gd name="connsiteY267" fmla="*/ 3182112 h 4517136"/>
                  <a:gd name="connsiteX268" fmla="*/ 3822192 w 4194048"/>
                  <a:gd name="connsiteY268" fmla="*/ 3102864 h 4517136"/>
                  <a:gd name="connsiteX269" fmla="*/ 3834384 w 4194048"/>
                  <a:gd name="connsiteY269" fmla="*/ 2999232 h 4517136"/>
                  <a:gd name="connsiteX270" fmla="*/ 3852672 w 4194048"/>
                  <a:gd name="connsiteY270" fmla="*/ 2901696 h 4517136"/>
                  <a:gd name="connsiteX271" fmla="*/ 3779520 w 4194048"/>
                  <a:gd name="connsiteY271" fmla="*/ 2761488 h 4517136"/>
                  <a:gd name="connsiteX272" fmla="*/ 3718560 w 4194048"/>
                  <a:gd name="connsiteY272" fmla="*/ 2627376 h 4517136"/>
                  <a:gd name="connsiteX273" fmla="*/ 3742944 w 4194048"/>
                  <a:gd name="connsiteY273" fmla="*/ 2542032 h 4517136"/>
                  <a:gd name="connsiteX274" fmla="*/ 3742944 w 4194048"/>
                  <a:gd name="connsiteY274" fmla="*/ 2468880 h 4517136"/>
                  <a:gd name="connsiteX275" fmla="*/ 3725799 w 4194048"/>
                  <a:gd name="connsiteY275" fmla="*/ 2240661 h 4517136"/>
                  <a:gd name="connsiteX276" fmla="*/ 3749421 w 4194048"/>
                  <a:gd name="connsiteY276" fmla="*/ 2169033 h 4517136"/>
                  <a:gd name="connsiteX277" fmla="*/ 3834003 w 4194048"/>
                  <a:gd name="connsiteY277" fmla="*/ 2026539 h 4517136"/>
                  <a:gd name="connsiteX278" fmla="*/ 3879342 w 4194048"/>
                  <a:gd name="connsiteY278" fmla="*/ 1925574 h 4517136"/>
                  <a:gd name="connsiteX279" fmla="*/ 3880104 w 4194048"/>
                  <a:gd name="connsiteY279" fmla="*/ 1745361 h 4517136"/>
                  <a:gd name="connsiteX280" fmla="*/ 3895344 w 4194048"/>
                  <a:gd name="connsiteY280" fmla="*/ 1627632 h 4517136"/>
                  <a:gd name="connsiteX0" fmla="*/ 3895344 w 4194048"/>
                  <a:gd name="connsiteY0" fmla="*/ 1627632 h 4517136"/>
                  <a:gd name="connsiteX1" fmla="*/ 3858768 w 4194048"/>
                  <a:gd name="connsiteY1" fmla="*/ 1548384 h 4517136"/>
                  <a:gd name="connsiteX2" fmla="*/ 3852672 w 4194048"/>
                  <a:gd name="connsiteY2" fmla="*/ 1487424 h 4517136"/>
                  <a:gd name="connsiteX3" fmla="*/ 3828288 w 4194048"/>
                  <a:gd name="connsiteY3" fmla="*/ 1438656 h 4517136"/>
                  <a:gd name="connsiteX4" fmla="*/ 3785616 w 4194048"/>
                  <a:gd name="connsiteY4" fmla="*/ 1408176 h 4517136"/>
                  <a:gd name="connsiteX5" fmla="*/ 3749040 w 4194048"/>
                  <a:gd name="connsiteY5" fmla="*/ 1395984 h 4517136"/>
                  <a:gd name="connsiteX6" fmla="*/ 3706368 w 4194048"/>
                  <a:gd name="connsiteY6" fmla="*/ 1426464 h 4517136"/>
                  <a:gd name="connsiteX7" fmla="*/ 3706368 w 4194048"/>
                  <a:gd name="connsiteY7" fmla="*/ 1426464 h 4517136"/>
                  <a:gd name="connsiteX8" fmla="*/ 3535680 w 4194048"/>
                  <a:gd name="connsiteY8" fmla="*/ 1365504 h 4517136"/>
                  <a:gd name="connsiteX9" fmla="*/ 3499104 w 4194048"/>
                  <a:gd name="connsiteY9" fmla="*/ 1322832 h 4517136"/>
                  <a:gd name="connsiteX10" fmla="*/ 3511296 w 4194048"/>
                  <a:gd name="connsiteY10" fmla="*/ 1255776 h 4517136"/>
                  <a:gd name="connsiteX11" fmla="*/ 3480816 w 4194048"/>
                  <a:gd name="connsiteY11" fmla="*/ 1158240 h 4517136"/>
                  <a:gd name="connsiteX12" fmla="*/ 3450336 w 4194048"/>
                  <a:gd name="connsiteY12" fmla="*/ 1085088 h 4517136"/>
                  <a:gd name="connsiteX13" fmla="*/ 3462528 w 4194048"/>
                  <a:gd name="connsiteY13" fmla="*/ 1011936 h 4517136"/>
                  <a:gd name="connsiteX14" fmla="*/ 3505200 w 4194048"/>
                  <a:gd name="connsiteY14" fmla="*/ 957072 h 4517136"/>
                  <a:gd name="connsiteX15" fmla="*/ 3517392 w 4194048"/>
                  <a:gd name="connsiteY15" fmla="*/ 920496 h 4517136"/>
                  <a:gd name="connsiteX16" fmla="*/ 3517392 w 4194048"/>
                  <a:gd name="connsiteY16" fmla="*/ 920496 h 4517136"/>
                  <a:gd name="connsiteX17" fmla="*/ 3499104 w 4194048"/>
                  <a:gd name="connsiteY17" fmla="*/ 865632 h 4517136"/>
                  <a:gd name="connsiteX18" fmla="*/ 3505200 w 4194048"/>
                  <a:gd name="connsiteY18" fmla="*/ 816864 h 4517136"/>
                  <a:gd name="connsiteX19" fmla="*/ 3486912 w 4194048"/>
                  <a:gd name="connsiteY19" fmla="*/ 786384 h 4517136"/>
                  <a:gd name="connsiteX20" fmla="*/ 3438144 w 4194048"/>
                  <a:gd name="connsiteY20" fmla="*/ 804672 h 4517136"/>
                  <a:gd name="connsiteX21" fmla="*/ 3389376 w 4194048"/>
                  <a:gd name="connsiteY21" fmla="*/ 816864 h 4517136"/>
                  <a:gd name="connsiteX22" fmla="*/ 3291840 w 4194048"/>
                  <a:gd name="connsiteY22" fmla="*/ 786384 h 4517136"/>
                  <a:gd name="connsiteX23" fmla="*/ 3230880 w 4194048"/>
                  <a:gd name="connsiteY23" fmla="*/ 737616 h 4517136"/>
                  <a:gd name="connsiteX24" fmla="*/ 3206496 w 4194048"/>
                  <a:gd name="connsiteY24" fmla="*/ 664464 h 4517136"/>
                  <a:gd name="connsiteX25" fmla="*/ 3133344 w 4194048"/>
                  <a:gd name="connsiteY25" fmla="*/ 615696 h 4517136"/>
                  <a:gd name="connsiteX26" fmla="*/ 3072384 w 4194048"/>
                  <a:gd name="connsiteY26" fmla="*/ 548640 h 4517136"/>
                  <a:gd name="connsiteX27" fmla="*/ 3035808 w 4194048"/>
                  <a:gd name="connsiteY27" fmla="*/ 420624 h 4517136"/>
                  <a:gd name="connsiteX28" fmla="*/ 3037332 w 4194048"/>
                  <a:gd name="connsiteY28" fmla="*/ 353568 h 4517136"/>
                  <a:gd name="connsiteX29" fmla="*/ 3076194 w 4194048"/>
                  <a:gd name="connsiteY29" fmla="*/ 283845 h 4517136"/>
                  <a:gd name="connsiteX30" fmla="*/ 3115056 w 4194048"/>
                  <a:gd name="connsiteY30" fmla="*/ 249936 h 4517136"/>
                  <a:gd name="connsiteX31" fmla="*/ 3139440 w 4194048"/>
                  <a:gd name="connsiteY31" fmla="*/ 243840 h 4517136"/>
                  <a:gd name="connsiteX32" fmla="*/ 3212592 w 4194048"/>
                  <a:gd name="connsiteY32" fmla="*/ 268224 h 4517136"/>
                  <a:gd name="connsiteX33" fmla="*/ 3267456 w 4194048"/>
                  <a:gd name="connsiteY33" fmla="*/ 249936 h 4517136"/>
                  <a:gd name="connsiteX34" fmla="*/ 3273552 w 4194048"/>
                  <a:gd name="connsiteY34" fmla="*/ 219456 h 4517136"/>
                  <a:gd name="connsiteX35" fmla="*/ 3163824 w 4194048"/>
                  <a:gd name="connsiteY35" fmla="*/ 170688 h 4517136"/>
                  <a:gd name="connsiteX36" fmla="*/ 3115056 w 4194048"/>
                  <a:gd name="connsiteY36" fmla="*/ 146304 h 4517136"/>
                  <a:gd name="connsiteX37" fmla="*/ 3072384 w 4194048"/>
                  <a:gd name="connsiteY37" fmla="*/ 158496 h 4517136"/>
                  <a:gd name="connsiteX38" fmla="*/ 3035808 w 4194048"/>
                  <a:gd name="connsiteY38" fmla="*/ 207264 h 4517136"/>
                  <a:gd name="connsiteX39" fmla="*/ 2980944 w 4194048"/>
                  <a:gd name="connsiteY39" fmla="*/ 207264 h 4517136"/>
                  <a:gd name="connsiteX40" fmla="*/ 2822448 w 4194048"/>
                  <a:gd name="connsiteY40" fmla="*/ 176784 h 4517136"/>
                  <a:gd name="connsiteX41" fmla="*/ 2761488 w 4194048"/>
                  <a:gd name="connsiteY41" fmla="*/ 170688 h 4517136"/>
                  <a:gd name="connsiteX42" fmla="*/ 2700528 w 4194048"/>
                  <a:gd name="connsiteY42" fmla="*/ 152400 h 4517136"/>
                  <a:gd name="connsiteX43" fmla="*/ 2688336 w 4194048"/>
                  <a:gd name="connsiteY43" fmla="*/ 140208 h 4517136"/>
                  <a:gd name="connsiteX44" fmla="*/ 2651760 w 4194048"/>
                  <a:gd name="connsiteY44" fmla="*/ 182880 h 4517136"/>
                  <a:gd name="connsiteX45" fmla="*/ 2633472 w 4194048"/>
                  <a:gd name="connsiteY45" fmla="*/ 188976 h 4517136"/>
                  <a:gd name="connsiteX46" fmla="*/ 2572512 w 4194048"/>
                  <a:gd name="connsiteY46" fmla="*/ 195072 h 4517136"/>
                  <a:gd name="connsiteX47" fmla="*/ 2554224 w 4194048"/>
                  <a:gd name="connsiteY47" fmla="*/ 140208 h 4517136"/>
                  <a:gd name="connsiteX48" fmla="*/ 2535936 w 4194048"/>
                  <a:gd name="connsiteY48" fmla="*/ 97536 h 4517136"/>
                  <a:gd name="connsiteX49" fmla="*/ 2493264 w 4194048"/>
                  <a:gd name="connsiteY49" fmla="*/ 73152 h 4517136"/>
                  <a:gd name="connsiteX50" fmla="*/ 2468880 w 4194048"/>
                  <a:gd name="connsiteY50" fmla="*/ 36576 h 4517136"/>
                  <a:gd name="connsiteX51" fmla="*/ 2456688 w 4194048"/>
                  <a:gd name="connsiteY51" fmla="*/ 0 h 4517136"/>
                  <a:gd name="connsiteX52" fmla="*/ 2426208 w 4194048"/>
                  <a:gd name="connsiteY52" fmla="*/ 0 h 4517136"/>
                  <a:gd name="connsiteX53" fmla="*/ 2292096 w 4194048"/>
                  <a:gd name="connsiteY53" fmla="*/ 30480 h 4517136"/>
                  <a:gd name="connsiteX54" fmla="*/ 2292096 w 4194048"/>
                  <a:gd name="connsiteY54" fmla="*/ 60960 h 4517136"/>
                  <a:gd name="connsiteX55" fmla="*/ 2316480 w 4194048"/>
                  <a:gd name="connsiteY55" fmla="*/ 109728 h 4517136"/>
                  <a:gd name="connsiteX56" fmla="*/ 2328672 w 4194048"/>
                  <a:gd name="connsiteY56" fmla="*/ 164592 h 4517136"/>
                  <a:gd name="connsiteX57" fmla="*/ 2298192 w 4194048"/>
                  <a:gd name="connsiteY57" fmla="*/ 243840 h 4517136"/>
                  <a:gd name="connsiteX58" fmla="*/ 2261616 w 4194048"/>
                  <a:gd name="connsiteY58" fmla="*/ 286512 h 4517136"/>
                  <a:gd name="connsiteX59" fmla="*/ 2206752 w 4194048"/>
                  <a:gd name="connsiteY59" fmla="*/ 292608 h 4517136"/>
                  <a:gd name="connsiteX60" fmla="*/ 2072640 w 4194048"/>
                  <a:gd name="connsiteY60" fmla="*/ 243840 h 4517136"/>
                  <a:gd name="connsiteX61" fmla="*/ 2042160 w 4194048"/>
                  <a:gd name="connsiteY61" fmla="*/ 237744 h 4517136"/>
                  <a:gd name="connsiteX62" fmla="*/ 1999488 w 4194048"/>
                  <a:gd name="connsiteY62" fmla="*/ 262128 h 4517136"/>
                  <a:gd name="connsiteX63" fmla="*/ 1944624 w 4194048"/>
                  <a:gd name="connsiteY63" fmla="*/ 262128 h 4517136"/>
                  <a:gd name="connsiteX64" fmla="*/ 1908048 w 4194048"/>
                  <a:gd name="connsiteY64" fmla="*/ 316992 h 4517136"/>
                  <a:gd name="connsiteX65" fmla="*/ 1847088 w 4194048"/>
                  <a:gd name="connsiteY65" fmla="*/ 365760 h 4517136"/>
                  <a:gd name="connsiteX66" fmla="*/ 1749552 w 4194048"/>
                  <a:gd name="connsiteY66" fmla="*/ 414528 h 4517136"/>
                  <a:gd name="connsiteX67" fmla="*/ 1652016 w 4194048"/>
                  <a:gd name="connsiteY67" fmla="*/ 487680 h 4517136"/>
                  <a:gd name="connsiteX68" fmla="*/ 1578864 w 4194048"/>
                  <a:gd name="connsiteY68" fmla="*/ 530352 h 4517136"/>
                  <a:gd name="connsiteX69" fmla="*/ 1536192 w 4194048"/>
                  <a:gd name="connsiteY69" fmla="*/ 609600 h 4517136"/>
                  <a:gd name="connsiteX70" fmla="*/ 1524000 w 4194048"/>
                  <a:gd name="connsiteY70" fmla="*/ 672846 h 4517136"/>
                  <a:gd name="connsiteX71" fmla="*/ 1505712 w 4194048"/>
                  <a:gd name="connsiteY71" fmla="*/ 707517 h 4517136"/>
                  <a:gd name="connsiteX72" fmla="*/ 1536192 w 4194048"/>
                  <a:gd name="connsiteY72" fmla="*/ 731520 h 4517136"/>
                  <a:gd name="connsiteX73" fmla="*/ 1566672 w 4194048"/>
                  <a:gd name="connsiteY73" fmla="*/ 780288 h 4517136"/>
                  <a:gd name="connsiteX74" fmla="*/ 1554480 w 4194048"/>
                  <a:gd name="connsiteY74" fmla="*/ 847344 h 4517136"/>
                  <a:gd name="connsiteX75" fmla="*/ 1499616 w 4194048"/>
                  <a:gd name="connsiteY75" fmla="*/ 914400 h 4517136"/>
                  <a:gd name="connsiteX76" fmla="*/ 1420368 w 4194048"/>
                  <a:gd name="connsiteY76" fmla="*/ 950976 h 4517136"/>
                  <a:gd name="connsiteX77" fmla="*/ 1283970 w 4194048"/>
                  <a:gd name="connsiteY77" fmla="*/ 957834 h 4517136"/>
                  <a:gd name="connsiteX78" fmla="*/ 1207008 w 4194048"/>
                  <a:gd name="connsiteY78" fmla="*/ 963168 h 4517136"/>
                  <a:gd name="connsiteX79" fmla="*/ 1194816 w 4194048"/>
                  <a:gd name="connsiteY79" fmla="*/ 932688 h 4517136"/>
                  <a:gd name="connsiteX80" fmla="*/ 1200531 w 4194048"/>
                  <a:gd name="connsiteY80" fmla="*/ 877062 h 4517136"/>
                  <a:gd name="connsiteX81" fmla="*/ 1158240 w 4194048"/>
                  <a:gd name="connsiteY81" fmla="*/ 859536 h 4517136"/>
                  <a:gd name="connsiteX82" fmla="*/ 1103376 w 4194048"/>
                  <a:gd name="connsiteY82" fmla="*/ 822960 h 4517136"/>
                  <a:gd name="connsiteX83" fmla="*/ 1078992 w 4194048"/>
                  <a:gd name="connsiteY83" fmla="*/ 774192 h 4517136"/>
                  <a:gd name="connsiteX84" fmla="*/ 1030224 w 4194048"/>
                  <a:gd name="connsiteY84" fmla="*/ 780288 h 4517136"/>
                  <a:gd name="connsiteX85" fmla="*/ 999744 w 4194048"/>
                  <a:gd name="connsiteY85" fmla="*/ 822960 h 4517136"/>
                  <a:gd name="connsiteX86" fmla="*/ 987552 w 4194048"/>
                  <a:gd name="connsiteY86" fmla="*/ 871728 h 4517136"/>
                  <a:gd name="connsiteX87" fmla="*/ 969264 w 4194048"/>
                  <a:gd name="connsiteY87" fmla="*/ 920496 h 4517136"/>
                  <a:gd name="connsiteX88" fmla="*/ 926592 w 4194048"/>
                  <a:gd name="connsiteY88" fmla="*/ 926592 h 4517136"/>
                  <a:gd name="connsiteX89" fmla="*/ 829056 w 4194048"/>
                  <a:gd name="connsiteY89" fmla="*/ 914400 h 4517136"/>
                  <a:gd name="connsiteX90" fmla="*/ 755904 w 4194048"/>
                  <a:gd name="connsiteY90" fmla="*/ 877824 h 4517136"/>
                  <a:gd name="connsiteX91" fmla="*/ 731520 w 4194048"/>
                  <a:gd name="connsiteY91" fmla="*/ 902208 h 4517136"/>
                  <a:gd name="connsiteX92" fmla="*/ 713232 w 4194048"/>
                  <a:gd name="connsiteY92" fmla="*/ 932688 h 4517136"/>
                  <a:gd name="connsiteX93" fmla="*/ 694944 w 4194048"/>
                  <a:gd name="connsiteY93" fmla="*/ 932688 h 4517136"/>
                  <a:gd name="connsiteX94" fmla="*/ 640080 w 4194048"/>
                  <a:gd name="connsiteY94" fmla="*/ 926592 h 4517136"/>
                  <a:gd name="connsiteX95" fmla="*/ 597408 w 4194048"/>
                  <a:gd name="connsiteY95" fmla="*/ 1005840 h 4517136"/>
                  <a:gd name="connsiteX96" fmla="*/ 609600 w 4194048"/>
                  <a:gd name="connsiteY96" fmla="*/ 1054608 h 4517136"/>
                  <a:gd name="connsiteX97" fmla="*/ 658368 w 4194048"/>
                  <a:gd name="connsiteY97" fmla="*/ 1103376 h 4517136"/>
                  <a:gd name="connsiteX98" fmla="*/ 670560 w 4194048"/>
                  <a:gd name="connsiteY98" fmla="*/ 1176528 h 4517136"/>
                  <a:gd name="connsiteX99" fmla="*/ 670560 w 4194048"/>
                  <a:gd name="connsiteY99" fmla="*/ 1176528 h 4517136"/>
                  <a:gd name="connsiteX100" fmla="*/ 591312 w 4194048"/>
                  <a:gd name="connsiteY100" fmla="*/ 1225296 h 4517136"/>
                  <a:gd name="connsiteX101" fmla="*/ 505968 w 4194048"/>
                  <a:gd name="connsiteY101" fmla="*/ 1213104 h 4517136"/>
                  <a:gd name="connsiteX102" fmla="*/ 420624 w 4194048"/>
                  <a:gd name="connsiteY102" fmla="*/ 1176528 h 4517136"/>
                  <a:gd name="connsiteX103" fmla="*/ 390144 w 4194048"/>
                  <a:gd name="connsiteY103" fmla="*/ 1194816 h 4517136"/>
                  <a:gd name="connsiteX104" fmla="*/ 371856 w 4194048"/>
                  <a:gd name="connsiteY104" fmla="*/ 1255776 h 4517136"/>
                  <a:gd name="connsiteX105" fmla="*/ 329184 w 4194048"/>
                  <a:gd name="connsiteY105" fmla="*/ 1292352 h 4517136"/>
                  <a:gd name="connsiteX106" fmla="*/ 201168 w 4194048"/>
                  <a:gd name="connsiteY106" fmla="*/ 1304544 h 4517136"/>
                  <a:gd name="connsiteX107" fmla="*/ 188976 w 4194048"/>
                  <a:gd name="connsiteY107" fmla="*/ 1335024 h 4517136"/>
                  <a:gd name="connsiteX108" fmla="*/ 213360 w 4194048"/>
                  <a:gd name="connsiteY108" fmla="*/ 1402080 h 4517136"/>
                  <a:gd name="connsiteX109" fmla="*/ 207264 w 4194048"/>
                  <a:gd name="connsiteY109" fmla="*/ 1463040 h 4517136"/>
                  <a:gd name="connsiteX110" fmla="*/ 97536 w 4194048"/>
                  <a:gd name="connsiteY110" fmla="*/ 1493520 h 4517136"/>
                  <a:gd name="connsiteX111" fmla="*/ 36576 w 4194048"/>
                  <a:gd name="connsiteY111" fmla="*/ 1524000 h 4517136"/>
                  <a:gd name="connsiteX112" fmla="*/ 0 w 4194048"/>
                  <a:gd name="connsiteY112" fmla="*/ 1548384 h 4517136"/>
                  <a:gd name="connsiteX113" fmla="*/ 91440 w 4194048"/>
                  <a:gd name="connsiteY113" fmla="*/ 1591056 h 4517136"/>
                  <a:gd name="connsiteX114" fmla="*/ 170688 w 4194048"/>
                  <a:gd name="connsiteY114" fmla="*/ 1615440 h 4517136"/>
                  <a:gd name="connsiteX115" fmla="*/ 195072 w 4194048"/>
                  <a:gd name="connsiteY115" fmla="*/ 1658112 h 4517136"/>
                  <a:gd name="connsiteX116" fmla="*/ 231648 w 4194048"/>
                  <a:gd name="connsiteY116" fmla="*/ 1700784 h 4517136"/>
                  <a:gd name="connsiteX117" fmla="*/ 268224 w 4194048"/>
                  <a:gd name="connsiteY117" fmla="*/ 1755648 h 4517136"/>
                  <a:gd name="connsiteX118" fmla="*/ 237744 w 4194048"/>
                  <a:gd name="connsiteY118" fmla="*/ 1810512 h 4517136"/>
                  <a:gd name="connsiteX119" fmla="*/ 188976 w 4194048"/>
                  <a:gd name="connsiteY119" fmla="*/ 1840992 h 4517136"/>
                  <a:gd name="connsiteX120" fmla="*/ 207264 w 4194048"/>
                  <a:gd name="connsiteY120" fmla="*/ 1901952 h 4517136"/>
                  <a:gd name="connsiteX121" fmla="*/ 213360 w 4194048"/>
                  <a:gd name="connsiteY121" fmla="*/ 2011680 h 4517136"/>
                  <a:gd name="connsiteX122" fmla="*/ 207264 w 4194048"/>
                  <a:gd name="connsiteY122" fmla="*/ 2090928 h 4517136"/>
                  <a:gd name="connsiteX123" fmla="*/ 188976 w 4194048"/>
                  <a:gd name="connsiteY123" fmla="*/ 2139696 h 4517136"/>
                  <a:gd name="connsiteX124" fmla="*/ 219456 w 4194048"/>
                  <a:gd name="connsiteY124" fmla="*/ 2206752 h 4517136"/>
                  <a:gd name="connsiteX125" fmla="*/ 213360 w 4194048"/>
                  <a:gd name="connsiteY125" fmla="*/ 2273808 h 4517136"/>
                  <a:gd name="connsiteX126" fmla="*/ 146304 w 4194048"/>
                  <a:gd name="connsiteY126" fmla="*/ 2316480 h 4517136"/>
                  <a:gd name="connsiteX127" fmla="*/ 121920 w 4194048"/>
                  <a:gd name="connsiteY127" fmla="*/ 2353056 h 4517136"/>
                  <a:gd name="connsiteX128" fmla="*/ 115824 w 4194048"/>
                  <a:gd name="connsiteY128" fmla="*/ 2432304 h 4517136"/>
                  <a:gd name="connsiteX129" fmla="*/ 152400 w 4194048"/>
                  <a:gd name="connsiteY129" fmla="*/ 2456688 h 4517136"/>
                  <a:gd name="connsiteX130" fmla="*/ 176784 w 4194048"/>
                  <a:gd name="connsiteY130" fmla="*/ 2414016 h 4517136"/>
                  <a:gd name="connsiteX131" fmla="*/ 249936 w 4194048"/>
                  <a:gd name="connsiteY131" fmla="*/ 2426208 h 4517136"/>
                  <a:gd name="connsiteX132" fmla="*/ 365760 w 4194048"/>
                  <a:gd name="connsiteY132" fmla="*/ 2517648 h 4517136"/>
                  <a:gd name="connsiteX133" fmla="*/ 420624 w 4194048"/>
                  <a:gd name="connsiteY133" fmla="*/ 2511552 h 4517136"/>
                  <a:gd name="connsiteX134" fmla="*/ 493776 w 4194048"/>
                  <a:gd name="connsiteY134" fmla="*/ 2487168 h 4517136"/>
                  <a:gd name="connsiteX135" fmla="*/ 548640 w 4194048"/>
                  <a:gd name="connsiteY135" fmla="*/ 2474976 h 4517136"/>
                  <a:gd name="connsiteX136" fmla="*/ 579120 w 4194048"/>
                  <a:gd name="connsiteY136" fmla="*/ 2535936 h 4517136"/>
                  <a:gd name="connsiteX137" fmla="*/ 591312 w 4194048"/>
                  <a:gd name="connsiteY137" fmla="*/ 2602992 h 4517136"/>
                  <a:gd name="connsiteX138" fmla="*/ 633984 w 4194048"/>
                  <a:gd name="connsiteY138" fmla="*/ 2657856 h 4517136"/>
                  <a:gd name="connsiteX139" fmla="*/ 640080 w 4194048"/>
                  <a:gd name="connsiteY139" fmla="*/ 2724912 h 4517136"/>
                  <a:gd name="connsiteX140" fmla="*/ 591312 w 4194048"/>
                  <a:gd name="connsiteY140" fmla="*/ 2737104 h 4517136"/>
                  <a:gd name="connsiteX141" fmla="*/ 499872 w 4194048"/>
                  <a:gd name="connsiteY141" fmla="*/ 2718816 h 4517136"/>
                  <a:gd name="connsiteX142" fmla="*/ 475488 w 4194048"/>
                  <a:gd name="connsiteY142" fmla="*/ 2761488 h 4517136"/>
                  <a:gd name="connsiteX143" fmla="*/ 475488 w 4194048"/>
                  <a:gd name="connsiteY143" fmla="*/ 2761488 h 4517136"/>
                  <a:gd name="connsiteX144" fmla="*/ 493776 w 4194048"/>
                  <a:gd name="connsiteY144" fmla="*/ 2871216 h 4517136"/>
                  <a:gd name="connsiteX145" fmla="*/ 469392 w 4194048"/>
                  <a:gd name="connsiteY145" fmla="*/ 2926080 h 4517136"/>
                  <a:gd name="connsiteX146" fmla="*/ 402336 w 4194048"/>
                  <a:gd name="connsiteY146" fmla="*/ 2962656 h 4517136"/>
                  <a:gd name="connsiteX147" fmla="*/ 390144 w 4194048"/>
                  <a:gd name="connsiteY147" fmla="*/ 3054096 h 4517136"/>
                  <a:gd name="connsiteX148" fmla="*/ 347472 w 4194048"/>
                  <a:gd name="connsiteY148" fmla="*/ 3145536 h 4517136"/>
                  <a:gd name="connsiteX149" fmla="*/ 298704 w 4194048"/>
                  <a:gd name="connsiteY149" fmla="*/ 3176016 h 4517136"/>
                  <a:gd name="connsiteX150" fmla="*/ 249936 w 4194048"/>
                  <a:gd name="connsiteY150" fmla="*/ 3169920 h 4517136"/>
                  <a:gd name="connsiteX151" fmla="*/ 329184 w 4194048"/>
                  <a:gd name="connsiteY151" fmla="*/ 3291840 h 4517136"/>
                  <a:gd name="connsiteX152" fmla="*/ 359664 w 4194048"/>
                  <a:gd name="connsiteY152" fmla="*/ 3407664 h 4517136"/>
                  <a:gd name="connsiteX153" fmla="*/ 359664 w 4194048"/>
                  <a:gd name="connsiteY153" fmla="*/ 3444240 h 4517136"/>
                  <a:gd name="connsiteX154" fmla="*/ 323088 w 4194048"/>
                  <a:gd name="connsiteY154" fmla="*/ 3493008 h 4517136"/>
                  <a:gd name="connsiteX155" fmla="*/ 371856 w 4194048"/>
                  <a:gd name="connsiteY155" fmla="*/ 3596640 h 4517136"/>
                  <a:gd name="connsiteX156" fmla="*/ 432816 w 4194048"/>
                  <a:gd name="connsiteY156" fmla="*/ 3633216 h 4517136"/>
                  <a:gd name="connsiteX157" fmla="*/ 621792 w 4194048"/>
                  <a:gd name="connsiteY157" fmla="*/ 3675888 h 4517136"/>
                  <a:gd name="connsiteX158" fmla="*/ 786384 w 4194048"/>
                  <a:gd name="connsiteY158" fmla="*/ 3736848 h 4517136"/>
                  <a:gd name="connsiteX159" fmla="*/ 841248 w 4194048"/>
                  <a:gd name="connsiteY159" fmla="*/ 3803904 h 4517136"/>
                  <a:gd name="connsiteX160" fmla="*/ 914400 w 4194048"/>
                  <a:gd name="connsiteY160" fmla="*/ 3919728 h 4517136"/>
                  <a:gd name="connsiteX161" fmla="*/ 1011936 w 4194048"/>
                  <a:gd name="connsiteY161" fmla="*/ 3992880 h 4517136"/>
                  <a:gd name="connsiteX162" fmla="*/ 1024128 w 4194048"/>
                  <a:gd name="connsiteY162" fmla="*/ 4041648 h 4517136"/>
                  <a:gd name="connsiteX163" fmla="*/ 1018032 w 4194048"/>
                  <a:gd name="connsiteY163" fmla="*/ 4126992 h 4517136"/>
                  <a:gd name="connsiteX164" fmla="*/ 999744 w 4194048"/>
                  <a:gd name="connsiteY164" fmla="*/ 4212336 h 4517136"/>
                  <a:gd name="connsiteX165" fmla="*/ 1054608 w 4194048"/>
                  <a:gd name="connsiteY165" fmla="*/ 4255008 h 4517136"/>
                  <a:gd name="connsiteX166" fmla="*/ 1133856 w 4194048"/>
                  <a:gd name="connsiteY166" fmla="*/ 4248912 h 4517136"/>
                  <a:gd name="connsiteX167" fmla="*/ 1200912 w 4194048"/>
                  <a:gd name="connsiteY167" fmla="*/ 4236720 h 4517136"/>
                  <a:gd name="connsiteX168" fmla="*/ 1298448 w 4194048"/>
                  <a:gd name="connsiteY168" fmla="*/ 4279392 h 4517136"/>
                  <a:gd name="connsiteX169" fmla="*/ 1365504 w 4194048"/>
                  <a:gd name="connsiteY169" fmla="*/ 4322064 h 4517136"/>
                  <a:gd name="connsiteX170" fmla="*/ 1365504 w 4194048"/>
                  <a:gd name="connsiteY170" fmla="*/ 4322064 h 4517136"/>
                  <a:gd name="connsiteX171" fmla="*/ 1402080 w 4194048"/>
                  <a:gd name="connsiteY171" fmla="*/ 4255008 h 4517136"/>
                  <a:gd name="connsiteX172" fmla="*/ 1341120 w 4194048"/>
                  <a:gd name="connsiteY172" fmla="*/ 4181856 h 4517136"/>
                  <a:gd name="connsiteX173" fmla="*/ 1310640 w 4194048"/>
                  <a:gd name="connsiteY173" fmla="*/ 4108704 h 4517136"/>
                  <a:gd name="connsiteX174" fmla="*/ 1316736 w 4194048"/>
                  <a:gd name="connsiteY174" fmla="*/ 4047744 h 4517136"/>
                  <a:gd name="connsiteX175" fmla="*/ 1377696 w 4194048"/>
                  <a:gd name="connsiteY175" fmla="*/ 4029456 h 4517136"/>
                  <a:gd name="connsiteX176" fmla="*/ 1432560 w 4194048"/>
                  <a:gd name="connsiteY176" fmla="*/ 4023360 h 4517136"/>
                  <a:gd name="connsiteX177" fmla="*/ 1438656 w 4194048"/>
                  <a:gd name="connsiteY177" fmla="*/ 3992880 h 4517136"/>
                  <a:gd name="connsiteX178" fmla="*/ 1389888 w 4194048"/>
                  <a:gd name="connsiteY178" fmla="*/ 3919728 h 4517136"/>
                  <a:gd name="connsiteX179" fmla="*/ 1377696 w 4194048"/>
                  <a:gd name="connsiteY179" fmla="*/ 3858768 h 4517136"/>
                  <a:gd name="connsiteX180" fmla="*/ 1463040 w 4194048"/>
                  <a:gd name="connsiteY180" fmla="*/ 3712464 h 4517136"/>
                  <a:gd name="connsiteX181" fmla="*/ 1444752 w 4194048"/>
                  <a:gd name="connsiteY181" fmla="*/ 3675888 h 4517136"/>
                  <a:gd name="connsiteX182" fmla="*/ 1395984 w 4194048"/>
                  <a:gd name="connsiteY182" fmla="*/ 3596640 h 4517136"/>
                  <a:gd name="connsiteX183" fmla="*/ 1395984 w 4194048"/>
                  <a:gd name="connsiteY183" fmla="*/ 3535680 h 4517136"/>
                  <a:gd name="connsiteX184" fmla="*/ 1426464 w 4194048"/>
                  <a:gd name="connsiteY184" fmla="*/ 3425952 h 4517136"/>
                  <a:gd name="connsiteX185" fmla="*/ 1487424 w 4194048"/>
                  <a:gd name="connsiteY185" fmla="*/ 3364992 h 4517136"/>
                  <a:gd name="connsiteX186" fmla="*/ 1536192 w 4194048"/>
                  <a:gd name="connsiteY186" fmla="*/ 3364992 h 4517136"/>
                  <a:gd name="connsiteX187" fmla="*/ 1603248 w 4194048"/>
                  <a:gd name="connsiteY187" fmla="*/ 3407664 h 4517136"/>
                  <a:gd name="connsiteX188" fmla="*/ 1633728 w 4194048"/>
                  <a:gd name="connsiteY188" fmla="*/ 3444240 h 4517136"/>
                  <a:gd name="connsiteX189" fmla="*/ 1694688 w 4194048"/>
                  <a:gd name="connsiteY189" fmla="*/ 3413760 h 4517136"/>
                  <a:gd name="connsiteX190" fmla="*/ 1719072 w 4194048"/>
                  <a:gd name="connsiteY190" fmla="*/ 3377184 h 4517136"/>
                  <a:gd name="connsiteX191" fmla="*/ 1706880 w 4194048"/>
                  <a:gd name="connsiteY191" fmla="*/ 3297936 h 4517136"/>
                  <a:gd name="connsiteX192" fmla="*/ 1706880 w 4194048"/>
                  <a:gd name="connsiteY192" fmla="*/ 3297936 h 4517136"/>
                  <a:gd name="connsiteX193" fmla="*/ 1706880 w 4194048"/>
                  <a:gd name="connsiteY193" fmla="*/ 3224784 h 4517136"/>
                  <a:gd name="connsiteX194" fmla="*/ 1767840 w 4194048"/>
                  <a:gd name="connsiteY194" fmla="*/ 3157728 h 4517136"/>
                  <a:gd name="connsiteX195" fmla="*/ 1865376 w 4194048"/>
                  <a:gd name="connsiteY195" fmla="*/ 3127248 h 4517136"/>
                  <a:gd name="connsiteX196" fmla="*/ 2083689 w 4194048"/>
                  <a:gd name="connsiteY196" fmla="*/ 3105150 h 4517136"/>
                  <a:gd name="connsiteX197" fmla="*/ 2176653 w 4194048"/>
                  <a:gd name="connsiteY197" fmla="*/ 3106293 h 4517136"/>
                  <a:gd name="connsiteX198" fmla="*/ 2249424 w 4194048"/>
                  <a:gd name="connsiteY198" fmla="*/ 3163824 h 4517136"/>
                  <a:gd name="connsiteX199" fmla="*/ 2292096 w 4194048"/>
                  <a:gd name="connsiteY199" fmla="*/ 3322320 h 4517136"/>
                  <a:gd name="connsiteX200" fmla="*/ 2310384 w 4194048"/>
                  <a:gd name="connsiteY200" fmla="*/ 3413760 h 4517136"/>
                  <a:gd name="connsiteX201" fmla="*/ 2334768 w 4194048"/>
                  <a:gd name="connsiteY201" fmla="*/ 3493008 h 4517136"/>
                  <a:gd name="connsiteX202" fmla="*/ 2292096 w 4194048"/>
                  <a:gd name="connsiteY202" fmla="*/ 3614928 h 4517136"/>
                  <a:gd name="connsiteX203" fmla="*/ 2237232 w 4194048"/>
                  <a:gd name="connsiteY203" fmla="*/ 3621024 h 4517136"/>
                  <a:gd name="connsiteX204" fmla="*/ 2182368 w 4194048"/>
                  <a:gd name="connsiteY204" fmla="*/ 3694176 h 4517136"/>
                  <a:gd name="connsiteX205" fmla="*/ 2231136 w 4194048"/>
                  <a:gd name="connsiteY205" fmla="*/ 3749040 h 4517136"/>
                  <a:gd name="connsiteX206" fmla="*/ 2200656 w 4194048"/>
                  <a:gd name="connsiteY206" fmla="*/ 3816096 h 4517136"/>
                  <a:gd name="connsiteX207" fmla="*/ 2157984 w 4194048"/>
                  <a:gd name="connsiteY207" fmla="*/ 3822192 h 4517136"/>
                  <a:gd name="connsiteX208" fmla="*/ 2109216 w 4194048"/>
                  <a:gd name="connsiteY208" fmla="*/ 3938016 h 4517136"/>
                  <a:gd name="connsiteX209" fmla="*/ 2090928 w 4194048"/>
                  <a:gd name="connsiteY209" fmla="*/ 4035552 h 4517136"/>
                  <a:gd name="connsiteX210" fmla="*/ 2048256 w 4194048"/>
                  <a:gd name="connsiteY210" fmla="*/ 4059936 h 4517136"/>
                  <a:gd name="connsiteX211" fmla="*/ 1969008 w 4194048"/>
                  <a:gd name="connsiteY211" fmla="*/ 4084320 h 4517136"/>
                  <a:gd name="connsiteX212" fmla="*/ 1914144 w 4194048"/>
                  <a:gd name="connsiteY212" fmla="*/ 4066032 h 4517136"/>
                  <a:gd name="connsiteX213" fmla="*/ 1877568 w 4194048"/>
                  <a:gd name="connsiteY213" fmla="*/ 4023360 h 4517136"/>
                  <a:gd name="connsiteX214" fmla="*/ 1877568 w 4194048"/>
                  <a:gd name="connsiteY214" fmla="*/ 4023360 h 4517136"/>
                  <a:gd name="connsiteX215" fmla="*/ 1786890 w 4194048"/>
                  <a:gd name="connsiteY215" fmla="*/ 4049268 h 4517136"/>
                  <a:gd name="connsiteX216" fmla="*/ 1792224 w 4194048"/>
                  <a:gd name="connsiteY216" fmla="*/ 4126992 h 4517136"/>
                  <a:gd name="connsiteX217" fmla="*/ 1822704 w 4194048"/>
                  <a:gd name="connsiteY217" fmla="*/ 4200144 h 4517136"/>
                  <a:gd name="connsiteX218" fmla="*/ 1834896 w 4194048"/>
                  <a:gd name="connsiteY218" fmla="*/ 4297680 h 4517136"/>
                  <a:gd name="connsiteX219" fmla="*/ 1840992 w 4194048"/>
                  <a:gd name="connsiteY219" fmla="*/ 4395216 h 4517136"/>
                  <a:gd name="connsiteX220" fmla="*/ 1956816 w 4194048"/>
                  <a:gd name="connsiteY220" fmla="*/ 4468368 h 4517136"/>
                  <a:gd name="connsiteX221" fmla="*/ 2087118 w 4194048"/>
                  <a:gd name="connsiteY221" fmla="*/ 4415028 h 4517136"/>
                  <a:gd name="connsiteX222" fmla="*/ 2133600 w 4194048"/>
                  <a:gd name="connsiteY222" fmla="*/ 4425696 h 4517136"/>
                  <a:gd name="connsiteX223" fmla="*/ 2249424 w 4194048"/>
                  <a:gd name="connsiteY223" fmla="*/ 4492752 h 4517136"/>
                  <a:gd name="connsiteX224" fmla="*/ 2334768 w 4194048"/>
                  <a:gd name="connsiteY224" fmla="*/ 4517136 h 4517136"/>
                  <a:gd name="connsiteX225" fmla="*/ 2383536 w 4194048"/>
                  <a:gd name="connsiteY225" fmla="*/ 4468368 h 4517136"/>
                  <a:gd name="connsiteX226" fmla="*/ 2493264 w 4194048"/>
                  <a:gd name="connsiteY226" fmla="*/ 4468368 h 4517136"/>
                  <a:gd name="connsiteX227" fmla="*/ 2541651 w 4194048"/>
                  <a:gd name="connsiteY227" fmla="*/ 4327017 h 4517136"/>
                  <a:gd name="connsiteX228" fmla="*/ 2602992 w 4194048"/>
                  <a:gd name="connsiteY228" fmla="*/ 4296156 h 4517136"/>
                  <a:gd name="connsiteX229" fmla="*/ 2723388 w 4194048"/>
                  <a:gd name="connsiteY229" fmla="*/ 4338066 h 4517136"/>
                  <a:gd name="connsiteX230" fmla="*/ 2821686 w 4194048"/>
                  <a:gd name="connsiteY230" fmla="*/ 4377690 h 4517136"/>
                  <a:gd name="connsiteX231" fmla="*/ 2893314 w 4194048"/>
                  <a:gd name="connsiteY231" fmla="*/ 4306824 h 4517136"/>
                  <a:gd name="connsiteX232" fmla="*/ 2962656 w 4194048"/>
                  <a:gd name="connsiteY232" fmla="*/ 4291584 h 4517136"/>
                  <a:gd name="connsiteX233" fmla="*/ 3011424 w 4194048"/>
                  <a:gd name="connsiteY233" fmla="*/ 4297680 h 4517136"/>
                  <a:gd name="connsiteX234" fmla="*/ 2993136 w 4194048"/>
                  <a:gd name="connsiteY234" fmla="*/ 4267200 h 4517136"/>
                  <a:gd name="connsiteX235" fmla="*/ 2944368 w 4194048"/>
                  <a:gd name="connsiteY235" fmla="*/ 4212336 h 4517136"/>
                  <a:gd name="connsiteX236" fmla="*/ 2962656 w 4194048"/>
                  <a:gd name="connsiteY236" fmla="*/ 4169664 h 4517136"/>
                  <a:gd name="connsiteX237" fmla="*/ 3090672 w 4194048"/>
                  <a:gd name="connsiteY237" fmla="*/ 4120896 h 4517136"/>
                  <a:gd name="connsiteX238" fmla="*/ 3176016 w 4194048"/>
                  <a:gd name="connsiteY238" fmla="*/ 4066032 h 4517136"/>
                  <a:gd name="connsiteX239" fmla="*/ 3261360 w 4194048"/>
                  <a:gd name="connsiteY239" fmla="*/ 4072128 h 4517136"/>
                  <a:gd name="connsiteX240" fmla="*/ 3407664 w 4194048"/>
                  <a:gd name="connsiteY240" fmla="*/ 4090416 h 4517136"/>
                  <a:gd name="connsiteX241" fmla="*/ 3486912 w 4194048"/>
                  <a:gd name="connsiteY241" fmla="*/ 4139184 h 4517136"/>
                  <a:gd name="connsiteX242" fmla="*/ 3480816 w 4194048"/>
                  <a:gd name="connsiteY242" fmla="*/ 4206240 h 4517136"/>
                  <a:gd name="connsiteX243" fmla="*/ 3480816 w 4194048"/>
                  <a:gd name="connsiteY243" fmla="*/ 4206240 h 4517136"/>
                  <a:gd name="connsiteX244" fmla="*/ 3488817 w 4194048"/>
                  <a:gd name="connsiteY244" fmla="*/ 4254627 h 4517136"/>
                  <a:gd name="connsiteX245" fmla="*/ 3553968 w 4194048"/>
                  <a:gd name="connsiteY245" fmla="*/ 4236720 h 4517136"/>
                  <a:gd name="connsiteX246" fmla="*/ 3645408 w 4194048"/>
                  <a:gd name="connsiteY246" fmla="*/ 4194048 h 4517136"/>
                  <a:gd name="connsiteX247" fmla="*/ 3718560 w 4194048"/>
                  <a:gd name="connsiteY247" fmla="*/ 4187952 h 4517136"/>
                  <a:gd name="connsiteX248" fmla="*/ 3835908 w 4194048"/>
                  <a:gd name="connsiteY248" fmla="*/ 4246245 h 4517136"/>
                  <a:gd name="connsiteX249" fmla="*/ 3895344 w 4194048"/>
                  <a:gd name="connsiteY249" fmla="*/ 4267200 h 4517136"/>
                  <a:gd name="connsiteX250" fmla="*/ 3913632 w 4194048"/>
                  <a:gd name="connsiteY250" fmla="*/ 4261104 h 4517136"/>
                  <a:gd name="connsiteX251" fmla="*/ 3913632 w 4194048"/>
                  <a:gd name="connsiteY251" fmla="*/ 4200144 h 4517136"/>
                  <a:gd name="connsiteX252" fmla="*/ 3968496 w 4194048"/>
                  <a:gd name="connsiteY252" fmla="*/ 4120896 h 4517136"/>
                  <a:gd name="connsiteX253" fmla="*/ 3980688 w 4194048"/>
                  <a:gd name="connsiteY253" fmla="*/ 4035552 h 4517136"/>
                  <a:gd name="connsiteX254" fmla="*/ 4023360 w 4194048"/>
                  <a:gd name="connsiteY254" fmla="*/ 3889248 h 4517136"/>
                  <a:gd name="connsiteX255" fmla="*/ 4059936 w 4194048"/>
                  <a:gd name="connsiteY255" fmla="*/ 3694176 h 4517136"/>
                  <a:gd name="connsiteX256" fmla="*/ 4102608 w 4194048"/>
                  <a:gd name="connsiteY256" fmla="*/ 3456432 h 4517136"/>
                  <a:gd name="connsiteX257" fmla="*/ 4145280 w 4194048"/>
                  <a:gd name="connsiteY257" fmla="*/ 3304032 h 4517136"/>
                  <a:gd name="connsiteX258" fmla="*/ 4175760 w 4194048"/>
                  <a:gd name="connsiteY258" fmla="*/ 3194304 h 4517136"/>
                  <a:gd name="connsiteX259" fmla="*/ 4194048 w 4194048"/>
                  <a:gd name="connsiteY259" fmla="*/ 3133344 h 4517136"/>
                  <a:gd name="connsiteX260" fmla="*/ 4175760 w 4194048"/>
                  <a:gd name="connsiteY260" fmla="*/ 3035808 h 4517136"/>
                  <a:gd name="connsiteX261" fmla="*/ 4163568 w 4194048"/>
                  <a:gd name="connsiteY261" fmla="*/ 2956560 h 4517136"/>
                  <a:gd name="connsiteX262" fmla="*/ 4139184 w 4194048"/>
                  <a:gd name="connsiteY262" fmla="*/ 2913888 h 4517136"/>
                  <a:gd name="connsiteX263" fmla="*/ 4096512 w 4194048"/>
                  <a:gd name="connsiteY263" fmla="*/ 2944368 h 4517136"/>
                  <a:gd name="connsiteX264" fmla="*/ 4059936 w 4194048"/>
                  <a:gd name="connsiteY264" fmla="*/ 3048000 h 4517136"/>
                  <a:gd name="connsiteX265" fmla="*/ 3998976 w 4194048"/>
                  <a:gd name="connsiteY265" fmla="*/ 3127248 h 4517136"/>
                  <a:gd name="connsiteX266" fmla="*/ 3925824 w 4194048"/>
                  <a:gd name="connsiteY266" fmla="*/ 3182112 h 4517136"/>
                  <a:gd name="connsiteX267" fmla="*/ 3858768 w 4194048"/>
                  <a:gd name="connsiteY267" fmla="*/ 3182112 h 4517136"/>
                  <a:gd name="connsiteX268" fmla="*/ 3822192 w 4194048"/>
                  <a:gd name="connsiteY268" fmla="*/ 3102864 h 4517136"/>
                  <a:gd name="connsiteX269" fmla="*/ 3834384 w 4194048"/>
                  <a:gd name="connsiteY269" fmla="*/ 2999232 h 4517136"/>
                  <a:gd name="connsiteX270" fmla="*/ 3852672 w 4194048"/>
                  <a:gd name="connsiteY270" fmla="*/ 2901696 h 4517136"/>
                  <a:gd name="connsiteX271" fmla="*/ 3779520 w 4194048"/>
                  <a:gd name="connsiteY271" fmla="*/ 2761488 h 4517136"/>
                  <a:gd name="connsiteX272" fmla="*/ 3718560 w 4194048"/>
                  <a:gd name="connsiteY272" fmla="*/ 2627376 h 4517136"/>
                  <a:gd name="connsiteX273" fmla="*/ 3742944 w 4194048"/>
                  <a:gd name="connsiteY273" fmla="*/ 2542032 h 4517136"/>
                  <a:gd name="connsiteX274" fmla="*/ 3742944 w 4194048"/>
                  <a:gd name="connsiteY274" fmla="*/ 2468880 h 4517136"/>
                  <a:gd name="connsiteX275" fmla="*/ 3725799 w 4194048"/>
                  <a:gd name="connsiteY275" fmla="*/ 2240661 h 4517136"/>
                  <a:gd name="connsiteX276" fmla="*/ 3749421 w 4194048"/>
                  <a:gd name="connsiteY276" fmla="*/ 2169033 h 4517136"/>
                  <a:gd name="connsiteX277" fmla="*/ 3834003 w 4194048"/>
                  <a:gd name="connsiteY277" fmla="*/ 2026539 h 4517136"/>
                  <a:gd name="connsiteX278" fmla="*/ 3879342 w 4194048"/>
                  <a:gd name="connsiteY278" fmla="*/ 1925574 h 4517136"/>
                  <a:gd name="connsiteX279" fmla="*/ 3880104 w 4194048"/>
                  <a:gd name="connsiteY279" fmla="*/ 1745361 h 4517136"/>
                  <a:gd name="connsiteX280" fmla="*/ 3895344 w 4194048"/>
                  <a:gd name="connsiteY280" fmla="*/ 1627632 h 4517136"/>
                  <a:gd name="connsiteX0" fmla="*/ 3895344 w 4194048"/>
                  <a:gd name="connsiteY0" fmla="*/ 1627632 h 4517136"/>
                  <a:gd name="connsiteX1" fmla="*/ 3858768 w 4194048"/>
                  <a:gd name="connsiteY1" fmla="*/ 1548384 h 4517136"/>
                  <a:gd name="connsiteX2" fmla="*/ 3852672 w 4194048"/>
                  <a:gd name="connsiteY2" fmla="*/ 1487424 h 4517136"/>
                  <a:gd name="connsiteX3" fmla="*/ 3828288 w 4194048"/>
                  <a:gd name="connsiteY3" fmla="*/ 1438656 h 4517136"/>
                  <a:gd name="connsiteX4" fmla="*/ 3785616 w 4194048"/>
                  <a:gd name="connsiteY4" fmla="*/ 1408176 h 4517136"/>
                  <a:gd name="connsiteX5" fmla="*/ 3749040 w 4194048"/>
                  <a:gd name="connsiteY5" fmla="*/ 1395984 h 4517136"/>
                  <a:gd name="connsiteX6" fmla="*/ 3706368 w 4194048"/>
                  <a:gd name="connsiteY6" fmla="*/ 1426464 h 4517136"/>
                  <a:gd name="connsiteX7" fmla="*/ 3706368 w 4194048"/>
                  <a:gd name="connsiteY7" fmla="*/ 1426464 h 4517136"/>
                  <a:gd name="connsiteX8" fmla="*/ 3535680 w 4194048"/>
                  <a:gd name="connsiteY8" fmla="*/ 1365504 h 4517136"/>
                  <a:gd name="connsiteX9" fmla="*/ 3499104 w 4194048"/>
                  <a:gd name="connsiteY9" fmla="*/ 1322832 h 4517136"/>
                  <a:gd name="connsiteX10" fmla="*/ 3511296 w 4194048"/>
                  <a:gd name="connsiteY10" fmla="*/ 1255776 h 4517136"/>
                  <a:gd name="connsiteX11" fmla="*/ 3480816 w 4194048"/>
                  <a:gd name="connsiteY11" fmla="*/ 1158240 h 4517136"/>
                  <a:gd name="connsiteX12" fmla="*/ 3450336 w 4194048"/>
                  <a:gd name="connsiteY12" fmla="*/ 1085088 h 4517136"/>
                  <a:gd name="connsiteX13" fmla="*/ 3462528 w 4194048"/>
                  <a:gd name="connsiteY13" fmla="*/ 1011936 h 4517136"/>
                  <a:gd name="connsiteX14" fmla="*/ 3505200 w 4194048"/>
                  <a:gd name="connsiteY14" fmla="*/ 957072 h 4517136"/>
                  <a:gd name="connsiteX15" fmla="*/ 3517392 w 4194048"/>
                  <a:gd name="connsiteY15" fmla="*/ 920496 h 4517136"/>
                  <a:gd name="connsiteX16" fmla="*/ 3517392 w 4194048"/>
                  <a:gd name="connsiteY16" fmla="*/ 920496 h 4517136"/>
                  <a:gd name="connsiteX17" fmla="*/ 3499104 w 4194048"/>
                  <a:gd name="connsiteY17" fmla="*/ 865632 h 4517136"/>
                  <a:gd name="connsiteX18" fmla="*/ 3505200 w 4194048"/>
                  <a:gd name="connsiteY18" fmla="*/ 816864 h 4517136"/>
                  <a:gd name="connsiteX19" fmla="*/ 3486912 w 4194048"/>
                  <a:gd name="connsiteY19" fmla="*/ 786384 h 4517136"/>
                  <a:gd name="connsiteX20" fmla="*/ 3438144 w 4194048"/>
                  <a:gd name="connsiteY20" fmla="*/ 804672 h 4517136"/>
                  <a:gd name="connsiteX21" fmla="*/ 3389376 w 4194048"/>
                  <a:gd name="connsiteY21" fmla="*/ 816864 h 4517136"/>
                  <a:gd name="connsiteX22" fmla="*/ 3291840 w 4194048"/>
                  <a:gd name="connsiteY22" fmla="*/ 786384 h 4517136"/>
                  <a:gd name="connsiteX23" fmla="*/ 3230880 w 4194048"/>
                  <a:gd name="connsiteY23" fmla="*/ 737616 h 4517136"/>
                  <a:gd name="connsiteX24" fmla="*/ 3206496 w 4194048"/>
                  <a:gd name="connsiteY24" fmla="*/ 664464 h 4517136"/>
                  <a:gd name="connsiteX25" fmla="*/ 3133344 w 4194048"/>
                  <a:gd name="connsiteY25" fmla="*/ 615696 h 4517136"/>
                  <a:gd name="connsiteX26" fmla="*/ 3072384 w 4194048"/>
                  <a:gd name="connsiteY26" fmla="*/ 548640 h 4517136"/>
                  <a:gd name="connsiteX27" fmla="*/ 3035808 w 4194048"/>
                  <a:gd name="connsiteY27" fmla="*/ 420624 h 4517136"/>
                  <a:gd name="connsiteX28" fmla="*/ 3037332 w 4194048"/>
                  <a:gd name="connsiteY28" fmla="*/ 353568 h 4517136"/>
                  <a:gd name="connsiteX29" fmla="*/ 3076194 w 4194048"/>
                  <a:gd name="connsiteY29" fmla="*/ 283845 h 4517136"/>
                  <a:gd name="connsiteX30" fmla="*/ 3115056 w 4194048"/>
                  <a:gd name="connsiteY30" fmla="*/ 249936 h 4517136"/>
                  <a:gd name="connsiteX31" fmla="*/ 3139440 w 4194048"/>
                  <a:gd name="connsiteY31" fmla="*/ 243840 h 4517136"/>
                  <a:gd name="connsiteX32" fmla="*/ 3212592 w 4194048"/>
                  <a:gd name="connsiteY32" fmla="*/ 268224 h 4517136"/>
                  <a:gd name="connsiteX33" fmla="*/ 3267456 w 4194048"/>
                  <a:gd name="connsiteY33" fmla="*/ 249936 h 4517136"/>
                  <a:gd name="connsiteX34" fmla="*/ 3273552 w 4194048"/>
                  <a:gd name="connsiteY34" fmla="*/ 219456 h 4517136"/>
                  <a:gd name="connsiteX35" fmla="*/ 3163824 w 4194048"/>
                  <a:gd name="connsiteY35" fmla="*/ 170688 h 4517136"/>
                  <a:gd name="connsiteX36" fmla="*/ 3115056 w 4194048"/>
                  <a:gd name="connsiteY36" fmla="*/ 146304 h 4517136"/>
                  <a:gd name="connsiteX37" fmla="*/ 3072384 w 4194048"/>
                  <a:gd name="connsiteY37" fmla="*/ 158496 h 4517136"/>
                  <a:gd name="connsiteX38" fmla="*/ 3035808 w 4194048"/>
                  <a:gd name="connsiteY38" fmla="*/ 207264 h 4517136"/>
                  <a:gd name="connsiteX39" fmla="*/ 2980944 w 4194048"/>
                  <a:gd name="connsiteY39" fmla="*/ 207264 h 4517136"/>
                  <a:gd name="connsiteX40" fmla="*/ 2822448 w 4194048"/>
                  <a:gd name="connsiteY40" fmla="*/ 176784 h 4517136"/>
                  <a:gd name="connsiteX41" fmla="*/ 2761488 w 4194048"/>
                  <a:gd name="connsiteY41" fmla="*/ 170688 h 4517136"/>
                  <a:gd name="connsiteX42" fmla="*/ 2700528 w 4194048"/>
                  <a:gd name="connsiteY42" fmla="*/ 152400 h 4517136"/>
                  <a:gd name="connsiteX43" fmla="*/ 2688336 w 4194048"/>
                  <a:gd name="connsiteY43" fmla="*/ 140208 h 4517136"/>
                  <a:gd name="connsiteX44" fmla="*/ 2651760 w 4194048"/>
                  <a:gd name="connsiteY44" fmla="*/ 182880 h 4517136"/>
                  <a:gd name="connsiteX45" fmla="*/ 2633472 w 4194048"/>
                  <a:gd name="connsiteY45" fmla="*/ 188976 h 4517136"/>
                  <a:gd name="connsiteX46" fmla="*/ 2572512 w 4194048"/>
                  <a:gd name="connsiteY46" fmla="*/ 195072 h 4517136"/>
                  <a:gd name="connsiteX47" fmla="*/ 2554224 w 4194048"/>
                  <a:gd name="connsiteY47" fmla="*/ 140208 h 4517136"/>
                  <a:gd name="connsiteX48" fmla="*/ 2535936 w 4194048"/>
                  <a:gd name="connsiteY48" fmla="*/ 97536 h 4517136"/>
                  <a:gd name="connsiteX49" fmla="*/ 2493264 w 4194048"/>
                  <a:gd name="connsiteY49" fmla="*/ 73152 h 4517136"/>
                  <a:gd name="connsiteX50" fmla="*/ 2468880 w 4194048"/>
                  <a:gd name="connsiteY50" fmla="*/ 36576 h 4517136"/>
                  <a:gd name="connsiteX51" fmla="*/ 2456688 w 4194048"/>
                  <a:gd name="connsiteY51" fmla="*/ 0 h 4517136"/>
                  <a:gd name="connsiteX52" fmla="*/ 2426208 w 4194048"/>
                  <a:gd name="connsiteY52" fmla="*/ 0 h 4517136"/>
                  <a:gd name="connsiteX53" fmla="*/ 2292096 w 4194048"/>
                  <a:gd name="connsiteY53" fmla="*/ 30480 h 4517136"/>
                  <a:gd name="connsiteX54" fmla="*/ 2292096 w 4194048"/>
                  <a:gd name="connsiteY54" fmla="*/ 60960 h 4517136"/>
                  <a:gd name="connsiteX55" fmla="*/ 2316480 w 4194048"/>
                  <a:gd name="connsiteY55" fmla="*/ 109728 h 4517136"/>
                  <a:gd name="connsiteX56" fmla="*/ 2328672 w 4194048"/>
                  <a:gd name="connsiteY56" fmla="*/ 164592 h 4517136"/>
                  <a:gd name="connsiteX57" fmla="*/ 2298192 w 4194048"/>
                  <a:gd name="connsiteY57" fmla="*/ 243840 h 4517136"/>
                  <a:gd name="connsiteX58" fmla="*/ 2261616 w 4194048"/>
                  <a:gd name="connsiteY58" fmla="*/ 286512 h 4517136"/>
                  <a:gd name="connsiteX59" fmla="*/ 2206752 w 4194048"/>
                  <a:gd name="connsiteY59" fmla="*/ 292608 h 4517136"/>
                  <a:gd name="connsiteX60" fmla="*/ 2072640 w 4194048"/>
                  <a:gd name="connsiteY60" fmla="*/ 243840 h 4517136"/>
                  <a:gd name="connsiteX61" fmla="*/ 2042160 w 4194048"/>
                  <a:gd name="connsiteY61" fmla="*/ 237744 h 4517136"/>
                  <a:gd name="connsiteX62" fmla="*/ 1999488 w 4194048"/>
                  <a:gd name="connsiteY62" fmla="*/ 262128 h 4517136"/>
                  <a:gd name="connsiteX63" fmla="*/ 1944624 w 4194048"/>
                  <a:gd name="connsiteY63" fmla="*/ 262128 h 4517136"/>
                  <a:gd name="connsiteX64" fmla="*/ 1908048 w 4194048"/>
                  <a:gd name="connsiteY64" fmla="*/ 316992 h 4517136"/>
                  <a:gd name="connsiteX65" fmla="*/ 1847088 w 4194048"/>
                  <a:gd name="connsiteY65" fmla="*/ 365760 h 4517136"/>
                  <a:gd name="connsiteX66" fmla="*/ 1749552 w 4194048"/>
                  <a:gd name="connsiteY66" fmla="*/ 414528 h 4517136"/>
                  <a:gd name="connsiteX67" fmla="*/ 1652016 w 4194048"/>
                  <a:gd name="connsiteY67" fmla="*/ 487680 h 4517136"/>
                  <a:gd name="connsiteX68" fmla="*/ 1578864 w 4194048"/>
                  <a:gd name="connsiteY68" fmla="*/ 530352 h 4517136"/>
                  <a:gd name="connsiteX69" fmla="*/ 1536192 w 4194048"/>
                  <a:gd name="connsiteY69" fmla="*/ 609600 h 4517136"/>
                  <a:gd name="connsiteX70" fmla="*/ 1524000 w 4194048"/>
                  <a:gd name="connsiteY70" fmla="*/ 672846 h 4517136"/>
                  <a:gd name="connsiteX71" fmla="*/ 1505712 w 4194048"/>
                  <a:gd name="connsiteY71" fmla="*/ 707517 h 4517136"/>
                  <a:gd name="connsiteX72" fmla="*/ 1536192 w 4194048"/>
                  <a:gd name="connsiteY72" fmla="*/ 731520 h 4517136"/>
                  <a:gd name="connsiteX73" fmla="*/ 1566672 w 4194048"/>
                  <a:gd name="connsiteY73" fmla="*/ 780288 h 4517136"/>
                  <a:gd name="connsiteX74" fmla="*/ 1554480 w 4194048"/>
                  <a:gd name="connsiteY74" fmla="*/ 847344 h 4517136"/>
                  <a:gd name="connsiteX75" fmla="*/ 1499616 w 4194048"/>
                  <a:gd name="connsiteY75" fmla="*/ 914400 h 4517136"/>
                  <a:gd name="connsiteX76" fmla="*/ 1420368 w 4194048"/>
                  <a:gd name="connsiteY76" fmla="*/ 950976 h 4517136"/>
                  <a:gd name="connsiteX77" fmla="*/ 1283970 w 4194048"/>
                  <a:gd name="connsiteY77" fmla="*/ 957834 h 4517136"/>
                  <a:gd name="connsiteX78" fmla="*/ 1207008 w 4194048"/>
                  <a:gd name="connsiteY78" fmla="*/ 963168 h 4517136"/>
                  <a:gd name="connsiteX79" fmla="*/ 1194816 w 4194048"/>
                  <a:gd name="connsiteY79" fmla="*/ 932688 h 4517136"/>
                  <a:gd name="connsiteX80" fmla="*/ 1200531 w 4194048"/>
                  <a:gd name="connsiteY80" fmla="*/ 877062 h 4517136"/>
                  <a:gd name="connsiteX81" fmla="*/ 1158240 w 4194048"/>
                  <a:gd name="connsiteY81" fmla="*/ 859536 h 4517136"/>
                  <a:gd name="connsiteX82" fmla="*/ 1103376 w 4194048"/>
                  <a:gd name="connsiteY82" fmla="*/ 822960 h 4517136"/>
                  <a:gd name="connsiteX83" fmla="*/ 1078992 w 4194048"/>
                  <a:gd name="connsiteY83" fmla="*/ 774192 h 4517136"/>
                  <a:gd name="connsiteX84" fmla="*/ 1030224 w 4194048"/>
                  <a:gd name="connsiteY84" fmla="*/ 780288 h 4517136"/>
                  <a:gd name="connsiteX85" fmla="*/ 999744 w 4194048"/>
                  <a:gd name="connsiteY85" fmla="*/ 822960 h 4517136"/>
                  <a:gd name="connsiteX86" fmla="*/ 987552 w 4194048"/>
                  <a:gd name="connsiteY86" fmla="*/ 871728 h 4517136"/>
                  <a:gd name="connsiteX87" fmla="*/ 969264 w 4194048"/>
                  <a:gd name="connsiteY87" fmla="*/ 920496 h 4517136"/>
                  <a:gd name="connsiteX88" fmla="*/ 926592 w 4194048"/>
                  <a:gd name="connsiteY88" fmla="*/ 926592 h 4517136"/>
                  <a:gd name="connsiteX89" fmla="*/ 829056 w 4194048"/>
                  <a:gd name="connsiteY89" fmla="*/ 914400 h 4517136"/>
                  <a:gd name="connsiteX90" fmla="*/ 755904 w 4194048"/>
                  <a:gd name="connsiteY90" fmla="*/ 877824 h 4517136"/>
                  <a:gd name="connsiteX91" fmla="*/ 731520 w 4194048"/>
                  <a:gd name="connsiteY91" fmla="*/ 902208 h 4517136"/>
                  <a:gd name="connsiteX92" fmla="*/ 713232 w 4194048"/>
                  <a:gd name="connsiteY92" fmla="*/ 932688 h 4517136"/>
                  <a:gd name="connsiteX93" fmla="*/ 694944 w 4194048"/>
                  <a:gd name="connsiteY93" fmla="*/ 932688 h 4517136"/>
                  <a:gd name="connsiteX94" fmla="*/ 640080 w 4194048"/>
                  <a:gd name="connsiteY94" fmla="*/ 926592 h 4517136"/>
                  <a:gd name="connsiteX95" fmla="*/ 597408 w 4194048"/>
                  <a:gd name="connsiteY95" fmla="*/ 1005840 h 4517136"/>
                  <a:gd name="connsiteX96" fmla="*/ 609600 w 4194048"/>
                  <a:gd name="connsiteY96" fmla="*/ 1054608 h 4517136"/>
                  <a:gd name="connsiteX97" fmla="*/ 658368 w 4194048"/>
                  <a:gd name="connsiteY97" fmla="*/ 1103376 h 4517136"/>
                  <a:gd name="connsiteX98" fmla="*/ 670560 w 4194048"/>
                  <a:gd name="connsiteY98" fmla="*/ 1176528 h 4517136"/>
                  <a:gd name="connsiteX99" fmla="*/ 670560 w 4194048"/>
                  <a:gd name="connsiteY99" fmla="*/ 1176528 h 4517136"/>
                  <a:gd name="connsiteX100" fmla="*/ 591312 w 4194048"/>
                  <a:gd name="connsiteY100" fmla="*/ 1225296 h 4517136"/>
                  <a:gd name="connsiteX101" fmla="*/ 505968 w 4194048"/>
                  <a:gd name="connsiteY101" fmla="*/ 1213104 h 4517136"/>
                  <a:gd name="connsiteX102" fmla="*/ 420624 w 4194048"/>
                  <a:gd name="connsiteY102" fmla="*/ 1176528 h 4517136"/>
                  <a:gd name="connsiteX103" fmla="*/ 390144 w 4194048"/>
                  <a:gd name="connsiteY103" fmla="*/ 1194816 h 4517136"/>
                  <a:gd name="connsiteX104" fmla="*/ 371856 w 4194048"/>
                  <a:gd name="connsiteY104" fmla="*/ 1255776 h 4517136"/>
                  <a:gd name="connsiteX105" fmla="*/ 329184 w 4194048"/>
                  <a:gd name="connsiteY105" fmla="*/ 1292352 h 4517136"/>
                  <a:gd name="connsiteX106" fmla="*/ 201168 w 4194048"/>
                  <a:gd name="connsiteY106" fmla="*/ 1304544 h 4517136"/>
                  <a:gd name="connsiteX107" fmla="*/ 188976 w 4194048"/>
                  <a:gd name="connsiteY107" fmla="*/ 1335024 h 4517136"/>
                  <a:gd name="connsiteX108" fmla="*/ 213360 w 4194048"/>
                  <a:gd name="connsiteY108" fmla="*/ 1402080 h 4517136"/>
                  <a:gd name="connsiteX109" fmla="*/ 207264 w 4194048"/>
                  <a:gd name="connsiteY109" fmla="*/ 1463040 h 4517136"/>
                  <a:gd name="connsiteX110" fmla="*/ 97536 w 4194048"/>
                  <a:gd name="connsiteY110" fmla="*/ 1493520 h 4517136"/>
                  <a:gd name="connsiteX111" fmla="*/ 36576 w 4194048"/>
                  <a:gd name="connsiteY111" fmla="*/ 1524000 h 4517136"/>
                  <a:gd name="connsiteX112" fmla="*/ 0 w 4194048"/>
                  <a:gd name="connsiteY112" fmla="*/ 1548384 h 4517136"/>
                  <a:gd name="connsiteX113" fmla="*/ 91440 w 4194048"/>
                  <a:gd name="connsiteY113" fmla="*/ 1591056 h 4517136"/>
                  <a:gd name="connsiteX114" fmla="*/ 170688 w 4194048"/>
                  <a:gd name="connsiteY114" fmla="*/ 1615440 h 4517136"/>
                  <a:gd name="connsiteX115" fmla="*/ 195072 w 4194048"/>
                  <a:gd name="connsiteY115" fmla="*/ 1658112 h 4517136"/>
                  <a:gd name="connsiteX116" fmla="*/ 231648 w 4194048"/>
                  <a:gd name="connsiteY116" fmla="*/ 1700784 h 4517136"/>
                  <a:gd name="connsiteX117" fmla="*/ 268224 w 4194048"/>
                  <a:gd name="connsiteY117" fmla="*/ 1755648 h 4517136"/>
                  <a:gd name="connsiteX118" fmla="*/ 237744 w 4194048"/>
                  <a:gd name="connsiteY118" fmla="*/ 1810512 h 4517136"/>
                  <a:gd name="connsiteX119" fmla="*/ 188976 w 4194048"/>
                  <a:gd name="connsiteY119" fmla="*/ 1840992 h 4517136"/>
                  <a:gd name="connsiteX120" fmla="*/ 207264 w 4194048"/>
                  <a:gd name="connsiteY120" fmla="*/ 1901952 h 4517136"/>
                  <a:gd name="connsiteX121" fmla="*/ 213360 w 4194048"/>
                  <a:gd name="connsiteY121" fmla="*/ 2011680 h 4517136"/>
                  <a:gd name="connsiteX122" fmla="*/ 207264 w 4194048"/>
                  <a:gd name="connsiteY122" fmla="*/ 2090928 h 4517136"/>
                  <a:gd name="connsiteX123" fmla="*/ 188976 w 4194048"/>
                  <a:gd name="connsiteY123" fmla="*/ 2139696 h 4517136"/>
                  <a:gd name="connsiteX124" fmla="*/ 219456 w 4194048"/>
                  <a:gd name="connsiteY124" fmla="*/ 2206752 h 4517136"/>
                  <a:gd name="connsiteX125" fmla="*/ 213360 w 4194048"/>
                  <a:gd name="connsiteY125" fmla="*/ 2273808 h 4517136"/>
                  <a:gd name="connsiteX126" fmla="*/ 146304 w 4194048"/>
                  <a:gd name="connsiteY126" fmla="*/ 2316480 h 4517136"/>
                  <a:gd name="connsiteX127" fmla="*/ 121920 w 4194048"/>
                  <a:gd name="connsiteY127" fmla="*/ 2353056 h 4517136"/>
                  <a:gd name="connsiteX128" fmla="*/ 115824 w 4194048"/>
                  <a:gd name="connsiteY128" fmla="*/ 2432304 h 4517136"/>
                  <a:gd name="connsiteX129" fmla="*/ 152400 w 4194048"/>
                  <a:gd name="connsiteY129" fmla="*/ 2456688 h 4517136"/>
                  <a:gd name="connsiteX130" fmla="*/ 176784 w 4194048"/>
                  <a:gd name="connsiteY130" fmla="*/ 2414016 h 4517136"/>
                  <a:gd name="connsiteX131" fmla="*/ 249936 w 4194048"/>
                  <a:gd name="connsiteY131" fmla="*/ 2426208 h 4517136"/>
                  <a:gd name="connsiteX132" fmla="*/ 365760 w 4194048"/>
                  <a:gd name="connsiteY132" fmla="*/ 2517648 h 4517136"/>
                  <a:gd name="connsiteX133" fmla="*/ 420624 w 4194048"/>
                  <a:gd name="connsiteY133" fmla="*/ 2511552 h 4517136"/>
                  <a:gd name="connsiteX134" fmla="*/ 493776 w 4194048"/>
                  <a:gd name="connsiteY134" fmla="*/ 2487168 h 4517136"/>
                  <a:gd name="connsiteX135" fmla="*/ 548640 w 4194048"/>
                  <a:gd name="connsiteY135" fmla="*/ 2474976 h 4517136"/>
                  <a:gd name="connsiteX136" fmla="*/ 579120 w 4194048"/>
                  <a:gd name="connsiteY136" fmla="*/ 2535936 h 4517136"/>
                  <a:gd name="connsiteX137" fmla="*/ 591312 w 4194048"/>
                  <a:gd name="connsiteY137" fmla="*/ 2602992 h 4517136"/>
                  <a:gd name="connsiteX138" fmla="*/ 633984 w 4194048"/>
                  <a:gd name="connsiteY138" fmla="*/ 2657856 h 4517136"/>
                  <a:gd name="connsiteX139" fmla="*/ 640080 w 4194048"/>
                  <a:gd name="connsiteY139" fmla="*/ 2724912 h 4517136"/>
                  <a:gd name="connsiteX140" fmla="*/ 591312 w 4194048"/>
                  <a:gd name="connsiteY140" fmla="*/ 2737104 h 4517136"/>
                  <a:gd name="connsiteX141" fmla="*/ 499872 w 4194048"/>
                  <a:gd name="connsiteY141" fmla="*/ 2718816 h 4517136"/>
                  <a:gd name="connsiteX142" fmla="*/ 475488 w 4194048"/>
                  <a:gd name="connsiteY142" fmla="*/ 2761488 h 4517136"/>
                  <a:gd name="connsiteX143" fmla="*/ 475488 w 4194048"/>
                  <a:gd name="connsiteY143" fmla="*/ 2761488 h 4517136"/>
                  <a:gd name="connsiteX144" fmla="*/ 493776 w 4194048"/>
                  <a:gd name="connsiteY144" fmla="*/ 2871216 h 4517136"/>
                  <a:gd name="connsiteX145" fmla="*/ 469392 w 4194048"/>
                  <a:gd name="connsiteY145" fmla="*/ 2926080 h 4517136"/>
                  <a:gd name="connsiteX146" fmla="*/ 402336 w 4194048"/>
                  <a:gd name="connsiteY146" fmla="*/ 2962656 h 4517136"/>
                  <a:gd name="connsiteX147" fmla="*/ 390144 w 4194048"/>
                  <a:gd name="connsiteY147" fmla="*/ 3054096 h 4517136"/>
                  <a:gd name="connsiteX148" fmla="*/ 347472 w 4194048"/>
                  <a:gd name="connsiteY148" fmla="*/ 3145536 h 4517136"/>
                  <a:gd name="connsiteX149" fmla="*/ 298704 w 4194048"/>
                  <a:gd name="connsiteY149" fmla="*/ 3176016 h 4517136"/>
                  <a:gd name="connsiteX150" fmla="*/ 249936 w 4194048"/>
                  <a:gd name="connsiteY150" fmla="*/ 3169920 h 4517136"/>
                  <a:gd name="connsiteX151" fmla="*/ 329184 w 4194048"/>
                  <a:gd name="connsiteY151" fmla="*/ 3291840 h 4517136"/>
                  <a:gd name="connsiteX152" fmla="*/ 359664 w 4194048"/>
                  <a:gd name="connsiteY152" fmla="*/ 3407664 h 4517136"/>
                  <a:gd name="connsiteX153" fmla="*/ 359664 w 4194048"/>
                  <a:gd name="connsiteY153" fmla="*/ 3444240 h 4517136"/>
                  <a:gd name="connsiteX154" fmla="*/ 323088 w 4194048"/>
                  <a:gd name="connsiteY154" fmla="*/ 3493008 h 4517136"/>
                  <a:gd name="connsiteX155" fmla="*/ 371856 w 4194048"/>
                  <a:gd name="connsiteY155" fmla="*/ 3596640 h 4517136"/>
                  <a:gd name="connsiteX156" fmla="*/ 432816 w 4194048"/>
                  <a:gd name="connsiteY156" fmla="*/ 3633216 h 4517136"/>
                  <a:gd name="connsiteX157" fmla="*/ 621792 w 4194048"/>
                  <a:gd name="connsiteY157" fmla="*/ 3675888 h 4517136"/>
                  <a:gd name="connsiteX158" fmla="*/ 786384 w 4194048"/>
                  <a:gd name="connsiteY158" fmla="*/ 3736848 h 4517136"/>
                  <a:gd name="connsiteX159" fmla="*/ 841248 w 4194048"/>
                  <a:gd name="connsiteY159" fmla="*/ 3803904 h 4517136"/>
                  <a:gd name="connsiteX160" fmla="*/ 914400 w 4194048"/>
                  <a:gd name="connsiteY160" fmla="*/ 3919728 h 4517136"/>
                  <a:gd name="connsiteX161" fmla="*/ 1011936 w 4194048"/>
                  <a:gd name="connsiteY161" fmla="*/ 3992880 h 4517136"/>
                  <a:gd name="connsiteX162" fmla="*/ 1024128 w 4194048"/>
                  <a:gd name="connsiteY162" fmla="*/ 4041648 h 4517136"/>
                  <a:gd name="connsiteX163" fmla="*/ 1018032 w 4194048"/>
                  <a:gd name="connsiteY163" fmla="*/ 4126992 h 4517136"/>
                  <a:gd name="connsiteX164" fmla="*/ 999744 w 4194048"/>
                  <a:gd name="connsiteY164" fmla="*/ 4212336 h 4517136"/>
                  <a:gd name="connsiteX165" fmla="*/ 1054608 w 4194048"/>
                  <a:gd name="connsiteY165" fmla="*/ 4255008 h 4517136"/>
                  <a:gd name="connsiteX166" fmla="*/ 1133856 w 4194048"/>
                  <a:gd name="connsiteY166" fmla="*/ 4248912 h 4517136"/>
                  <a:gd name="connsiteX167" fmla="*/ 1200912 w 4194048"/>
                  <a:gd name="connsiteY167" fmla="*/ 4236720 h 4517136"/>
                  <a:gd name="connsiteX168" fmla="*/ 1298448 w 4194048"/>
                  <a:gd name="connsiteY168" fmla="*/ 4279392 h 4517136"/>
                  <a:gd name="connsiteX169" fmla="*/ 1365504 w 4194048"/>
                  <a:gd name="connsiteY169" fmla="*/ 4322064 h 4517136"/>
                  <a:gd name="connsiteX170" fmla="*/ 1365504 w 4194048"/>
                  <a:gd name="connsiteY170" fmla="*/ 4322064 h 4517136"/>
                  <a:gd name="connsiteX171" fmla="*/ 1402080 w 4194048"/>
                  <a:gd name="connsiteY171" fmla="*/ 4255008 h 4517136"/>
                  <a:gd name="connsiteX172" fmla="*/ 1341120 w 4194048"/>
                  <a:gd name="connsiteY172" fmla="*/ 4181856 h 4517136"/>
                  <a:gd name="connsiteX173" fmla="*/ 1310640 w 4194048"/>
                  <a:gd name="connsiteY173" fmla="*/ 4108704 h 4517136"/>
                  <a:gd name="connsiteX174" fmla="*/ 1316736 w 4194048"/>
                  <a:gd name="connsiteY174" fmla="*/ 4047744 h 4517136"/>
                  <a:gd name="connsiteX175" fmla="*/ 1377696 w 4194048"/>
                  <a:gd name="connsiteY175" fmla="*/ 4029456 h 4517136"/>
                  <a:gd name="connsiteX176" fmla="*/ 1432560 w 4194048"/>
                  <a:gd name="connsiteY176" fmla="*/ 4023360 h 4517136"/>
                  <a:gd name="connsiteX177" fmla="*/ 1438656 w 4194048"/>
                  <a:gd name="connsiteY177" fmla="*/ 3992880 h 4517136"/>
                  <a:gd name="connsiteX178" fmla="*/ 1389888 w 4194048"/>
                  <a:gd name="connsiteY178" fmla="*/ 3919728 h 4517136"/>
                  <a:gd name="connsiteX179" fmla="*/ 1377696 w 4194048"/>
                  <a:gd name="connsiteY179" fmla="*/ 3858768 h 4517136"/>
                  <a:gd name="connsiteX180" fmla="*/ 1463040 w 4194048"/>
                  <a:gd name="connsiteY180" fmla="*/ 3712464 h 4517136"/>
                  <a:gd name="connsiteX181" fmla="*/ 1444752 w 4194048"/>
                  <a:gd name="connsiteY181" fmla="*/ 3675888 h 4517136"/>
                  <a:gd name="connsiteX182" fmla="*/ 1395984 w 4194048"/>
                  <a:gd name="connsiteY182" fmla="*/ 3596640 h 4517136"/>
                  <a:gd name="connsiteX183" fmla="*/ 1395984 w 4194048"/>
                  <a:gd name="connsiteY183" fmla="*/ 3535680 h 4517136"/>
                  <a:gd name="connsiteX184" fmla="*/ 1426464 w 4194048"/>
                  <a:gd name="connsiteY184" fmla="*/ 3425952 h 4517136"/>
                  <a:gd name="connsiteX185" fmla="*/ 1487424 w 4194048"/>
                  <a:gd name="connsiteY185" fmla="*/ 3364992 h 4517136"/>
                  <a:gd name="connsiteX186" fmla="*/ 1536192 w 4194048"/>
                  <a:gd name="connsiteY186" fmla="*/ 3364992 h 4517136"/>
                  <a:gd name="connsiteX187" fmla="*/ 1603248 w 4194048"/>
                  <a:gd name="connsiteY187" fmla="*/ 3407664 h 4517136"/>
                  <a:gd name="connsiteX188" fmla="*/ 1633728 w 4194048"/>
                  <a:gd name="connsiteY188" fmla="*/ 3444240 h 4517136"/>
                  <a:gd name="connsiteX189" fmla="*/ 1694688 w 4194048"/>
                  <a:gd name="connsiteY189" fmla="*/ 3413760 h 4517136"/>
                  <a:gd name="connsiteX190" fmla="*/ 1719072 w 4194048"/>
                  <a:gd name="connsiteY190" fmla="*/ 3377184 h 4517136"/>
                  <a:gd name="connsiteX191" fmla="*/ 1706880 w 4194048"/>
                  <a:gd name="connsiteY191" fmla="*/ 3297936 h 4517136"/>
                  <a:gd name="connsiteX192" fmla="*/ 1706880 w 4194048"/>
                  <a:gd name="connsiteY192" fmla="*/ 3297936 h 4517136"/>
                  <a:gd name="connsiteX193" fmla="*/ 1706880 w 4194048"/>
                  <a:gd name="connsiteY193" fmla="*/ 3224784 h 4517136"/>
                  <a:gd name="connsiteX194" fmla="*/ 1767840 w 4194048"/>
                  <a:gd name="connsiteY194" fmla="*/ 3157728 h 4517136"/>
                  <a:gd name="connsiteX195" fmla="*/ 1865376 w 4194048"/>
                  <a:gd name="connsiteY195" fmla="*/ 3134868 h 4517136"/>
                  <a:gd name="connsiteX196" fmla="*/ 2083689 w 4194048"/>
                  <a:gd name="connsiteY196" fmla="*/ 3105150 h 4517136"/>
                  <a:gd name="connsiteX197" fmla="*/ 2176653 w 4194048"/>
                  <a:gd name="connsiteY197" fmla="*/ 3106293 h 4517136"/>
                  <a:gd name="connsiteX198" fmla="*/ 2249424 w 4194048"/>
                  <a:gd name="connsiteY198" fmla="*/ 3163824 h 4517136"/>
                  <a:gd name="connsiteX199" fmla="*/ 2292096 w 4194048"/>
                  <a:gd name="connsiteY199" fmla="*/ 3322320 h 4517136"/>
                  <a:gd name="connsiteX200" fmla="*/ 2310384 w 4194048"/>
                  <a:gd name="connsiteY200" fmla="*/ 3413760 h 4517136"/>
                  <a:gd name="connsiteX201" fmla="*/ 2334768 w 4194048"/>
                  <a:gd name="connsiteY201" fmla="*/ 3493008 h 4517136"/>
                  <a:gd name="connsiteX202" fmla="*/ 2292096 w 4194048"/>
                  <a:gd name="connsiteY202" fmla="*/ 3614928 h 4517136"/>
                  <a:gd name="connsiteX203" fmla="*/ 2237232 w 4194048"/>
                  <a:gd name="connsiteY203" fmla="*/ 3621024 h 4517136"/>
                  <a:gd name="connsiteX204" fmla="*/ 2182368 w 4194048"/>
                  <a:gd name="connsiteY204" fmla="*/ 3694176 h 4517136"/>
                  <a:gd name="connsiteX205" fmla="*/ 2231136 w 4194048"/>
                  <a:gd name="connsiteY205" fmla="*/ 3749040 h 4517136"/>
                  <a:gd name="connsiteX206" fmla="*/ 2200656 w 4194048"/>
                  <a:gd name="connsiteY206" fmla="*/ 3816096 h 4517136"/>
                  <a:gd name="connsiteX207" fmla="*/ 2157984 w 4194048"/>
                  <a:gd name="connsiteY207" fmla="*/ 3822192 h 4517136"/>
                  <a:gd name="connsiteX208" fmla="*/ 2109216 w 4194048"/>
                  <a:gd name="connsiteY208" fmla="*/ 3938016 h 4517136"/>
                  <a:gd name="connsiteX209" fmla="*/ 2090928 w 4194048"/>
                  <a:gd name="connsiteY209" fmla="*/ 4035552 h 4517136"/>
                  <a:gd name="connsiteX210" fmla="*/ 2048256 w 4194048"/>
                  <a:gd name="connsiteY210" fmla="*/ 4059936 h 4517136"/>
                  <a:gd name="connsiteX211" fmla="*/ 1969008 w 4194048"/>
                  <a:gd name="connsiteY211" fmla="*/ 4084320 h 4517136"/>
                  <a:gd name="connsiteX212" fmla="*/ 1914144 w 4194048"/>
                  <a:gd name="connsiteY212" fmla="*/ 4066032 h 4517136"/>
                  <a:gd name="connsiteX213" fmla="*/ 1877568 w 4194048"/>
                  <a:gd name="connsiteY213" fmla="*/ 4023360 h 4517136"/>
                  <a:gd name="connsiteX214" fmla="*/ 1877568 w 4194048"/>
                  <a:gd name="connsiteY214" fmla="*/ 4023360 h 4517136"/>
                  <a:gd name="connsiteX215" fmla="*/ 1786890 w 4194048"/>
                  <a:gd name="connsiteY215" fmla="*/ 4049268 h 4517136"/>
                  <a:gd name="connsiteX216" fmla="*/ 1792224 w 4194048"/>
                  <a:gd name="connsiteY216" fmla="*/ 4126992 h 4517136"/>
                  <a:gd name="connsiteX217" fmla="*/ 1822704 w 4194048"/>
                  <a:gd name="connsiteY217" fmla="*/ 4200144 h 4517136"/>
                  <a:gd name="connsiteX218" fmla="*/ 1834896 w 4194048"/>
                  <a:gd name="connsiteY218" fmla="*/ 4297680 h 4517136"/>
                  <a:gd name="connsiteX219" fmla="*/ 1840992 w 4194048"/>
                  <a:gd name="connsiteY219" fmla="*/ 4395216 h 4517136"/>
                  <a:gd name="connsiteX220" fmla="*/ 1956816 w 4194048"/>
                  <a:gd name="connsiteY220" fmla="*/ 4468368 h 4517136"/>
                  <a:gd name="connsiteX221" fmla="*/ 2087118 w 4194048"/>
                  <a:gd name="connsiteY221" fmla="*/ 4415028 h 4517136"/>
                  <a:gd name="connsiteX222" fmla="*/ 2133600 w 4194048"/>
                  <a:gd name="connsiteY222" fmla="*/ 4425696 h 4517136"/>
                  <a:gd name="connsiteX223" fmla="*/ 2249424 w 4194048"/>
                  <a:gd name="connsiteY223" fmla="*/ 4492752 h 4517136"/>
                  <a:gd name="connsiteX224" fmla="*/ 2334768 w 4194048"/>
                  <a:gd name="connsiteY224" fmla="*/ 4517136 h 4517136"/>
                  <a:gd name="connsiteX225" fmla="*/ 2383536 w 4194048"/>
                  <a:gd name="connsiteY225" fmla="*/ 4468368 h 4517136"/>
                  <a:gd name="connsiteX226" fmla="*/ 2493264 w 4194048"/>
                  <a:gd name="connsiteY226" fmla="*/ 4468368 h 4517136"/>
                  <a:gd name="connsiteX227" fmla="*/ 2541651 w 4194048"/>
                  <a:gd name="connsiteY227" fmla="*/ 4327017 h 4517136"/>
                  <a:gd name="connsiteX228" fmla="*/ 2602992 w 4194048"/>
                  <a:gd name="connsiteY228" fmla="*/ 4296156 h 4517136"/>
                  <a:gd name="connsiteX229" fmla="*/ 2723388 w 4194048"/>
                  <a:gd name="connsiteY229" fmla="*/ 4338066 h 4517136"/>
                  <a:gd name="connsiteX230" fmla="*/ 2821686 w 4194048"/>
                  <a:gd name="connsiteY230" fmla="*/ 4377690 h 4517136"/>
                  <a:gd name="connsiteX231" fmla="*/ 2893314 w 4194048"/>
                  <a:gd name="connsiteY231" fmla="*/ 4306824 h 4517136"/>
                  <a:gd name="connsiteX232" fmla="*/ 2962656 w 4194048"/>
                  <a:gd name="connsiteY232" fmla="*/ 4291584 h 4517136"/>
                  <a:gd name="connsiteX233" fmla="*/ 3011424 w 4194048"/>
                  <a:gd name="connsiteY233" fmla="*/ 4297680 h 4517136"/>
                  <a:gd name="connsiteX234" fmla="*/ 2993136 w 4194048"/>
                  <a:gd name="connsiteY234" fmla="*/ 4267200 h 4517136"/>
                  <a:gd name="connsiteX235" fmla="*/ 2944368 w 4194048"/>
                  <a:gd name="connsiteY235" fmla="*/ 4212336 h 4517136"/>
                  <a:gd name="connsiteX236" fmla="*/ 2962656 w 4194048"/>
                  <a:gd name="connsiteY236" fmla="*/ 4169664 h 4517136"/>
                  <a:gd name="connsiteX237" fmla="*/ 3090672 w 4194048"/>
                  <a:gd name="connsiteY237" fmla="*/ 4120896 h 4517136"/>
                  <a:gd name="connsiteX238" fmla="*/ 3176016 w 4194048"/>
                  <a:gd name="connsiteY238" fmla="*/ 4066032 h 4517136"/>
                  <a:gd name="connsiteX239" fmla="*/ 3261360 w 4194048"/>
                  <a:gd name="connsiteY239" fmla="*/ 4072128 h 4517136"/>
                  <a:gd name="connsiteX240" fmla="*/ 3407664 w 4194048"/>
                  <a:gd name="connsiteY240" fmla="*/ 4090416 h 4517136"/>
                  <a:gd name="connsiteX241" fmla="*/ 3486912 w 4194048"/>
                  <a:gd name="connsiteY241" fmla="*/ 4139184 h 4517136"/>
                  <a:gd name="connsiteX242" fmla="*/ 3480816 w 4194048"/>
                  <a:gd name="connsiteY242" fmla="*/ 4206240 h 4517136"/>
                  <a:gd name="connsiteX243" fmla="*/ 3480816 w 4194048"/>
                  <a:gd name="connsiteY243" fmla="*/ 4206240 h 4517136"/>
                  <a:gd name="connsiteX244" fmla="*/ 3488817 w 4194048"/>
                  <a:gd name="connsiteY244" fmla="*/ 4254627 h 4517136"/>
                  <a:gd name="connsiteX245" fmla="*/ 3553968 w 4194048"/>
                  <a:gd name="connsiteY245" fmla="*/ 4236720 h 4517136"/>
                  <a:gd name="connsiteX246" fmla="*/ 3645408 w 4194048"/>
                  <a:gd name="connsiteY246" fmla="*/ 4194048 h 4517136"/>
                  <a:gd name="connsiteX247" fmla="*/ 3718560 w 4194048"/>
                  <a:gd name="connsiteY247" fmla="*/ 4187952 h 4517136"/>
                  <a:gd name="connsiteX248" fmla="*/ 3835908 w 4194048"/>
                  <a:gd name="connsiteY248" fmla="*/ 4246245 h 4517136"/>
                  <a:gd name="connsiteX249" fmla="*/ 3895344 w 4194048"/>
                  <a:gd name="connsiteY249" fmla="*/ 4267200 h 4517136"/>
                  <a:gd name="connsiteX250" fmla="*/ 3913632 w 4194048"/>
                  <a:gd name="connsiteY250" fmla="*/ 4261104 h 4517136"/>
                  <a:gd name="connsiteX251" fmla="*/ 3913632 w 4194048"/>
                  <a:gd name="connsiteY251" fmla="*/ 4200144 h 4517136"/>
                  <a:gd name="connsiteX252" fmla="*/ 3968496 w 4194048"/>
                  <a:gd name="connsiteY252" fmla="*/ 4120896 h 4517136"/>
                  <a:gd name="connsiteX253" fmla="*/ 3980688 w 4194048"/>
                  <a:gd name="connsiteY253" fmla="*/ 4035552 h 4517136"/>
                  <a:gd name="connsiteX254" fmla="*/ 4023360 w 4194048"/>
                  <a:gd name="connsiteY254" fmla="*/ 3889248 h 4517136"/>
                  <a:gd name="connsiteX255" fmla="*/ 4059936 w 4194048"/>
                  <a:gd name="connsiteY255" fmla="*/ 3694176 h 4517136"/>
                  <a:gd name="connsiteX256" fmla="*/ 4102608 w 4194048"/>
                  <a:gd name="connsiteY256" fmla="*/ 3456432 h 4517136"/>
                  <a:gd name="connsiteX257" fmla="*/ 4145280 w 4194048"/>
                  <a:gd name="connsiteY257" fmla="*/ 3304032 h 4517136"/>
                  <a:gd name="connsiteX258" fmla="*/ 4175760 w 4194048"/>
                  <a:gd name="connsiteY258" fmla="*/ 3194304 h 4517136"/>
                  <a:gd name="connsiteX259" fmla="*/ 4194048 w 4194048"/>
                  <a:gd name="connsiteY259" fmla="*/ 3133344 h 4517136"/>
                  <a:gd name="connsiteX260" fmla="*/ 4175760 w 4194048"/>
                  <a:gd name="connsiteY260" fmla="*/ 3035808 h 4517136"/>
                  <a:gd name="connsiteX261" fmla="*/ 4163568 w 4194048"/>
                  <a:gd name="connsiteY261" fmla="*/ 2956560 h 4517136"/>
                  <a:gd name="connsiteX262" fmla="*/ 4139184 w 4194048"/>
                  <a:gd name="connsiteY262" fmla="*/ 2913888 h 4517136"/>
                  <a:gd name="connsiteX263" fmla="*/ 4096512 w 4194048"/>
                  <a:gd name="connsiteY263" fmla="*/ 2944368 h 4517136"/>
                  <a:gd name="connsiteX264" fmla="*/ 4059936 w 4194048"/>
                  <a:gd name="connsiteY264" fmla="*/ 3048000 h 4517136"/>
                  <a:gd name="connsiteX265" fmla="*/ 3998976 w 4194048"/>
                  <a:gd name="connsiteY265" fmla="*/ 3127248 h 4517136"/>
                  <a:gd name="connsiteX266" fmla="*/ 3925824 w 4194048"/>
                  <a:gd name="connsiteY266" fmla="*/ 3182112 h 4517136"/>
                  <a:gd name="connsiteX267" fmla="*/ 3858768 w 4194048"/>
                  <a:gd name="connsiteY267" fmla="*/ 3182112 h 4517136"/>
                  <a:gd name="connsiteX268" fmla="*/ 3822192 w 4194048"/>
                  <a:gd name="connsiteY268" fmla="*/ 3102864 h 4517136"/>
                  <a:gd name="connsiteX269" fmla="*/ 3834384 w 4194048"/>
                  <a:gd name="connsiteY269" fmla="*/ 2999232 h 4517136"/>
                  <a:gd name="connsiteX270" fmla="*/ 3852672 w 4194048"/>
                  <a:gd name="connsiteY270" fmla="*/ 2901696 h 4517136"/>
                  <a:gd name="connsiteX271" fmla="*/ 3779520 w 4194048"/>
                  <a:gd name="connsiteY271" fmla="*/ 2761488 h 4517136"/>
                  <a:gd name="connsiteX272" fmla="*/ 3718560 w 4194048"/>
                  <a:gd name="connsiteY272" fmla="*/ 2627376 h 4517136"/>
                  <a:gd name="connsiteX273" fmla="*/ 3742944 w 4194048"/>
                  <a:gd name="connsiteY273" fmla="*/ 2542032 h 4517136"/>
                  <a:gd name="connsiteX274" fmla="*/ 3742944 w 4194048"/>
                  <a:gd name="connsiteY274" fmla="*/ 2468880 h 4517136"/>
                  <a:gd name="connsiteX275" fmla="*/ 3725799 w 4194048"/>
                  <a:gd name="connsiteY275" fmla="*/ 2240661 h 4517136"/>
                  <a:gd name="connsiteX276" fmla="*/ 3749421 w 4194048"/>
                  <a:gd name="connsiteY276" fmla="*/ 2169033 h 4517136"/>
                  <a:gd name="connsiteX277" fmla="*/ 3834003 w 4194048"/>
                  <a:gd name="connsiteY277" fmla="*/ 2026539 h 4517136"/>
                  <a:gd name="connsiteX278" fmla="*/ 3879342 w 4194048"/>
                  <a:gd name="connsiteY278" fmla="*/ 1925574 h 4517136"/>
                  <a:gd name="connsiteX279" fmla="*/ 3880104 w 4194048"/>
                  <a:gd name="connsiteY279" fmla="*/ 1745361 h 4517136"/>
                  <a:gd name="connsiteX280" fmla="*/ 3895344 w 4194048"/>
                  <a:gd name="connsiteY280" fmla="*/ 1627632 h 4517136"/>
                  <a:gd name="connsiteX0" fmla="*/ 3895344 w 4194048"/>
                  <a:gd name="connsiteY0" fmla="*/ 1627632 h 4517136"/>
                  <a:gd name="connsiteX1" fmla="*/ 3858768 w 4194048"/>
                  <a:gd name="connsiteY1" fmla="*/ 1548384 h 4517136"/>
                  <a:gd name="connsiteX2" fmla="*/ 3852672 w 4194048"/>
                  <a:gd name="connsiteY2" fmla="*/ 1487424 h 4517136"/>
                  <a:gd name="connsiteX3" fmla="*/ 3828288 w 4194048"/>
                  <a:gd name="connsiteY3" fmla="*/ 1438656 h 4517136"/>
                  <a:gd name="connsiteX4" fmla="*/ 3785616 w 4194048"/>
                  <a:gd name="connsiteY4" fmla="*/ 1408176 h 4517136"/>
                  <a:gd name="connsiteX5" fmla="*/ 3749040 w 4194048"/>
                  <a:gd name="connsiteY5" fmla="*/ 1395984 h 4517136"/>
                  <a:gd name="connsiteX6" fmla="*/ 3706368 w 4194048"/>
                  <a:gd name="connsiteY6" fmla="*/ 1426464 h 4517136"/>
                  <a:gd name="connsiteX7" fmla="*/ 3706368 w 4194048"/>
                  <a:gd name="connsiteY7" fmla="*/ 1426464 h 4517136"/>
                  <a:gd name="connsiteX8" fmla="*/ 3535680 w 4194048"/>
                  <a:gd name="connsiteY8" fmla="*/ 1365504 h 4517136"/>
                  <a:gd name="connsiteX9" fmla="*/ 3499104 w 4194048"/>
                  <a:gd name="connsiteY9" fmla="*/ 1322832 h 4517136"/>
                  <a:gd name="connsiteX10" fmla="*/ 3511296 w 4194048"/>
                  <a:gd name="connsiteY10" fmla="*/ 1255776 h 4517136"/>
                  <a:gd name="connsiteX11" fmla="*/ 3480816 w 4194048"/>
                  <a:gd name="connsiteY11" fmla="*/ 1158240 h 4517136"/>
                  <a:gd name="connsiteX12" fmla="*/ 3450336 w 4194048"/>
                  <a:gd name="connsiteY12" fmla="*/ 1085088 h 4517136"/>
                  <a:gd name="connsiteX13" fmla="*/ 3462528 w 4194048"/>
                  <a:gd name="connsiteY13" fmla="*/ 1011936 h 4517136"/>
                  <a:gd name="connsiteX14" fmla="*/ 3505200 w 4194048"/>
                  <a:gd name="connsiteY14" fmla="*/ 957072 h 4517136"/>
                  <a:gd name="connsiteX15" fmla="*/ 3517392 w 4194048"/>
                  <a:gd name="connsiteY15" fmla="*/ 920496 h 4517136"/>
                  <a:gd name="connsiteX16" fmla="*/ 3517392 w 4194048"/>
                  <a:gd name="connsiteY16" fmla="*/ 920496 h 4517136"/>
                  <a:gd name="connsiteX17" fmla="*/ 3499104 w 4194048"/>
                  <a:gd name="connsiteY17" fmla="*/ 865632 h 4517136"/>
                  <a:gd name="connsiteX18" fmla="*/ 3505200 w 4194048"/>
                  <a:gd name="connsiteY18" fmla="*/ 816864 h 4517136"/>
                  <a:gd name="connsiteX19" fmla="*/ 3486912 w 4194048"/>
                  <a:gd name="connsiteY19" fmla="*/ 786384 h 4517136"/>
                  <a:gd name="connsiteX20" fmla="*/ 3438144 w 4194048"/>
                  <a:gd name="connsiteY20" fmla="*/ 804672 h 4517136"/>
                  <a:gd name="connsiteX21" fmla="*/ 3389376 w 4194048"/>
                  <a:gd name="connsiteY21" fmla="*/ 816864 h 4517136"/>
                  <a:gd name="connsiteX22" fmla="*/ 3291840 w 4194048"/>
                  <a:gd name="connsiteY22" fmla="*/ 786384 h 4517136"/>
                  <a:gd name="connsiteX23" fmla="*/ 3230880 w 4194048"/>
                  <a:gd name="connsiteY23" fmla="*/ 737616 h 4517136"/>
                  <a:gd name="connsiteX24" fmla="*/ 3206496 w 4194048"/>
                  <a:gd name="connsiteY24" fmla="*/ 664464 h 4517136"/>
                  <a:gd name="connsiteX25" fmla="*/ 3133344 w 4194048"/>
                  <a:gd name="connsiteY25" fmla="*/ 615696 h 4517136"/>
                  <a:gd name="connsiteX26" fmla="*/ 3072384 w 4194048"/>
                  <a:gd name="connsiteY26" fmla="*/ 548640 h 4517136"/>
                  <a:gd name="connsiteX27" fmla="*/ 3035808 w 4194048"/>
                  <a:gd name="connsiteY27" fmla="*/ 420624 h 4517136"/>
                  <a:gd name="connsiteX28" fmla="*/ 3037332 w 4194048"/>
                  <a:gd name="connsiteY28" fmla="*/ 353568 h 4517136"/>
                  <a:gd name="connsiteX29" fmla="*/ 3076194 w 4194048"/>
                  <a:gd name="connsiteY29" fmla="*/ 283845 h 4517136"/>
                  <a:gd name="connsiteX30" fmla="*/ 3115056 w 4194048"/>
                  <a:gd name="connsiteY30" fmla="*/ 249936 h 4517136"/>
                  <a:gd name="connsiteX31" fmla="*/ 3139440 w 4194048"/>
                  <a:gd name="connsiteY31" fmla="*/ 243840 h 4517136"/>
                  <a:gd name="connsiteX32" fmla="*/ 3212592 w 4194048"/>
                  <a:gd name="connsiteY32" fmla="*/ 268224 h 4517136"/>
                  <a:gd name="connsiteX33" fmla="*/ 3267456 w 4194048"/>
                  <a:gd name="connsiteY33" fmla="*/ 249936 h 4517136"/>
                  <a:gd name="connsiteX34" fmla="*/ 3273552 w 4194048"/>
                  <a:gd name="connsiteY34" fmla="*/ 219456 h 4517136"/>
                  <a:gd name="connsiteX35" fmla="*/ 3163824 w 4194048"/>
                  <a:gd name="connsiteY35" fmla="*/ 170688 h 4517136"/>
                  <a:gd name="connsiteX36" fmla="*/ 3115056 w 4194048"/>
                  <a:gd name="connsiteY36" fmla="*/ 146304 h 4517136"/>
                  <a:gd name="connsiteX37" fmla="*/ 3072384 w 4194048"/>
                  <a:gd name="connsiteY37" fmla="*/ 158496 h 4517136"/>
                  <a:gd name="connsiteX38" fmla="*/ 3035808 w 4194048"/>
                  <a:gd name="connsiteY38" fmla="*/ 207264 h 4517136"/>
                  <a:gd name="connsiteX39" fmla="*/ 2980944 w 4194048"/>
                  <a:gd name="connsiteY39" fmla="*/ 207264 h 4517136"/>
                  <a:gd name="connsiteX40" fmla="*/ 2822448 w 4194048"/>
                  <a:gd name="connsiteY40" fmla="*/ 176784 h 4517136"/>
                  <a:gd name="connsiteX41" fmla="*/ 2761488 w 4194048"/>
                  <a:gd name="connsiteY41" fmla="*/ 170688 h 4517136"/>
                  <a:gd name="connsiteX42" fmla="*/ 2700528 w 4194048"/>
                  <a:gd name="connsiteY42" fmla="*/ 152400 h 4517136"/>
                  <a:gd name="connsiteX43" fmla="*/ 2688336 w 4194048"/>
                  <a:gd name="connsiteY43" fmla="*/ 140208 h 4517136"/>
                  <a:gd name="connsiteX44" fmla="*/ 2651760 w 4194048"/>
                  <a:gd name="connsiteY44" fmla="*/ 182880 h 4517136"/>
                  <a:gd name="connsiteX45" fmla="*/ 2633472 w 4194048"/>
                  <a:gd name="connsiteY45" fmla="*/ 188976 h 4517136"/>
                  <a:gd name="connsiteX46" fmla="*/ 2572512 w 4194048"/>
                  <a:gd name="connsiteY46" fmla="*/ 195072 h 4517136"/>
                  <a:gd name="connsiteX47" fmla="*/ 2554224 w 4194048"/>
                  <a:gd name="connsiteY47" fmla="*/ 140208 h 4517136"/>
                  <a:gd name="connsiteX48" fmla="*/ 2535936 w 4194048"/>
                  <a:gd name="connsiteY48" fmla="*/ 97536 h 4517136"/>
                  <a:gd name="connsiteX49" fmla="*/ 2493264 w 4194048"/>
                  <a:gd name="connsiteY49" fmla="*/ 73152 h 4517136"/>
                  <a:gd name="connsiteX50" fmla="*/ 2468880 w 4194048"/>
                  <a:gd name="connsiteY50" fmla="*/ 36576 h 4517136"/>
                  <a:gd name="connsiteX51" fmla="*/ 2456688 w 4194048"/>
                  <a:gd name="connsiteY51" fmla="*/ 0 h 4517136"/>
                  <a:gd name="connsiteX52" fmla="*/ 2426208 w 4194048"/>
                  <a:gd name="connsiteY52" fmla="*/ 0 h 4517136"/>
                  <a:gd name="connsiteX53" fmla="*/ 2292096 w 4194048"/>
                  <a:gd name="connsiteY53" fmla="*/ 30480 h 4517136"/>
                  <a:gd name="connsiteX54" fmla="*/ 2292096 w 4194048"/>
                  <a:gd name="connsiteY54" fmla="*/ 60960 h 4517136"/>
                  <a:gd name="connsiteX55" fmla="*/ 2316480 w 4194048"/>
                  <a:gd name="connsiteY55" fmla="*/ 109728 h 4517136"/>
                  <a:gd name="connsiteX56" fmla="*/ 2328672 w 4194048"/>
                  <a:gd name="connsiteY56" fmla="*/ 164592 h 4517136"/>
                  <a:gd name="connsiteX57" fmla="*/ 2298192 w 4194048"/>
                  <a:gd name="connsiteY57" fmla="*/ 243840 h 4517136"/>
                  <a:gd name="connsiteX58" fmla="*/ 2261616 w 4194048"/>
                  <a:gd name="connsiteY58" fmla="*/ 286512 h 4517136"/>
                  <a:gd name="connsiteX59" fmla="*/ 2206752 w 4194048"/>
                  <a:gd name="connsiteY59" fmla="*/ 292608 h 4517136"/>
                  <a:gd name="connsiteX60" fmla="*/ 2072640 w 4194048"/>
                  <a:gd name="connsiteY60" fmla="*/ 243840 h 4517136"/>
                  <a:gd name="connsiteX61" fmla="*/ 2042160 w 4194048"/>
                  <a:gd name="connsiteY61" fmla="*/ 237744 h 4517136"/>
                  <a:gd name="connsiteX62" fmla="*/ 1999488 w 4194048"/>
                  <a:gd name="connsiteY62" fmla="*/ 262128 h 4517136"/>
                  <a:gd name="connsiteX63" fmla="*/ 1944624 w 4194048"/>
                  <a:gd name="connsiteY63" fmla="*/ 262128 h 4517136"/>
                  <a:gd name="connsiteX64" fmla="*/ 1908048 w 4194048"/>
                  <a:gd name="connsiteY64" fmla="*/ 316992 h 4517136"/>
                  <a:gd name="connsiteX65" fmla="*/ 1847088 w 4194048"/>
                  <a:gd name="connsiteY65" fmla="*/ 365760 h 4517136"/>
                  <a:gd name="connsiteX66" fmla="*/ 1749552 w 4194048"/>
                  <a:gd name="connsiteY66" fmla="*/ 414528 h 4517136"/>
                  <a:gd name="connsiteX67" fmla="*/ 1652016 w 4194048"/>
                  <a:gd name="connsiteY67" fmla="*/ 487680 h 4517136"/>
                  <a:gd name="connsiteX68" fmla="*/ 1578864 w 4194048"/>
                  <a:gd name="connsiteY68" fmla="*/ 530352 h 4517136"/>
                  <a:gd name="connsiteX69" fmla="*/ 1536192 w 4194048"/>
                  <a:gd name="connsiteY69" fmla="*/ 609600 h 4517136"/>
                  <a:gd name="connsiteX70" fmla="*/ 1524000 w 4194048"/>
                  <a:gd name="connsiteY70" fmla="*/ 672846 h 4517136"/>
                  <a:gd name="connsiteX71" fmla="*/ 1505712 w 4194048"/>
                  <a:gd name="connsiteY71" fmla="*/ 707517 h 4517136"/>
                  <a:gd name="connsiteX72" fmla="*/ 1536192 w 4194048"/>
                  <a:gd name="connsiteY72" fmla="*/ 731520 h 4517136"/>
                  <a:gd name="connsiteX73" fmla="*/ 1566672 w 4194048"/>
                  <a:gd name="connsiteY73" fmla="*/ 780288 h 4517136"/>
                  <a:gd name="connsiteX74" fmla="*/ 1554480 w 4194048"/>
                  <a:gd name="connsiteY74" fmla="*/ 847344 h 4517136"/>
                  <a:gd name="connsiteX75" fmla="*/ 1499616 w 4194048"/>
                  <a:gd name="connsiteY75" fmla="*/ 914400 h 4517136"/>
                  <a:gd name="connsiteX76" fmla="*/ 1420368 w 4194048"/>
                  <a:gd name="connsiteY76" fmla="*/ 950976 h 4517136"/>
                  <a:gd name="connsiteX77" fmla="*/ 1283970 w 4194048"/>
                  <a:gd name="connsiteY77" fmla="*/ 957834 h 4517136"/>
                  <a:gd name="connsiteX78" fmla="*/ 1207008 w 4194048"/>
                  <a:gd name="connsiteY78" fmla="*/ 963168 h 4517136"/>
                  <a:gd name="connsiteX79" fmla="*/ 1194816 w 4194048"/>
                  <a:gd name="connsiteY79" fmla="*/ 932688 h 4517136"/>
                  <a:gd name="connsiteX80" fmla="*/ 1200531 w 4194048"/>
                  <a:gd name="connsiteY80" fmla="*/ 877062 h 4517136"/>
                  <a:gd name="connsiteX81" fmla="*/ 1158240 w 4194048"/>
                  <a:gd name="connsiteY81" fmla="*/ 859536 h 4517136"/>
                  <a:gd name="connsiteX82" fmla="*/ 1103376 w 4194048"/>
                  <a:gd name="connsiteY82" fmla="*/ 822960 h 4517136"/>
                  <a:gd name="connsiteX83" fmla="*/ 1078992 w 4194048"/>
                  <a:gd name="connsiteY83" fmla="*/ 774192 h 4517136"/>
                  <a:gd name="connsiteX84" fmla="*/ 1030224 w 4194048"/>
                  <a:gd name="connsiteY84" fmla="*/ 780288 h 4517136"/>
                  <a:gd name="connsiteX85" fmla="*/ 999744 w 4194048"/>
                  <a:gd name="connsiteY85" fmla="*/ 822960 h 4517136"/>
                  <a:gd name="connsiteX86" fmla="*/ 987552 w 4194048"/>
                  <a:gd name="connsiteY86" fmla="*/ 871728 h 4517136"/>
                  <a:gd name="connsiteX87" fmla="*/ 969264 w 4194048"/>
                  <a:gd name="connsiteY87" fmla="*/ 920496 h 4517136"/>
                  <a:gd name="connsiteX88" fmla="*/ 926592 w 4194048"/>
                  <a:gd name="connsiteY88" fmla="*/ 926592 h 4517136"/>
                  <a:gd name="connsiteX89" fmla="*/ 829056 w 4194048"/>
                  <a:gd name="connsiteY89" fmla="*/ 914400 h 4517136"/>
                  <a:gd name="connsiteX90" fmla="*/ 755904 w 4194048"/>
                  <a:gd name="connsiteY90" fmla="*/ 877824 h 4517136"/>
                  <a:gd name="connsiteX91" fmla="*/ 731520 w 4194048"/>
                  <a:gd name="connsiteY91" fmla="*/ 902208 h 4517136"/>
                  <a:gd name="connsiteX92" fmla="*/ 713232 w 4194048"/>
                  <a:gd name="connsiteY92" fmla="*/ 932688 h 4517136"/>
                  <a:gd name="connsiteX93" fmla="*/ 694944 w 4194048"/>
                  <a:gd name="connsiteY93" fmla="*/ 932688 h 4517136"/>
                  <a:gd name="connsiteX94" fmla="*/ 640080 w 4194048"/>
                  <a:gd name="connsiteY94" fmla="*/ 926592 h 4517136"/>
                  <a:gd name="connsiteX95" fmla="*/ 597408 w 4194048"/>
                  <a:gd name="connsiteY95" fmla="*/ 1005840 h 4517136"/>
                  <a:gd name="connsiteX96" fmla="*/ 609600 w 4194048"/>
                  <a:gd name="connsiteY96" fmla="*/ 1054608 h 4517136"/>
                  <a:gd name="connsiteX97" fmla="*/ 658368 w 4194048"/>
                  <a:gd name="connsiteY97" fmla="*/ 1103376 h 4517136"/>
                  <a:gd name="connsiteX98" fmla="*/ 670560 w 4194048"/>
                  <a:gd name="connsiteY98" fmla="*/ 1176528 h 4517136"/>
                  <a:gd name="connsiteX99" fmla="*/ 670560 w 4194048"/>
                  <a:gd name="connsiteY99" fmla="*/ 1176528 h 4517136"/>
                  <a:gd name="connsiteX100" fmla="*/ 591312 w 4194048"/>
                  <a:gd name="connsiteY100" fmla="*/ 1225296 h 4517136"/>
                  <a:gd name="connsiteX101" fmla="*/ 505968 w 4194048"/>
                  <a:gd name="connsiteY101" fmla="*/ 1213104 h 4517136"/>
                  <a:gd name="connsiteX102" fmla="*/ 420624 w 4194048"/>
                  <a:gd name="connsiteY102" fmla="*/ 1176528 h 4517136"/>
                  <a:gd name="connsiteX103" fmla="*/ 390144 w 4194048"/>
                  <a:gd name="connsiteY103" fmla="*/ 1194816 h 4517136"/>
                  <a:gd name="connsiteX104" fmla="*/ 371856 w 4194048"/>
                  <a:gd name="connsiteY104" fmla="*/ 1255776 h 4517136"/>
                  <a:gd name="connsiteX105" fmla="*/ 329184 w 4194048"/>
                  <a:gd name="connsiteY105" fmla="*/ 1292352 h 4517136"/>
                  <a:gd name="connsiteX106" fmla="*/ 201168 w 4194048"/>
                  <a:gd name="connsiteY106" fmla="*/ 1304544 h 4517136"/>
                  <a:gd name="connsiteX107" fmla="*/ 188976 w 4194048"/>
                  <a:gd name="connsiteY107" fmla="*/ 1335024 h 4517136"/>
                  <a:gd name="connsiteX108" fmla="*/ 213360 w 4194048"/>
                  <a:gd name="connsiteY108" fmla="*/ 1402080 h 4517136"/>
                  <a:gd name="connsiteX109" fmla="*/ 207264 w 4194048"/>
                  <a:gd name="connsiteY109" fmla="*/ 1463040 h 4517136"/>
                  <a:gd name="connsiteX110" fmla="*/ 97536 w 4194048"/>
                  <a:gd name="connsiteY110" fmla="*/ 1493520 h 4517136"/>
                  <a:gd name="connsiteX111" fmla="*/ 36576 w 4194048"/>
                  <a:gd name="connsiteY111" fmla="*/ 1524000 h 4517136"/>
                  <a:gd name="connsiteX112" fmla="*/ 0 w 4194048"/>
                  <a:gd name="connsiteY112" fmla="*/ 1548384 h 4517136"/>
                  <a:gd name="connsiteX113" fmla="*/ 91440 w 4194048"/>
                  <a:gd name="connsiteY113" fmla="*/ 1591056 h 4517136"/>
                  <a:gd name="connsiteX114" fmla="*/ 170688 w 4194048"/>
                  <a:gd name="connsiteY114" fmla="*/ 1615440 h 4517136"/>
                  <a:gd name="connsiteX115" fmla="*/ 195072 w 4194048"/>
                  <a:gd name="connsiteY115" fmla="*/ 1658112 h 4517136"/>
                  <a:gd name="connsiteX116" fmla="*/ 231648 w 4194048"/>
                  <a:gd name="connsiteY116" fmla="*/ 1700784 h 4517136"/>
                  <a:gd name="connsiteX117" fmla="*/ 268224 w 4194048"/>
                  <a:gd name="connsiteY117" fmla="*/ 1755648 h 4517136"/>
                  <a:gd name="connsiteX118" fmla="*/ 237744 w 4194048"/>
                  <a:gd name="connsiteY118" fmla="*/ 1810512 h 4517136"/>
                  <a:gd name="connsiteX119" fmla="*/ 188976 w 4194048"/>
                  <a:gd name="connsiteY119" fmla="*/ 1840992 h 4517136"/>
                  <a:gd name="connsiteX120" fmla="*/ 207264 w 4194048"/>
                  <a:gd name="connsiteY120" fmla="*/ 1901952 h 4517136"/>
                  <a:gd name="connsiteX121" fmla="*/ 213360 w 4194048"/>
                  <a:gd name="connsiteY121" fmla="*/ 2011680 h 4517136"/>
                  <a:gd name="connsiteX122" fmla="*/ 207264 w 4194048"/>
                  <a:gd name="connsiteY122" fmla="*/ 2090928 h 4517136"/>
                  <a:gd name="connsiteX123" fmla="*/ 188976 w 4194048"/>
                  <a:gd name="connsiteY123" fmla="*/ 2139696 h 4517136"/>
                  <a:gd name="connsiteX124" fmla="*/ 219456 w 4194048"/>
                  <a:gd name="connsiteY124" fmla="*/ 2206752 h 4517136"/>
                  <a:gd name="connsiteX125" fmla="*/ 213360 w 4194048"/>
                  <a:gd name="connsiteY125" fmla="*/ 2273808 h 4517136"/>
                  <a:gd name="connsiteX126" fmla="*/ 146304 w 4194048"/>
                  <a:gd name="connsiteY126" fmla="*/ 2316480 h 4517136"/>
                  <a:gd name="connsiteX127" fmla="*/ 121920 w 4194048"/>
                  <a:gd name="connsiteY127" fmla="*/ 2353056 h 4517136"/>
                  <a:gd name="connsiteX128" fmla="*/ 115824 w 4194048"/>
                  <a:gd name="connsiteY128" fmla="*/ 2432304 h 4517136"/>
                  <a:gd name="connsiteX129" fmla="*/ 152400 w 4194048"/>
                  <a:gd name="connsiteY129" fmla="*/ 2456688 h 4517136"/>
                  <a:gd name="connsiteX130" fmla="*/ 176784 w 4194048"/>
                  <a:gd name="connsiteY130" fmla="*/ 2414016 h 4517136"/>
                  <a:gd name="connsiteX131" fmla="*/ 249936 w 4194048"/>
                  <a:gd name="connsiteY131" fmla="*/ 2426208 h 4517136"/>
                  <a:gd name="connsiteX132" fmla="*/ 365760 w 4194048"/>
                  <a:gd name="connsiteY132" fmla="*/ 2517648 h 4517136"/>
                  <a:gd name="connsiteX133" fmla="*/ 420624 w 4194048"/>
                  <a:gd name="connsiteY133" fmla="*/ 2511552 h 4517136"/>
                  <a:gd name="connsiteX134" fmla="*/ 493776 w 4194048"/>
                  <a:gd name="connsiteY134" fmla="*/ 2487168 h 4517136"/>
                  <a:gd name="connsiteX135" fmla="*/ 548640 w 4194048"/>
                  <a:gd name="connsiteY135" fmla="*/ 2474976 h 4517136"/>
                  <a:gd name="connsiteX136" fmla="*/ 579120 w 4194048"/>
                  <a:gd name="connsiteY136" fmla="*/ 2535936 h 4517136"/>
                  <a:gd name="connsiteX137" fmla="*/ 591312 w 4194048"/>
                  <a:gd name="connsiteY137" fmla="*/ 2602992 h 4517136"/>
                  <a:gd name="connsiteX138" fmla="*/ 633984 w 4194048"/>
                  <a:gd name="connsiteY138" fmla="*/ 2657856 h 4517136"/>
                  <a:gd name="connsiteX139" fmla="*/ 640080 w 4194048"/>
                  <a:gd name="connsiteY139" fmla="*/ 2724912 h 4517136"/>
                  <a:gd name="connsiteX140" fmla="*/ 591312 w 4194048"/>
                  <a:gd name="connsiteY140" fmla="*/ 2737104 h 4517136"/>
                  <a:gd name="connsiteX141" fmla="*/ 499872 w 4194048"/>
                  <a:gd name="connsiteY141" fmla="*/ 2718816 h 4517136"/>
                  <a:gd name="connsiteX142" fmla="*/ 475488 w 4194048"/>
                  <a:gd name="connsiteY142" fmla="*/ 2761488 h 4517136"/>
                  <a:gd name="connsiteX143" fmla="*/ 475488 w 4194048"/>
                  <a:gd name="connsiteY143" fmla="*/ 2761488 h 4517136"/>
                  <a:gd name="connsiteX144" fmla="*/ 493776 w 4194048"/>
                  <a:gd name="connsiteY144" fmla="*/ 2871216 h 4517136"/>
                  <a:gd name="connsiteX145" fmla="*/ 469392 w 4194048"/>
                  <a:gd name="connsiteY145" fmla="*/ 2926080 h 4517136"/>
                  <a:gd name="connsiteX146" fmla="*/ 402336 w 4194048"/>
                  <a:gd name="connsiteY146" fmla="*/ 2962656 h 4517136"/>
                  <a:gd name="connsiteX147" fmla="*/ 390144 w 4194048"/>
                  <a:gd name="connsiteY147" fmla="*/ 3054096 h 4517136"/>
                  <a:gd name="connsiteX148" fmla="*/ 347472 w 4194048"/>
                  <a:gd name="connsiteY148" fmla="*/ 3145536 h 4517136"/>
                  <a:gd name="connsiteX149" fmla="*/ 298704 w 4194048"/>
                  <a:gd name="connsiteY149" fmla="*/ 3176016 h 4517136"/>
                  <a:gd name="connsiteX150" fmla="*/ 249936 w 4194048"/>
                  <a:gd name="connsiteY150" fmla="*/ 3169920 h 4517136"/>
                  <a:gd name="connsiteX151" fmla="*/ 329184 w 4194048"/>
                  <a:gd name="connsiteY151" fmla="*/ 3291840 h 4517136"/>
                  <a:gd name="connsiteX152" fmla="*/ 359664 w 4194048"/>
                  <a:gd name="connsiteY152" fmla="*/ 3407664 h 4517136"/>
                  <a:gd name="connsiteX153" fmla="*/ 359664 w 4194048"/>
                  <a:gd name="connsiteY153" fmla="*/ 3444240 h 4517136"/>
                  <a:gd name="connsiteX154" fmla="*/ 323088 w 4194048"/>
                  <a:gd name="connsiteY154" fmla="*/ 3493008 h 4517136"/>
                  <a:gd name="connsiteX155" fmla="*/ 371856 w 4194048"/>
                  <a:gd name="connsiteY155" fmla="*/ 3596640 h 4517136"/>
                  <a:gd name="connsiteX156" fmla="*/ 432816 w 4194048"/>
                  <a:gd name="connsiteY156" fmla="*/ 3633216 h 4517136"/>
                  <a:gd name="connsiteX157" fmla="*/ 621792 w 4194048"/>
                  <a:gd name="connsiteY157" fmla="*/ 3675888 h 4517136"/>
                  <a:gd name="connsiteX158" fmla="*/ 786384 w 4194048"/>
                  <a:gd name="connsiteY158" fmla="*/ 3736848 h 4517136"/>
                  <a:gd name="connsiteX159" fmla="*/ 841248 w 4194048"/>
                  <a:gd name="connsiteY159" fmla="*/ 3803904 h 4517136"/>
                  <a:gd name="connsiteX160" fmla="*/ 914400 w 4194048"/>
                  <a:gd name="connsiteY160" fmla="*/ 3919728 h 4517136"/>
                  <a:gd name="connsiteX161" fmla="*/ 1011936 w 4194048"/>
                  <a:gd name="connsiteY161" fmla="*/ 3992880 h 4517136"/>
                  <a:gd name="connsiteX162" fmla="*/ 1024128 w 4194048"/>
                  <a:gd name="connsiteY162" fmla="*/ 4041648 h 4517136"/>
                  <a:gd name="connsiteX163" fmla="*/ 1018032 w 4194048"/>
                  <a:gd name="connsiteY163" fmla="*/ 4126992 h 4517136"/>
                  <a:gd name="connsiteX164" fmla="*/ 999744 w 4194048"/>
                  <a:gd name="connsiteY164" fmla="*/ 4212336 h 4517136"/>
                  <a:gd name="connsiteX165" fmla="*/ 1054608 w 4194048"/>
                  <a:gd name="connsiteY165" fmla="*/ 4255008 h 4517136"/>
                  <a:gd name="connsiteX166" fmla="*/ 1133856 w 4194048"/>
                  <a:gd name="connsiteY166" fmla="*/ 4248912 h 4517136"/>
                  <a:gd name="connsiteX167" fmla="*/ 1200912 w 4194048"/>
                  <a:gd name="connsiteY167" fmla="*/ 4236720 h 4517136"/>
                  <a:gd name="connsiteX168" fmla="*/ 1298448 w 4194048"/>
                  <a:gd name="connsiteY168" fmla="*/ 4279392 h 4517136"/>
                  <a:gd name="connsiteX169" fmla="*/ 1365504 w 4194048"/>
                  <a:gd name="connsiteY169" fmla="*/ 4322064 h 4517136"/>
                  <a:gd name="connsiteX170" fmla="*/ 1365504 w 4194048"/>
                  <a:gd name="connsiteY170" fmla="*/ 4322064 h 4517136"/>
                  <a:gd name="connsiteX171" fmla="*/ 1402080 w 4194048"/>
                  <a:gd name="connsiteY171" fmla="*/ 4255008 h 4517136"/>
                  <a:gd name="connsiteX172" fmla="*/ 1341120 w 4194048"/>
                  <a:gd name="connsiteY172" fmla="*/ 4181856 h 4517136"/>
                  <a:gd name="connsiteX173" fmla="*/ 1310640 w 4194048"/>
                  <a:gd name="connsiteY173" fmla="*/ 4108704 h 4517136"/>
                  <a:gd name="connsiteX174" fmla="*/ 1316736 w 4194048"/>
                  <a:gd name="connsiteY174" fmla="*/ 4047744 h 4517136"/>
                  <a:gd name="connsiteX175" fmla="*/ 1377696 w 4194048"/>
                  <a:gd name="connsiteY175" fmla="*/ 4029456 h 4517136"/>
                  <a:gd name="connsiteX176" fmla="*/ 1432560 w 4194048"/>
                  <a:gd name="connsiteY176" fmla="*/ 4023360 h 4517136"/>
                  <a:gd name="connsiteX177" fmla="*/ 1438656 w 4194048"/>
                  <a:gd name="connsiteY177" fmla="*/ 3992880 h 4517136"/>
                  <a:gd name="connsiteX178" fmla="*/ 1389888 w 4194048"/>
                  <a:gd name="connsiteY178" fmla="*/ 3919728 h 4517136"/>
                  <a:gd name="connsiteX179" fmla="*/ 1377696 w 4194048"/>
                  <a:gd name="connsiteY179" fmla="*/ 3858768 h 4517136"/>
                  <a:gd name="connsiteX180" fmla="*/ 1463040 w 4194048"/>
                  <a:gd name="connsiteY180" fmla="*/ 3712464 h 4517136"/>
                  <a:gd name="connsiteX181" fmla="*/ 1444752 w 4194048"/>
                  <a:gd name="connsiteY181" fmla="*/ 3675888 h 4517136"/>
                  <a:gd name="connsiteX182" fmla="*/ 1395984 w 4194048"/>
                  <a:gd name="connsiteY182" fmla="*/ 3596640 h 4517136"/>
                  <a:gd name="connsiteX183" fmla="*/ 1395984 w 4194048"/>
                  <a:gd name="connsiteY183" fmla="*/ 3535680 h 4517136"/>
                  <a:gd name="connsiteX184" fmla="*/ 1437894 w 4194048"/>
                  <a:gd name="connsiteY184" fmla="*/ 3433572 h 4517136"/>
                  <a:gd name="connsiteX185" fmla="*/ 1487424 w 4194048"/>
                  <a:gd name="connsiteY185" fmla="*/ 3364992 h 4517136"/>
                  <a:gd name="connsiteX186" fmla="*/ 1536192 w 4194048"/>
                  <a:gd name="connsiteY186" fmla="*/ 3364992 h 4517136"/>
                  <a:gd name="connsiteX187" fmla="*/ 1603248 w 4194048"/>
                  <a:gd name="connsiteY187" fmla="*/ 3407664 h 4517136"/>
                  <a:gd name="connsiteX188" fmla="*/ 1633728 w 4194048"/>
                  <a:gd name="connsiteY188" fmla="*/ 3444240 h 4517136"/>
                  <a:gd name="connsiteX189" fmla="*/ 1694688 w 4194048"/>
                  <a:gd name="connsiteY189" fmla="*/ 3413760 h 4517136"/>
                  <a:gd name="connsiteX190" fmla="*/ 1719072 w 4194048"/>
                  <a:gd name="connsiteY190" fmla="*/ 3377184 h 4517136"/>
                  <a:gd name="connsiteX191" fmla="*/ 1706880 w 4194048"/>
                  <a:gd name="connsiteY191" fmla="*/ 3297936 h 4517136"/>
                  <a:gd name="connsiteX192" fmla="*/ 1706880 w 4194048"/>
                  <a:gd name="connsiteY192" fmla="*/ 3297936 h 4517136"/>
                  <a:gd name="connsiteX193" fmla="*/ 1706880 w 4194048"/>
                  <a:gd name="connsiteY193" fmla="*/ 3224784 h 4517136"/>
                  <a:gd name="connsiteX194" fmla="*/ 1767840 w 4194048"/>
                  <a:gd name="connsiteY194" fmla="*/ 3157728 h 4517136"/>
                  <a:gd name="connsiteX195" fmla="*/ 1865376 w 4194048"/>
                  <a:gd name="connsiteY195" fmla="*/ 3134868 h 4517136"/>
                  <a:gd name="connsiteX196" fmla="*/ 2083689 w 4194048"/>
                  <a:gd name="connsiteY196" fmla="*/ 3105150 h 4517136"/>
                  <a:gd name="connsiteX197" fmla="*/ 2176653 w 4194048"/>
                  <a:gd name="connsiteY197" fmla="*/ 3106293 h 4517136"/>
                  <a:gd name="connsiteX198" fmla="*/ 2249424 w 4194048"/>
                  <a:gd name="connsiteY198" fmla="*/ 3163824 h 4517136"/>
                  <a:gd name="connsiteX199" fmla="*/ 2292096 w 4194048"/>
                  <a:gd name="connsiteY199" fmla="*/ 3322320 h 4517136"/>
                  <a:gd name="connsiteX200" fmla="*/ 2310384 w 4194048"/>
                  <a:gd name="connsiteY200" fmla="*/ 3413760 h 4517136"/>
                  <a:gd name="connsiteX201" fmla="*/ 2334768 w 4194048"/>
                  <a:gd name="connsiteY201" fmla="*/ 3493008 h 4517136"/>
                  <a:gd name="connsiteX202" fmla="*/ 2292096 w 4194048"/>
                  <a:gd name="connsiteY202" fmla="*/ 3614928 h 4517136"/>
                  <a:gd name="connsiteX203" fmla="*/ 2237232 w 4194048"/>
                  <a:gd name="connsiteY203" fmla="*/ 3621024 h 4517136"/>
                  <a:gd name="connsiteX204" fmla="*/ 2182368 w 4194048"/>
                  <a:gd name="connsiteY204" fmla="*/ 3694176 h 4517136"/>
                  <a:gd name="connsiteX205" fmla="*/ 2231136 w 4194048"/>
                  <a:gd name="connsiteY205" fmla="*/ 3749040 h 4517136"/>
                  <a:gd name="connsiteX206" fmla="*/ 2200656 w 4194048"/>
                  <a:gd name="connsiteY206" fmla="*/ 3816096 h 4517136"/>
                  <a:gd name="connsiteX207" fmla="*/ 2157984 w 4194048"/>
                  <a:gd name="connsiteY207" fmla="*/ 3822192 h 4517136"/>
                  <a:gd name="connsiteX208" fmla="*/ 2109216 w 4194048"/>
                  <a:gd name="connsiteY208" fmla="*/ 3938016 h 4517136"/>
                  <a:gd name="connsiteX209" fmla="*/ 2090928 w 4194048"/>
                  <a:gd name="connsiteY209" fmla="*/ 4035552 h 4517136"/>
                  <a:gd name="connsiteX210" fmla="*/ 2048256 w 4194048"/>
                  <a:gd name="connsiteY210" fmla="*/ 4059936 h 4517136"/>
                  <a:gd name="connsiteX211" fmla="*/ 1969008 w 4194048"/>
                  <a:gd name="connsiteY211" fmla="*/ 4084320 h 4517136"/>
                  <a:gd name="connsiteX212" fmla="*/ 1914144 w 4194048"/>
                  <a:gd name="connsiteY212" fmla="*/ 4066032 h 4517136"/>
                  <a:gd name="connsiteX213" fmla="*/ 1877568 w 4194048"/>
                  <a:gd name="connsiteY213" fmla="*/ 4023360 h 4517136"/>
                  <a:gd name="connsiteX214" fmla="*/ 1877568 w 4194048"/>
                  <a:gd name="connsiteY214" fmla="*/ 4023360 h 4517136"/>
                  <a:gd name="connsiteX215" fmla="*/ 1786890 w 4194048"/>
                  <a:gd name="connsiteY215" fmla="*/ 4049268 h 4517136"/>
                  <a:gd name="connsiteX216" fmla="*/ 1792224 w 4194048"/>
                  <a:gd name="connsiteY216" fmla="*/ 4126992 h 4517136"/>
                  <a:gd name="connsiteX217" fmla="*/ 1822704 w 4194048"/>
                  <a:gd name="connsiteY217" fmla="*/ 4200144 h 4517136"/>
                  <a:gd name="connsiteX218" fmla="*/ 1834896 w 4194048"/>
                  <a:gd name="connsiteY218" fmla="*/ 4297680 h 4517136"/>
                  <a:gd name="connsiteX219" fmla="*/ 1840992 w 4194048"/>
                  <a:gd name="connsiteY219" fmla="*/ 4395216 h 4517136"/>
                  <a:gd name="connsiteX220" fmla="*/ 1956816 w 4194048"/>
                  <a:gd name="connsiteY220" fmla="*/ 4468368 h 4517136"/>
                  <a:gd name="connsiteX221" fmla="*/ 2087118 w 4194048"/>
                  <a:gd name="connsiteY221" fmla="*/ 4415028 h 4517136"/>
                  <a:gd name="connsiteX222" fmla="*/ 2133600 w 4194048"/>
                  <a:gd name="connsiteY222" fmla="*/ 4425696 h 4517136"/>
                  <a:gd name="connsiteX223" fmla="*/ 2249424 w 4194048"/>
                  <a:gd name="connsiteY223" fmla="*/ 4492752 h 4517136"/>
                  <a:gd name="connsiteX224" fmla="*/ 2334768 w 4194048"/>
                  <a:gd name="connsiteY224" fmla="*/ 4517136 h 4517136"/>
                  <a:gd name="connsiteX225" fmla="*/ 2383536 w 4194048"/>
                  <a:gd name="connsiteY225" fmla="*/ 4468368 h 4517136"/>
                  <a:gd name="connsiteX226" fmla="*/ 2493264 w 4194048"/>
                  <a:gd name="connsiteY226" fmla="*/ 4468368 h 4517136"/>
                  <a:gd name="connsiteX227" fmla="*/ 2541651 w 4194048"/>
                  <a:gd name="connsiteY227" fmla="*/ 4327017 h 4517136"/>
                  <a:gd name="connsiteX228" fmla="*/ 2602992 w 4194048"/>
                  <a:gd name="connsiteY228" fmla="*/ 4296156 h 4517136"/>
                  <a:gd name="connsiteX229" fmla="*/ 2723388 w 4194048"/>
                  <a:gd name="connsiteY229" fmla="*/ 4338066 h 4517136"/>
                  <a:gd name="connsiteX230" fmla="*/ 2821686 w 4194048"/>
                  <a:gd name="connsiteY230" fmla="*/ 4377690 h 4517136"/>
                  <a:gd name="connsiteX231" fmla="*/ 2893314 w 4194048"/>
                  <a:gd name="connsiteY231" fmla="*/ 4306824 h 4517136"/>
                  <a:gd name="connsiteX232" fmla="*/ 2962656 w 4194048"/>
                  <a:gd name="connsiteY232" fmla="*/ 4291584 h 4517136"/>
                  <a:gd name="connsiteX233" fmla="*/ 3011424 w 4194048"/>
                  <a:gd name="connsiteY233" fmla="*/ 4297680 h 4517136"/>
                  <a:gd name="connsiteX234" fmla="*/ 2993136 w 4194048"/>
                  <a:gd name="connsiteY234" fmla="*/ 4267200 h 4517136"/>
                  <a:gd name="connsiteX235" fmla="*/ 2944368 w 4194048"/>
                  <a:gd name="connsiteY235" fmla="*/ 4212336 h 4517136"/>
                  <a:gd name="connsiteX236" fmla="*/ 2962656 w 4194048"/>
                  <a:gd name="connsiteY236" fmla="*/ 4169664 h 4517136"/>
                  <a:gd name="connsiteX237" fmla="*/ 3090672 w 4194048"/>
                  <a:gd name="connsiteY237" fmla="*/ 4120896 h 4517136"/>
                  <a:gd name="connsiteX238" fmla="*/ 3176016 w 4194048"/>
                  <a:gd name="connsiteY238" fmla="*/ 4066032 h 4517136"/>
                  <a:gd name="connsiteX239" fmla="*/ 3261360 w 4194048"/>
                  <a:gd name="connsiteY239" fmla="*/ 4072128 h 4517136"/>
                  <a:gd name="connsiteX240" fmla="*/ 3407664 w 4194048"/>
                  <a:gd name="connsiteY240" fmla="*/ 4090416 h 4517136"/>
                  <a:gd name="connsiteX241" fmla="*/ 3486912 w 4194048"/>
                  <a:gd name="connsiteY241" fmla="*/ 4139184 h 4517136"/>
                  <a:gd name="connsiteX242" fmla="*/ 3480816 w 4194048"/>
                  <a:gd name="connsiteY242" fmla="*/ 4206240 h 4517136"/>
                  <a:gd name="connsiteX243" fmla="*/ 3480816 w 4194048"/>
                  <a:gd name="connsiteY243" fmla="*/ 4206240 h 4517136"/>
                  <a:gd name="connsiteX244" fmla="*/ 3488817 w 4194048"/>
                  <a:gd name="connsiteY244" fmla="*/ 4254627 h 4517136"/>
                  <a:gd name="connsiteX245" fmla="*/ 3553968 w 4194048"/>
                  <a:gd name="connsiteY245" fmla="*/ 4236720 h 4517136"/>
                  <a:gd name="connsiteX246" fmla="*/ 3645408 w 4194048"/>
                  <a:gd name="connsiteY246" fmla="*/ 4194048 h 4517136"/>
                  <a:gd name="connsiteX247" fmla="*/ 3718560 w 4194048"/>
                  <a:gd name="connsiteY247" fmla="*/ 4187952 h 4517136"/>
                  <a:gd name="connsiteX248" fmla="*/ 3835908 w 4194048"/>
                  <a:gd name="connsiteY248" fmla="*/ 4246245 h 4517136"/>
                  <a:gd name="connsiteX249" fmla="*/ 3895344 w 4194048"/>
                  <a:gd name="connsiteY249" fmla="*/ 4267200 h 4517136"/>
                  <a:gd name="connsiteX250" fmla="*/ 3913632 w 4194048"/>
                  <a:gd name="connsiteY250" fmla="*/ 4261104 h 4517136"/>
                  <a:gd name="connsiteX251" fmla="*/ 3913632 w 4194048"/>
                  <a:gd name="connsiteY251" fmla="*/ 4200144 h 4517136"/>
                  <a:gd name="connsiteX252" fmla="*/ 3968496 w 4194048"/>
                  <a:gd name="connsiteY252" fmla="*/ 4120896 h 4517136"/>
                  <a:gd name="connsiteX253" fmla="*/ 3980688 w 4194048"/>
                  <a:gd name="connsiteY253" fmla="*/ 4035552 h 4517136"/>
                  <a:gd name="connsiteX254" fmla="*/ 4023360 w 4194048"/>
                  <a:gd name="connsiteY254" fmla="*/ 3889248 h 4517136"/>
                  <a:gd name="connsiteX255" fmla="*/ 4059936 w 4194048"/>
                  <a:gd name="connsiteY255" fmla="*/ 3694176 h 4517136"/>
                  <a:gd name="connsiteX256" fmla="*/ 4102608 w 4194048"/>
                  <a:gd name="connsiteY256" fmla="*/ 3456432 h 4517136"/>
                  <a:gd name="connsiteX257" fmla="*/ 4145280 w 4194048"/>
                  <a:gd name="connsiteY257" fmla="*/ 3304032 h 4517136"/>
                  <a:gd name="connsiteX258" fmla="*/ 4175760 w 4194048"/>
                  <a:gd name="connsiteY258" fmla="*/ 3194304 h 4517136"/>
                  <a:gd name="connsiteX259" fmla="*/ 4194048 w 4194048"/>
                  <a:gd name="connsiteY259" fmla="*/ 3133344 h 4517136"/>
                  <a:gd name="connsiteX260" fmla="*/ 4175760 w 4194048"/>
                  <a:gd name="connsiteY260" fmla="*/ 3035808 h 4517136"/>
                  <a:gd name="connsiteX261" fmla="*/ 4163568 w 4194048"/>
                  <a:gd name="connsiteY261" fmla="*/ 2956560 h 4517136"/>
                  <a:gd name="connsiteX262" fmla="*/ 4139184 w 4194048"/>
                  <a:gd name="connsiteY262" fmla="*/ 2913888 h 4517136"/>
                  <a:gd name="connsiteX263" fmla="*/ 4096512 w 4194048"/>
                  <a:gd name="connsiteY263" fmla="*/ 2944368 h 4517136"/>
                  <a:gd name="connsiteX264" fmla="*/ 4059936 w 4194048"/>
                  <a:gd name="connsiteY264" fmla="*/ 3048000 h 4517136"/>
                  <a:gd name="connsiteX265" fmla="*/ 3998976 w 4194048"/>
                  <a:gd name="connsiteY265" fmla="*/ 3127248 h 4517136"/>
                  <a:gd name="connsiteX266" fmla="*/ 3925824 w 4194048"/>
                  <a:gd name="connsiteY266" fmla="*/ 3182112 h 4517136"/>
                  <a:gd name="connsiteX267" fmla="*/ 3858768 w 4194048"/>
                  <a:gd name="connsiteY267" fmla="*/ 3182112 h 4517136"/>
                  <a:gd name="connsiteX268" fmla="*/ 3822192 w 4194048"/>
                  <a:gd name="connsiteY268" fmla="*/ 3102864 h 4517136"/>
                  <a:gd name="connsiteX269" fmla="*/ 3834384 w 4194048"/>
                  <a:gd name="connsiteY269" fmla="*/ 2999232 h 4517136"/>
                  <a:gd name="connsiteX270" fmla="*/ 3852672 w 4194048"/>
                  <a:gd name="connsiteY270" fmla="*/ 2901696 h 4517136"/>
                  <a:gd name="connsiteX271" fmla="*/ 3779520 w 4194048"/>
                  <a:gd name="connsiteY271" fmla="*/ 2761488 h 4517136"/>
                  <a:gd name="connsiteX272" fmla="*/ 3718560 w 4194048"/>
                  <a:gd name="connsiteY272" fmla="*/ 2627376 h 4517136"/>
                  <a:gd name="connsiteX273" fmla="*/ 3742944 w 4194048"/>
                  <a:gd name="connsiteY273" fmla="*/ 2542032 h 4517136"/>
                  <a:gd name="connsiteX274" fmla="*/ 3742944 w 4194048"/>
                  <a:gd name="connsiteY274" fmla="*/ 2468880 h 4517136"/>
                  <a:gd name="connsiteX275" fmla="*/ 3725799 w 4194048"/>
                  <a:gd name="connsiteY275" fmla="*/ 2240661 h 4517136"/>
                  <a:gd name="connsiteX276" fmla="*/ 3749421 w 4194048"/>
                  <a:gd name="connsiteY276" fmla="*/ 2169033 h 4517136"/>
                  <a:gd name="connsiteX277" fmla="*/ 3834003 w 4194048"/>
                  <a:gd name="connsiteY277" fmla="*/ 2026539 h 4517136"/>
                  <a:gd name="connsiteX278" fmla="*/ 3879342 w 4194048"/>
                  <a:gd name="connsiteY278" fmla="*/ 1925574 h 4517136"/>
                  <a:gd name="connsiteX279" fmla="*/ 3880104 w 4194048"/>
                  <a:gd name="connsiteY279" fmla="*/ 1745361 h 4517136"/>
                  <a:gd name="connsiteX280" fmla="*/ 3895344 w 4194048"/>
                  <a:gd name="connsiteY280" fmla="*/ 1627632 h 4517136"/>
                  <a:gd name="connsiteX0" fmla="*/ 3895344 w 4194048"/>
                  <a:gd name="connsiteY0" fmla="*/ 1627632 h 4517136"/>
                  <a:gd name="connsiteX1" fmla="*/ 3858768 w 4194048"/>
                  <a:gd name="connsiteY1" fmla="*/ 1548384 h 4517136"/>
                  <a:gd name="connsiteX2" fmla="*/ 3852672 w 4194048"/>
                  <a:gd name="connsiteY2" fmla="*/ 1487424 h 4517136"/>
                  <a:gd name="connsiteX3" fmla="*/ 3828288 w 4194048"/>
                  <a:gd name="connsiteY3" fmla="*/ 1438656 h 4517136"/>
                  <a:gd name="connsiteX4" fmla="*/ 3785616 w 4194048"/>
                  <a:gd name="connsiteY4" fmla="*/ 1408176 h 4517136"/>
                  <a:gd name="connsiteX5" fmla="*/ 3749040 w 4194048"/>
                  <a:gd name="connsiteY5" fmla="*/ 1395984 h 4517136"/>
                  <a:gd name="connsiteX6" fmla="*/ 3706368 w 4194048"/>
                  <a:gd name="connsiteY6" fmla="*/ 1426464 h 4517136"/>
                  <a:gd name="connsiteX7" fmla="*/ 3706368 w 4194048"/>
                  <a:gd name="connsiteY7" fmla="*/ 1426464 h 4517136"/>
                  <a:gd name="connsiteX8" fmla="*/ 3535680 w 4194048"/>
                  <a:gd name="connsiteY8" fmla="*/ 1365504 h 4517136"/>
                  <a:gd name="connsiteX9" fmla="*/ 3499104 w 4194048"/>
                  <a:gd name="connsiteY9" fmla="*/ 1322832 h 4517136"/>
                  <a:gd name="connsiteX10" fmla="*/ 3511296 w 4194048"/>
                  <a:gd name="connsiteY10" fmla="*/ 1255776 h 4517136"/>
                  <a:gd name="connsiteX11" fmla="*/ 3480816 w 4194048"/>
                  <a:gd name="connsiteY11" fmla="*/ 1158240 h 4517136"/>
                  <a:gd name="connsiteX12" fmla="*/ 3450336 w 4194048"/>
                  <a:gd name="connsiteY12" fmla="*/ 1085088 h 4517136"/>
                  <a:gd name="connsiteX13" fmla="*/ 3462528 w 4194048"/>
                  <a:gd name="connsiteY13" fmla="*/ 1011936 h 4517136"/>
                  <a:gd name="connsiteX14" fmla="*/ 3505200 w 4194048"/>
                  <a:gd name="connsiteY14" fmla="*/ 957072 h 4517136"/>
                  <a:gd name="connsiteX15" fmla="*/ 3517392 w 4194048"/>
                  <a:gd name="connsiteY15" fmla="*/ 920496 h 4517136"/>
                  <a:gd name="connsiteX16" fmla="*/ 3517392 w 4194048"/>
                  <a:gd name="connsiteY16" fmla="*/ 920496 h 4517136"/>
                  <a:gd name="connsiteX17" fmla="*/ 3499104 w 4194048"/>
                  <a:gd name="connsiteY17" fmla="*/ 865632 h 4517136"/>
                  <a:gd name="connsiteX18" fmla="*/ 3505200 w 4194048"/>
                  <a:gd name="connsiteY18" fmla="*/ 816864 h 4517136"/>
                  <a:gd name="connsiteX19" fmla="*/ 3486912 w 4194048"/>
                  <a:gd name="connsiteY19" fmla="*/ 786384 h 4517136"/>
                  <a:gd name="connsiteX20" fmla="*/ 3438144 w 4194048"/>
                  <a:gd name="connsiteY20" fmla="*/ 804672 h 4517136"/>
                  <a:gd name="connsiteX21" fmla="*/ 3389376 w 4194048"/>
                  <a:gd name="connsiteY21" fmla="*/ 816864 h 4517136"/>
                  <a:gd name="connsiteX22" fmla="*/ 3291840 w 4194048"/>
                  <a:gd name="connsiteY22" fmla="*/ 786384 h 4517136"/>
                  <a:gd name="connsiteX23" fmla="*/ 3230880 w 4194048"/>
                  <a:gd name="connsiteY23" fmla="*/ 737616 h 4517136"/>
                  <a:gd name="connsiteX24" fmla="*/ 3206496 w 4194048"/>
                  <a:gd name="connsiteY24" fmla="*/ 664464 h 4517136"/>
                  <a:gd name="connsiteX25" fmla="*/ 3133344 w 4194048"/>
                  <a:gd name="connsiteY25" fmla="*/ 615696 h 4517136"/>
                  <a:gd name="connsiteX26" fmla="*/ 3072384 w 4194048"/>
                  <a:gd name="connsiteY26" fmla="*/ 548640 h 4517136"/>
                  <a:gd name="connsiteX27" fmla="*/ 3035808 w 4194048"/>
                  <a:gd name="connsiteY27" fmla="*/ 420624 h 4517136"/>
                  <a:gd name="connsiteX28" fmla="*/ 3037332 w 4194048"/>
                  <a:gd name="connsiteY28" fmla="*/ 353568 h 4517136"/>
                  <a:gd name="connsiteX29" fmla="*/ 3076194 w 4194048"/>
                  <a:gd name="connsiteY29" fmla="*/ 283845 h 4517136"/>
                  <a:gd name="connsiteX30" fmla="*/ 3115056 w 4194048"/>
                  <a:gd name="connsiteY30" fmla="*/ 249936 h 4517136"/>
                  <a:gd name="connsiteX31" fmla="*/ 3139440 w 4194048"/>
                  <a:gd name="connsiteY31" fmla="*/ 243840 h 4517136"/>
                  <a:gd name="connsiteX32" fmla="*/ 3212592 w 4194048"/>
                  <a:gd name="connsiteY32" fmla="*/ 268224 h 4517136"/>
                  <a:gd name="connsiteX33" fmla="*/ 3267456 w 4194048"/>
                  <a:gd name="connsiteY33" fmla="*/ 249936 h 4517136"/>
                  <a:gd name="connsiteX34" fmla="*/ 3273552 w 4194048"/>
                  <a:gd name="connsiteY34" fmla="*/ 219456 h 4517136"/>
                  <a:gd name="connsiteX35" fmla="*/ 3163824 w 4194048"/>
                  <a:gd name="connsiteY35" fmla="*/ 170688 h 4517136"/>
                  <a:gd name="connsiteX36" fmla="*/ 3115056 w 4194048"/>
                  <a:gd name="connsiteY36" fmla="*/ 146304 h 4517136"/>
                  <a:gd name="connsiteX37" fmla="*/ 3072384 w 4194048"/>
                  <a:gd name="connsiteY37" fmla="*/ 158496 h 4517136"/>
                  <a:gd name="connsiteX38" fmla="*/ 3035808 w 4194048"/>
                  <a:gd name="connsiteY38" fmla="*/ 207264 h 4517136"/>
                  <a:gd name="connsiteX39" fmla="*/ 2980944 w 4194048"/>
                  <a:gd name="connsiteY39" fmla="*/ 207264 h 4517136"/>
                  <a:gd name="connsiteX40" fmla="*/ 2822448 w 4194048"/>
                  <a:gd name="connsiteY40" fmla="*/ 176784 h 4517136"/>
                  <a:gd name="connsiteX41" fmla="*/ 2761488 w 4194048"/>
                  <a:gd name="connsiteY41" fmla="*/ 170688 h 4517136"/>
                  <a:gd name="connsiteX42" fmla="*/ 2700528 w 4194048"/>
                  <a:gd name="connsiteY42" fmla="*/ 152400 h 4517136"/>
                  <a:gd name="connsiteX43" fmla="*/ 2688336 w 4194048"/>
                  <a:gd name="connsiteY43" fmla="*/ 140208 h 4517136"/>
                  <a:gd name="connsiteX44" fmla="*/ 2651760 w 4194048"/>
                  <a:gd name="connsiteY44" fmla="*/ 182880 h 4517136"/>
                  <a:gd name="connsiteX45" fmla="*/ 2633472 w 4194048"/>
                  <a:gd name="connsiteY45" fmla="*/ 188976 h 4517136"/>
                  <a:gd name="connsiteX46" fmla="*/ 2572512 w 4194048"/>
                  <a:gd name="connsiteY46" fmla="*/ 195072 h 4517136"/>
                  <a:gd name="connsiteX47" fmla="*/ 2554224 w 4194048"/>
                  <a:gd name="connsiteY47" fmla="*/ 140208 h 4517136"/>
                  <a:gd name="connsiteX48" fmla="*/ 2535936 w 4194048"/>
                  <a:gd name="connsiteY48" fmla="*/ 97536 h 4517136"/>
                  <a:gd name="connsiteX49" fmla="*/ 2493264 w 4194048"/>
                  <a:gd name="connsiteY49" fmla="*/ 73152 h 4517136"/>
                  <a:gd name="connsiteX50" fmla="*/ 2468880 w 4194048"/>
                  <a:gd name="connsiteY50" fmla="*/ 36576 h 4517136"/>
                  <a:gd name="connsiteX51" fmla="*/ 2456688 w 4194048"/>
                  <a:gd name="connsiteY51" fmla="*/ 0 h 4517136"/>
                  <a:gd name="connsiteX52" fmla="*/ 2426208 w 4194048"/>
                  <a:gd name="connsiteY52" fmla="*/ 0 h 4517136"/>
                  <a:gd name="connsiteX53" fmla="*/ 2292096 w 4194048"/>
                  <a:gd name="connsiteY53" fmla="*/ 30480 h 4517136"/>
                  <a:gd name="connsiteX54" fmla="*/ 2292096 w 4194048"/>
                  <a:gd name="connsiteY54" fmla="*/ 60960 h 4517136"/>
                  <a:gd name="connsiteX55" fmla="*/ 2316480 w 4194048"/>
                  <a:gd name="connsiteY55" fmla="*/ 109728 h 4517136"/>
                  <a:gd name="connsiteX56" fmla="*/ 2328672 w 4194048"/>
                  <a:gd name="connsiteY56" fmla="*/ 164592 h 4517136"/>
                  <a:gd name="connsiteX57" fmla="*/ 2298192 w 4194048"/>
                  <a:gd name="connsiteY57" fmla="*/ 243840 h 4517136"/>
                  <a:gd name="connsiteX58" fmla="*/ 2261616 w 4194048"/>
                  <a:gd name="connsiteY58" fmla="*/ 286512 h 4517136"/>
                  <a:gd name="connsiteX59" fmla="*/ 2206752 w 4194048"/>
                  <a:gd name="connsiteY59" fmla="*/ 292608 h 4517136"/>
                  <a:gd name="connsiteX60" fmla="*/ 2072640 w 4194048"/>
                  <a:gd name="connsiteY60" fmla="*/ 243840 h 4517136"/>
                  <a:gd name="connsiteX61" fmla="*/ 2042160 w 4194048"/>
                  <a:gd name="connsiteY61" fmla="*/ 237744 h 4517136"/>
                  <a:gd name="connsiteX62" fmla="*/ 1999488 w 4194048"/>
                  <a:gd name="connsiteY62" fmla="*/ 262128 h 4517136"/>
                  <a:gd name="connsiteX63" fmla="*/ 1944624 w 4194048"/>
                  <a:gd name="connsiteY63" fmla="*/ 262128 h 4517136"/>
                  <a:gd name="connsiteX64" fmla="*/ 1908048 w 4194048"/>
                  <a:gd name="connsiteY64" fmla="*/ 316992 h 4517136"/>
                  <a:gd name="connsiteX65" fmla="*/ 1847088 w 4194048"/>
                  <a:gd name="connsiteY65" fmla="*/ 365760 h 4517136"/>
                  <a:gd name="connsiteX66" fmla="*/ 1749552 w 4194048"/>
                  <a:gd name="connsiteY66" fmla="*/ 414528 h 4517136"/>
                  <a:gd name="connsiteX67" fmla="*/ 1652016 w 4194048"/>
                  <a:gd name="connsiteY67" fmla="*/ 487680 h 4517136"/>
                  <a:gd name="connsiteX68" fmla="*/ 1578864 w 4194048"/>
                  <a:gd name="connsiteY68" fmla="*/ 530352 h 4517136"/>
                  <a:gd name="connsiteX69" fmla="*/ 1536192 w 4194048"/>
                  <a:gd name="connsiteY69" fmla="*/ 609600 h 4517136"/>
                  <a:gd name="connsiteX70" fmla="*/ 1524000 w 4194048"/>
                  <a:gd name="connsiteY70" fmla="*/ 672846 h 4517136"/>
                  <a:gd name="connsiteX71" fmla="*/ 1505712 w 4194048"/>
                  <a:gd name="connsiteY71" fmla="*/ 707517 h 4517136"/>
                  <a:gd name="connsiteX72" fmla="*/ 1536192 w 4194048"/>
                  <a:gd name="connsiteY72" fmla="*/ 731520 h 4517136"/>
                  <a:gd name="connsiteX73" fmla="*/ 1566672 w 4194048"/>
                  <a:gd name="connsiteY73" fmla="*/ 780288 h 4517136"/>
                  <a:gd name="connsiteX74" fmla="*/ 1554480 w 4194048"/>
                  <a:gd name="connsiteY74" fmla="*/ 847344 h 4517136"/>
                  <a:gd name="connsiteX75" fmla="*/ 1499616 w 4194048"/>
                  <a:gd name="connsiteY75" fmla="*/ 914400 h 4517136"/>
                  <a:gd name="connsiteX76" fmla="*/ 1420368 w 4194048"/>
                  <a:gd name="connsiteY76" fmla="*/ 950976 h 4517136"/>
                  <a:gd name="connsiteX77" fmla="*/ 1283970 w 4194048"/>
                  <a:gd name="connsiteY77" fmla="*/ 957834 h 4517136"/>
                  <a:gd name="connsiteX78" fmla="*/ 1207008 w 4194048"/>
                  <a:gd name="connsiteY78" fmla="*/ 963168 h 4517136"/>
                  <a:gd name="connsiteX79" fmla="*/ 1194816 w 4194048"/>
                  <a:gd name="connsiteY79" fmla="*/ 932688 h 4517136"/>
                  <a:gd name="connsiteX80" fmla="*/ 1200531 w 4194048"/>
                  <a:gd name="connsiteY80" fmla="*/ 877062 h 4517136"/>
                  <a:gd name="connsiteX81" fmla="*/ 1158240 w 4194048"/>
                  <a:gd name="connsiteY81" fmla="*/ 859536 h 4517136"/>
                  <a:gd name="connsiteX82" fmla="*/ 1103376 w 4194048"/>
                  <a:gd name="connsiteY82" fmla="*/ 822960 h 4517136"/>
                  <a:gd name="connsiteX83" fmla="*/ 1078992 w 4194048"/>
                  <a:gd name="connsiteY83" fmla="*/ 774192 h 4517136"/>
                  <a:gd name="connsiteX84" fmla="*/ 1030224 w 4194048"/>
                  <a:gd name="connsiteY84" fmla="*/ 780288 h 4517136"/>
                  <a:gd name="connsiteX85" fmla="*/ 999744 w 4194048"/>
                  <a:gd name="connsiteY85" fmla="*/ 822960 h 4517136"/>
                  <a:gd name="connsiteX86" fmla="*/ 987552 w 4194048"/>
                  <a:gd name="connsiteY86" fmla="*/ 871728 h 4517136"/>
                  <a:gd name="connsiteX87" fmla="*/ 969264 w 4194048"/>
                  <a:gd name="connsiteY87" fmla="*/ 920496 h 4517136"/>
                  <a:gd name="connsiteX88" fmla="*/ 926592 w 4194048"/>
                  <a:gd name="connsiteY88" fmla="*/ 926592 h 4517136"/>
                  <a:gd name="connsiteX89" fmla="*/ 829056 w 4194048"/>
                  <a:gd name="connsiteY89" fmla="*/ 914400 h 4517136"/>
                  <a:gd name="connsiteX90" fmla="*/ 755904 w 4194048"/>
                  <a:gd name="connsiteY90" fmla="*/ 877824 h 4517136"/>
                  <a:gd name="connsiteX91" fmla="*/ 731520 w 4194048"/>
                  <a:gd name="connsiteY91" fmla="*/ 902208 h 4517136"/>
                  <a:gd name="connsiteX92" fmla="*/ 713232 w 4194048"/>
                  <a:gd name="connsiteY92" fmla="*/ 932688 h 4517136"/>
                  <a:gd name="connsiteX93" fmla="*/ 694944 w 4194048"/>
                  <a:gd name="connsiteY93" fmla="*/ 932688 h 4517136"/>
                  <a:gd name="connsiteX94" fmla="*/ 640080 w 4194048"/>
                  <a:gd name="connsiteY94" fmla="*/ 926592 h 4517136"/>
                  <a:gd name="connsiteX95" fmla="*/ 597408 w 4194048"/>
                  <a:gd name="connsiteY95" fmla="*/ 1005840 h 4517136"/>
                  <a:gd name="connsiteX96" fmla="*/ 609600 w 4194048"/>
                  <a:gd name="connsiteY96" fmla="*/ 1054608 h 4517136"/>
                  <a:gd name="connsiteX97" fmla="*/ 658368 w 4194048"/>
                  <a:gd name="connsiteY97" fmla="*/ 1103376 h 4517136"/>
                  <a:gd name="connsiteX98" fmla="*/ 670560 w 4194048"/>
                  <a:gd name="connsiteY98" fmla="*/ 1176528 h 4517136"/>
                  <a:gd name="connsiteX99" fmla="*/ 670560 w 4194048"/>
                  <a:gd name="connsiteY99" fmla="*/ 1176528 h 4517136"/>
                  <a:gd name="connsiteX100" fmla="*/ 591312 w 4194048"/>
                  <a:gd name="connsiteY100" fmla="*/ 1225296 h 4517136"/>
                  <a:gd name="connsiteX101" fmla="*/ 505968 w 4194048"/>
                  <a:gd name="connsiteY101" fmla="*/ 1213104 h 4517136"/>
                  <a:gd name="connsiteX102" fmla="*/ 420624 w 4194048"/>
                  <a:gd name="connsiteY102" fmla="*/ 1176528 h 4517136"/>
                  <a:gd name="connsiteX103" fmla="*/ 390144 w 4194048"/>
                  <a:gd name="connsiteY103" fmla="*/ 1194816 h 4517136"/>
                  <a:gd name="connsiteX104" fmla="*/ 371856 w 4194048"/>
                  <a:gd name="connsiteY104" fmla="*/ 1255776 h 4517136"/>
                  <a:gd name="connsiteX105" fmla="*/ 329184 w 4194048"/>
                  <a:gd name="connsiteY105" fmla="*/ 1292352 h 4517136"/>
                  <a:gd name="connsiteX106" fmla="*/ 201168 w 4194048"/>
                  <a:gd name="connsiteY106" fmla="*/ 1304544 h 4517136"/>
                  <a:gd name="connsiteX107" fmla="*/ 188976 w 4194048"/>
                  <a:gd name="connsiteY107" fmla="*/ 1335024 h 4517136"/>
                  <a:gd name="connsiteX108" fmla="*/ 213360 w 4194048"/>
                  <a:gd name="connsiteY108" fmla="*/ 1402080 h 4517136"/>
                  <a:gd name="connsiteX109" fmla="*/ 207264 w 4194048"/>
                  <a:gd name="connsiteY109" fmla="*/ 1463040 h 4517136"/>
                  <a:gd name="connsiteX110" fmla="*/ 97536 w 4194048"/>
                  <a:gd name="connsiteY110" fmla="*/ 1493520 h 4517136"/>
                  <a:gd name="connsiteX111" fmla="*/ 36576 w 4194048"/>
                  <a:gd name="connsiteY111" fmla="*/ 1524000 h 4517136"/>
                  <a:gd name="connsiteX112" fmla="*/ 0 w 4194048"/>
                  <a:gd name="connsiteY112" fmla="*/ 1548384 h 4517136"/>
                  <a:gd name="connsiteX113" fmla="*/ 91440 w 4194048"/>
                  <a:gd name="connsiteY113" fmla="*/ 1591056 h 4517136"/>
                  <a:gd name="connsiteX114" fmla="*/ 170688 w 4194048"/>
                  <a:gd name="connsiteY114" fmla="*/ 1615440 h 4517136"/>
                  <a:gd name="connsiteX115" fmla="*/ 195072 w 4194048"/>
                  <a:gd name="connsiteY115" fmla="*/ 1658112 h 4517136"/>
                  <a:gd name="connsiteX116" fmla="*/ 231648 w 4194048"/>
                  <a:gd name="connsiteY116" fmla="*/ 1700784 h 4517136"/>
                  <a:gd name="connsiteX117" fmla="*/ 268224 w 4194048"/>
                  <a:gd name="connsiteY117" fmla="*/ 1755648 h 4517136"/>
                  <a:gd name="connsiteX118" fmla="*/ 237744 w 4194048"/>
                  <a:gd name="connsiteY118" fmla="*/ 1810512 h 4517136"/>
                  <a:gd name="connsiteX119" fmla="*/ 188976 w 4194048"/>
                  <a:gd name="connsiteY119" fmla="*/ 1840992 h 4517136"/>
                  <a:gd name="connsiteX120" fmla="*/ 207264 w 4194048"/>
                  <a:gd name="connsiteY120" fmla="*/ 1901952 h 4517136"/>
                  <a:gd name="connsiteX121" fmla="*/ 213360 w 4194048"/>
                  <a:gd name="connsiteY121" fmla="*/ 2011680 h 4517136"/>
                  <a:gd name="connsiteX122" fmla="*/ 207264 w 4194048"/>
                  <a:gd name="connsiteY122" fmla="*/ 2090928 h 4517136"/>
                  <a:gd name="connsiteX123" fmla="*/ 188976 w 4194048"/>
                  <a:gd name="connsiteY123" fmla="*/ 2139696 h 4517136"/>
                  <a:gd name="connsiteX124" fmla="*/ 219456 w 4194048"/>
                  <a:gd name="connsiteY124" fmla="*/ 2206752 h 4517136"/>
                  <a:gd name="connsiteX125" fmla="*/ 213360 w 4194048"/>
                  <a:gd name="connsiteY125" fmla="*/ 2273808 h 4517136"/>
                  <a:gd name="connsiteX126" fmla="*/ 146304 w 4194048"/>
                  <a:gd name="connsiteY126" fmla="*/ 2316480 h 4517136"/>
                  <a:gd name="connsiteX127" fmla="*/ 121920 w 4194048"/>
                  <a:gd name="connsiteY127" fmla="*/ 2353056 h 4517136"/>
                  <a:gd name="connsiteX128" fmla="*/ 115824 w 4194048"/>
                  <a:gd name="connsiteY128" fmla="*/ 2432304 h 4517136"/>
                  <a:gd name="connsiteX129" fmla="*/ 152400 w 4194048"/>
                  <a:gd name="connsiteY129" fmla="*/ 2456688 h 4517136"/>
                  <a:gd name="connsiteX130" fmla="*/ 176784 w 4194048"/>
                  <a:gd name="connsiteY130" fmla="*/ 2414016 h 4517136"/>
                  <a:gd name="connsiteX131" fmla="*/ 249936 w 4194048"/>
                  <a:gd name="connsiteY131" fmla="*/ 2426208 h 4517136"/>
                  <a:gd name="connsiteX132" fmla="*/ 365760 w 4194048"/>
                  <a:gd name="connsiteY132" fmla="*/ 2517648 h 4517136"/>
                  <a:gd name="connsiteX133" fmla="*/ 420624 w 4194048"/>
                  <a:gd name="connsiteY133" fmla="*/ 2511552 h 4517136"/>
                  <a:gd name="connsiteX134" fmla="*/ 493776 w 4194048"/>
                  <a:gd name="connsiteY134" fmla="*/ 2487168 h 4517136"/>
                  <a:gd name="connsiteX135" fmla="*/ 548640 w 4194048"/>
                  <a:gd name="connsiteY135" fmla="*/ 2474976 h 4517136"/>
                  <a:gd name="connsiteX136" fmla="*/ 579120 w 4194048"/>
                  <a:gd name="connsiteY136" fmla="*/ 2535936 h 4517136"/>
                  <a:gd name="connsiteX137" fmla="*/ 591312 w 4194048"/>
                  <a:gd name="connsiteY137" fmla="*/ 2602992 h 4517136"/>
                  <a:gd name="connsiteX138" fmla="*/ 633984 w 4194048"/>
                  <a:gd name="connsiteY138" fmla="*/ 2657856 h 4517136"/>
                  <a:gd name="connsiteX139" fmla="*/ 640080 w 4194048"/>
                  <a:gd name="connsiteY139" fmla="*/ 2724912 h 4517136"/>
                  <a:gd name="connsiteX140" fmla="*/ 591312 w 4194048"/>
                  <a:gd name="connsiteY140" fmla="*/ 2737104 h 4517136"/>
                  <a:gd name="connsiteX141" fmla="*/ 499872 w 4194048"/>
                  <a:gd name="connsiteY141" fmla="*/ 2718816 h 4517136"/>
                  <a:gd name="connsiteX142" fmla="*/ 475488 w 4194048"/>
                  <a:gd name="connsiteY142" fmla="*/ 2761488 h 4517136"/>
                  <a:gd name="connsiteX143" fmla="*/ 475488 w 4194048"/>
                  <a:gd name="connsiteY143" fmla="*/ 2761488 h 4517136"/>
                  <a:gd name="connsiteX144" fmla="*/ 493776 w 4194048"/>
                  <a:gd name="connsiteY144" fmla="*/ 2871216 h 4517136"/>
                  <a:gd name="connsiteX145" fmla="*/ 469392 w 4194048"/>
                  <a:gd name="connsiteY145" fmla="*/ 2926080 h 4517136"/>
                  <a:gd name="connsiteX146" fmla="*/ 402336 w 4194048"/>
                  <a:gd name="connsiteY146" fmla="*/ 2962656 h 4517136"/>
                  <a:gd name="connsiteX147" fmla="*/ 390144 w 4194048"/>
                  <a:gd name="connsiteY147" fmla="*/ 3054096 h 4517136"/>
                  <a:gd name="connsiteX148" fmla="*/ 347472 w 4194048"/>
                  <a:gd name="connsiteY148" fmla="*/ 3145536 h 4517136"/>
                  <a:gd name="connsiteX149" fmla="*/ 298704 w 4194048"/>
                  <a:gd name="connsiteY149" fmla="*/ 3176016 h 4517136"/>
                  <a:gd name="connsiteX150" fmla="*/ 249936 w 4194048"/>
                  <a:gd name="connsiteY150" fmla="*/ 3169920 h 4517136"/>
                  <a:gd name="connsiteX151" fmla="*/ 329184 w 4194048"/>
                  <a:gd name="connsiteY151" fmla="*/ 3291840 h 4517136"/>
                  <a:gd name="connsiteX152" fmla="*/ 359664 w 4194048"/>
                  <a:gd name="connsiteY152" fmla="*/ 3407664 h 4517136"/>
                  <a:gd name="connsiteX153" fmla="*/ 359664 w 4194048"/>
                  <a:gd name="connsiteY153" fmla="*/ 3444240 h 4517136"/>
                  <a:gd name="connsiteX154" fmla="*/ 323088 w 4194048"/>
                  <a:gd name="connsiteY154" fmla="*/ 3493008 h 4517136"/>
                  <a:gd name="connsiteX155" fmla="*/ 371856 w 4194048"/>
                  <a:gd name="connsiteY155" fmla="*/ 3596640 h 4517136"/>
                  <a:gd name="connsiteX156" fmla="*/ 432816 w 4194048"/>
                  <a:gd name="connsiteY156" fmla="*/ 3633216 h 4517136"/>
                  <a:gd name="connsiteX157" fmla="*/ 621792 w 4194048"/>
                  <a:gd name="connsiteY157" fmla="*/ 3675888 h 4517136"/>
                  <a:gd name="connsiteX158" fmla="*/ 786384 w 4194048"/>
                  <a:gd name="connsiteY158" fmla="*/ 3736848 h 4517136"/>
                  <a:gd name="connsiteX159" fmla="*/ 841248 w 4194048"/>
                  <a:gd name="connsiteY159" fmla="*/ 3803904 h 4517136"/>
                  <a:gd name="connsiteX160" fmla="*/ 914400 w 4194048"/>
                  <a:gd name="connsiteY160" fmla="*/ 3919728 h 4517136"/>
                  <a:gd name="connsiteX161" fmla="*/ 1011936 w 4194048"/>
                  <a:gd name="connsiteY161" fmla="*/ 3992880 h 4517136"/>
                  <a:gd name="connsiteX162" fmla="*/ 1024128 w 4194048"/>
                  <a:gd name="connsiteY162" fmla="*/ 4041648 h 4517136"/>
                  <a:gd name="connsiteX163" fmla="*/ 1018032 w 4194048"/>
                  <a:gd name="connsiteY163" fmla="*/ 4126992 h 4517136"/>
                  <a:gd name="connsiteX164" fmla="*/ 999744 w 4194048"/>
                  <a:gd name="connsiteY164" fmla="*/ 4212336 h 4517136"/>
                  <a:gd name="connsiteX165" fmla="*/ 1054608 w 4194048"/>
                  <a:gd name="connsiteY165" fmla="*/ 4255008 h 4517136"/>
                  <a:gd name="connsiteX166" fmla="*/ 1133856 w 4194048"/>
                  <a:gd name="connsiteY166" fmla="*/ 4248912 h 4517136"/>
                  <a:gd name="connsiteX167" fmla="*/ 1200912 w 4194048"/>
                  <a:gd name="connsiteY167" fmla="*/ 4236720 h 4517136"/>
                  <a:gd name="connsiteX168" fmla="*/ 1298448 w 4194048"/>
                  <a:gd name="connsiteY168" fmla="*/ 4279392 h 4517136"/>
                  <a:gd name="connsiteX169" fmla="*/ 1365504 w 4194048"/>
                  <a:gd name="connsiteY169" fmla="*/ 4322064 h 4517136"/>
                  <a:gd name="connsiteX170" fmla="*/ 1365504 w 4194048"/>
                  <a:gd name="connsiteY170" fmla="*/ 4322064 h 4517136"/>
                  <a:gd name="connsiteX171" fmla="*/ 1402080 w 4194048"/>
                  <a:gd name="connsiteY171" fmla="*/ 4255008 h 4517136"/>
                  <a:gd name="connsiteX172" fmla="*/ 1341120 w 4194048"/>
                  <a:gd name="connsiteY172" fmla="*/ 4181856 h 4517136"/>
                  <a:gd name="connsiteX173" fmla="*/ 1310640 w 4194048"/>
                  <a:gd name="connsiteY173" fmla="*/ 4108704 h 4517136"/>
                  <a:gd name="connsiteX174" fmla="*/ 1316736 w 4194048"/>
                  <a:gd name="connsiteY174" fmla="*/ 4047744 h 4517136"/>
                  <a:gd name="connsiteX175" fmla="*/ 1377696 w 4194048"/>
                  <a:gd name="connsiteY175" fmla="*/ 4029456 h 4517136"/>
                  <a:gd name="connsiteX176" fmla="*/ 1432560 w 4194048"/>
                  <a:gd name="connsiteY176" fmla="*/ 4023360 h 4517136"/>
                  <a:gd name="connsiteX177" fmla="*/ 1438656 w 4194048"/>
                  <a:gd name="connsiteY177" fmla="*/ 3992880 h 4517136"/>
                  <a:gd name="connsiteX178" fmla="*/ 1389888 w 4194048"/>
                  <a:gd name="connsiteY178" fmla="*/ 3919728 h 4517136"/>
                  <a:gd name="connsiteX179" fmla="*/ 1377696 w 4194048"/>
                  <a:gd name="connsiteY179" fmla="*/ 3858768 h 4517136"/>
                  <a:gd name="connsiteX180" fmla="*/ 1463040 w 4194048"/>
                  <a:gd name="connsiteY180" fmla="*/ 3712464 h 4517136"/>
                  <a:gd name="connsiteX181" fmla="*/ 1444752 w 4194048"/>
                  <a:gd name="connsiteY181" fmla="*/ 3675888 h 4517136"/>
                  <a:gd name="connsiteX182" fmla="*/ 1395984 w 4194048"/>
                  <a:gd name="connsiteY182" fmla="*/ 3596640 h 4517136"/>
                  <a:gd name="connsiteX183" fmla="*/ 1416939 w 4194048"/>
                  <a:gd name="connsiteY183" fmla="*/ 3528060 h 4517136"/>
                  <a:gd name="connsiteX184" fmla="*/ 1437894 w 4194048"/>
                  <a:gd name="connsiteY184" fmla="*/ 3433572 h 4517136"/>
                  <a:gd name="connsiteX185" fmla="*/ 1487424 w 4194048"/>
                  <a:gd name="connsiteY185" fmla="*/ 3364992 h 4517136"/>
                  <a:gd name="connsiteX186" fmla="*/ 1536192 w 4194048"/>
                  <a:gd name="connsiteY186" fmla="*/ 3364992 h 4517136"/>
                  <a:gd name="connsiteX187" fmla="*/ 1603248 w 4194048"/>
                  <a:gd name="connsiteY187" fmla="*/ 3407664 h 4517136"/>
                  <a:gd name="connsiteX188" fmla="*/ 1633728 w 4194048"/>
                  <a:gd name="connsiteY188" fmla="*/ 3444240 h 4517136"/>
                  <a:gd name="connsiteX189" fmla="*/ 1694688 w 4194048"/>
                  <a:gd name="connsiteY189" fmla="*/ 3413760 h 4517136"/>
                  <a:gd name="connsiteX190" fmla="*/ 1719072 w 4194048"/>
                  <a:gd name="connsiteY190" fmla="*/ 3377184 h 4517136"/>
                  <a:gd name="connsiteX191" fmla="*/ 1706880 w 4194048"/>
                  <a:gd name="connsiteY191" fmla="*/ 3297936 h 4517136"/>
                  <a:gd name="connsiteX192" fmla="*/ 1706880 w 4194048"/>
                  <a:gd name="connsiteY192" fmla="*/ 3297936 h 4517136"/>
                  <a:gd name="connsiteX193" fmla="*/ 1706880 w 4194048"/>
                  <a:gd name="connsiteY193" fmla="*/ 3224784 h 4517136"/>
                  <a:gd name="connsiteX194" fmla="*/ 1767840 w 4194048"/>
                  <a:gd name="connsiteY194" fmla="*/ 3157728 h 4517136"/>
                  <a:gd name="connsiteX195" fmla="*/ 1865376 w 4194048"/>
                  <a:gd name="connsiteY195" fmla="*/ 3134868 h 4517136"/>
                  <a:gd name="connsiteX196" fmla="*/ 2083689 w 4194048"/>
                  <a:gd name="connsiteY196" fmla="*/ 3105150 h 4517136"/>
                  <a:gd name="connsiteX197" fmla="*/ 2176653 w 4194048"/>
                  <a:gd name="connsiteY197" fmla="*/ 3106293 h 4517136"/>
                  <a:gd name="connsiteX198" fmla="*/ 2249424 w 4194048"/>
                  <a:gd name="connsiteY198" fmla="*/ 3163824 h 4517136"/>
                  <a:gd name="connsiteX199" fmla="*/ 2292096 w 4194048"/>
                  <a:gd name="connsiteY199" fmla="*/ 3322320 h 4517136"/>
                  <a:gd name="connsiteX200" fmla="*/ 2310384 w 4194048"/>
                  <a:gd name="connsiteY200" fmla="*/ 3413760 h 4517136"/>
                  <a:gd name="connsiteX201" fmla="*/ 2334768 w 4194048"/>
                  <a:gd name="connsiteY201" fmla="*/ 3493008 h 4517136"/>
                  <a:gd name="connsiteX202" fmla="*/ 2292096 w 4194048"/>
                  <a:gd name="connsiteY202" fmla="*/ 3614928 h 4517136"/>
                  <a:gd name="connsiteX203" fmla="*/ 2237232 w 4194048"/>
                  <a:gd name="connsiteY203" fmla="*/ 3621024 h 4517136"/>
                  <a:gd name="connsiteX204" fmla="*/ 2182368 w 4194048"/>
                  <a:gd name="connsiteY204" fmla="*/ 3694176 h 4517136"/>
                  <a:gd name="connsiteX205" fmla="*/ 2231136 w 4194048"/>
                  <a:gd name="connsiteY205" fmla="*/ 3749040 h 4517136"/>
                  <a:gd name="connsiteX206" fmla="*/ 2200656 w 4194048"/>
                  <a:gd name="connsiteY206" fmla="*/ 3816096 h 4517136"/>
                  <a:gd name="connsiteX207" fmla="*/ 2157984 w 4194048"/>
                  <a:gd name="connsiteY207" fmla="*/ 3822192 h 4517136"/>
                  <a:gd name="connsiteX208" fmla="*/ 2109216 w 4194048"/>
                  <a:gd name="connsiteY208" fmla="*/ 3938016 h 4517136"/>
                  <a:gd name="connsiteX209" fmla="*/ 2090928 w 4194048"/>
                  <a:gd name="connsiteY209" fmla="*/ 4035552 h 4517136"/>
                  <a:gd name="connsiteX210" fmla="*/ 2048256 w 4194048"/>
                  <a:gd name="connsiteY210" fmla="*/ 4059936 h 4517136"/>
                  <a:gd name="connsiteX211" fmla="*/ 1969008 w 4194048"/>
                  <a:gd name="connsiteY211" fmla="*/ 4084320 h 4517136"/>
                  <a:gd name="connsiteX212" fmla="*/ 1914144 w 4194048"/>
                  <a:gd name="connsiteY212" fmla="*/ 4066032 h 4517136"/>
                  <a:gd name="connsiteX213" fmla="*/ 1877568 w 4194048"/>
                  <a:gd name="connsiteY213" fmla="*/ 4023360 h 4517136"/>
                  <a:gd name="connsiteX214" fmla="*/ 1877568 w 4194048"/>
                  <a:gd name="connsiteY214" fmla="*/ 4023360 h 4517136"/>
                  <a:gd name="connsiteX215" fmla="*/ 1786890 w 4194048"/>
                  <a:gd name="connsiteY215" fmla="*/ 4049268 h 4517136"/>
                  <a:gd name="connsiteX216" fmla="*/ 1792224 w 4194048"/>
                  <a:gd name="connsiteY216" fmla="*/ 4126992 h 4517136"/>
                  <a:gd name="connsiteX217" fmla="*/ 1822704 w 4194048"/>
                  <a:gd name="connsiteY217" fmla="*/ 4200144 h 4517136"/>
                  <a:gd name="connsiteX218" fmla="*/ 1834896 w 4194048"/>
                  <a:gd name="connsiteY218" fmla="*/ 4297680 h 4517136"/>
                  <a:gd name="connsiteX219" fmla="*/ 1840992 w 4194048"/>
                  <a:gd name="connsiteY219" fmla="*/ 4395216 h 4517136"/>
                  <a:gd name="connsiteX220" fmla="*/ 1956816 w 4194048"/>
                  <a:gd name="connsiteY220" fmla="*/ 4468368 h 4517136"/>
                  <a:gd name="connsiteX221" fmla="*/ 2087118 w 4194048"/>
                  <a:gd name="connsiteY221" fmla="*/ 4415028 h 4517136"/>
                  <a:gd name="connsiteX222" fmla="*/ 2133600 w 4194048"/>
                  <a:gd name="connsiteY222" fmla="*/ 4425696 h 4517136"/>
                  <a:gd name="connsiteX223" fmla="*/ 2249424 w 4194048"/>
                  <a:gd name="connsiteY223" fmla="*/ 4492752 h 4517136"/>
                  <a:gd name="connsiteX224" fmla="*/ 2334768 w 4194048"/>
                  <a:gd name="connsiteY224" fmla="*/ 4517136 h 4517136"/>
                  <a:gd name="connsiteX225" fmla="*/ 2383536 w 4194048"/>
                  <a:gd name="connsiteY225" fmla="*/ 4468368 h 4517136"/>
                  <a:gd name="connsiteX226" fmla="*/ 2493264 w 4194048"/>
                  <a:gd name="connsiteY226" fmla="*/ 4468368 h 4517136"/>
                  <a:gd name="connsiteX227" fmla="*/ 2541651 w 4194048"/>
                  <a:gd name="connsiteY227" fmla="*/ 4327017 h 4517136"/>
                  <a:gd name="connsiteX228" fmla="*/ 2602992 w 4194048"/>
                  <a:gd name="connsiteY228" fmla="*/ 4296156 h 4517136"/>
                  <a:gd name="connsiteX229" fmla="*/ 2723388 w 4194048"/>
                  <a:gd name="connsiteY229" fmla="*/ 4338066 h 4517136"/>
                  <a:gd name="connsiteX230" fmla="*/ 2821686 w 4194048"/>
                  <a:gd name="connsiteY230" fmla="*/ 4377690 h 4517136"/>
                  <a:gd name="connsiteX231" fmla="*/ 2893314 w 4194048"/>
                  <a:gd name="connsiteY231" fmla="*/ 4306824 h 4517136"/>
                  <a:gd name="connsiteX232" fmla="*/ 2962656 w 4194048"/>
                  <a:gd name="connsiteY232" fmla="*/ 4291584 h 4517136"/>
                  <a:gd name="connsiteX233" fmla="*/ 3011424 w 4194048"/>
                  <a:gd name="connsiteY233" fmla="*/ 4297680 h 4517136"/>
                  <a:gd name="connsiteX234" fmla="*/ 2993136 w 4194048"/>
                  <a:gd name="connsiteY234" fmla="*/ 4267200 h 4517136"/>
                  <a:gd name="connsiteX235" fmla="*/ 2944368 w 4194048"/>
                  <a:gd name="connsiteY235" fmla="*/ 4212336 h 4517136"/>
                  <a:gd name="connsiteX236" fmla="*/ 2962656 w 4194048"/>
                  <a:gd name="connsiteY236" fmla="*/ 4169664 h 4517136"/>
                  <a:gd name="connsiteX237" fmla="*/ 3090672 w 4194048"/>
                  <a:gd name="connsiteY237" fmla="*/ 4120896 h 4517136"/>
                  <a:gd name="connsiteX238" fmla="*/ 3176016 w 4194048"/>
                  <a:gd name="connsiteY238" fmla="*/ 4066032 h 4517136"/>
                  <a:gd name="connsiteX239" fmla="*/ 3261360 w 4194048"/>
                  <a:gd name="connsiteY239" fmla="*/ 4072128 h 4517136"/>
                  <a:gd name="connsiteX240" fmla="*/ 3407664 w 4194048"/>
                  <a:gd name="connsiteY240" fmla="*/ 4090416 h 4517136"/>
                  <a:gd name="connsiteX241" fmla="*/ 3486912 w 4194048"/>
                  <a:gd name="connsiteY241" fmla="*/ 4139184 h 4517136"/>
                  <a:gd name="connsiteX242" fmla="*/ 3480816 w 4194048"/>
                  <a:gd name="connsiteY242" fmla="*/ 4206240 h 4517136"/>
                  <a:gd name="connsiteX243" fmla="*/ 3480816 w 4194048"/>
                  <a:gd name="connsiteY243" fmla="*/ 4206240 h 4517136"/>
                  <a:gd name="connsiteX244" fmla="*/ 3488817 w 4194048"/>
                  <a:gd name="connsiteY244" fmla="*/ 4254627 h 4517136"/>
                  <a:gd name="connsiteX245" fmla="*/ 3553968 w 4194048"/>
                  <a:gd name="connsiteY245" fmla="*/ 4236720 h 4517136"/>
                  <a:gd name="connsiteX246" fmla="*/ 3645408 w 4194048"/>
                  <a:gd name="connsiteY246" fmla="*/ 4194048 h 4517136"/>
                  <a:gd name="connsiteX247" fmla="*/ 3718560 w 4194048"/>
                  <a:gd name="connsiteY247" fmla="*/ 4187952 h 4517136"/>
                  <a:gd name="connsiteX248" fmla="*/ 3835908 w 4194048"/>
                  <a:gd name="connsiteY248" fmla="*/ 4246245 h 4517136"/>
                  <a:gd name="connsiteX249" fmla="*/ 3895344 w 4194048"/>
                  <a:gd name="connsiteY249" fmla="*/ 4267200 h 4517136"/>
                  <a:gd name="connsiteX250" fmla="*/ 3913632 w 4194048"/>
                  <a:gd name="connsiteY250" fmla="*/ 4261104 h 4517136"/>
                  <a:gd name="connsiteX251" fmla="*/ 3913632 w 4194048"/>
                  <a:gd name="connsiteY251" fmla="*/ 4200144 h 4517136"/>
                  <a:gd name="connsiteX252" fmla="*/ 3968496 w 4194048"/>
                  <a:gd name="connsiteY252" fmla="*/ 4120896 h 4517136"/>
                  <a:gd name="connsiteX253" fmla="*/ 3980688 w 4194048"/>
                  <a:gd name="connsiteY253" fmla="*/ 4035552 h 4517136"/>
                  <a:gd name="connsiteX254" fmla="*/ 4023360 w 4194048"/>
                  <a:gd name="connsiteY254" fmla="*/ 3889248 h 4517136"/>
                  <a:gd name="connsiteX255" fmla="*/ 4059936 w 4194048"/>
                  <a:gd name="connsiteY255" fmla="*/ 3694176 h 4517136"/>
                  <a:gd name="connsiteX256" fmla="*/ 4102608 w 4194048"/>
                  <a:gd name="connsiteY256" fmla="*/ 3456432 h 4517136"/>
                  <a:gd name="connsiteX257" fmla="*/ 4145280 w 4194048"/>
                  <a:gd name="connsiteY257" fmla="*/ 3304032 h 4517136"/>
                  <a:gd name="connsiteX258" fmla="*/ 4175760 w 4194048"/>
                  <a:gd name="connsiteY258" fmla="*/ 3194304 h 4517136"/>
                  <a:gd name="connsiteX259" fmla="*/ 4194048 w 4194048"/>
                  <a:gd name="connsiteY259" fmla="*/ 3133344 h 4517136"/>
                  <a:gd name="connsiteX260" fmla="*/ 4175760 w 4194048"/>
                  <a:gd name="connsiteY260" fmla="*/ 3035808 h 4517136"/>
                  <a:gd name="connsiteX261" fmla="*/ 4163568 w 4194048"/>
                  <a:gd name="connsiteY261" fmla="*/ 2956560 h 4517136"/>
                  <a:gd name="connsiteX262" fmla="*/ 4139184 w 4194048"/>
                  <a:gd name="connsiteY262" fmla="*/ 2913888 h 4517136"/>
                  <a:gd name="connsiteX263" fmla="*/ 4096512 w 4194048"/>
                  <a:gd name="connsiteY263" fmla="*/ 2944368 h 4517136"/>
                  <a:gd name="connsiteX264" fmla="*/ 4059936 w 4194048"/>
                  <a:gd name="connsiteY264" fmla="*/ 3048000 h 4517136"/>
                  <a:gd name="connsiteX265" fmla="*/ 3998976 w 4194048"/>
                  <a:gd name="connsiteY265" fmla="*/ 3127248 h 4517136"/>
                  <a:gd name="connsiteX266" fmla="*/ 3925824 w 4194048"/>
                  <a:gd name="connsiteY266" fmla="*/ 3182112 h 4517136"/>
                  <a:gd name="connsiteX267" fmla="*/ 3858768 w 4194048"/>
                  <a:gd name="connsiteY267" fmla="*/ 3182112 h 4517136"/>
                  <a:gd name="connsiteX268" fmla="*/ 3822192 w 4194048"/>
                  <a:gd name="connsiteY268" fmla="*/ 3102864 h 4517136"/>
                  <a:gd name="connsiteX269" fmla="*/ 3834384 w 4194048"/>
                  <a:gd name="connsiteY269" fmla="*/ 2999232 h 4517136"/>
                  <a:gd name="connsiteX270" fmla="*/ 3852672 w 4194048"/>
                  <a:gd name="connsiteY270" fmla="*/ 2901696 h 4517136"/>
                  <a:gd name="connsiteX271" fmla="*/ 3779520 w 4194048"/>
                  <a:gd name="connsiteY271" fmla="*/ 2761488 h 4517136"/>
                  <a:gd name="connsiteX272" fmla="*/ 3718560 w 4194048"/>
                  <a:gd name="connsiteY272" fmla="*/ 2627376 h 4517136"/>
                  <a:gd name="connsiteX273" fmla="*/ 3742944 w 4194048"/>
                  <a:gd name="connsiteY273" fmla="*/ 2542032 h 4517136"/>
                  <a:gd name="connsiteX274" fmla="*/ 3742944 w 4194048"/>
                  <a:gd name="connsiteY274" fmla="*/ 2468880 h 4517136"/>
                  <a:gd name="connsiteX275" fmla="*/ 3725799 w 4194048"/>
                  <a:gd name="connsiteY275" fmla="*/ 2240661 h 4517136"/>
                  <a:gd name="connsiteX276" fmla="*/ 3749421 w 4194048"/>
                  <a:gd name="connsiteY276" fmla="*/ 2169033 h 4517136"/>
                  <a:gd name="connsiteX277" fmla="*/ 3834003 w 4194048"/>
                  <a:gd name="connsiteY277" fmla="*/ 2026539 h 4517136"/>
                  <a:gd name="connsiteX278" fmla="*/ 3879342 w 4194048"/>
                  <a:gd name="connsiteY278" fmla="*/ 1925574 h 4517136"/>
                  <a:gd name="connsiteX279" fmla="*/ 3880104 w 4194048"/>
                  <a:gd name="connsiteY279" fmla="*/ 1745361 h 4517136"/>
                  <a:gd name="connsiteX280" fmla="*/ 3895344 w 4194048"/>
                  <a:gd name="connsiteY280" fmla="*/ 1627632 h 4517136"/>
                  <a:gd name="connsiteX0" fmla="*/ 3895344 w 4194048"/>
                  <a:gd name="connsiteY0" fmla="*/ 1627632 h 4517136"/>
                  <a:gd name="connsiteX1" fmla="*/ 3858768 w 4194048"/>
                  <a:gd name="connsiteY1" fmla="*/ 1548384 h 4517136"/>
                  <a:gd name="connsiteX2" fmla="*/ 3852672 w 4194048"/>
                  <a:gd name="connsiteY2" fmla="*/ 1487424 h 4517136"/>
                  <a:gd name="connsiteX3" fmla="*/ 3828288 w 4194048"/>
                  <a:gd name="connsiteY3" fmla="*/ 1438656 h 4517136"/>
                  <a:gd name="connsiteX4" fmla="*/ 3785616 w 4194048"/>
                  <a:gd name="connsiteY4" fmla="*/ 1408176 h 4517136"/>
                  <a:gd name="connsiteX5" fmla="*/ 3749040 w 4194048"/>
                  <a:gd name="connsiteY5" fmla="*/ 1395984 h 4517136"/>
                  <a:gd name="connsiteX6" fmla="*/ 3706368 w 4194048"/>
                  <a:gd name="connsiteY6" fmla="*/ 1426464 h 4517136"/>
                  <a:gd name="connsiteX7" fmla="*/ 3706368 w 4194048"/>
                  <a:gd name="connsiteY7" fmla="*/ 1426464 h 4517136"/>
                  <a:gd name="connsiteX8" fmla="*/ 3535680 w 4194048"/>
                  <a:gd name="connsiteY8" fmla="*/ 1365504 h 4517136"/>
                  <a:gd name="connsiteX9" fmla="*/ 3499104 w 4194048"/>
                  <a:gd name="connsiteY9" fmla="*/ 1322832 h 4517136"/>
                  <a:gd name="connsiteX10" fmla="*/ 3511296 w 4194048"/>
                  <a:gd name="connsiteY10" fmla="*/ 1255776 h 4517136"/>
                  <a:gd name="connsiteX11" fmla="*/ 3480816 w 4194048"/>
                  <a:gd name="connsiteY11" fmla="*/ 1158240 h 4517136"/>
                  <a:gd name="connsiteX12" fmla="*/ 3450336 w 4194048"/>
                  <a:gd name="connsiteY12" fmla="*/ 1085088 h 4517136"/>
                  <a:gd name="connsiteX13" fmla="*/ 3462528 w 4194048"/>
                  <a:gd name="connsiteY13" fmla="*/ 1011936 h 4517136"/>
                  <a:gd name="connsiteX14" fmla="*/ 3505200 w 4194048"/>
                  <a:gd name="connsiteY14" fmla="*/ 957072 h 4517136"/>
                  <a:gd name="connsiteX15" fmla="*/ 3517392 w 4194048"/>
                  <a:gd name="connsiteY15" fmla="*/ 920496 h 4517136"/>
                  <a:gd name="connsiteX16" fmla="*/ 3517392 w 4194048"/>
                  <a:gd name="connsiteY16" fmla="*/ 920496 h 4517136"/>
                  <a:gd name="connsiteX17" fmla="*/ 3499104 w 4194048"/>
                  <a:gd name="connsiteY17" fmla="*/ 865632 h 4517136"/>
                  <a:gd name="connsiteX18" fmla="*/ 3505200 w 4194048"/>
                  <a:gd name="connsiteY18" fmla="*/ 816864 h 4517136"/>
                  <a:gd name="connsiteX19" fmla="*/ 3486912 w 4194048"/>
                  <a:gd name="connsiteY19" fmla="*/ 786384 h 4517136"/>
                  <a:gd name="connsiteX20" fmla="*/ 3438144 w 4194048"/>
                  <a:gd name="connsiteY20" fmla="*/ 804672 h 4517136"/>
                  <a:gd name="connsiteX21" fmla="*/ 3389376 w 4194048"/>
                  <a:gd name="connsiteY21" fmla="*/ 816864 h 4517136"/>
                  <a:gd name="connsiteX22" fmla="*/ 3291840 w 4194048"/>
                  <a:gd name="connsiteY22" fmla="*/ 786384 h 4517136"/>
                  <a:gd name="connsiteX23" fmla="*/ 3230880 w 4194048"/>
                  <a:gd name="connsiteY23" fmla="*/ 737616 h 4517136"/>
                  <a:gd name="connsiteX24" fmla="*/ 3206496 w 4194048"/>
                  <a:gd name="connsiteY24" fmla="*/ 664464 h 4517136"/>
                  <a:gd name="connsiteX25" fmla="*/ 3133344 w 4194048"/>
                  <a:gd name="connsiteY25" fmla="*/ 615696 h 4517136"/>
                  <a:gd name="connsiteX26" fmla="*/ 3072384 w 4194048"/>
                  <a:gd name="connsiteY26" fmla="*/ 548640 h 4517136"/>
                  <a:gd name="connsiteX27" fmla="*/ 3035808 w 4194048"/>
                  <a:gd name="connsiteY27" fmla="*/ 420624 h 4517136"/>
                  <a:gd name="connsiteX28" fmla="*/ 3037332 w 4194048"/>
                  <a:gd name="connsiteY28" fmla="*/ 353568 h 4517136"/>
                  <a:gd name="connsiteX29" fmla="*/ 3076194 w 4194048"/>
                  <a:gd name="connsiteY29" fmla="*/ 283845 h 4517136"/>
                  <a:gd name="connsiteX30" fmla="*/ 3115056 w 4194048"/>
                  <a:gd name="connsiteY30" fmla="*/ 249936 h 4517136"/>
                  <a:gd name="connsiteX31" fmla="*/ 3139440 w 4194048"/>
                  <a:gd name="connsiteY31" fmla="*/ 243840 h 4517136"/>
                  <a:gd name="connsiteX32" fmla="*/ 3212592 w 4194048"/>
                  <a:gd name="connsiteY32" fmla="*/ 268224 h 4517136"/>
                  <a:gd name="connsiteX33" fmla="*/ 3267456 w 4194048"/>
                  <a:gd name="connsiteY33" fmla="*/ 249936 h 4517136"/>
                  <a:gd name="connsiteX34" fmla="*/ 3273552 w 4194048"/>
                  <a:gd name="connsiteY34" fmla="*/ 219456 h 4517136"/>
                  <a:gd name="connsiteX35" fmla="*/ 3163824 w 4194048"/>
                  <a:gd name="connsiteY35" fmla="*/ 170688 h 4517136"/>
                  <a:gd name="connsiteX36" fmla="*/ 3115056 w 4194048"/>
                  <a:gd name="connsiteY36" fmla="*/ 146304 h 4517136"/>
                  <a:gd name="connsiteX37" fmla="*/ 3072384 w 4194048"/>
                  <a:gd name="connsiteY37" fmla="*/ 158496 h 4517136"/>
                  <a:gd name="connsiteX38" fmla="*/ 3035808 w 4194048"/>
                  <a:gd name="connsiteY38" fmla="*/ 207264 h 4517136"/>
                  <a:gd name="connsiteX39" fmla="*/ 2980944 w 4194048"/>
                  <a:gd name="connsiteY39" fmla="*/ 207264 h 4517136"/>
                  <a:gd name="connsiteX40" fmla="*/ 2822448 w 4194048"/>
                  <a:gd name="connsiteY40" fmla="*/ 176784 h 4517136"/>
                  <a:gd name="connsiteX41" fmla="*/ 2761488 w 4194048"/>
                  <a:gd name="connsiteY41" fmla="*/ 170688 h 4517136"/>
                  <a:gd name="connsiteX42" fmla="*/ 2700528 w 4194048"/>
                  <a:gd name="connsiteY42" fmla="*/ 152400 h 4517136"/>
                  <a:gd name="connsiteX43" fmla="*/ 2688336 w 4194048"/>
                  <a:gd name="connsiteY43" fmla="*/ 140208 h 4517136"/>
                  <a:gd name="connsiteX44" fmla="*/ 2651760 w 4194048"/>
                  <a:gd name="connsiteY44" fmla="*/ 182880 h 4517136"/>
                  <a:gd name="connsiteX45" fmla="*/ 2633472 w 4194048"/>
                  <a:gd name="connsiteY45" fmla="*/ 188976 h 4517136"/>
                  <a:gd name="connsiteX46" fmla="*/ 2572512 w 4194048"/>
                  <a:gd name="connsiteY46" fmla="*/ 195072 h 4517136"/>
                  <a:gd name="connsiteX47" fmla="*/ 2554224 w 4194048"/>
                  <a:gd name="connsiteY47" fmla="*/ 140208 h 4517136"/>
                  <a:gd name="connsiteX48" fmla="*/ 2535936 w 4194048"/>
                  <a:gd name="connsiteY48" fmla="*/ 97536 h 4517136"/>
                  <a:gd name="connsiteX49" fmla="*/ 2493264 w 4194048"/>
                  <a:gd name="connsiteY49" fmla="*/ 73152 h 4517136"/>
                  <a:gd name="connsiteX50" fmla="*/ 2468880 w 4194048"/>
                  <a:gd name="connsiteY50" fmla="*/ 36576 h 4517136"/>
                  <a:gd name="connsiteX51" fmla="*/ 2456688 w 4194048"/>
                  <a:gd name="connsiteY51" fmla="*/ 0 h 4517136"/>
                  <a:gd name="connsiteX52" fmla="*/ 2426208 w 4194048"/>
                  <a:gd name="connsiteY52" fmla="*/ 0 h 4517136"/>
                  <a:gd name="connsiteX53" fmla="*/ 2292096 w 4194048"/>
                  <a:gd name="connsiteY53" fmla="*/ 30480 h 4517136"/>
                  <a:gd name="connsiteX54" fmla="*/ 2292096 w 4194048"/>
                  <a:gd name="connsiteY54" fmla="*/ 60960 h 4517136"/>
                  <a:gd name="connsiteX55" fmla="*/ 2316480 w 4194048"/>
                  <a:gd name="connsiteY55" fmla="*/ 109728 h 4517136"/>
                  <a:gd name="connsiteX56" fmla="*/ 2328672 w 4194048"/>
                  <a:gd name="connsiteY56" fmla="*/ 164592 h 4517136"/>
                  <a:gd name="connsiteX57" fmla="*/ 2298192 w 4194048"/>
                  <a:gd name="connsiteY57" fmla="*/ 243840 h 4517136"/>
                  <a:gd name="connsiteX58" fmla="*/ 2261616 w 4194048"/>
                  <a:gd name="connsiteY58" fmla="*/ 286512 h 4517136"/>
                  <a:gd name="connsiteX59" fmla="*/ 2206752 w 4194048"/>
                  <a:gd name="connsiteY59" fmla="*/ 292608 h 4517136"/>
                  <a:gd name="connsiteX60" fmla="*/ 2072640 w 4194048"/>
                  <a:gd name="connsiteY60" fmla="*/ 243840 h 4517136"/>
                  <a:gd name="connsiteX61" fmla="*/ 2042160 w 4194048"/>
                  <a:gd name="connsiteY61" fmla="*/ 237744 h 4517136"/>
                  <a:gd name="connsiteX62" fmla="*/ 1999488 w 4194048"/>
                  <a:gd name="connsiteY62" fmla="*/ 262128 h 4517136"/>
                  <a:gd name="connsiteX63" fmla="*/ 1944624 w 4194048"/>
                  <a:gd name="connsiteY63" fmla="*/ 262128 h 4517136"/>
                  <a:gd name="connsiteX64" fmla="*/ 1908048 w 4194048"/>
                  <a:gd name="connsiteY64" fmla="*/ 316992 h 4517136"/>
                  <a:gd name="connsiteX65" fmla="*/ 1847088 w 4194048"/>
                  <a:gd name="connsiteY65" fmla="*/ 365760 h 4517136"/>
                  <a:gd name="connsiteX66" fmla="*/ 1749552 w 4194048"/>
                  <a:gd name="connsiteY66" fmla="*/ 414528 h 4517136"/>
                  <a:gd name="connsiteX67" fmla="*/ 1652016 w 4194048"/>
                  <a:gd name="connsiteY67" fmla="*/ 487680 h 4517136"/>
                  <a:gd name="connsiteX68" fmla="*/ 1578864 w 4194048"/>
                  <a:gd name="connsiteY68" fmla="*/ 530352 h 4517136"/>
                  <a:gd name="connsiteX69" fmla="*/ 1536192 w 4194048"/>
                  <a:gd name="connsiteY69" fmla="*/ 609600 h 4517136"/>
                  <a:gd name="connsiteX70" fmla="*/ 1524000 w 4194048"/>
                  <a:gd name="connsiteY70" fmla="*/ 672846 h 4517136"/>
                  <a:gd name="connsiteX71" fmla="*/ 1505712 w 4194048"/>
                  <a:gd name="connsiteY71" fmla="*/ 707517 h 4517136"/>
                  <a:gd name="connsiteX72" fmla="*/ 1536192 w 4194048"/>
                  <a:gd name="connsiteY72" fmla="*/ 731520 h 4517136"/>
                  <a:gd name="connsiteX73" fmla="*/ 1566672 w 4194048"/>
                  <a:gd name="connsiteY73" fmla="*/ 780288 h 4517136"/>
                  <a:gd name="connsiteX74" fmla="*/ 1554480 w 4194048"/>
                  <a:gd name="connsiteY74" fmla="*/ 847344 h 4517136"/>
                  <a:gd name="connsiteX75" fmla="*/ 1499616 w 4194048"/>
                  <a:gd name="connsiteY75" fmla="*/ 914400 h 4517136"/>
                  <a:gd name="connsiteX76" fmla="*/ 1420368 w 4194048"/>
                  <a:gd name="connsiteY76" fmla="*/ 950976 h 4517136"/>
                  <a:gd name="connsiteX77" fmla="*/ 1283970 w 4194048"/>
                  <a:gd name="connsiteY77" fmla="*/ 957834 h 4517136"/>
                  <a:gd name="connsiteX78" fmla="*/ 1207008 w 4194048"/>
                  <a:gd name="connsiteY78" fmla="*/ 963168 h 4517136"/>
                  <a:gd name="connsiteX79" fmla="*/ 1194816 w 4194048"/>
                  <a:gd name="connsiteY79" fmla="*/ 932688 h 4517136"/>
                  <a:gd name="connsiteX80" fmla="*/ 1200531 w 4194048"/>
                  <a:gd name="connsiteY80" fmla="*/ 877062 h 4517136"/>
                  <a:gd name="connsiteX81" fmla="*/ 1158240 w 4194048"/>
                  <a:gd name="connsiteY81" fmla="*/ 859536 h 4517136"/>
                  <a:gd name="connsiteX82" fmla="*/ 1103376 w 4194048"/>
                  <a:gd name="connsiteY82" fmla="*/ 822960 h 4517136"/>
                  <a:gd name="connsiteX83" fmla="*/ 1078992 w 4194048"/>
                  <a:gd name="connsiteY83" fmla="*/ 774192 h 4517136"/>
                  <a:gd name="connsiteX84" fmla="*/ 1030224 w 4194048"/>
                  <a:gd name="connsiteY84" fmla="*/ 780288 h 4517136"/>
                  <a:gd name="connsiteX85" fmla="*/ 999744 w 4194048"/>
                  <a:gd name="connsiteY85" fmla="*/ 822960 h 4517136"/>
                  <a:gd name="connsiteX86" fmla="*/ 987552 w 4194048"/>
                  <a:gd name="connsiteY86" fmla="*/ 871728 h 4517136"/>
                  <a:gd name="connsiteX87" fmla="*/ 969264 w 4194048"/>
                  <a:gd name="connsiteY87" fmla="*/ 920496 h 4517136"/>
                  <a:gd name="connsiteX88" fmla="*/ 926592 w 4194048"/>
                  <a:gd name="connsiteY88" fmla="*/ 926592 h 4517136"/>
                  <a:gd name="connsiteX89" fmla="*/ 829056 w 4194048"/>
                  <a:gd name="connsiteY89" fmla="*/ 914400 h 4517136"/>
                  <a:gd name="connsiteX90" fmla="*/ 755904 w 4194048"/>
                  <a:gd name="connsiteY90" fmla="*/ 877824 h 4517136"/>
                  <a:gd name="connsiteX91" fmla="*/ 731520 w 4194048"/>
                  <a:gd name="connsiteY91" fmla="*/ 902208 h 4517136"/>
                  <a:gd name="connsiteX92" fmla="*/ 713232 w 4194048"/>
                  <a:gd name="connsiteY92" fmla="*/ 932688 h 4517136"/>
                  <a:gd name="connsiteX93" fmla="*/ 694944 w 4194048"/>
                  <a:gd name="connsiteY93" fmla="*/ 932688 h 4517136"/>
                  <a:gd name="connsiteX94" fmla="*/ 640080 w 4194048"/>
                  <a:gd name="connsiteY94" fmla="*/ 926592 h 4517136"/>
                  <a:gd name="connsiteX95" fmla="*/ 597408 w 4194048"/>
                  <a:gd name="connsiteY95" fmla="*/ 1005840 h 4517136"/>
                  <a:gd name="connsiteX96" fmla="*/ 609600 w 4194048"/>
                  <a:gd name="connsiteY96" fmla="*/ 1054608 h 4517136"/>
                  <a:gd name="connsiteX97" fmla="*/ 658368 w 4194048"/>
                  <a:gd name="connsiteY97" fmla="*/ 1103376 h 4517136"/>
                  <a:gd name="connsiteX98" fmla="*/ 670560 w 4194048"/>
                  <a:gd name="connsiteY98" fmla="*/ 1176528 h 4517136"/>
                  <a:gd name="connsiteX99" fmla="*/ 670560 w 4194048"/>
                  <a:gd name="connsiteY99" fmla="*/ 1176528 h 4517136"/>
                  <a:gd name="connsiteX100" fmla="*/ 591312 w 4194048"/>
                  <a:gd name="connsiteY100" fmla="*/ 1225296 h 4517136"/>
                  <a:gd name="connsiteX101" fmla="*/ 505968 w 4194048"/>
                  <a:gd name="connsiteY101" fmla="*/ 1213104 h 4517136"/>
                  <a:gd name="connsiteX102" fmla="*/ 420624 w 4194048"/>
                  <a:gd name="connsiteY102" fmla="*/ 1176528 h 4517136"/>
                  <a:gd name="connsiteX103" fmla="*/ 390144 w 4194048"/>
                  <a:gd name="connsiteY103" fmla="*/ 1194816 h 4517136"/>
                  <a:gd name="connsiteX104" fmla="*/ 371856 w 4194048"/>
                  <a:gd name="connsiteY104" fmla="*/ 1255776 h 4517136"/>
                  <a:gd name="connsiteX105" fmla="*/ 329184 w 4194048"/>
                  <a:gd name="connsiteY105" fmla="*/ 1292352 h 4517136"/>
                  <a:gd name="connsiteX106" fmla="*/ 201168 w 4194048"/>
                  <a:gd name="connsiteY106" fmla="*/ 1304544 h 4517136"/>
                  <a:gd name="connsiteX107" fmla="*/ 188976 w 4194048"/>
                  <a:gd name="connsiteY107" fmla="*/ 1335024 h 4517136"/>
                  <a:gd name="connsiteX108" fmla="*/ 213360 w 4194048"/>
                  <a:gd name="connsiteY108" fmla="*/ 1402080 h 4517136"/>
                  <a:gd name="connsiteX109" fmla="*/ 207264 w 4194048"/>
                  <a:gd name="connsiteY109" fmla="*/ 1463040 h 4517136"/>
                  <a:gd name="connsiteX110" fmla="*/ 97536 w 4194048"/>
                  <a:gd name="connsiteY110" fmla="*/ 1493520 h 4517136"/>
                  <a:gd name="connsiteX111" fmla="*/ 36576 w 4194048"/>
                  <a:gd name="connsiteY111" fmla="*/ 1524000 h 4517136"/>
                  <a:gd name="connsiteX112" fmla="*/ 0 w 4194048"/>
                  <a:gd name="connsiteY112" fmla="*/ 1548384 h 4517136"/>
                  <a:gd name="connsiteX113" fmla="*/ 91440 w 4194048"/>
                  <a:gd name="connsiteY113" fmla="*/ 1591056 h 4517136"/>
                  <a:gd name="connsiteX114" fmla="*/ 170688 w 4194048"/>
                  <a:gd name="connsiteY114" fmla="*/ 1615440 h 4517136"/>
                  <a:gd name="connsiteX115" fmla="*/ 195072 w 4194048"/>
                  <a:gd name="connsiteY115" fmla="*/ 1658112 h 4517136"/>
                  <a:gd name="connsiteX116" fmla="*/ 231648 w 4194048"/>
                  <a:gd name="connsiteY116" fmla="*/ 1700784 h 4517136"/>
                  <a:gd name="connsiteX117" fmla="*/ 268224 w 4194048"/>
                  <a:gd name="connsiteY117" fmla="*/ 1755648 h 4517136"/>
                  <a:gd name="connsiteX118" fmla="*/ 237744 w 4194048"/>
                  <a:gd name="connsiteY118" fmla="*/ 1810512 h 4517136"/>
                  <a:gd name="connsiteX119" fmla="*/ 188976 w 4194048"/>
                  <a:gd name="connsiteY119" fmla="*/ 1840992 h 4517136"/>
                  <a:gd name="connsiteX120" fmla="*/ 207264 w 4194048"/>
                  <a:gd name="connsiteY120" fmla="*/ 1901952 h 4517136"/>
                  <a:gd name="connsiteX121" fmla="*/ 213360 w 4194048"/>
                  <a:gd name="connsiteY121" fmla="*/ 2011680 h 4517136"/>
                  <a:gd name="connsiteX122" fmla="*/ 207264 w 4194048"/>
                  <a:gd name="connsiteY122" fmla="*/ 2090928 h 4517136"/>
                  <a:gd name="connsiteX123" fmla="*/ 188976 w 4194048"/>
                  <a:gd name="connsiteY123" fmla="*/ 2139696 h 4517136"/>
                  <a:gd name="connsiteX124" fmla="*/ 219456 w 4194048"/>
                  <a:gd name="connsiteY124" fmla="*/ 2206752 h 4517136"/>
                  <a:gd name="connsiteX125" fmla="*/ 213360 w 4194048"/>
                  <a:gd name="connsiteY125" fmla="*/ 2273808 h 4517136"/>
                  <a:gd name="connsiteX126" fmla="*/ 146304 w 4194048"/>
                  <a:gd name="connsiteY126" fmla="*/ 2316480 h 4517136"/>
                  <a:gd name="connsiteX127" fmla="*/ 121920 w 4194048"/>
                  <a:gd name="connsiteY127" fmla="*/ 2353056 h 4517136"/>
                  <a:gd name="connsiteX128" fmla="*/ 115824 w 4194048"/>
                  <a:gd name="connsiteY128" fmla="*/ 2432304 h 4517136"/>
                  <a:gd name="connsiteX129" fmla="*/ 152400 w 4194048"/>
                  <a:gd name="connsiteY129" fmla="*/ 2456688 h 4517136"/>
                  <a:gd name="connsiteX130" fmla="*/ 176784 w 4194048"/>
                  <a:gd name="connsiteY130" fmla="*/ 2414016 h 4517136"/>
                  <a:gd name="connsiteX131" fmla="*/ 249936 w 4194048"/>
                  <a:gd name="connsiteY131" fmla="*/ 2426208 h 4517136"/>
                  <a:gd name="connsiteX132" fmla="*/ 365760 w 4194048"/>
                  <a:gd name="connsiteY132" fmla="*/ 2517648 h 4517136"/>
                  <a:gd name="connsiteX133" fmla="*/ 420624 w 4194048"/>
                  <a:gd name="connsiteY133" fmla="*/ 2511552 h 4517136"/>
                  <a:gd name="connsiteX134" fmla="*/ 493776 w 4194048"/>
                  <a:gd name="connsiteY134" fmla="*/ 2487168 h 4517136"/>
                  <a:gd name="connsiteX135" fmla="*/ 548640 w 4194048"/>
                  <a:gd name="connsiteY135" fmla="*/ 2474976 h 4517136"/>
                  <a:gd name="connsiteX136" fmla="*/ 579120 w 4194048"/>
                  <a:gd name="connsiteY136" fmla="*/ 2535936 h 4517136"/>
                  <a:gd name="connsiteX137" fmla="*/ 591312 w 4194048"/>
                  <a:gd name="connsiteY137" fmla="*/ 2602992 h 4517136"/>
                  <a:gd name="connsiteX138" fmla="*/ 633984 w 4194048"/>
                  <a:gd name="connsiteY138" fmla="*/ 2657856 h 4517136"/>
                  <a:gd name="connsiteX139" fmla="*/ 640080 w 4194048"/>
                  <a:gd name="connsiteY139" fmla="*/ 2724912 h 4517136"/>
                  <a:gd name="connsiteX140" fmla="*/ 591312 w 4194048"/>
                  <a:gd name="connsiteY140" fmla="*/ 2737104 h 4517136"/>
                  <a:gd name="connsiteX141" fmla="*/ 499872 w 4194048"/>
                  <a:gd name="connsiteY141" fmla="*/ 2718816 h 4517136"/>
                  <a:gd name="connsiteX142" fmla="*/ 475488 w 4194048"/>
                  <a:gd name="connsiteY142" fmla="*/ 2761488 h 4517136"/>
                  <a:gd name="connsiteX143" fmla="*/ 475488 w 4194048"/>
                  <a:gd name="connsiteY143" fmla="*/ 2761488 h 4517136"/>
                  <a:gd name="connsiteX144" fmla="*/ 493776 w 4194048"/>
                  <a:gd name="connsiteY144" fmla="*/ 2871216 h 4517136"/>
                  <a:gd name="connsiteX145" fmla="*/ 469392 w 4194048"/>
                  <a:gd name="connsiteY145" fmla="*/ 2926080 h 4517136"/>
                  <a:gd name="connsiteX146" fmla="*/ 402336 w 4194048"/>
                  <a:gd name="connsiteY146" fmla="*/ 2962656 h 4517136"/>
                  <a:gd name="connsiteX147" fmla="*/ 390144 w 4194048"/>
                  <a:gd name="connsiteY147" fmla="*/ 3054096 h 4517136"/>
                  <a:gd name="connsiteX148" fmla="*/ 347472 w 4194048"/>
                  <a:gd name="connsiteY148" fmla="*/ 3145536 h 4517136"/>
                  <a:gd name="connsiteX149" fmla="*/ 298704 w 4194048"/>
                  <a:gd name="connsiteY149" fmla="*/ 3176016 h 4517136"/>
                  <a:gd name="connsiteX150" fmla="*/ 249936 w 4194048"/>
                  <a:gd name="connsiteY150" fmla="*/ 3169920 h 4517136"/>
                  <a:gd name="connsiteX151" fmla="*/ 329184 w 4194048"/>
                  <a:gd name="connsiteY151" fmla="*/ 3291840 h 4517136"/>
                  <a:gd name="connsiteX152" fmla="*/ 359664 w 4194048"/>
                  <a:gd name="connsiteY152" fmla="*/ 3407664 h 4517136"/>
                  <a:gd name="connsiteX153" fmla="*/ 359664 w 4194048"/>
                  <a:gd name="connsiteY153" fmla="*/ 3444240 h 4517136"/>
                  <a:gd name="connsiteX154" fmla="*/ 323088 w 4194048"/>
                  <a:gd name="connsiteY154" fmla="*/ 3493008 h 4517136"/>
                  <a:gd name="connsiteX155" fmla="*/ 371856 w 4194048"/>
                  <a:gd name="connsiteY155" fmla="*/ 3596640 h 4517136"/>
                  <a:gd name="connsiteX156" fmla="*/ 432816 w 4194048"/>
                  <a:gd name="connsiteY156" fmla="*/ 3633216 h 4517136"/>
                  <a:gd name="connsiteX157" fmla="*/ 621792 w 4194048"/>
                  <a:gd name="connsiteY157" fmla="*/ 3675888 h 4517136"/>
                  <a:gd name="connsiteX158" fmla="*/ 786384 w 4194048"/>
                  <a:gd name="connsiteY158" fmla="*/ 3736848 h 4517136"/>
                  <a:gd name="connsiteX159" fmla="*/ 841248 w 4194048"/>
                  <a:gd name="connsiteY159" fmla="*/ 3803904 h 4517136"/>
                  <a:gd name="connsiteX160" fmla="*/ 914400 w 4194048"/>
                  <a:gd name="connsiteY160" fmla="*/ 3919728 h 4517136"/>
                  <a:gd name="connsiteX161" fmla="*/ 1011936 w 4194048"/>
                  <a:gd name="connsiteY161" fmla="*/ 3992880 h 4517136"/>
                  <a:gd name="connsiteX162" fmla="*/ 1024128 w 4194048"/>
                  <a:gd name="connsiteY162" fmla="*/ 4041648 h 4517136"/>
                  <a:gd name="connsiteX163" fmla="*/ 1018032 w 4194048"/>
                  <a:gd name="connsiteY163" fmla="*/ 4126992 h 4517136"/>
                  <a:gd name="connsiteX164" fmla="*/ 999744 w 4194048"/>
                  <a:gd name="connsiteY164" fmla="*/ 4212336 h 4517136"/>
                  <a:gd name="connsiteX165" fmla="*/ 1054608 w 4194048"/>
                  <a:gd name="connsiteY165" fmla="*/ 4255008 h 4517136"/>
                  <a:gd name="connsiteX166" fmla="*/ 1133856 w 4194048"/>
                  <a:gd name="connsiteY166" fmla="*/ 4248912 h 4517136"/>
                  <a:gd name="connsiteX167" fmla="*/ 1200912 w 4194048"/>
                  <a:gd name="connsiteY167" fmla="*/ 4236720 h 4517136"/>
                  <a:gd name="connsiteX168" fmla="*/ 1298448 w 4194048"/>
                  <a:gd name="connsiteY168" fmla="*/ 4279392 h 4517136"/>
                  <a:gd name="connsiteX169" fmla="*/ 1365504 w 4194048"/>
                  <a:gd name="connsiteY169" fmla="*/ 4322064 h 4517136"/>
                  <a:gd name="connsiteX170" fmla="*/ 1365504 w 4194048"/>
                  <a:gd name="connsiteY170" fmla="*/ 4322064 h 4517136"/>
                  <a:gd name="connsiteX171" fmla="*/ 1402080 w 4194048"/>
                  <a:gd name="connsiteY171" fmla="*/ 4255008 h 4517136"/>
                  <a:gd name="connsiteX172" fmla="*/ 1341120 w 4194048"/>
                  <a:gd name="connsiteY172" fmla="*/ 4181856 h 4517136"/>
                  <a:gd name="connsiteX173" fmla="*/ 1310640 w 4194048"/>
                  <a:gd name="connsiteY173" fmla="*/ 4108704 h 4517136"/>
                  <a:gd name="connsiteX174" fmla="*/ 1316736 w 4194048"/>
                  <a:gd name="connsiteY174" fmla="*/ 4047744 h 4517136"/>
                  <a:gd name="connsiteX175" fmla="*/ 1377696 w 4194048"/>
                  <a:gd name="connsiteY175" fmla="*/ 4029456 h 4517136"/>
                  <a:gd name="connsiteX176" fmla="*/ 1432560 w 4194048"/>
                  <a:gd name="connsiteY176" fmla="*/ 4023360 h 4517136"/>
                  <a:gd name="connsiteX177" fmla="*/ 1438656 w 4194048"/>
                  <a:gd name="connsiteY177" fmla="*/ 3992880 h 4517136"/>
                  <a:gd name="connsiteX178" fmla="*/ 1389888 w 4194048"/>
                  <a:gd name="connsiteY178" fmla="*/ 3919728 h 4517136"/>
                  <a:gd name="connsiteX179" fmla="*/ 1377696 w 4194048"/>
                  <a:gd name="connsiteY179" fmla="*/ 3858768 h 4517136"/>
                  <a:gd name="connsiteX180" fmla="*/ 1463040 w 4194048"/>
                  <a:gd name="connsiteY180" fmla="*/ 3712464 h 4517136"/>
                  <a:gd name="connsiteX181" fmla="*/ 1444752 w 4194048"/>
                  <a:gd name="connsiteY181" fmla="*/ 3675888 h 4517136"/>
                  <a:gd name="connsiteX182" fmla="*/ 1395984 w 4194048"/>
                  <a:gd name="connsiteY182" fmla="*/ 3596640 h 4517136"/>
                  <a:gd name="connsiteX183" fmla="*/ 1416939 w 4194048"/>
                  <a:gd name="connsiteY183" fmla="*/ 3528060 h 4517136"/>
                  <a:gd name="connsiteX184" fmla="*/ 1437894 w 4194048"/>
                  <a:gd name="connsiteY184" fmla="*/ 3433572 h 4517136"/>
                  <a:gd name="connsiteX185" fmla="*/ 1491234 w 4194048"/>
                  <a:gd name="connsiteY185" fmla="*/ 3374517 h 4517136"/>
                  <a:gd name="connsiteX186" fmla="*/ 1536192 w 4194048"/>
                  <a:gd name="connsiteY186" fmla="*/ 3364992 h 4517136"/>
                  <a:gd name="connsiteX187" fmla="*/ 1603248 w 4194048"/>
                  <a:gd name="connsiteY187" fmla="*/ 3407664 h 4517136"/>
                  <a:gd name="connsiteX188" fmla="*/ 1633728 w 4194048"/>
                  <a:gd name="connsiteY188" fmla="*/ 3444240 h 4517136"/>
                  <a:gd name="connsiteX189" fmla="*/ 1694688 w 4194048"/>
                  <a:gd name="connsiteY189" fmla="*/ 3413760 h 4517136"/>
                  <a:gd name="connsiteX190" fmla="*/ 1719072 w 4194048"/>
                  <a:gd name="connsiteY190" fmla="*/ 3377184 h 4517136"/>
                  <a:gd name="connsiteX191" fmla="*/ 1706880 w 4194048"/>
                  <a:gd name="connsiteY191" fmla="*/ 3297936 h 4517136"/>
                  <a:gd name="connsiteX192" fmla="*/ 1706880 w 4194048"/>
                  <a:gd name="connsiteY192" fmla="*/ 3297936 h 4517136"/>
                  <a:gd name="connsiteX193" fmla="*/ 1706880 w 4194048"/>
                  <a:gd name="connsiteY193" fmla="*/ 3224784 h 4517136"/>
                  <a:gd name="connsiteX194" fmla="*/ 1767840 w 4194048"/>
                  <a:gd name="connsiteY194" fmla="*/ 3157728 h 4517136"/>
                  <a:gd name="connsiteX195" fmla="*/ 1865376 w 4194048"/>
                  <a:gd name="connsiteY195" fmla="*/ 3134868 h 4517136"/>
                  <a:gd name="connsiteX196" fmla="*/ 2083689 w 4194048"/>
                  <a:gd name="connsiteY196" fmla="*/ 3105150 h 4517136"/>
                  <a:gd name="connsiteX197" fmla="*/ 2176653 w 4194048"/>
                  <a:gd name="connsiteY197" fmla="*/ 3106293 h 4517136"/>
                  <a:gd name="connsiteX198" fmla="*/ 2249424 w 4194048"/>
                  <a:gd name="connsiteY198" fmla="*/ 3163824 h 4517136"/>
                  <a:gd name="connsiteX199" fmla="*/ 2292096 w 4194048"/>
                  <a:gd name="connsiteY199" fmla="*/ 3322320 h 4517136"/>
                  <a:gd name="connsiteX200" fmla="*/ 2310384 w 4194048"/>
                  <a:gd name="connsiteY200" fmla="*/ 3413760 h 4517136"/>
                  <a:gd name="connsiteX201" fmla="*/ 2334768 w 4194048"/>
                  <a:gd name="connsiteY201" fmla="*/ 3493008 h 4517136"/>
                  <a:gd name="connsiteX202" fmla="*/ 2292096 w 4194048"/>
                  <a:gd name="connsiteY202" fmla="*/ 3614928 h 4517136"/>
                  <a:gd name="connsiteX203" fmla="*/ 2237232 w 4194048"/>
                  <a:gd name="connsiteY203" fmla="*/ 3621024 h 4517136"/>
                  <a:gd name="connsiteX204" fmla="*/ 2182368 w 4194048"/>
                  <a:gd name="connsiteY204" fmla="*/ 3694176 h 4517136"/>
                  <a:gd name="connsiteX205" fmla="*/ 2231136 w 4194048"/>
                  <a:gd name="connsiteY205" fmla="*/ 3749040 h 4517136"/>
                  <a:gd name="connsiteX206" fmla="*/ 2200656 w 4194048"/>
                  <a:gd name="connsiteY206" fmla="*/ 3816096 h 4517136"/>
                  <a:gd name="connsiteX207" fmla="*/ 2157984 w 4194048"/>
                  <a:gd name="connsiteY207" fmla="*/ 3822192 h 4517136"/>
                  <a:gd name="connsiteX208" fmla="*/ 2109216 w 4194048"/>
                  <a:gd name="connsiteY208" fmla="*/ 3938016 h 4517136"/>
                  <a:gd name="connsiteX209" fmla="*/ 2090928 w 4194048"/>
                  <a:gd name="connsiteY209" fmla="*/ 4035552 h 4517136"/>
                  <a:gd name="connsiteX210" fmla="*/ 2048256 w 4194048"/>
                  <a:gd name="connsiteY210" fmla="*/ 4059936 h 4517136"/>
                  <a:gd name="connsiteX211" fmla="*/ 1969008 w 4194048"/>
                  <a:gd name="connsiteY211" fmla="*/ 4084320 h 4517136"/>
                  <a:gd name="connsiteX212" fmla="*/ 1914144 w 4194048"/>
                  <a:gd name="connsiteY212" fmla="*/ 4066032 h 4517136"/>
                  <a:gd name="connsiteX213" fmla="*/ 1877568 w 4194048"/>
                  <a:gd name="connsiteY213" fmla="*/ 4023360 h 4517136"/>
                  <a:gd name="connsiteX214" fmla="*/ 1877568 w 4194048"/>
                  <a:gd name="connsiteY214" fmla="*/ 4023360 h 4517136"/>
                  <a:gd name="connsiteX215" fmla="*/ 1786890 w 4194048"/>
                  <a:gd name="connsiteY215" fmla="*/ 4049268 h 4517136"/>
                  <a:gd name="connsiteX216" fmla="*/ 1792224 w 4194048"/>
                  <a:gd name="connsiteY216" fmla="*/ 4126992 h 4517136"/>
                  <a:gd name="connsiteX217" fmla="*/ 1822704 w 4194048"/>
                  <a:gd name="connsiteY217" fmla="*/ 4200144 h 4517136"/>
                  <a:gd name="connsiteX218" fmla="*/ 1834896 w 4194048"/>
                  <a:gd name="connsiteY218" fmla="*/ 4297680 h 4517136"/>
                  <a:gd name="connsiteX219" fmla="*/ 1840992 w 4194048"/>
                  <a:gd name="connsiteY219" fmla="*/ 4395216 h 4517136"/>
                  <a:gd name="connsiteX220" fmla="*/ 1956816 w 4194048"/>
                  <a:gd name="connsiteY220" fmla="*/ 4468368 h 4517136"/>
                  <a:gd name="connsiteX221" fmla="*/ 2087118 w 4194048"/>
                  <a:gd name="connsiteY221" fmla="*/ 4415028 h 4517136"/>
                  <a:gd name="connsiteX222" fmla="*/ 2133600 w 4194048"/>
                  <a:gd name="connsiteY222" fmla="*/ 4425696 h 4517136"/>
                  <a:gd name="connsiteX223" fmla="*/ 2249424 w 4194048"/>
                  <a:gd name="connsiteY223" fmla="*/ 4492752 h 4517136"/>
                  <a:gd name="connsiteX224" fmla="*/ 2334768 w 4194048"/>
                  <a:gd name="connsiteY224" fmla="*/ 4517136 h 4517136"/>
                  <a:gd name="connsiteX225" fmla="*/ 2383536 w 4194048"/>
                  <a:gd name="connsiteY225" fmla="*/ 4468368 h 4517136"/>
                  <a:gd name="connsiteX226" fmla="*/ 2493264 w 4194048"/>
                  <a:gd name="connsiteY226" fmla="*/ 4468368 h 4517136"/>
                  <a:gd name="connsiteX227" fmla="*/ 2541651 w 4194048"/>
                  <a:gd name="connsiteY227" fmla="*/ 4327017 h 4517136"/>
                  <a:gd name="connsiteX228" fmla="*/ 2602992 w 4194048"/>
                  <a:gd name="connsiteY228" fmla="*/ 4296156 h 4517136"/>
                  <a:gd name="connsiteX229" fmla="*/ 2723388 w 4194048"/>
                  <a:gd name="connsiteY229" fmla="*/ 4338066 h 4517136"/>
                  <a:gd name="connsiteX230" fmla="*/ 2821686 w 4194048"/>
                  <a:gd name="connsiteY230" fmla="*/ 4377690 h 4517136"/>
                  <a:gd name="connsiteX231" fmla="*/ 2893314 w 4194048"/>
                  <a:gd name="connsiteY231" fmla="*/ 4306824 h 4517136"/>
                  <a:gd name="connsiteX232" fmla="*/ 2962656 w 4194048"/>
                  <a:gd name="connsiteY232" fmla="*/ 4291584 h 4517136"/>
                  <a:gd name="connsiteX233" fmla="*/ 3011424 w 4194048"/>
                  <a:gd name="connsiteY233" fmla="*/ 4297680 h 4517136"/>
                  <a:gd name="connsiteX234" fmla="*/ 2993136 w 4194048"/>
                  <a:gd name="connsiteY234" fmla="*/ 4267200 h 4517136"/>
                  <a:gd name="connsiteX235" fmla="*/ 2944368 w 4194048"/>
                  <a:gd name="connsiteY235" fmla="*/ 4212336 h 4517136"/>
                  <a:gd name="connsiteX236" fmla="*/ 2962656 w 4194048"/>
                  <a:gd name="connsiteY236" fmla="*/ 4169664 h 4517136"/>
                  <a:gd name="connsiteX237" fmla="*/ 3090672 w 4194048"/>
                  <a:gd name="connsiteY237" fmla="*/ 4120896 h 4517136"/>
                  <a:gd name="connsiteX238" fmla="*/ 3176016 w 4194048"/>
                  <a:gd name="connsiteY238" fmla="*/ 4066032 h 4517136"/>
                  <a:gd name="connsiteX239" fmla="*/ 3261360 w 4194048"/>
                  <a:gd name="connsiteY239" fmla="*/ 4072128 h 4517136"/>
                  <a:gd name="connsiteX240" fmla="*/ 3407664 w 4194048"/>
                  <a:gd name="connsiteY240" fmla="*/ 4090416 h 4517136"/>
                  <a:gd name="connsiteX241" fmla="*/ 3486912 w 4194048"/>
                  <a:gd name="connsiteY241" fmla="*/ 4139184 h 4517136"/>
                  <a:gd name="connsiteX242" fmla="*/ 3480816 w 4194048"/>
                  <a:gd name="connsiteY242" fmla="*/ 4206240 h 4517136"/>
                  <a:gd name="connsiteX243" fmla="*/ 3480816 w 4194048"/>
                  <a:gd name="connsiteY243" fmla="*/ 4206240 h 4517136"/>
                  <a:gd name="connsiteX244" fmla="*/ 3488817 w 4194048"/>
                  <a:gd name="connsiteY244" fmla="*/ 4254627 h 4517136"/>
                  <a:gd name="connsiteX245" fmla="*/ 3553968 w 4194048"/>
                  <a:gd name="connsiteY245" fmla="*/ 4236720 h 4517136"/>
                  <a:gd name="connsiteX246" fmla="*/ 3645408 w 4194048"/>
                  <a:gd name="connsiteY246" fmla="*/ 4194048 h 4517136"/>
                  <a:gd name="connsiteX247" fmla="*/ 3718560 w 4194048"/>
                  <a:gd name="connsiteY247" fmla="*/ 4187952 h 4517136"/>
                  <a:gd name="connsiteX248" fmla="*/ 3835908 w 4194048"/>
                  <a:gd name="connsiteY248" fmla="*/ 4246245 h 4517136"/>
                  <a:gd name="connsiteX249" fmla="*/ 3895344 w 4194048"/>
                  <a:gd name="connsiteY249" fmla="*/ 4267200 h 4517136"/>
                  <a:gd name="connsiteX250" fmla="*/ 3913632 w 4194048"/>
                  <a:gd name="connsiteY250" fmla="*/ 4261104 h 4517136"/>
                  <a:gd name="connsiteX251" fmla="*/ 3913632 w 4194048"/>
                  <a:gd name="connsiteY251" fmla="*/ 4200144 h 4517136"/>
                  <a:gd name="connsiteX252" fmla="*/ 3968496 w 4194048"/>
                  <a:gd name="connsiteY252" fmla="*/ 4120896 h 4517136"/>
                  <a:gd name="connsiteX253" fmla="*/ 3980688 w 4194048"/>
                  <a:gd name="connsiteY253" fmla="*/ 4035552 h 4517136"/>
                  <a:gd name="connsiteX254" fmla="*/ 4023360 w 4194048"/>
                  <a:gd name="connsiteY254" fmla="*/ 3889248 h 4517136"/>
                  <a:gd name="connsiteX255" fmla="*/ 4059936 w 4194048"/>
                  <a:gd name="connsiteY255" fmla="*/ 3694176 h 4517136"/>
                  <a:gd name="connsiteX256" fmla="*/ 4102608 w 4194048"/>
                  <a:gd name="connsiteY256" fmla="*/ 3456432 h 4517136"/>
                  <a:gd name="connsiteX257" fmla="*/ 4145280 w 4194048"/>
                  <a:gd name="connsiteY257" fmla="*/ 3304032 h 4517136"/>
                  <a:gd name="connsiteX258" fmla="*/ 4175760 w 4194048"/>
                  <a:gd name="connsiteY258" fmla="*/ 3194304 h 4517136"/>
                  <a:gd name="connsiteX259" fmla="*/ 4194048 w 4194048"/>
                  <a:gd name="connsiteY259" fmla="*/ 3133344 h 4517136"/>
                  <a:gd name="connsiteX260" fmla="*/ 4175760 w 4194048"/>
                  <a:gd name="connsiteY260" fmla="*/ 3035808 h 4517136"/>
                  <a:gd name="connsiteX261" fmla="*/ 4163568 w 4194048"/>
                  <a:gd name="connsiteY261" fmla="*/ 2956560 h 4517136"/>
                  <a:gd name="connsiteX262" fmla="*/ 4139184 w 4194048"/>
                  <a:gd name="connsiteY262" fmla="*/ 2913888 h 4517136"/>
                  <a:gd name="connsiteX263" fmla="*/ 4096512 w 4194048"/>
                  <a:gd name="connsiteY263" fmla="*/ 2944368 h 4517136"/>
                  <a:gd name="connsiteX264" fmla="*/ 4059936 w 4194048"/>
                  <a:gd name="connsiteY264" fmla="*/ 3048000 h 4517136"/>
                  <a:gd name="connsiteX265" fmla="*/ 3998976 w 4194048"/>
                  <a:gd name="connsiteY265" fmla="*/ 3127248 h 4517136"/>
                  <a:gd name="connsiteX266" fmla="*/ 3925824 w 4194048"/>
                  <a:gd name="connsiteY266" fmla="*/ 3182112 h 4517136"/>
                  <a:gd name="connsiteX267" fmla="*/ 3858768 w 4194048"/>
                  <a:gd name="connsiteY267" fmla="*/ 3182112 h 4517136"/>
                  <a:gd name="connsiteX268" fmla="*/ 3822192 w 4194048"/>
                  <a:gd name="connsiteY268" fmla="*/ 3102864 h 4517136"/>
                  <a:gd name="connsiteX269" fmla="*/ 3834384 w 4194048"/>
                  <a:gd name="connsiteY269" fmla="*/ 2999232 h 4517136"/>
                  <a:gd name="connsiteX270" fmla="*/ 3852672 w 4194048"/>
                  <a:gd name="connsiteY270" fmla="*/ 2901696 h 4517136"/>
                  <a:gd name="connsiteX271" fmla="*/ 3779520 w 4194048"/>
                  <a:gd name="connsiteY271" fmla="*/ 2761488 h 4517136"/>
                  <a:gd name="connsiteX272" fmla="*/ 3718560 w 4194048"/>
                  <a:gd name="connsiteY272" fmla="*/ 2627376 h 4517136"/>
                  <a:gd name="connsiteX273" fmla="*/ 3742944 w 4194048"/>
                  <a:gd name="connsiteY273" fmla="*/ 2542032 h 4517136"/>
                  <a:gd name="connsiteX274" fmla="*/ 3742944 w 4194048"/>
                  <a:gd name="connsiteY274" fmla="*/ 2468880 h 4517136"/>
                  <a:gd name="connsiteX275" fmla="*/ 3725799 w 4194048"/>
                  <a:gd name="connsiteY275" fmla="*/ 2240661 h 4517136"/>
                  <a:gd name="connsiteX276" fmla="*/ 3749421 w 4194048"/>
                  <a:gd name="connsiteY276" fmla="*/ 2169033 h 4517136"/>
                  <a:gd name="connsiteX277" fmla="*/ 3834003 w 4194048"/>
                  <a:gd name="connsiteY277" fmla="*/ 2026539 h 4517136"/>
                  <a:gd name="connsiteX278" fmla="*/ 3879342 w 4194048"/>
                  <a:gd name="connsiteY278" fmla="*/ 1925574 h 4517136"/>
                  <a:gd name="connsiteX279" fmla="*/ 3880104 w 4194048"/>
                  <a:gd name="connsiteY279" fmla="*/ 1745361 h 4517136"/>
                  <a:gd name="connsiteX280" fmla="*/ 3895344 w 4194048"/>
                  <a:gd name="connsiteY280" fmla="*/ 1627632 h 4517136"/>
                  <a:gd name="connsiteX0" fmla="*/ 3895344 w 4194048"/>
                  <a:gd name="connsiteY0" fmla="*/ 1627632 h 4517136"/>
                  <a:gd name="connsiteX1" fmla="*/ 3858768 w 4194048"/>
                  <a:gd name="connsiteY1" fmla="*/ 1548384 h 4517136"/>
                  <a:gd name="connsiteX2" fmla="*/ 3852672 w 4194048"/>
                  <a:gd name="connsiteY2" fmla="*/ 1487424 h 4517136"/>
                  <a:gd name="connsiteX3" fmla="*/ 3828288 w 4194048"/>
                  <a:gd name="connsiteY3" fmla="*/ 1438656 h 4517136"/>
                  <a:gd name="connsiteX4" fmla="*/ 3785616 w 4194048"/>
                  <a:gd name="connsiteY4" fmla="*/ 1408176 h 4517136"/>
                  <a:gd name="connsiteX5" fmla="*/ 3749040 w 4194048"/>
                  <a:gd name="connsiteY5" fmla="*/ 1395984 h 4517136"/>
                  <a:gd name="connsiteX6" fmla="*/ 3706368 w 4194048"/>
                  <a:gd name="connsiteY6" fmla="*/ 1426464 h 4517136"/>
                  <a:gd name="connsiteX7" fmla="*/ 3706368 w 4194048"/>
                  <a:gd name="connsiteY7" fmla="*/ 1426464 h 4517136"/>
                  <a:gd name="connsiteX8" fmla="*/ 3535680 w 4194048"/>
                  <a:gd name="connsiteY8" fmla="*/ 1365504 h 4517136"/>
                  <a:gd name="connsiteX9" fmla="*/ 3499104 w 4194048"/>
                  <a:gd name="connsiteY9" fmla="*/ 1322832 h 4517136"/>
                  <a:gd name="connsiteX10" fmla="*/ 3511296 w 4194048"/>
                  <a:gd name="connsiteY10" fmla="*/ 1255776 h 4517136"/>
                  <a:gd name="connsiteX11" fmla="*/ 3480816 w 4194048"/>
                  <a:gd name="connsiteY11" fmla="*/ 1158240 h 4517136"/>
                  <a:gd name="connsiteX12" fmla="*/ 3450336 w 4194048"/>
                  <a:gd name="connsiteY12" fmla="*/ 1085088 h 4517136"/>
                  <a:gd name="connsiteX13" fmla="*/ 3462528 w 4194048"/>
                  <a:gd name="connsiteY13" fmla="*/ 1011936 h 4517136"/>
                  <a:gd name="connsiteX14" fmla="*/ 3505200 w 4194048"/>
                  <a:gd name="connsiteY14" fmla="*/ 957072 h 4517136"/>
                  <a:gd name="connsiteX15" fmla="*/ 3517392 w 4194048"/>
                  <a:gd name="connsiteY15" fmla="*/ 920496 h 4517136"/>
                  <a:gd name="connsiteX16" fmla="*/ 3517392 w 4194048"/>
                  <a:gd name="connsiteY16" fmla="*/ 920496 h 4517136"/>
                  <a:gd name="connsiteX17" fmla="*/ 3499104 w 4194048"/>
                  <a:gd name="connsiteY17" fmla="*/ 865632 h 4517136"/>
                  <a:gd name="connsiteX18" fmla="*/ 3505200 w 4194048"/>
                  <a:gd name="connsiteY18" fmla="*/ 816864 h 4517136"/>
                  <a:gd name="connsiteX19" fmla="*/ 3486912 w 4194048"/>
                  <a:gd name="connsiteY19" fmla="*/ 786384 h 4517136"/>
                  <a:gd name="connsiteX20" fmla="*/ 3438144 w 4194048"/>
                  <a:gd name="connsiteY20" fmla="*/ 804672 h 4517136"/>
                  <a:gd name="connsiteX21" fmla="*/ 3389376 w 4194048"/>
                  <a:gd name="connsiteY21" fmla="*/ 816864 h 4517136"/>
                  <a:gd name="connsiteX22" fmla="*/ 3291840 w 4194048"/>
                  <a:gd name="connsiteY22" fmla="*/ 786384 h 4517136"/>
                  <a:gd name="connsiteX23" fmla="*/ 3230880 w 4194048"/>
                  <a:gd name="connsiteY23" fmla="*/ 737616 h 4517136"/>
                  <a:gd name="connsiteX24" fmla="*/ 3206496 w 4194048"/>
                  <a:gd name="connsiteY24" fmla="*/ 664464 h 4517136"/>
                  <a:gd name="connsiteX25" fmla="*/ 3133344 w 4194048"/>
                  <a:gd name="connsiteY25" fmla="*/ 615696 h 4517136"/>
                  <a:gd name="connsiteX26" fmla="*/ 3072384 w 4194048"/>
                  <a:gd name="connsiteY26" fmla="*/ 548640 h 4517136"/>
                  <a:gd name="connsiteX27" fmla="*/ 3035808 w 4194048"/>
                  <a:gd name="connsiteY27" fmla="*/ 420624 h 4517136"/>
                  <a:gd name="connsiteX28" fmla="*/ 3037332 w 4194048"/>
                  <a:gd name="connsiteY28" fmla="*/ 353568 h 4517136"/>
                  <a:gd name="connsiteX29" fmla="*/ 3076194 w 4194048"/>
                  <a:gd name="connsiteY29" fmla="*/ 283845 h 4517136"/>
                  <a:gd name="connsiteX30" fmla="*/ 3115056 w 4194048"/>
                  <a:gd name="connsiteY30" fmla="*/ 249936 h 4517136"/>
                  <a:gd name="connsiteX31" fmla="*/ 3139440 w 4194048"/>
                  <a:gd name="connsiteY31" fmla="*/ 243840 h 4517136"/>
                  <a:gd name="connsiteX32" fmla="*/ 3212592 w 4194048"/>
                  <a:gd name="connsiteY32" fmla="*/ 268224 h 4517136"/>
                  <a:gd name="connsiteX33" fmla="*/ 3267456 w 4194048"/>
                  <a:gd name="connsiteY33" fmla="*/ 249936 h 4517136"/>
                  <a:gd name="connsiteX34" fmla="*/ 3273552 w 4194048"/>
                  <a:gd name="connsiteY34" fmla="*/ 219456 h 4517136"/>
                  <a:gd name="connsiteX35" fmla="*/ 3163824 w 4194048"/>
                  <a:gd name="connsiteY35" fmla="*/ 170688 h 4517136"/>
                  <a:gd name="connsiteX36" fmla="*/ 3115056 w 4194048"/>
                  <a:gd name="connsiteY36" fmla="*/ 146304 h 4517136"/>
                  <a:gd name="connsiteX37" fmla="*/ 3072384 w 4194048"/>
                  <a:gd name="connsiteY37" fmla="*/ 158496 h 4517136"/>
                  <a:gd name="connsiteX38" fmla="*/ 3035808 w 4194048"/>
                  <a:gd name="connsiteY38" fmla="*/ 207264 h 4517136"/>
                  <a:gd name="connsiteX39" fmla="*/ 2980944 w 4194048"/>
                  <a:gd name="connsiteY39" fmla="*/ 207264 h 4517136"/>
                  <a:gd name="connsiteX40" fmla="*/ 2822448 w 4194048"/>
                  <a:gd name="connsiteY40" fmla="*/ 176784 h 4517136"/>
                  <a:gd name="connsiteX41" fmla="*/ 2761488 w 4194048"/>
                  <a:gd name="connsiteY41" fmla="*/ 170688 h 4517136"/>
                  <a:gd name="connsiteX42" fmla="*/ 2700528 w 4194048"/>
                  <a:gd name="connsiteY42" fmla="*/ 152400 h 4517136"/>
                  <a:gd name="connsiteX43" fmla="*/ 2688336 w 4194048"/>
                  <a:gd name="connsiteY43" fmla="*/ 140208 h 4517136"/>
                  <a:gd name="connsiteX44" fmla="*/ 2651760 w 4194048"/>
                  <a:gd name="connsiteY44" fmla="*/ 182880 h 4517136"/>
                  <a:gd name="connsiteX45" fmla="*/ 2633472 w 4194048"/>
                  <a:gd name="connsiteY45" fmla="*/ 188976 h 4517136"/>
                  <a:gd name="connsiteX46" fmla="*/ 2572512 w 4194048"/>
                  <a:gd name="connsiteY46" fmla="*/ 195072 h 4517136"/>
                  <a:gd name="connsiteX47" fmla="*/ 2554224 w 4194048"/>
                  <a:gd name="connsiteY47" fmla="*/ 140208 h 4517136"/>
                  <a:gd name="connsiteX48" fmla="*/ 2535936 w 4194048"/>
                  <a:gd name="connsiteY48" fmla="*/ 97536 h 4517136"/>
                  <a:gd name="connsiteX49" fmla="*/ 2493264 w 4194048"/>
                  <a:gd name="connsiteY49" fmla="*/ 73152 h 4517136"/>
                  <a:gd name="connsiteX50" fmla="*/ 2468880 w 4194048"/>
                  <a:gd name="connsiteY50" fmla="*/ 36576 h 4517136"/>
                  <a:gd name="connsiteX51" fmla="*/ 2456688 w 4194048"/>
                  <a:gd name="connsiteY51" fmla="*/ 0 h 4517136"/>
                  <a:gd name="connsiteX52" fmla="*/ 2426208 w 4194048"/>
                  <a:gd name="connsiteY52" fmla="*/ 0 h 4517136"/>
                  <a:gd name="connsiteX53" fmla="*/ 2292096 w 4194048"/>
                  <a:gd name="connsiteY53" fmla="*/ 30480 h 4517136"/>
                  <a:gd name="connsiteX54" fmla="*/ 2292096 w 4194048"/>
                  <a:gd name="connsiteY54" fmla="*/ 60960 h 4517136"/>
                  <a:gd name="connsiteX55" fmla="*/ 2316480 w 4194048"/>
                  <a:gd name="connsiteY55" fmla="*/ 109728 h 4517136"/>
                  <a:gd name="connsiteX56" fmla="*/ 2328672 w 4194048"/>
                  <a:gd name="connsiteY56" fmla="*/ 164592 h 4517136"/>
                  <a:gd name="connsiteX57" fmla="*/ 2298192 w 4194048"/>
                  <a:gd name="connsiteY57" fmla="*/ 243840 h 4517136"/>
                  <a:gd name="connsiteX58" fmla="*/ 2261616 w 4194048"/>
                  <a:gd name="connsiteY58" fmla="*/ 286512 h 4517136"/>
                  <a:gd name="connsiteX59" fmla="*/ 2206752 w 4194048"/>
                  <a:gd name="connsiteY59" fmla="*/ 292608 h 4517136"/>
                  <a:gd name="connsiteX60" fmla="*/ 2072640 w 4194048"/>
                  <a:gd name="connsiteY60" fmla="*/ 243840 h 4517136"/>
                  <a:gd name="connsiteX61" fmla="*/ 2042160 w 4194048"/>
                  <a:gd name="connsiteY61" fmla="*/ 237744 h 4517136"/>
                  <a:gd name="connsiteX62" fmla="*/ 1999488 w 4194048"/>
                  <a:gd name="connsiteY62" fmla="*/ 262128 h 4517136"/>
                  <a:gd name="connsiteX63" fmla="*/ 1944624 w 4194048"/>
                  <a:gd name="connsiteY63" fmla="*/ 262128 h 4517136"/>
                  <a:gd name="connsiteX64" fmla="*/ 1908048 w 4194048"/>
                  <a:gd name="connsiteY64" fmla="*/ 316992 h 4517136"/>
                  <a:gd name="connsiteX65" fmla="*/ 1847088 w 4194048"/>
                  <a:gd name="connsiteY65" fmla="*/ 365760 h 4517136"/>
                  <a:gd name="connsiteX66" fmla="*/ 1749552 w 4194048"/>
                  <a:gd name="connsiteY66" fmla="*/ 414528 h 4517136"/>
                  <a:gd name="connsiteX67" fmla="*/ 1652016 w 4194048"/>
                  <a:gd name="connsiteY67" fmla="*/ 487680 h 4517136"/>
                  <a:gd name="connsiteX68" fmla="*/ 1578864 w 4194048"/>
                  <a:gd name="connsiteY68" fmla="*/ 530352 h 4517136"/>
                  <a:gd name="connsiteX69" fmla="*/ 1536192 w 4194048"/>
                  <a:gd name="connsiteY69" fmla="*/ 609600 h 4517136"/>
                  <a:gd name="connsiteX70" fmla="*/ 1524000 w 4194048"/>
                  <a:gd name="connsiteY70" fmla="*/ 672846 h 4517136"/>
                  <a:gd name="connsiteX71" fmla="*/ 1505712 w 4194048"/>
                  <a:gd name="connsiteY71" fmla="*/ 707517 h 4517136"/>
                  <a:gd name="connsiteX72" fmla="*/ 1536192 w 4194048"/>
                  <a:gd name="connsiteY72" fmla="*/ 731520 h 4517136"/>
                  <a:gd name="connsiteX73" fmla="*/ 1566672 w 4194048"/>
                  <a:gd name="connsiteY73" fmla="*/ 780288 h 4517136"/>
                  <a:gd name="connsiteX74" fmla="*/ 1554480 w 4194048"/>
                  <a:gd name="connsiteY74" fmla="*/ 847344 h 4517136"/>
                  <a:gd name="connsiteX75" fmla="*/ 1499616 w 4194048"/>
                  <a:gd name="connsiteY75" fmla="*/ 914400 h 4517136"/>
                  <a:gd name="connsiteX76" fmla="*/ 1420368 w 4194048"/>
                  <a:gd name="connsiteY76" fmla="*/ 950976 h 4517136"/>
                  <a:gd name="connsiteX77" fmla="*/ 1283970 w 4194048"/>
                  <a:gd name="connsiteY77" fmla="*/ 957834 h 4517136"/>
                  <a:gd name="connsiteX78" fmla="*/ 1207008 w 4194048"/>
                  <a:gd name="connsiteY78" fmla="*/ 963168 h 4517136"/>
                  <a:gd name="connsiteX79" fmla="*/ 1194816 w 4194048"/>
                  <a:gd name="connsiteY79" fmla="*/ 932688 h 4517136"/>
                  <a:gd name="connsiteX80" fmla="*/ 1200531 w 4194048"/>
                  <a:gd name="connsiteY80" fmla="*/ 877062 h 4517136"/>
                  <a:gd name="connsiteX81" fmla="*/ 1158240 w 4194048"/>
                  <a:gd name="connsiteY81" fmla="*/ 859536 h 4517136"/>
                  <a:gd name="connsiteX82" fmla="*/ 1103376 w 4194048"/>
                  <a:gd name="connsiteY82" fmla="*/ 822960 h 4517136"/>
                  <a:gd name="connsiteX83" fmla="*/ 1078992 w 4194048"/>
                  <a:gd name="connsiteY83" fmla="*/ 774192 h 4517136"/>
                  <a:gd name="connsiteX84" fmla="*/ 1030224 w 4194048"/>
                  <a:gd name="connsiteY84" fmla="*/ 780288 h 4517136"/>
                  <a:gd name="connsiteX85" fmla="*/ 999744 w 4194048"/>
                  <a:gd name="connsiteY85" fmla="*/ 822960 h 4517136"/>
                  <a:gd name="connsiteX86" fmla="*/ 987552 w 4194048"/>
                  <a:gd name="connsiteY86" fmla="*/ 871728 h 4517136"/>
                  <a:gd name="connsiteX87" fmla="*/ 969264 w 4194048"/>
                  <a:gd name="connsiteY87" fmla="*/ 920496 h 4517136"/>
                  <a:gd name="connsiteX88" fmla="*/ 926592 w 4194048"/>
                  <a:gd name="connsiteY88" fmla="*/ 926592 h 4517136"/>
                  <a:gd name="connsiteX89" fmla="*/ 829056 w 4194048"/>
                  <a:gd name="connsiteY89" fmla="*/ 914400 h 4517136"/>
                  <a:gd name="connsiteX90" fmla="*/ 755904 w 4194048"/>
                  <a:gd name="connsiteY90" fmla="*/ 877824 h 4517136"/>
                  <a:gd name="connsiteX91" fmla="*/ 731520 w 4194048"/>
                  <a:gd name="connsiteY91" fmla="*/ 902208 h 4517136"/>
                  <a:gd name="connsiteX92" fmla="*/ 713232 w 4194048"/>
                  <a:gd name="connsiteY92" fmla="*/ 932688 h 4517136"/>
                  <a:gd name="connsiteX93" fmla="*/ 694944 w 4194048"/>
                  <a:gd name="connsiteY93" fmla="*/ 932688 h 4517136"/>
                  <a:gd name="connsiteX94" fmla="*/ 640080 w 4194048"/>
                  <a:gd name="connsiteY94" fmla="*/ 926592 h 4517136"/>
                  <a:gd name="connsiteX95" fmla="*/ 597408 w 4194048"/>
                  <a:gd name="connsiteY95" fmla="*/ 1005840 h 4517136"/>
                  <a:gd name="connsiteX96" fmla="*/ 609600 w 4194048"/>
                  <a:gd name="connsiteY96" fmla="*/ 1054608 h 4517136"/>
                  <a:gd name="connsiteX97" fmla="*/ 658368 w 4194048"/>
                  <a:gd name="connsiteY97" fmla="*/ 1103376 h 4517136"/>
                  <a:gd name="connsiteX98" fmla="*/ 670560 w 4194048"/>
                  <a:gd name="connsiteY98" fmla="*/ 1176528 h 4517136"/>
                  <a:gd name="connsiteX99" fmla="*/ 670560 w 4194048"/>
                  <a:gd name="connsiteY99" fmla="*/ 1176528 h 4517136"/>
                  <a:gd name="connsiteX100" fmla="*/ 591312 w 4194048"/>
                  <a:gd name="connsiteY100" fmla="*/ 1225296 h 4517136"/>
                  <a:gd name="connsiteX101" fmla="*/ 505968 w 4194048"/>
                  <a:gd name="connsiteY101" fmla="*/ 1213104 h 4517136"/>
                  <a:gd name="connsiteX102" fmla="*/ 420624 w 4194048"/>
                  <a:gd name="connsiteY102" fmla="*/ 1176528 h 4517136"/>
                  <a:gd name="connsiteX103" fmla="*/ 390144 w 4194048"/>
                  <a:gd name="connsiteY103" fmla="*/ 1194816 h 4517136"/>
                  <a:gd name="connsiteX104" fmla="*/ 371856 w 4194048"/>
                  <a:gd name="connsiteY104" fmla="*/ 1255776 h 4517136"/>
                  <a:gd name="connsiteX105" fmla="*/ 329184 w 4194048"/>
                  <a:gd name="connsiteY105" fmla="*/ 1292352 h 4517136"/>
                  <a:gd name="connsiteX106" fmla="*/ 201168 w 4194048"/>
                  <a:gd name="connsiteY106" fmla="*/ 1304544 h 4517136"/>
                  <a:gd name="connsiteX107" fmla="*/ 188976 w 4194048"/>
                  <a:gd name="connsiteY107" fmla="*/ 1335024 h 4517136"/>
                  <a:gd name="connsiteX108" fmla="*/ 213360 w 4194048"/>
                  <a:gd name="connsiteY108" fmla="*/ 1402080 h 4517136"/>
                  <a:gd name="connsiteX109" fmla="*/ 207264 w 4194048"/>
                  <a:gd name="connsiteY109" fmla="*/ 1463040 h 4517136"/>
                  <a:gd name="connsiteX110" fmla="*/ 97536 w 4194048"/>
                  <a:gd name="connsiteY110" fmla="*/ 1493520 h 4517136"/>
                  <a:gd name="connsiteX111" fmla="*/ 36576 w 4194048"/>
                  <a:gd name="connsiteY111" fmla="*/ 1524000 h 4517136"/>
                  <a:gd name="connsiteX112" fmla="*/ 0 w 4194048"/>
                  <a:gd name="connsiteY112" fmla="*/ 1548384 h 4517136"/>
                  <a:gd name="connsiteX113" fmla="*/ 91440 w 4194048"/>
                  <a:gd name="connsiteY113" fmla="*/ 1591056 h 4517136"/>
                  <a:gd name="connsiteX114" fmla="*/ 170688 w 4194048"/>
                  <a:gd name="connsiteY114" fmla="*/ 1615440 h 4517136"/>
                  <a:gd name="connsiteX115" fmla="*/ 195072 w 4194048"/>
                  <a:gd name="connsiteY115" fmla="*/ 1658112 h 4517136"/>
                  <a:gd name="connsiteX116" fmla="*/ 231648 w 4194048"/>
                  <a:gd name="connsiteY116" fmla="*/ 1700784 h 4517136"/>
                  <a:gd name="connsiteX117" fmla="*/ 268224 w 4194048"/>
                  <a:gd name="connsiteY117" fmla="*/ 1755648 h 4517136"/>
                  <a:gd name="connsiteX118" fmla="*/ 237744 w 4194048"/>
                  <a:gd name="connsiteY118" fmla="*/ 1810512 h 4517136"/>
                  <a:gd name="connsiteX119" fmla="*/ 188976 w 4194048"/>
                  <a:gd name="connsiteY119" fmla="*/ 1840992 h 4517136"/>
                  <a:gd name="connsiteX120" fmla="*/ 207264 w 4194048"/>
                  <a:gd name="connsiteY120" fmla="*/ 1901952 h 4517136"/>
                  <a:gd name="connsiteX121" fmla="*/ 213360 w 4194048"/>
                  <a:gd name="connsiteY121" fmla="*/ 2011680 h 4517136"/>
                  <a:gd name="connsiteX122" fmla="*/ 207264 w 4194048"/>
                  <a:gd name="connsiteY122" fmla="*/ 2090928 h 4517136"/>
                  <a:gd name="connsiteX123" fmla="*/ 188976 w 4194048"/>
                  <a:gd name="connsiteY123" fmla="*/ 2139696 h 4517136"/>
                  <a:gd name="connsiteX124" fmla="*/ 219456 w 4194048"/>
                  <a:gd name="connsiteY124" fmla="*/ 2206752 h 4517136"/>
                  <a:gd name="connsiteX125" fmla="*/ 213360 w 4194048"/>
                  <a:gd name="connsiteY125" fmla="*/ 2273808 h 4517136"/>
                  <a:gd name="connsiteX126" fmla="*/ 146304 w 4194048"/>
                  <a:gd name="connsiteY126" fmla="*/ 2316480 h 4517136"/>
                  <a:gd name="connsiteX127" fmla="*/ 121920 w 4194048"/>
                  <a:gd name="connsiteY127" fmla="*/ 2353056 h 4517136"/>
                  <a:gd name="connsiteX128" fmla="*/ 115824 w 4194048"/>
                  <a:gd name="connsiteY128" fmla="*/ 2432304 h 4517136"/>
                  <a:gd name="connsiteX129" fmla="*/ 152400 w 4194048"/>
                  <a:gd name="connsiteY129" fmla="*/ 2456688 h 4517136"/>
                  <a:gd name="connsiteX130" fmla="*/ 176784 w 4194048"/>
                  <a:gd name="connsiteY130" fmla="*/ 2414016 h 4517136"/>
                  <a:gd name="connsiteX131" fmla="*/ 249936 w 4194048"/>
                  <a:gd name="connsiteY131" fmla="*/ 2426208 h 4517136"/>
                  <a:gd name="connsiteX132" fmla="*/ 365760 w 4194048"/>
                  <a:gd name="connsiteY132" fmla="*/ 2517648 h 4517136"/>
                  <a:gd name="connsiteX133" fmla="*/ 420624 w 4194048"/>
                  <a:gd name="connsiteY133" fmla="*/ 2511552 h 4517136"/>
                  <a:gd name="connsiteX134" fmla="*/ 493776 w 4194048"/>
                  <a:gd name="connsiteY134" fmla="*/ 2487168 h 4517136"/>
                  <a:gd name="connsiteX135" fmla="*/ 548640 w 4194048"/>
                  <a:gd name="connsiteY135" fmla="*/ 2474976 h 4517136"/>
                  <a:gd name="connsiteX136" fmla="*/ 579120 w 4194048"/>
                  <a:gd name="connsiteY136" fmla="*/ 2535936 h 4517136"/>
                  <a:gd name="connsiteX137" fmla="*/ 591312 w 4194048"/>
                  <a:gd name="connsiteY137" fmla="*/ 2602992 h 4517136"/>
                  <a:gd name="connsiteX138" fmla="*/ 633984 w 4194048"/>
                  <a:gd name="connsiteY138" fmla="*/ 2657856 h 4517136"/>
                  <a:gd name="connsiteX139" fmla="*/ 640080 w 4194048"/>
                  <a:gd name="connsiteY139" fmla="*/ 2724912 h 4517136"/>
                  <a:gd name="connsiteX140" fmla="*/ 591312 w 4194048"/>
                  <a:gd name="connsiteY140" fmla="*/ 2737104 h 4517136"/>
                  <a:gd name="connsiteX141" fmla="*/ 499872 w 4194048"/>
                  <a:gd name="connsiteY141" fmla="*/ 2718816 h 4517136"/>
                  <a:gd name="connsiteX142" fmla="*/ 475488 w 4194048"/>
                  <a:gd name="connsiteY142" fmla="*/ 2761488 h 4517136"/>
                  <a:gd name="connsiteX143" fmla="*/ 475488 w 4194048"/>
                  <a:gd name="connsiteY143" fmla="*/ 2761488 h 4517136"/>
                  <a:gd name="connsiteX144" fmla="*/ 493776 w 4194048"/>
                  <a:gd name="connsiteY144" fmla="*/ 2871216 h 4517136"/>
                  <a:gd name="connsiteX145" fmla="*/ 469392 w 4194048"/>
                  <a:gd name="connsiteY145" fmla="*/ 2926080 h 4517136"/>
                  <a:gd name="connsiteX146" fmla="*/ 402336 w 4194048"/>
                  <a:gd name="connsiteY146" fmla="*/ 2962656 h 4517136"/>
                  <a:gd name="connsiteX147" fmla="*/ 390144 w 4194048"/>
                  <a:gd name="connsiteY147" fmla="*/ 3054096 h 4517136"/>
                  <a:gd name="connsiteX148" fmla="*/ 347472 w 4194048"/>
                  <a:gd name="connsiteY148" fmla="*/ 3145536 h 4517136"/>
                  <a:gd name="connsiteX149" fmla="*/ 298704 w 4194048"/>
                  <a:gd name="connsiteY149" fmla="*/ 3176016 h 4517136"/>
                  <a:gd name="connsiteX150" fmla="*/ 249936 w 4194048"/>
                  <a:gd name="connsiteY150" fmla="*/ 3169920 h 4517136"/>
                  <a:gd name="connsiteX151" fmla="*/ 329184 w 4194048"/>
                  <a:gd name="connsiteY151" fmla="*/ 3291840 h 4517136"/>
                  <a:gd name="connsiteX152" fmla="*/ 359664 w 4194048"/>
                  <a:gd name="connsiteY152" fmla="*/ 3407664 h 4517136"/>
                  <a:gd name="connsiteX153" fmla="*/ 359664 w 4194048"/>
                  <a:gd name="connsiteY153" fmla="*/ 3444240 h 4517136"/>
                  <a:gd name="connsiteX154" fmla="*/ 323088 w 4194048"/>
                  <a:gd name="connsiteY154" fmla="*/ 3493008 h 4517136"/>
                  <a:gd name="connsiteX155" fmla="*/ 371856 w 4194048"/>
                  <a:gd name="connsiteY155" fmla="*/ 3596640 h 4517136"/>
                  <a:gd name="connsiteX156" fmla="*/ 432816 w 4194048"/>
                  <a:gd name="connsiteY156" fmla="*/ 3633216 h 4517136"/>
                  <a:gd name="connsiteX157" fmla="*/ 621792 w 4194048"/>
                  <a:gd name="connsiteY157" fmla="*/ 3675888 h 4517136"/>
                  <a:gd name="connsiteX158" fmla="*/ 786384 w 4194048"/>
                  <a:gd name="connsiteY158" fmla="*/ 3736848 h 4517136"/>
                  <a:gd name="connsiteX159" fmla="*/ 841248 w 4194048"/>
                  <a:gd name="connsiteY159" fmla="*/ 3803904 h 4517136"/>
                  <a:gd name="connsiteX160" fmla="*/ 914400 w 4194048"/>
                  <a:gd name="connsiteY160" fmla="*/ 3919728 h 4517136"/>
                  <a:gd name="connsiteX161" fmla="*/ 1011936 w 4194048"/>
                  <a:gd name="connsiteY161" fmla="*/ 3992880 h 4517136"/>
                  <a:gd name="connsiteX162" fmla="*/ 1024128 w 4194048"/>
                  <a:gd name="connsiteY162" fmla="*/ 4041648 h 4517136"/>
                  <a:gd name="connsiteX163" fmla="*/ 1018032 w 4194048"/>
                  <a:gd name="connsiteY163" fmla="*/ 4126992 h 4517136"/>
                  <a:gd name="connsiteX164" fmla="*/ 999744 w 4194048"/>
                  <a:gd name="connsiteY164" fmla="*/ 4212336 h 4517136"/>
                  <a:gd name="connsiteX165" fmla="*/ 1054608 w 4194048"/>
                  <a:gd name="connsiteY165" fmla="*/ 4255008 h 4517136"/>
                  <a:gd name="connsiteX166" fmla="*/ 1133856 w 4194048"/>
                  <a:gd name="connsiteY166" fmla="*/ 4248912 h 4517136"/>
                  <a:gd name="connsiteX167" fmla="*/ 1200912 w 4194048"/>
                  <a:gd name="connsiteY167" fmla="*/ 4236720 h 4517136"/>
                  <a:gd name="connsiteX168" fmla="*/ 1298448 w 4194048"/>
                  <a:gd name="connsiteY168" fmla="*/ 4279392 h 4517136"/>
                  <a:gd name="connsiteX169" fmla="*/ 1365504 w 4194048"/>
                  <a:gd name="connsiteY169" fmla="*/ 4322064 h 4517136"/>
                  <a:gd name="connsiteX170" fmla="*/ 1365504 w 4194048"/>
                  <a:gd name="connsiteY170" fmla="*/ 4322064 h 4517136"/>
                  <a:gd name="connsiteX171" fmla="*/ 1400937 w 4194048"/>
                  <a:gd name="connsiteY171" fmla="*/ 4317492 h 4517136"/>
                  <a:gd name="connsiteX172" fmla="*/ 1402080 w 4194048"/>
                  <a:gd name="connsiteY172" fmla="*/ 4255008 h 4517136"/>
                  <a:gd name="connsiteX173" fmla="*/ 1341120 w 4194048"/>
                  <a:gd name="connsiteY173" fmla="*/ 4181856 h 4517136"/>
                  <a:gd name="connsiteX174" fmla="*/ 1310640 w 4194048"/>
                  <a:gd name="connsiteY174" fmla="*/ 4108704 h 4517136"/>
                  <a:gd name="connsiteX175" fmla="*/ 1316736 w 4194048"/>
                  <a:gd name="connsiteY175" fmla="*/ 4047744 h 4517136"/>
                  <a:gd name="connsiteX176" fmla="*/ 1377696 w 4194048"/>
                  <a:gd name="connsiteY176" fmla="*/ 4029456 h 4517136"/>
                  <a:gd name="connsiteX177" fmla="*/ 1432560 w 4194048"/>
                  <a:gd name="connsiteY177" fmla="*/ 4023360 h 4517136"/>
                  <a:gd name="connsiteX178" fmla="*/ 1438656 w 4194048"/>
                  <a:gd name="connsiteY178" fmla="*/ 3992880 h 4517136"/>
                  <a:gd name="connsiteX179" fmla="*/ 1389888 w 4194048"/>
                  <a:gd name="connsiteY179" fmla="*/ 3919728 h 4517136"/>
                  <a:gd name="connsiteX180" fmla="*/ 1377696 w 4194048"/>
                  <a:gd name="connsiteY180" fmla="*/ 3858768 h 4517136"/>
                  <a:gd name="connsiteX181" fmla="*/ 1463040 w 4194048"/>
                  <a:gd name="connsiteY181" fmla="*/ 3712464 h 4517136"/>
                  <a:gd name="connsiteX182" fmla="*/ 1444752 w 4194048"/>
                  <a:gd name="connsiteY182" fmla="*/ 3675888 h 4517136"/>
                  <a:gd name="connsiteX183" fmla="*/ 1395984 w 4194048"/>
                  <a:gd name="connsiteY183" fmla="*/ 3596640 h 4517136"/>
                  <a:gd name="connsiteX184" fmla="*/ 1416939 w 4194048"/>
                  <a:gd name="connsiteY184" fmla="*/ 3528060 h 4517136"/>
                  <a:gd name="connsiteX185" fmla="*/ 1437894 w 4194048"/>
                  <a:gd name="connsiteY185" fmla="*/ 3433572 h 4517136"/>
                  <a:gd name="connsiteX186" fmla="*/ 1491234 w 4194048"/>
                  <a:gd name="connsiteY186" fmla="*/ 3374517 h 4517136"/>
                  <a:gd name="connsiteX187" fmla="*/ 1536192 w 4194048"/>
                  <a:gd name="connsiteY187" fmla="*/ 3364992 h 4517136"/>
                  <a:gd name="connsiteX188" fmla="*/ 1603248 w 4194048"/>
                  <a:gd name="connsiteY188" fmla="*/ 3407664 h 4517136"/>
                  <a:gd name="connsiteX189" fmla="*/ 1633728 w 4194048"/>
                  <a:gd name="connsiteY189" fmla="*/ 3444240 h 4517136"/>
                  <a:gd name="connsiteX190" fmla="*/ 1694688 w 4194048"/>
                  <a:gd name="connsiteY190" fmla="*/ 3413760 h 4517136"/>
                  <a:gd name="connsiteX191" fmla="*/ 1719072 w 4194048"/>
                  <a:gd name="connsiteY191" fmla="*/ 3377184 h 4517136"/>
                  <a:gd name="connsiteX192" fmla="*/ 1706880 w 4194048"/>
                  <a:gd name="connsiteY192" fmla="*/ 3297936 h 4517136"/>
                  <a:gd name="connsiteX193" fmla="*/ 1706880 w 4194048"/>
                  <a:gd name="connsiteY193" fmla="*/ 3297936 h 4517136"/>
                  <a:gd name="connsiteX194" fmla="*/ 1706880 w 4194048"/>
                  <a:gd name="connsiteY194" fmla="*/ 3224784 h 4517136"/>
                  <a:gd name="connsiteX195" fmla="*/ 1767840 w 4194048"/>
                  <a:gd name="connsiteY195" fmla="*/ 3157728 h 4517136"/>
                  <a:gd name="connsiteX196" fmla="*/ 1865376 w 4194048"/>
                  <a:gd name="connsiteY196" fmla="*/ 3134868 h 4517136"/>
                  <a:gd name="connsiteX197" fmla="*/ 2083689 w 4194048"/>
                  <a:gd name="connsiteY197" fmla="*/ 3105150 h 4517136"/>
                  <a:gd name="connsiteX198" fmla="*/ 2176653 w 4194048"/>
                  <a:gd name="connsiteY198" fmla="*/ 3106293 h 4517136"/>
                  <a:gd name="connsiteX199" fmla="*/ 2249424 w 4194048"/>
                  <a:gd name="connsiteY199" fmla="*/ 3163824 h 4517136"/>
                  <a:gd name="connsiteX200" fmla="*/ 2292096 w 4194048"/>
                  <a:gd name="connsiteY200" fmla="*/ 3322320 h 4517136"/>
                  <a:gd name="connsiteX201" fmla="*/ 2310384 w 4194048"/>
                  <a:gd name="connsiteY201" fmla="*/ 3413760 h 4517136"/>
                  <a:gd name="connsiteX202" fmla="*/ 2334768 w 4194048"/>
                  <a:gd name="connsiteY202" fmla="*/ 3493008 h 4517136"/>
                  <a:gd name="connsiteX203" fmla="*/ 2292096 w 4194048"/>
                  <a:gd name="connsiteY203" fmla="*/ 3614928 h 4517136"/>
                  <a:gd name="connsiteX204" fmla="*/ 2237232 w 4194048"/>
                  <a:gd name="connsiteY204" fmla="*/ 3621024 h 4517136"/>
                  <a:gd name="connsiteX205" fmla="*/ 2182368 w 4194048"/>
                  <a:gd name="connsiteY205" fmla="*/ 3694176 h 4517136"/>
                  <a:gd name="connsiteX206" fmla="*/ 2231136 w 4194048"/>
                  <a:gd name="connsiteY206" fmla="*/ 3749040 h 4517136"/>
                  <a:gd name="connsiteX207" fmla="*/ 2200656 w 4194048"/>
                  <a:gd name="connsiteY207" fmla="*/ 3816096 h 4517136"/>
                  <a:gd name="connsiteX208" fmla="*/ 2157984 w 4194048"/>
                  <a:gd name="connsiteY208" fmla="*/ 3822192 h 4517136"/>
                  <a:gd name="connsiteX209" fmla="*/ 2109216 w 4194048"/>
                  <a:gd name="connsiteY209" fmla="*/ 3938016 h 4517136"/>
                  <a:gd name="connsiteX210" fmla="*/ 2090928 w 4194048"/>
                  <a:gd name="connsiteY210" fmla="*/ 4035552 h 4517136"/>
                  <a:gd name="connsiteX211" fmla="*/ 2048256 w 4194048"/>
                  <a:gd name="connsiteY211" fmla="*/ 4059936 h 4517136"/>
                  <a:gd name="connsiteX212" fmla="*/ 1969008 w 4194048"/>
                  <a:gd name="connsiteY212" fmla="*/ 4084320 h 4517136"/>
                  <a:gd name="connsiteX213" fmla="*/ 1914144 w 4194048"/>
                  <a:gd name="connsiteY213" fmla="*/ 4066032 h 4517136"/>
                  <a:gd name="connsiteX214" fmla="*/ 1877568 w 4194048"/>
                  <a:gd name="connsiteY214" fmla="*/ 4023360 h 4517136"/>
                  <a:gd name="connsiteX215" fmla="*/ 1877568 w 4194048"/>
                  <a:gd name="connsiteY215" fmla="*/ 4023360 h 4517136"/>
                  <a:gd name="connsiteX216" fmla="*/ 1786890 w 4194048"/>
                  <a:gd name="connsiteY216" fmla="*/ 4049268 h 4517136"/>
                  <a:gd name="connsiteX217" fmla="*/ 1792224 w 4194048"/>
                  <a:gd name="connsiteY217" fmla="*/ 4126992 h 4517136"/>
                  <a:gd name="connsiteX218" fmla="*/ 1822704 w 4194048"/>
                  <a:gd name="connsiteY218" fmla="*/ 4200144 h 4517136"/>
                  <a:gd name="connsiteX219" fmla="*/ 1834896 w 4194048"/>
                  <a:gd name="connsiteY219" fmla="*/ 4297680 h 4517136"/>
                  <a:gd name="connsiteX220" fmla="*/ 1840992 w 4194048"/>
                  <a:gd name="connsiteY220" fmla="*/ 4395216 h 4517136"/>
                  <a:gd name="connsiteX221" fmla="*/ 1956816 w 4194048"/>
                  <a:gd name="connsiteY221" fmla="*/ 4468368 h 4517136"/>
                  <a:gd name="connsiteX222" fmla="*/ 2087118 w 4194048"/>
                  <a:gd name="connsiteY222" fmla="*/ 4415028 h 4517136"/>
                  <a:gd name="connsiteX223" fmla="*/ 2133600 w 4194048"/>
                  <a:gd name="connsiteY223" fmla="*/ 4425696 h 4517136"/>
                  <a:gd name="connsiteX224" fmla="*/ 2249424 w 4194048"/>
                  <a:gd name="connsiteY224" fmla="*/ 4492752 h 4517136"/>
                  <a:gd name="connsiteX225" fmla="*/ 2334768 w 4194048"/>
                  <a:gd name="connsiteY225" fmla="*/ 4517136 h 4517136"/>
                  <a:gd name="connsiteX226" fmla="*/ 2383536 w 4194048"/>
                  <a:gd name="connsiteY226" fmla="*/ 4468368 h 4517136"/>
                  <a:gd name="connsiteX227" fmla="*/ 2493264 w 4194048"/>
                  <a:gd name="connsiteY227" fmla="*/ 4468368 h 4517136"/>
                  <a:gd name="connsiteX228" fmla="*/ 2541651 w 4194048"/>
                  <a:gd name="connsiteY228" fmla="*/ 4327017 h 4517136"/>
                  <a:gd name="connsiteX229" fmla="*/ 2602992 w 4194048"/>
                  <a:gd name="connsiteY229" fmla="*/ 4296156 h 4517136"/>
                  <a:gd name="connsiteX230" fmla="*/ 2723388 w 4194048"/>
                  <a:gd name="connsiteY230" fmla="*/ 4338066 h 4517136"/>
                  <a:gd name="connsiteX231" fmla="*/ 2821686 w 4194048"/>
                  <a:gd name="connsiteY231" fmla="*/ 4377690 h 4517136"/>
                  <a:gd name="connsiteX232" fmla="*/ 2893314 w 4194048"/>
                  <a:gd name="connsiteY232" fmla="*/ 4306824 h 4517136"/>
                  <a:gd name="connsiteX233" fmla="*/ 2962656 w 4194048"/>
                  <a:gd name="connsiteY233" fmla="*/ 4291584 h 4517136"/>
                  <a:gd name="connsiteX234" fmla="*/ 3011424 w 4194048"/>
                  <a:gd name="connsiteY234" fmla="*/ 4297680 h 4517136"/>
                  <a:gd name="connsiteX235" fmla="*/ 2993136 w 4194048"/>
                  <a:gd name="connsiteY235" fmla="*/ 4267200 h 4517136"/>
                  <a:gd name="connsiteX236" fmla="*/ 2944368 w 4194048"/>
                  <a:gd name="connsiteY236" fmla="*/ 4212336 h 4517136"/>
                  <a:gd name="connsiteX237" fmla="*/ 2962656 w 4194048"/>
                  <a:gd name="connsiteY237" fmla="*/ 4169664 h 4517136"/>
                  <a:gd name="connsiteX238" fmla="*/ 3090672 w 4194048"/>
                  <a:gd name="connsiteY238" fmla="*/ 4120896 h 4517136"/>
                  <a:gd name="connsiteX239" fmla="*/ 3176016 w 4194048"/>
                  <a:gd name="connsiteY239" fmla="*/ 4066032 h 4517136"/>
                  <a:gd name="connsiteX240" fmla="*/ 3261360 w 4194048"/>
                  <a:gd name="connsiteY240" fmla="*/ 4072128 h 4517136"/>
                  <a:gd name="connsiteX241" fmla="*/ 3407664 w 4194048"/>
                  <a:gd name="connsiteY241" fmla="*/ 4090416 h 4517136"/>
                  <a:gd name="connsiteX242" fmla="*/ 3486912 w 4194048"/>
                  <a:gd name="connsiteY242" fmla="*/ 4139184 h 4517136"/>
                  <a:gd name="connsiteX243" fmla="*/ 3480816 w 4194048"/>
                  <a:gd name="connsiteY243" fmla="*/ 4206240 h 4517136"/>
                  <a:gd name="connsiteX244" fmla="*/ 3480816 w 4194048"/>
                  <a:gd name="connsiteY244" fmla="*/ 4206240 h 4517136"/>
                  <a:gd name="connsiteX245" fmla="*/ 3488817 w 4194048"/>
                  <a:gd name="connsiteY245" fmla="*/ 4254627 h 4517136"/>
                  <a:gd name="connsiteX246" fmla="*/ 3553968 w 4194048"/>
                  <a:gd name="connsiteY246" fmla="*/ 4236720 h 4517136"/>
                  <a:gd name="connsiteX247" fmla="*/ 3645408 w 4194048"/>
                  <a:gd name="connsiteY247" fmla="*/ 4194048 h 4517136"/>
                  <a:gd name="connsiteX248" fmla="*/ 3718560 w 4194048"/>
                  <a:gd name="connsiteY248" fmla="*/ 4187952 h 4517136"/>
                  <a:gd name="connsiteX249" fmla="*/ 3835908 w 4194048"/>
                  <a:gd name="connsiteY249" fmla="*/ 4246245 h 4517136"/>
                  <a:gd name="connsiteX250" fmla="*/ 3895344 w 4194048"/>
                  <a:gd name="connsiteY250" fmla="*/ 4267200 h 4517136"/>
                  <a:gd name="connsiteX251" fmla="*/ 3913632 w 4194048"/>
                  <a:gd name="connsiteY251" fmla="*/ 4261104 h 4517136"/>
                  <a:gd name="connsiteX252" fmla="*/ 3913632 w 4194048"/>
                  <a:gd name="connsiteY252" fmla="*/ 4200144 h 4517136"/>
                  <a:gd name="connsiteX253" fmla="*/ 3968496 w 4194048"/>
                  <a:gd name="connsiteY253" fmla="*/ 4120896 h 4517136"/>
                  <a:gd name="connsiteX254" fmla="*/ 3980688 w 4194048"/>
                  <a:gd name="connsiteY254" fmla="*/ 4035552 h 4517136"/>
                  <a:gd name="connsiteX255" fmla="*/ 4023360 w 4194048"/>
                  <a:gd name="connsiteY255" fmla="*/ 3889248 h 4517136"/>
                  <a:gd name="connsiteX256" fmla="*/ 4059936 w 4194048"/>
                  <a:gd name="connsiteY256" fmla="*/ 3694176 h 4517136"/>
                  <a:gd name="connsiteX257" fmla="*/ 4102608 w 4194048"/>
                  <a:gd name="connsiteY257" fmla="*/ 3456432 h 4517136"/>
                  <a:gd name="connsiteX258" fmla="*/ 4145280 w 4194048"/>
                  <a:gd name="connsiteY258" fmla="*/ 3304032 h 4517136"/>
                  <a:gd name="connsiteX259" fmla="*/ 4175760 w 4194048"/>
                  <a:gd name="connsiteY259" fmla="*/ 3194304 h 4517136"/>
                  <a:gd name="connsiteX260" fmla="*/ 4194048 w 4194048"/>
                  <a:gd name="connsiteY260" fmla="*/ 3133344 h 4517136"/>
                  <a:gd name="connsiteX261" fmla="*/ 4175760 w 4194048"/>
                  <a:gd name="connsiteY261" fmla="*/ 3035808 h 4517136"/>
                  <a:gd name="connsiteX262" fmla="*/ 4163568 w 4194048"/>
                  <a:gd name="connsiteY262" fmla="*/ 2956560 h 4517136"/>
                  <a:gd name="connsiteX263" fmla="*/ 4139184 w 4194048"/>
                  <a:gd name="connsiteY263" fmla="*/ 2913888 h 4517136"/>
                  <a:gd name="connsiteX264" fmla="*/ 4096512 w 4194048"/>
                  <a:gd name="connsiteY264" fmla="*/ 2944368 h 4517136"/>
                  <a:gd name="connsiteX265" fmla="*/ 4059936 w 4194048"/>
                  <a:gd name="connsiteY265" fmla="*/ 3048000 h 4517136"/>
                  <a:gd name="connsiteX266" fmla="*/ 3998976 w 4194048"/>
                  <a:gd name="connsiteY266" fmla="*/ 3127248 h 4517136"/>
                  <a:gd name="connsiteX267" fmla="*/ 3925824 w 4194048"/>
                  <a:gd name="connsiteY267" fmla="*/ 3182112 h 4517136"/>
                  <a:gd name="connsiteX268" fmla="*/ 3858768 w 4194048"/>
                  <a:gd name="connsiteY268" fmla="*/ 3182112 h 4517136"/>
                  <a:gd name="connsiteX269" fmla="*/ 3822192 w 4194048"/>
                  <a:gd name="connsiteY269" fmla="*/ 3102864 h 4517136"/>
                  <a:gd name="connsiteX270" fmla="*/ 3834384 w 4194048"/>
                  <a:gd name="connsiteY270" fmla="*/ 2999232 h 4517136"/>
                  <a:gd name="connsiteX271" fmla="*/ 3852672 w 4194048"/>
                  <a:gd name="connsiteY271" fmla="*/ 2901696 h 4517136"/>
                  <a:gd name="connsiteX272" fmla="*/ 3779520 w 4194048"/>
                  <a:gd name="connsiteY272" fmla="*/ 2761488 h 4517136"/>
                  <a:gd name="connsiteX273" fmla="*/ 3718560 w 4194048"/>
                  <a:gd name="connsiteY273" fmla="*/ 2627376 h 4517136"/>
                  <a:gd name="connsiteX274" fmla="*/ 3742944 w 4194048"/>
                  <a:gd name="connsiteY274" fmla="*/ 2542032 h 4517136"/>
                  <a:gd name="connsiteX275" fmla="*/ 3742944 w 4194048"/>
                  <a:gd name="connsiteY275" fmla="*/ 2468880 h 4517136"/>
                  <a:gd name="connsiteX276" fmla="*/ 3725799 w 4194048"/>
                  <a:gd name="connsiteY276" fmla="*/ 2240661 h 4517136"/>
                  <a:gd name="connsiteX277" fmla="*/ 3749421 w 4194048"/>
                  <a:gd name="connsiteY277" fmla="*/ 2169033 h 4517136"/>
                  <a:gd name="connsiteX278" fmla="*/ 3834003 w 4194048"/>
                  <a:gd name="connsiteY278" fmla="*/ 2026539 h 4517136"/>
                  <a:gd name="connsiteX279" fmla="*/ 3879342 w 4194048"/>
                  <a:gd name="connsiteY279" fmla="*/ 1925574 h 4517136"/>
                  <a:gd name="connsiteX280" fmla="*/ 3880104 w 4194048"/>
                  <a:gd name="connsiteY280" fmla="*/ 1745361 h 4517136"/>
                  <a:gd name="connsiteX281" fmla="*/ 3895344 w 4194048"/>
                  <a:gd name="connsiteY281" fmla="*/ 1627632 h 4517136"/>
                  <a:gd name="connsiteX0" fmla="*/ 3895344 w 4194048"/>
                  <a:gd name="connsiteY0" fmla="*/ 1627632 h 4517136"/>
                  <a:gd name="connsiteX1" fmla="*/ 3858768 w 4194048"/>
                  <a:gd name="connsiteY1" fmla="*/ 1548384 h 4517136"/>
                  <a:gd name="connsiteX2" fmla="*/ 3852672 w 4194048"/>
                  <a:gd name="connsiteY2" fmla="*/ 1487424 h 4517136"/>
                  <a:gd name="connsiteX3" fmla="*/ 3828288 w 4194048"/>
                  <a:gd name="connsiteY3" fmla="*/ 1438656 h 4517136"/>
                  <a:gd name="connsiteX4" fmla="*/ 3785616 w 4194048"/>
                  <a:gd name="connsiteY4" fmla="*/ 1408176 h 4517136"/>
                  <a:gd name="connsiteX5" fmla="*/ 3749040 w 4194048"/>
                  <a:gd name="connsiteY5" fmla="*/ 1395984 h 4517136"/>
                  <a:gd name="connsiteX6" fmla="*/ 3706368 w 4194048"/>
                  <a:gd name="connsiteY6" fmla="*/ 1426464 h 4517136"/>
                  <a:gd name="connsiteX7" fmla="*/ 3706368 w 4194048"/>
                  <a:gd name="connsiteY7" fmla="*/ 1426464 h 4517136"/>
                  <a:gd name="connsiteX8" fmla="*/ 3535680 w 4194048"/>
                  <a:gd name="connsiteY8" fmla="*/ 1365504 h 4517136"/>
                  <a:gd name="connsiteX9" fmla="*/ 3499104 w 4194048"/>
                  <a:gd name="connsiteY9" fmla="*/ 1322832 h 4517136"/>
                  <a:gd name="connsiteX10" fmla="*/ 3511296 w 4194048"/>
                  <a:gd name="connsiteY10" fmla="*/ 1255776 h 4517136"/>
                  <a:gd name="connsiteX11" fmla="*/ 3480816 w 4194048"/>
                  <a:gd name="connsiteY11" fmla="*/ 1158240 h 4517136"/>
                  <a:gd name="connsiteX12" fmla="*/ 3450336 w 4194048"/>
                  <a:gd name="connsiteY12" fmla="*/ 1085088 h 4517136"/>
                  <a:gd name="connsiteX13" fmla="*/ 3462528 w 4194048"/>
                  <a:gd name="connsiteY13" fmla="*/ 1011936 h 4517136"/>
                  <a:gd name="connsiteX14" fmla="*/ 3505200 w 4194048"/>
                  <a:gd name="connsiteY14" fmla="*/ 957072 h 4517136"/>
                  <a:gd name="connsiteX15" fmla="*/ 3517392 w 4194048"/>
                  <a:gd name="connsiteY15" fmla="*/ 920496 h 4517136"/>
                  <a:gd name="connsiteX16" fmla="*/ 3517392 w 4194048"/>
                  <a:gd name="connsiteY16" fmla="*/ 920496 h 4517136"/>
                  <a:gd name="connsiteX17" fmla="*/ 3499104 w 4194048"/>
                  <a:gd name="connsiteY17" fmla="*/ 865632 h 4517136"/>
                  <a:gd name="connsiteX18" fmla="*/ 3505200 w 4194048"/>
                  <a:gd name="connsiteY18" fmla="*/ 816864 h 4517136"/>
                  <a:gd name="connsiteX19" fmla="*/ 3486912 w 4194048"/>
                  <a:gd name="connsiteY19" fmla="*/ 786384 h 4517136"/>
                  <a:gd name="connsiteX20" fmla="*/ 3438144 w 4194048"/>
                  <a:gd name="connsiteY20" fmla="*/ 804672 h 4517136"/>
                  <a:gd name="connsiteX21" fmla="*/ 3389376 w 4194048"/>
                  <a:gd name="connsiteY21" fmla="*/ 816864 h 4517136"/>
                  <a:gd name="connsiteX22" fmla="*/ 3291840 w 4194048"/>
                  <a:gd name="connsiteY22" fmla="*/ 786384 h 4517136"/>
                  <a:gd name="connsiteX23" fmla="*/ 3230880 w 4194048"/>
                  <a:gd name="connsiteY23" fmla="*/ 737616 h 4517136"/>
                  <a:gd name="connsiteX24" fmla="*/ 3206496 w 4194048"/>
                  <a:gd name="connsiteY24" fmla="*/ 664464 h 4517136"/>
                  <a:gd name="connsiteX25" fmla="*/ 3133344 w 4194048"/>
                  <a:gd name="connsiteY25" fmla="*/ 615696 h 4517136"/>
                  <a:gd name="connsiteX26" fmla="*/ 3072384 w 4194048"/>
                  <a:gd name="connsiteY26" fmla="*/ 548640 h 4517136"/>
                  <a:gd name="connsiteX27" fmla="*/ 3035808 w 4194048"/>
                  <a:gd name="connsiteY27" fmla="*/ 420624 h 4517136"/>
                  <a:gd name="connsiteX28" fmla="*/ 3037332 w 4194048"/>
                  <a:gd name="connsiteY28" fmla="*/ 353568 h 4517136"/>
                  <a:gd name="connsiteX29" fmla="*/ 3076194 w 4194048"/>
                  <a:gd name="connsiteY29" fmla="*/ 283845 h 4517136"/>
                  <a:gd name="connsiteX30" fmla="*/ 3115056 w 4194048"/>
                  <a:gd name="connsiteY30" fmla="*/ 249936 h 4517136"/>
                  <a:gd name="connsiteX31" fmla="*/ 3139440 w 4194048"/>
                  <a:gd name="connsiteY31" fmla="*/ 243840 h 4517136"/>
                  <a:gd name="connsiteX32" fmla="*/ 3212592 w 4194048"/>
                  <a:gd name="connsiteY32" fmla="*/ 268224 h 4517136"/>
                  <a:gd name="connsiteX33" fmla="*/ 3267456 w 4194048"/>
                  <a:gd name="connsiteY33" fmla="*/ 249936 h 4517136"/>
                  <a:gd name="connsiteX34" fmla="*/ 3273552 w 4194048"/>
                  <a:gd name="connsiteY34" fmla="*/ 219456 h 4517136"/>
                  <a:gd name="connsiteX35" fmla="*/ 3163824 w 4194048"/>
                  <a:gd name="connsiteY35" fmla="*/ 170688 h 4517136"/>
                  <a:gd name="connsiteX36" fmla="*/ 3115056 w 4194048"/>
                  <a:gd name="connsiteY36" fmla="*/ 146304 h 4517136"/>
                  <a:gd name="connsiteX37" fmla="*/ 3072384 w 4194048"/>
                  <a:gd name="connsiteY37" fmla="*/ 158496 h 4517136"/>
                  <a:gd name="connsiteX38" fmla="*/ 3035808 w 4194048"/>
                  <a:gd name="connsiteY38" fmla="*/ 207264 h 4517136"/>
                  <a:gd name="connsiteX39" fmla="*/ 2980944 w 4194048"/>
                  <a:gd name="connsiteY39" fmla="*/ 207264 h 4517136"/>
                  <a:gd name="connsiteX40" fmla="*/ 2822448 w 4194048"/>
                  <a:gd name="connsiteY40" fmla="*/ 176784 h 4517136"/>
                  <a:gd name="connsiteX41" fmla="*/ 2761488 w 4194048"/>
                  <a:gd name="connsiteY41" fmla="*/ 170688 h 4517136"/>
                  <a:gd name="connsiteX42" fmla="*/ 2700528 w 4194048"/>
                  <a:gd name="connsiteY42" fmla="*/ 152400 h 4517136"/>
                  <a:gd name="connsiteX43" fmla="*/ 2688336 w 4194048"/>
                  <a:gd name="connsiteY43" fmla="*/ 140208 h 4517136"/>
                  <a:gd name="connsiteX44" fmla="*/ 2651760 w 4194048"/>
                  <a:gd name="connsiteY44" fmla="*/ 182880 h 4517136"/>
                  <a:gd name="connsiteX45" fmla="*/ 2633472 w 4194048"/>
                  <a:gd name="connsiteY45" fmla="*/ 188976 h 4517136"/>
                  <a:gd name="connsiteX46" fmla="*/ 2572512 w 4194048"/>
                  <a:gd name="connsiteY46" fmla="*/ 195072 h 4517136"/>
                  <a:gd name="connsiteX47" fmla="*/ 2554224 w 4194048"/>
                  <a:gd name="connsiteY47" fmla="*/ 140208 h 4517136"/>
                  <a:gd name="connsiteX48" fmla="*/ 2535936 w 4194048"/>
                  <a:gd name="connsiteY48" fmla="*/ 97536 h 4517136"/>
                  <a:gd name="connsiteX49" fmla="*/ 2493264 w 4194048"/>
                  <a:gd name="connsiteY49" fmla="*/ 73152 h 4517136"/>
                  <a:gd name="connsiteX50" fmla="*/ 2468880 w 4194048"/>
                  <a:gd name="connsiteY50" fmla="*/ 36576 h 4517136"/>
                  <a:gd name="connsiteX51" fmla="*/ 2456688 w 4194048"/>
                  <a:gd name="connsiteY51" fmla="*/ 0 h 4517136"/>
                  <a:gd name="connsiteX52" fmla="*/ 2426208 w 4194048"/>
                  <a:gd name="connsiteY52" fmla="*/ 0 h 4517136"/>
                  <a:gd name="connsiteX53" fmla="*/ 2292096 w 4194048"/>
                  <a:gd name="connsiteY53" fmla="*/ 30480 h 4517136"/>
                  <a:gd name="connsiteX54" fmla="*/ 2292096 w 4194048"/>
                  <a:gd name="connsiteY54" fmla="*/ 60960 h 4517136"/>
                  <a:gd name="connsiteX55" fmla="*/ 2316480 w 4194048"/>
                  <a:gd name="connsiteY55" fmla="*/ 109728 h 4517136"/>
                  <a:gd name="connsiteX56" fmla="*/ 2328672 w 4194048"/>
                  <a:gd name="connsiteY56" fmla="*/ 164592 h 4517136"/>
                  <a:gd name="connsiteX57" fmla="*/ 2298192 w 4194048"/>
                  <a:gd name="connsiteY57" fmla="*/ 243840 h 4517136"/>
                  <a:gd name="connsiteX58" fmla="*/ 2261616 w 4194048"/>
                  <a:gd name="connsiteY58" fmla="*/ 286512 h 4517136"/>
                  <a:gd name="connsiteX59" fmla="*/ 2206752 w 4194048"/>
                  <a:gd name="connsiteY59" fmla="*/ 292608 h 4517136"/>
                  <a:gd name="connsiteX60" fmla="*/ 2072640 w 4194048"/>
                  <a:gd name="connsiteY60" fmla="*/ 243840 h 4517136"/>
                  <a:gd name="connsiteX61" fmla="*/ 2042160 w 4194048"/>
                  <a:gd name="connsiteY61" fmla="*/ 237744 h 4517136"/>
                  <a:gd name="connsiteX62" fmla="*/ 1999488 w 4194048"/>
                  <a:gd name="connsiteY62" fmla="*/ 262128 h 4517136"/>
                  <a:gd name="connsiteX63" fmla="*/ 1944624 w 4194048"/>
                  <a:gd name="connsiteY63" fmla="*/ 262128 h 4517136"/>
                  <a:gd name="connsiteX64" fmla="*/ 1908048 w 4194048"/>
                  <a:gd name="connsiteY64" fmla="*/ 316992 h 4517136"/>
                  <a:gd name="connsiteX65" fmla="*/ 1847088 w 4194048"/>
                  <a:gd name="connsiteY65" fmla="*/ 365760 h 4517136"/>
                  <a:gd name="connsiteX66" fmla="*/ 1749552 w 4194048"/>
                  <a:gd name="connsiteY66" fmla="*/ 414528 h 4517136"/>
                  <a:gd name="connsiteX67" fmla="*/ 1652016 w 4194048"/>
                  <a:gd name="connsiteY67" fmla="*/ 487680 h 4517136"/>
                  <a:gd name="connsiteX68" fmla="*/ 1578864 w 4194048"/>
                  <a:gd name="connsiteY68" fmla="*/ 530352 h 4517136"/>
                  <a:gd name="connsiteX69" fmla="*/ 1536192 w 4194048"/>
                  <a:gd name="connsiteY69" fmla="*/ 609600 h 4517136"/>
                  <a:gd name="connsiteX70" fmla="*/ 1524000 w 4194048"/>
                  <a:gd name="connsiteY70" fmla="*/ 672846 h 4517136"/>
                  <a:gd name="connsiteX71" fmla="*/ 1505712 w 4194048"/>
                  <a:gd name="connsiteY71" fmla="*/ 707517 h 4517136"/>
                  <a:gd name="connsiteX72" fmla="*/ 1536192 w 4194048"/>
                  <a:gd name="connsiteY72" fmla="*/ 731520 h 4517136"/>
                  <a:gd name="connsiteX73" fmla="*/ 1566672 w 4194048"/>
                  <a:gd name="connsiteY73" fmla="*/ 780288 h 4517136"/>
                  <a:gd name="connsiteX74" fmla="*/ 1554480 w 4194048"/>
                  <a:gd name="connsiteY74" fmla="*/ 847344 h 4517136"/>
                  <a:gd name="connsiteX75" fmla="*/ 1499616 w 4194048"/>
                  <a:gd name="connsiteY75" fmla="*/ 914400 h 4517136"/>
                  <a:gd name="connsiteX76" fmla="*/ 1420368 w 4194048"/>
                  <a:gd name="connsiteY76" fmla="*/ 950976 h 4517136"/>
                  <a:gd name="connsiteX77" fmla="*/ 1283970 w 4194048"/>
                  <a:gd name="connsiteY77" fmla="*/ 957834 h 4517136"/>
                  <a:gd name="connsiteX78" fmla="*/ 1207008 w 4194048"/>
                  <a:gd name="connsiteY78" fmla="*/ 963168 h 4517136"/>
                  <a:gd name="connsiteX79" fmla="*/ 1194816 w 4194048"/>
                  <a:gd name="connsiteY79" fmla="*/ 932688 h 4517136"/>
                  <a:gd name="connsiteX80" fmla="*/ 1200531 w 4194048"/>
                  <a:gd name="connsiteY80" fmla="*/ 877062 h 4517136"/>
                  <a:gd name="connsiteX81" fmla="*/ 1158240 w 4194048"/>
                  <a:gd name="connsiteY81" fmla="*/ 859536 h 4517136"/>
                  <a:gd name="connsiteX82" fmla="*/ 1103376 w 4194048"/>
                  <a:gd name="connsiteY82" fmla="*/ 822960 h 4517136"/>
                  <a:gd name="connsiteX83" fmla="*/ 1078992 w 4194048"/>
                  <a:gd name="connsiteY83" fmla="*/ 774192 h 4517136"/>
                  <a:gd name="connsiteX84" fmla="*/ 1030224 w 4194048"/>
                  <a:gd name="connsiteY84" fmla="*/ 780288 h 4517136"/>
                  <a:gd name="connsiteX85" fmla="*/ 999744 w 4194048"/>
                  <a:gd name="connsiteY85" fmla="*/ 822960 h 4517136"/>
                  <a:gd name="connsiteX86" fmla="*/ 987552 w 4194048"/>
                  <a:gd name="connsiteY86" fmla="*/ 871728 h 4517136"/>
                  <a:gd name="connsiteX87" fmla="*/ 969264 w 4194048"/>
                  <a:gd name="connsiteY87" fmla="*/ 920496 h 4517136"/>
                  <a:gd name="connsiteX88" fmla="*/ 926592 w 4194048"/>
                  <a:gd name="connsiteY88" fmla="*/ 926592 h 4517136"/>
                  <a:gd name="connsiteX89" fmla="*/ 829056 w 4194048"/>
                  <a:gd name="connsiteY89" fmla="*/ 914400 h 4517136"/>
                  <a:gd name="connsiteX90" fmla="*/ 755904 w 4194048"/>
                  <a:gd name="connsiteY90" fmla="*/ 877824 h 4517136"/>
                  <a:gd name="connsiteX91" fmla="*/ 731520 w 4194048"/>
                  <a:gd name="connsiteY91" fmla="*/ 902208 h 4517136"/>
                  <a:gd name="connsiteX92" fmla="*/ 713232 w 4194048"/>
                  <a:gd name="connsiteY92" fmla="*/ 932688 h 4517136"/>
                  <a:gd name="connsiteX93" fmla="*/ 694944 w 4194048"/>
                  <a:gd name="connsiteY93" fmla="*/ 932688 h 4517136"/>
                  <a:gd name="connsiteX94" fmla="*/ 640080 w 4194048"/>
                  <a:gd name="connsiteY94" fmla="*/ 926592 h 4517136"/>
                  <a:gd name="connsiteX95" fmla="*/ 597408 w 4194048"/>
                  <a:gd name="connsiteY95" fmla="*/ 1005840 h 4517136"/>
                  <a:gd name="connsiteX96" fmla="*/ 609600 w 4194048"/>
                  <a:gd name="connsiteY96" fmla="*/ 1054608 h 4517136"/>
                  <a:gd name="connsiteX97" fmla="*/ 658368 w 4194048"/>
                  <a:gd name="connsiteY97" fmla="*/ 1103376 h 4517136"/>
                  <a:gd name="connsiteX98" fmla="*/ 670560 w 4194048"/>
                  <a:gd name="connsiteY98" fmla="*/ 1176528 h 4517136"/>
                  <a:gd name="connsiteX99" fmla="*/ 670560 w 4194048"/>
                  <a:gd name="connsiteY99" fmla="*/ 1176528 h 4517136"/>
                  <a:gd name="connsiteX100" fmla="*/ 591312 w 4194048"/>
                  <a:gd name="connsiteY100" fmla="*/ 1225296 h 4517136"/>
                  <a:gd name="connsiteX101" fmla="*/ 505968 w 4194048"/>
                  <a:gd name="connsiteY101" fmla="*/ 1213104 h 4517136"/>
                  <a:gd name="connsiteX102" fmla="*/ 420624 w 4194048"/>
                  <a:gd name="connsiteY102" fmla="*/ 1176528 h 4517136"/>
                  <a:gd name="connsiteX103" fmla="*/ 390144 w 4194048"/>
                  <a:gd name="connsiteY103" fmla="*/ 1194816 h 4517136"/>
                  <a:gd name="connsiteX104" fmla="*/ 371856 w 4194048"/>
                  <a:gd name="connsiteY104" fmla="*/ 1255776 h 4517136"/>
                  <a:gd name="connsiteX105" fmla="*/ 329184 w 4194048"/>
                  <a:gd name="connsiteY105" fmla="*/ 1292352 h 4517136"/>
                  <a:gd name="connsiteX106" fmla="*/ 201168 w 4194048"/>
                  <a:gd name="connsiteY106" fmla="*/ 1304544 h 4517136"/>
                  <a:gd name="connsiteX107" fmla="*/ 188976 w 4194048"/>
                  <a:gd name="connsiteY107" fmla="*/ 1335024 h 4517136"/>
                  <a:gd name="connsiteX108" fmla="*/ 213360 w 4194048"/>
                  <a:gd name="connsiteY108" fmla="*/ 1402080 h 4517136"/>
                  <a:gd name="connsiteX109" fmla="*/ 207264 w 4194048"/>
                  <a:gd name="connsiteY109" fmla="*/ 1463040 h 4517136"/>
                  <a:gd name="connsiteX110" fmla="*/ 97536 w 4194048"/>
                  <a:gd name="connsiteY110" fmla="*/ 1493520 h 4517136"/>
                  <a:gd name="connsiteX111" fmla="*/ 36576 w 4194048"/>
                  <a:gd name="connsiteY111" fmla="*/ 1524000 h 4517136"/>
                  <a:gd name="connsiteX112" fmla="*/ 0 w 4194048"/>
                  <a:gd name="connsiteY112" fmla="*/ 1548384 h 4517136"/>
                  <a:gd name="connsiteX113" fmla="*/ 91440 w 4194048"/>
                  <a:gd name="connsiteY113" fmla="*/ 1591056 h 4517136"/>
                  <a:gd name="connsiteX114" fmla="*/ 170688 w 4194048"/>
                  <a:gd name="connsiteY114" fmla="*/ 1615440 h 4517136"/>
                  <a:gd name="connsiteX115" fmla="*/ 195072 w 4194048"/>
                  <a:gd name="connsiteY115" fmla="*/ 1658112 h 4517136"/>
                  <a:gd name="connsiteX116" fmla="*/ 231648 w 4194048"/>
                  <a:gd name="connsiteY116" fmla="*/ 1700784 h 4517136"/>
                  <a:gd name="connsiteX117" fmla="*/ 268224 w 4194048"/>
                  <a:gd name="connsiteY117" fmla="*/ 1755648 h 4517136"/>
                  <a:gd name="connsiteX118" fmla="*/ 237744 w 4194048"/>
                  <a:gd name="connsiteY118" fmla="*/ 1810512 h 4517136"/>
                  <a:gd name="connsiteX119" fmla="*/ 188976 w 4194048"/>
                  <a:gd name="connsiteY119" fmla="*/ 1840992 h 4517136"/>
                  <a:gd name="connsiteX120" fmla="*/ 207264 w 4194048"/>
                  <a:gd name="connsiteY120" fmla="*/ 1901952 h 4517136"/>
                  <a:gd name="connsiteX121" fmla="*/ 213360 w 4194048"/>
                  <a:gd name="connsiteY121" fmla="*/ 2011680 h 4517136"/>
                  <a:gd name="connsiteX122" fmla="*/ 207264 w 4194048"/>
                  <a:gd name="connsiteY122" fmla="*/ 2090928 h 4517136"/>
                  <a:gd name="connsiteX123" fmla="*/ 188976 w 4194048"/>
                  <a:gd name="connsiteY123" fmla="*/ 2139696 h 4517136"/>
                  <a:gd name="connsiteX124" fmla="*/ 219456 w 4194048"/>
                  <a:gd name="connsiteY124" fmla="*/ 2206752 h 4517136"/>
                  <a:gd name="connsiteX125" fmla="*/ 213360 w 4194048"/>
                  <a:gd name="connsiteY125" fmla="*/ 2273808 h 4517136"/>
                  <a:gd name="connsiteX126" fmla="*/ 146304 w 4194048"/>
                  <a:gd name="connsiteY126" fmla="*/ 2316480 h 4517136"/>
                  <a:gd name="connsiteX127" fmla="*/ 121920 w 4194048"/>
                  <a:gd name="connsiteY127" fmla="*/ 2353056 h 4517136"/>
                  <a:gd name="connsiteX128" fmla="*/ 115824 w 4194048"/>
                  <a:gd name="connsiteY128" fmla="*/ 2432304 h 4517136"/>
                  <a:gd name="connsiteX129" fmla="*/ 152400 w 4194048"/>
                  <a:gd name="connsiteY129" fmla="*/ 2456688 h 4517136"/>
                  <a:gd name="connsiteX130" fmla="*/ 176784 w 4194048"/>
                  <a:gd name="connsiteY130" fmla="*/ 2414016 h 4517136"/>
                  <a:gd name="connsiteX131" fmla="*/ 249936 w 4194048"/>
                  <a:gd name="connsiteY131" fmla="*/ 2426208 h 4517136"/>
                  <a:gd name="connsiteX132" fmla="*/ 365760 w 4194048"/>
                  <a:gd name="connsiteY132" fmla="*/ 2517648 h 4517136"/>
                  <a:gd name="connsiteX133" fmla="*/ 420624 w 4194048"/>
                  <a:gd name="connsiteY133" fmla="*/ 2511552 h 4517136"/>
                  <a:gd name="connsiteX134" fmla="*/ 493776 w 4194048"/>
                  <a:gd name="connsiteY134" fmla="*/ 2487168 h 4517136"/>
                  <a:gd name="connsiteX135" fmla="*/ 548640 w 4194048"/>
                  <a:gd name="connsiteY135" fmla="*/ 2474976 h 4517136"/>
                  <a:gd name="connsiteX136" fmla="*/ 579120 w 4194048"/>
                  <a:gd name="connsiteY136" fmla="*/ 2535936 h 4517136"/>
                  <a:gd name="connsiteX137" fmla="*/ 591312 w 4194048"/>
                  <a:gd name="connsiteY137" fmla="*/ 2602992 h 4517136"/>
                  <a:gd name="connsiteX138" fmla="*/ 633984 w 4194048"/>
                  <a:gd name="connsiteY138" fmla="*/ 2657856 h 4517136"/>
                  <a:gd name="connsiteX139" fmla="*/ 640080 w 4194048"/>
                  <a:gd name="connsiteY139" fmla="*/ 2724912 h 4517136"/>
                  <a:gd name="connsiteX140" fmla="*/ 591312 w 4194048"/>
                  <a:gd name="connsiteY140" fmla="*/ 2737104 h 4517136"/>
                  <a:gd name="connsiteX141" fmla="*/ 499872 w 4194048"/>
                  <a:gd name="connsiteY141" fmla="*/ 2718816 h 4517136"/>
                  <a:gd name="connsiteX142" fmla="*/ 475488 w 4194048"/>
                  <a:gd name="connsiteY142" fmla="*/ 2761488 h 4517136"/>
                  <a:gd name="connsiteX143" fmla="*/ 475488 w 4194048"/>
                  <a:gd name="connsiteY143" fmla="*/ 2761488 h 4517136"/>
                  <a:gd name="connsiteX144" fmla="*/ 493776 w 4194048"/>
                  <a:gd name="connsiteY144" fmla="*/ 2871216 h 4517136"/>
                  <a:gd name="connsiteX145" fmla="*/ 469392 w 4194048"/>
                  <a:gd name="connsiteY145" fmla="*/ 2926080 h 4517136"/>
                  <a:gd name="connsiteX146" fmla="*/ 402336 w 4194048"/>
                  <a:gd name="connsiteY146" fmla="*/ 2962656 h 4517136"/>
                  <a:gd name="connsiteX147" fmla="*/ 390144 w 4194048"/>
                  <a:gd name="connsiteY147" fmla="*/ 3054096 h 4517136"/>
                  <a:gd name="connsiteX148" fmla="*/ 347472 w 4194048"/>
                  <a:gd name="connsiteY148" fmla="*/ 3145536 h 4517136"/>
                  <a:gd name="connsiteX149" fmla="*/ 298704 w 4194048"/>
                  <a:gd name="connsiteY149" fmla="*/ 3176016 h 4517136"/>
                  <a:gd name="connsiteX150" fmla="*/ 249936 w 4194048"/>
                  <a:gd name="connsiteY150" fmla="*/ 3169920 h 4517136"/>
                  <a:gd name="connsiteX151" fmla="*/ 329184 w 4194048"/>
                  <a:gd name="connsiteY151" fmla="*/ 3291840 h 4517136"/>
                  <a:gd name="connsiteX152" fmla="*/ 359664 w 4194048"/>
                  <a:gd name="connsiteY152" fmla="*/ 3407664 h 4517136"/>
                  <a:gd name="connsiteX153" fmla="*/ 359664 w 4194048"/>
                  <a:gd name="connsiteY153" fmla="*/ 3444240 h 4517136"/>
                  <a:gd name="connsiteX154" fmla="*/ 323088 w 4194048"/>
                  <a:gd name="connsiteY154" fmla="*/ 3493008 h 4517136"/>
                  <a:gd name="connsiteX155" fmla="*/ 371856 w 4194048"/>
                  <a:gd name="connsiteY155" fmla="*/ 3596640 h 4517136"/>
                  <a:gd name="connsiteX156" fmla="*/ 432816 w 4194048"/>
                  <a:gd name="connsiteY156" fmla="*/ 3633216 h 4517136"/>
                  <a:gd name="connsiteX157" fmla="*/ 621792 w 4194048"/>
                  <a:gd name="connsiteY157" fmla="*/ 3675888 h 4517136"/>
                  <a:gd name="connsiteX158" fmla="*/ 769239 w 4194048"/>
                  <a:gd name="connsiteY158" fmla="*/ 3738753 h 4517136"/>
                  <a:gd name="connsiteX159" fmla="*/ 841248 w 4194048"/>
                  <a:gd name="connsiteY159" fmla="*/ 3803904 h 4517136"/>
                  <a:gd name="connsiteX160" fmla="*/ 914400 w 4194048"/>
                  <a:gd name="connsiteY160" fmla="*/ 3919728 h 4517136"/>
                  <a:gd name="connsiteX161" fmla="*/ 1011936 w 4194048"/>
                  <a:gd name="connsiteY161" fmla="*/ 3992880 h 4517136"/>
                  <a:gd name="connsiteX162" fmla="*/ 1024128 w 4194048"/>
                  <a:gd name="connsiteY162" fmla="*/ 4041648 h 4517136"/>
                  <a:gd name="connsiteX163" fmla="*/ 1018032 w 4194048"/>
                  <a:gd name="connsiteY163" fmla="*/ 4126992 h 4517136"/>
                  <a:gd name="connsiteX164" fmla="*/ 999744 w 4194048"/>
                  <a:gd name="connsiteY164" fmla="*/ 4212336 h 4517136"/>
                  <a:gd name="connsiteX165" fmla="*/ 1054608 w 4194048"/>
                  <a:gd name="connsiteY165" fmla="*/ 4255008 h 4517136"/>
                  <a:gd name="connsiteX166" fmla="*/ 1133856 w 4194048"/>
                  <a:gd name="connsiteY166" fmla="*/ 4248912 h 4517136"/>
                  <a:gd name="connsiteX167" fmla="*/ 1200912 w 4194048"/>
                  <a:gd name="connsiteY167" fmla="*/ 4236720 h 4517136"/>
                  <a:gd name="connsiteX168" fmla="*/ 1298448 w 4194048"/>
                  <a:gd name="connsiteY168" fmla="*/ 4279392 h 4517136"/>
                  <a:gd name="connsiteX169" fmla="*/ 1365504 w 4194048"/>
                  <a:gd name="connsiteY169" fmla="*/ 4322064 h 4517136"/>
                  <a:gd name="connsiteX170" fmla="*/ 1365504 w 4194048"/>
                  <a:gd name="connsiteY170" fmla="*/ 4322064 h 4517136"/>
                  <a:gd name="connsiteX171" fmla="*/ 1400937 w 4194048"/>
                  <a:gd name="connsiteY171" fmla="*/ 4317492 h 4517136"/>
                  <a:gd name="connsiteX172" fmla="*/ 1402080 w 4194048"/>
                  <a:gd name="connsiteY172" fmla="*/ 4255008 h 4517136"/>
                  <a:gd name="connsiteX173" fmla="*/ 1341120 w 4194048"/>
                  <a:gd name="connsiteY173" fmla="*/ 4181856 h 4517136"/>
                  <a:gd name="connsiteX174" fmla="*/ 1310640 w 4194048"/>
                  <a:gd name="connsiteY174" fmla="*/ 4108704 h 4517136"/>
                  <a:gd name="connsiteX175" fmla="*/ 1316736 w 4194048"/>
                  <a:gd name="connsiteY175" fmla="*/ 4047744 h 4517136"/>
                  <a:gd name="connsiteX176" fmla="*/ 1377696 w 4194048"/>
                  <a:gd name="connsiteY176" fmla="*/ 4029456 h 4517136"/>
                  <a:gd name="connsiteX177" fmla="*/ 1432560 w 4194048"/>
                  <a:gd name="connsiteY177" fmla="*/ 4023360 h 4517136"/>
                  <a:gd name="connsiteX178" fmla="*/ 1438656 w 4194048"/>
                  <a:gd name="connsiteY178" fmla="*/ 3992880 h 4517136"/>
                  <a:gd name="connsiteX179" fmla="*/ 1389888 w 4194048"/>
                  <a:gd name="connsiteY179" fmla="*/ 3919728 h 4517136"/>
                  <a:gd name="connsiteX180" fmla="*/ 1377696 w 4194048"/>
                  <a:gd name="connsiteY180" fmla="*/ 3858768 h 4517136"/>
                  <a:gd name="connsiteX181" fmla="*/ 1463040 w 4194048"/>
                  <a:gd name="connsiteY181" fmla="*/ 3712464 h 4517136"/>
                  <a:gd name="connsiteX182" fmla="*/ 1444752 w 4194048"/>
                  <a:gd name="connsiteY182" fmla="*/ 3675888 h 4517136"/>
                  <a:gd name="connsiteX183" fmla="*/ 1395984 w 4194048"/>
                  <a:gd name="connsiteY183" fmla="*/ 3596640 h 4517136"/>
                  <a:gd name="connsiteX184" fmla="*/ 1416939 w 4194048"/>
                  <a:gd name="connsiteY184" fmla="*/ 3528060 h 4517136"/>
                  <a:gd name="connsiteX185" fmla="*/ 1437894 w 4194048"/>
                  <a:gd name="connsiteY185" fmla="*/ 3433572 h 4517136"/>
                  <a:gd name="connsiteX186" fmla="*/ 1491234 w 4194048"/>
                  <a:gd name="connsiteY186" fmla="*/ 3374517 h 4517136"/>
                  <a:gd name="connsiteX187" fmla="*/ 1536192 w 4194048"/>
                  <a:gd name="connsiteY187" fmla="*/ 3364992 h 4517136"/>
                  <a:gd name="connsiteX188" fmla="*/ 1603248 w 4194048"/>
                  <a:gd name="connsiteY188" fmla="*/ 3407664 h 4517136"/>
                  <a:gd name="connsiteX189" fmla="*/ 1633728 w 4194048"/>
                  <a:gd name="connsiteY189" fmla="*/ 3444240 h 4517136"/>
                  <a:gd name="connsiteX190" fmla="*/ 1694688 w 4194048"/>
                  <a:gd name="connsiteY190" fmla="*/ 3413760 h 4517136"/>
                  <a:gd name="connsiteX191" fmla="*/ 1719072 w 4194048"/>
                  <a:gd name="connsiteY191" fmla="*/ 3377184 h 4517136"/>
                  <a:gd name="connsiteX192" fmla="*/ 1706880 w 4194048"/>
                  <a:gd name="connsiteY192" fmla="*/ 3297936 h 4517136"/>
                  <a:gd name="connsiteX193" fmla="*/ 1706880 w 4194048"/>
                  <a:gd name="connsiteY193" fmla="*/ 3297936 h 4517136"/>
                  <a:gd name="connsiteX194" fmla="*/ 1706880 w 4194048"/>
                  <a:gd name="connsiteY194" fmla="*/ 3224784 h 4517136"/>
                  <a:gd name="connsiteX195" fmla="*/ 1767840 w 4194048"/>
                  <a:gd name="connsiteY195" fmla="*/ 3157728 h 4517136"/>
                  <a:gd name="connsiteX196" fmla="*/ 1865376 w 4194048"/>
                  <a:gd name="connsiteY196" fmla="*/ 3134868 h 4517136"/>
                  <a:gd name="connsiteX197" fmla="*/ 2083689 w 4194048"/>
                  <a:gd name="connsiteY197" fmla="*/ 3105150 h 4517136"/>
                  <a:gd name="connsiteX198" fmla="*/ 2176653 w 4194048"/>
                  <a:gd name="connsiteY198" fmla="*/ 3106293 h 4517136"/>
                  <a:gd name="connsiteX199" fmla="*/ 2249424 w 4194048"/>
                  <a:gd name="connsiteY199" fmla="*/ 3163824 h 4517136"/>
                  <a:gd name="connsiteX200" fmla="*/ 2292096 w 4194048"/>
                  <a:gd name="connsiteY200" fmla="*/ 3322320 h 4517136"/>
                  <a:gd name="connsiteX201" fmla="*/ 2310384 w 4194048"/>
                  <a:gd name="connsiteY201" fmla="*/ 3413760 h 4517136"/>
                  <a:gd name="connsiteX202" fmla="*/ 2334768 w 4194048"/>
                  <a:gd name="connsiteY202" fmla="*/ 3493008 h 4517136"/>
                  <a:gd name="connsiteX203" fmla="*/ 2292096 w 4194048"/>
                  <a:gd name="connsiteY203" fmla="*/ 3614928 h 4517136"/>
                  <a:gd name="connsiteX204" fmla="*/ 2237232 w 4194048"/>
                  <a:gd name="connsiteY204" fmla="*/ 3621024 h 4517136"/>
                  <a:gd name="connsiteX205" fmla="*/ 2182368 w 4194048"/>
                  <a:gd name="connsiteY205" fmla="*/ 3694176 h 4517136"/>
                  <a:gd name="connsiteX206" fmla="*/ 2231136 w 4194048"/>
                  <a:gd name="connsiteY206" fmla="*/ 3749040 h 4517136"/>
                  <a:gd name="connsiteX207" fmla="*/ 2200656 w 4194048"/>
                  <a:gd name="connsiteY207" fmla="*/ 3816096 h 4517136"/>
                  <a:gd name="connsiteX208" fmla="*/ 2157984 w 4194048"/>
                  <a:gd name="connsiteY208" fmla="*/ 3822192 h 4517136"/>
                  <a:gd name="connsiteX209" fmla="*/ 2109216 w 4194048"/>
                  <a:gd name="connsiteY209" fmla="*/ 3938016 h 4517136"/>
                  <a:gd name="connsiteX210" fmla="*/ 2090928 w 4194048"/>
                  <a:gd name="connsiteY210" fmla="*/ 4035552 h 4517136"/>
                  <a:gd name="connsiteX211" fmla="*/ 2048256 w 4194048"/>
                  <a:gd name="connsiteY211" fmla="*/ 4059936 h 4517136"/>
                  <a:gd name="connsiteX212" fmla="*/ 1969008 w 4194048"/>
                  <a:gd name="connsiteY212" fmla="*/ 4084320 h 4517136"/>
                  <a:gd name="connsiteX213" fmla="*/ 1914144 w 4194048"/>
                  <a:gd name="connsiteY213" fmla="*/ 4066032 h 4517136"/>
                  <a:gd name="connsiteX214" fmla="*/ 1877568 w 4194048"/>
                  <a:gd name="connsiteY214" fmla="*/ 4023360 h 4517136"/>
                  <a:gd name="connsiteX215" fmla="*/ 1877568 w 4194048"/>
                  <a:gd name="connsiteY215" fmla="*/ 4023360 h 4517136"/>
                  <a:gd name="connsiteX216" fmla="*/ 1786890 w 4194048"/>
                  <a:gd name="connsiteY216" fmla="*/ 4049268 h 4517136"/>
                  <a:gd name="connsiteX217" fmla="*/ 1792224 w 4194048"/>
                  <a:gd name="connsiteY217" fmla="*/ 4126992 h 4517136"/>
                  <a:gd name="connsiteX218" fmla="*/ 1822704 w 4194048"/>
                  <a:gd name="connsiteY218" fmla="*/ 4200144 h 4517136"/>
                  <a:gd name="connsiteX219" fmla="*/ 1834896 w 4194048"/>
                  <a:gd name="connsiteY219" fmla="*/ 4297680 h 4517136"/>
                  <a:gd name="connsiteX220" fmla="*/ 1840992 w 4194048"/>
                  <a:gd name="connsiteY220" fmla="*/ 4395216 h 4517136"/>
                  <a:gd name="connsiteX221" fmla="*/ 1956816 w 4194048"/>
                  <a:gd name="connsiteY221" fmla="*/ 4468368 h 4517136"/>
                  <a:gd name="connsiteX222" fmla="*/ 2087118 w 4194048"/>
                  <a:gd name="connsiteY222" fmla="*/ 4415028 h 4517136"/>
                  <a:gd name="connsiteX223" fmla="*/ 2133600 w 4194048"/>
                  <a:gd name="connsiteY223" fmla="*/ 4425696 h 4517136"/>
                  <a:gd name="connsiteX224" fmla="*/ 2249424 w 4194048"/>
                  <a:gd name="connsiteY224" fmla="*/ 4492752 h 4517136"/>
                  <a:gd name="connsiteX225" fmla="*/ 2334768 w 4194048"/>
                  <a:gd name="connsiteY225" fmla="*/ 4517136 h 4517136"/>
                  <a:gd name="connsiteX226" fmla="*/ 2383536 w 4194048"/>
                  <a:gd name="connsiteY226" fmla="*/ 4468368 h 4517136"/>
                  <a:gd name="connsiteX227" fmla="*/ 2493264 w 4194048"/>
                  <a:gd name="connsiteY227" fmla="*/ 4468368 h 4517136"/>
                  <a:gd name="connsiteX228" fmla="*/ 2541651 w 4194048"/>
                  <a:gd name="connsiteY228" fmla="*/ 4327017 h 4517136"/>
                  <a:gd name="connsiteX229" fmla="*/ 2602992 w 4194048"/>
                  <a:gd name="connsiteY229" fmla="*/ 4296156 h 4517136"/>
                  <a:gd name="connsiteX230" fmla="*/ 2723388 w 4194048"/>
                  <a:gd name="connsiteY230" fmla="*/ 4338066 h 4517136"/>
                  <a:gd name="connsiteX231" fmla="*/ 2821686 w 4194048"/>
                  <a:gd name="connsiteY231" fmla="*/ 4377690 h 4517136"/>
                  <a:gd name="connsiteX232" fmla="*/ 2893314 w 4194048"/>
                  <a:gd name="connsiteY232" fmla="*/ 4306824 h 4517136"/>
                  <a:gd name="connsiteX233" fmla="*/ 2962656 w 4194048"/>
                  <a:gd name="connsiteY233" fmla="*/ 4291584 h 4517136"/>
                  <a:gd name="connsiteX234" fmla="*/ 3011424 w 4194048"/>
                  <a:gd name="connsiteY234" fmla="*/ 4297680 h 4517136"/>
                  <a:gd name="connsiteX235" fmla="*/ 2993136 w 4194048"/>
                  <a:gd name="connsiteY235" fmla="*/ 4267200 h 4517136"/>
                  <a:gd name="connsiteX236" fmla="*/ 2944368 w 4194048"/>
                  <a:gd name="connsiteY236" fmla="*/ 4212336 h 4517136"/>
                  <a:gd name="connsiteX237" fmla="*/ 2962656 w 4194048"/>
                  <a:gd name="connsiteY237" fmla="*/ 4169664 h 4517136"/>
                  <a:gd name="connsiteX238" fmla="*/ 3090672 w 4194048"/>
                  <a:gd name="connsiteY238" fmla="*/ 4120896 h 4517136"/>
                  <a:gd name="connsiteX239" fmla="*/ 3176016 w 4194048"/>
                  <a:gd name="connsiteY239" fmla="*/ 4066032 h 4517136"/>
                  <a:gd name="connsiteX240" fmla="*/ 3261360 w 4194048"/>
                  <a:gd name="connsiteY240" fmla="*/ 4072128 h 4517136"/>
                  <a:gd name="connsiteX241" fmla="*/ 3407664 w 4194048"/>
                  <a:gd name="connsiteY241" fmla="*/ 4090416 h 4517136"/>
                  <a:gd name="connsiteX242" fmla="*/ 3486912 w 4194048"/>
                  <a:gd name="connsiteY242" fmla="*/ 4139184 h 4517136"/>
                  <a:gd name="connsiteX243" fmla="*/ 3480816 w 4194048"/>
                  <a:gd name="connsiteY243" fmla="*/ 4206240 h 4517136"/>
                  <a:gd name="connsiteX244" fmla="*/ 3480816 w 4194048"/>
                  <a:gd name="connsiteY244" fmla="*/ 4206240 h 4517136"/>
                  <a:gd name="connsiteX245" fmla="*/ 3488817 w 4194048"/>
                  <a:gd name="connsiteY245" fmla="*/ 4254627 h 4517136"/>
                  <a:gd name="connsiteX246" fmla="*/ 3553968 w 4194048"/>
                  <a:gd name="connsiteY246" fmla="*/ 4236720 h 4517136"/>
                  <a:gd name="connsiteX247" fmla="*/ 3645408 w 4194048"/>
                  <a:gd name="connsiteY247" fmla="*/ 4194048 h 4517136"/>
                  <a:gd name="connsiteX248" fmla="*/ 3718560 w 4194048"/>
                  <a:gd name="connsiteY248" fmla="*/ 4187952 h 4517136"/>
                  <a:gd name="connsiteX249" fmla="*/ 3835908 w 4194048"/>
                  <a:gd name="connsiteY249" fmla="*/ 4246245 h 4517136"/>
                  <a:gd name="connsiteX250" fmla="*/ 3895344 w 4194048"/>
                  <a:gd name="connsiteY250" fmla="*/ 4267200 h 4517136"/>
                  <a:gd name="connsiteX251" fmla="*/ 3913632 w 4194048"/>
                  <a:gd name="connsiteY251" fmla="*/ 4261104 h 4517136"/>
                  <a:gd name="connsiteX252" fmla="*/ 3913632 w 4194048"/>
                  <a:gd name="connsiteY252" fmla="*/ 4200144 h 4517136"/>
                  <a:gd name="connsiteX253" fmla="*/ 3968496 w 4194048"/>
                  <a:gd name="connsiteY253" fmla="*/ 4120896 h 4517136"/>
                  <a:gd name="connsiteX254" fmla="*/ 3980688 w 4194048"/>
                  <a:gd name="connsiteY254" fmla="*/ 4035552 h 4517136"/>
                  <a:gd name="connsiteX255" fmla="*/ 4023360 w 4194048"/>
                  <a:gd name="connsiteY255" fmla="*/ 3889248 h 4517136"/>
                  <a:gd name="connsiteX256" fmla="*/ 4059936 w 4194048"/>
                  <a:gd name="connsiteY256" fmla="*/ 3694176 h 4517136"/>
                  <a:gd name="connsiteX257" fmla="*/ 4102608 w 4194048"/>
                  <a:gd name="connsiteY257" fmla="*/ 3456432 h 4517136"/>
                  <a:gd name="connsiteX258" fmla="*/ 4145280 w 4194048"/>
                  <a:gd name="connsiteY258" fmla="*/ 3304032 h 4517136"/>
                  <a:gd name="connsiteX259" fmla="*/ 4175760 w 4194048"/>
                  <a:gd name="connsiteY259" fmla="*/ 3194304 h 4517136"/>
                  <a:gd name="connsiteX260" fmla="*/ 4194048 w 4194048"/>
                  <a:gd name="connsiteY260" fmla="*/ 3133344 h 4517136"/>
                  <a:gd name="connsiteX261" fmla="*/ 4175760 w 4194048"/>
                  <a:gd name="connsiteY261" fmla="*/ 3035808 h 4517136"/>
                  <a:gd name="connsiteX262" fmla="*/ 4163568 w 4194048"/>
                  <a:gd name="connsiteY262" fmla="*/ 2956560 h 4517136"/>
                  <a:gd name="connsiteX263" fmla="*/ 4139184 w 4194048"/>
                  <a:gd name="connsiteY263" fmla="*/ 2913888 h 4517136"/>
                  <a:gd name="connsiteX264" fmla="*/ 4096512 w 4194048"/>
                  <a:gd name="connsiteY264" fmla="*/ 2944368 h 4517136"/>
                  <a:gd name="connsiteX265" fmla="*/ 4059936 w 4194048"/>
                  <a:gd name="connsiteY265" fmla="*/ 3048000 h 4517136"/>
                  <a:gd name="connsiteX266" fmla="*/ 3998976 w 4194048"/>
                  <a:gd name="connsiteY266" fmla="*/ 3127248 h 4517136"/>
                  <a:gd name="connsiteX267" fmla="*/ 3925824 w 4194048"/>
                  <a:gd name="connsiteY267" fmla="*/ 3182112 h 4517136"/>
                  <a:gd name="connsiteX268" fmla="*/ 3858768 w 4194048"/>
                  <a:gd name="connsiteY268" fmla="*/ 3182112 h 4517136"/>
                  <a:gd name="connsiteX269" fmla="*/ 3822192 w 4194048"/>
                  <a:gd name="connsiteY269" fmla="*/ 3102864 h 4517136"/>
                  <a:gd name="connsiteX270" fmla="*/ 3834384 w 4194048"/>
                  <a:gd name="connsiteY270" fmla="*/ 2999232 h 4517136"/>
                  <a:gd name="connsiteX271" fmla="*/ 3852672 w 4194048"/>
                  <a:gd name="connsiteY271" fmla="*/ 2901696 h 4517136"/>
                  <a:gd name="connsiteX272" fmla="*/ 3779520 w 4194048"/>
                  <a:gd name="connsiteY272" fmla="*/ 2761488 h 4517136"/>
                  <a:gd name="connsiteX273" fmla="*/ 3718560 w 4194048"/>
                  <a:gd name="connsiteY273" fmla="*/ 2627376 h 4517136"/>
                  <a:gd name="connsiteX274" fmla="*/ 3742944 w 4194048"/>
                  <a:gd name="connsiteY274" fmla="*/ 2542032 h 4517136"/>
                  <a:gd name="connsiteX275" fmla="*/ 3742944 w 4194048"/>
                  <a:gd name="connsiteY275" fmla="*/ 2468880 h 4517136"/>
                  <a:gd name="connsiteX276" fmla="*/ 3725799 w 4194048"/>
                  <a:gd name="connsiteY276" fmla="*/ 2240661 h 4517136"/>
                  <a:gd name="connsiteX277" fmla="*/ 3749421 w 4194048"/>
                  <a:gd name="connsiteY277" fmla="*/ 2169033 h 4517136"/>
                  <a:gd name="connsiteX278" fmla="*/ 3834003 w 4194048"/>
                  <a:gd name="connsiteY278" fmla="*/ 2026539 h 4517136"/>
                  <a:gd name="connsiteX279" fmla="*/ 3879342 w 4194048"/>
                  <a:gd name="connsiteY279" fmla="*/ 1925574 h 4517136"/>
                  <a:gd name="connsiteX280" fmla="*/ 3880104 w 4194048"/>
                  <a:gd name="connsiteY280" fmla="*/ 1745361 h 4517136"/>
                  <a:gd name="connsiteX281" fmla="*/ 3895344 w 4194048"/>
                  <a:gd name="connsiteY281" fmla="*/ 1627632 h 4517136"/>
                  <a:gd name="connsiteX0" fmla="*/ 3895344 w 4194048"/>
                  <a:gd name="connsiteY0" fmla="*/ 1627632 h 4517136"/>
                  <a:gd name="connsiteX1" fmla="*/ 3858768 w 4194048"/>
                  <a:gd name="connsiteY1" fmla="*/ 1548384 h 4517136"/>
                  <a:gd name="connsiteX2" fmla="*/ 3852672 w 4194048"/>
                  <a:gd name="connsiteY2" fmla="*/ 1487424 h 4517136"/>
                  <a:gd name="connsiteX3" fmla="*/ 3828288 w 4194048"/>
                  <a:gd name="connsiteY3" fmla="*/ 1438656 h 4517136"/>
                  <a:gd name="connsiteX4" fmla="*/ 3785616 w 4194048"/>
                  <a:gd name="connsiteY4" fmla="*/ 1408176 h 4517136"/>
                  <a:gd name="connsiteX5" fmla="*/ 3749040 w 4194048"/>
                  <a:gd name="connsiteY5" fmla="*/ 1395984 h 4517136"/>
                  <a:gd name="connsiteX6" fmla="*/ 3706368 w 4194048"/>
                  <a:gd name="connsiteY6" fmla="*/ 1426464 h 4517136"/>
                  <a:gd name="connsiteX7" fmla="*/ 3706368 w 4194048"/>
                  <a:gd name="connsiteY7" fmla="*/ 1426464 h 4517136"/>
                  <a:gd name="connsiteX8" fmla="*/ 3535680 w 4194048"/>
                  <a:gd name="connsiteY8" fmla="*/ 1365504 h 4517136"/>
                  <a:gd name="connsiteX9" fmla="*/ 3499104 w 4194048"/>
                  <a:gd name="connsiteY9" fmla="*/ 1322832 h 4517136"/>
                  <a:gd name="connsiteX10" fmla="*/ 3511296 w 4194048"/>
                  <a:gd name="connsiteY10" fmla="*/ 1255776 h 4517136"/>
                  <a:gd name="connsiteX11" fmla="*/ 3480816 w 4194048"/>
                  <a:gd name="connsiteY11" fmla="*/ 1158240 h 4517136"/>
                  <a:gd name="connsiteX12" fmla="*/ 3450336 w 4194048"/>
                  <a:gd name="connsiteY12" fmla="*/ 1085088 h 4517136"/>
                  <a:gd name="connsiteX13" fmla="*/ 3462528 w 4194048"/>
                  <a:gd name="connsiteY13" fmla="*/ 1011936 h 4517136"/>
                  <a:gd name="connsiteX14" fmla="*/ 3505200 w 4194048"/>
                  <a:gd name="connsiteY14" fmla="*/ 957072 h 4517136"/>
                  <a:gd name="connsiteX15" fmla="*/ 3517392 w 4194048"/>
                  <a:gd name="connsiteY15" fmla="*/ 920496 h 4517136"/>
                  <a:gd name="connsiteX16" fmla="*/ 3517392 w 4194048"/>
                  <a:gd name="connsiteY16" fmla="*/ 920496 h 4517136"/>
                  <a:gd name="connsiteX17" fmla="*/ 3499104 w 4194048"/>
                  <a:gd name="connsiteY17" fmla="*/ 865632 h 4517136"/>
                  <a:gd name="connsiteX18" fmla="*/ 3505200 w 4194048"/>
                  <a:gd name="connsiteY18" fmla="*/ 816864 h 4517136"/>
                  <a:gd name="connsiteX19" fmla="*/ 3486912 w 4194048"/>
                  <a:gd name="connsiteY19" fmla="*/ 786384 h 4517136"/>
                  <a:gd name="connsiteX20" fmla="*/ 3438144 w 4194048"/>
                  <a:gd name="connsiteY20" fmla="*/ 804672 h 4517136"/>
                  <a:gd name="connsiteX21" fmla="*/ 3389376 w 4194048"/>
                  <a:gd name="connsiteY21" fmla="*/ 816864 h 4517136"/>
                  <a:gd name="connsiteX22" fmla="*/ 3291840 w 4194048"/>
                  <a:gd name="connsiteY22" fmla="*/ 786384 h 4517136"/>
                  <a:gd name="connsiteX23" fmla="*/ 3230880 w 4194048"/>
                  <a:gd name="connsiteY23" fmla="*/ 737616 h 4517136"/>
                  <a:gd name="connsiteX24" fmla="*/ 3206496 w 4194048"/>
                  <a:gd name="connsiteY24" fmla="*/ 664464 h 4517136"/>
                  <a:gd name="connsiteX25" fmla="*/ 3133344 w 4194048"/>
                  <a:gd name="connsiteY25" fmla="*/ 615696 h 4517136"/>
                  <a:gd name="connsiteX26" fmla="*/ 3072384 w 4194048"/>
                  <a:gd name="connsiteY26" fmla="*/ 548640 h 4517136"/>
                  <a:gd name="connsiteX27" fmla="*/ 3035808 w 4194048"/>
                  <a:gd name="connsiteY27" fmla="*/ 420624 h 4517136"/>
                  <a:gd name="connsiteX28" fmla="*/ 3037332 w 4194048"/>
                  <a:gd name="connsiteY28" fmla="*/ 353568 h 4517136"/>
                  <a:gd name="connsiteX29" fmla="*/ 3076194 w 4194048"/>
                  <a:gd name="connsiteY29" fmla="*/ 283845 h 4517136"/>
                  <a:gd name="connsiteX30" fmla="*/ 3115056 w 4194048"/>
                  <a:gd name="connsiteY30" fmla="*/ 249936 h 4517136"/>
                  <a:gd name="connsiteX31" fmla="*/ 3139440 w 4194048"/>
                  <a:gd name="connsiteY31" fmla="*/ 243840 h 4517136"/>
                  <a:gd name="connsiteX32" fmla="*/ 3212592 w 4194048"/>
                  <a:gd name="connsiteY32" fmla="*/ 268224 h 4517136"/>
                  <a:gd name="connsiteX33" fmla="*/ 3267456 w 4194048"/>
                  <a:gd name="connsiteY33" fmla="*/ 249936 h 4517136"/>
                  <a:gd name="connsiteX34" fmla="*/ 3273552 w 4194048"/>
                  <a:gd name="connsiteY34" fmla="*/ 219456 h 4517136"/>
                  <a:gd name="connsiteX35" fmla="*/ 3163824 w 4194048"/>
                  <a:gd name="connsiteY35" fmla="*/ 170688 h 4517136"/>
                  <a:gd name="connsiteX36" fmla="*/ 3115056 w 4194048"/>
                  <a:gd name="connsiteY36" fmla="*/ 146304 h 4517136"/>
                  <a:gd name="connsiteX37" fmla="*/ 3072384 w 4194048"/>
                  <a:gd name="connsiteY37" fmla="*/ 158496 h 4517136"/>
                  <a:gd name="connsiteX38" fmla="*/ 3035808 w 4194048"/>
                  <a:gd name="connsiteY38" fmla="*/ 207264 h 4517136"/>
                  <a:gd name="connsiteX39" fmla="*/ 2980944 w 4194048"/>
                  <a:gd name="connsiteY39" fmla="*/ 207264 h 4517136"/>
                  <a:gd name="connsiteX40" fmla="*/ 2822448 w 4194048"/>
                  <a:gd name="connsiteY40" fmla="*/ 176784 h 4517136"/>
                  <a:gd name="connsiteX41" fmla="*/ 2761488 w 4194048"/>
                  <a:gd name="connsiteY41" fmla="*/ 170688 h 4517136"/>
                  <a:gd name="connsiteX42" fmla="*/ 2700528 w 4194048"/>
                  <a:gd name="connsiteY42" fmla="*/ 152400 h 4517136"/>
                  <a:gd name="connsiteX43" fmla="*/ 2688336 w 4194048"/>
                  <a:gd name="connsiteY43" fmla="*/ 140208 h 4517136"/>
                  <a:gd name="connsiteX44" fmla="*/ 2651760 w 4194048"/>
                  <a:gd name="connsiteY44" fmla="*/ 182880 h 4517136"/>
                  <a:gd name="connsiteX45" fmla="*/ 2633472 w 4194048"/>
                  <a:gd name="connsiteY45" fmla="*/ 188976 h 4517136"/>
                  <a:gd name="connsiteX46" fmla="*/ 2572512 w 4194048"/>
                  <a:gd name="connsiteY46" fmla="*/ 195072 h 4517136"/>
                  <a:gd name="connsiteX47" fmla="*/ 2554224 w 4194048"/>
                  <a:gd name="connsiteY47" fmla="*/ 140208 h 4517136"/>
                  <a:gd name="connsiteX48" fmla="*/ 2535936 w 4194048"/>
                  <a:gd name="connsiteY48" fmla="*/ 97536 h 4517136"/>
                  <a:gd name="connsiteX49" fmla="*/ 2493264 w 4194048"/>
                  <a:gd name="connsiteY49" fmla="*/ 73152 h 4517136"/>
                  <a:gd name="connsiteX50" fmla="*/ 2468880 w 4194048"/>
                  <a:gd name="connsiteY50" fmla="*/ 36576 h 4517136"/>
                  <a:gd name="connsiteX51" fmla="*/ 2456688 w 4194048"/>
                  <a:gd name="connsiteY51" fmla="*/ 0 h 4517136"/>
                  <a:gd name="connsiteX52" fmla="*/ 2426208 w 4194048"/>
                  <a:gd name="connsiteY52" fmla="*/ 0 h 4517136"/>
                  <a:gd name="connsiteX53" fmla="*/ 2292096 w 4194048"/>
                  <a:gd name="connsiteY53" fmla="*/ 30480 h 4517136"/>
                  <a:gd name="connsiteX54" fmla="*/ 2292096 w 4194048"/>
                  <a:gd name="connsiteY54" fmla="*/ 60960 h 4517136"/>
                  <a:gd name="connsiteX55" fmla="*/ 2316480 w 4194048"/>
                  <a:gd name="connsiteY55" fmla="*/ 109728 h 4517136"/>
                  <a:gd name="connsiteX56" fmla="*/ 2328672 w 4194048"/>
                  <a:gd name="connsiteY56" fmla="*/ 164592 h 4517136"/>
                  <a:gd name="connsiteX57" fmla="*/ 2298192 w 4194048"/>
                  <a:gd name="connsiteY57" fmla="*/ 243840 h 4517136"/>
                  <a:gd name="connsiteX58" fmla="*/ 2261616 w 4194048"/>
                  <a:gd name="connsiteY58" fmla="*/ 286512 h 4517136"/>
                  <a:gd name="connsiteX59" fmla="*/ 2206752 w 4194048"/>
                  <a:gd name="connsiteY59" fmla="*/ 292608 h 4517136"/>
                  <a:gd name="connsiteX60" fmla="*/ 2072640 w 4194048"/>
                  <a:gd name="connsiteY60" fmla="*/ 243840 h 4517136"/>
                  <a:gd name="connsiteX61" fmla="*/ 2042160 w 4194048"/>
                  <a:gd name="connsiteY61" fmla="*/ 237744 h 4517136"/>
                  <a:gd name="connsiteX62" fmla="*/ 1999488 w 4194048"/>
                  <a:gd name="connsiteY62" fmla="*/ 262128 h 4517136"/>
                  <a:gd name="connsiteX63" fmla="*/ 1944624 w 4194048"/>
                  <a:gd name="connsiteY63" fmla="*/ 262128 h 4517136"/>
                  <a:gd name="connsiteX64" fmla="*/ 1908048 w 4194048"/>
                  <a:gd name="connsiteY64" fmla="*/ 316992 h 4517136"/>
                  <a:gd name="connsiteX65" fmla="*/ 1847088 w 4194048"/>
                  <a:gd name="connsiteY65" fmla="*/ 365760 h 4517136"/>
                  <a:gd name="connsiteX66" fmla="*/ 1749552 w 4194048"/>
                  <a:gd name="connsiteY66" fmla="*/ 414528 h 4517136"/>
                  <a:gd name="connsiteX67" fmla="*/ 1652016 w 4194048"/>
                  <a:gd name="connsiteY67" fmla="*/ 487680 h 4517136"/>
                  <a:gd name="connsiteX68" fmla="*/ 1578864 w 4194048"/>
                  <a:gd name="connsiteY68" fmla="*/ 530352 h 4517136"/>
                  <a:gd name="connsiteX69" fmla="*/ 1536192 w 4194048"/>
                  <a:gd name="connsiteY69" fmla="*/ 609600 h 4517136"/>
                  <a:gd name="connsiteX70" fmla="*/ 1524000 w 4194048"/>
                  <a:gd name="connsiteY70" fmla="*/ 672846 h 4517136"/>
                  <a:gd name="connsiteX71" fmla="*/ 1505712 w 4194048"/>
                  <a:gd name="connsiteY71" fmla="*/ 707517 h 4517136"/>
                  <a:gd name="connsiteX72" fmla="*/ 1536192 w 4194048"/>
                  <a:gd name="connsiteY72" fmla="*/ 731520 h 4517136"/>
                  <a:gd name="connsiteX73" fmla="*/ 1566672 w 4194048"/>
                  <a:gd name="connsiteY73" fmla="*/ 780288 h 4517136"/>
                  <a:gd name="connsiteX74" fmla="*/ 1554480 w 4194048"/>
                  <a:gd name="connsiteY74" fmla="*/ 847344 h 4517136"/>
                  <a:gd name="connsiteX75" fmla="*/ 1499616 w 4194048"/>
                  <a:gd name="connsiteY75" fmla="*/ 914400 h 4517136"/>
                  <a:gd name="connsiteX76" fmla="*/ 1420368 w 4194048"/>
                  <a:gd name="connsiteY76" fmla="*/ 950976 h 4517136"/>
                  <a:gd name="connsiteX77" fmla="*/ 1283970 w 4194048"/>
                  <a:gd name="connsiteY77" fmla="*/ 957834 h 4517136"/>
                  <a:gd name="connsiteX78" fmla="*/ 1207008 w 4194048"/>
                  <a:gd name="connsiteY78" fmla="*/ 963168 h 4517136"/>
                  <a:gd name="connsiteX79" fmla="*/ 1194816 w 4194048"/>
                  <a:gd name="connsiteY79" fmla="*/ 932688 h 4517136"/>
                  <a:gd name="connsiteX80" fmla="*/ 1200531 w 4194048"/>
                  <a:gd name="connsiteY80" fmla="*/ 877062 h 4517136"/>
                  <a:gd name="connsiteX81" fmla="*/ 1158240 w 4194048"/>
                  <a:gd name="connsiteY81" fmla="*/ 859536 h 4517136"/>
                  <a:gd name="connsiteX82" fmla="*/ 1103376 w 4194048"/>
                  <a:gd name="connsiteY82" fmla="*/ 822960 h 4517136"/>
                  <a:gd name="connsiteX83" fmla="*/ 1078992 w 4194048"/>
                  <a:gd name="connsiteY83" fmla="*/ 774192 h 4517136"/>
                  <a:gd name="connsiteX84" fmla="*/ 1030224 w 4194048"/>
                  <a:gd name="connsiteY84" fmla="*/ 780288 h 4517136"/>
                  <a:gd name="connsiteX85" fmla="*/ 999744 w 4194048"/>
                  <a:gd name="connsiteY85" fmla="*/ 822960 h 4517136"/>
                  <a:gd name="connsiteX86" fmla="*/ 987552 w 4194048"/>
                  <a:gd name="connsiteY86" fmla="*/ 871728 h 4517136"/>
                  <a:gd name="connsiteX87" fmla="*/ 969264 w 4194048"/>
                  <a:gd name="connsiteY87" fmla="*/ 920496 h 4517136"/>
                  <a:gd name="connsiteX88" fmla="*/ 926592 w 4194048"/>
                  <a:gd name="connsiteY88" fmla="*/ 926592 h 4517136"/>
                  <a:gd name="connsiteX89" fmla="*/ 829056 w 4194048"/>
                  <a:gd name="connsiteY89" fmla="*/ 914400 h 4517136"/>
                  <a:gd name="connsiteX90" fmla="*/ 755904 w 4194048"/>
                  <a:gd name="connsiteY90" fmla="*/ 877824 h 4517136"/>
                  <a:gd name="connsiteX91" fmla="*/ 731520 w 4194048"/>
                  <a:gd name="connsiteY91" fmla="*/ 902208 h 4517136"/>
                  <a:gd name="connsiteX92" fmla="*/ 713232 w 4194048"/>
                  <a:gd name="connsiteY92" fmla="*/ 932688 h 4517136"/>
                  <a:gd name="connsiteX93" fmla="*/ 694944 w 4194048"/>
                  <a:gd name="connsiteY93" fmla="*/ 932688 h 4517136"/>
                  <a:gd name="connsiteX94" fmla="*/ 640080 w 4194048"/>
                  <a:gd name="connsiteY94" fmla="*/ 926592 h 4517136"/>
                  <a:gd name="connsiteX95" fmla="*/ 597408 w 4194048"/>
                  <a:gd name="connsiteY95" fmla="*/ 1005840 h 4517136"/>
                  <a:gd name="connsiteX96" fmla="*/ 609600 w 4194048"/>
                  <a:gd name="connsiteY96" fmla="*/ 1054608 h 4517136"/>
                  <a:gd name="connsiteX97" fmla="*/ 658368 w 4194048"/>
                  <a:gd name="connsiteY97" fmla="*/ 1103376 h 4517136"/>
                  <a:gd name="connsiteX98" fmla="*/ 670560 w 4194048"/>
                  <a:gd name="connsiteY98" fmla="*/ 1176528 h 4517136"/>
                  <a:gd name="connsiteX99" fmla="*/ 670560 w 4194048"/>
                  <a:gd name="connsiteY99" fmla="*/ 1176528 h 4517136"/>
                  <a:gd name="connsiteX100" fmla="*/ 591312 w 4194048"/>
                  <a:gd name="connsiteY100" fmla="*/ 1225296 h 4517136"/>
                  <a:gd name="connsiteX101" fmla="*/ 505968 w 4194048"/>
                  <a:gd name="connsiteY101" fmla="*/ 1213104 h 4517136"/>
                  <a:gd name="connsiteX102" fmla="*/ 420624 w 4194048"/>
                  <a:gd name="connsiteY102" fmla="*/ 1176528 h 4517136"/>
                  <a:gd name="connsiteX103" fmla="*/ 390144 w 4194048"/>
                  <a:gd name="connsiteY103" fmla="*/ 1194816 h 4517136"/>
                  <a:gd name="connsiteX104" fmla="*/ 371856 w 4194048"/>
                  <a:gd name="connsiteY104" fmla="*/ 1255776 h 4517136"/>
                  <a:gd name="connsiteX105" fmla="*/ 329184 w 4194048"/>
                  <a:gd name="connsiteY105" fmla="*/ 1292352 h 4517136"/>
                  <a:gd name="connsiteX106" fmla="*/ 201168 w 4194048"/>
                  <a:gd name="connsiteY106" fmla="*/ 1304544 h 4517136"/>
                  <a:gd name="connsiteX107" fmla="*/ 188976 w 4194048"/>
                  <a:gd name="connsiteY107" fmla="*/ 1335024 h 4517136"/>
                  <a:gd name="connsiteX108" fmla="*/ 213360 w 4194048"/>
                  <a:gd name="connsiteY108" fmla="*/ 1402080 h 4517136"/>
                  <a:gd name="connsiteX109" fmla="*/ 207264 w 4194048"/>
                  <a:gd name="connsiteY109" fmla="*/ 1463040 h 4517136"/>
                  <a:gd name="connsiteX110" fmla="*/ 97536 w 4194048"/>
                  <a:gd name="connsiteY110" fmla="*/ 1493520 h 4517136"/>
                  <a:gd name="connsiteX111" fmla="*/ 36576 w 4194048"/>
                  <a:gd name="connsiteY111" fmla="*/ 1524000 h 4517136"/>
                  <a:gd name="connsiteX112" fmla="*/ 0 w 4194048"/>
                  <a:gd name="connsiteY112" fmla="*/ 1548384 h 4517136"/>
                  <a:gd name="connsiteX113" fmla="*/ 91440 w 4194048"/>
                  <a:gd name="connsiteY113" fmla="*/ 1591056 h 4517136"/>
                  <a:gd name="connsiteX114" fmla="*/ 170688 w 4194048"/>
                  <a:gd name="connsiteY114" fmla="*/ 1615440 h 4517136"/>
                  <a:gd name="connsiteX115" fmla="*/ 195072 w 4194048"/>
                  <a:gd name="connsiteY115" fmla="*/ 1658112 h 4517136"/>
                  <a:gd name="connsiteX116" fmla="*/ 231648 w 4194048"/>
                  <a:gd name="connsiteY116" fmla="*/ 1700784 h 4517136"/>
                  <a:gd name="connsiteX117" fmla="*/ 268224 w 4194048"/>
                  <a:gd name="connsiteY117" fmla="*/ 1755648 h 4517136"/>
                  <a:gd name="connsiteX118" fmla="*/ 237744 w 4194048"/>
                  <a:gd name="connsiteY118" fmla="*/ 1810512 h 4517136"/>
                  <a:gd name="connsiteX119" fmla="*/ 188976 w 4194048"/>
                  <a:gd name="connsiteY119" fmla="*/ 1840992 h 4517136"/>
                  <a:gd name="connsiteX120" fmla="*/ 207264 w 4194048"/>
                  <a:gd name="connsiteY120" fmla="*/ 1901952 h 4517136"/>
                  <a:gd name="connsiteX121" fmla="*/ 213360 w 4194048"/>
                  <a:gd name="connsiteY121" fmla="*/ 2011680 h 4517136"/>
                  <a:gd name="connsiteX122" fmla="*/ 207264 w 4194048"/>
                  <a:gd name="connsiteY122" fmla="*/ 2090928 h 4517136"/>
                  <a:gd name="connsiteX123" fmla="*/ 188976 w 4194048"/>
                  <a:gd name="connsiteY123" fmla="*/ 2139696 h 4517136"/>
                  <a:gd name="connsiteX124" fmla="*/ 219456 w 4194048"/>
                  <a:gd name="connsiteY124" fmla="*/ 2206752 h 4517136"/>
                  <a:gd name="connsiteX125" fmla="*/ 213360 w 4194048"/>
                  <a:gd name="connsiteY125" fmla="*/ 2273808 h 4517136"/>
                  <a:gd name="connsiteX126" fmla="*/ 146304 w 4194048"/>
                  <a:gd name="connsiteY126" fmla="*/ 2316480 h 4517136"/>
                  <a:gd name="connsiteX127" fmla="*/ 121920 w 4194048"/>
                  <a:gd name="connsiteY127" fmla="*/ 2353056 h 4517136"/>
                  <a:gd name="connsiteX128" fmla="*/ 115824 w 4194048"/>
                  <a:gd name="connsiteY128" fmla="*/ 2432304 h 4517136"/>
                  <a:gd name="connsiteX129" fmla="*/ 152400 w 4194048"/>
                  <a:gd name="connsiteY129" fmla="*/ 2456688 h 4517136"/>
                  <a:gd name="connsiteX130" fmla="*/ 176784 w 4194048"/>
                  <a:gd name="connsiteY130" fmla="*/ 2414016 h 4517136"/>
                  <a:gd name="connsiteX131" fmla="*/ 249936 w 4194048"/>
                  <a:gd name="connsiteY131" fmla="*/ 2426208 h 4517136"/>
                  <a:gd name="connsiteX132" fmla="*/ 365760 w 4194048"/>
                  <a:gd name="connsiteY132" fmla="*/ 2517648 h 4517136"/>
                  <a:gd name="connsiteX133" fmla="*/ 420624 w 4194048"/>
                  <a:gd name="connsiteY133" fmla="*/ 2511552 h 4517136"/>
                  <a:gd name="connsiteX134" fmla="*/ 493776 w 4194048"/>
                  <a:gd name="connsiteY134" fmla="*/ 2487168 h 4517136"/>
                  <a:gd name="connsiteX135" fmla="*/ 548640 w 4194048"/>
                  <a:gd name="connsiteY135" fmla="*/ 2474976 h 4517136"/>
                  <a:gd name="connsiteX136" fmla="*/ 579120 w 4194048"/>
                  <a:gd name="connsiteY136" fmla="*/ 2535936 h 4517136"/>
                  <a:gd name="connsiteX137" fmla="*/ 591312 w 4194048"/>
                  <a:gd name="connsiteY137" fmla="*/ 2602992 h 4517136"/>
                  <a:gd name="connsiteX138" fmla="*/ 633984 w 4194048"/>
                  <a:gd name="connsiteY138" fmla="*/ 2657856 h 4517136"/>
                  <a:gd name="connsiteX139" fmla="*/ 640080 w 4194048"/>
                  <a:gd name="connsiteY139" fmla="*/ 2724912 h 4517136"/>
                  <a:gd name="connsiteX140" fmla="*/ 591312 w 4194048"/>
                  <a:gd name="connsiteY140" fmla="*/ 2737104 h 4517136"/>
                  <a:gd name="connsiteX141" fmla="*/ 499872 w 4194048"/>
                  <a:gd name="connsiteY141" fmla="*/ 2718816 h 4517136"/>
                  <a:gd name="connsiteX142" fmla="*/ 475488 w 4194048"/>
                  <a:gd name="connsiteY142" fmla="*/ 2761488 h 4517136"/>
                  <a:gd name="connsiteX143" fmla="*/ 475488 w 4194048"/>
                  <a:gd name="connsiteY143" fmla="*/ 2761488 h 4517136"/>
                  <a:gd name="connsiteX144" fmla="*/ 493776 w 4194048"/>
                  <a:gd name="connsiteY144" fmla="*/ 2871216 h 4517136"/>
                  <a:gd name="connsiteX145" fmla="*/ 469392 w 4194048"/>
                  <a:gd name="connsiteY145" fmla="*/ 2926080 h 4517136"/>
                  <a:gd name="connsiteX146" fmla="*/ 402336 w 4194048"/>
                  <a:gd name="connsiteY146" fmla="*/ 2962656 h 4517136"/>
                  <a:gd name="connsiteX147" fmla="*/ 390144 w 4194048"/>
                  <a:gd name="connsiteY147" fmla="*/ 3054096 h 4517136"/>
                  <a:gd name="connsiteX148" fmla="*/ 347472 w 4194048"/>
                  <a:gd name="connsiteY148" fmla="*/ 3145536 h 4517136"/>
                  <a:gd name="connsiteX149" fmla="*/ 298704 w 4194048"/>
                  <a:gd name="connsiteY149" fmla="*/ 3176016 h 4517136"/>
                  <a:gd name="connsiteX150" fmla="*/ 249936 w 4194048"/>
                  <a:gd name="connsiteY150" fmla="*/ 3169920 h 4517136"/>
                  <a:gd name="connsiteX151" fmla="*/ 329184 w 4194048"/>
                  <a:gd name="connsiteY151" fmla="*/ 3291840 h 4517136"/>
                  <a:gd name="connsiteX152" fmla="*/ 359664 w 4194048"/>
                  <a:gd name="connsiteY152" fmla="*/ 3407664 h 4517136"/>
                  <a:gd name="connsiteX153" fmla="*/ 359664 w 4194048"/>
                  <a:gd name="connsiteY153" fmla="*/ 3444240 h 4517136"/>
                  <a:gd name="connsiteX154" fmla="*/ 323088 w 4194048"/>
                  <a:gd name="connsiteY154" fmla="*/ 3493008 h 4517136"/>
                  <a:gd name="connsiteX155" fmla="*/ 371856 w 4194048"/>
                  <a:gd name="connsiteY155" fmla="*/ 3596640 h 4517136"/>
                  <a:gd name="connsiteX156" fmla="*/ 432816 w 4194048"/>
                  <a:gd name="connsiteY156" fmla="*/ 3633216 h 4517136"/>
                  <a:gd name="connsiteX157" fmla="*/ 619887 w 4194048"/>
                  <a:gd name="connsiteY157" fmla="*/ 3681603 h 4517136"/>
                  <a:gd name="connsiteX158" fmla="*/ 769239 w 4194048"/>
                  <a:gd name="connsiteY158" fmla="*/ 3738753 h 4517136"/>
                  <a:gd name="connsiteX159" fmla="*/ 841248 w 4194048"/>
                  <a:gd name="connsiteY159" fmla="*/ 3803904 h 4517136"/>
                  <a:gd name="connsiteX160" fmla="*/ 914400 w 4194048"/>
                  <a:gd name="connsiteY160" fmla="*/ 3919728 h 4517136"/>
                  <a:gd name="connsiteX161" fmla="*/ 1011936 w 4194048"/>
                  <a:gd name="connsiteY161" fmla="*/ 3992880 h 4517136"/>
                  <a:gd name="connsiteX162" fmla="*/ 1024128 w 4194048"/>
                  <a:gd name="connsiteY162" fmla="*/ 4041648 h 4517136"/>
                  <a:gd name="connsiteX163" fmla="*/ 1018032 w 4194048"/>
                  <a:gd name="connsiteY163" fmla="*/ 4126992 h 4517136"/>
                  <a:gd name="connsiteX164" fmla="*/ 999744 w 4194048"/>
                  <a:gd name="connsiteY164" fmla="*/ 4212336 h 4517136"/>
                  <a:gd name="connsiteX165" fmla="*/ 1054608 w 4194048"/>
                  <a:gd name="connsiteY165" fmla="*/ 4255008 h 4517136"/>
                  <a:gd name="connsiteX166" fmla="*/ 1133856 w 4194048"/>
                  <a:gd name="connsiteY166" fmla="*/ 4248912 h 4517136"/>
                  <a:gd name="connsiteX167" fmla="*/ 1200912 w 4194048"/>
                  <a:gd name="connsiteY167" fmla="*/ 4236720 h 4517136"/>
                  <a:gd name="connsiteX168" fmla="*/ 1298448 w 4194048"/>
                  <a:gd name="connsiteY168" fmla="*/ 4279392 h 4517136"/>
                  <a:gd name="connsiteX169" fmla="*/ 1365504 w 4194048"/>
                  <a:gd name="connsiteY169" fmla="*/ 4322064 h 4517136"/>
                  <a:gd name="connsiteX170" fmla="*/ 1365504 w 4194048"/>
                  <a:gd name="connsiteY170" fmla="*/ 4322064 h 4517136"/>
                  <a:gd name="connsiteX171" fmla="*/ 1400937 w 4194048"/>
                  <a:gd name="connsiteY171" fmla="*/ 4317492 h 4517136"/>
                  <a:gd name="connsiteX172" fmla="*/ 1402080 w 4194048"/>
                  <a:gd name="connsiteY172" fmla="*/ 4255008 h 4517136"/>
                  <a:gd name="connsiteX173" fmla="*/ 1341120 w 4194048"/>
                  <a:gd name="connsiteY173" fmla="*/ 4181856 h 4517136"/>
                  <a:gd name="connsiteX174" fmla="*/ 1310640 w 4194048"/>
                  <a:gd name="connsiteY174" fmla="*/ 4108704 h 4517136"/>
                  <a:gd name="connsiteX175" fmla="*/ 1316736 w 4194048"/>
                  <a:gd name="connsiteY175" fmla="*/ 4047744 h 4517136"/>
                  <a:gd name="connsiteX176" fmla="*/ 1377696 w 4194048"/>
                  <a:gd name="connsiteY176" fmla="*/ 4029456 h 4517136"/>
                  <a:gd name="connsiteX177" fmla="*/ 1432560 w 4194048"/>
                  <a:gd name="connsiteY177" fmla="*/ 4023360 h 4517136"/>
                  <a:gd name="connsiteX178" fmla="*/ 1438656 w 4194048"/>
                  <a:gd name="connsiteY178" fmla="*/ 3992880 h 4517136"/>
                  <a:gd name="connsiteX179" fmla="*/ 1389888 w 4194048"/>
                  <a:gd name="connsiteY179" fmla="*/ 3919728 h 4517136"/>
                  <a:gd name="connsiteX180" fmla="*/ 1377696 w 4194048"/>
                  <a:gd name="connsiteY180" fmla="*/ 3858768 h 4517136"/>
                  <a:gd name="connsiteX181" fmla="*/ 1463040 w 4194048"/>
                  <a:gd name="connsiteY181" fmla="*/ 3712464 h 4517136"/>
                  <a:gd name="connsiteX182" fmla="*/ 1444752 w 4194048"/>
                  <a:gd name="connsiteY182" fmla="*/ 3675888 h 4517136"/>
                  <a:gd name="connsiteX183" fmla="*/ 1395984 w 4194048"/>
                  <a:gd name="connsiteY183" fmla="*/ 3596640 h 4517136"/>
                  <a:gd name="connsiteX184" fmla="*/ 1416939 w 4194048"/>
                  <a:gd name="connsiteY184" fmla="*/ 3528060 h 4517136"/>
                  <a:gd name="connsiteX185" fmla="*/ 1437894 w 4194048"/>
                  <a:gd name="connsiteY185" fmla="*/ 3433572 h 4517136"/>
                  <a:gd name="connsiteX186" fmla="*/ 1491234 w 4194048"/>
                  <a:gd name="connsiteY186" fmla="*/ 3374517 h 4517136"/>
                  <a:gd name="connsiteX187" fmla="*/ 1536192 w 4194048"/>
                  <a:gd name="connsiteY187" fmla="*/ 3364992 h 4517136"/>
                  <a:gd name="connsiteX188" fmla="*/ 1603248 w 4194048"/>
                  <a:gd name="connsiteY188" fmla="*/ 3407664 h 4517136"/>
                  <a:gd name="connsiteX189" fmla="*/ 1633728 w 4194048"/>
                  <a:gd name="connsiteY189" fmla="*/ 3444240 h 4517136"/>
                  <a:gd name="connsiteX190" fmla="*/ 1694688 w 4194048"/>
                  <a:gd name="connsiteY190" fmla="*/ 3413760 h 4517136"/>
                  <a:gd name="connsiteX191" fmla="*/ 1719072 w 4194048"/>
                  <a:gd name="connsiteY191" fmla="*/ 3377184 h 4517136"/>
                  <a:gd name="connsiteX192" fmla="*/ 1706880 w 4194048"/>
                  <a:gd name="connsiteY192" fmla="*/ 3297936 h 4517136"/>
                  <a:gd name="connsiteX193" fmla="*/ 1706880 w 4194048"/>
                  <a:gd name="connsiteY193" fmla="*/ 3297936 h 4517136"/>
                  <a:gd name="connsiteX194" fmla="*/ 1706880 w 4194048"/>
                  <a:gd name="connsiteY194" fmla="*/ 3224784 h 4517136"/>
                  <a:gd name="connsiteX195" fmla="*/ 1767840 w 4194048"/>
                  <a:gd name="connsiteY195" fmla="*/ 3157728 h 4517136"/>
                  <a:gd name="connsiteX196" fmla="*/ 1865376 w 4194048"/>
                  <a:gd name="connsiteY196" fmla="*/ 3134868 h 4517136"/>
                  <a:gd name="connsiteX197" fmla="*/ 2083689 w 4194048"/>
                  <a:gd name="connsiteY197" fmla="*/ 3105150 h 4517136"/>
                  <a:gd name="connsiteX198" fmla="*/ 2176653 w 4194048"/>
                  <a:gd name="connsiteY198" fmla="*/ 3106293 h 4517136"/>
                  <a:gd name="connsiteX199" fmla="*/ 2249424 w 4194048"/>
                  <a:gd name="connsiteY199" fmla="*/ 3163824 h 4517136"/>
                  <a:gd name="connsiteX200" fmla="*/ 2292096 w 4194048"/>
                  <a:gd name="connsiteY200" fmla="*/ 3322320 h 4517136"/>
                  <a:gd name="connsiteX201" fmla="*/ 2310384 w 4194048"/>
                  <a:gd name="connsiteY201" fmla="*/ 3413760 h 4517136"/>
                  <a:gd name="connsiteX202" fmla="*/ 2334768 w 4194048"/>
                  <a:gd name="connsiteY202" fmla="*/ 3493008 h 4517136"/>
                  <a:gd name="connsiteX203" fmla="*/ 2292096 w 4194048"/>
                  <a:gd name="connsiteY203" fmla="*/ 3614928 h 4517136"/>
                  <a:gd name="connsiteX204" fmla="*/ 2237232 w 4194048"/>
                  <a:gd name="connsiteY204" fmla="*/ 3621024 h 4517136"/>
                  <a:gd name="connsiteX205" fmla="*/ 2182368 w 4194048"/>
                  <a:gd name="connsiteY205" fmla="*/ 3694176 h 4517136"/>
                  <a:gd name="connsiteX206" fmla="*/ 2231136 w 4194048"/>
                  <a:gd name="connsiteY206" fmla="*/ 3749040 h 4517136"/>
                  <a:gd name="connsiteX207" fmla="*/ 2200656 w 4194048"/>
                  <a:gd name="connsiteY207" fmla="*/ 3816096 h 4517136"/>
                  <a:gd name="connsiteX208" fmla="*/ 2157984 w 4194048"/>
                  <a:gd name="connsiteY208" fmla="*/ 3822192 h 4517136"/>
                  <a:gd name="connsiteX209" fmla="*/ 2109216 w 4194048"/>
                  <a:gd name="connsiteY209" fmla="*/ 3938016 h 4517136"/>
                  <a:gd name="connsiteX210" fmla="*/ 2090928 w 4194048"/>
                  <a:gd name="connsiteY210" fmla="*/ 4035552 h 4517136"/>
                  <a:gd name="connsiteX211" fmla="*/ 2048256 w 4194048"/>
                  <a:gd name="connsiteY211" fmla="*/ 4059936 h 4517136"/>
                  <a:gd name="connsiteX212" fmla="*/ 1969008 w 4194048"/>
                  <a:gd name="connsiteY212" fmla="*/ 4084320 h 4517136"/>
                  <a:gd name="connsiteX213" fmla="*/ 1914144 w 4194048"/>
                  <a:gd name="connsiteY213" fmla="*/ 4066032 h 4517136"/>
                  <a:gd name="connsiteX214" fmla="*/ 1877568 w 4194048"/>
                  <a:gd name="connsiteY214" fmla="*/ 4023360 h 4517136"/>
                  <a:gd name="connsiteX215" fmla="*/ 1877568 w 4194048"/>
                  <a:gd name="connsiteY215" fmla="*/ 4023360 h 4517136"/>
                  <a:gd name="connsiteX216" fmla="*/ 1786890 w 4194048"/>
                  <a:gd name="connsiteY216" fmla="*/ 4049268 h 4517136"/>
                  <a:gd name="connsiteX217" fmla="*/ 1792224 w 4194048"/>
                  <a:gd name="connsiteY217" fmla="*/ 4126992 h 4517136"/>
                  <a:gd name="connsiteX218" fmla="*/ 1822704 w 4194048"/>
                  <a:gd name="connsiteY218" fmla="*/ 4200144 h 4517136"/>
                  <a:gd name="connsiteX219" fmla="*/ 1834896 w 4194048"/>
                  <a:gd name="connsiteY219" fmla="*/ 4297680 h 4517136"/>
                  <a:gd name="connsiteX220" fmla="*/ 1840992 w 4194048"/>
                  <a:gd name="connsiteY220" fmla="*/ 4395216 h 4517136"/>
                  <a:gd name="connsiteX221" fmla="*/ 1956816 w 4194048"/>
                  <a:gd name="connsiteY221" fmla="*/ 4468368 h 4517136"/>
                  <a:gd name="connsiteX222" fmla="*/ 2087118 w 4194048"/>
                  <a:gd name="connsiteY222" fmla="*/ 4415028 h 4517136"/>
                  <a:gd name="connsiteX223" fmla="*/ 2133600 w 4194048"/>
                  <a:gd name="connsiteY223" fmla="*/ 4425696 h 4517136"/>
                  <a:gd name="connsiteX224" fmla="*/ 2249424 w 4194048"/>
                  <a:gd name="connsiteY224" fmla="*/ 4492752 h 4517136"/>
                  <a:gd name="connsiteX225" fmla="*/ 2334768 w 4194048"/>
                  <a:gd name="connsiteY225" fmla="*/ 4517136 h 4517136"/>
                  <a:gd name="connsiteX226" fmla="*/ 2383536 w 4194048"/>
                  <a:gd name="connsiteY226" fmla="*/ 4468368 h 4517136"/>
                  <a:gd name="connsiteX227" fmla="*/ 2493264 w 4194048"/>
                  <a:gd name="connsiteY227" fmla="*/ 4468368 h 4517136"/>
                  <a:gd name="connsiteX228" fmla="*/ 2541651 w 4194048"/>
                  <a:gd name="connsiteY228" fmla="*/ 4327017 h 4517136"/>
                  <a:gd name="connsiteX229" fmla="*/ 2602992 w 4194048"/>
                  <a:gd name="connsiteY229" fmla="*/ 4296156 h 4517136"/>
                  <a:gd name="connsiteX230" fmla="*/ 2723388 w 4194048"/>
                  <a:gd name="connsiteY230" fmla="*/ 4338066 h 4517136"/>
                  <a:gd name="connsiteX231" fmla="*/ 2821686 w 4194048"/>
                  <a:gd name="connsiteY231" fmla="*/ 4377690 h 4517136"/>
                  <a:gd name="connsiteX232" fmla="*/ 2893314 w 4194048"/>
                  <a:gd name="connsiteY232" fmla="*/ 4306824 h 4517136"/>
                  <a:gd name="connsiteX233" fmla="*/ 2962656 w 4194048"/>
                  <a:gd name="connsiteY233" fmla="*/ 4291584 h 4517136"/>
                  <a:gd name="connsiteX234" fmla="*/ 3011424 w 4194048"/>
                  <a:gd name="connsiteY234" fmla="*/ 4297680 h 4517136"/>
                  <a:gd name="connsiteX235" fmla="*/ 2993136 w 4194048"/>
                  <a:gd name="connsiteY235" fmla="*/ 4267200 h 4517136"/>
                  <a:gd name="connsiteX236" fmla="*/ 2944368 w 4194048"/>
                  <a:gd name="connsiteY236" fmla="*/ 4212336 h 4517136"/>
                  <a:gd name="connsiteX237" fmla="*/ 2962656 w 4194048"/>
                  <a:gd name="connsiteY237" fmla="*/ 4169664 h 4517136"/>
                  <a:gd name="connsiteX238" fmla="*/ 3090672 w 4194048"/>
                  <a:gd name="connsiteY238" fmla="*/ 4120896 h 4517136"/>
                  <a:gd name="connsiteX239" fmla="*/ 3176016 w 4194048"/>
                  <a:gd name="connsiteY239" fmla="*/ 4066032 h 4517136"/>
                  <a:gd name="connsiteX240" fmla="*/ 3261360 w 4194048"/>
                  <a:gd name="connsiteY240" fmla="*/ 4072128 h 4517136"/>
                  <a:gd name="connsiteX241" fmla="*/ 3407664 w 4194048"/>
                  <a:gd name="connsiteY241" fmla="*/ 4090416 h 4517136"/>
                  <a:gd name="connsiteX242" fmla="*/ 3486912 w 4194048"/>
                  <a:gd name="connsiteY242" fmla="*/ 4139184 h 4517136"/>
                  <a:gd name="connsiteX243" fmla="*/ 3480816 w 4194048"/>
                  <a:gd name="connsiteY243" fmla="*/ 4206240 h 4517136"/>
                  <a:gd name="connsiteX244" fmla="*/ 3480816 w 4194048"/>
                  <a:gd name="connsiteY244" fmla="*/ 4206240 h 4517136"/>
                  <a:gd name="connsiteX245" fmla="*/ 3488817 w 4194048"/>
                  <a:gd name="connsiteY245" fmla="*/ 4254627 h 4517136"/>
                  <a:gd name="connsiteX246" fmla="*/ 3553968 w 4194048"/>
                  <a:gd name="connsiteY246" fmla="*/ 4236720 h 4517136"/>
                  <a:gd name="connsiteX247" fmla="*/ 3645408 w 4194048"/>
                  <a:gd name="connsiteY247" fmla="*/ 4194048 h 4517136"/>
                  <a:gd name="connsiteX248" fmla="*/ 3718560 w 4194048"/>
                  <a:gd name="connsiteY248" fmla="*/ 4187952 h 4517136"/>
                  <a:gd name="connsiteX249" fmla="*/ 3835908 w 4194048"/>
                  <a:gd name="connsiteY249" fmla="*/ 4246245 h 4517136"/>
                  <a:gd name="connsiteX250" fmla="*/ 3895344 w 4194048"/>
                  <a:gd name="connsiteY250" fmla="*/ 4267200 h 4517136"/>
                  <a:gd name="connsiteX251" fmla="*/ 3913632 w 4194048"/>
                  <a:gd name="connsiteY251" fmla="*/ 4261104 h 4517136"/>
                  <a:gd name="connsiteX252" fmla="*/ 3913632 w 4194048"/>
                  <a:gd name="connsiteY252" fmla="*/ 4200144 h 4517136"/>
                  <a:gd name="connsiteX253" fmla="*/ 3968496 w 4194048"/>
                  <a:gd name="connsiteY253" fmla="*/ 4120896 h 4517136"/>
                  <a:gd name="connsiteX254" fmla="*/ 3980688 w 4194048"/>
                  <a:gd name="connsiteY254" fmla="*/ 4035552 h 4517136"/>
                  <a:gd name="connsiteX255" fmla="*/ 4023360 w 4194048"/>
                  <a:gd name="connsiteY255" fmla="*/ 3889248 h 4517136"/>
                  <a:gd name="connsiteX256" fmla="*/ 4059936 w 4194048"/>
                  <a:gd name="connsiteY256" fmla="*/ 3694176 h 4517136"/>
                  <a:gd name="connsiteX257" fmla="*/ 4102608 w 4194048"/>
                  <a:gd name="connsiteY257" fmla="*/ 3456432 h 4517136"/>
                  <a:gd name="connsiteX258" fmla="*/ 4145280 w 4194048"/>
                  <a:gd name="connsiteY258" fmla="*/ 3304032 h 4517136"/>
                  <a:gd name="connsiteX259" fmla="*/ 4175760 w 4194048"/>
                  <a:gd name="connsiteY259" fmla="*/ 3194304 h 4517136"/>
                  <a:gd name="connsiteX260" fmla="*/ 4194048 w 4194048"/>
                  <a:gd name="connsiteY260" fmla="*/ 3133344 h 4517136"/>
                  <a:gd name="connsiteX261" fmla="*/ 4175760 w 4194048"/>
                  <a:gd name="connsiteY261" fmla="*/ 3035808 h 4517136"/>
                  <a:gd name="connsiteX262" fmla="*/ 4163568 w 4194048"/>
                  <a:gd name="connsiteY262" fmla="*/ 2956560 h 4517136"/>
                  <a:gd name="connsiteX263" fmla="*/ 4139184 w 4194048"/>
                  <a:gd name="connsiteY263" fmla="*/ 2913888 h 4517136"/>
                  <a:gd name="connsiteX264" fmla="*/ 4096512 w 4194048"/>
                  <a:gd name="connsiteY264" fmla="*/ 2944368 h 4517136"/>
                  <a:gd name="connsiteX265" fmla="*/ 4059936 w 4194048"/>
                  <a:gd name="connsiteY265" fmla="*/ 3048000 h 4517136"/>
                  <a:gd name="connsiteX266" fmla="*/ 3998976 w 4194048"/>
                  <a:gd name="connsiteY266" fmla="*/ 3127248 h 4517136"/>
                  <a:gd name="connsiteX267" fmla="*/ 3925824 w 4194048"/>
                  <a:gd name="connsiteY267" fmla="*/ 3182112 h 4517136"/>
                  <a:gd name="connsiteX268" fmla="*/ 3858768 w 4194048"/>
                  <a:gd name="connsiteY268" fmla="*/ 3182112 h 4517136"/>
                  <a:gd name="connsiteX269" fmla="*/ 3822192 w 4194048"/>
                  <a:gd name="connsiteY269" fmla="*/ 3102864 h 4517136"/>
                  <a:gd name="connsiteX270" fmla="*/ 3834384 w 4194048"/>
                  <a:gd name="connsiteY270" fmla="*/ 2999232 h 4517136"/>
                  <a:gd name="connsiteX271" fmla="*/ 3852672 w 4194048"/>
                  <a:gd name="connsiteY271" fmla="*/ 2901696 h 4517136"/>
                  <a:gd name="connsiteX272" fmla="*/ 3779520 w 4194048"/>
                  <a:gd name="connsiteY272" fmla="*/ 2761488 h 4517136"/>
                  <a:gd name="connsiteX273" fmla="*/ 3718560 w 4194048"/>
                  <a:gd name="connsiteY273" fmla="*/ 2627376 h 4517136"/>
                  <a:gd name="connsiteX274" fmla="*/ 3742944 w 4194048"/>
                  <a:gd name="connsiteY274" fmla="*/ 2542032 h 4517136"/>
                  <a:gd name="connsiteX275" fmla="*/ 3742944 w 4194048"/>
                  <a:gd name="connsiteY275" fmla="*/ 2468880 h 4517136"/>
                  <a:gd name="connsiteX276" fmla="*/ 3725799 w 4194048"/>
                  <a:gd name="connsiteY276" fmla="*/ 2240661 h 4517136"/>
                  <a:gd name="connsiteX277" fmla="*/ 3749421 w 4194048"/>
                  <a:gd name="connsiteY277" fmla="*/ 2169033 h 4517136"/>
                  <a:gd name="connsiteX278" fmla="*/ 3834003 w 4194048"/>
                  <a:gd name="connsiteY278" fmla="*/ 2026539 h 4517136"/>
                  <a:gd name="connsiteX279" fmla="*/ 3879342 w 4194048"/>
                  <a:gd name="connsiteY279" fmla="*/ 1925574 h 4517136"/>
                  <a:gd name="connsiteX280" fmla="*/ 3880104 w 4194048"/>
                  <a:gd name="connsiteY280" fmla="*/ 1745361 h 4517136"/>
                  <a:gd name="connsiteX281" fmla="*/ 3895344 w 4194048"/>
                  <a:gd name="connsiteY281" fmla="*/ 1627632 h 4517136"/>
                  <a:gd name="connsiteX0" fmla="*/ 3895344 w 4194048"/>
                  <a:gd name="connsiteY0" fmla="*/ 1627632 h 4517136"/>
                  <a:gd name="connsiteX1" fmla="*/ 3858768 w 4194048"/>
                  <a:gd name="connsiteY1" fmla="*/ 1548384 h 4517136"/>
                  <a:gd name="connsiteX2" fmla="*/ 3852672 w 4194048"/>
                  <a:gd name="connsiteY2" fmla="*/ 1487424 h 4517136"/>
                  <a:gd name="connsiteX3" fmla="*/ 3828288 w 4194048"/>
                  <a:gd name="connsiteY3" fmla="*/ 1438656 h 4517136"/>
                  <a:gd name="connsiteX4" fmla="*/ 3785616 w 4194048"/>
                  <a:gd name="connsiteY4" fmla="*/ 1408176 h 4517136"/>
                  <a:gd name="connsiteX5" fmla="*/ 3749040 w 4194048"/>
                  <a:gd name="connsiteY5" fmla="*/ 1395984 h 4517136"/>
                  <a:gd name="connsiteX6" fmla="*/ 3706368 w 4194048"/>
                  <a:gd name="connsiteY6" fmla="*/ 1426464 h 4517136"/>
                  <a:gd name="connsiteX7" fmla="*/ 3706368 w 4194048"/>
                  <a:gd name="connsiteY7" fmla="*/ 1426464 h 4517136"/>
                  <a:gd name="connsiteX8" fmla="*/ 3535680 w 4194048"/>
                  <a:gd name="connsiteY8" fmla="*/ 1365504 h 4517136"/>
                  <a:gd name="connsiteX9" fmla="*/ 3499104 w 4194048"/>
                  <a:gd name="connsiteY9" fmla="*/ 1322832 h 4517136"/>
                  <a:gd name="connsiteX10" fmla="*/ 3511296 w 4194048"/>
                  <a:gd name="connsiteY10" fmla="*/ 1255776 h 4517136"/>
                  <a:gd name="connsiteX11" fmla="*/ 3480816 w 4194048"/>
                  <a:gd name="connsiteY11" fmla="*/ 1158240 h 4517136"/>
                  <a:gd name="connsiteX12" fmla="*/ 3450336 w 4194048"/>
                  <a:gd name="connsiteY12" fmla="*/ 1085088 h 4517136"/>
                  <a:gd name="connsiteX13" fmla="*/ 3462528 w 4194048"/>
                  <a:gd name="connsiteY13" fmla="*/ 1011936 h 4517136"/>
                  <a:gd name="connsiteX14" fmla="*/ 3505200 w 4194048"/>
                  <a:gd name="connsiteY14" fmla="*/ 957072 h 4517136"/>
                  <a:gd name="connsiteX15" fmla="*/ 3517392 w 4194048"/>
                  <a:gd name="connsiteY15" fmla="*/ 920496 h 4517136"/>
                  <a:gd name="connsiteX16" fmla="*/ 3517392 w 4194048"/>
                  <a:gd name="connsiteY16" fmla="*/ 920496 h 4517136"/>
                  <a:gd name="connsiteX17" fmla="*/ 3499104 w 4194048"/>
                  <a:gd name="connsiteY17" fmla="*/ 865632 h 4517136"/>
                  <a:gd name="connsiteX18" fmla="*/ 3505200 w 4194048"/>
                  <a:gd name="connsiteY18" fmla="*/ 816864 h 4517136"/>
                  <a:gd name="connsiteX19" fmla="*/ 3486912 w 4194048"/>
                  <a:gd name="connsiteY19" fmla="*/ 786384 h 4517136"/>
                  <a:gd name="connsiteX20" fmla="*/ 3438144 w 4194048"/>
                  <a:gd name="connsiteY20" fmla="*/ 804672 h 4517136"/>
                  <a:gd name="connsiteX21" fmla="*/ 3389376 w 4194048"/>
                  <a:gd name="connsiteY21" fmla="*/ 816864 h 4517136"/>
                  <a:gd name="connsiteX22" fmla="*/ 3291840 w 4194048"/>
                  <a:gd name="connsiteY22" fmla="*/ 786384 h 4517136"/>
                  <a:gd name="connsiteX23" fmla="*/ 3230880 w 4194048"/>
                  <a:gd name="connsiteY23" fmla="*/ 737616 h 4517136"/>
                  <a:gd name="connsiteX24" fmla="*/ 3206496 w 4194048"/>
                  <a:gd name="connsiteY24" fmla="*/ 664464 h 4517136"/>
                  <a:gd name="connsiteX25" fmla="*/ 3133344 w 4194048"/>
                  <a:gd name="connsiteY25" fmla="*/ 615696 h 4517136"/>
                  <a:gd name="connsiteX26" fmla="*/ 3072384 w 4194048"/>
                  <a:gd name="connsiteY26" fmla="*/ 548640 h 4517136"/>
                  <a:gd name="connsiteX27" fmla="*/ 3035808 w 4194048"/>
                  <a:gd name="connsiteY27" fmla="*/ 420624 h 4517136"/>
                  <a:gd name="connsiteX28" fmla="*/ 3037332 w 4194048"/>
                  <a:gd name="connsiteY28" fmla="*/ 353568 h 4517136"/>
                  <a:gd name="connsiteX29" fmla="*/ 3076194 w 4194048"/>
                  <a:gd name="connsiteY29" fmla="*/ 283845 h 4517136"/>
                  <a:gd name="connsiteX30" fmla="*/ 3115056 w 4194048"/>
                  <a:gd name="connsiteY30" fmla="*/ 249936 h 4517136"/>
                  <a:gd name="connsiteX31" fmla="*/ 3139440 w 4194048"/>
                  <a:gd name="connsiteY31" fmla="*/ 243840 h 4517136"/>
                  <a:gd name="connsiteX32" fmla="*/ 3212592 w 4194048"/>
                  <a:gd name="connsiteY32" fmla="*/ 268224 h 4517136"/>
                  <a:gd name="connsiteX33" fmla="*/ 3267456 w 4194048"/>
                  <a:gd name="connsiteY33" fmla="*/ 249936 h 4517136"/>
                  <a:gd name="connsiteX34" fmla="*/ 3273552 w 4194048"/>
                  <a:gd name="connsiteY34" fmla="*/ 219456 h 4517136"/>
                  <a:gd name="connsiteX35" fmla="*/ 3163824 w 4194048"/>
                  <a:gd name="connsiteY35" fmla="*/ 170688 h 4517136"/>
                  <a:gd name="connsiteX36" fmla="*/ 3115056 w 4194048"/>
                  <a:gd name="connsiteY36" fmla="*/ 146304 h 4517136"/>
                  <a:gd name="connsiteX37" fmla="*/ 3072384 w 4194048"/>
                  <a:gd name="connsiteY37" fmla="*/ 158496 h 4517136"/>
                  <a:gd name="connsiteX38" fmla="*/ 3035808 w 4194048"/>
                  <a:gd name="connsiteY38" fmla="*/ 207264 h 4517136"/>
                  <a:gd name="connsiteX39" fmla="*/ 2980944 w 4194048"/>
                  <a:gd name="connsiteY39" fmla="*/ 207264 h 4517136"/>
                  <a:gd name="connsiteX40" fmla="*/ 2822448 w 4194048"/>
                  <a:gd name="connsiteY40" fmla="*/ 176784 h 4517136"/>
                  <a:gd name="connsiteX41" fmla="*/ 2761488 w 4194048"/>
                  <a:gd name="connsiteY41" fmla="*/ 170688 h 4517136"/>
                  <a:gd name="connsiteX42" fmla="*/ 2700528 w 4194048"/>
                  <a:gd name="connsiteY42" fmla="*/ 152400 h 4517136"/>
                  <a:gd name="connsiteX43" fmla="*/ 2688336 w 4194048"/>
                  <a:gd name="connsiteY43" fmla="*/ 140208 h 4517136"/>
                  <a:gd name="connsiteX44" fmla="*/ 2651760 w 4194048"/>
                  <a:gd name="connsiteY44" fmla="*/ 182880 h 4517136"/>
                  <a:gd name="connsiteX45" fmla="*/ 2633472 w 4194048"/>
                  <a:gd name="connsiteY45" fmla="*/ 188976 h 4517136"/>
                  <a:gd name="connsiteX46" fmla="*/ 2572512 w 4194048"/>
                  <a:gd name="connsiteY46" fmla="*/ 195072 h 4517136"/>
                  <a:gd name="connsiteX47" fmla="*/ 2554224 w 4194048"/>
                  <a:gd name="connsiteY47" fmla="*/ 140208 h 4517136"/>
                  <a:gd name="connsiteX48" fmla="*/ 2535936 w 4194048"/>
                  <a:gd name="connsiteY48" fmla="*/ 97536 h 4517136"/>
                  <a:gd name="connsiteX49" fmla="*/ 2493264 w 4194048"/>
                  <a:gd name="connsiteY49" fmla="*/ 73152 h 4517136"/>
                  <a:gd name="connsiteX50" fmla="*/ 2468880 w 4194048"/>
                  <a:gd name="connsiteY50" fmla="*/ 36576 h 4517136"/>
                  <a:gd name="connsiteX51" fmla="*/ 2456688 w 4194048"/>
                  <a:gd name="connsiteY51" fmla="*/ 0 h 4517136"/>
                  <a:gd name="connsiteX52" fmla="*/ 2426208 w 4194048"/>
                  <a:gd name="connsiteY52" fmla="*/ 0 h 4517136"/>
                  <a:gd name="connsiteX53" fmla="*/ 2292096 w 4194048"/>
                  <a:gd name="connsiteY53" fmla="*/ 30480 h 4517136"/>
                  <a:gd name="connsiteX54" fmla="*/ 2292096 w 4194048"/>
                  <a:gd name="connsiteY54" fmla="*/ 60960 h 4517136"/>
                  <a:gd name="connsiteX55" fmla="*/ 2316480 w 4194048"/>
                  <a:gd name="connsiteY55" fmla="*/ 109728 h 4517136"/>
                  <a:gd name="connsiteX56" fmla="*/ 2328672 w 4194048"/>
                  <a:gd name="connsiteY56" fmla="*/ 164592 h 4517136"/>
                  <a:gd name="connsiteX57" fmla="*/ 2298192 w 4194048"/>
                  <a:gd name="connsiteY57" fmla="*/ 243840 h 4517136"/>
                  <a:gd name="connsiteX58" fmla="*/ 2261616 w 4194048"/>
                  <a:gd name="connsiteY58" fmla="*/ 286512 h 4517136"/>
                  <a:gd name="connsiteX59" fmla="*/ 2206752 w 4194048"/>
                  <a:gd name="connsiteY59" fmla="*/ 292608 h 4517136"/>
                  <a:gd name="connsiteX60" fmla="*/ 2072640 w 4194048"/>
                  <a:gd name="connsiteY60" fmla="*/ 243840 h 4517136"/>
                  <a:gd name="connsiteX61" fmla="*/ 2042160 w 4194048"/>
                  <a:gd name="connsiteY61" fmla="*/ 237744 h 4517136"/>
                  <a:gd name="connsiteX62" fmla="*/ 1999488 w 4194048"/>
                  <a:gd name="connsiteY62" fmla="*/ 262128 h 4517136"/>
                  <a:gd name="connsiteX63" fmla="*/ 1944624 w 4194048"/>
                  <a:gd name="connsiteY63" fmla="*/ 262128 h 4517136"/>
                  <a:gd name="connsiteX64" fmla="*/ 1908048 w 4194048"/>
                  <a:gd name="connsiteY64" fmla="*/ 316992 h 4517136"/>
                  <a:gd name="connsiteX65" fmla="*/ 1847088 w 4194048"/>
                  <a:gd name="connsiteY65" fmla="*/ 365760 h 4517136"/>
                  <a:gd name="connsiteX66" fmla="*/ 1749552 w 4194048"/>
                  <a:gd name="connsiteY66" fmla="*/ 414528 h 4517136"/>
                  <a:gd name="connsiteX67" fmla="*/ 1652016 w 4194048"/>
                  <a:gd name="connsiteY67" fmla="*/ 487680 h 4517136"/>
                  <a:gd name="connsiteX68" fmla="*/ 1578864 w 4194048"/>
                  <a:gd name="connsiteY68" fmla="*/ 530352 h 4517136"/>
                  <a:gd name="connsiteX69" fmla="*/ 1536192 w 4194048"/>
                  <a:gd name="connsiteY69" fmla="*/ 609600 h 4517136"/>
                  <a:gd name="connsiteX70" fmla="*/ 1524000 w 4194048"/>
                  <a:gd name="connsiteY70" fmla="*/ 672846 h 4517136"/>
                  <a:gd name="connsiteX71" fmla="*/ 1505712 w 4194048"/>
                  <a:gd name="connsiteY71" fmla="*/ 707517 h 4517136"/>
                  <a:gd name="connsiteX72" fmla="*/ 1536192 w 4194048"/>
                  <a:gd name="connsiteY72" fmla="*/ 731520 h 4517136"/>
                  <a:gd name="connsiteX73" fmla="*/ 1566672 w 4194048"/>
                  <a:gd name="connsiteY73" fmla="*/ 780288 h 4517136"/>
                  <a:gd name="connsiteX74" fmla="*/ 1554480 w 4194048"/>
                  <a:gd name="connsiteY74" fmla="*/ 847344 h 4517136"/>
                  <a:gd name="connsiteX75" fmla="*/ 1499616 w 4194048"/>
                  <a:gd name="connsiteY75" fmla="*/ 914400 h 4517136"/>
                  <a:gd name="connsiteX76" fmla="*/ 1420368 w 4194048"/>
                  <a:gd name="connsiteY76" fmla="*/ 950976 h 4517136"/>
                  <a:gd name="connsiteX77" fmla="*/ 1283970 w 4194048"/>
                  <a:gd name="connsiteY77" fmla="*/ 957834 h 4517136"/>
                  <a:gd name="connsiteX78" fmla="*/ 1207008 w 4194048"/>
                  <a:gd name="connsiteY78" fmla="*/ 963168 h 4517136"/>
                  <a:gd name="connsiteX79" fmla="*/ 1194816 w 4194048"/>
                  <a:gd name="connsiteY79" fmla="*/ 932688 h 4517136"/>
                  <a:gd name="connsiteX80" fmla="*/ 1200531 w 4194048"/>
                  <a:gd name="connsiteY80" fmla="*/ 877062 h 4517136"/>
                  <a:gd name="connsiteX81" fmla="*/ 1158240 w 4194048"/>
                  <a:gd name="connsiteY81" fmla="*/ 859536 h 4517136"/>
                  <a:gd name="connsiteX82" fmla="*/ 1103376 w 4194048"/>
                  <a:gd name="connsiteY82" fmla="*/ 822960 h 4517136"/>
                  <a:gd name="connsiteX83" fmla="*/ 1078992 w 4194048"/>
                  <a:gd name="connsiteY83" fmla="*/ 774192 h 4517136"/>
                  <a:gd name="connsiteX84" fmla="*/ 1030224 w 4194048"/>
                  <a:gd name="connsiteY84" fmla="*/ 780288 h 4517136"/>
                  <a:gd name="connsiteX85" fmla="*/ 999744 w 4194048"/>
                  <a:gd name="connsiteY85" fmla="*/ 822960 h 4517136"/>
                  <a:gd name="connsiteX86" fmla="*/ 987552 w 4194048"/>
                  <a:gd name="connsiteY86" fmla="*/ 871728 h 4517136"/>
                  <a:gd name="connsiteX87" fmla="*/ 969264 w 4194048"/>
                  <a:gd name="connsiteY87" fmla="*/ 920496 h 4517136"/>
                  <a:gd name="connsiteX88" fmla="*/ 926592 w 4194048"/>
                  <a:gd name="connsiteY88" fmla="*/ 926592 h 4517136"/>
                  <a:gd name="connsiteX89" fmla="*/ 829056 w 4194048"/>
                  <a:gd name="connsiteY89" fmla="*/ 914400 h 4517136"/>
                  <a:gd name="connsiteX90" fmla="*/ 755904 w 4194048"/>
                  <a:gd name="connsiteY90" fmla="*/ 877824 h 4517136"/>
                  <a:gd name="connsiteX91" fmla="*/ 731520 w 4194048"/>
                  <a:gd name="connsiteY91" fmla="*/ 902208 h 4517136"/>
                  <a:gd name="connsiteX92" fmla="*/ 713232 w 4194048"/>
                  <a:gd name="connsiteY92" fmla="*/ 932688 h 4517136"/>
                  <a:gd name="connsiteX93" fmla="*/ 694944 w 4194048"/>
                  <a:gd name="connsiteY93" fmla="*/ 932688 h 4517136"/>
                  <a:gd name="connsiteX94" fmla="*/ 640080 w 4194048"/>
                  <a:gd name="connsiteY94" fmla="*/ 926592 h 4517136"/>
                  <a:gd name="connsiteX95" fmla="*/ 597408 w 4194048"/>
                  <a:gd name="connsiteY95" fmla="*/ 1005840 h 4517136"/>
                  <a:gd name="connsiteX96" fmla="*/ 609600 w 4194048"/>
                  <a:gd name="connsiteY96" fmla="*/ 1054608 h 4517136"/>
                  <a:gd name="connsiteX97" fmla="*/ 658368 w 4194048"/>
                  <a:gd name="connsiteY97" fmla="*/ 1103376 h 4517136"/>
                  <a:gd name="connsiteX98" fmla="*/ 670560 w 4194048"/>
                  <a:gd name="connsiteY98" fmla="*/ 1176528 h 4517136"/>
                  <a:gd name="connsiteX99" fmla="*/ 670560 w 4194048"/>
                  <a:gd name="connsiteY99" fmla="*/ 1176528 h 4517136"/>
                  <a:gd name="connsiteX100" fmla="*/ 591312 w 4194048"/>
                  <a:gd name="connsiteY100" fmla="*/ 1225296 h 4517136"/>
                  <a:gd name="connsiteX101" fmla="*/ 505968 w 4194048"/>
                  <a:gd name="connsiteY101" fmla="*/ 1213104 h 4517136"/>
                  <a:gd name="connsiteX102" fmla="*/ 420624 w 4194048"/>
                  <a:gd name="connsiteY102" fmla="*/ 1176528 h 4517136"/>
                  <a:gd name="connsiteX103" fmla="*/ 390144 w 4194048"/>
                  <a:gd name="connsiteY103" fmla="*/ 1194816 h 4517136"/>
                  <a:gd name="connsiteX104" fmla="*/ 371856 w 4194048"/>
                  <a:gd name="connsiteY104" fmla="*/ 1255776 h 4517136"/>
                  <a:gd name="connsiteX105" fmla="*/ 329184 w 4194048"/>
                  <a:gd name="connsiteY105" fmla="*/ 1292352 h 4517136"/>
                  <a:gd name="connsiteX106" fmla="*/ 201168 w 4194048"/>
                  <a:gd name="connsiteY106" fmla="*/ 1304544 h 4517136"/>
                  <a:gd name="connsiteX107" fmla="*/ 188976 w 4194048"/>
                  <a:gd name="connsiteY107" fmla="*/ 1335024 h 4517136"/>
                  <a:gd name="connsiteX108" fmla="*/ 213360 w 4194048"/>
                  <a:gd name="connsiteY108" fmla="*/ 1402080 h 4517136"/>
                  <a:gd name="connsiteX109" fmla="*/ 207264 w 4194048"/>
                  <a:gd name="connsiteY109" fmla="*/ 1463040 h 4517136"/>
                  <a:gd name="connsiteX110" fmla="*/ 97536 w 4194048"/>
                  <a:gd name="connsiteY110" fmla="*/ 1493520 h 4517136"/>
                  <a:gd name="connsiteX111" fmla="*/ 36576 w 4194048"/>
                  <a:gd name="connsiteY111" fmla="*/ 1524000 h 4517136"/>
                  <a:gd name="connsiteX112" fmla="*/ 0 w 4194048"/>
                  <a:gd name="connsiteY112" fmla="*/ 1548384 h 4517136"/>
                  <a:gd name="connsiteX113" fmla="*/ 91440 w 4194048"/>
                  <a:gd name="connsiteY113" fmla="*/ 1591056 h 4517136"/>
                  <a:gd name="connsiteX114" fmla="*/ 170688 w 4194048"/>
                  <a:gd name="connsiteY114" fmla="*/ 1615440 h 4517136"/>
                  <a:gd name="connsiteX115" fmla="*/ 195072 w 4194048"/>
                  <a:gd name="connsiteY115" fmla="*/ 1658112 h 4517136"/>
                  <a:gd name="connsiteX116" fmla="*/ 231648 w 4194048"/>
                  <a:gd name="connsiteY116" fmla="*/ 1700784 h 4517136"/>
                  <a:gd name="connsiteX117" fmla="*/ 268224 w 4194048"/>
                  <a:gd name="connsiteY117" fmla="*/ 1755648 h 4517136"/>
                  <a:gd name="connsiteX118" fmla="*/ 237744 w 4194048"/>
                  <a:gd name="connsiteY118" fmla="*/ 1810512 h 4517136"/>
                  <a:gd name="connsiteX119" fmla="*/ 188976 w 4194048"/>
                  <a:gd name="connsiteY119" fmla="*/ 1840992 h 4517136"/>
                  <a:gd name="connsiteX120" fmla="*/ 207264 w 4194048"/>
                  <a:gd name="connsiteY120" fmla="*/ 1901952 h 4517136"/>
                  <a:gd name="connsiteX121" fmla="*/ 213360 w 4194048"/>
                  <a:gd name="connsiteY121" fmla="*/ 2011680 h 4517136"/>
                  <a:gd name="connsiteX122" fmla="*/ 207264 w 4194048"/>
                  <a:gd name="connsiteY122" fmla="*/ 2090928 h 4517136"/>
                  <a:gd name="connsiteX123" fmla="*/ 188976 w 4194048"/>
                  <a:gd name="connsiteY123" fmla="*/ 2139696 h 4517136"/>
                  <a:gd name="connsiteX124" fmla="*/ 219456 w 4194048"/>
                  <a:gd name="connsiteY124" fmla="*/ 2206752 h 4517136"/>
                  <a:gd name="connsiteX125" fmla="*/ 213360 w 4194048"/>
                  <a:gd name="connsiteY125" fmla="*/ 2273808 h 4517136"/>
                  <a:gd name="connsiteX126" fmla="*/ 146304 w 4194048"/>
                  <a:gd name="connsiteY126" fmla="*/ 2316480 h 4517136"/>
                  <a:gd name="connsiteX127" fmla="*/ 121920 w 4194048"/>
                  <a:gd name="connsiteY127" fmla="*/ 2353056 h 4517136"/>
                  <a:gd name="connsiteX128" fmla="*/ 115824 w 4194048"/>
                  <a:gd name="connsiteY128" fmla="*/ 2432304 h 4517136"/>
                  <a:gd name="connsiteX129" fmla="*/ 152400 w 4194048"/>
                  <a:gd name="connsiteY129" fmla="*/ 2456688 h 4517136"/>
                  <a:gd name="connsiteX130" fmla="*/ 176784 w 4194048"/>
                  <a:gd name="connsiteY130" fmla="*/ 2414016 h 4517136"/>
                  <a:gd name="connsiteX131" fmla="*/ 249936 w 4194048"/>
                  <a:gd name="connsiteY131" fmla="*/ 2426208 h 4517136"/>
                  <a:gd name="connsiteX132" fmla="*/ 365760 w 4194048"/>
                  <a:gd name="connsiteY132" fmla="*/ 2517648 h 4517136"/>
                  <a:gd name="connsiteX133" fmla="*/ 420624 w 4194048"/>
                  <a:gd name="connsiteY133" fmla="*/ 2511552 h 4517136"/>
                  <a:gd name="connsiteX134" fmla="*/ 493776 w 4194048"/>
                  <a:gd name="connsiteY134" fmla="*/ 2487168 h 4517136"/>
                  <a:gd name="connsiteX135" fmla="*/ 548640 w 4194048"/>
                  <a:gd name="connsiteY135" fmla="*/ 2474976 h 4517136"/>
                  <a:gd name="connsiteX136" fmla="*/ 579120 w 4194048"/>
                  <a:gd name="connsiteY136" fmla="*/ 2535936 h 4517136"/>
                  <a:gd name="connsiteX137" fmla="*/ 591312 w 4194048"/>
                  <a:gd name="connsiteY137" fmla="*/ 2602992 h 4517136"/>
                  <a:gd name="connsiteX138" fmla="*/ 633984 w 4194048"/>
                  <a:gd name="connsiteY138" fmla="*/ 2657856 h 4517136"/>
                  <a:gd name="connsiteX139" fmla="*/ 640080 w 4194048"/>
                  <a:gd name="connsiteY139" fmla="*/ 2724912 h 4517136"/>
                  <a:gd name="connsiteX140" fmla="*/ 591312 w 4194048"/>
                  <a:gd name="connsiteY140" fmla="*/ 2737104 h 4517136"/>
                  <a:gd name="connsiteX141" fmla="*/ 499872 w 4194048"/>
                  <a:gd name="connsiteY141" fmla="*/ 2718816 h 4517136"/>
                  <a:gd name="connsiteX142" fmla="*/ 475488 w 4194048"/>
                  <a:gd name="connsiteY142" fmla="*/ 2761488 h 4517136"/>
                  <a:gd name="connsiteX143" fmla="*/ 475488 w 4194048"/>
                  <a:gd name="connsiteY143" fmla="*/ 2761488 h 4517136"/>
                  <a:gd name="connsiteX144" fmla="*/ 493776 w 4194048"/>
                  <a:gd name="connsiteY144" fmla="*/ 2871216 h 4517136"/>
                  <a:gd name="connsiteX145" fmla="*/ 469392 w 4194048"/>
                  <a:gd name="connsiteY145" fmla="*/ 2926080 h 4517136"/>
                  <a:gd name="connsiteX146" fmla="*/ 402336 w 4194048"/>
                  <a:gd name="connsiteY146" fmla="*/ 2962656 h 4517136"/>
                  <a:gd name="connsiteX147" fmla="*/ 390144 w 4194048"/>
                  <a:gd name="connsiteY147" fmla="*/ 3054096 h 4517136"/>
                  <a:gd name="connsiteX148" fmla="*/ 347472 w 4194048"/>
                  <a:gd name="connsiteY148" fmla="*/ 3145536 h 4517136"/>
                  <a:gd name="connsiteX149" fmla="*/ 298704 w 4194048"/>
                  <a:gd name="connsiteY149" fmla="*/ 3176016 h 4517136"/>
                  <a:gd name="connsiteX150" fmla="*/ 249936 w 4194048"/>
                  <a:gd name="connsiteY150" fmla="*/ 3169920 h 4517136"/>
                  <a:gd name="connsiteX151" fmla="*/ 329184 w 4194048"/>
                  <a:gd name="connsiteY151" fmla="*/ 3291840 h 4517136"/>
                  <a:gd name="connsiteX152" fmla="*/ 359664 w 4194048"/>
                  <a:gd name="connsiteY152" fmla="*/ 3407664 h 4517136"/>
                  <a:gd name="connsiteX153" fmla="*/ 359664 w 4194048"/>
                  <a:gd name="connsiteY153" fmla="*/ 3444240 h 4517136"/>
                  <a:gd name="connsiteX154" fmla="*/ 334518 w 4194048"/>
                  <a:gd name="connsiteY154" fmla="*/ 3502533 h 4517136"/>
                  <a:gd name="connsiteX155" fmla="*/ 371856 w 4194048"/>
                  <a:gd name="connsiteY155" fmla="*/ 3596640 h 4517136"/>
                  <a:gd name="connsiteX156" fmla="*/ 432816 w 4194048"/>
                  <a:gd name="connsiteY156" fmla="*/ 3633216 h 4517136"/>
                  <a:gd name="connsiteX157" fmla="*/ 619887 w 4194048"/>
                  <a:gd name="connsiteY157" fmla="*/ 3681603 h 4517136"/>
                  <a:gd name="connsiteX158" fmla="*/ 769239 w 4194048"/>
                  <a:gd name="connsiteY158" fmla="*/ 3738753 h 4517136"/>
                  <a:gd name="connsiteX159" fmla="*/ 841248 w 4194048"/>
                  <a:gd name="connsiteY159" fmla="*/ 3803904 h 4517136"/>
                  <a:gd name="connsiteX160" fmla="*/ 914400 w 4194048"/>
                  <a:gd name="connsiteY160" fmla="*/ 3919728 h 4517136"/>
                  <a:gd name="connsiteX161" fmla="*/ 1011936 w 4194048"/>
                  <a:gd name="connsiteY161" fmla="*/ 3992880 h 4517136"/>
                  <a:gd name="connsiteX162" fmla="*/ 1024128 w 4194048"/>
                  <a:gd name="connsiteY162" fmla="*/ 4041648 h 4517136"/>
                  <a:gd name="connsiteX163" fmla="*/ 1018032 w 4194048"/>
                  <a:gd name="connsiteY163" fmla="*/ 4126992 h 4517136"/>
                  <a:gd name="connsiteX164" fmla="*/ 999744 w 4194048"/>
                  <a:gd name="connsiteY164" fmla="*/ 4212336 h 4517136"/>
                  <a:gd name="connsiteX165" fmla="*/ 1054608 w 4194048"/>
                  <a:gd name="connsiteY165" fmla="*/ 4255008 h 4517136"/>
                  <a:gd name="connsiteX166" fmla="*/ 1133856 w 4194048"/>
                  <a:gd name="connsiteY166" fmla="*/ 4248912 h 4517136"/>
                  <a:gd name="connsiteX167" fmla="*/ 1200912 w 4194048"/>
                  <a:gd name="connsiteY167" fmla="*/ 4236720 h 4517136"/>
                  <a:gd name="connsiteX168" fmla="*/ 1298448 w 4194048"/>
                  <a:gd name="connsiteY168" fmla="*/ 4279392 h 4517136"/>
                  <a:gd name="connsiteX169" fmla="*/ 1365504 w 4194048"/>
                  <a:gd name="connsiteY169" fmla="*/ 4322064 h 4517136"/>
                  <a:gd name="connsiteX170" fmla="*/ 1365504 w 4194048"/>
                  <a:gd name="connsiteY170" fmla="*/ 4322064 h 4517136"/>
                  <a:gd name="connsiteX171" fmla="*/ 1400937 w 4194048"/>
                  <a:gd name="connsiteY171" fmla="*/ 4317492 h 4517136"/>
                  <a:gd name="connsiteX172" fmla="*/ 1402080 w 4194048"/>
                  <a:gd name="connsiteY172" fmla="*/ 4255008 h 4517136"/>
                  <a:gd name="connsiteX173" fmla="*/ 1341120 w 4194048"/>
                  <a:gd name="connsiteY173" fmla="*/ 4181856 h 4517136"/>
                  <a:gd name="connsiteX174" fmla="*/ 1310640 w 4194048"/>
                  <a:gd name="connsiteY174" fmla="*/ 4108704 h 4517136"/>
                  <a:gd name="connsiteX175" fmla="*/ 1316736 w 4194048"/>
                  <a:gd name="connsiteY175" fmla="*/ 4047744 h 4517136"/>
                  <a:gd name="connsiteX176" fmla="*/ 1377696 w 4194048"/>
                  <a:gd name="connsiteY176" fmla="*/ 4029456 h 4517136"/>
                  <a:gd name="connsiteX177" fmla="*/ 1432560 w 4194048"/>
                  <a:gd name="connsiteY177" fmla="*/ 4023360 h 4517136"/>
                  <a:gd name="connsiteX178" fmla="*/ 1438656 w 4194048"/>
                  <a:gd name="connsiteY178" fmla="*/ 3992880 h 4517136"/>
                  <a:gd name="connsiteX179" fmla="*/ 1389888 w 4194048"/>
                  <a:gd name="connsiteY179" fmla="*/ 3919728 h 4517136"/>
                  <a:gd name="connsiteX180" fmla="*/ 1377696 w 4194048"/>
                  <a:gd name="connsiteY180" fmla="*/ 3858768 h 4517136"/>
                  <a:gd name="connsiteX181" fmla="*/ 1463040 w 4194048"/>
                  <a:gd name="connsiteY181" fmla="*/ 3712464 h 4517136"/>
                  <a:gd name="connsiteX182" fmla="*/ 1444752 w 4194048"/>
                  <a:gd name="connsiteY182" fmla="*/ 3675888 h 4517136"/>
                  <a:gd name="connsiteX183" fmla="*/ 1395984 w 4194048"/>
                  <a:gd name="connsiteY183" fmla="*/ 3596640 h 4517136"/>
                  <a:gd name="connsiteX184" fmla="*/ 1416939 w 4194048"/>
                  <a:gd name="connsiteY184" fmla="*/ 3528060 h 4517136"/>
                  <a:gd name="connsiteX185" fmla="*/ 1437894 w 4194048"/>
                  <a:gd name="connsiteY185" fmla="*/ 3433572 h 4517136"/>
                  <a:gd name="connsiteX186" fmla="*/ 1491234 w 4194048"/>
                  <a:gd name="connsiteY186" fmla="*/ 3374517 h 4517136"/>
                  <a:gd name="connsiteX187" fmla="*/ 1536192 w 4194048"/>
                  <a:gd name="connsiteY187" fmla="*/ 3364992 h 4517136"/>
                  <a:gd name="connsiteX188" fmla="*/ 1603248 w 4194048"/>
                  <a:gd name="connsiteY188" fmla="*/ 3407664 h 4517136"/>
                  <a:gd name="connsiteX189" fmla="*/ 1633728 w 4194048"/>
                  <a:gd name="connsiteY189" fmla="*/ 3444240 h 4517136"/>
                  <a:gd name="connsiteX190" fmla="*/ 1694688 w 4194048"/>
                  <a:gd name="connsiteY190" fmla="*/ 3413760 h 4517136"/>
                  <a:gd name="connsiteX191" fmla="*/ 1719072 w 4194048"/>
                  <a:gd name="connsiteY191" fmla="*/ 3377184 h 4517136"/>
                  <a:gd name="connsiteX192" fmla="*/ 1706880 w 4194048"/>
                  <a:gd name="connsiteY192" fmla="*/ 3297936 h 4517136"/>
                  <a:gd name="connsiteX193" fmla="*/ 1706880 w 4194048"/>
                  <a:gd name="connsiteY193" fmla="*/ 3297936 h 4517136"/>
                  <a:gd name="connsiteX194" fmla="*/ 1706880 w 4194048"/>
                  <a:gd name="connsiteY194" fmla="*/ 3224784 h 4517136"/>
                  <a:gd name="connsiteX195" fmla="*/ 1767840 w 4194048"/>
                  <a:gd name="connsiteY195" fmla="*/ 3157728 h 4517136"/>
                  <a:gd name="connsiteX196" fmla="*/ 1865376 w 4194048"/>
                  <a:gd name="connsiteY196" fmla="*/ 3134868 h 4517136"/>
                  <a:gd name="connsiteX197" fmla="*/ 2083689 w 4194048"/>
                  <a:gd name="connsiteY197" fmla="*/ 3105150 h 4517136"/>
                  <a:gd name="connsiteX198" fmla="*/ 2176653 w 4194048"/>
                  <a:gd name="connsiteY198" fmla="*/ 3106293 h 4517136"/>
                  <a:gd name="connsiteX199" fmla="*/ 2249424 w 4194048"/>
                  <a:gd name="connsiteY199" fmla="*/ 3163824 h 4517136"/>
                  <a:gd name="connsiteX200" fmla="*/ 2292096 w 4194048"/>
                  <a:gd name="connsiteY200" fmla="*/ 3322320 h 4517136"/>
                  <a:gd name="connsiteX201" fmla="*/ 2310384 w 4194048"/>
                  <a:gd name="connsiteY201" fmla="*/ 3413760 h 4517136"/>
                  <a:gd name="connsiteX202" fmla="*/ 2334768 w 4194048"/>
                  <a:gd name="connsiteY202" fmla="*/ 3493008 h 4517136"/>
                  <a:gd name="connsiteX203" fmla="*/ 2292096 w 4194048"/>
                  <a:gd name="connsiteY203" fmla="*/ 3614928 h 4517136"/>
                  <a:gd name="connsiteX204" fmla="*/ 2237232 w 4194048"/>
                  <a:gd name="connsiteY204" fmla="*/ 3621024 h 4517136"/>
                  <a:gd name="connsiteX205" fmla="*/ 2182368 w 4194048"/>
                  <a:gd name="connsiteY205" fmla="*/ 3694176 h 4517136"/>
                  <a:gd name="connsiteX206" fmla="*/ 2231136 w 4194048"/>
                  <a:gd name="connsiteY206" fmla="*/ 3749040 h 4517136"/>
                  <a:gd name="connsiteX207" fmla="*/ 2200656 w 4194048"/>
                  <a:gd name="connsiteY207" fmla="*/ 3816096 h 4517136"/>
                  <a:gd name="connsiteX208" fmla="*/ 2157984 w 4194048"/>
                  <a:gd name="connsiteY208" fmla="*/ 3822192 h 4517136"/>
                  <a:gd name="connsiteX209" fmla="*/ 2109216 w 4194048"/>
                  <a:gd name="connsiteY209" fmla="*/ 3938016 h 4517136"/>
                  <a:gd name="connsiteX210" fmla="*/ 2090928 w 4194048"/>
                  <a:gd name="connsiteY210" fmla="*/ 4035552 h 4517136"/>
                  <a:gd name="connsiteX211" fmla="*/ 2048256 w 4194048"/>
                  <a:gd name="connsiteY211" fmla="*/ 4059936 h 4517136"/>
                  <a:gd name="connsiteX212" fmla="*/ 1969008 w 4194048"/>
                  <a:gd name="connsiteY212" fmla="*/ 4084320 h 4517136"/>
                  <a:gd name="connsiteX213" fmla="*/ 1914144 w 4194048"/>
                  <a:gd name="connsiteY213" fmla="*/ 4066032 h 4517136"/>
                  <a:gd name="connsiteX214" fmla="*/ 1877568 w 4194048"/>
                  <a:gd name="connsiteY214" fmla="*/ 4023360 h 4517136"/>
                  <a:gd name="connsiteX215" fmla="*/ 1877568 w 4194048"/>
                  <a:gd name="connsiteY215" fmla="*/ 4023360 h 4517136"/>
                  <a:gd name="connsiteX216" fmla="*/ 1786890 w 4194048"/>
                  <a:gd name="connsiteY216" fmla="*/ 4049268 h 4517136"/>
                  <a:gd name="connsiteX217" fmla="*/ 1792224 w 4194048"/>
                  <a:gd name="connsiteY217" fmla="*/ 4126992 h 4517136"/>
                  <a:gd name="connsiteX218" fmla="*/ 1822704 w 4194048"/>
                  <a:gd name="connsiteY218" fmla="*/ 4200144 h 4517136"/>
                  <a:gd name="connsiteX219" fmla="*/ 1834896 w 4194048"/>
                  <a:gd name="connsiteY219" fmla="*/ 4297680 h 4517136"/>
                  <a:gd name="connsiteX220" fmla="*/ 1840992 w 4194048"/>
                  <a:gd name="connsiteY220" fmla="*/ 4395216 h 4517136"/>
                  <a:gd name="connsiteX221" fmla="*/ 1956816 w 4194048"/>
                  <a:gd name="connsiteY221" fmla="*/ 4468368 h 4517136"/>
                  <a:gd name="connsiteX222" fmla="*/ 2087118 w 4194048"/>
                  <a:gd name="connsiteY222" fmla="*/ 4415028 h 4517136"/>
                  <a:gd name="connsiteX223" fmla="*/ 2133600 w 4194048"/>
                  <a:gd name="connsiteY223" fmla="*/ 4425696 h 4517136"/>
                  <a:gd name="connsiteX224" fmla="*/ 2249424 w 4194048"/>
                  <a:gd name="connsiteY224" fmla="*/ 4492752 h 4517136"/>
                  <a:gd name="connsiteX225" fmla="*/ 2334768 w 4194048"/>
                  <a:gd name="connsiteY225" fmla="*/ 4517136 h 4517136"/>
                  <a:gd name="connsiteX226" fmla="*/ 2383536 w 4194048"/>
                  <a:gd name="connsiteY226" fmla="*/ 4468368 h 4517136"/>
                  <a:gd name="connsiteX227" fmla="*/ 2493264 w 4194048"/>
                  <a:gd name="connsiteY227" fmla="*/ 4468368 h 4517136"/>
                  <a:gd name="connsiteX228" fmla="*/ 2541651 w 4194048"/>
                  <a:gd name="connsiteY228" fmla="*/ 4327017 h 4517136"/>
                  <a:gd name="connsiteX229" fmla="*/ 2602992 w 4194048"/>
                  <a:gd name="connsiteY229" fmla="*/ 4296156 h 4517136"/>
                  <a:gd name="connsiteX230" fmla="*/ 2723388 w 4194048"/>
                  <a:gd name="connsiteY230" fmla="*/ 4338066 h 4517136"/>
                  <a:gd name="connsiteX231" fmla="*/ 2821686 w 4194048"/>
                  <a:gd name="connsiteY231" fmla="*/ 4377690 h 4517136"/>
                  <a:gd name="connsiteX232" fmla="*/ 2893314 w 4194048"/>
                  <a:gd name="connsiteY232" fmla="*/ 4306824 h 4517136"/>
                  <a:gd name="connsiteX233" fmla="*/ 2962656 w 4194048"/>
                  <a:gd name="connsiteY233" fmla="*/ 4291584 h 4517136"/>
                  <a:gd name="connsiteX234" fmla="*/ 3011424 w 4194048"/>
                  <a:gd name="connsiteY234" fmla="*/ 4297680 h 4517136"/>
                  <a:gd name="connsiteX235" fmla="*/ 2993136 w 4194048"/>
                  <a:gd name="connsiteY235" fmla="*/ 4267200 h 4517136"/>
                  <a:gd name="connsiteX236" fmla="*/ 2944368 w 4194048"/>
                  <a:gd name="connsiteY236" fmla="*/ 4212336 h 4517136"/>
                  <a:gd name="connsiteX237" fmla="*/ 2962656 w 4194048"/>
                  <a:gd name="connsiteY237" fmla="*/ 4169664 h 4517136"/>
                  <a:gd name="connsiteX238" fmla="*/ 3090672 w 4194048"/>
                  <a:gd name="connsiteY238" fmla="*/ 4120896 h 4517136"/>
                  <a:gd name="connsiteX239" fmla="*/ 3176016 w 4194048"/>
                  <a:gd name="connsiteY239" fmla="*/ 4066032 h 4517136"/>
                  <a:gd name="connsiteX240" fmla="*/ 3261360 w 4194048"/>
                  <a:gd name="connsiteY240" fmla="*/ 4072128 h 4517136"/>
                  <a:gd name="connsiteX241" fmla="*/ 3407664 w 4194048"/>
                  <a:gd name="connsiteY241" fmla="*/ 4090416 h 4517136"/>
                  <a:gd name="connsiteX242" fmla="*/ 3486912 w 4194048"/>
                  <a:gd name="connsiteY242" fmla="*/ 4139184 h 4517136"/>
                  <a:gd name="connsiteX243" fmla="*/ 3480816 w 4194048"/>
                  <a:gd name="connsiteY243" fmla="*/ 4206240 h 4517136"/>
                  <a:gd name="connsiteX244" fmla="*/ 3480816 w 4194048"/>
                  <a:gd name="connsiteY244" fmla="*/ 4206240 h 4517136"/>
                  <a:gd name="connsiteX245" fmla="*/ 3488817 w 4194048"/>
                  <a:gd name="connsiteY245" fmla="*/ 4254627 h 4517136"/>
                  <a:gd name="connsiteX246" fmla="*/ 3553968 w 4194048"/>
                  <a:gd name="connsiteY246" fmla="*/ 4236720 h 4517136"/>
                  <a:gd name="connsiteX247" fmla="*/ 3645408 w 4194048"/>
                  <a:gd name="connsiteY247" fmla="*/ 4194048 h 4517136"/>
                  <a:gd name="connsiteX248" fmla="*/ 3718560 w 4194048"/>
                  <a:gd name="connsiteY248" fmla="*/ 4187952 h 4517136"/>
                  <a:gd name="connsiteX249" fmla="*/ 3835908 w 4194048"/>
                  <a:gd name="connsiteY249" fmla="*/ 4246245 h 4517136"/>
                  <a:gd name="connsiteX250" fmla="*/ 3895344 w 4194048"/>
                  <a:gd name="connsiteY250" fmla="*/ 4267200 h 4517136"/>
                  <a:gd name="connsiteX251" fmla="*/ 3913632 w 4194048"/>
                  <a:gd name="connsiteY251" fmla="*/ 4261104 h 4517136"/>
                  <a:gd name="connsiteX252" fmla="*/ 3913632 w 4194048"/>
                  <a:gd name="connsiteY252" fmla="*/ 4200144 h 4517136"/>
                  <a:gd name="connsiteX253" fmla="*/ 3968496 w 4194048"/>
                  <a:gd name="connsiteY253" fmla="*/ 4120896 h 4517136"/>
                  <a:gd name="connsiteX254" fmla="*/ 3980688 w 4194048"/>
                  <a:gd name="connsiteY254" fmla="*/ 4035552 h 4517136"/>
                  <a:gd name="connsiteX255" fmla="*/ 4023360 w 4194048"/>
                  <a:gd name="connsiteY255" fmla="*/ 3889248 h 4517136"/>
                  <a:gd name="connsiteX256" fmla="*/ 4059936 w 4194048"/>
                  <a:gd name="connsiteY256" fmla="*/ 3694176 h 4517136"/>
                  <a:gd name="connsiteX257" fmla="*/ 4102608 w 4194048"/>
                  <a:gd name="connsiteY257" fmla="*/ 3456432 h 4517136"/>
                  <a:gd name="connsiteX258" fmla="*/ 4145280 w 4194048"/>
                  <a:gd name="connsiteY258" fmla="*/ 3304032 h 4517136"/>
                  <a:gd name="connsiteX259" fmla="*/ 4175760 w 4194048"/>
                  <a:gd name="connsiteY259" fmla="*/ 3194304 h 4517136"/>
                  <a:gd name="connsiteX260" fmla="*/ 4194048 w 4194048"/>
                  <a:gd name="connsiteY260" fmla="*/ 3133344 h 4517136"/>
                  <a:gd name="connsiteX261" fmla="*/ 4175760 w 4194048"/>
                  <a:gd name="connsiteY261" fmla="*/ 3035808 h 4517136"/>
                  <a:gd name="connsiteX262" fmla="*/ 4163568 w 4194048"/>
                  <a:gd name="connsiteY262" fmla="*/ 2956560 h 4517136"/>
                  <a:gd name="connsiteX263" fmla="*/ 4139184 w 4194048"/>
                  <a:gd name="connsiteY263" fmla="*/ 2913888 h 4517136"/>
                  <a:gd name="connsiteX264" fmla="*/ 4096512 w 4194048"/>
                  <a:gd name="connsiteY264" fmla="*/ 2944368 h 4517136"/>
                  <a:gd name="connsiteX265" fmla="*/ 4059936 w 4194048"/>
                  <a:gd name="connsiteY265" fmla="*/ 3048000 h 4517136"/>
                  <a:gd name="connsiteX266" fmla="*/ 3998976 w 4194048"/>
                  <a:gd name="connsiteY266" fmla="*/ 3127248 h 4517136"/>
                  <a:gd name="connsiteX267" fmla="*/ 3925824 w 4194048"/>
                  <a:gd name="connsiteY267" fmla="*/ 3182112 h 4517136"/>
                  <a:gd name="connsiteX268" fmla="*/ 3858768 w 4194048"/>
                  <a:gd name="connsiteY268" fmla="*/ 3182112 h 4517136"/>
                  <a:gd name="connsiteX269" fmla="*/ 3822192 w 4194048"/>
                  <a:gd name="connsiteY269" fmla="*/ 3102864 h 4517136"/>
                  <a:gd name="connsiteX270" fmla="*/ 3834384 w 4194048"/>
                  <a:gd name="connsiteY270" fmla="*/ 2999232 h 4517136"/>
                  <a:gd name="connsiteX271" fmla="*/ 3852672 w 4194048"/>
                  <a:gd name="connsiteY271" fmla="*/ 2901696 h 4517136"/>
                  <a:gd name="connsiteX272" fmla="*/ 3779520 w 4194048"/>
                  <a:gd name="connsiteY272" fmla="*/ 2761488 h 4517136"/>
                  <a:gd name="connsiteX273" fmla="*/ 3718560 w 4194048"/>
                  <a:gd name="connsiteY273" fmla="*/ 2627376 h 4517136"/>
                  <a:gd name="connsiteX274" fmla="*/ 3742944 w 4194048"/>
                  <a:gd name="connsiteY274" fmla="*/ 2542032 h 4517136"/>
                  <a:gd name="connsiteX275" fmla="*/ 3742944 w 4194048"/>
                  <a:gd name="connsiteY275" fmla="*/ 2468880 h 4517136"/>
                  <a:gd name="connsiteX276" fmla="*/ 3725799 w 4194048"/>
                  <a:gd name="connsiteY276" fmla="*/ 2240661 h 4517136"/>
                  <a:gd name="connsiteX277" fmla="*/ 3749421 w 4194048"/>
                  <a:gd name="connsiteY277" fmla="*/ 2169033 h 4517136"/>
                  <a:gd name="connsiteX278" fmla="*/ 3834003 w 4194048"/>
                  <a:gd name="connsiteY278" fmla="*/ 2026539 h 4517136"/>
                  <a:gd name="connsiteX279" fmla="*/ 3879342 w 4194048"/>
                  <a:gd name="connsiteY279" fmla="*/ 1925574 h 4517136"/>
                  <a:gd name="connsiteX280" fmla="*/ 3880104 w 4194048"/>
                  <a:gd name="connsiteY280" fmla="*/ 1745361 h 4517136"/>
                  <a:gd name="connsiteX281" fmla="*/ 3895344 w 4194048"/>
                  <a:gd name="connsiteY281" fmla="*/ 1627632 h 4517136"/>
                  <a:gd name="connsiteX0" fmla="*/ 3895344 w 4194048"/>
                  <a:gd name="connsiteY0" fmla="*/ 1627632 h 4517136"/>
                  <a:gd name="connsiteX1" fmla="*/ 3858768 w 4194048"/>
                  <a:gd name="connsiteY1" fmla="*/ 1548384 h 4517136"/>
                  <a:gd name="connsiteX2" fmla="*/ 3852672 w 4194048"/>
                  <a:gd name="connsiteY2" fmla="*/ 1487424 h 4517136"/>
                  <a:gd name="connsiteX3" fmla="*/ 3828288 w 4194048"/>
                  <a:gd name="connsiteY3" fmla="*/ 1438656 h 4517136"/>
                  <a:gd name="connsiteX4" fmla="*/ 3785616 w 4194048"/>
                  <a:gd name="connsiteY4" fmla="*/ 1408176 h 4517136"/>
                  <a:gd name="connsiteX5" fmla="*/ 3749040 w 4194048"/>
                  <a:gd name="connsiteY5" fmla="*/ 1395984 h 4517136"/>
                  <a:gd name="connsiteX6" fmla="*/ 3706368 w 4194048"/>
                  <a:gd name="connsiteY6" fmla="*/ 1426464 h 4517136"/>
                  <a:gd name="connsiteX7" fmla="*/ 3706368 w 4194048"/>
                  <a:gd name="connsiteY7" fmla="*/ 1426464 h 4517136"/>
                  <a:gd name="connsiteX8" fmla="*/ 3535680 w 4194048"/>
                  <a:gd name="connsiteY8" fmla="*/ 1365504 h 4517136"/>
                  <a:gd name="connsiteX9" fmla="*/ 3499104 w 4194048"/>
                  <a:gd name="connsiteY9" fmla="*/ 1322832 h 4517136"/>
                  <a:gd name="connsiteX10" fmla="*/ 3511296 w 4194048"/>
                  <a:gd name="connsiteY10" fmla="*/ 1255776 h 4517136"/>
                  <a:gd name="connsiteX11" fmla="*/ 3480816 w 4194048"/>
                  <a:gd name="connsiteY11" fmla="*/ 1158240 h 4517136"/>
                  <a:gd name="connsiteX12" fmla="*/ 3450336 w 4194048"/>
                  <a:gd name="connsiteY12" fmla="*/ 1085088 h 4517136"/>
                  <a:gd name="connsiteX13" fmla="*/ 3462528 w 4194048"/>
                  <a:gd name="connsiteY13" fmla="*/ 1011936 h 4517136"/>
                  <a:gd name="connsiteX14" fmla="*/ 3505200 w 4194048"/>
                  <a:gd name="connsiteY14" fmla="*/ 957072 h 4517136"/>
                  <a:gd name="connsiteX15" fmla="*/ 3517392 w 4194048"/>
                  <a:gd name="connsiteY15" fmla="*/ 920496 h 4517136"/>
                  <a:gd name="connsiteX16" fmla="*/ 3517392 w 4194048"/>
                  <a:gd name="connsiteY16" fmla="*/ 920496 h 4517136"/>
                  <a:gd name="connsiteX17" fmla="*/ 3499104 w 4194048"/>
                  <a:gd name="connsiteY17" fmla="*/ 865632 h 4517136"/>
                  <a:gd name="connsiteX18" fmla="*/ 3505200 w 4194048"/>
                  <a:gd name="connsiteY18" fmla="*/ 816864 h 4517136"/>
                  <a:gd name="connsiteX19" fmla="*/ 3486912 w 4194048"/>
                  <a:gd name="connsiteY19" fmla="*/ 786384 h 4517136"/>
                  <a:gd name="connsiteX20" fmla="*/ 3438144 w 4194048"/>
                  <a:gd name="connsiteY20" fmla="*/ 804672 h 4517136"/>
                  <a:gd name="connsiteX21" fmla="*/ 3389376 w 4194048"/>
                  <a:gd name="connsiteY21" fmla="*/ 816864 h 4517136"/>
                  <a:gd name="connsiteX22" fmla="*/ 3291840 w 4194048"/>
                  <a:gd name="connsiteY22" fmla="*/ 786384 h 4517136"/>
                  <a:gd name="connsiteX23" fmla="*/ 3230880 w 4194048"/>
                  <a:gd name="connsiteY23" fmla="*/ 737616 h 4517136"/>
                  <a:gd name="connsiteX24" fmla="*/ 3206496 w 4194048"/>
                  <a:gd name="connsiteY24" fmla="*/ 664464 h 4517136"/>
                  <a:gd name="connsiteX25" fmla="*/ 3133344 w 4194048"/>
                  <a:gd name="connsiteY25" fmla="*/ 615696 h 4517136"/>
                  <a:gd name="connsiteX26" fmla="*/ 3072384 w 4194048"/>
                  <a:gd name="connsiteY26" fmla="*/ 548640 h 4517136"/>
                  <a:gd name="connsiteX27" fmla="*/ 3035808 w 4194048"/>
                  <a:gd name="connsiteY27" fmla="*/ 420624 h 4517136"/>
                  <a:gd name="connsiteX28" fmla="*/ 3037332 w 4194048"/>
                  <a:gd name="connsiteY28" fmla="*/ 353568 h 4517136"/>
                  <a:gd name="connsiteX29" fmla="*/ 3076194 w 4194048"/>
                  <a:gd name="connsiteY29" fmla="*/ 283845 h 4517136"/>
                  <a:gd name="connsiteX30" fmla="*/ 3115056 w 4194048"/>
                  <a:gd name="connsiteY30" fmla="*/ 249936 h 4517136"/>
                  <a:gd name="connsiteX31" fmla="*/ 3139440 w 4194048"/>
                  <a:gd name="connsiteY31" fmla="*/ 243840 h 4517136"/>
                  <a:gd name="connsiteX32" fmla="*/ 3212592 w 4194048"/>
                  <a:gd name="connsiteY32" fmla="*/ 268224 h 4517136"/>
                  <a:gd name="connsiteX33" fmla="*/ 3267456 w 4194048"/>
                  <a:gd name="connsiteY33" fmla="*/ 249936 h 4517136"/>
                  <a:gd name="connsiteX34" fmla="*/ 3273552 w 4194048"/>
                  <a:gd name="connsiteY34" fmla="*/ 219456 h 4517136"/>
                  <a:gd name="connsiteX35" fmla="*/ 3163824 w 4194048"/>
                  <a:gd name="connsiteY35" fmla="*/ 170688 h 4517136"/>
                  <a:gd name="connsiteX36" fmla="*/ 3115056 w 4194048"/>
                  <a:gd name="connsiteY36" fmla="*/ 146304 h 4517136"/>
                  <a:gd name="connsiteX37" fmla="*/ 3072384 w 4194048"/>
                  <a:gd name="connsiteY37" fmla="*/ 158496 h 4517136"/>
                  <a:gd name="connsiteX38" fmla="*/ 3035808 w 4194048"/>
                  <a:gd name="connsiteY38" fmla="*/ 207264 h 4517136"/>
                  <a:gd name="connsiteX39" fmla="*/ 2980944 w 4194048"/>
                  <a:gd name="connsiteY39" fmla="*/ 207264 h 4517136"/>
                  <a:gd name="connsiteX40" fmla="*/ 2822448 w 4194048"/>
                  <a:gd name="connsiteY40" fmla="*/ 176784 h 4517136"/>
                  <a:gd name="connsiteX41" fmla="*/ 2761488 w 4194048"/>
                  <a:gd name="connsiteY41" fmla="*/ 170688 h 4517136"/>
                  <a:gd name="connsiteX42" fmla="*/ 2700528 w 4194048"/>
                  <a:gd name="connsiteY42" fmla="*/ 152400 h 4517136"/>
                  <a:gd name="connsiteX43" fmla="*/ 2688336 w 4194048"/>
                  <a:gd name="connsiteY43" fmla="*/ 140208 h 4517136"/>
                  <a:gd name="connsiteX44" fmla="*/ 2651760 w 4194048"/>
                  <a:gd name="connsiteY44" fmla="*/ 182880 h 4517136"/>
                  <a:gd name="connsiteX45" fmla="*/ 2633472 w 4194048"/>
                  <a:gd name="connsiteY45" fmla="*/ 188976 h 4517136"/>
                  <a:gd name="connsiteX46" fmla="*/ 2572512 w 4194048"/>
                  <a:gd name="connsiteY46" fmla="*/ 195072 h 4517136"/>
                  <a:gd name="connsiteX47" fmla="*/ 2554224 w 4194048"/>
                  <a:gd name="connsiteY47" fmla="*/ 140208 h 4517136"/>
                  <a:gd name="connsiteX48" fmla="*/ 2535936 w 4194048"/>
                  <a:gd name="connsiteY48" fmla="*/ 97536 h 4517136"/>
                  <a:gd name="connsiteX49" fmla="*/ 2493264 w 4194048"/>
                  <a:gd name="connsiteY49" fmla="*/ 73152 h 4517136"/>
                  <a:gd name="connsiteX50" fmla="*/ 2468880 w 4194048"/>
                  <a:gd name="connsiteY50" fmla="*/ 36576 h 4517136"/>
                  <a:gd name="connsiteX51" fmla="*/ 2456688 w 4194048"/>
                  <a:gd name="connsiteY51" fmla="*/ 0 h 4517136"/>
                  <a:gd name="connsiteX52" fmla="*/ 2426208 w 4194048"/>
                  <a:gd name="connsiteY52" fmla="*/ 0 h 4517136"/>
                  <a:gd name="connsiteX53" fmla="*/ 2292096 w 4194048"/>
                  <a:gd name="connsiteY53" fmla="*/ 30480 h 4517136"/>
                  <a:gd name="connsiteX54" fmla="*/ 2292096 w 4194048"/>
                  <a:gd name="connsiteY54" fmla="*/ 60960 h 4517136"/>
                  <a:gd name="connsiteX55" fmla="*/ 2316480 w 4194048"/>
                  <a:gd name="connsiteY55" fmla="*/ 109728 h 4517136"/>
                  <a:gd name="connsiteX56" fmla="*/ 2328672 w 4194048"/>
                  <a:gd name="connsiteY56" fmla="*/ 164592 h 4517136"/>
                  <a:gd name="connsiteX57" fmla="*/ 2298192 w 4194048"/>
                  <a:gd name="connsiteY57" fmla="*/ 243840 h 4517136"/>
                  <a:gd name="connsiteX58" fmla="*/ 2261616 w 4194048"/>
                  <a:gd name="connsiteY58" fmla="*/ 286512 h 4517136"/>
                  <a:gd name="connsiteX59" fmla="*/ 2206752 w 4194048"/>
                  <a:gd name="connsiteY59" fmla="*/ 292608 h 4517136"/>
                  <a:gd name="connsiteX60" fmla="*/ 2072640 w 4194048"/>
                  <a:gd name="connsiteY60" fmla="*/ 243840 h 4517136"/>
                  <a:gd name="connsiteX61" fmla="*/ 2042160 w 4194048"/>
                  <a:gd name="connsiteY61" fmla="*/ 237744 h 4517136"/>
                  <a:gd name="connsiteX62" fmla="*/ 1999488 w 4194048"/>
                  <a:gd name="connsiteY62" fmla="*/ 262128 h 4517136"/>
                  <a:gd name="connsiteX63" fmla="*/ 1944624 w 4194048"/>
                  <a:gd name="connsiteY63" fmla="*/ 262128 h 4517136"/>
                  <a:gd name="connsiteX64" fmla="*/ 1908048 w 4194048"/>
                  <a:gd name="connsiteY64" fmla="*/ 316992 h 4517136"/>
                  <a:gd name="connsiteX65" fmla="*/ 1847088 w 4194048"/>
                  <a:gd name="connsiteY65" fmla="*/ 365760 h 4517136"/>
                  <a:gd name="connsiteX66" fmla="*/ 1749552 w 4194048"/>
                  <a:gd name="connsiteY66" fmla="*/ 414528 h 4517136"/>
                  <a:gd name="connsiteX67" fmla="*/ 1652016 w 4194048"/>
                  <a:gd name="connsiteY67" fmla="*/ 487680 h 4517136"/>
                  <a:gd name="connsiteX68" fmla="*/ 1578864 w 4194048"/>
                  <a:gd name="connsiteY68" fmla="*/ 530352 h 4517136"/>
                  <a:gd name="connsiteX69" fmla="*/ 1536192 w 4194048"/>
                  <a:gd name="connsiteY69" fmla="*/ 609600 h 4517136"/>
                  <a:gd name="connsiteX70" fmla="*/ 1524000 w 4194048"/>
                  <a:gd name="connsiteY70" fmla="*/ 672846 h 4517136"/>
                  <a:gd name="connsiteX71" fmla="*/ 1505712 w 4194048"/>
                  <a:gd name="connsiteY71" fmla="*/ 707517 h 4517136"/>
                  <a:gd name="connsiteX72" fmla="*/ 1536192 w 4194048"/>
                  <a:gd name="connsiteY72" fmla="*/ 731520 h 4517136"/>
                  <a:gd name="connsiteX73" fmla="*/ 1566672 w 4194048"/>
                  <a:gd name="connsiteY73" fmla="*/ 780288 h 4517136"/>
                  <a:gd name="connsiteX74" fmla="*/ 1554480 w 4194048"/>
                  <a:gd name="connsiteY74" fmla="*/ 847344 h 4517136"/>
                  <a:gd name="connsiteX75" fmla="*/ 1499616 w 4194048"/>
                  <a:gd name="connsiteY75" fmla="*/ 914400 h 4517136"/>
                  <a:gd name="connsiteX76" fmla="*/ 1420368 w 4194048"/>
                  <a:gd name="connsiteY76" fmla="*/ 950976 h 4517136"/>
                  <a:gd name="connsiteX77" fmla="*/ 1283970 w 4194048"/>
                  <a:gd name="connsiteY77" fmla="*/ 957834 h 4517136"/>
                  <a:gd name="connsiteX78" fmla="*/ 1207008 w 4194048"/>
                  <a:gd name="connsiteY78" fmla="*/ 963168 h 4517136"/>
                  <a:gd name="connsiteX79" fmla="*/ 1194816 w 4194048"/>
                  <a:gd name="connsiteY79" fmla="*/ 932688 h 4517136"/>
                  <a:gd name="connsiteX80" fmla="*/ 1200531 w 4194048"/>
                  <a:gd name="connsiteY80" fmla="*/ 877062 h 4517136"/>
                  <a:gd name="connsiteX81" fmla="*/ 1158240 w 4194048"/>
                  <a:gd name="connsiteY81" fmla="*/ 859536 h 4517136"/>
                  <a:gd name="connsiteX82" fmla="*/ 1103376 w 4194048"/>
                  <a:gd name="connsiteY82" fmla="*/ 822960 h 4517136"/>
                  <a:gd name="connsiteX83" fmla="*/ 1078992 w 4194048"/>
                  <a:gd name="connsiteY83" fmla="*/ 774192 h 4517136"/>
                  <a:gd name="connsiteX84" fmla="*/ 1030224 w 4194048"/>
                  <a:gd name="connsiteY84" fmla="*/ 780288 h 4517136"/>
                  <a:gd name="connsiteX85" fmla="*/ 999744 w 4194048"/>
                  <a:gd name="connsiteY85" fmla="*/ 822960 h 4517136"/>
                  <a:gd name="connsiteX86" fmla="*/ 987552 w 4194048"/>
                  <a:gd name="connsiteY86" fmla="*/ 871728 h 4517136"/>
                  <a:gd name="connsiteX87" fmla="*/ 969264 w 4194048"/>
                  <a:gd name="connsiteY87" fmla="*/ 920496 h 4517136"/>
                  <a:gd name="connsiteX88" fmla="*/ 926592 w 4194048"/>
                  <a:gd name="connsiteY88" fmla="*/ 926592 h 4517136"/>
                  <a:gd name="connsiteX89" fmla="*/ 829056 w 4194048"/>
                  <a:gd name="connsiteY89" fmla="*/ 914400 h 4517136"/>
                  <a:gd name="connsiteX90" fmla="*/ 755904 w 4194048"/>
                  <a:gd name="connsiteY90" fmla="*/ 877824 h 4517136"/>
                  <a:gd name="connsiteX91" fmla="*/ 731520 w 4194048"/>
                  <a:gd name="connsiteY91" fmla="*/ 902208 h 4517136"/>
                  <a:gd name="connsiteX92" fmla="*/ 713232 w 4194048"/>
                  <a:gd name="connsiteY92" fmla="*/ 932688 h 4517136"/>
                  <a:gd name="connsiteX93" fmla="*/ 694944 w 4194048"/>
                  <a:gd name="connsiteY93" fmla="*/ 932688 h 4517136"/>
                  <a:gd name="connsiteX94" fmla="*/ 640080 w 4194048"/>
                  <a:gd name="connsiteY94" fmla="*/ 926592 h 4517136"/>
                  <a:gd name="connsiteX95" fmla="*/ 597408 w 4194048"/>
                  <a:gd name="connsiteY95" fmla="*/ 1005840 h 4517136"/>
                  <a:gd name="connsiteX96" fmla="*/ 609600 w 4194048"/>
                  <a:gd name="connsiteY96" fmla="*/ 1054608 h 4517136"/>
                  <a:gd name="connsiteX97" fmla="*/ 658368 w 4194048"/>
                  <a:gd name="connsiteY97" fmla="*/ 1103376 h 4517136"/>
                  <a:gd name="connsiteX98" fmla="*/ 670560 w 4194048"/>
                  <a:gd name="connsiteY98" fmla="*/ 1176528 h 4517136"/>
                  <a:gd name="connsiteX99" fmla="*/ 670560 w 4194048"/>
                  <a:gd name="connsiteY99" fmla="*/ 1176528 h 4517136"/>
                  <a:gd name="connsiteX100" fmla="*/ 591312 w 4194048"/>
                  <a:gd name="connsiteY100" fmla="*/ 1225296 h 4517136"/>
                  <a:gd name="connsiteX101" fmla="*/ 505968 w 4194048"/>
                  <a:gd name="connsiteY101" fmla="*/ 1213104 h 4517136"/>
                  <a:gd name="connsiteX102" fmla="*/ 420624 w 4194048"/>
                  <a:gd name="connsiteY102" fmla="*/ 1176528 h 4517136"/>
                  <a:gd name="connsiteX103" fmla="*/ 390144 w 4194048"/>
                  <a:gd name="connsiteY103" fmla="*/ 1194816 h 4517136"/>
                  <a:gd name="connsiteX104" fmla="*/ 371856 w 4194048"/>
                  <a:gd name="connsiteY104" fmla="*/ 1255776 h 4517136"/>
                  <a:gd name="connsiteX105" fmla="*/ 329184 w 4194048"/>
                  <a:gd name="connsiteY105" fmla="*/ 1292352 h 4517136"/>
                  <a:gd name="connsiteX106" fmla="*/ 201168 w 4194048"/>
                  <a:gd name="connsiteY106" fmla="*/ 1304544 h 4517136"/>
                  <a:gd name="connsiteX107" fmla="*/ 188976 w 4194048"/>
                  <a:gd name="connsiteY107" fmla="*/ 1335024 h 4517136"/>
                  <a:gd name="connsiteX108" fmla="*/ 213360 w 4194048"/>
                  <a:gd name="connsiteY108" fmla="*/ 1402080 h 4517136"/>
                  <a:gd name="connsiteX109" fmla="*/ 207264 w 4194048"/>
                  <a:gd name="connsiteY109" fmla="*/ 1463040 h 4517136"/>
                  <a:gd name="connsiteX110" fmla="*/ 97536 w 4194048"/>
                  <a:gd name="connsiteY110" fmla="*/ 1493520 h 4517136"/>
                  <a:gd name="connsiteX111" fmla="*/ 36576 w 4194048"/>
                  <a:gd name="connsiteY111" fmla="*/ 1524000 h 4517136"/>
                  <a:gd name="connsiteX112" fmla="*/ 0 w 4194048"/>
                  <a:gd name="connsiteY112" fmla="*/ 1548384 h 4517136"/>
                  <a:gd name="connsiteX113" fmla="*/ 91440 w 4194048"/>
                  <a:gd name="connsiteY113" fmla="*/ 1591056 h 4517136"/>
                  <a:gd name="connsiteX114" fmla="*/ 170688 w 4194048"/>
                  <a:gd name="connsiteY114" fmla="*/ 1615440 h 4517136"/>
                  <a:gd name="connsiteX115" fmla="*/ 195072 w 4194048"/>
                  <a:gd name="connsiteY115" fmla="*/ 1658112 h 4517136"/>
                  <a:gd name="connsiteX116" fmla="*/ 231648 w 4194048"/>
                  <a:gd name="connsiteY116" fmla="*/ 1700784 h 4517136"/>
                  <a:gd name="connsiteX117" fmla="*/ 268224 w 4194048"/>
                  <a:gd name="connsiteY117" fmla="*/ 1755648 h 4517136"/>
                  <a:gd name="connsiteX118" fmla="*/ 237744 w 4194048"/>
                  <a:gd name="connsiteY118" fmla="*/ 1810512 h 4517136"/>
                  <a:gd name="connsiteX119" fmla="*/ 188976 w 4194048"/>
                  <a:gd name="connsiteY119" fmla="*/ 1840992 h 4517136"/>
                  <a:gd name="connsiteX120" fmla="*/ 207264 w 4194048"/>
                  <a:gd name="connsiteY120" fmla="*/ 1901952 h 4517136"/>
                  <a:gd name="connsiteX121" fmla="*/ 213360 w 4194048"/>
                  <a:gd name="connsiteY121" fmla="*/ 2011680 h 4517136"/>
                  <a:gd name="connsiteX122" fmla="*/ 207264 w 4194048"/>
                  <a:gd name="connsiteY122" fmla="*/ 2090928 h 4517136"/>
                  <a:gd name="connsiteX123" fmla="*/ 188976 w 4194048"/>
                  <a:gd name="connsiteY123" fmla="*/ 2139696 h 4517136"/>
                  <a:gd name="connsiteX124" fmla="*/ 219456 w 4194048"/>
                  <a:gd name="connsiteY124" fmla="*/ 2206752 h 4517136"/>
                  <a:gd name="connsiteX125" fmla="*/ 213360 w 4194048"/>
                  <a:gd name="connsiteY125" fmla="*/ 2273808 h 4517136"/>
                  <a:gd name="connsiteX126" fmla="*/ 146304 w 4194048"/>
                  <a:gd name="connsiteY126" fmla="*/ 2316480 h 4517136"/>
                  <a:gd name="connsiteX127" fmla="*/ 121920 w 4194048"/>
                  <a:gd name="connsiteY127" fmla="*/ 2353056 h 4517136"/>
                  <a:gd name="connsiteX128" fmla="*/ 115824 w 4194048"/>
                  <a:gd name="connsiteY128" fmla="*/ 2432304 h 4517136"/>
                  <a:gd name="connsiteX129" fmla="*/ 152400 w 4194048"/>
                  <a:gd name="connsiteY129" fmla="*/ 2456688 h 4517136"/>
                  <a:gd name="connsiteX130" fmla="*/ 176784 w 4194048"/>
                  <a:gd name="connsiteY130" fmla="*/ 2414016 h 4517136"/>
                  <a:gd name="connsiteX131" fmla="*/ 249936 w 4194048"/>
                  <a:gd name="connsiteY131" fmla="*/ 2426208 h 4517136"/>
                  <a:gd name="connsiteX132" fmla="*/ 365760 w 4194048"/>
                  <a:gd name="connsiteY132" fmla="*/ 2517648 h 4517136"/>
                  <a:gd name="connsiteX133" fmla="*/ 420624 w 4194048"/>
                  <a:gd name="connsiteY133" fmla="*/ 2511552 h 4517136"/>
                  <a:gd name="connsiteX134" fmla="*/ 493776 w 4194048"/>
                  <a:gd name="connsiteY134" fmla="*/ 2487168 h 4517136"/>
                  <a:gd name="connsiteX135" fmla="*/ 548640 w 4194048"/>
                  <a:gd name="connsiteY135" fmla="*/ 2474976 h 4517136"/>
                  <a:gd name="connsiteX136" fmla="*/ 579120 w 4194048"/>
                  <a:gd name="connsiteY136" fmla="*/ 2535936 h 4517136"/>
                  <a:gd name="connsiteX137" fmla="*/ 591312 w 4194048"/>
                  <a:gd name="connsiteY137" fmla="*/ 2602992 h 4517136"/>
                  <a:gd name="connsiteX138" fmla="*/ 633984 w 4194048"/>
                  <a:gd name="connsiteY138" fmla="*/ 2657856 h 4517136"/>
                  <a:gd name="connsiteX139" fmla="*/ 640080 w 4194048"/>
                  <a:gd name="connsiteY139" fmla="*/ 2724912 h 4517136"/>
                  <a:gd name="connsiteX140" fmla="*/ 591312 w 4194048"/>
                  <a:gd name="connsiteY140" fmla="*/ 2737104 h 4517136"/>
                  <a:gd name="connsiteX141" fmla="*/ 499872 w 4194048"/>
                  <a:gd name="connsiteY141" fmla="*/ 2718816 h 4517136"/>
                  <a:gd name="connsiteX142" fmla="*/ 475488 w 4194048"/>
                  <a:gd name="connsiteY142" fmla="*/ 2761488 h 4517136"/>
                  <a:gd name="connsiteX143" fmla="*/ 493776 w 4194048"/>
                  <a:gd name="connsiteY143" fmla="*/ 2871216 h 4517136"/>
                  <a:gd name="connsiteX144" fmla="*/ 469392 w 4194048"/>
                  <a:gd name="connsiteY144" fmla="*/ 2926080 h 4517136"/>
                  <a:gd name="connsiteX145" fmla="*/ 402336 w 4194048"/>
                  <a:gd name="connsiteY145" fmla="*/ 2962656 h 4517136"/>
                  <a:gd name="connsiteX146" fmla="*/ 390144 w 4194048"/>
                  <a:gd name="connsiteY146" fmla="*/ 3054096 h 4517136"/>
                  <a:gd name="connsiteX147" fmla="*/ 347472 w 4194048"/>
                  <a:gd name="connsiteY147" fmla="*/ 3145536 h 4517136"/>
                  <a:gd name="connsiteX148" fmla="*/ 298704 w 4194048"/>
                  <a:gd name="connsiteY148" fmla="*/ 3176016 h 4517136"/>
                  <a:gd name="connsiteX149" fmla="*/ 249936 w 4194048"/>
                  <a:gd name="connsiteY149" fmla="*/ 3169920 h 4517136"/>
                  <a:gd name="connsiteX150" fmla="*/ 329184 w 4194048"/>
                  <a:gd name="connsiteY150" fmla="*/ 3291840 h 4517136"/>
                  <a:gd name="connsiteX151" fmla="*/ 359664 w 4194048"/>
                  <a:gd name="connsiteY151" fmla="*/ 3407664 h 4517136"/>
                  <a:gd name="connsiteX152" fmla="*/ 359664 w 4194048"/>
                  <a:gd name="connsiteY152" fmla="*/ 3444240 h 4517136"/>
                  <a:gd name="connsiteX153" fmla="*/ 334518 w 4194048"/>
                  <a:gd name="connsiteY153" fmla="*/ 3502533 h 4517136"/>
                  <a:gd name="connsiteX154" fmla="*/ 371856 w 4194048"/>
                  <a:gd name="connsiteY154" fmla="*/ 3596640 h 4517136"/>
                  <a:gd name="connsiteX155" fmla="*/ 432816 w 4194048"/>
                  <a:gd name="connsiteY155" fmla="*/ 3633216 h 4517136"/>
                  <a:gd name="connsiteX156" fmla="*/ 619887 w 4194048"/>
                  <a:gd name="connsiteY156" fmla="*/ 3681603 h 4517136"/>
                  <a:gd name="connsiteX157" fmla="*/ 769239 w 4194048"/>
                  <a:gd name="connsiteY157" fmla="*/ 3738753 h 4517136"/>
                  <a:gd name="connsiteX158" fmla="*/ 841248 w 4194048"/>
                  <a:gd name="connsiteY158" fmla="*/ 3803904 h 4517136"/>
                  <a:gd name="connsiteX159" fmla="*/ 914400 w 4194048"/>
                  <a:gd name="connsiteY159" fmla="*/ 3919728 h 4517136"/>
                  <a:gd name="connsiteX160" fmla="*/ 1011936 w 4194048"/>
                  <a:gd name="connsiteY160" fmla="*/ 3992880 h 4517136"/>
                  <a:gd name="connsiteX161" fmla="*/ 1024128 w 4194048"/>
                  <a:gd name="connsiteY161" fmla="*/ 4041648 h 4517136"/>
                  <a:gd name="connsiteX162" fmla="*/ 1018032 w 4194048"/>
                  <a:gd name="connsiteY162" fmla="*/ 4126992 h 4517136"/>
                  <a:gd name="connsiteX163" fmla="*/ 999744 w 4194048"/>
                  <a:gd name="connsiteY163" fmla="*/ 4212336 h 4517136"/>
                  <a:gd name="connsiteX164" fmla="*/ 1054608 w 4194048"/>
                  <a:gd name="connsiteY164" fmla="*/ 4255008 h 4517136"/>
                  <a:gd name="connsiteX165" fmla="*/ 1133856 w 4194048"/>
                  <a:gd name="connsiteY165" fmla="*/ 4248912 h 4517136"/>
                  <a:gd name="connsiteX166" fmla="*/ 1200912 w 4194048"/>
                  <a:gd name="connsiteY166" fmla="*/ 4236720 h 4517136"/>
                  <a:gd name="connsiteX167" fmla="*/ 1298448 w 4194048"/>
                  <a:gd name="connsiteY167" fmla="*/ 4279392 h 4517136"/>
                  <a:gd name="connsiteX168" fmla="*/ 1365504 w 4194048"/>
                  <a:gd name="connsiteY168" fmla="*/ 4322064 h 4517136"/>
                  <a:gd name="connsiteX169" fmla="*/ 1365504 w 4194048"/>
                  <a:gd name="connsiteY169" fmla="*/ 4322064 h 4517136"/>
                  <a:gd name="connsiteX170" fmla="*/ 1400937 w 4194048"/>
                  <a:gd name="connsiteY170" fmla="*/ 4317492 h 4517136"/>
                  <a:gd name="connsiteX171" fmla="*/ 1402080 w 4194048"/>
                  <a:gd name="connsiteY171" fmla="*/ 4255008 h 4517136"/>
                  <a:gd name="connsiteX172" fmla="*/ 1341120 w 4194048"/>
                  <a:gd name="connsiteY172" fmla="*/ 4181856 h 4517136"/>
                  <a:gd name="connsiteX173" fmla="*/ 1310640 w 4194048"/>
                  <a:gd name="connsiteY173" fmla="*/ 4108704 h 4517136"/>
                  <a:gd name="connsiteX174" fmla="*/ 1316736 w 4194048"/>
                  <a:gd name="connsiteY174" fmla="*/ 4047744 h 4517136"/>
                  <a:gd name="connsiteX175" fmla="*/ 1377696 w 4194048"/>
                  <a:gd name="connsiteY175" fmla="*/ 4029456 h 4517136"/>
                  <a:gd name="connsiteX176" fmla="*/ 1432560 w 4194048"/>
                  <a:gd name="connsiteY176" fmla="*/ 4023360 h 4517136"/>
                  <a:gd name="connsiteX177" fmla="*/ 1438656 w 4194048"/>
                  <a:gd name="connsiteY177" fmla="*/ 3992880 h 4517136"/>
                  <a:gd name="connsiteX178" fmla="*/ 1389888 w 4194048"/>
                  <a:gd name="connsiteY178" fmla="*/ 3919728 h 4517136"/>
                  <a:gd name="connsiteX179" fmla="*/ 1377696 w 4194048"/>
                  <a:gd name="connsiteY179" fmla="*/ 3858768 h 4517136"/>
                  <a:gd name="connsiteX180" fmla="*/ 1463040 w 4194048"/>
                  <a:gd name="connsiteY180" fmla="*/ 3712464 h 4517136"/>
                  <a:gd name="connsiteX181" fmla="*/ 1444752 w 4194048"/>
                  <a:gd name="connsiteY181" fmla="*/ 3675888 h 4517136"/>
                  <a:gd name="connsiteX182" fmla="*/ 1395984 w 4194048"/>
                  <a:gd name="connsiteY182" fmla="*/ 3596640 h 4517136"/>
                  <a:gd name="connsiteX183" fmla="*/ 1416939 w 4194048"/>
                  <a:gd name="connsiteY183" fmla="*/ 3528060 h 4517136"/>
                  <a:gd name="connsiteX184" fmla="*/ 1437894 w 4194048"/>
                  <a:gd name="connsiteY184" fmla="*/ 3433572 h 4517136"/>
                  <a:gd name="connsiteX185" fmla="*/ 1491234 w 4194048"/>
                  <a:gd name="connsiteY185" fmla="*/ 3374517 h 4517136"/>
                  <a:gd name="connsiteX186" fmla="*/ 1536192 w 4194048"/>
                  <a:gd name="connsiteY186" fmla="*/ 3364992 h 4517136"/>
                  <a:gd name="connsiteX187" fmla="*/ 1603248 w 4194048"/>
                  <a:gd name="connsiteY187" fmla="*/ 3407664 h 4517136"/>
                  <a:gd name="connsiteX188" fmla="*/ 1633728 w 4194048"/>
                  <a:gd name="connsiteY188" fmla="*/ 3444240 h 4517136"/>
                  <a:gd name="connsiteX189" fmla="*/ 1694688 w 4194048"/>
                  <a:gd name="connsiteY189" fmla="*/ 3413760 h 4517136"/>
                  <a:gd name="connsiteX190" fmla="*/ 1719072 w 4194048"/>
                  <a:gd name="connsiteY190" fmla="*/ 3377184 h 4517136"/>
                  <a:gd name="connsiteX191" fmla="*/ 1706880 w 4194048"/>
                  <a:gd name="connsiteY191" fmla="*/ 3297936 h 4517136"/>
                  <a:gd name="connsiteX192" fmla="*/ 1706880 w 4194048"/>
                  <a:gd name="connsiteY192" fmla="*/ 3297936 h 4517136"/>
                  <a:gd name="connsiteX193" fmla="*/ 1706880 w 4194048"/>
                  <a:gd name="connsiteY193" fmla="*/ 3224784 h 4517136"/>
                  <a:gd name="connsiteX194" fmla="*/ 1767840 w 4194048"/>
                  <a:gd name="connsiteY194" fmla="*/ 3157728 h 4517136"/>
                  <a:gd name="connsiteX195" fmla="*/ 1865376 w 4194048"/>
                  <a:gd name="connsiteY195" fmla="*/ 3134868 h 4517136"/>
                  <a:gd name="connsiteX196" fmla="*/ 2083689 w 4194048"/>
                  <a:gd name="connsiteY196" fmla="*/ 3105150 h 4517136"/>
                  <a:gd name="connsiteX197" fmla="*/ 2176653 w 4194048"/>
                  <a:gd name="connsiteY197" fmla="*/ 3106293 h 4517136"/>
                  <a:gd name="connsiteX198" fmla="*/ 2249424 w 4194048"/>
                  <a:gd name="connsiteY198" fmla="*/ 3163824 h 4517136"/>
                  <a:gd name="connsiteX199" fmla="*/ 2292096 w 4194048"/>
                  <a:gd name="connsiteY199" fmla="*/ 3322320 h 4517136"/>
                  <a:gd name="connsiteX200" fmla="*/ 2310384 w 4194048"/>
                  <a:gd name="connsiteY200" fmla="*/ 3413760 h 4517136"/>
                  <a:gd name="connsiteX201" fmla="*/ 2334768 w 4194048"/>
                  <a:gd name="connsiteY201" fmla="*/ 3493008 h 4517136"/>
                  <a:gd name="connsiteX202" fmla="*/ 2292096 w 4194048"/>
                  <a:gd name="connsiteY202" fmla="*/ 3614928 h 4517136"/>
                  <a:gd name="connsiteX203" fmla="*/ 2237232 w 4194048"/>
                  <a:gd name="connsiteY203" fmla="*/ 3621024 h 4517136"/>
                  <a:gd name="connsiteX204" fmla="*/ 2182368 w 4194048"/>
                  <a:gd name="connsiteY204" fmla="*/ 3694176 h 4517136"/>
                  <a:gd name="connsiteX205" fmla="*/ 2231136 w 4194048"/>
                  <a:gd name="connsiteY205" fmla="*/ 3749040 h 4517136"/>
                  <a:gd name="connsiteX206" fmla="*/ 2200656 w 4194048"/>
                  <a:gd name="connsiteY206" fmla="*/ 3816096 h 4517136"/>
                  <a:gd name="connsiteX207" fmla="*/ 2157984 w 4194048"/>
                  <a:gd name="connsiteY207" fmla="*/ 3822192 h 4517136"/>
                  <a:gd name="connsiteX208" fmla="*/ 2109216 w 4194048"/>
                  <a:gd name="connsiteY208" fmla="*/ 3938016 h 4517136"/>
                  <a:gd name="connsiteX209" fmla="*/ 2090928 w 4194048"/>
                  <a:gd name="connsiteY209" fmla="*/ 4035552 h 4517136"/>
                  <a:gd name="connsiteX210" fmla="*/ 2048256 w 4194048"/>
                  <a:gd name="connsiteY210" fmla="*/ 4059936 h 4517136"/>
                  <a:gd name="connsiteX211" fmla="*/ 1969008 w 4194048"/>
                  <a:gd name="connsiteY211" fmla="*/ 4084320 h 4517136"/>
                  <a:gd name="connsiteX212" fmla="*/ 1914144 w 4194048"/>
                  <a:gd name="connsiteY212" fmla="*/ 4066032 h 4517136"/>
                  <a:gd name="connsiteX213" fmla="*/ 1877568 w 4194048"/>
                  <a:gd name="connsiteY213" fmla="*/ 4023360 h 4517136"/>
                  <a:gd name="connsiteX214" fmla="*/ 1877568 w 4194048"/>
                  <a:gd name="connsiteY214" fmla="*/ 4023360 h 4517136"/>
                  <a:gd name="connsiteX215" fmla="*/ 1786890 w 4194048"/>
                  <a:gd name="connsiteY215" fmla="*/ 4049268 h 4517136"/>
                  <a:gd name="connsiteX216" fmla="*/ 1792224 w 4194048"/>
                  <a:gd name="connsiteY216" fmla="*/ 4126992 h 4517136"/>
                  <a:gd name="connsiteX217" fmla="*/ 1822704 w 4194048"/>
                  <a:gd name="connsiteY217" fmla="*/ 4200144 h 4517136"/>
                  <a:gd name="connsiteX218" fmla="*/ 1834896 w 4194048"/>
                  <a:gd name="connsiteY218" fmla="*/ 4297680 h 4517136"/>
                  <a:gd name="connsiteX219" fmla="*/ 1840992 w 4194048"/>
                  <a:gd name="connsiteY219" fmla="*/ 4395216 h 4517136"/>
                  <a:gd name="connsiteX220" fmla="*/ 1956816 w 4194048"/>
                  <a:gd name="connsiteY220" fmla="*/ 4468368 h 4517136"/>
                  <a:gd name="connsiteX221" fmla="*/ 2087118 w 4194048"/>
                  <a:gd name="connsiteY221" fmla="*/ 4415028 h 4517136"/>
                  <a:gd name="connsiteX222" fmla="*/ 2133600 w 4194048"/>
                  <a:gd name="connsiteY222" fmla="*/ 4425696 h 4517136"/>
                  <a:gd name="connsiteX223" fmla="*/ 2249424 w 4194048"/>
                  <a:gd name="connsiteY223" fmla="*/ 4492752 h 4517136"/>
                  <a:gd name="connsiteX224" fmla="*/ 2334768 w 4194048"/>
                  <a:gd name="connsiteY224" fmla="*/ 4517136 h 4517136"/>
                  <a:gd name="connsiteX225" fmla="*/ 2383536 w 4194048"/>
                  <a:gd name="connsiteY225" fmla="*/ 4468368 h 4517136"/>
                  <a:gd name="connsiteX226" fmla="*/ 2493264 w 4194048"/>
                  <a:gd name="connsiteY226" fmla="*/ 4468368 h 4517136"/>
                  <a:gd name="connsiteX227" fmla="*/ 2541651 w 4194048"/>
                  <a:gd name="connsiteY227" fmla="*/ 4327017 h 4517136"/>
                  <a:gd name="connsiteX228" fmla="*/ 2602992 w 4194048"/>
                  <a:gd name="connsiteY228" fmla="*/ 4296156 h 4517136"/>
                  <a:gd name="connsiteX229" fmla="*/ 2723388 w 4194048"/>
                  <a:gd name="connsiteY229" fmla="*/ 4338066 h 4517136"/>
                  <a:gd name="connsiteX230" fmla="*/ 2821686 w 4194048"/>
                  <a:gd name="connsiteY230" fmla="*/ 4377690 h 4517136"/>
                  <a:gd name="connsiteX231" fmla="*/ 2893314 w 4194048"/>
                  <a:gd name="connsiteY231" fmla="*/ 4306824 h 4517136"/>
                  <a:gd name="connsiteX232" fmla="*/ 2962656 w 4194048"/>
                  <a:gd name="connsiteY232" fmla="*/ 4291584 h 4517136"/>
                  <a:gd name="connsiteX233" fmla="*/ 3011424 w 4194048"/>
                  <a:gd name="connsiteY233" fmla="*/ 4297680 h 4517136"/>
                  <a:gd name="connsiteX234" fmla="*/ 2993136 w 4194048"/>
                  <a:gd name="connsiteY234" fmla="*/ 4267200 h 4517136"/>
                  <a:gd name="connsiteX235" fmla="*/ 2944368 w 4194048"/>
                  <a:gd name="connsiteY235" fmla="*/ 4212336 h 4517136"/>
                  <a:gd name="connsiteX236" fmla="*/ 2962656 w 4194048"/>
                  <a:gd name="connsiteY236" fmla="*/ 4169664 h 4517136"/>
                  <a:gd name="connsiteX237" fmla="*/ 3090672 w 4194048"/>
                  <a:gd name="connsiteY237" fmla="*/ 4120896 h 4517136"/>
                  <a:gd name="connsiteX238" fmla="*/ 3176016 w 4194048"/>
                  <a:gd name="connsiteY238" fmla="*/ 4066032 h 4517136"/>
                  <a:gd name="connsiteX239" fmla="*/ 3261360 w 4194048"/>
                  <a:gd name="connsiteY239" fmla="*/ 4072128 h 4517136"/>
                  <a:gd name="connsiteX240" fmla="*/ 3407664 w 4194048"/>
                  <a:gd name="connsiteY240" fmla="*/ 4090416 h 4517136"/>
                  <a:gd name="connsiteX241" fmla="*/ 3486912 w 4194048"/>
                  <a:gd name="connsiteY241" fmla="*/ 4139184 h 4517136"/>
                  <a:gd name="connsiteX242" fmla="*/ 3480816 w 4194048"/>
                  <a:gd name="connsiteY242" fmla="*/ 4206240 h 4517136"/>
                  <a:gd name="connsiteX243" fmla="*/ 3480816 w 4194048"/>
                  <a:gd name="connsiteY243" fmla="*/ 4206240 h 4517136"/>
                  <a:gd name="connsiteX244" fmla="*/ 3488817 w 4194048"/>
                  <a:gd name="connsiteY244" fmla="*/ 4254627 h 4517136"/>
                  <a:gd name="connsiteX245" fmla="*/ 3553968 w 4194048"/>
                  <a:gd name="connsiteY245" fmla="*/ 4236720 h 4517136"/>
                  <a:gd name="connsiteX246" fmla="*/ 3645408 w 4194048"/>
                  <a:gd name="connsiteY246" fmla="*/ 4194048 h 4517136"/>
                  <a:gd name="connsiteX247" fmla="*/ 3718560 w 4194048"/>
                  <a:gd name="connsiteY247" fmla="*/ 4187952 h 4517136"/>
                  <a:gd name="connsiteX248" fmla="*/ 3835908 w 4194048"/>
                  <a:gd name="connsiteY248" fmla="*/ 4246245 h 4517136"/>
                  <a:gd name="connsiteX249" fmla="*/ 3895344 w 4194048"/>
                  <a:gd name="connsiteY249" fmla="*/ 4267200 h 4517136"/>
                  <a:gd name="connsiteX250" fmla="*/ 3913632 w 4194048"/>
                  <a:gd name="connsiteY250" fmla="*/ 4261104 h 4517136"/>
                  <a:gd name="connsiteX251" fmla="*/ 3913632 w 4194048"/>
                  <a:gd name="connsiteY251" fmla="*/ 4200144 h 4517136"/>
                  <a:gd name="connsiteX252" fmla="*/ 3968496 w 4194048"/>
                  <a:gd name="connsiteY252" fmla="*/ 4120896 h 4517136"/>
                  <a:gd name="connsiteX253" fmla="*/ 3980688 w 4194048"/>
                  <a:gd name="connsiteY253" fmla="*/ 4035552 h 4517136"/>
                  <a:gd name="connsiteX254" fmla="*/ 4023360 w 4194048"/>
                  <a:gd name="connsiteY254" fmla="*/ 3889248 h 4517136"/>
                  <a:gd name="connsiteX255" fmla="*/ 4059936 w 4194048"/>
                  <a:gd name="connsiteY255" fmla="*/ 3694176 h 4517136"/>
                  <a:gd name="connsiteX256" fmla="*/ 4102608 w 4194048"/>
                  <a:gd name="connsiteY256" fmla="*/ 3456432 h 4517136"/>
                  <a:gd name="connsiteX257" fmla="*/ 4145280 w 4194048"/>
                  <a:gd name="connsiteY257" fmla="*/ 3304032 h 4517136"/>
                  <a:gd name="connsiteX258" fmla="*/ 4175760 w 4194048"/>
                  <a:gd name="connsiteY258" fmla="*/ 3194304 h 4517136"/>
                  <a:gd name="connsiteX259" fmla="*/ 4194048 w 4194048"/>
                  <a:gd name="connsiteY259" fmla="*/ 3133344 h 4517136"/>
                  <a:gd name="connsiteX260" fmla="*/ 4175760 w 4194048"/>
                  <a:gd name="connsiteY260" fmla="*/ 3035808 h 4517136"/>
                  <a:gd name="connsiteX261" fmla="*/ 4163568 w 4194048"/>
                  <a:gd name="connsiteY261" fmla="*/ 2956560 h 4517136"/>
                  <a:gd name="connsiteX262" fmla="*/ 4139184 w 4194048"/>
                  <a:gd name="connsiteY262" fmla="*/ 2913888 h 4517136"/>
                  <a:gd name="connsiteX263" fmla="*/ 4096512 w 4194048"/>
                  <a:gd name="connsiteY263" fmla="*/ 2944368 h 4517136"/>
                  <a:gd name="connsiteX264" fmla="*/ 4059936 w 4194048"/>
                  <a:gd name="connsiteY264" fmla="*/ 3048000 h 4517136"/>
                  <a:gd name="connsiteX265" fmla="*/ 3998976 w 4194048"/>
                  <a:gd name="connsiteY265" fmla="*/ 3127248 h 4517136"/>
                  <a:gd name="connsiteX266" fmla="*/ 3925824 w 4194048"/>
                  <a:gd name="connsiteY266" fmla="*/ 3182112 h 4517136"/>
                  <a:gd name="connsiteX267" fmla="*/ 3858768 w 4194048"/>
                  <a:gd name="connsiteY267" fmla="*/ 3182112 h 4517136"/>
                  <a:gd name="connsiteX268" fmla="*/ 3822192 w 4194048"/>
                  <a:gd name="connsiteY268" fmla="*/ 3102864 h 4517136"/>
                  <a:gd name="connsiteX269" fmla="*/ 3834384 w 4194048"/>
                  <a:gd name="connsiteY269" fmla="*/ 2999232 h 4517136"/>
                  <a:gd name="connsiteX270" fmla="*/ 3852672 w 4194048"/>
                  <a:gd name="connsiteY270" fmla="*/ 2901696 h 4517136"/>
                  <a:gd name="connsiteX271" fmla="*/ 3779520 w 4194048"/>
                  <a:gd name="connsiteY271" fmla="*/ 2761488 h 4517136"/>
                  <a:gd name="connsiteX272" fmla="*/ 3718560 w 4194048"/>
                  <a:gd name="connsiteY272" fmla="*/ 2627376 h 4517136"/>
                  <a:gd name="connsiteX273" fmla="*/ 3742944 w 4194048"/>
                  <a:gd name="connsiteY273" fmla="*/ 2542032 h 4517136"/>
                  <a:gd name="connsiteX274" fmla="*/ 3742944 w 4194048"/>
                  <a:gd name="connsiteY274" fmla="*/ 2468880 h 4517136"/>
                  <a:gd name="connsiteX275" fmla="*/ 3725799 w 4194048"/>
                  <a:gd name="connsiteY275" fmla="*/ 2240661 h 4517136"/>
                  <a:gd name="connsiteX276" fmla="*/ 3749421 w 4194048"/>
                  <a:gd name="connsiteY276" fmla="*/ 2169033 h 4517136"/>
                  <a:gd name="connsiteX277" fmla="*/ 3834003 w 4194048"/>
                  <a:gd name="connsiteY277" fmla="*/ 2026539 h 4517136"/>
                  <a:gd name="connsiteX278" fmla="*/ 3879342 w 4194048"/>
                  <a:gd name="connsiteY278" fmla="*/ 1925574 h 4517136"/>
                  <a:gd name="connsiteX279" fmla="*/ 3880104 w 4194048"/>
                  <a:gd name="connsiteY279" fmla="*/ 1745361 h 4517136"/>
                  <a:gd name="connsiteX280" fmla="*/ 3895344 w 4194048"/>
                  <a:gd name="connsiteY280" fmla="*/ 1627632 h 4517136"/>
                  <a:gd name="connsiteX0" fmla="*/ 3895344 w 4194048"/>
                  <a:gd name="connsiteY0" fmla="*/ 1627632 h 4517136"/>
                  <a:gd name="connsiteX1" fmla="*/ 3858768 w 4194048"/>
                  <a:gd name="connsiteY1" fmla="*/ 1548384 h 4517136"/>
                  <a:gd name="connsiteX2" fmla="*/ 3852672 w 4194048"/>
                  <a:gd name="connsiteY2" fmla="*/ 1487424 h 4517136"/>
                  <a:gd name="connsiteX3" fmla="*/ 3828288 w 4194048"/>
                  <a:gd name="connsiteY3" fmla="*/ 1438656 h 4517136"/>
                  <a:gd name="connsiteX4" fmla="*/ 3785616 w 4194048"/>
                  <a:gd name="connsiteY4" fmla="*/ 1408176 h 4517136"/>
                  <a:gd name="connsiteX5" fmla="*/ 3749040 w 4194048"/>
                  <a:gd name="connsiteY5" fmla="*/ 1395984 h 4517136"/>
                  <a:gd name="connsiteX6" fmla="*/ 3706368 w 4194048"/>
                  <a:gd name="connsiteY6" fmla="*/ 1426464 h 4517136"/>
                  <a:gd name="connsiteX7" fmla="*/ 3706368 w 4194048"/>
                  <a:gd name="connsiteY7" fmla="*/ 1426464 h 4517136"/>
                  <a:gd name="connsiteX8" fmla="*/ 3535680 w 4194048"/>
                  <a:gd name="connsiteY8" fmla="*/ 1365504 h 4517136"/>
                  <a:gd name="connsiteX9" fmla="*/ 3499104 w 4194048"/>
                  <a:gd name="connsiteY9" fmla="*/ 1322832 h 4517136"/>
                  <a:gd name="connsiteX10" fmla="*/ 3511296 w 4194048"/>
                  <a:gd name="connsiteY10" fmla="*/ 1255776 h 4517136"/>
                  <a:gd name="connsiteX11" fmla="*/ 3480816 w 4194048"/>
                  <a:gd name="connsiteY11" fmla="*/ 1158240 h 4517136"/>
                  <a:gd name="connsiteX12" fmla="*/ 3450336 w 4194048"/>
                  <a:gd name="connsiteY12" fmla="*/ 1085088 h 4517136"/>
                  <a:gd name="connsiteX13" fmla="*/ 3462528 w 4194048"/>
                  <a:gd name="connsiteY13" fmla="*/ 1011936 h 4517136"/>
                  <a:gd name="connsiteX14" fmla="*/ 3505200 w 4194048"/>
                  <a:gd name="connsiteY14" fmla="*/ 957072 h 4517136"/>
                  <a:gd name="connsiteX15" fmla="*/ 3517392 w 4194048"/>
                  <a:gd name="connsiteY15" fmla="*/ 920496 h 4517136"/>
                  <a:gd name="connsiteX16" fmla="*/ 3517392 w 4194048"/>
                  <a:gd name="connsiteY16" fmla="*/ 920496 h 4517136"/>
                  <a:gd name="connsiteX17" fmla="*/ 3499104 w 4194048"/>
                  <a:gd name="connsiteY17" fmla="*/ 865632 h 4517136"/>
                  <a:gd name="connsiteX18" fmla="*/ 3505200 w 4194048"/>
                  <a:gd name="connsiteY18" fmla="*/ 816864 h 4517136"/>
                  <a:gd name="connsiteX19" fmla="*/ 3486912 w 4194048"/>
                  <a:gd name="connsiteY19" fmla="*/ 786384 h 4517136"/>
                  <a:gd name="connsiteX20" fmla="*/ 3438144 w 4194048"/>
                  <a:gd name="connsiteY20" fmla="*/ 804672 h 4517136"/>
                  <a:gd name="connsiteX21" fmla="*/ 3389376 w 4194048"/>
                  <a:gd name="connsiteY21" fmla="*/ 816864 h 4517136"/>
                  <a:gd name="connsiteX22" fmla="*/ 3291840 w 4194048"/>
                  <a:gd name="connsiteY22" fmla="*/ 786384 h 4517136"/>
                  <a:gd name="connsiteX23" fmla="*/ 3230880 w 4194048"/>
                  <a:gd name="connsiteY23" fmla="*/ 737616 h 4517136"/>
                  <a:gd name="connsiteX24" fmla="*/ 3206496 w 4194048"/>
                  <a:gd name="connsiteY24" fmla="*/ 664464 h 4517136"/>
                  <a:gd name="connsiteX25" fmla="*/ 3133344 w 4194048"/>
                  <a:gd name="connsiteY25" fmla="*/ 615696 h 4517136"/>
                  <a:gd name="connsiteX26" fmla="*/ 3072384 w 4194048"/>
                  <a:gd name="connsiteY26" fmla="*/ 548640 h 4517136"/>
                  <a:gd name="connsiteX27" fmla="*/ 3035808 w 4194048"/>
                  <a:gd name="connsiteY27" fmla="*/ 420624 h 4517136"/>
                  <a:gd name="connsiteX28" fmla="*/ 3037332 w 4194048"/>
                  <a:gd name="connsiteY28" fmla="*/ 353568 h 4517136"/>
                  <a:gd name="connsiteX29" fmla="*/ 3076194 w 4194048"/>
                  <a:gd name="connsiteY29" fmla="*/ 283845 h 4517136"/>
                  <a:gd name="connsiteX30" fmla="*/ 3115056 w 4194048"/>
                  <a:gd name="connsiteY30" fmla="*/ 249936 h 4517136"/>
                  <a:gd name="connsiteX31" fmla="*/ 3139440 w 4194048"/>
                  <a:gd name="connsiteY31" fmla="*/ 243840 h 4517136"/>
                  <a:gd name="connsiteX32" fmla="*/ 3212592 w 4194048"/>
                  <a:gd name="connsiteY32" fmla="*/ 268224 h 4517136"/>
                  <a:gd name="connsiteX33" fmla="*/ 3267456 w 4194048"/>
                  <a:gd name="connsiteY33" fmla="*/ 249936 h 4517136"/>
                  <a:gd name="connsiteX34" fmla="*/ 3273552 w 4194048"/>
                  <a:gd name="connsiteY34" fmla="*/ 219456 h 4517136"/>
                  <a:gd name="connsiteX35" fmla="*/ 3163824 w 4194048"/>
                  <a:gd name="connsiteY35" fmla="*/ 170688 h 4517136"/>
                  <a:gd name="connsiteX36" fmla="*/ 3115056 w 4194048"/>
                  <a:gd name="connsiteY36" fmla="*/ 146304 h 4517136"/>
                  <a:gd name="connsiteX37" fmla="*/ 3072384 w 4194048"/>
                  <a:gd name="connsiteY37" fmla="*/ 158496 h 4517136"/>
                  <a:gd name="connsiteX38" fmla="*/ 3035808 w 4194048"/>
                  <a:gd name="connsiteY38" fmla="*/ 207264 h 4517136"/>
                  <a:gd name="connsiteX39" fmla="*/ 2980944 w 4194048"/>
                  <a:gd name="connsiteY39" fmla="*/ 207264 h 4517136"/>
                  <a:gd name="connsiteX40" fmla="*/ 2822448 w 4194048"/>
                  <a:gd name="connsiteY40" fmla="*/ 176784 h 4517136"/>
                  <a:gd name="connsiteX41" fmla="*/ 2761488 w 4194048"/>
                  <a:gd name="connsiteY41" fmla="*/ 170688 h 4517136"/>
                  <a:gd name="connsiteX42" fmla="*/ 2700528 w 4194048"/>
                  <a:gd name="connsiteY42" fmla="*/ 152400 h 4517136"/>
                  <a:gd name="connsiteX43" fmla="*/ 2688336 w 4194048"/>
                  <a:gd name="connsiteY43" fmla="*/ 140208 h 4517136"/>
                  <a:gd name="connsiteX44" fmla="*/ 2651760 w 4194048"/>
                  <a:gd name="connsiteY44" fmla="*/ 182880 h 4517136"/>
                  <a:gd name="connsiteX45" fmla="*/ 2633472 w 4194048"/>
                  <a:gd name="connsiteY45" fmla="*/ 188976 h 4517136"/>
                  <a:gd name="connsiteX46" fmla="*/ 2572512 w 4194048"/>
                  <a:gd name="connsiteY46" fmla="*/ 195072 h 4517136"/>
                  <a:gd name="connsiteX47" fmla="*/ 2554224 w 4194048"/>
                  <a:gd name="connsiteY47" fmla="*/ 140208 h 4517136"/>
                  <a:gd name="connsiteX48" fmla="*/ 2535936 w 4194048"/>
                  <a:gd name="connsiteY48" fmla="*/ 97536 h 4517136"/>
                  <a:gd name="connsiteX49" fmla="*/ 2493264 w 4194048"/>
                  <a:gd name="connsiteY49" fmla="*/ 73152 h 4517136"/>
                  <a:gd name="connsiteX50" fmla="*/ 2468880 w 4194048"/>
                  <a:gd name="connsiteY50" fmla="*/ 36576 h 4517136"/>
                  <a:gd name="connsiteX51" fmla="*/ 2456688 w 4194048"/>
                  <a:gd name="connsiteY51" fmla="*/ 0 h 4517136"/>
                  <a:gd name="connsiteX52" fmla="*/ 2426208 w 4194048"/>
                  <a:gd name="connsiteY52" fmla="*/ 0 h 4517136"/>
                  <a:gd name="connsiteX53" fmla="*/ 2292096 w 4194048"/>
                  <a:gd name="connsiteY53" fmla="*/ 30480 h 4517136"/>
                  <a:gd name="connsiteX54" fmla="*/ 2292096 w 4194048"/>
                  <a:gd name="connsiteY54" fmla="*/ 60960 h 4517136"/>
                  <a:gd name="connsiteX55" fmla="*/ 2316480 w 4194048"/>
                  <a:gd name="connsiteY55" fmla="*/ 109728 h 4517136"/>
                  <a:gd name="connsiteX56" fmla="*/ 2328672 w 4194048"/>
                  <a:gd name="connsiteY56" fmla="*/ 164592 h 4517136"/>
                  <a:gd name="connsiteX57" fmla="*/ 2298192 w 4194048"/>
                  <a:gd name="connsiteY57" fmla="*/ 243840 h 4517136"/>
                  <a:gd name="connsiteX58" fmla="*/ 2261616 w 4194048"/>
                  <a:gd name="connsiteY58" fmla="*/ 286512 h 4517136"/>
                  <a:gd name="connsiteX59" fmla="*/ 2206752 w 4194048"/>
                  <a:gd name="connsiteY59" fmla="*/ 292608 h 4517136"/>
                  <a:gd name="connsiteX60" fmla="*/ 2072640 w 4194048"/>
                  <a:gd name="connsiteY60" fmla="*/ 243840 h 4517136"/>
                  <a:gd name="connsiteX61" fmla="*/ 2042160 w 4194048"/>
                  <a:gd name="connsiteY61" fmla="*/ 237744 h 4517136"/>
                  <a:gd name="connsiteX62" fmla="*/ 1999488 w 4194048"/>
                  <a:gd name="connsiteY62" fmla="*/ 262128 h 4517136"/>
                  <a:gd name="connsiteX63" fmla="*/ 1944624 w 4194048"/>
                  <a:gd name="connsiteY63" fmla="*/ 262128 h 4517136"/>
                  <a:gd name="connsiteX64" fmla="*/ 1908048 w 4194048"/>
                  <a:gd name="connsiteY64" fmla="*/ 316992 h 4517136"/>
                  <a:gd name="connsiteX65" fmla="*/ 1847088 w 4194048"/>
                  <a:gd name="connsiteY65" fmla="*/ 365760 h 4517136"/>
                  <a:gd name="connsiteX66" fmla="*/ 1749552 w 4194048"/>
                  <a:gd name="connsiteY66" fmla="*/ 414528 h 4517136"/>
                  <a:gd name="connsiteX67" fmla="*/ 1652016 w 4194048"/>
                  <a:gd name="connsiteY67" fmla="*/ 487680 h 4517136"/>
                  <a:gd name="connsiteX68" fmla="*/ 1578864 w 4194048"/>
                  <a:gd name="connsiteY68" fmla="*/ 530352 h 4517136"/>
                  <a:gd name="connsiteX69" fmla="*/ 1536192 w 4194048"/>
                  <a:gd name="connsiteY69" fmla="*/ 609600 h 4517136"/>
                  <a:gd name="connsiteX70" fmla="*/ 1524000 w 4194048"/>
                  <a:gd name="connsiteY70" fmla="*/ 672846 h 4517136"/>
                  <a:gd name="connsiteX71" fmla="*/ 1505712 w 4194048"/>
                  <a:gd name="connsiteY71" fmla="*/ 707517 h 4517136"/>
                  <a:gd name="connsiteX72" fmla="*/ 1536192 w 4194048"/>
                  <a:gd name="connsiteY72" fmla="*/ 731520 h 4517136"/>
                  <a:gd name="connsiteX73" fmla="*/ 1566672 w 4194048"/>
                  <a:gd name="connsiteY73" fmla="*/ 780288 h 4517136"/>
                  <a:gd name="connsiteX74" fmla="*/ 1554480 w 4194048"/>
                  <a:gd name="connsiteY74" fmla="*/ 847344 h 4517136"/>
                  <a:gd name="connsiteX75" fmla="*/ 1499616 w 4194048"/>
                  <a:gd name="connsiteY75" fmla="*/ 914400 h 4517136"/>
                  <a:gd name="connsiteX76" fmla="*/ 1420368 w 4194048"/>
                  <a:gd name="connsiteY76" fmla="*/ 950976 h 4517136"/>
                  <a:gd name="connsiteX77" fmla="*/ 1283970 w 4194048"/>
                  <a:gd name="connsiteY77" fmla="*/ 957834 h 4517136"/>
                  <a:gd name="connsiteX78" fmla="*/ 1207008 w 4194048"/>
                  <a:gd name="connsiteY78" fmla="*/ 963168 h 4517136"/>
                  <a:gd name="connsiteX79" fmla="*/ 1194816 w 4194048"/>
                  <a:gd name="connsiteY79" fmla="*/ 932688 h 4517136"/>
                  <a:gd name="connsiteX80" fmla="*/ 1200531 w 4194048"/>
                  <a:gd name="connsiteY80" fmla="*/ 877062 h 4517136"/>
                  <a:gd name="connsiteX81" fmla="*/ 1158240 w 4194048"/>
                  <a:gd name="connsiteY81" fmla="*/ 859536 h 4517136"/>
                  <a:gd name="connsiteX82" fmla="*/ 1103376 w 4194048"/>
                  <a:gd name="connsiteY82" fmla="*/ 822960 h 4517136"/>
                  <a:gd name="connsiteX83" fmla="*/ 1078992 w 4194048"/>
                  <a:gd name="connsiteY83" fmla="*/ 774192 h 4517136"/>
                  <a:gd name="connsiteX84" fmla="*/ 1030224 w 4194048"/>
                  <a:gd name="connsiteY84" fmla="*/ 780288 h 4517136"/>
                  <a:gd name="connsiteX85" fmla="*/ 999744 w 4194048"/>
                  <a:gd name="connsiteY85" fmla="*/ 822960 h 4517136"/>
                  <a:gd name="connsiteX86" fmla="*/ 987552 w 4194048"/>
                  <a:gd name="connsiteY86" fmla="*/ 871728 h 4517136"/>
                  <a:gd name="connsiteX87" fmla="*/ 969264 w 4194048"/>
                  <a:gd name="connsiteY87" fmla="*/ 920496 h 4517136"/>
                  <a:gd name="connsiteX88" fmla="*/ 926592 w 4194048"/>
                  <a:gd name="connsiteY88" fmla="*/ 926592 h 4517136"/>
                  <a:gd name="connsiteX89" fmla="*/ 829056 w 4194048"/>
                  <a:gd name="connsiteY89" fmla="*/ 914400 h 4517136"/>
                  <a:gd name="connsiteX90" fmla="*/ 755904 w 4194048"/>
                  <a:gd name="connsiteY90" fmla="*/ 877824 h 4517136"/>
                  <a:gd name="connsiteX91" fmla="*/ 731520 w 4194048"/>
                  <a:gd name="connsiteY91" fmla="*/ 902208 h 4517136"/>
                  <a:gd name="connsiteX92" fmla="*/ 713232 w 4194048"/>
                  <a:gd name="connsiteY92" fmla="*/ 932688 h 4517136"/>
                  <a:gd name="connsiteX93" fmla="*/ 694944 w 4194048"/>
                  <a:gd name="connsiteY93" fmla="*/ 932688 h 4517136"/>
                  <a:gd name="connsiteX94" fmla="*/ 640080 w 4194048"/>
                  <a:gd name="connsiteY94" fmla="*/ 926592 h 4517136"/>
                  <a:gd name="connsiteX95" fmla="*/ 597408 w 4194048"/>
                  <a:gd name="connsiteY95" fmla="*/ 1005840 h 4517136"/>
                  <a:gd name="connsiteX96" fmla="*/ 609600 w 4194048"/>
                  <a:gd name="connsiteY96" fmla="*/ 1054608 h 4517136"/>
                  <a:gd name="connsiteX97" fmla="*/ 658368 w 4194048"/>
                  <a:gd name="connsiteY97" fmla="*/ 1103376 h 4517136"/>
                  <a:gd name="connsiteX98" fmla="*/ 670560 w 4194048"/>
                  <a:gd name="connsiteY98" fmla="*/ 1176528 h 4517136"/>
                  <a:gd name="connsiteX99" fmla="*/ 670560 w 4194048"/>
                  <a:gd name="connsiteY99" fmla="*/ 1176528 h 4517136"/>
                  <a:gd name="connsiteX100" fmla="*/ 591312 w 4194048"/>
                  <a:gd name="connsiteY100" fmla="*/ 1225296 h 4517136"/>
                  <a:gd name="connsiteX101" fmla="*/ 505968 w 4194048"/>
                  <a:gd name="connsiteY101" fmla="*/ 1213104 h 4517136"/>
                  <a:gd name="connsiteX102" fmla="*/ 420624 w 4194048"/>
                  <a:gd name="connsiteY102" fmla="*/ 1176528 h 4517136"/>
                  <a:gd name="connsiteX103" fmla="*/ 390144 w 4194048"/>
                  <a:gd name="connsiteY103" fmla="*/ 1194816 h 4517136"/>
                  <a:gd name="connsiteX104" fmla="*/ 371856 w 4194048"/>
                  <a:gd name="connsiteY104" fmla="*/ 1255776 h 4517136"/>
                  <a:gd name="connsiteX105" fmla="*/ 329184 w 4194048"/>
                  <a:gd name="connsiteY105" fmla="*/ 1292352 h 4517136"/>
                  <a:gd name="connsiteX106" fmla="*/ 201168 w 4194048"/>
                  <a:gd name="connsiteY106" fmla="*/ 1304544 h 4517136"/>
                  <a:gd name="connsiteX107" fmla="*/ 188976 w 4194048"/>
                  <a:gd name="connsiteY107" fmla="*/ 1335024 h 4517136"/>
                  <a:gd name="connsiteX108" fmla="*/ 213360 w 4194048"/>
                  <a:gd name="connsiteY108" fmla="*/ 1402080 h 4517136"/>
                  <a:gd name="connsiteX109" fmla="*/ 207264 w 4194048"/>
                  <a:gd name="connsiteY109" fmla="*/ 1463040 h 4517136"/>
                  <a:gd name="connsiteX110" fmla="*/ 97536 w 4194048"/>
                  <a:gd name="connsiteY110" fmla="*/ 1493520 h 4517136"/>
                  <a:gd name="connsiteX111" fmla="*/ 36576 w 4194048"/>
                  <a:gd name="connsiteY111" fmla="*/ 1524000 h 4517136"/>
                  <a:gd name="connsiteX112" fmla="*/ 0 w 4194048"/>
                  <a:gd name="connsiteY112" fmla="*/ 1548384 h 4517136"/>
                  <a:gd name="connsiteX113" fmla="*/ 91440 w 4194048"/>
                  <a:gd name="connsiteY113" fmla="*/ 1591056 h 4517136"/>
                  <a:gd name="connsiteX114" fmla="*/ 170688 w 4194048"/>
                  <a:gd name="connsiteY114" fmla="*/ 1615440 h 4517136"/>
                  <a:gd name="connsiteX115" fmla="*/ 195072 w 4194048"/>
                  <a:gd name="connsiteY115" fmla="*/ 1658112 h 4517136"/>
                  <a:gd name="connsiteX116" fmla="*/ 231648 w 4194048"/>
                  <a:gd name="connsiteY116" fmla="*/ 1700784 h 4517136"/>
                  <a:gd name="connsiteX117" fmla="*/ 268224 w 4194048"/>
                  <a:gd name="connsiteY117" fmla="*/ 1755648 h 4517136"/>
                  <a:gd name="connsiteX118" fmla="*/ 237744 w 4194048"/>
                  <a:gd name="connsiteY118" fmla="*/ 1810512 h 4517136"/>
                  <a:gd name="connsiteX119" fmla="*/ 188976 w 4194048"/>
                  <a:gd name="connsiteY119" fmla="*/ 1840992 h 4517136"/>
                  <a:gd name="connsiteX120" fmla="*/ 207264 w 4194048"/>
                  <a:gd name="connsiteY120" fmla="*/ 1901952 h 4517136"/>
                  <a:gd name="connsiteX121" fmla="*/ 213360 w 4194048"/>
                  <a:gd name="connsiteY121" fmla="*/ 2011680 h 4517136"/>
                  <a:gd name="connsiteX122" fmla="*/ 207264 w 4194048"/>
                  <a:gd name="connsiteY122" fmla="*/ 2090928 h 4517136"/>
                  <a:gd name="connsiteX123" fmla="*/ 188976 w 4194048"/>
                  <a:gd name="connsiteY123" fmla="*/ 2139696 h 4517136"/>
                  <a:gd name="connsiteX124" fmla="*/ 219456 w 4194048"/>
                  <a:gd name="connsiteY124" fmla="*/ 2206752 h 4517136"/>
                  <a:gd name="connsiteX125" fmla="*/ 213360 w 4194048"/>
                  <a:gd name="connsiteY125" fmla="*/ 2273808 h 4517136"/>
                  <a:gd name="connsiteX126" fmla="*/ 146304 w 4194048"/>
                  <a:gd name="connsiteY126" fmla="*/ 2316480 h 4517136"/>
                  <a:gd name="connsiteX127" fmla="*/ 121920 w 4194048"/>
                  <a:gd name="connsiteY127" fmla="*/ 2353056 h 4517136"/>
                  <a:gd name="connsiteX128" fmla="*/ 115824 w 4194048"/>
                  <a:gd name="connsiteY128" fmla="*/ 2432304 h 4517136"/>
                  <a:gd name="connsiteX129" fmla="*/ 152400 w 4194048"/>
                  <a:gd name="connsiteY129" fmla="*/ 2456688 h 4517136"/>
                  <a:gd name="connsiteX130" fmla="*/ 176784 w 4194048"/>
                  <a:gd name="connsiteY130" fmla="*/ 2414016 h 4517136"/>
                  <a:gd name="connsiteX131" fmla="*/ 249936 w 4194048"/>
                  <a:gd name="connsiteY131" fmla="*/ 2426208 h 4517136"/>
                  <a:gd name="connsiteX132" fmla="*/ 365760 w 4194048"/>
                  <a:gd name="connsiteY132" fmla="*/ 2517648 h 4517136"/>
                  <a:gd name="connsiteX133" fmla="*/ 420624 w 4194048"/>
                  <a:gd name="connsiteY133" fmla="*/ 2511552 h 4517136"/>
                  <a:gd name="connsiteX134" fmla="*/ 493776 w 4194048"/>
                  <a:gd name="connsiteY134" fmla="*/ 2487168 h 4517136"/>
                  <a:gd name="connsiteX135" fmla="*/ 548640 w 4194048"/>
                  <a:gd name="connsiteY135" fmla="*/ 2474976 h 4517136"/>
                  <a:gd name="connsiteX136" fmla="*/ 579120 w 4194048"/>
                  <a:gd name="connsiteY136" fmla="*/ 2535936 h 4517136"/>
                  <a:gd name="connsiteX137" fmla="*/ 591312 w 4194048"/>
                  <a:gd name="connsiteY137" fmla="*/ 2602992 h 4517136"/>
                  <a:gd name="connsiteX138" fmla="*/ 633984 w 4194048"/>
                  <a:gd name="connsiteY138" fmla="*/ 2657856 h 4517136"/>
                  <a:gd name="connsiteX139" fmla="*/ 640080 w 4194048"/>
                  <a:gd name="connsiteY139" fmla="*/ 2724912 h 4517136"/>
                  <a:gd name="connsiteX140" fmla="*/ 591312 w 4194048"/>
                  <a:gd name="connsiteY140" fmla="*/ 2737104 h 4517136"/>
                  <a:gd name="connsiteX141" fmla="*/ 499872 w 4194048"/>
                  <a:gd name="connsiteY141" fmla="*/ 2718816 h 4517136"/>
                  <a:gd name="connsiteX142" fmla="*/ 446913 w 4194048"/>
                  <a:gd name="connsiteY142" fmla="*/ 2759583 h 4517136"/>
                  <a:gd name="connsiteX143" fmla="*/ 493776 w 4194048"/>
                  <a:gd name="connsiteY143" fmla="*/ 2871216 h 4517136"/>
                  <a:gd name="connsiteX144" fmla="*/ 469392 w 4194048"/>
                  <a:gd name="connsiteY144" fmla="*/ 2926080 h 4517136"/>
                  <a:gd name="connsiteX145" fmla="*/ 402336 w 4194048"/>
                  <a:gd name="connsiteY145" fmla="*/ 2962656 h 4517136"/>
                  <a:gd name="connsiteX146" fmla="*/ 390144 w 4194048"/>
                  <a:gd name="connsiteY146" fmla="*/ 3054096 h 4517136"/>
                  <a:gd name="connsiteX147" fmla="*/ 347472 w 4194048"/>
                  <a:gd name="connsiteY147" fmla="*/ 3145536 h 4517136"/>
                  <a:gd name="connsiteX148" fmla="*/ 298704 w 4194048"/>
                  <a:gd name="connsiteY148" fmla="*/ 3176016 h 4517136"/>
                  <a:gd name="connsiteX149" fmla="*/ 249936 w 4194048"/>
                  <a:gd name="connsiteY149" fmla="*/ 3169920 h 4517136"/>
                  <a:gd name="connsiteX150" fmla="*/ 329184 w 4194048"/>
                  <a:gd name="connsiteY150" fmla="*/ 3291840 h 4517136"/>
                  <a:gd name="connsiteX151" fmla="*/ 359664 w 4194048"/>
                  <a:gd name="connsiteY151" fmla="*/ 3407664 h 4517136"/>
                  <a:gd name="connsiteX152" fmla="*/ 359664 w 4194048"/>
                  <a:gd name="connsiteY152" fmla="*/ 3444240 h 4517136"/>
                  <a:gd name="connsiteX153" fmla="*/ 334518 w 4194048"/>
                  <a:gd name="connsiteY153" fmla="*/ 3502533 h 4517136"/>
                  <a:gd name="connsiteX154" fmla="*/ 371856 w 4194048"/>
                  <a:gd name="connsiteY154" fmla="*/ 3596640 h 4517136"/>
                  <a:gd name="connsiteX155" fmla="*/ 432816 w 4194048"/>
                  <a:gd name="connsiteY155" fmla="*/ 3633216 h 4517136"/>
                  <a:gd name="connsiteX156" fmla="*/ 619887 w 4194048"/>
                  <a:gd name="connsiteY156" fmla="*/ 3681603 h 4517136"/>
                  <a:gd name="connsiteX157" fmla="*/ 769239 w 4194048"/>
                  <a:gd name="connsiteY157" fmla="*/ 3738753 h 4517136"/>
                  <a:gd name="connsiteX158" fmla="*/ 841248 w 4194048"/>
                  <a:gd name="connsiteY158" fmla="*/ 3803904 h 4517136"/>
                  <a:gd name="connsiteX159" fmla="*/ 914400 w 4194048"/>
                  <a:gd name="connsiteY159" fmla="*/ 3919728 h 4517136"/>
                  <a:gd name="connsiteX160" fmla="*/ 1011936 w 4194048"/>
                  <a:gd name="connsiteY160" fmla="*/ 3992880 h 4517136"/>
                  <a:gd name="connsiteX161" fmla="*/ 1024128 w 4194048"/>
                  <a:gd name="connsiteY161" fmla="*/ 4041648 h 4517136"/>
                  <a:gd name="connsiteX162" fmla="*/ 1018032 w 4194048"/>
                  <a:gd name="connsiteY162" fmla="*/ 4126992 h 4517136"/>
                  <a:gd name="connsiteX163" fmla="*/ 999744 w 4194048"/>
                  <a:gd name="connsiteY163" fmla="*/ 4212336 h 4517136"/>
                  <a:gd name="connsiteX164" fmla="*/ 1054608 w 4194048"/>
                  <a:gd name="connsiteY164" fmla="*/ 4255008 h 4517136"/>
                  <a:gd name="connsiteX165" fmla="*/ 1133856 w 4194048"/>
                  <a:gd name="connsiteY165" fmla="*/ 4248912 h 4517136"/>
                  <a:gd name="connsiteX166" fmla="*/ 1200912 w 4194048"/>
                  <a:gd name="connsiteY166" fmla="*/ 4236720 h 4517136"/>
                  <a:gd name="connsiteX167" fmla="*/ 1298448 w 4194048"/>
                  <a:gd name="connsiteY167" fmla="*/ 4279392 h 4517136"/>
                  <a:gd name="connsiteX168" fmla="*/ 1365504 w 4194048"/>
                  <a:gd name="connsiteY168" fmla="*/ 4322064 h 4517136"/>
                  <a:gd name="connsiteX169" fmla="*/ 1365504 w 4194048"/>
                  <a:gd name="connsiteY169" fmla="*/ 4322064 h 4517136"/>
                  <a:gd name="connsiteX170" fmla="*/ 1400937 w 4194048"/>
                  <a:gd name="connsiteY170" fmla="*/ 4317492 h 4517136"/>
                  <a:gd name="connsiteX171" fmla="*/ 1402080 w 4194048"/>
                  <a:gd name="connsiteY171" fmla="*/ 4255008 h 4517136"/>
                  <a:gd name="connsiteX172" fmla="*/ 1341120 w 4194048"/>
                  <a:gd name="connsiteY172" fmla="*/ 4181856 h 4517136"/>
                  <a:gd name="connsiteX173" fmla="*/ 1310640 w 4194048"/>
                  <a:gd name="connsiteY173" fmla="*/ 4108704 h 4517136"/>
                  <a:gd name="connsiteX174" fmla="*/ 1316736 w 4194048"/>
                  <a:gd name="connsiteY174" fmla="*/ 4047744 h 4517136"/>
                  <a:gd name="connsiteX175" fmla="*/ 1377696 w 4194048"/>
                  <a:gd name="connsiteY175" fmla="*/ 4029456 h 4517136"/>
                  <a:gd name="connsiteX176" fmla="*/ 1432560 w 4194048"/>
                  <a:gd name="connsiteY176" fmla="*/ 4023360 h 4517136"/>
                  <a:gd name="connsiteX177" fmla="*/ 1438656 w 4194048"/>
                  <a:gd name="connsiteY177" fmla="*/ 3992880 h 4517136"/>
                  <a:gd name="connsiteX178" fmla="*/ 1389888 w 4194048"/>
                  <a:gd name="connsiteY178" fmla="*/ 3919728 h 4517136"/>
                  <a:gd name="connsiteX179" fmla="*/ 1377696 w 4194048"/>
                  <a:gd name="connsiteY179" fmla="*/ 3858768 h 4517136"/>
                  <a:gd name="connsiteX180" fmla="*/ 1463040 w 4194048"/>
                  <a:gd name="connsiteY180" fmla="*/ 3712464 h 4517136"/>
                  <a:gd name="connsiteX181" fmla="*/ 1444752 w 4194048"/>
                  <a:gd name="connsiteY181" fmla="*/ 3675888 h 4517136"/>
                  <a:gd name="connsiteX182" fmla="*/ 1395984 w 4194048"/>
                  <a:gd name="connsiteY182" fmla="*/ 3596640 h 4517136"/>
                  <a:gd name="connsiteX183" fmla="*/ 1416939 w 4194048"/>
                  <a:gd name="connsiteY183" fmla="*/ 3528060 h 4517136"/>
                  <a:gd name="connsiteX184" fmla="*/ 1437894 w 4194048"/>
                  <a:gd name="connsiteY184" fmla="*/ 3433572 h 4517136"/>
                  <a:gd name="connsiteX185" fmla="*/ 1491234 w 4194048"/>
                  <a:gd name="connsiteY185" fmla="*/ 3374517 h 4517136"/>
                  <a:gd name="connsiteX186" fmla="*/ 1536192 w 4194048"/>
                  <a:gd name="connsiteY186" fmla="*/ 3364992 h 4517136"/>
                  <a:gd name="connsiteX187" fmla="*/ 1603248 w 4194048"/>
                  <a:gd name="connsiteY187" fmla="*/ 3407664 h 4517136"/>
                  <a:gd name="connsiteX188" fmla="*/ 1633728 w 4194048"/>
                  <a:gd name="connsiteY188" fmla="*/ 3444240 h 4517136"/>
                  <a:gd name="connsiteX189" fmla="*/ 1694688 w 4194048"/>
                  <a:gd name="connsiteY189" fmla="*/ 3413760 h 4517136"/>
                  <a:gd name="connsiteX190" fmla="*/ 1719072 w 4194048"/>
                  <a:gd name="connsiteY190" fmla="*/ 3377184 h 4517136"/>
                  <a:gd name="connsiteX191" fmla="*/ 1706880 w 4194048"/>
                  <a:gd name="connsiteY191" fmla="*/ 3297936 h 4517136"/>
                  <a:gd name="connsiteX192" fmla="*/ 1706880 w 4194048"/>
                  <a:gd name="connsiteY192" fmla="*/ 3297936 h 4517136"/>
                  <a:gd name="connsiteX193" fmla="*/ 1706880 w 4194048"/>
                  <a:gd name="connsiteY193" fmla="*/ 3224784 h 4517136"/>
                  <a:gd name="connsiteX194" fmla="*/ 1767840 w 4194048"/>
                  <a:gd name="connsiteY194" fmla="*/ 3157728 h 4517136"/>
                  <a:gd name="connsiteX195" fmla="*/ 1865376 w 4194048"/>
                  <a:gd name="connsiteY195" fmla="*/ 3134868 h 4517136"/>
                  <a:gd name="connsiteX196" fmla="*/ 2083689 w 4194048"/>
                  <a:gd name="connsiteY196" fmla="*/ 3105150 h 4517136"/>
                  <a:gd name="connsiteX197" fmla="*/ 2176653 w 4194048"/>
                  <a:gd name="connsiteY197" fmla="*/ 3106293 h 4517136"/>
                  <a:gd name="connsiteX198" fmla="*/ 2249424 w 4194048"/>
                  <a:gd name="connsiteY198" fmla="*/ 3163824 h 4517136"/>
                  <a:gd name="connsiteX199" fmla="*/ 2292096 w 4194048"/>
                  <a:gd name="connsiteY199" fmla="*/ 3322320 h 4517136"/>
                  <a:gd name="connsiteX200" fmla="*/ 2310384 w 4194048"/>
                  <a:gd name="connsiteY200" fmla="*/ 3413760 h 4517136"/>
                  <a:gd name="connsiteX201" fmla="*/ 2334768 w 4194048"/>
                  <a:gd name="connsiteY201" fmla="*/ 3493008 h 4517136"/>
                  <a:gd name="connsiteX202" fmla="*/ 2292096 w 4194048"/>
                  <a:gd name="connsiteY202" fmla="*/ 3614928 h 4517136"/>
                  <a:gd name="connsiteX203" fmla="*/ 2237232 w 4194048"/>
                  <a:gd name="connsiteY203" fmla="*/ 3621024 h 4517136"/>
                  <a:gd name="connsiteX204" fmla="*/ 2182368 w 4194048"/>
                  <a:gd name="connsiteY204" fmla="*/ 3694176 h 4517136"/>
                  <a:gd name="connsiteX205" fmla="*/ 2231136 w 4194048"/>
                  <a:gd name="connsiteY205" fmla="*/ 3749040 h 4517136"/>
                  <a:gd name="connsiteX206" fmla="*/ 2200656 w 4194048"/>
                  <a:gd name="connsiteY206" fmla="*/ 3816096 h 4517136"/>
                  <a:gd name="connsiteX207" fmla="*/ 2157984 w 4194048"/>
                  <a:gd name="connsiteY207" fmla="*/ 3822192 h 4517136"/>
                  <a:gd name="connsiteX208" fmla="*/ 2109216 w 4194048"/>
                  <a:gd name="connsiteY208" fmla="*/ 3938016 h 4517136"/>
                  <a:gd name="connsiteX209" fmla="*/ 2090928 w 4194048"/>
                  <a:gd name="connsiteY209" fmla="*/ 4035552 h 4517136"/>
                  <a:gd name="connsiteX210" fmla="*/ 2048256 w 4194048"/>
                  <a:gd name="connsiteY210" fmla="*/ 4059936 h 4517136"/>
                  <a:gd name="connsiteX211" fmla="*/ 1969008 w 4194048"/>
                  <a:gd name="connsiteY211" fmla="*/ 4084320 h 4517136"/>
                  <a:gd name="connsiteX212" fmla="*/ 1914144 w 4194048"/>
                  <a:gd name="connsiteY212" fmla="*/ 4066032 h 4517136"/>
                  <a:gd name="connsiteX213" fmla="*/ 1877568 w 4194048"/>
                  <a:gd name="connsiteY213" fmla="*/ 4023360 h 4517136"/>
                  <a:gd name="connsiteX214" fmla="*/ 1877568 w 4194048"/>
                  <a:gd name="connsiteY214" fmla="*/ 4023360 h 4517136"/>
                  <a:gd name="connsiteX215" fmla="*/ 1786890 w 4194048"/>
                  <a:gd name="connsiteY215" fmla="*/ 4049268 h 4517136"/>
                  <a:gd name="connsiteX216" fmla="*/ 1792224 w 4194048"/>
                  <a:gd name="connsiteY216" fmla="*/ 4126992 h 4517136"/>
                  <a:gd name="connsiteX217" fmla="*/ 1822704 w 4194048"/>
                  <a:gd name="connsiteY217" fmla="*/ 4200144 h 4517136"/>
                  <a:gd name="connsiteX218" fmla="*/ 1834896 w 4194048"/>
                  <a:gd name="connsiteY218" fmla="*/ 4297680 h 4517136"/>
                  <a:gd name="connsiteX219" fmla="*/ 1840992 w 4194048"/>
                  <a:gd name="connsiteY219" fmla="*/ 4395216 h 4517136"/>
                  <a:gd name="connsiteX220" fmla="*/ 1956816 w 4194048"/>
                  <a:gd name="connsiteY220" fmla="*/ 4468368 h 4517136"/>
                  <a:gd name="connsiteX221" fmla="*/ 2087118 w 4194048"/>
                  <a:gd name="connsiteY221" fmla="*/ 4415028 h 4517136"/>
                  <a:gd name="connsiteX222" fmla="*/ 2133600 w 4194048"/>
                  <a:gd name="connsiteY222" fmla="*/ 4425696 h 4517136"/>
                  <a:gd name="connsiteX223" fmla="*/ 2249424 w 4194048"/>
                  <a:gd name="connsiteY223" fmla="*/ 4492752 h 4517136"/>
                  <a:gd name="connsiteX224" fmla="*/ 2334768 w 4194048"/>
                  <a:gd name="connsiteY224" fmla="*/ 4517136 h 4517136"/>
                  <a:gd name="connsiteX225" fmla="*/ 2383536 w 4194048"/>
                  <a:gd name="connsiteY225" fmla="*/ 4468368 h 4517136"/>
                  <a:gd name="connsiteX226" fmla="*/ 2493264 w 4194048"/>
                  <a:gd name="connsiteY226" fmla="*/ 4468368 h 4517136"/>
                  <a:gd name="connsiteX227" fmla="*/ 2541651 w 4194048"/>
                  <a:gd name="connsiteY227" fmla="*/ 4327017 h 4517136"/>
                  <a:gd name="connsiteX228" fmla="*/ 2602992 w 4194048"/>
                  <a:gd name="connsiteY228" fmla="*/ 4296156 h 4517136"/>
                  <a:gd name="connsiteX229" fmla="*/ 2723388 w 4194048"/>
                  <a:gd name="connsiteY229" fmla="*/ 4338066 h 4517136"/>
                  <a:gd name="connsiteX230" fmla="*/ 2821686 w 4194048"/>
                  <a:gd name="connsiteY230" fmla="*/ 4377690 h 4517136"/>
                  <a:gd name="connsiteX231" fmla="*/ 2893314 w 4194048"/>
                  <a:gd name="connsiteY231" fmla="*/ 4306824 h 4517136"/>
                  <a:gd name="connsiteX232" fmla="*/ 2962656 w 4194048"/>
                  <a:gd name="connsiteY232" fmla="*/ 4291584 h 4517136"/>
                  <a:gd name="connsiteX233" fmla="*/ 3011424 w 4194048"/>
                  <a:gd name="connsiteY233" fmla="*/ 4297680 h 4517136"/>
                  <a:gd name="connsiteX234" fmla="*/ 2993136 w 4194048"/>
                  <a:gd name="connsiteY234" fmla="*/ 4267200 h 4517136"/>
                  <a:gd name="connsiteX235" fmla="*/ 2944368 w 4194048"/>
                  <a:gd name="connsiteY235" fmla="*/ 4212336 h 4517136"/>
                  <a:gd name="connsiteX236" fmla="*/ 2962656 w 4194048"/>
                  <a:gd name="connsiteY236" fmla="*/ 4169664 h 4517136"/>
                  <a:gd name="connsiteX237" fmla="*/ 3090672 w 4194048"/>
                  <a:gd name="connsiteY237" fmla="*/ 4120896 h 4517136"/>
                  <a:gd name="connsiteX238" fmla="*/ 3176016 w 4194048"/>
                  <a:gd name="connsiteY238" fmla="*/ 4066032 h 4517136"/>
                  <a:gd name="connsiteX239" fmla="*/ 3261360 w 4194048"/>
                  <a:gd name="connsiteY239" fmla="*/ 4072128 h 4517136"/>
                  <a:gd name="connsiteX240" fmla="*/ 3407664 w 4194048"/>
                  <a:gd name="connsiteY240" fmla="*/ 4090416 h 4517136"/>
                  <a:gd name="connsiteX241" fmla="*/ 3486912 w 4194048"/>
                  <a:gd name="connsiteY241" fmla="*/ 4139184 h 4517136"/>
                  <a:gd name="connsiteX242" fmla="*/ 3480816 w 4194048"/>
                  <a:gd name="connsiteY242" fmla="*/ 4206240 h 4517136"/>
                  <a:gd name="connsiteX243" fmla="*/ 3480816 w 4194048"/>
                  <a:gd name="connsiteY243" fmla="*/ 4206240 h 4517136"/>
                  <a:gd name="connsiteX244" fmla="*/ 3488817 w 4194048"/>
                  <a:gd name="connsiteY244" fmla="*/ 4254627 h 4517136"/>
                  <a:gd name="connsiteX245" fmla="*/ 3553968 w 4194048"/>
                  <a:gd name="connsiteY245" fmla="*/ 4236720 h 4517136"/>
                  <a:gd name="connsiteX246" fmla="*/ 3645408 w 4194048"/>
                  <a:gd name="connsiteY246" fmla="*/ 4194048 h 4517136"/>
                  <a:gd name="connsiteX247" fmla="*/ 3718560 w 4194048"/>
                  <a:gd name="connsiteY247" fmla="*/ 4187952 h 4517136"/>
                  <a:gd name="connsiteX248" fmla="*/ 3835908 w 4194048"/>
                  <a:gd name="connsiteY248" fmla="*/ 4246245 h 4517136"/>
                  <a:gd name="connsiteX249" fmla="*/ 3895344 w 4194048"/>
                  <a:gd name="connsiteY249" fmla="*/ 4267200 h 4517136"/>
                  <a:gd name="connsiteX250" fmla="*/ 3913632 w 4194048"/>
                  <a:gd name="connsiteY250" fmla="*/ 4261104 h 4517136"/>
                  <a:gd name="connsiteX251" fmla="*/ 3913632 w 4194048"/>
                  <a:gd name="connsiteY251" fmla="*/ 4200144 h 4517136"/>
                  <a:gd name="connsiteX252" fmla="*/ 3968496 w 4194048"/>
                  <a:gd name="connsiteY252" fmla="*/ 4120896 h 4517136"/>
                  <a:gd name="connsiteX253" fmla="*/ 3980688 w 4194048"/>
                  <a:gd name="connsiteY253" fmla="*/ 4035552 h 4517136"/>
                  <a:gd name="connsiteX254" fmla="*/ 4023360 w 4194048"/>
                  <a:gd name="connsiteY254" fmla="*/ 3889248 h 4517136"/>
                  <a:gd name="connsiteX255" fmla="*/ 4059936 w 4194048"/>
                  <a:gd name="connsiteY255" fmla="*/ 3694176 h 4517136"/>
                  <a:gd name="connsiteX256" fmla="*/ 4102608 w 4194048"/>
                  <a:gd name="connsiteY256" fmla="*/ 3456432 h 4517136"/>
                  <a:gd name="connsiteX257" fmla="*/ 4145280 w 4194048"/>
                  <a:gd name="connsiteY257" fmla="*/ 3304032 h 4517136"/>
                  <a:gd name="connsiteX258" fmla="*/ 4175760 w 4194048"/>
                  <a:gd name="connsiteY258" fmla="*/ 3194304 h 4517136"/>
                  <a:gd name="connsiteX259" fmla="*/ 4194048 w 4194048"/>
                  <a:gd name="connsiteY259" fmla="*/ 3133344 h 4517136"/>
                  <a:gd name="connsiteX260" fmla="*/ 4175760 w 4194048"/>
                  <a:gd name="connsiteY260" fmla="*/ 3035808 h 4517136"/>
                  <a:gd name="connsiteX261" fmla="*/ 4163568 w 4194048"/>
                  <a:gd name="connsiteY261" fmla="*/ 2956560 h 4517136"/>
                  <a:gd name="connsiteX262" fmla="*/ 4139184 w 4194048"/>
                  <a:gd name="connsiteY262" fmla="*/ 2913888 h 4517136"/>
                  <a:gd name="connsiteX263" fmla="*/ 4096512 w 4194048"/>
                  <a:gd name="connsiteY263" fmla="*/ 2944368 h 4517136"/>
                  <a:gd name="connsiteX264" fmla="*/ 4059936 w 4194048"/>
                  <a:gd name="connsiteY264" fmla="*/ 3048000 h 4517136"/>
                  <a:gd name="connsiteX265" fmla="*/ 3998976 w 4194048"/>
                  <a:gd name="connsiteY265" fmla="*/ 3127248 h 4517136"/>
                  <a:gd name="connsiteX266" fmla="*/ 3925824 w 4194048"/>
                  <a:gd name="connsiteY266" fmla="*/ 3182112 h 4517136"/>
                  <a:gd name="connsiteX267" fmla="*/ 3858768 w 4194048"/>
                  <a:gd name="connsiteY267" fmla="*/ 3182112 h 4517136"/>
                  <a:gd name="connsiteX268" fmla="*/ 3822192 w 4194048"/>
                  <a:gd name="connsiteY268" fmla="*/ 3102864 h 4517136"/>
                  <a:gd name="connsiteX269" fmla="*/ 3834384 w 4194048"/>
                  <a:gd name="connsiteY269" fmla="*/ 2999232 h 4517136"/>
                  <a:gd name="connsiteX270" fmla="*/ 3852672 w 4194048"/>
                  <a:gd name="connsiteY270" fmla="*/ 2901696 h 4517136"/>
                  <a:gd name="connsiteX271" fmla="*/ 3779520 w 4194048"/>
                  <a:gd name="connsiteY271" fmla="*/ 2761488 h 4517136"/>
                  <a:gd name="connsiteX272" fmla="*/ 3718560 w 4194048"/>
                  <a:gd name="connsiteY272" fmla="*/ 2627376 h 4517136"/>
                  <a:gd name="connsiteX273" fmla="*/ 3742944 w 4194048"/>
                  <a:gd name="connsiteY273" fmla="*/ 2542032 h 4517136"/>
                  <a:gd name="connsiteX274" fmla="*/ 3742944 w 4194048"/>
                  <a:gd name="connsiteY274" fmla="*/ 2468880 h 4517136"/>
                  <a:gd name="connsiteX275" fmla="*/ 3725799 w 4194048"/>
                  <a:gd name="connsiteY275" fmla="*/ 2240661 h 4517136"/>
                  <a:gd name="connsiteX276" fmla="*/ 3749421 w 4194048"/>
                  <a:gd name="connsiteY276" fmla="*/ 2169033 h 4517136"/>
                  <a:gd name="connsiteX277" fmla="*/ 3834003 w 4194048"/>
                  <a:gd name="connsiteY277" fmla="*/ 2026539 h 4517136"/>
                  <a:gd name="connsiteX278" fmla="*/ 3879342 w 4194048"/>
                  <a:gd name="connsiteY278" fmla="*/ 1925574 h 4517136"/>
                  <a:gd name="connsiteX279" fmla="*/ 3880104 w 4194048"/>
                  <a:gd name="connsiteY279" fmla="*/ 1745361 h 4517136"/>
                  <a:gd name="connsiteX280" fmla="*/ 3895344 w 4194048"/>
                  <a:gd name="connsiteY280" fmla="*/ 1627632 h 4517136"/>
                  <a:gd name="connsiteX0" fmla="*/ 3895344 w 4194048"/>
                  <a:gd name="connsiteY0" fmla="*/ 1627632 h 4517136"/>
                  <a:gd name="connsiteX1" fmla="*/ 3858768 w 4194048"/>
                  <a:gd name="connsiteY1" fmla="*/ 1548384 h 4517136"/>
                  <a:gd name="connsiteX2" fmla="*/ 3852672 w 4194048"/>
                  <a:gd name="connsiteY2" fmla="*/ 1487424 h 4517136"/>
                  <a:gd name="connsiteX3" fmla="*/ 3828288 w 4194048"/>
                  <a:gd name="connsiteY3" fmla="*/ 1438656 h 4517136"/>
                  <a:gd name="connsiteX4" fmla="*/ 3785616 w 4194048"/>
                  <a:gd name="connsiteY4" fmla="*/ 1408176 h 4517136"/>
                  <a:gd name="connsiteX5" fmla="*/ 3749040 w 4194048"/>
                  <a:gd name="connsiteY5" fmla="*/ 1395984 h 4517136"/>
                  <a:gd name="connsiteX6" fmla="*/ 3706368 w 4194048"/>
                  <a:gd name="connsiteY6" fmla="*/ 1426464 h 4517136"/>
                  <a:gd name="connsiteX7" fmla="*/ 3706368 w 4194048"/>
                  <a:gd name="connsiteY7" fmla="*/ 1426464 h 4517136"/>
                  <a:gd name="connsiteX8" fmla="*/ 3535680 w 4194048"/>
                  <a:gd name="connsiteY8" fmla="*/ 1365504 h 4517136"/>
                  <a:gd name="connsiteX9" fmla="*/ 3499104 w 4194048"/>
                  <a:gd name="connsiteY9" fmla="*/ 1322832 h 4517136"/>
                  <a:gd name="connsiteX10" fmla="*/ 3511296 w 4194048"/>
                  <a:gd name="connsiteY10" fmla="*/ 1255776 h 4517136"/>
                  <a:gd name="connsiteX11" fmla="*/ 3480816 w 4194048"/>
                  <a:gd name="connsiteY11" fmla="*/ 1158240 h 4517136"/>
                  <a:gd name="connsiteX12" fmla="*/ 3450336 w 4194048"/>
                  <a:gd name="connsiteY12" fmla="*/ 1085088 h 4517136"/>
                  <a:gd name="connsiteX13" fmla="*/ 3462528 w 4194048"/>
                  <a:gd name="connsiteY13" fmla="*/ 1011936 h 4517136"/>
                  <a:gd name="connsiteX14" fmla="*/ 3505200 w 4194048"/>
                  <a:gd name="connsiteY14" fmla="*/ 957072 h 4517136"/>
                  <a:gd name="connsiteX15" fmla="*/ 3517392 w 4194048"/>
                  <a:gd name="connsiteY15" fmla="*/ 920496 h 4517136"/>
                  <a:gd name="connsiteX16" fmla="*/ 3517392 w 4194048"/>
                  <a:gd name="connsiteY16" fmla="*/ 920496 h 4517136"/>
                  <a:gd name="connsiteX17" fmla="*/ 3499104 w 4194048"/>
                  <a:gd name="connsiteY17" fmla="*/ 865632 h 4517136"/>
                  <a:gd name="connsiteX18" fmla="*/ 3505200 w 4194048"/>
                  <a:gd name="connsiteY18" fmla="*/ 816864 h 4517136"/>
                  <a:gd name="connsiteX19" fmla="*/ 3486912 w 4194048"/>
                  <a:gd name="connsiteY19" fmla="*/ 786384 h 4517136"/>
                  <a:gd name="connsiteX20" fmla="*/ 3438144 w 4194048"/>
                  <a:gd name="connsiteY20" fmla="*/ 804672 h 4517136"/>
                  <a:gd name="connsiteX21" fmla="*/ 3389376 w 4194048"/>
                  <a:gd name="connsiteY21" fmla="*/ 816864 h 4517136"/>
                  <a:gd name="connsiteX22" fmla="*/ 3291840 w 4194048"/>
                  <a:gd name="connsiteY22" fmla="*/ 786384 h 4517136"/>
                  <a:gd name="connsiteX23" fmla="*/ 3230880 w 4194048"/>
                  <a:gd name="connsiteY23" fmla="*/ 737616 h 4517136"/>
                  <a:gd name="connsiteX24" fmla="*/ 3206496 w 4194048"/>
                  <a:gd name="connsiteY24" fmla="*/ 664464 h 4517136"/>
                  <a:gd name="connsiteX25" fmla="*/ 3133344 w 4194048"/>
                  <a:gd name="connsiteY25" fmla="*/ 615696 h 4517136"/>
                  <a:gd name="connsiteX26" fmla="*/ 3072384 w 4194048"/>
                  <a:gd name="connsiteY26" fmla="*/ 548640 h 4517136"/>
                  <a:gd name="connsiteX27" fmla="*/ 3035808 w 4194048"/>
                  <a:gd name="connsiteY27" fmla="*/ 420624 h 4517136"/>
                  <a:gd name="connsiteX28" fmla="*/ 3037332 w 4194048"/>
                  <a:gd name="connsiteY28" fmla="*/ 353568 h 4517136"/>
                  <a:gd name="connsiteX29" fmla="*/ 3076194 w 4194048"/>
                  <a:gd name="connsiteY29" fmla="*/ 283845 h 4517136"/>
                  <a:gd name="connsiteX30" fmla="*/ 3115056 w 4194048"/>
                  <a:gd name="connsiteY30" fmla="*/ 249936 h 4517136"/>
                  <a:gd name="connsiteX31" fmla="*/ 3139440 w 4194048"/>
                  <a:gd name="connsiteY31" fmla="*/ 243840 h 4517136"/>
                  <a:gd name="connsiteX32" fmla="*/ 3212592 w 4194048"/>
                  <a:gd name="connsiteY32" fmla="*/ 268224 h 4517136"/>
                  <a:gd name="connsiteX33" fmla="*/ 3267456 w 4194048"/>
                  <a:gd name="connsiteY33" fmla="*/ 249936 h 4517136"/>
                  <a:gd name="connsiteX34" fmla="*/ 3273552 w 4194048"/>
                  <a:gd name="connsiteY34" fmla="*/ 219456 h 4517136"/>
                  <a:gd name="connsiteX35" fmla="*/ 3163824 w 4194048"/>
                  <a:gd name="connsiteY35" fmla="*/ 170688 h 4517136"/>
                  <a:gd name="connsiteX36" fmla="*/ 3115056 w 4194048"/>
                  <a:gd name="connsiteY36" fmla="*/ 146304 h 4517136"/>
                  <a:gd name="connsiteX37" fmla="*/ 3072384 w 4194048"/>
                  <a:gd name="connsiteY37" fmla="*/ 158496 h 4517136"/>
                  <a:gd name="connsiteX38" fmla="*/ 3035808 w 4194048"/>
                  <a:gd name="connsiteY38" fmla="*/ 207264 h 4517136"/>
                  <a:gd name="connsiteX39" fmla="*/ 2980944 w 4194048"/>
                  <a:gd name="connsiteY39" fmla="*/ 207264 h 4517136"/>
                  <a:gd name="connsiteX40" fmla="*/ 2822448 w 4194048"/>
                  <a:gd name="connsiteY40" fmla="*/ 176784 h 4517136"/>
                  <a:gd name="connsiteX41" fmla="*/ 2761488 w 4194048"/>
                  <a:gd name="connsiteY41" fmla="*/ 170688 h 4517136"/>
                  <a:gd name="connsiteX42" fmla="*/ 2700528 w 4194048"/>
                  <a:gd name="connsiteY42" fmla="*/ 152400 h 4517136"/>
                  <a:gd name="connsiteX43" fmla="*/ 2688336 w 4194048"/>
                  <a:gd name="connsiteY43" fmla="*/ 140208 h 4517136"/>
                  <a:gd name="connsiteX44" fmla="*/ 2651760 w 4194048"/>
                  <a:gd name="connsiteY44" fmla="*/ 182880 h 4517136"/>
                  <a:gd name="connsiteX45" fmla="*/ 2633472 w 4194048"/>
                  <a:gd name="connsiteY45" fmla="*/ 188976 h 4517136"/>
                  <a:gd name="connsiteX46" fmla="*/ 2572512 w 4194048"/>
                  <a:gd name="connsiteY46" fmla="*/ 195072 h 4517136"/>
                  <a:gd name="connsiteX47" fmla="*/ 2554224 w 4194048"/>
                  <a:gd name="connsiteY47" fmla="*/ 140208 h 4517136"/>
                  <a:gd name="connsiteX48" fmla="*/ 2535936 w 4194048"/>
                  <a:gd name="connsiteY48" fmla="*/ 97536 h 4517136"/>
                  <a:gd name="connsiteX49" fmla="*/ 2493264 w 4194048"/>
                  <a:gd name="connsiteY49" fmla="*/ 73152 h 4517136"/>
                  <a:gd name="connsiteX50" fmla="*/ 2468880 w 4194048"/>
                  <a:gd name="connsiteY50" fmla="*/ 36576 h 4517136"/>
                  <a:gd name="connsiteX51" fmla="*/ 2456688 w 4194048"/>
                  <a:gd name="connsiteY51" fmla="*/ 0 h 4517136"/>
                  <a:gd name="connsiteX52" fmla="*/ 2426208 w 4194048"/>
                  <a:gd name="connsiteY52" fmla="*/ 0 h 4517136"/>
                  <a:gd name="connsiteX53" fmla="*/ 2292096 w 4194048"/>
                  <a:gd name="connsiteY53" fmla="*/ 30480 h 4517136"/>
                  <a:gd name="connsiteX54" fmla="*/ 2292096 w 4194048"/>
                  <a:gd name="connsiteY54" fmla="*/ 60960 h 4517136"/>
                  <a:gd name="connsiteX55" fmla="*/ 2316480 w 4194048"/>
                  <a:gd name="connsiteY55" fmla="*/ 109728 h 4517136"/>
                  <a:gd name="connsiteX56" fmla="*/ 2328672 w 4194048"/>
                  <a:gd name="connsiteY56" fmla="*/ 164592 h 4517136"/>
                  <a:gd name="connsiteX57" fmla="*/ 2298192 w 4194048"/>
                  <a:gd name="connsiteY57" fmla="*/ 243840 h 4517136"/>
                  <a:gd name="connsiteX58" fmla="*/ 2261616 w 4194048"/>
                  <a:gd name="connsiteY58" fmla="*/ 286512 h 4517136"/>
                  <a:gd name="connsiteX59" fmla="*/ 2206752 w 4194048"/>
                  <a:gd name="connsiteY59" fmla="*/ 292608 h 4517136"/>
                  <a:gd name="connsiteX60" fmla="*/ 2072640 w 4194048"/>
                  <a:gd name="connsiteY60" fmla="*/ 243840 h 4517136"/>
                  <a:gd name="connsiteX61" fmla="*/ 2042160 w 4194048"/>
                  <a:gd name="connsiteY61" fmla="*/ 237744 h 4517136"/>
                  <a:gd name="connsiteX62" fmla="*/ 1999488 w 4194048"/>
                  <a:gd name="connsiteY62" fmla="*/ 262128 h 4517136"/>
                  <a:gd name="connsiteX63" fmla="*/ 1944624 w 4194048"/>
                  <a:gd name="connsiteY63" fmla="*/ 262128 h 4517136"/>
                  <a:gd name="connsiteX64" fmla="*/ 1908048 w 4194048"/>
                  <a:gd name="connsiteY64" fmla="*/ 316992 h 4517136"/>
                  <a:gd name="connsiteX65" fmla="*/ 1847088 w 4194048"/>
                  <a:gd name="connsiteY65" fmla="*/ 365760 h 4517136"/>
                  <a:gd name="connsiteX66" fmla="*/ 1749552 w 4194048"/>
                  <a:gd name="connsiteY66" fmla="*/ 414528 h 4517136"/>
                  <a:gd name="connsiteX67" fmla="*/ 1652016 w 4194048"/>
                  <a:gd name="connsiteY67" fmla="*/ 487680 h 4517136"/>
                  <a:gd name="connsiteX68" fmla="*/ 1578864 w 4194048"/>
                  <a:gd name="connsiteY68" fmla="*/ 530352 h 4517136"/>
                  <a:gd name="connsiteX69" fmla="*/ 1536192 w 4194048"/>
                  <a:gd name="connsiteY69" fmla="*/ 609600 h 4517136"/>
                  <a:gd name="connsiteX70" fmla="*/ 1524000 w 4194048"/>
                  <a:gd name="connsiteY70" fmla="*/ 672846 h 4517136"/>
                  <a:gd name="connsiteX71" fmla="*/ 1505712 w 4194048"/>
                  <a:gd name="connsiteY71" fmla="*/ 707517 h 4517136"/>
                  <a:gd name="connsiteX72" fmla="*/ 1536192 w 4194048"/>
                  <a:gd name="connsiteY72" fmla="*/ 731520 h 4517136"/>
                  <a:gd name="connsiteX73" fmla="*/ 1566672 w 4194048"/>
                  <a:gd name="connsiteY73" fmla="*/ 780288 h 4517136"/>
                  <a:gd name="connsiteX74" fmla="*/ 1554480 w 4194048"/>
                  <a:gd name="connsiteY74" fmla="*/ 847344 h 4517136"/>
                  <a:gd name="connsiteX75" fmla="*/ 1499616 w 4194048"/>
                  <a:gd name="connsiteY75" fmla="*/ 914400 h 4517136"/>
                  <a:gd name="connsiteX76" fmla="*/ 1420368 w 4194048"/>
                  <a:gd name="connsiteY76" fmla="*/ 950976 h 4517136"/>
                  <a:gd name="connsiteX77" fmla="*/ 1283970 w 4194048"/>
                  <a:gd name="connsiteY77" fmla="*/ 957834 h 4517136"/>
                  <a:gd name="connsiteX78" fmla="*/ 1207008 w 4194048"/>
                  <a:gd name="connsiteY78" fmla="*/ 963168 h 4517136"/>
                  <a:gd name="connsiteX79" fmla="*/ 1194816 w 4194048"/>
                  <a:gd name="connsiteY79" fmla="*/ 932688 h 4517136"/>
                  <a:gd name="connsiteX80" fmla="*/ 1200531 w 4194048"/>
                  <a:gd name="connsiteY80" fmla="*/ 877062 h 4517136"/>
                  <a:gd name="connsiteX81" fmla="*/ 1158240 w 4194048"/>
                  <a:gd name="connsiteY81" fmla="*/ 859536 h 4517136"/>
                  <a:gd name="connsiteX82" fmla="*/ 1103376 w 4194048"/>
                  <a:gd name="connsiteY82" fmla="*/ 822960 h 4517136"/>
                  <a:gd name="connsiteX83" fmla="*/ 1078992 w 4194048"/>
                  <a:gd name="connsiteY83" fmla="*/ 774192 h 4517136"/>
                  <a:gd name="connsiteX84" fmla="*/ 1030224 w 4194048"/>
                  <a:gd name="connsiteY84" fmla="*/ 780288 h 4517136"/>
                  <a:gd name="connsiteX85" fmla="*/ 999744 w 4194048"/>
                  <a:gd name="connsiteY85" fmla="*/ 822960 h 4517136"/>
                  <a:gd name="connsiteX86" fmla="*/ 987552 w 4194048"/>
                  <a:gd name="connsiteY86" fmla="*/ 871728 h 4517136"/>
                  <a:gd name="connsiteX87" fmla="*/ 969264 w 4194048"/>
                  <a:gd name="connsiteY87" fmla="*/ 920496 h 4517136"/>
                  <a:gd name="connsiteX88" fmla="*/ 926592 w 4194048"/>
                  <a:gd name="connsiteY88" fmla="*/ 926592 h 4517136"/>
                  <a:gd name="connsiteX89" fmla="*/ 829056 w 4194048"/>
                  <a:gd name="connsiteY89" fmla="*/ 914400 h 4517136"/>
                  <a:gd name="connsiteX90" fmla="*/ 755904 w 4194048"/>
                  <a:gd name="connsiteY90" fmla="*/ 877824 h 4517136"/>
                  <a:gd name="connsiteX91" fmla="*/ 731520 w 4194048"/>
                  <a:gd name="connsiteY91" fmla="*/ 902208 h 4517136"/>
                  <a:gd name="connsiteX92" fmla="*/ 713232 w 4194048"/>
                  <a:gd name="connsiteY92" fmla="*/ 932688 h 4517136"/>
                  <a:gd name="connsiteX93" fmla="*/ 694944 w 4194048"/>
                  <a:gd name="connsiteY93" fmla="*/ 932688 h 4517136"/>
                  <a:gd name="connsiteX94" fmla="*/ 640080 w 4194048"/>
                  <a:gd name="connsiteY94" fmla="*/ 926592 h 4517136"/>
                  <a:gd name="connsiteX95" fmla="*/ 597408 w 4194048"/>
                  <a:gd name="connsiteY95" fmla="*/ 1005840 h 4517136"/>
                  <a:gd name="connsiteX96" fmla="*/ 609600 w 4194048"/>
                  <a:gd name="connsiteY96" fmla="*/ 1054608 h 4517136"/>
                  <a:gd name="connsiteX97" fmla="*/ 658368 w 4194048"/>
                  <a:gd name="connsiteY97" fmla="*/ 1103376 h 4517136"/>
                  <a:gd name="connsiteX98" fmla="*/ 670560 w 4194048"/>
                  <a:gd name="connsiteY98" fmla="*/ 1176528 h 4517136"/>
                  <a:gd name="connsiteX99" fmla="*/ 670560 w 4194048"/>
                  <a:gd name="connsiteY99" fmla="*/ 1176528 h 4517136"/>
                  <a:gd name="connsiteX100" fmla="*/ 591312 w 4194048"/>
                  <a:gd name="connsiteY100" fmla="*/ 1225296 h 4517136"/>
                  <a:gd name="connsiteX101" fmla="*/ 505968 w 4194048"/>
                  <a:gd name="connsiteY101" fmla="*/ 1213104 h 4517136"/>
                  <a:gd name="connsiteX102" fmla="*/ 420624 w 4194048"/>
                  <a:gd name="connsiteY102" fmla="*/ 1176528 h 4517136"/>
                  <a:gd name="connsiteX103" fmla="*/ 390144 w 4194048"/>
                  <a:gd name="connsiteY103" fmla="*/ 1194816 h 4517136"/>
                  <a:gd name="connsiteX104" fmla="*/ 371856 w 4194048"/>
                  <a:gd name="connsiteY104" fmla="*/ 1255776 h 4517136"/>
                  <a:gd name="connsiteX105" fmla="*/ 329184 w 4194048"/>
                  <a:gd name="connsiteY105" fmla="*/ 1292352 h 4517136"/>
                  <a:gd name="connsiteX106" fmla="*/ 201168 w 4194048"/>
                  <a:gd name="connsiteY106" fmla="*/ 1304544 h 4517136"/>
                  <a:gd name="connsiteX107" fmla="*/ 188976 w 4194048"/>
                  <a:gd name="connsiteY107" fmla="*/ 1335024 h 4517136"/>
                  <a:gd name="connsiteX108" fmla="*/ 213360 w 4194048"/>
                  <a:gd name="connsiteY108" fmla="*/ 1402080 h 4517136"/>
                  <a:gd name="connsiteX109" fmla="*/ 207264 w 4194048"/>
                  <a:gd name="connsiteY109" fmla="*/ 1463040 h 4517136"/>
                  <a:gd name="connsiteX110" fmla="*/ 97536 w 4194048"/>
                  <a:gd name="connsiteY110" fmla="*/ 1493520 h 4517136"/>
                  <a:gd name="connsiteX111" fmla="*/ 36576 w 4194048"/>
                  <a:gd name="connsiteY111" fmla="*/ 1524000 h 4517136"/>
                  <a:gd name="connsiteX112" fmla="*/ 0 w 4194048"/>
                  <a:gd name="connsiteY112" fmla="*/ 1548384 h 4517136"/>
                  <a:gd name="connsiteX113" fmla="*/ 91440 w 4194048"/>
                  <a:gd name="connsiteY113" fmla="*/ 1591056 h 4517136"/>
                  <a:gd name="connsiteX114" fmla="*/ 170688 w 4194048"/>
                  <a:gd name="connsiteY114" fmla="*/ 1615440 h 4517136"/>
                  <a:gd name="connsiteX115" fmla="*/ 195072 w 4194048"/>
                  <a:gd name="connsiteY115" fmla="*/ 1658112 h 4517136"/>
                  <a:gd name="connsiteX116" fmla="*/ 231648 w 4194048"/>
                  <a:gd name="connsiteY116" fmla="*/ 1700784 h 4517136"/>
                  <a:gd name="connsiteX117" fmla="*/ 268224 w 4194048"/>
                  <a:gd name="connsiteY117" fmla="*/ 1755648 h 4517136"/>
                  <a:gd name="connsiteX118" fmla="*/ 237744 w 4194048"/>
                  <a:gd name="connsiteY118" fmla="*/ 1810512 h 4517136"/>
                  <a:gd name="connsiteX119" fmla="*/ 188976 w 4194048"/>
                  <a:gd name="connsiteY119" fmla="*/ 1840992 h 4517136"/>
                  <a:gd name="connsiteX120" fmla="*/ 207264 w 4194048"/>
                  <a:gd name="connsiteY120" fmla="*/ 1901952 h 4517136"/>
                  <a:gd name="connsiteX121" fmla="*/ 213360 w 4194048"/>
                  <a:gd name="connsiteY121" fmla="*/ 2011680 h 4517136"/>
                  <a:gd name="connsiteX122" fmla="*/ 207264 w 4194048"/>
                  <a:gd name="connsiteY122" fmla="*/ 2090928 h 4517136"/>
                  <a:gd name="connsiteX123" fmla="*/ 188976 w 4194048"/>
                  <a:gd name="connsiteY123" fmla="*/ 2139696 h 4517136"/>
                  <a:gd name="connsiteX124" fmla="*/ 219456 w 4194048"/>
                  <a:gd name="connsiteY124" fmla="*/ 2206752 h 4517136"/>
                  <a:gd name="connsiteX125" fmla="*/ 213360 w 4194048"/>
                  <a:gd name="connsiteY125" fmla="*/ 2273808 h 4517136"/>
                  <a:gd name="connsiteX126" fmla="*/ 146304 w 4194048"/>
                  <a:gd name="connsiteY126" fmla="*/ 2316480 h 4517136"/>
                  <a:gd name="connsiteX127" fmla="*/ 121920 w 4194048"/>
                  <a:gd name="connsiteY127" fmla="*/ 2353056 h 4517136"/>
                  <a:gd name="connsiteX128" fmla="*/ 115824 w 4194048"/>
                  <a:gd name="connsiteY128" fmla="*/ 2432304 h 4517136"/>
                  <a:gd name="connsiteX129" fmla="*/ 152400 w 4194048"/>
                  <a:gd name="connsiteY129" fmla="*/ 2456688 h 4517136"/>
                  <a:gd name="connsiteX130" fmla="*/ 176784 w 4194048"/>
                  <a:gd name="connsiteY130" fmla="*/ 2414016 h 4517136"/>
                  <a:gd name="connsiteX131" fmla="*/ 249936 w 4194048"/>
                  <a:gd name="connsiteY131" fmla="*/ 2426208 h 4517136"/>
                  <a:gd name="connsiteX132" fmla="*/ 365760 w 4194048"/>
                  <a:gd name="connsiteY132" fmla="*/ 2517648 h 4517136"/>
                  <a:gd name="connsiteX133" fmla="*/ 420624 w 4194048"/>
                  <a:gd name="connsiteY133" fmla="*/ 2511552 h 4517136"/>
                  <a:gd name="connsiteX134" fmla="*/ 493776 w 4194048"/>
                  <a:gd name="connsiteY134" fmla="*/ 2487168 h 4517136"/>
                  <a:gd name="connsiteX135" fmla="*/ 548640 w 4194048"/>
                  <a:gd name="connsiteY135" fmla="*/ 2474976 h 4517136"/>
                  <a:gd name="connsiteX136" fmla="*/ 579120 w 4194048"/>
                  <a:gd name="connsiteY136" fmla="*/ 2535936 h 4517136"/>
                  <a:gd name="connsiteX137" fmla="*/ 591312 w 4194048"/>
                  <a:gd name="connsiteY137" fmla="*/ 2602992 h 4517136"/>
                  <a:gd name="connsiteX138" fmla="*/ 633984 w 4194048"/>
                  <a:gd name="connsiteY138" fmla="*/ 2657856 h 4517136"/>
                  <a:gd name="connsiteX139" fmla="*/ 640080 w 4194048"/>
                  <a:gd name="connsiteY139" fmla="*/ 2724912 h 4517136"/>
                  <a:gd name="connsiteX140" fmla="*/ 591312 w 4194048"/>
                  <a:gd name="connsiteY140" fmla="*/ 2737104 h 4517136"/>
                  <a:gd name="connsiteX141" fmla="*/ 499872 w 4194048"/>
                  <a:gd name="connsiteY141" fmla="*/ 2718816 h 4517136"/>
                  <a:gd name="connsiteX142" fmla="*/ 446913 w 4194048"/>
                  <a:gd name="connsiteY142" fmla="*/ 2759583 h 4517136"/>
                  <a:gd name="connsiteX143" fmla="*/ 493776 w 4194048"/>
                  <a:gd name="connsiteY143" fmla="*/ 2871216 h 4517136"/>
                  <a:gd name="connsiteX144" fmla="*/ 469392 w 4194048"/>
                  <a:gd name="connsiteY144" fmla="*/ 2926080 h 4517136"/>
                  <a:gd name="connsiteX145" fmla="*/ 402336 w 4194048"/>
                  <a:gd name="connsiteY145" fmla="*/ 2962656 h 4517136"/>
                  <a:gd name="connsiteX146" fmla="*/ 390144 w 4194048"/>
                  <a:gd name="connsiteY146" fmla="*/ 3054096 h 4517136"/>
                  <a:gd name="connsiteX147" fmla="*/ 347472 w 4194048"/>
                  <a:gd name="connsiteY147" fmla="*/ 3145536 h 4517136"/>
                  <a:gd name="connsiteX148" fmla="*/ 298704 w 4194048"/>
                  <a:gd name="connsiteY148" fmla="*/ 3176016 h 4517136"/>
                  <a:gd name="connsiteX149" fmla="*/ 249936 w 4194048"/>
                  <a:gd name="connsiteY149" fmla="*/ 3169920 h 4517136"/>
                  <a:gd name="connsiteX150" fmla="*/ 329184 w 4194048"/>
                  <a:gd name="connsiteY150" fmla="*/ 3291840 h 4517136"/>
                  <a:gd name="connsiteX151" fmla="*/ 359664 w 4194048"/>
                  <a:gd name="connsiteY151" fmla="*/ 3407664 h 4517136"/>
                  <a:gd name="connsiteX152" fmla="*/ 359664 w 4194048"/>
                  <a:gd name="connsiteY152" fmla="*/ 3444240 h 4517136"/>
                  <a:gd name="connsiteX153" fmla="*/ 334518 w 4194048"/>
                  <a:gd name="connsiteY153" fmla="*/ 3502533 h 4517136"/>
                  <a:gd name="connsiteX154" fmla="*/ 371856 w 4194048"/>
                  <a:gd name="connsiteY154" fmla="*/ 3596640 h 4517136"/>
                  <a:gd name="connsiteX155" fmla="*/ 432816 w 4194048"/>
                  <a:gd name="connsiteY155" fmla="*/ 3633216 h 4517136"/>
                  <a:gd name="connsiteX156" fmla="*/ 619887 w 4194048"/>
                  <a:gd name="connsiteY156" fmla="*/ 3681603 h 4517136"/>
                  <a:gd name="connsiteX157" fmla="*/ 769239 w 4194048"/>
                  <a:gd name="connsiteY157" fmla="*/ 3738753 h 4517136"/>
                  <a:gd name="connsiteX158" fmla="*/ 841248 w 4194048"/>
                  <a:gd name="connsiteY158" fmla="*/ 3803904 h 4517136"/>
                  <a:gd name="connsiteX159" fmla="*/ 914400 w 4194048"/>
                  <a:gd name="connsiteY159" fmla="*/ 3919728 h 4517136"/>
                  <a:gd name="connsiteX160" fmla="*/ 1011936 w 4194048"/>
                  <a:gd name="connsiteY160" fmla="*/ 3992880 h 4517136"/>
                  <a:gd name="connsiteX161" fmla="*/ 1024128 w 4194048"/>
                  <a:gd name="connsiteY161" fmla="*/ 4041648 h 4517136"/>
                  <a:gd name="connsiteX162" fmla="*/ 1018032 w 4194048"/>
                  <a:gd name="connsiteY162" fmla="*/ 4126992 h 4517136"/>
                  <a:gd name="connsiteX163" fmla="*/ 999744 w 4194048"/>
                  <a:gd name="connsiteY163" fmla="*/ 4212336 h 4517136"/>
                  <a:gd name="connsiteX164" fmla="*/ 1054608 w 4194048"/>
                  <a:gd name="connsiteY164" fmla="*/ 4255008 h 4517136"/>
                  <a:gd name="connsiteX165" fmla="*/ 1133856 w 4194048"/>
                  <a:gd name="connsiteY165" fmla="*/ 4248912 h 4517136"/>
                  <a:gd name="connsiteX166" fmla="*/ 1200912 w 4194048"/>
                  <a:gd name="connsiteY166" fmla="*/ 4236720 h 4517136"/>
                  <a:gd name="connsiteX167" fmla="*/ 1298448 w 4194048"/>
                  <a:gd name="connsiteY167" fmla="*/ 4279392 h 4517136"/>
                  <a:gd name="connsiteX168" fmla="*/ 1365504 w 4194048"/>
                  <a:gd name="connsiteY168" fmla="*/ 4322064 h 4517136"/>
                  <a:gd name="connsiteX169" fmla="*/ 1365504 w 4194048"/>
                  <a:gd name="connsiteY169" fmla="*/ 4322064 h 4517136"/>
                  <a:gd name="connsiteX170" fmla="*/ 1400937 w 4194048"/>
                  <a:gd name="connsiteY170" fmla="*/ 4317492 h 4517136"/>
                  <a:gd name="connsiteX171" fmla="*/ 1402080 w 4194048"/>
                  <a:gd name="connsiteY171" fmla="*/ 4255008 h 4517136"/>
                  <a:gd name="connsiteX172" fmla="*/ 1341120 w 4194048"/>
                  <a:gd name="connsiteY172" fmla="*/ 4181856 h 4517136"/>
                  <a:gd name="connsiteX173" fmla="*/ 1310640 w 4194048"/>
                  <a:gd name="connsiteY173" fmla="*/ 4108704 h 4517136"/>
                  <a:gd name="connsiteX174" fmla="*/ 1316736 w 4194048"/>
                  <a:gd name="connsiteY174" fmla="*/ 4047744 h 4517136"/>
                  <a:gd name="connsiteX175" fmla="*/ 1377696 w 4194048"/>
                  <a:gd name="connsiteY175" fmla="*/ 4029456 h 4517136"/>
                  <a:gd name="connsiteX176" fmla="*/ 1432560 w 4194048"/>
                  <a:gd name="connsiteY176" fmla="*/ 4023360 h 4517136"/>
                  <a:gd name="connsiteX177" fmla="*/ 1438656 w 4194048"/>
                  <a:gd name="connsiteY177" fmla="*/ 3992880 h 4517136"/>
                  <a:gd name="connsiteX178" fmla="*/ 1389888 w 4194048"/>
                  <a:gd name="connsiteY178" fmla="*/ 3919728 h 4517136"/>
                  <a:gd name="connsiteX179" fmla="*/ 1377696 w 4194048"/>
                  <a:gd name="connsiteY179" fmla="*/ 3858768 h 4517136"/>
                  <a:gd name="connsiteX180" fmla="*/ 1463040 w 4194048"/>
                  <a:gd name="connsiteY180" fmla="*/ 3712464 h 4517136"/>
                  <a:gd name="connsiteX181" fmla="*/ 1444752 w 4194048"/>
                  <a:gd name="connsiteY181" fmla="*/ 3675888 h 4517136"/>
                  <a:gd name="connsiteX182" fmla="*/ 1395984 w 4194048"/>
                  <a:gd name="connsiteY182" fmla="*/ 3596640 h 4517136"/>
                  <a:gd name="connsiteX183" fmla="*/ 1416939 w 4194048"/>
                  <a:gd name="connsiteY183" fmla="*/ 3528060 h 4517136"/>
                  <a:gd name="connsiteX184" fmla="*/ 1437894 w 4194048"/>
                  <a:gd name="connsiteY184" fmla="*/ 3433572 h 4517136"/>
                  <a:gd name="connsiteX185" fmla="*/ 1491234 w 4194048"/>
                  <a:gd name="connsiteY185" fmla="*/ 3374517 h 4517136"/>
                  <a:gd name="connsiteX186" fmla="*/ 1536192 w 4194048"/>
                  <a:gd name="connsiteY186" fmla="*/ 3364992 h 4517136"/>
                  <a:gd name="connsiteX187" fmla="*/ 1603248 w 4194048"/>
                  <a:gd name="connsiteY187" fmla="*/ 3407664 h 4517136"/>
                  <a:gd name="connsiteX188" fmla="*/ 1633728 w 4194048"/>
                  <a:gd name="connsiteY188" fmla="*/ 3444240 h 4517136"/>
                  <a:gd name="connsiteX189" fmla="*/ 1694688 w 4194048"/>
                  <a:gd name="connsiteY189" fmla="*/ 3413760 h 4517136"/>
                  <a:gd name="connsiteX190" fmla="*/ 1719072 w 4194048"/>
                  <a:gd name="connsiteY190" fmla="*/ 3377184 h 4517136"/>
                  <a:gd name="connsiteX191" fmla="*/ 1706880 w 4194048"/>
                  <a:gd name="connsiteY191" fmla="*/ 3297936 h 4517136"/>
                  <a:gd name="connsiteX192" fmla="*/ 1706880 w 4194048"/>
                  <a:gd name="connsiteY192" fmla="*/ 3297936 h 4517136"/>
                  <a:gd name="connsiteX193" fmla="*/ 1706880 w 4194048"/>
                  <a:gd name="connsiteY193" fmla="*/ 3224784 h 4517136"/>
                  <a:gd name="connsiteX194" fmla="*/ 1767840 w 4194048"/>
                  <a:gd name="connsiteY194" fmla="*/ 3157728 h 4517136"/>
                  <a:gd name="connsiteX195" fmla="*/ 1865376 w 4194048"/>
                  <a:gd name="connsiteY195" fmla="*/ 3134868 h 4517136"/>
                  <a:gd name="connsiteX196" fmla="*/ 2083689 w 4194048"/>
                  <a:gd name="connsiteY196" fmla="*/ 3105150 h 4517136"/>
                  <a:gd name="connsiteX197" fmla="*/ 2176653 w 4194048"/>
                  <a:gd name="connsiteY197" fmla="*/ 3106293 h 4517136"/>
                  <a:gd name="connsiteX198" fmla="*/ 2249424 w 4194048"/>
                  <a:gd name="connsiteY198" fmla="*/ 3163824 h 4517136"/>
                  <a:gd name="connsiteX199" fmla="*/ 2292096 w 4194048"/>
                  <a:gd name="connsiteY199" fmla="*/ 3322320 h 4517136"/>
                  <a:gd name="connsiteX200" fmla="*/ 2310384 w 4194048"/>
                  <a:gd name="connsiteY200" fmla="*/ 3413760 h 4517136"/>
                  <a:gd name="connsiteX201" fmla="*/ 2334768 w 4194048"/>
                  <a:gd name="connsiteY201" fmla="*/ 3493008 h 4517136"/>
                  <a:gd name="connsiteX202" fmla="*/ 2292096 w 4194048"/>
                  <a:gd name="connsiteY202" fmla="*/ 3614928 h 4517136"/>
                  <a:gd name="connsiteX203" fmla="*/ 2237232 w 4194048"/>
                  <a:gd name="connsiteY203" fmla="*/ 3621024 h 4517136"/>
                  <a:gd name="connsiteX204" fmla="*/ 2182368 w 4194048"/>
                  <a:gd name="connsiteY204" fmla="*/ 3694176 h 4517136"/>
                  <a:gd name="connsiteX205" fmla="*/ 2231136 w 4194048"/>
                  <a:gd name="connsiteY205" fmla="*/ 3749040 h 4517136"/>
                  <a:gd name="connsiteX206" fmla="*/ 2200656 w 4194048"/>
                  <a:gd name="connsiteY206" fmla="*/ 3816096 h 4517136"/>
                  <a:gd name="connsiteX207" fmla="*/ 2157984 w 4194048"/>
                  <a:gd name="connsiteY207" fmla="*/ 3822192 h 4517136"/>
                  <a:gd name="connsiteX208" fmla="*/ 2109216 w 4194048"/>
                  <a:gd name="connsiteY208" fmla="*/ 3938016 h 4517136"/>
                  <a:gd name="connsiteX209" fmla="*/ 2090928 w 4194048"/>
                  <a:gd name="connsiteY209" fmla="*/ 4035552 h 4517136"/>
                  <a:gd name="connsiteX210" fmla="*/ 2048256 w 4194048"/>
                  <a:gd name="connsiteY210" fmla="*/ 4059936 h 4517136"/>
                  <a:gd name="connsiteX211" fmla="*/ 1969008 w 4194048"/>
                  <a:gd name="connsiteY211" fmla="*/ 4084320 h 4517136"/>
                  <a:gd name="connsiteX212" fmla="*/ 1914144 w 4194048"/>
                  <a:gd name="connsiteY212" fmla="*/ 4066032 h 4517136"/>
                  <a:gd name="connsiteX213" fmla="*/ 1877568 w 4194048"/>
                  <a:gd name="connsiteY213" fmla="*/ 4023360 h 4517136"/>
                  <a:gd name="connsiteX214" fmla="*/ 1877568 w 4194048"/>
                  <a:gd name="connsiteY214" fmla="*/ 4023360 h 4517136"/>
                  <a:gd name="connsiteX215" fmla="*/ 1786890 w 4194048"/>
                  <a:gd name="connsiteY215" fmla="*/ 4049268 h 4517136"/>
                  <a:gd name="connsiteX216" fmla="*/ 1792224 w 4194048"/>
                  <a:gd name="connsiteY216" fmla="*/ 4126992 h 4517136"/>
                  <a:gd name="connsiteX217" fmla="*/ 1822704 w 4194048"/>
                  <a:gd name="connsiteY217" fmla="*/ 4200144 h 4517136"/>
                  <a:gd name="connsiteX218" fmla="*/ 1834896 w 4194048"/>
                  <a:gd name="connsiteY218" fmla="*/ 4297680 h 4517136"/>
                  <a:gd name="connsiteX219" fmla="*/ 1840992 w 4194048"/>
                  <a:gd name="connsiteY219" fmla="*/ 4395216 h 4517136"/>
                  <a:gd name="connsiteX220" fmla="*/ 1956816 w 4194048"/>
                  <a:gd name="connsiteY220" fmla="*/ 4468368 h 4517136"/>
                  <a:gd name="connsiteX221" fmla="*/ 2087118 w 4194048"/>
                  <a:gd name="connsiteY221" fmla="*/ 4415028 h 4517136"/>
                  <a:gd name="connsiteX222" fmla="*/ 2133600 w 4194048"/>
                  <a:gd name="connsiteY222" fmla="*/ 4425696 h 4517136"/>
                  <a:gd name="connsiteX223" fmla="*/ 2249424 w 4194048"/>
                  <a:gd name="connsiteY223" fmla="*/ 4492752 h 4517136"/>
                  <a:gd name="connsiteX224" fmla="*/ 2334768 w 4194048"/>
                  <a:gd name="connsiteY224" fmla="*/ 4517136 h 4517136"/>
                  <a:gd name="connsiteX225" fmla="*/ 2383536 w 4194048"/>
                  <a:gd name="connsiteY225" fmla="*/ 4468368 h 4517136"/>
                  <a:gd name="connsiteX226" fmla="*/ 2493264 w 4194048"/>
                  <a:gd name="connsiteY226" fmla="*/ 4468368 h 4517136"/>
                  <a:gd name="connsiteX227" fmla="*/ 2541651 w 4194048"/>
                  <a:gd name="connsiteY227" fmla="*/ 4327017 h 4517136"/>
                  <a:gd name="connsiteX228" fmla="*/ 2602992 w 4194048"/>
                  <a:gd name="connsiteY228" fmla="*/ 4296156 h 4517136"/>
                  <a:gd name="connsiteX229" fmla="*/ 2723388 w 4194048"/>
                  <a:gd name="connsiteY229" fmla="*/ 4338066 h 4517136"/>
                  <a:gd name="connsiteX230" fmla="*/ 2821686 w 4194048"/>
                  <a:gd name="connsiteY230" fmla="*/ 4377690 h 4517136"/>
                  <a:gd name="connsiteX231" fmla="*/ 2893314 w 4194048"/>
                  <a:gd name="connsiteY231" fmla="*/ 4306824 h 4517136"/>
                  <a:gd name="connsiteX232" fmla="*/ 2962656 w 4194048"/>
                  <a:gd name="connsiteY232" fmla="*/ 4291584 h 4517136"/>
                  <a:gd name="connsiteX233" fmla="*/ 3011424 w 4194048"/>
                  <a:gd name="connsiteY233" fmla="*/ 4297680 h 4517136"/>
                  <a:gd name="connsiteX234" fmla="*/ 2993136 w 4194048"/>
                  <a:gd name="connsiteY234" fmla="*/ 4267200 h 4517136"/>
                  <a:gd name="connsiteX235" fmla="*/ 2944368 w 4194048"/>
                  <a:gd name="connsiteY235" fmla="*/ 4212336 h 4517136"/>
                  <a:gd name="connsiteX236" fmla="*/ 2962656 w 4194048"/>
                  <a:gd name="connsiteY236" fmla="*/ 4169664 h 4517136"/>
                  <a:gd name="connsiteX237" fmla="*/ 3090672 w 4194048"/>
                  <a:gd name="connsiteY237" fmla="*/ 4120896 h 4517136"/>
                  <a:gd name="connsiteX238" fmla="*/ 3176016 w 4194048"/>
                  <a:gd name="connsiteY238" fmla="*/ 4066032 h 4517136"/>
                  <a:gd name="connsiteX239" fmla="*/ 3261360 w 4194048"/>
                  <a:gd name="connsiteY239" fmla="*/ 4072128 h 4517136"/>
                  <a:gd name="connsiteX240" fmla="*/ 3407664 w 4194048"/>
                  <a:gd name="connsiteY240" fmla="*/ 4090416 h 4517136"/>
                  <a:gd name="connsiteX241" fmla="*/ 3486912 w 4194048"/>
                  <a:gd name="connsiteY241" fmla="*/ 4139184 h 4517136"/>
                  <a:gd name="connsiteX242" fmla="*/ 3480816 w 4194048"/>
                  <a:gd name="connsiteY242" fmla="*/ 4206240 h 4517136"/>
                  <a:gd name="connsiteX243" fmla="*/ 3480816 w 4194048"/>
                  <a:gd name="connsiteY243" fmla="*/ 4206240 h 4517136"/>
                  <a:gd name="connsiteX244" fmla="*/ 3488817 w 4194048"/>
                  <a:gd name="connsiteY244" fmla="*/ 4254627 h 4517136"/>
                  <a:gd name="connsiteX245" fmla="*/ 3553968 w 4194048"/>
                  <a:gd name="connsiteY245" fmla="*/ 4236720 h 4517136"/>
                  <a:gd name="connsiteX246" fmla="*/ 3645408 w 4194048"/>
                  <a:gd name="connsiteY246" fmla="*/ 4194048 h 4517136"/>
                  <a:gd name="connsiteX247" fmla="*/ 3718560 w 4194048"/>
                  <a:gd name="connsiteY247" fmla="*/ 4187952 h 4517136"/>
                  <a:gd name="connsiteX248" fmla="*/ 3835908 w 4194048"/>
                  <a:gd name="connsiteY248" fmla="*/ 4246245 h 4517136"/>
                  <a:gd name="connsiteX249" fmla="*/ 3895344 w 4194048"/>
                  <a:gd name="connsiteY249" fmla="*/ 4267200 h 4517136"/>
                  <a:gd name="connsiteX250" fmla="*/ 3913632 w 4194048"/>
                  <a:gd name="connsiteY250" fmla="*/ 4261104 h 4517136"/>
                  <a:gd name="connsiteX251" fmla="*/ 3913632 w 4194048"/>
                  <a:gd name="connsiteY251" fmla="*/ 4200144 h 4517136"/>
                  <a:gd name="connsiteX252" fmla="*/ 3968496 w 4194048"/>
                  <a:gd name="connsiteY252" fmla="*/ 4120896 h 4517136"/>
                  <a:gd name="connsiteX253" fmla="*/ 3980688 w 4194048"/>
                  <a:gd name="connsiteY253" fmla="*/ 4035552 h 4517136"/>
                  <a:gd name="connsiteX254" fmla="*/ 4023360 w 4194048"/>
                  <a:gd name="connsiteY254" fmla="*/ 3889248 h 4517136"/>
                  <a:gd name="connsiteX255" fmla="*/ 4059936 w 4194048"/>
                  <a:gd name="connsiteY255" fmla="*/ 3694176 h 4517136"/>
                  <a:gd name="connsiteX256" fmla="*/ 4102608 w 4194048"/>
                  <a:gd name="connsiteY256" fmla="*/ 3456432 h 4517136"/>
                  <a:gd name="connsiteX257" fmla="*/ 4145280 w 4194048"/>
                  <a:gd name="connsiteY257" fmla="*/ 3304032 h 4517136"/>
                  <a:gd name="connsiteX258" fmla="*/ 4175760 w 4194048"/>
                  <a:gd name="connsiteY258" fmla="*/ 3194304 h 4517136"/>
                  <a:gd name="connsiteX259" fmla="*/ 4194048 w 4194048"/>
                  <a:gd name="connsiteY259" fmla="*/ 3133344 h 4517136"/>
                  <a:gd name="connsiteX260" fmla="*/ 4175760 w 4194048"/>
                  <a:gd name="connsiteY260" fmla="*/ 3035808 h 4517136"/>
                  <a:gd name="connsiteX261" fmla="*/ 4163568 w 4194048"/>
                  <a:gd name="connsiteY261" fmla="*/ 2956560 h 4517136"/>
                  <a:gd name="connsiteX262" fmla="*/ 4139184 w 4194048"/>
                  <a:gd name="connsiteY262" fmla="*/ 2913888 h 4517136"/>
                  <a:gd name="connsiteX263" fmla="*/ 4096512 w 4194048"/>
                  <a:gd name="connsiteY263" fmla="*/ 2944368 h 4517136"/>
                  <a:gd name="connsiteX264" fmla="*/ 4059936 w 4194048"/>
                  <a:gd name="connsiteY264" fmla="*/ 3048000 h 4517136"/>
                  <a:gd name="connsiteX265" fmla="*/ 3998976 w 4194048"/>
                  <a:gd name="connsiteY265" fmla="*/ 3127248 h 4517136"/>
                  <a:gd name="connsiteX266" fmla="*/ 3925824 w 4194048"/>
                  <a:gd name="connsiteY266" fmla="*/ 3182112 h 4517136"/>
                  <a:gd name="connsiteX267" fmla="*/ 3858768 w 4194048"/>
                  <a:gd name="connsiteY267" fmla="*/ 3182112 h 4517136"/>
                  <a:gd name="connsiteX268" fmla="*/ 3822192 w 4194048"/>
                  <a:gd name="connsiteY268" fmla="*/ 3102864 h 4517136"/>
                  <a:gd name="connsiteX269" fmla="*/ 3834384 w 4194048"/>
                  <a:gd name="connsiteY269" fmla="*/ 2999232 h 4517136"/>
                  <a:gd name="connsiteX270" fmla="*/ 3852672 w 4194048"/>
                  <a:gd name="connsiteY270" fmla="*/ 2901696 h 4517136"/>
                  <a:gd name="connsiteX271" fmla="*/ 3779520 w 4194048"/>
                  <a:gd name="connsiteY271" fmla="*/ 2761488 h 4517136"/>
                  <a:gd name="connsiteX272" fmla="*/ 3718560 w 4194048"/>
                  <a:gd name="connsiteY272" fmla="*/ 2627376 h 4517136"/>
                  <a:gd name="connsiteX273" fmla="*/ 3742944 w 4194048"/>
                  <a:gd name="connsiteY273" fmla="*/ 2542032 h 4517136"/>
                  <a:gd name="connsiteX274" fmla="*/ 3742944 w 4194048"/>
                  <a:gd name="connsiteY274" fmla="*/ 2468880 h 4517136"/>
                  <a:gd name="connsiteX275" fmla="*/ 3725799 w 4194048"/>
                  <a:gd name="connsiteY275" fmla="*/ 2240661 h 4517136"/>
                  <a:gd name="connsiteX276" fmla="*/ 3749421 w 4194048"/>
                  <a:gd name="connsiteY276" fmla="*/ 2169033 h 4517136"/>
                  <a:gd name="connsiteX277" fmla="*/ 3834003 w 4194048"/>
                  <a:gd name="connsiteY277" fmla="*/ 2026539 h 4517136"/>
                  <a:gd name="connsiteX278" fmla="*/ 3879342 w 4194048"/>
                  <a:gd name="connsiteY278" fmla="*/ 1925574 h 4517136"/>
                  <a:gd name="connsiteX279" fmla="*/ 3880104 w 4194048"/>
                  <a:gd name="connsiteY279" fmla="*/ 1745361 h 4517136"/>
                  <a:gd name="connsiteX280" fmla="*/ 3895344 w 4194048"/>
                  <a:gd name="connsiteY280" fmla="*/ 1627632 h 4517136"/>
                  <a:gd name="connsiteX0" fmla="*/ 3895344 w 4194048"/>
                  <a:gd name="connsiteY0" fmla="*/ 1627632 h 4517136"/>
                  <a:gd name="connsiteX1" fmla="*/ 3858768 w 4194048"/>
                  <a:gd name="connsiteY1" fmla="*/ 1548384 h 4517136"/>
                  <a:gd name="connsiteX2" fmla="*/ 3852672 w 4194048"/>
                  <a:gd name="connsiteY2" fmla="*/ 1487424 h 4517136"/>
                  <a:gd name="connsiteX3" fmla="*/ 3828288 w 4194048"/>
                  <a:gd name="connsiteY3" fmla="*/ 1438656 h 4517136"/>
                  <a:gd name="connsiteX4" fmla="*/ 3785616 w 4194048"/>
                  <a:gd name="connsiteY4" fmla="*/ 1408176 h 4517136"/>
                  <a:gd name="connsiteX5" fmla="*/ 3749040 w 4194048"/>
                  <a:gd name="connsiteY5" fmla="*/ 1395984 h 4517136"/>
                  <a:gd name="connsiteX6" fmla="*/ 3706368 w 4194048"/>
                  <a:gd name="connsiteY6" fmla="*/ 1426464 h 4517136"/>
                  <a:gd name="connsiteX7" fmla="*/ 3706368 w 4194048"/>
                  <a:gd name="connsiteY7" fmla="*/ 1426464 h 4517136"/>
                  <a:gd name="connsiteX8" fmla="*/ 3535680 w 4194048"/>
                  <a:gd name="connsiteY8" fmla="*/ 1365504 h 4517136"/>
                  <a:gd name="connsiteX9" fmla="*/ 3499104 w 4194048"/>
                  <a:gd name="connsiteY9" fmla="*/ 1322832 h 4517136"/>
                  <a:gd name="connsiteX10" fmla="*/ 3511296 w 4194048"/>
                  <a:gd name="connsiteY10" fmla="*/ 1255776 h 4517136"/>
                  <a:gd name="connsiteX11" fmla="*/ 3480816 w 4194048"/>
                  <a:gd name="connsiteY11" fmla="*/ 1158240 h 4517136"/>
                  <a:gd name="connsiteX12" fmla="*/ 3450336 w 4194048"/>
                  <a:gd name="connsiteY12" fmla="*/ 1085088 h 4517136"/>
                  <a:gd name="connsiteX13" fmla="*/ 3462528 w 4194048"/>
                  <a:gd name="connsiteY13" fmla="*/ 1011936 h 4517136"/>
                  <a:gd name="connsiteX14" fmla="*/ 3505200 w 4194048"/>
                  <a:gd name="connsiteY14" fmla="*/ 957072 h 4517136"/>
                  <a:gd name="connsiteX15" fmla="*/ 3517392 w 4194048"/>
                  <a:gd name="connsiteY15" fmla="*/ 920496 h 4517136"/>
                  <a:gd name="connsiteX16" fmla="*/ 3517392 w 4194048"/>
                  <a:gd name="connsiteY16" fmla="*/ 920496 h 4517136"/>
                  <a:gd name="connsiteX17" fmla="*/ 3499104 w 4194048"/>
                  <a:gd name="connsiteY17" fmla="*/ 865632 h 4517136"/>
                  <a:gd name="connsiteX18" fmla="*/ 3505200 w 4194048"/>
                  <a:gd name="connsiteY18" fmla="*/ 816864 h 4517136"/>
                  <a:gd name="connsiteX19" fmla="*/ 3486912 w 4194048"/>
                  <a:gd name="connsiteY19" fmla="*/ 786384 h 4517136"/>
                  <a:gd name="connsiteX20" fmla="*/ 3438144 w 4194048"/>
                  <a:gd name="connsiteY20" fmla="*/ 804672 h 4517136"/>
                  <a:gd name="connsiteX21" fmla="*/ 3389376 w 4194048"/>
                  <a:gd name="connsiteY21" fmla="*/ 816864 h 4517136"/>
                  <a:gd name="connsiteX22" fmla="*/ 3291840 w 4194048"/>
                  <a:gd name="connsiteY22" fmla="*/ 786384 h 4517136"/>
                  <a:gd name="connsiteX23" fmla="*/ 3230880 w 4194048"/>
                  <a:gd name="connsiteY23" fmla="*/ 737616 h 4517136"/>
                  <a:gd name="connsiteX24" fmla="*/ 3206496 w 4194048"/>
                  <a:gd name="connsiteY24" fmla="*/ 664464 h 4517136"/>
                  <a:gd name="connsiteX25" fmla="*/ 3133344 w 4194048"/>
                  <a:gd name="connsiteY25" fmla="*/ 615696 h 4517136"/>
                  <a:gd name="connsiteX26" fmla="*/ 3072384 w 4194048"/>
                  <a:gd name="connsiteY26" fmla="*/ 548640 h 4517136"/>
                  <a:gd name="connsiteX27" fmla="*/ 3035808 w 4194048"/>
                  <a:gd name="connsiteY27" fmla="*/ 420624 h 4517136"/>
                  <a:gd name="connsiteX28" fmla="*/ 3037332 w 4194048"/>
                  <a:gd name="connsiteY28" fmla="*/ 353568 h 4517136"/>
                  <a:gd name="connsiteX29" fmla="*/ 3076194 w 4194048"/>
                  <a:gd name="connsiteY29" fmla="*/ 283845 h 4517136"/>
                  <a:gd name="connsiteX30" fmla="*/ 3115056 w 4194048"/>
                  <a:gd name="connsiteY30" fmla="*/ 249936 h 4517136"/>
                  <a:gd name="connsiteX31" fmla="*/ 3139440 w 4194048"/>
                  <a:gd name="connsiteY31" fmla="*/ 243840 h 4517136"/>
                  <a:gd name="connsiteX32" fmla="*/ 3212592 w 4194048"/>
                  <a:gd name="connsiteY32" fmla="*/ 268224 h 4517136"/>
                  <a:gd name="connsiteX33" fmla="*/ 3267456 w 4194048"/>
                  <a:gd name="connsiteY33" fmla="*/ 249936 h 4517136"/>
                  <a:gd name="connsiteX34" fmla="*/ 3273552 w 4194048"/>
                  <a:gd name="connsiteY34" fmla="*/ 219456 h 4517136"/>
                  <a:gd name="connsiteX35" fmla="*/ 3163824 w 4194048"/>
                  <a:gd name="connsiteY35" fmla="*/ 170688 h 4517136"/>
                  <a:gd name="connsiteX36" fmla="*/ 3115056 w 4194048"/>
                  <a:gd name="connsiteY36" fmla="*/ 146304 h 4517136"/>
                  <a:gd name="connsiteX37" fmla="*/ 3072384 w 4194048"/>
                  <a:gd name="connsiteY37" fmla="*/ 158496 h 4517136"/>
                  <a:gd name="connsiteX38" fmla="*/ 3035808 w 4194048"/>
                  <a:gd name="connsiteY38" fmla="*/ 207264 h 4517136"/>
                  <a:gd name="connsiteX39" fmla="*/ 2980944 w 4194048"/>
                  <a:gd name="connsiteY39" fmla="*/ 207264 h 4517136"/>
                  <a:gd name="connsiteX40" fmla="*/ 2822448 w 4194048"/>
                  <a:gd name="connsiteY40" fmla="*/ 176784 h 4517136"/>
                  <a:gd name="connsiteX41" fmla="*/ 2761488 w 4194048"/>
                  <a:gd name="connsiteY41" fmla="*/ 170688 h 4517136"/>
                  <a:gd name="connsiteX42" fmla="*/ 2700528 w 4194048"/>
                  <a:gd name="connsiteY42" fmla="*/ 152400 h 4517136"/>
                  <a:gd name="connsiteX43" fmla="*/ 2688336 w 4194048"/>
                  <a:gd name="connsiteY43" fmla="*/ 140208 h 4517136"/>
                  <a:gd name="connsiteX44" fmla="*/ 2651760 w 4194048"/>
                  <a:gd name="connsiteY44" fmla="*/ 182880 h 4517136"/>
                  <a:gd name="connsiteX45" fmla="*/ 2633472 w 4194048"/>
                  <a:gd name="connsiteY45" fmla="*/ 188976 h 4517136"/>
                  <a:gd name="connsiteX46" fmla="*/ 2572512 w 4194048"/>
                  <a:gd name="connsiteY46" fmla="*/ 195072 h 4517136"/>
                  <a:gd name="connsiteX47" fmla="*/ 2554224 w 4194048"/>
                  <a:gd name="connsiteY47" fmla="*/ 140208 h 4517136"/>
                  <a:gd name="connsiteX48" fmla="*/ 2535936 w 4194048"/>
                  <a:gd name="connsiteY48" fmla="*/ 97536 h 4517136"/>
                  <a:gd name="connsiteX49" fmla="*/ 2493264 w 4194048"/>
                  <a:gd name="connsiteY49" fmla="*/ 73152 h 4517136"/>
                  <a:gd name="connsiteX50" fmla="*/ 2468880 w 4194048"/>
                  <a:gd name="connsiteY50" fmla="*/ 36576 h 4517136"/>
                  <a:gd name="connsiteX51" fmla="*/ 2456688 w 4194048"/>
                  <a:gd name="connsiteY51" fmla="*/ 0 h 4517136"/>
                  <a:gd name="connsiteX52" fmla="*/ 2426208 w 4194048"/>
                  <a:gd name="connsiteY52" fmla="*/ 0 h 4517136"/>
                  <a:gd name="connsiteX53" fmla="*/ 2292096 w 4194048"/>
                  <a:gd name="connsiteY53" fmla="*/ 30480 h 4517136"/>
                  <a:gd name="connsiteX54" fmla="*/ 2292096 w 4194048"/>
                  <a:gd name="connsiteY54" fmla="*/ 60960 h 4517136"/>
                  <a:gd name="connsiteX55" fmla="*/ 2316480 w 4194048"/>
                  <a:gd name="connsiteY55" fmla="*/ 109728 h 4517136"/>
                  <a:gd name="connsiteX56" fmla="*/ 2328672 w 4194048"/>
                  <a:gd name="connsiteY56" fmla="*/ 164592 h 4517136"/>
                  <a:gd name="connsiteX57" fmla="*/ 2298192 w 4194048"/>
                  <a:gd name="connsiteY57" fmla="*/ 243840 h 4517136"/>
                  <a:gd name="connsiteX58" fmla="*/ 2261616 w 4194048"/>
                  <a:gd name="connsiteY58" fmla="*/ 286512 h 4517136"/>
                  <a:gd name="connsiteX59" fmla="*/ 2206752 w 4194048"/>
                  <a:gd name="connsiteY59" fmla="*/ 292608 h 4517136"/>
                  <a:gd name="connsiteX60" fmla="*/ 2072640 w 4194048"/>
                  <a:gd name="connsiteY60" fmla="*/ 243840 h 4517136"/>
                  <a:gd name="connsiteX61" fmla="*/ 2042160 w 4194048"/>
                  <a:gd name="connsiteY61" fmla="*/ 237744 h 4517136"/>
                  <a:gd name="connsiteX62" fmla="*/ 1999488 w 4194048"/>
                  <a:gd name="connsiteY62" fmla="*/ 262128 h 4517136"/>
                  <a:gd name="connsiteX63" fmla="*/ 1944624 w 4194048"/>
                  <a:gd name="connsiteY63" fmla="*/ 262128 h 4517136"/>
                  <a:gd name="connsiteX64" fmla="*/ 1908048 w 4194048"/>
                  <a:gd name="connsiteY64" fmla="*/ 316992 h 4517136"/>
                  <a:gd name="connsiteX65" fmla="*/ 1847088 w 4194048"/>
                  <a:gd name="connsiteY65" fmla="*/ 365760 h 4517136"/>
                  <a:gd name="connsiteX66" fmla="*/ 1749552 w 4194048"/>
                  <a:gd name="connsiteY66" fmla="*/ 414528 h 4517136"/>
                  <a:gd name="connsiteX67" fmla="*/ 1652016 w 4194048"/>
                  <a:gd name="connsiteY67" fmla="*/ 487680 h 4517136"/>
                  <a:gd name="connsiteX68" fmla="*/ 1578864 w 4194048"/>
                  <a:gd name="connsiteY68" fmla="*/ 530352 h 4517136"/>
                  <a:gd name="connsiteX69" fmla="*/ 1536192 w 4194048"/>
                  <a:gd name="connsiteY69" fmla="*/ 609600 h 4517136"/>
                  <a:gd name="connsiteX70" fmla="*/ 1524000 w 4194048"/>
                  <a:gd name="connsiteY70" fmla="*/ 672846 h 4517136"/>
                  <a:gd name="connsiteX71" fmla="*/ 1505712 w 4194048"/>
                  <a:gd name="connsiteY71" fmla="*/ 707517 h 4517136"/>
                  <a:gd name="connsiteX72" fmla="*/ 1536192 w 4194048"/>
                  <a:gd name="connsiteY72" fmla="*/ 731520 h 4517136"/>
                  <a:gd name="connsiteX73" fmla="*/ 1566672 w 4194048"/>
                  <a:gd name="connsiteY73" fmla="*/ 780288 h 4517136"/>
                  <a:gd name="connsiteX74" fmla="*/ 1554480 w 4194048"/>
                  <a:gd name="connsiteY74" fmla="*/ 847344 h 4517136"/>
                  <a:gd name="connsiteX75" fmla="*/ 1499616 w 4194048"/>
                  <a:gd name="connsiteY75" fmla="*/ 914400 h 4517136"/>
                  <a:gd name="connsiteX76" fmla="*/ 1420368 w 4194048"/>
                  <a:gd name="connsiteY76" fmla="*/ 950976 h 4517136"/>
                  <a:gd name="connsiteX77" fmla="*/ 1283970 w 4194048"/>
                  <a:gd name="connsiteY77" fmla="*/ 957834 h 4517136"/>
                  <a:gd name="connsiteX78" fmla="*/ 1207008 w 4194048"/>
                  <a:gd name="connsiteY78" fmla="*/ 963168 h 4517136"/>
                  <a:gd name="connsiteX79" fmla="*/ 1194816 w 4194048"/>
                  <a:gd name="connsiteY79" fmla="*/ 932688 h 4517136"/>
                  <a:gd name="connsiteX80" fmla="*/ 1200531 w 4194048"/>
                  <a:gd name="connsiteY80" fmla="*/ 877062 h 4517136"/>
                  <a:gd name="connsiteX81" fmla="*/ 1158240 w 4194048"/>
                  <a:gd name="connsiteY81" fmla="*/ 859536 h 4517136"/>
                  <a:gd name="connsiteX82" fmla="*/ 1103376 w 4194048"/>
                  <a:gd name="connsiteY82" fmla="*/ 822960 h 4517136"/>
                  <a:gd name="connsiteX83" fmla="*/ 1078992 w 4194048"/>
                  <a:gd name="connsiteY83" fmla="*/ 774192 h 4517136"/>
                  <a:gd name="connsiteX84" fmla="*/ 1030224 w 4194048"/>
                  <a:gd name="connsiteY84" fmla="*/ 780288 h 4517136"/>
                  <a:gd name="connsiteX85" fmla="*/ 999744 w 4194048"/>
                  <a:gd name="connsiteY85" fmla="*/ 822960 h 4517136"/>
                  <a:gd name="connsiteX86" fmla="*/ 987552 w 4194048"/>
                  <a:gd name="connsiteY86" fmla="*/ 871728 h 4517136"/>
                  <a:gd name="connsiteX87" fmla="*/ 969264 w 4194048"/>
                  <a:gd name="connsiteY87" fmla="*/ 920496 h 4517136"/>
                  <a:gd name="connsiteX88" fmla="*/ 926592 w 4194048"/>
                  <a:gd name="connsiteY88" fmla="*/ 926592 h 4517136"/>
                  <a:gd name="connsiteX89" fmla="*/ 829056 w 4194048"/>
                  <a:gd name="connsiteY89" fmla="*/ 914400 h 4517136"/>
                  <a:gd name="connsiteX90" fmla="*/ 755904 w 4194048"/>
                  <a:gd name="connsiteY90" fmla="*/ 877824 h 4517136"/>
                  <a:gd name="connsiteX91" fmla="*/ 731520 w 4194048"/>
                  <a:gd name="connsiteY91" fmla="*/ 902208 h 4517136"/>
                  <a:gd name="connsiteX92" fmla="*/ 713232 w 4194048"/>
                  <a:gd name="connsiteY92" fmla="*/ 932688 h 4517136"/>
                  <a:gd name="connsiteX93" fmla="*/ 694944 w 4194048"/>
                  <a:gd name="connsiteY93" fmla="*/ 932688 h 4517136"/>
                  <a:gd name="connsiteX94" fmla="*/ 640080 w 4194048"/>
                  <a:gd name="connsiteY94" fmla="*/ 926592 h 4517136"/>
                  <a:gd name="connsiteX95" fmla="*/ 597408 w 4194048"/>
                  <a:gd name="connsiteY95" fmla="*/ 1005840 h 4517136"/>
                  <a:gd name="connsiteX96" fmla="*/ 609600 w 4194048"/>
                  <a:gd name="connsiteY96" fmla="*/ 1054608 h 4517136"/>
                  <a:gd name="connsiteX97" fmla="*/ 658368 w 4194048"/>
                  <a:gd name="connsiteY97" fmla="*/ 1103376 h 4517136"/>
                  <a:gd name="connsiteX98" fmla="*/ 670560 w 4194048"/>
                  <a:gd name="connsiteY98" fmla="*/ 1176528 h 4517136"/>
                  <a:gd name="connsiteX99" fmla="*/ 591312 w 4194048"/>
                  <a:gd name="connsiteY99" fmla="*/ 1225296 h 4517136"/>
                  <a:gd name="connsiteX100" fmla="*/ 505968 w 4194048"/>
                  <a:gd name="connsiteY100" fmla="*/ 1213104 h 4517136"/>
                  <a:gd name="connsiteX101" fmla="*/ 420624 w 4194048"/>
                  <a:gd name="connsiteY101" fmla="*/ 1176528 h 4517136"/>
                  <a:gd name="connsiteX102" fmla="*/ 390144 w 4194048"/>
                  <a:gd name="connsiteY102" fmla="*/ 1194816 h 4517136"/>
                  <a:gd name="connsiteX103" fmla="*/ 371856 w 4194048"/>
                  <a:gd name="connsiteY103" fmla="*/ 1255776 h 4517136"/>
                  <a:gd name="connsiteX104" fmla="*/ 329184 w 4194048"/>
                  <a:gd name="connsiteY104" fmla="*/ 1292352 h 4517136"/>
                  <a:gd name="connsiteX105" fmla="*/ 201168 w 4194048"/>
                  <a:gd name="connsiteY105" fmla="*/ 1304544 h 4517136"/>
                  <a:gd name="connsiteX106" fmla="*/ 188976 w 4194048"/>
                  <a:gd name="connsiteY106" fmla="*/ 1335024 h 4517136"/>
                  <a:gd name="connsiteX107" fmla="*/ 213360 w 4194048"/>
                  <a:gd name="connsiteY107" fmla="*/ 1402080 h 4517136"/>
                  <a:gd name="connsiteX108" fmla="*/ 207264 w 4194048"/>
                  <a:gd name="connsiteY108" fmla="*/ 1463040 h 4517136"/>
                  <a:gd name="connsiteX109" fmla="*/ 97536 w 4194048"/>
                  <a:gd name="connsiteY109" fmla="*/ 1493520 h 4517136"/>
                  <a:gd name="connsiteX110" fmla="*/ 36576 w 4194048"/>
                  <a:gd name="connsiteY110" fmla="*/ 1524000 h 4517136"/>
                  <a:gd name="connsiteX111" fmla="*/ 0 w 4194048"/>
                  <a:gd name="connsiteY111" fmla="*/ 1548384 h 4517136"/>
                  <a:gd name="connsiteX112" fmla="*/ 91440 w 4194048"/>
                  <a:gd name="connsiteY112" fmla="*/ 1591056 h 4517136"/>
                  <a:gd name="connsiteX113" fmla="*/ 170688 w 4194048"/>
                  <a:gd name="connsiteY113" fmla="*/ 1615440 h 4517136"/>
                  <a:gd name="connsiteX114" fmla="*/ 195072 w 4194048"/>
                  <a:gd name="connsiteY114" fmla="*/ 1658112 h 4517136"/>
                  <a:gd name="connsiteX115" fmla="*/ 231648 w 4194048"/>
                  <a:gd name="connsiteY115" fmla="*/ 1700784 h 4517136"/>
                  <a:gd name="connsiteX116" fmla="*/ 268224 w 4194048"/>
                  <a:gd name="connsiteY116" fmla="*/ 1755648 h 4517136"/>
                  <a:gd name="connsiteX117" fmla="*/ 237744 w 4194048"/>
                  <a:gd name="connsiteY117" fmla="*/ 1810512 h 4517136"/>
                  <a:gd name="connsiteX118" fmla="*/ 188976 w 4194048"/>
                  <a:gd name="connsiteY118" fmla="*/ 1840992 h 4517136"/>
                  <a:gd name="connsiteX119" fmla="*/ 207264 w 4194048"/>
                  <a:gd name="connsiteY119" fmla="*/ 1901952 h 4517136"/>
                  <a:gd name="connsiteX120" fmla="*/ 213360 w 4194048"/>
                  <a:gd name="connsiteY120" fmla="*/ 2011680 h 4517136"/>
                  <a:gd name="connsiteX121" fmla="*/ 207264 w 4194048"/>
                  <a:gd name="connsiteY121" fmla="*/ 2090928 h 4517136"/>
                  <a:gd name="connsiteX122" fmla="*/ 188976 w 4194048"/>
                  <a:gd name="connsiteY122" fmla="*/ 2139696 h 4517136"/>
                  <a:gd name="connsiteX123" fmla="*/ 219456 w 4194048"/>
                  <a:gd name="connsiteY123" fmla="*/ 2206752 h 4517136"/>
                  <a:gd name="connsiteX124" fmla="*/ 213360 w 4194048"/>
                  <a:gd name="connsiteY124" fmla="*/ 2273808 h 4517136"/>
                  <a:gd name="connsiteX125" fmla="*/ 146304 w 4194048"/>
                  <a:gd name="connsiteY125" fmla="*/ 2316480 h 4517136"/>
                  <a:gd name="connsiteX126" fmla="*/ 121920 w 4194048"/>
                  <a:gd name="connsiteY126" fmla="*/ 2353056 h 4517136"/>
                  <a:gd name="connsiteX127" fmla="*/ 115824 w 4194048"/>
                  <a:gd name="connsiteY127" fmla="*/ 2432304 h 4517136"/>
                  <a:gd name="connsiteX128" fmla="*/ 152400 w 4194048"/>
                  <a:gd name="connsiteY128" fmla="*/ 2456688 h 4517136"/>
                  <a:gd name="connsiteX129" fmla="*/ 176784 w 4194048"/>
                  <a:gd name="connsiteY129" fmla="*/ 2414016 h 4517136"/>
                  <a:gd name="connsiteX130" fmla="*/ 249936 w 4194048"/>
                  <a:gd name="connsiteY130" fmla="*/ 2426208 h 4517136"/>
                  <a:gd name="connsiteX131" fmla="*/ 365760 w 4194048"/>
                  <a:gd name="connsiteY131" fmla="*/ 2517648 h 4517136"/>
                  <a:gd name="connsiteX132" fmla="*/ 420624 w 4194048"/>
                  <a:gd name="connsiteY132" fmla="*/ 2511552 h 4517136"/>
                  <a:gd name="connsiteX133" fmla="*/ 493776 w 4194048"/>
                  <a:gd name="connsiteY133" fmla="*/ 2487168 h 4517136"/>
                  <a:gd name="connsiteX134" fmla="*/ 548640 w 4194048"/>
                  <a:gd name="connsiteY134" fmla="*/ 2474976 h 4517136"/>
                  <a:gd name="connsiteX135" fmla="*/ 579120 w 4194048"/>
                  <a:gd name="connsiteY135" fmla="*/ 2535936 h 4517136"/>
                  <a:gd name="connsiteX136" fmla="*/ 591312 w 4194048"/>
                  <a:gd name="connsiteY136" fmla="*/ 2602992 h 4517136"/>
                  <a:gd name="connsiteX137" fmla="*/ 633984 w 4194048"/>
                  <a:gd name="connsiteY137" fmla="*/ 2657856 h 4517136"/>
                  <a:gd name="connsiteX138" fmla="*/ 640080 w 4194048"/>
                  <a:gd name="connsiteY138" fmla="*/ 2724912 h 4517136"/>
                  <a:gd name="connsiteX139" fmla="*/ 591312 w 4194048"/>
                  <a:gd name="connsiteY139" fmla="*/ 2737104 h 4517136"/>
                  <a:gd name="connsiteX140" fmla="*/ 499872 w 4194048"/>
                  <a:gd name="connsiteY140" fmla="*/ 2718816 h 4517136"/>
                  <a:gd name="connsiteX141" fmla="*/ 446913 w 4194048"/>
                  <a:gd name="connsiteY141" fmla="*/ 2759583 h 4517136"/>
                  <a:gd name="connsiteX142" fmla="*/ 493776 w 4194048"/>
                  <a:gd name="connsiteY142" fmla="*/ 2871216 h 4517136"/>
                  <a:gd name="connsiteX143" fmla="*/ 469392 w 4194048"/>
                  <a:gd name="connsiteY143" fmla="*/ 2926080 h 4517136"/>
                  <a:gd name="connsiteX144" fmla="*/ 402336 w 4194048"/>
                  <a:gd name="connsiteY144" fmla="*/ 2962656 h 4517136"/>
                  <a:gd name="connsiteX145" fmla="*/ 390144 w 4194048"/>
                  <a:gd name="connsiteY145" fmla="*/ 3054096 h 4517136"/>
                  <a:gd name="connsiteX146" fmla="*/ 347472 w 4194048"/>
                  <a:gd name="connsiteY146" fmla="*/ 3145536 h 4517136"/>
                  <a:gd name="connsiteX147" fmla="*/ 298704 w 4194048"/>
                  <a:gd name="connsiteY147" fmla="*/ 3176016 h 4517136"/>
                  <a:gd name="connsiteX148" fmla="*/ 249936 w 4194048"/>
                  <a:gd name="connsiteY148" fmla="*/ 3169920 h 4517136"/>
                  <a:gd name="connsiteX149" fmla="*/ 329184 w 4194048"/>
                  <a:gd name="connsiteY149" fmla="*/ 3291840 h 4517136"/>
                  <a:gd name="connsiteX150" fmla="*/ 359664 w 4194048"/>
                  <a:gd name="connsiteY150" fmla="*/ 3407664 h 4517136"/>
                  <a:gd name="connsiteX151" fmla="*/ 359664 w 4194048"/>
                  <a:gd name="connsiteY151" fmla="*/ 3444240 h 4517136"/>
                  <a:gd name="connsiteX152" fmla="*/ 334518 w 4194048"/>
                  <a:gd name="connsiteY152" fmla="*/ 3502533 h 4517136"/>
                  <a:gd name="connsiteX153" fmla="*/ 371856 w 4194048"/>
                  <a:gd name="connsiteY153" fmla="*/ 3596640 h 4517136"/>
                  <a:gd name="connsiteX154" fmla="*/ 432816 w 4194048"/>
                  <a:gd name="connsiteY154" fmla="*/ 3633216 h 4517136"/>
                  <a:gd name="connsiteX155" fmla="*/ 619887 w 4194048"/>
                  <a:gd name="connsiteY155" fmla="*/ 3681603 h 4517136"/>
                  <a:gd name="connsiteX156" fmla="*/ 769239 w 4194048"/>
                  <a:gd name="connsiteY156" fmla="*/ 3738753 h 4517136"/>
                  <a:gd name="connsiteX157" fmla="*/ 841248 w 4194048"/>
                  <a:gd name="connsiteY157" fmla="*/ 3803904 h 4517136"/>
                  <a:gd name="connsiteX158" fmla="*/ 914400 w 4194048"/>
                  <a:gd name="connsiteY158" fmla="*/ 3919728 h 4517136"/>
                  <a:gd name="connsiteX159" fmla="*/ 1011936 w 4194048"/>
                  <a:gd name="connsiteY159" fmla="*/ 3992880 h 4517136"/>
                  <a:gd name="connsiteX160" fmla="*/ 1024128 w 4194048"/>
                  <a:gd name="connsiteY160" fmla="*/ 4041648 h 4517136"/>
                  <a:gd name="connsiteX161" fmla="*/ 1018032 w 4194048"/>
                  <a:gd name="connsiteY161" fmla="*/ 4126992 h 4517136"/>
                  <a:gd name="connsiteX162" fmla="*/ 999744 w 4194048"/>
                  <a:gd name="connsiteY162" fmla="*/ 4212336 h 4517136"/>
                  <a:gd name="connsiteX163" fmla="*/ 1054608 w 4194048"/>
                  <a:gd name="connsiteY163" fmla="*/ 4255008 h 4517136"/>
                  <a:gd name="connsiteX164" fmla="*/ 1133856 w 4194048"/>
                  <a:gd name="connsiteY164" fmla="*/ 4248912 h 4517136"/>
                  <a:gd name="connsiteX165" fmla="*/ 1200912 w 4194048"/>
                  <a:gd name="connsiteY165" fmla="*/ 4236720 h 4517136"/>
                  <a:gd name="connsiteX166" fmla="*/ 1298448 w 4194048"/>
                  <a:gd name="connsiteY166" fmla="*/ 4279392 h 4517136"/>
                  <a:gd name="connsiteX167" fmla="*/ 1365504 w 4194048"/>
                  <a:gd name="connsiteY167" fmla="*/ 4322064 h 4517136"/>
                  <a:gd name="connsiteX168" fmla="*/ 1365504 w 4194048"/>
                  <a:gd name="connsiteY168" fmla="*/ 4322064 h 4517136"/>
                  <a:gd name="connsiteX169" fmla="*/ 1400937 w 4194048"/>
                  <a:gd name="connsiteY169" fmla="*/ 4317492 h 4517136"/>
                  <a:gd name="connsiteX170" fmla="*/ 1402080 w 4194048"/>
                  <a:gd name="connsiteY170" fmla="*/ 4255008 h 4517136"/>
                  <a:gd name="connsiteX171" fmla="*/ 1341120 w 4194048"/>
                  <a:gd name="connsiteY171" fmla="*/ 4181856 h 4517136"/>
                  <a:gd name="connsiteX172" fmla="*/ 1310640 w 4194048"/>
                  <a:gd name="connsiteY172" fmla="*/ 4108704 h 4517136"/>
                  <a:gd name="connsiteX173" fmla="*/ 1316736 w 4194048"/>
                  <a:gd name="connsiteY173" fmla="*/ 4047744 h 4517136"/>
                  <a:gd name="connsiteX174" fmla="*/ 1377696 w 4194048"/>
                  <a:gd name="connsiteY174" fmla="*/ 4029456 h 4517136"/>
                  <a:gd name="connsiteX175" fmla="*/ 1432560 w 4194048"/>
                  <a:gd name="connsiteY175" fmla="*/ 4023360 h 4517136"/>
                  <a:gd name="connsiteX176" fmla="*/ 1438656 w 4194048"/>
                  <a:gd name="connsiteY176" fmla="*/ 3992880 h 4517136"/>
                  <a:gd name="connsiteX177" fmla="*/ 1389888 w 4194048"/>
                  <a:gd name="connsiteY177" fmla="*/ 3919728 h 4517136"/>
                  <a:gd name="connsiteX178" fmla="*/ 1377696 w 4194048"/>
                  <a:gd name="connsiteY178" fmla="*/ 3858768 h 4517136"/>
                  <a:gd name="connsiteX179" fmla="*/ 1463040 w 4194048"/>
                  <a:gd name="connsiteY179" fmla="*/ 3712464 h 4517136"/>
                  <a:gd name="connsiteX180" fmla="*/ 1444752 w 4194048"/>
                  <a:gd name="connsiteY180" fmla="*/ 3675888 h 4517136"/>
                  <a:gd name="connsiteX181" fmla="*/ 1395984 w 4194048"/>
                  <a:gd name="connsiteY181" fmla="*/ 3596640 h 4517136"/>
                  <a:gd name="connsiteX182" fmla="*/ 1416939 w 4194048"/>
                  <a:gd name="connsiteY182" fmla="*/ 3528060 h 4517136"/>
                  <a:gd name="connsiteX183" fmla="*/ 1437894 w 4194048"/>
                  <a:gd name="connsiteY183" fmla="*/ 3433572 h 4517136"/>
                  <a:gd name="connsiteX184" fmla="*/ 1491234 w 4194048"/>
                  <a:gd name="connsiteY184" fmla="*/ 3374517 h 4517136"/>
                  <a:gd name="connsiteX185" fmla="*/ 1536192 w 4194048"/>
                  <a:gd name="connsiteY185" fmla="*/ 3364992 h 4517136"/>
                  <a:gd name="connsiteX186" fmla="*/ 1603248 w 4194048"/>
                  <a:gd name="connsiteY186" fmla="*/ 3407664 h 4517136"/>
                  <a:gd name="connsiteX187" fmla="*/ 1633728 w 4194048"/>
                  <a:gd name="connsiteY187" fmla="*/ 3444240 h 4517136"/>
                  <a:gd name="connsiteX188" fmla="*/ 1694688 w 4194048"/>
                  <a:gd name="connsiteY188" fmla="*/ 3413760 h 4517136"/>
                  <a:gd name="connsiteX189" fmla="*/ 1719072 w 4194048"/>
                  <a:gd name="connsiteY189" fmla="*/ 3377184 h 4517136"/>
                  <a:gd name="connsiteX190" fmla="*/ 1706880 w 4194048"/>
                  <a:gd name="connsiteY190" fmla="*/ 3297936 h 4517136"/>
                  <a:gd name="connsiteX191" fmla="*/ 1706880 w 4194048"/>
                  <a:gd name="connsiteY191" fmla="*/ 3297936 h 4517136"/>
                  <a:gd name="connsiteX192" fmla="*/ 1706880 w 4194048"/>
                  <a:gd name="connsiteY192" fmla="*/ 3224784 h 4517136"/>
                  <a:gd name="connsiteX193" fmla="*/ 1767840 w 4194048"/>
                  <a:gd name="connsiteY193" fmla="*/ 3157728 h 4517136"/>
                  <a:gd name="connsiteX194" fmla="*/ 1865376 w 4194048"/>
                  <a:gd name="connsiteY194" fmla="*/ 3134868 h 4517136"/>
                  <a:gd name="connsiteX195" fmla="*/ 2083689 w 4194048"/>
                  <a:gd name="connsiteY195" fmla="*/ 3105150 h 4517136"/>
                  <a:gd name="connsiteX196" fmla="*/ 2176653 w 4194048"/>
                  <a:gd name="connsiteY196" fmla="*/ 3106293 h 4517136"/>
                  <a:gd name="connsiteX197" fmla="*/ 2249424 w 4194048"/>
                  <a:gd name="connsiteY197" fmla="*/ 3163824 h 4517136"/>
                  <a:gd name="connsiteX198" fmla="*/ 2292096 w 4194048"/>
                  <a:gd name="connsiteY198" fmla="*/ 3322320 h 4517136"/>
                  <a:gd name="connsiteX199" fmla="*/ 2310384 w 4194048"/>
                  <a:gd name="connsiteY199" fmla="*/ 3413760 h 4517136"/>
                  <a:gd name="connsiteX200" fmla="*/ 2334768 w 4194048"/>
                  <a:gd name="connsiteY200" fmla="*/ 3493008 h 4517136"/>
                  <a:gd name="connsiteX201" fmla="*/ 2292096 w 4194048"/>
                  <a:gd name="connsiteY201" fmla="*/ 3614928 h 4517136"/>
                  <a:gd name="connsiteX202" fmla="*/ 2237232 w 4194048"/>
                  <a:gd name="connsiteY202" fmla="*/ 3621024 h 4517136"/>
                  <a:gd name="connsiteX203" fmla="*/ 2182368 w 4194048"/>
                  <a:gd name="connsiteY203" fmla="*/ 3694176 h 4517136"/>
                  <a:gd name="connsiteX204" fmla="*/ 2231136 w 4194048"/>
                  <a:gd name="connsiteY204" fmla="*/ 3749040 h 4517136"/>
                  <a:gd name="connsiteX205" fmla="*/ 2200656 w 4194048"/>
                  <a:gd name="connsiteY205" fmla="*/ 3816096 h 4517136"/>
                  <a:gd name="connsiteX206" fmla="*/ 2157984 w 4194048"/>
                  <a:gd name="connsiteY206" fmla="*/ 3822192 h 4517136"/>
                  <a:gd name="connsiteX207" fmla="*/ 2109216 w 4194048"/>
                  <a:gd name="connsiteY207" fmla="*/ 3938016 h 4517136"/>
                  <a:gd name="connsiteX208" fmla="*/ 2090928 w 4194048"/>
                  <a:gd name="connsiteY208" fmla="*/ 4035552 h 4517136"/>
                  <a:gd name="connsiteX209" fmla="*/ 2048256 w 4194048"/>
                  <a:gd name="connsiteY209" fmla="*/ 4059936 h 4517136"/>
                  <a:gd name="connsiteX210" fmla="*/ 1969008 w 4194048"/>
                  <a:gd name="connsiteY210" fmla="*/ 4084320 h 4517136"/>
                  <a:gd name="connsiteX211" fmla="*/ 1914144 w 4194048"/>
                  <a:gd name="connsiteY211" fmla="*/ 4066032 h 4517136"/>
                  <a:gd name="connsiteX212" fmla="*/ 1877568 w 4194048"/>
                  <a:gd name="connsiteY212" fmla="*/ 4023360 h 4517136"/>
                  <a:gd name="connsiteX213" fmla="*/ 1877568 w 4194048"/>
                  <a:gd name="connsiteY213" fmla="*/ 4023360 h 4517136"/>
                  <a:gd name="connsiteX214" fmla="*/ 1786890 w 4194048"/>
                  <a:gd name="connsiteY214" fmla="*/ 4049268 h 4517136"/>
                  <a:gd name="connsiteX215" fmla="*/ 1792224 w 4194048"/>
                  <a:gd name="connsiteY215" fmla="*/ 4126992 h 4517136"/>
                  <a:gd name="connsiteX216" fmla="*/ 1822704 w 4194048"/>
                  <a:gd name="connsiteY216" fmla="*/ 4200144 h 4517136"/>
                  <a:gd name="connsiteX217" fmla="*/ 1834896 w 4194048"/>
                  <a:gd name="connsiteY217" fmla="*/ 4297680 h 4517136"/>
                  <a:gd name="connsiteX218" fmla="*/ 1840992 w 4194048"/>
                  <a:gd name="connsiteY218" fmla="*/ 4395216 h 4517136"/>
                  <a:gd name="connsiteX219" fmla="*/ 1956816 w 4194048"/>
                  <a:gd name="connsiteY219" fmla="*/ 4468368 h 4517136"/>
                  <a:gd name="connsiteX220" fmla="*/ 2087118 w 4194048"/>
                  <a:gd name="connsiteY220" fmla="*/ 4415028 h 4517136"/>
                  <a:gd name="connsiteX221" fmla="*/ 2133600 w 4194048"/>
                  <a:gd name="connsiteY221" fmla="*/ 4425696 h 4517136"/>
                  <a:gd name="connsiteX222" fmla="*/ 2249424 w 4194048"/>
                  <a:gd name="connsiteY222" fmla="*/ 4492752 h 4517136"/>
                  <a:gd name="connsiteX223" fmla="*/ 2334768 w 4194048"/>
                  <a:gd name="connsiteY223" fmla="*/ 4517136 h 4517136"/>
                  <a:gd name="connsiteX224" fmla="*/ 2383536 w 4194048"/>
                  <a:gd name="connsiteY224" fmla="*/ 4468368 h 4517136"/>
                  <a:gd name="connsiteX225" fmla="*/ 2493264 w 4194048"/>
                  <a:gd name="connsiteY225" fmla="*/ 4468368 h 4517136"/>
                  <a:gd name="connsiteX226" fmla="*/ 2541651 w 4194048"/>
                  <a:gd name="connsiteY226" fmla="*/ 4327017 h 4517136"/>
                  <a:gd name="connsiteX227" fmla="*/ 2602992 w 4194048"/>
                  <a:gd name="connsiteY227" fmla="*/ 4296156 h 4517136"/>
                  <a:gd name="connsiteX228" fmla="*/ 2723388 w 4194048"/>
                  <a:gd name="connsiteY228" fmla="*/ 4338066 h 4517136"/>
                  <a:gd name="connsiteX229" fmla="*/ 2821686 w 4194048"/>
                  <a:gd name="connsiteY229" fmla="*/ 4377690 h 4517136"/>
                  <a:gd name="connsiteX230" fmla="*/ 2893314 w 4194048"/>
                  <a:gd name="connsiteY230" fmla="*/ 4306824 h 4517136"/>
                  <a:gd name="connsiteX231" fmla="*/ 2962656 w 4194048"/>
                  <a:gd name="connsiteY231" fmla="*/ 4291584 h 4517136"/>
                  <a:gd name="connsiteX232" fmla="*/ 3011424 w 4194048"/>
                  <a:gd name="connsiteY232" fmla="*/ 4297680 h 4517136"/>
                  <a:gd name="connsiteX233" fmla="*/ 2993136 w 4194048"/>
                  <a:gd name="connsiteY233" fmla="*/ 4267200 h 4517136"/>
                  <a:gd name="connsiteX234" fmla="*/ 2944368 w 4194048"/>
                  <a:gd name="connsiteY234" fmla="*/ 4212336 h 4517136"/>
                  <a:gd name="connsiteX235" fmla="*/ 2962656 w 4194048"/>
                  <a:gd name="connsiteY235" fmla="*/ 4169664 h 4517136"/>
                  <a:gd name="connsiteX236" fmla="*/ 3090672 w 4194048"/>
                  <a:gd name="connsiteY236" fmla="*/ 4120896 h 4517136"/>
                  <a:gd name="connsiteX237" fmla="*/ 3176016 w 4194048"/>
                  <a:gd name="connsiteY237" fmla="*/ 4066032 h 4517136"/>
                  <a:gd name="connsiteX238" fmla="*/ 3261360 w 4194048"/>
                  <a:gd name="connsiteY238" fmla="*/ 4072128 h 4517136"/>
                  <a:gd name="connsiteX239" fmla="*/ 3407664 w 4194048"/>
                  <a:gd name="connsiteY239" fmla="*/ 4090416 h 4517136"/>
                  <a:gd name="connsiteX240" fmla="*/ 3486912 w 4194048"/>
                  <a:gd name="connsiteY240" fmla="*/ 4139184 h 4517136"/>
                  <a:gd name="connsiteX241" fmla="*/ 3480816 w 4194048"/>
                  <a:gd name="connsiteY241" fmla="*/ 4206240 h 4517136"/>
                  <a:gd name="connsiteX242" fmla="*/ 3480816 w 4194048"/>
                  <a:gd name="connsiteY242" fmla="*/ 4206240 h 4517136"/>
                  <a:gd name="connsiteX243" fmla="*/ 3488817 w 4194048"/>
                  <a:gd name="connsiteY243" fmla="*/ 4254627 h 4517136"/>
                  <a:gd name="connsiteX244" fmla="*/ 3553968 w 4194048"/>
                  <a:gd name="connsiteY244" fmla="*/ 4236720 h 4517136"/>
                  <a:gd name="connsiteX245" fmla="*/ 3645408 w 4194048"/>
                  <a:gd name="connsiteY245" fmla="*/ 4194048 h 4517136"/>
                  <a:gd name="connsiteX246" fmla="*/ 3718560 w 4194048"/>
                  <a:gd name="connsiteY246" fmla="*/ 4187952 h 4517136"/>
                  <a:gd name="connsiteX247" fmla="*/ 3835908 w 4194048"/>
                  <a:gd name="connsiteY247" fmla="*/ 4246245 h 4517136"/>
                  <a:gd name="connsiteX248" fmla="*/ 3895344 w 4194048"/>
                  <a:gd name="connsiteY248" fmla="*/ 4267200 h 4517136"/>
                  <a:gd name="connsiteX249" fmla="*/ 3913632 w 4194048"/>
                  <a:gd name="connsiteY249" fmla="*/ 4261104 h 4517136"/>
                  <a:gd name="connsiteX250" fmla="*/ 3913632 w 4194048"/>
                  <a:gd name="connsiteY250" fmla="*/ 4200144 h 4517136"/>
                  <a:gd name="connsiteX251" fmla="*/ 3968496 w 4194048"/>
                  <a:gd name="connsiteY251" fmla="*/ 4120896 h 4517136"/>
                  <a:gd name="connsiteX252" fmla="*/ 3980688 w 4194048"/>
                  <a:gd name="connsiteY252" fmla="*/ 4035552 h 4517136"/>
                  <a:gd name="connsiteX253" fmla="*/ 4023360 w 4194048"/>
                  <a:gd name="connsiteY253" fmla="*/ 3889248 h 4517136"/>
                  <a:gd name="connsiteX254" fmla="*/ 4059936 w 4194048"/>
                  <a:gd name="connsiteY254" fmla="*/ 3694176 h 4517136"/>
                  <a:gd name="connsiteX255" fmla="*/ 4102608 w 4194048"/>
                  <a:gd name="connsiteY255" fmla="*/ 3456432 h 4517136"/>
                  <a:gd name="connsiteX256" fmla="*/ 4145280 w 4194048"/>
                  <a:gd name="connsiteY256" fmla="*/ 3304032 h 4517136"/>
                  <a:gd name="connsiteX257" fmla="*/ 4175760 w 4194048"/>
                  <a:gd name="connsiteY257" fmla="*/ 3194304 h 4517136"/>
                  <a:gd name="connsiteX258" fmla="*/ 4194048 w 4194048"/>
                  <a:gd name="connsiteY258" fmla="*/ 3133344 h 4517136"/>
                  <a:gd name="connsiteX259" fmla="*/ 4175760 w 4194048"/>
                  <a:gd name="connsiteY259" fmla="*/ 3035808 h 4517136"/>
                  <a:gd name="connsiteX260" fmla="*/ 4163568 w 4194048"/>
                  <a:gd name="connsiteY260" fmla="*/ 2956560 h 4517136"/>
                  <a:gd name="connsiteX261" fmla="*/ 4139184 w 4194048"/>
                  <a:gd name="connsiteY261" fmla="*/ 2913888 h 4517136"/>
                  <a:gd name="connsiteX262" fmla="*/ 4096512 w 4194048"/>
                  <a:gd name="connsiteY262" fmla="*/ 2944368 h 4517136"/>
                  <a:gd name="connsiteX263" fmla="*/ 4059936 w 4194048"/>
                  <a:gd name="connsiteY263" fmla="*/ 3048000 h 4517136"/>
                  <a:gd name="connsiteX264" fmla="*/ 3998976 w 4194048"/>
                  <a:gd name="connsiteY264" fmla="*/ 3127248 h 4517136"/>
                  <a:gd name="connsiteX265" fmla="*/ 3925824 w 4194048"/>
                  <a:gd name="connsiteY265" fmla="*/ 3182112 h 4517136"/>
                  <a:gd name="connsiteX266" fmla="*/ 3858768 w 4194048"/>
                  <a:gd name="connsiteY266" fmla="*/ 3182112 h 4517136"/>
                  <a:gd name="connsiteX267" fmla="*/ 3822192 w 4194048"/>
                  <a:gd name="connsiteY267" fmla="*/ 3102864 h 4517136"/>
                  <a:gd name="connsiteX268" fmla="*/ 3834384 w 4194048"/>
                  <a:gd name="connsiteY268" fmla="*/ 2999232 h 4517136"/>
                  <a:gd name="connsiteX269" fmla="*/ 3852672 w 4194048"/>
                  <a:gd name="connsiteY269" fmla="*/ 2901696 h 4517136"/>
                  <a:gd name="connsiteX270" fmla="*/ 3779520 w 4194048"/>
                  <a:gd name="connsiteY270" fmla="*/ 2761488 h 4517136"/>
                  <a:gd name="connsiteX271" fmla="*/ 3718560 w 4194048"/>
                  <a:gd name="connsiteY271" fmla="*/ 2627376 h 4517136"/>
                  <a:gd name="connsiteX272" fmla="*/ 3742944 w 4194048"/>
                  <a:gd name="connsiteY272" fmla="*/ 2542032 h 4517136"/>
                  <a:gd name="connsiteX273" fmla="*/ 3742944 w 4194048"/>
                  <a:gd name="connsiteY273" fmla="*/ 2468880 h 4517136"/>
                  <a:gd name="connsiteX274" fmla="*/ 3725799 w 4194048"/>
                  <a:gd name="connsiteY274" fmla="*/ 2240661 h 4517136"/>
                  <a:gd name="connsiteX275" fmla="*/ 3749421 w 4194048"/>
                  <a:gd name="connsiteY275" fmla="*/ 2169033 h 4517136"/>
                  <a:gd name="connsiteX276" fmla="*/ 3834003 w 4194048"/>
                  <a:gd name="connsiteY276" fmla="*/ 2026539 h 4517136"/>
                  <a:gd name="connsiteX277" fmla="*/ 3879342 w 4194048"/>
                  <a:gd name="connsiteY277" fmla="*/ 1925574 h 4517136"/>
                  <a:gd name="connsiteX278" fmla="*/ 3880104 w 4194048"/>
                  <a:gd name="connsiteY278" fmla="*/ 1745361 h 4517136"/>
                  <a:gd name="connsiteX279" fmla="*/ 3895344 w 4194048"/>
                  <a:gd name="connsiteY279" fmla="*/ 1627632 h 4517136"/>
                  <a:gd name="connsiteX0" fmla="*/ 3895344 w 4194048"/>
                  <a:gd name="connsiteY0" fmla="*/ 1627632 h 4517136"/>
                  <a:gd name="connsiteX1" fmla="*/ 3858768 w 4194048"/>
                  <a:gd name="connsiteY1" fmla="*/ 1548384 h 4517136"/>
                  <a:gd name="connsiteX2" fmla="*/ 3852672 w 4194048"/>
                  <a:gd name="connsiteY2" fmla="*/ 1487424 h 4517136"/>
                  <a:gd name="connsiteX3" fmla="*/ 3828288 w 4194048"/>
                  <a:gd name="connsiteY3" fmla="*/ 1438656 h 4517136"/>
                  <a:gd name="connsiteX4" fmla="*/ 3785616 w 4194048"/>
                  <a:gd name="connsiteY4" fmla="*/ 1408176 h 4517136"/>
                  <a:gd name="connsiteX5" fmla="*/ 3749040 w 4194048"/>
                  <a:gd name="connsiteY5" fmla="*/ 1395984 h 4517136"/>
                  <a:gd name="connsiteX6" fmla="*/ 3706368 w 4194048"/>
                  <a:gd name="connsiteY6" fmla="*/ 1426464 h 4517136"/>
                  <a:gd name="connsiteX7" fmla="*/ 3706368 w 4194048"/>
                  <a:gd name="connsiteY7" fmla="*/ 1426464 h 4517136"/>
                  <a:gd name="connsiteX8" fmla="*/ 3535680 w 4194048"/>
                  <a:gd name="connsiteY8" fmla="*/ 1365504 h 4517136"/>
                  <a:gd name="connsiteX9" fmla="*/ 3499104 w 4194048"/>
                  <a:gd name="connsiteY9" fmla="*/ 1322832 h 4517136"/>
                  <a:gd name="connsiteX10" fmla="*/ 3511296 w 4194048"/>
                  <a:gd name="connsiteY10" fmla="*/ 1255776 h 4517136"/>
                  <a:gd name="connsiteX11" fmla="*/ 3480816 w 4194048"/>
                  <a:gd name="connsiteY11" fmla="*/ 1158240 h 4517136"/>
                  <a:gd name="connsiteX12" fmla="*/ 3450336 w 4194048"/>
                  <a:gd name="connsiteY12" fmla="*/ 1085088 h 4517136"/>
                  <a:gd name="connsiteX13" fmla="*/ 3462528 w 4194048"/>
                  <a:gd name="connsiteY13" fmla="*/ 1011936 h 4517136"/>
                  <a:gd name="connsiteX14" fmla="*/ 3505200 w 4194048"/>
                  <a:gd name="connsiteY14" fmla="*/ 957072 h 4517136"/>
                  <a:gd name="connsiteX15" fmla="*/ 3517392 w 4194048"/>
                  <a:gd name="connsiteY15" fmla="*/ 920496 h 4517136"/>
                  <a:gd name="connsiteX16" fmla="*/ 3517392 w 4194048"/>
                  <a:gd name="connsiteY16" fmla="*/ 920496 h 4517136"/>
                  <a:gd name="connsiteX17" fmla="*/ 3499104 w 4194048"/>
                  <a:gd name="connsiteY17" fmla="*/ 865632 h 4517136"/>
                  <a:gd name="connsiteX18" fmla="*/ 3505200 w 4194048"/>
                  <a:gd name="connsiteY18" fmla="*/ 816864 h 4517136"/>
                  <a:gd name="connsiteX19" fmla="*/ 3486912 w 4194048"/>
                  <a:gd name="connsiteY19" fmla="*/ 786384 h 4517136"/>
                  <a:gd name="connsiteX20" fmla="*/ 3438144 w 4194048"/>
                  <a:gd name="connsiteY20" fmla="*/ 804672 h 4517136"/>
                  <a:gd name="connsiteX21" fmla="*/ 3389376 w 4194048"/>
                  <a:gd name="connsiteY21" fmla="*/ 816864 h 4517136"/>
                  <a:gd name="connsiteX22" fmla="*/ 3291840 w 4194048"/>
                  <a:gd name="connsiteY22" fmla="*/ 786384 h 4517136"/>
                  <a:gd name="connsiteX23" fmla="*/ 3230880 w 4194048"/>
                  <a:gd name="connsiteY23" fmla="*/ 737616 h 4517136"/>
                  <a:gd name="connsiteX24" fmla="*/ 3206496 w 4194048"/>
                  <a:gd name="connsiteY24" fmla="*/ 664464 h 4517136"/>
                  <a:gd name="connsiteX25" fmla="*/ 3133344 w 4194048"/>
                  <a:gd name="connsiteY25" fmla="*/ 615696 h 4517136"/>
                  <a:gd name="connsiteX26" fmla="*/ 3072384 w 4194048"/>
                  <a:gd name="connsiteY26" fmla="*/ 548640 h 4517136"/>
                  <a:gd name="connsiteX27" fmla="*/ 3035808 w 4194048"/>
                  <a:gd name="connsiteY27" fmla="*/ 420624 h 4517136"/>
                  <a:gd name="connsiteX28" fmla="*/ 3037332 w 4194048"/>
                  <a:gd name="connsiteY28" fmla="*/ 353568 h 4517136"/>
                  <a:gd name="connsiteX29" fmla="*/ 3076194 w 4194048"/>
                  <a:gd name="connsiteY29" fmla="*/ 283845 h 4517136"/>
                  <a:gd name="connsiteX30" fmla="*/ 3115056 w 4194048"/>
                  <a:gd name="connsiteY30" fmla="*/ 249936 h 4517136"/>
                  <a:gd name="connsiteX31" fmla="*/ 3139440 w 4194048"/>
                  <a:gd name="connsiteY31" fmla="*/ 243840 h 4517136"/>
                  <a:gd name="connsiteX32" fmla="*/ 3212592 w 4194048"/>
                  <a:gd name="connsiteY32" fmla="*/ 268224 h 4517136"/>
                  <a:gd name="connsiteX33" fmla="*/ 3267456 w 4194048"/>
                  <a:gd name="connsiteY33" fmla="*/ 249936 h 4517136"/>
                  <a:gd name="connsiteX34" fmla="*/ 3273552 w 4194048"/>
                  <a:gd name="connsiteY34" fmla="*/ 219456 h 4517136"/>
                  <a:gd name="connsiteX35" fmla="*/ 3163824 w 4194048"/>
                  <a:gd name="connsiteY35" fmla="*/ 170688 h 4517136"/>
                  <a:gd name="connsiteX36" fmla="*/ 3115056 w 4194048"/>
                  <a:gd name="connsiteY36" fmla="*/ 146304 h 4517136"/>
                  <a:gd name="connsiteX37" fmla="*/ 3072384 w 4194048"/>
                  <a:gd name="connsiteY37" fmla="*/ 158496 h 4517136"/>
                  <a:gd name="connsiteX38" fmla="*/ 3035808 w 4194048"/>
                  <a:gd name="connsiteY38" fmla="*/ 207264 h 4517136"/>
                  <a:gd name="connsiteX39" fmla="*/ 2980944 w 4194048"/>
                  <a:gd name="connsiteY39" fmla="*/ 207264 h 4517136"/>
                  <a:gd name="connsiteX40" fmla="*/ 2822448 w 4194048"/>
                  <a:gd name="connsiteY40" fmla="*/ 176784 h 4517136"/>
                  <a:gd name="connsiteX41" fmla="*/ 2761488 w 4194048"/>
                  <a:gd name="connsiteY41" fmla="*/ 170688 h 4517136"/>
                  <a:gd name="connsiteX42" fmla="*/ 2700528 w 4194048"/>
                  <a:gd name="connsiteY42" fmla="*/ 152400 h 4517136"/>
                  <a:gd name="connsiteX43" fmla="*/ 2688336 w 4194048"/>
                  <a:gd name="connsiteY43" fmla="*/ 140208 h 4517136"/>
                  <a:gd name="connsiteX44" fmla="*/ 2651760 w 4194048"/>
                  <a:gd name="connsiteY44" fmla="*/ 182880 h 4517136"/>
                  <a:gd name="connsiteX45" fmla="*/ 2633472 w 4194048"/>
                  <a:gd name="connsiteY45" fmla="*/ 188976 h 4517136"/>
                  <a:gd name="connsiteX46" fmla="*/ 2572512 w 4194048"/>
                  <a:gd name="connsiteY46" fmla="*/ 195072 h 4517136"/>
                  <a:gd name="connsiteX47" fmla="*/ 2554224 w 4194048"/>
                  <a:gd name="connsiteY47" fmla="*/ 140208 h 4517136"/>
                  <a:gd name="connsiteX48" fmla="*/ 2535936 w 4194048"/>
                  <a:gd name="connsiteY48" fmla="*/ 97536 h 4517136"/>
                  <a:gd name="connsiteX49" fmla="*/ 2493264 w 4194048"/>
                  <a:gd name="connsiteY49" fmla="*/ 73152 h 4517136"/>
                  <a:gd name="connsiteX50" fmla="*/ 2468880 w 4194048"/>
                  <a:gd name="connsiteY50" fmla="*/ 36576 h 4517136"/>
                  <a:gd name="connsiteX51" fmla="*/ 2456688 w 4194048"/>
                  <a:gd name="connsiteY51" fmla="*/ 0 h 4517136"/>
                  <a:gd name="connsiteX52" fmla="*/ 2426208 w 4194048"/>
                  <a:gd name="connsiteY52" fmla="*/ 0 h 4517136"/>
                  <a:gd name="connsiteX53" fmla="*/ 2292096 w 4194048"/>
                  <a:gd name="connsiteY53" fmla="*/ 30480 h 4517136"/>
                  <a:gd name="connsiteX54" fmla="*/ 2292096 w 4194048"/>
                  <a:gd name="connsiteY54" fmla="*/ 60960 h 4517136"/>
                  <a:gd name="connsiteX55" fmla="*/ 2316480 w 4194048"/>
                  <a:gd name="connsiteY55" fmla="*/ 109728 h 4517136"/>
                  <a:gd name="connsiteX56" fmla="*/ 2328672 w 4194048"/>
                  <a:gd name="connsiteY56" fmla="*/ 164592 h 4517136"/>
                  <a:gd name="connsiteX57" fmla="*/ 2298192 w 4194048"/>
                  <a:gd name="connsiteY57" fmla="*/ 243840 h 4517136"/>
                  <a:gd name="connsiteX58" fmla="*/ 2261616 w 4194048"/>
                  <a:gd name="connsiteY58" fmla="*/ 286512 h 4517136"/>
                  <a:gd name="connsiteX59" fmla="*/ 2206752 w 4194048"/>
                  <a:gd name="connsiteY59" fmla="*/ 292608 h 4517136"/>
                  <a:gd name="connsiteX60" fmla="*/ 2072640 w 4194048"/>
                  <a:gd name="connsiteY60" fmla="*/ 243840 h 4517136"/>
                  <a:gd name="connsiteX61" fmla="*/ 2042160 w 4194048"/>
                  <a:gd name="connsiteY61" fmla="*/ 237744 h 4517136"/>
                  <a:gd name="connsiteX62" fmla="*/ 1999488 w 4194048"/>
                  <a:gd name="connsiteY62" fmla="*/ 262128 h 4517136"/>
                  <a:gd name="connsiteX63" fmla="*/ 1944624 w 4194048"/>
                  <a:gd name="connsiteY63" fmla="*/ 262128 h 4517136"/>
                  <a:gd name="connsiteX64" fmla="*/ 1908048 w 4194048"/>
                  <a:gd name="connsiteY64" fmla="*/ 316992 h 4517136"/>
                  <a:gd name="connsiteX65" fmla="*/ 1847088 w 4194048"/>
                  <a:gd name="connsiteY65" fmla="*/ 365760 h 4517136"/>
                  <a:gd name="connsiteX66" fmla="*/ 1749552 w 4194048"/>
                  <a:gd name="connsiteY66" fmla="*/ 414528 h 4517136"/>
                  <a:gd name="connsiteX67" fmla="*/ 1652016 w 4194048"/>
                  <a:gd name="connsiteY67" fmla="*/ 487680 h 4517136"/>
                  <a:gd name="connsiteX68" fmla="*/ 1578864 w 4194048"/>
                  <a:gd name="connsiteY68" fmla="*/ 530352 h 4517136"/>
                  <a:gd name="connsiteX69" fmla="*/ 1536192 w 4194048"/>
                  <a:gd name="connsiteY69" fmla="*/ 609600 h 4517136"/>
                  <a:gd name="connsiteX70" fmla="*/ 1524000 w 4194048"/>
                  <a:gd name="connsiteY70" fmla="*/ 672846 h 4517136"/>
                  <a:gd name="connsiteX71" fmla="*/ 1505712 w 4194048"/>
                  <a:gd name="connsiteY71" fmla="*/ 707517 h 4517136"/>
                  <a:gd name="connsiteX72" fmla="*/ 1536192 w 4194048"/>
                  <a:gd name="connsiteY72" fmla="*/ 731520 h 4517136"/>
                  <a:gd name="connsiteX73" fmla="*/ 1566672 w 4194048"/>
                  <a:gd name="connsiteY73" fmla="*/ 780288 h 4517136"/>
                  <a:gd name="connsiteX74" fmla="*/ 1554480 w 4194048"/>
                  <a:gd name="connsiteY74" fmla="*/ 847344 h 4517136"/>
                  <a:gd name="connsiteX75" fmla="*/ 1499616 w 4194048"/>
                  <a:gd name="connsiteY75" fmla="*/ 914400 h 4517136"/>
                  <a:gd name="connsiteX76" fmla="*/ 1420368 w 4194048"/>
                  <a:gd name="connsiteY76" fmla="*/ 950976 h 4517136"/>
                  <a:gd name="connsiteX77" fmla="*/ 1283970 w 4194048"/>
                  <a:gd name="connsiteY77" fmla="*/ 957834 h 4517136"/>
                  <a:gd name="connsiteX78" fmla="*/ 1207008 w 4194048"/>
                  <a:gd name="connsiteY78" fmla="*/ 963168 h 4517136"/>
                  <a:gd name="connsiteX79" fmla="*/ 1194816 w 4194048"/>
                  <a:gd name="connsiteY79" fmla="*/ 932688 h 4517136"/>
                  <a:gd name="connsiteX80" fmla="*/ 1200531 w 4194048"/>
                  <a:gd name="connsiteY80" fmla="*/ 877062 h 4517136"/>
                  <a:gd name="connsiteX81" fmla="*/ 1158240 w 4194048"/>
                  <a:gd name="connsiteY81" fmla="*/ 859536 h 4517136"/>
                  <a:gd name="connsiteX82" fmla="*/ 1103376 w 4194048"/>
                  <a:gd name="connsiteY82" fmla="*/ 822960 h 4517136"/>
                  <a:gd name="connsiteX83" fmla="*/ 1078992 w 4194048"/>
                  <a:gd name="connsiteY83" fmla="*/ 774192 h 4517136"/>
                  <a:gd name="connsiteX84" fmla="*/ 1030224 w 4194048"/>
                  <a:gd name="connsiteY84" fmla="*/ 780288 h 4517136"/>
                  <a:gd name="connsiteX85" fmla="*/ 999744 w 4194048"/>
                  <a:gd name="connsiteY85" fmla="*/ 822960 h 4517136"/>
                  <a:gd name="connsiteX86" fmla="*/ 987552 w 4194048"/>
                  <a:gd name="connsiteY86" fmla="*/ 871728 h 4517136"/>
                  <a:gd name="connsiteX87" fmla="*/ 969264 w 4194048"/>
                  <a:gd name="connsiteY87" fmla="*/ 920496 h 4517136"/>
                  <a:gd name="connsiteX88" fmla="*/ 926592 w 4194048"/>
                  <a:gd name="connsiteY88" fmla="*/ 926592 h 4517136"/>
                  <a:gd name="connsiteX89" fmla="*/ 829056 w 4194048"/>
                  <a:gd name="connsiteY89" fmla="*/ 914400 h 4517136"/>
                  <a:gd name="connsiteX90" fmla="*/ 755904 w 4194048"/>
                  <a:gd name="connsiteY90" fmla="*/ 877824 h 4517136"/>
                  <a:gd name="connsiteX91" fmla="*/ 731520 w 4194048"/>
                  <a:gd name="connsiteY91" fmla="*/ 902208 h 4517136"/>
                  <a:gd name="connsiteX92" fmla="*/ 713232 w 4194048"/>
                  <a:gd name="connsiteY92" fmla="*/ 932688 h 4517136"/>
                  <a:gd name="connsiteX93" fmla="*/ 694944 w 4194048"/>
                  <a:gd name="connsiteY93" fmla="*/ 932688 h 4517136"/>
                  <a:gd name="connsiteX94" fmla="*/ 640080 w 4194048"/>
                  <a:gd name="connsiteY94" fmla="*/ 926592 h 4517136"/>
                  <a:gd name="connsiteX95" fmla="*/ 597408 w 4194048"/>
                  <a:gd name="connsiteY95" fmla="*/ 1005840 h 4517136"/>
                  <a:gd name="connsiteX96" fmla="*/ 609600 w 4194048"/>
                  <a:gd name="connsiteY96" fmla="*/ 1054608 h 4517136"/>
                  <a:gd name="connsiteX97" fmla="*/ 658368 w 4194048"/>
                  <a:gd name="connsiteY97" fmla="*/ 1103376 h 4517136"/>
                  <a:gd name="connsiteX98" fmla="*/ 659130 w 4194048"/>
                  <a:gd name="connsiteY98" fmla="*/ 1193673 h 4517136"/>
                  <a:gd name="connsiteX99" fmla="*/ 591312 w 4194048"/>
                  <a:gd name="connsiteY99" fmla="*/ 1225296 h 4517136"/>
                  <a:gd name="connsiteX100" fmla="*/ 505968 w 4194048"/>
                  <a:gd name="connsiteY100" fmla="*/ 1213104 h 4517136"/>
                  <a:gd name="connsiteX101" fmla="*/ 420624 w 4194048"/>
                  <a:gd name="connsiteY101" fmla="*/ 1176528 h 4517136"/>
                  <a:gd name="connsiteX102" fmla="*/ 390144 w 4194048"/>
                  <a:gd name="connsiteY102" fmla="*/ 1194816 h 4517136"/>
                  <a:gd name="connsiteX103" fmla="*/ 371856 w 4194048"/>
                  <a:gd name="connsiteY103" fmla="*/ 1255776 h 4517136"/>
                  <a:gd name="connsiteX104" fmla="*/ 329184 w 4194048"/>
                  <a:gd name="connsiteY104" fmla="*/ 1292352 h 4517136"/>
                  <a:gd name="connsiteX105" fmla="*/ 201168 w 4194048"/>
                  <a:gd name="connsiteY105" fmla="*/ 1304544 h 4517136"/>
                  <a:gd name="connsiteX106" fmla="*/ 188976 w 4194048"/>
                  <a:gd name="connsiteY106" fmla="*/ 1335024 h 4517136"/>
                  <a:gd name="connsiteX107" fmla="*/ 213360 w 4194048"/>
                  <a:gd name="connsiteY107" fmla="*/ 1402080 h 4517136"/>
                  <a:gd name="connsiteX108" fmla="*/ 207264 w 4194048"/>
                  <a:gd name="connsiteY108" fmla="*/ 1463040 h 4517136"/>
                  <a:gd name="connsiteX109" fmla="*/ 97536 w 4194048"/>
                  <a:gd name="connsiteY109" fmla="*/ 1493520 h 4517136"/>
                  <a:gd name="connsiteX110" fmla="*/ 36576 w 4194048"/>
                  <a:gd name="connsiteY110" fmla="*/ 1524000 h 4517136"/>
                  <a:gd name="connsiteX111" fmla="*/ 0 w 4194048"/>
                  <a:gd name="connsiteY111" fmla="*/ 1548384 h 4517136"/>
                  <a:gd name="connsiteX112" fmla="*/ 91440 w 4194048"/>
                  <a:gd name="connsiteY112" fmla="*/ 1591056 h 4517136"/>
                  <a:gd name="connsiteX113" fmla="*/ 170688 w 4194048"/>
                  <a:gd name="connsiteY113" fmla="*/ 1615440 h 4517136"/>
                  <a:gd name="connsiteX114" fmla="*/ 195072 w 4194048"/>
                  <a:gd name="connsiteY114" fmla="*/ 1658112 h 4517136"/>
                  <a:gd name="connsiteX115" fmla="*/ 231648 w 4194048"/>
                  <a:gd name="connsiteY115" fmla="*/ 1700784 h 4517136"/>
                  <a:gd name="connsiteX116" fmla="*/ 268224 w 4194048"/>
                  <a:gd name="connsiteY116" fmla="*/ 1755648 h 4517136"/>
                  <a:gd name="connsiteX117" fmla="*/ 237744 w 4194048"/>
                  <a:gd name="connsiteY117" fmla="*/ 1810512 h 4517136"/>
                  <a:gd name="connsiteX118" fmla="*/ 188976 w 4194048"/>
                  <a:gd name="connsiteY118" fmla="*/ 1840992 h 4517136"/>
                  <a:gd name="connsiteX119" fmla="*/ 207264 w 4194048"/>
                  <a:gd name="connsiteY119" fmla="*/ 1901952 h 4517136"/>
                  <a:gd name="connsiteX120" fmla="*/ 213360 w 4194048"/>
                  <a:gd name="connsiteY120" fmla="*/ 2011680 h 4517136"/>
                  <a:gd name="connsiteX121" fmla="*/ 207264 w 4194048"/>
                  <a:gd name="connsiteY121" fmla="*/ 2090928 h 4517136"/>
                  <a:gd name="connsiteX122" fmla="*/ 188976 w 4194048"/>
                  <a:gd name="connsiteY122" fmla="*/ 2139696 h 4517136"/>
                  <a:gd name="connsiteX123" fmla="*/ 219456 w 4194048"/>
                  <a:gd name="connsiteY123" fmla="*/ 2206752 h 4517136"/>
                  <a:gd name="connsiteX124" fmla="*/ 213360 w 4194048"/>
                  <a:gd name="connsiteY124" fmla="*/ 2273808 h 4517136"/>
                  <a:gd name="connsiteX125" fmla="*/ 146304 w 4194048"/>
                  <a:gd name="connsiteY125" fmla="*/ 2316480 h 4517136"/>
                  <a:gd name="connsiteX126" fmla="*/ 121920 w 4194048"/>
                  <a:gd name="connsiteY126" fmla="*/ 2353056 h 4517136"/>
                  <a:gd name="connsiteX127" fmla="*/ 115824 w 4194048"/>
                  <a:gd name="connsiteY127" fmla="*/ 2432304 h 4517136"/>
                  <a:gd name="connsiteX128" fmla="*/ 152400 w 4194048"/>
                  <a:gd name="connsiteY128" fmla="*/ 2456688 h 4517136"/>
                  <a:gd name="connsiteX129" fmla="*/ 176784 w 4194048"/>
                  <a:gd name="connsiteY129" fmla="*/ 2414016 h 4517136"/>
                  <a:gd name="connsiteX130" fmla="*/ 249936 w 4194048"/>
                  <a:gd name="connsiteY130" fmla="*/ 2426208 h 4517136"/>
                  <a:gd name="connsiteX131" fmla="*/ 365760 w 4194048"/>
                  <a:gd name="connsiteY131" fmla="*/ 2517648 h 4517136"/>
                  <a:gd name="connsiteX132" fmla="*/ 420624 w 4194048"/>
                  <a:gd name="connsiteY132" fmla="*/ 2511552 h 4517136"/>
                  <a:gd name="connsiteX133" fmla="*/ 493776 w 4194048"/>
                  <a:gd name="connsiteY133" fmla="*/ 2487168 h 4517136"/>
                  <a:gd name="connsiteX134" fmla="*/ 548640 w 4194048"/>
                  <a:gd name="connsiteY134" fmla="*/ 2474976 h 4517136"/>
                  <a:gd name="connsiteX135" fmla="*/ 579120 w 4194048"/>
                  <a:gd name="connsiteY135" fmla="*/ 2535936 h 4517136"/>
                  <a:gd name="connsiteX136" fmla="*/ 591312 w 4194048"/>
                  <a:gd name="connsiteY136" fmla="*/ 2602992 h 4517136"/>
                  <a:gd name="connsiteX137" fmla="*/ 633984 w 4194048"/>
                  <a:gd name="connsiteY137" fmla="*/ 2657856 h 4517136"/>
                  <a:gd name="connsiteX138" fmla="*/ 640080 w 4194048"/>
                  <a:gd name="connsiteY138" fmla="*/ 2724912 h 4517136"/>
                  <a:gd name="connsiteX139" fmla="*/ 591312 w 4194048"/>
                  <a:gd name="connsiteY139" fmla="*/ 2737104 h 4517136"/>
                  <a:gd name="connsiteX140" fmla="*/ 499872 w 4194048"/>
                  <a:gd name="connsiteY140" fmla="*/ 2718816 h 4517136"/>
                  <a:gd name="connsiteX141" fmla="*/ 446913 w 4194048"/>
                  <a:gd name="connsiteY141" fmla="*/ 2759583 h 4517136"/>
                  <a:gd name="connsiteX142" fmla="*/ 493776 w 4194048"/>
                  <a:gd name="connsiteY142" fmla="*/ 2871216 h 4517136"/>
                  <a:gd name="connsiteX143" fmla="*/ 469392 w 4194048"/>
                  <a:gd name="connsiteY143" fmla="*/ 2926080 h 4517136"/>
                  <a:gd name="connsiteX144" fmla="*/ 402336 w 4194048"/>
                  <a:gd name="connsiteY144" fmla="*/ 2962656 h 4517136"/>
                  <a:gd name="connsiteX145" fmla="*/ 390144 w 4194048"/>
                  <a:gd name="connsiteY145" fmla="*/ 3054096 h 4517136"/>
                  <a:gd name="connsiteX146" fmla="*/ 347472 w 4194048"/>
                  <a:gd name="connsiteY146" fmla="*/ 3145536 h 4517136"/>
                  <a:gd name="connsiteX147" fmla="*/ 298704 w 4194048"/>
                  <a:gd name="connsiteY147" fmla="*/ 3176016 h 4517136"/>
                  <a:gd name="connsiteX148" fmla="*/ 249936 w 4194048"/>
                  <a:gd name="connsiteY148" fmla="*/ 3169920 h 4517136"/>
                  <a:gd name="connsiteX149" fmla="*/ 329184 w 4194048"/>
                  <a:gd name="connsiteY149" fmla="*/ 3291840 h 4517136"/>
                  <a:gd name="connsiteX150" fmla="*/ 359664 w 4194048"/>
                  <a:gd name="connsiteY150" fmla="*/ 3407664 h 4517136"/>
                  <a:gd name="connsiteX151" fmla="*/ 359664 w 4194048"/>
                  <a:gd name="connsiteY151" fmla="*/ 3444240 h 4517136"/>
                  <a:gd name="connsiteX152" fmla="*/ 334518 w 4194048"/>
                  <a:gd name="connsiteY152" fmla="*/ 3502533 h 4517136"/>
                  <a:gd name="connsiteX153" fmla="*/ 371856 w 4194048"/>
                  <a:gd name="connsiteY153" fmla="*/ 3596640 h 4517136"/>
                  <a:gd name="connsiteX154" fmla="*/ 432816 w 4194048"/>
                  <a:gd name="connsiteY154" fmla="*/ 3633216 h 4517136"/>
                  <a:gd name="connsiteX155" fmla="*/ 619887 w 4194048"/>
                  <a:gd name="connsiteY155" fmla="*/ 3681603 h 4517136"/>
                  <a:gd name="connsiteX156" fmla="*/ 769239 w 4194048"/>
                  <a:gd name="connsiteY156" fmla="*/ 3738753 h 4517136"/>
                  <a:gd name="connsiteX157" fmla="*/ 841248 w 4194048"/>
                  <a:gd name="connsiteY157" fmla="*/ 3803904 h 4517136"/>
                  <a:gd name="connsiteX158" fmla="*/ 914400 w 4194048"/>
                  <a:gd name="connsiteY158" fmla="*/ 3919728 h 4517136"/>
                  <a:gd name="connsiteX159" fmla="*/ 1011936 w 4194048"/>
                  <a:gd name="connsiteY159" fmla="*/ 3992880 h 4517136"/>
                  <a:gd name="connsiteX160" fmla="*/ 1024128 w 4194048"/>
                  <a:gd name="connsiteY160" fmla="*/ 4041648 h 4517136"/>
                  <a:gd name="connsiteX161" fmla="*/ 1018032 w 4194048"/>
                  <a:gd name="connsiteY161" fmla="*/ 4126992 h 4517136"/>
                  <a:gd name="connsiteX162" fmla="*/ 999744 w 4194048"/>
                  <a:gd name="connsiteY162" fmla="*/ 4212336 h 4517136"/>
                  <a:gd name="connsiteX163" fmla="*/ 1054608 w 4194048"/>
                  <a:gd name="connsiteY163" fmla="*/ 4255008 h 4517136"/>
                  <a:gd name="connsiteX164" fmla="*/ 1133856 w 4194048"/>
                  <a:gd name="connsiteY164" fmla="*/ 4248912 h 4517136"/>
                  <a:gd name="connsiteX165" fmla="*/ 1200912 w 4194048"/>
                  <a:gd name="connsiteY165" fmla="*/ 4236720 h 4517136"/>
                  <a:gd name="connsiteX166" fmla="*/ 1298448 w 4194048"/>
                  <a:gd name="connsiteY166" fmla="*/ 4279392 h 4517136"/>
                  <a:gd name="connsiteX167" fmla="*/ 1365504 w 4194048"/>
                  <a:gd name="connsiteY167" fmla="*/ 4322064 h 4517136"/>
                  <a:gd name="connsiteX168" fmla="*/ 1365504 w 4194048"/>
                  <a:gd name="connsiteY168" fmla="*/ 4322064 h 4517136"/>
                  <a:gd name="connsiteX169" fmla="*/ 1400937 w 4194048"/>
                  <a:gd name="connsiteY169" fmla="*/ 4317492 h 4517136"/>
                  <a:gd name="connsiteX170" fmla="*/ 1402080 w 4194048"/>
                  <a:gd name="connsiteY170" fmla="*/ 4255008 h 4517136"/>
                  <a:gd name="connsiteX171" fmla="*/ 1341120 w 4194048"/>
                  <a:gd name="connsiteY171" fmla="*/ 4181856 h 4517136"/>
                  <a:gd name="connsiteX172" fmla="*/ 1310640 w 4194048"/>
                  <a:gd name="connsiteY172" fmla="*/ 4108704 h 4517136"/>
                  <a:gd name="connsiteX173" fmla="*/ 1316736 w 4194048"/>
                  <a:gd name="connsiteY173" fmla="*/ 4047744 h 4517136"/>
                  <a:gd name="connsiteX174" fmla="*/ 1377696 w 4194048"/>
                  <a:gd name="connsiteY174" fmla="*/ 4029456 h 4517136"/>
                  <a:gd name="connsiteX175" fmla="*/ 1432560 w 4194048"/>
                  <a:gd name="connsiteY175" fmla="*/ 4023360 h 4517136"/>
                  <a:gd name="connsiteX176" fmla="*/ 1438656 w 4194048"/>
                  <a:gd name="connsiteY176" fmla="*/ 3992880 h 4517136"/>
                  <a:gd name="connsiteX177" fmla="*/ 1389888 w 4194048"/>
                  <a:gd name="connsiteY177" fmla="*/ 3919728 h 4517136"/>
                  <a:gd name="connsiteX178" fmla="*/ 1377696 w 4194048"/>
                  <a:gd name="connsiteY178" fmla="*/ 3858768 h 4517136"/>
                  <a:gd name="connsiteX179" fmla="*/ 1463040 w 4194048"/>
                  <a:gd name="connsiteY179" fmla="*/ 3712464 h 4517136"/>
                  <a:gd name="connsiteX180" fmla="*/ 1444752 w 4194048"/>
                  <a:gd name="connsiteY180" fmla="*/ 3675888 h 4517136"/>
                  <a:gd name="connsiteX181" fmla="*/ 1395984 w 4194048"/>
                  <a:gd name="connsiteY181" fmla="*/ 3596640 h 4517136"/>
                  <a:gd name="connsiteX182" fmla="*/ 1416939 w 4194048"/>
                  <a:gd name="connsiteY182" fmla="*/ 3528060 h 4517136"/>
                  <a:gd name="connsiteX183" fmla="*/ 1437894 w 4194048"/>
                  <a:gd name="connsiteY183" fmla="*/ 3433572 h 4517136"/>
                  <a:gd name="connsiteX184" fmla="*/ 1491234 w 4194048"/>
                  <a:gd name="connsiteY184" fmla="*/ 3374517 h 4517136"/>
                  <a:gd name="connsiteX185" fmla="*/ 1536192 w 4194048"/>
                  <a:gd name="connsiteY185" fmla="*/ 3364992 h 4517136"/>
                  <a:gd name="connsiteX186" fmla="*/ 1603248 w 4194048"/>
                  <a:gd name="connsiteY186" fmla="*/ 3407664 h 4517136"/>
                  <a:gd name="connsiteX187" fmla="*/ 1633728 w 4194048"/>
                  <a:gd name="connsiteY187" fmla="*/ 3444240 h 4517136"/>
                  <a:gd name="connsiteX188" fmla="*/ 1694688 w 4194048"/>
                  <a:gd name="connsiteY188" fmla="*/ 3413760 h 4517136"/>
                  <a:gd name="connsiteX189" fmla="*/ 1719072 w 4194048"/>
                  <a:gd name="connsiteY189" fmla="*/ 3377184 h 4517136"/>
                  <a:gd name="connsiteX190" fmla="*/ 1706880 w 4194048"/>
                  <a:gd name="connsiteY190" fmla="*/ 3297936 h 4517136"/>
                  <a:gd name="connsiteX191" fmla="*/ 1706880 w 4194048"/>
                  <a:gd name="connsiteY191" fmla="*/ 3297936 h 4517136"/>
                  <a:gd name="connsiteX192" fmla="*/ 1706880 w 4194048"/>
                  <a:gd name="connsiteY192" fmla="*/ 3224784 h 4517136"/>
                  <a:gd name="connsiteX193" fmla="*/ 1767840 w 4194048"/>
                  <a:gd name="connsiteY193" fmla="*/ 3157728 h 4517136"/>
                  <a:gd name="connsiteX194" fmla="*/ 1865376 w 4194048"/>
                  <a:gd name="connsiteY194" fmla="*/ 3134868 h 4517136"/>
                  <a:gd name="connsiteX195" fmla="*/ 2083689 w 4194048"/>
                  <a:gd name="connsiteY195" fmla="*/ 3105150 h 4517136"/>
                  <a:gd name="connsiteX196" fmla="*/ 2176653 w 4194048"/>
                  <a:gd name="connsiteY196" fmla="*/ 3106293 h 4517136"/>
                  <a:gd name="connsiteX197" fmla="*/ 2249424 w 4194048"/>
                  <a:gd name="connsiteY197" fmla="*/ 3163824 h 4517136"/>
                  <a:gd name="connsiteX198" fmla="*/ 2292096 w 4194048"/>
                  <a:gd name="connsiteY198" fmla="*/ 3322320 h 4517136"/>
                  <a:gd name="connsiteX199" fmla="*/ 2310384 w 4194048"/>
                  <a:gd name="connsiteY199" fmla="*/ 3413760 h 4517136"/>
                  <a:gd name="connsiteX200" fmla="*/ 2334768 w 4194048"/>
                  <a:gd name="connsiteY200" fmla="*/ 3493008 h 4517136"/>
                  <a:gd name="connsiteX201" fmla="*/ 2292096 w 4194048"/>
                  <a:gd name="connsiteY201" fmla="*/ 3614928 h 4517136"/>
                  <a:gd name="connsiteX202" fmla="*/ 2237232 w 4194048"/>
                  <a:gd name="connsiteY202" fmla="*/ 3621024 h 4517136"/>
                  <a:gd name="connsiteX203" fmla="*/ 2182368 w 4194048"/>
                  <a:gd name="connsiteY203" fmla="*/ 3694176 h 4517136"/>
                  <a:gd name="connsiteX204" fmla="*/ 2231136 w 4194048"/>
                  <a:gd name="connsiteY204" fmla="*/ 3749040 h 4517136"/>
                  <a:gd name="connsiteX205" fmla="*/ 2200656 w 4194048"/>
                  <a:gd name="connsiteY205" fmla="*/ 3816096 h 4517136"/>
                  <a:gd name="connsiteX206" fmla="*/ 2157984 w 4194048"/>
                  <a:gd name="connsiteY206" fmla="*/ 3822192 h 4517136"/>
                  <a:gd name="connsiteX207" fmla="*/ 2109216 w 4194048"/>
                  <a:gd name="connsiteY207" fmla="*/ 3938016 h 4517136"/>
                  <a:gd name="connsiteX208" fmla="*/ 2090928 w 4194048"/>
                  <a:gd name="connsiteY208" fmla="*/ 4035552 h 4517136"/>
                  <a:gd name="connsiteX209" fmla="*/ 2048256 w 4194048"/>
                  <a:gd name="connsiteY209" fmla="*/ 4059936 h 4517136"/>
                  <a:gd name="connsiteX210" fmla="*/ 1969008 w 4194048"/>
                  <a:gd name="connsiteY210" fmla="*/ 4084320 h 4517136"/>
                  <a:gd name="connsiteX211" fmla="*/ 1914144 w 4194048"/>
                  <a:gd name="connsiteY211" fmla="*/ 4066032 h 4517136"/>
                  <a:gd name="connsiteX212" fmla="*/ 1877568 w 4194048"/>
                  <a:gd name="connsiteY212" fmla="*/ 4023360 h 4517136"/>
                  <a:gd name="connsiteX213" fmla="*/ 1877568 w 4194048"/>
                  <a:gd name="connsiteY213" fmla="*/ 4023360 h 4517136"/>
                  <a:gd name="connsiteX214" fmla="*/ 1786890 w 4194048"/>
                  <a:gd name="connsiteY214" fmla="*/ 4049268 h 4517136"/>
                  <a:gd name="connsiteX215" fmla="*/ 1792224 w 4194048"/>
                  <a:gd name="connsiteY215" fmla="*/ 4126992 h 4517136"/>
                  <a:gd name="connsiteX216" fmla="*/ 1822704 w 4194048"/>
                  <a:gd name="connsiteY216" fmla="*/ 4200144 h 4517136"/>
                  <a:gd name="connsiteX217" fmla="*/ 1834896 w 4194048"/>
                  <a:gd name="connsiteY217" fmla="*/ 4297680 h 4517136"/>
                  <a:gd name="connsiteX218" fmla="*/ 1840992 w 4194048"/>
                  <a:gd name="connsiteY218" fmla="*/ 4395216 h 4517136"/>
                  <a:gd name="connsiteX219" fmla="*/ 1956816 w 4194048"/>
                  <a:gd name="connsiteY219" fmla="*/ 4468368 h 4517136"/>
                  <a:gd name="connsiteX220" fmla="*/ 2087118 w 4194048"/>
                  <a:gd name="connsiteY220" fmla="*/ 4415028 h 4517136"/>
                  <a:gd name="connsiteX221" fmla="*/ 2133600 w 4194048"/>
                  <a:gd name="connsiteY221" fmla="*/ 4425696 h 4517136"/>
                  <a:gd name="connsiteX222" fmla="*/ 2249424 w 4194048"/>
                  <a:gd name="connsiteY222" fmla="*/ 4492752 h 4517136"/>
                  <a:gd name="connsiteX223" fmla="*/ 2334768 w 4194048"/>
                  <a:gd name="connsiteY223" fmla="*/ 4517136 h 4517136"/>
                  <a:gd name="connsiteX224" fmla="*/ 2383536 w 4194048"/>
                  <a:gd name="connsiteY224" fmla="*/ 4468368 h 4517136"/>
                  <a:gd name="connsiteX225" fmla="*/ 2493264 w 4194048"/>
                  <a:gd name="connsiteY225" fmla="*/ 4468368 h 4517136"/>
                  <a:gd name="connsiteX226" fmla="*/ 2541651 w 4194048"/>
                  <a:gd name="connsiteY226" fmla="*/ 4327017 h 4517136"/>
                  <a:gd name="connsiteX227" fmla="*/ 2602992 w 4194048"/>
                  <a:gd name="connsiteY227" fmla="*/ 4296156 h 4517136"/>
                  <a:gd name="connsiteX228" fmla="*/ 2723388 w 4194048"/>
                  <a:gd name="connsiteY228" fmla="*/ 4338066 h 4517136"/>
                  <a:gd name="connsiteX229" fmla="*/ 2821686 w 4194048"/>
                  <a:gd name="connsiteY229" fmla="*/ 4377690 h 4517136"/>
                  <a:gd name="connsiteX230" fmla="*/ 2893314 w 4194048"/>
                  <a:gd name="connsiteY230" fmla="*/ 4306824 h 4517136"/>
                  <a:gd name="connsiteX231" fmla="*/ 2962656 w 4194048"/>
                  <a:gd name="connsiteY231" fmla="*/ 4291584 h 4517136"/>
                  <a:gd name="connsiteX232" fmla="*/ 3011424 w 4194048"/>
                  <a:gd name="connsiteY232" fmla="*/ 4297680 h 4517136"/>
                  <a:gd name="connsiteX233" fmla="*/ 2993136 w 4194048"/>
                  <a:gd name="connsiteY233" fmla="*/ 4267200 h 4517136"/>
                  <a:gd name="connsiteX234" fmla="*/ 2944368 w 4194048"/>
                  <a:gd name="connsiteY234" fmla="*/ 4212336 h 4517136"/>
                  <a:gd name="connsiteX235" fmla="*/ 2962656 w 4194048"/>
                  <a:gd name="connsiteY235" fmla="*/ 4169664 h 4517136"/>
                  <a:gd name="connsiteX236" fmla="*/ 3090672 w 4194048"/>
                  <a:gd name="connsiteY236" fmla="*/ 4120896 h 4517136"/>
                  <a:gd name="connsiteX237" fmla="*/ 3176016 w 4194048"/>
                  <a:gd name="connsiteY237" fmla="*/ 4066032 h 4517136"/>
                  <a:gd name="connsiteX238" fmla="*/ 3261360 w 4194048"/>
                  <a:gd name="connsiteY238" fmla="*/ 4072128 h 4517136"/>
                  <a:gd name="connsiteX239" fmla="*/ 3407664 w 4194048"/>
                  <a:gd name="connsiteY239" fmla="*/ 4090416 h 4517136"/>
                  <a:gd name="connsiteX240" fmla="*/ 3486912 w 4194048"/>
                  <a:gd name="connsiteY240" fmla="*/ 4139184 h 4517136"/>
                  <a:gd name="connsiteX241" fmla="*/ 3480816 w 4194048"/>
                  <a:gd name="connsiteY241" fmla="*/ 4206240 h 4517136"/>
                  <a:gd name="connsiteX242" fmla="*/ 3480816 w 4194048"/>
                  <a:gd name="connsiteY242" fmla="*/ 4206240 h 4517136"/>
                  <a:gd name="connsiteX243" fmla="*/ 3488817 w 4194048"/>
                  <a:gd name="connsiteY243" fmla="*/ 4254627 h 4517136"/>
                  <a:gd name="connsiteX244" fmla="*/ 3553968 w 4194048"/>
                  <a:gd name="connsiteY244" fmla="*/ 4236720 h 4517136"/>
                  <a:gd name="connsiteX245" fmla="*/ 3645408 w 4194048"/>
                  <a:gd name="connsiteY245" fmla="*/ 4194048 h 4517136"/>
                  <a:gd name="connsiteX246" fmla="*/ 3718560 w 4194048"/>
                  <a:gd name="connsiteY246" fmla="*/ 4187952 h 4517136"/>
                  <a:gd name="connsiteX247" fmla="*/ 3835908 w 4194048"/>
                  <a:gd name="connsiteY247" fmla="*/ 4246245 h 4517136"/>
                  <a:gd name="connsiteX248" fmla="*/ 3895344 w 4194048"/>
                  <a:gd name="connsiteY248" fmla="*/ 4267200 h 4517136"/>
                  <a:gd name="connsiteX249" fmla="*/ 3913632 w 4194048"/>
                  <a:gd name="connsiteY249" fmla="*/ 4261104 h 4517136"/>
                  <a:gd name="connsiteX250" fmla="*/ 3913632 w 4194048"/>
                  <a:gd name="connsiteY250" fmla="*/ 4200144 h 4517136"/>
                  <a:gd name="connsiteX251" fmla="*/ 3968496 w 4194048"/>
                  <a:gd name="connsiteY251" fmla="*/ 4120896 h 4517136"/>
                  <a:gd name="connsiteX252" fmla="*/ 3980688 w 4194048"/>
                  <a:gd name="connsiteY252" fmla="*/ 4035552 h 4517136"/>
                  <a:gd name="connsiteX253" fmla="*/ 4023360 w 4194048"/>
                  <a:gd name="connsiteY253" fmla="*/ 3889248 h 4517136"/>
                  <a:gd name="connsiteX254" fmla="*/ 4059936 w 4194048"/>
                  <a:gd name="connsiteY254" fmla="*/ 3694176 h 4517136"/>
                  <a:gd name="connsiteX255" fmla="*/ 4102608 w 4194048"/>
                  <a:gd name="connsiteY255" fmla="*/ 3456432 h 4517136"/>
                  <a:gd name="connsiteX256" fmla="*/ 4145280 w 4194048"/>
                  <a:gd name="connsiteY256" fmla="*/ 3304032 h 4517136"/>
                  <a:gd name="connsiteX257" fmla="*/ 4175760 w 4194048"/>
                  <a:gd name="connsiteY257" fmla="*/ 3194304 h 4517136"/>
                  <a:gd name="connsiteX258" fmla="*/ 4194048 w 4194048"/>
                  <a:gd name="connsiteY258" fmla="*/ 3133344 h 4517136"/>
                  <a:gd name="connsiteX259" fmla="*/ 4175760 w 4194048"/>
                  <a:gd name="connsiteY259" fmla="*/ 3035808 h 4517136"/>
                  <a:gd name="connsiteX260" fmla="*/ 4163568 w 4194048"/>
                  <a:gd name="connsiteY260" fmla="*/ 2956560 h 4517136"/>
                  <a:gd name="connsiteX261" fmla="*/ 4139184 w 4194048"/>
                  <a:gd name="connsiteY261" fmla="*/ 2913888 h 4517136"/>
                  <a:gd name="connsiteX262" fmla="*/ 4096512 w 4194048"/>
                  <a:gd name="connsiteY262" fmla="*/ 2944368 h 4517136"/>
                  <a:gd name="connsiteX263" fmla="*/ 4059936 w 4194048"/>
                  <a:gd name="connsiteY263" fmla="*/ 3048000 h 4517136"/>
                  <a:gd name="connsiteX264" fmla="*/ 3998976 w 4194048"/>
                  <a:gd name="connsiteY264" fmla="*/ 3127248 h 4517136"/>
                  <a:gd name="connsiteX265" fmla="*/ 3925824 w 4194048"/>
                  <a:gd name="connsiteY265" fmla="*/ 3182112 h 4517136"/>
                  <a:gd name="connsiteX266" fmla="*/ 3858768 w 4194048"/>
                  <a:gd name="connsiteY266" fmla="*/ 3182112 h 4517136"/>
                  <a:gd name="connsiteX267" fmla="*/ 3822192 w 4194048"/>
                  <a:gd name="connsiteY267" fmla="*/ 3102864 h 4517136"/>
                  <a:gd name="connsiteX268" fmla="*/ 3834384 w 4194048"/>
                  <a:gd name="connsiteY268" fmla="*/ 2999232 h 4517136"/>
                  <a:gd name="connsiteX269" fmla="*/ 3852672 w 4194048"/>
                  <a:gd name="connsiteY269" fmla="*/ 2901696 h 4517136"/>
                  <a:gd name="connsiteX270" fmla="*/ 3779520 w 4194048"/>
                  <a:gd name="connsiteY270" fmla="*/ 2761488 h 4517136"/>
                  <a:gd name="connsiteX271" fmla="*/ 3718560 w 4194048"/>
                  <a:gd name="connsiteY271" fmla="*/ 2627376 h 4517136"/>
                  <a:gd name="connsiteX272" fmla="*/ 3742944 w 4194048"/>
                  <a:gd name="connsiteY272" fmla="*/ 2542032 h 4517136"/>
                  <a:gd name="connsiteX273" fmla="*/ 3742944 w 4194048"/>
                  <a:gd name="connsiteY273" fmla="*/ 2468880 h 4517136"/>
                  <a:gd name="connsiteX274" fmla="*/ 3725799 w 4194048"/>
                  <a:gd name="connsiteY274" fmla="*/ 2240661 h 4517136"/>
                  <a:gd name="connsiteX275" fmla="*/ 3749421 w 4194048"/>
                  <a:gd name="connsiteY275" fmla="*/ 2169033 h 4517136"/>
                  <a:gd name="connsiteX276" fmla="*/ 3834003 w 4194048"/>
                  <a:gd name="connsiteY276" fmla="*/ 2026539 h 4517136"/>
                  <a:gd name="connsiteX277" fmla="*/ 3879342 w 4194048"/>
                  <a:gd name="connsiteY277" fmla="*/ 1925574 h 4517136"/>
                  <a:gd name="connsiteX278" fmla="*/ 3880104 w 4194048"/>
                  <a:gd name="connsiteY278" fmla="*/ 1745361 h 4517136"/>
                  <a:gd name="connsiteX279" fmla="*/ 3895344 w 4194048"/>
                  <a:gd name="connsiteY279" fmla="*/ 1627632 h 4517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Lst>
                <a:rect l="l" t="t" r="r" b="b"/>
                <a:pathLst>
                  <a:path w="4194048" h="4517136">
                    <a:moveTo>
                      <a:pt x="3895344" y="1627632"/>
                    </a:moveTo>
                    <a:lnTo>
                      <a:pt x="3858768" y="1548384"/>
                    </a:lnTo>
                    <a:lnTo>
                      <a:pt x="3852672" y="1487424"/>
                    </a:lnTo>
                    <a:lnTo>
                      <a:pt x="3828288" y="1438656"/>
                    </a:lnTo>
                    <a:lnTo>
                      <a:pt x="3785616" y="1408176"/>
                    </a:lnTo>
                    <a:lnTo>
                      <a:pt x="3749040" y="1395984"/>
                    </a:lnTo>
                    <a:lnTo>
                      <a:pt x="3706368" y="1426464"/>
                    </a:lnTo>
                    <a:lnTo>
                      <a:pt x="3706368" y="1426464"/>
                    </a:lnTo>
                    <a:lnTo>
                      <a:pt x="3535680" y="1365504"/>
                    </a:lnTo>
                    <a:lnTo>
                      <a:pt x="3499104" y="1322832"/>
                    </a:lnTo>
                    <a:lnTo>
                      <a:pt x="3511296" y="1255776"/>
                    </a:lnTo>
                    <a:lnTo>
                      <a:pt x="3480816" y="1158240"/>
                    </a:lnTo>
                    <a:lnTo>
                      <a:pt x="3450336" y="1085088"/>
                    </a:lnTo>
                    <a:lnTo>
                      <a:pt x="3462528" y="1011936"/>
                    </a:lnTo>
                    <a:lnTo>
                      <a:pt x="3505200" y="957072"/>
                    </a:lnTo>
                    <a:lnTo>
                      <a:pt x="3517392" y="920496"/>
                    </a:lnTo>
                    <a:lnTo>
                      <a:pt x="3517392" y="920496"/>
                    </a:lnTo>
                    <a:lnTo>
                      <a:pt x="3499104" y="865632"/>
                    </a:lnTo>
                    <a:lnTo>
                      <a:pt x="3505200" y="816864"/>
                    </a:lnTo>
                    <a:lnTo>
                      <a:pt x="3486912" y="786384"/>
                    </a:lnTo>
                    <a:lnTo>
                      <a:pt x="3438144" y="804672"/>
                    </a:lnTo>
                    <a:lnTo>
                      <a:pt x="3389376" y="816864"/>
                    </a:lnTo>
                    <a:lnTo>
                      <a:pt x="3291840" y="786384"/>
                    </a:lnTo>
                    <a:lnTo>
                      <a:pt x="3230880" y="737616"/>
                    </a:lnTo>
                    <a:lnTo>
                      <a:pt x="3206496" y="664464"/>
                    </a:lnTo>
                    <a:lnTo>
                      <a:pt x="3133344" y="615696"/>
                    </a:lnTo>
                    <a:lnTo>
                      <a:pt x="3072384" y="548640"/>
                    </a:lnTo>
                    <a:lnTo>
                      <a:pt x="3035808" y="420624"/>
                    </a:lnTo>
                    <a:lnTo>
                      <a:pt x="3037332" y="353568"/>
                    </a:lnTo>
                    <a:lnTo>
                      <a:pt x="3076194" y="283845"/>
                    </a:lnTo>
                    <a:lnTo>
                      <a:pt x="3115056" y="249936"/>
                    </a:lnTo>
                    <a:lnTo>
                      <a:pt x="3139440" y="243840"/>
                    </a:lnTo>
                    <a:lnTo>
                      <a:pt x="3212592" y="268224"/>
                    </a:lnTo>
                    <a:lnTo>
                      <a:pt x="3267456" y="249936"/>
                    </a:lnTo>
                    <a:lnTo>
                      <a:pt x="3273552" y="219456"/>
                    </a:lnTo>
                    <a:lnTo>
                      <a:pt x="3163824" y="170688"/>
                    </a:lnTo>
                    <a:lnTo>
                      <a:pt x="3115056" y="146304"/>
                    </a:lnTo>
                    <a:lnTo>
                      <a:pt x="3072384" y="158496"/>
                    </a:lnTo>
                    <a:lnTo>
                      <a:pt x="3035808" y="207264"/>
                    </a:lnTo>
                    <a:lnTo>
                      <a:pt x="2980944" y="207264"/>
                    </a:lnTo>
                    <a:lnTo>
                      <a:pt x="2822448" y="176784"/>
                    </a:lnTo>
                    <a:lnTo>
                      <a:pt x="2761488" y="170688"/>
                    </a:lnTo>
                    <a:lnTo>
                      <a:pt x="2700528" y="152400"/>
                    </a:lnTo>
                    <a:lnTo>
                      <a:pt x="2688336" y="140208"/>
                    </a:lnTo>
                    <a:lnTo>
                      <a:pt x="2651760" y="182880"/>
                    </a:lnTo>
                    <a:lnTo>
                      <a:pt x="2633472" y="188976"/>
                    </a:lnTo>
                    <a:lnTo>
                      <a:pt x="2572512" y="195072"/>
                    </a:lnTo>
                    <a:lnTo>
                      <a:pt x="2554224" y="140208"/>
                    </a:lnTo>
                    <a:lnTo>
                      <a:pt x="2535936" y="97536"/>
                    </a:lnTo>
                    <a:lnTo>
                      <a:pt x="2493264" y="73152"/>
                    </a:lnTo>
                    <a:lnTo>
                      <a:pt x="2468880" y="36576"/>
                    </a:lnTo>
                    <a:lnTo>
                      <a:pt x="2456688" y="0"/>
                    </a:lnTo>
                    <a:lnTo>
                      <a:pt x="2426208" y="0"/>
                    </a:lnTo>
                    <a:lnTo>
                      <a:pt x="2292096" y="30480"/>
                    </a:lnTo>
                    <a:lnTo>
                      <a:pt x="2292096" y="60960"/>
                    </a:lnTo>
                    <a:lnTo>
                      <a:pt x="2316480" y="109728"/>
                    </a:lnTo>
                    <a:lnTo>
                      <a:pt x="2328672" y="164592"/>
                    </a:lnTo>
                    <a:lnTo>
                      <a:pt x="2298192" y="243840"/>
                    </a:lnTo>
                    <a:lnTo>
                      <a:pt x="2261616" y="286512"/>
                    </a:lnTo>
                    <a:lnTo>
                      <a:pt x="2206752" y="292608"/>
                    </a:lnTo>
                    <a:lnTo>
                      <a:pt x="2072640" y="243840"/>
                    </a:lnTo>
                    <a:lnTo>
                      <a:pt x="2042160" y="237744"/>
                    </a:lnTo>
                    <a:lnTo>
                      <a:pt x="1999488" y="262128"/>
                    </a:lnTo>
                    <a:lnTo>
                      <a:pt x="1944624" y="262128"/>
                    </a:lnTo>
                    <a:lnTo>
                      <a:pt x="1908048" y="316992"/>
                    </a:lnTo>
                    <a:lnTo>
                      <a:pt x="1847088" y="365760"/>
                    </a:lnTo>
                    <a:lnTo>
                      <a:pt x="1749552" y="414528"/>
                    </a:lnTo>
                    <a:lnTo>
                      <a:pt x="1652016" y="487680"/>
                    </a:lnTo>
                    <a:lnTo>
                      <a:pt x="1578864" y="530352"/>
                    </a:lnTo>
                    <a:lnTo>
                      <a:pt x="1536192" y="609600"/>
                    </a:lnTo>
                    <a:lnTo>
                      <a:pt x="1524000" y="672846"/>
                    </a:lnTo>
                    <a:cubicBezTo>
                      <a:pt x="1523619" y="677418"/>
                      <a:pt x="1506093" y="702945"/>
                      <a:pt x="1505712" y="707517"/>
                    </a:cubicBezTo>
                    <a:lnTo>
                      <a:pt x="1536192" y="731520"/>
                    </a:lnTo>
                    <a:lnTo>
                      <a:pt x="1566672" y="780288"/>
                    </a:lnTo>
                    <a:lnTo>
                      <a:pt x="1554480" y="847344"/>
                    </a:lnTo>
                    <a:lnTo>
                      <a:pt x="1499616" y="914400"/>
                    </a:lnTo>
                    <a:lnTo>
                      <a:pt x="1420368" y="950976"/>
                    </a:lnTo>
                    <a:lnTo>
                      <a:pt x="1283970" y="957834"/>
                    </a:lnTo>
                    <a:lnTo>
                      <a:pt x="1207008" y="963168"/>
                    </a:lnTo>
                    <a:lnTo>
                      <a:pt x="1194816" y="932688"/>
                    </a:lnTo>
                    <a:lnTo>
                      <a:pt x="1200531" y="877062"/>
                    </a:lnTo>
                    <a:lnTo>
                      <a:pt x="1158240" y="859536"/>
                    </a:lnTo>
                    <a:lnTo>
                      <a:pt x="1103376" y="822960"/>
                    </a:lnTo>
                    <a:lnTo>
                      <a:pt x="1078992" y="774192"/>
                    </a:lnTo>
                    <a:lnTo>
                      <a:pt x="1030224" y="780288"/>
                    </a:lnTo>
                    <a:lnTo>
                      <a:pt x="999744" y="822960"/>
                    </a:lnTo>
                    <a:lnTo>
                      <a:pt x="987552" y="871728"/>
                    </a:lnTo>
                    <a:lnTo>
                      <a:pt x="969264" y="920496"/>
                    </a:lnTo>
                    <a:lnTo>
                      <a:pt x="926592" y="926592"/>
                    </a:lnTo>
                    <a:lnTo>
                      <a:pt x="829056" y="914400"/>
                    </a:lnTo>
                    <a:lnTo>
                      <a:pt x="755904" y="877824"/>
                    </a:lnTo>
                    <a:lnTo>
                      <a:pt x="731520" y="902208"/>
                    </a:lnTo>
                    <a:lnTo>
                      <a:pt x="713232" y="932688"/>
                    </a:lnTo>
                    <a:lnTo>
                      <a:pt x="694944" y="932688"/>
                    </a:lnTo>
                    <a:lnTo>
                      <a:pt x="640080" y="926592"/>
                    </a:lnTo>
                    <a:lnTo>
                      <a:pt x="597408" y="1005840"/>
                    </a:lnTo>
                    <a:lnTo>
                      <a:pt x="609600" y="1054608"/>
                    </a:lnTo>
                    <a:lnTo>
                      <a:pt x="658368" y="1103376"/>
                    </a:lnTo>
                    <a:lnTo>
                      <a:pt x="659130" y="1193673"/>
                    </a:lnTo>
                    <a:lnTo>
                      <a:pt x="591312" y="1225296"/>
                    </a:lnTo>
                    <a:lnTo>
                      <a:pt x="505968" y="1213104"/>
                    </a:lnTo>
                    <a:lnTo>
                      <a:pt x="420624" y="1176528"/>
                    </a:lnTo>
                    <a:lnTo>
                      <a:pt x="390144" y="1194816"/>
                    </a:lnTo>
                    <a:lnTo>
                      <a:pt x="371856" y="1255776"/>
                    </a:lnTo>
                    <a:lnTo>
                      <a:pt x="329184" y="1292352"/>
                    </a:lnTo>
                    <a:lnTo>
                      <a:pt x="201168" y="1304544"/>
                    </a:lnTo>
                    <a:lnTo>
                      <a:pt x="188976" y="1335024"/>
                    </a:lnTo>
                    <a:lnTo>
                      <a:pt x="213360" y="1402080"/>
                    </a:lnTo>
                    <a:lnTo>
                      <a:pt x="207264" y="1463040"/>
                    </a:lnTo>
                    <a:lnTo>
                      <a:pt x="97536" y="1493520"/>
                    </a:lnTo>
                    <a:lnTo>
                      <a:pt x="36576" y="1524000"/>
                    </a:lnTo>
                    <a:lnTo>
                      <a:pt x="0" y="1548384"/>
                    </a:lnTo>
                    <a:lnTo>
                      <a:pt x="91440" y="1591056"/>
                    </a:lnTo>
                    <a:lnTo>
                      <a:pt x="170688" y="1615440"/>
                    </a:lnTo>
                    <a:lnTo>
                      <a:pt x="195072" y="1658112"/>
                    </a:lnTo>
                    <a:lnTo>
                      <a:pt x="231648" y="1700784"/>
                    </a:lnTo>
                    <a:lnTo>
                      <a:pt x="268224" y="1755648"/>
                    </a:lnTo>
                    <a:lnTo>
                      <a:pt x="237744" y="1810512"/>
                    </a:lnTo>
                    <a:lnTo>
                      <a:pt x="188976" y="1840992"/>
                    </a:lnTo>
                    <a:lnTo>
                      <a:pt x="207264" y="1901952"/>
                    </a:lnTo>
                    <a:lnTo>
                      <a:pt x="213360" y="2011680"/>
                    </a:lnTo>
                    <a:lnTo>
                      <a:pt x="207264" y="2090928"/>
                    </a:lnTo>
                    <a:lnTo>
                      <a:pt x="188976" y="2139696"/>
                    </a:lnTo>
                    <a:lnTo>
                      <a:pt x="219456" y="2206752"/>
                    </a:lnTo>
                    <a:lnTo>
                      <a:pt x="213360" y="2273808"/>
                    </a:lnTo>
                    <a:lnTo>
                      <a:pt x="146304" y="2316480"/>
                    </a:lnTo>
                    <a:lnTo>
                      <a:pt x="121920" y="2353056"/>
                    </a:lnTo>
                    <a:lnTo>
                      <a:pt x="115824" y="2432304"/>
                    </a:lnTo>
                    <a:lnTo>
                      <a:pt x="152400" y="2456688"/>
                    </a:lnTo>
                    <a:lnTo>
                      <a:pt x="176784" y="2414016"/>
                    </a:lnTo>
                    <a:lnTo>
                      <a:pt x="249936" y="2426208"/>
                    </a:lnTo>
                    <a:lnTo>
                      <a:pt x="365760" y="2517648"/>
                    </a:lnTo>
                    <a:lnTo>
                      <a:pt x="420624" y="2511552"/>
                    </a:lnTo>
                    <a:lnTo>
                      <a:pt x="493776" y="2487168"/>
                    </a:lnTo>
                    <a:lnTo>
                      <a:pt x="548640" y="2474976"/>
                    </a:lnTo>
                    <a:lnTo>
                      <a:pt x="579120" y="2535936"/>
                    </a:lnTo>
                    <a:lnTo>
                      <a:pt x="591312" y="2602992"/>
                    </a:lnTo>
                    <a:lnTo>
                      <a:pt x="633984" y="2657856"/>
                    </a:lnTo>
                    <a:lnTo>
                      <a:pt x="640080" y="2724912"/>
                    </a:lnTo>
                    <a:lnTo>
                      <a:pt x="591312" y="2737104"/>
                    </a:lnTo>
                    <a:lnTo>
                      <a:pt x="499872" y="2718816"/>
                    </a:lnTo>
                    <a:lnTo>
                      <a:pt x="446913" y="2759583"/>
                    </a:lnTo>
                    <a:lnTo>
                      <a:pt x="493776" y="2871216"/>
                    </a:lnTo>
                    <a:lnTo>
                      <a:pt x="469392" y="2926080"/>
                    </a:lnTo>
                    <a:lnTo>
                      <a:pt x="402336" y="2962656"/>
                    </a:lnTo>
                    <a:lnTo>
                      <a:pt x="390144" y="3054096"/>
                    </a:lnTo>
                    <a:lnTo>
                      <a:pt x="347472" y="3145536"/>
                    </a:lnTo>
                    <a:lnTo>
                      <a:pt x="298704" y="3176016"/>
                    </a:lnTo>
                    <a:lnTo>
                      <a:pt x="249936" y="3169920"/>
                    </a:lnTo>
                    <a:lnTo>
                      <a:pt x="329184" y="3291840"/>
                    </a:lnTo>
                    <a:lnTo>
                      <a:pt x="359664" y="3407664"/>
                    </a:lnTo>
                    <a:lnTo>
                      <a:pt x="359664" y="3444240"/>
                    </a:lnTo>
                    <a:lnTo>
                      <a:pt x="334518" y="3502533"/>
                    </a:lnTo>
                    <a:lnTo>
                      <a:pt x="371856" y="3596640"/>
                    </a:lnTo>
                    <a:lnTo>
                      <a:pt x="432816" y="3633216"/>
                    </a:lnTo>
                    <a:lnTo>
                      <a:pt x="619887" y="3681603"/>
                    </a:lnTo>
                    <a:lnTo>
                      <a:pt x="769239" y="3738753"/>
                    </a:lnTo>
                    <a:lnTo>
                      <a:pt x="841248" y="3803904"/>
                    </a:lnTo>
                    <a:lnTo>
                      <a:pt x="914400" y="3919728"/>
                    </a:lnTo>
                    <a:lnTo>
                      <a:pt x="1011936" y="3992880"/>
                    </a:lnTo>
                    <a:lnTo>
                      <a:pt x="1024128" y="4041648"/>
                    </a:lnTo>
                    <a:lnTo>
                      <a:pt x="1018032" y="4126992"/>
                    </a:lnTo>
                    <a:lnTo>
                      <a:pt x="999744" y="4212336"/>
                    </a:lnTo>
                    <a:lnTo>
                      <a:pt x="1054608" y="4255008"/>
                    </a:lnTo>
                    <a:lnTo>
                      <a:pt x="1133856" y="4248912"/>
                    </a:lnTo>
                    <a:lnTo>
                      <a:pt x="1200912" y="4236720"/>
                    </a:lnTo>
                    <a:lnTo>
                      <a:pt x="1298448" y="4279392"/>
                    </a:lnTo>
                    <a:lnTo>
                      <a:pt x="1365504" y="4322064"/>
                    </a:lnTo>
                    <a:lnTo>
                      <a:pt x="1365504" y="4322064"/>
                    </a:lnTo>
                    <a:cubicBezTo>
                      <a:pt x="1371409" y="4321302"/>
                      <a:pt x="1394206" y="4330446"/>
                      <a:pt x="1400937" y="4317492"/>
                    </a:cubicBezTo>
                    <a:lnTo>
                      <a:pt x="1402080" y="4255008"/>
                    </a:lnTo>
                    <a:lnTo>
                      <a:pt x="1341120" y="4181856"/>
                    </a:lnTo>
                    <a:lnTo>
                      <a:pt x="1310640" y="4108704"/>
                    </a:lnTo>
                    <a:lnTo>
                      <a:pt x="1316736" y="4047744"/>
                    </a:lnTo>
                    <a:lnTo>
                      <a:pt x="1377696" y="4029456"/>
                    </a:lnTo>
                    <a:lnTo>
                      <a:pt x="1432560" y="4023360"/>
                    </a:lnTo>
                    <a:lnTo>
                      <a:pt x="1438656" y="3992880"/>
                    </a:lnTo>
                    <a:lnTo>
                      <a:pt x="1389888" y="3919728"/>
                    </a:lnTo>
                    <a:lnTo>
                      <a:pt x="1377696" y="3858768"/>
                    </a:lnTo>
                    <a:lnTo>
                      <a:pt x="1463040" y="3712464"/>
                    </a:lnTo>
                    <a:lnTo>
                      <a:pt x="1444752" y="3675888"/>
                    </a:lnTo>
                    <a:lnTo>
                      <a:pt x="1395984" y="3596640"/>
                    </a:lnTo>
                    <a:lnTo>
                      <a:pt x="1416939" y="3528060"/>
                    </a:lnTo>
                    <a:lnTo>
                      <a:pt x="1437894" y="3433572"/>
                    </a:lnTo>
                    <a:lnTo>
                      <a:pt x="1491234" y="3374517"/>
                    </a:lnTo>
                    <a:lnTo>
                      <a:pt x="1536192" y="3364992"/>
                    </a:lnTo>
                    <a:lnTo>
                      <a:pt x="1603248" y="3407664"/>
                    </a:lnTo>
                    <a:lnTo>
                      <a:pt x="1633728" y="3444240"/>
                    </a:lnTo>
                    <a:lnTo>
                      <a:pt x="1694688" y="3413760"/>
                    </a:lnTo>
                    <a:lnTo>
                      <a:pt x="1719072" y="3377184"/>
                    </a:lnTo>
                    <a:lnTo>
                      <a:pt x="1706880" y="3297936"/>
                    </a:lnTo>
                    <a:lnTo>
                      <a:pt x="1706880" y="3297936"/>
                    </a:lnTo>
                    <a:lnTo>
                      <a:pt x="1706880" y="3224784"/>
                    </a:lnTo>
                    <a:lnTo>
                      <a:pt x="1767840" y="3157728"/>
                    </a:lnTo>
                    <a:lnTo>
                      <a:pt x="1865376" y="3134868"/>
                    </a:lnTo>
                    <a:lnTo>
                      <a:pt x="2083689" y="3105150"/>
                    </a:lnTo>
                    <a:lnTo>
                      <a:pt x="2176653" y="3106293"/>
                    </a:lnTo>
                    <a:lnTo>
                      <a:pt x="2249424" y="3163824"/>
                    </a:lnTo>
                    <a:lnTo>
                      <a:pt x="2292096" y="3322320"/>
                    </a:lnTo>
                    <a:lnTo>
                      <a:pt x="2310384" y="3413760"/>
                    </a:lnTo>
                    <a:lnTo>
                      <a:pt x="2334768" y="3493008"/>
                    </a:lnTo>
                    <a:lnTo>
                      <a:pt x="2292096" y="3614928"/>
                    </a:lnTo>
                    <a:lnTo>
                      <a:pt x="2237232" y="3621024"/>
                    </a:lnTo>
                    <a:lnTo>
                      <a:pt x="2182368" y="3694176"/>
                    </a:lnTo>
                    <a:lnTo>
                      <a:pt x="2231136" y="3749040"/>
                    </a:lnTo>
                    <a:lnTo>
                      <a:pt x="2200656" y="3816096"/>
                    </a:lnTo>
                    <a:lnTo>
                      <a:pt x="2157984" y="3822192"/>
                    </a:lnTo>
                    <a:lnTo>
                      <a:pt x="2109216" y="3938016"/>
                    </a:lnTo>
                    <a:lnTo>
                      <a:pt x="2090928" y="4035552"/>
                    </a:lnTo>
                    <a:lnTo>
                      <a:pt x="2048256" y="4059936"/>
                    </a:lnTo>
                    <a:lnTo>
                      <a:pt x="1969008" y="4084320"/>
                    </a:lnTo>
                    <a:lnTo>
                      <a:pt x="1914144" y="4066032"/>
                    </a:lnTo>
                    <a:lnTo>
                      <a:pt x="1877568" y="4023360"/>
                    </a:lnTo>
                    <a:lnTo>
                      <a:pt x="1877568" y="4023360"/>
                    </a:lnTo>
                    <a:lnTo>
                      <a:pt x="1786890" y="4049268"/>
                    </a:lnTo>
                    <a:lnTo>
                      <a:pt x="1792224" y="4126992"/>
                    </a:lnTo>
                    <a:lnTo>
                      <a:pt x="1822704" y="4200144"/>
                    </a:lnTo>
                    <a:lnTo>
                      <a:pt x="1834896" y="4297680"/>
                    </a:lnTo>
                    <a:lnTo>
                      <a:pt x="1840992" y="4395216"/>
                    </a:lnTo>
                    <a:lnTo>
                      <a:pt x="1956816" y="4468368"/>
                    </a:lnTo>
                    <a:lnTo>
                      <a:pt x="2087118" y="4415028"/>
                    </a:lnTo>
                    <a:lnTo>
                      <a:pt x="2133600" y="4425696"/>
                    </a:lnTo>
                    <a:lnTo>
                      <a:pt x="2249424" y="4492752"/>
                    </a:lnTo>
                    <a:lnTo>
                      <a:pt x="2334768" y="4517136"/>
                    </a:lnTo>
                    <a:lnTo>
                      <a:pt x="2383536" y="4468368"/>
                    </a:lnTo>
                    <a:lnTo>
                      <a:pt x="2493264" y="4468368"/>
                    </a:lnTo>
                    <a:lnTo>
                      <a:pt x="2541651" y="4327017"/>
                    </a:lnTo>
                    <a:lnTo>
                      <a:pt x="2602992" y="4296156"/>
                    </a:lnTo>
                    <a:lnTo>
                      <a:pt x="2723388" y="4338066"/>
                    </a:lnTo>
                    <a:cubicBezTo>
                      <a:pt x="2759837" y="4355465"/>
                      <a:pt x="2793365" y="4382897"/>
                      <a:pt x="2821686" y="4377690"/>
                    </a:cubicBezTo>
                    <a:cubicBezTo>
                      <a:pt x="2850007" y="4372483"/>
                      <a:pt x="2869438" y="4330446"/>
                      <a:pt x="2893314" y="4306824"/>
                    </a:cubicBezTo>
                    <a:lnTo>
                      <a:pt x="2962656" y="4291584"/>
                    </a:lnTo>
                    <a:lnTo>
                      <a:pt x="3011424" y="4297680"/>
                    </a:lnTo>
                    <a:lnTo>
                      <a:pt x="2993136" y="4267200"/>
                    </a:lnTo>
                    <a:lnTo>
                      <a:pt x="2944368" y="4212336"/>
                    </a:lnTo>
                    <a:lnTo>
                      <a:pt x="2962656" y="4169664"/>
                    </a:lnTo>
                    <a:lnTo>
                      <a:pt x="3090672" y="4120896"/>
                    </a:lnTo>
                    <a:lnTo>
                      <a:pt x="3176016" y="4066032"/>
                    </a:lnTo>
                    <a:lnTo>
                      <a:pt x="3261360" y="4072128"/>
                    </a:lnTo>
                    <a:lnTo>
                      <a:pt x="3407664" y="4090416"/>
                    </a:lnTo>
                    <a:lnTo>
                      <a:pt x="3486912" y="4139184"/>
                    </a:lnTo>
                    <a:lnTo>
                      <a:pt x="3480816" y="4206240"/>
                    </a:lnTo>
                    <a:lnTo>
                      <a:pt x="3480816" y="4206240"/>
                    </a:lnTo>
                    <a:cubicBezTo>
                      <a:pt x="3482149" y="4214304"/>
                      <a:pt x="3476625" y="4249547"/>
                      <a:pt x="3488817" y="4254627"/>
                    </a:cubicBezTo>
                    <a:cubicBezTo>
                      <a:pt x="3501009" y="4259707"/>
                      <a:pt x="3531362" y="4242054"/>
                      <a:pt x="3553968" y="4236720"/>
                    </a:cubicBezTo>
                    <a:lnTo>
                      <a:pt x="3645408" y="4194048"/>
                    </a:lnTo>
                    <a:lnTo>
                      <a:pt x="3718560" y="4187952"/>
                    </a:lnTo>
                    <a:lnTo>
                      <a:pt x="3835908" y="4246245"/>
                    </a:lnTo>
                    <a:lnTo>
                      <a:pt x="3895344" y="4267200"/>
                    </a:lnTo>
                    <a:lnTo>
                      <a:pt x="3913632" y="4261104"/>
                    </a:lnTo>
                    <a:lnTo>
                      <a:pt x="3913632" y="4200144"/>
                    </a:lnTo>
                    <a:lnTo>
                      <a:pt x="3968496" y="4120896"/>
                    </a:lnTo>
                    <a:lnTo>
                      <a:pt x="3980688" y="4035552"/>
                    </a:lnTo>
                    <a:lnTo>
                      <a:pt x="4023360" y="3889248"/>
                    </a:lnTo>
                    <a:lnTo>
                      <a:pt x="4059936" y="3694176"/>
                    </a:lnTo>
                    <a:lnTo>
                      <a:pt x="4102608" y="3456432"/>
                    </a:lnTo>
                    <a:lnTo>
                      <a:pt x="4145280" y="3304032"/>
                    </a:lnTo>
                    <a:lnTo>
                      <a:pt x="4175760" y="3194304"/>
                    </a:lnTo>
                    <a:lnTo>
                      <a:pt x="4194048" y="3133344"/>
                    </a:lnTo>
                    <a:lnTo>
                      <a:pt x="4175760" y="3035808"/>
                    </a:lnTo>
                    <a:lnTo>
                      <a:pt x="4163568" y="2956560"/>
                    </a:lnTo>
                    <a:lnTo>
                      <a:pt x="4139184" y="2913888"/>
                    </a:lnTo>
                    <a:lnTo>
                      <a:pt x="4096512" y="2944368"/>
                    </a:lnTo>
                    <a:lnTo>
                      <a:pt x="4059936" y="3048000"/>
                    </a:lnTo>
                    <a:lnTo>
                      <a:pt x="3998976" y="3127248"/>
                    </a:lnTo>
                    <a:lnTo>
                      <a:pt x="3925824" y="3182112"/>
                    </a:lnTo>
                    <a:lnTo>
                      <a:pt x="3858768" y="3182112"/>
                    </a:lnTo>
                    <a:lnTo>
                      <a:pt x="3822192" y="3102864"/>
                    </a:lnTo>
                    <a:lnTo>
                      <a:pt x="3834384" y="2999232"/>
                    </a:lnTo>
                    <a:lnTo>
                      <a:pt x="3852672" y="2901696"/>
                    </a:lnTo>
                    <a:lnTo>
                      <a:pt x="3779520" y="2761488"/>
                    </a:lnTo>
                    <a:lnTo>
                      <a:pt x="3718560" y="2627376"/>
                    </a:lnTo>
                    <a:lnTo>
                      <a:pt x="3742944" y="2542032"/>
                    </a:lnTo>
                    <a:lnTo>
                      <a:pt x="3742944" y="2468880"/>
                    </a:lnTo>
                    <a:lnTo>
                      <a:pt x="3725799" y="2240661"/>
                    </a:lnTo>
                    <a:lnTo>
                      <a:pt x="3749421" y="2169033"/>
                    </a:lnTo>
                    <a:lnTo>
                      <a:pt x="3834003" y="2026539"/>
                    </a:lnTo>
                    <a:lnTo>
                      <a:pt x="3879342" y="1925574"/>
                    </a:lnTo>
                    <a:lnTo>
                      <a:pt x="3880104" y="1745361"/>
                    </a:lnTo>
                    <a:lnTo>
                      <a:pt x="3895344" y="1627632"/>
                    </a:lnTo>
                    <a:close/>
                  </a:path>
                </a:pathLst>
              </a:cu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400">
                  <a:ln>
                    <a:solidFill>
                      <a:schemeClr val="accent1">
                        <a:alpha val="0"/>
                      </a:schemeClr>
                    </a:solidFill>
                  </a:ln>
                </a:endParaRPr>
              </a:p>
            </p:txBody>
          </p:sp>
          <p:sp>
            <p:nvSpPr>
              <p:cNvPr id="39" name="경상남도">
                <a:extLst>
                  <a:ext uri="{FF2B5EF4-FFF2-40B4-BE49-F238E27FC236}">
                    <a16:creationId xmlns:a16="http://schemas.microsoft.com/office/drawing/2014/main" id="{179DC98E-A6E2-0791-284C-DCEE79CA2A31}"/>
                  </a:ext>
                </a:extLst>
              </p:cNvPr>
              <p:cNvSpPr/>
              <p:nvPr/>
            </p:nvSpPr>
            <p:spPr>
              <a:xfrm>
                <a:off x="5126567" y="7167033"/>
                <a:ext cx="3666066" cy="3457787"/>
              </a:xfrm>
              <a:custGeom>
                <a:avLst/>
                <a:gdLst>
                  <a:gd name="connsiteX0" fmla="*/ 2549313 w 3666066"/>
                  <a:gd name="connsiteY0" fmla="*/ 2401147 h 3457787"/>
                  <a:gd name="connsiteX1" fmla="*/ 2574713 w 3666066"/>
                  <a:gd name="connsiteY1" fmla="*/ 2406227 h 3457787"/>
                  <a:gd name="connsiteX2" fmla="*/ 2605193 w 3666066"/>
                  <a:gd name="connsiteY2" fmla="*/ 2454487 h 3457787"/>
                  <a:gd name="connsiteX3" fmla="*/ 2592493 w 3666066"/>
                  <a:gd name="connsiteY3" fmla="*/ 2492587 h 3457787"/>
                  <a:gd name="connsiteX4" fmla="*/ 2567093 w 3666066"/>
                  <a:gd name="connsiteY4" fmla="*/ 2528147 h 3457787"/>
                  <a:gd name="connsiteX5" fmla="*/ 2539153 w 3666066"/>
                  <a:gd name="connsiteY5" fmla="*/ 2543387 h 3457787"/>
                  <a:gd name="connsiteX6" fmla="*/ 2534073 w 3666066"/>
                  <a:gd name="connsiteY6" fmla="*/ 2578947 h 3457787"/>
                  <a:gd name="connsiteX7" fmla="*/ 2551853 w 3666066"/>
                  <a:gd name="connsiteY7" fmla="*/ 2609427 h 3457787"/>
                  <a:gd name="connsiteX8" fmla="*/ 2582333 w 3666066"/>
                  <a:gd name="connsiteY8" fmla="*/ 2627207 h 3457787"/>
                  <a:gd name="connsiteX9" fmla="*/ 2610273 w 3666066"/>
                  <a:gd name="connsiteY9" fmla="*/ 2655147 h 3457787"/>
                  <a:gd name="connsiteX10" fmla="*/ 2612813 w 3666066"/>
                  <a:gd name="connsiteY10" fmla="*/ 2693247 h 3457787"/>
                  <a:gd name="connsiteX11" fmla="*/ 2582333 w 3666066"/>
                  <a:gd name="connsiteY11" fmla="*/ 2728807 h 3457787"/>
                  <a:gd name="connsiteX12" fmla="*/ 2549313 w 3666066"/>
                  <a:gd name="connsiteY12" fmla="*/ 2771987 h 3457787"/>
                  <a:gd name="connsiteX13" fmla="*/ 2551853 w 3666066"/>
                  <a:gd name="connsiteY13" fmla="*/ 2817707 h 3457787"/>
                  <a:gd name="connsiteX14" fmla="*/ 2572173 w 3666066"/>
                  <a:gd name="connsiteY14" fmla="*/ 2822787 h 3457787"/>
                  <a:gd name="connsiteX15" fmla="*/ 2625513 w 3666066"/>
                  <a:gd name="connsiteY15" fmla="*/ 2817707 h 3457787"/>
                  <a:gd name="connsiteX16" fmla="*/ 2666153 w 3666066"/>
                  <a:gd name="connsiteY16" fmla="*/ 2787227 h 3457787"/>
                  <a:gd name="connsiteX17" fmla="*/ 2696633 w 3666066"/>
                  <a:gd name="connsiteY17" fmla="*/ 2810087 h 3457787"/>
                  <a:gd name="connsiteX18" fmla="*/ 2681393 w 3666066"/>
                  <a:gd name="connsiteY18" fmla="*/ 2850727 h 3457787"/>
                  <a:gd name="connsiteX19" fmla="*/ 2663613 w 3666066"/>
                  <a:gd name="connsiteY19" fmla="*/ 2901527 h 3457787"/>
                  <a:gd name="connsiteX20" fmla="*/ 2643293 w 3666066"/>
                  <a:gd name="connsiteY20" fmla="*/ 2942167 h 3457787"/>
                  <a:gd name="connsiteX21" fmla="*/ 2620433 w 3666066"/>
                  <a:gd name="connsiteY21" fmla="*/ 2937087 h 3457787"/>
                  <a:gd name="connsiteX22" fmla="*/ 2597573 w 3666066"/>
                  <a:gd name="connsiteY22" fmla="*/ 2937087 h 3457787"/>
                  <a:gd name="connsiteX23" fmla="*/ 2556933 w 3666066"/>
                  <a:gd name="connsiteY23" fmla="*/ 2957407 h 3457787"/>
                  <a:gd name="connsiteX24" fmla="*/ 2549313 w 3666066"/>
                  <a:gd name="connsiteY24" fmla="*/ 3003127 h 3457787"/>
                  <a:gd name="connsiteX25" fmla="*/ 2579793 w 3666066"/>
                  <a:gd name="connsiteY25" fmla="*/ 3036147 h 3457787"/>
                  <a:gd name="connsiteX26" fmla="*/ 2602653 w 3666066"/>
                  <a:gd name="connsiteY26" fmla="*/ 3046307 h 3457787"/>
                  <a:gd name="connsiteX27" fmla="*/ 2635673 w 3666066"/>
                  <a:gd name="connsiteY27" fmla="*/ 3102187 h 3457787"/>
                  <a:gd name="connsiteX28" fmla="*/ 2663613 w 3666066"/>
                  <a:gd name="connsiteY28" fmla="*/ 3163147 h 3457787"/>
                  <a:gd name="connsiteX29" fmla="*/ 2622973 w 3666066"/>
                  <a:gd name="connsiteY29" fmla="*/ 3173307 h 3457787"/>
                  <a:gd name="connsiteX30" fmla="*/ 2582333 w 3666066"/>
                  <a:gd name="connsiteY30" fmla="*/ 3142827 h 3457787"/>
                  <a:gd name="connsiteX31" fmla="*/ 2549313 w 3666066"/>
                  <a:gd name="connsiteY31" fmla="*/ 3112347 h 3457787"/>
                  <a:gd name="connsiteX32" fmla="*/ 2513753 w 3666066"/>
                  <a:gd name="connsiteY32" fmla="*/ 3107267 h 3457787"/>
                  <a:gd name="connsiteX33" fmla="*/ 2488353 w 3666066"/>
                  <a:gd name="connsiteY33" fmla="*/ 3145367 h 3457787"/>
                  <a:gd name="connsiteX34" fmla="*/ 2457873 w 3666066"/>
                  <a:gd name="connsiteY34" fmla="*/ 3142827 h 3457787"/>
                  <a:gd name="connsiteX35" fmla="*/ 2424853 w 3666066"/>
                  <a:gd name="connsiteY35" fmla="*/ 3147907 h 3457787"/>
                  <a:gd name="connsiteX36" fmla="*/ 2414693 w 3666066"/>
                  <a:gd name="connsiteY36" fmla="*/ 3170767 h 3457787"/>
                  <a:gd name="connsiteX37" fmla="*/ 2414693 w 3666066"/>
                  <a:gd name="connsiteY37" fmla="*/ 3201247 h 3457787"/>
                  <a:gd name="connsiteX38" fmla="*/ 2442633 w 3666066"/>
                  <a:gd name="connsiteY38" fmla="*/ 3229187 h 3457787"/>
                  <a:gd name="connsiteX39" fmla="*/ 2473113 w 3666066"/>
                  <a:gd name="connsiteY39" fmla="*/ 3244427 h 3457787"/>
                  <a:gd name="connsiteX40" fmla="*/ 2468033 w 3666066"/>
                  <a:gd name="connsiteY40" fmla="*/ 3274907 h 3457787"/>
                  <a:gd name="connsiteX41" fmla="*/ 2442633 w 3666066"/>
                  <a:gd name="connsiteY41" fmla="*/ 3292687 h 3457787"/>
                  <a:gd name="connsiteX42" fmla="*/ 2389293 w 3666066"/>
                  <a:gd name="connsiteY42" fmla="*/ 3297767 h 3457787"/>
                  <a:gd name="connsiteX43" fmla="*/ 2356273 w 3666066"/>
                  <a:gd name="connsiteY43" fmla="*/ 3300307 h 3457787"/>
                  <a:gd name="connsiteX44" fmla="*/ 2358813 w 3666066"/>
                  <a:gd name="connsiteY44" fmla="*/ 3343487 h 3457787"/>
                  <a:gd name="connsiteX45" fmla="*/ 2381673 w 3666066"/>
                  <a:gd name="connsiteY45" fmla="*/ 3371427 h 3457787"/>
                  <a:gd name="connsiteX46" fmla="*/ 2343573 w 3666066"/>
                  <a:gd name="connsiteY46" fmla="*/ 3379047 h 3457787"/>
                  <a:gd name="connsiteX47" fmla="*/ 2313093 w 3666066"/>
                  <a:gd name="connsiteY47" fmla="*/ 3427307 h 3457787"/>
                  <a:gd name="connsiteX48" fmla="*/ 2262293 w 3666066"/>
                  <a:gd name="connsiteY48" fmla="*/ 3457787 h 3457787"/>
                  <a:gd name="connsiteX49" fmla="*/ 2241973 w 3666066"/>
                  <a:gd name="connsiteY49" fmla="*/ 3432387 h 3457787"/>
                  <a:gd name="connsiteX50" fmla="*/ 2262293 w 3666066"/>
                  <a:gd name="connsiteY50" fmla="*/ 3389207 h 3457787"/>
                  <a:gd name="connsiteX51" fmla="*/ 2249593 w 3666066"/>
                  <a:gd name="connsiteY51" fmla="*/ 3348567 h 3457787"/>
                  <a:gd name="connsiteX52" fmla="*/ 2224193 w 3666066"/>
                  <a:gd name="connsiteY52" fmla="*/ 3323167 h 3457787"/>
                  <a:gd name="connsiteX53" fmla="*/ 2214033 w 3666066"/>
                  <a:gd name="connsiteY53" fmla="*/ 3267287 h 3457787"/>
                  <a:gd name="connsiteX54" fmla="*/ 2229273 w 3666066"/>
                  <a:gd name="connsiteY54" fmla="*/ 3244427 h 3457787"/>
                  <a:gd name="connsiteX55" fmla="*/ 2252133 w 3666066"/>
                  <a:gd name="connsiteY55" fmla="*/ 3239347 h 3457787"/>
                  <a:gd name="connsiteX56" fmla="*/ 2277533 w 3666066"/>
                  <a:gd name="connsiteY56" fmla="*/ 3191087 h 3457787"/>
                  <a:gd name="connsiteX57" fmla="*/ 2244513 w 3666066"/>
                  <a:gd name="connsiteY57" fmla="*/ 3170767 h 3457787"/>
                  <a:gd name="connsiteX58" fmla="*/ 2203873 w 3666066"/>
                  <a:gd name="connsiteY58" fmla="*/ 3178387 h 3457787"/>
                  <a:gd name="connsiteX59" fmla="*/ 2183553 w 3666066"/>
                  <a:gd name="connsiteY59" fmla="*/ 3163147 h 3457787"/>
                  <a:gd name="connsiteX60" fmla="*/ 2153073 w 3666066"/>
                  <a:gd name="connsiteY60" fmla="*/ 3147907 h 3457787"/>
                  <a:gd name="connsiteX61" fmla="*/ 2142913 w 3666066"/>
                  <a:gd name="connsiteY61" fmla="*/ 3122507 h 3457787"/>
                  <a:gd name="connsiteX62" fmla="*/ 2168313 w 3666066"/>
                  <a:gd name="connsiteY62" fmla="*/ 3104727 h 3457787"/>
                  <a:gd name="connsiteX63" fmla="*/ 2211493 w 3666066"/>
                  <a:gd name="connsiteY63" fmla="*/ 3107267 h 3457787"/>
                  <a:gd name="connsiteX64" fmla="*/ 2241973 w 3666066"/>
                  <a:gd name="connsiteY64" fmla="*/ 3102187 h 3457787"/>
                  <a:gd name="connsiteX65" fmla="*/ 2267373 w 3666066"/>
                  <a:gd name="connsiteY65" fmla="*/ 3086947 h 3457787"/>
                  <a:gd name="connsiteX66" fmla="*/ 2277533 w 3666066"/>
                  <a:gd name="connsiteY66" fmla="*/ 3043767 h 3457787"/>
                  <a:gd name="connsiteX67" fmla="*/ 2272453 w 3666066"/>
                  <a:gd name="connsiteY67" fmla="*/ 3005667 h 3457787"/>
                  <a:gd name="connsiteX68" fmla="*/ 2229273 w 3666066"/>
                  <a:gd name="connsiteY68" fmla="*/ 2985347 h 3457787"/>
                  <a:gd name="connsiteX69" fmla="*/ 2196253 w 3666066"/>
                  <a:gd name="connsiteY69" fmla="*/ 3003127 h 3457787"/>
                  <a:gd name="connsiteX70" fmla="*/ 2163233 w 3666066"/>
                  <a:gd name="connsiteY70" fmla="*/ 3036147 h 3457787"/>
                  <a:gd name="connsiteX71" fmla="*/ 2114973 w 3666066"/>
                  <a:gd name="connsiteY71" fmla="*/ 3061547 h 3457787"/>
                  <a:gd name="connsiteX72" fmla="*/ 2074333 w 3666066"/>
                  <a:gd name="connsiteY72" fmla="*/ 3025987 h 3457787"/>
                  <a:gd name="connsiteX73" fmla="*/ 2054013 w 3666066"/>
                  <a:gd name="connsiteY73" fmla="*/ 2982807 h 3457787"/>
                  <a:gd name="connsiteX74" fmla="*/ 2048933 w 3666066"/>
                  <a:gd name="connsiteY74" fmla="*/ 2932007 h 3457787"/>
                  <a:gd name="connsiteX75" fmla="*/ 2054013 w 3666066"/>
                  <a:gd name="connsiteY75" fmla="*/ 2888827 h 3457787"/>
                  <a:gd name="connsiteX76" fmla="*/ 2061633 w 3666066"/>
                  <a:gd name="connsiteY76" fmla="*/ 2840567 h 3457787"/>
                  <a:gd name="connsiteX77" fmla="*/ 2056553 w 3666066"/>
                  <a:gd name="connsiteY77" fmla="*/ 2794847 h 3457787"/>
                  <a:gd name="connsiteX78" fmla="*/ 2074333 w 3666066"/>
                  <a:gd name="connsiteY78" fmla="*/ 2777067 h 3457787"/>
                  <a:gd name="connsiteX79" fmla="*/ 2099733 w 3666066"/>
                  <a:gd name="connsiteY79" fmla="*/ 2764367 h 3457787"/>
                  <a:gd name="connsiteX80" fmla="*/ 2142913 w 3666066"/>
                  <a:gd name="connsiteY80" fmla="*/ 2764367 h 3457787"/>
                  <a:gd name="connsiteX81" fmla="*/ 2196253 w 3666066"/>
                  <a:gd name="connsiteY81" fmla="*/ 2769447 h 3457787"/>
                  <a:gd name="connsiteX82" fmla="*/ 2244513 w 3666066"/>
                  <a:gd name="connsiteY82" fmla="*/ 2792307 h 3457787"/>
                  <a:gd name="connsiteX83" fmla="*/ 2272453 w 3666066"/>
                  <a:gd name="connsiteY83" fmla="*/ 2835487 h 3457787"/>
                  <a:gd name="connsiteX84" fmla="*/ 2318173 w 3666066"/>
                  <a:gd name="connsiteY84" fmla="*/ 2825327 h 3457787"/>
                  <a:gd name="connsiteX85" fmla="*/ 2300393 w 3666066"/>
                  <a:gd name="connsiteY85" fmla="*/ 2784687 h 3457787"/>
                  <a:gd name="connsiteX86" fmla="*/ 2274993 w 3666066"/>
                  <a:gd name="connsiteY86" fmla="*/ 2738967 h 3457787"/>
                  <a:gd name="connsiteX87" fmla="*/ 2272453 w 3666066"/>
                  <a:gd name="connsiteY87" fmla="*/ 2690707 h 3457787"/>
                  <a:gd name="connsiteX88" fmla="*/ 2244513 w 3666066"/>
                  <a:gd name="connsiteY88" fmla="*/ 2639907 h 3457787"/>
                  <a:gd name="connsiteX89" fmla="*/ 2272453 w 3666066"/>
                  <a:gd name="connsiteY89" fmla="*/ 2617047 h 3457787"/>
                  <a:gd name="connsiteX90" fmla="*/ 2318173 w 3666066"/>
                  <a:gd name="connsiteY90" fmla="*/ 2614507 h 3457787"/>
                  <a:gd name="connsiteX91" fmla="*/ 2353733 w 3666066"/>
                  <a:gd name="connsiteY91" fmla="*/ 2629747 h 3457787"/>
                  <a:gd name="connsiteX92" fmla="*/ 2389293 w 3666066"/>
                  <a:gd name="connsiteY92" fmla="*/ 2599267 h 3457787"/>
                  <a:gd name="connsiteX93" fmla="*/ 2414693 w 3666066"/>
                  <a:gd name="connsiteY93" fmla="*/ 2568787 h 3457787"/>
                  <a:gd name="connsiteX94" fmla="*/ 2447713 w 3666066"/>
                  <a:gd name="connsiteY94" fmla="*/ 2566247 h 3457787"/>
                  <a:gd name="connsiteX95" fmla="*/ 2480733 w 3666066"/>
                  <a:gd name="connsiteY95" fmla="*/ 2545927 h 3457787"/>
                  <a:gd name="connsiteX96" fmla="*/ 2480733 w 3666066"/>
                  <a:gd name="connsiteY96" fmla="*/ 2510367 h 3457787"/>
                  <a:gd name="connsiteX97" fmla="*/ 2452793 w 3666066"/>
                  <a:gd name="connsiteY97" fmla="*/ 2474807 h 3457787"/>
                  <a:gd name="connsiteX98" fmla="*/ 2455333 w 3666066"/>
                  <a:gd name="connsiteY98" fmla="*/ 2429087 h 3457787"/>
                  <a:gd name="connsiteX99" fmla="*/ 2501053 w 3666066"/>
                  <a:gd name="connsiteY99" fmla="*/ 2413847 h 3457787"/>
                  <a:gd name="connsiteX100" fmla="*/ 664633 w 3666066"/>
                  <a:gd name="connsiteY100" fmla="*/ 0 h 3457787"/>
                  <a:gd name="connsiteX101" fmla="*/ 690033 w 3666066"/>
                  <a:gd name="connsiteY101" fmla="*/ 59267 h 3457787"/>
                  <a:gd name="connsiteX102" fmla="*/ 745066 w 3666066"/>
                  <a:gd name="connsiteY102" fmla="*/ 110067 h 3457787"/>
                  <a:gd name="connsiteX103" fmla="*/ 880533 w 3666066"/>
                  <a:gd name="connsiteY103" fmla="*/ 182034 h 3457787"/>
                  <a:gd name="connsiteX104" fmla="*/ 990600 w 3666066"/>
                  <a:gd name="connsiteY104" fmla="*/ 220134 h 3457787"/>
                  <a:gd name="connsiteX105" fmla="*/ 1117600 w 3666066"/>
                  <a:gd name="connsiteY105" fmla="*/ 249767 h 3457787"/>
                  <a:gd name="connsiteX106" fmla="*/ 1155700 w 3666066"/>
                  <a:gd name="connsiteY106" fmla="*/ 279400 h 3457787"/>
                  <a:gd name="connsiteX107" fmla="*/ 1189566 w 3666066"/>
                  <a:gd name="connsiteY107" fmla="*/ 325967 h 3457787"/>
                  <a:gd name="connsiteX108" fmla="*/ 1244600 w 3666066"/>
                  <a:gd name="connsiteY108" fmla="*/ 397934 h 3457787"/>
                  <a:gd name="connsiteX109" fmla="*/ 1299633 w 3666066"/>
                  <a:gd name="connsiteY109" fmla="*/ 436034 h 3457787"/>
                  <a:gd name="connsiteX110" fmla="*/ 1350433 w 3666066"/>
                  <a:gd name="connsiteY110" fmla="*/ 474134 h 3457787"/>
                  <a:gd name="connsiteX111" fmla="*/ 1337733 w 3666066"/>
                  <a:gd name="connsiteY111" fmla="*/ 524934 h 3457787"/>
                  <a:gd name="connsiteX112" fmla="*/ 1325033 w 3666066"/>
                  <a:gd name="connsiteY112" fmla="*/ 579967 h 3457787"/>
                  <a:gd name="connsiteX113" fmla="*/ 1308100 w 3666066"/>
                  <a:gd name="connsiteY113" fmla="*/ 651934 h 3457787"/>
                  <a:gd name="connsiteX114" fmla="*/ 1329266 w 3666066"/>
                  <a:gd name="connsiteY114" fmla="*/ 706967 h 3457787"/>
                  <a:gd name="connsiteX115" fmla="*/ 1418166 w 3666066"/>
                  <a:gd name="connsiteY115" fmla="*/ 766234 h 3457787"/>
                  <a:gd name="connsiteX116" fmla="*/ 1460500 w 3666066"/>
                  <a:gd name="connsiteY116" fmla="*/ 774700 h 3457787"/>
                  <a:gd name="connsiteX117" fmla="*/ 1536700 w 3666066"/>
                  <a:gd name="connsiteY117" fmla="*/ 757767 h 3457787"/>
                  <a:gd name="connsiteX118" fmla="*/ 1591733 w 3666066"/>
                  <a:gd name="connsiteY118" fmla="*/ 757767 h 3457787"/>
                  <a:gd name="connsiteX119" fmla="*/ 1634066 w 3666066"/>
                  <a:gd name="connsiteY119" fmla="*/ 774700 h 3457787"/>
                  <a:gd name="connsiteX120" fmla="*/ 1744133 w 3666066"/>
                  <a:gd name="connsiteY120" fmla="*/ 825500 h 3457787"/>
                  <a:gd name="connsiteX121" fmla="*/ 1807633 w 3666066"/>
                  <a:gd name="connsiteY121" fmla="*/ 855134 h 3457787"/>
                  <a:gd name="connsiteX122" fmla="*/ 1862666 w 3666066"/>
                  <a:gd name="connsiteY122" fmla="*/ 855134 h 3457787"/>
                  <a:gd name="connsiteX123" fmla="*/ 1926166 w 3666066"/>
                  <a:gd name="connsiteY123" fmla="*/ 821267 h 3457787"/>
                  <a:gd name="connsiteX124" fmla="*/ 1985433 w 3666066"/>
                  <a:gd name="connsiteY124" fmla="*/ 812800 h 3457787"/>
                  <a:gd name="connsiteX125" fmla="*/ 2036233 w 3666066"/>
                  <a:gd name="connsiteY125" fmla="*/ 821267 h 3457787"/>
                  <a:gd name="connsiteX126" fmla="*/ 2103966 w 3666066"/>
                  <a:gd name="connsiteY126" fmla="*/ 825500 h 3457787"/>
                  <a:gd name="connsiteX127" fmla="*/ 2125133 w 3666066"/>
                  <a:gd name="connsiteY127" fmla="*/ 762000 h 3457787"/>
                  <a:gd name="connsiteX128" fmla="*/ 2146300 w 3666066"/>
                  <a:gd name="connsiteY128" fmla="*/ 723900 h 3457787"/>
                  <a:gd name="connsiteX129" fmla="*/ 2171700 w 3666066"/>
                  <a:gd name="connsiteY129" fmla="*/ 762000 h 3457787"/>
                  <a:gd name="connsiteX130" fmla="*/ 2159000 w 3666066"/>
                  <a:gd name="connsiteY130" fmla="*/ 817034 h 3457787"/>
                  <a:gd name="connsiteX131" fmla="*/ 2167466 w 3666066"/>
                  <a:gd name="connsiteY131" fmla="*/ 876300 h 3457787"/>
                  <a:gd name="connsiteX132" fmla="*/ 2197100 w 3666066"/>
                  <a:gd name="connsiteY132" fmla="*/ 905934 h 3457787"/>
                  <a:gd name="connsiteX133" fmla="*/ 2302933 w 3666066"/>
                  <a:gd name="connsiteY133" fmla="*/ 969434 h 3457787"/>
                  <a:gd name="connsiteX134" fmla="*/ 2353733 w 3666066"/>
                  <a:gd name="connsiteY134" fmla="*/ 973667 h 3457787"/>
                  <a:gd name="connsiteX135" fmla="*/ 2408766 w 3666066"/>
                  <a:gd name="connsiteY135" fmla="*/ 952500 h 3457787"/>
                  <a:gd name="connsiteX136" fmla="*/ 2478193 w 3666066"/>
                  <a:gd name="connsiteY136" fmla="*/ 934720 h 3457787"/>
                  <a:gd name="connsiteX137" fmla="*/ 2578100 w 3666066"/>
                  <a:gd name="connsiteY137" fmla="*/ 975360 h 3457787"/>
                  <a:gd name="connsiteX138" fmla="*/ 2688166 w 3666066"/>
                  <a:gd name="connsiteY138" fmla="*/ 1028700 h 3457787"/>
                  <a:gd name="connsiteX139" fmla="*/ 2764366 w 3666066"/>
                  <a:gd name="connsiteY139" fmla="*/ 986367 h 3457787"/>
                  <a:gd name="connsiteX140" fmla="*/ 2832100 w 3666066"/>
                  <a:gd name="connsiteY140" fmla="*/ 986367 h 3457787"/>
                  <a:gd name="connsiteX141" fmla="*/ 2908300 w 3666066"/>
                  <a:gd name="connsiteY141" fmla="*/ 952500 h 3457787"/>
                  <a:gd name="connsiteX142" fmla="*/ 2925233 w 3666066"/>
                  <a:gd name="connsiteY142" fmla="*/ 914400 h 3457787"/>
                  <a:gd name="connsiteX143" fmla="*/ 2963333 w 3666066"/>
                  <a:gd name="connsiteY143" fmla="*/ 829734 h 3457787"/>
                  <a:gd name="connsiteX144" fmla="*/ 2997200 w 3666066"/>
                  <a:gd name="connsiteY144" fmla="*/ 821267 h 3457787"/>
                  <a:gd name="connsiteX145" fmla="*/ 3035300 w 3666066"/>
                  <a:gd name="connsiteY145" fmla="*/ 825500 h 3457787"/>
                  <a:gd name="connsiteX146" fmla="*/ 3162300 w 3666066"/>
                  <a:gd name="connsiteY146" fmla="*/ 872067 h 3457787"/>
                  <a:gd name="connsiteX147" fmla="*/ 3166533 w 3666066"/>
                  <a:gd name="connsiteY147" fmla="*/ 905934 h 3457787"/>
                  <a:gd name="connsiteX148" fmla="*/ 3149600 w 3666066"/>
                  <a:gd name="connsiteY148" fmla="*/ 956734 h 3457787"/>
                  <a:gd name="connsiteX149" fmla="*/ 3149600 w 3666066"/>
                  <a:gd name="connsiteY149" fmla="*/ 999067 h 3457787"/>
                  <a:gd name="connsiteX150" fmla="*/ 3170766 w 3666066"/>
                  <a:gd name="connsiteY150" fmla="*/ 1049867 h 3457787"/>
                  <a:gd name="connsiteX151" fmla="*/ 3242733 w 3666066"/>
                  <a:gd name="connsiteY151" fmla="*/ 1121834 h 3457787"/>
                  <a:gd name="connsiteX152" fmla="*/ 3293533 w 3666066"/>
                  <a:gd name="connsiteY152" fmla="*/ 1134534 h 3457787"/>
                  <a:gd name="connsiteX153" fmla="*/ 3378200 w 3666066"/>
                  <a:gd name="connsiteY153" fmla="*/ 1134534 h 3457787"/>
                  <a:gd name="connsiteX154" fmla="*/ 3407833 w 3666066"/>
                  <a:gd name="connsiteY154" fmla="*/ 1155700 h 3457787"/>
                  <a:gd name="connsiteX155" fmla="*/ 3450166 w 3666066"/>
                  <a:gd name="connsiteY155" fmla="*/ 1210734 h 3457787"/>
                  <a:gd name="connsiteX156" fmla="*/ 3526366 w 3666066"/>
                  <a:gd name="connsiteY156" fmla="*/ 1303867 h 3457787"/>
                  <a:gd name="connsiteX157" fmla="*/ 3606800 w 3666066"/>
                  <a:gd name="connsiteY157" fmla="*/ 1371600 h 3457787"/>
                  <a:gd name="connsiteX158" fmla="*/ 3657600 w 3666066"/>
                  <a:gd name="connsiteY158" fmla="*/ 1413934 h 3457787"/>
                  <a:gd name="connsiteX159" fmla="*/ 3666066 w 3666066"/>
                  <a:gd name="connsiteY159" fmla="*/ 1481667 h 3457787"/>
                  <a:gd name="connsiteX160" fmla="*/ 3627966 w 3666066"/>
                  <a:gd name="connsiteY160" fmla="*/ 1545167 h 3457787"/>
                  <a:gd name="connsiteX161" fmla="*/ 3551766 w 3666066"/>
                  <a:gd name="connsiteY161" fmla="*/ 1545167 h 3457787"/>
                  <a:gd name="connsiteX162" fmla="*/ 3509433 w 3666066"/>
                  <a:gd name="connsiteY162" fmla="*/ 1540934 h 3457787"/>
                  <a:gd name="connsiteX163" fmla="*/ 3467100 w 3666066"/>
                  <a:gd name="connsiteY163" fmla="*/ 1587500 h 3457787"/>
                  <a:gd name="connsiteX164" fmla="*/ 3458633 w 3666066"/>
                  <a:gd name="connsiteY164" fmla="*/ 1642534 h 3457787"/>
                  <a:gd name="connsiteX165" fmla="*/ 3445933 w 3666066"/>
                  <a:gd name="connsiteY165" fmla="*/ 1710267 h 3457787"/>
                  <a:gd name="connsiteX166" fmla="*/ 3403600 w 3666066"/>
                  <a:gd name="connsiteY166" fmla="*/ 1714500 h 3457787"/>
                  <a:gd name="connsiteX167" fmla="*/ 3361266 w 3666066"/>
                  <a:gd name="connsiteY167" fmla="*/ 1693334 h 3457787"/>
                  <a:gd name="connsiteX168" fmla="*/ 3297766 w 3666066"/>
                  <a:gd name="connsiteY168" fmla="*/ 1718734 h 3457787"/>
                  <a:gd name="connsiteX169" fmla="*/ 3217333 w 3666066"/>
                  <a:gd name="connsiteY169" fmla="*/ 1765300 h 3457787"/>
                  <a:gd name="connsiteX170" fmla="*/ 3200400 w 3666066"/>
                  <a:gd name="connsiteY170" fmla="*/ 1803400 h 3457787"/>
                  <a:gd name="connsiteX171" fmla="*/ 3208866 w 3666066"/>
                  <a:gd name="connsiteY171" fmla="*/ 1896534 h 3457787"/>
                  <a:gd name="connsiteX172" fmla="*/ 3183466 w 3666066"/>
                  <a:gd name="connsiteY172" fmla="*/ 1917700 h 3457787"/>
                  <a:gd name="connsiteX173" fmla="*/ 3094566 w 3666066"/>
                  <a:gd name="connsiteY173" fmla="*/ 1926167 h 3457787"/>
                  <a:gd name="connsiteX174" fmla="*/ 3073400 w 3666066"/>
                  <a:gd name="connsiteY174" fmla="*/ 1976967 h 3457787"/>
                  <a:gd name="connsiteX175" fmla="*/ 3027680 w 3666066"/>
                  <a:gd name="connsiteY175" fmla="*/ 2019300 h 3457787"/>
                  <a:gd name="connsiteX176" fmla="*/ 2933700 w 3666066"/>
                  <a:gd name="connsiteY176" fmla="*/ 2065867 h 3457787"/>
                  <a:gd name="connsiteX177" fmla="*/ 2933700 w 3666066"/>
                  <a:gd name="connsiteY177" fmla="*/ 2095500 h 3457787"/>
                  <a:gd name="connsiteX178" fmla="*/ 2921000 w 3666066"/>
                  <a:gd name="connsiteY178" fmla="*/ 2129367 h 3457787"/>
                  <a:gd name="connsiteX179" fmla="*/ 2857500 w 3666066"/>
                  <a:gd name="connsiteY179" fmla="*/ 2150534 h 3457787"/>
                  <a:gd name="connsiteX180" fmla="*/ 2832100 w 3666066"/>
                  <a:gd name="connsiteY180" fmla="*/ 2171700 h 3457787"/>
                  <a:gd name="connsiteX181" fmla="*/ 2840566 w 3666066"/>
                  <a:gd name="connsiteY181" fmla="*/ 2222500 h 3457787"/>
                  <a:gd name="connsiteX182" fmla="*/ 2832100 w 3666066"/>
                  <a:gd name="connsiteY182" fmla="*/ 2273300 h 3457787"/>
                  <a:gd name="connsiteX183" fmla="*/ 2789766 w 3666066"/>
                  <a:gd name="connsiteY183" fmla="*/ 2294467 h 3457787"/>
                  <a:gd name="connsiteX184" fmla="*/ 2734733 w 3666066"/>
                  <a:gd name="connsiteY184" fmla="*/ 2302934 h 3457787"/>
                  <a:gd name="connsiteX185" fmla="*/ 2738966 w 3666066"/>
                  <a:gd name="connsiteY185" fmla="*/ 2260600 h 3457787"/>
                  <a:gd name="connsiteX186" fmla="*/ 2713566 w 3666066"/>
                  <a:gd name="connsiteY186" fmla="*/ 2218267 h 3457787"/>
                  <a:gd name="connsiteX187" fmla="*/ 2662766 w 3666066"/>
                  <a:gd name="connsiteY187" fmla="*/ 2243667 h 3457787"/>
                  <a:gd name="connsiteX188" fmla="*/ 2620433 w 3666066"/>
                  <a:gd name="connsiteY188" fmla="*/ 2252134 h 3457787"/>
                  <a:gd name="connsiteX189" fmla="*/ 2544233 w 3666066"/>
                  <a:gd name="connsiteY189" fmla="*/ 2226734 h 3457787"/>
                  <a:gd name="connsiteX190" fmla="*/ 2497666 w 3666066"/>
                  <a:gd name="connsiteY190" fmla="*/ 2180167 h 3457787"/>
                  <a:gd name="connsiteX191" fmla="*/ 2370666 w 3666066"/>
                  <a:gd name="connsiteY191" fmla="*/ 2120900 h 3457787"/>
                  <a:gd name="connsiteX192" fmla="*/ 2315633 w 3666066"/>
                  <a:gd name="connsiteY192" fmla="*/ 2103967 h 3457787"/>
                  <a:gd name="connsiteX193" fmla="*/ 2294466 w 3666066"/>
                  <a:gd name="connsiteY193" fmla="*/ 2142067 h 3457787"/>
                  <a:gd name="connsiteX194" fmla="*/ 2307166 w 3666066"/>
                  <a:gd name="connsiteY194" fmla="*/ 2188634 h 3457787"/>
                  <a:gd name="connsiteX195" fmla="*/ 2328333 w 3666066"/>
                  <a:gd name="connsiteY195" fmla="*/ 2260600 h 3457787"/>
                  <a:gd name="connsiteX196" fmla="*/ 2319866 w 3666066"/>
                  <a:gd name="connsiteY196" fmla="*/ 2328334 h 3457787"/>
                  <a:gd name="connsiteX197" fmla="*/ 2260600 w 3666066"/>
                  <a:gd name="connsiteY197" fmla="*/ 2357967 h 3457787"/>
                  <a:gd name="connsiteX198" fmla="*/ 2226733 w 3666066"/>
                  <a:gd name="connsiteY198" fmla="*/ 2345267 h 3457787"/>
                  <a:gd name="connsiteX199" fmla="*/ 2201333 w 3666066"/>
                  <a:gd name="connsiteY199" fmla="*/ 2307167 h 3457787"/>
                  <a:gd name="connsiteX200" fmla="*/ 2184400 w 3666066"/>
                  <a:gd name="connsiteY200" fmla="*/ 2235200 h 3457787"/>
                  <a:gd name="connsiteX201" fmla="*/ 2142066 w 3666066"/>
                  <a:gd name="connsiteY201" fmla="*/ 2218267 h 3457787"/>
                  <a:gd name="connsiteX202" fmla="*/ 2061633 w 3666066"/>
                  <a:gd name="connsiteY202" fmla="*/ 2235200 h 3457787"/>
                  <a:gd name="connsiteX203" fmla="*/ 2019300 w 3666066"/>
                  <a:gd name="connsiteY203" fmla="*/ 2247900 h 3457787"/>
                  <a:gd name="connsiteX204" fmla="*/ 2006600 w 3666066"/>
                  <a:gd name="connsiteY204" fmla="*/ 2298700 h 3457787"/>
                  <a:gd name="connsiteX205" fmla="*/ 2002366 w 3666066"/>
                  <a:gd name="connsiteY205" fmla="*/ 2370667 h 3457787"/>
                  <a:gd name="connsiteX206" fmla="*/ 2037080 w 3666066"/>
                  <a:gd name="connsiteY206" fmla="*/ 2410460 h 3457787"/>
                  <a:gd name="connsiteX207" fmla="*/ 2056553 w 3666066"/>
                  <a:gd name="connsiteY207" fmla="*/ 2457027 h 3457787"/>
                  <a:gd name="connsiteX208" fmla="*/ 2006600 w 3666066"/>
                  <a:gd name="connsiteY208" fmla="*/ 2547620 h 3457787"/>
                  <a:gd name="connsiteX209" fmla="*/ 1947333 w 3666066"/>
                  <a:gd name="connsiteY209" fmla="*/ 2548467 h 3457787"/>
                  <a:gd name="connsiteX210" fmla="*/ 1909233 w 3666066"/>
                  <a:gd name="connsiteY210" fmla="*/ 2539154 h 3457787"/>
                  <a:gd name="connsiteX211" fmla="*/ 1881293 w 3666066"/>
                  <a:gd name="connsiteY211" fmla="*/ 2565400 h 3457787"/>
                  <a:gd name="connsiteX212" fmla="*/ 1896533 w 3666066"/>
                  <a:gd name="connsiteY212" fmla="*/ 2620434 h 3457787"/>
                  <a:gd name="connsiteX213" fmla="*/ 1900766 w 3666066"/>
                  <a:gd name="connsiteY213" fmla="*/ 2696634 h 3457787"/>
                  <a:gd name="connsiteX214" fmla="*/ 1896533 w 3666066"/>
                  <a:gd name="connsiteY214" fmla="*/ 2764367 h 3457787"/>
                  <a:gd name="connsiteX215" fmla="*/ 1930400 w 3666066"/>
                  <a:gd name="connsiteY215" fmla="*/ 2794000 h 3457787"/>
                  <a:gd name="connsiteX216" fmla="*/ 1992206 w 3666066"/>
                  <a:gd name="connsiteY216" fmla="*/ 2813474 h 3457787"/>
                  <a:gd name="connsiteX217" fmla="*/ 1998133 w 3666066"/>
                  <a:gd name="connsiteY217" fmla="*/ 2882900 h 3457787"/>
                  <a:gd name="connsiteX218" fmla="*/ 1976966 w 3666066"/>
                  <a:gd name="connsiteY218" fmla="*/ 2937934 h 3457787"/>
                  <a:gd name="connsiteX219" fmla="*/ 1926166 w 3666066"/>
                  <a:gd name="connsiteY219" fmla="*/ 2959100 h 3457787"/>
                  <a:gd name="connsiteX220" fmla="*/ 1888066 w 3666066"/>
                  <a:gd name="connsiteY220" fmla="*/ 2984500 h 3457787"/>
                  <a:gd name="connsiteX221" fmla="*/ 1905000 w 3666066"/>
                  <a:gd name="connsiteY221" fmla="*/ 3039534 h 3457787"/>
                  <a:gd name="connsiteX222" fmla="*/ 1909233 w 3666066"/>
                  <a:gd name="connsiteY222" fmla="*/ 3090334 h 3457787"/>
                  <a:gd name="connsiteX223" fmla="*/ 1854200 w 3666066"/>
                  <a:gd name="connsiteY223" fmla="*/ 3183467 h 3457787"/>
                  <a:gd name="connsiteX224" fmla="*/ 1807633 w 3666066"/>
                  <a:gd name="connsiteY224" fmla="*/ 3162300 h 3457787"/>
                  <a:gd name="connsiteX225" fmla="*/ 1748366 w 3666066"/>
                  <a:gd name="connsiteY225" fmla="*/ 3086100 h 3457787"/>
                  <a:gd name="connsiteX226" fmla="*/ 1706033 w 3666066"/>
                  <a:gd name="connsiteY226" fmla="*/ 3035300 h 3457787"/>
                  <a:gd name="connsiteX227" fmla="*/ 1752600 w 3666066"/>
                  <a:gd name="connsiteY227" fmla="*/ 3022600 h 3457787"/>
                  <a:gd name="connsiteX228" fmla="*/ 1790700 w 3666066"/>
                  <a:gd name="connsiteY228" fmla="*/ 3005667 h 3457787"/>
                  <a:gd name="connsiteX229" fmla="*/ 1769533 w 3666066"/>
                  <a:gd name="connsiteY229" fmla="*/ 2950634 h 3457787"/>
                  <a:gd name="connsiteX230" fmla="*/ 1794933 w 3666066"/>
                  <a:gd name="connsiteY230" fmla="*/ 2916767 h 3457787"/>
                  <a:gd name="connsiteX231" fmla="*/ 1744133 w 3666066"/>
                  <a:gd name="connsiteY231" fmla="*/ 2870200 h 3457787"/>
                  <a:gd name="connsiteX232" fmla="*/ 1693333 w 3666066"/>
                  <a:gd name="connsiteY232" fmla="*/ 2887134 h 3457787"/>
                  <a:gd name="connsiteX233" fmla="*/ 1649306 w 3666066"/>
                  <a:gd name="connsiteY233" fmla="*/ 2844800 h 3457787"/>
                  <a:gd name="connsiteX234" fmla="*/ 1553633 w 3666066"/>
                  <a:gd name="connsiteY234" fmla="*/ 2789767 h 3457787"/>
                  <a:gd name="connsiteX235" fmla="*/ 1507066 w 3666066"/>
                  <a:gd name="connsiteY235" fmla="*/ 2762674 h 3457787"/>
                  <a:gd name="connsiteX236" fmla="*/ 1485900 w 3666066"/>
                  <a:gd name="connsiteY236" fmla="*/ 2705100 h 3457787"/>
                  <a:gd name="connsiteX237" fmla="*/ 1418166 w 3666066"/>
                  <a:gd name="connsiteY237" fmla="*/ 2696634 h 3457787"/>
                  <a:gd name="connsiteX238" fmla="*/ 1371600 w 3666066"/>
                  <a:gd name="connsiteY238" fmla="*/ 2722034 h 3457787"/>
                  <a:gd name="connsiteX239" fmla="*/ 1375833 w 3666066"/>
                  <a:gd name="connsiteY239" fmla="*/ 2781300 h 3457787"/>
                  <a:gd name="connsiteX240" fmla="*/ 1363133 w 3666066"/>
                  <a:gd name="connsiteY240" fmla="*/ 2815167 h 3457787"/>
                  <a:gd name="connsiteX241" fmla="*/ 1299633 w 3666066"/>
                  <a:gd name="connsiteY241" fmla="*/ 2815167 h 3457787"/>
                  <a:gd name="connsiteX242" fmla="*/ 1231900 w 3666066"/>
                  <a:gd name="connsiteY242" fmla="*/ 2815167 h 3457787"/>
                  <a:gd name="connsiteX243" fmla="*/ 1198033 w 3666066"/>
                  <a:gd name="connsiteY243" fmla="*/ 2789767 h 3457787"/>
                  <a:gd name="connsiteX244" fmla="*/ 1049866 w 3666066"/>
                  <a:gd name="connsiteY244" fmla="*/ 2722034 h 3457787"/>
                  <a:gd name="connsiteX245" fmla="*/ 979593 w 3666066"/>
                  <a:gd name="connsiteY245" fmla="*/ 2689860 h 3457787"/>
                  <a:gd name="connsiteX246" fmla="*/ 969433 w 3666066"/>
                  <a:gd name="connsiteY246" fmla="*/ 2637367 h 3457787"/>
                  <a:gd name="connsiteX247" fmla="*/ 969433 w 3666066"/>
                  <a:gd name="connsiteY247" fmla="*/ 2569634 h 3457787"/>
                  <a:gd name="connsiteX248" fmla="*/ 982133 w 3666066"/>
                  <a:gd name="connsiteY248" fmla="*/ 2497667 h 3457787"/>
                  <a:gd name="connsiteX249" fmla="*/ 952500 w 3666066"/>
                  <a:gd name="connsiteY249" fmla="*/ 2463800 h 3457787"/>
                  <a:gd name="connsiteX250" fmla="*/ 914400 w 3666066"/>
                  <a:gd name="connsiteY250" fmla="*/ 2463800 h 3457787"/>
                  <a:gd name="connsiteX251" fmla="*/ 889000 w 3666066"/>
                  <a:gd name="connsiteY251" fmla="*/ 2493434 h 3457787"/>
                  <a:gd name="connsiteX252" fmla="*/ 889000 w 3666066"/>
                  <a:gd name="connsiteY252" fmla="*/ 2535767 h 3457787"/>
                  <a:gd name="connsiteX253" fmla="*/ 859366 w 3666066"/>
                  <a:gd name="connsiteY253" fmla="*/ 2582334 h 3457787"/>
                  <a:gd name="connsiteX254" fmla="*/ 795866 w 3666066"/>
                  <a:gd name="connsiteY254" fmla="*/ 2578100 h 3457787"/>
                  <a:gd name="connsiteX255" fmla="*/ 732366 w 3666066"/>
                  <a:gd name="connsiteY255" fmla="*/ 2565400 h 3457787"/>
                  <a:gd name="connsiteX256" fmla="*/ 702733 w 3666066"/>
                  <a:gd name="connsiteY256" fmla="*/ 2569634 h 3457787"/>
                  <a:gd name="connsiteX257" fmla="*/ 668866 w 3666066"/>
                  <a:gd name="connsiteY257" fmla="*/ 2599267 h 3457787"/>
                  <a:gd name="connsiteX258" fmla="*/ 647700 w 3666066"/>
                  <a:gd name="connsiteY258" fmla="*/ 2645834 h 3457787"/>
                  <a:gd name="connsiteX259" fmla="*/ 647700 w 3666066"/>
                  <a:gd name="connsiteY259" fmla="*/ 2683934 h 3457787"/>
                  <a:gd name="connsiteX260" fmla="*/ 677333 w 3666066"/>
                  <a:gd name="connsiteY260" fmla="*/ 2700867 h 3457787"/>
                  <a:gd name="connsiteX261" fmla="*/ 698500 w 3666066"/>
                  <a:gd name="connsiteY261" fmla="*/ 2709334 h 3457787"/>
                  <a:gd name="connsiteX262" fmla="*/ 715433 w 3666066"/>
                  <a:gd name="connsiteY262" fmla="*/ 2743200 h 3457787"/>
                  <a:gd name="connsiteX263" fmla="*/ 723900 w 3666066"/>
                  <a:gd name="connsiteY263" fmla="*/ 2802467 h 3457787"/>
                  <a:gd name="connsiteX264" fmla="*/ 719666 w 3666066"/>
                  <a:gd name="connsiteY264" fmla="*/ 2840567 h 3457787"/>
                  <a:gd name="connsiteX265" fmla="*/ 681566 w 3666066"/>
                  <a:gd name="connsiteY265" fmla="*/ 2849034 h 3457787"/>
                  <a:gd name="connsiteX266" fmla="*/ 668866 w 3666066"/>
                  <a:gd name="connsiteY266" fmla="*/ 2882900 h 3457787"/>
                  <a:gd name="connsiteX267" fmla="*/ 685800 w 3666066"/>
                  <a:gd name="connsiteY267" fmla="*/ 2933700 h 3457787"/>
                  <a:gd name="connsiteX268" fmla="*/ 715433 w 3666066"/>
                  <a:gd name="connsiteY268" fmla="*/ 2976034 h 3457787"/>
                  <a:gd name="connsiteX269" fmla="*/ 778933 w 3666066"/>
                  <a:gd name="connsiteY269" fmla="*/ 3026834 h 3457787"/>
                  <a:gd name="connsiteX270" fmla="*/ 850900 w 3666066"/>
                  <a:gd name="connsiteY270" fmla="*/ 3043767 h 3457787"/>
                  <a:gd name="connsiteX271" fmla="*/ 872066 w 3666066"/>
                  <a:gd name="connsiteY271" fmla="*/ 3018367 h 3457787"/>
                  <a:gd name="connsiteX272" fmla="*/ 846666 w 3666066"/>
                  <a:gd name="connsiteY272" fmla="*/ 2988734 h 3457787"/>
                  <a:gd name="connsiteX273" fmla="*/ 808566 w 3666066"/>
                  <a:gd name="connsiteY273" fmla="*/ 2942167 h 3457787"/>
                  <a:gd name="connsiteX274" fmla="*/ 795866 w 3666066"/>
                  <a:gd name="connsiteY274" fmla="*/ 2887134 h 3457787"/>
                  <a:gd name="connsiteX275" fmla="*/ 825500 w 3666066"/>
                  <a:gd name="connsiteY275" fmla="*/ 2836334 h 3457787"/>
                  <a:gd name="connsiteX276" fmla="*/ 859366 w 3666066"/>
                  <a:gd name="connsiteY276" fmla="*/ 2802467 h 3457787"/>
                  <a:gd name="connsiteX277" fmla="*/ 880533 w 3666066"/>
                  <a:gd name="connsiteY277" fmla="*/ 2738967 h 3457787"/>
                  <a:gd name="connsiteX278" fmla="*/ 910166 w 3666066"/>
                  <a:gd name="connsiteY278" fmla="*/ 2722034 h 3457787"/>
                  <a:gd name="connsiteX279" fmla="*/ 939800 w 3666066"/>
                  <a:gd name="connsiteY279" fmla="*/ 2772834 h 3457787"/>
                  <a:gd name="connsiteX280" fmla="*/ 956733 w 3666066"/>
                  <a:gd name="connsiteY280" fmla="*/ 2819400 h 3457787"/>
                  <a:gd name="connsiteX281" fmla="*/ 1003300 w 3666066"/>
                  <a:gd name="connsiteY281" fmla="*/ 2832100 h 3457787"/>
                  <a:gd name="connsiteX282" fmla="*/ 1016000 w 3666066"/>
                  <a:gd name="connsiteY282" fmla="*/ 2861734 h 3457787"/>
                  <a:gd name="connsiteX283" fmla="*/ 1003300 w 3666066"/>
                  <a:gd name="connsiteY283" fmla="*/ 2899834 h 3457787"/>
                  <a:gd name="connsiteX284" fmla="*/ 1007533 w 3666066"/>
                  <a:gd name="connsiteY284" fmla="*/ 2933700 h 3457787"/>
                  <a:gd name="connsiteX285" fmla="*/ 1075266 w 3666066"/>
                  <a:gd name="connsiteY285" fmla="*/ 2963334 h 3457787"/>
                  <a:gd name="connsiteX286" fmla="*/ 1066800 w 3666066"/>
                  <a:gd name="connsiteY286" fmla="*/ 3022600 h 3457787"/>
                  <a:gd name="connsiteX287" fmla="*/ 1024466 w 3666066"/>
                  <a:gd name="connsiteY287" fmla="*/ 3022600 h 3457787"/>
                  <a:gd name="connsiteX288" fmla="*/ 965200 w 3666066"/>
                  <a:gd name="connsiteY288" fmla="*/ 3014134 h 3457787"/>
                  <a:gd name="connsiteX289" fmla="*/ 952500 w 3666066"/>
                  <a:gd name="connsiteY289" fmla="*/ 3048000 h 3457787"/>
                  <a:gd name="connsiteX290" fmla="*/ 986366 w 3666066"/>
                  <a:gd name="connsiteY290" fmla="*/ 3060700 h 3457787"/>
                  <a:gd name="connsiteX291" fmla="*/ 1020233 w 3666066"/>
                  <a:gd name="connsiteY291" fmla="*/ 3115734 h 3457787"/>
                  <a:gd name="connsiteX292" fmla="*/ 1032933 w 3666066"/>
                  <a:gd name="connsiteY292" fmla="*/ 3158067 h 3457787"/>
                  <a:gd name="connsiteX293" fmla="*/ 1016000 w 3666066"/>
                  <a:gd name="connsiteY293" fmla="*/ 3255434 h 3457787"/>
                  <a:gd name="connsiteX294" fmla="*/ 999066 w 3666066"/>
                  <a:gd name="connsiteY294" fmla="*/ 3318934 h 3457787"/>
                  <a:gd name="connsiteX295" fmla="*/ 956733 w 3666066"/>
                  <a:gd name="connsiteY295" fmla="*/ 3327400 h 3457787"/>
                  <a:gd name="connsiteX296" fmla="*/ 906780 w 3666066"/>
                  <a:gd name="connsiteY296" fmla="*/ 3324014 h 3457787"/>
                  <a:gd name="connsiteX297" fmla="*/ 804333 w 3666066"/>
                  <a:gd name="connsiteY297" fmla="*/ 3318087 h 3457787"/>
                  <a:gd name="connsiteX298" fmla="*/ 762000 w 3666066"/>
                  <a:gd name="connsiteY298" fmla="*/ 3302000 h 3457787"/>
                  <a:gd name="connsiteX299" fmla="*/ 732366 w 3666066"/>
                  <a:gd name="connsiteY299" fmla="*/ 3268134 h 3457787"/>
                  <a:gd name="connsiteX300" fmla="*/ 740833 w 3666066"/>
                  <a:gd name="connsiteY300" fmla="*/ 3234267 h 3457787"/>
                  <a:gd name="connsiteX301" fmla="*/ 728133 w 3666066"/>
                  <a:gd name="connsiteY301" fmla="*/ 3183467 h 3457787"/>
                  <a:gd name="connsiteX302" fmla="*/ 715433 w 3666066"/>
                  <a:gd name="connsiteY302" fmla="*/ 3149600 h 3457787"/>
                  <a:gd name="connsiteX303" fmla="*/ 673100 w 3666066"/>
                  <a:gd name="connsiteY303" fmla="*/ 3153834 h 3457787"/>
                  <a:gd name="connsiteX304" fmla="*/ 668866 w 3666066"/>
                  <a:gd name="connsiteY304" fmla="*/ 3204634 h 3457787"/>
                  <a:gd name="connsiteX305" fmla="*/ 690033 w 3666066"/>
                  <a:gd name="connsiteY305" fmla="*/ 3255434 h 3457787"/>
                  <a:gd name="connsiteX306" fmla="*/ 681566 w 3666066"/>
                  <a:gd name="connsiteY306" fmla="*/ 3302000 h 3457787"/>
                  <a:gd name="connsiteX307" fmla="*/ 630766 w 3666066"/>
                  <a:gd name="connsiteY307" fmla="*/ 3323167 h 3457787"/>
                  <a:gd name="connsiteX308" fmla="*/ 571500 w 3666066"/>
                  <a:gd name="connsiteY308" fmla="*/ 3314700 h 3457787"/>
                  <a:gd name="connsiteX309" fmla="*/ 546100 w 3666066"/>
                  <a:gd name="connsiteY309" fmla="*/ 3263900 h 3457787"/>
                  <a:gd name="connsiteX310" fmla="*/ 554566 w 3666066"/>
                  <a:gd name="connsiteY310" fmla="*/ 3200400 h 3457787"/>
                  <a:gd name="connsiteX311" fmla="*/ 529166 w 3666066"/>
                  <a:gd name="connsiteY311" fmla="*/ 3166534 h 3457787"/>
                  <a:gd name="connsiteX312" fmla="*/ 512233 w 3666066"/>
                  <a:gd name="connsiteY312" fmla="*/ 3107267 h 3457787"/>
                  <a:gd name="connsiteX313" fmla="*/ 469900 w 3666066"/>
                  <a:gd name="connsiteY313" fmla="*/ 3035300 h 3457787"/>
                  <a:gd name="connsiteX314" fmla="*/ 448733 w 3666066"/>
                  <a:gd name="connsiteY314" fmla="*/ 2988734 h 3457787"/>
                  <a:gd name="connsiteX315" fmla="*/ 429260 w 3666066"/>
                  <a:gd name="connsiteY315" fmla="*/ 2920154 h 3457787"/>
                  <a:gd name="connsiteX316" fmla="*/ 457200 w 3666066"/>
                  <a:gd name="connsiteY316" fmla="*/ 2878667 h 3457787"/>
                  <a:gd name="connsiteX317" fmla="*/ 491066 w 3666066"/>
                  <a:gd name="connsiteY317" fmla="*/ 2819400 h 3457787"/>
                  <a:gd name="connsiteX318" fmla="*/ 526626 w 3666066"/>
                  <a:gd name="connsiteY318" fmla="*/ 2755900 h 3457787"/>
                  <a:gd name="connsiteX319" fmla="*/ 571500 w 3666066"/>
                  <a:gd name="connsiteY319" fmla="*/ 2722034 h 3457787"/>
                  <a:gd name="connsiteX320" fmla="*/ 541866 w 3666066"/>
                  <a:gd name="connsiteY320" fmla="*/ 2675467 h 3457787"/>
                  <a:gd name="connsiteX321" fmla="*/ 499533 w 3666066"/>
                  <a:gd name="connsiteY321" fmla="*/ 2654300 h 3457787"/>
                  <a:gd name="connsiteX322" fmla="*/ 465666 w 3666066"/>
                  <a:gd name="connsiteY322" fmla="*/ 2692400 h 3457787"/>
                  <a:gd name="connsiteX323" fmla="*/ 431800 w 3666066"/>
                  <a:gd name="connsiteY323" fmla="*/ 2667000 h 3457787"/>
                  <a:gd name="connsiteX324" fmla="*/ 436033 w 3666066"/>
                  <a:gd name="connsiteY324" fmla="*/ 2633134 h 3457787"/>
                  <a:gd name="connsiteX325" fmla="*/ 461433 w 3666066"/>
                  <a:gd name="connsiteY325" fmla="*/ 2595034 h 3457787"/>
                  <a:gd name="connsiteX326" fmla="*/ 452966 w 3666066"/>
                  <a:gd name="connsiteY326" fmla="*/ 2535767 h 3457787"/>
                  <a:gd name="connsiteX327" fmla="*/ 440266 w 3666066"/>
                  <a:gd name="connsiteY327" fmla="*/ 2484967 h 3457787"/>
                  <a:gd name="connsiteX328" fmla="*/ 389466 w 3666066"/>
                  <a:gd name="connsiteY328" fmla="*/ 2417234 h 3457787"/>
                  <a:gd name="connsiteX329" fmla="*/ 296333 w 3666066"/>
                  <a:gd name="connsiteY329" fmla="*/ 2341034 h 3457787"/>
                  <a:gd name="connsiteX330" fmla="*/ 258233 w 3666066"/>
                  <a:gd name="connsiteY330" fmla="*/ 2302934 h 3457787"/>
                  <a:gd name="connsiteX331" fmla="*/ 258233 w 3666066"/>
                  <a:gd name="connsiteY331" fmla="*/ 2252134 h 3457787"/>
                  <a:gd name="connsiteX332" fmla="*/ 249766 w 3666066"/>
                  <a:gd name="connsiteY332" fmla="*/ 2209800 h 3457787"/>
                  <a:gd name="connsiteX333" fmla="*/ 191346 w 3666066"/>
                  <a:gd name="connsiteY333" fmla="*/ 2161540 h 3457787"/>
                  <a:gd name="connsiteX334" fmla="*/ 97366 w 3666066"/>
                  <a:gd name="connsiteY334" fmla="*/ 2108200 h 3457787"/>
                  <a:gd name="connsiteX335" fmla="*/ 84666 w 3666066"/>
                  <a:gd name="connsiteY335" fmla="*/ 2074334 h 3457787"/>
                  <a:gd name="connsiteX336" fmla="*/ 88900 w 3666066"/>
                  <a:gd name="connsiteY336" fmla="*/ 1976967 h 3457787"/>
                  <a:gd name="connsiteX337" fmla="*/ 76200 w 3666066"/>
                  <a:gd name="connsiteY337" fmla="*/ 1892300 h 3457787"/>
                  <a:gd name="connsiteX338" fmla="*/ 63500 w 3666066"/>
                  <a:gd name="connsiteY338" fmla="*/ 1849967 h 3457787"/>
                  <a:gd name="connsiteX339" fmla="*/ 21166 w 3666066"/>
                  <a:gd name="connsiteY339" fmla="*/ 1820334 h 3457787"/>
                  <a:gd name="connsiteX340" fmla="*/ 0 w 3666066"/>
                  <a:gd name="connsiteY340" fmla="*/ 1782234 h 3457787"/>
                  <a:gd name="connsiteX341" fmla="*/ 8466 w 3666066"/>
                  <a:gd name="connsiteY341" fmla="*/ 1735667 h 3457787"/>
                  <a:gd name="connsiteX342" fmla="*/ 50800 w 3666066"/>
                  <a:gd name="connsiteY342" fmla="*/ 1697567 h 3457787"/>
                  <a:gd name="connsiteX343" fmla="*/ 80433 w 3666066"/>
                  <a:gd name="connsiteY343" fmla="*/ 1642534 h 3457787"/>
                  <a:gd name="connsiteX344" fmla="*/ 84666 w 3666066"/>
                  <a:gd name="connsiteY344" fmla="*/ 1583267 h 3457787"/>
                  <a:gd name="connsiteX345" fmla="*/ 97366 w 3666066"/>
                  <a:gd name="connsiteY345" fmla="*/ 1532467 h 3457787"/>
                  <a:gd name="connsiteX346" fmla="*/ 143933 w 3666066"/>
                  <a:gd name="connsiteY346" fmla="*/ 1494367 h 3457787"/>
                  <a:gd name="connsiteX347" fmla="*/ 186266 w 3666066"/>
                  <a:gd name="connsiteY347" fmla="*/ 1422400 h 3457787"/>
                  <a:gd name="connsiteX348" fmla="*/ 186266 w 3666066"/>
                  <a:gd name="connsiteY348" fmla="*/ 1346200 h 3457787"/>
                  <a:gd name="connsiteX349" fmla="*/ 148166 w 3666066"/>
                  <a:gd name="connsiteY349" fmla="*/ 1291167 h 3457787"/>
                  <a:gd name="connsiteX350" fmla="*/ 135466 w 3666066"/>
                  <a:gd name="connsiteY350" fmla="*/ 1244600 h 3457787"/>
                  <a:gd name="connsiteX351" fmla="*/ 152400 w 3666066"/>
                  <a:gd name="connsiteY351" fmla="*/ 1176867 h 3457787"/>
                  <a:gd name="connsiteX352" fmla="*/ 148166 w 3666066"/>
                  <a:gd name="connsiteY352" fmla="*/ 1121834 h 3457787"/>
                  <a:gd name="connsiteX353" fmla="*/ 93133 w 3666066"/>
                  <a:gd name="connsiteY353" fmla="*/ 1041400 h 3457787"/>
                  <a:gd name="connsiteX354" fmla="*/ 67733 w 3666066"/>
                  <a:gd name="connsiteY354" fmla="*/ 1037167 h 3457787"/>
                  <a:gd name="connsiteX355" fmla="*/ 38100 w 3666066"/>
                  <a:gd name="connsiteY355" fmla="*/ 982134 h 3457787"/>
                  <a:gd name="connsiteX356" fmla="*/ 42333 w 3666066"/>
                  <a:gd name="connsiteY356" fmla="*/ 922867 h 3457787"/>
                  <a:gd name="connsiteX357" fmla="*/ 67733 w 3666066"/>
                  <a:gd name="connsiteY357" fmla="*/ 889000 h 3457787"/>
                  <a:gd name="connsiteX358" fmla="*/ 93133 w 3666066"/>
                  <a:gd name="connsiteY358" fmla="*/ 817034 h 3457787"/>
                  <a:gd name="connsiteX359" fmla="*/ 127000 w 3666066"/>
                  <a:gd name="connsiteY359" fmla="*/ 740834 h 3457787"/>
                  <a:gd name="connsiteX360" fmla="*/ 165100 w 3666066"/>
                  <a:gd name="connsiteY360" fmla="*/ 639234 h 3457787"/>
                  <a:gd name="connsiteX361" fmla="*/ 182033 w 3666066"/>
                  <a:gd name="connsiteY361" fmla="*/ 575734 h 3457787"/>
                  <a:gd name="connsiteX362" fmla="*/ 182033 w 3666066"/>
                  <a:gd name="connsiteY362" fmla="*/ 520700 h 3457787"/>
                  <a:gd name="connsiteX363" fmla="*/ 182033 w 3666066"/>
                  <a:gd name="connsiteY363" fmla="*/ 436034 h 3457787"/>
                  <a:gd name="connsiteX364" fmla="*/ 211666 w 3666066"/>
                  <a:gd name="connsiteY364" fmla="*/ 423334 h 3457787"/>
                  <a:gd name="connsiteX365" fmla="*/ 249766 w 3666066"/>
                  <a:gd name="connsiteY365" fmla="*/ 393700 h 3457787"/>
                  <a:gd name="connsiteX366" fmla="*/ 300566 w 3666066"/>
                  <a:gd name="connsiteY366" fmla="*/ 364067 h 3457787"/>
                  <a:gd name="connsiteX367" fmla="*/ 325966 w 3666066"/>
                  <a:gd name="connsiteY367" fmla="*/ 325967 h 3457787"/>
                  <a:gd name="connsiteX368" fmla="*/ 342900 w 3666066"/>
                  <a:gd name="connsiteY368" fmla="*/ 283634 h 3457787"/>
                  <a:gd name="connsiteX369" fmla="*/ 351366 w 3666066"/>
                  <a:gd name="connsiteY369" fmla="*/ 215900 h 3457787"/>
                  <a:gd name="connsiteX370" fmla="*/ 381000 w 3666066"/>
                  <a:gd name="connsiteY370" fmla="*/ 203200 h 3457787"/>
                  <a:gd name="connsiteX371" fmla="*/ 457200 w 3666066"/>
                  <a:gd name="connsiteY371" fmla="*/ 173567 h 3457787"/>
                  <a:gd name="connsiteX372" fmla="*/ 529166 w 3666066"/>
                  <a:gd name="connsiteY372" fmla="*/ 143934 h 3457787"/>
                  <a:gd name="connsiteX373" fmla="*/ 575733 w 3666066"/>
                  <a:gd name="connsiteY373" fmla="*/ 127000 h 3457787"/>
                  <a:gd name="connsiteX374" fmla="*/ 622300 w 3666066"/>
                  <a:gd name="connsiteY374" fmla="*/ 67734 h 3457787"/>
                  <a:gd name="connsiteX375" fmla="*/ 647700 w 3666066"/>
                  <a:gd name="connsiteY375" fmla="*/ 16934 h 3457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Lst>
                <a:rect l="l" t="t" r="r" b="b"/>
                <a:pathLst>
                  <a:path w="3666066" h="3457787">
                    <a:moveTo>
                      <a:pt x="2549313" y="2401147"/>
                    </a:moveTo>
                    <a:lnTo>
                      <a:pt x="2574713" y="2406227"/>
                    </a:lnTo>
                    <a:lnTo>
                      <a:pt x="2605193" y="2454487"/>
                    </a:lnTo>
                    <a:lnTo>
                      <a:pt x="2592493" y="2492587"/>
                    </a:lnTo>
                    <a:lnTo>
                      <a:pt x="2567093" y="2528147"/>
                    </a:lnTo>
                    <a:lnTo>
                      <a:pt x="2539153" y="2543387"/>
                    </a:lnTo>
                    <a:lnTo>
                      <a:pt x="2534073" y="2578947"/>
                    </a:lnTo>
                    <a:lnTo>
                      <a:pt x="2551853" y="2609427"/>
                    </a:lnTo>
                    <a:lnTo>
                      <a:pt x="2582333" y="2627207"/>
                    </a:lnTo>
                    <a:lnTo>
                      <a:pt x="2610273" y="2655147"/>
                    </a:lnTo>
                    <a:lnTo>
                      <a:pt x="2612813" y="2693247"/>
                    </a:lnTo>
                    <a:lnTo>
                      <a:pt x="2582333" y="2728807"/>
                    </a:lnTo>
                    <a:lnTo>
                      <a:pt x="2549313" y="2771987"/>
                    </a:lnTo>
                    <a:lnTo>
                      <a:pt x="2551853" y="2817707"/>
                    </a:lnTo>
                    <a:lnTo>
                      <a:pt x="2572173" y="2822787"/>
                    </a:lnTo>
                    <a:lnTo>
                      <a:pt x="2625513" y="2817707"/>
                    </a:lnTo>
                    <a:lnTo>
                      <a:pt x="2666153" y="2787227"/>
                    </a:lnTo>
                    <a:lnTo>
                      <a:pt x="2696633" y="2810087"/>
                    </a:lnTo>
                    <a:lnTo>
                      <a:pt x="2681393" y="2850727"/>
                    </a:lnTo>
                    <a:lnTo>
                      <a:pt x="2663613" y="2901527"/>
                    </a:lnTo>
                    <a:lnTo>
                      <a:pt x="2643293" y="2942167"/>
                    </a:lnTo>
                    <a:lnTo>
                      <a:pt x="2620433" y="2937087"/>
                    </a:lnTo>
                    <a:lnTo>
                      <a:pt x="2597573" y="2937087"/>
                    </a:lnTo>
                    <a:lnTo>
                      <a:pt x="2556933" y="2957407"/>
                    </a:lnTo>
                    <a:lnTo>
                      <a:pt x="2549313" y="3003127"/>
                    </a:lnTo>
                    <a:lnTo>
                      <a:pt x="2579793" y="3036147"/>
                    </a:lnTo>
                    <a:lnTo>
                      <a:pt x="2602653" y="3046307"/>
                    </a:lnTo>
                    <a:lnTo>
                      <a:pt x="2635673" y="3102187"/>
                    </a:lnTo>
                    <a:lnTo>
                      <a:pt x="2663613" y="3163147"/>
                    </a:lnTo>
                    <a:lnTo>
                      <a:pt x="2622973" y="3173307"/>
                    </a:lnTo>
                    <a:lnTo>
                      <a:pt x="2582333" y="3142827"/>
                    </a:lnTo>
                    <a:lnTo>
                      <a:pt x="2549313" y="3112347"/>
                    </a:lnTo>
                    <a:lnTo>
                      <a:pt x="2513753" y="3107267"/>
                    </a:lnTo>
                    <a:lnTo>
                      <a:pt x="2488353" y="3145367"/>
                    </a:lnTo>
                    <a:lnTo>
                      <a:pt x="2457873" y="3142827"/>
                    </a:lnTo>
                    <a:lnTo>
                      <a:pt x="2424853" y="3147907"/>
                    </a:lnTo>
                    <a:lnTo>
                      <a:pt x="2414693" y="3170767"/>
                    </a:lnTo>
                    <a:lnTo>
                      <a:pt x="2414693" y="3201247"/>
                    </a:lnTo>
                    <a:lnTo>
                      <a:pt x="2442633" y="3229187"/>
                    </a:lnTo>
                    <a:lnTo>
                      <a:pt x="2473113" y="3244427"/>
                    </a:lnTo>
                    <a:lnTo>
                      <a:pt x="2468033" y="3274907"/>
                    </a:lnTo>
                    <a:lnTo>
                      <a:pt x="2442633" y="3292687"/>
                    </a:lnTo>
                    <a:lnTo>
                      <a:pt x="2389293" y="3297767"/>
                    </a:lnTo>
                    <a:lnTo>
                      <a:pt x="2356273" y="3300307"/>
                    </a:lnTo>
                    <a:lnTo>
                      <a:pt x="2358813" y="3343487"/>
                    </a:lnTo>
                    <a:lnTo>
                      <a:pt x="2381673" y="3371427"/>
                    </a:lnTo>
                    <a:lnTo>
                      <a:pt x="2343573" y="3379047"/>
                    </a:lnTo>
                    <a:lnTo>
                      <a:pt x="2313093" y="3427307"/>
                    </a:lnTo>
                    <a:lnTo>
                      <a:pt x="2262293" y="3457787"/>
                    </a:lnTo>
                    <a:lnTo>
                      <a:pt x="2241973" y="3432387"/>
                    </a:lnTo>
                    <a:lnTo>
                      <a:pt x="2262293" y="3389207"/>
                    </a:lnTo>
                    <a:lnTo>
                      <a:pt x="2249593" y="3348567"/>
                    </a:lnTo>
                    <a:lnTo>
                      <a:pt x="2224193" y="3323167"/>
                    </a:lnTo>
                    <a:lnTo>
                      <a:pt x="2214033" y="3267287"/>
                    </a:lnTo>
                    <a:lnTo>
                      <a:pt x="2229273" y="3244427"/>
                    </a:lnTo>
                    <a:lnTo>
                      <a:pt x="2252133" y="3239347"/>
                    </a:lnTo>
                    <a:lnTo>
                      <a:pt x="2277533" y="3191087"/>
                    </a:lnTo>
                    <a:lnTo>
                      <a:pt x="2244513" y="3170767"/>
                    </a:lnTo>
                    <a:lnTo>
                      <a:pt x="2203873" y="3178387"/>
                    </a:lnTo>
                    <a:lnTo>
                      <a:pt x="2183553" y="3163147"/>
                    </a:lnTo>
                    <a:lnTo>
                      <a:pt x="2153073" y="3147907"/>
                    </a:lnTo>
                    <a:lnTo>
                      <a:pt x="2142913" y="3122507"/>
                    </a:lnTo>
                    <a:lnTo>
                      <a:pt x="2168313" y="3104727"/>
                    </a:lnTo>
                    <a:lnTo>
                      <a:pt x="2211493" y="3107267"/>
                    </a:lnTo>
                    <a:lnTo>
                      <a:pt x="2241973" y="3102187"/>
                    </a:lnTo>
                    <a:lnTo>
                      <a:pt x="2267373" y="3086947"/>
                    </a:lnTo>
                    <a:lnTo>
                      <a:pt x="2277533" y="3043767"/>
                    </a:lnTo>
                    <a:lnTo>
                      <a:pt x="2272453" y="3005667"/>
                    </a:lnTo>
                    <a:lnTo>
                      <a:pt x="2229273" y="2985347"/>
                    </a:lnTo>
                    <a:lnTo>
                      <a:pt x="2196253" y="3003127"/>
                    </a:lnTo>
                    <a:lnTo>
                      <a:pt x="2163233" y="3036147"/>
                    </a:lnTo>
                    <a:lnTo>
                      <a:pt x="2114973" y="3061547"/>
                    </a:lnTo>
                    <a:lnTo>
                      <a:pt x="2074333" y="3025987"/>
                    </a:lnTo>
                    <a:lnTo>
                      <a:pt x="2054013" y="2982807"/>
                    </a:lnTo>
                    <a:lnTo>
                      <a:pt x="2048933" y="2932007"/>
                    </a:lnTo>
                    <a:lnTo>
                      <a:pt x="2054013" y="2888827"/>
                    </a:lnTo>
                    <a:lnTo>
                      <a:pt x="2061633" y="2840567"/>
                    </a:lnTo>
                    <a:lnTo>
                      <a:pt x="2056553" y="2794847"/>
                    </a:lnTo>
                    <a:lnTo>
                      <a:pt x="2074333" y="2777067"/>
                    </a:lnTo>
                    <a:lnTo>
                      <a:pt x="2099733" y="2764367"/>
                    </a:lnTo>
                    <a:lnTo>
                      <a:pt x="2142913" y="2764367"/>
                    </a:lnTo>
                    <a:lnTo>
                      <a:pt x="2196253" y="2769447"/>
                    </a:lnTo>
                    <a:lnTo>
                      <a:pt x="2244513" y="2792307"/>
                    </a:lnTo>
                    <a:lnTo>
                      <a:pt x="2272453" y="2835487"/>
                    </a:lnTo>
                    <a:lnTo>
                      <a:pt x="2318173" y="2825327"/>
                    </a:lnTo>
                    <a:lnTo>
                      <a:pt x="2300393" y="2784687"/>
                    </a:lnTo>
                    <a:lnTo>
                      <a:pt x="2274993" y="2738967"/>
                    </a:lnTo>
                    <a:lnTo>
                      <a:pt x="2272453" y="2690707"/>
                    </a:lnTo>
                    <a:lnTo>
                      <a:pt x="2244513" y="2639907"/>
                    </a:lnTo>
                    <a:lnTo>
                      <a:pt x="2272453" y="2617047"/>
                    </a:lnTo>
                    <a:lnTo>
                      <a:pt x="2318173" y="2614507"/>
                    </a:lnTo>
                    <a:lnTo>
                      <a:pt x="2353733" y="2629747"/>
                    </a:lnTo>
                    <a:lnTo>
                      <a:pt x="2389293" y="2599267"/>
                    </a:lnTo>
                    <a:lnTo>
                      <a:pt x="2414693" y="2568787"/>
                    </a:lnTo>
                    <a:lnTo>
                      <a:pt x="2447713" y="2566247"/>
                    </a:lnTo>
                    <a:lnTo>
                      <a:pt x="2480733" y="2545927"/>
                    </a:lnTo>
                    <a:lnTo>
                      <a:pt x="2480733" y="2510367"/>
                    </a:lnTo>
                    <a:lnTo>
                      <a:pt x="2452793" y="2474807"/>
                    </a:lnTo>
                    <a:lnTo>
                      <a:pt x="2455333" y="2429087"/>
                    </a:lnTo>
                    <a:lnTo>
                      <a:pt x="2501053" y="2413847"/>
                    </a:lnTo>
                    <a:close/>
                    <a:moveTo>
                      <a:pt x="664633" y="0"/>
                    </a:moveTo>
                    <a:lnTo>
                      <a:pt x="690033" y="59267"/>
                    </a:lnTo>
                    <a:lnTo>
                      <a:pt x="745066" y="110067"/>
                    </a:lnTo>
                    <a:lnTo>
                      <a:pt x="880533" y="182034"/>
                    </a:lnTo>
                    <a:lnTo>
                      <a:pt x="990600" y="220134"/>
                    </a:lnTo>
                    <a:lnTo>
                      <a:pt x="1117600" y="249767"/>
                    </a:lnTo>
                    <a:lnTo>
                      <a:pt x="1155700" y="279400"/>
                    </a:lnTo>
                    <a:lnTo>
                      <a:pt x="1189566" y="325967"/>
                    </a:lnTo>
                    <a:lnTo>
                      <a:pt x="1244600" y="397934"/>
                    </a:lnTo>
                    <a:lnTo>
                      <a:pt x="1299633" y="436034"/>
                    </a:lnTo>
                    <a:lnTo>
                      <a:pt x="1350433" y="474134"/>
                    </a:lnTo>
                    <a:lnTo>
                      <a:pt x="1337733" y="524934"/>
                    </a:lnTo>
                    <a:lnTo>
                      <a:pt x="1325033" y="579967"/>
                    </a:lnTo>
                    <a:lnTo>
                      <a:pt x="1308100" y="651934"/>
                    </a:lnTo>
                    <a:lnTo>
                      <a:pt x="1329266" y="706967"/>
                    </a:lnTo>
                    <a:lnTo>
                      <a:pt x="1418166" y="766234"/>
                    </a:lnTo>
                    <a:lnTo>
                      <a:pt x="1460500" y="774700"/>
                    </a:lnTo>
                    <a:lnTo>
                      <a:pt x="1536700" y="757767"/>
                    </a:lnTo>
                    <a:lnTo>
                      <a:pt x="1591733" y="757767"/>
                    </a:lnTo>
                    <a:lnTo>
                      <a:pt x="1634066" y="774700"/>
                    </a:lnTo>
                    <a:lnTo>
                      <a:pt x="1744133" y="825500"/>
                    </a:lnTo>
                    <a:lnTo>
                      <a:pt x="1807633" y="855134"/>
                    </a:lnTo>
                    <a:lnTo>
                      <a:pt x="1862666" y="855134"/>
                    </a:lnTo>
                    <a:lnTo>
                      <a:pt x="1926166" y="821267"/>
                    </a:lnTo>
                    <a:lnTo>
                      <a:pt x="1985433" y="812800"/>
                    </a:lnTo>
                    <a:lnTo>
                      <a:pt x="2036233" y="821267"/>
                    </a:lnTo>
                    <a:lnTo>
                      <a:pt x="2103966" y="825500"/>
                    </a:lnTo>
                    <a:lnTo>
                      <a:pt x="2125133" y="762000"/>
                    </a:lnTo>
                    <a:lnTo>
                      <a:pt x="2146300" y="723900"/>
                    </a:lnTo>
                    <a:lnTo>
                      <a:pt x="2171700" y="762000"/>
                    </a:lnTo>
                    <a:lnTo>
                      <a:pt x="2159000" y="817034"/>
                    </a:lnTo>
                    <a:lnTo>
                      <a:pt x="2167466" y="876300"/>
                    </a:lnTo>
                    <a:lnTo>
                      <a:pt x="2197100" y="905934"/>
                    </a:lnTo>
                    <a:lnTo>
                      <a:pt x="2302933" y="969434"/>
                    </a:lnTo>
                    <a:lnTo>
                      <a:pt x="2353733" y="973667"/>
                    </a:lnTo>
                    <a:lnTo>
                      <a:pt x="2408766" y="952500"/>
                    </a:lnTo>
                    <a:lnTo>
                      <a:pt x="2478193" y="934720"/>
                    </a:lnTo>
                    <a:cubicBezTo>
                      <a:pt x="2511495" y="953347"/>
                      <a:pt x="2543105" y="959697"/>
                      <a:pt x="2578100" y="975360"/>
                    </a:cubicBezTo>
                    <a:cubicBezTo>
                      <a:pt x="2613096" y="991023"/>
                      <a:pt x="2651477" y="1016000"/>
                      <a:pt x="2688166" y="1028700"/>
                    </a:cubicBezTo>
                    <a:lnTo>
                      <a:pt x="2764366" y="986367"/>
                    </a:lnTo>
                    <a:lnTo>
                      <a:pt x="2832100" y="986367"/>
                    </a:lnTo>
                    <a:lnTo>
                      <a:pt x="2908300" y="952500"/>
                    </a:lnTo>
                    <a:lnTo>
                      <a:pt x="2925233" y="914400"/>
                    </a:lnTo>
                    <a:lnTo>
                      <a:pt x="2963333" y="829734"/>
                    </a:lnTo>
                    <a:lnTo>
                      <a:pt x="2997200" y="821267"/>
                    </a:lnTo>
                    <a:lnTo>
                      <a:pt x="3035300" y="825500"/>
                    </a:lnTo>
                    <a:lnTo>
                      <a:pt x="3162300" y="872067"/>
                    </a:lnTo>
                    <a:lnTo>
                      <a:pt x="3166533" y="905934"/>
                    </a:lnTo>
                    <a:lnTo>
                      <a:pt x="3149600" y="956734"/>
                    </a:lnTo>
                    <a:lnTo>
                      <a:pt x="3149600" y="999067"/>
                    </a:lnTo>
                    <a:lnTo>
                      <a:pt x="3170766" y="1049867"/>
                    </a:lnTo>
                    <a:lnTo>
                      <a:pt x="3242733" y="1121834"/>
                    </a:lnTo>
                    <a:lnTo>
                      <a:pt x="3293533" y="1134534"/>
                    </a:lnTo>
                    <a:lnTo>
                      <a:pt x="3378200" y="1134534"/>
                    </a:lnTo>
                    <a:lnTo>
                      <a:pt x="3407833" y="1155700"/>
                    </a:lnTo>
                    <a:lnTo>
                      <a:pt x="3450166" y="1210734"/>
                    </a:lnTo>
                    <a:lnTo>
                      <a:pt x="3526366" y="1303867"/>
                    </a:lnTo>
                    <a:lnTo>
                      <a:pt x="3606800" y="1371600"/>
                    </a:lnTo>
                    <a:lnTo>
                      <a:pt x="3657600" y="1413934"/>
                    </a:lnTo>
                    <a:lnTo>
                      <a:pt x="3666066" y="1481667"/>
                    </a:lnTo>
                    <a:lnTo>
                      <a:pt x="3627966" y="1545167"/>
                    </a:lnTo>
                    <a:lnTo>
                      <a:pt x="3551766" y="1545167"/>
                    </a:lnTo>
                    <a:lnTo>
                      <a:pt x="3509433" y="1540934"/>
                    </a:lnTo>
                    <a:lnTo>
                      <a:pt x="3467100" y="1587500"/>
                    </a:lnTo>
                    <a:lnTo>
                      <a:pt x="3458633" y="1642534"/>
                    </a:lnTo>
                    <a:lnTo>
                      <a:pt x="3445933" y="1710267"/>
                    </a:lnTo>
                    <a:lnTo>
                      <a:pt x="3403600" y="1714500"/>
                    </a:lnTo>
                    <a:lnTo>
                      <a:pt x="3361266" y="1693334"/>
                    </a:lnTo>
                    <a:lnTo>
                      <a:pt x="3297766" y="1718734"/>
                    </a:lnTo>
                    <a:lnTo>
                      <a:pt x="3217333" y="1765300"/>
                    </a:lnTo>
                    <a:lnTo>
                      <a:pt x="3200400" y="1803400"/>
                    </a:lnTo>
                    <a:lnTo>
                      <a:pt x="3208866" y="1896534"/>
                    </a:lnTo>
                    <a:lnTo>
                      <a:pt x="3183466" y="1917700"/>
                    </a:lnTo>
                    <a:lnTo>
                      <a:pt x="3094566" y="1926167"/>
                    </a:lnTo>
                    <a:lnTo>
                      <a:pt x="3073400" y="1976967"/>
                    </a:lnTo>
                    <a:lnTo>
                      <a:pt x="3027680" y="2019300"/>
                    </a:lnTo>
                    <a:lnTo>
                      <a:pt x="2933700" y="2065867"/>
                    </a:lnTo>
                    <a:lnTo>
                      <a:pt x="2933700" y="2095500"/>
                    </a:lnTo>
                    <a:lnTo>
                      <a:pt x="2921000" y="2129367"/>
                    </a:lnTo>
                    <a:lnTo>
                      <a:pt x="2857500" y="2150534"/>
                    </a:lnTo>
                    <a:lnTo>
                      <a:pt x="2832100" y="2171700"/>
                    </a:lnTo>
                    <a:lnTo>
                      <a:pt x="2840566" y="2222500"/>
                    </a:lnTo>
                    <a:lnTo>
                      <a:pt x="2832100" y="2273300"/>
                    </a:lnTo>
                    <a:lnTo>
                      <a:pt x="2789766" y="2294467"/>
                    </a:lnTo>
                    <a:lnTo>
                      <a:pt x="2734733" y="2302934"/>
                    </a:lnTo>
                    <a:lnTo>
                      <a:pt x="2738966" y="2260600"/>
                    </a:lnTo>
                    <a:lnTo>
                      <a:pt x="2713566" y="2218267"/>
                    </a:lnTo>
                    <a:lnTo>
                      <a:pt x="2662766" y="2243667"/>
                    </a:lnTo>
                    <a:lnTo>
                      <a:pt x="2620433" y="2252134"/>
                    </a:lnTo>
                    <a:lnTo>
                      <a:pt x="2544233" y="2226734"/>
                    </a:lnTo>
                    <a:lnTo>
                      <a:pt x="2497666" y="2180167"/>
                    </a:lnTo>
                    <a:lnTo>
                      <a:pt x="2370666" y="2120900"/>
                    </a:lnTo>
                    <a:lnTo>
                      <a:pt x="2315633" y="2103967"/>
                    </a:lnTo>
                    <a:lnTo>
                      <a:pt x="2294466" y="2142067"/>
                    </a:lnTo>
                    <a:lnTo>
                      <a:pt x="2307166" y="2188634"/>
                    </a:lnTo>
                    <a:lnTo>
                      <a:pt x="2328333" y="2260600"/>
                    </a:lnTo>
                    <a:lnTo>
                      <a:pt x="2319866" y="2328334"/>
                    </a:lnTo>
                    <a:lnTo>
                      <a:pt x="2260600" y="2357967"/>
                    </a:lnTo>
                    <a:lnTo>
                      <a:pt x="2226733" y="2345267"/>
                    </a:lnTo>
                    <a:lnTo>
                      <a:pt x="2201333" y="2307167"/>
                    </a:lnTo>
                    <a:lnTo>
                      <a:pt x="2184400" y="2235200"/>
                    </a:lnTo>
                    <a:lnTo>
                      <a:pt x="2142066" y="2218267"/>
                    </a:lnTo>
                    <a:lnTo>
                      <a:pt x="2061633" y="2235200"/>
                    </a:lnTo>
                    <a:lnTo>
                      <a:pt x="2019300" y="2247900"/>
                    </a:lnTo>
                    <a:lnTo>
                      <a:pt x="2006600" y="2298700"/>
                    </a:lnTo>
                    <a:lnTo>
                      <a:pt x="2002366" y="2370667"/>
                    </a:lnTo>
                    <a:lnTo>
                      <a:pt x="2037080" y="2410460"/>
                    </a:lnTo>
                    <a:lnTo>
                      <a:pt x="2056553" y="2457027"/>
                    </a:lnTo>
                    <a:lnTo>
                      <a:pt x="2006600" y="2547620"/>
                    </a:lnTo>
                    <a:lnTo>
                      <a:pt x="1947333" y="2548467"/>
                    </a:lnTo>
                    <a:lnTo>
                      <a:pt x="1909233" y="2539154"/>
                    </a:lnTo>
                    <a:lnTo>
                      <a:pt x="1881293" y="2565400"/>
                    </a:lnTo>
                    <a:lnTo>
                      <a:pt x="1896533" y="2620434"/>
                    </a:lnTo>
                    <a:lnTo>
                      <a:pt x="1900766" y="2696634"/>
                    </a:lnTo>
                    <a:lnTo>
                      <a:pt x="1896533" y="2764367"/>
                    </a:lnTo>
                    <a:lnTo>
                      <a:pt x="1930400" y="2794000"/>
                    </a:lnTo>
                    <a:lnTo>
                      <a:pt x="1992206" y="2813474"/>
                    </a:lnTo>
                    <a:lnTo>
                      <a:pt x="1998133" y="2882900"/>
                    </a:lnTo>
                    <a:lnTo>
                      <a:pt x="1976966" y="2937934"/>
                    </a:lnTo>
                    <a:lnTo>
                      <a:pt x="1926166" y="2959100"/>
                    </a:lnTo>
                    <a:lnTo>
                      <a:pt x="1888066" y="2984500"/>
                    </a:lnTo>
                    <a:lnTo>
                      <a:pt x="1905000" y="3039534"/>
                    </a:lnTo>
                    <a:lnTo>
                      <a:pt x="1909233" y="3090334"/>
                    </a:lnTo>
                    <a:lnTo>
                      <a:pt x="1854200" y="3183467"/>
                    </a:lnTo>
                    <a:lnTo>
                      <a:pt x="1807633" y="3162300"/>
                    </a:lnTo>
                    <a:lnTo>
                      <a:pt x="1748366" y="3086100"/>
                    </a:lnTo>
                    <a:lnTo>
                      <a:pt x="1706033" y="3035300"/>
                    </a:lnTo>
                    <a:lnTo>
                      <a:pt x="1752600" y="3022600"/>
                    </a:lnTo>
                    <a:lnTo>
                      <a:pt x="1790700" y="3005667"/>
                    </a:lnTo>
                    <a:lnTo>
                      <a:pt x="1769533" y="2950634"/>
                    </a:lnTo>
                    <a:lnTo>
                      <a:pt x="1794933" y="2916767"/>
                    </a:lnTo>
                    <a:lnTo>
                      <a:pt x="1744133" y="2870200"/>
                    </a:lnTo>
                    <a:lnTo>
                      <a:pt x="1693333" y="2887134"/>
                    </a:lnTo>
                    <a:lnTo>
                      <a:pt x="1649306" y="2844800"/>
                    </a:lnTo>
                    <a:lnTo>
                      <a:pt x="1553633" y="2789767"/>
                    </a:lnTo>
                    <a:lnTo>
                      <a:pt x="1507066" y="2762674"/>
                    </a:lnTo>
                    <a:lnTo>
                      <a:pt x="1485900" y="2705100"/>
                    </a:lnTo>
                    <a:lnTo>
                      <a:pt x="1418166" y="2696634"/>
                    </a:lnTo>
                    <a:lnTo>
                      <a:pt x="1371600" y="2722034"/>
                    </a:lnTo>
                    <a:lnTo>
                      <a:pt x="1375833" y="2781300"/>
                    </a:lnTo>
                    <a:lnTo>
                      <a:pt x="1363133" y="2815167"/>
                    </a:lnTo>
                    <a:lnTo>
                      <a:pt x="1299633" y="2815167"/>
                    </a:lnTo>
                    <a:lnTo>
                      <a:pt x="1231900" y="2815167"/>
                    </a:lnTo>
                    <a:lnTo>
                      <a:pt x="1198033" y="2789767"/>
                    </a:lnTo>
                    <a:lnTo>
                      <a:pt x="1049866" y="2722034"/>
                    </a:lnTo>
                    <a:lnTo>
                      <a:pt x="979593" y="2689860"/>
                    </a:lnTo>
                    <a:lnTo>
                      <a:pt x="969433" y="2637367"/>
                    </a:lnTo>
                    <a:lnTo>
                      <a:pt x="969433" y="2569634"/>
                    </a:lnTo>
                    <a:lnTo>
                      <a:pt x="982133" y="2497667"/>
                    </a:lnTo>
                    <a:lnTo>
                      <a:pt x="952500" y="2463800"/>
                    </a:lnTo>
                    <a:lnTo>
                      <a:pt x="914400" y="2463800"/>
                    </a:lnTo>
                    <a:lnTo>
                      <a:pt x="889000" y="2493434"/>
                    </a:lnTo>
                    <a:lnTo>
                      <a:pt x="889000" y="2535767"/>
                    </a:lnTo>
                    <a:lnTo>
                      <a:pt x="859366" y="2582334"/>
                    </a:lnTo>
                    <a:lnTo>
                      <a:pt x="795866" y="2578100"/>
                    </a:lnTo>
                    <a:lnTo>
                      <a:pt x="732366" y="2565400"/>
                    </a:lnTo>
                    <a:lnTo>
                      <a:pt x="702733" y="2569634"/>
                    </a:lnTo>
                    <a:lnTo>
                      <a:pt x="668866" y="2599267"/>
                    </a:lnTo>
                    <a:lnTo>
                      <a:pt x="647700" y="2645834"/>
                    </a:lnTo>
                    <a:lnTo>
                      <a:pt x="647700" y="2683934"/>
                    </a:lnTo>
                    <a:lnTo>
                      <a:pt x="677333" y="2700867"/>
                    </a:lnTo>
                    <a:lnTo>
                      <a:pt x="698500" y="2709334"/>
                    </a:lnTo>
                    <a:lnTo>
                      <a:pt x="715433" y="2743200"/>
                    </a:lnTo>
                    <a:lnTo>
                      <a:pt x="723900" y="2802467"/>
                    </a:lnTo>
                    <a:lnTo>
                      <a:pt x="719666" y="2840567"/>
                    </a:lnTo>
                    <a:lnTo>
                      <a:pt x="681566" y="2849034"/>
                    </a:lnTo>
                    <a:lnTo>
                      <a:pt x="668866" y="2882900"/>
                    </a:lnTo>
                    <a:lnTo>
                      <a:pt x="685800" y="2933700"/>
                    </a:lnTo>
                    <a:lnTo>
                      <a:pt x="715433" y="2976034"/>
                    </a:lnTo>
                    <a:lnTo>
                      <a:pt x="778933" y="3026834"/>
                    </a:lnTo>
                    <a:lnTo>
                      <a:pt x="850900" y="3043767"/>
                    </a:lnTo>
                    <a:lnTo>
                      <a:pt x="872066" y="3018367"/>
                    </a:lnTo>
                    <a:lnTo>
                      <a:pt x="846666" y="2988734"/>
                    </a:lnTo>
                    <a:lnTo>
                      <a:pt x="808566" y="2942167"/>
                    </a:lnTo>
                    <a:lnTo>
                      <a:pt x="795866" y="2887134"/>
                    </a:lnTo>
                    <a:lnTo>
                      <a:pt x="825500" y="2836334"/>
                    </a:lnTo>
                    <a:lnTo>
                      <a:pt x="859366" y="2802467"/>
                    </a:lnTo>
                    <a:lnTo>
                      <a:pt x="880533" y="2738967"/>
                    </a:lnTo>
                    <a:lnTo>
                      <a:pt x="910166" y="2722034"/>
                    </a:lnTo>
                    <a:lnTo>
                      <a:pt x="939800" y="2772834"/>
                    </a:lnTo>
                    <a:lnTo>
                      <a:pt x="956733" y="2819400"/>
                    </a:lnTo>
                    <a:lnTo>
                      <a:pt x="1003300" y="2832100"/>
                    </a:lnTo>
                    <a:lnTo>
                      <a:pt x="1016000" y="2861734"/>
                    </a:lnTo>
                    <a:lnTo>
                      <a:pt x="1003300" y="2899834"/>
                    </a:lnTo>
                    <a:lnTo>
                      <a:pt x="1007533" y="2933700"/>
                    </a:lnTo>
                    <a:lnTo>
                      <a:pt x="1075266" y="2963334"/>
                    </a:lnTo>
                    <a:lnTo>
                      <a:pt x="1066800" y="3022600"/>
                    </a:lnTo>
                    <a:lnTo>
                      <a:pt x="1024466" y="3022600"/>
                    </a:lnTo>
                    <a:lnTo>
                      <a:pt x="965200" y="3014134"/>
                    </a:lnTo>
                    <a:lnTo>
                      <a:pt x="952500" y="3048000"/>
                    </a:lnTo>
                    <a:lnTo>
                      <a:pt x="986366" y="3060700"/>
                    </a:lnTo>
                    <a:lnTo>
                      <a:pt x="1020233" y="3115734"/>
                    </a:lnTo>
                    <a:lnTo>
                      <a:pt x="1032933" y="3158067"/>
                    </a:lnTo>
                    <a:lnTo>
                      <a:pt x="1016000" y="3255434"/>
                    </a:lnTo>
                    <a:lnTo>
                      <a:pt x="999066" y="3318934"/>
                    </a:lnTo>
                    <a:lnTo>
                      <a:pt x="956733" y="3327400"/>
                    </a:lnTo>
                    <a:lnTo>
                      <a:pt x="906780" y="3324014"/>
                    </a:lnTo>
                    <a:lnTo>
                      <a:pt x="804333" y="3318087"/>
                    </a:lnTo>
                    <a:lnTo>
                      <a:pt x="762000" y="3302000"/>
                    </a:lnTo>
                    <a:lnTo>
                      <a:pt x="732366" y="3268134"/>
                    </a:lnTo>
                    <a:lnTo>
                      <a:pt x="740833" y="3234267"/>
                    </a:lnTo>
                    <a:lnTo>
                      <a:pt x="728133" y="3183467"/>
                    </a:lnTo>
                    <a:lnTo>
                      <a:pt x="715433" y="3149600"/>
                    </a:lnTo>
                    <a:lnTo>
                      <a:pt x="673100" y="3153834"/>
                    </a:lnTo>
                    <a:lnTo>
                      <a:pt x="668866" y="3204634"/>
                    </a:lnTo>
                    <a:lnTo>
                      <a:pt x="690033" y="3255434"/>
                    </a:lnTo>
                    <a:lnTo>
                      <a:pt x="681566" y="3302000"/>
                    </a:lnTo>
                    <a:lnTo>
                      <a:pt x="630766" y="3323167"/>
                    </a:lnTo>
                    <a:lnTo>
                      <a:pt x="571500" y="3314700"/>
                    </a:lnTo>
                    <a:lnTo>
                      <a:pt x="546100" y="3263900"/>
                    </a:lnTo>
                    <a:lnTo>
                      <a:pt x="554566" y="3200400"/>
                    </a:lnTo>
                    <a:lnTo>
                      <a:pt x="529166" y="3166534"/>
                    </a:lnTo>
                    <a:lnTo>
                      <a:pt x="512233" y="3107267"/>
                    </a:lnTo>
                    <a:lnTo>
                      <a:pt x="469900" y="3035300"/>
                    </a:lnTo>
                    <a:lnTo>
                      <a:pt x="448733" y="2988734"/>
                    </a:lnTo>
                    <a:lnTo>
                      <a:pt x="429260" y="2920154"/>
                    </a:lnTo>
                    <a:lnTo>
                      <a:pt x="457200" y="2878667"/>
                    </a:lnTo>
                    <a:lnTo>
                      <a:pt x="491066" y="2819400"/>
                    </a:lnTo>
                    <a:lnTo>
                      <a:pt x="526626" y="2755900"/>
                    </a:lnTo>
                    <a:lnTo>
                      <a:pt x="571500" y="2722034"/>
                    </a:lnTo>
                    <a:lnTo>
                      <a:pt x="541866" y="2675467"/>
                    </a:lnTo>
                    <a:lnTo>
                      <a:pt x="499533" y="2654300"/>
                    </a:lnTo>
                    <a:lnTo>
                      <a:pt x="465666" y="2692400"/>
                    </a:lnTo>
                    <a:lnTo>
                      <a:pt x="431800" y="2667000"/>
                    </a:lnTo>
                    <a:lnTo>
                      <a:pt x="436033" y="2633134"/>
                    </a:lnTo>
                    <a:lnTo>
                      <a:pt x="461433" y="2595034"/>
                    </a:lnTo>
                    <a:lnTo>
                      <a:pt x="452966" y="2535767"/>
                    </a:lnTo>
                    <a:lnTo>
                      <a:pt x="440266" y="2484967"/>
                    </a:lnTo>
                    <a:lnTo>
                      <a:pt x="389466" y="2417234"/>
                    </a:lnTo>
                    <a:lnTo>
                      <a:pt x="296333" y="2341034"/>
                    </a:lnTo>
                    <a:lnTo>
                      <a:pt x="258233" y="2302934"/>
                    </a:lnTo>
                    <a:lnTo>
                      <a:pt x="258233" y="2252134"/>
                    </a:lnTo>
                    <a:lnTo>
                      <a:pt x="249766" y="2209800"/>
                    </a:lnTo>
                    <a:lnTo>
                      <a:pt x="191346" y="2161540"/>
                    </a:lnTo>
                    <a:lnTo>
                      <a:pt x="97366" y="2108200"/>
                    </a:lnTo>
                    <a:lnTo>
                      <a:pt x="84666" y="2074334"/>
                    </a:lnTo>
                    <a:lnTo>
                      <a:pt x="88900" y="1976967"/>
                    </a:lnTo>
                    <a:lnTo>
                      <a:pt x="76200" y="1892300"/>
                    </a:lnTo>
                    <a:lnTo>
                      <a:pt x="63500" y="1849967"/>
                    </a:lnTo>
                    <a:lnTo>
                      <a:pt x="21166" y="1820334"/>
                    </a:lnTo>
                    <a:lnTo>
                      <a:pt x="0" y="1782234"/>
                    </a:lnTo>
                    <a:lnTo>
                      <a:pt x="8466" y="1735667"/>
                    </a:lnTo>
                    <a:lnTo>
                      <a:pt x="50800" y="1697567"/>
                    </a:lnTo>
                    <a:lnTo>
                      <a:pt x="80433" y="1642534"/>
                    </a:lnTo>
                    <a:lnTo>
                      <a:pt x="84666" y="1583267"/>
                    </a:lnTo>
                    <a:lnTo>
                      <a:pt x="97366" y="1532467"/>
                    </a:lnTo>
                    <a:lnTo>
                      <a:pt x="143933" y="1494367"/>
                    </a:lnTo>
                    <a:lnTo>
                      <a:pt x="186266" y="1422400"/>
                    </a:lnTo>
                    <a:lnTo>
                      <a:pt x="186266" y="1346200"/>
                    </a:lnTo>
                    <a:lnTo>
                      <a:pt x="148166" y="1291167"/>
                    </a:lnTo>
                    <a:lnTo>
                      <a:pt x="135466" y="1244600"/>
                    </a:lnTo>
                    <a:lnTo>
                      <a:pt x="152400" y="1176867"/>
                    </a:lnTo>
                    <a:lnTo>
                      <a:pt x="148166" y="1121834"/>
                    </a:lnTo>
                    <a:lnTo>
                      <a:pt x="93133" y="1041400"/>
                    </a:lnTo>
                    <a:lnTo>
                      <a:pt x="67733" y="1037167"/>
                    </a:lnTo>
                    <a:lnTo>
                      <a:pt x="38100" y="982134"/>
                    </a:lnTo>
                    <a:lnTo>
                      <a:pt x="42333" y="922867"/>
                    </a:lnTo>
                    <a:lnTo>
                      <a:pt x="67733" y="889000"/>
                    </a:lnTo>
                    <a:lnTo>
                      <a:pt x="93133" y="817034"/>
                    </a:lnTo>
                    <a:lnTo>
                      <a:pt x="127000" y="740834"/>
                    </a:lnTo>
                    <a:lnTo>
                      <a:pt x="165100" y="639234"/>
                    </a:lnTo>
                    <a:lnTo>
                      <a:pt x="182033" y="575734"/>
                    </a:lnTo>
                    <a:lnTo>
                      <a:pt x="182033" y="520700"/>
                    </a:lnTo>
                    <a:lnTo>
                      <a:pt x="182033" y="436034"/>
                    </a:lnTo>
                    <a:lnTo>
                      <a:pt x="211666" y="423334"/>
                    </a:lnTo>
                    <a:lnTo>
                      <a:pt x="249766" y="393700"/>
                    </a:lnTo>
                    <a:lnTo>
                      <a:pt x="300566" y="364067"/>
                    </a:lnTo>
                    <a:lnTo>
                      <a:pt x="325966" y="325967"/>
                    </a:lnTo>
                    <a:lnTo>
                      <a:pt x="342900" y="283634"/>
                    </a:lnTo>
                    <a:lnTo>
                      <a:pt x="351366" y="215900"/>
                    </a:lnTo>
                    <a:lnTo>
                      <a:pt x="381000" y="203200"/>
                    </a:lnTo>
                    <a:lnTo>
                      <a:pt x="457200" y="173567"/>
                    </a:lnTo>
                    <a:lnTo>
                      <a:pt x="529166" y="143934"/>
                    </a:lnTo>
                    <a:lnTo>
                      <a:pt x="575733" y="127000"/>
                    </a:lnTo>
                    <a:lnTo>
                      <a:pt x="622300" y="67734"/>
                    </a:lnTo>
                    <a:lnTo>
                      <a:pt x="647700" y="16934"/>
                    </a:lnTo>
                    <a:close/>
                  </a:path>
                </a:pathLst>
              </a:cu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400">
                  <a:ln>
                    <a:solidFill>
                      <a:schemeClr val="accent1">
                        <a:alpha val="0"/>
                      </a:schemeClr>
                    </a:solidFill>
                  </a:ln>
                </a:endParaRPr>
              </a:p>
            </p:txBody>
          </p:sp>
        </p:grpSp>
        <p:grpSp>
          <p:nvGrpSpPr>
            <p:cNvPr id="25" name="충청권">
              <a:extLst>
                <a:ext uri="{FF2B5EF4-FFF2-40B4-BE49-F238E27FC236}">
                  <a16:creationId xmlns:a16="http://schemas.microsoft.com/office/drawing/2014/main" id="{776099B9-232D-BFB4-D9AE-060178C1D552}"/>
                </a:ext>
              </a:extLst>
            </p:cNvPr>
            <p:cNvGrpSpPr/>
            <p:nvPr/>
          </p:nvGrpSpPr>
          <p:grpSpPr>
            <a:xfrm>
              <a:off x="1592580" y="3261360"/>
              <a:ext cx="5915660" cy="3547110"/>
              <a:chOff x="1592580" y="3261360"/>
              <a:chExt cx="5915660" cy="3547110"/>
            </a:xfrm>
            <a:grpFill/>
          </p:grpSpPr>
          <p:sp>
            <p:nvSpPr>
              <p:cNvPr id="31" name="세종특별자치시">
                <a:extLst>
                  <a:ext uri="{FF2B5EF4-FFF2-40B4-BE49-F238E27FC236}">
                    <a16:creationId xmlns:a16="http://schemas.microsoft.com/office/drawing/2014/main" id="{C610984B-FAEE-4504-D6C5-0A9454167B32}"/>
                  </a:ext>
                </a:extLst>
              </p:cNvPr>
              <p:cNvSpPr/>
              <p:nvPr/>
            </p:nvSpPr>
            <p:spPr>
              <a:xfrm>
                <a:off x="3924300" y="4693920"/>
                <a:ext cx="525780" cy="1028700"/>
              </a:xfrm>
              <a:custGeom>
                <a:avLst/>
                <a:gdLst>
                  <a:gd name="connsiteX0" fmla="*/ 411480 w 525780"/>
                  <a:gd name="connsiteY0" fmla="*/ 1028700 h 1028700"/>
                  <a:gd name="connsiteX1" fmla="*/ 339090 w 525780"/>
                  <a:gd name="connsiteY1" fmla="*/ 1017270 h 1028700"/>
                  <a:gd name="connsiteX2" fmla="*/ 327660 w 525780"/>
                  <a:gd name="connsiteY2" fmla="*/ 952500 h 1028700"/>
                  <a:gd name="connsiteX3" fmla="*/ 289560 w 525780"/>
                  <a:gd name="connsiteY3" fmla="*/ 922020 h 1028700"/>
                  <a:gd name="connsiteX4" fmla="*/ 304800 w 525780"/>
                  <a:gd name="connsiteY4" fmla="*/ 815340 h 1028700"/>
                  <a:gd name="connsiteX5" fmla="*/ 297180 w 525780"/>
                  <a:gd name="connsiteY5" fmla="*/ 754380 h 1028700"/>
                  <a:gd name="connsiteX6" fmla="*/ 247650 w 525780"/>
                  <a:gd name="connsiteY6" fmla="*/ 720090 h 1028700"/>
                  <a:gd name="connsiteX7" fmla="*/ 144780 w 525780"/>
                  <a:gd name="connsiteY7" fmla="*/ 681990 h 1028700"/>
                  <a:gd name="connsiteX8" fmla="*/ 137160 w 525780"/>
                  <a:gd name="connsiteY8" fmla="*/ 662940 h 1028700"/>
                  <a:gd name="connsiteX9" fmla="*/ 140970 w 525780"/>
                  <a:gd name="connsiteY9" fmla="*/ 621030 h 1028700"/>
                  <a:gd name="connsiteX10" fmla="*/ 175260 w 525780"/>
                  <a:gd name="connsiteY10" fmla="*/ 579120 h 1028700"/>
                  <a:gd name="connsiteX11" fmla="*/ 167640 w 525780"/>
                  <a:gd name="connsiteY11" fmla="*/ 533400 h 1028700"/>
                  <a:gd name="connsiteX12" fmla="*/ 76200 w 525780"/>
                  <a:gd name="connsiteY12" fmla="*/ 499110 h 1028700"/>
                  <a:gd name="connsiteX13" fmla="*/ 15240 w 525780"/>
                  <a:gd name="connsiteY13" fmla="*/ 441960 h 1028700"/>
                  <a:gd name="connsiteX14" fmla="*/ 0 w 525780"/>
                  <a:gd name="connsiteY14" fmla="*/ 365760 h 1028700"/>
                  <a:gd name="connsiteX15" fmla="*/ 53340 w 525780"/>
                  <a:gd name="connsiteY15" fmla="*/ 289560 h 1028700"/>
                  <a:gd name="connsiteX16" fmla="*/ 53340 w 525780"/>
                  <a:gd name="connsiteY16" fmla="*/ 270510 h 1028700"/>
                  <a:gd name="connsiteX17" fmla="*/ 38100 w 525780"/>
                  <a:gd name="connsiteY17" fmla="*/ 87630 h 1028700"/>
                  <a:gd name="connsiteX18" fmla="*/ 30480 w 525780"/>
                  <a:gd name="connsiteY18" fmla="*/ 49530 h 1028700"/>
                  <a:gd name="connsiteX19" fmla="*/ 38100 w 525780"/>
                  <a:gd name="connsiteY19" fmla="*/ 19050 h 1028700"/>
                  <a:gd name="connsiteX20" fmla="*/ 106680 w 525780"/>
                  <a:gd name="connsiteY20" fmla="*/ 3810 h 1028700"/>
                  <a:gd name="connsiteX21" fmla="*/ 171450 w 525780"/>
                  <a:gd name="connsiteY21" fmla="*/ 0 h 1028700"/>
                  <a:gd name="connsiteX22" fmla="*/ 190500 w 525780"/>
                  <a:gd name="connsiteY22" fmla="*/ 26670 h 1028700"/>
                  <a:gd name="connsiteX23" fmla="*/ 213360 w 525780"/>
                  <a:gd name="connsiteY23" fmla="*/ 76200 h 1028700"/>
                  <a:gd name="connsiteX24" fmla="*/ 255270 w 525780"/>
                  <a:gd name="connsiteY24" fmla="*/ 106680 h 1028700"/>
                  <a:gd name="connsiteX25" fmla="*/ 308610 w 525780"/>
                  <a:gd name="connsiteY25" fmla="*/ 114300 h 1028700"/>
                  <a:gd name="connsiteX26" fmla="*/ 331470 w 525780"/>
                  <a:gd name="connsiteY26" fmla="*/ 125730 h 1028700"/>
                  <a:gd name="connsiteX27" fmla="*/ 327660 w 525780"/>
                  <a:gd name="connsiteY27" fmla="*/ 220980 h 1028700"/>
                  <a:gd name="connsiteX28" fmla="*/ 281940 w 525780"/>
                  <a:gd name="connsiteY28" fmla="*/ 259080 h 1028700"/>
                  <a:gd name="connsiteX29" fmla="*/ 270510 w 525780"/>
                  <a:gd name="connsiteY29" fmla="*/ 320040 h 1028700"/>
                  <a:gd name="connsiteX30" fmla="*/ 270510 w 525780"/>
                  <a:gd name="connsiteY30" fmla="*/ 335280 h 1028700"/>
                  <a:gd name="connsiteX31" fmla="*/ 289560 w 525780"/>
                  <a:gd name="connsiteY31" fmla="*/ 377190 h 1028700"/>
                  <a:gd name="connsiteX32" fmla="*/ 342900 w 525780"/>
                  <a:gd name="connsiteY32" fmla="*/ 400050 h 1028700"/>
                  <a:gd name="connsiteX33" fmla="*/ 361950 w 525780"/>
                  <a:gd name="connsiteY33" fmla="*/ 449580 h 1028700"/>
                  <a:gd name="connsiteX34" fmla="*/ 369570 w 525780"/>
                  <a:gd name="connsiteY34" fmla="*/ 476250 h 1028700"/>
                  <a:gd name="connsiteX35" fmla="*/ 396240 w 525780"/>
                  <a:gd name="connsiteY35" fmla="*/ 499110 h 1028700"/>
                  <a:gd name="connsiteX36" fmla="*/ 449580 w 525780"/>
                  <a:gd name="connsiteY36" fmla="*/ 514350 h 1028700"/>
                  <a:gd name="connsiteX37" fmla="*/ 483870 w 525780"/>
                  <a:gd name="connsiteY37" fmla="*/ 548640 h 1028700"/>
                  <a:gd name="connsiteX38" fmla="*/ 499110 w 525780"/>
                  <a:gd name="connsiteY38" fmla="*/ 567690 h 1028700"/>
                  <a:gd name="connsiteX39" fmla="*/ 525780 w 525780"/>
                  <a:gd name="connsiteY39" fmla="*/ 575310 h 1028700"/>
                  <a:gd name="connsiteX40" fmla="*/ 521970 w 525780"/>
                  <a:gd name="connsiteY40" fmla="*/ 624840 h 1028700"/>
                  <a:gd name="connsiteX41" fmla="*/ 495300 w 525780"/>
                  <a:gd name="connsiteY41" fmla="*/ 651510 h 1028700"/>
                  <a:gd name="connsiteX42" fmla="*/ 502920 w 525780"/>
                  <a:gd name="connsiteY42" fmla="*/ 693420 h 1028700"/>
                  <a:gd name="connsiteX43" fmla="*/ 461010 w 525780"/>
                  <a:gd name="connsiteY43" fmla="*/ 727710 h 1028700"/>
                  <a:gd name="connsiteX44" fmla="*/ 461010 w 525780"/>
                  <a:gd name="connsiteY44" fmla="*/ 773430 h 1028700"/>
                  <a:gd name="connsiteX45" fmla="*/ 476250 w 525780"/>
                  <a:gd name="connsiteY45" fmla="*/ 842010 h 1028700"/>
                  <a:gd name="connsiteX46" fmla="*/ 453390 w 525780"/>
                  <a:gd name="connsiteY46" fmla="*/ 864870 h 1028700"/>
                  <a:gd name="connsiteX47" fmla="*/ 419100 w 525780"/>
                  <a:gd name="connsiteY47" fmla="*/ 887730 h 1028700"/>
                  <a:gd name="connsiteX48" fmla="*/ 419100 w 525780"/>
                  <a:gd name="connsiteY48" fmla="*/ 937260 h 1028700"/>
                  <a:gd name="connsiteX49" fmla="*/ 411480 w 525780"/>
                  <a:gd name="connsiteY49" fmla="*/ 1028700 h 1028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525780" h="1028700">
                    <a:moveTo>
                      <a:pt x="411480" y="1028700"/>
                    </a:moveTo>
                    <a:lnTo>
                      <a:pt x="339090" y="1017270"/>
                    </a:lnTo>
                    <a:lnTo>
                      <a:pt x="327660" y="952500"/>
                    </a:lnTo>
                    <a:lnTo>
                      <a:pt x="289560" y="922020"/>
                    </a:lnTo>
                    <a:lnTo>
                      <a:pt x="304800" y="815340"/>
                    </a:lnTo>
                    <a:lnTo>
                      <a:pt x="297180" y="754380"/>
                    </a:lnTo>
                    <a:lnTo>
                      <a:pt x="247650" y="720090"/>
                    </a:lnTo>
                    <a:lnTo>
                      <a:pt x="144780" y="681990"/>
                    </a:lnTo>
                    <a:lnTo>
                      <a:pt x="137160" y="662940"/>
                    </a:lnTo>
                    <a:lnTo>
                      <a:pt x="140970" y="621030"/>
                    </a:lnTo>
                    <a:lnTo>
                      <a:pt x="175260" y="579120"/>
                    </a:lnTo>
                    <a:lnTo>
                      <a:pt x="167640" y="533400"/>
                    </a:lnTo>
                    <a:lnTo>
                      <a:pt x="76200" y="499110"/>
                    </a:lnTo>
                    <a:lnTo>
                      <a:pt x="15240" y="441960"/>
                    </a:lnTo>
                    <a:lnTo>
                      <a:pt x="0" y="365760"/>
                    </a:lnTo>
                    <a:lnTo>
                      <a:pt x="53340" y="289560"/>
                    </a:lnTo>
                    <a:lnTo>
                      <a:pt x="53340" y="270510"/>
                    </a:lnTo>
                    <a:lnTo>
                      <a:pt x="38100" y="87630"/>
                    </a:lnTo>
                    <a:lnTo>
                      <a:pt x="30480" y="49530"/>
                    </a:lnTo>
                    <a:lnTo>
                      <a:pt x="38100" y="19050"/>
                    </a:lnTo>
                    <a:lnTo>
                      <a:pt x="106680" y="3810"/>
                    </a:lnTo>
                    <a:lnTo>
                      <a:pt x="171450" y="0"/>
                    </a:lnTo>
                    <a:lnTo>
                      <a:pt x="190500" y="26670"/>
                    </a:lnTo>
                    <a:lnTo>
                      <a:pt x="213360" y="76200"/>
                    </a:lnTo>
                    <a:lnTo>
                      <a:pt x="255270" y="106680"/>
                    </a:lnTo>
                    <a:lnTo>
                      <a:pt x="308610" y="114300"/>
                    </a:lnTo>
                    <a:lnTo>
                      <a:pt x="331470" y="125730"/>
                    </a:lnTo>
                    <a:lnTo>
                      <a:pt x="327660" y="220980"/>
                    </a:lnTo>
                    <a:lnTo>
                      <a:pt x="281940" y="259080"/>
                    </a:lnTo>
                    <a:lnTo>
                      <a:pt x="270510" y="320040"/>
                    </a:lnTo>
                    <a:lnTo>
                      <a:pt x="270510" y="335280"/>
                    </a:lnTo>
                    <a:lnTo>
                      <a:pt x="289560" y="377190"/>
                    </a:lnTo>
                    <a:lnTo>
                      <a:pt x="342900" y="400050"/>
                    </a:lnTo>
                    <a:lnTo>
                      <a:pt x="361950" y="449580"/>
                    </a:lnTo>
                    <a:lnTo>
                      <a:pt x="369570" y="476250"/>
                    </a:lnTo>
                    <a:lnTo>
                      <a:pt x="396240" y="499110"/>
                    </a:lnTo>
                    <a:lnTo>
                      <a:pt x="449580" y="514350"/>
                    </a:lnTo>
                    <a:lnTo>
                      <a:pt x="483870" y="548640"/>
                    </a:lnTo>
                    <a:lnTo>
                      <a:pt x="499110" y="567690"/>
                    </a:lnTo>
                    <a:lnTo>
                      <a:pt x="525780" y="575310"/>
                    </a:lnTo>
                    <a:lnTo>
                      <a:pt x="521970" y="624840"/>
                    </a:lnTo>
                    <a:lnTo>
                      <a:pt x="495300" y="651510"/>
                    </a:lnTo>
                    <a:lnTo>
                      <a:pt x="502920" y="693420"/>
                    </a:lnTo>
                    <a:lnTo>
                      <a:pt x="461010" y="727710"/>
                    </a:lnTo>
                    <a:lnTo>
                      <a:pt x="461010" y="773430"/>
                    </a:lnTo>
                    <a:lnTo>
                      <a:pt x="476250" y="842010"/>
                    </a:lnTo>
                    <a:lnTo>
                      <a:pt x="453390" y="864870"/>
                    </a:lnTo>
                    <a:lnTo>
                      <a:pt x="419100" y="887730"/>
                    </a:lnTo>
                    <a:lnTo>
                      <a:pt x="419100" y="937260"/>
                    </a:lnTo>
                    <a:lnTo>
                      <a:pt x="411480" y="1028700"/>
                    </a:lnTo>
                    <a:close/>
                  </a:path>
                </a:pathLst>
              </a:cu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400">
                  <a:ln>
                    <a:solidFill>
                      <a:schemeClr val="accent1">
                        <a:alpha val="0"/>
                      </a:schemeClr>
                    </a:solidFill>
                  </a:ln>
                </a:endParaRPr>
              </a:p>
            </p:txBody>
          </p:sp>
          <p:sp>
            <p:nvSpPr>
              <p:cNvPr id="32" name="대전광역시">
                <a:extLst>
                  <a:ext uri="{FF2B5EF4-FFF2-40B4-BE49-F238E27FC236}">
                    <a16:creationId xmlns:a16="http://schemas.microsoft.com/office/drawing/2014/main" id="{AC1B3FE0-7FE9-2563-769B-B60DDC589BAA}"/>
                  </a:ext>
                </a:extLst>
              </p:cNvPr>
              <p:cNvSpPr/>
              <p:nvPr/>
            </p:nvSpPr>
            <p:spPr>
              <a:xfrm>
                <a:off x="4371975" y="5459730"/>
                <a:ext cx="466725" cy="741045"/>
              </a:xfrm>
              <a:custGeom>
                <a:avLst/>
                <a:gdLst>
                  <a:gd name="connsiteX0" fmla="*/ 106680 w 466725"/>
                  <a:gd name="connsiteY0" fmla="*/ 0 h 741045"/>
                  <a:gd name="connsiteX1" fmla="*/ 80010 w 466725"/>
                  <a:gd name="connsiteY1" fmla="*/ 13335 h 741045"/>
                  <a:gd name="connsiteX2" fmla="*/ 81915 w 466725"/>
                  <a:gd name="connsiteY2" fmla="*/ 97155 h 741045"/>
                  <a:gd name="connsiteX3" fmla="*/ 64770 w 466725"/>
                  <a:gd name="connsiteY3" fmla="*/ 156210 h 741045"/>
                  <a:gd name="connsiteX4" fmla="*/ 40005 w 466725"/>
                  <a:gd name="connsiteY4" fmla="*/ 203835 h 741045"/>
                  <a:gd name="connsiteX5" fmla="*/ 34290 w 466725"/>
                  <a:gd name="connsiteY5" fmla="*/ 308610 h 741045"/>
                  <a:gd name="connsiteX6" fmla="*/ 22860 w 466725"/>
                  <a:gd name="connsiteY6" fmla="*/ 400050 h 741045"/>
                  <a:gd name="connsiteX7" fmla="*/ 5715 w 466725"/>
                  <a:gd name="connsiteY7" fmla="*/ 476250 h 741045"/>
                  <a:gd name="connsiteX8" fmla="*/ 0 w 466725"/>
                  <a:gd name="connsiteY8" fmla="*/ 529590 h 741045"/>
                  <a:gd name="connsiteX9" fmla="*/ 36195 w 466725"/>
                  <a:gd name="connsiteY9" fmla="*/ 584835 h 741045"/>
                  <a:gd name="connsiteX10" fmla="*/ 70485 w 466725"/>
                  <a:gd name="connsiteY10" fmla="*/ 611505 h 741045"/>
                  <a:gd name="connsiteX11" fmla="*/ 104775 w 466725"/>
                  <a:gd name="connsiteY11" fmla="*/ 569595 h 741045"/>
                  <a:gd name="connsiteX12" fmla="*/ 133350 w 466725"/>
                  <a:gd name="connsiteY12" fmla="*/ 542925 h 741045"/>
                  <a:gd name="connsiteX13" fmla="*/ 167640 w 466725"/>
                  <a:gd name="connsiteY13" fmla="*/ 560070 h 741045"/>
                  <a:gd name="connsiteX14" fmla="*/ 194310 w 466725"/>
                  <a:gd name="connsiteY14" fmla="*/ 609600 h 741045"/>
                  <a:gd name="connsiteX15" fmla="*/ 222885 w 466725"/>
                  <a:gd name="connsiteY15" fmla="*/ 662940 h 741045"/>
                  <a:gd name="connsiteX16" fmla="*/ 241935 w 466725"/>
                  <a:gd name="connsiteY16" fmla="*/ 723900 h 741045"/>
                  <a:gd name="connsiteX17" fmla="*/ 283845 w 466725"/>
                  <a:gd name="connsiteY17" fmla="*/ 741045 h 741045"/>
                  <a:gd name="connsiteX18" fmla="*/ 310515 w 466725"/>
                  <a:gd name="connsiteY18" fmla="*/ 731520 h 741045"/>
                  <a:gd name="connsiteX19" fmla="*/ 312420 w 466725"/>
                  <a:gd name="connsiteY19" fmla="*/ 670560 h 741045"/>
                  <a:gd name="connsiteX20" fmla="*/ 335280 w 466725"/>
                  <a:gd name="connsiteY20" fmla="*/ 630555 h 741045"/>
                  <a:gd name="connsiteX21" fmla="*/ 379095 w 466725"/>
                  <a:gd name="connsiteY21" fmla="*/ 596265 h 741045"/>
                  <a:gd name="connsiteX22" fmla="*/ 400050 w 466725"/>
                  <a:gd name="connsiteY22" fmla="*/ 560070 h 741045"/>
                  <a:gd name="connsiteX23" fmla="*/ 413385 w 466725"/>
                  <a:gd name="connsiteY23" fmla="*/ 470535 h 741045"/>
                  <a:gd name="connsiteX24" fmla="*/ 409575 w 466725"/>
                  <a:gd name="connsiteY24" fmla="*/ 381000 h 741045"/>
                  <a:gd name="connsiteX25" fmla="*/ 436245 w 466725"/>
                  <a:gd name="connsiteY25" fmla="*/ 318135 h 741045"/>
                  <a:gd name="connsiteX26" fmla="*/ 457200 w 466725"/>
                  <a:gd name="connsiteY26" fmla="*/ 281940 h 741045"/>
                  <a:gd name="connsiteX27" fmla="*/ 466725 w 466725"/>
                  <a:gd name="connsiteY27" fmla="*/ 251460 h 741045"/>
                  <a:gd name="connsiteX28" fmla="*/ 449580 w 466725"/>
                  <a:gd name="connsiteY28" fmla="*/ 236220 h 741045"/>
                  <a:gd name="connsiteX29" fmla="*/ 386715 w 466725"/>
                  <a:gd name="connsiteY29" fmla="*/ 241935 h 741045"/>
                  <a:gd name="connsiteX30" fmla="*/ 361950 w 466725"/>
                  <a:gd name="connsiteY30" fmla="*/ 205740 h 741045"/>
                  <a:gd name="connsiteX31" fmla="*/ 361950 w 466725"/>
                  <a:gd name="connsiteY31" fmla="*/ 169545 h 741045"/>
                  <a:gd name="connsiteX32" fmla="*/ 384810 w 466725"/>
                  <a:gd name="connsiteY32" fmla="*/ 139065 h 741045"/>
                  <a:gd name="connsiteX33" fmla="*/ 367665 w 466725"/>
                  <a:gd name="connsiteY33" fmla="*/ 112395 h 741045"/>
                  <a:gd name="connsiteX34" fmla="*/ 348615 w 466725"/>
                  <a:gd name="connsiteY34" fmla="*/ 72390 h 741045"/>
                  <a:gd name="connsiteX35" fmla="*/ 312420 w 466725"/>
                  <a:gd name="connsiteY35" fmla="*/ 76200 h 741045"/>
                  <a:gd name="connsiteX36" fmla="*/ 306705 w 466725"/>
                  <a:gd name="connsiteY36" fmla="*/ 152400 h 741045"/>
                  <a:gd name="connsiteX37" fmla="*/ 272415 w 466725"/>
                  <a:gd name="connsiteY37" fmla="*/ 171450 h 741045"/>
                  <a:gd name="connsiteX38" fmla="*/ 220980 w 466725"/>
                  <a:gd name="connsiteY38" fmla="*/ 152400 h 741045"/>
                  <a:gd name="connsiteX39" fmla="*/ 179070 w 466725"/>
                  <a:gd name="connsiteY39" fmla="*/ 123825 h 741045"/>
                  <a:gd name="connsiteX40" fmla="*/ 160020 w 466725"/>
                  <a:gd name="connsiteY40" fmla="*/ 80010 h 741045"/>
                  <a:gd name="connsiteX41" fmla="*/ 161925 w 466725"/>
                  <a:gd name="connsiteY41" fmla="*/ 36195 h 741045"/>
                  <a:gd name="connsiteX42" fmla="*/ 106680 w 466725"/>
                  <a:gd name="connsiteY42" fmla="*/ 0 h 741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466725" h="741045">
                    <a:moveTo>
                      <a:pt x="106680" y="0"/>
                    </a:moveTo>
                    <a:lnTo>
                      <a:pt x="80010" y="13335"/>
                    </a:lnTo>
                    <a:lnTo>
                      <a:pt x="81915" y="97155"/>
                    </a:lnTo>
                    <a:lnTo>
                      <a:pt x="64770" y="156210"/>
                    </a:lnTo>
                    <a:lnTo>
                      <a:pt x="40005" y="203835"/>
                    </a:lnTo>
                    <a:lnTo>
                      <a:pt x="34290" y="308610"/>
                    </a:lnTo>
                    <a:lnTo>
                      <a:pt x="22860" y="400050"/>
                    </a:lnTo>
                    <a:lnTo>
                      <a:pt x="5715" y="476250"/>
                    </a:lnTo>
                    <a:lnTo>
                      <a:pt x="0" y="529590"/>
                    </a:lnTo>
                    <a:lnTo>
                      <a:pt x="36195" y="584835"/>
                    </a:lnTo>
                    <a:lnTo>
                      <a:pt x="70485" y="611505"/>
                    </a:lnTo>
                    <a:lnTo>
                      <a:pt x="104775" y="569595"/>
                    </a:lnTo>
                    <a:lnTo>
                      <a:pt x="133350" y="542925"/>
                    </a:lnTo>
                    <a:lnTo>
                      <a:pt x="167640" y="560070"/>
                    </a:lnTo>
                    <a:lnTo>
                      <a:pt x="194310" y="609600"/>
                    </a:lnTo>
                    <a:lnTo>
                      <a:pt x="222885" y="662940"/>
                    </a:lnTo>
                    <a:lnTo>
                      <a:pt x="241935" y="723900"/>
                    </a:lnTo>
                    <a:lnTo>
                      <a:pt x="283845" y="741045"/>
                    </a:lnTo>
                    <a:lnTo>
                      <a:pt x="310515" y="731520"/>
                    </a:lnTo>
                    <a:lnTo>
                      <a:pt x="312420" y="670560"/>
                    </a:lnTo>
                    <a:lnTo>
                      <a:pt x="335280" y="630555"/>
                    </a:lnTo>
                    <a:lnTo>
                      <a:pt x="379095" y="596265"/>
                    </a:lnTo>
                    <a:lnTo>
                      <a:pt x="400050" y="560070"/>
                    </a:lnTo>
                    <a:lnTo>
                      <a:pt x="413385" y="470535"/>
                    </a:lnTo>
                    <a:lnTo>
                      <a:pt x="409575" y="381000"/>
                    </a:lnTo>
                    <a:lnTo>
                      <a:pt x="436245" y="318135"/>
                    </a:lnTo>
                    <a:lnTo>
                      <a:pt x="457200" y="281940"/>
                    </a:lnTo>
                    <a:lnTo>
                      <a:pt x="466725" y="251460"/>
                    </a:lnTo>
                    <a:lnTo>
                      <a:pt x="449580" y="236220"/>
                    </a:lnTo>
                    <a:lnTo>
                      <a:pt x="386715" y="241935"/>
                    </a:lnTo>
                    <a:lnTo>
                      <a:pt x="361950" y="205740"/>
                    </a:lnTo>
                    <a:lnTo>
                      <a:pt x="361950" y="169545"/>
                    </a:lnTo>
                    <a:lnTo>
                      <a:pt x="384810" y="139065"/>
                    </a:lnTo>
                    <a:lnTo>
                      <a:pt x="367665" y="112395"/>
                    </a:lnTo>
                    <a:lnTo>
                      <a:pt x="348615" y="72390"/>
                    </a:lnTo>
                    <a:lnTo>
                      <a:pt x="312420" y="76200"/>
                    </a:lnTo>
                    <a:lnTo>
                      <a:pt x="306705" y="152400"/>
                    </a:lnTo>
                    <a:lnTo>
                      <a:pt x="272415" y="171450"/>
                    </a:lnTo>
                    <a:lnTo>
                      <a:pt x="220980" y="152400"/>
                    </a:lnTo>
                    <a:lnTo>
                      <a:pt x="179070" y="123825"/>
                    </a:lnTo>
                    <a:lnTo>
                      <a:pt x="160020" y="80010"/>
                    </a:lnTo>
                    <a:lnTo>
                      <a:pt x="161925" y="36195"/>
                    </a:lnTo>
                    <a:lnTo>
                      <a:pt x="106680" y="0"/>
                    </a:lnTo>
                    <a:close/>
                  </a:path>
                </a:pathLst>
              </a:cu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400">
                  <a:ln>
                    <a:solidFill>
                      <a:schemeClr val="accent1">
                        <a:alpha val="0"/>
                      </a:schemeClr>
                    </a:solidFill>
                  </a:ln>
                </a:endParaRPr>
              </a:p>
            </p:txBody>
          </p:sp>
          <p:sp>
            <p:nvSpPr>
              <p:cNvPr id="33" name="충청북도">
                <a:extLst>
                  <a:ext uri="{FF2B5EF4-FFF2-40B4-BE49-F238E27FC236}">
                    <a16:creationId xmlns:a16="http://schemas.microsoft.com/office/drawing/2014/main" id="{99DF427D-7F2F-4A6A-0DF3-C0504419F6B7}"/>
                  </a:ext>
                </a:extLst>
              </p:cNvPr>
              <p:cNvSpPr/>
              <p:nvPr/>
            </p:nvSpPr>
            <p:spPr>
              <a:xfrm>
                <a:off x="4251960" y="3261360"/>
                <a:ext cx="3256280" cy="3540760"/>
              </a:xfrm>
              <a:custGeom>
                <a:avLst/>
                <a:gdLst>
                  <a:gd name="connsiteX0" fmla="*/ 1198880 w 3256280"/>
                  <a:gd name="connsiteY0" fmla="*/ 167640 h 3540760"/>
                  <a:gd name="connsiteX1" fmla="*/ 1066800 w 3256280"/>
                  <a:gd name="connsiteY1" fmla="*/ 203200 h 3540760"/>
                  <a:gd name="connsiteX2" fmla="*/ 965200 w 3256280"/>
                  <a:gd name="connsiteY2" fmla="*/ 223520 h 3540760"/>
                  <a:gd name="connsiteX3" fmla="*/ 838200 w 3256280"/>
                  <a:gd name="connsiteY3" fmla="*/ 248920 h 3540760"/>
                  <a:gd name="connsiteX4" fmla="*/ 807720 w 3256280"/>
                  <a:gd name="connsiteY4" fmla="*/ 254000 h 3540760"/>
                  <a:gd name="connsiteX5" fmla="*/ 772160 w 3256280"/>
                  <a:gd name="connsiteY5" fmla="*/ 314960 h 3540760"/>
                  <a:gd name="connsiteX6" fmla="*/ 721360 w 3256280"/>
                  <a:gd name="connsiteY6" fmla="*/ 406400 h 3540760"/>
                  <a:gd name="connsiteX7" fmla="*/ 680720 w 3256280"/>
                  <a:gd name="connsiteY7" fmla="*/ 518160 h 3540760"/>
                  <a:gd name="connsiteX8" fmla="*/ 655320 w 3256280"/>
                  <a:gd name="connsiteY8" fmla="*/ 558800 h 3540760"/>
                  <a:gd name="connsiteX9" fmla="*/ 629920 w 3256280"/>
                  <a:gd name="connsiteY9" fmla="*/ 604520 h 3540760"/>
                  <a:gd name="connsiteX10" fmla="*/ 589280 w 3256280"/>
                  <a:gd name="connsiteY10" fmla="*/ 635000 h 3540760"/>
                  <a:gd name="connsiteX11" fmla="*/ 558800 w 3256280"/>
                  <a:gd name="connsiteY11" fmla="*/ 635000 h 3540760"/>
                  <a:gd name="connsiteX12" fmla="*/ 502920 w 3256280"/>
                  <a:gd name="connsiteY12" fmla="*/ 645160 h 3540760"/>
                  <a:gd name="connsiteX13" fmla="*/ 477520 w 3256280"/>
                  <a:gd name="connsiteY13" fmla="*/ 701040 h 3540760"/>
                  <a:gd name="connsiteX14" fmla="*/ 436880 w 3256280"/>
                  <a:gd name="connsiteY14" fmla="*/ 721360 h 3540760"/>
                  <a:gd name="connsiteX15" fmla="*/ 375920 w 3256280"/>
                  <a:gd name="connsiteY15" fmla="*/ 756920 h 3540760"/>
                  <a:gd name="connsiteX16" fmla="*/ 365760 w 3256280"/>
                  <a:gd name="connsiteY16" fmla="*/ 797560 h 3540760"/>
                  <a:gd name="connsiteX17" fmla="*/ 360680 w 3256280"/>
                  <a:gd name="connsiteY17" fmla="*/ 873760 h 3540760"/>
                  <a:gd name="connsiteX18" fmla="*/ 330200 w 3256280"/>
                  <a:gd name="connsiteY18" fmla="*/ 904240 h 3540760"/>
                  <a:gd name="connsiteX19" fmla="*/ 269240 w 3256280"/>
                  <a:gd name="connsiteY19" fmla="*/ 919480 h 3540760"/>
                  <a:gd name="connsiteX20" fmla="*/ 187960 w 3256280"/>
                  <a:gd name="connsiteY20" fmla="*/ 955040 h 3540760"/>
                  <a:gd name="connsiteX21" fmla="*/ 127000 w 3256280"/>
                  <a:gd name="connsiteY21" fmla="*/ 965200 h 3540760"/>
                  <a:gd name="connsiteX22" fmla="*/ 96520 w 3256280"/>
                  <a:gd name="connsiteY22" fmla="*/ 970280 h 3540760"/>
                  <a:gd name="connsiteX23" fmla="*/ 86360 w 3256280"/>
                  <a:gd name="connsiteY23" fmla="*/ 1016000 h 3540760"/>
                  <a:gd name="connsiteX24" fmla="*/ 182880 w 3256280"/>
                  <a:gd name="connsiteY24" fmla="*/ 1137920 h 3540760"/>
                  <a:gd name="connsiteX25" fmla="*/ 233680 w 3256280"/>
                  <a:gd name="connsiteY25" fmla="*/ 1244600 h 3540760"/>
                  <a:gd name="connsiteX26" fmla="*/ 243840 w 3256280"/>
                  <a:gd name="connsiteY26" fmla="*/ 1315720 h 3540760"/>
                  <a:gd name="connsiteX27" fmla="*/ 187960 w 3256280"/>
                  <a:gd name="connsiteY27" fmla="*/ 1457960 h 3540760"/>
                  <a:gd name="connsiteX28" fmla="*/ 157480 w 3256280"/>
                  <a:gd name="connsiteY28" fmla="*/ 1529080 h 3540760"/>
                  <a:gd name="connsiteX29" fmla="*/ 91440 w 3256280"/>
                  <a:gd name="connsiteY29" fmla="*/ 1574800 h 3540760"/>
                  <a:gd name="connsiteX30" fmla="*/ 81280 w 3256280"/>
                  <a:gd name="connsiteY30" fmla="*/ 1625600 h 3540760"/>
                  <a:gd name="connsiteX31" fmla="*/ 71120 w 3256280"/>
                  <a:gd name="connsiteY31" fmla="*/ 1676400 h 3540760"/>
                  <a:gd name="connsiteX32" fmla="*/ 5080 w 3256280"/>
                  <a:gd name="connsiteY32" fmla="*/ 1732280 h 3540760"/>
                  <a:gd name="connsiteX33" fmla="*/ 0 w 3256280"/>
                  <a:gd name="connsiteY33" fmla="*/ 1767840 h 3540760"/>
                  <a:gd name="connsiteX34" fmla="*/ 66040 w 3256280"/>
                  <a:gd name="connsiteY34" fmla="*/ 1788160 h 3540760"/>
                  <a:gd name="connsiteX35" fmla="*/ 91440 w 3256280"/>
                  <a:gd name="connsiteY35" fmla="*/ 1823720 h 3540760"/>
                  <a:gd name="connsiteX36" fmla="*/ 96520 w 3256280"/>
                  <a:gd name="connsiteY36" fmla="*/ 1874520 h 3540760"/>
                  <a:gd name="connsiteX37" fmla="*/ 187960 w 3256280"/>
                  <a:gd name="connsiteY37" fmla="*/ 1899920 h 3540760"/>
                  <a:gd name="connsiteX38" fmla="*/ 213360 w 3256280"/>
                  <a:gd name="connsiteY38" fmla="*/ 1960880 h 3540760"/>
                  <a:gd name="connsiteX39" fmla="*/ 274320 w 3256280"/>
                  <a:gd name="connsiteY39" fmla="*/ 1986280 h 3540760"/>
                  <a:gd name="connsiteX40" fmla="*/ 289560 w 3256280"/>
                  <a:gd name="connsiteY40" fmla="*/ 2047240 h 3540760"/>
                  <a:gd name="connsiteX41" fmla="*/ 259080 w 3256280"/>
                  <a:gd name="connsiteY41" fmla="*/ 2108200 h 3540760"/>
                  <a:gd name="connsiteX42" fmla="*/ 279400 w 3256280"/>
                  <a:gd name="connsiteY42" fmla="*/ 2153920 h 3540760"/>
                  <a:gd name="connsiteX43" fmla="*/ 330200 w 3256280"/>
                  <a:gd name="connsiteY43" fmla="*/ 2189480 h 3540760"/>
                  <a:gd name="connsiteX44" fmla="*/ 325120 w 3256280"/>
                  <a:gd name="connsiteY44" fmla="*/ 2270760 h 3540760"/>
                  <a:gd name="connsiteX45" fmla="*/ 386080 w 3256280"/>
                  <a:gd name="connsiteY45" fmla="*/ 2301240 h 3540760"/>
                  <a:gd name="connsiteX46" fmla="*/ 401320 w 3256280"/>
                  <a:gd name="connsiteY46" fmla="*/ 2209800 h 3540760"/>
                  <a:gd name="connsiteX47" fmla="*/ 477520 w 3256280"/>
                  <a:gd name="connsiteY47" fmla="*/ 2209800 h 3540760"/>
                  <a:gd name="connsiteX48" fmla="*/ 528320 w 3256280"/>
                  <a:gd name="connsiteY48" fmla="*/ 2235200 h 3540760"/>
                  <a:gd name="connsiteX49" fmla="*/ 538480 w 3256280"/>
                  <a:gd name="connsiteY49" fmla="*/ 2275840 h 3540760"/>
                  <a:gd name="connsiteX50" fmla="*/ 579120 w 3256280"/>
                  <a:gd name="connsiteY50" fmla="*/ 2306320 h 3540760"/>
                  <a:gd name="connsiteX51" fmla="*/ 574040 w 3256280"/>
                  <a:gd name="connsiteY51" fmla="*/ 2341880 h 3540760"/>
                  <a:gd name="connsiteX52" fmla="*/ 533400 w 3256280"/>
                  <a:gd name="connsiteY52" fmla="*/ 2377440 h 3540760"/>
                  <a:gd name="connsiteX53" fmla="*/ 614680 w 3256280"/>
                  <a:gd name="connsiteY53" fmla="*/ 2377440 h 3540760"/>
                  <a:gd name="connsiteX54" fmla="*/ 645160 w 3256280"/>
                  <a:gd name="connsiteY54" fmla="*/ 2402840 h 3540760"/>
                  <a:gd name="connsiteX55" fmla="*/ 640080 w 3256280"/>
                  <a:gd name="connsiteY55" fmla="*/ 2468880 h 3540760"/>
                  <a:gd name="connsiteX56" fmla="*/ 594360 w 3256280"/>
                  <a:gd name="connsiteY56" fmla="*/ 2595880 h 3540760"/>
                  <a:gd name="connsiteX57" fmla="*/ 579120 w 3256280"/>
                  <a:gd name="connsiteY57" fmla="*/ 2661920 h 3540760"/>
                  <a:gd name="connsiteX58" fmla="*/ 579120 w 3256280"/>
                  <a:gd name="connsiteY58" fmla="*/ 2722880 h 3540760"/>
                  <a:gd name="connsiteX59" fmla="*/ 584200 w 3256280"/>
                  <a:gd name="connsiteY59" fmla="*/ 2778760 h 3540760"/>
                  <a:gd name="connsiteX60" fmla="*/ 568960 w 3256280"/>
                  <a:gd name="connsiteY60" fmla="*/ 2824480 h 3540760"/>
                  <a:gd name="connsiteX61" fmla="*/ 584200 w 3256280"/>
                  <a:gd name="connsiteY61" fmla="*/ 2880360 h 3540760"/>
                  <a:gd name="connsiteX62" fmla="*/ 736600 w 3256280"/>
                  <a:gd name="connsiteY62" fmla="*/ 3017520 h 3540760"/>
                  <a:gd name="connsiteX63" fmla="*/ 792480 w 3256280"/>
                  <a:gd name="connsiteY63" fmla="*/ 3053080 h 3540760"/>
                  <a:gd name="connsiteX64" fmla="*/ 767080 w 3256280"/>
                  <a:gd name="connsiteY64" fmla="*/ 3164840 h 3540760"/>
                  <a:gd name="connsiteX65" fmla="*/ 812800 w 3256280"/>
                  <a:gd name="connsiteY65" fmla="*/ 3291840 h 3540760"/>
                  <a:gd name="connsiteX66" fmla="*/ 878840 w 3256280"/>
                  <a:gd name="connsiteY66" fmla="*/ 3403600 h 3540760"/>
                  <a:gd name="connsiteX67" fmla="*/ 939800 w 3256280"/>
                  <a:gd name="connsiteY67" fmla="*/ 3423920 h 3540760"/>
                  <a:gd name="connsiteX68" fmla="*/ 1031240 w 3256280"/>
                  <a:gd name="connsiteY68" fmla="*/ 3500120 h 3540760"/>
                  <a:gd name="connsiteX69" fmla="*/ 1112520 w 3256280"/>
                  <a:gd name="connsiteY69" fmla="*/ 3535680 h 3540760"/>
                  <a:gd name="connsiteX70" fmla="*/ 1168400 w 3256280"/>
                  <a:gd name="connsiteY70" fmla="*/ 3540760 h 3540760"/>
                  <a:gd name="connsiteX71" fmla="*/ 1295400 w 3256280"/>
                  <a:gd name="connsiteY71" fmla="*/ 3479800 h 3540760"/>
                  <a:gd name="connsiteX72" fmla="*/ 1346200 w 3256280"/>
                  <a:gd name="connsiteY72" fmla="*/ 3474720 h 3540760"/>
                  <a:gd name="connsiteX73" fmla="*/ 1397000 w 3256280"/>
                  <a:gd name="connsiteY73" fmla="*/ 3505200 h 3540760"/>
                  <a:gd name="connsiteX74" fmla="*/ 1417320 w 3256280"/>
                  <a:gd name="connsiteY74" fmla="*/ 3489960 h 3540760"/>
                  <a:gd name="connsiteX75" fmla="*/ 1468120 w 3256280"/>
                  <a:gd name="connsiteY75" fmla="*/ 3459480 h 3540760"/>
                  <a:gd name="connsiteX76" fmla="*/ 1544320 w 3256280"/>
                  <a:gd name="connsiteY76" fmla="*/ 3449320 h 3540760"/>
                  <a:gd name="connsiteX77" fmla="*/ 1579880 w 3256280"/>
                  <a:gd name="connsiteY77" fmla="*/ 3388360 h 3540760"/>
                  <a:gd name="connsiteX78" fmla="*/ 1605280 w 3256280"/>
                  <a:gd name="connsiteY78" fmla="*/ 3307080 h 3540760"/>
                  <a:gd name="connsiteX79" fmla="*/ 1640840 w 3256280"/>
                  <a:gd name="connsiteY79" fmla="*/ 3261360 h 3540760"/>
                  <a:gd name="connsiteX80" fmla="*/ 1661160 w 3256280"/>
                  <a:gd name="connsiteY80" fmla="*/ 3235960 h 3540760"/>
                  <a:gd name="connsiteX81" fmla="*/ 1661160 w 3256280"/>
                  <a:gd name="connsiteY81" fmla="*/ 3180080 h 3540760"/>
                  <a:gd name="connsiteX82" fmla="*/ 1630680 w 3256280"/>
                  <a:gd name="connsiteY82" fmla="*/ 3134360 h 3540760"/>
                  <a:gd name="connsiteX83" fmla="*/ 1630680 w 3256280"/>
                  <a:gd name="connsiteY83" fmla="*/ 3093720 h 3540760"/>
                  <a:gd name="connsiteX84" fmla="*/ 1691640 w 3256280"/>
                  <a:gd name="connsiteY84" fmla="*/ 3027680 h 3540760"/>
                  <a:gd name="connsiteX85" fmla="*/ 1722120 w 3256280"/>
                  <a:gd name="connsiteY85" fmla="*/ 3002280 h 3540760"/>
                  <a:gd name="connsiteX86" fmla="*/ 1772920 w 3256280"/>
                  <a:gd name="connsiteY86" fmla="*/ 3022600 h 3540760"/>
                  <a:gd name="connsiteX87" fmla="*/ 1818640 w 3256280"/>
                  <a:gd name="connsiteY87" fmla="*/ 3042920 h 3540760"/>
                  <a:gd name="connsiteX88" fmla="*/ 1823720 w 3256280"/>
                  <a:gd name="connsiteY88" fmla="*/ 3017520 h 3540760"/>
                  <a:gd name="connsiteX89" fmla="*/ 1783080 w 3256280"/>
                  <a:gd name="connsiteY89" fmla="*/ 2981960 h 3540760"/>
                  <a:gd name="connsiteX90" fmla="*/ 1767840 w 3256280"/>
                  <a:gd name="connsiteY90" fmla="*/ 2931160 h 3540760"/>
                  <a:gd name="connsiteX91" fmla="*/ 1767840 w 3256280"/>
                  <a:gd name="connsiteY91" fmla="*/ 2880360 h 3540760"/>
                  <a:gd name="connsiteX92" fmla="*/ 1717040 w 3256280"/>
                  <a:gd name="connsiteY92" fmla="*/ 2880360 h 3540760"/>
                  <a:gd name="connsiteX93" fmla="*/ 1651000 w 3256280"/>
                  <a:gd name="connsiteY93" fmla="*/ 2926080 h 3540760"/>
                  <a:gd name="connsiteX94" fmla="*/ 1610360 w 3256280"/>
                  <a:gd name="connsiteY94" fmla="*/ 2921000 h 3540760"/>
                  <a:gd name="connsiteX95" fmla="*/ 1513840 w 3256280"/>
                  <a:gd name="connsiteY95" fmla="*/ 2890520 h 3540760"/>
                  <a:gd name="connsiteX96" fmla="*/ 1463040 w 3256280"/>
                  <a:gd name="connsiteY96" fmla="*/ 2839720 h 3540760"/>
                  <a:gd name="connsiteX97" fmla="*/ 1391920 w 3256280"/>
                  <a:gd name="connsiteY97" fmla="*/ 2870200 h 3540760"/>
                  <a:gd name="connsiteX98" fmla="*/ 1325880 w 3256280"/>
                  <a:gd name="connsiteY98" fmla="*/ 2854960 h 3540760"/>
                  <a:gd name="connsiteX99" fmla="*/ 1300480 w 3256280"/>
                  <a:gd name="connsiteY99" fmla="*/ 2819400 h 3540760"/>
                  <a:gd name="connsiteX100" fmla="*/ 1300480 w 3256280"/>
                  <a:gd name="connsiteY100" fmla="*/ 2753360 h 3540760"/>
                  <a:gd name="connsiteX101" fmla="*/ 1325880 w 3256280"/>
                  <a:gd name="connsiteY101" fmla="*/ 2661920 h 3540760"/>
                  <a:gd name="connsiteX102" fmla="*/ 1336040 w 3256280"/>
                  <a:gd name="connsiteY102" fmla="*/ 2616200 h 3540760"/>
                  <a:gd name="connsiteX103" fmla="*/ 1402080 w 3256280"/>
                  <a:gd name="connsiteY103" fmla="*/ 2590800 h 3540760"/>
                  <a:gd name="connsiteX104" fmla="*/ 1412240 w 3256280"/>
                  <a:gd name="connsiteY104" fmla="*/ 2555240 h 3540760"/>
                  <a:gd name="connsiteX105" fmla="*/ 1361440 w 3256280"/>
                  <a:gd name="connsiteY105" fmla="*/ 2494280 h 3540760"/>
                  <a:gd name="connsiteX106" fmla="*/ 1371600 w 3256280"/>
                  <a:gd name="connsiteY106" fmla="*/ 2458720 h 3540760"/>
                  <a:gd name="connsiteX107" fmla="*/ 1391920 w 3256280"/>
                  <a:gd name="connsiteY107" fmla="*/ 2407920 h 3540760"/>
                  <a:gd name="connsiteX108" fmla="*/ 1386840 w 3256280"/>
                  <a:gd name="connsiteY108" fmla="*/ 2260600 h 3540760"/>
                  <a:gd name="connsiteX109" fmla="*/ 1376680 w 3256280"/>
                  <a:gd name="connsiteY109" fmla="*/ 2174240 h 3540760"/>
                  <a:gd name="connsiteX110" fmla="*/ 1371600 w 3256280"/>
                  <a:gd name="connsiteY110" fmla="*/ 2143760 h 3540760"/>
                  <a:gd name="connsiteX111" fmla="*/ 1432560 w 3256280"/>
                  <a:gd name="connsiteY111" fmla="*/ 2133600 h 3540760"/>
                  <a:gd name="connsiteX112" fmla="*/ 1442720 w 3256280"/>
                  <a:gd name="connsiteY112" fmla="*/ 2087880 h 3540760"/>
                  <a:gd name="connsiteX113" fmla="*/ 1386840 w 3256280"/>
                  <a:gd name="connsiteY113" fmla="*/ 2077720 h 3540760"/>
                  <a:gd name="connsiteX114" fmla="*/ 1371600 w 3256280"/>
                  <a:gd name="connsiteY114" fmla="*/ 2006600 h 3540760"/>
                  <a:gd name="connsiteX115" fmla="*/ 1275080 w 3256280"/>
                  <a:gd name="connsiteY115" fmla="*/ 1981200 h 3540760"/>
                  <a:gd name="connsiteX116" fmla="*/ 1209040 w 3256280"/>
                  <a:gd name="connsiteY116" fmla="*/ 1945640 h 3540760"/>
                  <a:gd name="connsiteX117" fmla="*/ 1193800 w 3256280"/>
                  <a:gd name="connsiteY117" fmla="*/ 1910080 h 3540760"/>
                  <a:gd name="connsiteX118" fmla="*/ 1193800 w 3256280"/>
                  <a:gd name="connsiteY118" fmla="*/ 1844040 h 3540760"/>
                  <a:gd name="connsiteX119" fmla="*/ 1234440 w 3256280"/>
                  <a:gd name="connsiteY119" fmla="*/ 1823720 h 3540760"/>
                  <a:gd name="connsiteX120" fmla="*/ 1325880 w 3256280"/>
                  <a:gd name="connsiteY120" fmla="*/ 1793240 h 3540760"/>
                  <a:gd name="connsiteX121" fmla="*/ 1386840 w 3256280"/>
                  <a:gd name="connsiteY121" fmla="*/ 1772920 h 3540760"/>
                  <a:gd name="connsiteX122" fmla="*/ 1397000 w 3256280"/>
                  <a:gd name="connsiteY122" fmla="*/ 1727200 h 3540760"/>
                  <a:gd name="connsiteX123" fmla="*/ 1381760 w 3256280"/>
                  <a:gd name="connsiteY123" fmla="*/ 1661160 h 3540760"/>
                  <a:gd name="connsiteX124" fmla="*/ 1391920 w 3256280"/>
                  <a:gd name="connsiteY124" fmla="*/ 1620520 h 3540760"/>
                  <a:gd name="connsiteX125" fmla="*/ 1432560 w 3256280"/>
                  <a:gd name="connsiteY125" fmla="*/ 1595120 h 3540760"/>
                  <a:gd name="connsiteX126" fmla="*/ 1534160 w 3256280"/>
                  <a:gd name="connsiteY126" fmla="*/ 1574800 h 3540760"/>
                  <a:gd name="connsiteX127" fmla="*/ 1569720 w 3256280"/>
                  <a:gd name="connsiteY127" fmla="*/ 1549400 h 3540760"/>
                  <a:gd name="connsiteX128" fmla="*/ 1584960 w 3256280"/>
                  <a:gd name="connsiteY128" fmla="*/ 1478280 h 3540760"/>
                  <a:gd name="connsiteX129" fmla="*/ 1610360 w 3256280"/>
                  <a:gd name="connsiteY129" fmla="*/ 1447800 h 3540760"/>
                  <a:gd name="connsiteX130" fmla="*/ 1651000 w 3256280"/>
                  <a:gd name="connsiteY130" fmla="*/ 1422400 h 3540760"/>
                  <a:gd name="connsiteX131" fmla="*/ 1762760 w 3256280"/>
                  <a:gd name="connsiteY131" fmla="*/ 1493520 h 3540760"/>
                  <a:gd name="connsiteX132" fmla="*/ 1808480 w 3256280"/>
                  <a:gd name="connsiteY132" fmla="*/ 1513840 h 3540760"/>
                  <a:gd name="connsiteX133" fmla="*/ 1849120 w 3256280"/>
                  <a:gd name="connsiteY133" fmla="*/ 1513840 h 3540760"/>
                  <a:gd name="connsiteX134" fmla="*/ 1849120 w 3256280"/>
                  <a:gd name="connsiteY134" fmla="*/ 1483360 h 3540760"/>
                  <a:gd name="connsiteX135" fmla="*/ 1793240 w 3256280"/>
                  <a:gd name="connsiteY135" fmla="*/ 1427480 h 3540760"/>
                  <a:gd name="connsiteX136" fmla="*/ 1767840 w 3256280"/>
                  <a:gd name="connsiteY136" fmla="*/ 1381760 h 3540760"/>
                  <a:gd name="connsiteX137" fmla="*/ 1833880 w 3256280"/>
                  <a:gd name="connsiteY137" fmla="*/ 1249680 h 3540760"/>
                  <a:gd name="connsiteX138" fmla="*/ 1849120 w 3256280"/>
                  <a:gd name="connsiteY138" fmla="*/ 1203960 h 3540760"/>
                  <a:gd name="connsiteX139" fmla="*/ 1910080 w 3256280"/>
                  <a:gd name="connsiteY139" fmla="*/ 1198880 h 3540760"/>
                  <a:gd name="connsiteX140" fmla="*/ 1950720 w 3256280"/>
                  <a:gd name="connsiteY140" fmla="*/ 1209040 h 3540760"/>
                  <a:gd name="connsiteX141" fmla="*/ 1986280 w 3256280"/>
                  <a:gd name="connsiteY141" fmla="*/ 1158240 h 3540760"/>
                  <a:gd name="connsiteX142" fmla="*/ 2047240 w 3256280"/>
                  <a:gd name="connsiteY142" fmla="*/ 1163320 h 3540760"/>
                  <a:gd name="connsiteX143" fmla="*/ 2143760 w 3256280"/>
                  <a:gd name="connsiteY143" fmla="*/ 1203960 h 3540760"/>
                  <a:gd name="connsiteX144" fmla="*/ 2179320 w 3256280"/>
                  <a:gd name="connsiteY144" fmla="*/ 1219200 h 3540760"/>
                  <a:gd name="connsiteX145" fmla="*/ 2189480 w 3256280"/>
                  <a:gd name="connsiteY145" fmla="*/ 1143000 h 3540760"/>
                  <a:gd name="connsiteX146" fmla="*/ 2255520 w 3256280"/>
                  <a:gd name="connsiteY146" fmla="*/ 1071880 h 3540760"/>
                  <a:gd name="connsiteX147" fmla="*/ 2306320 w 3256280"/>
                  <a:gd name="connsiteY147" fmla="*/ 1041400 h 3540760"/>
                  <a:gd name="connsiteX148" fmla="*/ 2372360 w 3256280"/>
                  <a:gd name="connsiteY148" fmla="*/ 1061720 h 3540760"/>
                  <a:gd name="connsiteX149" fmla="*/ 2407920 w 3256280"/>
                  <a:gd name="connsiteY149" fmla="*/ 1122680 h 3540760"/>
                  <a:gd name="connsiteX150" fmla="*/ 2494280 w 3256280"/>
                  <a:gd name="connsiteY150" fmla="*/ 1158240 h 3540760"/>
                  <a:gd name="connsiteX151" fmla="*/ 2524760 w 3256280"/>
                  <a:gd name="connsiteY151" fmla="*/ 1183640 h 3540760"/>
                  <a:gd name="connsiteX152" fmla="*/ 2519680 w 3256280"/>
                  <a:gd name="connsiteY152" fmla="*/ 1244600 h 3540760"/>
                  <a:gd name="connsiteX153" fmla="*/ 2672080 w 3256280"/>
                  <a:gd name="connsiteY153" fmla="*/ 1229360 h 3540760"/>
                  <a:gd name="connsiteX154" fmla="*/ 2717800 w 3256280"/>
                  <a:gd name="connsiteY154" fmla="*/ 1214120 h 3540760"/>
                  <a:gd name="connsiteX155" fmla="*/ 2763520 w 3256280"/>
                  <a:gd name="connsiteY155" fmla="*/ 1173480 h 3540760"/>
                  <a:gd name="connsiteX156" fmla="*/ 2743200 w 3256280"/>
                  <a:gd name="connsiteY156" fmla="*/ 1132840 h 3540760"/>
                  <a:gd name="connsiteX157" fmla="*/ 2692400 w 3256280"/>
                  <a:gd name="connsiteY157" fmla="*/ 1071880 h 3540760"/>
                  <a:gd name="connsiteX158" fmla="*/ 2717800 w 3256280"/>
                  <a:gd name="connsiteY158" fmla="*/ 1005840 h 3540760"/>
                  <a:gd name="connsiteX159" fmla="*/ 2768600 w 3256280"/>
                  <a:gd name="connsiteY159" fmla="*/ 883920 h 3540760"/>
                  <a:gd name="connsiteX160" fmla="*/ 2794000 w 3256280"/>
                  <a:gd name="connsiteY160" fmla="*/ 833120 h 3540760"/>
                  <a:gd name="connsiteX161" fmla="*/ 2860040 w 3256280"/>
                  <a:gd name="connsiteY161" fmla="*/ 777240 h 3540760"/>
                  <a:gd name="connsiteX162" fmla="*/ 2971800 w 3256280"/>
                  <a:gd name="connsiteY162" fmla="*/ 731520 h 3540760"/>
                  <a:gd name="connsiteX163" fmla="*/ 3053080 w 3256280"/>
                  <a:gd name="connsiteY163" fmla="*/ 665480 h 3540760"/>
                  <a:gd name="connsiteX164" fmla="*/ 3098800 w 3256280"/>
                  <a:gd name="connsiteY164" fmla="*/ 640080 h 3540760"/>
                  <a:gd name="connsiteX165" fmla="*/ 3129280 w 3256280"/>
                  <a:gd name="connsiteY165" fmla="*/ 584200 h 3540760"/>
                  <a:gd name="connsiteX166" fmla="*/ 3159760 w 3256280"/>
                  <a:gd name="connsiteY166" fmla="*/ 563880 h 3540760"/>
                  <a:gd name="connsiteX167" fmla="*/ 3215640 w 3256280"/>
                  <a:gd name="connsiteY167" fmla="*/ 563880 h 3540760"/>
                  <a:gd name="connsiteX168" fmla="*/ 3256280 w 3256280"/>
                  <a:gd name="connsiteY168" fmla="*/ 553720 h 3540760"/>
                  <a:gd name="connsiteX169" fmla="*/ 3230880 w 3256280"/>
                  <a:gd name="connsiteY169" fmla="*/ 518160 h 3540760"/>
                  <a:gd name="connsiteX170" fmla="*/ 3124200 w 3256280"/>
                  <a:gd name="connsiteY170" fmla="*/ 538480 h 3540760"/>
                  <a:gd name="connsiteX171" fmla="*/ 3042920 w 3256280"/>
                  <a:gd name="connsiteY171" fmla="*/ 502920 h 3540760"/>
                  <a:gd name="connsiteX172" fmla="*/ 2971800 w 3256280"/>
                  <a:gd name="connsiteY172" fmla="*/ 482600 h 3540760"/>
                  <a:gd name="connsiteX173" fmla="*/ 2915920 w 3256280"/>
                  <a:gd name="connsiteY173" fmla="*/ 441960 h 3540760"/>
                  <a:gd name="connsiteX174" fmla="*/ 2870200 w 3256280"/>
                  <a:gd name="connsiteY174" fmla="*/ 436880 h 3540760"/>
                  <a:gd name="connsiteX175" fmla="*/ 2799080 w 3256280"/>
                  <a:gd name="connsiteY175" fmla="*/ 467360 h 3540760"/>
                  <a:gd name="connsiteX176" fmla="*/ 2727960 w 3256280"/>
                  <a:gd name="connsiteY176" fmla="*/ 472440 h 3540760"/>
                  <a:gd name="connsiteX177" fmla="*/ 2677160 w 3256280"/>
                  <a:gd name="connsiteY177" fmla="*/ 411480 h 3540760"/>
                  <a:gd name="connsiteX178" fmla="*/ 2661920 w 3256280"/>
                  <a:gd name="connsiteY178" fmla="*/ 330200 h 3540760"/>
                  <a:gd name="connsiteX179" fmla="*/ 2651760 w 3256280"/>
                  <a:gd name="connsiteY179" fmla="*/ 314960 h 3540760"/>
                  <a:gd name="connsiteX180" fmla="*/ 2606040 w 3256280"/>
                  <a:gd name="connsiteY180" fmla="*/ 314960 h 3540760"/>
                  <a:gd name="connsiteX181" fmla="*/ 2529840 w 3256280"/>
                  <a:gd name="connsiteY181" fmla="*/ 345440 h 3540760"/>
                  <a:gd name="connsiteX182" fmla="*/ 2463800 w 3256280"/>
                  <a:gd name="connsiteY182" fmla="*/ 365760 h 3540760"/>
                  <a:gd name="connsiteX183" fmla="*/ 2423160 w 3256280"/>
                  <a:gd name="connsiteY183" fmla="*/ 360680 h 3540760"/>
                  <a:gd name="connsiteX184" fmla="*/ 2357120 w 3256280"/>
                  <a:gd name="connsiteY184" fmla="*/ 289560 h 3540760"/>
                  <a:gd name="connsiteX185" fmla="*/ 2357120 w 3256280"/>
                  <a:gd name="connsiteY185" fmla="*/ 238760 h 3540760"/>
                  <a:gd name="connsiteX186" fmla="*/ 2367280 w 3256280"/>
                  <a:gd name="connsiteY186" fmla="*/ 208280 h 3540760"/>
                  <a:gd name="connsiteX187" fmla="*/ 2418080 w 3256280"/>
                  <a:gd name="connsiteY187" fmla="*/ 167640 h 3540760"/>
                  <a:gd name="connsiteX188" fmla="*/ 2458720 w 3256280"/>
                  <a:gd name="connsiteY188" fmla="*/ 147320 h 3540760"/>
                  <a:gd name="connsiteX189" fmla="*/ 2479040 w 3256280"/>
                  <a:gd name="connsiteY189" fmla="*/ 106680 h 3540760"/>
                  <a:gd name="connsiteX190" fmla="*/ 2433320 w 3256280"/>
                  <a:gd name="connsiteY190" fmla="*/ 86360 h 3540760"/>
                  <a:gd name="connsiteX191" fmla="*/ 2346960 w 3256280"/>
                  <a:gd name="connsiteY191" fmla="*/ 106680 h 3540760"/>
                  <a:gd name="connsiteX192" fmla="*/ 2291080 w 3256280"/>
                  <a:gd name="connsiteY192" fmla="*/ 86360 h 3540760"/>
                  <a:gd name="connsiteX193" fmla="*/ 2230120 w 3256280"/>
                  <a:gd name="connsiteY193" fmla="*/ 35560 h 3540760"/>
                  <a:gd name="connsiteX194" fmla="*/ 2159000 w 3256280"/>
                  <a:gd name="connsiteY194" fmla="*/ 76200 h 3540760"/>
                  <a:gd name="connsiteX195" fmla="*/ 2103120 w 3256280"/>
                  <a:gd name="connsiteY195" fmla="*/ 86360 h 3540760"/>
                  <a:gd name="connsiteX196" fmla="*/ 2042160 w 3256280"/>
                  <a:gd name="connsiteY196" fmla="*/ 81280 h 3540760"/>
                  <a:gd name="connsiteX197" fmla="*/ 1986280 w 3256280"/>
                  <a:gd name="connsiteY197" fmla="*/ 111760 h 3540760"/>
                  <a:gd name="connsiteX198" fmla="*/ 1925320 w 3256280"/>
                  <a:gd name="connsiteY198" fmla="*/ 157480 h 3540760"/>
                  <a:gd name="connsiteX199" fmla="*/ 1844040 w 3256280"/>
                  <a:gd name="connsiteY199" fmla="*/ 172720 h 3540760"/>
                  <a:gd name="connsiteX200" fmla="*/ 1803400 w 3256280"/>
                  <a:gd name="connsiteY200" fmla="*/ 142240 h 3540760"/>
                  <a:gd name="connsiteX201" fmla="*/ 1803400 w 3256280"/>
                  <a:gd name="connsiteY201" fmla="*/ 76200 h 3540760"/>
                  <a:gd name="connsiteX202" fmla="*/ 1778000 w 3256280"/>
                  <a:gd name="connsiteY202" fmla="*/ 35560 h 3540760"/>
                  <a:gd name="connsiteX203" fmla="*/ 1732280 w 3256280"/>
                  <a:gd name="connsiteY203" fmla="*/ 0 h 3540760"/>
                  <a:gd name="connsiteX204" fmla="*/ 1691640 w 3256280"/>
                  <a:gd name="connsiteY204" fmla="*/ 0 h 3540760"/>
                  <a:gd name="connsiteX205" fmla="*/ 1590040 w 3256280"/>
                  <a:gd name="connsiteY205" fmla="*/ 35560 h 3540760"/>
                  <a:gd name="connsiteX206" fmla="*/ 1569720 w 3256280"/>
                  <a:gd name="connsiteY206" fmla="*/ 66040 h 3540760"/>
                  <a:gd name="connsiteX207" fmla="*/ 1600200 w 3256280"/>
                  <a:gd name="connsiteY207" fmla="*/ 167640 h 3540760"/>
                  <a:gd name="connsiteX208" fmla="*/ 1579880 w 3256280"/>
                  <a:gd name="connsiteY208" fmla="*/ 238760 h 3540760"/>
                  <a:gd name="connsiteX209" fmla="*/ 1513840 w 3256280"/>
                  <a:gd name="connsiteY209" fmla="*/ 284480 h 3540760"/>
                  <a:gd name="connsiteX210" fmla="*/ 1437640 w 3256280"/>
                  <a:gd name="connsiteY210" fmla="*/ 289560 h 3540760"/>
                  <a:gd name="connsiteX211" fmla="*/ 1336040 w 3256280"/>
                  <a:gd name="connsiteY211" fmla="*/ 274320 h 3540760"/>
                  <a:gd name="connsiteX212" fmla="*/ 1295400 w 3256280"/>
                  <a:gd name="connsiteY212" fmla="*/ 243840 h 3540760"/>
                  <a:gd name="connsiteX213" fmla="*/ 1280160 w 3256280"/>
                  <a:gd name="connsiteY213" fmla="*/ 187960 h 3540760"/>
                  <a:gd name="connsiteX214" fmla="*/ 1259840 w 3256280"/>
                  <a:gd name="connsiteY214" fmla="*/ 157480 h 3540760"/>
                  <a:gd name="connsiteX215" fmla="*/ 1198880 w 3256280"/>
                  <a:gd name="connsiteY215" fmla="*/ 167640 h 3540760"/>
                  <a:gd name="connsiteX0" fmla="*/ 1198880 w 3256280"/>
                  <a:gd name="connsiteY0" fmla="*/ 167640 h 3540760"/>
                  <a:gd name="connsiteX1" fmla="*/ 1066800 w 3256280"/>
                  <a:gd name="connsiteY1" fmla="*/ 203200 h 3540760"/>
                  <a:gd name="connsiteX2" fmla="*/ 965200 w 3256280"/>
                  <a:gd name="connsiteY2" fmla="*/ 223520 h 3540760"/>
                  <a:gd name="connsiteX3" fmla="*/ 838200 w 3256280"/>
                  <a:gd name="connsiteY3" fmla="*/ 248920 h 3540760"/>
                  <a:gd name="connsiteX4" fmla="*/ 807720 w 3256280"/>
                  <a:gd name="connsiteY4" fmla="*/ 254000 h 3540760"/>
                  <a:gd name="connsiteX5" fmla="*/ 772160 w 3256280"/>
                  <a:gd name="connsiteY5" fmla="*/ 314960 h 3540760"/>
                  <a:gd name="connsiteX6" fmla="*/ 721360 w 3256280"/>
                  <a:gd name="connsiteY6" fmla="*/ 406400 h 3540760"/>
                  <a:gd name="connsiteX7" fmla="*/ 680720 w 3256280"/>
                  <a:gd name="connsiteY7" fmla="*/ 518160 h 3540760"/>
                  <a:gd name="connsiteX8" fmla="*/ 655320 w 3256280"/>
                  <a:gd name="connsiteY8" fmla="*/ 558800 h 3540760"/>
                  <a:gd name="connsiteX9" fmla="*/ 629920 w 3256280"/>
                  <a:gd name="connsiteY9" fmla="*/ 604520 h 3540760"/>
                  <a:gd name="connsiteX10" fmla="*/ 589280 w 3256280"/>
                  <a:gd name="connsiteY10" fmla="*/ 635000 h 3540760"/>
                  <a:gd name="connsiteX11" fmla="*/ 558800 w 3256280"/>
                  <a:gd name="connsiteY11" fmla="*/ 635000 h 3540760"/>
                  <a:gd name="connsiteX12" fmla="*/ 502920 w 3256280"/>
                  <a:gd name="connsiteY12" fmla="*/ 645160 h 3540760"/>
                  <a:gd name="connsiteX13" fmla="*/ 477520 w 3256280"/>
                  <a:gd name="connsiteY13" fmla="*/ 701040 h 3540760"/>
                  <a:gd name="connsiteX14" fmla="*/ 436880 w 3256280"/>
                  <a:gd name="connsiteY14" fmla="*/ 721360 h 3540760"/>
                  <a:gd name="connsiteX15" fmla="*/ 375920 w 3256280"/>
                  <a:gd name="connsiteY15" fmla="*/ 756920 h 3540760"/>
                  <a:gd name="connsiteX16" fmla="*/ 365760 w 3256280"/>
                  <a:gd name="connsiteY16" fmla="*/ 797560 h 3540760"/>
                  <a:gd name="connsiteX17" fmla="*/ 360680 w 3256280"/>
                  <a:gd name="connsiteY17" fmla="*/ 873760 h 3540760"/>
                  <a:gd name="connsiteX18" fmla="*/ 330200 w 3256280"/>
                  <a:gd name="connsiteY18" fmla="*/ 904240 h 3540760"/>
                  <a:gd name="connsiteX19" fmla="*/ 269240 w 3256280"/>
                  <a:gd name="connsiteY19" fmla="*/ 919480 h 3540760"/>
                  <a:gd name="connsiteX20" fmla="*/ 187960 w 3256280"/>
                  <a:gd name="connsiteY20" fmla="*/ 955040 h 3540760"/>
                  <a:gd name="connsiteX21" fmla="*/ 127000 w 3256280"/>
                  <a:gd name="connsiteY21" fmla="*/ 965200 h 3540760"/>
                  <a:gd name="connsiteX22" fmla="*/ 96520 w 3256280"/>
                  <a:gd name="connsiteY22" fmla="*/ 970280 h 3540760"/>
                  <a:gd name="connsiteX23" fmla="*/ 86360 w 3256280"/>
                  <a:gd name="connsiteY23" fmla="*/ 1016000 h 3540760"/>
                  <a:gd name="connsiteX24" fmla="*/ 182880 w 3256280"/>
                  <a:gd name="connsiteY24" fmla="*/ 1137920 h 3540760"/>
                  <a:gd name="connsiteX25" fmla="*/ 233680 w 3256280"/>
                  <a:gd name="connsiteY25" fmla="*/ 1244600 h 3540760"/>
                  <a:gd name="connsiteX26" fmla="*/ 243840 w 3256280"/>
                  <a:gd name="connsiteY26" fmla="*/ 1315720 h 3540760"/>
                  <a:gd name="connsiteX27" fmla="*/ 187960 w 3256280"/>
                  <a:gd name="connsiteY27" fmla="*/ 1457960 h 3540760"/>
                  <a:gd name="connsiteX28" fmla="*/ 157480 w 3256280"/>
                  <a:gd name="connsiteY28" fmla="*/ 1529080 h 3540760"/>
                  <a:gd name="connsiteX29" fmla="*/ 91440 w 3256280"/>
                  <a:gd name="connsiteY29" fmla="*/ 1574800 h 3540760"/>
                  <a:gd name="connsiteX30" fmla="*/ 81280 w 3256280"/>
                  <a:gd name="connsiteY30" fmla="*/ 1625600 h 3540760"/>
                  <a:gd name="connsiteX31" fmla="*/ 71120 w 3256280"/>
                  <a:gd name="connsiteY31" fmla="*/ 1676400 h 3540760"/>
                  <a:gd name="connsiteX32" fmla="*/ 5080 w 3256280"/>
                  <a:gd name="connsiteY32" fmla="*/ 1732280 h 3540760"/>
                  <a:gd name="connsiteX33" fmla="*/ 0 w 3256280"/>
                  <a:gd name="connsiteY33" fmla="*/ 1767840 h 3540760"/>
                  <a:gd name="connsiteX34" fmla="*/ 66040 w 3256280"/>
                  <a:gd name="connsiteY34" fmla="*/ 1788160 h 3540760"/>
                  <a:gd name="connsiteX35" fmla="*/ 91440 w 3256280"/>
                  <a:gd name="connsiteY35" fmla="*/ 1823720 h 3540760"/>
                  <a:gd name="connsiteX36" fmla="*/ 96520 w 3256280"/>
                  <a:gd name="connsiteY36" fmla="*/ 1874520 h 3540760"/>
                  <a:gd name="connsiteX37" fmla="*/ 187960 w 3256280"/>
                  <a:gd name="connsiteY37" fmla="*/ 1899920 h 3540760"/>
                  <a:gd name="connsiteX38" fmla="*/ 213360 w 3256280"/>
                  <a:gd name="connsiteY38" fmla="*/ 1960880 h 3540760"/>
                  <a:gd name="connsiteX39" fmla="*/ 274320 w 3256280"/>
                  <a:gd name="connsiteY39" fmla="*/ 1986280 h 3540760"/>
                  <a:gd name="connsiteX40" fmla="*/ 289560 w 3256280"/>
                  <a:gd name="connsiteY40" fmla="*/ 2047240 h 3540760"/>
                  <a:gd name="connsiteX41" fmla="*/ 259080 w 3256280"/>
                  <a:gd name="connsiteY41" fmla="*/ 2108200 h 3540760"/>
                  <a:gd name="connsiteX42" fmla="*/ 279400 w 3256280"/>
                  <a:gd name="connsiteY42" fmla="*/ 2153920 h 3540760"/>
                  <a:gd name="connsiteX43" fmla="*/ 330200 w 3256280"/>
                  <a:gd name="connsiteY43" fmla="*/ 2189480 h 3540760"/>
                  <a:gd name="connsiteX44" fmla="*/ 325120 w 3256280"/>
                  <a:gd name="connsiteY44" fmla="*/ 2270760 h 3540760"/>
                  <a:gd name="connsiteX45" fmla="*/ 386080 w 3256280"/>
                  <a:gd name="connsiteY45" fmla="*/ 2301240 h 3540760"/>
                  <a:gd name="connsiteX46" fmla="*/ 401320 w 3256280"/>
                  <a:gd name="connsiteY46" fmla="*/ 2209800 h 3540760"/>
                  <a:gd name="connsiteX47" fmla="*/ 477520 w 3256280"/>
                  <a:gd name="connsiteY47" fmla="*/ 2209800 h 3540760"/>
                  <a:gd name="connsiteX48" fmla="*/ 528320 w 3256280"/>
                  <a:gd name="connsiteY48" fmla="*/ 2235200 h 3540760"/>
                  <a:gd name="connsiteX49" fmla="*/ 538480 w 3256280"/>
                  <a:gd name="connsiteY49" fmla="*/ 2275840 h 3540760"/>
                  <a:gd name="connsiteX50" fmla="*/ 579120 w 3256280"/>
                  <a:gd name="connsiteY50" fmla="*/ 2306320 h 3540760"/>
                  <a:gd name="connsiteX51" fmla="*/ 574040 w 3256280"/>
                  <a:gd name="connsiteY51" fmla="*/ 2341880 h 3540760"/>
                  <a:gd name="connsiteX52" fmla="*/ 533400 w 3256280"/>
                  <a:gd name="connsiteY52" fmla="*/ 2377440 h 3540760"/>
                  <a:gd name="connsiteX53" fmla="*/ 614680 w 3256280"/>
                  <a:gd name="connsiteY53" fmla="*/ 2377440 h 3540760"/>
                  <a:gd name="connsiteX54" fmla="*/ 645160 w 3256280"/>
                  <a:gd name="connsiteY54" fmla="*/ 2402840 h 3540760"/>
                  <a:gd name="connsiteX55" fmla="*/ 640080 w 3256280"/>
                  <a:gd name="connsiteY55" fmla="*/ 2468880 h 3540760"/>
                  <a:gd name="connsiteX56" fmla="*/ 594360 w 3256280"/>
                  <a:gd name="connsiteY56" fmla="*/ 2595880 h 3540760"/>
                  <a:gd name="connsiteX57" fmla="*/ 579120 w 3256280"/>
                  <a:gd name="connsiteY57" fmla="*/ 2661920 h 3540760"/>
                  <a:gd name="connsiteX58" fmla="*/ 579120 w 3256280"/>
                  <a:gd name="connsiteY58" fmla="*/ 2722880 h 3540760"/>
                  <a:gd name="connsiteX59" fmla="*/ 584200 w 3256280"/>
                  <a:gd name="connsiteY59" fmla="*/ 2778760 h 3540760"/>
                  <a:gd name="connsiteX60" fmla="*/ 568960 w 3256280"/>
                  <a:gd name="connsiteY60" fmla="*/ 2824480 h 3540760"/>
                  <a:gd name="connsiteX61" fmla="*/ 584200 w 3256280"/>
                  <a:gd name="connsiteY61" fmla="*/ 2880360 h 3540760"/>
                  <a:gd name="connsiteX62" fmla="*/ 736600 w 3256280"/>
                  <a:gd name="connsiteY62" fmla="*/ 3017520 h 3540760"/>
                  <a:gd name="connsiteX63" fmla="*/ 792480 w 3256280"/>
                  <a:gd name="connsiteY63" fmla="*/ 3053080 h 3540760"/>
                  <a:gd name="connsiteX64" fmla="*/ 767080 w 3256280"/>
                  <a:gd name="connsiteY64" fmla="*/ 3164840 h 3540760"/>
                  <a:gd name="connsiteX65" fmla="*/ 812800 w 3256280"/>
                  <a:gd name="connsiteY65" fmla="*/ 3291840 h 3540760"/>
                  <a:gd name="connsiteX66" fmla="*/ 878840 w 3256280"/>
                  <a:gd name="connsiteY66" fmla="*/ 3403600 h 3540760"/>
                  <a:gd name="connsiteX67" fmla="*/ 939800 w 3256280"/>
                  <a:gd name="connsiteY67" fmla="*/ 3423920 h 3540760"/>
                  <a:gd name="connsiteX68" fmla="*/ 1031240 w 3256280"/>
                  <a:gd name="connsiteY68" fmla="*/ 3500120 h 3540760"/>
                  <a:gd name="connsiteX69" fmla="*/ 1112520 w 3256280"/>
                  <a:gd name="connsiteY69" fmla="*/ 3535680 h 3540760"/>
                  <a:gd name="connsiteX70" fmla="*/ 1168400 w 3256280"/>
                  <a:gd name="connsiteY70" fmla="*/ 3540760 h 3540760"/>
                  <a:gd name="connsiteX71" fmla="*/ 1295400 w 3256280"/>
                  <a:gd name="connsiteY71" fmla="*/ 3479800 h 3540760"/>
                  <a:gd name="connsiteX72" fmla="*/ 1346200 w 3256280"/>
                  <a:gd name="connsiteY72" fmla="*/ 3474720 h 3540760"/>
                  <a:gd name="connsiteX73" fmla="*/ 1397000 w 3256280"/>
                  <a:gd name="connsiteY73" fmla="*/ 3505200 h 3540760"/>
                  <a:gd name="connsiteX74" fmla="*/ 1417320 w 3256280"/>
                  <a:gd name="connsiteY74" fmla="*/ 3489960 h 3540760"/>
                  <a:gd name="connsiteX75" fmla="*/ 1468120 w 3256280"/>
                  <a:gd name="connsiteY75" fmla="*/ 3459480 h 3540760"/>
                  <a:gd name="connsiteX76" fmla="*/ 1544320 w 3256280"/>
                  <a:gd name="connsiteY76" fmla="*/ 3449320 h 3540760"/>
                  <a:gd name="connsiteX77" fmla="*/ 1579880 w 3256280"/>
                  <a:gd name="connsiteY77" fmla="*/ 3388360 h 3540760"/>
                  <a:gd name="connsiteX78" fmla="*/ 1605280 w 3256280"/>
                  <a:gd name="connsiteY78" fmla="*/ 3307080 h 3540760"/>
                  <a:gd name="connsiteX79" fmla="*/ 1640840 w 3256280"/>
                  <a:gd name="connsiteY79" fmla="*/ 3261360 h 3540760"/>
                  <a:gd name="connsiteX80" fmla="*/ 1661160 w 3256280"/>
                  <a:gd name="connsiteY80" fmla="*/ 3235960 h 3540760"/>
                  <a:gd name="connsiteX81" fmla="*/ 1661160 w 3256280"/>
                  <a:gd name="connsiteY81" fmla="*/ 3180080 h 3540760"/>
                  <a:gd name="connsiteX82" fmla="*/ 1630680 w 3256280"/>
                  <a:gd name="connsiteY82" fmla="*/ 3134360 h 3540760"/>
                  <a:gd name="connsiteX83" fmla="*/ 1630680 w 3256280"/>
                  <a:gd name="connsiteY83" fmla="*/ 3093720 h 3540760"/>
                  <a:gd name="connsiteX84" fmla="*/ 1691640 w 3256280"/>
                  <a:gd name="connsiteY84" fmla="*/ 3027680 h 3540760"/>
                  <a:gd name="connsiteX85" fmla="*/ 1722120 w 3256280"/>
                  <a:gd name="connsiteY85" fmla="*/ 3002280 h 3540760"/>
                  <a:gd name="connsiteX86" fmla="*/ 1772920 w 3256280"/>
                  <a:gd name="connsiteY86" fmla="*/ 3022600 h 3540760"/>
                  <a:gd name="connsiteX87" fmla="*/ 1818640 w 3256280"/>
                  <a:gd name="connsiteY87" fmla="*/ 3042920 h 3540760"/>
                  <a:gd name="connsiteX88" fmla="*/ 1823720 w 3256280"/>
                  <a:gd name="connsiteY88" fmla="*/ 3017520 h 3540760"/>
                  <a:gd name="connsiteX89" fmla="*/ 1783080 w 3256280"/>
                  <a:gd name="connsiteY89" fmla="*/ 2981960 h 3540760"/>
                  <a:gd name="connsiteX90" fmla="*/ 1767840 w 3256280"/>
                  <a:gd name="connsiteY90" fmla="*/ 2931160 h 3540760"/>
                  <a:gd name="connsiteX91" fmla="*/ 1767840 w 3256280"/>
                  <a:gd name="connsiteY91" fmla="*/ 2880360 h 3540760"/>
                  <a:gd name="connsiteX92" fmla="*/ 1717040 w 3256280"/>
                  <a:gd name="connsiteY92" fmla="*/ 2880360 h 3540760"/>
                  <a:gd name="connsiteX93" fmla="*/ 1651000 w 3256280"/>
                  <a:gd name="connsiteY93" fmla="*/ 2926080 h 3540760"/>
                  <a:gd name="connsiteX94" fmla="*/ 1610360 w 3256280"/>
                  <a:gd name="connsiteY94" fmla="*/ 2921000 h 3540760"/>
                  <a:gd name="connsiteX95" fmla="*/ 1513840 w 3256280"/>
                  <a:gd name="connsiteY95" fmla="*/ 2890520 h 3540760"/>
                  <a:gd name="connsiteX96" fmla="*/ 1463040 w 3256280"/>
                  <a:gd name="connsiteY96" fmla="*/ 2839720 h 3540760"/>
                  <a:gd name="connsiteX97" fmla="*/ 1391920 w 3256280"/>
                  <a:gd name="connsiteY97" fmla="*/ 2870200 h 3540760"/>
                  <a:gd name="connsiteX98" fmla="*/ 1325880 w 3256280"/>
                  <a:gd name="connsiteY98" fmla="*/ 2854960 h 3540760"/>
                  <a:gd name="connsiteX99" fmla="*/ 1300480 w 3256280"/>
                  <a:gd name="connsiteY99" fmla="*/ 2819400 h 3540760"/>
                  <a:gd name="connsiteX100" fmla="*/ 1300480 w 3256280"/>
                  <a:gd name="connsiteY100" fmla="*/ 2753360 h 3540760"/>
                  <a:gd name="connsiteX101" fmla="*/ 1325880 w 3256280"/>
                  <a:gd name="connsiteY101" fmla="*/ 2661920 h 3540760"/>
                  <a:gd name="connsiteX102" fmla="*/ 1336040 w 3256280"/>
                  <a:gd name="connsiteY102" fmla="*/ 2616200 h 3540760"/>
                  <a:gd name="connsiteX103" fmla="*/ 1402080 w 3256280"/>
                  <a:gd name="connsiteY103" fmla="*/ 2590800 h 3540760"/>
                  <a:gd name="connsiteX104" fmla="*/ 1412240 w 3256280"/>
                  <a:gd name="connsiteY104" fmla="*/ 2555240 h 3540760"/>
                  <a:gd name="connsiteX105" fmla="*/ 1361440 w 3256280"/>
                  <a:gd name="connsiteY105" fmla="*/ 2494280 h 3540760"/>
                  <a:gd name="connsiteX106" fmla="*/ 1371600 w 3256280"/>
                  <a:gd name="connsiteY106" fmla="*/ 2458720 h 3540760"/>
                  <a:gd name="connsiteX107" fmla="*/ 1391920 w 3256280"/>
                  <a:gd name="connsiteY107" fmla="*/ 2407920 h 3540760"/>
                  <a:gd name="connsiteX108" fmla="*/ 1386840 w 3256280"/>
                  <a:gd name="connsiteY108" fmla="*/ 2260600 h 3540760"/>
                  <a:gd name="connsiteX109" fmla="*/ 1376680 w 3256280"/>
                  <a:gd name="connsiteY109" fmla="*/ 2174240 h 3540760"/>
                  <a:gd name="connsiteX110" fmla="*/ 1371600 w 3256280"/>
                  <a:gd name="connsiteY110" fmla="*/ 2143760 h 3540760"/>
                  <a:gd name="connsiteX111" fmla="*/ 1432560 w 3256280"/>
                  <a:gd name="connsiteY111" fmla="*/ 2133600 h 3540760"/>
                  <a:gd name="connsiteX112" fmla="*/ 1442720 w 3256280"/>
                  <a:gd name="connsiteY112" fmla="*/ 2087880 h 3540760"/>
                  <a:gd name="connsiteX113" fmla="*/ 1386840 w 3256280"/>
                  <a:gd name="connsiteY113" fmla="*/ 2077720 h 3540760"/>
                  <a:gd name="connsiteX114" fmla="*/ 1371600 w 3256280"/>
                  <a:gd name="connsiteY114" fmla="*/ 2006600 h 3540760"/>
                  <a:gd name="connsiteX115" fmla="*/ 1275080 w 3256280"/>
                  <a:gd name="connsiteY115" fmla="*/ 1981200 h 3540760"/>
                  <a:gd name="connsiteX116" fmla="*/ 1209040 w 3256280"/>
                  <a:gd name="connsiteY116" fmla="*/ 1945640 h 3540760"/>
                  <a:gd name="connsiteX117" fmla="*/ 1193800 w 3256280"/>
                  <a:gd name="connsiteY117" fmla="*/ 1910080 h 3540760"/>
                  <a:gd name="connsiteX118" fmla="*/ 1193800 w 3256280"/>
                  <a:gd name="connsiteY118" fmla="*/ 1844040 h 3540760"/>
                  <a:gd name="connsiteX119" fmla="*/ 1234440 w 3256280"/>
                  <a:gd name="connsiteY119" fmla="*/ 1823720 h 3540760"/>
                  <a:gd name="connsiteX120" fmla="*/ 1325880 w 3256280"/>
                  <a:gd name="connsiteY120" fmla="*/ 1793240 h 3540760"/>
                  <a:gd name="connsiteX121" fmla="*/ 1386840 w 3256280"/>
                  <a:gd name="connsiteY121" fmla="*/ 1772920 h 3540760"/>
                  <a:gd name="connsiteX122" fmla="*/ 1397000 w 3256280"/>
                  <a:gd name="connsiteY122" fmla="*/ 1727200 h 3540760"/>
                  <a:gd name="connsiteX123" fmla="*/ 1381760 w 3256280"/>
                  <a:gd name="connsiteY123" fmla="*/ 1661160 h 3540760"/>
                  <a:gd name="connsiteX124" fmla="*/ 1391920 w 3256280"/>
                  <a:gd name="connsiteY124" fmla="*/ 1620520 h 3540760"/>
                  <a:gd name="connsiteX125" fmla="*/ 1432560 w 3256280"/>
                  <a:gd name="connsiteY125" fmla="*/ 1595120 h 3540760"/>
                  <a:gd name="connsiteX126" fmla="*/ 1534160 w 3256280"/>
                  <a:gd name="connsiteY126" fmla="*/ 1574800 h 3540760"/>
                  <a:gd name="connsiteX127" fmla="*/ 1569720 w 3256280"/>
                  <a:gd name="connsiteY127" fmla="*/ 1549400 h 3540760"/>
                  <a:gd name="connsiteX128" fmla="*/ 1584960 w 3256280"/>
                  <a:gd name="connsiteY128" fmla="*/ 1478280 h 3540760"/>
                  <a:gd name="connsiteX129" fmla="*/ 1610360 w 3256280"/>
                  <a:gd name="connsiteY129" fmla="*/ 1447800 h 3540760"/>
                  <a:gd name="connsiteX130" fmla="*/ 1651000 w 3256280"/>
                  <a:gd name="connsiteY130" fmla="*/ 1437640 h 3540760"/>
                  <a:gd name="connsiteX131" fmla="*/ 1762760 w 3256280"/>
                  <a:gd name="connsiteY131" fmla="*/ 1493520 h 3540760"/>
                  <a:gd name="connsiteX132" fmla="*/ 1808480 w 3256280"/>
                  <a:gd name="connsiteY132" fmla="*/ 1513840 h 3540760"/>
                  <a:gd name="connsiteX133" fmla="*/ 1849120 w 3256280"/>
                  <a:gd name="connsiteY133" fmla="*/ 1513840 h 3540760"/>
                  <a:gd name="connsiteX134" fmla="*/ 1849120 w 3256280"/>
                  <a:gd name="connsiteY134" fmla="*/ 1483360 h 3540760"/>
                  <a:gd name="connsiteX135" fmla="*/ 1793240 w 3256280"/>
                  <a:gd name="connsiteY135" fmla="*/ 1427480 h 3540760"/>
                  <a:gd name="connsiteX136" fmla="*/ 1767840 w 3256280"/>
                  <a:gd name="connsiteY136" fmla="*/ 1381760 h 3540760"/>
                  <a:gd name="connsiteX137" fmla="*/ 1833880 w 3256280"/>
                  <a:gd name="connsiteY137" fmla="*/ 1249680 h 3540760"/>
                  <a:gd name="connsiteX138" fmla="*/ 1849120 w 3256280"/>
                  <a:gd name="connsiteY138" fmla="*/ 1203960 h 3540760"/>
                  <a:gd name="connsiteX139" fmla="*/ 1910080 w 3256280"/>
                  <a:gd name="connsiteY139" fmla="*/ 1198880 h 3540760"/>
                  <a:gd name="connsiteX140" fmla="*/ 1950720 w 3256280"/>
                  <a:gd name="connsiteY140" fmla="*/ 1209040 h 3540760"/>
                  <a:gd name="connsiteX141" fmla="*/ 1986280 w 3256280"/>
                  <a:gd name="connsiteY141" fmla="*/ 1158240 h 3540760"/>
                  <a:gd name="connsiteX142" fmla="*/ 2047240 w 3256280"/>
                  <a:gd name="connsiteY142" fmla="*/ 1163320 h 3540760"/>
                  <a:gd name="connsiteX143" fmla="*/ 2143760 w 3256280"/>
                  <a:gd name="connsiteY143" fmla="*/ 1203960 h 3540760"/>
                  <a:gd name="connsiteX144" fmla="*/ 2179320 w 3256280"/>
                  <a:gd name="connsiteY144" fmla="*/ 1219200 h 3540760"/>
                  <a:gd name="connsiteX145" fmla="*/ 2189480 w 3256280"/>
                  <a:gd name="connsiteY145" fmla="*/ 1143000 h 3540760"/>
                  <a:gd name="connsiteX146" fmla="*/ 2255520 w 3256280"/>
                  <a:gd name="connsiteY146" fmla="*/ 1071880 h 3540760"/>
                  <a:gd name="connsiteX147" fmla="*/ 2306320 w 3256280"/>
                  <a:gd name="connsiteY147" fmla="*/ 1041400 h 3540760"/>
                  <a:gd name="connsiteX148" fmla="*/ 2372360 w 3256280"/>
                  <a:gd name="connsiteY148" fmla="*/ 1061720 h 3540760"/>
                  <a:gd name="connsiteX149" fmla="*/ 2407920 w 3256280"/>
                  <a:gd name="connsiteY149" fmla="*/ 1122680 h 3540760"/>
                  <a:gd name="connsiteX150" fmla="*/ 2494280 w 3256280"/>
                  <a:gd name="connsiteY150" fmla="*/ 1158240 h 3540760"/>
                  <a:gd name="connsiteX151" fmla="*/ 2524760 w 3256280"/>
                  <a:gd name="connsiteY151" fmla="*/ 1183640 h 3540760"/>
                  <a:gd name="connsiteX152" fmla="*/ 2519680 w 3256280"/>
                  <a:gd name="connsiteY152" fmla="*/ 1244600 h 3540760"/>
                  <a:gd name="connsiteX153" fmla="*/ 2672080 w 3256280"/>
                  <a:gd name="connsiteY153" fmla="*/ 1229360 h 3540760"/>
                  <a:gd name="connsiteX154" fmla="*/ 2717800 w 3256280"/>
                  <a:gd name="connsiteY154" fmla="*/ 1214120 h 3540760"/>
                  <a:gd name="connsiteX155" fmla="*/ 2763520 w 3256280"/>
                  <a:gd name="connsiteY155" fmla="*/ 1173480 h 3540760"/>
                  <a:gd name="connsiteX156" fmla="*/ 2743200 w 3256280"/>
                  <a:gd name="connsiteY156" fmla="*/ 1132840 h 3540760"/>
                  <a:gd name="connsiteX157" fmla="*/ 2692400 w 3256280"/>
                  <a:gd name="connsiteY157" fmla="*/ 1071880 h 3540760"/>
                  <a:gd name="connsiteX158" fmla="*/ 2717800 w 3256280"/>
                  <a:gd name="connsiteY158" fmla="*/ 1005840 h 3540760"/>
                  <a:gd name="connsiteX159" fmla="*/ 2768600 w 3256280"/>
                  <a:gd name="connsiteY159" fmla="*/ 883920 h 3540760"/>
                  <a:gd name="connsiteX160" fmla="*/ 2794000 w 3256280"/>
                  <a:gd name="connsiteY160" fmla="*/ 833120 h 3540760"/>
                  <a:gd name="connsiteX161" fmla="*/ 2860040 w 3256280"/>
                  <a:gd name="connsiteY161" fmla="*/ 777240 h 3540760"/>
                  <a:gd name="connsiteX162" fmla="*/ 2971800 w 3256280"/>
                  <a:gd name="connsiteY162" fmla="*/ 731520 h 3540760"/>
                  <a:gd name="connsiteX163" fmla="*/ 3053080 w 3256280"/>
                  <a:gd name="connsiteY163" fmla="*/ 665480 h 3540760"/>
                  <a:gd name="connsiteX164" fmla="*/ 3098800 w 3256280"/>
                  <a:gd name="connsiteY164" fmla="*/ 640080 h 3540760"/>
                  <a:gd name="connsiteX165" fmla="*/ 3129280 w 3256280"/>
                  <a:gd name="connsiteY165" fmla="*/ 584200 h 3540760"/>
                  <a:gd name="connsiteX166" fmla="*/ 3159760 w 3256280"/>
                  <a:gd name="connsiteY166" fmla="*/ 563880 h 3540760"/>
                  <a:gd name="connsiteX167" fmla="*/ 3215640 w 3256280"/>
                  <a:gd name="connsiteY167" fmla="*/ 563880 h 3540760"/>
                  <a:gd name="connsiteX168" fmla="*/ 3256280 w 3256280"/>
                  <a:gd name="connsiteY168" fmla="*/ 553720 h 3540760"/>
                  <a:gd name="connsiteX169" fmla="*/ 3230880 w 3256280"/>
                  <a:gd name="connsiteY169" fmla="*/ 518160 h 3540760"/>
                  <a:gd name="connsiteX170" fmla="*/ 3124200 w 3256280"/>
                  <a:gd name="connsiteY170" fmla="*/ 538480 h 3540760"/>
                  <a:gd name="connsiteX171" fmla="*/ 3042920 w 3256280"/>
                  <a:gd name="connsiteY171" fmla="*/ 502920 h 3540760"/>
                  <a:gd name="connsiteX172" fmla="*/ 2971800 w 3256280"/>
                  <a:gd name="connsiteY172" fmla="*/ 482600 h 3540760"/>
                  <a:gd name="connsiteX173" fmla="*/ 2915920 w 3256280"/>
                  <a:gd name="connsiteY173" fmla="*/ 441960 h 3540760"/>
                  <a:gd name="connsiteX174" fmla="*/ 2870200 w 3256280"/>
                  <a:gd name="connsiteY174" fmla="*/ 436880 h 3540760"/>
                  <a:gd name="connsiteX175" fmla="*/ 2799080 w 3256280"/>
                  <a:gd name="connsiteY175" fmla="*/ 467360 h 3540760"/>
                  <a:gd name="connsiteX176" fmla="*/ 2727960 w 3256280"/>
                  <a:gd name="connsiteY176" fmla="*/ 472440 h 3540760"/>
                  <a:gd name="connsiteX177" fmla="*/ 2677160 w 3256280"/>
                  <a:gd name="connsiteY177" fmla="*/ 411480 h 3540760"/>
                  <a:gd name="connsiteX178" fmla="*/ 2661920 w 3256280"/>
                  <a:gd name="connsiteY178" fmla="*/ 330200 h 3540760"/>
                  <a:gd name="connsiteX179" fmla="*/ 2651760 w 3256280"/>
                  <a:gd name="connsiteY179" fmla="*/ 314960 h 3540760"/>
                  <a:gd name="connsiteX180" fmla="*/ 2606040 w 3256280"/>
                  <a:gd name="connsiteY180" fmla="*/ 314960 h 3540760"/>
                  <a:gd name="connsiteX181" fmla="*/ 2529840 w 3256280"/>
                  <a:gd name="connsiteY181" fmla="*/ 345440 h 3540760"/>
                  <a:gd name="connsiteX182" fmla="*/ 2463800 w 3256280"/>
                  <a:gd name="connsiteY182" fmla="*/ 365760 h 3540760"/>
                  <a:gd name="connsiteX183" fmla="*/ 2423160 w 3256280"/>
                  <a:gd name="connsiteY183" fmla="*/ 360680 h 3540760"/>
                  <a:gd name="connsiteX184" fmla="*/ 2357120 w 3256280"/>
                  <a:gd name="connsiteY184" fmla="*/ 289560 h 3540760"/>
                  <a:gd name="connsiteX185" fmla="*/ 2357120 w 3256280"/>
                  <a:gd name="connsiteY185" fmla="*/ 238760 h 3540760"/>
                  <a:gd name="connsiteX186" fmla="*/ 2367280 w 3256280"/>
                  <a:gd name="connsiteY186" fmla="*/ 208280 h 3540760"/>
                  <a:gd name="connsiteX187" fmla="*/ 2418080 w 3256280"/>
                  <a:gd name="connsiteY187" fmla="*/ 167640 h 3540760"/>
                  <a:gd name="connsiteX188" fmla="*/ 2458720 w 3256280"/>
                  <a:gd name="connsiteY188" fmla="*/ 147320 h 3540760"/>
                  <a:gd name="connsiteX189" fmla="*/ 2479040 w 3256280"/>
                  <a:gd name="connsiteY189" fmla="*/ 106680 h 3540760"/>
                  <a:gd name="connsiteX190" fmla="*/ 2433320 w 3256280"/>
                  <a:gd name="connsiteY190" fmla="*/ 86360 h 3540760"/>
                  <a:gd name="connsiteX191" fmla="*/ 2346960 w 3256280"/>
                  <a:gd name="connsiteY191" fmla="*/ 106680 h 3540760"/>
                  <a:gd name="connsiteX192" fmla="*/ 2291080 w 3256280"/>
                  <a:gd name="connsiteY192" fmla="*/ 86360 h 3540760"/>
                  <a:gd name="connsiteX193" fmla="*/ 2230120 w 3256280"/>
                  <a:gd name="connsiteY193" fmla="*/ 35560 h 3540760"/>
                  <a:gd name="connsiteX194" fmla="*/ 2159000 w 3256280"/>
                  <a:gd name="connsiteY194" fmla="*/ 76200 h 3540760"/>
                  <a:gd name="connsiteX195" fmla="*/ 2103120 w 3256280"/>
                  <a:gd name="connsiteY195" fmla="*/ 86360 h 3540760"/>
                  <a:gd name="connsiteX196" fmla="*/ 2042160 w 3256280"/>
                  <a:gd name="connsiteY196" fmla="*/ 81280 h 3540760"/>
                  <a:gd name="connsiteX197" fmla="*/ 1986280 w 3256280"/>
                  <a:gd name="connsiteY197" fmla="*/ 111760 h 3540760"/>
                  <a:gd name="connsiteX198" fmla="*/ 1925320 w 3256280"/>
                  <a:gd name="connsiteY198" fmla="*/ 157480 h 3540760"/>
                  <a:gd name="connsiteX199" fmla="*/ 1844040 w 3256280"/>
                  <a:gd name="connsiteY199" fmla="*/ 172720 h 3540760"/>
                  <a:gd name="connsiteX200" fmla="*/ 1803400 w 3256280"/>
                  <a:gd name="connsiteY200" fmla="*/ 142240 h 3540760"/>
                  <a:gd name="connsiteX201" fmla="*/ 1803400 w 3256280"/>
                  <a:gd name="connsiteY201" fmla="*/ 76200 h 3540760"/>
                  <a:gd name="connsiteX202" fmla="*/ 1778000 w 3256280"/>
                  <a:gd name="connsiteY202" fmla="*/ 35560 h 3540760"/>
                  <a:gd name="connsiteX203" fmla="*/ 1732280 w 3256280"/>
                  <a:gd name="connsiteY203" fmla="*/ 0 h 3540760"/>
                  <a:gd name="connsiteX204" fmla="*/ 1691640 w 3256280"/>
                  <a:gd name="connsiteY204" fmla="*/ 0 h 3540760"/>
                  <a:gd name="connsiteX205" fmla="*/ 1590040 w 3256280"/>
                  <a:gd name="connsiteY205" fmla="*/ 35560 h 3540760"/>
                  <a:gd name="connsiteX206" fmla="*/ 1569720 w 3256280"/>
                  <a:gd name="connsiteY206" fmla="*/ 66040 h 3540760"/>
                  <a:gd name="connsiteX207" fmla="*/ 1600200 w 3256280"/>
                  <a:gd name="connsiteY207" fmla="*/ 167640 h 3540760"/>
                  <a:gd name="connsiteX208" fmla="*/ 1579880 w 3256280"/>
                  <a:gd name="connsiteY208" fmla="*/ 238760 h 3540760"/>
                  <a:gd name="connsiteX209" fmla="*/ 1513840 w 3256280"/>
                  <a:gd name="connsiteY209" fmla="*/ 284480 h 3540760"/>
                  <a:gd name="connsiteX210" fmla="*/ 1437640 w 3256280"/>
                  <a:gd name="connsiteY210" fmla="*/ 289560 h 3540760"/>
                  <a:gd name="connsiteX211" fmla="*/ 1336040 w 3256280"/>
                  <a:gd name="connsiteY211" fmla="*/ 274320 h 3540760"/>
                  <a:gd name="connsiteX212" fmla="*/ 1295400 w 3256280"/>
                  <a:gd name="connsiteY212" fmla="*/ 243840 h 3540760"/>
                  <a:gd name="connsiteX213" fmla="*/ 1280160 w 3256280"/>
                  <a:gd name="connsiteY213" fmla="*/ 187960 h 3540760"/>
                  <a:gd name="connsiteX214" fmla="*/ 1259840 w 3256280"/>
                  <a:gd name="connsiteY214" fmla="*/ 157480 h 3540760"/>
                  <a:gd name="connsiteX215" fmla="*/ 1198880 w 3256280"/>
                  <a:gd name="connsiteY215" fmla="*/ 167640 h 3540760"/>
                  <a:gd name="connsiteX0" fmla="*/ 1198880 w 3256280"/>
                  <a:gd name="connsiteY0" fmla="*/ 167640 h 3540760"/>
                  <a:gd name="connsiteX1" fmla="*/ 1066800 w 3256280"/>
                  <a:gd name="connsiteY1" fmla="*/ 203200 h 3540760"/>
                  <a:gd name="connsiteX2" fmla="*/ 965200 w 3256280"/>
                  <a:gd name="connsiteY2" fmla="*/ 223520 h 3540760"/>
                  <a:gd name="connsiteX3" fmla="*/ 838200 w 3256280"/>
                  <a:gd name="connsiteY3" fmla="*/ 248920 h 3540760"/>
                  <a:gd name="connsiteX4" fmla="*/ 807720 w 3256280"/>
                  <a:gd name="connsiteY4" fmla="*/ 254000 h 3540760"/>
                  <a:gd name="connsiteX5" fmla="*/ 772160 w 3256280"/>
                  <a:gd name="connsiteY5" fmla="*/ 314960 h 3540760"/>
                  <a:gd name="connsiteX6" fmla="*/ 721360 w 3256280"/>
                  <a:gd name="connsiteY6" fmla="*/ 406400 h 3540760"/>
                  <a:gd name="connsiteX7" fmla="*/ 680720 w 3256280"/>
                  <a:gd name="connsiteY7" fmla="*/ 518160 h 3540760"/>
                  <a:gd name="connsiteX8" fmla="*/ 655320 w 3256280"/>
                  <a:gd name="connsiteY8" fmla="*/ 558800 h 3540760"/>
                  <a:gd name="connsiteX9" fmla="*/ 629920 w 3256280"/>
                  <a:gd name="connsiteY9" fmla="*/ 604520 h 3540760"/>
                  <a:gd name="connsiteX10" fmla="*/ 589280 w 3256280"/>
                  <a:gd name="connsiteY10" fmla="*/ 635000 h 3540760"/>
                  <a:gd name="connsiteX11" fmla="*/ 558800 w 3256280"/>
                  <a:gd name="connsiteY11" fmla="*/ 635000 h 3540760"/>
                  <a:gd name="connsiteX12" fmla="*/ 502920 w 3256280"/>
                  <a:gd name="connsiteY12" fmla="*/ 645160 h 3540760"/>
                  <a:gd name="connsiteX13" fmla="*/ 477520 w 3256280"/>
                  <a:gd name="connsiteY13" fmla="*/ 701040 h 3540760"/>
                  <a:gd name="connsiteX14" fmla="*/ 436880 w 3256280"/>
                  <a:gd name="connsiteY14" fmla="*/ 721360 h 3540760"/>
                  <a:gd name="connsiteX15" fmla="*/ 375920 w 3256280"/>
                  <a:gd name="connsiteY15" fmla="*/ 756920 h 3540760"/>
                  <a:gd name="connsiteX16" fmla="*/ 365760 w 3256280"/>
                  <a:gd name="connsiteY16" fmla="*/ 797560 h 3540760"/>
                  <a:gd name="connsiteX17" fmla="*/ 360680 w 3256280"/>
                  <a:gd name="connsiteY17" fmla="*/ 873760 h 3540760"/>
                  <a:gd name="connsiteX18" fmla="*/ 330200 w 3256280"/>
                  <a:gd name="connsiteY18" fmla="*/ 904240 h 3540760"/>
                  <a:gd name="connsiteX19" fmla="*/ 269240 w 3256280"/>
                  <a:gd name="connsiteY19" fmla="*/ 919480 h 3540760"/>
                  <a:gd name="connsiteX20" fmla="*/ 187960 w 3256280"/>
                  <a:gd name="connsiteY20" fmla="*/ 955040 h 3540760"/>
                  <a:gd name="connsiteX21" fmla="*/ 127000 w 3256280"/>
                  <a:gd name="connsiteY21" fmla="*/ 965200 h 3540760"/>
                  <a:gd name="connsiteX22" fmla="*/ 96520 w 3256280"/>
                  <a:gd name="connsiteY22" fmla="*/ 970280 h 3540760"/>
                  <a:gd name="connsiteX23" fmla="*/ 86360 w 3256280"/>
                  <a:gd name="connsiteY23" fmla="*/ 1016000 h 3540760"/>
                  <a:gd name="connsiteX24" fmla="*/ 182880 w 3256280"/>
                  <a:gd name="connsiteY24" fmla="*/ 1137920 h 3540760"/>
                  <a:gd name="connsiteX25" fmla="*/ 233680 w 3256280"/>
                  <a:gd name="connsiteY25" fmla="*/ 1244600 h 3540760"/>
                  <a:gd name="connsiteX26" fmla="*/ 243840 w 3256280"/>
                  <a:gd name="connsiteY26" fmla="*/ 1315720 h 3540760"/>
                  <a:gd name="connsiteX27" fmla="*/ 187960 w 3256280"/>
                  <a:gd name="connsiteY27" fmla="*/ 1457960 h 3540760"/>
                  <a:gd name="connsiteX28" fmla="*/ 157480 w 3256280"/>
                  <a:gd name="connsiteY28" fmla="*/ 1529080 h 3540760"/>
                  <a:gd name="connsiteX29" fmla="*/ 91440 w 3256280"/>
                  <a:gd name="connsiteY29" fmla="*/ 1574800 h 3540760"/>
                  <a:gd name="connsiteX30" fmla="*/ 81280 w 3256280"/>
                  <a:gd name="connsiteY30" fmla="*/ 1625600 h 3540760"/>
                  <a:gd name="connsiteX31" fmla="*/ 71120 w 3256280"/>
                  <a:gd name="connsiteY31" fmla="*/ 1676400 h 3540760"/>
                  <a:gd name="connsiteX32" fmla="*/ 5080 w 3256280"/>
                  <a:gd name="connsiteY32" fmla="*/ 1732280 h 3540760"/>
                  <a:gd name="connsiteX33" fmla="*/ 0 w 3256280"/>
                  <a:gd name="connsiteY33" fmla="*/ 1767840 h 3540760"/>
                  <a:gd name="connsiteX34" fmla="*/ 66040 w 3256280"/>
                  <a:gd name="connsiteY34" fmla="*/ 1788160 h 3540760"/>
                  <a:gd name="connsiteX35" fmla="*/ 91440 w 3256280"/>
                  <a:gd name="connsiteY35" fmla="*/ 1823720 h 3540760"/>
                  <a:gd name="connsiteX36" fmla="*/ 96520 w 3256280"/>
                  <a:gd name="connsiteY36" fmla="*/ 1874520 h 3540760"/>
                  <a:gd name="connsiteX37" fmla="*/ 187960 w 3256280"/>
                  <a:gd name="connsiteY37" fmla="*/ 1899920 h 3540760"/>
                  <a:gd name="connsiteX38" fmla="*/ 213360 w 3256280"/>
                  <a:gd name="connsiteY38" fmla="*/ 1960880 h 3540760"/>
                  <a:gd name="connsiteX39" fmla="*/ 274320 w 3256280"/>
                  <a:gd name="connsiteY39" fmla="*/ 1986280 h 3540760"/>
                  <a:gd name="connsiteX40" fmla="*/ 289560 w 3256280"/>
                  <a:gd name="connsiteY40" fmla="*/ 2047240 h 3540760"/>
                  <a:gd name="connsiteX41" fmla="*/ 259080 w 3256280"/>
                  <a:gd name="connsiteY41" fmla="*/ 2108200 h 3540760"/>
                  <a:gd name="connsiteX42" fmla="*/ 279400 w 3256280"/>
                  <a:gd name="connsiteY42" fmla="*/ 2153920 h 3540760"/>
                  <a:gd name="connsiteX43" fmla="*/ 330200 w 3256280"/>
                  <a:gd name="connsiteY43" fmla="*/ 2189480 h 3540760"/>
                  <a:gd name="connsiteX44" fmla="*/ 325120 w 3256280"/>
                  <a:gd name="connsiteY44" fmla="*/ 2270760 h 3540760"/>
                  <a:gd name="connsiteX45" fmla="*/ 386080 w 3256280"/>
                  <a:gd name="connsiteY45" fmla="*/ 2301240 h 3540760"/>
                  <a:gd name="connsiteX46" fmla="*/ 401320 w 3256280"/>
                  <a:gd name="connsiteY46" fmla="*/ 2209800 h 3540760"/>
                  <a:gd name="connsiteX47" fmla="*/ 477520 w 3256280"/>
                  <a:gd name="connsiteY47" fmla="*/ 2209800 h 3540760"/>
                  <a:gd name="connsiteX48" fmla="*/ 528320 w 3256280"/>
                  <a:gd name="connsiteY48" fmla="*/ 2235200 h 3540760"/>
                  <a:gd name="connsiteX49" fmla="*/ 538480 w 3256280"/>
                  <a:gd name="connsiteY49" fmla="*/ 2275840 h 3540760"/>
                  <a:gd name="connsiteX50" fmla="*/ 579120 w 3256280"/>
                  <a:gd name="connsiteY50" fmla="*/ 2306320 h 3540760"/>
                  <a:gd name="connsiteX51" fmla="*/ 574040 w 3256280"/>
                  <a:gd name="connsiteY51" fmla="*/ 2341880 h 3540760"/>
                  <a:gd name="connsiteX52" fmla="*/ 533400 w 3256280"/>
                  <a:gd name="connsiteY52" fmla="*/ 2377440 h 3540760"/>
                  <a:gd name="connsiteX53" fmla="*/ 614680 w 3256280"/>
                  <a:gd name="connsiteY53" fmla="*/ 2377440 h 3540760"/>
                  <a:gd name="connsiteX54" fmla="*/ 645160 w 3256280"/>
                  <a:gd name="connsiteY54" fmla="*/ 2402840 h 3540760"/>
                  <a:gd name="connsiteX55" fmla="*/ 640080 w 3256280"/>
                  <a:gd name="connsiteY55" fmla="*/ 2468880 h 3540760"/>
                  <a:gd name="connsiteX56" fmla="*/ 594360 w 3256280"/>
                  <a:gd name="connsiteY56" fmla="*/ 2595880 h 3540760"/>
                  <a:gd name="connsiteX57" fmla="*/ 579120 w 3256280"/>
                  <a:gd name="connsiteY57" fmla="*/ 2661920 h 3540760"/>
                  <a:gd name="connsiteX58" fmla="*/ 579120 w 3256280"/>
                  <a:gd name="connsiteY58" fmla="*/ 2722880 h 3540760"/>
                  <a:gd name="connsiteX59" fmla="*/ 584200 w 3256280"/>
                  <a:gd name="connsiteY59" fmla="*/ 2778760 h 3540760"/>
                  <a:gd name="connsiteX60" fmla="*/ 568960 w 3256280"/>
                  <a:gd name="connsiteY60" fmla="*/ 2824480 h 3540760"/>
                  <a:gd name="connsiteX61" fmla="*/ 584200 w 3256280"/>
                  <a:gd name="connsiteY61" fmla="*/ 2880360 h 3540760"/>
                  <a:gd name="connsiteX62" fmla="*/ 736600 w 3256280"/>
                  <a:gd name="connsiteY62" fmla="*/ 3017520 h 3540760"/>
                  <a:gd name="connsiteX63" fmla="*/ 792480 w 3256280"/>
                  <a:gd name="connsiteY63" fmla="*/ 3053080 h 3540760"/>
                  <a:gd name="connsiteX64" fmla="*/ 767080 w 3256280"/>
                  <a:gd name="connsiteY64" fmla="*/ 3164840 h 3540760"/>
                  <a:gd name="connsiteX65" fmla="*/ 812800 w 3256280"/>
                  <a:gd name="connsiteY65" fmla="*/ 3291840 h 3540760"/>
                  <a:gd name="connsiteX66" fmla="*/ 878840 w 3256280"/>
                  <a:gd name="connsiteY66" fmla="*/ 3403600 h 3540760"/>
                  <a:gd name="connsiteX67" fmla="*/ 939800 w 3256280"/>
                  <a:gd name="connsiteY67" fmla="*/ 3423920 h 3540760"/>
                  <a:gd name="connsiteX68" fmla="*/ 1031240 w 3256280"/>
                  <a:gd name="connsiteY68" fmla="*/ 3500120 h 3540760"/>
                  <a:gd name="connsiteX69" fmla="*/ 1112520 w 3256280"/>
                  <a:gd name="connsiteY69" fmla="*/ 3535680 h 3540760"/>
                  <a:gd name="connsiteX70" fmla="*/ 1168400 w 3256280"/>
                  <a:gd name="connsiteY70" fmla="*/ 3540760 h 3540760"/>
                  <a:gd name="connsiteX71" fmla="*/ 1295400 w 3256280"/>
                  <a:gd name="connsiteY71" fmla="*/ 3479800 h 3540760"/>
                  <a:gd name="connsiteX72" fmla="*/ 1346200 w 3256280"/>
                  <a:gd name="connsiteY72" fmla="*/ 3474720 h 3540760"/>
                  <a:gd name="connsiteX73" fmla="*/ 1397000 w 3256280"/>
                  <a:gd name="connsiteY73" fmla="*/ 3505200 h 3540760"/>
                  <a:gd name="connsiteX74" fmla="*/ 1417320 w 3256280"/>
                  <a:gd name="connsiteY74" fmla="*/ 3489960 h 3540760"/>
                  <a:gd name="connsiteX75" fmla="*/ 1468120 w 3256280"/>
                  <a:gd name="connsiteY75" fmla="*/ 3459480 h 3540760"/>
                  <a:gd name="connsiteX76" fmla="*/ 1544320 w 3256280"/>
                  <a:gd name="connsiteY76" fmla="*/ 3449320 h 3540760"/>
                  <a:gd name="connsiteX77" fmla="*/ 1579880 w 3256280"/>
                  <a:gd name="connsiteY77" fmla="*/ 3388360 h 3540760"/>
                  <a:gd name="connsiteX78" fmla="*/ 1605280 w 3256280"/>
                  <a:gd name="connsiteY78" fmla="*/ 3307080 h 3540760"/>
                  <a:gd name="connsiteX79" fmla="*/ 1640840 w 3256280"/>
                  <a:gd name="connsiteY79" fmla="*/ 3261360 h 3540760"/>
                  <a:gd name="connsiteX80" fmla="*/ 1661160 w 3256280"/>
                  <a:gd name="connsiteY80" fmla="*/ 3235960 h 3540760"/>
                  <a:gd name="connsiteX81" fmla="*/ 1661160 w 3256280"/>
                  <a:gd name="connsiteY81" fmla="*/ 3180080 h 3540760"/>
                  <a:gd name="connsiteX82" fmla="*/ 1630680 w 3256280"/>
                  <a:gd name="connsiteY82" fmla="*/ 3134360 h 3540760"/>
                  <a:gd name="connsiteX83" fmla="*/ 1630680 w 3256280"/>
                  <a:gd name="connsiteY83" fmla="*/ 3093720 h 3540760"/>
                  <a:gd name="connsiteX84" fmla="*/ 1691640 w 3256280"/>
                  <a:gd name="connsiteY84" fmla="*/ 3027680 h 3540760"/>
                  <a:gd name="connsiteX85" fmla="*/ 1722120 w 3256280"/>
                  <a:gd name="connsiteY85" fmla="*/ 3002280 h 3540760"/>
                  <a:gd name="connsiteX86" fmla="*/ 1772920 w 3256280"/>
                  <a:gd name="connsiteY86" fmla="*/ 3022600 h 3540760"/>
                  <a:gd name="connsiteX87" fmla="*/ 1818640 w 3256280"/>
                  <a:gd name="connsiteY87" fmla="*/ 3042920 h 3540760"/>
                  <a:gd name="connsiteX88" fmla="*/ 1823720 w 3256280"/>
                  <a:gd name="connsiteY88" fmla="*/ 3017520 h 3540760"/>
                  <a:gd name="connsiteX89" fmla="*/ 1783080 w 3256280"/>
                  <a:gd name="connsiteY89" fmla="*/ 2981960 h 3540760"/>
                  <a:gd name="connsiteX90" fmla="*/ 1767840 w 3256280"/>
                  <a:gd name="connsiteY90" fmla="*/ 2931160 h 3540760"/>
                  <a:gd name="connsiteX91" fmla="*/ 1767840 w 3256280"/>
                  <a:gd name="connsiteY91" fmla="*/ 2880360 h 3540760"/>
                  <a:gd name="connsiteX92" fmla="*/ 1717040 w 3256280"/>
                  <a:gd name="connsiteY92" fmla="*/ 2880360 h 3540760"/>
                  <a:gd name="connsiteX93" fmla="*/ 1651000 w 3256280"/>
                  <a:gd name="connsiteY93" fmla="*/ 2926080 h 3540760"/>
                  <a:gd name="connsiteX94" fmla="*/ 1610360 w 3256280"/>
                  <a:gd name="connsiteY94" fmla="*/ 2921000 h 3540760"/>
                  <a:gd name="connsiteX95" fmla="*/ 1513840 w 3256280"/>
                  <a:gd name="connsiteY95" fmla="*/ 2890520 h 3540760"/>
                  <a:gd name="connsiteX96" fmla="*/ 1463040 w 3256280"/>
                  <a:gd name="connsiteY96" fmla="*/ 2839720 h 3540760"/>
                  <a:gd name="connsiteX97" fmla="*/ 1391920 w 3256280"/>
                  <a:gd name="connsiteY97" fmla="*/ 2870200 h 3540760"/>
                  <a:gd name="connsiteX98" fmla="*/ 1325880 w 3256280"/>
                  <a:gd name="connsiteY98" fmla="*/ 2854960 h 3540760"/>
                  <a:gd name="connsiteX99" fmla="*/ 1300480 w 3256280"/>
                  <a:gd name="connsiteY99" fmla="*/ 2819400 h 3540760"/>
                  <a:gd name="connsiteX100" fmla="*/ 1300480 w 3256280"/>
                  <a:gd name="connsiteY100" fmla="*/ 2753360 h 3540760"/>
                  <a:gd name="connsiteX101" fmla="*/ 1325880 w 3256280"/>
                  <a:gd name="connsiteY101" fmla="*/ 2661920 h 3540760"/>
                  <a:gd name="connsiteX102" fmla="*/ 1336040 w 3256280"/>
                  <a:gd name="connsiteY102" fmla="*/ 2616200 h 3540760"/>
                  <a:gd name="connsiteX103" fmla="*/ 1402080 w 3256280"/>
                  <a:gd name="connsiteY103" fmla="*/ 2590800 h 3540760"/>
                  <a:gd name="connsiteX104" fmla="*/ 1412240 w 3256280"/>
                  <a:gd name="connsiteY104" fmla="*/ 2555240 h 3540760"/>
                  <a:gd name="connsiteX105" fmla="*/ 1361440 w 3256280"/>
                  <a:gd name="connsiteY105" fmla="*/ 2494280 h 3540760"/>
                  <a:gd name="connsiteX106" fmla="*/ 1371600 w 3256280"/>
                  <a:gd name="connsiteY106" fmla="*/ 2458720 h 3540760"/>
                  <a:gd name="connsiteX107" fmla="*/ 1391920 w 3256280"/>
                  <a:gd name="connsiteY107" fmla="*/ 2407920 h 3540760"/>
                  <a:gd name="connsiteX108" fmla="*/ 1386840 w 3256280"/>
                  <a:gd name="connsiteY108" fmla="*/ 2260600 h 3540760"/>
                  <a:gd name="connsiteX109" fmla="*/ 1376680 w 3256280"/>
                  <a:gd name="connsiteY109" fmla="*/ 2174240 h 3540760"/>
                  <a:gd name="connsiteX110" fmla="*/ 1371600 w 3256280"/>
                  <a:gd name="connsiteY110" fmla="*/ 2143760 h 3540760"/>
                  <a:gd name="connsiteX111" fmla="*/ 1432560 w 3256280"/>
                  <a:gd name="connsiteY111" fmla="*/ 2133600 h 3540760"/>
                  <a:gd name="connsiteX112" fmla="*/ 1442720 w 3256280"/>
                  <a:gd name="connsiteY112" fmla="*/ 2087880 h 3540760"/>
                  <a:gd name="connsiteX113" fmla="*/ 1386840 w 3256280"/>
                  <a:gd name="connsiteY113" fmla="*/ 2077720 h 3540760"/>
                  <a:gd name="connsiteX114" fmla="*/ 1371600 w 3256280"/>
                  <a:gd name="connsiteY114" fmla="*/ 2006600 h 3540760"/>
                  <a:gd name="connsiteX115" fmla="*/ 1275080 w 3256280"/>
                  <a:gd name="connsiteY115" fmla="*/ 1981200 h 3540760"/>
                  <a:gd name="connsiteX116" fmla="*/ 1209040 w 3256280"/>
                  <a:gd name="connsiteY116" fmla="*/ 1945640 h 3540760"/>
                  <a:gd name="connsiteX117" fmla="*/ 1193800 w 3256280"/>
                  <a:gd name="connsiteY117" fmla="*/ 1910080 h 3540760"/>
                  <a:gd name="connsiteX118" fmla="*/ 1193800 w 3256280"/>
                  <a:gd name="connsiteY118" fmla="*/ 1844040 h 3540760"/>
                  <a:gd name="connsiteX119" fmla="*/ 1234440 w 3256280"/>
                  <a:gd name="connsiteY119" fmla="*/ 1823720 h 3540760"/>
                  <a:gd name="connsiteX120" fmla="*/ 1325880 w 3256280"/>
                  <a:gd name="connsiteY120" fmla="*/ 1793240 h 3540760"/>
                  <a:gd name="connsiteX121" fmla="*/ 1386840 w 3256280"/>
                  <a:gd name="connsiteY121" fmla="*/ 1772920 h 3540760"/>
                  <a:gd name="connsiteX122" fmla="*/ 1397000 w 3256280"/>
                  <a:gd name="connsiteY122" fmla="*/ 1727200 h 3540760"/>
                  <a:gd name="connsiteX123" fmla="*/ 1381760 w 3256280"/>
                  <a:gd name="connsiteY123" fmla="*/ 1661160 h 3540760"/>
                  <a:gd name="connsiteX124" fmla="*/ 1391920 w 3256280"/>
                  <a:gd name="connsiteY124" fmla="*/ 1620520 h 3540760"/>
                  <a:gd name="connsiteX125" fmla="*/ 1432560 w 3256280"/>
                  <a:gd name="connsiteY125" fmla="*/ 1595120 h 3540760"/>
                  <a:gd name="connsiteX126" fmla="*/ 1534160 w 3256280"/>
                  <a:gd name="connsiteY126" fmla="*/ 1574800 h 3540760"/>
                  <a:gd name="connsiteX127" fmla="*/ 1569720 w 3256280"/>
                  <a:gd name="connsiteY127" fmla="*/ 1549400 h 3540760"/>
                  <a:gd name="connsiteX128" fmla="*/ 1584960 w 3256280"/>
                  <a:gd name="connsiteY128" fmla="*/ 1478280 h 3540760"/>
                  <a:gd name="connsiteX129" fmla="*/ 1610360 w 3256280"/>
                  <a:gd name="connsiteY129" fmla="*/ 1447800 h 3540760"/>
                  <a:gd name="connsiteX130" fmla="*/ 1651000 w 3256280"/>
                  <a:gd name="connsiteY130" fmla="*/ 1437640 h 3540760"/>
                  <a:gd name="connsiteX131" fmla="*/ 1762760 w 3256280"/>
                  <a:gd name="connsiteY131" fmla="*/ 1493520 h 3540760"/>
                  <a:gd name="connsiteX132" fmla="*/ 1808480 w 3256280"/>
                  <a:gd name="connsiteY132" fmla="*/ 1513840 h 3540760"/>
                  <a:gd name="connsiteX133" fmla="*/ 1849120 w 3256280"/>
                  <a:gd name="connsiteY133" fmla="*/ 1513840 h 3540760"/>
                  <a:gd name="connsiteX134" fmla="*/ 1849120 w 3256280"/>
                  <a:gd name="connsiteY134" fmla="*/ 1483360 h 3540760"/>
                  <a:gd name="connsiteX135" fmla="*/ 1793240 w 3256280"/>
                  <a:gd name="connsiteY135" fmla="*/ 1427480 h 3540760"/>
                  <a:gd name="connsiteX136" fmla="*/ 1767840 w 3256280"/>
                  <a:gd name="connsiteY136" fmla="*/ 1381760 h 3540760"/>
                  <a:gd name="connsiteX137" fmla="*/ 1833880 w 3256280"/>
                  <a:gd name="connsiteY137" fmla="*/ 1249680 h 3540760"/>
                  <a:gd name="connsiteX138" fmla="*/ 1862455 w 3256280"/>
                  <a:gd name="connsiteY138" fmla="*/ 1211580 h 3540760"/>
                  <a:gd name="connsiteX139" fmla="*/ 1910080 w 3256280"/>
                  <a:gd name="connsiteY139" fmla="*/ 1198880 h 3540760"/>
                  <a:gd name="connsiteX140" fmla="*/ 1950720 w 3256280"/>
                  <a:gd name="connsiteY140" fmla="*/ 1209040 h 3540760"/>
                  <a:gd name="connsiteX141" fmla="*/ 1986280 w 3256280"/>
                  <a:gd name="connsiteY141" fmla="*/ 1158240 h 3540760"/>
                  <a:gd name="connsiteX142" fmla="*/ 2047240 w 3256280"/>
                  <a:gd name="connsiteY142" fmla="*/ 1163320 h 3540760"/>
                  <a:gd name="connsiteX143" fmla="*/ 2143760 w 3256280"/>
                  <a:gd name="connsiteY143" fmla="*/ 1203960 h 3540760"/>
                  <a:gd name="connsiteX144" fmla="*/ 2179320 w 3256280"/>
                  <a:gd name="connsiteY144" fmla="*/ 1219200 h 3540760"/>
                  <a:gd name="connsiteX145" fmla="*/ 2189480 w 3256280"/>
                  <a:gd name="connsiteY145" fmla="*/ 1143000 h 3540760"/>
                  <a:gd name="connsiteX146" fmla="*/ 2255520 w 3256280"/>
                  <a:gd name="connsiteY146" fmla="*/ 1071880 h 3540760"/>
                  <a:gd name="connsiteX147" fmla="*/ 2306320 w 3256280"/>
                  <a:gd name="connsiteY147" fmla="*/ 1041400 h 3540760"/>
                  <a:gd name="connsiteX148" fmla="*/ 2372360 w 3256280"/>
                  <a:gd name="connsiteY148" fmla="*/ 1061720 h 3540760"/>
                  <a:gd name="connsiteX149" fmla="*/ 2407920 w 3256280"/>
                  <a:gd name="connsiteY149" fmla="*/ 1122680 h 3540760"/>
                  <a:gd name="connsiteX150" fmla="*/ 2494280 w 3256280"/>
                  <a:gd name="connsiteY150" fmla="*/ 1158240 h 3540760"/>
                  <a:gd name="connsiteX151" fmla="*/ 2524760 w 3256280"/>
                  <a:gd name="connsiteY151" fmla="*/ 1183640 h 3540760"/>
                  <a:gd name="connsiteX152" fmla="*/ 2519680 w 3256280"/>
                  <a:gd name="connsiteY152" fmla="*/ 1244600 h 3540760"/>
                  <a:gd name="connsiteX153" fmla="*/ 2672080 w 3256280"/>
                  <a:gd name="connsiteY153" fmla="*/ 1229360 h 3540760"/>
                  <a:gd name="connsiteX154" fmla="*/ 2717800 w 3256280"/>
                  <a:gd name="connsiteY154" fmla="*/ 1214120 h 3540760"/>
                  <a:gd name="connsiteX155" fmla="*/ 2763520 w 3256280"/>
                  <a:gd name="connsiteY155" fmla="*/ 1173480 h 3540760"/>
                  <a:gd name="connsiteX156" fmla="*/ 2743200 w 3256280"/>
                  <a:gd name="connsiteY156" fmla="*/ 1132840 h 3540760"/>
                  <a:gd name="connsiteX157" fmla="*/ 2692400 w 3256280"/>
                  <a:gd name="connsiteY157" fmla="*/ 1071880 h 3540760"/>
                  <a:gd name="connsiteX158" fmla="*/ 2717800 w 3256280"/>
                  <a:gd name="connsiteY158" fmla="*/ 1005840 h 3540760"/>
                  <a:gd name="connsiteX159" fmla="*/ 2768600 w 3256280"/>
                  <a:gd name="connsiteY159" fmla="*/ 883920 h 3540760"/>
                  <a:gd name="connsiteX160" fmla="*/ 2794000 w 3256280"/>
                  <a:gd name="connsiteY160" fmla="*/ 833120 h 3540760"/>
                  <a:gd name="connsiteX161" fmla="*/ 2860040 w 3256280"/>
                  <a:gd name="connsiteY161" fmla="*/ 777240 h 3540760"/>
                  <a:gd name="connsiteX162" fmla="*/ 2971800 w 3256280"/>
                  <a:gd name="connsiteY162" fmla="*/ 731520 h 3540760"/>
                  <a:gd name="connsiteX163" fmla="*/ 3053080 w 3256280"/>
                  <a:gd name="connsiteY163" fmla="*/ 665480 h 3540760"/>
                  <a:gd name="connsiteX164" fmla="*/ 3098800 w 3256280"/>
                  <a:gd name="connsiteY164" fmla="*/ 640080 h 3540760"/>
                  <a:gd name="connsiteX165" fmla="*/ 3129280 w 3256280"/>
                  <a:gd name="connsiteY165" fmla="*/ 584200 h 3540760"/>
                  <a:gd name="connsiteX166" fmla="*/ 3159760 w 3256280"/>
                  <a:gd name="connsiteY166" fmla="*/ 563880 h 3540760"/>
                  <a:gd name="connsiteX167" fmla="*/ 3215640 w 3256280"/>
                  <a:gd name="connsiteY167" fmla="*/ 563880 h 3540760"/>
                  <a:gd name="connsiteX168" fmla="*/ 3256280 w 3256280"/>
                  <a:gd name="connsiteY168" fmla="*/ 553720 h 3540760"/>
                  <a:gd name="connsiteX169" fmla="*/ 3230880 w 3256280"/>
                  <a:gd name="connsiteY169" fmla="*/ 518160 h 3540760"/>
                  <a:gd name="connsiteX170" fmla="*/ 3124200 w 3256280"/>
                  <a:gd name="connsiteY170" fmla="*/ 538480 h 3540760"/>
                  <a:gd name="connsiteX171" fmla="*/ 3042920 w 3256280"/>
                  <a:gd name="connsiteY171" fmla="*/ 502920 h 3540760"/>
                  <a:gd name="connsiteX172" fmla="*/ 2971800 w 3256280"/>
                  <a:gd name="connsiteY172" fmla="*/ 482600 h 3540760"/>
                  <a:gd name="connsiteX173" fmla="*/ 2915920 w 3256280"/>
                  <a:gd name="connsiteY173" fmla="*/ 441960 h 3540760"/>
                  <a:gd name="connsiteX174" fmla="*/ 2870200 w 3256280"/>
                  <a:gd name="connsiteY174" fmla="*/ 436880 h 3540760"/>
                  <a:gd name="connsiteX175" fmla="*/ 2799080 w 3256280"/>
                  <a:gd name="connsiteY175" fmla="*/ 467360 h 3540760"/>
                  <a:gd name="connsiteX176" fmla="*/ 2727960 w 3256280"/>
                  <a:gd name="connsiteY176" fmla="*/ 472440 h 3540760"/>
                  <a:gd name="connsiteX177" fmla="*/ 2677160 w 3256280"/>
                  <a:gd name="connsiteY177" fmla="*/ 411480 h 3540760"/>
                  <a:gd name="connsiteX178" fmla="*/ 2661920 w 3256280"/>
                  <a:gd name="connsiteY178" fmla="*/ 330200 h 3540760"/>
                  <a:gd name="connsiteX179" fmla="*/ 2651760 w 3256280"/>
                  <a:gd name="connsiteY179" fmla="*/ 314960 h 3540760"/>
                  <a:gd name="connsiteX180" fmla="*/ 2606040 w 3256280"/>
                  <a:gd name="connsiteY180" fmla="*/ 314960 h 3540760"/>
                  <a:gd name="connsiteX181" fmla="*/ 2529840 w 3256280"/>
                  <a:gd name="connsiteY181" fmla="*/ 345440 h 3540760"/>
                  <a:gd name="connsiteX182" fmla="*/ 2463800 w 3256280"/>
                  <a:gd name="connsiteY182" fmla="*/ 365760 h 3540760"/>
                  <a:gd name="connsiteX183" fmla="*/ 2423160 w 3256280"/>
                  <a:gd name="connsiteY183" fmla="*/ 360680 h 3540760"/>
                  <a:gd name="connsiteX184" fmla="*/ 2357120 w 3256280"/>
                  <a:gd name="connsiteY184" fmla="*/ 289560 h 3540760"/>
                  <a:gd name="connsiteX185" fmla="*/ 2357120 w 3256280"/>
                  <a:gd name="connsiteY185" fmla="*/ 238760 h 3540760"/>
                  <a:gd name="connsiteX186" fmla="*/ 2367280 w 3256280"/>
                  <a:gd name="connsiteY186" fmla="*/ 208280 h 3540760"/>
                  <a:gd name="connsiteX187" fmla="*/ 2418080 w 3256280"/>
                  <a:gd name="connsiteY187" fmla="*/ 167640 h 3540760"/>
                  <a:gd name="connsiteX188" fmla="*/ 2458720 w 3256280"/>
                  <a:gd name="connsiteY188" fmla="*/ 147320 h 3540760"/>
                  <a:gd name="connsiteX189" fmla="*/ 2479040 w 3256280"/>
                  <a:gd name="connsiteY189" fmla="*/ 106680 h 3540760"/>
                  <a:gd name="connsiteX190" fmla="*/ 2433320 w 3256280"/>
                  <a:gd name="connsiteY190" fmla="*/ 86360 h 3540760"/>
                  <a:gd name="connsiteX191" fmla="*/ 2346960 w 3256280"/>
                  <a:gd name="connsiteY191" fmla="*/ 106680 h 3540760"/>
                  <a:gd name="connsiteX192" fmla="*/ 2291080 w 3256280"/>
                  <a:gd name="connsiteY192" fmla="*/ 86360 h 3540760"/>
                  <a:gd name="connsiteX193" fmla="*/ 2230120 w 3256280"/>
                  <a:gd name="connsiteY193" fmla="*/ 35560 h 3540760"/>
                  <a:gd name="connsiteX194" fmla="*/ 2159000 w 3256280"/>
                  <a:gd name="connsiteY194" fmla="*/ 76200 h 3540760"/>
                  <a:gd name="connsiteX195" fmla="*/ 2103120 w 3256280"/>
                  <a:gd name="connsiteY195" fmla="*/ 86360 h 3540760"/>
                  <a:gd name="connsiteX196" fmla="*/ 2042160 w 3256280"/>
                  <a:gd name="connsiteY196" fmla="*/ 81280 h 3540760"/>
                  <a:gd name="connsiteX197" fmla="*/ 1986280 w 3256280"/>
                  <a:gd name="connsiteY197" fmla="*/ 111760 h 3540760"/>
                  <a:gd name="connsiteX198" fmla="*/ 1925320 w 3256280"/>
                  <a:gd name="connsiteY198" fmla="*/ 157480 h 3540760"/>
                  <a:gd name="connsiteX199" fmla="*/ 1844040 w 3256280"/>
                  <a:gd name="connsiteY199" fmla="*/ 172720 h 3540760"/>
                  <a:gd name="connsiteX200" fmla="*/ 1803400 w 3256280"/>
                  <a:gd name="connsiteY200" fmla="*/ 142240 h 3540760"/>
                  <a:gd name="connsiteX201" fmla="*/ 1803400 w 3256280"/>
                  <a:gd name="connsiteY201" fmla="*/ 76200 h 3540760"/>
                  <a:gd name="connsiteX202" fmla="*/ 1778000 w 3256280"/>
                  <a:gd name="connsiteY202" fmla="*/ 35560 h 3540760"/>
                  <a:gd name="connsiteX203" fmla="*/ 1732280 w 3256280"/>
                  <a:gd name="connsiteY203" fmla="*/ 0 h 3540760"/>
                  <a:gd name="connsiteX204" fmla="*/ 1691640 w 3256280"/>
                  <a:gd name="connsiteY204" fmla="*/ 0 h 3540760"/>
                  <a:gd name="connsiteX205" fmla="*/ 1590040 w 3256280"/>
                  <a:gd name="connsiteY205" fmla="*/ 35560 h 3540760"/>
                  <a:gd name="connsiteX206" fmla="*/ 1569720 w 3256280"/>
                  <a:gd name="connsiteY206" fmla="*/ 66040 h 3540760"/>
                  <a:gd name="connsiteX207" fmla="*/ 1600200 w 3256280"/>
                  <a:gd name="connsiteY207" fmla="*/ 167640 h 3540760"/>
                  <a:gd name="connsiteX208" fmla="*/ 1579880 w 3256280"/>
                  <a:gd name="connsiteY208" fmla="*/ 238760 h 3540760"/>
                  <a:gd name="connsiteX209" fmla="*/ 1513840 w 3256280"/>
                  <a:gd name="connsiteY209" fmla="*/ 284480 h 3540760"/>
                  <a:gd name="connsiteX210" fmla="*/ 1437640 w 3256280"/>
                  <a:gd name="connsiteY210" fmla="*/ 289560 h 3540760"/>
                  <a:gd name="connsiteX211" fmla="*/ 1336040 w 3256280"/>
                  <a:gd name="connsiteY211" fmla="*/ 274320 h 3540760"/>
                  <a:gd name="connsiteX212" fmla="*/ 1295400 w 3256280"/>
                  <a:gd name="connsiteY212" fmla="*/ 243840 h 3540760"/>
                  <a:gd name="connsiteX213" fmla="*/ 1280160 w 3256280"/>
                  <a:gd name="connsiteY213" fmla="*/ 187960 h 3540760"/>
                  <a:gd name="connsiteX214" fmla="*/ 1259840 w 3256280"/>
                  <a:gd name="connsiteY214" fmla="*/ 157480 h 3540760"/>
                  <a:gd name="connsiteX215" fmla="*/ 1198880 w 3256280"/>
                  <a:gd name="connsiteY215" fmla="*/ 167640 h 3540760"/>
                  <a:gd name="connsiteX0" fmla="*/ 1198880 w 3256280"/>
                  <a:gd name="connsiteY0" fmla="*/ 167640 h 3540760"/>
                  <a:gd name="connsiteX1" fmla="*/ 1066800 w 3256280"/>
                  <a:gd name="connsiteY1" fmla="*/ 203200 h 3540760"/>
                  <a:gd name="connsiteX2" fmla="*/ 965200 w 3256280"/>
                  <a:gd name="connsiteY2" fmla="*/ 223520 h 3540760"/>
                  <a:gd name="connsiteX3" fmla="*/ 838200 w 3256280"/>
                  <a:gd name="connsiteY3" fmla="*/ 248920 h 3540760"/>
                  <a:gd name="connsiteX4" fmla="*/ 807720 w 3256280"/>
                  <a:gd name="connsiteY4" fmla="*/ 254000 h 3540760"/>
                  <a:gd name="connsiteX5" fmla="*/ 772160 w 3256280"/>
                  <a:gd name="connsiteY5" fmla="*/ 314960 h 3540760"/>
                  <a:gd name="connsiteX6" fmla="*/ 721360 w 3256280"/>
                  <a:gd name="connsiteY6" fmla="*/ 406400 h 3540760"/>
                  <a:gd name="connsiteX7" fmla="*/ 680720 w 3256280"/>
                  <a:gd name="connsiteY7" fmla="*/ 518160 h 3540760"/>
                  <a:gd name="connsiteX8" fmla="*/ 655320 w 3256280"/>
                  <a:gd name="connsiteY8" fmla="*/ 558800 h 3540760"/>
                  <a:gd name="connsiteX9" fmla="*/ 629920 w 3256280"/>
                  <a:gd name="connsiteY9" fmla="*/ 604520 h 3540760"/>
                  <a:gd name="connsiteX10" fmla="*/ 589280 w 3256280"/>
                  <a:gd name="connsiteY10" fmla="*/ 635000 h 3540760"/>
                  <a:gd name="connsiteX11" fmla="*/ 558800 w 3256280"/>
                  <a:gd name="connsiteY11" fmla="*/ 635000 h 3540760"/>
                  <a:gd name="connsiteX12" fmla="*/ 502920 w 3256280"/>
                  <a:gd name="connsiteY12" fmla="*/ 645160 h 3540760"/>
                  <a:gd name="connsiteX13" fmla="*/ 477520 w 3256280"/>
                  <a:gd name="connsiteY13" fmla="*/ 701040 h 3540760"/>
                  <a:gd name="connsiteX14" fmla="*/ 436880 w 3256280"/>
                  <a:gd name="connsiteY14" fmla="*/ 721360 h 3540760"/>
                  <a:gd name="connsiteX15" fmla="*/ 375920 w 3256280"/>
                  <a:gd name="connsiteY15" fmla="*/ 756920 h 3540760"/>
                  <a:gd name="connsiteX16" fmla="*/ 365760 w 3256280"/>
                  <a:gd name="connsiteY16" fmla="*/ 797560 h 3540760"/>
                  <a:gd name="connsiteX17" fmla="*/ 360680 w 3256280"/>
                  <a:gd name="connsiteY17" fmla="*/ 873760 h 3540760"/>
                  <a:gd name="connsiteX18" fmla="*/ 330200 w 3256280"/>
                  <a:gd name="connsiteY18" fmla="*/ 904240 h 3540760"/>
                  <a:gd name="connsiteX19" fmla="*/ 269240 w 3256280"/>
                  <a:gd name="connsiteY19" fmla="*/ 919480 h 3540760"/>
                  <a:gd name="connsiteX20" fmla="*/ 187960 w 3256280"/>
                  <a:gd name="connsiteY20" fmla="*/ 955040 h 3540760"/>
                  <a:gd name="connsiteX21" fmla="*/ 127000 w 3256280"/>
                  <a:gd name="connsiteY21" fmla="*/ 965200 h 3540760"/>
                  <a:gd name="connsiteX22" fmla="*/ 96520 w 3256280"/>
                  <a:gd name="connsiteY22" fmla="*/ 970280 h 3540760"/>
                  <a:gd name="connsiteX23" fmla="*/ 86360 w 3256280"/>
                  <a:gd name="connsiteY23" fmla="*/ 1016000 h 3540760"/>
                  <a:gd name="connsiteX24" fmla="*/ 182880 w 3256280"/>
                  <a:gd name="connsiteY24" fmla="*/ 1137920 h 3540760"/>
                  <a:gd name="connsiteX25" fmla="*/ 233680 w 3256280"/>
                  <a:gd name="connsiteY25" fmla="*/ 1244600 h 3540760"/>
                  <a:gd name="connsiteX26" fmla="*/ 243840 w 3256280"/>
                  <a:gd name="connsiteY26" fmla="*/ 1315720 h 3540760"/>
                  <a:gd name="connsiteX27" fmla="*/ 187960 w 3256280"/>
                  <a:gd name="connsiteY27" fmla="*/ 1457960 h 3540760"/>
                  <a:gd name="connsiteX28" fmla="*/ 157480 w 3256280"/>
                  <a:gd name="connsiteY28" fmla="*/ 1529080 h 3540760"/>
                  <a:gd name="connsiteX29" fmla="*/ 91440 w 3256280"/>
                  <a:gd name="connsiteY29" fmla="*/ 1574800 h 3540760"/>
                  <a:gd name="connsiteX30" fmla="*/ 81280 w 3256280"/>
                  <a:gd name="connsiteY30" fmla="*/ 1625600 h 3540760"/>
                  <a:gd name="connsiteX31" fmla="*/ 71120 w 3256280"/>
                  <a:gd name="connsiteY31" fmla="*/ 1676400 h 3540760"/>
                  <a:gd name="connsiteX32" fmla="*/ 5080 w 3256280"/>
                  <a:gd name="connsiteY32" fmla="*/ 1732280 h 3540760"/>
                  <a:gd name="connsiteX33" fmla="*/ 0 w 3256280"/>
                  <a:gd name="connsiteY33" fmla="*/ 1767840 h 3540760"/>
                  <a:gd name="connsiteX34" fmla="*/ 66040 w 3256280"/>
                  <a:gd name="connsiteY34" fmla="*/ 1788160 h 3540760"/>
                  <a:gd name="connsiteX35" fmla="*/ 91440 w 3256280"/>
                  <a:gd name="connsiteY35" fmla="*/ 1823720 h 3540760"/>
                  <a:gd name="connsiteX36" fmla="*/ 96520 w 3256280"/>
                  <a:gd name="connsiteY36" fmla="*/ 1874520 h 3540760"/>
                  <a:gd name="connsiteX37" fmla="*/ 187960 w 3256280"/>
                  <a:gd name="connsiteY37" fmla="*/ 1899920 h 3540760"/>
                  <a:gd name="connsiteX38" fmla="*/ 213360 w 3256280"/>
                  <a:gd name="connsiteY38" fmla="*/ 1960880 h 3540760"/>
                  <a:gd name="connsiteX39" fmla="*/ 274320 w 3256280"/>
                  <a:gd name="connsiteY39" fmla="*/ 1986280 h 3540760"/>
                  <a:gd name="connsiteX40" fmla="*/ 289560 w 3256280"/>
                  <a:gd name="connsiteY40" fmla="*/ 2047240 h 3540760"/>
                  <a:gd name="connsiteX41" fmla="*/ 259080 w 3256280"/>
                  <a:gd name="connsiteY41" fmla="*/ 2108200 h 3540760"/>
                  <a:gd name="connsiteX42" fmla="*/ 279400 w 3256280"/>
                  <a:gd name="connsiteY42" fmla="*/ 2153920 h 3540760"/>
                  <a:gd name="connsiteX43" fmla="*/ 330200 w 3256280"/>
                  <a:gd name="connsiteY43" fmla="*/ 2189480 h 3540760"/>
                  <a:gd name="connsiteX44" fmla="*/ 325120 w 3256280"/>
                  <a:gd name="connsiteY44" fmla="*/ 2270760 h 3540760"/>
                  <a:gd name="connsiteX45" fmla="*/ 386080 w 3256280"/>
                  <a:gd name="connsiteY45" fmla="*/ 2301240 h 3540760"/>
                  <a:gd name="connsiteX46" fmla="*/ 401320 w 3256280"/>
                  <a:gd name="connsiteY46" fmla="*/ 2209800 h 3540760"/>
                  <a:gd name="connsiteX47" fmla="*/ 477520 w 3256280"/>
                  <a:gd name="connsiteY47" fmla="*/ 2209800 h 3540760"/>
                  <a:gd name="connsiteX48" fmla="*/ 528320 w 3256280"/>
                  <a:gd name="connsiteY48" fmla="*/ 2235200 h 3540760"/>
                  <a:gd name="connsiteX49" fmla="*/ 538480 w 3256280"/>
                  <a:gd name="connsiteY49" fmla="*/ 2275840 h 3540760"/>
                  <a:gd name="connsiteX50" fmla="*/ 579120 w 3256280"/>
                  <a:gd name="connsiteY50" fmla="*/ 2306320 h 3540760"/>
                  <a:gd name="connsiteX51" fmla="*/ 574040 w 3256280"/>
                  <a:gd name="connsiteY51" fmla="*/ 2341880 h 3540760"/>
                  <a:gd name="connsiteX52" fmla="*/ 533400 w 3256280"/>
                  <a:gd name="connsiteY52" fmla="*/ 2377440 h 3540760"/>
                  <a:gd name="connsiteX53" fmla="*/ 614680 w 3256280"/>
                  <a:gd name="connsiteY53" fmla="*/ 2377440 h 3540760"/>
                  <a:gd name="connsiteX54" fmla="*/ 645160 w 3256280"/>
                  <a:gd name="connsiteY54" fmla="*/ 2402840 h 3540760"/>
                  <a:gd name="connsiteX55" fmla="*/ 640080 w 3256280"/>
                  <a:gd name="connsiteY55" fmla="*/ 2468880 h 3540760"/>
                  <a:gd name="connsiteX56" fmla="*/ 594360 w 3256280"/>
                  <a:gd name="connsiteY56" fmla="*/ 2595880 h 3540760"/>
                  <a:gd name="connsiteX57" fmla="*/ 579120 w 3256280"/>
                  <a:gd name="connsiteY57" fmla="*/ 2661920 h 3540760"/>
                  <a:gd name="connsiteX58" fmla="*/ 579120 w 3256280"/>
                  <a:gd name="connsiteY58" fmla="*/ 2722880 h 3540760"/>
                  <a:gd name="connsiteX59" fmla="*/ 584200 w 3256280"/>
                  <a:gd name="connsiteY59" fmla="*/ 2778760 h 3540760"/>
                  <a:gd name="connsiteX60" fmla="*/ 568960 w 3256280"/>
                  <a:gd name="connsiteY60" fmla="*/ 2824480 h 3540760"/>
                  <a:gd name="connsiteX61" fmla="*/ 584200 w 3256280"/>
                  <a:gd name="connsiteY61" fmla="*/ 2880360 h 3540760"/>
                  <a:gd name="connsiteX62" fmla="*/ 736600 w 3256280"/>
                  <a:gd name="connsiteY62" fmla="*/ 3017520 h 3540760"/>
                  <a:gd name="connsiteX63" fmla="*/ 792480 w 3256280"/>
                  <a:gd name="connsiteY63" fmla="*/ 3053080 h 3540760"/>
                  <a:gd name="connsiteX64" fmla="*/ 767080 w 3256280"/>
                  <a:gd name="connsiteY64" fmla="*/ 3164840 h 3540760"/>
                  <a:gd name="connsiteX65" fmla="*/ 812800 w 3256280"/>
                  <a:gd name="connsiteY65" fmla="*/ 3291840 h 3540760"/>
                  <a:gd name="connsiteX66" fmla="*/ 878840 w 3256280"/>
                  <a:gd name="connsiteY66" fmla="*/ 3403600 h 3540760"/>
                  <a:gd name="connsiteX67" fmla="*/ 939800 w 3256280"/>
                  <a:gd name="connsiteY67" fmla="*/ 3423920 h 3540760"/>
                  <a:gd name="connsiteX68" fmla="*/ 1031240 w 3256280"/>
                  <a:gd name="connsiteY68" fmla="*/ 3500120 h 3540760"/>
                  <a:gd name="connsiteX69" fmla="*/ 1112520 w 3256280"/>
                  <a:gd name="connsiteY69" fmla="*/ 3535680 h 3540760"/>
                  <a:gd name="connsiteX70" fmla="*/ 1168400 w 3256280"/>
                  <a:gd name="connsiteY70" fmla="*/ 3540760 h 3540760"/>
                  <a:gd name="connsiteX71" fmla="*/ 1295400 w 3256280"/>
                  <a:gd name="connsiteY71" fmla="*/ 3479800 h 3540760"/>
                  <a:gd name="connsiteX72" fmla="*/ 1346200 w 3256280"/>
                  <a:gd name="connsiteY72" fmla="*/ 3474720 h 3540760"/>
                  <a:gd name="connsiteX73" fmla="*/ 1397000 w 3256280"/>
                  <a:gd name="connsiteY73" fmla="*/ 3505200 h 3540760"/>
                  <a:gd name="connsiteX74" fmla="*/ 1417320 w 3256280"/>
                  <a:gd name="connsiteY74" fmla="*/ 3489960 h 3540760"/>
                  <a:gd name="connsiteX75" fmla="*/ 1468120 w 3256280"/>
                  <a:gd name="connsiteY75" fmla="*/ 3459480 h 3540760"/>
                  <a:gd name="connsiteX76" fmla="*/ 1544320 w 3256280"/>
                  <a:gd name="connsiteY76" fmla="*/ 3449320 h 3540760"/>
                  <a:gd name="connsiteX77" fmla="*/ 1579880 w 3256280"/>
                  <a:gd name="connsiteY77" fmla="*/ 3388360 h 3540760"/>
                  <a:gd name="connsiteX78" fmla="*/ 1605280 w 3256280"/>
                  <a:gd name="connsiteY78" fmla="*/ 3307080 h 3540760"/>
                  <a:gd name="connsiteX79" fmla="*/ 1640840 w 3256280"/>
                  <a:gd name="connsiteY79" fmla="*/ 3261360 h 3540760"/>
                  <a:gd name="connsiteX80" fmla="*/ 1661160 w 3256280"/>
                  <a:gd name="connsiteY80" fmla="*/ 3235960 h 3540760"/>
                  <a:gd name="connsiteX81" fmla="*/ 1661160 w 3256280"/>
                  <a:gd name="connsiteY81" fmla="*/ 3180080 h 3540760"/>
                  <a:gd name="connsiteX82" fmla="*/ 1630680 w 3256280"/>
                  <a:gd name="connsiteY82" fmla="*/ 3134360 h 3540760"/>
                  <a:gd name="connsiteX83" fmla="*/ 1630680 w 3256280"/>
                  <a:gd name="connsiteY83" fmla="*/ 3093720 h 3540760"/>
                  <a:gd name="connsiteX84" fmla="*/ 1691640 w 3256280"/>
                  <a:gd name="connsiteY84" fmla="*/ 3027680 h 3540760"/>
                  <a:gd name="connsiteX85" fmla="*/ 1722120 w 3256280"/>
                  <a:gd name="connsiteY85" fmla="*/ 3002280 h 3540760"/>
                  <a:gd name="connsiteX86" fmla="*/ 1772920 w 3256280"/>
                  <a:gd name="connsiteY86" fmla="*/ 3022600 h 3540760"/>
                  <a:gd name="connsiteX87" fmla="*/ 1818640 w 3256280"/>
                  <a:gd name="connsiteY87" fmla="*/ 3042920 h 3540760"/>
                  <a:gd name="connsiteX88" fmla="*/ 1823720 w 3256280"/>
                  <a:gd name="connsiteY88" fmla="*/ 3017520 h 3540760"/>
                  <a:gd name="connsiteX89" fmla="*/ 1783080 w 3256280"/>
                  <a:gd name="connsiteY89" fmla="*/ 2981960 h 3540760"/>
                  <a:gd name="connsiteX90" fmla="*/ 1767840 w 3256280"/>
                  <a:gd name="connsiteY90" fmla="*/ 2931160 h 3540760"/>
                  <a:gd name="connsiteX91" fmla="*/ 1767840 w 3256280"/>
                  <a:gd name="connsiteY91" fmla="*/ 2880360 h 3540760"/>
                  <a:gd name="connsiteX92" fmla="*/ 1717040 w 3256280"/>
                  <a:gd name="connsiteY92" fmla="*/ 2880360 h 3540760"/>
                  <a:gd name="connsiteX93" fmla="*/ 1651000 w 3256280"/>
                  <a:gd name="connsiteY93" fmla="*/ 2926080 h 3540760"/>
                  <a:gd name="connsiteX94" fmla="*/ 1610360 w 3256280"/>
                  <a:gd name="connsiteY94" fmla="*/ 2921000 h 3540760"/>
                  <a:gd name="connsiteX95" fmla="*/ 1513840 w 3256280"/>
                  <a:gd name="connsiteY95" fmla="*/ 2890520 h 3540760"/>
                  <a:gd name="connsiteX96" fmla="*/ 1463040 w 3256280"/>
                  <a:gd name="connsiteY96" fmla="*/ 2839720 h 3540760"/>
                  <a:gd name="connsiteX97" fmla="*/ 1391920 w 3256280"/>
                  <a:gd name="connsiteY97" fmla="*/ 2870200 h 3540760"/>
                  <a:gd name="connsiteX98" fmla="*/ 1325880 w 3256280"/>
                  <a:gd name="connsiteY98" fmla="*/ 2854960 h 3540760"/>
                  <a:gd name="connsiteX99" fmla="*/ 1300480 w 3256280"/>
                  <a:gd name="connsiteY99" fmla="*/ 2819400 h 3540760"/>
                  <a:gd name="connsiteX100" fmla="*/ 1300480 w 3256280"/>
                  <a:gd name="connsiteY100" fmla="*/ 2753360 h 3540760"/>
                  <a:gd name="connsiteX101" fmla="*/ 1325880 w 3256280"/>
                  <a:gd name="connsiteY101" fmla="*/ 2661920 h 3540760"/>
                  <a:gd name="connsiteX102" fmla="*/ 1336040 w 3256280"/>
                  <a:gd name="connsiteY102" fmla="*/ 2616200 h 3540760"/>
                  <a:gd name="connsiteX103" fmla="*/ 1402080 w 3256280"/>
                  <a:gd name="connsiteY103" fmla="*/ 2590800 h 3540760"/>
                  <a:gd name="connsiteX104" fmla="*/ 1412240 w 3256280"/>
                  <a:gd name="connsiteY104" fmla="*/ 2555240 h 3540760"/>
                  <a:gd name="connsiteX105" fmla="*/ 1361440 w 3256280"/>
                  <a:gd name="connsiteY105" fmla="*/ 2494280 h 3540760"/>
                  <a:gd name="connsiteX106" fmla="*/ 1371600 w 3256280"/>
                  <a:gd name="connsiteY106" fmla="*/ 2458720 h 3540760"/>
                  <a:gd name="connsiteX107" fmla="*/ 1391920 w 3256280"/>
                  <a:gd name="connsiteY107" fmla="*/ 2407920 h 3540760"/>
                  <a:gd name="connsiteX108" fmla="*/ 1386840 w 3256280"/>
                  <a:gd name="connsiteY108" fmla="*/ 2260600 h 3540760"/>
                  <a:gd name="connsiteX109" fmla="*/ 1376680 w 3256280"/>
                  <a:gd name="connsiteY109" fmla="*/ 2174240 h 3540760"/>
                  <a:gd name="connsiteX110" fmla="*/ 1371600 w 3256280"/>
                  <a:gd name="connsiteY110" fmla="*/ 2143760 h 3540760"/>
                  <a:gd name="connsiteX111" fmla="*/ 1432560 w 3256280"/>
                  <a:gd name="connsiteY111" fmla="*/ 2133600 h 3540760"/>
                  <a:gd name="connsiteX112" fmla="*/ 1442720 w 3256280"/>
                  <a:gd name="connsiteY112" fmla="*/ 2087880 h 3540760"/>
                  <a:gd name="connsiteX113" fmla="*/ 1386840 w 3256280"/>
                  <a:gd name="connsiteY113" fmla="*/ 2077720 h 3540760"/>
                  <a:gd name="connsiteX114" fmla="*/ 1371600 w 3256280"/>
                  <a:gd name="connsiteY114" fmla="*/ 2006600 h 3540760"/>
                  <a:gd name="connsiteX115" fmla="*/ 1275080 w 3256280"/>
                  <a:gd name="connsiteY115" fmla="*/ 1981200 h 3540760"/>
                  <a:gd name="connsiteX116" fmla="*/ 1209040 w 3256280"/>
                  <a:gd name="connsiteY116" fmla="*/ 1945640 h 3540760"/>
                  <a:gd name="connsiteX117" fmla="*/ 1193800 w 3256280"/>
                  <a:gd name="connsiteY117" fmla="*/ 1910080 h 3540760"/>
                  <a:gd name="connsiteX118" fmla="*/ 1193800 w 3256280"/>
                  <a:gd name="connsiteY118" fmla="*/ 1844040 h 3540760"/>
                  <a:gd name="connsiteX119" fmla="*/ 1234440 w 3256280"/>
                  <a:gd name="connsiteY119" fmla="*/ 1823720 h 3540760"/>
                  <a:gd name="connsiteX120" fmla="*/ 1325880 w 3256280"/>
                  <a:gd name="connsiteY120" fmla="*/ 1793240 h 3540760"/>
                  <a:gd name="connsiteX121" fmla="*/ 1386840 w 3256280"/>
                  <a:gd name="connsiteY121" fmla="*/ 1772920 h 3540760"/>
                  <a:gd name="connsiteX122" fmla="*/ 1397000 w 3256280"/>
                  <a:gd name="connsiteY122" fmla="*/ 1727200 h 3540760"/>
                  <a:gd name="connsiteX123" fmla="*/ 1381760 w 3256280"/>
                  <a:gd name="connsiteY123" fmla="*/ 1661160 h 3540760"/>
                  <a:gd name="connsiteX124" fmla="*/ 1391920 w 3256280"/>
                  <a:gd name="connsiteY124" fmla="*/ 1620520 h 3540760"/>
                  <a:gd name="connsiteX125" fmla="*/ 1432560 w 3256280"/>
                  <a:gd name="connsiteY125" fmla="*/ 1595120 h 3540760"/>
                  <a:gd name="connsiteX126" fmla="*/ 1534160 w 3256280"/>
                  <a:gd name="connsiteY126" fmla="*/ 1574800 h 3540760"/>
                  <a:gd name="connsiteX127" fmla="*/ 1569720 w 3256280"/>
                  <a:gd name="connsiteY127" fmla="*/ 1549400 h 3540760"/>
                  <a:gd name="connsiteX128" fmla="*/ 1584960 w 3256280"/>
                  <a:gd name="connsiteY128" fmla="*/ 1478280 h 3540760"/>
                  <a:gd name="connsiteX129" fmla="*/ 1610360 w 3256280"/>
                  <a:gd name="connsiteY129" fmla="*/ 1447800 h 3540760"/>
                  <a:gd name="connsiteX130" fmla="*/ 1651000 w 3256280"/>
                  <a:gd name="connsiteY130" fmla="*/ 1437640 h 3540760"/>
                  <a:gd name="connsiteX131" fmla="*/ 1762760 w 3256280"/>
                  <a:gd name="connsiteY131" fmla="*/ 1493520 h 3540760"/>
                  <a:gd name="connsiteX132" fmla="*/ 1808480 w 3256280"/>
                  <a:gd name="connsiteY132" fmla="*/ 1513840 h 3540760"/>
                  <a:gd name="connsiteX133" fmla="*/ 1849120 w 3256280"/>
                  <a:gd name="connsiteY133" fmla="*/ 1513840 h 3540760"/>
                  <a:gd name="connsiteX134" fmla="*/ 1849120 w 3256280"/>
                  <a:gd name="connsiteY134" fmla="*/ 1483360 h 3540760"/>
                  <a:gd name="connsiteX135" fmla="*/ 1793240 w 3256280"/>
                  <a:gd name="connsiteY135" fmla="*/ 1427480 h 3540760"/>
                  <a:gd name="connsiteX136" fmla="*/ 1767840 w 3256280"/>
                  <a:gd name="connsiteY136" fmla="*/ 1381760 h 3540760"/>
                  <a:gd name="connsiteX137" fmla="*/ 1833880 w 3256280"/>
                  <a:gd name="connsiteY137" fmla="*/ 1249680 h 3540760"/>
                  <a:gd name="connsiteX138" fmla="*/ 1862455 w 3256280"/>
                  <a:gd name="connsiteY138" fmla="*/ 1211580 h 3540760"/>
                  <a:gd name="connsiteX139" fmla="*/ 1910080 w 3256280"/>
                  <a:gd name="connsiteY139" fmla="*/ 1198880 h 3540760"/>
                  <a:gd name="connsiteX140" fmla="*/ 1950720 w 3256280"/>
                  <a:gd name="connsiteY140" fmla="*/ 1209040 h 3540760"/>
                  <a:gd name="connsiteX141" fmla="*/ 1986280 w 3256280"/>
                  <a:gd name="connsiteY141" fmla="*/ 1158240 h 3540760"/>
                  <a:gd name="connsiteX142" fmla="*/ 2047240 w 3256280"/>
                  <a:gd name="connsiteY142" fmla="*/ 1163320 h 3540760"/>
                  <a:gd name="connsiteX143" fmla="*/ 2143760 w 3256280"/>
                  <a:gd name="connsiteY143" fmla="*/ 1203960 h 3540760"/>
                  <a:gd name="connsiteX144" fmla="*/ 2179320 w 3256280"/>
                  <a:gd name="connsiteY144" fmla="*/ 1219200 h 3540760"/>
                  <a:gd name="connsiteX145" fmla="*/ 2193290 w 3256280"/>
                  <a:gd name="connsiteY145" fmla="*/ 1146810 h 3540760"/>
                  <a:gd name="connsiteX146" fmla="*/ 2255520 w 3256280"/>
                  <a:gd name="connsiteY146" fmla="*/ 1071880 h 3540760"/>
                  <a:gd name="connsiteX147" fmla="*/ 2306320 w 3256280"/>
                  <a:gd name="connsiteY147" fmla="*/ 1041400 h 3540760"/>
                  <a:gd name="connsiteX148" fmla="*/ 2372360 w 3256280"/>
                  <a:gd name="connsiteY148" fmla="*/ 1061720 h 3540760"/>
                  <a:gd name="connsiteX149" fmla="*/ 2407920 w 3256280"/>
                  <a:gd name="connsiteY149" fmla="*/ 1122680 h 3540760"/>
                  <a:gd name="connsiteX150" fmla="*/ 2494280 w 3256280"/>
                  <a:gd name="connsiteY150" fmla="*/ 1158240 h 3540760"/>
                  <a:gd name="connsiteX151" fmla="*/ 2524760 w 3256280"/>
                  <a:gd name="connsiteY151" fmla="*/ 1183640 h 3540760"/>
                  <a:gd name="connsiteX152" fmla="*/ 2519680 w 3256280"/>
                  <a:gd name="connsiteY152" fmla="*/ 1244600 h 3540760"/>
                  <a:gd name="connsiteX153" fmla="*/ 2672080 w 3256280"/>
                  <a:gd name="connsiteY153" fmla="*/ 1229360 h 3540760"/>
                  <a:gd name="connsiteX154" fmla="*/ 2717800 w 3256280"/>
                  <a:gd name="connsiteY154" fmla="*/ 1214120 h 3540760"/>
                  <a:gd name="connsiteX155" fmla="*/ 2763520 w 3256280"/>
                  <a:gd name="connsiteY155" fmla="*/ 1173480 h 3540760"/>
                  <a:gd name="connsiteX156" fmla="*/ 2743200 w 3256280"/>
                  <a:gd name="connsiteY156" fmla="*/ 1132840 h 3540760"/>
                  <a:gd name="connsiteX157" fmla="*/ 2692400 w 3256280"/>
                  <a:gd name="connsiteY157" fmla="*/ 1071880 h 3540760"/>
                  <a:gd name="connsiteX158" fmla="*/ 2717800 w 3256280"/>
                  <a:gd name="connsiteY158" fmla="*/ 1005840 h 3540760"/>
                  <a:gd name="connsiteX159" fmla="*/ 2768600 w 3256280"/>
                  <a:gd name="connsiteY159" fmla="*/ 883920 h 3540760"/>
                  <a:gd name="connsiteX160" fmla="*/ 2794000 w 3256280"/>
                  <a:gd name="connsiteY160" fmla="*/ 833120 h 3540760"/>
                  <a:gd name="connsiteX161" fmla="*/ 2860040 w 3256280"/>
                  <a:gd name="connsiteY161" fmla="*/ 777240 h 3540760"/>
                  <a:gd name="connsiteX162" fmla="*/ 2971800 w 3256280"/>
                  <a:gd name="connsiteY162" fmla="*/ 731520 h 3540760"/>
                  <a:gd name="connsiteX163" fmla="*/ 3053080 w 3256280"/>
                  <a:gd name="connsiteY163" fmla="*/ 665480 h 3540760"/>
                  <a:gd name="connsiteX164" fmla="*/ 3098800 w 3256280"/>
                  <a:gd name="connsiteY164" fmla="*/ 640080 h 3540760"/>
                  <a:gd name="connsiteX165" fmla="*/ 3129280 w 3256280"/>
                  <a:gd name="connsiteY165" fmla="*/ 584200 h 3540760"/>
                  <a:gd name="connsiteX166" fmla="*/ 3159760 w 3256280"/>
                  <a:gd name="connsiteY166" fmla="*/ 563880 h 3540760"/>
                  <a:gd name="connsiteX167" fmla="*/ 3215640 w 3256280"/>
                  <a:gd name="connsiteY167" fmla="*/ 563880 h 3540760"/>
                  <a:gd name="connsiteX168" fmla="*/ 3256280 w 3256280"/>
                  <a:gd name="connsiteY168" fmla="*/ 553720 h 3540760"/>
                  <a:gd name="connsiteX169" fmla="*/ 3230880 w 3256280"/>
                  <a:gd name="connsiteY169" fmla="*/ 518160 h 3540760"/>
                  <a:gd name="connsiteX170" fmla="*/ 3124200 w 3256280"/>
                  <a:gd name="connsiteY170" fmla="*/ 538480 h 3540760"/>
                  <a:gd name="connsiteX171" fmla="*/ 3042920 w 3256280"/>
                  <a:gd name="connsiteY171" fmla="*/ 502920 h 3540760"/>
                  <a:gd name="connsiteX172" fmla="*/ 2971800 w 3256280"/>
                  <a:gd name="connsiteY172" fmla="*/ 482600 h 3540760"/>
                  <a:gd name="connsiteX173" fmla="*/ 2915920 w 3256280"/>
                  <a:gd name="connsiteY173" fmla="*/ 441960 h 3540760"/>
                  <a:gd name="connsiteX174" fmla="*/ 2870200 w 3256280"/>
                  <a:gd name="connsiteY174" fmla="*/ 436880 h 3540760"/>
                  <a:gd name="connsiteX175" fmla="*/ 2799080 w 3256280"/>
                  <a:gd name="connsiteY175" fmla="*/ 467360 h 3540760"/>
                  <a:gd name="connsiteX176" fmla="*/ 2727960 w 3256280"/>
                  <a:gd name="connsiteY176" fmla="*/ 472440 h 3540760"/>
                  <a:gd name="connsiteX177" fmla="*/ 2677160 w 3256280"/>
                  <a:gd name="connsiteY177" fmla="*/ 411480 h 3540760"/>
                  <a:gd name="connsiteX178" fmla="*/ 2661920 w 3256280"/>
                  <a:gd name="connsiteY178" fmla="*/ 330200 h 3540760"/>
                  <a:gd name="connsiteX179" fmla="*/ 2651760 w 3256280"/>
                  <a:gd name="connsiteY179" fmla="*/ 314960 h 3540760"/>
                  <a:gd name="connsiteX180" fmla="*/ 2606040 w 3256280"/>
                  <a:gd name="connsiteY180" fmla="*/ 314960 h 3540760"/>
                  <a:gd name="connsiteX181" fmla="*/ 2529840 w 3256280"/>
                  <a:gd name="connsiteY181" fmla="*/ 345440 h 3540760"/>
                  <a:gd name="connsiteX182" fmla="*/ 2463800 w 3256280"/>
                  <a:gd name="connsiteY182" fmla="*/ 365760 h 3540760"/>
                  <a:gd name="connsiteX183" fmla="*/ 2423160 w 3256280"/>
                  <a:gd name="connsiteY183" fmla="*/ 360680 h 3540760"/>
                  <a:gd name="connsiteX184" fmla="*/ 2357120 w 3256280"/>
                  <a:gd name="connsiteY184" fmla="*/ 289560 h 3540760"/>
                  <a:gd name="connsiteX185" fmla="*/ 2357120 w 3256280"/>
                  <a:gd name="connsiteY185" fmla="*/ 238760 h 3540760"/>
                  <a:gd name="connsiteX186" fmla="*/ 2367280 w 3256280"/>
                  <a:gd name="connsiteY186" fmla="*/ 208280 h 3540760"/>
                  <a:gd name="connsiteX187" fmla="*/ 2418080 w 3256280"/>
                  <a:gd name="connsiteY187" fmla="*/ 167640 h 3540760"/>
                  <a:gd name="connsiteX188" fmla="*/ 2458720 w 3256280"/>
                  <a:gd name="connsiteY188" fmla="*/ 147320 h 3540760"/>
                  <a:gd name="connsiteX189" fmla="*/ 2479040 w 3256280"/>
                  <a:gd name="connsiteY189" fmla="*/ 106680 h 3540760"/>
                  <a:gd name="connsiteX190" fmla="*/ 2433320 w 3256280"/>
                  <a:gd name="connsiteY190" fmla="*/ 86360 h 3540760"/>
                  <a:gd name="connsiteX191" fmla="*/ 2346960 w 3256280"/>
                  <a:gd name="connsiteY191" fmla="*/ 106680 h 3540760"/>
                  <a:gd name="connsiteX192" fmla="*/ 2291080 w 3256280"/>
                  <a:gd name="connsiteY192" fmla="*/ 86360 h 3540760"/>
                  <a:gd name="connsiteX193" fmla="*/ 2230120 w 3256280"/>
                  <a:gd name="connsiteY193" fmla="*/ 35560 h 3540760"/>
                  <a:gd name="connsiteX194" fmla="*/ 2159000 w 3256280"/>
                  <a:gd name="connsiteY194" fmla="*/ 76200 h 3540760"/>
                  <a:gd name="connsiteX195" fmla="*/ 2103120 w 3256280"/>
                  <a:gd name="connsiteY195" fmla="*/ 86360 h 3540760"/>
                  <a:gd name="connsiteX196" fmla="*/ 2042160 w 3256280"/>
                  <a:gd name="connsiteY196" fmla="*/ 81280 h 3540760"/>
                  <a:gd name="connsiteX197" fmla="*/ 1986280 w 3256280"/>
                  <a:gd name="connsiteY197" fmla="*/ 111760 h 3540760"/>
                  <a:gd name="connsiteX198" fmla="*/ 1925320 w 3256280"/>
                  <a:gd name="connsiteY198" fmla="*/ 157480 h 3540760"/>
                  <a:gd name="connsiteX199" fmla="*/ 1844040 w 3256280"/>
                  <a:gd name="connsiteY199" fmla="*/ 172720 h 3540760"/>
                  <a:gd name="connsiteX200" fmla="*/ 1803400 w 3256280"/>
                  <a:gd name="connsiteY200" fmla="*/ 142240 h 3540760"/>
                  <a:gd name="connsiteX201" fmla="*/ 1803400 w 3256280"/>
                  <a:gd name="connsiteY201" fmla="*/ 76200 h 3540760"/>
                  <a:gd name="connsiteX202" fmla="*/ 1778000 w 3256280"/>
                  <a:gd name="connsiteY202" fmla="*/ 35560 h 3540760"/>
                  <a:gd name="connsiteX203" fmla="*/ 1732280 w 3256280"/>
                  <a:gd name="connsiteY203" fmla="*/ 0 h 3540760"/>
                  <a:gd name="connsiteX204" fmla="*/ 1691640 w 3256280"/>
                  <a:gd name="connsiteY204" fmla="*/ 0 h 3540760"/>
                  <a:gd name="connsiteX205" fmla="*/ 1590040 w 3256280"/>
                  <a:gd name="connsiteY205" fmla="*/ 35560 h 3540760"/>
                  <a:gd name="connsiteX206" fmla="*/ 1569720 w 3256280"/>
                  <a:gd name="connsiteY206" fmla="*/ 66040 h 3540760"/>
                  <a:gd name="connsiteX207" fmla="*/ 1600200 w 3256280"/>
                  <a:gd name="connsiteY207" fmla="*/ 167640 h 3540760"/>
                  <a:gd name="connsiteX208" fmla="*/ 1579880 w 3256280"/>
                  <a:gd name="connsiteY208" fmla="*/ 238760 h 3540760"/>
                  <a:gd name="connsiteX209" fmla="*/ 1513840 w 3256280"/>
                  <a:gd name="connsiteY209" fmla="*/ 284480 h 3540760"/>
                  <a:gd name="connsiteX210" fmla="*/ 1437640 w 3256280"/>
                  <a:gd name="connsiteY210" fmla="*/ 289560 h 3540760"/>
                  <a:gd name="connsiteX211" fmla="*/ 1336040 w 3256280"/>
                  <a:gd name="connsiteY211" fmla="*/ 274320 h 3540760"/>
                  <a:gd name="connsiteX212" fmla="*/ 1295400 w 3256280"/>
                  <a:gd name="connsiteY212" fmla="*/ 243840 h 3540760"/>
                  <a:gd name="connsiteX213" fmla="*/ 1280160 w 3256280"/>
                  <a:gd name="connsiteY213" fmla="*/ 187960 h 3540760"/>
                  <a:gd name="connsiteX214" fmla="*/ 1259840 w 3256280"/>
                  <a:gd name="connsiteY214" fmla="*/ 157480 h 3540760"/>
                  <a:gd name="connsiteX215" fmla="*/ 1198880 w 3256280"/>
                  <a:gd name="connsiteY215" fmla="*/ 167640 h 3540760"/>
                  <a:gd name="connsiteX0" fmla="*/ 1198880 w 3256280"/>
                  <a:gd name="connsiteY0" fmla="*/ 167640 h 3540760"/>
                  <a:gd name="connsiteX1" fmla="*/ 1066800 w 3256280"/>
                  <a:gd name="connsiteY1" fmla="*/ 203200 h 3540760"/>
                  <a:gd name="connsiteX2" fmla="*/ 965200 w 3256280"/>
                  <a:gd name="connsiteY2" fmla="*/ 223520 h 3540760"/>
                  <a:gd name="connsiteX3" fmla="*/ 838200 w 3256280"/>
                  <a:gd name="connsiteY3" fmla="*/ 248920 h 3540760"/>
                  <a:gd name="connsiteX4" fmla="*/ 807720 w 3256280"/>
                  <a:gd name="connsiteY4" fmla="*/ 254000 h 3540760"/>
                  <a:gd name="connsiteX5" fmla="*/ 772160 w 3256280"/>
                  <a:gd name="connsiteY5" fmla="*/ 314960 h 3540760"/>
                  <a:gd name="connsiteX6" fmla="*/ 721360 w 3256280"/>
                  <a:gd name="connsiteY6" fmla="*/ 406400 h 3540760"/>
                  <a:gd name="connsiteX7" fmla="*/ 680720 w 3256280"/>
                  <a:gd name="connsiteY7" fmla="*/ 518160 h 3540760"/>
                  <a:gd name="connsiteX8" fmla="*/ 655320 w 3256280"/>
                  <a:gd name="connsiteY8" fmla="*/ 558800 h 3540760"/>
                  <a:gd name="connsiteX9" fmla="*/ 629920 w 3256280"/>
                  <a:gd name="connsiteY9" fmla="*/ 604520 h 3540760"/>
                  <a:gd name="connsiteX10" fmla="*/ 589280 w 3256280"/>
                  <a:gd name="connsiteY10" fmla="*/ 635000 h 3540760"/>
                  <a:gd name="connsiteX11" fmla="*/ 558800 w 3256280"/>
                  <a:gd name="connsiteY11" fmla="*/ 635000 h 3540760"/>
                  <a:gd name="connsiteX12" fmla="*/ 502920 w 3256280"/>
                  <a:gd name="connsiteY12" fmla="*/ 645160 h 3540760"/>
                  <a:gd name="connsiteX13" fmla="*/ 477520 w 3256280"/>
                  <a:gd name="connsiteY13" fmla="*/ 701040 h 3540760"/>
                  <a:gd name="connsiteX14" fmla="*/ 436880 w 3256280"/>
                  <a:gd name="connsiteY14" fmla="*/ 721360 h 3540760"/>
                  <a:gd name="connsiteX15" fmla="*/ 375920 w 3256280"/>
                  <a:gd name="connsiteY15" fmla="*/ 756920 h 3540760"/>
                  <a:gd name="connsiteX16" fmla="*/ 365760 w 3256280"/>
                  <a:gd name="connsiteY16" fmla="*/ 797560 h 3540760"/>
                  <a:gd name="connsiteX17" fmla="*/ 360680 w 3256280"/>
                  <a:gd name="connsiteY17" fmla="*/ 873760 h 3540760"/>
                  <a:gd name="connsiteX18" fmla="*/ 330200 w 3256280"/>
                  <a:gd name="connsiteY18" fmla="*/ 904240 h 3540760"/>
                  <a:gd name="connsiteX19" fmla="*/ 269240 w 3256280"/>
                  <a:gd name="connsiteY19" fmla="*/ 919480 h 3540760"/>
                  <a:gd name="connsiteX20" fmla="*/ 187960 w 3256280"/>
                  <a:gd name="connsiteY20" fmla="*/ 955040 h 3540760"/>
                  <a:gd name="connsiteX21" fmla="*/ 127000 w 3256280"/>
                  <a:gd name="connsiteY21" fmla="*/ 965200 h 3540760"/>
                  <a:gd name="connsiteX22" fmla="*/ 96520 w 3256280"/>
                  <a:gd name="connsiteY22" fmla="*/ 970280 h 3540760"/>
                  <a:gd name="connsiteX23" fmla="*/ 86360 w 3256280"/>
                  <a:gd name="connsiteY23" fmla="*/ 1016000 h 3540760"/>
                  <a:gd name="connsiteX24" fmla="*/ 182880 w 3256280"/>
                  <a:gd name="connsiteY24" fmla="*/ 1137920 h 3540760"/>
                  <a:gd name="connsiteX25" fmla="*/ 233680 w 3256280"/>
                  <a:gd name="connsiteY25" fmla="*/ 1244600 h 3540760"/>
                  <a:gd name="connsiteX26" fmla="*/ 243840 w 3256280"/>
                  <a:gd name="connsiteY26" fmla="*/ 1315720 h 3540760"/>
                  <a:gd name="connsiteX27" fmla="*/ 187960 w 3256280"/>
                  <a:gd name="connsiteY27" fmla="*/ 1457960 h 3540760"/>
                  <a:gd name="connsiteX28" fmla="*/ 157480 w 3256280"/>
                  <a:gd name="connsiteY28" fmla="*/ 1529080 h 3540760"/>
                  <a:gd name="connsiteX29" fmla="*/ 91440 w 3256280"/>
                  <a:gd name="connsiteY29" fmla="*/ 1574800 h 3540760"/>
                  <a:gd name="connsiteX30" fmla="*/ 81280 w 3256280"/>
                  <a:gd name="connsiteY30" fmla="*/ 1625600 h 3540760"/>
                  <a:gd name="connsiteX31" fmla="*/ 71120 w 3256280"/>
                  <a:gd name="connsiteY31" fmla="*/ 1676400 h 3540760"/>
                  <a:gd name="connsiteX32" fmla="*/ 5080 w 3256280"/>
                  <a:gd name="connsiteY32" fmla="*/ 1732280 h 3540760"/>
                  <a:gd name="connsiteX33" fmla="*/ 0 w 3256280"/>
                  <a:gd name="connsiteY33" fmla="*/ 1767840 h 3540760"/>
                  <a:gd name="connsiteX34" fmla="*/ 66040 w 3256280"/>
                  <a:gd name="connsiteY34" fmla="*/ 1788160 h 3540760"/>
                  <a:gd name="connsiteX35" fmla="*/ 91440 w 3256280"/>
                  <a:gd name="connsiteY35" fmla="*/ 1823720 h 3540760"/>
                  <a:gd name="connsiteX36" fmla="*/ 96520 w 3256280"/>
                  <a:gd name="connsiteY36" fmla="*/ 1874520 h 3540760"/>
                  <a:gd name="connsiteX37" fmla="*/ 187960 w 3256280"/>
                  <a:gd name="connsiteY37" fmla="*/ 1899920 h 3540760"/>
                  <a:gd name="connsiteX38" fmla="*/ 213360 w 3256280"/>
                  <a:gd name="connsiteY38" fmla="*/ 1960880 h 3540760"/>
                  <a:gd name="connsiteX39" fmla="*/ 274320 w 3256280"/>
                  <a:gd name="connsiteY39" fmla="*/ 1986280 h 3540760"/>
                  <a:gd name="connsiteX40" fmla="*/ 289560 w 3256280"/>
                  <a:gd name="connsiteY40" fmla="*/ 2047240 h 3540760"/>
                  <a:gd name="connsiteX41" fmla="*/ 259080 w 3256280"/>
                  <a:gd name="connsiteY41" fmla="*/ 2108200 h 3540760"/>
                  <a:gd name="connsiteX42" fmla="*/ 279400 w 3256280"/>
                  <a:gd name="connsiteY42" fmla="*/ 2153920 h 3540760"/>
                  <a:gd name="connsiteX43" fmla="*/ 330200 w 3256280"/>
                  <a:gd name="connsiteY43" fmla="*/ 2189480 h 3540760"/>
                  <a:gd name="connsiteX44" fmla="*/ 325120 w 3256280"/>
                  <a:gd name="connsiteY44" fmla="*/ 2270760 h 3540760"/>
                  <a:gd name="connsiteX45" fmla="*/ 386080 w 3256280"/>
                  <a:gd name="connsiteY45" fmla="*/ 2301240 h 3540760"/>
                  <a:gd name="connsiteX46" fmla="*/ 401320 w 3256280"/>
                  <a:gd name="connsiteY46" fmla="*/ 2209800 h 3540760"/>
                  <a:gd name="connsiteX47" fmla="*/ 477520 w 3256280"/>
                  <a:gd name="connsiteY47" fmla="*/ 2209800 h 3540760"/>
                  <a:gd name="connsiteX48" fmla="*/ 528320 w 3256280"/>
                  <a:gd name="connsiteY48" fmla="*/ 2235200 h 3540760"/>
                  <a:gd name="connsiteX49" fmla="*/ 538480 w 3256280"/>
                  <a:gd name="connsiteY49" fmla="*/ 2275840 h 3540760"/>
                  <a:gd name="connsiteX50" fmla="*/ 579120 w 3256280"/>
                  <a:gd name="connsiteY50" fmla="*/ 2306320 h 3540760"/>
                  <a:gd name="connsiteX51" fmla="*/ 574040 w 3256280"/>
                  <a:gd name="connsiteY51" fmla="*/ 2341880 h 3540760"/>
                  <a:gd name="connsiteX52" fmla="*/ 533400 w 3256280"/>
                  <a:gd name="connsiteY52" fmla="*/ 2377440 h 3540760"/>
                  <a:gd name="connsiteX53" fmla="*/ 614680 w 3256280"/>
                  <a:gd name="connsiteY53" fmla="*/ 2377440 h 3540760"/>
                  <a:gd name="connsiteX54" fmla="*/ 645160 w 3256280"/>
                  <a:gd name="connsiteY54" fmla="*/ 2402840 h 3540760"/>
                  <a:gd name="connsiteX55" fmla="*/ 640080 w 3256280"/>
                  <a:gd name="connsiteY55" fmla="*/ 2468880 h 3540760"/>
                  <a:gd name="connsiteX56" fmla="*/ 594360 w 3256280"/>
                  <a:gd name="connsiteY56" fmla="*/ 2595880 h 3540760"/>
                  <a:gd name="connsiteX57" fmla="*/ 579120 w 3256280"/>
                  <a:gd name="connsiteY57" fmla="*/ 2661920 h 3540760"/>
                  <a:gd name="connsiteX58" fmla="*/ 579120 w 3256280"/>
                  <a:gd name="connsiteY58" fmla="*/ 2722880 h 3540760"/>
                  <a:gd name="connsiteX59" fmla="*/ 584200 w 3256280"/>
                  <a:gd name="connsiteY59" fmla="*/ 2778760 h 3540760"/>
                  <a:gd name="connsiteX60" fmla="*/ 568960 w 3256280"/>
                  <a:gd name="connsiteY60" fmla="*/ 2824480 h 3540760"/>
                  <a:gd name="connsiteX61" fmla="*/ 584200 w 3256280"/>
                  <a:gd name="connsiteY61" fmla="*/ 2880360 h 3540760"/>
                  <a:gd name="connsiteX62" fmla="*/ 736600 w 3256280"/>
                  <a:gd name="connsiteY62" fmla="*/ 3017520 h 3540760"/>
                  <a:gd name="connsiteX63" fmla="*/ 792480 w 3256280"/>
                  <a:gd name="connsiteY63" fmla="*/ 3053080 h 3540760"/>
                  <a:gd name="connsiteX64" fmla="*/ 767080 w 3256280"/>
                  <a:gd name="connsiteY64" fmla="*/ 3164840 h 3540760"/>
                  <a:gd name="connsiteX65" fmla="*/ 812800 w 3256280"/>
                  <a:gd name="connsiteY65" fmla="*/ 3291840 h 3540760"/>
                  <a:gd name="connsiteX66" fmla="*/ 878840 w 3256280"/>
                  <a:gd name="connsiteY66" fmla="*/ 3403600 h 3540760"/>
                  <a:gd name="connsiteX67" fmla="*/ 939800 w 3256280"/>
                  <a:gd name="connsiteY67" fmla="*/ 3423920 h 3540760"/>
                  <a:gd name="connsiteX68" fmla="*/ 1031240 w 3256280"/>
                  <a:gd name="connsiteY68" fmla="*/ 3500120 h 3540760"/>
                  <a:gd name="connsiteX69" fmla="*/ 1112520 w 3256280"/>
                  <a:gd name="connsiteY69" fmla="*/ 3535680 h 3540760"/>
                  <a:gd name="connsiteX70" fmla="*/ 1168400 w 3256280"/>
                  <a:gd name="connsiteY70" fmla="*/ 3540760 h 3540760"/>
                  <a:gd name="connsiteX71" fmla="*/ 1295400 w 3256280"/>
                  <a:gd name="connsiteY71" fmla="*/ 3479800 h 3540760"/>
                  <a:gd name="connsiteX72" fmla="*/ 1346200 w 3256280"/>
                  <a:gd name="connsiteY72" fmla="*/ 3474720 h 3540760"/>
                  <a:gd name="connsiteX73" fmla="*/ 1397000 w 3256280"/>
                  <a:gd name="connsiteY73" fmla="*/ 3505200 h 3540760"/>
                  <a:gd name="connsiteX74" fmla="*/ 1417320 w 3256280"/>
                  <a:gd name="connsiteY74" fmla="*/ 3489960 h 3540760"/>
                  <a:gd name="connsiteX75" fmla="*/ 1468120 w 3256280"/>
                  <a:gd name="connsiteY75" fmla="*/ 3459480 h 3540760"/>
                  <a:gd name="connsiteX76" fmla="*/ 1544320 w 3256280"/>
                  <a:gd name="connsiteY76" fmla="*/ 3449320 h 3540760"/>
                  <a:gd name="connsiteX77" fmla="*/ 1579880 w 3256280"/>
                  <a:gd name="connsiteY77" fmla="*/ 3388360 h 3540760"/>
                  <a:gd name="connsiteX78" fmla="*/ 1605280 w 3256280"/>
                  <a:gd name="connsiteY78" fmla="*/ 3307080 h 3540760"/>
                  <a:gd name="connsiteX79" fmla="*/ 1640840 w 3256280"/>
                  <a:gd name="connsiteY79" fmla="*/ 3261360 h 3540760"/>
                  <a:gd name="connsiteX80" fmla="*/ 1661160 w 3256280"/>
                  <a:gd name="connsiteY80" fmla="*/ 3235960 h 3540760"/>
                  <a:gd name="connsiteX81" fmla="*/ 1661160 w 3256280"/>
                  <a:gd name="connsiteY81" fmla="*/ 3180080 h 3540760"/>
                  <a:gd name="connsiteX82" fmla="*/ 1630680 w 3256280"/>
                  <a:gd name="connsiteY82" fmla="*/ 3134360 h 3540760"/>
                  <a:gd name="connsiteX83" fmla="*/ 1630680 w 3256280"/>
                  <a:gd name="connsiteY83" fmla="*/ 3093720 h 3540760"/>
                  <a:gd name="connsiteX84" fmla="*/ 1691640 w 3256280"/>
                  <a:gd name="connsiteY84" fmla="*/ 3027680 h 3540760"/>
                  <a:gd name="connsiteX85" fmla="*/ 1722120 w 3256280"/>
                  <a:gd name="connsiteY85" fmla="*/ 3002280 h 3540760"/>
                  <a:gd name="connsiteX86" fmla="*/ 1772920 w 3256280"/>
                  <a:gd name="connsiteY86" fmla="*/ 3022600 h 3540760"/>
                  <a:gd name="connsiteX87" fmla="*/ 1818640 w 3256280"/>
                  <a:gd name="connsiteY87" fmla="*/ 3042920 h 3540760"/>
                  <a:gd name="connsiteX88" fmla="*/ 1823720 w 3256280"/>
                  <a:gd name="connsiteY88" fmla="*/ 3017520 h 3540760"/>
                  <a:gd name="connsiteX89" fmla="*/ 1783080 w 3256280"/>
                  <a:gd name="connsiteY89" fmla="*/ 2981960 h 3540760"/>
                  <a:gd name="connsiteX90" fmla="*/ 1767840 w 3256280"/>
                  <a:gd name="connsiteY90" fmla="*/ 2931160 h 3540760"/>
                  <a:gd name="connsiteX91" fmla="*/ 1767840 w 3256280"/>
                  <a:gd name="connsiteY91" fmla="*/ 2880360 h 3540760"/>
                  <a:gd name="connsiteX92" fmla="*/ 1717040 w 3256280"/>
                  <a:gd name="connsiteY92" fmla="*/ 2880360 h 3540760"/>
                  <a:gd name="connsiteX93" fmla="*/ 1651000 w 3256280"/>
                  <a:gd name="connsiteY93" fmla="*/ 2926080 h 3540760"/>
                  <a:gd name="connsiteX94" fmla="*/ 1610360 w 3256280"/>
                  <a:gd name="connsiteY94" fmla="*/ 2921000 h 3540760"/>
                  <a:gd name="connsiteX95" fmla="*/ 1513840 w 3256280"/>
                  <a:gd name="connsiteY95" fmla="*/ 2890520 h 3540760"/>
                  <a:gd name="connsiteX96" fmla="*/ 1463040 w 3256280"/>
                  <a:gd name="connsiteY96" fmla="*/ 2839720 h 3540760"/>
                  <a:gd name="connsiteX97" fmla="*/ 1391920 w 3256280"/>
                  <a:gd name="connsiteY97" fmla="*/ 2870200 h 3540760"/>
                  <a:gd name="connsiteX98" fmla="*/ 1325880 w 3256280"/>
                  <a:gd name="connsiteY98" fmla="*/ 2854960 h 3540760"/>
                  <a:gd name="connsiteX99" fmla="*/ 1300480 w 3256280"/>
                  <a:gd name="connsiteY99" fmla="*/ 2819400 h 3540760"/>
                  <a:gd name="connsiteX100" fmla="*/ 1300480 w 3256280"/>
                  <a:gd name="connsiteY100" fmla="*/ 2753360 h 3540760"/>
                  <a:gd name="connsiteX101" fmla="*/ 1325880 w 3256280"/>
                  <a:gd name="connsiteY101" fmla="*/ 2661920 h 3540760"/>
                  <a:gd name="connsiteX102" fmla="*/ 1336040 w 3256280"/>
                  <a:gd name="connsiteY102" fmla="*/ 2616200 h 3540760"/>
                  <a:gd name="connsiteX103" fmla="*/ 1402080 w 3256280"/>
                  <a:gd name="connsiteY103" fmla="*/ 2590800 h 3540760"/>
                  <a:gd name="connsiteX104" fmla="*/ 1412240 w 3256280"/>
                  <a:gd name="connsiteY104" fmla="*/ 2555240 h 3540760"/>
                  <a:gd name="connsiteX105" fmla="*/ 1361440 w 3256280"/>
                  <a:gd name="connsiteY105" fmla="*/ 2494280 h 3540760"/>
                  <a:gd name="connsiteX106" fmla="*/ 1371600 w 3256280"/>
                  <a:gd name="connsiteY106" fmla="*/ 2458720 h 3540760"/>
                  <a:gd name="connsiteX107" fmla="*/ 1391920 w 3256280"/>
                  <a:gd name="connsiteY107" fmla="*/ 2407920 h 3540760"/>
                  <a:gd name="connsiteX108" fmla="*/ 1386840 w 3256280"/>
                  <a:gd name="connsiteY108" fmla="*/ 2260600 h 3540760"/>
                  <a:gd name="connsiteX109" fmla="*/ 1376680 w 3256280"/>
                  <a:gd name="connsiteY109" fmla="*/ 2174240 h 3540760"/>
                  <a:gd name="connsiteX110" fmla="*/ 1371600 w 3256280"/>
                  <a:gd name="connsiteY110" fmla="*/ 2143760 h 3540760"/>
                  <a:gd name="connsiteX111" fmla="*/ 1432560 w 3256280"/>
                  <a:gd name="connsiteY111" fmla="*/ 2133600 h 3540760"/>
                  <a:gd name="connsiteX112" fmla="*/ 1442720 w 3256280"/>
                  <a:gd name="connsiteY112" fmla="*/ 2087880 h 3540760"/>
                  <a:gd name="connsiteX113" fmla="*/ 1386840 w 3256280"/>
                  <a:gd name="connsiteY113" fmla="*/ 2077720 h 3540760"/>
                  <a:gd name="connsiteX114" fmla="*/ 1371600 w 3256280"/>
                  <a:gd name="connsiteY114" fmla="*/ 2006600 h 3540760"/>
                  <a:gd name="connsiteX115" fmla="*/ 1275080 w 3256280"/>
                  <a:gd name="connsiteY115" fmla="*/ 1981200 h 3540760"/>
                  <a:gd name="connsiteX116" fmla="*/ 1209040 w 3256280"/>
                  <a:gd name="connsiteY116" fmla="*/ 1945640 h 3540760"/>
                  <a:gd name="connsiteX117" fmla="*/ 1193800 w 3256280"/>
                  <a:gd name="connsiteY117" fmla="*/ 1910080 h 3540760"/>
                  <a:gd name="connsiteX118" fmla="*/ 1193800 w 3256280"/>
                  <a:gd name="connsiteY118" fmla="*/ 1844040 h 3540760"/>
                  <a:gd name="connsiteX119" fmla="*/ 1234440 w 3256280"/>
                  <a:gd name="connsiteY119" fmla="*/ 1823720 h 3540760"/>
                  <a:gd name="connsiteX120" fmla="*/ 1325880 w 3256280"/>
                  <a:gd name="connsiteY120" fmla="*/ 1793240 h 3540760"/>
                  <a:gd name="connsiteX121" fmla="*/ 1386840 w 3256280"/>
                  <a:gd name="connsiteY121" fmla="*/ 1772920 h 3540760"/>
                  <a:gd name="connsiteX122" fmla="*/ 1397000 w 3256280"/>
                  <a:gd name="connsiteY122" fmla="*/ 1727200 h 3540760"/>
                  <a:gd name="connsiteX123" fmla="*/ 1381760 w 3256280"/>
                  <a:gd name="connsiteY123" fmla="*/ 1661160 h 3540760"/>
                  <a:gd name="connsiteX124" fmla="*/ 1391920 w 3256280"/>
                  <a:gd name="connsiteY124" fmla="*/ 1620520 h 3540760"/>
                  <a:gd name="connsiteX125" fmla="*/ 1432560 w 3256280"/>
                  <a:gd name="connsiteY125" fmla="*/ 1595120 h 3540760"/>
                  <a:gd name="connsiteX126" fmla="*/ 1534160 w 3256280"/>
                  <a:gd name="connsiteY126" fmla="*/ 1574800 h 3540760"/>
                  <a:gd name="connsiteX127" fmla="*/ 1569720 w 3256280"/>
                  <a:gd name="connsiteY127" fmla="*/ 1549400 h 3540760"/>
                  <a:gd name="connsiteX128" fmla="*/ 1584960 w 3256280"/>
                  <a:gd name="connsiteY128" fmla="*/ 1478280 h 3540760"/>
                  <a:gd name="connsiteX129" fmla="*/ 1610360 w 3256280"/>
                  <a:gd name="connsiteY129" fmla="*/ 1447800 h 3540760"/>
                  <a:gd name="connsiteX130" fmla="*/ 1651000 w 3256280"/>
                  <a:gd name="connsiteY130" fmla="*/ 1437640 h 3540760"/>
                  <a:gd name="connsiteX131" fmla="*/ 1762760 w 3256280"/>
                  <a:gd name="connsiteY131" fmla="*/ 1493520 h 3540760"/>
                  <a:gd name="connsiteX132" fmla="*/ 1808480 w 3256280"/>
                  <a:gd name="connsiteY132" fmla="*/ 1513840 h 3540760"/>
                  <a:gd name="connsiteX133" fmla="*/ 1849120 w 3256280"/>
                  <a:gd name="connsiteY133" fmla="*/ 1513840 h 3540760"/>
                  <a:gd name="connsiteX134" fmla="*/ 1849120 w 3256280"/>
                  <a:gd name="connsiteY134" fmla="*/ 1483360 h 3540760"/>
                  <a:gd name="connsiteX135" fmla="*/ 1793240 w 3256280"/>
                  <a:gd name="connsiteY135" fmla="*/ 1427480 h 3540760"/>
                  <a:gd name="connsiteX136" fmla="*/ 1767840 w 3256280"/>
                  <a:gd name="connsiteY136" fmla="*/ 1381760 h 3540760"/>
                  <a:gd name="connsiteX137" fmla="*/ 1833880 w 3256280"/>
                  <a:gd name="connsiteY137" fmla="*/ 1249680 h 3540760"/>
                  <a:gd name="connsiteX138" fmla="*/ 1862455 w 3256280"/>
                  <a:gd name="connsiteY138" fmla="*/ 1211580 h 3540760"/>
                  <a:gd name="connsiteX139" fmla="*/ 1910080 w 3256280"/>
                  <a:gd name="connsiteY139" fmla="*/ 1198880 h 3540760"/>
                  <a:gd name="connsiteX140" fmla="*/ 1950720 w 3256280"/>
                  <a:gd name="connsiteY140" fmla="*/ 1209040 h 3540760"/>
                  <a:gd name="connsiteX141" fmla="*/ 1986280 w 3256280"/>
                  <a:gd name="connsiteY141" fmla="*/ 1158240 h 3540760"/>
                  <a:gd name="connsiteX142" fmla="*/ 2047240 w 3256280"/>
                  <a:gd name="connsiteY142" fmla="*/ 1163320 h 3540760"/>
                  <a:gd name="connsiteX143" fmla="*/ 2143760 w 3256280"/>
                  <a:gd name="connsiteY143" fmla="*/ 1203960 h 3540760"/>
                  <a:gd name="connsiteX144" fmla="*/ 2179320 w 3256280"/>
                  <a:gd name="connsiteY144" fmla="*/ 1219200 h 3540760"/>
                  <a:gd name="connsiteX145" fmla="*/ 2193290 w 3256280"/>
                  <a:gd name="connsiteY145" fmla="*/ 1146810 h 3540760"/>
                  <a:gd name="connsiteX146" fmla="*/ 2255520 w 3256280"/>
                  <a:gd name="connsiteY146" fmla="*/ 1071880 h 3540760"/>
                  <a:gd name="connsiteX147" fmla="*/ 2306320 w 3256280"/>
                  <a:gd name="connsiteY147" fmla="*/ 1041400 h 3540760"/>
                  <a:gd name="connsiteX148" fmla="*/ 2372360 w 3256280"/>
                  <a:gd name="connsiteY148" fmla="*/ 1061720 h 3540760"/>
                  <a:gd name="connsiteX149" fmla="*/ 2407920 w 3256280"/>
                  <a:gd name="connsiteY149" fmla="*/ 1122680 h 3540760"/>
                  <a:gd name="connsiteX150" fmla="*/ 2494280 w 3256280"/>
                  <a:gd name="connsiteY150" fmla="*/ 1158240 h 3540760"/>
                  <a:gd name="connsiteX151" fmla="*/ 2524760 w 3256280"/>
                  <a:gd name="connsiteY151" fmla="*/ 1183640 h 3540760"/>
                  <a:gd name="connsiteX152" fmla="*/ 2519680 w 3256280"/>
                  <a:gd name="connsiteY152" fmla="*/ 1244600 h 3540760"/>
                  <a:gd name="connsiteX153" fmla="*/ 2672080 w 3256280"/>
                  <a:gd name="connsiteY153" fmla="*/ 1229360 h 3540760"/>
                  <a:gd name="connsiteX154" fmla="*/ 2717800 w 3256280"/>
                  <a:gd name="connsiteY154" fmla="*/ 1214120 h 3540760"/>
                  <a:gd name="connsiteX155" fmla="*/ 2763520 w 3256280"/>
                  <a:gd name="connsiteY155" fmla="*/ 1173480 h 3540760"/>
                  <a:gd name="connsiteX156" fmla="*/ 2743200 w 3256280"/>
                  <a:gd name="connsiteY156" fmla="*/ 1132840 h 3540760"/>
                  <a:gd name="connsiteX157" fmla="*/ 2692400 w 3256280"/>
                  <a:gd name="connsiteY157" fmla="*/ 1071880 h 3540760"/>
                  <a:gd name="connsiteX158" fmla="*/ 2717800 w 3256280"/>
                  <a:gd name="connsiteY158" fmla="*/ 1005840 h 3540760"/>
                  <a:gd name="connsiteX159" fmla="*/ 2768600 w 3256280"/>
                  <a:gd name="connsiteY159" fmla="*/ 883920 h 3540760"/>
                  <a:gd name="connsiteX160" fmla="*/ 2794000 w 3256280"/>
                  <a:gd name="connsiteY160" fmla="*/ 833120 h 3540760"/>
                  <a:gd name="connsiteX161" fmla="*/ 2860040 w 3256280"/>
                  <a:gd name="connsiteY161" fmla="*/ 777240 h 3540760"/>
                  <a:gd name="connsiteX162" fmla="*/ 2971800 w 3256280"/>
                  <a:gd name="connsiteY162" fmla="*/ 731520 h 3540760"/>
                  <a:gd name="connsiteX163" fmla="*/ 3053080 w 3256280"/>
                  <a:gd name="connsiteY163" fmla="*/ 665480 h 3540760"/>
                  <a:gd name="connsiteX164" fmla="*/ 3098800 w 3256280"/>
                  <a:gd name="connsiteY164" fmla="*/ 640080 h 3540760"/>
                  <a:gd name="connsiteX165" fmla="*/ 3129280 w 3256280"/>
                  <a:gd name="connsiteY165" fmla="*/ 584200 h 3540760"/>
                  <a:gd name="connsiteX166" fmla="*/ 3159760 w 3256280"/>
                  <a:gd name="connsiteY166" fmla="*/ 563880 h 3540760"/>
                  <a:gd name="connsiteX167" fmla="*/ 3215640 w 3256280"/>
                  <a:gd name="connsiteY167" fmla="*/ 563880 h 3540760"/>
                  <a:gd name="connsiteX168" fmla="*/ 3256280 w 3256280"/>
                  <a:gd name="connsiteY168" fmla="*/ 553720 h 3540760"/>
                  <a:gd name="connsiteX169" fmla="*/ 3230880 w 3256280"/>
                  <a:gd name="connsiteY169" fmla="*/ 518160 h 3540760"/>
                  <a:gd name="connsiteX170" fmla="*/ 3124200 w 3256280"/>
                  <a:gd name="connsiteY170" fmla="*/ 538480 h 3540760"/>
                  <a:gd name="connsiteX171" fmla="*/ 3042920 w 3256280"/>
                  <a:gd name="connsiteY171" fmla="*/ 502920 h 3540760"/>
                  <a:gd name="connsiteX172" fmla="*/ 2971800 w 3256280"/>
                  <a:gd name="connsiteY172" fmla="*/ 482600 h 3540760"/>
                  <a:gd name="connsiteX173" fmla="*/ 2915920 w 3256280"/>
                  <a:gd name="connsiteY173" fmla="*/ 441960 h 3540760"/>
                  <a:gd name="connsiteX174" fmla="*/ 2870200 w 3256280"/>
                  <a:gd name="connsiteY174" fmla="*/ 436880 h 3540760"/>
                  <a:gd name="connsiteX175" fmla="*/ 2799080 w 3256280"/>
                  <a:gd name="connsiteY175" fmla="*/ 467360 h 3540760"/>
                  <a:gd name="connsiteX176" fmla="*/ 2727960 w 3256280"/>
                  <a:gd name="connsiteY176" fmla="*/ 472440 h 3540760"/>
                  <a:gd name="connsiteX177" fmla="*/ 2677160 w 3256280"/>
                  <a:gd name="connsiteY177" fmla="*/ 411480 h 3540760"/>
                  <a:gd name="connsiteX178" fmla="*/ 2661920 w 3256280"/>
                  <a:gd name="connsiteY178" fmla="*/ 330200 h 3540760"/>
                  <a:gd name="connsiteX179" fmla="*/ 2651760 w 3256280"/>
                  <a:gd name="connsiteY179" fmla="*/ 314960 h 3540760"/>
                  <a:gd name="connsiteX180" fmla="*/ 2606040 w 3256280"/>
                  <a:gd name="connsiteY180" fmla="*/ 314960 h 3540760"/>
                  <a:gd name="connsiteX181" fmla="*/ 2529840 w 3256280"/>
                  <a:gd name="connsiteY181" fmla="*/ 345440 h 3540760"/>
                  <a:gd name="connsiteX182" fmla="*/ 2463800 w 3256280"/>
                  <a:gd name="connsiteY182" fmla="*/ 365760 h 3540760"/>
                  <a:gd name="connsiteX183" fmla="*/ 2423160 w 3256280"/>
                  <a:gd name="connsiteY183" fmla="*/ 360680 h 3540760"/>
                  <a:gd name="connsiteX184" fmla="*/ 2357120 w 3256280"/>
                  <a:gd name="connsiteY184" fmla="*/ 289560 h 3540760"/>
                  <a:gd name="connsiteX185" fmla="*/ 2357120 w 3256280"/>
                  <a:gd name="connsiteY185" fmla="*/ 238760 h 3540760"/>
                  <a:gd name="connsiteX186" fmla="*/ 2367280 w 3256280"/>
                  <a:gd name="connsiteY186" fmla="*/ 208280 h 3540760"/>
                  <a:gd name="connsiteX187" fmla="*/ 2418080 w 3256280"/>
                  <a:gd name="connsiteY187" fmla="*/ 167640 h 3540760"/>
                  <a:gd name="connsiteX188" fmla="*/ 2458720 w 3256280"/>
                  <a:gd name="connsiteY188" fmla="*/ 147320 h 3540760"/>
                  <a:gd name="connsiteX189" fmla="*/ 2479040 w 3256280"/>
                  <a:gd name="connsiteY189" fmla="*/ 106680 h 3540760"/>
                  <a:gd name="connsiteX190" fmla="*/ 2433320 w 3256280"/>
                  <a:gd name="connsiteY190" fmla="*/ 86360 h 3540760"/>
                  <a:gd name="connsiteX191" fmla="*/ 2346960 w 3256280"/>
                  <a:gd name="connsiteY191" fmla="*/ 106680 h 3540760"/>
                  <a:gd name="connsiteX192" fmla="*/ 2291080 w 3256280"/>
                  <a:gd name="connsiteY192" fmla="*/ 86360 h 3540760"/>
                  <a:gd name="connsiteX193" fmla="*/ 2230120 w 3256280"/>
                  <a:gd name="connsiteY193" fmla="*/ 35560 h 3540760"/>
                  <a:gd name="connsiteX194" fmla="*/ 2159000 w 3256280"/>
                  <a:gd name="connsiteY194" fmla="*/ 76200 h 3540760"/>
                  <a:gd name="connsiteX195" fmla="*/ 2103120 w 3256280"/>
                  <a:gd name="connsiteY195" fmla="*/ 86360 h 3540760"/>
                  <a:gd name="connsiteX196" fmla="*/ 2042160 w 3256280"/>
                  <a:gd name="connsiteY196" fmla="*/ 81280 h 3540760"/>
                  <a:gd name="connsiteX197" fmla="*/ 1986280 w 3256280"/>
                  <a:gd name="connsiteY197" fmla="*/ 111760 h 3540760"/>
                  <a:gd name="connsiteX198" fmla="*/ 1925320 w 3256280"/>
                  <a:gd name="connsiteY198" fmla="*/ 157480 h 3540760"/>
                  <a:gd name="connsiteX199" fmla="*/ 1844040 w 3256280"/>
                  <a:gd name="connsiteY199" fmla="*/ 172720 h 3540760"/>
                  <a:gd name="connsiteX200" fmla="*/ 1803400 w 3256280"/>
                  <a:gd name="connsiteY200" fmla="*/ 142240 h 3540760"/>
                  <a:gd name="connsiteX201" fmla="*/ 1803400 w 3256280"/>
                  <a:gd name="connsiteY201" fmla="*/ 76200 h 3540760"/>
                  <a:gd name="connsiteX202" fmla="*/ 1778000 w 3256280"/>
                  <a:gd name="connsiteY202" fmla="*/ 35560 h 3540760"/>
                  <a:gd name="connsiteX203" fmla="*/ 1732280 w 3256280"/>
                  <a:gd name="connsiteY203" fmla="*/ 0 h 3540760"/>
                  <a:gd name="connsiteX204" fmla="*/ 1691640 w 3256280"/>
                  <a:gd name="connsiteY204" fmla="*/ 0 h 3540760"/>
                  <a:gd name="connsiteX205" fmla="*/ 1590040 w 3256280"/>
                  <a:gd name="connsiteY205" fmla="*/ 35560 h 3540760"/>
                  <a:gd name="connsiteX206" fmla="*/ 1569720 w 3256280"/>
                  <a:gd name="connsiteY206" fmla="*/ 66040 h 3540760"/>
                  <a:gd name="connsiteX207" fmla="*/ 1600200 w 3256280"/>
                  <a:gd name="connsiteY207" fmla="*/ 167640 h 3540760"/>
                  <a:gd name="connsiteX208" fmla="*/ 1579880 w 3256280"/>
                  <a:gd name="connsiteY208" fmla="*/ 238760 h 3540760"/>
                  <a:gd name="connsiteX209" fmla="*/ 1513840 w 3256280"/>
                  <a:gd name="connsiteY209" fmla="*/ 284480 h 3540760"/>
                  <a:gd name="connsiteX210" fmla="*/ 1437640 w 3256280"/>
                  <a:gd name="connsiteY210" fmla="*/ 289560 h 3540760"/>
                  <a:gd name="connsiteX211" fmla="*/ 1336040 w 3256280"/>
                  <a:gd name="connsiteY211" fmla="*/ 274320 h 3540760"/>
                  <a:gd name="connsiteX212" fmla="*/ 1295400 w 3256280"/>
                  <a:gd name="connsiteY212" fmla="*/ 243840 h 3540760"/>
                  <a:gd name="connsiteX213" fmla="*/ 1280160 w 3256280"/>
                  <a:gd name="connsiteY213" fmla="*/ 187960 h 3540760"/>
                  <a:gd name="connsiteX214" fmla="*/ 1259840 w 3256280"/>
                  <a:gd name="connsiteY214" fmla="*/ 157480 h 3540760"/>
                  <a:gd name="connsiteX215" fmla="*/ 1198880 w 3256280"/>
                  <a:gd name="connsiteY215" fmla="*/ 167640 h 3540760"/>
                  <a:gd name="connsiteX0" fmla="*/ 1198880 w 3256280"/>
                  <a:gd name="connsiteY0" fmla="*/ 167640 h 3540760"/>
                  <a:gd name="connsiteX1" fmla="*/ 1066800 w 3256280"/>
                  <a:gd name="connsiteY1" fmla="*/ 203200 h 3540760"/>
                  <a:gd name="connsiteX2" fmla="*/ 965200 w 3256280"/>
                  <a:gd name="connsiteY2" fmla="*/ 223520 h 3540760"/>
                  <a:gd name="connsiteX3" fmla="*/ 838200 w 3256280"/>
                  <a:gd name="connsiteY3" fmla="*/ 248920 h 3540760"/>
                  <a:gd name="connsiteX4" fmla="*/ 807720 w 3256280"/>
                  <a:gd name="connsiteY4" fmla="*/ 254000 h 3540760"/>
                  <a:gd name="connsiteX5" fmla="*/ 772160 w 3256280"/>
                  <a:gd name="connsiteY5" fmla="*/ 314960 h 3540760"/>
                  <a:gd name="connsiteX6" fmla="*/ 721360 w 3256280"/>
                  <a:gd name="connsiteY6" fmla="*/ 406400 h 3540760"/>
                  <a:gd name="connsiteX7" fmla="*/ 680720 w 3256280"/>
                  <a:gd name="connsiteY7" fmla="*/ 518160 h 3540760"/>
                  <a:gd name="connsiteX8" fmla="*/ 655320 w 3256280"/>
                  <a:gd name="connsiteY8" fmla="*/ 558800 h 3540760"/>
                  <a:gd name="connsiteX9" fmla="*/ 629920 w 3256280"/>
                  <a:gd name="connsiteY9" fmla="*/ 604520 h 3540760"/>
                  <a:gd name="connsiteX10" fmla="*/ 589280 w 3256280"/>
                  <a:gd name="connsiteY10" fmla="*/ 635000 h 3540760"/>
                  <a:gd name="connsiteX11" fmla="*/ 558800 w 3256280"/>
                  <a:gd name="connsiteY11" fmla="*/ 635000 h 3540760"/>
                  <a:gd name="connsiteX12" fmla="*/ 502920 w 3256280"/>
                  <a:gd name="connsiteY12" fmla="*/ 645160 h 3540760"/>
                  <a:gd name="connsiteX13" fmla="*/ 477520 w 3256280"/>
                  <a:gd name="connsiteY13" fmla="*/ 701040 h 3540760"/>
                  <a:gd name="connsiteX14" fmla="*/ 436880 w 3256280"/>
                  <a:gd name="connsiteY14" fmla="*/ 721360 h 3540760"/>
                  <a:gd name="connsiteX15" fmla="*/ 375920 w 3256280"/>
                  <a:gd name="connsiteY15" fmla="*/ 756920 h 3540760"/>
                  <a:gd name="connsiteX16" fmla="*/ 365760 w 3256280"/>
                  <a:gd name="connsiteY16" fmla="*/ 797560 h 3540760"/>
                  <a:gd name="connsiteX17" fmla="*/ 360680 w 3256280"/>
                  <a:gd name="connsiteY17" fmla="*/ 873760 h 3540760"/>
                  <a:gd name="connsiteX18" fmla="*/ 330200 w 3256280"/>
                  <a:gd name="connsiteY18" fmla="*/ 904240 h 3540760"/>
                  <a:gd name="connsiteX19" fmla="*/ 269240 w 3256280"/>
                  <a:gd name="connsiteY19" fmla="*/ 919480 h 3540760"/>
                  <a:gd name="connsiteX20" fmla="*/ 187960 w 3256280"/>
                  <a:gd name="connsiteY20" fmla="*/ 955040 h 3540760"/>
                  <a:gd name="connsiteX21" fmla="*/ 127000 w 3256280"/>
                  <a:gd name="connsiteY21" fmla="*/ 965200 h 3540760"/>
                  <a:gd name="connsiteX22" fmla="*/ 96520 w 3256280"/>
                  <a:gd name="connsiteY22" fmla="*/ 970280 h 3540760"/>
                  <a:gd name="connsiteX23" fmla="*/ 86360 w 3256280"/>
                  <a:gd name="connsiteY23" fmla="*/ 1016000 h 3540760"/>
                  <a:gd name="connsiteX24" fmla="*/ 182880 w 3256280"/>
                  <a:gd name="connsiteY24" fmla="*/ 1137920 h 3540760"/>
                  <a:gd name="connsiteX25" fmla="*/ 233680 w 3256280"/>
                  <a:gd name="connsiteY25" fmla="*/ 1244600 h 3540760"/>
                  <a:gd name="connsiteX26" fmla="*/ 243840 w 3256280"/>
                  <a:gd name="connsiteY26" fmla="*/ 1315720 h 3540760"/>
                  <a:gd name="connsiteX27" fmla="*/ 187960 w 3256280"/>
                  <a:gd name="connsiteY27" fmla="*/ 1457960 h 3540760"/>
                  <a:gd name="connsiteX28" fmla="*/ 157480 w 3256280"/>
                  <a:gd name="connsiteY28" fmla="*/ 1529080 h 3540760"/>
                  <a:gd name="connsiteX29" fmla="*/ 91440 w 3256280"/>
                  <a:gd name="connsiteY29" fmla="*/ 1574800 h 3540760"/>
                  <a:gd name="connsiteX30" fmla="*/ 81280 w 3256280"/>
                  <a:gd name="connsiteY30" fmla="*/ 1625600 h 3540760"/>
                  <a:gd name="connsiteX31" fmla="*/ 71120 w 3256280"/>
                  <a:gd name="connsiteY31" fmla="*/ 1676400 h 3540760"/>
                  <a:gd name="connsiteX32" fmla="*/ 5080 w 3256280"/>
                  <a:gd name="connsiteY32" fmla="*/ 1732280 h 3540760"/>
                  <a:gd name="connsiteX33" fmla="*/ 0 w 3256280"/>
                  <a:gd name="connsiteY33" fmla="*/ 1767840 h 3540760"/>
                  <a:gd name="connsiteX34" fmla="*/ 66040 w 3256280"/>
                  <a:gd name="connsiteY34" fmla="*/ 1788160 h 3540760"/>
                  <a:gd name="connsiteX35" fmla="*/ 91440 w 3256280"/>
                  <a:gd name="connsiteY35" fmla="*/ 1823720 h 3540760"/>
                  <a:gd name="connsiteX36" fmla="*/ 96520 w 3256280"/>
                  <a:gd name="connsiteY36" fmla="*/ 1874520 h 3540760"/>
                  <a:gd name="connsiteX37" fmla="*/ 187960 w 3256280"/>
                  <a:gd name="connsiteY37" fmla="*/ 1899920 h 3540760"/>
                  <a:gd name="connsiteX38" fmla="*/ 213360 w 3256280"/>
                  <a:gd name="connsiteY38" fmla="*/ 1960880 h 3540760"/>
                  <a:gd name="connsiteX39" fmla="*/ 274320 w 3256280"/>
                  <a:gd name="connsiteY39" fmla="*/ 1986280 h 3540760"/>
                  <a:gd name="connsiteX40" fmla="*/ 289560 w 3256280"/>
                  <a:gd name="connsiteY40" fmla="*/ 2047240 h 3540760"/>
                  <a:gd name="connsiteX41" fmla="*/ 259080 w 3256280"/>
                  <a:gd name="connsiteY41" fmla="*/ 2108200 h 3540760"/>
                  <a:gd name="connsiteX42" fmla="*/ 279400 w 3256280"/>
                  <a:gd name="connsiteY42" fmla="*/ 2153920 h 3540760"/>
                  <a:gd name="connsiteX43" fmla="*/ 330200 w 3256280"/>
                  <a:gd name="connsiteY43" fmla="*/ 2189480 h 3540760"/>
                  <a:gd name="connsiteX44" fmla="*/ 325120 w 3256280"/>
                  <a:gd name="connsiteY44" fmla="*/ 2270760 h 3540760"/>
                  <a:gd name="connsiteX45" fmla="*/ 386080 w 3256280"/>
                  <a:gd name="connsiteY45" fmla="*/ 2301240 h 3540760"/>
                  <a:gd name="connsiteX46" fmla="*/ 401320 w 3256280"/>
                  <a:gd name="connsiteY46" fmla="*/ 2209800 h 3540760"/>
                  <a:gd name="connsiteX47" fmla="*/ 477520 w 3256280"/>
                  <a:gd name="connsiteY47" fmla="*/ 2209800 h 3540760"/>
                  <a:gd name="connsiteX48" fmla="*/ 528320 w 3256280"/>
                  <a:gd name="connsiteY48" fmla="*/ 2235200 h 3540760"/>
                  <a:gd name="connsiteX49" fmla="*/ 538480 w 3256280"/>
                  <a:gd name="connsiteY49" fmla="*/ 2275840 h 3540760"/>
                  <a:gd name="connsiteX50" fmla="*/ 579120 w 3256280"/>
                  <a:gd name="connsiteY50" fmla="*/ 2306320 h 3540760"/>
                  <a:gd name="connsiteX51" fmla="*/ 574040 w 3256280"/>
                  <a:gd name="connsiteY51" fmla="*/ 2341880 h 3540760"/>
                  <a:gd name="connsiteX52" fmla="*/ 533400 w 3256280"/>
                  <a:gd name="connsiteY52" fmla="*/ 2377440 h 3540760"/>
                  <a:gd name="connsiteX53" fmla="*/ 614680 w 3256280"/>
                  <a:gd name="connsiteY53" fmla="*/ 2377440 h 3540760"/>
                  <a:gd name="connsiteX54" fmla="*/ 645160 w 3256280"/>
                  <a:gd name="connsiteY54" fmla="*/ 2402840 h 3540760"/>
                  <a:gd name="connsiteX55" fmla="*/ 640080 w 3256280"/>
                  <a:gd name="connsiteY55" fmla="*/ 2468880 h 3540760"/>
                  <a:gd name="connsiteX56" fmla="*/ 594360 w 3256280"/>
                  <a:gd name="connsiteY56" fmla="*/ 2595880 h 3540760"/>
                  <a:gd name="connsiteX57" fmla="*/ 579120 w 3256280"/>
                  <a:gd name="connsiteY57" fmla="*/ 2661920 h 3540760"/>
                  <a:gd name="connsiteX58" fmla="*/ 579120 w 3256280"/>
                  <a:gd name="connsiteY58" fmla="*/ 2722880 h 3540760"/>
                  <a:gd name="connsiteX59" fmla="*/ 584200 w 3256280"/>
                  <a:gd name="connsiteY59" fmla="*/ 2778760 h 3540760"/>
                  <a:gd name="connsiteX60" fmla="*/ 568960 w 3256280"/>
                  <a:gd name="connsiteY60" fmla="*/ 2824480 h 3540760"/>
                  <a:gd name="connsiteX61" fmla="*/ 584200 w 3256280"/>
                  <a:gd name="connsiteY61" fmla="*/ 2880360 h 3540760"/>
                  <a:gd name="connsiteX62" fmla="*/ 736600 w 3256280"/>
                  <a:gd name="connsiteY62" fmla="*/ 3017520 h 3540760"/>
                  <a:gd name="connsiteX63" fmla="*/ 792480 w 3256280"/>
                  <a:gd name="connsiteY63" fmla="*/ 3053080 h 3540760"/>
                  <a:gd name="connsiteX64" fmla="*/ 767080 w 3256280"/>
                  <a:gd name="connsiteY64" fmla="*/ 3164840 h 3540760"/>
                  <a:gd name="connsiteX65" fmla="*/ 812800 w 3256280"/>
                  <a:gd name="connsiteY65" fmla="*/ 3291840 h 3540760"/>
                  <a:gd name="connsiteX66" fmla="*/ 878840 w 3256280"/>
                  <a:gd name="connsiteY66" fmla="*/ 3403600 h 3540760"/>
                  <a:gd name="connsiteX67" fmla="*/ 939800 w 3256280"/>
                  <a:gd name="connsiteY67" fmla="*/ 3423920 h 3540760"/>
                  <a:gd name="connsiteX68" fmla="*/ 1031240 w 3256280"/>
                  <a:gd name="connsiteY68" fmla="*/ 3500120 h 3540760"/>
                  <a:gd name="connsiteX69" fmla="*/ 1112520 w 3256280"/>
                  <a:gd name="connsiteY69" fmla="*/ 3535680 h 3540760"/>
                  <a:gd name="connsiteX70" fmla="*/ 1168400 w 3256280"/>
                  <a:gd name="connsiteY70" fmla="*/ 3540760 h 3540760"/>
                  <a:gd name="connsiteX71" fmla="*/ 1295400 w 3256280"/>
                  <a:gd name="connsiteY71" fmla="*/ 3479800 h 3540760"/>
                  <a:gd name="connsiteX72" fmla="*/ 1346200 w 3256280"/>
                  <a:gd name="connsiteY72" fmla="*/ 3474720 h 3540760"/>
                  <a:gd name="connsiteX73" fmla="*/ 1397000 w 3256280"/>
                  <a:gd name="connsiteY73" fmla="*/ 3505200 h 3540760"/>
                  <a:gd name="connsiteX74" fmla="*/ 1417320 w 3256280"/>
                  <a:gd name="connsiteY74" fmla="*/ 3489960 h 3540760"/>
                  <a:gd name="connsiteX75" fmla="*/ 1468120 w 3256280"/>
                  <a:gd name="connsiteY75" fmla="*/ 3459480 h 3540760"/>
                  <a:gd name="connsiteX76" fmla="*/ 1544320 w 3256280"/>
                  <a:gd name="connsiteY76" fmla="*/ 3449320 h 3540760"/>
                  <a:gd name="connsiteX77" fmla="*/ 1579880 w 3256280"/>
                  <a:gd name="connsiteY77" fmla="*/ 3388360 h 3540760"/>
                  <a:gd name="connsiteX78" fmla="*/ 1605280 w 3256280"/>
                  <a:gd name="connsiteY78" fmla="*/ 3307080 h 3540760"/>
                  <a:gd name="connsiteX79" fmla="*/ 1640840 w 3256280"/>
                  <a:gd name="connsiteY79" fmla="*/ 3261360 h 3540760"/>
                  <a:gd name="connsiteX80" fmla="*/ 1661160 w 3256280"/>
                  <a:gd name="connsiteY80" fmla="*/ 3235960 h 3540760"/>
                  <a:gd name="connsiteX81" fmla="*/ 1661160 w 3256280"/>
                  <a:gd name="connsiteY81" fmla="*/ 3180080 h 3540760"/>
                  <a:gd name="connsiteX82" fmla="*/ 1630680 w 3256280"/>
                  <a:gd name="connsiteY82" fmla="*/ 3134360 h 3540760"/>
                  <a:gd name="connsiteX83" fmla="*/ 1630680 w 3256280"/>
                  <a:gd name="connsiteY83" fmla="*/ 3093720 h 3540760"/>
                  <a:gd name="connsiteX84" fmla="*/ 1691640 w 3256280"/>
                  <a:gd name="connsiteY84" fmla="*/ 3027680 h 3540760"/>
                  <a:gd name="connsiteX85" fmla="*/ 1722120 w 3256280"/>
                  <a:gd name="connsiteY85" fmla="*/ 3002280 h 3540760"/>
                  <a:gd name="connsiteX86" fmla="*/ 1772920 w 3256280"/>
                  <a:gd name="connsiteY86" fmla="*/ 3022600 h 3540760"/>
                  <a:gd name="connsiteX87" fmla="*/ 1818640 w 3256280"/>
                  <a:gd name="connsiteY87" fmla="*/ 3042920 h 3540760"/>
                  <a:gd name="connsiteX88" fmla="*/ 1823720 w 3256280"/>
                  <a:gd name="connsiteY88" fmla="*/ 3017520 h 3540760"/>
                  <a:gd name="connsiteX89" fmla="*/ 1783080 w 3256280"/>
                  <a:gd name="connsiteY89" fmla="*/ 2981960 h 3540760"/>
                  <a:gd name="connsiteX90" fmla="*/ 1767840 w 3256280"/>
                  <a:gd name="connsiteY90" fmla="*/ 2931160 h 3540760"/>
                  <a:gd name="connsiteX91" fmla="*/ 1767840 w 3256280"/>
                  <a:gd name="connsiteY91" fmla="*/ 2880360 h 3540760"/>
                  <a:gd name="connsiteX92" fmla="*/ 1717040 w 3256280"/>
                  <a:gd name="connsiteY92" fmla="*/ 2880360 h 3540760"/>
                  <a:gd name="connsiteX93" fmla="*/ 1651000 w 3256280"/>
                  <a:gd name="connsiteY93" fmla="*/ 2926080 h 3540760"/>
                  <a:gd name="connsiteX94" fmla="*/ 1610360 w 3256280"/>
                  <a:gd name="connsiteY94" fmla="*/ 2921000 h 3540760"/>
                  <a:gd name="connsiteX95" fmla="*/ 1513840 w 3256280"/>
                  <a:gd name="connsiteY95" fmla="*/ 2890520 h 3540760"/>
                  <a:gd name="connsiteX96" fmla="*/ 1463040 w 3256280"/>
                  <a:gd name="connsiteY96" fmla="*/ 2839720 h 3540760"/>
                  <a:gd name="connsiteX97" fmla="*/ 1391920 w 3256280"/>
                  <a:gd name="connsiteY97" fmla="*/ 2870200 h 3540760"/>
                  <a:gd name="connsiteX98" fmla="*/ 1325880 w 3256280"/>
                  <a:gd name="connsiteY98" fmla="*/ 2854960 h 3540760"/>
                  <a:gd name="connsiteX99" fmla="*/ 1300480 w 3256280"/>
                  <a:gd name="connsiteY99" fmla="*/ 2819400 h 3540760"/>
                  <a:gd name="connsiteX100" fmla="*/ 1300480 w 3256280"/>
                  <a:gd name="connsiteY100" fmla="*/ 2753360 h 3540760"/>
                  <a:gd name="connsiteX101" fmla="*/ 1325880 w 3256280"/>
                  <a:gd name="connsiteY101" fmla="*/ 2661920 h 3540760"/>
                  <a:gd name="connsiteX102" fmla="*/ 1336040 w 3256280"/>
                  <a:gd name="connsiteY102" fmla="*/ 2616200 h 3540760"/>
                  <a:gd name="connsiteX103" fmla="*/ 1402080 w 3256280"/>
                  <a:gd name="connsiteY103" fmla="*/ 2590800 h 3540760"/>
                  <a:gd name="connsiteX104" fmla="*/ 1412240 w 3256280"/>
                  <a:gd name="connsiteY104" fmla="*/ 2555240 h 3540760"/>
                  <a:gd name="connsiteX105" fmla="*/ 1361440 w 3256280"/>
                  <a:gd name="connsiteY105" fmla="*/ 2494280 h 3540760"/>
                  <a:gd name="connsiteX106" fmla="*/ 1371600 w 3256280"/>
                  <a:gd name="connsiteY106" fmla="*/ 2458720 h 3540760"/>
                  <a:gd name="connsiteX107" fmla="*/ 1391920 w 3256280"/>
                  <a:gd name="connsiteY107" fmla="*/ 2407920 h 3540760"/>
                  <a:gd name="connsiteX108" fmla="*/ 1386840 w 3256280"/>
                  <a:gd name="connsiteY108" fmla="*/ 2260600 h 3540760"/>
                  <a:gd name="connsiteX109" fmla="*/ 1376680 w 3256280"/>
                  <a:gd name="connsiteY109" fmla="*/ 2174240 h 3540760"/>
                  <a:gd name="connsiteX110" fmla="*/ 1371600 w 3256280"/>
                  <a:gd name="connsiteY110" fmla="*/ 2143760 h 3540760"/>
                  <a:gd name="connsiteX111" fmla="*/ 1432560 w 3256280"/>
                  <a:gd name="connsiteY111" fmla="*/ 2133600 h 3540760"/>
                  <a:gd name="connsiteX112" fmla="*/ 1442720 w 3256280"/>
                  <a:gd name="connsiteY112" fmla="*/ 2087880 h 3540760"/>
                  <a:gd name="connsiteX113" fmla="*/ 1386840 w 3256280"/>
                  <a:gd name="connsiteY113" fmla="*/ 2077720 h 3540760"/>
                  <a:gd name="connsiteX114" fmla="*/ 1371600 w 3256280"/>
                  <a:gd name="connsiteY114" fmla="*/ 2006600 h 3540760"/>
                  <a:gd name="connsiteX115" fmla="*/ 1275080 w 3256280"/>
                  <a:gd name="connsiteY115" fmla="*/ 1981200 h 3540760"/>
                  <a:gd name="connsiteX116" fmla="*/ 1209040 w 3256280"/>
                  <a:gd name="connsiteY116" fmla="*/ 1945640 h 3540760"/>
                  <a:gd name="connsiteX117" fmla="*/ 1193800 w 3256280"/>
                  <a:gd name="connsiteY117" fmla="*/ 1910080 h 3540760"/>
                  <a:gd name="connsiteX118" fmla="*/ 1193800 w 3256280"/>
                  <a:gd name="connsiteY118" fmla="*/ 1844040 h 3540760"/>
                  <a:gd name="connsiteX119" fmla="*/ 1234440 w 3256280"/>
                  <a:gd name="connsiteY119" fmla="*/ 1823720 h 3540760"/>
                  <a:gd name="connsiteX120" fmla="*/ 1325880 w 3256280"/>
                  <a:gd name="connsiteY120" fmla="*/ 1793240 h 3540760"/>
                  <a:gd name="connsiteX121" fmla="*/ 1386840 w 3256280"/>
                  <a:gd name="connsiteY121" fmla="*/ 1772920 h 3540760"/>
                  <a:gd name="connsiteX122" fmla="*/ 1397000 w 3256280"/>
                  <a:gd name="connsiteY122" fmla="*/ 1727200 h 3540760"/>
                  <a:gd name="connsiteX123" fmla="*/ 1381760 w 3256280"/>
                  <a:gd name="connsiteY123" fmla="*/ 1661160 h 3540760"/>
                  <a:gd name="connsiteX124" fmla="*/ 1391920 w 3256280"/>
                  <a:gd name="connsiteY124" fmla="*/ 1620520 h 3540760"/>
                  <a:gd name="connsiteX125" fmla="*/ 1432560 w 3256280"/>
                  <a:gd name="connsiteY125" fmla="*/ 1595120 h 3540760"/>
                  <a:gd name="connsiteX126" fmla="*/ 1534160 w 3256280"/>
                  <a:gd name="connsiteY126" fmla="*/ 1574800 h 3540760"/>
                  <a:gd name="connsiteX127" fmla="*/ 1569720 w 3256280"/>
                  <a:gd name="connsiteY127" fmla="*/ 1549400 h 3540760"/>
                  <a:gd name="connsiteX128" fmla="*/ 1584960 w 3256280"/>
                  <a:gd name="connsiteY128" fmla="*/ 1478280 h 3540760"/>
                  <a:gd name="connsiteX129" fmla="*/ 1610360 w 3256280"/>
                  <a:gd name="connsiteY129" fmla="*/ 1447800 h 3540760"/>
                  <a:gd name="connsiteX130" fmla="*/ 1651000 w 3256280"/>
                  <a:gd name="connsiteY130" fmla="*/ 1437640 h 3540760"/>
                  <a:gd name="connsiteX131" fmla="*/ 1762760 w 3256280"/>
                  <a:gd name="connsiteY131" fmla="*/ 1493520 h 3540760"/>
                  <a:gd name="connsiteX132" fmla="*/ 1808480 w 3256280"/>
                  <a:gd name="connsiteY132" fmla="*/ 1513840 h 3540760"/>
                  <a:gd name="connsiteX133" fmla="*/ 1849120 w 3256280"/>
                  <a:gd name="connsiteY133" fmla="*/ 1513840 h 3540760"/>
                  <a:gd name="connsiteX134" fmla="*/ 1849120 w 3256280"/>
                  <a:gd name="connsiteY134" fmla="*/ 1483360 h 3540760"/>
                  <a:gd name="connsiteX135" fmla="*/ 1793240 w 3256280"/>
                  <a:gd name="connsiteY135" fmla="*/ 1427480 h 3540760"/>
                  <a:gd name="connsiteX136" fmla="*/ 1767840 w 3256280"/>
                  <a:gd name="connsiteY136" fmla="*/ 1381760 h 3540760"/>
                  <a:gd name="connsiteX137" fmla="*/ 1833880 w 3256280"/>
                  <a:gd name="connsiteY137" fmla="*/ 1249680 h 3540760"/>
                  <a:gd name="connsiteX138" fmla="*/ 1862455 w 3256280"/>
                  <a:gd name="connsiteY138" fmla="*/ 1211580 h 3540760"/>
                  <a:gd name="connsiteX139" fmla="*/ 1910080 w 3256280"/>
                  <a:gd name="connsiteY139" fmla="*/ 1198880 h 3540760"/>
                  <a:gd name="connsiteX140" fmla="*/ 1950720 w 3256280"/>
                  <a:gd name="connsiteY140" fmla="*/ 1209040 h 3540760"/>
                  <a:gd name="connsiteX141" fmla="*/ 1986280 w 3256280"/>
                  <a:gd name="connsiteY141" fmla="*/ 1158240 h 3540760"/>
                  <a:gd name="connsiteX142" fmla="*/ 2047240 w 3256280"/>
                  <a:gd name="connsiteY142" fmla="*/ 1163320 h 3540760"/>
                  <a:gd name="connsiteX143" fmla="*/ 2143760 w 3256280"/>
                  <a:gd name="connsiteY143" fmla="*/ 1203960 h 3540760"/>
                  <a:gd name="connsiteX144" fmla="*/ 2179320 w 3256280"/>
                  <a:gd name="connsiteY144" fmla="*/ 1219200 h 3540760"/>
                  <a:gd name="connsiteX145" fmla="*/ 2193290 w 3256280"/>
                  <a:gd name="connsiteY145" fmla="*/ 1146810 h 3540760"/>
                  <a:gd name="connsiteX146" fmla="*/ 2255520 w 3256280"/>
                  <a:gd name="connsiteY146" fmla="*/ 1071880 h 3540760"/>
                  <a:gd name="connsiteX147" fmla="*/ 2306320 w 3256280"/>
                  <a:gd name="connsiteY147" fmla="*/ 1041400 h 3540760"/>
                  <a:gd name="connsiteX148" fmla="*/ 2366645 w 3256280"/>
                  <a:gd name="connsiteY148" fmla="*/ 1071245 h 3540760"/>
                  <a:gd name="connsiteX149" fmla="*/ 2407920 w 3256280"/>
                  <a:gd name="connsiteY149" fmla="*/ 1122680 h 3540760"/>
                  <a:gd name="connsiteX150" fmla="*/ 2494280 w 3256280"/>
                  <a:gd name="connsiteY150" fmla="*/ 1158240 h 3540760"/>
                  <a:gd name="connsiteX151" fmla="*/ 2524760 w 3256280"/>
                  <a:gd name="connsiteY151" fmla="*/ 1183640 h 3540760"/>
                  <a:gd name="connsiteX152" fmla="*/ 2519680 w 3256280"/>
                  <a:gd name="connsiteY152" fmla="*/ 1244600 h 3540760"/>
                  <a:gd name="connsiteX153" fmla="*/ 2672080 w 3256280"/>
                  <a:gd name="connsiteY153" fmla="*/ 1229360 h 3540760"/>
                  <a:gd name="connsiteX154" fmla="*/ 2717800 w 3256280"/>
                  <a:gd name="connsiteY154" fmla="*/ 1214120 h 3540760"/>
                  <a:gd name="connsiteX155" fmla="*/ 2763520 w 3256280"/>
                  <a:gd name="connsiteY155" fmla="*/ 1173480 h 3540760"/>
                  <a:gd name="connsiteX156" fmla="*/ 2743200 w 3256280"/>
                  <a:gd name="connsiteY156" fmla="*/ 1132840 h 3540760"/>
                  <a:gd name="connsiteX157" fmla="*/ 2692400 w 3256280"/>
                  <a:gd name="connsiteY157" fmla="*/ 1071880 h 3540760"/>
                  <a:gd name="connsiteX158" fmla="*/ 2717800 w 3256280"/>
                  <a:gd name="connsiteY158" fmla="*/ 1005840 h 3540760"/>
                  <a:gd name="connsiteX159" fmla="*/ 2768600 w 3256280"/>
                  <a:gd name="connsiteY159" fmla="*/ 883920 h 3540760"/>
                  <a:gd name="connsiteX160" fmla="*/ 2794000 w 3256280"/>
                  <a:gd name="connsiteY160" fmla="*/ 833120 h 3540760"/>
                  <a:gd name="connsiteX161" fmla="*/ 2860040 w 3256280"/>
                  <a:gd name="connsiteY161" fmla="*/ 777240 h 3540760"/>
                  <a:gd name="connsiteX162" fmla="*/ 2971800 w 3256280"/>
                  <a:gd name="connsiteY162" fmla="*/ 731520 h 3540760"/>
                  <a:gd name="connsiteX163" fmla="*/ 3053080 w 3256280"/>
                  <a:gd name="connsiteY163" fmla="*/ 665480 h 3540760"/>
                  <a:gd name="connsiteX164" fmla="*/ 3098800 w 3256280"/>
                  <a:gd name="connsiteY164" fmla="*/ 640080 h 3540760"/>
                  <a:gd name="connsiteX165" fmla="*/ 3129280 w 3256280"/>
                  <a:gd name="connsiteY165" fmla="*/ 584200 h 3540760"/>
                  <a:gd name="connsiteX166" fmla="*/ 3159760 w 3256280"/>
                  <a:gd name="connsiteY166" fmla="*/ 563880 h 3540760"/>
                  <a:gd name="connsiteX167" fmla="*/ 3215640 w 3256280"/>
                  <a:gd name="connsiteY167" fmla="*/ 563880 h 3540760"/>
                  <a:gd name="connsiteX168" fmla="*/ 3256280 w 3256280"/>
                  <a:gd name="connsiteY168" fmla="*/ 553720 h 3540760"/>
                  <a:gd name="connsiteX169" fmla="*/ 3230880 w 3256280"/>
                  <a:gd name="connsiteY169" fmla="*/ 518160 h 3540760"/>
                  <a:gd name="connsiteX170" fmla="*/ 3124200 w 3256280"/>
                  <a:gd name="connsiteY170" fmla="*/ 538480 h 3540760"/>
                  <a:gd name="connsiteX171" fmla="*/ 3042920 w 3256280"/>
                  <a:gd name="connsiteY171" fmla="*/ 502920 h 3540760"/>
                  <a:gd name="connsiteX172" fmla="*/ 2971800 w 3256280"/>
                  <a:gd name="connsiteY172" fmla="*/ 482600 h 3540760"/>
                  <a:gd name="connsiteX173" fmla="*/ 2915920 w 3256280"/>
                  <a:gd name="connsiteY173" fmla="*/ 441960 h 3540760"/>
                  <a:gd name="connsiteX174" fmla="*/ 2870200 w 3256280"/>
                  <a:gd name="connsiteY174" fmla="*/ 436880 h 3540760"/>
                  <a:gd name="connsiteX175" fmla="*/ 2799080 w 3256280"/>
                  <a:gd name="connsiteY175" fmla="*/ 467360 h 3540760"/>
                  <a:gd name="connsiteX176" fmla="*/ 2727960 w 3256280"/>
                  <a:gd name="connsiteY176" fmla="*/ 472440 h 3540760"/>
                  <a:gd name="connsiteX177" fmla="*/ 2677160 w 3256280"/>
                  <a:gd name="connsiteY177" fmla="*/ 411480 h 3540760"/>
                  <a:gd name="connsiteX178" fmla="*/ 2661920 w 3256280"/>
                  <a:gd name="connsiteY178" fmla="*/ 330200 h 3540760"/>
                  <a:gd name="connsiteX179" fmla="*/ 2651760 w 3256280"/>
                  <a:gd name="connsiteY179" fmla="*/ 314960 h 3540760"/>
                  <a:gd name="connsiteX180" fmla="*/ 2606040 w 3256280"/>
                  <a:gd name="connsiteY180" fmla="*/ 314960 h 3540760"/>
                  <a:gd name="connsiteX181" fmla="*/ 2529840 w 3256280"/>
                  <a:gd name="connsiteY181" fmla="*/ 345440 h 3540760"/>
                  <a:gd name="connsiteX182" fmla="*/ 2463800 w 3256280"/>
                  <a:gd name="connsiteY182" fmla="*/ 365760 h 3540760"/>
                  <a:gd name="connsiteX183" fmla="*/ 2423160 w 3256280"/>
                  <a:gd name="connsiteY183" fmla="*/ 360680 h 3540760"/>
                  <a:gd name="connsiteX184" fmla="*/ 2357120 w 3256280"/>
                  <a:gd name="connsiteY184" fmla="*/ 289560 h 3540760"/>
                  <a:gd name="connsiteX185" fmla="*/ 2357120 w 3256280"/>
                  <a:gd name="connsiteY185" fmla="*/ 238760 h 3540760"/>
                  <a:gd name="connsiteX186" fmla="*/ 2367280 w 3256280"/>
                  <a:gd name="connsiteY186" fmla="*/ 208280 h 3540760"/>
                  <a:gd name="connsiteX187" fmla="*/ 2418080 w 3256280"/>
                  <a:gd name="connsiteY187" fmla="*/ 167640 h 3540760"/>
                  <a:gd name="connsiteX188" fmla="*/ 2458720 w 3256280"/>
                  <a:gd name="connsiteY188" fmla="*/ 147320 h 3540760"/>
                  <a:gd name="connsiteX189" fmla="*/ 2479040 w 3256280"/>
                  <a:gd name="connsiteY189" fmla="*/ 106680 h 3540760"/>
                  <a:gd name="connsiteX190" fmla="*/ 2433320 w 3256280"/>
                  <a:gd name="connsiteY190" fmla="*/ 86360 h 3540760"/>
                  <a:gd name="connsiteX191" fmla="*/ 2346960 w 3256280"/>
                  <a:gd name="connsiteY191" fmla="*/ 106680 h 3540760"/>
                  <a:gd name="connsiteX192" fmla="*/ 2291080 w 3256280"/>
                  <a:gd name="connsiteY192" fmla="*/ 86360 h 3540760"/>
                  <a:gd name="connsiteX193" fmla="*/ 2230120 w 3256280"/>
                  <a:gd name="connsiteY193" fmla="*/ 35560 h 3540760"/>
                  <a:gd name="connsiteX194" fmla="*/ 2159000 w 3256280"/>
                  <a:gd name="connsiteY194" fmla="*/ 76200 h 3540760"/>
                  <a:gd name="connsiteX195" fmla="*/ 2103120 w 3256280"/>
                  <a:gd name="connsiteY195" fmla="*/ 86360 h 3540760"/>
                  <a:gd name="connsiteX196" fmla="*/ 2042160 w 3256280"/>
                  <a:gd name="connsiteY196" fmla="*/ 81280 h 3540760"/>
                  <a:gd name="connsiteX197" fmla="*/ 1986280 w 3256280"/>
                  <a:gd name="connsiteY197" fmla="*/ 111760 h 3540760"/>
                  <a:gd name="connsiteX198" fmla="*/ 1925320 w 3256280"/>
                  <a:gd name="connsiteY198" fmla="*/ 157480 h 3540760"/>
                  <a:gd name="connsiteX199" fmla="*/ 1844040 w 3256280"/>
                  <a:gd name="connsiteY199" fmla="*/ 172720 h 3540760"/>
                  <a:gd name="connsiteX200" fmla="*/ 1803400 w 3256280"/>
                  <a:gd name="connsiteY200" fmla="*/ 142240 h 3540760"/>
                  <a:gd name="connsiteX201" fmla="*/ 1803400 w 3256280"/>
                  <a:gd name="connsiteY201" fmla="*/ 76200 h 3540760"/>
                  <a:gd name="connsiteX202" fmla="*/ 1778000 w 3256280"/>
                  <a:gd name="connsiteY202" fmla="*/ 35560 h 3540760"/>
                  <a:gd name="connsiteX203" fmla="*/ 1732280 w 3256280"/>
                  <a:gd name="connsiteY203" fmla="*/ 0 h 3540760"/>
                  <a:gd name="connsiteX204" fmla="*/ 1691640 w 3256280"/>
                  <a:gd name="connsiteY204" fmla="*/ 0 h 3540760"/>
                  <a:gd name="connsiteX205" fmla="*/ 1590040 w 3256280"/>
                  <a:gd name="connsiteY205" fmla="*/ 35560 h 3540760"/>
                  <a:gd name="connsiteX206" fmla="*/ 1569720 w 3256280"/>
                  <a:gd name="connsiteY206" fmla="*/ 66040 h 3540760"/>
                  <a:gd name="connsiteX207" fmla="*/ 1600200 w 3256280"/>
                  <a:gd name="connsiteY207" fmla="*/ 167640 h 3540760"/>
                  <a:gd name="connsiteX208" fmla="*/ 1579880 w 3256280"/>
                  <a:gd name="connsiteY208" fmla="*/ 238760 h 3540760"/>
                  <a:gd name="connsiteX209" fmla="*/ 1513840 w 3256280"/>
                  <a:gd name="connsiteY209" fmla="*/ 284480 h 3540760"/>
                  <a:gd name="connsiteX210" fmla="*/ 1437640 w 3256280"/>
                  <a:gd name="connsiteY210" fmla="*/ 289560 h 3540760"/>
                  <a:gd name="connsiteX211" fmla="*/ 1336040 w 3256280"/>
                  <a:gd name="connsiteY211" fmla="*/ 274320 h 3540760"/>
                  <a:gd name="connsiteX212" fmla="*/ 1295400 w 3256280"/>
                  <a:gd name="connsiteY212" fmla="*/ 243840 h 3540760"/>
                  <a:gd name="connsiteX213" fmla="*/ 1280160 w 3256280"/>
                  <a:gd name="connsiteY213" fmla="*/ 187960 h 3540760"/>
                  <a:gd name="connsiteX214" fmla="*/ 1259840 w 3256280"/>
                  <a:gd name="connsiteY214" fmla="*/ 157480 h 3540760"/>
                  <a:gd name="connsiteX215" fmla="*/ 1198880 w 3256280"/>
                  <a:gd name="connsiteY215" fmla="*/ 167640 h 3540760"/>
                  <a:gd name="connsiteX0" fmla="*/ 1198880 w 3256280"/>
                  <a:gd name="connsiteY0" fmla="*/ 167640 h 3540760"/>
                  <a:gd name="connsiteX1" fmla="*/ 1066800 w 3256280"/>
                  <a:gd name="connsiteY1" fmla="*/ 203200 h 3540760"/>
                  <a:gd name="connsiteX2" fmla="*/ 965200 w 3256280"/>
                  <a:gd name="connsiteY2" fmla="*/ 223520 h 3540760"/>
                  <a:gd name="connsiteX3" fmla="*/ 838200 w 3256280"/>
                  <a:gd name="connsiteY3" fmla="*/ 248920 h 3540760"/>
                  <a:gd name="connsiteX4" fmla="*/ 807720 w 3256280"/>
                  <a:gd name="connsiteY4" fmla="*/ 254000 h 3540760"/>
                  <a:gd name="connsiteX5" fmla="*/ 772160 w 3256280"/>
                  <a:gd name="connsiteY5" fmla="*/ 314960 h 3540760"/>
                  <a:gd name="connsiteX6" fmla="*/ 721360 w 3256280"/>
                  <a:gd name="connsiteY6" fmla="*/ 406400 h 3540760"/>
                  <a:gd name="connsiteX7" fmla="*/ 680720 w 3256280"/>
                  <a:gd name="connsiteY7" fmla="*/ 518160 h 3540760"/>
                  <a:gd name="connsiteX8" fmla="*/ 655320 w 3256280"/>
                  <a:gd name="connsiteY8" fmla="*/ 558800 h 3540760"/>
                  <a:gd name="connsiteX9" fmla="*/ 629920 w 3256280"/>
                  <a:gd name="connsiteY9" fmla="*/ 604520 h 3540760"/>
                  <a:gd name="connsiteX10" fmla="*/ 589280 w 3256280"/>
                  <a:gd name="connsiteY10" fmla="*/ 635000 h 3540760"/>
                  <a:gd name="connsiteX11" fmla="*/ 558800 w 3256280"/>
                  <a:gd name="connsiteY11" fmla="*/ 635000 h 3540760"/>
                  <a:gd name="connsiteX12" fmla="*/ 502920 w 3256280"/>
                  <a:gd name="connsiteY12" fmla="*/ 645160 h 3540760"/>
                  <a:gd name="connsiteX13" fmla="*/ 477520 w 3256280"/>
                  <a:gd name="connsiteY13" fmla="*/ 701040 h 3540760"/>
                  <a:gd name="connsiteX14" fmla="*/ 436880 w 3256280"/>
                  <a:gd name="connsiteY14" fmla="*/ 721360 h 3540760"/>
                  <a:gd name="connsiteX15" fmla="*/ 375920 w 3256280"/>
                  <a:gd name="connsiteY15" fmla="*/ 756920 h 3540760"/>
                  <a:gd name="connsiteX16" fmla="*/ 365760 w 3256280"/>
                  <a:gd name="connsiteY16" fmla="*/ 797560 h 3540760"/>
                  <a:gd name="connsiteX17" fmla="*/ 360680 w 3256280"/>
                  <a:gd name="connsiteY17" fmla="*/ 873760 h 3540760"/>
                  <a:gd name="connsiteX18" fmla="*/ 330200 w 3256280"/>
                  <a:gd name="connsiteY18" fmla="*/ 904240 h 3540760"/>
                  <a:gd name="connsiteX19" fmla="*/ 269240 w 3256280"/>
                  <a:gd name="connsiteY19" fmla="*/ 919480 h 3540760"/>
                  <a:gd name="connsiteX20" fmla="*/ 187960 w 3256280"/>
                  <a:gd name="connsiteY20" fmla="*/ 955040 h 3540760"/>
                  <a:gd name="connsiteX21" fmla="*/ 127000 w 3256280"/>
                  <a:gd name="connsiteY21" fmla="*/ 965200 h 3540760"/>
                  <a:gd name="connsiteX22" fmla="*/ 96520 w 3256280"/>
                  <a:gd name="connsiteY22" fmla="*/ 970280 h 3540760"/>
                  <a:gd name="connsiteX23" fmla="*/ 86360 w 3256280"/>
                  <a:gd name="connsiteY23" fmla="*/ 1016000 h 3540760"/>
                  <a:gd name="connsiteX24" fmla="*/ 182880 w 3256280"/>
                  <a:gd name="connsiteY24" fmla="*/ 1137920 h 3540760"/>
                  <a:gd name="connsiteX25" fmla="*/ 233680 w 3256280"/>
                  <a:gd name="connsiteY25" fmla="*/ 1244600 h 3540760"/>
                  <a:gd name="connsiteX26" fmla="*/ 243840 w 3256280"/>
                  <a:gd name="connsiteY26" fmla="*/ 1315720 h 3540760"/>
                  <a:gd name="connsiteX27" fmla="*/ 187960 w 3256280"/>
                  <a:gd name="connsiteY27" fmla="*/ 1457960 h 3540760"/>
                  <a:gd name="connsiteX28" fmla="*/ 157480 w 3256280"/>
                  <a:gd name="connsiteY28" fmla="*/ 1529080 h 3540760"/>
                  <a:gd name="connsiteX29" fmla="*/ 91440 w 3256280"/>
                  <a:gd name="connsiteY29" fmla="*/ 1574800 h 3540760"/>
                  <a:gd name="connsiteX30" fmla="*/ 81280 w 3256280"/>
                  <a:gd name="connsiteY30" fmla="*/ 1625600 h 3540760"/>
                  <a:gd name="connsiteX31" fmla="*/ 71120 w 3256280"/>
                  <a:gd name="connsiteY31" fmla="*/ 1676400 h 3540760"/>
                  <a:gd name="connsiteX32" fmla="*/ 5080 w 3256280"/>
                  <a:gd name="connsiteY32" fmla="*/ 1732280 h 3540760"/>
                  <a:gd name="connsiteX33" fmla="*/ 0 w 3256280"/>
                  <a:gd name="connsiteY33" fmla="*/ 1767840 h 3540760"/>
                  <a:gd name="connsiteX34" fmla="*/ 66040 w 3256280"/>
                  <a:gd name="connsiteY34" fmla="*/ 1788160 h 3540760"/>
                  <a:gd name="connsiteX35" fmla="*/ 91440 w 3256280"/>
                  <a:gd name="connsiteY35" fmla="*/ 1823720 h 3540760"/>
                  <a:gd name="connsiteX36" fmla="*/ 96520 w 3256280"/>
                  <a:gd name="connsiteY36" fmla="*/ 1874520 h 3540760"/>
                  <a:gd name="connsiteX37" fmla="*/ 187960 w 3256280"/>
                  <a:gd name="connsiteY37" fmla="*/ 1899920 h 3540760"/>
                  <a:gd name="connsiteX38" fmla="*/ 213360 w 3256280"/>
                  <a:gd name="connsiteY38" fmla="*/ 1960880 h 3540760"/>
                  <a:gd name="connsiteX39" fmla="*/ 274320 w 3256280"/>
                  <a:gd name="connsiteY39" fmla="*/ 1986280 h 3540760"/>
                  <a:gd name="connsiteX40" fmla="*/ 289560 w 3256280"/>
                  <a:gd name="connsiteY40" fmla="*/ 2047240 h 3540760"/>
                  <a:gd name="connsiteX41" fmla="*/ 259080 w 3256280"/>
                  <a:gd name="connsiteY41" fmla="*/ 2108200 h 3540760"/>
                  <a:gd name="connsiteX42" fmla="*/ 279400 w 3256280"/>
                  <a:gd name="connsiteY42" fmla="*/ 2153920 h 3540760"/>
                  <a:gd name="connsiteX43" fmla="*/ 330200 w 3256280"/>
                  <a:gd name="connsiteY43" fmla="*/ 2189480 h 3540760"/>
                  <a:gd name="connsiteX44" fmla="*/ 325120 w 3256280"/>
                  <a:gd name="connsiteY44" fmla="*/ 2270760 h 3540760"/>
                  <a:gd name="connsiteX45" fmla="*/ 386080 w 3256280"/>
                  <a:gd name="connsiteY45" fmla="*/ 2301240 h 3540760"/>
                  <a:gd name="connsiteX46" fmla="*/ 401320 w 3256280"/>
                  <a:gd name="connsiteY46" fmla="*/ 2209800 h 3540760"/>
                  <a:gd name="connsiteX47" fmla="*/ 477520 w 3256280"/>
                  <a:gd name="connsiteY47" fmla="*/ 2209800 h 3540760"/>
                  <a:gd name="connsiteX48" fmla="*/ 528320 w 3256280"/>
                  <a:gd name="connsiteY48" fmla="*/ 2235200 h 3540760"/>
                  <a:gd name="connsiteX49" fmla="*/ 538480 w 3256280"/>
                  <a:gd name="connsiteY49" fmla="*/ 2275840 h 3540760"/>
                  <a:gd name="connsiteX50" fmla="*/ 579120 w 3256280"/>
                  <a:gd name="connsiteY50" fmla="*/ 2306320 h 3540760"/>
                  <a:gd name="connsiteX51" fmla="*/ 574040 w 3256280"/>
                  <a:gd name="connsiteY51" fmla="*/ 2341880 h 3540760"/>
                  <a:gd name="connsiteX52" fmla="*/ 533400 w 3256280"/>
                  <a:gd name="connsiteY52" fmla="*/ 2377440 h 3540760"/>
                  <a:gd name="connsiteX53" fmla="*/ 614680 w 3256280"/>
                  <a:gd name="connsiteY53" fmla="*/ 2377440 h 3540760"/>
                  <a:gd name="connsiteX54" fmla="*/ 645160 w 3256280"/>
                  <a:gd name="connsiteY54" fmla="*/ 2402840 h 3540760"/>
                  <a:gd name="connsiteX55" fmla="*/ 640080 w 3256280"/>
                  <a:gd name="connsiteY55" fmla="*/ 2468880 h 3540760"/>
                  <a:gd name="connsiteX56" fmla="*/ 594360 w 3256280"/>
                  <a:gd name="connsiteY56" fmla="*/ 2595880 h 3540760"/>
                  <a:gd name="connsiteX57" fmla="*/ 579120 w 3256280"/>
                  <a:gd name="connsiteY57" fmla="*/ 2661920 h 3540760"/>
                  <a:gd name="connsiteX58" fmla="*/ 579120 w 3256280"/>
                  <a:gd name="connsiteY58" fmla="*/ 2722880 h 3540760"/>
                  <a:gd name="connsiteX59" fmla="*/ 584200 w 3256280"/>
                  <a:gd name="connsiteY59" fmla="*/ 2778760 h 3540760"/>
                  <a:gd name="connsiteX60" fmla="*/ 568960 w 3256280"/>
                  <a:gd name="connsiteY60" fmla="*/ 2824480 h 3540760"/>
                  <a:gd name="connsiteX61" fmla="*/ 584200 w 3256280"/>
                  <a:gd name="connsiteY61" fmla="*/ 2880360 h 3540760"/>
                  <a:gd name="connsiteX62" fmla="*/ 736600 w 3256280"/>
                  <a:gd name="connsiteY62" fmla="*/ 3017520 h 3540760"/>
                  <a:gd name="connsiteX63" fmla="*/ 792480 w 3256280"/>
                  <a:gd name="connsiteY63" fmla="*/ 3053080 h 3540760"/>
                  <a:gd name="connsiteX64" fmla="*/ 767080 w 3256280"/>
                  <a:gd name="connsiteY64" fmla="*/ 3164840 h 3540760"/>
                  <a:gd name="connsiteX65" fmla="*/ 812800 w 3256280"/>
                  <a:gd name="connsiteY65" fmla="*/ 3291840 h 3540760"/>
                  <a:gd name="connsiteX66" fmla="*/ 878840 w 3256280"/>
                  <a:gd name="connsiteY66" fmla="*/ 3403600 h 3540760"/>
                  <a:gd name="connsiteX67" fmla="*/ 939800 w 3256280"/>
                  <a:gd name="connsiteY67" fmla="*/ 3423920 h 3540760"/>
                  <a:gd name="connsiteX68" fmla="*/ 1031240 w 3256280"/>
                  <a:gd name="connsiteY68" fmla="*/ 3500120 h 3540760"/>
                  <a:gd name="connsiteX69" fmla="*/ 1112520 w 3256280"/>
                  <a:gd name="connsiteY69" fmla="*/ 3535680 h 3540760"/>
                  <a:gd name="connsiteX70" fmla="*/ 1168400 w 3256280"/>
                  <a:gd name="connsiteY70" fmla="*/ 3540760 h 3540760"/>
                  <a:gd name="connsiteX71" fmla="*/ 1295400 w 3256280"/>
                  <a:gd name="connsiteY71" fmla="*/ 3479800 h 3540760"/>
                  <a:gd name="connsiteX72" fmla="*/ 1346200 w 3256280"/>
                  <a:gd name="connsiteY72" fmla="*/ 3474720 h 3540760"/>
                  <a:gd name="connsiteX73" fmla="*/ 1397000 w 3256280"/>
                  <a:gd name="connsiteY73" fmla="*/ 3505200 h 3540760"/>
                  <a:gd name="connsiteX74" fmla="*/ 1417320 w 3256280"/>
                  <a:gd name="connsiteY74" fmla="*/ 3489960 h 3540760"/>
                  <a:gd name="connsiteX75" fmla="*/ 1468120 w 3256280"/>
                  <a:gd name="connsiteY75" fmla="*/ 3459480 h 3540760"/>
                  <a:gd name="connsiteX76" fmla="*/ 1544320 w 3256280"/>
                  <a:gd name="connsiteY76" fmla="*/ 3449320 h 3540760"/>
                  <a:gd name="connsiteX77" fmla="*/ 1579880 w 3256280"/>
                  <a:gd name="connsiteY77" fmla="*/ 3388360 h 3540760"/>
                  <a:gd name="connsiteX78" fmla="*/ 1605280 w 3256280"/>
                  <a:gd name="connsiteY78" fmla="*/ 3307080 h 3540760"/>
                  <a:gd name="connsiteX79" fmla="*/ 1640840 w 3256280"/>
                  <a:gd name="connsiteY79" fmla="*/ 3261360 h 3540760"/>
                  <a:gd name="connsiteX80" fmla="*/ 1661160 w 3256280"/>
                  <a:gd name="connsiteY80" fmla="*/ 3235960 h 3540760"/>
                  <a:gd name="connsiteX81" fmla="*/ 1661160 w 3256280"/>
                  <a:gd name="connsiteY81" fmla="*/ 3180080 h 3540760"/>
                  <a:gd name="connsiteX82" fmla="*/ 1630680 w 3256280"/>
                  <a:gd name="connsiteY82" fmla="*/ 3134360 h 3540760"/>
                  <a:gd name="connsiteX83" fmla="*/ 1630680 w 3256280"/>
                  <a:gd name="connsiteY83" fmla="*/ 3093720 h 3540760"/>
                  <a:gd name="connsiteX84" fmla="*/ 1691640 w 3256280"/>
                  <a:gd name="connsiteY84" fmla="*/ 3027680 h 3540760"/>
                  <a:gd name="connsiteX85" fmla="*/ 1722120 w 3256280"/>
                  <a:gd name="connsiteY85" fmla="*/ 3002280 h 3540760"/>
                  <a:gd name="connsiteX86" fmla="*/ 1772920 w 3256280"/>
                  <a:gd name="connsiteY86" fmla="*/ 3022600 h 3540760"/>
                  <a:gd name="connsiteX87" fmla="*/ 1818640 w 3256280"/>
                  <a:gd name="connsiteY87" fmla="*/ 3042920 h 3540760"/>
                  <a:gd name="connsiteX88" fmla="*/ 1823720 w 3256280"/>
                  <a:gd name="connsiteY88" fmla="*/ 3017520 h 3540760"/>
                  <a:gd name="connsiteX89" fmla="*/ 1783080 w 3256280"/>
                  <a:gd name="connsiteY89" fmla="*/ 2981960 h 3540760"/>
                  <a:gd name="connsiteX90" fmla="*/ 1767840 w 3256280"/>
                  <a:gd name="connsiteY90" fmla="*/ 2931160 h 3540760"/>
                  <a:gd name="connsiteX91" fmla="*/ 1767840 w 3256280"/>
                  <a:gd name="connsiteY91" fmla="*/ 2880360 h 3540760"/>
                  <a:gd name="connsiteX92" fmla="*/ 1717040 w 3256280"/>
                  <a:gd name="connsiteY92" fmla="*/ 2880360 h 3540760"/>
                  <a:gd name="connsiteX93" fmla="*/ 1651000 w 3256280"/>
                  <a:gd name="connsiteY93" fmla="*/ 2926080 h 3540760"/>
                  <a:gd name="connsiteX94" fmla="*/ 1610360 w 3256280"/>
                  <a:gd name="connsiteY94" fmla="*/ 2921000 h 3540760"/>
                  <a:gd name="connsiteX95" fmla="*/ 1513840 w 3256280"/>
                  <a:gd name="connsiteY95" fmla="*/ 2890520 h 3540760"/>
                  <a:gd name="connsiteX96" fmla="*/ 1463040 w 3256280"/>
                  <a:gd name="connsiteY96" fmla="*/ 2839720 h 3540760"/>
                  <a:gd name="connsiteX97" fmla="*/ 1391920 w 3256280"/>
                  <a:gd name="connsiteY97" fmla="*/ 2870200 h 3540760"/>
                  <a:gd name="connsiteX98" fmla="*/ 1325880 w 3256280"/>
                  <a:gd name="connsiteY98" fmla="*/ 2854960 h 3540760"/>
                  <a:gd name="connsiteX99" fmla="*/ 1300480 w 3256280"/>
                  <a:gd name="connsiteY99" fmla="*/ 2819400 h 3540760"/>
                  <a:gd name="connsiteX100" fmla="*/ 1300480 w 3256280"/>
                  <a:gd name="connsiteY100" fmla="*/ 2753360 h 3540760"/>
                  <a:gd name="connsiteX101" fmla="*/ 1325880 w 3256280"/>
                  <a:gd name="connsiteY101" fmla="*/ 2661920 h 3540760"/>
                  <a:gd name="connsiteX102" fmla="*/ 1336040 w 3256280"/>
                  <a:gd name="connsiteY102" fmla="*/ 2616200 h 3540760"/>
                  <a:gd name="connsiteX103" fmla="*/ 1402080 w 3256280"/>
                  <a:gd name="connsiteY103" fmla="*/ 2590800 h 3540760"/>
                  <a:gd name="connsiteX104" fmla="*/ 1412240 w 3256280"/>
                  <a:gd name="connsiteY104" fmla="*/ 2555240 h 3540760"/>
                  <a:gd name="connsiteX105" fmla="*/ 1361440 w 3256280"/>
                  <a:gd name="connsiteY105" fmla="*/ 2494280 h 3540760"/>
                  <a:gd name="connsiteX106" fmla="*/ 1371600 w 3256280"/>
                  <a:gd name="connsiteY106" fmla="*/ 2458720 h 3540760"/>
                  <a:gd name="connsiteX107" fmla="*/ 1391920 w 3256280"/>
                  <a:gd name="connsiteY107" fmla="*/ 2407920 h 3540760"/>
                  <a:gd name="connsiteX108" fmla="*/ 1386840 w 3256280"/>
                  <a:gd name="connsiteY108" fmla="*/ 2260600 h 3540760"/>
                  <a:gd name="connsiteX109" fmla="*/ 1376680 w 3256280"/>
                  <a:gd name="connsiteY109" fmla="*/ 2174240 h 3540760"/>
                  <a:gd name="connsiteX110" fmla="*/ 1371600 w 3256280"/>
                  <a:gd name="connsiteY110" fmla="*/ 2143760 h 3540760"/>
                  <a:gd name="connsiteX111" fmla="*/ 1432560 w 3256280"/>
                  <a:gd name="connsiteY111" fmla="*/ 2133600 h 3540760"/>
                  <a:gd name="connsiteX112" fmla="*/ 1442720 w 3256280"/>
                  <a:gd name="connsiteY112" fmla="*/ 2087880 h 3540760"/>
                  <a:gd name="connsiteX113" fmla="*/ 1386840 w 3256280"/>
                  <a:gd name="connsiteY113" fmla="*/ 2077720 h 3540760"/>
                  <a:gd name="connsiteX114" fmla="*/ 1371600 w 3256280"/>
                  <a:gd name="connsiteY114" fmla="*/ 2006600 h 3540760"/>
                  <a:gd name="connsiteX115" fmla="*/ 1275080 w 3256280"/>
                  <a:gd name="connsiteY115" fmla="*/ 1981200 h 3540760"/>
                  <a:gd name="connsiteX116" fmla="*/ 1209040 w 3256280"/>
                  <a:gd name="connsiteY116" fmla="*/ 1945640 h 3540760"/>
                  <a:gd name="connsiteX117" fmla="*/ 1193800 w 3256280"/>
                  <a:gd name="connsiteY117" fmla="*/ 1910080 h 3540760"/>
                  <a:gd name="connsiteX118" fmla="*/ 1210945 w 3256280"/>
                  <a:gd name="connsiteY118" fmla="*/ 1845945 h 3540760"/>
                  <a:gd name="connsiteX119" fmla="*/ 1234440 w 3256280"/>
                  <a:gd name="connsiteY119" fmla="*/ 1823720 h 3540760"/>
                  <a:gd name="connsiteX120" fmla="*/ 1325880 w 3256280"/>
                  <a:gd name="connsiteY120" fmla="*/ 1793240 h 3540760"/>
                  <a:gd name="connsiteX121" fmla="*/ 1386840 w 3256280"/>
                  <a:gd name="connsiteY121" fmla="*/ 1772920 h 3540760"/>
                  <a:gd name="connsiteX122" fmla="*/ 1397000 w 3256280"/>
                  <a:gd name="connsiteY122" fmla="*/ 1727200 h 3540760"/>
                  <a:gd name="connsiteX123" fmla="*/ 1381760 w 3256280"/>
                  <a:gd name="connsiteY123" fmla="*/ 1661160 h 3540760"/>
                  <a:gd name="connsiteX124" fmla="*/ 1391920 w 3256280"/>
                  <a:gd name="connsiteY124" fmla="*/ 1620520 h 3540760"/>
                  <a:gd name="connsiteX125" fmla="*/ 1432560 w 3256280"/>
                  <a:gd name="connsiteY125" fmla="*/ 1595120 h 3540760"/>
                  <a:gd name="connsiteX126" fmla="*/ 1534160 w 3256280"/>
                  <a:gd name="connsiteY126" fmla="*/ 1574800 h 3540760"/>
                  <a:gd name="connsiteX127" fmla="*/ 1569720 w 3256280"/>
                  <a:gd name="connsiteY127" fmla="*/ 1549400 h 3540760"/>
                  <a:gd name="connsiteX128" fmla="*/ 1584960 w 3256280"/>
                  <a:gd name="connsiteY128" fmla="*/ 1478280 h 3540760"/>
                  <a:gd name="connsiteX129" fmla="*/ 1610360 w 3256280"/>
                  <a:gd name="connsiteY129" fmla="*/ 1447800 h 3540760"/>
                  <a:gd name="connsiteX130" fmla="*/ 1651000 w 3256280"/>
                  <a:gd name="connsiteY130" fmla="*/ 1437640 h 3540760"/>
                  <a:gd name="connsiteX131" fmla="*/ 1762760 w 3256280"/>
                  <a:gd name="connsiteY131" fmla="*/ 1493520 h 3540760"/>
                  <a:gd name="connsiteX132" fmla="*/ 1808480 w 3256280"/>
                  <a:gd name="connsiteY132" fmla="*/ 1513840 h 3540760"/>
                  <a:gd name="connsiteX133" fmla="*/ 1849120 w 3256280"/>
                  <a:gd name="connsiteY133" fmla="*/ 1513840 h 3540760"/>
                  <a:gd name="connsiteX134" fmla="*/ 1849120 w 3256280"/>
                  <a:gd name="connsiteY134" fmla="*/ 1483360 h 3540760"/>
                  <a:gd name="connsiteX135" fmla="*/ 1793240 w 3256280"/>
                  <a:gd name="connsiteY135" fmla="*/ 1427480 h 3540760"/>
                  <a:gd name="connsiteX136" fmla="*/ 1767840 w 3256280"/>
                  <a:gd name="connsiteY136" fmla="*/ 1381760 h 3540760"/>
                  <a:gd name="connsiteX137" fmla="*/ 1833880 w 3256280"/>
                  <a:gd name="connsiteY137" fmla="*/ 1249680 h 3540760"/>
                  <a:gd name="connsiteX138" fmla="*/ 1862455 w 3256280"/>
                  <a:gd name="connsiteY138" fmla="*/ 1211580 h 3540760"/>
                  <a:gd name="connsiteX139" fmla="*/ 1910080 w 3256280"/>
                  <a:gd name="connsiteY139" fmla="*/ 1198880 h 3540760"/>
                  <a:gd name="connsiteX140" fmla="*/ 1950720 w 3256280"/>
                  <a:gd name="connsiteY140" fmla="*/ 1209040 h 3540760"/>
                  <a:gd name="connsiteX141" fmla="*/ 1986280 w 3256280"/>
                  <a:gd name="connsiteY141" fmla="*/ 1158240 h 3540760"/>
                  <a:gd name="connsiteX142" fmla="*/ 2047240 w 3256280"/>
                  <a:gd name="connsiteY142" fmla="*/ 1163320 h 3540760"/>
                  <a:gd name="connsiteX143" fmla="*/ 2143760 w 3256280"/>
                  <a:gd name="connsiteY143" fmla="*/ 1203960 h 3540760"/>
                  <a:gd name="connsiteX144" fmla="*/ 2179320 w 3256280"/>
                  <a:gd name="connsiteY144" fmla="*/ 1219200 h 3540760"/>
                  <a:gd name="connsiteX145" fmla="*/ 2193290 w 3256280"/>
                  <a:gd name="connsiteY145" fmla="*/ 1146810 h 3540760"/>
                  <a:gd name="connsiteX146" fmla="*/ 2255520 w 3256280"/>
                  <a:gd name="connsiteY146" fmla="*/ 1071880 h 3540760"/>
                  <a:gd name="connsiteX147" fmla="*/ 2306320 w 3256280"/>
                  <a:gd name="connsiteY147" fmla="*/ 1041400 h 3540760"/>
                  <a:gd name="connsiteX148" fmla="*/ 2366645 w 3256280"/>
                  <a:gd name="connsiteY148" fmla="*/ 1071245 h 3540760"/>
                  <a:gd name="connsiteX149" fmla="*/ 2407920 w 3256280"/>
                  <a:gd name="connsiteY149" fmla="*/ 1122680 h 3540760"/>
                  <a:gd name="connsiteX150" fmla="*/ 2494280 w 3256280"/>
                  <a:gd name="connsiteY150" fmla="*/ 1158240 h 3540760"/>
                  <a:gd name="connsiteX151" fmla="*/ 2524760 w 3256280"/>
                  <a:gd name="connsiteY151" fmla="*/ 1183640 h 3540760"/>
                  <a:gd name="connsiteX152" fmla="*/ 2519680 w 3256280"/>
                  <a:gd name="connsiteY152" fmla="*/ 1244600 h 3540760"/>
                  <a:gd name="connsiteX153" fmla="*/ 2672080 w 3256280"/>
                  <a:gd name="connsiteY153" fmla="*/ 1229360 h 3540760"/>
                  <a:gd name="connsiteX154" fmla="*/ 2717800 w 3256280"/>
                  <a:gd name="connsiteY154" fmla="*/ 1214120 h 3540760"/>
                  <a:gd name="connsiteX155" fmla="*/ 2763520 w 3256280"/>
                  <a:gd name="connsiteY155" fmla="*/ 1173480 h 3540760"/>
                  <a:gd name="connsiteX156" fmla="*/ 2743200 w 3256280"/>
                  <a:gd name="connsiteY156" fmla="*/ 1132840 h 3540760"/>
                  <a:gd name="connsiteX157" fmla="*/ 2692400 w 3256280"/>
                  <a:gd name="connsiteY157" fmla="*/ 1071880 h 3540760"/>
                  <a:gd name="connsiteX158" fmla="*/ 2717800 w 3256280"/>
                  <a:gd name="connsiteY158" fmla="*/ 1005840 h 3540760"/>
                  <a:gd name="connsiteX159" fmla="*/ 2768600 w 3256280"/>
                  <a:gd name="connsiteY159" fmla="*/ 883920 h 3540760"/>
                  <a:gd name="connsiteX160" fmla="*/ 2794000 w 3256280"/>
                  <a:gd name="connsiteY160" fmla="*/ 833120 h 3540760"/>
                  <a:gd name="connsiteX161" fmla="*/ 2860040 w 3256280"/>
                  <a:gd name="connsiteY161" fmla="*/ 777240 h 3540760"/>
                  <a:gd name="connsiteX162" fmla="*/ 2971800 w 3256280"/>
                  <a:gd name="connsiteY162" fmla="*/ 731520 h 3540760"/>
                  <a:gd name="connsiteX163" fmla="*/ 3053080 w 3256280"/>
                  <a:gd name="connsiteY163" fmla="*/ 665480 h 3540760"/>
                  <a:gd name="connsiteX164" fmla="*/ 3098800 w 3256280"/>
                  <a:gd name="connsiteY164" fmla="*/ 640080 h 3540760"/>
                  <a:gd name="connsiteX165" fmla="*/ 3129280 w 3256280"/>
                  <a:gd name="connsiteY165" fmla="*/ 584200 h 3540760"/>
                  <a:gd name="connsiteX166" fmla="*/ 3159760 w 3256280"/>
                  <a:gd name="connsiteY166" fmla="*/ 563880 h 3540760"/>
                  <a:gd name="connsiteX167" fmla="*/ 3215640 w 3256280"/>
                  <a:gd name="connsiteY167" fmla="*/ 563880 h 3540760"/>
                  <a:gd name="connsiteX168" fmla="*/ 3256280 w 3256280"/>
                  <a:gd name="connsiteY168" fmla="*/ 553720 h 3540760"/>
                  <a:gd name="connsiteX169" fmla="*/ 3230880 w 3256280"/>
                  <a:gd name="connsiteY169" fmla="*/ 518160 h 3540760"/>
                  <a:gd name="connsiteX170" fmla="*/ 3124200 w 3256280"/>
                  <a:gd name="connsiteY170" fmla="*/ 538480 h 3540760"/>
                  <a:gd name="connsiteX171" fmla="*/ 3042920 w 3256280"/>
                  <a:gd name="connsiteY171" fmla="*/ 502920 h 3540760"/>
                  <a:gd name="connsiteX172" fmla="*/ 2971800 w 3256280"/>
                  <a:gd name="connsiteY172" fmla="*/ 482600 h 3540760"/>
                  <a:gd name="connsiteX173" fmla="*/ 2915920 w 3256280"/>
                  <a:gd name="connsiteY173" fmla="*/ 441960 h 3540760"/>
                  <a:gd name="connsiteX174" fmla="*/ 2870200 w 3256280"/>
                  <a:gd name="connsiteY174" fmla="*/ 436880 h 3540760"/>
                  <a:gd name="connsiteX175" fmla="*/ 2799080 w 3256280"/>
                  <a:gd name="connsiteY175" fmla="*/ 467360 h 3540760"/>
                  <a:gd name="connsiteX176" fmla="*/ 2727960 w 3256280"/>
                  <a:gd name="connsiteY176" fmla="*/ 472440 h 3540760"/>
                  <a:gd name="connsiteX177" fmla="*/ 2677160 w 3256280"/>
                  <a:gd name="connsiteY177" fmla="*/ 411480 h 3540760"/>
                  <a:gd name="connsiteX178" fmla="*/ 2661920 w 3256280"/>
                  <a:gd name="connsiteY178" fmla="*/ 330200 h 3540760"/>
                  <a:gd name="connsiteX179" fmla="*/ 2651760 w 3256280"/>
                  <a:gd name="connsiteY179" fmla="*/ 314960 h 3540760"/>
                  <a:gd name="connsiteX180" fmla="*/ 2606040 w 3256280"/>
                  <a:gd name="connsiteY180" fmla="*/ 314960 h 3540760"/>
                  <a:gd name="connsiteX181" fmla="*/ 2529840 w 3256280"/>
                  <a:gd name="connsiteY181" fmla="*/ 345440 h 3540760"/>
                  <a:gd name="connsiteX182" fmla="*/ 2463800 w 3256280"/>
                  <a:gd name="connsiteY182" fmla="*/ 365760 h 3540760"/>
                  <a:gd name="connsiteX183" fmla="*/ 2423160 w 3256280"/>
                  <a:gd name="connsiteY183" fmla="*/ 360680 h 3540760"/>
                  <a:gd name="connsiteX184" fmla="*/ 2357120 w 3256280"/>
                  <a:gd name="connsiteY184" fmla="*/ 289560 h 3540760"/>
                  <a:gd name="connsiteX185" fmla="*/ 2357120 w 3256280"/>
                  <a:gd name="connsiteY185" fmla="*/ 238760 h 3540760"/>
                  <a:gd name="connsiteX186" fmla="*/ 2367280 w 3256280"/>
                  <a:gd name="connsiteY186" fmla="*/ 208280 h 3540760"/>
                  <a:gd name="connsiteX187" fmla="*/ 2418080 w 3256280"/>
                  <a:gd name="connsiteY187" fmla="*/ 167640 h 3540760"/>
                  <a:gd name="connsiteX188" fmla="*/ 2458720 w 3256280"/>
                  <a:gd name="connsiteY188" fmla="*/ 147320 h 3540760"/>
                  <a:gd name="connsiteX189" fmla="*/ 2479040 w 3256280"/>
                  <a:gd name="connsiteY189" fmla="*/ 106680 h 3540760"/>
                  <a:gd name="connsiteX190" fmla="*/ 2433320 w 3256280"/>
                  <a:gd name="connsiteY190" fmla="*/ 86360 h 3540760"/>
                  <a:gd name="connsiteX191" fmla="*/ 2346960 w 3256280"/>
                  <a:gd name="connsiteY191" fmla="*/ 106680 h 3540760"/>
                  <a:gd name="connsiteX192" fmla="*/ 2291080 w 3256280"/>
                  <a:gd name="connsiteY192" fmla="*/ 86360 h 3540760"/>
                  <a:gd name="connsiteX193" fmla="*/ 2230120 w 3256280"/>
                  <a:gd name="connsiteY193" fmla="*/ 35560 h 3540760"/>
                  <a:gd name="connsiteX194" fmla="*/ 2159000 w 3256280"/>
                  <a:gd name="connsiteY194" fmla="*/ 76200 h 3540760"/>
                  <a:gd name="connsiteX195" fmla="*/ 2103120 w 3256280"/>
                  <a:gd name="connsiteY195" fmla="*/ 86360 h 3540760"/>
                  <a:gd name="connsiteX196" fmla="*/ 2042160 w 3256280"/>
                  <a:gd name="connsiteY196" fmla="*/ 81280 h 3540760"/>
                  <a:gd name="connsiteX197" fmla="*/ 1986280 w 3256280"/>
                  <a:gd name="connsiteY197" fmla="*/ 111760 h 3540760"/>
                  <a:gd name="connsiteX198" fmla="*/ 1925320 w 3256280"/>
                  <a:gd name="connsiteY198" fmla="*/ 157480 h 3540760"/>
                  <a:gd name="connsiteX199" fmla="*/ 1844040 w 3256280"/>
                  <a:gd name="connsiteY199" fmla="*/ 172720 h 3540760"/>
                  <a:gd name="connsiteX200" fmla="*/ 1803400 w 3256280"/>
                  <a:gd name="connsiteY200" fmla="*/ 142240 h 3540760"/>
                  <a:gd name="connsiteX201" fmla="*/ 1803400 w 3256280"/>
                  <a:gd name="connsiteY201" fmla="*/ 76200 h 3540760"/>
                  <a:gd name="connsiteX202" fmla="*/ 1778000 w 3256280"/>
                  <a:gd name="connsiteY202" fmla="*/ 35560 h 3540760"/>
                  <a:gd name="connsiteX203" fmla="*/ 1732280 w 3256280"/>
                  <a:gd name="connsiteY203" fmla="*/ 0 h 3540760"/>
                  <a:gd name="connsiteX204" fmla="*/ 1691640 w 3256280"/>
                  <a:gd name="connsiteY204" fmla="*/ 0 h 3540760"/>
                  <a:gd name="connsiteX205" fmla="*/ 1590040 w 3256280"/>
                  <a:gd name="connsiteY205" fmla="*/ 35560 h 3540760"/>
                  <a:gd name="connsiteX206" fmla="*/ 1569720 w 3256280"/>
                  <a:gd name="connsiteY206" fmla="*/ 66040 h 3540760"/>
                  <a:gd name="connsiteX207" fmla="*/ 1600200 w 3256280"/>
                  <a:gd name="connsiteY207" fmla="*/ 167640 h 3540760"/>
                  <a:gd name="connsiteX208" fmla="*/ 1579880 w 3256280"/>
                  <a:gd name="connsiteY208" fmla="*/ 238760 h 3540760"/>
                  <a:gd name="connsiteX209" fmla="*/ 1513840 w 3256280"/>
                  <a:gd name="connsiteY209" fmla="*/ 284480 h 3540760"/>
                  <a:gd name="connsiteX210" fmla="*/ 1437640 w 3256280"/>
                  <a:gd name="connsiteY210" fmla="*/ 289560 h 3540760"/>
                  <a:gd name="connsiteX211" fmla="*/ 1336040 w 3256280"/>
                  <a:gd name="connsiteY211" fmla="*/ 274320 h 3540760"/>
                  <a:gd name="connsiteX212" fmla="*/ 1295400 w 3256280"/>
                  <a:gd name="connsiteY212" fmla="*/ 243840 h 3540760"/>
                  <a:gd name="connsiteX213" fmla="*/ 1280160 w 3256280"/>
                  <a:gd name="connsiteY213" fmla="*/ 187960 h 3540760"/>
                  <a:gd name="connsiteX214" fmla="*/ 1259840 w 3256280"/>
                  <a:gd name="connsiteY214" fmla="*/ 157480 h 3540760"/>
                  <a:gd name="connsiteX215" fmla="*/ 1198880 w 3256280"/>
                  <a:gd name="connsiteY215" fmla="*/ 167640 h 3540760"/>
                  <a:gd name="connsiteX0" fmla="*/ 1198880 w 3256280"/>
                  <a:gd name="connsiteY0" fmla="*/ 167640 h 3540760"/>
                  <a:gd name="connsiteX1" fmla="*/ 1066800 w 3256280"/>
                  <a:gd name="connsiteY1" fmla="*/ 203200 h 3540760"/>
                  <a:gd name="connsiteX2" fmla="*/ 965200 w 3256280"/>
                  <a:gd name="connsiteY2" fmla="*/ 223520 h 3540760"/>
                  <a:gd name="connsiteX3" fmla="*/ 838200 w 3256280"/>
                  <a:gd name="connsiteY3" fmla="*/ 248920 h 3540760"/>
                  <a:gd name="connsiteX4" fmla="*/ 807720 w 3256280"/>
                  <a:gd name="connsiteY4" fmla="*/ 254000 h 3540760"/>
                  <a:gd name="connsiteX5" fmla="*/ 772160 w 3256280"/>
                  <a:gd name="connsiteY5" fmla="*/ 314960 h 3540760"/>
                  <a:gd name="connsiteX6" fmla="*/ 721360 w 3256280"/>
                  <a:gd name="connsiteY6" fmla="*/ 406400 h 3540760"/>
                  <a:gd name="connsiteX7" fmla="*/ 680720 w 3256280"/>
                  <a:gd name="connsiteY7" fmla="*/ 518160 h 3540760"/>
                  <a:gd name="connsiteX8" fmla="*/ 655320 w 3256280"/>
                  <a:gd name="connsiteY8" fmla="*/ 558800 h 3540760"/>
                  <a:gd name="connsiteX9" fmla="*/ 629920 w 3256280"/>
                  <a:gd name="connsiteY9" fmla="*/ 604520 h 3540760"/>
                  <a:gd name="connsiteX10" fmla="*/ 589280 w 3256280"/>
                  <a:gd name="connsiteY10" fmla="*/ 635000 h 3540760"/>
                  <a:gd name="connsiteX11" fmla="*/ 558800 w 3256280"/>
                  <a:gd name="connsiteY11" fmla="*/ 635000 h 3540760"/>
                  <a:gd name="connsiteX12" fmla="*/ 502920 w 3256280"/>
                  <a:gd name="connsiteY12" fmla="*/ 645160 h 3540760"/>
                  <a:gd name="connsiteX13" fmla="*/ 477520 w 3256280"/>
                  <a:gd name="connsiteY13" fmla="*/ 701040 h 3540760"/>
                  <a:gd name="connsiteX14" fmla="*/ 436880 w 3256280"/>
                  <a:gd name="connsiteY14" fmla="*/ 721360 h 3540760"/>
                  <a:gd name="connsiteX15" fmla="*/ 375920 w 3256280"/>
                  <a:gd name="connsiteY15" fmla="*/ 756920 h 3540760"/>
                  <a:gd name="connsiteX16" fmla="*/ 365760 w 3256280"/>
                  <a:gd name="connsiteY16" fmla="*/ 797560 h 3540760"/>
                  <a:gd name="connsiteX17" fmla="*/ 360680 w 3256280"/>
                  <a:gd name="connsiteY17" fmla="*/ 873760 h 3540760"/>
                  <a:gd name="connsiteX18" fmla="*/ 330200 w 3256280"/>
                  <a:gd name="connsiteY18" fmla="*/ 904240 h 3540760"/>
                  <a:gd name="connsiteX19" fmla="*/ 269240 w 3256280"/>
                  <a:gd name="connsiteY19" fmla="*/ 919480 h 3540760"/>
                  <a:gd name="connsiteX20" fmla="*/ 187960 w 3256280"/>
                  <a:gd name="connsiteY20" fmla="*/ 955040 h 3540760"/>
                  <a:gd name="connsiteX21" fmla="*/ 127000 w 3256280"/>
                  <a:gd name="connsiteY21" fmla="*/ 965200 h 3540760"/>
                  <a:gd name="connsiteX22" fmla="*/ 96520 w 3256280"/>
                  <a:gd name="connsiteY22" fmla="*/ 970280 h 3540760"/>
                  <a:gd name="connsiteX23" fmla="*/ 86360 w 3256280"/>
                  <a:gd name="connsiteY23" fmla="*/ 1016000 h 3540760"/>
                  <a:gd name="connsiteX24" fmla="*/ 182880 w 3256280"/>
                  <a:gd name="connsiteY24" fmla="*/ 1137920 h 3540760"/>
                  <a:gd name="connsiteX25" fmla="*/ 233680 w 3256280"/>
                  <a:gd name="connsiteY25" fmla="*/ 1244600 h 3540760"/>
                  <a:gd name="connsiteX26" fmla="*/ 243840 w 3256280"/>
                  <a:gd name="connsiteY26" fmla="*/ 1315720 h 3540760"/>
                  <a:gd name="connsiteX27" fmla="*/ 187960 w 3256280"/>
                  <a:gd name="connsiteY27" fmla="*/ 1457960 h 3540760"/>
                  <a:gd name="connsiteX28" fmla="*/ 157480 w 3256280"/>
                  <a:gd name="connsiteY28" fmla="*/ 1529080 h 3540760"/>
                  <a:gd name="connsiteX29" fmla="*/ 91440 w 3256280"/>
                  <a:gd name="connsiteY29" fmla="*/ 1574800 h 3540760"/>
                  <a:gd name="connsiteX30" fmla="*/ 81280 w 3256280"/>
                  <a:gd name="connsiteY30" fmla="*/ 1625600 h 3540760"/>
                  <a:gd name="connsiteX31" fmla="*/ 71120 w 3256280"/>
                  <a:gd name="connsiteY31" fmla="*/ 1676400 h 3540760"/>
                  <a:gd name="connsiteX32" fmla="*/ 5080 w 3256280"/>
                  <a:gd name="connsiteY32" fmla="*/ 1732280 h 3540760"/>
                  <a:gd name="connsiteX33" fmla="*/ 0 w 3256280"/>
                  <a:gd name="connsiteY33" fmla="*/ 1767840 h 3540760"/>
                  <a:gd name="connsiteX34" fmla="*/ 66040 w 3256280"/>
                  <a:gd name="connsiteY34" fmla="*/ 1788160 h 3540760"/>
                  <a:gd name="connsiteX35" fmla="*/ 91440 w 3256280"/>
                  <a:gd name="connsiteY35" fmla="*/ 1823720 h 3540760"/>
                  <a:gd name="connsiteX36" fmla="*/ 96520 w 3256280"/>
                  <a:gd name="connsiteY36" fmla="*/ 1874520 h 3540760"/>
                  <a:gd name="connsiteX37" fmla="*/ 187960 w 3256280"/>
                  <a:gd name="connsiteY37" fmla="*/ 1899920 h 3540760"/>
                  <a:gd name="connsiteX38" fmla="*/ 213360 w 3256280"/>
                  <a:gd name="connsiteY38" fmla="*/ 1960880 h 3540760"/>
                  <a:gd name="connsiteX39" fmla="*/ 274320 w 3256280"/>
                  <a:gd name="connsiteY39" fmla="*/ 1986280 h 3540760"/>
                  <a:gd name="connsiteX40" fmla="*/ 289560 w 3256280"/>
                  <a:gd name="connsiteY40" fmla="*/ 2047240 h 3540760"/>
                  <a:gd name="connsiteX41" fmla="*/ 259080 w 3256280"/>
                  <a:gd name="connsiteY41" fmla="*/ 2108200 h 3540760"/>
                  <a:gd name="connsiteX42" fmla="*/ 279400 w 3256280"/>
                  <a:gd name="connsiteY42" fmla="*/ 2153920 h 3540760"/>
                  <a:gd name="connsiteX43" fmla="*/ 330200 w 3256280"/>
                  <a:gd name="connsiteY43" fmla="*/ 2189480 h 3540760"/>
                  <a:gd name="connsiteX44" fmla="*/ 325120 w 3256280"/>
                  <a:gd name="connsiteY44" fmla="*/ 2270760 h 3540760"/>
                  <a:gd name="connsiteX45" fmla="*/ 386080 w 3256280"/>
                  <a:gd name="connsiteY45" fmla="*/ 2301240 h 3540760"/>
                  <a:gd name="connsiteX46" fmla="*/ 401320 w 3256280"/>
                  <a:gd name="connsiteY46" fmla="*/ 2209800 h 3540760"/>
                  <a:gd name="connsiteX47" fmla="*/ 477520 w 3256280"/>
                  <a:gd name="connsiteY47" fmla="*/ 2209800 h 3540760"/>
                  <a:gd name="connsiteX48" fmla="*/ 528320 w 3256280"/>
                  <a:gd name="connsiteY48" fmla="*/ 2235200 h 3540760"/>
                  <a:gd name="connsiteX49" fmla="*/ 538480 w 3256280"/>
                  <a:gd name="connsiteY49" fmla="*/ 2275840 h 3540760"/>
                  <a:gd name="connsiteX50" fmla="*/ 579120 w 3256280"/>
                  <a:gd name="connsiteY50" fmla="*/ 2306320 h 3540760"/>
                  <a:gd name="connsiteX51" fmla="*/ 574040 w 3256280"/>
                  <a:gd name="connsiteY51" fmla="*/ 2341880 h 3540760"/>
                  <a:gd name="connsiteX52" fmla="*/ 533400 w 3256280"/>
                  <a:gd name="connsiteY52" fmla="*/ 2377440 h 3540760"/>
                  <a:gd name="connsiteX53" fmla="*/ 614680 w 3256280"/>
                  <a:gd name="connsiteY53" fmla="*/ 2377440 h 3540760"/>
                  <a:gd name="connsiteX54" fmla="*/ 645160 w 3256280"/>
                  <a:gd name="connsiteY54" fmla="*/ 2402840 h 3540760"/>
                  <a:gd name="connsiteX55" fmla="*/ 640080 w 3256280"/>
                  <a:gd name="connsiteY55" fmla="*/ 2468880 h 3540760"/>
                  <a:gd name="connsiteX56" fmla="*/ 594360 w 3256280"/>
                  <a:gd name="connsiteY56" fmla="*/ 2595880 h 3540760"/>
                  <a:gd name="connsiteX57" fmla="*/ 579120 w 3256280"/>
                  <a:gd name="connsiteY57" fmla="*/ 2661920 h 3540760"/>
                  <a:gd name="connsiteX58" fmla="*/ 579120 w 3256280"/>
                  <a:gd name="connsiteY58" fmla="*/ 2722880 h 3540760"/>
                  <a:gd name="connsiteX59" fmla="*/ 584200 w 3256280"/>
                  <a:gd name="connsiteY59" fmla="*/ 2778760 h 3540760"/>
                  <a:gd name="connsiteX60" fmla="*/ 568960 w 3256280"/>
                  <a:gd name="connsiteY60" fmla="*/ 2824480 h 3540760"/>
                  <a:gd name="connsiteX61" fmla="*/ 584200 w 3256280"/>
                  <a:gd name="connsiteY61" fmla="*/ 2880360 h 3540760"/>
                  <a:gd name="connsiteX62" fmla="*/ 736600 w 3256280"/>
                  <a:gd name="connsiteY62" fmla="*/ 3017520 h 3540760"/>
                  <a:gd name="connsiteX63" fmla="*/ 792480 w 3256280"/>
                  <a:gd name="connsiteY63" fmla="*/ 3053080 h 3540760"/>
                  <a:gd name="connsiteX64" fmla="*/ 767080 w 3256280"/>
                  <a:gd name="connsiteY64" fmla="*/ 3164840 h 3540760"/>
                  <a:gd name="connsiteX65" fmla="*/ 812800 w 3256280"/>
                  <a:gd name="connsiteY65" fmla="*/ 3291840 h 3540760"/>
                  <a:gd name="connsiteX66" fmla="*/ 878840 w 3256280"/>
                  <a:gd name="connsiteY66" fmla="*/ 3403600 h 3540760"/>
                  <a:gd name="connsiteX67" fmla="*/ 939800 w 3256280"/>
                  <a:gd name="connsiteY67" fmla="*/ 3423920 h 3540760"/>
                  <a:gd name="connsiteX68" fmla="*/ 1031240 w 3256280"/>
                  <a:gd name="connsiteY68" fmla="*/ 3500120 h 3540760"/>
                  <a:gd name="connsiteX69" fmla="*/ 1112520 w 3256280"/>
                  <a:gd name="connsiteY69" fmla="*/ 3535680 h 3540760"/>
                  <a:gd name="connsiteX70" fmla="*/ 1168400 w 3256280"/>
                  <a:gd name="connsiteY70" fmla="*/ 3540760 h 3540760"/>
                  <a:gd name="connsiteX71" fmla="*/ 1295400 w 3256280"/>
                  <a:gd name="connsiteY71" fmla="*/ 3479800 h 3540760"/>
                  <a:gd name="connsiteX72" fmla="*/ 1346200 w 3256280"/>
                  <a:gd name="connsiteY72" fmla="*/ 3474720 h 3540760"/>
                  <a:gd name="connsiteX73" fmla="*/ 1397000 w 3256280"/>
                  <a:gd name="connsiteY73" fmla="*/ 3505200 h 3540760"/>
                  <a:gd name="connsiteX74" fmla="*/ 1417320 w 3256280"/>
                  <a:gd name="connsiteY74" fmla="*/ 3489960 h 3540760"/>
                  <a:gd name="connsiteX75" fmla="*/ 1468120 w 3256280"/>
                  <a:gd name="connsiteY75" fmla="*/ 3459480 h 3540760"/>
                  <a:gd name="connsiteX76" fmla="*/ 1544320 w 3256280"/>
                  <a:gd name="connsiteY76" fmla="*/ 3449320 h 3540760"/>
                  <a:gd name="connsiteX77" fmla="*/ 1579880 w 3256280"/>
                  <a:gd name="connsiteY77" fmla="*/ 3388360 h 3540760"/>
                  <a:gd name="connsiteX78" fmla="*/ 1605280 w 3256280"/>
                  <a:gd name="connsiteY78" fmla="*/ 3307080 h 3540760"/>
                  <a:gd name="connsiteX79" fmla="*/ 1640840 w 3256280"/>
                  <a:gd name="connsiteY79" fmla="*/ 3261360 h 3540760"/>
                  <a:gd name="connsiteX80" fmla="*/ 1661160 w 3256280"/>
                  <a:gd name="connsiteY80" fmla="*/ 3235960 h 3540760"/>
                  <a:gd name="connsiteX81" fmla="*/ 1661160 w 3256280"/>
                  <a:gd name="connsiteY81" fmla="*/ 3180080 h 3540760"/>
                  <a:gd name="connsiteX82" fmla="*/ 1630680 w 3256280"/>
                  <a:gd name="connsiteY82" fmla="*/ 3134360 h 3540760"/>
                  <a:gd name="connsiteX83" fmla="*/ 1630680 w 3256280"/>
                  <a:gd name="connsiteY83" fmla="*/ 3093720 h 3540760"/>
                  <a:gd name="connsiteX84" fmla="*/ 1691640 w 3256280"/>
                  <a:gd name="connsiteY84" fmla="*/ 3027680 h 3540760"/>
                  <a:gd name="connsiteX85" fmla="*/ 1722120 w 3256280"/>
                  <a:gd name="connsiteY85" fmla="*/ 3002280 h 3540760"/>
                  <a:gd name="connsiteX86" fmla="*/ 1772920 w 3256280"/>
                  <a:gd name="connsiteY86" fmla="*/ 3022600 h 3540760"/>
                  <a:gd name="connsiteX87" fmla="*/ 1818640 w 3256280"/>
                  <a:gd name="connsiteY87" fmla="*/ 3042920 h 3540760"/>
                  <a:gd name="connsiteX88" fmla="*/ 1823720 w 3256280"/>
                  <a:gd name="connsiteY88" fmla="*/ 3017520 h 3540760"/>
                  <a:gd name="connsiteX89" fmla="*/ 1783080 w 3256280"/>
                  <a:gd name="connsiteY89" fmla="*/ 2981960 h 3540760"/>
                  <a:gd name="connsiteX90" fmla="*/ 1767840 w 3256280"/>
                  <a:gd name="connsiteY90" fmla="*/ 2931160 h 3540760"/>
                  <a:gd name="connsiteX91" fmla="*/ 1767840 w 3256280"/>
                  <a:gd name="connsiteY91" fmla="*/ 2880360 h 3540760"/>
                  <a:gd name="connsiteX92" fmla="*/ 1717040 w 3256280"/>
                  <a:gd name="connsiteY92" fmla="*/ 2880360 h 3540760"/>
                  <a:gd name="connsiteX93" fmla="*/ 1651000 w 3256280"/>
                  <a:gd name="connsiteY93" fmla="*/ 2926080 h 3540760"/>
                  <a:gd name="connsiteX94" fmla="*/ 1610360 w 3256280"/>
                  <a:gd name="connsiteY94" fmla="*/ 2921000 h 3540760"/>
                  <a:gd name="connsiteX95" fmla="*/ 1513840 w 3256280"/>
                  <a:gd name="connsiteY95" fmla="*/ 2890520 h 3540760"/>
                  <a:gd name="connsiteX96" fmla="*/ 1463040 w 3256280"/>
                  <a:gd name="connsiteY96" fmla="*/ 2839720 h 3540760"/>
                  <a:gd name="connsiteX97" fmla="*/ 1391920 w 3256280"/>
                  <a:gd name="connsiteY97" fmla="*/ 2870200 h 3540760"/>
                  <a:gd name="connsiteX98" fmla="*/ 1325880 w 3256280"/>
                  <a:gd name="connsiteY98" fmla="*/ 2854960 h 3540760"/>
                  <a:gd name="connsiteX99" fmla="*/ 1300480 w 3256280"/>
                  <a:gd name="connsiteY99" fmla="*/ 2819400 h 3540760"/>
                  <a:gd name="connsiteX100" fmla="*/ 1300480 w 3256280"/>
                  <a:gd name="connsiteY100" fmla="*/ 2753360 h 3540760"/>
                  <a:gd name="connsiteX101" fmla="*/ 1325880 w 3256280"/>
                  <a:gd name="connsiteY101" fmla="*/ 2661920 h 3540760"/>
                  <a:gd name="connsiteX102" fmla="*/ 1336040 w 3256280"/>
                  <a:gd name="connsiteY102" fmla="*/ 2616200 h 3540760"/>
                  <a:gd name="connsiteX103" fmla="*/ 1402080 w 3256280"/>
                  <a:gd name="connsiteY103" fmla="*/ 2590800 h 3540760"/>
                  <a:gd name="connsiteX104" fmla="*/ 1412240 w 3256280"/>
                  <a:gd name="connsiteY104" fmla="*/ 2555240 h 3540760"/>
                  <a:gd name="connsiteX105" fmla="*/ 1361440 w 3256280"/>
                  <a:gd name="connsiteY105" fmla="*/ 2494280 h 3540760"/>
                  <a:gd name="connsiteX106" fmla="*/ 1371600 w 3256280"/>
                  <a:gd name="connsiteY106" fmla="*/ 2458720 h 3540760"/>
                  <a:gd name="connsiteX107" fmla="*/ 1391920 w 3256280"/>
                  <a:gd name="connsiteY107" fmla="*/ 2407920 h 3540760"/>
                  <a:gd name="connsiteX108" fmla="*/ 1386840 w 3256280"/>
                  <a:gd name="connsiteY108" fmla="*/ 2260600 h 3540760"/>
                  <a:gd name="connsiteX109" fmla="*/ 1376680 w 3256280"/>
                  <a:gd name="connsiteY109" fmla="*/ 2174240 h 3540760"/>
                  <a:gd name="connsiteX110" fmla="*/ 1371600 w 3256280"/>
                  <a:gd name="connsiteY110" fmla="*/ 2143760 h 3540760"/>
                  <a:gd name="connsiteX111" fmla="*/ 1432560 w 3256280"/>
                  <a:gd name="connsiteY111" fmla="*/ 2133600 h 3540760"/>
                  <a:gd name="connsiteX112" fmla="*/ 1442720 w 3256280"/>
                  <a:gd name="connsiteY112" fmla="*/ 2087880 h 3540760"/>
                  <a:gd name="connsiteX113" fmla="*/ 1386840 w 3256280"/>
                  <a:gd name="connsiteY113" fmla="*/ 2077720 h 3540760"/>
                  <a:gd name="connsiteX114" fmla="*/ 1371600 w 3256280"/>
                  <a:gd name="connsiteY114" fmla="*/ 2006600 h 3540760"/>
                  <a:gd name="connsiteX115" fmla="*/ 1275080 w 3256280"/>
                  <a:gd name="connsiteY115" fmla="*/ 1981200 h 3540760"/>
                  <a:gd name="connsiteX116" fmla="*/ 1209040 w 3256280"/>
                  <a:gd name="connsiteY116" fmla="*/ 1945640 h 3540760"/>
                  <a:gd name="connsiteX117" fmla="*/ 1207135 w 3256280"/>
                  <a:gd name="connsiteY117" fmla="*/ 1908175 h 3540760"/>
                  <a:gd name="connsiteX118" fmla="*/ 1210945 w 3256280"/>
                  <a:gd name="connsiteY118" fmla="*/ 1845945 h 3540760"/>
                  <a:gd name="connsiteX119" fmla="*/ 1234440 w 3256280"/>
                  <a:gd name="connsiteY119" fmla="*/ 1823720 h 3540760"/>
                  <a:gd name="connsiteX120" fmla="*/ 1325880 w 3256280"/>
                  <a:gd name="connsiteY120" fmla="*/ 1793240 h 3540760"/>
                  <a:gd name="connsiteX121" fmla="*/ 1386840 w 3256280"/>
                  <a:gd name="connsiteY121" fmla="*/ 1772920 h 3540760"/>
                  <a:gd name="connsiteX122" fmla="*/ 1397000 w 3256280"/>
                  <a:gd name="connsiteY122" fmla="*/ 1727200 h 3540760"/>
                  <a:gd name="connsiteX123" fmla="*/ 1381760 w 3256280"/>
                  <a:gd name="connsiteY123" fmla="*/ 1661160 h 3540760"/>
                  <a:gd name="connsiteX124" fmla="*/ 1391920 w 3256280"/>
                  <a:gd name="connsiteY124" fmla="*/ 1620520 h 3540760"/>
                  <a:gd name="connsiteX125" fmla="*/ 1432560 w 3256280"/>
                  <a:gd name="connsiteY125" fmla="*/ 1595120 h 3540760"/>
                  <a:gd name="connsiteX126" fmla="*/ 1534160 w 3256280"/>
                  <a:gd name="connsiteY126" fmla="*/ 1574800 h 3540760"/>
                  <a:gd name="connsiteX127" fmla="*/ 1569720 w 3256280"/>
                  <a:gd name="connsiteY127" fmla="*/ 1549400 h 3540760"/>
                  <a:gd name="connsiteX128" fmla="*/ 1584960 w 3256280"/>
                  <a:gd name="connsiteY128" fmla="*/ 1478280 h 3540760"/>
                  <a:gd name="connsiteX129" fmla="*/ 1610360 w 3256280"/>
                  <a:gd name="connsiteY129" fmla="*/ 1447800 h 3540760"/>
                  <a:gd name="connsiteX130" fmla="*/ 1651000 w 3256280"/>
                  <a:gd name="connsiteY130" fmla="*/ 1437640 h 3540760"/>
                  <a:gd name="connsiteX131" fmla="*/ 1762760 w 3256280"/>
                  <a:gd name="connsiteY131" fmla="*/ 1493520 h 3540760"/>
                  <a:gd name="connsiteX132" fmla="*/ 1808480 w 3256280"/>
                  <a:gd name="connsiteY132" fmla="*/ 1513840 h 3540760"/>
                  <a:gd name="connsiteX133" fmla="*/ 1849120 w 3256280"/>
                  <a:gd name="connsiteY133" fmla="*/ 1513840 h 3540760"/>
                  <a:gd name="connsiteX134" fmla="*/ 1849120 w 3256280"/>
                  <a:gd name="connsiteY134" fmla="*/ 1483360 h 3540760"/>
                  <a:gd name="connsiteX135" fmla="*/ 1793240 w 3256280"/>
                  <a:gd name="connsiteY135" fmla="*/ 1427480 h 3540760"/>
                  <a:gd name="connsiteX136" fmla="*/ 1767840 w 3256280"/>
                  <a:gd name="connsiteY136" fmla="*/ 1381760 h 3540760"/>
                  <a:gd name="connsiteX137" fmla="*/ 1833880 w 3256280"/>
                  <a:gd name="connsiteY137" fmla="*/ 1249680 h 3540760"/>
                  <a:gd name="connsiteX138" fmla="*/ 1862455 w 3256280"/>
                  <a:gd name="connsiteY138" fmla="*/ 1211580 h 3540760"/>
                  <a:gd name="connsiteX139" fmla="*/ 1910080 w 3256280"/>
                  <a:gd name="connsiteY139" fmla="*/ 1198880 h 3540760"/>
                  <a:gd name="connsiteX140" fmla="*/ 1950720 w 3256280"/>
                  <a:gd name="connsiteY140" fmla="*/ 1209040 h 3540760"/>
                  <a:gd name="connsiteX141" fmla="*/ 1986280 w 3256280"/>
                  <a:gd name="connsiteY141" fmla="*/ 1158240 h 3540760"/>
                  <a:gd name="connsiteX142" fmla="*/ 2047240 w 3256280"/>
                  <a:gd name="connsiteY142" fmla="*/ 1163320 h 3540760"/>
                  <a:gd name="connsiteX143" fmla="*/ 2143760 w 3256280"/>
                  <a:gd name="connsiteY143" fmla="*/ 1203960 h 3540760"/>
                  <a:gd name="connsiteX144" fmla="*/ 2179320 w 3256280"/>
                  <a:gd name="connsiteY144" fmla="*/ 1219200 h 3540760"/>
                  <a:gd name="connsiteX145" fmla="*/ 2193290 w 3256280"/>
                  <a:gd name="connsiteY145" fmla="*/ 1146810 h 3540760"/>
                  <a:gd name="connsiteX146" fmla="*/ 2255520 w 3256280"/>
                  <a:gd name="connsiteY146" fmla="*/ 1071880 h 3540760"/>
                  <a:gd name="connsiteX147" fmla="*/ 2306320 w 3256280"/>
                  <a:gd name="connsiteY147" fmla="*/ 1041400 h 3540760"/>
                  <a:gd name="connsiteX148" fmla="*/ 2366645 w 3256280"/>
                  <a:gd name="connsiteY148" fmla="*/ 1071245 h 3540760"/>
                  <a:gd name="connsiteX149" fmla="*/ 2407920 w 3256280"/>
                  <a:gd name="connsiteY149" fmla="*/ 1122680 h 3540760"/>
                  <a:gd name="connsiteX150" fmla="*/ 2494280 w 3256280"/>
                  <a:gd name="connsiteY150" fmla="*/ 1158240 h 3540760"/>
                  <a:gd name="connsiteX151" fmla="*/ 2524760 w 3256280"/>
                  <a:gd name="connsiteY151" fmla="*/ 1183640 h 3540760"/>
                  <a:gd name="connsiteX152" fmla="*/ 2519680 w 3256280"/>
                  <a:gd name="connsiteY152" fmla="*/ 1244600 h 3540760"/>
                  <a:gd name="connsiteX153" fmla="*/ 2672080 w 3256280"/>
                  <a:gd name="connsiteY153" fmla="*/ 1229360 h 3540760"/>
                  <a:gd name="connsiteX154" fmla="*/ 2717800 w 3256280"/>
                  <a:gd name="connsiteY154" fmla="*/ 1214120 h 3540760"/>
                  <a:gd name="connsiteX155" fmla="*/ 2763520 w 3256280"/>
                  <a:gd name="connsiteY155" fmla="*/ 1173480 h 3540760"/>
                  <a:gd name="connsiteX156" fmla="*/ 2743200 w 3256280"/>
                  <a:gd name="connsiteY156" fmla="*/ 1132840 h 3540760"/>
                  <a:gd name="connsiteX157" fmla="*/ 2692400 w 3256280"/>
                  <a:gd name="connsiteY157" fmla="*/ 1071880 h 3540760"/>
                  <a:gd name="connsiteX158" fmla="*/ 2717800 w 3256280"/>
                  <a:gd name="connsiteY158" fmla="*/ 1005840 h 3540760"/>
                  <a:gd name="connsiteX159" fmla="*/ 2768600 w 3256280"/>
                  <a:gd name="connsiteY159" fmla="*/ 883920 h 3540760"/>
                  <a:gd name="connsiteX160" fmla="*/ 2794000 w 3256280"/>
                  <a:gd name="connsiteY160" fmla="*/ 833120 h 3540760"/>
                  <a:gd name="connsiteX161" fmla="*/ 2860040 w 3256280"/>
                  <a:gd name="connsiteY161" fmla="*/ 777240 h 3540760"/>
                  <a:gd name="connsiteX162" fmla="*/ 2971800 w 3256280"/>
                  <a:gd name="connsiteY162" fmla="*/ 731520 h 3540760"/>
                  <a:gd name="connsiteX163" fmla="*/ 3053080 w 3256280"/>
                  <a:gd name="connsiteY163" fmla="*/ 665480 h 3540760"/>
                  <a:gd name="connsiteX164" fmla="*/ 3098800 w 3256280"/>
                  <a:gd name="connsiteY164" fmla="*/ 640080 h 3540760"/>
                  <a:gd name="connsiteX165" fmla="*/ 3129280 w 3256280"/>
                  <a:gd name="connsiteY165" fmla="*/ 584200 h 3540760"/>
                  <a:gd name="connsiteX166" fmla="*/ 3159760 w 3256280"/>
                  <a:gd name="connsiteY166" fmla="*/ 563880 h 3540760"/>
                  <a:gd name="connsiteX167" fmla="*/ 3215640 w 3256280"/>
                  <a:gd name="connsiteY167" fmla="*/ 563880 h 3540760"/>
                  <a:gd name="connsiteX168" fmla="*/ 3256280 w 3256280"/>
                  <a:gd name="connsiteY168" fmla="*/ 553720 h 3540760"/>
                  <a:gd name="connsiteX169" fmla="*/ 3230880 w 3256280"/>
                  <a:gd name="connsiteY169" fmla="*/ 518160 h 3540760"/>
                  <a:gd name="connsiteX170" fmla="*/ 3124200 w 3256280"/>
                  <a:gd name="connsiteY170" fmla="*/ 538480 h 3540760"/>
                  <a:gd name="connsiteX171" fmla="*/ 3042920 w 3256280"/>
                  <a:gd name="connsiteY171" fmla="*/ 502920 h 3540760"/>
                  <a:gd name="connsiteX172" fmla="*/ 2971800 w 3256280"/>
                  <a:gd name="connsiteY172" fmla="*/ 482600 h 3540760"/>
                  <a:gd name="connsiteX173" fmla="*/ 2915920 w 3256280"/>
                  <a:gd name="connsiteY173" fmla="*/ 441960 h 3540760"/>
                  <a:gd name="connsiteX174" fmla="*/ 2870200 w 3256280"/>
                  <a:gd name="connsiteY174" fmla="*/ 436880 h 3540760"/>
                  <a:gd name="connsiteX175" fmla="*/ 2799080 w 3256280"/>
                  <a:gd name="connsiteY175" fmla="*/ 467360 h 3540760"/>
                  <a:gd name="connsiteX176" fmla="*/ 2727960 w 3256280"/>
                  <a:gd name="connsiteY176" fmla="*/ 472440 h 3540760"/>
                  <a:gd name="connsiteX177" fmla="*/ 2677160 w 3256280"/>
                  <a:gd name="connsiteY177" fmla="*/ 411480 h 3540760"/>
                  <a:gd name="connsiteX178" fmla="*/ 2661920 w 3256280"/>
                  <a:gd name="connsiteY178" fmla="*/ 330200 h 3540760"/>
                  <a:gd name="connsiteX179" fmla="*/ 2651760 w 3256280"/>
                  <a:gd name="connsiteY179" fmla="*/ 314960 h 3540760"/>
                  <a:gd name="connsiteX180" fmla="*/ 2606040 w 3256280"/>
                  <a:gd name="connsiteY180" fmla="*/ 314960 h 3540760"/>
                  <a:gd name="connsiteX181" fmla="*/ 2529840 w 3256280"/>
                  <a:gd name="connsiteY181" fmla="*/ 345440 h 3540760"/>
                  <a:gd name="connsiteX182" fmla="*/ 2463800 w 3256280"/>
                  <a:gd name="connsiteY182" fmla="*/ 365760 h 3540760"/>
                  <a:gd name="connsiteX183" fmla="*/ 2423160 w 3256280"/>
                  <a:gd name="connsiteY183" fmla="*/ 360680 h 3540760"/>
                  <a:gd name="connsiteX184" fmla="*/ 2357120 w 3256280"/>
                  <a:gd name="connsiteY184" fmla="*/ 289560 h 3540760"/>
                  <a:gd name="connsiteX185" fmla="*/ 2357120 w 3256280"/>
                  <a:gd name="connsiteY185" fmla="*/ 238760 h 3540760"/>
                  <a:gd name="connsiteX186" fmla="*/ 2367280 w 3256280"/>
                  <a:gd name="connsiteY186" fmla="*/ 208280 h 3540760"/>
                  <a:gd name="connsiteX187" fmla="*/ 2418080 w 3256280"/>
                  <a:gd name="connsiteY187" fmla="*/ 167640 h 3540760"/>
                  <a:gd name="connsiteX188" fmla="*/ 2458720 w 3256280"/>
                  <a:gd name="connsiteY188" fmla="*/ 147320 h 3540760"/>
                  <a:gd name="connsiteX189" fmla="*/ 2479040 w 3256280"/>
                  <a:gd name="connsiteY189" fmla="*/ 106680 h 3540760"/>
                  <a:gd name="connsiteX190" fmla="*/ 2433320 w 3256280"/>
                  <a:gd name="connsiteY190" fmla="*/ 86360 h 3540760"/>
                  <a:gd name="connsiteX191" fmla="*/ 2346960 w 3256280"/>
                  <a:gd name="connsiteY191" fmla="*/ 106680 h 3540760"/>
                  <a:gd name="connsiteX192" fmla="*/ 2291080 w 3256280"/>
                  <a:gd name="connsiteY192" fmla="*/ 86360 h 3540760"/>
                  <a:gd name="connsiteX193" fmla="*/ 2230120 w 3256280"/>
                  <a:gd name="connsiteY193" fmla="*/ 35560 h 3540760"/>
                  <a:gd name="connsiteX194" fmla="*/ 2159000 w 3256280"/>
                  <a:gd name="connsiteY194" fmla="*/ 76200 h 3540760"/>
                  <a:gd name="connsiteX195" fmla="*/ 2103120 w 3256280"/>
                  <a:gd name="connsiteY195" fmla="*/ 86360 h 3540760"/>
                  <a:gd name="connsiteX196" fmla="*/ 2042160 w 3256280"/>
                  <a:gd name="connsiteY196" fmla="*/ 81280 h 3540760"/>
                  <a:gd name="connsiteX197" fmla="*/ 1986280 w 3256280"/>
                  <a:gd name="connsiteY197" fmla="*/ 111760 h 3540760"/>
                  <a:gd name="connsiteX198" fmla="*/ 1925320 w 3256280"/>
                  <a:gd name="connsiteY198" fmla="*/ 157480 h 3540760"/>
                  <a:gd name="connsiteX199" fmla="*/ 1844040 w 3256280"/>
                  <a:gd name="connsiteY199" fmla="*/ 172720 h 3540760"/>
                  <a:gd name="connsiteX200" fmla="*/ 1803400 w 3256280"/>
                  <a:gd name="connsiteY200" fmla="*/ 142240 h 3540760"/>
                  <a:gd name="connsiteX201" fmla="*/ 1803400 w 3256280"/>
                  <a:gd name="connsiteY201" fmla="*/ 76200 h 3540760"/>
                  <a:gd name="connsiteX202" fmla="*/ 1778000 w 3256280"/>
                  <a:gd name="connsiteY202" fmla="*/ 35560 h 3540760"/>
                  <a:gd name="connsiteX203" fmla="*/ 1732280 w 3256280"/>
                  <a:gd name="connsiteY203" fmla="*/ 0 h 3540760"/>
                  <a:gd name="connsiteX204" fmla="*/ 1691640 w 3256280"/>
                  <a:gd name="connsiteY204" fmla="*/ 0 h 3540760"/>
                  <a:gd name="connsiteX205" fmla="*/ 1590040 w 3256280"/>
                  <a:gd name="connsiteY205" fmla="*/ 35560 h 3540760"/>
                  <a:gd name="connsiteX206" fmla="*/ 1569720 w 3256280"/>
                  <a:gd name="connsiteY206" fmla="*/ 66040 h 3540760"/>
                  <a:gd name="connsiteX207" fmla="*/ 1600200 w 3256280"/>
                  <a:gd name="connsiteY207" fmla="*/ 167640 h 3540760"/>
                  <a:gd name="connsiteX208" fmla="*/ 1579880 w 3256280"/>
                  <a:gd name="connsiteY208" fmla="*/ 238760 h 3540760"/>
                  <a:gd name="connsiteX209" fmla="*/ 1513840 w 3256280"/>
                  <a:gd name="connsiteY209" fmla="*/ 284480 h 3540760"/>
                  <a:gd name="connsiteX210" fmla="*/ 1437640 w 3256280"/>
                  <a:gd name="connsiteY210" fmla="*/ 289560 h 3540760"/>
                  <a:gd name="connsiteX211" fmla="*/ 1336040 w 3256280"/>
                  <a:gd name="connsiteY211" fmla="*/ 274320 h 3540760"/>
                  <a:gd name="connsiteX212" fmla="*/ 1295400 w 3256280"/>
                  <a:gd name="connsiteY212" fmla="*/ 243840 h 3540760"/>
                  <a:gd name="connsiteX213" fmla="*/ 1280160 w 3256280"/>
                  <a:gd name="connsiteY213" fmla="*/ 187960 h 3540760"/>
                  <a:gd name="connsiteX214" fmla="*/ 1259840 w 3256280"/>
                  <a:gd name="connsiteY214" fmla="*/ 157480 h 3540760"/>
                  <a:gd name="connsiteX215" fmla="*/ 1198880 w 3256280"/>
                  <a:gd name="connsiteY215" fmla="*/ 167640 h 3540760"/>
                  <a:gd name="connsiteX0" fmla="*/ 1198880 w 3256280"/>
                  <a:gd name="connsiteY0" fmla="*/ 167640 h 3540760"/>
                  <a:gd name="connsiteX1" fmla="*/ 1066800 w 3256280"/>
                  <a:gd name="connsiteY1" fmla="*/ 203200 h 3540760"/>
                  <a:gd name="connsiteX2" fmla="*/ 965200 w 3256280"/>
                  <a:gd name="connsiteY2" fmla="*/ 223520 h 3540760"/>
                  <a:gd name="connsiteX3" fmla="*/ 838200 w 3256280"/>
                  <a:gd name="connsiteY3" fmla="*/ 248920 h 3540760"/>
                  <a:gd name="connsiteX4" fmla="*/ 807720 w 3256280"/>
                  <a:gd name="connsiteY4" fmla="*/ 254000 h 3540760"/>
                  <a:gd name="connsiteX5" fmla="*/ 772160 w 3256280"/>
                  <a:gd name="connsiteY5" fmla="*/ 314960 h 3540760"/>
                  <a:gd name="connsiteX6" fmla="*/ 721360 w 3256280"/>
                  <a:gd name="connsiteY6" fmla="*/ 406400 h 3540760"/>
                  <a:gd name="connsiteX7" fmla="*/ 680720 w 3256280"/>
                  <a:gd name="connsiteY7" fmla="*/ 518160 h 3540760"/>
                  <a:gd name="connsiteX8" fmla="*/ 655320 w 3256280"/>
                  <a:gd name="connsiteY8" fmla="*/ 558800 h 3540760"/>
                  <a:gd name="connsiteX9" fmla="*/ 629920 w 3256280"/>
                  <a:gd name="connsiteY9" fmla="*/ 604520 h 3540760"/>
                  <a:gd name="connsiteX10" fmla="*/ 589280 w 3256280"/>
                  <a:gd name="connsiteY10" fmla="*/ 635000 h 3540760"/>
                  <a:gd name="connsiteX11" fmla="*/ 558800 w 3256280"/>
                  <a:gd name="connsiteY11" fmla="*/ 635000 h 3540760"/>
                  <a:gd name="connsiteX12" fmla="*/ 502920 w 3256280"/>
                  <a:gd name="connsiteY12" fmla="*/ 645160 h 3540760"/>
                  <a:gd name="connsiteX13" fmla="*/ 477520 w 3256280"/>
                  <a:gd name="connsiteY13" fmla="*/ 701040 h 3540760"/>
                  <a:gd name="connsiteX14" fmla="*/ 436880 w 3256280"/>
                  <a:gd name="connsiteY14" fmla="*/ 721360 h 3540760"/>
                  <a:gd name="connsiteX15" fmla="*/ 375920 w 3256280"/>
                  <a:gd name="connsiteY15" fmla="*/ 756920 h 3540760"/>
                  <a:gd name="connsiteX16" fmla="*/ 365760 w 3256280"/>
                  <a:gd name="connsiteY16" fmla="*/ 797560 h 3540760"/>
                  <a:gd name="connsiteX17" fmla="*/ 360680 w 3256280"/>
                  <a:gd name="connsiteY17" fmla="*/ 873760 h 3540760"/>
                  <a:gd name="connsiteX18" fmla="*/ 330200 w 3256280"/>
                  <a:gd name="connsiteY18" fmla="*/ 904240 h 3540760"/>
                  <a:gd name="connsiteX19" fmla="*/ 269240 w 3256280"/>
                  <a:gd name="connsiteY19" fmla="*/ 919480 h 3540760"/>
                  <a:gd name="connsiteX20" fmla="*/ 187960 w 3256280"/>
                  <a:gd name="connsiteY20" fmla="*/ 955040 h 3540760"/>
                  <a:gd name="connsiteX21" fmla="*/ 127000 w 3256280"/>
                  <a:gd name="connsiteY21" fmla="*/ 965200 h 3540760"/>
                  <a:gd name="connsiteX22" fmla="*/ 96520 w 3256280"/>
                  <a:gd name="connsiteY22" fmla="*/ 970280 h 3540760"/>
                  <a:gd name="connsiteX23" fmla="*/ 86360 w 3256280"/>
                  <a:gd name="connsiteY23" fmla="*/ 1016000 h 3540760"/>
                  <a:gd name="connsiteX24" fmla="*/ 182880 w 3256280"/>
                  <a:gd name="connsiteY24" fmla="*/ 1137920 h 3540760"/>
                  <a:gd name="connsiteX25" fmla="*/ 233680 w 3256280"/>
                  <a:gd name="connsiteY25" fmla="*/ 1244600 h 3540760"/>
                  <a:gd name="connsiteX26" fmla="*/ 243840 w 3256280"/>
                  <a:gd name="connsiteY26" fmla="*/ 1315720 h 3540760"/>
                  <a:gd name="connsiteX27" fmla="*/ 187960 w 3256280"/>
                  <a:gd name="connsiteY27" fmla="*/ 1457960 h 3540760"/>
                  <a:gd name="connsiteX28" fmla="*/ 157480 w 3256280"/>
                  <a:gd name="connsiteY28" fmla="*/ 1529080 h 3540760"/>
                  <a:gd name="connsiteX29" fmla="*/ 91440 w 3256280"/>
                  <a:gd name="connsiteY29" fmla="*/ 1574800 h 3540760"/>
                  <a:gd name="connsiteX30" fmla="*/ 81280 w 3256280"/>
                  <a:gd name="connsiteY30" fmla="*/ 1625600 h 3540760"/>
                  <a:gd name="connsiteX31" fmla="*/ 71120 w 3256280"/>
                  <a:gd name="connsiteY31" fmla="*/ 1676400 h 3540760"/>
                  <a:gd name="connsiteX32" fmla="*/ 5080 w 3256280"/>
                  <a:gd name="connsiteY32" fmla="*/ 1732280 h 3540760"/>
                  <a:gd name="connsiteX33" fmla="*/ 0 w 3256280"/>
                  <a:gd name="connsiteY33" fmla="*/ 1767840 h 3540760"/>
                  <a:gd name="connsiteX34" fmla="*/ 66040 w 3256280"/>
                  <a:gd name="connsiteY34" fmla="*/ 1788160 h 3540760"/>
                  <a:gd name="connsiteX35" fmla="*/ 91440 w 3256280"/>
                  <a:gd name="connsiteY35" fmla="*/ 1823720 h 3540760"/>
                  <a:gd name="connsiteX36" fmla="*/ 96520 w 3256280"/>
                  <a:gd name="connsiteY36" fmla="*/ 1874520 h 3540760"/>
                  <a:gd name="connsiteX37" fmla="*/ 187960 w 3256280"/>
                  <a:gd name="connsiteY37" fmla="*/ 1899920 h 3540760"/>
                  <a:gd name="connsiteX38" fmla="*/ 213360 w 3256280"/>
                  <a:gd name="connsiteY38" fmla="*/ 1960880 h 3540760"/>
                  <a:gd name="connsiteX39" fmla="*/ 274320 w 3256280"/>
                  <a:gd name="connsiteY39" fmla="*/ 1986280 h 3540760"/>
                  <a:gd name="connsiteX40" fmla="*/ 289560 w 3256280"/>
                  <a:gd name="connsiteY40" fmla="*/ 2047240 h 3540760"/>
                  <a:gd name="connsiteX41" fmla="*/ 259080 w 3256280"/>
                  <a:gd name="connsiteY41" fmla="*/ 2108200 h 3540760"/>
                  <a:gd name="connsiteX42" fmla="*/ 279400 w 3256280"/>
                  <a:gd name="connsiteY42" fmla="*/ 2153920 h 3540760"/>
                  <a:gd name="connsiteX43" fmla="*/ 330200 w 3256280"/>
                  <a:gd name="connsiteY43" fmla="*/ 2189480 h 3540760"/>
                  <a:gd name="connsiteX44" fmla="*/ 325120 w 3256280"/>
                  <a:gd name="connsiteY44" fmla="*/ 2270760 h 3540760"/>
                  <a:gd name="connsiteX45" fmla="*/ 386080 w 3256280"/>
                  <a:gd name="connsiteY45" fmla="*/ 2301240 h 3540760"/>
                  <a:gd name="connsiteX46" fmla="*/ 401320 w 3256280"/>
                  <a:gd name="connsiteY46" fmla="*/ 2209800 h 3540760"/>
                  <a:gd name="connsiteX47" fmla="*/ 477520 w 3256280"/>
                  <a:gd name="connsiteY47" fmla="*/ 2209800 h 3540760"/>
                  <a:gd name="connsiteX48" fmla="*/ 528320 w 3256280"/>
                  <a:gd name="connsiteY48" fmla="*/ 2235200 h 3540760"/>
                  <a:gd name="connsiteX49" fmla="*/ 538480 w 3256280"/>
                  <a:gd name="connsiteY49" fmla="*/ 2275840 h 3540760"/>
                  <a:gd name="connsiteX50" fmla="*/ 579120 w 3256280"/>
                  <a:gd name="connsiteY50" fmla="*/ 2306320 h 3540760"/>
                  <a:gd name="connsiteX51" fmla="*/ 574040 w 3256280"/>
                  <a:gd name="connsiteY51" fmla="*/ 2341880 h 3540760"/>
                  <a:gd name="connsiteX52" fmla="*/ 533400 w 3256280"/>
                  <a:gd name="connsiteY52" fmla="*/ 2377440 h 3540760"/>
                  <a:gd name="connsiteX53" fmla="*/ 614680 w 3256280"/>
                  <a:gd name="connsiteY53" fmla="*/ 2377440 h 3540760"/>
                  <a:gd name="connsiteX54" fmla="*/ 645160 w 3256280"/>
                  <a:gd name="connsiteY54" fmla="*/ 2402840 h 3540760"/>
                  <a:gd name="connsiteX55" fmla="*/ 640080 w 3256280"/>
                  <a:gd name="connsiteY55" fmla="*/ 2468880 h 3540760"/>
                  <a:gd name="connsiteX56" fmla="*/ 594360 w 3256280"/>
                  <a:gd name="connsiteY56" fmla="*/ 2595880 h 3540760"/>
                  <a:gd name="connsiteX57" fmla="*/ 579120 w 3256280"/>
                  <a:gd name="connsiteY57" fmla="*/ 2661920 h 3540760"/>
                  <a:gd name="connsiteX58" fmla="*/ 579120 w 3256280"/>
                  <a:gd name="connsiteY58" fmla="*/ 2722880 h 3540760"/>
                  <a:gd name="connsiteX59" fmla="*/ 584200 w 3256280"/>
                  <a:gd name="connsiteY59" fmla="*/ 2778760 h 3540760"/>
                  <a:gd name="connsiteX60" fmla="*/ 568960 w 3256280"/>
                  <a:gd name="connsiteY60" fmla="*/ 2824480 h 3540760"/>
                  <a:gd name="connsiteX61" fmla="*/ 584200 w 3256280"/>
                  <a:gd name="connsiteY61" fmla="*/ 2880360 h 3540760"/>
                  <a:gd name="connsiteX62" fmla="*/ 736600 w 3256280"/>
                  <a:gd name="connsiteY62" fmla="*/ 3017520 h 3540760"/>
                  <a:gd name="connsiteX63" fmla="*/ 792480 w 3256280"/>
                  <a:gd name="connsiteY63" fmla="*/ 3053080 h 3540760"/>
                  <a:gd name="connsiteX64" fmla="*/ 767080 w 3256280"/>
                  <a:gd name="connsiteY64" fmla="*/ 3164840 h 3540760"/>
                  <a:gd name="connsiteX65" fmla="*/ 812800 w 3256280"/>
                  <a:gd name="connsiteY65" fmla="*/ 3291840 h 3540760"/>
                  <a:gd name="connsiteX66" fmla="*/ 878840 w 3256280"/>
                  <a:gd name="connsiteY66" fmla="*/ 3403600 h 3540760"/>
                  <a:gd name="connsiteX67" fmla="*/ 939800 w 3256280"/>
                  <a:gd name="connsiteY67" fmla="*/ 3423920 h 3540760"/>
                  <a:gd name="connsiteX68" fmla="*/ 1031240 w 3256280"/>
                  <a:gd name="connsiteY68" fmla="*/ 3500120 h 3540760"/>
                  <a:gd name="connsiteX69" fmla="*/ 1112520 w 3256280"/>
                  <a:gd name="connsiteY69" fmla="*/ 3535680 h 3540760"/>
                  <a:gd name="connsiteX70" fmla="*/ 1168400 w 3256280"/>
                  <a:gd name="connsiteY70" fmla="*/ 3540760 h 3540760"/>
                  <a:gd name="connsiteX71" fmla="*/ 1295400 w 3256280"/>
                  <a:gd name="connsiteY71" fmla="*/ 3479800 h 3540760"/>
                  <a:gd name="connsiteX72" fmla="*/ 1346200 w 3256280"/>
                  <a:gd name="connsiteY72" fmla="*/ 3474720 h 3540760"/>
                  <a:gd name="connsiteX73" fmla="*/ 1397000 w 3256280"/>
                  <a:gd name="connsiteY73" fmla="*/ 3505200 h 3540760"/>
                  <a:gd name="connsiteX74" fmla="*/ 1417320 w 3256280"/>
                  <a:gd name="connsiteY74" fmla="*/ 3489960 h 3540760"/>
                  <a:gd name="connsiteX75" fmla="*/ 1468120 w 3256280"/>
                  <a:gd name="connsiteY75" fmla="*/ 3459480 h 3540760"/>
                  <a:gd name="connsiteX76" fmla="*/ 1544320 w 3256280"/>
                  <a:gd name="connsiteY76" fmla="*/ 3449320 h 3540760"/>
                  <a:gd name="connsiteX77" fmla="*/ 1579880 w 3256280"/>
                  <a:gd name="connsiteY77" fmla="*/ 3388360 h 3540760"/>
                  <a:gd name="connsiteX78" fmla="*/ 1605280 w 3256280"/>
                  <a:gd name="connsiteY78" fmla="*/ 3307080 h 3540760"/>
                  <a:gd name="connsiteX79" fmla="*/ 1640840 w 3256280"/>
                  <a:gd name="connsiteY79" fmla="*/ 3261360 h 3540760"/>
                  <a:gd name="connsiteX80" fmla="*/ 1661160 w 3256280"/>
                  <a:gd name="connsiteY80" fmla="*/ 3235960 h 3540760"/>
                  <a:gd name="connsiteX81" fmla="*/ 1661160 w 3256280"/>
                  <a:gd name="connsiteY81" fmla="*/ 3180080 h 3540760"/>
                  <a:gd name="connsiteX82" fmla="*/ 1630680 w 3256280"/>
                  <a:gd name="connsiteY82" fmla="*/ 3134360 h 3540760"/>
                  <a:gd name="connsiteX83" fmla="*/ 1630680 w 3256280"/>
                  <a:gd name="connsiteY83" fmla="*/ 3093720 h 3540760"/>
                  <a:gd name="connsiteX84" fmla="*/ 1691640 w 3256280"/>
                  <a:gd name="connsiteY84" fmla="*/ 3027680 h 3540760"/>
                  <a:gd name="connsiteX85" fmla="*/ 1722120 w 3256280"/>
                  <a:gd name="connsiteY85" fmla="*/ 3002280 h 3540760"/>
                  <a:gd name="connsiteX86" fmla="*/ 1772920 w 3256280"/>
                  <a:gd name="connsiteY86" fmla="*/ 3022600 h 3540760"/>
                  <a:gd name="connsiteX87" fmla="*/ 1818640 w 3256280"/>
                  <a:gd name="connsiteY87" fmla="*/ 3042920 h 3540760"/>
                  <a:gd name="connsiteX88" fmla="*/ 1823720 w 3256280"/>
                  <a:gd name="connsiteY88" fmla="*/ 3017520 h 3540760"/>
                  <a:gd name="connsiteX89" fmla="*/ 1783080 w 3256280"/>
                  <a:gd name="connsiteY89" fmla="*/ 2981960 h 3540760"/>
                  <a:gd name="connsiteX90" fmla="*/ 1767840 w 3256280"/>
                  <a:gd name="connsiteY90" fmla="*/ 2931160 h 3540760"/>
                  <a:gd name="connsiteX91" fmla="*/ 1767840 w 3256280"/>
                  <a:gd name="connsiteY91" fmla="*/ 2880360 h 3540760"/>
                  <a:gd name="connsiteX92" fmla="*/ 1717040 w 3256280"/>
                  <a:gd name="connsiteY92" fmla="*/ 2880360 h 3540760"/>
                  <a:gd name="connsiteX93" fmla="*/ 1651000 w 3256280"/>
                  <a:gd name="connsiteY93" fmla="*/ 2926080 h 3540760"/>
                  <a:gd name="connsiteX94" fmla="*/ 1610360 w 3256280"/>
                  <a:gd name="connsiteY94" fmla="*/ 2921000 h 3540760"/>
                  <a:gd name="connsiteX95" fmla="*/ 1536700 w 3256280"/>
                  <a:gd name="connsiteY95" fmla="*/ 2873375 h 3540760"/>
                  <a:gd name="connsiteX96" fmla="*/ 1463040 w 3256280"/>
                  <a:gd name="connsiteY96" fmla="*/ 2839720 h 3540760"/>
                  <a:gd name="connsiteX97" fmla="*/ 1391920 w 3256280"/>
                  <a:gd name="connsiteY97" fmla="*/ 2870200 h 3540760"/>
                  <a:gd name="connsiteX98" fmla="*/ 1325880 w 3256280"/>
                  <a:gd name="connsiteY98" fmla="*/ 2854960 h 3540760"/>
                  <a:gd name="connsiteX99" fmla="*/ 1300480 w 3256280"/>
                  <a:gd name="connsiteY99" fmla="*/ 2819400 h 3540760"/>
                  <a:gd name="connsiteX100" fmla="*/ 1300480 w 3256280"/>
                  <a:gd name="connsiteY100" fmla="*/ 2753360 h 3540760"/>
                  <a:gd name="connsiteX101" fmla="*/ 1325880 w 3256280"/>
                  <a:gd name="connsiteY101" fmla="*/ 2661920 h 3540760"/>
                  <a:gd name="connsiteX102" fmla="*/ 1336040 w 3256280"/>
                  <a:gd name="connsiteY102" fmla="*/ 2616200 h 3540760"/>
                  <a:gd name="connsiteX103" fmla="*/ 1402080 w 3256280"/>
                  <a:gd name="connsiteY103" fmla="*/ 2590800 h 3540760"/>
                  <a:gd name="connsiteX104" fmla="*/ 1412240 w 3256280"/>
                  <a:gd name="connsiteY104" fmla="*/ 2555240 h 3540760"/>
                  <a:gd name="connsiteX105" fmla="*/ 1361440 w 3256280"/>
                  <a:gd name="connsiteY105" fmla="*/ 2494280 h 3540760"/>
                  <a:gd name="connsiteX106" fmla="*/ 1371600 w 3256280"/>
                  <a:gd name="connsiteY106" fmla="*/ 2458720 h 3540760"/>
                  <a:gd name="connsiteX107" fmla="*/ 1391920 w 3256280"/>
                  <a:gd name="connsiteY107" fmla="*/ 2407920 h 3540760"/>
                  <a:gd name="connsiteX108" fmla="*/ 1386840 w 3256280"/>
                  <a:gd name="connsiteY108" fmla="*/ 2260600 h 3540760"/>
                  <a:gd name="connsiteX109" fmla="*/ 1376680 w 3256280"/>
                  <a:gd name="connsiteY109" fmla="*/ 2174240 h 3540760"/>
                  <a:gd name="connsiteX110" fmla="*/ 1371600 w 3256280"/>
                  <a:gd name="connsiteY110" fmla="*/ 2143760 h 3540760"/>
                  <a:gd name="connsiteX111" fmla="*/ 1432560 w 3256280"/>
                  <a:gd name="connsiteY111" fmla="*/ 2133600 h 3540760"/>
                  <a:gd name="connsiteX112" fmla="*/ 1442720 w 3256280"/>
                  <a:gd name="connsiteY112" fmla="*/ 2087880 h 3540760"/>
                  <a:gd name="connsiteX113" fmla="*/ 1386840 w 3256280"/>
                  <a:gd name="connsiteY113" fmla="*/ 2077720 h 3540760"/>
                  <a:gd name="connsiteX114" fmla="*/ 1371600 w 3256280"/>
                  <a:gd name="connsiteY114" fmla="*/ 2006600 h 3540760"/>
                  <a:gd name="connsiteX115" fmla="*/ 1275080 w 3256280"/>
                  <a:gd name="connsiteY115" fmla="*/ 1981200 h 3540760"/>
                  <a:gd name="connsiteX116" fmla="*/ 1209040 w 3256280"/>
                  <a:gd name="connsiteY116" fmla="*/ 1945640 h 3540760"/>
                  <a:gd name="connsiteX117" fmla="*/ 1207135 w 3256280"/>
                  <a:gd name="connsiteY117" fmla="*/ 1908175 h 3540760"/>
                  <a:gd name="connsiteX118" fmla="*/ 1210945 w 3256280"/>
                  <a:gd name="connsiteY118" fmla="*/ 1845945 h 3540760"/>
                  <a:gd name="connsiteX119" fmla="*/ 1234440 w 3256280"/>
                  <a:gd name="connsiteY119" fmla="*/ 1823720 h 3540760"/>
                  <a:gd name="connsiteX120" fmla="*/ 1325880 w 3256280"/>
                  <a:gd name="connsiteY120" fmla="*/ 1793240 h 3540760"/>
                  <a:gd name="connsiteX121" fmla="*/ 1386840 w 3256280"/>
                  <a:gd name="connsiteY121" fmla="*/ 1772920 h 3540760"/>
                  <a:gd name="connsiteX122" fmla="*/ 1397000 w 3256280"/>
                  <a:gd name="connsiteY122" fmla="*/ 1727200 h 3540760"/>
                  <a:gd name="connsiteX123" fmla="*/ 1381760 w 3256280"/>
                  <a:gd name="connsiteY123" fmla="*/ 1661160 h 3540760"/>
                  <a:gd name="connsiteX124" fmla="*/ 1391920 w 3256280"/>
                  <a:gd name="connsiteY124" fmla="*/ 1620520 h 3540760"/>
                  <a:gd name="connsiteX125" fmla="*/ 1432560 w 3256280"/>
                  <a:gd name="connsiteY125" fmla="*/ 1595120 h 3540760"/>
                  <a:gd name="connsiteX126" fmla="*/ 1534160 w 3256280"/>
                  <a:gd name="connsiteY126" fmla="*/ 1574800 h 3540760"/>
                  <a:gd name="connsiteX127" fmla="*/ 1569720 w 3256280"/>
                  <a:gd name="connsiteY127" fmla="*/ 1549400 h 3540760"/>
                  <a:gd name="connsiteX128" fmla="*/ 1584960 w 3256280"/>
                  <a:gd name="connsiteY128" fmla="*/ 1478280 h 3540760"/>
                  <a:gd name="connsiteX129" fmla="*/ 1610360 w 3256280"/>
                  <a:gd name="connsiteY129" fmla="*/ 1447800 h 3540760"/>
                  <a:gd name="connsiteX130" fmla="*/ 1651000 w 3256280"/>
                  <a:gd name="connsiteY130" fmla="*/ 1437640 h 3540760"/>
                  <a:gd name="connsiteX131" fmla="*/ 1762760 w 3256280"/>
                  <a:gd name="connsiteY131" fmla="*/ 1493520 h 3540760"/>
                  <a:gd name="connsiteX132" fmla="*/ 1808480 w 3256280"/>
                  <a:gd name="connsiteY132" fmla="*/ 1513840 h 3540760"/>
                  <a:gd name="connsiteX133" fmla="*/ 1849120 w 3256280"/>
                  <a:gd name="connsiteY133" fmla="*/ 1513840 h 3540760"/>
                  <a:gd name="connsiteX134" fmla="*/ 1849120 w 3256280"/>
                  <a:gd name="connsiteY134" fmla="*/ 1483360 h 3540760"/>
                  <a:gd name="connsiteX135" fmla="*/ 1793240 w 3256280"/>
                  <a:gd name="connsiteY135" fmla="*/ 1427480 h 3540760"/>
                  <a:gd name="connsiteX136" fmla="*/ 1767840 w 3256280"/>
                  <a:gd name="connsiteY136" fmla="*/ 1381760 h 3540760"/>
                  <a:gd name="connsiteX137" fmla="*/ 1833880 w 3256280"/>
                  <a:gd name="connsiteY137" fmla="*/ 1249680 h 3540760"/>
                  <a:gd name="connsiteX138" fmla="*/ 1862455 w 3256280"/>
                  <a:gd name="connsiteY138" fmla="*/ 1211580 h 3540760"/>
                  <a:gd name="connsiteX139" fmla="*/ 1910080 w 3256280"/>
                  <a:gd name="connsiteY139" fmla="*/ 1198880 h 3540760"/>
                  <a:gd name="connsiteX140" fmla="*/ 1950720 w 3256280"/>
                  <a:gd name="connsiteY140" fmla="*/ 1209040 h 3540760"/>
                  <a:gd name="connsiteX141" fmla="*/ 1986280 w 3256280"/>
                  <a:gd name="connsiteY141" fmla="*/ 1158240 h 3540760"/>
                  <a:gd name="connsiteX142" fmla="*/ 2047240 w 3256280"/>
                  <a:gd name="connsiteY142" fmla="*/ 1163320 h 3540760"/>
                  <a:gd name="connsiteX143" fmla="*/ 2143760 w 3256280"/>
                  <a:gd name="connsiteY143" fmla="*/ 1203960 h 3540760"/>
                  <a:gd name="connsiteX144" fmla="*/ 2179320 w 3256280"/>
                  <a:gd name="connsiteY144" fmla="*/ 1219200 h 3540760"/>
                  <a:gd name="connsiteX145" fmla="*/ 2193290 w 3256280"/>
                  <a:gd name="connsiteY145" fmla="*/ 1146810 h 3540760"/>
                  <a:gd name="connsiteX146" fmla="*/ 2255520 w 3256280"/>
                  <a:gd name="connsiteY146" fmla="*/ 1071880 h 3540760"/>
                  <a:gd name="connsiteX147" fmla="*/ 2306320 w 3256280"/>
                  <a:gd name="connsiteY147" fmla="*/ 1041400 h 3540760"/>
                  <a:gd name="connsiteX148" fmla="*/ 2366645 w 3256280"/>
                  <a:gd name="connsiteY148" fmla="*/ 1071245 h 3540760"/>
                  <a:gd name="connsiteX149" fmla="*/ 2407920 w 3256280"/>
                  <a:gd name="connsiteY149" fmla="*/ 1122680 h 3540760"/>
                  <a:gd name="connsiteX150" fmla="*/ 2494280 w 3256280"/>
                  <a:gd name="connsiteY150" fmla="*/ 1158240 h 3540760"/>
                  <a:gd name="connsiteX151" fmla="*/ 2524760 w 3256280"/>
                  <a:gd name="connsiteY151" fmla="*/ 1183640 h 3540760"/>
                  <a:gd name="connsiteX152" fmla="*/ 2519680 w 3256280"/>
                  <a:gd name="connsiteY152" fmla="*/ 1244600 h 3540760"/>
                  <a:gd name="connsiteX153" fmla="*/ 2672080 w 3256280"/>
                  <a:gd name="connsiteY153" fmla="*/ 1229360 h 3540760"/>
                  <a:gd name="connsiteX154" fmla="*/ 2717800 w 3256280"/>
                  <a:gd name="connsiteY154" fmla="*/ 1214120 h 3540760"/>
                  <a:gd name="connsiteX155" fmla="*/ 2763520 w 3256280"/>
                  <a:gd name="connsiteY155" fmla="*/ 1173480 h 3540760"/>
                  <a:gd name="connsiteX156" fmla="*/ 2743200 w 3256280"/>
                  <a:gd name="connsiteY156" fmla="*/ 1132840 h 3540760"/>
                  <a:gd name="connsiteX157" fmla="*/ 2692400 w 3256280"/>
                  <a:gd name="connsiteY157" fmla="*/ 1071880 h 3540760"/>
                  <a:gd name="connsiteX158" fmla="*/ 2717800 w 3256280"/>
                  <a:gd name="connsiteY158" fmla="*/ 1005840 h 3540760"/>
                  <a:gd name="connsiteX159" fmla="*/ 2768600 w 3256280"/>
                  <a:gd name="connsiteY159" fmla="*/ 883920 h 3540760"/>
                  <a:gd name="connsiteX160" fmla="*/ 2794000 w 3256280"/>
                  <a:gd name="connsiteY160" fmla="*/ 833120 h 3540760"/>
                  <a:gd name="connsiteX161" fmla="*/ 2860040 w 3256280"/>
                  <a:gd name="connsiteY161" fmla="*/ 777240 h 3540760"/>
                  <a:gd name="connsiteX162" fmla="*/ 2971800 w 3256280"/>
                  <a:gd name="connsiteY162" fmla="*/ 731520 h 3540760"/>
                  <a:gd name="connsiteX163" fmla="*/ 3053080 w 3256280"/>
                  <a:gd name="connsiteY163" fmla="*/ 665480 h 3540760"/>
                  <a:gd name="connsiteX164" fmla="*/ 3098800 w 3256280"/>
                  <a:gd name="connsiteY164" fmla="*/ 640080 h 3540760"/>
                  <a:gd name="connsiteX165" fmla="*/ 3129280 w 3256280"/>
                  <a:gd name="connsiteY165" fmla="*/ 584200 h 3540760"/>
                  <a:gd name="connsiteX166" fmla="*/ 3159760 w 3256280"/>
                  <a:gd name="connsiteY166" fmla="*/ 563880 h 3540760"/>
                  <a:gd name="connsiteX167" fmla="*/ 3215640 w 3256280"/>
                  <a:gd name="connsiteY167" fmla="*/ 563880 h 3540760"/>
                  <a:gd name="connsiteX168" fmla="*/ 3256280 w 3256280"/>
                  <a:gd name="connsiteY168" fmla="*/ 553720 h 3540760"/>
                  <a:gd name="connsiteX169" fmla="*/ 3230880 w 3256280"/>
                  <a:gd name="connsiteY169" fmla="*/ 518160 h 3540760"/>
                  <a:gd name="connsiteX170" fmla="*/ 3124200 w 3256280"/>
                  <a:gd name="connsiteY170" fmla="*/ 538480 h 3540760"/>
                  <a:gd name="connsiteX171" fmla="*/ 3042920 w 3256280"/>
                  <a:gd name="connsiteY171" fmla="*/ 502920 h 3540760"/>
                  <a:gd name="connsiteX172" fmla="*/ 2971800 w 3256280"/>
                  <a:gd name="connsiteY172" fmla="*/ 482600 h 3540760"/>
                  <a:gd name="connsiteX173" fmla="*/ 2915920 w 3256280"/>
                  <a:gd name="connsiteY173" fmla="*/ 441960 h 3540760"/>
                  <a:gd name="connsiteX174" fmla="*/ 2870200 w 3256280"/>
                  <a:gd name="connsiteY174" fmla="*/ 436880 h 3540760"/>
                  <a:gd name="connsiteX175" fmla="*/ 2799080 w 3256280"/>
                  <a:gd name="connsiteY175" fmla="*/ 467360 h 3540760"/>
                  <a:gd name="connsiteX176" fmla="*/ 2727960 w 3256280"/>
                  <a:gd name="connsiteY176" fmla="*/ 472440 h 3540760"/>
                  <a:gd name="connsiteX177" fmla="*/ 2677160 w 3256280"/>
                  <a:gd name="connsiteY177" fmla="*/ 411480 h 3540760"/>
                  <a:gd name="connsiteX178" fmla="*/ 2661920 w 3256280"/>
                  <a:gd name="connsiteY178" fmla="*/ 330200 h 3540760"/>
                  <a:gd name="connsiteX179" fmla="*/ 2651760 w 3256280"/>
                  <a:gd name="connsiteY179" fmla="*/ 314960 h 3540760"/>
                  <a:gd name="connsiteX180" fmla="*/ 2606040 w 3256280"/>
                  <a:gd name="connsiteY180" fmla="*/ 314960 h 3540760"/>
                  <a:gd name="connsiteX181" fmla="*/ 2529840 w 3256280"/>
                  <a:gd name="connsiteY181" fmla="*/ 345440 h 3540760"/>
                  <a:gd name="connsiteX182" fmla="*/ 2463800 w 3256280"/>
                  <a:gd name="connsiteY182" fmla="*/ 365760 h 3540760"/>
                  <a:gd name="connsiteX183" fmla="*/ 2423160 w 3256280"/>
                  <a:gd name="connsiteY183" fmla="*/ 360680 h 3540760"/>
                  <a:gd name="connsiteX184" fmla="*/ 2357120 w 3256280"/>
                  <a:gd name="connsiteY184" fmla="*/ 289560 h 3540760"/>
                  <a:gd name="connsiteX185" fmla="*/ 2357120 w 3256280"/>
                  <a:gd name="connsiteY185" fmla="*/ 238760 h 3540760"/>
                  <a:gd name="connsiteX186" fmla="*/ 2367280 w 3256280"/>
                  <a:gd name="connsiteY186" fmla="*/ 208280 h 3540760"/>
                  <a:gd name="connsiteX187" fmla="*/ 2418080 w 3256280"/>
                  <a:gd name="connsiteY187" fmla="*/ 167640 h 3540760"/>
                  <a:gd name="connsiteX188" fmla="*/ 2458720 w 3256280"/>
                  <a:gd name="connsiteY188" fmla="*/ 147320 h 3540760"/>
                  <a:gd name="connsiteX189" fmla="*/ 2479040 w 3256280"/>
                  <a:gd name="connsiteY189" fmla="*/ 106680 h 3540760"/>
                  <a:gd name="connsiteX190" fmla="*/ 2433320 w 3256280"/>
                  <a:gd name="connsiteY190" fmla="*/ 86360 h 3540760"/>
                  <a:gd name="connsiteX191" fmla="*/ 2346960 w 3256280"/>
                  <a:gd name="connsiteY191" fmla="*/ 106680 h 3540760"/>
                  <a:gd name="connsiteX192" fmla="*/ 2291080 w 3256280"/>
                  <a:gd name="connsiteY192" fmla="*/ 86360 h 3540760"/>
                  <a:gd name="connsiteX193" fmla="*/ 2230120 w 3256280"/>
                  <a:gd name="connsiteY193" fmla="*/ 35560 h 3540760"/>
                  <a:gd name="connsiteX194" fmla="*/ 2159000 w 3256280"/>
                  <a:gd name="connsiteY194" fmla="*/ 76200 h 3540760"/>
                  <a:gd name="connsiteX195" fmla="*/ 2103120 w 3256280"/>
                  <a:gd name="connsiteY195" fmla="*/ 86360 h 3540760"/>
                  <a:gd name="connsiteX196" fmla="*/ 2042160 w 3256280"/>
                  <a:gd name="connsiteY196" fmla="*/ 81280 h 3540760"/>
                  <a:gd name="connsiteX197" fmla="*/ 1986280 w 3256280"/>
                  <a:gd name="connsiteY197" fmla="*/ 111760 h 3540760"/>
                  <a:gd name="connsiteX198" fmla="*/ 1925320 w 3256280"/>
                  <a:gd name="connsiteY198" fmla="*/ 157480 h 3540760"/>
                  <a:gd name="connsiteX199" fmla="*/ 1844040 w 3256280"/>
                  <a:gd name="connsiteY199" fmla="*/ 172720 h 3540760"/>
                  <a:gd name="connsiteX200" fmla="*/ 1803400 w 3256280"/>
                  <a:gd name="connsiteY200" fmla="*/ 142240 h 3540760"/>
                  <a:gd name="connsiteX201" fmla="*/ 1803400 w 3256280"/>
                  <a:gd name="connsiteY201" fmla="*/ 76200 h 3540760"/>
                  <a:gd name="connsiteX202" fmla="*/ 1778000 w 3256280"/>
                  <a:gd name="connsiteY202" fmla="*/ 35560 h 3540760"/>
                  <a:gd name="connsiteX203" fmla="*/ 1732280 w 3256280"/>
                  <a:gd name="connsiteY203" fmla="*/ 0 h 3540760"/>
                  <a:gd name="connsiteX204" fmla="*/ 1691640 w 3256280"/>
                  <a:gd name="connsiteY204" fmla="*/ 0 h 3540760"/>
                  <a:gd name="connsiteX205" fmla="*/ 1590040 w 3256280"/>
                  <a:gd name="connsiteY205" fmla="*/ 35560 h 3540760"/>
                  <a:gd name="connsiteX206" fmla="*/ 1569720 w 3256280"/>
                  <a:gd name="connsiteY206" fmla="*/ 66040 h 3540760"/>
                  <a:gd name="connsiteX207" fmla="*/ 1600200 w 3256280"/>
                  <a:gd name="connsiteY207" fmla="*/ 167640 h 3540760"/>
                  <a:gd name="connsiteX208" fmla="*/ 1579880 w 3256280"/>
                  <a:gd name="connsiteY208" fmla="*/ 238760 h 3540760"/>
                  <a:gd name="connsiteX209" fmla="*/ 1513840 w 3256280"/>
                  <a:gd name="connsiteY209" fmla="*/ 284480 h 3540760"/>
                  <a:gd name="connsiteX210" fmla="*/ 1437640 w 3256280"/>
                  <a:gd name="connsiteY210" fmla="*/ 289560 h 3540760"/>
                  <a:gd name="connsiteX211" fmla="*/ 1336040 w 3256280"/>
                  <a:gd name="connsiteY211" fmla="*/ 274320 h 3540760"/>
                  <a:gd name="connsiteX212" fmla="*/ 1295400 w 3256280"/>
                  <a:gd name="connsiteY212" fmla="*/ 243840 h 3540760"/>
                  <a:gd name="connsiteX213" fmla="*/ 1280160 w 3256280"/>
                  <a:gd name="connsiteY213" fmla="*/ 187960 h 3540760"/>
                  <a:gd name="connsiteX214" fmla="*/ 1259840 w 3256280"/>
                  <a:gd name="connsiteY214" fmla="*/ 157480 h 3540760"/>
                  <a:gd name="connsiteX215" fmla="*/ 1198880 w 3256280"/>
                  <a:gd name="connsiteY215" fmla="*/ 167640 h 3540760"/>
                  <a:gd name="connsiteX0" fmla="*/ 1198880 w 3256280"/>
                  <a:gd name="connsiteY0" fmla="*/ 167640 h 3540760"/>
                  <a:gd name="connsiteX1" fmla="*/ 1066800 w 3256280"/>
                  <a:gd name="connsiteY1" fmla="*/ 203200 h 3540760"/>
                  <a:gd name="connsiteX2" fmla="*/ 965200 w 3256280"/>
                  <a:gd name="connsiteY2" fmla="*/ 223520 h 3540760"/>
                  <a:gd name="connsiteX3" fmla="*/ 838200 w 3256280"/>
                  <a:gd name="connsiteY3" fmla="*/ 248920 h 3540760"/>
                  <a:gd name="connsiteX4" fmla="*/ 807720 w 3256280"/>
                  <a:gd name="connsiteY4" fmla="*/ 254000 h 3540760"/>
                  <a:gd name="connsiteX5" fmla="*/ 772160 w 3256280"/>
                  <a:gd name="connsiteY5" fmla="*/ 314960 h 3540760"/>
                  <a:gd name="connsiteX6" fmla="*/ 721360 w 3256280"/>
                  <a:gd name="connsiteY6" fmla="*/ 406400 h 3540760"/>
                  <a:gd name="connsiteX7" fmla="*/ 680720 w 3256280"/>
                  <a:gd name="connsiteY7" fmla="*/ 518160 h 3540760"/>
                  <a:gd name="connsiteX8" fmla="*/ 655320 w 3256280"/>
                  <a:gd name="connsiteY8" fmla="*/ 558800 h 3540760"/>
                  <a:gd name="connsiteX9" fmla="*/ 629920 w 3256280"/>
                  <a:gd name="connsiteY9" fmla="*/ 604520 h 3540760"/>
                  <a:gd name="connsiteX10" fmla="*/ 589280 w 3256280"/>
                  <a:gd name="connsiteY10" fmla="*/ 635000 h 3540760"/>
                  <a:gd name="connsiteX11" fmla="*/ 558800 w 3256280"/>
                  <a:gd name="connsiteY11" fmla="*/ 635000 h 3540760"/>
                  <a:gd name="connsiteX12" fmla="*/ 502920 w 3256280"/>
                  <a:gd name="connsiteY12" fmla="*/ 645160 h 3540760"/>
                  <a:gd name="connsiteX13" fmla="*/ 477520 w 3256280"/>
                  <a:gd name="connsiteY13" fmla="*/ 701040 h 3540760"/>
                  <a:gd name="connsiteX14" fmla="*/ 436880 w 3256280"/>
                  <a:gd name="connsiteY14" fmla="*/ 721360 h 3540760"/>
                  <a:gd name="connsiteX15" fmla="*/ 375920 w 3256280"/>
                  <a:gd name="connsiteY15" fmla="*/ 756920 h 3540760"/>
                  <a:gd name="connsiteX16" fmla="*/ 365760 w 3256280"/>
                  <a:gd name="connsiteY16" fmla="*/ 797560 h 3540760"/>
                  <a:gd name="connsiteX17" fmla="*/ 360680 w 3256280"/>
                  <a:gd name="connsiteY17" fmla="*/ 873760 h 3540760"/>
                  <a:gd name="connsiteX18" fmla="*/ 330200 w 3256280"/>
                  <a:gd name="connsiteY18" fmla="*/ 904240 h 3540760"/>
                  <a:gd name="connsiteX19" fmla="*/ 269240 w 3256280"/>
                  <a:gd name="connsiteY19" fmla="*/ 919480 h 3540760"/>
                  <a:gd name="connsiteX20" fmla="*/ 187960 w 3256280"/>
                  <a:gd name="connsiteY20" fmla="*/ 955040 h 3540760"/>
                  <a:gd name="connsiteX21" fmla="*/ 127000 w 3256280"/>
                  <a:gd name="connsiteY21" fmla="*/ 965200 h 3540760"/>
                  <a:gd name="connsiteX22" fmla="*/ 96520 w 3256280"/>
                  <a:gd name="connsiteY22" fmla="*/ 970280 h 3540760"/>
                  <a:gd name="connsiteX23" fmla="*/ 86360 w 3256280"/>
                  <a:gd name="connsiteY23" fmla="*/ 1016000 h 3540760"/>
                  <a:gd name="connsiteX24" fmla="*/ 182880 w 3256280"/>
                  <a:gd name="connsiteY24" fmla="*/ 1137920 h 3540760"/>
                  <a:gd name="connsiteX25" fmla="*/ 233680 w 3256280"/>
                  <a:gd name="connsiteY25" fmla="*/ 1244600 h 3540760"/>
                  <a:gd name="connsiteX26" fmla="*/ 243840 w 3256280"/>
                  <a:gd name="connsiteY26" fmla="*/ 1315720 h 3540760"/>
                  <a:gd name="connsiteX27" fmla="*/ 187960 w 3256280"/>
                  <a:gd name="connsiteY27" fmla="*/ 1457960 h 3540760"/>
                  <a:gd name="connsiteX28" fmla="*/ 157480 w 3256280"/>
                  <a:gd name="connsiteY28" fmla="*/ 1529080 h 3540760"/>
                  <a:gd name="connsiteX29" fmla="*/ 91440 w 3256280"/>
                  <a:gd name="connsiteY29" fmla="*/ 1574800 h 3540760"/>
                  <a:gd name="connsiteX30" fmla="*/ 81280 w 3256280"/>
                  <a:gd name="connsiteY30" fmla="*/ 1625600 h 3540760"/>
                  <a:gd name="connsiteX31" fmla="*/ 71120 w 3256280"/>
                  <a:gd name="connsiteY31" fmla="*/ 1676400 h 3540760"/>
                  <a:gd name="connsiteX32" fmla="*/ 5080 w 3256280"/>
                  <a:gd name="connsiteY32" fmla="*/ 1732280 h 3540760"/>
                  <a:gd name="connsiteX33" fmla="*/ 0 w 3256280"/>
                  <a:gd name="connsiteY33" fmla="*/ 1767840 h 3540760"/>
                  <a:gd name="connsiteX34" fmla="*/ 66040 w 3256280"/>
                  <a:gd name="connsiteY34" fmla="*/ 1788160 h 3540760"/>
                  <a:gd name="connsiteX35" fmla="*/ 91440 w 3256280"/>
                  <a:gd name="connsiteY35" fmla="*/ 1823720 h 3540760"/>
                  <a:gd name="connsiteX36" fmla="*/ 96520 w 3256280"/>
                  <a:gd name="connsiteY36" fmla="*/ 1874520 h 3540760"/>
                  <a:gd name="connsiteX37" fmla="*/ 187960 w 3256280"/>
                  <a:gd name="connsiteY37" fmla="*/ 1899920 h 3540760"/>
                  <a:gd name="connsiteX38" fmla="*/ 213360 w 3256280"/>
                  <a:gd name="connsiteY38" fmla="*/ 1960880 h 3540760"/>
                  <a:gd name="connsiteX39" fmla="*/ 274320 w 3256280"/>
                  <a:gd name="connsiteY39" fmla="*/ 1986280 h 3540760"/>
                  <a:gd name="connsiteX40" fmla="*/ 289560 w 3256280"/>
                  <a:gd name="connsiteY40" fmla="*/ 2047240 h 3540760"/>
                  <a:gd name="connsiteX41" fmla="*/ 259080 w 3256280"/>
                  <a:gd name="connsiteY41" fmla="*/ 2108200 h 3540760"/>
                  <a:gd name="connsiteX42" fmla="*/ 279400 w 3256280"/>
                  <a:gd name="connsiteY42" fmla="*/ 2153920 h 3540760"/>
                  <a:gd name="connsiteX43" fmla="*/ 330200 w 3256280"/>
                  <a:gd name="connsiteY43" fmla="*/ 2189480 h 3540760"/>
                  <a:gd name="connsiteX44" fmla="*/ 325120 w 3256280"/>
                  <a:gd name="connsiteY44" fmla="*/ 2270760 h 3540760"/>
                  <a:gd name="connsiteX45" fmla="*/ 386080 w 3256280"/>
                  <a:gd name="connsiteY45" fmla="*/ 2301240 h 3540760"/>
                  <a:gd name="connsiteX46" fmla="*/ 401320 w 3256280"/>
                  <a:gd name="connsiteY46" fmla="*/ 2209800 h 3540760"/>
                  <a:gd name="connsiteX47" fmla="*/ 477520 w 3256280"/>
                  <a:gd name="connsiteY47" fmla="*/ 2209800 h 3540760"/>
                  <a:gd name="connsiteX48" fmla="*/ 528320 w 3256280"/>
                  <a:gd name="connsiteY48" fmla="*/ 2235200 h 3540760"/>
                  <a:gd name="connsiteX49" fmla="*/ 538480 w 3256280"/>
                  <a:gd name="connsiteY49" fmla="*/ 2275840 h 3540760"/>
                  <a:gd name="connsiteX50" fmla="*/ 579120 w 3256280"/>
                  <a:gd name="connsiteY50" fmla="*/ 2306320 h 3540760"/>
                  <a:gd name="connsiteX51" fmla="*/ 574040 w 3256280"/>
                  <a:gd name="connsiteY51" fmla="*/ 2341880 h 3540760"/>
                  <a:gd name="connsiteX52" fmla="*/ 533400 w 3256280"/>
                  <a:gd name="connsiteY52" fmla="*/ 2377440 h 3540760"/>
                  <a:gd name="connsiteX53" fmla="*/ 614680 w 3256280"/>
                  <a:gd name="connsiteY53" fmla="*/ 2377440 h 3540760"/>
                  <a:gd name="connsiteX54" fmla="*/ 645160 w 3256280"/>
                  <a:gd name="connsiteY54" fmla="*/ 2402840 h 3540760"/>
                  <a:gd name="connsiteX55" fmla="*/ 640080 w 3256280"/>
                  <a:gd name="connsiteY55" fmla="*/ 2468880 h 3540760"/>
                  <a:gd name="connsiteX56" fmla="*/ 594360 w 3256280"/>
                  <a:gd name="connsiteY56" fmla="*/ 2595880 h 3540760"/>
                  <a:gd name="connsiteX57" fmla="*/ 579120 w 3256280"/>
                  <a:gd name="connsiteY57" fmla="*/ 2661920 h 3540760"/>
                  <a:gd name="connsiteX58" fmla="*/ 579120 w 3256280"/>
                  <a:gd name="connsiteY58" fmla="*/ 2722880 h 3540760"/>
                  <a:gd name="connsiteX59" fmla="*/ 584200 w 3256280"/>
                  <a:gd name="connsiteY59" fmla="*/ 2778760 h 3540760"/>
                  <a:gd name="connsiteX60" fmla="*/ 568960 w 3256280"/>
                  <a:gd name="connsiteY60" fmla="*/ 2824480 h 3540760"/>
                  <a:gd name="connsiteX61" fmla="*/ 584200 w 3256280"/>
                  <a:gd name="connsiteY61" fmla="*/ 2880360 h 3540760"/>
                  <a:gd name="connsiteX62" fmla="*/ 736600 w 3256280"/>
                  <a:gd name="connsiteY62" fmla="*/ 3017520 h 3540760"/>
                  <a:gd name="connsiteX63" fmla="*/ 792480 w 3256280"/>
                  <a:gd name="connsiteY63" fmla="*/ 3053080 h 3540760"/>
                  <a:gd name="connsiteX64" fmla="*/ 767080 w 3256280"/>
                  <a:gd name="connsiteY64" fmla="*/ 3164840 h 3540760"/>
                  <a:gd name="connsiteX65" fmla="*/ 812800 w 3256280"/>
                  <a:gd name="connsiteY65" fmla="*/ 3291840 h 3540760"/>
                  <a:gd name="connsiteX66" fmla="*/ 878840 w 3256280"/>
                  <a:gd name="connsiteY66" fmla="*/ 3403600 h 3540760"/>
                  <a:gd name="connsiteX67" fmla="*/ 939800 w 3256280"/>
                  <a:gd name="connsiteY67" fmla="*/ 3423920 h 3540760"/>
                  <a:gd name="connsiteX68" fmla="*/ 1031240 w 3256280"/>
                  <a:gd name="connsiteY68" fmla="*/ 3500120 h 3540760"/>
                  <a:gd name="connsiteX69" fmla="*/ 1112520 w 3256280"/>
                  <a:gd name="connsiteY69" fmla="*/ 3535680 h 3540760"/>
                  <a:gd name="connsiteX70" fmla="*/ 1168400 w 3256280"/>
                  <a:gd name="connsiteY70" fmla="*/ 3540760 h 3540760"/>
                  <a:gd name="connsiteX71" fmla="*/ 1295400 w 3256280"/>
                  <a:gd name="connsiteY71" fmla="*/ 3479800 h 3540760"/>
                  <a:gd name="connsiteX72" fmla="*/ 1346200 w 3256280"/>
                  <a:gd name="connsiteY72" fmla="*/ 3474720 h 3540760"/>
                  <a:gd name="connsiteX73" fmla="*/ 1397000 w 3256280"/>
                  <a:gd name="connsiteY73" fmla="*/ 3505200 h 3540760"/>
                  <a:gd name="connsiteX74" fmla="*/ 1417320 w 3256280"/>
                  <a:gd name="connsiteY74" fmla="*/ 3489960 h 3540760"/>
                  <a:gd name="connsiteX75" fmla="*/ 1468120 w 3256280"/>
                  <a:gd name="connsiteY75" fmla="*/ 3459480 h 3540760"/>
                  <a:gd name="connsiteX76" fmla="*/ 1544320 w 3256280"/>
                  <a:gd name="connsiteY76" fmla="*/ 3449320 h 3540760"/>
                  <a:gd name="connsiteX77" fmla="*/ 1579880 w 3256280"/>
                  <a:gd name="connsiteY77" fmla="*/ 3388360 h 3540760"/>
                  <a:gd name="connsiteX78" fmla="*/ 1605280 w 3256280"/>
                  <a:gd name="connsiteY78" fmla="*/ 3307080 h 3540760"/>
                  <a:gd name="connsiteX79" fmla="*/ 1640840 w 3256280"/>
                  <a:gd name="connsiteY79" fmla="*/ 3261360 h 3540760"/>
                  <a:gd name="connsiteX80" fmla="*/ 1661160 w 3256280"/>
                  <a:gd name="connsiteY80" fmla="*/ 3235960 h 3540760"/>
                  <a:gd name="connsiteX81" fmla="*/ 1661160 w 3256280"/>
                  <a:gd name="connsiteY81" fmla="*/ 3180080 h 3540760"/>
                  <a:gd name="connsiteX82" fmla="*/ 1630680 w 3256280"/>
                  <a:gd name="connsiteY82" fmla="*/ 3134360 h 3540760"/>
                  <a:gd name="connsiteX83" fmla="*/ 1630680 w 3256280"/>
                  <a:gd name="connsiteY83" fmla="*/ 3093720 h 3540760"/>
                  <a:gd name="connsiteX84" fmla="*/ 1691640 w 3256280"/>
                  <a:gd name="connsiteY84" fmla="*/ 3027680 h 3540760"/>
                  <a:gd name="connsiteX85" fmla="*/ 1722120 w 3256280"/>
                  <a:gd name="connsiteY85" fmla="*/ 3002280 h 3540760"/>
                  <a:gd name="connsiteX86" fmla="*/ 1772920 w 3256280"/>
                  <a:gd name="connsiteY86" fmla="*/ 3022600 h 3540760"/>
                  <a:gd name="connsiteX87" fmla="*/ 1818640 w 3256280"/>
                  <a:gd name="connsiteY87" fmla="*/ 3042920 h 3540760"/>
                  <a:gd name="connsiteX88" fmla="*/ 1823720 w 3256280"/>
                  <a:gd name="connsiteY88" fmla="*/ 3017520 h 3540760"/>
                  <a:gd name="connsiteX89" fmla="*/ 1783080 w 3256280"/>
                  <a:gd name="connsiteY89" fmla="*/ 2981960 h 3540760"/>
                  <a:gd name="connsiteX90" fmla="*/ 1767840 w 3256280"/>
                  <a:gd name="connsiteY90" fmla="*/ 2931160 h 3540760"/>
                  <a:gd name="connsiteX91" fmla="*/ 1767840 w 3256280"/>
                  <a:gd name="connsiteY91" fmla="*/ 2880360 h 3540760"/>
                  <a:gd name="connsiteX92" fmla="*/ 1717040 w 3256280"/>
                  <a:gd name="connsiteY92" fmla="*/ 2880360 h 3540760"/>
                  <a:gd name="connsiteX93" fmla="*/ 1651000 w 3256280"/>
                  <a:gd name="connsiteY93" fmla="*/ 2926080 h 3540760"/>
                  <a:gd name="connsiteX94" fmla="*/ 1610360 w 3256280"/>
                  <a:gd name="connsiteY94" fmla="*/ 2921000 h 3540760"/>
                  <a:gd name="connsiteX95" fmla="*/ 1536700 w 3256280"/>
                  <a:gd name="connsiteY95" fmla="*/ 2873375 h 3540760"/>
                  <a:gd name="connsiteX96" fmla="*/ 1476375 w 3256280"/>
                  <a:gd name="connsiteY96" fmla="*/ 2828290 h 3540760"/>
                  <a:gd name="connsiteX97" fmla="*/ 1391920 w 3256280"/>
                  <a:gd name="connsiteY97" fmla="*/ 2870200 h 3540760"/>
                  <a:gd name="connsiteX98" fmla="*/ 1325880 w 3256280"/>
                  <a:gd name="connsiteY98" fmla="*/ 2854960 h 3540760"/>
                  <a:gd name="connsiteX99" fmla="*/ 1300480 w 3256280"/>
                  <a:gd name="connsiteY99" fmla="*/ 2819400 h 3540760"/>
                  <a:gd name="connsiteX100" fmla="*/ 1300480 w 3256280"/>
                  <a:gd name="connsiteY100" fmla="*/ 2753360 h 3540760"/>
                  <a:gd name="connsiteX101" fmla="*/ 1325880 w 3256280"/>
                  <a:gd name="connsiteY101" fmla="*/ 2661920 h 3540760"/>
                  <a:gd name="connsiteX102" fmla="*/ 1336040 w 3256280"/>
                  <a:gd name="connsiteY102" fmla="*/ 2616200 h 3540760"/>
                  <a:gd name="connsiteX103" fmla="*/ 1402080 w 3256280"/>
                  <a:gd name="connsiteY103" fmla="*/ 2590800 h 3540760"/>
                  <a:gd name="connsiteX104" fmla="*/ 1412240 w 3256280"/>
                  <a:gd name="connsiteY104" fmla="*/ 2555240 h 3540760"/>
                  <a:gd name="connsiteX105" fmla="*/ 1361440 w 3256280"/>
                  <a:gd name="connsiteY105" fmla="*/ 2494280 h 3540760"/>
                  <a:gd name="connsiteX106" fmla="*/ 1371600 w 3256280"/>
                  <a:gd name="connsiteY106" fmla="*/ 2458720 h 3540760"/>
                  <a:gd name="connsiteX107" fmla="*/ 1391920 w 3256280"/>
                  <a:gd name="connsiteY107" fmla="*/ 2407920 h 3540760"/>
                  <a:gd name="connsiteX108" fmla="*/ 1386840 w 3256280"/>
                  <a:gd name="connsiteY108" fmla="*/ 2260600 h 3540760"/>
                  <a:gd name="connsiteX109" fmla="*/ 1376680 w 3256280"/>
                  <a:gd name="connsiteY109" fmla="*/ 2174240 h 3540760"/>
                  <a:gd name="connsiteX110" fmla="*/ 1371600 w 3256280"/>
                  <a:gd name="connsiteY110" fmla="*/ 2143760 h 3540760"/>
                  <a:gd name="connsiteX111" fmla="*/ 1432560 w 3256280"/>
                  <a:gd name="connsiteY111" fmla="*/ 2133600 h 3540760"/>
                  <a:gd name="connsiteX112" fmla="*/ 1442720 w 3256280"/>
                  <a:gd name="connsiteY112" fmla="*/ 2087880 h 3540760"/>
                  <a:gd name="connsiteX113" fmla="*/ 1386840 w 3256280"/>
                  <a:gd name="connsiteY113" fmla="*/ 2077720 h 3540760"/>
                  <a:gd name="connsiteX114" fmla="*/ 1371600 w 3256280"/>
                  <a:gd name="connsiteY114" fmla="*/ 2006600 h 3540760"/>
                  <a:gd name="connsiteX115" fmla="*/ 1275080 w 3256280"/>
                  <a:gd name="connsiteY115" fmla="*/ 1981200 h 3540760"/>
                  <a:gd name="connsiteX116" fmla="*/ 1209040 w 3256280"/>
                  <a:gd name="connsiteY116" fmla="*/ 1945640 h 3540760"/>
                  <a:gd name="connsiteX117" fmla="*/ 1207135 w 3256280"/>
                  <a:gd name="connsiteY117" fmla="*/ 1908175 h 3540760"/>
                  <a:gd name="connsiteX118" fmla="*/ 1210945 w 3256280"/>
                  <a:gd name="connsiteY118" fmla="*/ 1845945 h 3540760"/>
                  <a:gd name="connsiteX119" fmla="*/ 1234440 w 3256280"/>
                  <a:gd name="connsiteY119" fmla="*/ 1823720 h 3540760"/>
                  <a:gd name="connsiteX120" fmla="*/ 1325880 w 3256280"/>
                  <a:gd name="connsiteY120" fmla="*/ 1793240 h 3540760"/>
                  <a:gd name="connsiteX121" fmla="*/ 1386840 w 3256280"/>
                  <a:gd name="connsiteY121" fmla="*/ 1772920 h 3540760"/>
                  <a:gd name="connsiteX122" fmla="*/ 1397000 w 3256280"/>
                  <a:gd name="connsiteY122" fmla="*/ 1727200 h 3540760"/>
                  <a:gd name="connsiteX123" fmla="*/ 1381760 w 3256280"/>
                  <a:gd name="connsiteY123" fmla="*/ 1661160 h 3540760"/>
                  <a:gd name="connsiteX124" fmla="*/ 1391920 w 3256280"/>
                  <a:gd name="connsiteY124" fmla="*/ 1620520 h 3540760"/>
                  <a:gd name="connsiteX125" fmla="*/ 1432560 w 3256280"/>
                  <a:gd name="connsiteY125" fmla="*/ 1595120 h 3540760"/>
                  <a:gd name="connsiteX126" fmla="*/ 1534160 w 3256280"/>
                  <a:gd name="connsiteY126" fmla="*/ 1574800 h 3540760"/>
                  <a:gd name="connsiteX127" fmla="*/ 1569720 w 3256280"/>
                  <a:gd name="connsiteY127" fmla="*/ 1549400 h 3540760"/>
                  <a:gd name="connsiteX128" fmla="*/ 1584960 w 3256280"/>
                  <a:gd name="connsiteY128" fmla="*/ 1478280 h 3540760"/>
                  <a:gd name="connsiteX129" fmla="*/ 1610360 w 3256280"/>
                  <a:gd name="connsiteY129" fmla="*/ 1447800 h 3540760"/>
                  <a:gd name="connsiteX130" fmla="*/ 1651000 w 3256280"/>
                  <a:gd name="connsiteY130" fmla="*/ 1437640 h 3540760"/>
                  <a:gd name="connsiteX131" fmla="*/ 1762760 w 3256280"/>
                  <a:gd name="connsiteY131" fmla="*/ 1493520 h 3540760"/>
                  <a:gd name="connsiteX132" fmla="*/ 1808480 w 3256280"/>
                  <a:gd name="connsiteY132" fmla="*/ 1513840 h 3540760"/>
                  <a:gd name="connsiteX133" fmla="*/ 1849120 w 3256280"/>
                  <a:gd name="connsiteY133" fmla="*/ 1513840 h 3540760"/>
                  <a:gd name="connsiteX134" fmla="*/ 1849120 w 3256280"/>
                  <a:gd name="connsiteY134" fmla="*/ 1483360 h 3540760"/>
                  <a:gd name="connsiteX135" fmla="*/ 1793240 w 3256280"/>
                  <a:gd name="connsiteY135" fmla="*/ 1427480 h 3540760"/>
                  <a:gd name="connsiteX136" fmla="*/ 1767840 w 3256280"/>
                  <a:gd name="connsiteY136" fmla="*/ 1381760 h 3540760"/>
                  <a:gd name="connsiteX137" fmla="*/ 1833880 w 3256280"/>
                  <a:gd name="connsiteY137" fmla="*/ 1249680 h 3540760"/>
                  <a:gd name="connsiteX138" fmla="*/ 1862455 w 3256280"/>
                  <a:gd name="connsiteY138" fmla="*/ 1211580 h 3540760"/>
                  <a:gd name="connsiteX139" fmla="*/ 1910080 w 3256280"/>
                  <a:gd name="connsiteY139" fmla="*/ 1198880 h 3540760"/>
                  <a:gd name="connsiteX140" fmla="*/ 1950720 w 3256280"/>
                  <a:gd name="connsiteY140" fmla="*/ 1209040 h 3540760"/>
                  <a:gd name="connsiteX141" fmla="*/ 1986280 w 3256280"/>
                  <a:gd name="connsiteY141" fmla="*/ 1158240 h 3540760"/>
                  <a:gd name="connsiteX142" fmla="*/ 2047240 w 3256280"/>
                  <a:gd name="connsiteY142" fmla="*/ 1163320 h 3540760"/>
                  <a:gd name="connsiteX143" fmla="*/ 2143760 w 3256280"/>
                  <a:gd name="connsiteY143" fmla="*/ 1203960 h 3540760"/>
                  <a:gd name="connsiteX144" fmla="*/ 2179320 w 3256280"/>
                  <a:gd name="connsiteY144" fmla="*/ 1219200 h 3540760"/>
                  <a:gd name="connsiteX145" fmla="*/ 2193290 w 3256280"/>
                  <a:gd name="connsiteY145" fmla="*/ 1146810 h 3540760"/>
                  <a:gd name="connsiteX146" fmla="*/ 2255520 w 3256280"/>
                  <a:gd name="connsiteY146" fmla="*/ 1071880 h 3540760"/>
                  <a:gd name="connsiteX147" fmla="*/ 2306320 w 3256280"/>
                  <a:gd name="connsiteY147" fmla="*/ 1041400 h 3540760"/>
                  <a:gd name="connsiteX148" fmla="*/ 2366645 w 3256280"/>
                  <a:gd name="connsiteY148" fmla="*/ 1071245 h 3540760"/>
                  <a:gd name="connsiteX149" fmla="*/ 2407920 w 3256280"/>
                  <a:gd name="connsiteY149" fmla="*/ 1122680 h 3540760"/>
                  <a:gd name="connsiteX150" fmla="*/ 2494280 w 3256280"/>
                  <a:gd name="connsiteY150" fmla="*/ 1158240 h 3540760"/>
                  <a:gd name="connsiteX151" fmla="*/ 2524760 w 3256280"/>
                  <a:gd name="connsiteY151" fmla="*/ 1183640 h 3540760"/>
                  <a:gd name="connsiteX152" fmla="*/ 2519680 w 3256280"/>
                  <a:gd name="connsiteY152" fmla="*/ 1244600 h 3540760"/>
                  <a:gd name="connsiteX153" fmla="*/ 2672080 w 3256280"/>
                  <a:gd name="connsiteY153" fmla="*/ 1229360 h 3540760"/>
                  <a:gd name="connsiteX154" fmla="*/ 2717800 w 3256280"/>
                  <a:gd name="connsiteY154" fmla="*/ 1214120 h 3540760"/>
                  <a:gd name="connsiteX155" fmla="*/ 2763520 w 3256280"/>
                  <a:gd name="connsiteY155" fmla="*/ 1173480 h 3540760"/>
                  <a:gd name="connsiteX156" fmla="*/ 2743200 w 3256280"/>
                  <a:gd name="connsiteY156" fmla="*/ 1132840 h 3540760"/>
                  <a:gd name="connsiteX157" fmla="*/ 2692400 w 3256280"/>
                  <a:gd name="connsiteY157" fmla="*/ 1071880 h 3540760"/>
                  <a:gd name="connsiteX158" fmla="*/ 2717800 w 3256280"/>
                  <a:gd name="connsiteY158" fmla="*/ 1005840 h 3540760"/>
                  <a:gd name="connsiteX159" fmla="*/ 2768600 w 3256280"/>
                  <a:gd name="connsiteY159" fmla="*/ 883920 h 3540760"/>
                  <a:gd name="connsiteX160" fmla="*/ 2794000 w 3256280"/>
                  <a:gd name="connsiteY160" fmla="*/ 833120 h 3540760"/>
                  <a:gd name="connsiteX161" fmla="*/ 2860040 w 3256280"/>
                  <a:gd name="connsiteY161" fmla="*/ 777240 h 3540760"/>
                  <a:gd name="connsiteX162" fmla="*/ 2971800 w 3256280"/>
                  <a:gd name="connsiteY162" fmla="*/ 731520 h 3540760"/>
                  <a:gd name="connsiteX163" fmla="*/ 3053080 w 3256280"/>
                  <a:gd name="connsiteY163" fmla="*/ 665480 h 3540760"/>
                  <a:gd name="connsiteX164" fmla="*/ 3098800 w 3256280"/>
                  <a:gd name="connsiteY164" fmla="*/ 640080 h 3540760"/>
                  <a:gd name="connsiteX165" fmla="*/ 3129280 w 3256280"/>
                  <a:gd name="connsiteY165" fmla="*/ 584200 h 3540760"/>
                  <a:gd name="connsiteX166" fmla="*/ 3159760 w 3256280"/>
                  <a:gd name="connsiteY166" fmla="*/ 563880 h 3540760"/>
                  <a:gd name="connsiteX167" fmla="*/ 3215640 w 3256280"/>
                  <a:gd name="connsiteY167" fmla="*/ 563880 h 3540760"/>
                  <a:gd name="connsiteX168" fmla="*/ 3256280 w 3256280"/>
                  <a:gd name="connsiteY168" fmla="*/ 553720 h 3540760"/>
                  <a:gd name="connsiteX169" fmla="*/ 3230880 w 3256280"/>
                  <a:gd name="connsiteY169" fmla="*/ 518160 h 3540760"/>
                  <a:gd name="connsiteX170" fmla="*/ 3124200 w 3256280"/>
                  <a:gd name="connsiteY170" fmla="*/ 538480 h 3540760"/>
                  <a:gd name="connsiteX171" fmla="*/ 3042920 w 3256280"/>
                  <a:gd name="connsiteY171" fmla="*/ 502920 h 3540760"/>
                  <a:gd name="connsiteX172" fmla="*/ 2971800 w 3256280"/>
                  <a:gd name="connsiteY172" fmla="*/ 482600 h 3540760"/>
                  <a:gd name="connsiteX173" fmla="*/ 2915920 w 3256280"/>
                  <a:gd name="connsiteY173" fmla="*/ 441960 h 3540760"/>
                  <a:gd name="connsiteX174" fmla="*/ 2870200 w 3256280"/>
                  <a:gd name="connsiteY174" fmla="*/ 436880 h 3540760"/>
                  <a:gd name="connsiteX175" fmla="*/ 2799080 w 3256280"/>
                  <a:gd name="connsiteY175" fmla="*/ 467360 h 3540760"/>
                  <a:gd name="connsiteX176" fmla="*/ 2727960 w 3256280"/>
                  <a:gd name="connsiteY176" fmla="*/ 472440 h 3540760"/>
                  <a:gd name="connsiteX177" fmla="*/ 2677160 w 3256280"/>
                  <a:gd name="connsiteY177" fmla="*/ 411480 h 3540760"/>
                  <a:gd name="connsiteX178" fmla="*/ 2661920 w 3256280"/>
                  <a:gd name="connsiteY178" fmla="*/ 330200 h 3540760"/>
                  <a:gd name="connsiteX179" fmla="*/ 2651760 w 3256280"/>
                  <a:gd name="connsiteY179" fmla="*/ 314960 h 3540760"/>
                  <a:gd name="connsiteX180" fmla="*/ 2606040 w 3256280"/>
                  <a:gd name="connsiteY180" fmla="*/ 314960 h 3540760"/>
                  <a:gd name="connsiteX181" fmla="*/ 2529840 w 3256280"/>
                  <a:gd name="connsiteY181" fmla="*/ 345440 h 3540760"/>
                  <a:gd name="connsiteX182" fmla="*/ 2463800 w 3256280"/>
                  <a:gd name="connsiteY182" fmla="*/ 365760 h 3540760"/>
                  <a:gd name="connsiteX183" fmla="*/ 2423160 w 3256280"/>
                  <a:gd name="connsiteY183" fmla="*/ 360680 h 3540760"/>
                  <a:gd name="connsiteX184" fmla="*/ 2357120 w 3256280"/>
                  <a:gd name="connsiteY184" fmla="*/ 289560 h 3540760"/>
                  <a:gd name="connsiteX185" fmla="*/ 2357120 w 3256280"/>
                  <a:gd name="connsiteY185" fmla="*/ 238760 h 3540760"/>
                  <a:gd name="connsiteX186" fmla="*/ 2367280 w 3256280"/>
                  <a:gd name="connsiteY186" fmla="*/ 208280 h 3540760"/>
                  <a:gd name="connsiteX187" fmla="*/ 2418080 w 3256280"/>
                  <a:gd name="connsiteY187" fmla="*/ 167640 h 3540760"/>
                  <a:gd name="connsiteX188" fmla="*/ 2458720 w 3256280"/>
                  <a:gd name="connsiteY188" fmla="*/ 147320 h 3540760"/>
                  <a:gd name="connsiteX189" fmla="*/ 2479040 w 3256280"/>
                  <a:gd name="connsiteY189" fmla="*/ 106680 h 3540760"/>
                  <a:gd name="connsiteX190" fmla="*/ 2433320 w 3256280"/>
                  <a:gd name="connsiteY190" fmla="*/ 86360 h 3540760"/>
                  <a:gd name="connsiteX191" fmla="*/ 2346960 w 3256280"/>
                  <a:gd name="connsiteY191" fmla="*/ 106680 h 3540760"/>
                  <a:gd name="connsiteX192" fmla="*/ 2291080 w 3256280"/>
                  <a:gd name="connsiteY192" fmla="*/ 86360 h 3540760"/>
                  <a:gd name="connsiteX193" fmla="*/ 2230120 w 3256280"/>
                  <a:gd name="connsiteY193" fmla="*/ 35560 h 3540760"/>
                  <a:gd name="connsiteX194" fmla="*/ 2159000 w 3256280"/>
                  <a:gd name="connsiteY194" fmla="*/ 76200 h 3540760"/>
                  <a:gd name="connsiteX195" fmla="*/ 2103120 w 3256280"/>
                  <a:gd name="connsiteY195" fmla="*/ 86360 h 3540760"/>
                  <a:gd name="connsiteX196" fmla="*/ 2042160 w 3256280"/>
                  <a:gd name="connsiteY196" fmla="*/ 81280 h 3540760"/>
                  <a:gd name="connsiteX197" fmla="*/ 1986280 w 3256280"/>
                  <a:gd name="connsiteY197" fmla="*/ 111760 h 3540760"/>
                  <a:gd name="connsiteX198" fmla="*/ 1925320 w 3256280"/>
                  <a:gd name="connsiteY198" fmla="*/ 157480 h 3540760"/>
                  <a:gd name="connsiteX199" fmla="*/ 1844040 w 3256280"/>
                  <a:gd name="connsiteY199" fmla="*/ 172720 h 3540760"/>
                  <a:gd name="connsiteX200" fmla="*/ 1803400 w 3256280"/>
                  <a:gd name="connsiteY200" fmla="*/ 142240 h 3540760"/>
                  <a:gd name="connsiteX201" fmla="*/ 1803400 w 3256280"/>
                  <a:gd name="connsiteY201" fmla="*/ 76200 h 3540760"/>
                  <a:gd name="connsiteX202" fmla="*/ 1778000 w 3256280"/>
                  <a:gd name="connsiteY202" fmla="*/ 35560 h 3540760"/>
                  <a:gd name="connsiteX203" fmla="*/ 1732280 w 3256280"/>
                  <a:gd name="connsiteY203" fmla="*/ 0 h 3540760"/>
                  <a:gd name="connsiteX204" fmla="*/ 1691640 w 3256280"/>
                  <a:gd name="connsiteY204" fmla="*/ 0 h 3540760"/>
                  <a:gd name="connsiteX205" fmla="*/ 1590040 w 3256280"/>
                  <a:gd name="connsiteY205" fmla="*/ 35560 h 3540760"/>
                  <a:gd name="connsiteX206" fmla="*/ 1569720 w 3256280"/>
                  <a:gd name="connsiteY206" fmla="*/ 66040 h 3540760"/>
                  <a:gd name="connsiteX207" fmla="*/ 1600200 w 3256280"/>
                  <a:gd name="connsiteY207" fmla="*/ 167640 h 3540760"/>
                  <a:gd name="connsiteX208" fmla="*/ 1579880 w 3256280"/>
                  <a:gd name="connsiteY208" fmla="*/ 238760 h 3540760"/>
                  <a:gd name="connsiteX209" fmla="*/ 1513840 w 3256280"/>
                  <a:gd name="connsiteY209" fmla="*/ 284480 h 3540760"/>
                  <a:gd name="connsiteX210" fmla="*/ 1437640 w 3256280"/>
                  <a:gd name="connsiteY210" fmla="*/ 289560 h 3540760"/>
                  <a:gd name="connsiteX211" fmla="*/ 1336040 w 3256280"/>
                  <a:gd name="connsiteY211" fmla="*/ 274320 h 3540760"/>
                  <a:gd name="connsiteX212" fmla="*/ 1295400 w 3256280"/>
                  <a:gd name="connsiteY212" fmla="*/ 243840 h 3540760"/>
                  <a:gd name="connsiteX213" fmla="*/ 1280160 w 3256280"/>
                  <a:gd name="connsiteY213" fmla="*/ 187960 h 3540760"/>
                  <a:gd name="connsiteX214" fmla="*/ 1259840 w 3256280"/>
                  <a:gd name="connsiteY214" fmla="*/ 157480 h 3540760"/>
                  <a:gd name="connsiteX215" fmla="*/ 1198880 w 3256280"/>
                  <a:gd name="connsiteY215" fmla="*/ 167640 h 3540760"/>
                  <a:gd name="connsiteX0" fmla="*/ 1198880 w 3256280"/>
                  <a:gd name="connsiteY0" fmla="*/ 167640 h 3540760"/>
                  <a:gd name="connsiteX1" fmla="*/ 1066800 w 3256280"/>
                  <a:gd name="connsiteY1" fmla="*/ 203200 h 3540760"/>
                  <a:gd name="connsiteX2" fmla="*/ 965200 w 3256280"/>
                  <a:gd name="connsiteY2" fmla="*/ 223520 h 3540760"/>
                  <a:gd name="connsiteX3" fmla="*/ 838200 w 3256280"/>
                  <a:gd name="connsiteY3" fmla="*/ 248920 h 3540760"/>
                  <a:gd name="connsiteX4" fmla="*/ 807720 w 3256280"/>
                  <a:gd name="connsiteY4" fmla="*/ 254000 h 3540760"/>
                  <a:gd name="connsiteX5" fmla="*/ 772160 w 3256280"/>
                  <a:gd name="connsiteY5" fmla="*/ 314960 h 3540760"/>
                  <a:gd name="connsiteX6" fmla="*/ 721360 w 3256280"/>
                  <a:gd name="connsiteY6" fmla="*/ 406400 h 3540760"/>
                  <a:gd name="connsiteX7" fmla="*/ 680720 w 3256280"/>
                  <a:gd name="connsiteY7" fmla="*/ 518160 h 3540760"/>
                  <a:gd name="connsiteX8" fmla="*/ 655320 w 3256280"/>
                  <a:gd name="connsiteY8" fmla="*/ 558800 h 3540760"/>
                  <a:gd name="connsiteX9" fmla="*/ 629920 w 3256280"/>
                  <a:gd name="connsiteY9" fmla="*/ 604520 h 3540760"/>
                  <a:gd name="connsiteX10" fmla="*/ 589280 w 3256280"/>
                  <a:gd name="connsiteY10" fmla="*/ 635000 h 3540760"/>
                  <a:gd name="connsiteX11" fmla="*/ 558800 w 3256280"/>
                  <a:gd name="connsiteY11" fmla="*/ 635000 h 3540760"/>
                  <a:gd name="connsiteX12" fmla="*/ 502920 w 3256280"/>
                  <a:gd name="connsiteY12" fmla="*/ 645160 h 3540760"/>
                  <a:gd name="connsiteX13" fmla="*/ 477520 w 3256280"/>
                  <a:gd name="connsiteY13" fmla="*/ 701040 h 3540760"/>
                  <a:gd name="connsiteX14" fmla="*/ 436880 w 3256280"/>
                  <a:gd name="connsiteY14" fmla="*/ 721360 h 3540760"/>
                  <a:gd name="connsiteX15" fmla="*/ 375920 w 3256280"/>
                  <a:gd name="connsiteY15" fmla="*/ 756920 h 3540760"/>
                  <a:gd name="connsiteX16" fmla="*/ 365760 w 3256280"/>
                  <a:gd name="connsiteY16" fmla="*/ 797560 h 3540760"/>
                  <a:gd name="connsiteX17" fmla="*/ 360680 w 3256280"/>
                  <a:gd name="connsiteY17" fmla="*/ 873760 h 3540760"/>
                  <a:gd name="connsiteX18" fmla="*/ 330200 w 3256280"/>
                  <a:gd name="connsiteY18" fmla="*/ 904240 h 3540760"/>
                  <a:gd name="connsiteX19" fmla="*/ 269240 w 3256280"/>
                  <a:gd name="connsiteY19" fmla="*/ 919480 h 3540760"/>
                  <a:gd name="connsiteX20" fmla="*/ 187960 w 3256280"/>
                  <a:gd name="connsiteY20" fmla="*/ 955040 h 3540760"/>
                  <a:gd name="connsiteX21" fmla="*/ 127000 w 3256280"/>
                  <a:gd name="connsiteY21" fmla="*/ 965200 h 3540760"/>
                  <a:gd name="connsiteX22" fmla="*/ 96520 w 3256280"/>
                  <a:gd name="connsiteY22" fmla="*/ 970280 h 3540760"/>
                  <a:gd name="connsiteX23" fmla="*/ 86360 w 3256280"/>
                  <a:gd name="connsiteY23" fmla="*/ 1016000 h 3540760"/>
                  <a:gd name="connsiteX24" fmla="*/ 182880 w 3256280"/>
                  <a:gd name="connsiteY24" fmla="*/ 1137920 h 3540760"/>
                  <a:gd name="connsiteX25" fmla="*/ 233680 w 3256280"/>
                  <a:gd name="connsiteY25" fmla="*/ 1244600 h 3540760"/>
                  <a:gd name="connsiteX26" fmla="*/ 243840 w 3256280"/>
                  <a:gd name="connsiteY26" fmla="*/ 1315720 h 3540760"/>
                  <a:gd name="connsiteX27" fmla="*/ 187960 w 3256280"/>
                  <a:gd name="connsiteY27" fmla="*/ 1457960 h 3540760"/>
                  <a:gd name="connsiteX28" fmla="*/ 157480 w 3256280"/>
                  <a:gd name="connsiteY28" fmla="*/ 1529080 h 3540760"/>
                  <a:gd name="connsiteX29" fmla="*/ 91440 w 3256280"/>
                  <a:gd name="connsiteY29" fmla="*/ 1574800 h 3540760"/>
                  <a:gd name="connsiteX30" fmla="*/ 81280 w 3256280"/>
                  <a:gd name="connsiteY30" fmla="*/ 1625600 h 3540760"/>
                  <a:gd name="connsiteX31" fmla="*/ 71120 w 3256280"/>
                  <a:gd name="connsiteY31" fmla="*/ 1676400 h 3540760"/>
                  <a:gd name="connsiteX32" fmla="*/ 5080 w 3256280"/>
                  <a:gd name="connsiteY32" fmla="*/ 1732280 h 3540760"/>
                  <a:gd name="connsiteX33" fmla="*/ 0 w 3256280"/>
                  <a:gd name="connsiteY33" fmla="*/ 1767840 h 3540760"/>
                  <a:gd name="connsiteX34" fmla="*/ 66040 w 3256280"/>
                  <a:gd name="connsiteY34" fmla="*/ 1788160 h 3540760"/>
                  <a:gd name="connsiteX35" fmla="*/ 91440 w 3256280"/>
                  <a:gd name="connsiteY35" fmla="*/ 1823720 h 3540760"/>
                  <a:gd name="connsiteX36" fmla="*/ 96520 w 3256280"/>
                  <a:gd name="connsiteY36" fmla="*/ 1874520 h 3540760"/>
                  <a:gd name="connsiteX37" fmla="*/ 187960 w 3256280"/>
                  <a:gd name="connsiteY37" fmla="*/ 1899920 h 3540760"/>
                  <a:gd name="connsiteX38" fmla="*/ 213360 w 3256280"/>
                  <a:gd name="connsiteY38" fmla="*/ 1960880 h 3540760"/>
                  <a:gd name="connsiteX39" fmla="*/ 274320 w 3256280"/>
                  <a:gd name="connsiteY39" fmla="*/ 1986280 h 3540760"/>
                  <a:gd name="connsiteX40" fmla="*/ 289560 w 3256280"/>
                  <a:gd name="connsiteY40" fmla="*/ 2047240 h 3540760"/>
                  <a:gd name="connsiteX41" fmla="*/ 259080 w 3256280"/>
                  <a:gd name="connsiteY41" fmla="*/ 2108200 h 3540760"/>
                  <a:gd name="connsiteX42" fmla="*/ 279400 w 3256280"/>
                  <a:gd name="connsiteY42" fmla="*/ 2153920 h 3540760"/>
                  <a:gd name="connsiteX43" fmla="*/ 330200 w 3256280"/>
                  <a:gd name="connsiteY43" fmla="*/ 2189480 h 3540760"/>
                  <a:gd name="connsiteX44" fmla="*/ 325120 w 3256280"/>
                  <a:gd name="connsiteY44" fmla="*/ 2270760 h 3540760"/>
                  <a:gd name="connsiteX45" fmla="*/ 386080 w 3256280"/>
                  <a:gd name="connsiteY45" fmla="*/ 2301240 h 3540760"/>
                  <a:gd name="connsiteX46" fmla="*/ 401320 w 3256280"/>
                  <a:gd name="connsiteY46" fmla="*/ 2209800 h 3540760"/>
                  <a:gd name="connsiteX47" fmla="*/ 477520 w 3256280"/>
                  <a:gd name="connsiteY47" fmla="*/ 2209800 h 3540760"/>
                  <a:gd name="connsiteX48" fmla="*/ 528320 w 3256280"/>
                  <a:gd name="connsiteY48" fmla="*/ 2235200 h 3540760"/>
                  <a:gd name="connsiteX49" fmla="*/ 538480 w 3256280"/>
                  <a:gd name="connsiteY49" fmla="*/ 2275840 h 3540760"/>
                  <a:gd name="connsiteX50" fmla="*/ 579120 w 3256280"/>
                  <a:gd name="connsiteY50" fmla="*/ 2306320 h 3540760"/>
                  <a:gd name="connsiteX51" fmla="*/ 574040 w 3256280"/>
                  <a:gd name="connsiteY51" fmla="*/ 2341880 h 3540760"/>
                  <a:gd name="connsiteX52" fmla="*/ 533400 w 3256280"/>
                  <a:gd name="connsiteY52" fmla="*/ 2377440 h 3540760"/>
                  <a:gd name="connsiteX53" fmla="*/ 614680 w 3256280"/>
                  <a:gd name="connsiteY53" fmla="*/ 2377440 h 3540760"/>
                  <a:gd name="connsiteX54" fmla="*/ 645160 w 3256280"/>
                  <a:gd name="connsiteY54" fmla="*/ 2402840 h 3540760"/>
                  <a:gd name="connsiteX55" fmla="*/ 640080 w 3256280"/>
                  <a:gd name="connsiteY55" fmla="*/ 2468880 h 3540760"/>
                  <a:gd name="connsiteX56" fmla="*/ 594360 w 3256280"/>
                  <a:gd name="connsiteY56" fmla="*/ 2595880 h 3540760"/>
                  <a:gd name="connsiteX57" fmla="*/ 579120 w 3256280"/>
                  <a:gd name="connsiteY57" fmla="*/ 2661920 h 3540760"/>
                  <a:gd name="connsiteX58" fmla="*/ 579120 w 3256280"/>
                  <a:gd name="connsiteY58" fmla="*/ 2722880 h 3540760"/>
                  <a:gd name="connsiteX59" fmla="*/ 584200 w 3256280"/>
                  <a:gd name="connsiteY59" fmla="*/ 2778760 h 3540760"/>
                  <a:gd name="connsiteX60" fmla="*/ 568960 w 3256280"/>
                  <a:gd name="connsiteY60" fmla="*/ 2824480 h 3540760"/>
                  <a:gd name="connsiteX61" fmla="*/ 584200 w 3256280"/>
                  <a:gd name="connsiteY61" fmla="*/ 2880360 h 3540760"/>
                  <a:gd name="connsiteX62" fmla="*/ 736600 w 3256280"/>
                  <a:gd name="connsiteY62" fmla="*/ 3017520 h 3540760"/>
                  <a:gd name="connsiteX63" fmla="*/ 773430 w 3256280"/>
                  <a:gd name="connsiteY63" fmla="*/ 3058795 h 3540760"/>
                  <a:gd name="connsiteX64" fmla="*/ 767080 w 3256280"/>
                  <a:gd name="connsiteY64" fmla="*/ 3164840 h 3540760"/>
                  <a:gd name="connsiteX65" fmla="*/ 812800 w 3256280"/>
                  <a:gd name="connsiteY65" fmla="*/ 3291840 h 3540760"/>
                  <a:gd name="connsiteX66" fmla="*/ 878840 w 3256280"/>
                  <a:gd name="connsiteY66" fmla="*/ 3403600 h 3540760"/>
                  <a:gd name="connsiteX67" fmla="*/ 939800 w 3256280"/>
                  <a:gd name="connsiteY67" fmla="*/ 3423920 h 3540760"/>
                  <a:gd name="connsiteX68" fmla="*/ 1031240 w 3256280"/>
                  <a:gd name="connsiteY68" fmla="*/ 3500120 h 3540760"/>
                  <a:gd name="connsiteX69" fmla="*/ 1112520 w 3256280"/>
                  <a:gd name="connsiteY69" fmla="*/ 3535680 h 3540760"/>
                  <a:gd name="connsiteX70" fmla="*/ 1168400 w 3256280"/>
                  <a:gd name="connsiteY70" fmla="*/ 3540760 h 3540760"/>
                  <a:gd name="connsiteX71" fmla="*/ 1295400 w 3256280"/>
                  <a:gd name="connsiteY71" fmla="*/ 3479800 h 3540760"/>
                  <a:gd name="connsiteX72" fmla="*/ 1346200 w 3256280"/>
                  <a:gd name="connsiteY72" fmla="*/ 3474720 h 3540760"/>
                  <a:gd name="connsiteX73" fmla="*/ 1397000 w 3256280"/>
                  <a:gd name="connsiteY73" fmla="*/ 3505200 h 3540760"/>
                  <a:gd name="connsiteX74" fmla="*/ 1417320 w 3256280"/>
                  <a:gd name="connsiteY74" fmla="*/ 3489960 h 3540760"/>
                  <a:gd name="connsiteX75" fmla="*/ 1468120 w 3256280"/>
                  <a:gd name="connsiteY75" fmla="*/ 3459480 h 3540760"/>
                  <a:gd name="connsiteX76" fmla="*/ 1544320 w 3256280"/>
                  <a:gd name="connsiteY76" fmla="*/ 3449320 h 3540760"/>
                  <a:gd name="connsiteX77" fmla="*/ 1579880 w 3256280"/>
                  <a:gd name="connsiteY77" fmla="*/ 3388360 h 3540760"/>
                  <a:gd name="connsiteX78" fmla="*/ 1605280 w 3256280"/>
                  <a:gd name="connsiteY78" fmla="*/ 3307080 h 3540760"/>
                  <a:gd name="connsiteX79" fmla="*/ 1640840 w 3256280"/>
                  <a:gd name="connsiteY79" fmla="*/ 3261360 h 3540760"/>
                  <a:gd name="connsiteX80" fmla="*/ 1661160 w 3256280"/>
                  <a:gd name="connsiteY80" fmla="*/ 3235960 h 3540760"/>
                  <a:gd name="connsiteX81" fmla="*/ 1661160 w 3256280"/>
                  <a:gd name="connsiteY81" fmla="*/ 3180080 h 3540760"/>
                  <a:gd name="connsiteX82" fmla="*/ 1630680 w 3256280"/>
                  <a:gd name="connsiteY82" fmla="*/ 3134360 h 3540760"/>
                  <a:gd name="connsiteX83" fmla="*/ 1630680 w 3256280"/>
                  <a:gd name="connsiteY83" fmla="*/ 3093720 h 3540760"/>
                  <a:gd name="connsiteX84" fmla="*/ 1691640 w 3256280"/>
                  <a:gd name="connsiteY84" fmla="*/ 3027680 h 3540760"/>
                  <a:gd name="connsiteX85" fmla="*/ 1722120 w 3256280"/>
                  <a:gd name="connsiteY85" fmla="*/ 3002280 h 3540760"/>
                  <a:gd name="connsiteX86" fmla="*/ 1772920 w 3256280"/>
                  <a:gd name="connsiteY86" fmla="*/ 3022600 h 3540760"/>
                  <a:gd name="connsiteX87" fmla="*/ 1818640 w 3256280"/>
                  <a:gd name="connsiteY87" fmla="*/ 3042920 h 3540760"/>
                  <a:gd name="connsiteX88" fmla="*/ 1823720 w 3256280"/>
                  <a:gd name="connsiteY88" fmla="*/ 3017520 h 3540760"/>
                  <a:gd name="connsiteX89" fmla="*/ 1783080 w 3256280"/>
                  <a:gd name="connsiteY89" fmla="*/ 2981960 h 3540760"/>
                  <a:gd name="connsiteX90" fmla="*/ 1767840 w 3256280"/>
                  <a:gd name="connsiteY90" fmla="*/ 2931160 h 3540760"/>
                  <a:gd name="connsiteX91" fmla="*/ 1767840 w 3256280"/>
                  <a:gd name="connsiteY91" fmla="*/ 2880360 h 3540760"/>
                  <a:gd name="connsiteX92" fmla="*/ 1717040 w 3256280"/>
                  <a:gd name="connsiteY92" fmla="*/ 2880360 h 3540760"/>
                  <a:gd name="connsiteX93" fmla="*/ 1651000 w 3256280"/>
                  <a:gd name="connsiteY93" fmla="*/ 2926080 h 3540760"/>
                  <a:gd name="connsiteX94" fmla="*/ 1610360 w 3256280"/>
                  <a:gd name="connsiteY94" fmla="*/ 2921000 h 3540760"/>
                  <a:gd name="connsiteX95" fmla="*/ 1536700 w 3256280"/>
                  <a:gd name="connsiteY95" fmla="*/ 2873375 h 3540760"/>
                  <a:gd name="connsiteX96" fmla="*/ 1476375 w 3256280"/>
                  <a:gd name="connsiteY96" fmla="*/ 2828290 h 3540760"/>
                  <a:gd name="connsiteX97" fmla="*/ 1391920 w 3256280"/>
                  <a:gd name="connsiteY97" fmla="*/ 2870200 h 3540760"/>
                  <a:gd name="connsiteX98" fmla="*/ 1325880 w 3256280"/>
                  <a:gd name="connsiteY98" fmla="*/ 2854960 h 3540760"/>
                  <a:gd name="connsiteX99" fmla="*/ 1300480 w 3256280"/>
                  <a:gd name="connsiteY99" fmla="*/ 2819400 h 3540760"/>
                  <a:gd name="connsiteX100" fmla="*/ 1300480 w 3256280"/>
                  <a:gd name="connsiteY100" fmla="*/ 2753360 h 3540760"/>
                  <a:gd name="connsiteX101" fmla="*/ 1325880 w 3256280"/>
                  <a:gd name="connsiteY101" fmla="*/ 2661920 h 3540760"/>
                  <a:gd name="connsiteX102" fmla="*/ 1336040 w 3256280"/>
                  <a:gd name="connsiteY102" fmla="*/ 2616200 h 3540760"/>
                  <a:gd name="connsiteX103" fmla="*/ 1402080 w 3256280"/>
                  <a:gd name="connsiteY103" fmla="*/ 2590800 h 3540760"/>
                  <a:gd name="connsiteX104" fmla="*/ 1412240 w 3256280"/>
                  <a:gd name="connsiteY104" fmla="*/ 2555240 h 3540760"/>
                  <a:gd name="connsiteX105" fmla="*/ 1361440 w 3256280"/>
                  <a:gd name="connsiteY105" fmla="*/ 2494280 h 3540760"/>
                  <a:gd name="connsiteX106" fmla="*/ 1371600 w 3256280"/>
                  <a:gd name="connsiteY106" fmla="*/ 2458720 h 3540760"/>
                  <a:gd name="connsiteX107" fmla="*/ 1391920 w 3256280"/>
                  <a:gd name="connsiteY107" fmla="*/ 2407920 h 3540760"/>
                  <a:gd name="connsiteX108" fmla="*/ 1386840 w 3256280"/>
                  <a:gd name="connsiteY108" fmla="*/ 2260600 h 3540760"/>
                  <a:gd name="connsiteX109" fmla="*/ 1376680 w 3256280"/>
                  <a:gd name="connsiteY109" fmla="*/ 2174240 h 3540760"/>
                  <a:gd name="connsiteX110" fmla="*/ 1371600 w 3256280"/>
                  <a:gd name="connsiteY110" fmla="*/ 2143760 h 3540760"/>
                  <a:gd name="connsiteX111" fmla="*/ 1432560 w 3256280"/>
                  <a:gd name="connsiteY111" fmla="*/ 2133600 h 3540760"/>
                  <a:gd name="connsiteX112" fmla="*/ 1442720 w 3256280"/>
                  <a:gd name="connsiteY112" fmla="*/ 2087880 h 3540760"/>
                  <a:gd name="connsiteX113" fmla="*/ 1386840 w 3256280"/>
                  <a:gd name="connsiteY113" fmla="*/ 2077720 h 3540760"/>
                  <a:gd name="connsiteX114" fmla="*/ 1371600 w 3256280"/>
                  <a:gd name="connsiteY114" fmla="*/ 2006600 h 3540760"/>
                  <a:gd name="connsiteX115" fmla="*/ 1275080 w 3256280"/>
                  <a:gd name="connsiteY115" fmla="*/ 1981200 h 3540760"/>
                  <a:gd name="connsiteX116" fmla="*/ 1209040 w 3256280"/>
                  <a:gd name="connsiteY116" fmla="*/ 1945640 h 3540760"/>
                  <a:gd name="connsiteX117" fmla="*/ 1207135 w 3256280"/>
                  <a:gd name="connsiteY117" fmla="*/ 1908175 h 3540760"/>
                  <a:gd name="connsiteX118" fmla="*/ 1210945 w 3256280"/>
                  <a:gd name="connsiteY118" fmla="*/ 1845945 h 3540760"/>
                  <a:gd name="connsiteX119" fmla="*/ 1234440 w 3256280"/>
                  <a:gd name="connsiteY119" fmla="*/ 1823720 h 3540760"/>
                  <a:gd name="connsiteX120" fmla="*/ 1325880 w 3256280"/>
                  <a:gd name="connsiteY120" fmla="*/ 1793240 h 3540760"/>
                  <a:gd name="connsiteX121" fmla="*/ 1386840 w 3256280"/>
                  <a:gd name="connsiteY121" fmla="*/ 1772920 h 3540760"/>
                  <a:gd name="connsiteX122" fmla="*/ 1397000 w 3256280"/>
                  <a:gd name="connsiteY122" fmla="*/ 1727200 h 3540760"/>
                  <a:gd name="connsiteX123" fmla="*/ 1381760 w 3256280"/>
                  <a:gd name="connsiteY123" fmla="*/ 1661160 h 3540760"/>
                  <a:gd name="connsiteX124" fmla="*/ 1391920 w 3256280"/>
                  <a:gd name="connsiteY124" fmla="*/ 1620520 h 3540760"/>
                  <a:gd name="connsiteX125" fmla="*/ 1432560 w 3256280"/>
                  <a:gd name="connsiteY125" fmla="*/ 1595120 h 3540760"/>
                  <a:gd name="connsiteX126" fmla="*/ 1534160 w 3256280"/>
                  <a:gd name="connsiteY126" fmla="*/ 1574800 h 3540760"/>
                  <a:gd name="connsiteX127" fmla="*/ 1569720 w 3256280"/>
                  <a:gd name="connsiteY127" fmla="*/ 1549400 h 3540760"/>
                  <a:gd name="connsiteX128" fmla="*/ 1584960 w 3256280"/>
                  <a:gd name="connsiteY128" fmla="*/ 1478280 h 3540760"/>
                  <a:gd name="connsiteX129" fmla="*/ 1610360 w 3256280"/>
                  <a:gd name="connsiteY129" fmla="*/ 1447800 h 3540760"/>
                  <a:gd name="connsiteX130" fmla="*/ 1651000 w 3256280"/>
                  <a:gd name="connsiteY130" fmla="*/ 1437640 h 3540760"/>
                  <a:gd name="connsiteX131" fmla="*/ 1762760 w 3256280"/>
                  <a:gd name="connsiteY131" fmla="*/ 1493520 h 3540760"/>
                  <a:gd name="connsiteX132" fmla="*/ 1808480 w 3256280"/>
                  <a:gd name="connsiteY132" fmla="*/ 1513840 h 3540760"/>
                  <a:gd name="connsiteX133" fmla="*/ 1849120 w 3256280"/>
                  <a:gd name="connsiteY133" fmla="*/ 1513840 h 3540760"/>
                  <a:gd name="connsiteX134" fmla="*/ 1849120 w 3256280"/>
                  <a:gd name="connsiteY134" fmla="*/ 1483360 h 3540760"/>
                  <a:gd name="connsiteX135" fmla="*/ 1793240 w 3256280"/>
                  <a:gd name="connsiteY135" fmla="*/ 1427480 h 3540760"/>
                  <a:gd name="connsiteX136" fmla="*/ 1767840 w 3256280"/>
                  <a:gd name="connsiteY136" fmla="*/ 1381760 h 3540760"/>
                  <a:gd name="connsiteX137" fmla="*/ 1833880 w 3256280"/>
                  <a:gd name="connsiteY137" fmla="*/ 1249680 h 3540760"/>
                  <a:gd name="connsiteX138" fmla="*/ 1862455 w 3256280"/>
                  <a:gd name="connsiteY138" fmla="*/ 1211580 h 3540760"/>
                  <a:gd name="connsiteX139" fmla="*/ 1910080 w 3256280"/>
                  <a:gd name="connsiteY139" fmla="*/ 1198880 h 3540760"/>
                  <a:gd name="connsiteX140" fmla="*/ 1950720 w 3256280"/>
                  <a:gd name="connsiteY140" fmla="*/ 1209040 h 3540760"/>
                  <a:gd name="connsiteX141" fmla="*/ 1986280 w 3256280"/>
                  <a:gd name="connsiteY141" fmla="*/ 1158240 h 3540760"/>
                  <a:gd name="connsiteX142" fmla="*/ 2047240 w 3256280"/>
                  <a:gd name="connsiteY142" fmla="*/ 1163320 h 3540760"/>
                  <a:gd name="connsiteX143" fmla="*/ 2143760 w 3256280"/>
                  <a:gd name="connsiteY143" fmla="*/ 1203960 h 3540760"/>
                  <a:gd name="connsiteX144" fmla="*/ 2179320 w 3256280"/>
                  <a:gd name="connsiteY144" fmla="*/ 1219200 h 3540760"/>
                  <a:gd name="connsiteX145" fmla="*/ 2193290 w 3256280"/>
                  <a:gd name="connsiteY145" fmla="*/ 1146810 h 3540760"/>
                  <a:gd name="connsiteX146" fmla="*/ 2255520 w 3256280"/>
                  <a:gd name="connsiteY146" fmla="*/ 1071880 h 3540760"/>
                  <a:gd name="connsiteX147" fmla="*/ 2306320 w 3256280"/>
                  <a:gd name="connsiteY147" fmla="*/ 1041400 h 3540760"/>
                  <a:gd name="connsiteX148" fmla="*/ 2366645 w 3256280"/>
                  <a:gd name="connsiteY148" fmla="*/ 1071245 h 3540760"/>
                  <a:gd name="connsiteX149" fmla="*/ 2407920 w 3256280"/>
                  <a:gd name="connsiteY149" fmla="*/ 1122680 h 3540760"/>
                  <a:gd name="connsiteX150" fmla="*/ 2494280 w 3256280"/>
                  <a:gd name="connsiteY150" fmla="*/ 1158240 h 3540760"/>
                  <a:gd name="connsiteX151" fmla="*/ 2524760 w 3256280"/>
                  <a:gd name="connsiteY151" fmla="*/ 1183640 h 3540760"/>
                  <a:gd name="connsiteX152" fmla="*/ 2519680 w 3256280"/>
                  <a:gd name="connsiteY152" fmla="*/ 1244600 h 3540760"/>
                  <a:gd name="connsiteX153" fmla="*/ 2672080 w 3256280"/>
                  <a:gd name="connsiteY153" fmla="*/ 1229360 h 3540760"/>
                  <a:gd name="connsiteX154" fmla="*/ 2717800 w 3256280"/>
                  <a:gd name="connsiteY154" fmla="*/ 1214120 h 3540760"/>
                  <a:gd name="connsiteX155" fmla="*/ 2763520 w 3256280"/>
                  <a:gd name="connsiteY155" fmla="*/ 1173480 h 3540760"/>
                  <a:gd name="connsiteX156" fmla="*/ 2743200 w 3256280"/>
                  <a:gd name="connsiteY156" fmla="*/ 1132840 h 3540760"/>
                  <a:gd name="connsiteX157" fmla="*/ 2692400 w 3256280"/>
                  <a:gd name="connsiteY157" fmla="*/ 1071880 h 3540760"/>
                  <a:gd name="connsiteX158" fmla="*/ 2717800 w 3256280"/>
                  <a:gd name="connsiteY158" fmla="*/ 1005840 h 3540760"/>
                  <a:gd name="connsiteX159" fmla="*/ 2768600 w 3256280"/>
                  <a:gd name="connsiteY159" fmla="*/ 883920 h 3540760"/>
                  <a:gd name="connsiteX160" fmla="*/ 2794000 w 3256280"/>
                  <a:gd name="connsiteY160" fmla="*/ 833120 h 3540760"/>
                  <a:gd name="connsiteX161" fmla="*/ 2860040 w 3256280"/>
                  <a:gd name="connsiteY161" fmla="*/ 777240 h 3540760"/>
                  <a:gd name="connsiteX162" fmla="*/ 2971800 w 3256280"/>
                  <a:gd name="connsiteY162" fmla="*/ 731520 h 3540760"/>
                  <a:gd name="connsiteX163" fmla="*/ 3053080 w 3256280"/>
                  <a:gd name="connsiteY163" fmla="*/ 665480 h 3540760"/>
                  <a:gd name="connsiteX164" fmla="*/ 3098800 w 3256280"/>
                  <a:gd name="connsiteY164" fmla="*/ 640080 h 3540760"/>
                  <a:gd name="connsiteX165" fmla="*/ 3129280 w 3256280"/>
                  <a:gd name="connsiteY165" fmla="*/ 584200 h 3540760"/>
                  <a:gd name="connsiteX166" fmla="*/ 3159760 w 3256280"/>
                  <a:gd name="connsiteY166" fmla="*/ 563880 h 3540760"/>
                  <a:gd name="connsiteX167" fmla="*/ 3215640 w 3256280"/>
                  <a:gd name="connsiteY167" fmla="*/ 563880 h 3540760"/>
                  <a:gd name="connsiteX168" fmla="*/ 3256280 w 3256280"/>
                  <a:gd name="connsiteY168" fmla="*/ 553720 h 3540760"/>
                  <a:gd name="connsiteX169" fmla="*/ 3230880 w 3256280"/>
                  <a:gd name="connsiteY169" fmla="*/ 518160 h 3540760"/>
                  <a:gd name="connsiteX170" fmla="*/ 3124200 w 3256280"/>
                  <a:gd name="connsiteY170" fmla="*/ 538480 h 3540760"/>
                  <a:gd name="connsiteX171" fmla="*/ 3042920 w 3256280"/>
                  <a:gd name="connsiteY171" fmla="*/ 502920 h 3540760"/>
                  <a:gd name="connsiteX172" fmla="*/ 2971800 w 3256280"/>
                  <a:gd name="connsiteY172" fmla="*/ 482600 h 3540760"/>
                  <a:gd name="connsiteX173" fmla="*/ 2915920 w 3256280"/>
                  <a:gd name="connsiteY173" fmla="*/ 441960 h 3540760"/>
                  <a:gd name="connsiteX174" fmla="*/ 2870200 w 3256280"/>
                  <a:gd name="connsiteY174" fmla="*/ 436880 h 3540760"/>
                  <a:gd name="connsiteX175" fmla="*/ 2799080 w 3256280"/>
                  <a:gd name="connsiteY175" fmla="*/ 467360 h 3540760"/>
                  <a:gd name="connsiteX176" fmla="*/ 2727960 w 3256280"/>
                  <a:gd name="connsiteY176" fmla="*/ 472440 h 3540760"/>
                  <a:gd name="connsiteX177" fmla="*/ 2677160 w 3256280"/>
                  <a:gd name="connsiteY177" fmla="*/ 411480 h 3540760"/>
                  <a:gd name="connsiteX178" fmla="*/ 2661920 w 3256280"/>
                  <a:gd name="connsiteY178" fmla="*/ 330200 h 3540760"/>
                  <a:gd name="connsiteX179" fmla="*/ 2651760 w 3256280"/>
                  <a:gd name="connsiteY179" fmla="*/ 314960 h 3540760"/>
                  <a:gd name="connsiteX180" fmla="*/ 2606040 w 3256280"/>
                  <a:gd name="connsiteY180" fmla="*/ 314960 h 3540760"/>
                  <a:gd name="connsiteX181" fmla="*/ 2529840 w 3256280"/>
                  <a:gd name="connsiteY181" fmla="*/ 345440 h 3540760"/>
                  <a:gd name="connsiteX182" fmla="*/ 2463800 w 3256280"/>
                  <a:gd name="connsiteY182" fmla="*/ 365760 h 3540760"/>
                  <a:gd name="connsiteX183" fmla="*/ 2423160 w 3256280"/>
                  <a:gd name="connsiteY183" fmla="*/ 360680 h 3540760"/>
                  <a:gd name="connsiteX184" fmla="*/ 2357120 w 3256280"/>
                  <a:gd name="connsiteY184" fmla="*/ 289560 h 3540760"/>
                  <a:gd name="connsiteX185" fmla="*/ 2357120 w 3256280"/>
                  <a:gd name="connsiteY185" fmla="*/ 238760 h 3540760"/>
                  <a:gd name="connsiteX186" fmla="*/ 2367280 w 3256280"/>
                  <a:gd name="connsiteY186" fmla="*/ 208280 h 3540760"/>
                  <a:gd name="connsiteX187" fmla="*/ 2418080 w 3256280"/>
                  <a:gd name="connsiteY187" fmla="*/ 167640 h 3540760"/>
                  <a:gd name="connsiteX188" fmla="*/ 2458720 w 3256280"/>
                  <a:gd name="connsiteY188" fmla="*/ 147320 h 3540760"/>
                  <a:gd name="connsiteX189" fmla="*/ 2479040 w 3256280"/>
                  <a:gd name="connsiteY189" fmla="*/ 106680 h 3540760"/>
                  <a:gd name="connsiteX190" fmla="*/ 2433320 w 3256280"/>
                  <a:gd name="connsiteY190" fmla="*/ 86360 h 3540760"/>
                  <a:gd name="connsiteX191" fmla="*/ 2346960 w 3256280"/>
                  <a:gd name="connsiteY191" fmla="*/ 106680 h 3540760"/>
                  <a:gd name="connsiteX192" fmla="*/ 2291080 w 3256280"/>
                  <a:gd name="connsiteY192" fmla="*/ 86360 h 3540760"/>
                  <a:gd name="connsiteX193" fmla="*/ 2230120 w 3256280"/>
                  <a:gd name="connsiteY193" fmla="*/ 35560 h 3540760"/>
                  <a:gd name="connsiteX194" fmla="*/ 2159000 w 3256280"/>
                  <a:gd name="connsiteY194" fmla="*/ 76200 h 3540760"/>
                  <a:gd name="connsiteX195" fmla="*/ 2103120 w 3256280"/>
                  <a:gd name="connsiteY195" fmla="*/ 86360 h 3540760"/>
                  <a:gd name="connsiteX196" fmla="*/ 2042160 w 3256280"/>
                  <a:gd name="connsiteY196" fmla="*/ 81280 h 3540760"/>
                  <a:gd name="connsiteX197" fmla="*/ 1986280 w 3256280"/>
                  <a:gd name="connsiteY197" fmla="*/ 111760 h 3540760"/>
                  <a:gd name="connsiteX198" fmla="*/ 1925320 w 3256280"/>
                  <a:gd name="connsiteY198" fmla="*/ 157480 h 3540760"/>
                  <a:gd name="connsiteX199" fmla="*/ 1844040 w 3256280"/>
                  <a:gd name="connsiteY199" fmla="*/ 172720 h 3540760"/>
                  <a:gd name="connsiteX200" fmla="*/ 1803400 w 3256280"/>
                  <a:gd name="connsiteY200" fmla="*/ 142240 h 3540760"/>
                  <a:gd name="connsiteX201" fmla="*/ 1803400 w 3256280"/>
                  <a:gd name="connsiteY201" fmla="*/ 76200 h 3540760"/>
                  <a:gd name="connsiteX202" fmla="*/ 1778000 w 3256280"/>
                  <a:gd name="connsiteY202" fmla="*/ 35560 h 3540760"/>
                  <a:gd name="connsiteX203" fmla="*/ 1732280 w 3256280"/>
                  <a:gd name="connsiteY203" fmla="*/ 0 h 3540760"/>
                  <a:gd name="connsiteX204" fmla="*/ 1691640 w 3256280"/>
                  <a:gd name="connsiteY204" fmla="*/ 0 h 3540760"/>
                  <a:gd name="connsiteX205" fmla="*/ 1590040 w 3256280"/>
                  <a:gd name="connsiteY205" fmla="*/ 35560 h 3540760"/>
                  <a:gd name="connsiteX206" fmla="*/ 1569720 w 3256280"/>
                  <a:gd name="connsiteY206" fmla="*/ 66040 h 3540760"/>
                  <a:gd name="connsiteX207" fmla="*/ 1600200 w 3256280"/>
                  <a:gd name="connsiteY207" fmla="*/ 167640 h 3540760"/>
                  <a:gd name="connsiteX208" fmla="*/ 1579880 w 3256280"/>
                  <a:gd name="connsiteY208" fmla="*/ 238760 h 3540760"/>
                  <a:gd name="connsiteX209" fmla="*/ 1513840 w 3256280"/>
                  <a:gd name="connsiteY209" fmla="*/ 284480 h 3540760"/>
                  <a:gd name="connsiteX210" fmla="*/ 1437640 w 3256280"/>
                  <a:gd name="connsiteY210" fmla="*/ 289560 h 3540760"/>
                  <a:gd name="connsiteX211" fmla="*/ 1336040 w 3256280"/>
                  <a:gd name="connsiteY211" fmla="*/ 274320 h 3540760"/>
                  <a:gd name="connsiteX212" fmla="*/ 1295400 w 3256280"/>
                  <a:gd name="connsiteY212" fmla="*/ 243840 h 3540760"/>
                  <a:gd name="connsiteX213" fmla="*/ 1280160 w 3256280"/>
                  <a:gd name="connsiteY213" fmla="*/ 187960 h 3540760"/>
                  <a:gd name="connsiteX214" fmla="*/ 1259840 w 3256280"/>
                  <a:gd name="connsiteY214" fmla="*/ 157480 h 3540760"/>
                  <a:gd name="connsiteX215" fmla="*/ 1198880 w 3256280"/>
                  <a:gd name="connsiteY215" fmla="*/ 167640 h 3540760"/>
                  <a:gd name="connsiteX0" fmla="*/ 1198880 w 3256280"/>
                  <a:gd name="connsiteY0" fmla="*/ 167640 h 3540760"/>
                  <a:gd name="connsiteX1" fmla="*/ 1066800 w 3256280"/>
                  <a:gd name="connsiteY1" fmla="*/ 203200 h 3540760"/>
                  <a:gd name="connsiteX2" fmla="*/ 965200 w 3256280"/>
                  <a:gd name="connsiteY2" fmla="*/ 223520 h 3540760"/>
                  <a:gd name="connsiteX3" fmla="*/ 838200 w 3256280"/>
                  <a:gd name="connsiteY3" fmla="*/ 248920 h 3540760"/>
                  <a:gd name="connsiteX4" fmla="*/ 807720 w 3256280"/>
                  <a:gd name="connsiteY4" fmla="*/ 254000 h 3540760"/>
                  <a:gd name="connsiteX5" fmla="*/ 772160 w 3256280"/>
                  <a:gd name="connsiteY5" fmla="*/ 314960 h 3540760"/>
                  <a:gd name="connsiteX6" fmla="*/ 721360 w 3256280"/>
                  <a:gd name="connsiteY6" fmla="*/ 406400 h 3540760"/>
                  <a:gd name="connsiteX7" fmla="*/ 680720 w 3256280"/>
                  <a:gd name="connsiteY7" fmla="*/ 518160 h 3540760"/>
                  <a:gd name="connsiteX8" fmla="*/ 655320 w 3256280"/>
                  <a:gd name="connsiteY8" fmla="*/ 558800 h 3540760"/>
                  <a:gd name="connsiteX9" fmla="*/ 629920 w 3256280"/>
                  <a:gd name="connsiteY9" fmla="*/ 604520 h 3540760"/>
                  <a:gd name="connsiteX10" fmla="*/ 589280 w 3256280"/>
                  <a:gd name="connsiteY10" fmla="*/ 635000 h 3540760"/>
                  <a:gd name="connsiteX11" fmla="*/ 558800 w 3256280"/>
                  <a:gd name="connsiteY11" fmla="*/ 635000 h 3540760"/>
                  <a:gd name="connsiteX12" fmla="*/ 502920 w 3256280"/>
                  <a:gd name="connsiteY12" fmla="*/ 645160 h 3540760"/>
                  <a:gd name="connsiteX13" fmla="*/ 477520 w 3256280"/>
                  <a:gd name="connsiteY13" fmla="*/ 701040 h 3540760"/>
                  <a:gd name="connsiteX14" fmla="*/ 436880 w 3256280"/>
                  <a:gd name="connsiteY14" fmla="*/ 721360 h 3540760"/>
                  <a:gd name="connsiteX15" fmla="*/ 375920 w 3256280"/>
                  <a:gd name="connsiteY15" fmla="*/ 756920 h 3540760"/>
                  <a:gd name="connsiteX16" fmla="*/ 365760 w 3256280"/>
                  <a:gd name="connsiteY16" fmla="*/ 797560 h 3540760"/>
                  <a:gd name="connsiteX17" fmla="*/ 360680 w 3256280"/>
                  <a:gd name="connsiteY17" fmla="*/ 873760 h 3540760"/>
                  <a:gd name="connsiteX18" fmla="*/ 330200 w 3256280"/>
                  <a:gd name="connsiteY18" fmla="*/ 904240 h 3540760"/>
                  <a:gd name="connsiteX19" fmla="*/ 269240 w 3256280"/>
                  <a:gd name="connsiteY19" fmla="*/ 919480 h 3540760"/>
                  <a:gd name="connsiteX20" fmla="*/ 187960 w 3256280"/>
                  <a:gd name="connsiteY20" fmla="*/ 955040 h 3540760"/>
                  <a:gd name="connsiteX21" fmla="*/ 127000 w 3256280"/>
                  <a:gd name="connsiteY21" fmla="*/ 965200 h 3540760"/>
                  <a:gd name="connsiteX22" fmla="*/ 96520 w 3256280"/>
                  <a:gd name="connsiteY22" fmla="*/ 970280 h 3540760"/>
                  <a:gd name="connsiteX23" fmla="*/ 86360 w 3256280"/>
                  <a:gd name="connsiteY23" fmla="*/ 1016000 h 3540760"/>
                  <a:gd name="connsiteX24" fmla="*/ 182880 w 3256280"/>
                  <a:gd name="connsiteY24" fmla="*/ 1137920 h 3540760"/>
                  <a:gd name="connsiteX25" fmla="*/ 233680 w 3256280"/>
                  <a:gd name="connsiteY25" fmla="*/ 1244600 h 3540760"/>
                  <a:gd name="connsiteX26" fmla="*/ 243840 w 3256280"/>
                  <a:gd name="connsiteY26" fmla="*/ 1315720 h 3540760"/>
                  <a:gd name="connsiteX27" fmla="*/ 187960 w 3256280"/>
                  <a:gd name="connsiteY27" fmla="*/ 1457960 h 3540760"/>
                  <a:gd name="connsiteX28" fmla="*/ 157480 w 3256280"/>
                  <a:gd name="connsiteY28" fmla="*/ 1529080 h 3540760"/>
                  <a:gd name="connsiteX29" fmla="*/ 91440 w 3256280"/>
                  <a:gd name="connsiteY29" fmla="*/ 1574800 h 3540760"/>
                  <a:gd name="connsiteX30" fmla="*/ 81280 w 3256280"/>
                  <a:gd name="connsiteY30" fmla="*/ 1625600 h 3540760"/>
                  <a:gd name="connsiteX31" fmla="*/ 71120 w 3256280"/>
                  <a:gd name="connsiteY31" fmla="*/ 1676400 h 3540760"/>
                  <a:gd name="connsiteX32" fmla="*/ 5080 w 3256280"/>
                  <a:gd name="connsiteY32" fmla="*/ 1732280 h 3540760"/>
                  <a:gd name="connsiteX33" fmla="*/ 0 w 3256280"/>
                  <a:gd name="connsiteY33" fmla="*/ 1767840 h 3540760"/>
                  <a:gd name="connsiteX34" fmla="*/ 66040 w 3256280"/>
                  <a:gd name="connsiteY34" fmla="*/ 1788160 h 3540760"/>
                  <a:gd name="connsiteX35" fmla="*/ 91440 w 3256280"/>
                  <a:gd name="connsiteY35" fmla="*/ 1823720 h 3540760"/>
                  <a:gd name="connsiteX36" fmla="*/ 96520 w 3256280"/>
                  <a:gd name="connsiteY36" fmla="*/ 1874520 h 3540760"/>
                  <a:gd name="connsiteX37" fmla="*/ 187960 w 3256280"/>
                  <a:gd name="connsiteY37" fmla="*/ 1899920 h 3540760"/>
                  <a:gd name="connsiteX38" fmla="*/ 213360 w 3256280"/>
                  <a:gd name="connsiteY38" fmla="*/ 1960880 h 3540760"/>
                  <a:gd name="connsiteX39" fmla="*/ 274320 w 3256280"/>
                  <a:gd name="connsiteY39" fmla="*/ 1986280 h 3540760"/>
                  <a:gd name="connsiteX40" fmla="*/ 289560 w 3256280"/>
                  <a:gd name="connsiteY40" fmla="*/ 2047240 h 3540760"/>
                  <a:gd name="connsiteX41" fmla="*/ 259080 w 3256280"/>
                  <a:gd name="connsiteY41" fmla="*/ 2108200 h 3540760"/>
                  <a:gd name="connsiteX42" fmla="*/ 279400 w 3256280"/>
                  <a:gd name="connsiteY42" fmla="*/ 2153920 h 3540760"/>
                  <a:gd name="connsiteX43" fmla="*/ 330200 w 3256280"/>
                  <a:gd name="connsiteY43" fmla="*/ 2189480 h 3540760"/>
                  <a:gd name="connsiteX44" fmla="*/ 325120 w 3256280"/>
                  <a:gd name="connsiteY44" fmla="*/ 2270760 h 3540760"/>
                  <a:gd name="connsiteX45" fmla="*/ 386080 w 3256280"/>
                  <a:gd name="connsiteY45" fmla="*/ 2301240 h 3540760"/>
                  <a:gd name="connsiteX46" fmla="*/ 401320 w 3256280"/>
                  <a:gd name="connsiteY46" fmla="*/ 2209800 h 3540760"/>
                  <a:gd name="connsiteX47" fmla="*/ 477520 w 3256280"/>
                  <a:gd name="connsiteY47" fmla="*/ 2209800 h 3540760"/>
                  <a:gd name="connsiteX48" fmla="*/ 528320 w 3256280"/>
                  <a:gd name="connsiteY48" fmla="*/ 2235200 h 3540760"/>
                  <a:gd name="connsiteX49" fmla="*/ 538480 w 3256280"/>
                  <a:gd name="connsiteY49" fmla="*/ 2275840 h 3540760"/>
                  <a:gd name="connsiteX50" fmla="*/ 579120 w 3256280"/>
                  <a:gd name="connsiteY50" fmla="*/ 2306320 h 3540760"/>
                  <a:gd name="connsiteX51" fmla="*/ 574040 w 3256280"/>
                  <a:gd name="connsiteY51" fmla="*/ 2341880 h 3540760"/>
                  <a:gd name="connsiteX52" fmla="*/ 533400 w 3256280"/>
                  <a:gd name="connsiteY52" fmla="*/ 2377440 h 3540760"/>
                  <a:gd name="connsiteX53" fmla="*/ 614680 w 3256280"/>
                  <a:gd name="connsiteY53" fmla="*/ 2377440 h 3540760"/>
                  <a:gd name="connsiteX54" fmla="*/ 645160 w 3256280"/>
                  <a:gd name="connsiteY54" fmla="*/ 2402840 h 3540760"/>
                  <a:gd name="connsiteX55" fmla="*/ 640080 w 3256280"/>
                  <a:gd name="connsiteY55" fmla="*/ 2468880 h 3540760"/>
                  <a:gd name="connsiteX56" fmla="*/ 594360 w 3256280"/>
                  <a:gd name="connsiteY56" fmla="*/ 2595880 h 3540760"/>
                  <a:gd name="connsiteX57" fmla="*/ 579120 w 3256280"/>
                  <a:gd name="connsiteY57" fmla="*/ 2661920 h 3540760"/>
                  <a:gd name="connsiteX58" fmla="*/ 579120 w 3256280"/>
                  <a:gd name="connsiteY58" fmla="*/ 2722880 h 3540760"/>
                  <a:gd name="connsiteX59" fmla="*/ 584200 w 3256280"/>
                  <a:gd name="connsiteY59" fmla="*/ 2778760 h 3540760"/>
                  <a:gd name="connsiteX60" fmla="*/ 568960 w 3256280"/>
                  <a:gd name="connsiteY60" fmla="*/ 2824480 h 3540760"/>
                  <a:gd name="connsiteX61" fmla="*/ 584200 w 3256280"/>
                  <a:gd name="connsiteY61" fmla="*/ 2880360 h 3540760"/>
                  <a:gd name="connsiteX62" fmla="*/ 736600 w 3256280"/>
                  <a:gd name="connsiteY62" fmla="*/ 3017520 h 3540760"/>
                  <a:gd name="connsiteX63" fmla="*/ 773430 w 3256280"/>
                  <a:gd name="connsiteY63" fmla="*/ 3058795 h 3540760"/>
                  <a:gd name="connsiteX64" fmla="*/ 770890 w 3256280"/>
                  <a:gd name="connsiteY64" fmla="*/ 3174365 h 3540760"/>
                  <a:gd name="connsiteX65" fmla="*/ 812800 w 3256280"/>
                  <a:gd name="connsiteY65" fmla="*/ 3291840 h 3540760"/>
                  <a:gd name="connsiteX66" fmla="*/ 878840 w 3256280"/>
                  <a:gd name="connsiteY66" fmla="*/ 3403600 h 3540760"/>
                  <a:gd name="connsiteX67" fmla="*/ 939800 w 3256280"/>
                  <a:gd name="connsiteY67" fmla="*/ 3423920 h 3540760"/>
                  <a:gd name="connsiteX68" fmla="*/ 1031240 w 3256280"/>
                  <a:gd name="connsiteY68" fmla="*/ 3500120 h 3540760"/>
                  <a:gd name="connsiteX69" fmla="*/ 1112520 w 3256280"/>
                  <a:gd name="connsiteY69" fmla="*/ 3535680 h 3540760"/>
                  <a:gd name="connsiteX70" fmla="*/ 1168400 w 3256280"/>
                  <a:gd name="connsiteY70" fmla="*/ 3540760 h 3540760"/>
                  <a:gd name="connsiteX71" fmla="*/ 1295400 w 3256280"/>
                  <a:gd name="connsiteY71" fmla="*/ 3479800 h 3540760"/>
                  <a:gd name="connsiteX72" fmla="*/ 1346200 w 3256280"/>
                  <a:gd name="connsiteY72" fmla="*/ 3474720 h 3540760"/>
                  <a:gd name="connsiteX73" fmla="*/ 1397000 w 3256280"/>
                  <a:gd name="connsiteY73" fmla="*/ 3505200 h 3540760"/>
                  <a:gd name="connsiteX74" fmla="*/ 1417320 w 3256280"/>
                  <a:gd name="connsiteY74" fmla="*/ 3489960 h 3540760"/>
                  <a:gd name="connsiteX75" fmla="*/ 1468120 w 3256280"/>
                  <a:gd name="connsiteY75" fmla="*/ 3459480 h 3540760"/>
                  <a:gd name="connsiteX76" fmla="*/ 1544320 w 3256280"/>
                  <a:gd name="connsiteY76" fmla="*/ 3449320 h 3540760"/>
                  <a:gd name="connsiteX77" fmla="*/ 1579880 w 3256280"/>
                  <a:gd name="connsiteY77" fmla="*/ 3388360 h 3540760"/>
                  <a:gd name="connsiteX78" fmla="*/ 1605280 w 3256280"/>
                  <a:gd name="connsiteY78" fmla="*/ 3307080 h 3540760"/>
                  <a:gd name="connsiteX79" fmla="*/ 1640840 w 3256280"/>
                  <a:gd name="connsiteY79" fmla="*/ 3261360 h 3540760"/>
                  <a:gd name="connsiteX80" fmla="*/ 1661160 w 3256280"/>
                  <a:gd name="connsiteY80" fmla="*/ 3235960 h 3540760"/>
                  <a:gd name="connsiteX81" fmla="*/ 1661160 w 3256280"/>
                  <a:gd name="connsiteY81" fmla="*/ 3180080 h 3540760"/>
                  <a:gd name="connsiteX82" fmla="*/ 1630680 w 3256280"/>
                  <a:gd name="connsiteY82" fmla="*/ 3134360 h 3540760"/>
                  <a:gd name="connsiteX83" fmla="*/ 1630680 w 3256280"/>
                  <a:gd name="connsiteY83" fmla="*/ 3093720 h 3540760"/>
                  <a:gd name="connsiteX84" fmla="*/ 1691640 w 3256280"/>
                  <a:gd name="connsiteY84" fmla="*/ 3027680 h 3540760"/>
                  <a:gd name="connsiteX85" fmla="*/ 1722120 w 3256280"/>
                  <a:gd name="connsiteY85" fmla="*/ 3002280 h 3540760"/>
                  <a:gd name="connsiteX86" fmla="*/ 1772920 w 3256280"/>
                  <a:gd name="connsiteY86" fmla="*/ 3022600 h 3540760"/>
                  <a:gd name="connsiteX87" fmla="*/ 1818640 w 3256280"/>
                  <a:gd name="connsiteY87" fmla="*/ 3042920 h 3540760"/>
                  <a:gd name="connsiteX88" fmla="*/ 1823720 w 3256280"/>
                  <a:gd name="connsiteY88" fmla="*/ 3017520 h 3540760"/>
                  <a:gd name="connsiteX89" fmla="*/ 1783080 w 3256280"/>
                  <a:gd name="connsiteY89" fmla="*/ 2981960 h 3540760"/>
                  <a:gd name="connsiteX90" fmla="*/ 1767840 w 3256280"/>
                  <a:gd name="connsiteY90" fmla="*/ 2931160 h 3540760"/>
                  <a:gd name="connsiteX91" fmla="*/ 1767840 w 3256280"/>
                  <a:gd name="connsiteY91" fmla="*/ 2880360 h 3540760"/>
                  <a:gd name="connsiteX92" fmla="*/ 1717040 w 3256280"/>
                  <a:gd name="connsiteY92" fmla="*/ 2880360 h 3540760"/>
                  <a:gd name="connsiteX93" fmla="*/ 1651000 w 3256280"/>
                  <a:gd name="connsiteY93" fmla="*/ 2926080 h 3540760"/>
                  <a:gd name="connsiteX94" fmla="*/ 1610360 w 3256280"/>
                  <a:gd name="connsiteY94" fmla="*/ 2921000 h 3540760"/>
                  <a:gd name="connsiteX95" fmla="*/ 1536700 w 3256280"/>
                  <a:gd name="connsiteY95" fmla="*/ 2873375 h 3540760"/>
                  <a:gd name="connsiteX96" fmla="*/ 1476375 w 3256280"/>
                  <a:gd name="connsiteY96" fmla="*/ 2828290 h 3540760"/>
                  <a:gd name="connsiteX97" fmla="*/ 1391920 w 3256280"/>
                  <a:gd name="connsiteY97" fmla="*/ 2870200 h 3540760"/>
                  <a:gd name="connsiteX98" fmla="*/ 1325880 w 3256280"/>
                  <a:gd name="connsiteY98" fmla="*/ 2854960 h 3540760"/>
                  <a:gd name="connsiteX99" fmla="*/ 1300480 w 3256280"/>
                  <a:gd name="connsiteY99" fmla="*/ 2819400 h 3540760"/>
                  <a:gd name="connsiteX100" fmla="*/ 1300480 w 3256280"/>
                  <a:gd name="connsiteY100" fmla="*/ 2753360 h 3540760"/>
                  <a:gd name="connsiteX101" fmla="*/ 1325880 w 3256280"/>
                  <a:gd name="connsiteY101" fmla="*/ 2661920 h 3540760"/>
                  <a:gd name="connsiteX102" fmla="*/ 1336040 w 3256280"/>
                  <a:gd name="connsiteY102" fmla="*/ 2616200 h 3540760"/>
                  <a:gd name="connsiteX103" fmla="*/ 1402080 w 3256280"/>
                  <a:gd name="connsiteY103" fmla="*/ 2590800 h 3540760"/>
                  <a:gd name="connsiteX104" fmla="*/ 1412240 w 3256280"/>
                  <a:gd name="connsiteY104" fmla="*/ 2555240 h 3540760"/>
                  <a:gd name="connsiteX105" fmla="*/ 1361440 w 3256280"/>
                  <a:gd name="connsiteY105" fmla="*/ 2494280 h 3540760"/>
                  <a:gd name="connsiteX106" fmla="*/ 1371600 w 3256280"/>
                  <a:gd name="connsiteY106" fmla="*/ 2458720 h 3540760"/>
                  <a:gd name="connsiteX107" fmla="*/ 1391920 w 3256280"/>
                  <a:gd name="connsiteY107" fmla="*/ 2407920 h 3540760"/>
                  <a:gd name="connsiteX108" fmla="*/ 1386840 w 3256280"/>
                  <a:gd name="connsiteY108" fmla="*/ 2260600 h 3540760"/>
                  <a:gd name="connsiteX109" fmla="*/ 1376680 w 3256280"/>
                  <a:gd name="connsiteY109" fmla="*/ 2174240 h 3540760"/>
                  <a:gd name="connsiteX110" fmla="*/ 1371600 w 3256280"/>
                  <a:gd name="connsiteY110" fmla="*/ 2143760 h 3540760"/>
                  <a:gd name="connsiteX111" fmla="*/ 1432560 w 3256280"/>
                  <a:gd name="connsiteY111" fmla="*/ 2133600 h 3540760"/>
                  <a:gd name="connsiteX112" fmla="*/ 1442720 w 3256280"/>
                  <a:gd name="connsiteY112" fmla="*/ 2087880 h 3540760"/>
                  <a:gd name="connsiteX113" fmla="*/ 1386840 w 3256280"/>
                  <a:gd name="connsiteY113" fmla="*/ 2077720 h 3540760"/>
                  <a:gd name="connsiteX114" fmla="*/ 1371600 w 3256280"/>
                  <a:gd name="connsiteY114" fmla="*/ 2006600 h 3540760"/>
                  <a:gd name="connsiteX115" fmla="*/ 1275080 w 3256280"/>
                  <a:gd name="connsiteY115" fmla="*/ 1981200 h 3540760"/>
                  <a:gd name="connsiteX116" fmla="*/ 1209040 w 3256280"/>
                  <a:gd name="connsiteY116" fmla="*/ 1945640 h 3540760"/>
                  <a:gd name="connsiteX117" fmla="*/ 1207135 w 3256280"/>
                  <a:gd name="connsiteY117" fmla="*/ 1908175 h 3540760"/>
                  <a:gd name="connsiteX118" fmla="*/ 1210945 w 3256280"/>
                  <a:gd name="connsiteY118" fmla="*/ 1845945 h 3540760"/>
                  <a:gd name="connsiteX119" fmla="*/ 1234440 w 3256280"/>
                  <a:gd name="connsiteY119" fmla="*/ 1823720 h 3540760"/>
                  <a:gd name="connsiteX120" fmla="*/ 1325880 w 3256280"/>
                  <a:gd name="connsiteY120" fmla="*/ 1793240 h 3540760"/>
                  <a:gd name="connsiteX121" fmla="*/ 1386840 w 3256280"/>
                  <a:gd name="connsiteY121" fmla="*/ 1772920 h 3540760"/>
                  <a:gd name="connsiteX122" fmla="*/ 1397000 w 3256280"/>
                  <a:gd name="connsiteY122" fmla="*/ 1727200 h 3540760"/>
                  <a:gd name="connsiteX123" fmla="*/ 1381760 w 3256280"/>
                  <a:gd name="connsiteY123" fmla="*/ 1661160 h 3540760"/>
                  <a:gd name="connsiteX124" fmla="*/ 1391920 w 3256280"/>
                  <a:gd name="connsiteY124" fmla="*/ 1620520 h 3540760"/>
                  <a:gd name="connsiteX125" fmla="*/ 1432560 w 3256280"/>
                  <a:gd name="connsiteY125" fmla="*/ 1595120 h 3540760"/>
                  <a:gd name="connsiteX126" fmla="*/ 1534160 w 3256280"/>
                  <a:gd name="connsiteY126" fmla="*/ 1574800 h 3540760"/>
                  <a:gd name="connsiteX127" fmla="*/ 1569720 w 3256280"/>
                  <a:gd name="connsiteY127" fmla="*/ 1549400 h 3540760"/>
                  <a:gd name="connsiteX128" fmla="*/ 1584960 w 3256280"/>
                  <a:gd name="connsiteY128" fmla="*/ 1478280 h 3540760"/>
                  <a:gd name="connsiteX129" fmla="*/ 1610360 w 3256280"/>
                  <a:gd name="connsiteY129" fmla="*/ 1447800 h 3540760"/>
                  <a:gd name="connsiteX130" fmla="*/ 1651000 w 3256280"/>
                  <a:gd name="connsiteY130" fmla="*/ 1437640 h 3540760"/>
                  <a:gd name="connsiteX131" fmla="*/ 1762760 w 3256280"/>
                  <a:gd name="connsiteY131" fmla="*/ 1493520 h 3540760"/>
                  <a:gd name="connsiteX132" fmla="*/ 1808480 w 3256280"/>
                  <a:gd name="connsiteY132" fmla="*/ 1513840 h 3540760"/>
                  <a:gd name="connsiteX133" fmla="*/ 1849120 w 3256280"/>
                  <a:gd name="connsiteY133" fmla="*/ 1513840 h 3540760"/>
                  <a:gd name="connsiteX134" fmla="*/ 1849120 w 3256280"/>
                  <a:gd name="connsiteY134" fmla="*/ 1483360 h 3540760"/>
                  <a:gd name="connsiteX135" fmla="*/ 1793240 w 3256280"/>
                  <a:gd name="connsiteY135" fmla="*/ 1427480 h 3540760"/>
                  <a:gd name="connsiteX136" fmla="*/ 1767840 w 3256280"/>
                  <a:gd name="connsiteY136" fmla="*/ 1381760 h 3540760"/>
                  <a:gd name="connsiteX137" fmla="*/ 1833880 w 3256280"/>
                  <a:gd name="connsiteY137" fmla="*/ 1249680 h 3540760"/>
                  <a:gd name="connsiteX138" fmla="*/ 1862455 w 3256280"/>
                  <a:gd name="connsiteY138" fmla="*/ 1211580 h 3540760"/>
                  <a:gd name="connsiteX139" fmla="*/ 1910080 w 3256280"/>
                  <a:gd name="connsiteY139" fmla="*/ 1198880 h 3540760"/>
                  <a:gd name="connsiteX140" fmla="*/ 1950720 w 3256280"/>
                  <a:gd name="connsiteY140" fmla="*/ 1209040 h 3540760"/>
                  <a:gd name="connsiteX141" fmla="*/ 1986280 w 3256280"/>
                  <a:gd name="connsiteY141" fmla="*/ 1158240 h 3540760"/>
                  <a:gd name="connsiteX142" fmla="*/ 2047240 w 3256280"/>
                  <a:gd name="connsiteY142" fmla="*/ 1163320 h 3540760"/>
                  <a:gd name="connsiteX143" fmla="*/ 2143760 w 3256280"/>
                  <a:gd name="connsiteY143" fmla="*/ 1203960 h 3540760"/>
                  <a:gd name="connsiteX144" fmla="*/ 2179320 w 3256280"/>
                  <a:gd name="connsiteY144" fmla="*/ 1219200 h 3540760"/>
                  <a:gd name="connsiteX145" fmla="*/ 2193290 w 3256280"/>
                  <a:gd name="connsiteY145" fmla="*/ 1146810 h 3540760"/>
                  <a:gd name="connsiteX146" fmla="*/ 2255520 w 3256280"/>
                  <a:gd name="connsiteY146" fmla="*/ 1071880 h 3540760"/>
                  <a:gd name="connsiteX147" fmla="*/ 2306320 w 3256280"/>
                  <a:gd name="connsiteY147" fmla="*/ 1041400 h 3540760"/>
                  <a:gd name="connsiteX148" fmla="*/ 2366645 w 3256280"/>
                  <a:gd name="connsiteY148" fmla="*/ 1071245 h 3540760"/>
                  <a:gd name="connsiteX149" fmla="*/ 2407920 w 3256280"/>
                  <a:gd name="connsiteY149" fmla="*/ 1122680 h 3540760"/>
                  <a:gd name="connsiteX150" fmla="*/ 2494280 w 3256280"/>
                  <a:gd name="connsiteY150" fmla="*/ 1158240 h 3540760"/>
                  <a:gd name="connsiteX151" fmla="*/ 2524760 w 3256280"/>
                  <a:gd name="connsiteY151" fmla="*/ 1183640 h 3540760"/>
                  <a:gd name="connsiteX152" fmla="*/ 2519680 w 3256280"/>
                  <a:gd name="connsiteY152" fmla="*/ 1244600 h 3540760"/>
                  <a:gd name="connsiteX153" fmla="*/ 2672080 w 3256280"/>
                  <a:gd name="connsiteY153" fmla="*/ 1229360 h 3540760"/>
                  <a:gd name="connsiteX154" fmla="*/ 2717800 w 3256280"/>
                  <a:gd name="connsiteY154" fmla="*/ 1214120 h 3540760"/>
                  <a:gd name="connsiteX155" fmla="*/ 2763520 w 3256280"/>
                  <a:gd name="connsiteY155" fmla="*/ 1173480 h 3540760"/>
                  <a:gd name="connsiteX156" fmla="*/ 2743200 w 3256280"/>
                  <a:gd name="connsiteY156" fmla="*/ 1132840 h 3540760"/>
                  <a:gd name="connsiteX157" fmla="*/ 2692400 w 3256280"/>
                  <a:gd name="connsiteY157" fmla="*/ 1071880 h 3540760"/>
                  <a:gd name="connsiteX158" fmla="*/ 2717800 w 3256280"/>
                  <a:gd name="connsiteY158" fmla="*/ 1005840 h 3540760"/>
                  <a:gd name="connsiteX159" fmla="*/ 2768600 w 3256280"/>
                  <a:gd name="connsiteY159" fmla="*/ 883920 h 3540760"/>
                  <a:gd name="connsiteX160" fmla="*/ 2794000 w 3256280"/>
                  <a:gd name="connsiteY160" fmla="*/ 833120 h 3540760"/>
                  <a:gd name="connsiteX161" fmla="*/ 2860040 w 3256280"/>
                  <a:gd name="connsiteY161" fmla="*/ 777240 h 3540760"/>
                  <a:gd name="connsiteX162" fmla="*/ 2971800 w 3256280"/>
                  <a:gd name="connsiteY162" fmla="*/ 731520 h 3540760"/>
                  <a:gd name="connsiteX163" fmla="*/ 3053080 w 3256280"/>
                  <a:gd name="connsiteY163" fmla="*/ 665480 h 3540760"/>
                  <a:gd name="connsiteX164" fmla="*/ 3098800 w 3256280"/>
                  <a:gd name="connsiteY164" fmla="*/ 640080 h 3540760"/>
                  <a:gd name="connsiteX165" fmla="*/ 3129280 w 3256280"/>
                  <a:gd name="connsiteY165" fmla="*/ 584200 h 3540760"/>
                  <a:gd name="connsiteX166" fmla="*/ 3159760 w 3256280"/>
                  <a:gd name="connsiteY166" fmla="*/ 563880 h 3540760"/>
                  <a:gd name="connsiteX167" fmla="*/ 3215640 w 3256280"/>
                  <a:gd name="connsiteY167" fmla="*/ 563880 h 3540760"/>
                  <a:gd name="connsiteX168" fmla="*/ 3256280 w 3256280"/>
                  <a:gd name="connsiteY168" fmla="*/ 553720 h 3540760"/>
                  <a:gd name="connsiteX169" fmla="*/ 3230880 w 3256280"/>
                  <a:gd name="connsiteY169" fmla="*/ 518160 h 3540760"/>
                  <a:gd name="connsiteX170" fmla="*/ 3124200 w 3256280"/>
                  <a:gd name="connsiteY170" fmla="*/ 538480 h 3540760"/>
                  <a:gd name="connsiteX171" fmla="*/ 3042920 w 3256280"/>
                  <a:gd name="connsiteY171" fmla="*/ 502920 h 3540760"/>
                  <a:gd name="connsiteX172" fmla="*/ 2971800 w 3256280"/>
                  <a:gd name="connsiteY172" fmla="*/ 482600 h 3540760"/>
                  <a:gd name="connsiteX173" fmla="*/ 2915920 w 3256280"/>
                  <a:gd name="connsiteY173" fmla="*/ 441960 h 3540760"/>
                  <a:gd name="connsiteX174" fmla="*/ 2870200 w 3256280"/>
                  <a:gd name="connsiteY174" fmla="*/ 436880 h 3540760"/>
                  <a:gd name="connsiteX175" fmla="*/ 2799080 w 3256280"/>
                  <a:gd name="connsiteY175" fmla="*/ 467360 h 3540760"/>
                  <a:gd name="connsiteX176" fmla="*/ 2727960 w 3256280"/>
                  <a:gd name="connsiteY176" fmla="*/ 472440 h 3540760"/>
                  <a:gd name="connsiteX177" fmla="*/ 2677160 w 3256280"/>
                  <a:gd name="connsiteY177" fmla="*/ 411480 h 3540760"/>
                  <a:gd name="connsiteX178" fmla="*/ 2661920 w 3256280"/>
                  <a:gd name="connsiteY178" fmla="*/ 330200 h 3540760"/>
                  <a:gd name="connsiteX179" fmla="*/ 2651760 w 3256280"/>
                  <a:gd name="connsiteY179" fmla="*/ 314960 h 3540760"/>
                  <a:gd name="connsiteX180" fmla="*/ 2606040 w 3256280"/>
                  <a:gd name="connsiteY180" fmla="*/ 314960 h 3540760"/>
                  <a:gd name="connsiteX181" fmla="*/ 2529840 w 3256280"/>
                  <a:gd name="connsiteY181" fmla="*/ 345440 h 3540760"/>
                  <a:gd name="connsiteX182" fmla="*/ 2463800 w 3256280"/>
                  <a:gd name="connsiteY182" fmla="*/ 365760 h 3540760"/>
                  <a:gd name="connsiteX183" fmla="*/ 2423160 w 3256280"/>
                  <a:gd name="connsiteY183" fmla="*/ 360680 h 3540760"/>
                  <a:gd name="connsiteX184" fmla="*/ 2357120 w 3256280"/>
                  <a:gd name="connsiteY184" fmla="*/ 289560 h 3540760"/>
                  <a:gd name="connsiteX185" fmla="*/ 2357120 w 3256280"/>
                  <a:gd name="connsiteY185" fmla="*/ 238760 h 3540760"/>
                  <a:gd name="connsiteX186" fmla="*/ 2367280 w 3256280"/>
                  <a:gd name="connsiteY186" fmla="*/ 208280 h 3540760"/>
                  <a:gd name="connsiteX187" fmla="*/ 2418080 w 3256280"/>
                  <a:gd name="connsiteY187" fmla="*/ 167640 h 3540760"/>
                  <a:gd name="connsiteX188" fmla="*/ 2458720 w 3256280"/>
                  <a:gd name="connsiteY188" fmla="*/ 147320 h 3540760"/>
                  <a:gd name="connsiteX189" fmla="*/ 2479040 w 3256280"/>
                  <a:gd name="connsiteY189" fmla="*/ 106680 h 3540760"/>
                  <a:gd name="connsiteX190" fmla="*/ 2433320 w 3256280"/>
                  <a:gd name="connsiteY190" fmla="*/ 86360 h 3540760"/>
                  <a:gd name="connsiteX191" fmla="*/ 2346960 w 3256280"/>
                  <a:gd name="connsiteY191" fmla="*/ 106680 h 3540760"/>
                  <a:gd name="connsiteX192" fmla="*/ 2291080 w 3256280"/>
                  <a:gd name="connsiteY192" fmla="*/ 86360 h 3540760"/>
                  <a:gd name="connsiteX193" fmla="*/ 2230120 w 3256280"/>
                  <a:gd name="connsiteY193" fmla="*/ 35560 h 3540760"/>
                  <a:gd name="connsiteX194" fmla="*/ 2159000 w 3256280"/>
                  <a:gd name="connsiteY194" fmla="*/ 76200 h 3540760"/>
                  <a:gd name="connsiteX195" fmla="*/ 2103120 w 3256280"/>
                  <a:gd name="connsiteY195" fmla="*/ 86360 h 3540760"/>
                  <a:gd name="connsiteX196" fmla="*/ 2042160 w 3256280"/>
                  <a:gd name="connsiteY196" fmla="*/ 81280 h 3540760"/>
                  <a:gd name="connsiteX197" fmla="*/ 1986280 w 3256280"/>
                  <a:gd name="connsiteY197" fmla="*/ 111760 h 3540760"/>
                  <a:gd name="connsiteX198" fmla="*/ 1925320 w 3256280"/>
                  <a:gd name="connsiteY198" fmla="*/ 157480 h 3540760"/>
                  <a:gd name="connsiteX199" fmla="*/ 1844040 w 3256280"/>
                  <a:gd name="connsiteY199" fmla="*/ 172720 h 3540760"/>
                  <a:gd name="connsiteX200" fmla="*/ 1803400 w 3256280"/>
                  <a:gd name="connsiteY200" fmla="*/ 142240 h 3540760"/>
                  <a:gd name="connsiteX201" fmla="*/ 1803400 w 3256280"/>
                  <a:gd name="connsiteY201" fmla="*/ 76200 h 3540760"/>
                  <a:gd name="connsiteX202" fmla="*/ 1778000 w 3256280"/>
                  <a:gd name="connsiteY202" fmla="*/ 35560 h 3540760"/>
                  <a:gd name="connsiteX203" fmla="*/ 1732280 w 3256280"/>
                  <a:gd name="connsiteY203" fmla="*/ 0 h 3540760"/>
                  <a:gd name="connsiteX204" fmla="*/ 1691640 w 3256280"/>
                  <a:gd name="connsiteY204" fmla="*/ 0 h 3540760"/>
                  <a:gd name="connsiteX205" fmla="*/ 1590040 w 3256280"/>
                  <a:gd name="connsiteY205" fmla="*/ 35560 h 3540760"/>
                  <a:gd name="connsiteX206" fmla="*/ 1569720 w 3256280"/>
                  <a:gd name="connsiteY206" fmla="*/ 66040 h 3540760"/>
                  <a:gd name="connsiteX207" fmla="*/ 1600200 w 3256280"/>
                  <a:gd name="connsiteY207" fmla="*/ 167640 h 3540760"/>
                  <a:gd name="connsiteX208" fmla="*/ 1579880 w 3256280"/>
                  <a:gd name="connsiteY208" fmla="*/ 238760 h 3540760"/>
                  <a:gd name="connsiteX209" fmla="*/ 1513840 w 3256280"/>
                  <a:gd name="connsiteY209" fmla="*/ 284480 h 3540760"/>
                  <a:gd name="connsiteX210" fmla="*/ 1437640 w 3256280"/>
                  <a:gd name="connsiteY210" fmla="*/ 289560 h 3540760"/>
                  <a:gd name="connsiteX211" fmla="*/ 1336040 w 3256280"/>
                  <a:gd name="connsiteY211" fmla="*/ 274320 h 3540760"/>
                  <a:gd name="connsiteX212" fmla="*/ 1295400 w 3256280"/>
                  <a:gd name="connsiteY212" fmla="*/ 243840 h 3540760"/>
                  <a:gd name="connsiteX213" fmla="*/ 1280160 w 3256280"/>
                  <a:gd name="connsiteY213" fmla="*/ 187960 h 3540760"/>
                  <a:gd name="connsiteX214" fmla="*/ 1259840 w 3256280"/>
                  <a:gd name="connsiteY214" fmla="*/ 157480 h 3540760"/>
                  <a:gd name="connsiteX215" fmla="*/ 1198880 w 3256280"/>
                  <a:gd name="connsiteY215" fmla="*/ 167640 h 3540760"/>
                  <a:gd name="connsiteX0" fmla="*/ 1198880 w 3256280"/>
                  <a:gd name="connsiteY0" fmla="*/ 167640 h 3540760"/>
                  <a:gd name="connsiteX1" fmla="*/ 1066800 w 3256280"/>
                  <a:gd name="connsiteY1" fmla="*/ 203200 h 3540760"/>
                  <a:gd name="connsiteX2" fmla="*/ 965200 w 3256280"/>
                  <a:gd name="connsiteY2" fmla="*/ 223520 h 3540760"/>
                  <a:gd name="connsiteX3" fmla="*/ 838200 w 3256280"/>
                  <a:gd name="connsiteY3" fmla="*/ 248920 h 3540760"/>
                  <a:gd name="connsiteX4" fmla="*/ 807720 w 3256280"/>
                  <a:gd name="connsiteY4" fmla="*/ 254000 h 3540760"/>
                  <a:gd name="connsiteX5" fmla="*/ 772160 w 3256280"/>
                  <a:gd name="connsiteY5" fmla="*/ 314960 h 3540760"/>
                  <a:gd name="connsiteX6" fmla="*/ 721360 w 3256280"/>
                  <a:gd name="connsiteY6" fmla="*/ 406400 h 3540760"/>
                  <a:gd name="connsiteX7" fmla="*/ 680720 w 3256280"/>
                  <a:gd name="connsiteY7" fmla="*/ 518160 h 3540760"/>
                  <a:gd name="connsiteX8" fmla="*/ 655320 w 3256280"/>
                  <a:gd name="connsiteY8" fmla="*/ 558800 h 3540760"/>
                  <a:gd name="connsiteX9" fmla="*/ 629920 w 3256280"/>
                  <a:gd name="connsiteY9" fmla="*/ 604520 h 3540760"/>
                  <a:gd name="connsiteX10" fmla="*/ 589280 w 3256280"/>
                  <a:gd name="connsiteY10" fmla="*/ 635000 h 3540760"/>
                  <a:gd name="connsiteX11" fmla="*/ 558800 w 3256280"/>
                  <a:gd name="connsiteY11" fmla="*/ 635000 h 3540760"/>
                  <a:gd name="connsiteX12" fmla="*/ 502920 w 3256280"/>
                  <a:gd name="connsiteY12" fmla="*/ 645160 h 3540760"/>
                  <a:gd name="connsiteX13" fmla="*/ 477520 w 3256280"/>
                  <a:gd name="connsiteY13" fmla="*/ 701040 h 3540760"/>
                  <a:gd name="connsiteX14" fmla="*/ 436880 w 3256280"/>
                  <a:gd name="connsiteY14" fmla="*/ 721360 h 3540760"/>
                  <a:gd name="connsiteX15" fmla="*/ 375920 w 3256280"/>
                  <a:gd name="connsiteY15" fmla="*/ 756920 h 3540760"/>
                  <a:gd name="connsiteX16" fmla="*/ 365760 w 3256280"/>
                  <a:gd name="connsiteY16" fmla="*/ 797560 h 3540760"/>
                  <a:gd name="connsiteX17" fmla="*/ 360680 w 3256280"/>
                  <a:gd name="connsiteY17" fmla="*/ 873760 h 3540760"/>
                  <a:gd name="connsiteX18" fmla="*/ 330200 w 3256280"/>
                  <a:gd name="connsiteY18" fmla="*/ 904240 h 3540760"/>
                  <a:gd name="connsiteX19" fmla="*/ 269240 w 3256280"/>
                  <a:gd name="connsiteY19" fmla="*/ 919480 h 3540760"/>
                  <a:gd name="connsiteX20" fmla="*/ 187960 w 3256280"/>
                  <a:gd name="connsiteY20" fmla="*/ 955040 h 3540760"/>
                  <a:gd name="connsiteX21" fmla="*/ 127000 w 3256280"/>
                  <a:gd name="connsiteY21" fmla="*/ 965200 h 3540760"/>
                  <a:gd name="connsiteX22" fmla="*/ 96520 w 3256280"/>
                  <a:gd name="connsiteY22" fmla="*/ 970280 h 3540760"/>
                  <a:gd name="connsiteX23" fmla="*/ 86360 w 3256280"/>
                  <a:gd name="connsiteY23" fmla="*/ 1016000 h 3540760"/>
                  <a:gd name="connsiteX24" fmla="*/ 182880 w 3256280"/>
                  <a:gd name="connsiteY24" fmla="*/ 1137920 h 3540760"/>
                  <a:gd name="connsiteX25" fmla="*/ 233680 w 3256280"/>
                  <a:gd name="connsiteY25" fmla="*/ 1244600 h 3540760"/>
                  <a:gd name="connsiteX26" fmla="*/ 243840 w 3256280"/>
                  <a:gd name="connsiteY26" fmla="*/ 1315720 h 3540760"/>
                  <a:gd name="connsiteX27" fmla="*/ 187960 w 3256280"/>
                  <a:gd name="connsiteY27" fmla="*/ 1457960 h 3540760"/>
                  <a:gd name="connsiteX28" fmla="*/ 157480 w 3256280"/>
                  <a:gd name="connsiteY28" fmla="*/ 1529080 h 3540760"/>
                  <a:gd name="connsiteX29" fmla="*/ 91440 w 3256280"/>
                  <a:gd name="connsiteY29" fmla="*/ 1574800 h 3540760"/>
                  <a:gd name="connsiteX30" fmla="*/ 81280 w 3256280"/>
                  <a:gd name="connsiteY30" fmla="*/ 1625600 h 3540760"/>
                  <a:gd name="connsiteX31" fmla="*/ 71120 w 3256280"/>
                  <a:gd name="connsiteY31" fmla="*/ 1676400 h 3540760"/>
                  <a:gd name="connsiteX32" fmla="*/ 5080 w 3256280"/>
                  <a:gd name="connsiteY32" fmla="*/ 1732280 h 3540760"/>
                  <a:gd name="connsiteX33" fmla="*/ 0 w 3256280"/>
                  <a:gd name="connsiteY33" fmla="*/ 1767840 h 3540760"/>
                  <a:gd name="connsiteX34" fmla="*/ 66040 w 3256280"/>
                  <a:gd name="connsiteY34" fmla="*/ 1788160 h 3540760"/>
                  <a:gd name="connsiteX35" fmla="*/ 91440 w 3256280"/>
                  <a:gd name="connsiteY35" fmla="*/ 1823720 h 3540760"/>
                  <a:gd name="connsiteX36" fmla="*/ 96520 w 3256280"/>
                  <a:gd name="connsiteY36" fmla="*/ 1874520 h 3540760"/>
                  <a:gd name="connsiteX37" fmla="*/ 187960 w 3256280"/>
                  <a:gd name="connsiteY37" fmla="*/ 1899920 h 3540760"/>
                  <a:gd name="connsiteX38" fmla="*/ 213360 w 3256280"/>
                  <a:gd name="connsiteY38" fmla="*/ 1960880 h 3540760"/>
                  <a:gd name="connsiteX39" fmla="*/ 274320 w 3256280"/>
                  <a:gd name="connsiteY39" fmla="*/ 1986280 h 3540760"/>
                  <a:gd name="connsiteX40" fmla="*/ 289560 w 3256280"/>
                  <a:gd name="connsiteY40" fmla="*/ 2047240 h 3540760"/>
                  <a:gd name="connsiteX41" fmla="*/ 259080 w 3256280"/>
                  <a:gd name="connsiteY41" fmla="*/ 2108200 h 3540760"/>
                  <a:gd name="connsiteX42" fmla="*/ 279400 w 3256280"/>
                  <a:gd name="connsiteY42" fmla="*/ 2153920 h 3540760"/>
                  <a:gd name="connsiteX43" fmla="*/ 330200 w 3256280"/>
                  <a:gd name="connsiteY43" fmla="*/ 2189480 h 3540760"/>
                  <a:gd name="connsiteX44" fmla="*/ 325120 w 3256280"/>
                  <a:gd name="connsiteY44" fmla="*/ 2270760 h 3540760"/>
                  <a:gd name="connsiteX45" fmla="*/ 386080 w 3256280"/>
                  <a:gd name="connsiteY45" fmla="*/ 2301240 h 3540760"/>
                  <a:gd name="connsiteX46" fmla="*/ 401320 w 3256280"/>
                  <a:gd name="connsiteY46" fmla="*/ 2209800 h 3540760"/>
                  <a:gd name="connsiteX47" fmla="*/ 477520 w 3256280"/>
                  <a:gd name="connsiteY47" fmla="*/ 2209800 h 3540760"/>
                  <a:gd name="connsiteX48" fmla="*/ 522605 w 3256280"/>
                  <a:gd name="connsiteY48" fmla="*/ 2223770 h 3540760"/>
                  <a:gd name="connsiteX49" fmla="*/ 538480 w 3256280"/>
                  <a:gd name="connsiteY49" fmla="*/ 2275840 h 3540760"/>
                  <a:gd name="connsiteX50" fmla="*/ 579120 w 3256280"/>
                  <a:gd name="connsiteY50" fmla="*/ 2306320 h 3540760"/>
                  <a:gd name="connsiteX51" fmla="*/ 574040 w 3256280"/>
                  <a:gd name="connsiteY51" fmla="*/ 2341880 h 3540760"/>
                  <a:gd name="connsiteX52" fmla="*/ 533400 w 3256280"/>
                  <a:gd name="connsiteY52" fmla="*/ 2377440 h 3540760"/>
                  <a:gd name="connsiteX53" fmla="*/ 614680 w 3256280"/>
                  <a:gd name="connsiteY53" fmla="*/ 2377440 h 3540760"/>
                  <a:gd name="connsiteX54" fmla="*/ 645160 w 3256280"/>
                  <a:gd name="connsiteY54" fmla="*/ 2402840 h 3540760"/>
                  <a:gd name="connsiteX55" fmla="*/ 640080 w 3256280"/>
                  <a:gd name="connsiteY55" fmla="*/ 2468880 h 3540760"/>
                  <a:gd name="connsiteX56" fmla="*/ 594360 w 3256280"/>
                  <a:gd name="connsiteY56" fmla="*/ 2595880 h 3540760"/>
                  <a:gd name="connsiteX57" fmla="*/ 579120 w 3256280"/>
                  <a:gd name="connsiteY57" fmla="*/ 2661920 h 3540760"/>
                  <a:gd name="connsiteX58" fmla="*/ 579120 w 3256280"/>
                  <a:gd name="connsiteY58" fmla="*/ 2722880 h 3540760"/>
                  <a:gd name="connsiteX59" fmla="*/ 584200 w 3256280"/>
                  <a:gd name="connsiteY59" fmla="*/ 2778760 h 3540760"/>
                  <a:gd name="connsiteX60" fmla="*/ 568960 w 3256280"/>
                  <a:gd name="connsiteY60" fmla="*/ 2824480 h 3540760"/>
                  <a:gd name="connsiteX61" fmla="*/ 584200 w 3256280"/>
                  <a:gd name="connsiteY61" fmla="*/ 2880360 h 3540760"/>
                  <a:gd name="connsiteX62" fmla="*/ 736600 w 3256280"/>
                  <a:gd name="connsiteY62" fmla="*/ 3017520 h 3540760"/>
                  <a:gd name="connsiteX63" fmla="*/ 773430 w 3256280"/>
                  <a:gd name="connsiteY63" fmla="*/ 3058795 h 3540760"/>
                  <a:gd name="connsiteX64" fmla="*/ 770890 w 3256280"/>
                  <a:gd name="connsiteY64" fmla="*/ 3174365 h 3540760"/>
                  <a:gd name="connsiteX65" fmla="*/ 812800 w 3256280"/>
                  <a:gd name="connsiteY65" fmla="*/ 3291840 h 3540760"/>
                  <a:gd name="connsiteX66" fmla="*/ 878840 w 3256280"/>
                  <a:gd name="connsiteY66" fmla="*/ 3403600 h 3540760"/>
                  <a:gd name="connsiteX67" fmla="*/ 939800 w 3256280"/>
                  <a:gd name="connsiteY67" fmla="*/ 3423920 h 3540760"/>
                  <a:gd name="connsiteX68" fmla="*/ 1031240 w 3256280"/>
                  <a:gd name="connsiteY68" fmla="*/ 3500120 h 3540760"/>
                  <a:gd name="connsiteX69" fmla="*/ 1112520 w 3256280"/>
                  <a:gd name="connsiteY69" fmla="*/ 3535680 h 3540760"/>
                  <a:gd name="connsiteX70" fmla="*/ 1168400 w 3256280"/>
                  <a:gd name="connsiteY70" fmla="*/ 3540760 h 3540760"/>
                  <a:gd name="connsiteX71" fmla="*/ 1295400 w 3256280"/>
                  <a:gd name="connsiteY71" fmla="*/ 3479800 h 3540760"/>
                  <a:gd name="connsiteX72" fmla="*/ 1346200 w 3256280"/>
                  <a:gd name="connsiteY72" fmla="*/ 3474720 h 3540760"/>
                  <a:gd name="connsiteX73" fmla="*/ 1397000 w 3256280"/>
                  <a:gd name="connsiteY73" fmla="*/ 3505200 h 3540760"/>
                  <a:gd name="connsiteX74" fmla="*/ 1417320 w 3256280"/>
                  <a:gd name="connsiteY74" fmla="*/ 3489960 h 3540760"/>
                  <a:gd name="connsiteX75" fmla="*/ 1468120 w 3256280"/>
                  <a:gd name="connsiteY75" fmla="*/ 3459480 h 3540760"/>
                  <a:gd name="connsiteX76" fmla="*/ 1544320 w 3256280"/>
                  <a:gd name="connsiteY76" fmla="*/ 3449320 h 3540760"/>
                  <a:gd name="connsiteX77" fmla="*/ 1579880 w 3256280"/>
                  <a:gd name="connsiteY77" fmla="*/ 3388360 h 3540760"/>
                  <a:gd name="connsiteX78" fmla="*/ 1605280 w 3256280"/>
                  <a:gd name="connsiteY78" fmla="*/ 3307080 h 3540760"/>
                  <a:gd name="connsiteX79" fmla="*/ 1640840 w 3256280"/>
                  <a:gd name="connsiteY79" fmla="*/ 3261360 h 3540760"/>
                  <a:gd name="connsiteX80" fmla="*/ 1661160 w 3256280"/>
                  <a:gd name="connsiteY80" fmla="*/ 3235960 h 3540760"/>
                  <a:gd name="connsiteX81" fmla="*/ 1661160 w 3256280"/>
                  <a:gd name="connsiteY81" fmla="*/ 3180080 h 3540760"/>
                  <a:gd name="connsiteX82" fmla="*/ 1630680 w 3256280"/>
                  <a:gd name="connsiteY82" fmla="*/ 3134360 h 3540760"/>
                  <a:gd name="connsiteX83" fmla="*/ 1630680 w 3256280"/>
                  <a:gd name="connsiteY83" fmla="*/ 3093720 h 3540760"/>
                  <a:gd name="connsiteX84" fmla="*/ 1691640 w 3256280"/>
                  <a:gd name="connsiteY84" fmla="*/ 3027680 h 3540760"/>
                  <a:gd name="connsiteX85" fmla="*/ 1722120 w 3256280"/>
                  <a:gd name="connsiteY85" fmla="*/ 3002280 h 3540760"/>
                  <a:gd name="connsiteX86" fmla="*/ 1772920 w 3256280"/>
                  <a:gd name="connsiteY86" fmla="*/ 3022600 h 3540760"/>
                  <a:gd name="connsiteX87" fmla="*/ 1818640 w 3256280"/>
                  <a:gd name="connsiteY87" fmla="*/ 3042920 h 3540760"/>
                  <a:gd name="connsiteX88" fmla="*/ 1823720 w 3256280"/>
                  <a:gd name="connsiteY88" fmla="*/ 3017520 h 3540760"/>
                  <a:gd name="connsiteX89" fmla="*/ 1783080 w 3256280"/>
                  <a:gd name="connsiteY89" fmla="*/ 2981960 h 3540760"/>
                  <a:gd name="connsiteX90" fmla="*/ 1767840 w 3256280"/>
                  <a:gd name="connsiteY90" fmla="*/ 2931160 h 3540760"/>
                  <a:gd name="connsiteX91" fmla="*/ 1767840 w 3256280"/>
                  <a:gd name="connsiteY91" fmla="*/ 2880360 h 3540760"/>
                  <a:gd name="connsiteX92" fmla="*/ 1717040 w 3256280"/>
                  <a:gd name="connsiteY92" fmla="*/ 2880360 h 3540760"/>
                  <a:gd name="connsiteX93" fmla="*/ 1651000 w 3256280"/>
                  <a:gd name="connsiteY93" fmla="*/ 2926080 h 3540760"/>
                  <a:gd name="connsiteX94" fmla="*/ 1610360 w 3256280"/>
                  <a:gd name="connsiteY94" fmla="*/ 2921000 h 3540760"/>
                  <a:gd name="connsiteX95" fmla="*/ 1536700 w 3256280"/>
                  <a:gd name="connsiteY95" fmla="*/ 2873375 h 3540760"/>
                  <a:gd name="connsiteX96" fmla="*/ 1476375 w 3256280"/>
                  <a:gd name="connsiteY96" fmla="*/ 2828290 h 3540760"/>
                  <a:gd name="connsiteX97" fmla="*/ 1391920 w 3256280"/>
                  <a:gd name="connsiteY97" fmla="*/ 2870200 h 3540760"/>
                  <a:gd name="connsiteX98" fmla="*/ 1325880 w 3256280"/>
                  <a:gd name="connsiteY98" fmla="*/ 2854960 h 3540760"/>
                  <a:gd name="connsiteX99" fmla="*/ 1300480 w 3256280"/>
                  <a:gd name="connsiteY99" fmla="*/ 2819400 h 3540760"/>
                  <a:gd name="connsiteX100" fmla="*/ 1300480 w 3256280"/>
                  <a:gd name="connsiteY100" fmla="*/ 2753360 h 3540760"/>
                  <a:gd name="connsiteX101" fmla="*/ 1325880 w 3256280"/>
                  <a:gd name="connsiteY101" fmla="*/ 2661920 h 3540760"/>
                  <a:gd name="connsiteX102" fmla="*/ 1336040 w 3256280"/>
                  <a:gd name="connsiteY102" fmla="*/ 2616200 h 3540760"/>
                  <a:gd name="connsiteX103" fmla="*/ 1402080 w 3256280"/>
                  <a:gd name="connsiteY103" fmla="*/ 2590800 h 3540760"/>
                  <a:gd name="connsiteX104" fmla="*/ 1412240 w 3256280"/>
                  <a:gd name="connsiteY104" fmla="*/ 2555240 h 3540760"/>
                  <a:gd name="connsiteX105" fmla="*/ 1361440 w 3256280"/>
                  <a:gd name="connsiteY105" fmla="*/ 2494280 h 3540760"/>
                  <a:gd name="connsiteX106" fmla="*/ 1371600 w 3256280"/>
                  <a:gd name="connsiteY106" fmla="*/ 2458720 h 3540760"/>
                  <a:gd name="connsiteX107" fmla="*/ 1391920 w 3256280"/>
                  <a:gd name="connsiteY107" fmla="*/ 2407920 h 3540760"/>
                  <a:gd name="connsiteX108" fmla="*/ 1386840 w 3256280"/>
                  <a:gd name="connsiteY108" fmla="*/ 2260600 h 3540760"/>
                  <a:gd name="connsiteX109" fmla="*/ 1376680 w 3256280"/>
                  <a:gd name="connsiteY109" fmla="*/ 2174240 h 3540760"/>
                  <a:gd name="connsiteX110" fmla="*/ 1371600 w 3256280"/>
                  <a:gd name="connsiteY110" fmla="*/ 2143760 h 3540760"/>
                  <a:gd name="connsiteX111" fmla="*/ 1432560 w 3256280"/>
                  <a:gd name="connsiteY111" fmla="*/ 2133600 h 3540760"/>
                  <a:gd name="connsiteX112" fmla="*/ 1442720 w 3256280"/>
                  <a:gd name="connsiteY112" fmla="*/ 2087880 h 3540760"/>
                  <a:gd name="connsiteX113" fmla="*/ 1386840 w 3256280"/>
                  <a:gd name="connsiteY113" fmla="*/ 2077720 h 3540760"/>
                  <a:gd name="connsiteX114" fmla="*/ 1371600 w 3256280"/>
                  <a:gd name="connsiteY114" fmla="*/ 2006600 h 3540760"/>
                  <a:gd name="connsiteX115" fmla="*/ 1275080 w 3256280"/>
                  <a:gd name="connsiteY115" fmla="*/ 1981200 h 3540760"/>
                  <a:gd name="connsiteX116" fmla="*/ 1209040 w 3256280"/>
                  <a:gd name="connsiteY116" fmla="*/ 1945640 h 3540760"/>
                  <a:gd name="connsiteX117" fmla="*/ 1207135 w 3256280"/>
                  <a:gd name="connsiteY117" fmla="*/ 1908175 h 3540760"/>
                  <a:gd name="connsiteX118" fmla="*/ 1210945 w 3256280"/>
                  <a:gd name="connsiteY118" fmla="*/ 1845945 h 3540760"/>
                  <a:gd name="connsiteX119" fmla="*/ 1234440 w 3256280"/>
                  <a:gd name="connsiteY119" fmla="*/ 1823720 h 3540760"/>
                  <a:gd name="connsiteX120" fmla="*/ 1325880 w 3256280"/>
                  <a:gd name="connsiteY120" fmla="*/ 1793240 h 3540760"/>
                  <a:gd name="connsiteX121" fmla="*/ 1386840 w 3256280"/>
                  <a:gd name="connsiteY121" fmla="*/ 1772920 h 3540760"/>
                  <a:gd name="connsiteX122" fmla="*/ 1397000 w 3256280"/>
                  <a:gd name="connsiteY122" fmla="*/ 1727200 h 3540760"/>
                  <a:gd name="connsiteX123" fmla="*/ 1381760 w 3256280"/>
                  <a:gd name="connsiteY123" fmla="*/ 1661160 h 3540760"/>
                  <a:gd name="connsiteX124" fmla="*/ 1391920 w 3256280"/>
                  <a:gd name="connsiteY124" fmla="*/ 1620520 h 3540760"/>
                  <a:gd name="connsiteX125" fmla="*/ 1432560 w 3256280"/>
                  <a:gd name="connsiteY125" fmla="*/ 1595120 h 3540760"/>
                  <a:gd name="connsiteX126" fmla="*/ 1534160 w 3256280"/>
                  <a:gd name="connsiteY126" fmla="*/ 1574800 h 3540760"/>
                  <a:gd name="connsiteX127" fmla="*/ 1569720 w 3256280"/>
                  <a:gd name="connsiteY127" fmla="*/ 1549400 h 3540760"/>
                  <a:gd name="connsiteX128" fmla="*/ 1584960 w 3256280"/>
                  <a:gd name="connsiteY128" fmla="*/ 1478280 h 3540760"/>
                  <a:gd name="connsiteX129" fmla="*/ 1610360 w 3256280"/>
                  <a:gd name="connsiteY129" fmla="*/ 1447800 h 3540760"/>
                  <a:gd name="connsiteX130" fmla="*/ 1651000 w 3256280"/>
                  <a:gd name="connsiteY130" fmla="*/ 1437640 h 3540760"/>
                  <a:gd name="connsiteX131" fmla="*/ 1762760 w 3256280"/>
                  <a:gd name="connsiteY131" fmla="*/ 1493520 h 3540760"/>
                  <a:gd name="connsiteX132" fmla="*/ 1808480 w 3256280"/>
                  <a:gd name="connsiteY132" fmla="*/ 1513840 h 3540760"/>
                  <a:gd name="connsiteX133" fmla="*/ 1849120 w 3256280"/>
                  <a:gd name="connsiteY133" fmla="*/ 1513840 h 3540760"/>
                  <a:gd name="connsiteX134" fmla="*/ 1849120 w 3256280"/>
                  <a:gd name="connsiteY134" fmla="*/ 1483360 h 3540760"/>
                  <a:gd name="connsiteX135" fmla="*/ 1793240 w 3256280"/>
                  <a:gd name="connsiteY135" fmla="*/ 1427480 h 3540760"/>
                  <a:gd name="connsiteX136" fmla="*/ 1767840 w 3256280"/>
                  <a:gd name="connsiteY136" fmla="*/ 1381760 h 3540760"/>
                  <a:gd name="connsiteX137" fmla="*/ 1833880 w 3256280"/>
                  <a:gd name="connsiteY137" fmla="*/ 1249680 h 3540760"/>
                  <a:gd name="connsiteX138" fmla="*/ 1862455 w 3256280"/>
                  <a:gd name="connsiteY138" fmla="*/ 1211580 h 3540760"/>
                  <a:gd name="connsiteX139" fmla="*/ 1910080 w 3256280"/>
                  <a:gd name="connsiteY139" fmla="*/ 1198880 h 3540760"/>
                  <a:gd name="connsiteX140" fmla="*/ 1950720 w 3256280"/>
                  <a:gd name="connsiteY140" fmla="*/ 1209040 h 3540760"/>
                  <a:gd name="connsiteX141" fmla="*/ 1986280 w 3256280"/>
                  <a:gd name="connsiteY141" fmla="*/ 1158240 h 3540760"/>
                  <a:gd name="connsiteX142" fmla="*/ 2047240 w 3256280"/>
                  <a:gd name="connsiteY142" fmla="*/ 1163320 h 3540760"/>
                  <a:gd name="connsiteX143" fmla="*/ 2143760 w 3256280"/>
                  <a:gd name="connsiteY143" fmla="*/ 1203960 h 3540760"/>
                  <a:gd name="connsiteX144" fmla="*/ 2179320 w 3256280"/>
                  <a:gd name="connsiteY144" fmla="*/ 1219200 h 3540760"/>
                  <a:gd name="connsiteX145" fmla="*/ 2193290 w 3256280"/>
                  <a:gd name="connsiteY145" fmla="*/ 1146810 h 3540760"/>
                  <a:gd name="connsiteX146" fmla="*/ 2255520 w 3256280"/>
                  <a:gd name="connsiteY146" fmla="*/ 1071880 h 3540760"/>
                  <a:gd name="connsiteX147" fmla="*/ 2306320 w 3256280"/>
                  <a:gd name="connsiteY147" fmla="*/ 1041400 h 3540760"/>
                  <a:gd name="connsiteX148" fmla="*/ 2366645 w 3256280"/>
                  <a:gd name="connsiteY148" fmla="*/ 1071245 h 3540760"/>
                  <a:gd name="connsiteX149" fmla="*/ 2407920 w 3256280"/>
                  <a:gd name="connsiteY149" fmla="*/ 1122680 h 3540760"/>
                  <a:gd name="connsiteX150" fmla="*/ 2494280 w 3256280"/>
                  <a:gd name="connsiteY150" fmla="*/ 1158240 h 3540760"/>
                  <a:gd name="connsiteX151" fmla="*/ 2524760 w 3256280"/>
                  <a:gd name="connsiteY151" fmla="*/ 1183640 h 3540760"/>
                  <a:gd name="connsiteX152" fmla="*/ 2519680 w 3256280"/>
                  <a:gd name="connsiteY152" fmla="*/ 1244600 h 3540760"/>
                  <a:gd name="connsiteX153" fmla="*/ 2672080 w 3256280"/>
                  <a:gd name="connsiteY153" fmla="*/ 1229360 h 3540760"/>
                  <a:gd name="connsiteX154" fmla="*/ 2717800 w 3256280"/>
                  <a:gd name="connsiteY154" fmla="*/ 1214120 h 3540760"/>
                  <a:gd name="connsiteX155" fmla="*/ 2763520 w 3256280"/>
                  <a:gd name="connsiteY155" fmla="*/ 1173480 h 3540760"/>
                  <a:gd name="connsiteX156" fmla="*/ 2743200 w 3256280"/>
                  <a:gd name="connsiteY156" fmla="*/ 1132840 h 3540760"/>
                  <a:gd name="connsiteX157" fmla="*/ 2692400 w 3256280"/>
                  <a:gd name="connsiteY157" fmla="*/ 1071880 h 3540760"/>
                  <a:gd name="connsiteX158" fmla="*/ 2717800 w 3256280"/>
                  <a:gd name="connsiteY158" fmla="*/ 1005840 h 3540760"/>
                  <a:gd name="connsiteX159" fmla="*/ 2768600 w 3256280"/>
                  <a:gd name="connsiteY159" fmla="*/ 883920 h 3540760"/>
                  <a:gd name="connsiteX160" fmla="*/ 2794000 w 3256280"/>
                  <a:gd name="connsiteY160" fmla="*/ 833120 h 3540760"/>
                  <a:gd name="connsiteX161" fmla="*/ 2860040 w 3256280"/>
                  <a:gd name="connsiteY161" fmla="*/ 777240 h 3540760"/>
                  <a:gd name="connsiteX162" fmla="*/ 2971800 w 3256280"/>
                  <a:gd name="connsiteY162" fmla="*/ 731520 h 3540760"/>
                  <a:gd name="connsiteX163" fmla="*/ 3053080 w 3256280"/>
                  <a:gd name="connsiteY163" fmla="*/ 665480 h 3540760"/>
                  <a:gd name="connsiteX164" fmla="*/ 3098800 w 3256280"/>
                  <a:gd name="connsiteY164" fmla="*/ 640080 h 3540760"/>
                  <a:gd name="connsiteX165" fmla="*/ 3129280 w 3256280"/>
                  <a:gd name="connsiteY165" fmla="*/ 584200 h 3540760"/>
                  <a:gd name="connsiteX166" fmla="*/ 3159760 w 3256280"/>
                  <a:gd name="connsiteY166" fmla="*/ 563880 h 3540760"/>
                  <a:gd name="connsiteX167" fmla="*/ 3215640 w 3256280"/>
                  <a:gd name="connsiteY167" fmla="*/ 563880 h 3540760"/>
                  <a:gd name="connsiteX168" fmla="*/ 3256280 w 3256280"/>
                  <a:gd name="connsiteY168" fmla="*/ 553720 h 3540760"/>
                  <a:gd name="connsiteX169" fmla="*/ 3230880 w 3256280"/>
                  <a:gd name="connsiteY169" fmla="*/ 518160 h 3540760"/>
                  <a:gd name="connsiteX170" fmla="*/ 3124200 w 3256280"/>
                  <a:gd name="connsiteY170" fmla="*/ 538480 h 3540760"/>
                  <a:gd name="connsiteX171" fmla="*/ 3042920 w 3256280"/>
                  <a:gd name="connsiteY171" fmla="*/ 502920 h 3540760"/>
                  <a:gd name="connsiteX172" fmla="*/ 2971800 w 3256280"/>
                  <a:gd name="connsiteY172" fmla="*/ 482600 h 3540760"/>
                  <a:gd name="connsiteX173" fmla="*/ 2915920 w 3256280"/>
                  <a:gd name="connsiteY173" fmla="*/ 441960 h 3540760"/>
                  <a:gd name="connsiteX174" fmla="*/ 2870200 w 3256280"/>
                  <a:gd name="connsiteY174" fmla="*/ 436880 h 3540760"/>
                  <a:gd name="connsiteX175" fmla="*/ 2799080 w 3256280"/>
                  <a:gd name="connsiteY175" fmla="*/ 467360 h 3540760"/>
                  <a:gd name="connsiteX176" fmla="*/ 2727960 w 3256280"/>
                  <a:gd name="connsiteY176" fmla="*/ 472440 h 3540760"/>
                  <a:gd name="connsiteX177" fmla="*/ 2677160 w 3256280"/>
                  <a:gd name="connsiteY177" fmla="*/ 411480 h 3540760"/>
                  <a:gd name="connsiteX178" fmla="*/ 2661920 w 3256280"/>
                  <a:gd name="connsiteY178" fmla="*/ 330200 h 3540760"/>
                  <a:gd name="connsiteX179" fmla="*/ 2651760 w 3256280"/>
                  <a:gd name="connsiteY179" fmla="*/ 314960 h 3540760"/>
                  <a:gd name="connsiteX180" fmla="*/ 2606040 w 3256280"/>
                  <a:gd name="connsiteY180" fmla="*/ 314960 h 3540760"/>
                  <a:gd name="connsiteX181" fmla="*/ 2529840 w 3256280"/>
                  <a:gd name="connsiteY181" fmla="*/ 345440 h 3540760"/>
                  <a:gd name="connsiteX182" fmla="*/ 2463800 w 3256280"/>
                  <a:gd name="connsiteY182" fmla="*/ 365760 h 3540760"/>
                  <a:gd name="connsiteX183" fmla="*/ 2423160 w 3256280"/>
                  <a:gd name="connsiteY183" fmla="*/ 360680 h 3540760"/>
                  <a:gd name="connsiteX184" fmla="*/ 2357120 w 3256280"/>
                  <a:gd name="connsiteY184" fmla="*/ 289560 h 3540760"/>
                  <a:gd name="connsiteX185" fmla="*/ 2357120 w 3256280"/>
                  <a:gd name="connsiteY185" fmla="*/ 238760 h 3540760"/>
                  <a:gd name="connsiteX186" fmla="*/ 2367280 w 3256280"/>
                  <a:gd name="connsiteY186" fmla="*/ 208280 h 3540760"/>
                  <a:gd name="connsiteX187" fmla="*/ 2418080 w 3256280"/>
                  <a:gd name="connsiteY187" fmla="*/ 167640 h 3540760"/>
                  <a:gd name="connsiteX188" fmla="*/ 2458720 w 3256280"/>
                  <a:gd name="connsiteY188" fmla="*/ 147320 h 3540760"/>
                  <a:gd name="connsiteX189" fmla="*/ 2479040 w 3256280"/>
                  <a:gd name="connsiteY189" fmla="*/ 106680 h 3540760"/>
                  <a:gd name="connsiteX190" fmla="*/ 2433320 w 3256280"/>
                  <a:gd name="connsiteY190" fmla="*/ 86360 h 3540760"/>
                  <a:gd name="connsiteX191" fmla="*/ 2346960 w 3256280"/>
                  <a:gd name="connsiteY191" fmla="*/ 106680 h 3540760"/>
                  <a:gd name="connsiteX192" fmla="*/ 2291080 w 3256280"/>
                  <a:gd name="connsiteY192" fmla="*/ 86360 h 3540760"/>
                  <a:gd name="connsiteX193" fmla="*/ 2230120 w 3256280"/>
                  <a:gd name="connsiteY193" fmla="*/ 35560 h 3540760"/>
                  <a:gd name="connsiteX194" fmla="*/ 2159000 w 3256280"/>
                  <a:gd name="connsiteY194" fmla="*/ 76200 h 3540760"/>
                  <a:gd name="connsiteX195" fmla="*/ 2103120 w 3256280"/>
                  <a:gd name="connsiteY195" fmla="*/ 86360 h 3540760"/>
                  <a:gd name="connsiteX196" fmla="*/ 2042160 w 3256280"/>
                  <a:gd name="connsiteY196" fmla="*/ 81280 h 3540760"/>
                  <a:gd name="connsiteX197" fmla="*/ 1986280 w 3256280"/>
                  <a:gd name="connsiteY197" fmla="*/ 111760 h 3540760"/>
                  <a:gd name="connsiteX198" fmla="*/ 1925320 w 3256280"/>
                  <a:gd name="connsiteY198" fmla="*/ 157480 h 3540760"/>
                  <a:gd name="connsiteX199" fmla="*/ 1844040 w 3256280"/>
                  <a:gd name="connsiteY199" fmla="*/ 172720 h 3540760"/>
                  <a:gd name="connsiteX200" fmla="*/ 1803400 w 3256280"/>
                  <a:gd name="connsiteY200" fmla="*/ 142240 h 3540760"/>
                  <a:gd name="connsiteX201" fmla="*/ 1803400 w 3256280"/>
                  <a:gd name="connsiteY201" fmla="*/ 76200 h 3540760"/>
                  <a:gd name="connsiteX202" fmla="*/ 1778000 w 3256280"/>
                  <a:gd name="connsiteY202" fmla="*/ 35560 h 3540760"/>
                  <a:gd name="connsiteX203" fmla="*/ 1732280 w 3256280"/>
                  <a:gd name="connsiteY203" fmla="*/ 0 h 3540760"/>
                  <a:gd name="connsiteX204" fmla="*/ 1691640 w 3256280"/>
                  <a:gd name="connsiteY204" fmla="*/ 0 h 3540760"/>
                  <a:gd name="connsiteX205" fmla="*/ 1590040 w 3256280"/>
                  <a:gd name="connsiteY205" fmla="*/ 35560 h 3540760"/>
                  <a:gd name="connsiteX206" fmla="*/ 1569720 w 3256280"/>
                  <a:gd name="connsiteY206" fmla="*/ 66040 h 3540760"/>
                  <a:gd name="connsiteX207" fmla="*/ 1600200 w 3256280"/>
                  <a:gd name="connsiteY207" fmla="*/ 167640 h 3540760"/>
                  <a:gd name="connsiteX208" fmla="*/ 1579880 w 3256280"/>
                  <a:gd name="connsiteY208" fmla="*/ 238760 h 3540760"/>
                  <a:gd name="connsiteX209" fmla="*/ 1513840 w 3256280"/>
                  <a:gd name="connsiteY209" fmla="*/ 284480 h 3540760"/>
                  <a:gd name="connsiteX210" fmla="*/ 1437640 w 3256280"/>
                  <a:gd name="connsiteY210" fmla="*/ 289560 h 3540760"/>
                  <a:gd name="connsiteX211" fmla="*/ 1336040 w 3256280"/>
                  <a:gd name="connsiteY211" fmla="*/ 274320 h 3540760"/>
                  <a:gd name="connsiteX212" fmla="*/ 1295400 w 3256280"/>
                  <a:gd name="connsiteY212" fmla="*/ 243840 h 3540760"/>
                  <a:gd name="connsiteX213" fmla="*/ 1280160 w 3256280"/>
                  <a:gd name="connsiteY213" fmla="*/ 187960 h 3540760"/>
                  <a:gd name="connsiteX214" fmla="*/ 1259840 w 3256280"/>
                  <a:gd name="connsiteY214" fmla="*/ 157480 h 3540760"/>
                  <a:gd name="connsiteX215" fmla="*/ 1198880 w 3256280"/>
                  <a:gd name="connsiteY215" fmla="*/ 167640 h 3540760"/>
                  <a:gd name="connsiteX0" fmla="*/ 1198880 w 3256280"/>
                  <a:gd name="connsiteY0" fmla="*/ 167640 h 3540760"/>
                  <a:gd name="connsiteX1" fmla="*/ 1066800 w 3256280"/>
                  <a:gd name="connsiteY1" fmla="*/ 203200 h 3540760"/>
                  <a:gd name="connsiteX2" fmla="*/ 965200 w 3256280"/>
                  <a:gd name="connsiteY2" fmla="*/ 223520 h 3540760"/>
                  <a:gd name="connsiteX3" fmla="*/ 838200 w 3256280"/>
                  <a:gd name="connsiteY3" fmla="*/ 248920 h 3540760"/>
                  <a:gd name="connsiteX4" fmla="*/ 807720 w 3256280"/>
                  <a:gd name="connsiteY4" fmla="*/ 254000 h 3540760"/>
                  <a:gd name="connsiteX5" fmla="*/ 772160 w 3256280"/>
                  <a:gd name="connsiteY5" fmla="*/ 314960 h 3540760"/>
                  <a:gd name="connsiteX6" fmla="*/ 721360 w 3256280"/>
                  <a:gd name="connsiteY6" fmla="*/ 406400 h 3540760"/>
                  <a:gd name="connsiteX7" fmla="*/ 680720 w 3256280"/>
                  <a:gd name="connsiteY7" fmla="*/ 518160 h 3540760"/>
                  <a:gd name="connsiteX8" fmla="*/ 655320 w 3256280"/>
                  <a:gd name="connsiteY8" fmla="*/ 558800 h 3540760"/>
                  <a:gd name="connsiteX9" fmla="*/ 629920 w 3256280"/>
                  <a:gd name="connsiteY9" fmla="*/ 604520 h 3540760"/>
                  <a:gd name="connsiteX10" fmla="*/ 589280 w 3256280"/>
                  <a:gd name="connsiteY10" fmla="*/ 635000 h 3540760"/>
                  <a:gd name="connsiteX11" fmla="*/ 558800 w 3256280"/>
                  <a:gd name="connsiteY11" fmla="*/ 635000 h 3540760"/>
                  <a:gd name="connsiteX12" fmla="*/ 502920 w 3256280"/>
                  <a:gd name="connsiteY12" fmla="*/ 645160 h 3540760"/>
                  <a:gd name="connsiteX13" fmla="*/ 477520 w 3256280"/>
                  <a:gd name="connsiteY13" fmla="*/ 701040 h 3540760"/>
                  <a:gd name="connsiteX14" fmla="*/ 436880 w 3256280"/>
                  <a:gd name="connsiteY14" fmla="*/ 721360 h 3540760"/>
                  <a:gd name="connsiteX15" fmla="*/ 375920 w 3256280"/>
                  <a:gd name="connsiteY15" fmla="*/ 756920 h 3540760"/>
                  <a:gd name="connsiteX16" fmla="*/ 365760 w 3256280"/>
                  <a:gd name="connsiteY16" fmla="*/ 797560 h 3540760"/>
                  <a:gd name="connsiteX17" fmla="*/ 360680 w 3256280"/>
                  <a:gd name="connsiteY17" fmla="*/ 873760 h 3540760"/>
                  <a:gd name="connsiteX18" fmla="*/ 330200 w 3256280"/>
                  <a:gd name="connsiteY18" fmla="*/ 904240 h 3540760"/>
                  <a:gd name="connsiteX19" fmla="*/ 269240 w 3256280"/>
                  <a:gd name="connsiteY19" fmla="*/ 919480 h 3540760"/>
                  <a:gd name="connsiteX20" fmla="*/ 187960 w 3256280"/>
                  <a:gd name="connsiteY20" fmla="*/ 955040 h 3540760"/>
                  <a:gd name="connsiteX21" fmla="*/ 127000 w 3256280"/>
                  <a:gd name="connsiteY21" fmla="*/ 965200 h 3540760"/>
                  <a:gd name="connsiteX22" fmla="*/ 96520 w 3256280"/>
                  <a:gd name="connsiteY22" fmla="*/ 970280 h 3540760"/>
                  <a:gd name="connsiteX23" fmla="*/ 86360 w 3256280"/>
                  <a:gd name="connsiteY23" fmla="*/ 1016000 h 3540760"/>
                  <a:gd name="connsiteX24" fmla="*/ 182880 w 3256280"/>
                  <a:gd name="connsiteY24" fmla="*/ 1137920 h 3540760"/>
                  <a:gd name="connsiteX25" fmla="*/ 233680 w 3256280"/>
                  <a:gd name="connsiteY25" fmla="*/ 1244600 h 3540760"/>
                  <a:gd name="connsiteX26" fmla="*/ 243840 w 3256280"/>
                  <a:gd name="connsiteY26" fmla="*/ 1315720 h 3540760"/>
                  <a:gd name="connsiteX27" fmla="*/ 187960 w 3256280"/>
                  <a:gd name="connsiteY27" fmla="*/ 1457960 h 3540760"/>
                  <a:gd name="connsiteX28" fmla="*/ 157480 w 3256280"/>
                  <a:gd name="connsiteY28" fmla="*/ 1529080 h 3540760"/>
                  <a:gd name="connsiteX29" fmla="*/ 91440 w 3256280"/>
                  <a:gd name="connsiteY29" fmla="*/ 1574800 h 3540760"/>
                  <a:gd name="connsiteX30" fmla="*/ 81280 w 3256280"/>
                  <a:gd name="connsiteY30" fmla="*/ 1625600 h 3540760"/>
                  <a:gd name="connsiteX31" fmla="*/ 71120 w 3256280"/>
                  <a:gd name="connsiteY31" fmla="*/ 1676400 h 3540760"/>
                  <a:gd name="connsiteX32" fmla="*/ 5080 w 3256280"/>
                  <a:gd name="connsiteY32" fmla="*/ 1732280 h 3540760"/>
                  <a:gd name="connsiteX33" fmla="*/ 0 w 3256280"/>
                  <a:gd name="connsiteY33" fmla="*/ 1767840 h 3540760"/>
                  <a:gd name="connsiteX34" fmla="*/ 66040 w 3256280"/>
                  <a:gd name="connsiteY34" fmla="*/ 1788160 h 3540760"/>
                  <a:gd name="connsiteX35" fmla="*/ 91440 w 3256280"/>
                  <a:gd name="connsiteY35" fmla="*/ 1823720 h 3540760"/>
                  <a:gd name="connsiteX36" fmla="*/ 96520 w 3256280"/>
                  <a:gd name="connsiteY36" fmla="*/ 1874520 h 3540760"/>
                  <a:gd name="connsiteX37" fmla="*/ 187960 w 3256280"/>
                  <a:gd name="connsiteY37" fmla="*/ 1899920 h 3540760"/>
                  <a:gd name="connsiteX38" fmla="*/ 213360 w 3256280"/>
                  <a:gd name="connsiteY38" fmla="*/ 1960880 h 3540760"/>
                  <a:gd name="connsiteX39" fmla="*/ 274320 w 3256280"/>
                  <a:gd name="connsiteY39" fmla="*/ 1986280 h 3540760"/>
                  <a:gd name="connsiteX40" fmla="*/ 289560 w 3256280"/>
                  <a:gd name="connsiteY40" fmla="*/ 2047240 h 3540760"/>
                  <a:gd name="connsiteX41" fmla="*/ 259080 w 3256280"/>
                  <a:gd name="connsiteY41" fmla="*/ 2108200 h 3540760"/>
                  <a:gd name="connsiteX42" fmla="*/ 279400 w 3256280"/>
                  <a:gd name="connsiteY42" fmla="*/ 2153920 h 3540760"/>
                  <a:gd name="connsiteX43" fmla="*/ 330200 w 3256280"/>
                  <a:gd name="connsiteY43" fmla="*/ 2189480 h 3540760"/>
                  <a:gd name="connsiteX44" fmla="*/ 325120 w 3256280"/>
                  <a:gd name="connsiteY44" fmla="*/ 2270760 h 3540760"/>
                  <a:gd name="connsiteX45" fmla="*/ 386080 w 3256280"/>
                  <a:gd name="connsiteY45" fmla="*/ 2301240 h 3540760"/>
                  <a:gd name="connsiteX46" fmla="*/ 401320 w 3256280"/>
                  <a:gd name="connsiteY46" fmla="*/ 2209800 h 3540760"/>
                  <a:gd name="connsiteX47" fmla="*/ 477520 w 3256280"/>
                  <a:gd name="connsiteY47" fmla="*/ 2209800 h 3540760"/>
                  <a:gd name="connsiteX48" fmla="*/ 522605 w 3256280"/>
                  <a:gd name="connsiteY48" fmla="*/ 2223770 h 3540760"/>
                  <a:gd name="connsiteX49" fmla="*/ 521335 w 3256280"/>
                  <a:gd name="connsiteY49" fmla="*/ 2270125 h 3540760"/>
                  <a:gd name="connsiteX50" fmla="*/ 579120 w 3256280"/>
                  <a:gd name="connsiteY50" fmla="*/ 2306320 h 3540760"/>
                  <a:gd name="connsiteX51" fmla="*/ 574040 w 3256280"/>
                  <a:gd name="connsiteY51" fmla="*/ 2341880 h 3540760"/>
                  <a:gd name="connsiteX52" fmla="*/ 533400 w 3256280"/>
                  <a:gd name="connsiteY52" fmla="*/ 2377440 h 3540760"/>
                  <a:gd name="connsiteX53" fmla="*/ 614680 w 3256280"/>
                  <a:gd name="connsiteY53" fmla="*/ 2377440 h 3540760"/>
                  <a:gd name="connsiteX54" fmla="*/ 645160 w 3256280"/>
                  <a:gd name="connsiteY54" fmla="*/ 2402840 h 3540760"/>
                  <a:gd name="connsiteX55" fmla="*/ 640080 w 3256280"/>
                  <a:gd name="connsiteY55" fmla="*/ 2468880 h 3540760"/>
                  <a:gd name="connsiteX56" fmla="*/ 594360 w 3256280"/>
                  <a:gd name="connsiteY56" fmla="*/ 2595880 h 3540760"/>
                  <a:gd name="connsiteX57" fmla="*/ 579120 w 3256280"/>
                  <a:gd name="connsiteY57" fmla="*/ 2661920 h 3540760"/>
                  <a:gd name="connsiteX58" fmla="*/ 579120 w 3256280"/>
                  <a:gd name="connsiteY58" fmla="*/ 2722880 h 3540760"/>
                  <a:gd name="connsiteX59" fmla="*/ 584200 w 3256280"/>
                  <a:gd name="connsiteY59" fmla="*/ 2778760 h 3540760"/>
                  <a:gd name="connsiteX60" fmla="*/ 568960 w 3256280"/>
                  <a:gd name="connsiteY60" fmla="*/ 2824480 h 3540760"/>
                  <a:gd name="connsiteX61" fmla="*/ 584200 w 3256280"/>
                  <a:gd name="connsiteY61" fmla="*/ 2880360 h 3540760"/>
                  <a:gd name="connsiteX62" fmla="*/ 736600 w 3256280"/>
                  <a:gd name="connsiteY62" fmla="*/ 3017520 h 3540760"/>
                  <a:gd name="connsiteX63" fmla="*/ 773430 w 3256280"/>
                  <a:gd name="connsiteY63" fmla="*/ 3058795 h 3540760"/>
                  <a:gd name="connsiteX64" fmla="*/ 770890 w 3256280"/>
                  <a:gd name="connsiteY64" fmla="*/ 3174365 h 3540760"/>
                  <a:gd name="connsiteX65" fmla="*/ 812800 w 3256280"/>
                  <a:gd name="connsiteY65" fmla="*/ 3291840 h 3540760"/>
                  <a:gd name="connsiteX66" fmla="*/ 878840 w 3256280"/>
                  <a:gd name="connsiteY66" fmla="*/ 3403600 h 3540760"/>
                  <a:gd name="connsiteX67" fmla="*/ 939800 w 3256280"/>
                  <a:gd name="connsiteY67" fmla="*/ 3423920 h 3540760"/>
                  <a:gd name="connsiteX68" fmla="*/ 1031240 w 3256280"/>
                  <a:gd name="connsiteY68" fmla="*/ 3500120 h 3540760"/>
                  <a:gd name="connsiteX69" fmla="*/ 1112520 w 3256280"/>
                  <a:gd name="connsiteY69" fmla="*/ 3535680 h 3540760"/>
                  <a:gd name="connsiteX70" fmla="*/ 1168400 w 3256280"/>
                  <a:gd name="connsiteY70" fmla="*/ 3540760 h 3540760"/>
                  <a:gd name="connsiteX71" fmla="*/ 1295400 w 3256280"/>
                  <a:gd name="connsiteY71" fmla="*/ 3479800 h 3540760"/>
                  <a:gd name="connsiteX72" fmla="*/ 1346200 w 3256280"/>
                  <a:gd name="connsiteY72" fmla="*/ 3474720 h 3540760"/>
                  <a:gd name="connsiteX73" fmla="*/ 1397000 w 3256280"/>
                  <a:gd name="connsiteY73" fmla="*/ 3505200 h 3540760"/>
                  <a:gd name="connsiteX74" fmla="*/ 1417320 w 3256280"/>
                  <a:gd name="connsiteY74" fmla="*/ 3489960 h 3540760"/>
                  <a:gd name="connsiteX75" fmla="*/ 1468120 w 3256280"/>
                  <a:gd name="connsiteY75" fmla="*/ 3459480 h 3540760"/>
                  <a:gd name="connsiteX76" fmla="*/ 1544320 w 3256280"/>
                  <a:gd name="connsiteY76" fmla="*/ 3449320 h 3540760"/>
                  <a:gd name="connsiteX77" fmla="*/ 1579880 w 3256280"/>
                  <a:gd name="connsiteY77" fmla="*/ 3388360 h 3540760"/>
                  <a:gd name="connsiteX78" fmla="*/ 1605280 w 3256280"/>
                  <a:gd name="connsiteY78" fmla="*/ 3307080 h 3540760"/>
                  <a:gd name="connsiteX79" fmla="*/ 1640840 w 3256280"/>
                  <a:gd name="connsiteY79" fmla="*/ 3261360 h 3540760"/>
                  <a:gd name="connsiteX80" fmla="*/ 1661160 w 3256280"/>
                  <a:gd name="connsiteY80" fmla="*/ 3235960 h 3540760"/>
                  <a:gd name="connsiteX81" fmla="*/ 1661160 w 3256280"/>
                  <a:gd name="connsiteY81" fmla="*/ 3180080 h 3540760"/>
                  <a:gd name="connsiteX82" fmla="*/ 1630680 w 3256280"/>
                  <a:gd name="connsiteY82" fmla="*/ 3134360 h 3540760"/>
                  <a:gd name="connsiteX83" fmla="*/ 1630680 w 3256280"/>
                  <a:gd name="connsiteY83" fmla="*/ 3093720 h 3540760"/>
                  <a:gd name="connsiteX84" fmla="*/ 1691640 w 3256280"/>
                  <a:gd name="connsiteY84" fmla="*/ 3027680 h 3540760"/>
                  <a:gd name="connsiteX85" fmla="*/ 1722120 w 3256280"/>
                  <a:gd name="connsiteY85" fmla="*/ 3002280 h 3540760"/>
                  <a:gd name="connsiteX86" fmla="*/ 1772920 w 3256280"/>
                  <a:gd name="connsiteY86" fmla="*/ 3022600 h 3540760"/>
                  <a:gd name="connsiteX87" fmla="*/ 1818640 w 3256280"/>
                  <a:gd name="connsiteY87" fmla="*/ 3042920 h 3540760"/>
                  <a:gd name="connsiteX88" fmla="*/ 1823720 w 3256280"/>
                  <a:gd name="connsiteY88" fmla="*/ 3017520 h 3540760"/>
                  <a:gd name="connsiteX89" fmla="*/ 1783080 w 3256280"/>
                  <a:gd name="connsiteY89" fmla="*/ 2981960 h 3540760"/>
                  <a:gd name="connsiteX90" fmla="*/ 1767840 w 3256280"/>
                  <a:gd name="connsiteY90" fmla="*/ 2931160 h 3540760"/>
                  <a:gd name="connsiteX91" fmla="*/ 1767840 w 3256280"/>
                  <a:gd name="connsiteY91" fmla="*/ 2880360 h 3540760"/>
                  <a:gd name="connsiteX92" fmla="*/ 1717040 w 3256280"/>
                  <a:gd name="connsiteY92" fmla="*/ 2880360 h 3540760"/>
                  <a:gd name="connsiteX93" fmla="*/ 1651000 w 3256280"/>
                  <a:gd name="connsiteY93" fmla="*/ 2926080 h 3540760"/>
                  <a:gd name="connsiteX94" fmla="*/ 1610360 w 3256280"/>
                  <a:gd name="connsiteY94" fmla="*/ 2921000 h 3540760"/>
                  <a:gd name="connsiteX95" fmla="*/ 1536700 w 3256280"/>
                  <a:gd name="connsiteY95" fmla="*/ 2873375 h 3540760"/>
                  <a:gd name="connsiteX96" fmla="*/ 1476375 w 3256280"/>
                  <a:gd name="connsiteY96" fmla="*/ 2828290 h 3540760"/>
                  <a:gd name="connsiteX97" fmla="*/ 1391920 w 3256280"/>
                  <a:gd name="connsiteY97" fmla="*/ 2870200 h 3540760"/>
                  <a:gd name="connsiteX98" fmla="*/ 1325880 w 3256280"/>
                  <a:gd name="connsiteY98" fmla="*/ 2854960 h 3540760"/>
                  <a:gd name="connsiteX99" fmla="*/ 1300480 w 3256280"/>
                  <a:gd name="connsiteY99" fmla="*/ 2819400 h 3540760"/>
                  <a:gd name="connsiteX100" fmla="*/ 1300480 w 3256280"/>
                  <a:gd name="connsiteY100" fmla="*/ 2753360 h 3540760"/>
                  <a:gd name="connsiteX101" fmla="*/ 1325880 w 3256280"/>
                  <a:gd name="connsiteY101" fmla="*/ 2661920 h 3540760"/>
                  <a:gd name="connsiteX102" fmla="*/ 1336040 w 3256280"/>
                  <a:gd name="connsiteY102" fmla="*/ 2616200 h 3540760"/>
                  <a:gd name="connsiteX103" fmla="*/ 1402080 w 3256280"/>
                  <a:gd name="connsiteY103" fmla="*/ 2590800 h 3540760"/>
                  <a:gd name="connsiteX104" fmla="*/ 1412240 w 3256280"/>
                  <a:gd name="connsiteY104" fmla="*/ 2555240 h 3540760"/>
                  <a:gd name="connsiteX105" fmla="*/ 1361440 w 3256280"/>
                  <a:gd name="connsiteY105" fmla="*/ 2494280 h 3540760"/>
                  <a:gd name="connsiteX106" fmla="*/ 1371600 w 3256280"/>
                  <a:gd name="connsiteY106" fmla="*/ 2458720 h 3540760"/>
                  <a:gd name="connsiteX107" fmla="*/ 1391920 w 3256280"/>
                  <a:gd name="connsiteY107" fmla="*/ 2407920 h 3540760"/>
                  <a:gd name="connsiteX108" fmla="*/ 1386840 w 3256280"/>
                  <a:gd name="connsiteY108" fmla="*/ 2260600 h 3540760"/>
                  <a:gd name="connsiteX109" fmla="*/ 1376680 w 3256280"/>
                  <a:gd name="connsiteY109" fmla="*/ 2174240 h 3540760"/>
                  <a:gd name="connsiteX110" fmla="*/ 1371600 w 3256280"/>
                  <a:gd name="connsiteY110" fmla="*/ 2143760 h 3540760"/>
                  <a:gd name="connsiteX111" fmla="*/ 1432560 w 3256280"/>
                  <a:gd name="connsiteY111" fmla="*/ 2133600 h 3540760"/>
                  <a:gd name="connsiteX112" fmla="*/ 1442720 w 3256280"/>
                  <a:gd name="connsiteY112" fmla="*/ 2087880 h 3540760"/>
                  <a:gd name="connsiteX113" fmla="*/ 1386840 w 3256280"/>
                  <a:gd name="connsiteY113" fmla="*/ 2077720 h 3540760"/>
                  <a:gd name="connsiteX114" fmla="*/ 1371600 w 3256280"/>
                  <a:gd name="connsiteY114" fmla="*/ 2006600 h 3540760"/>
                  <a:gd name="connsiteX115" fmla="*/ 1275080 w 3256280"/>
                  <a:gd name="connsiteY115" fmla="*/ 1981200 h 3540760"/>
                  <a:gd name="connsiteX116" fmla="*/ 1209040 w 3256280"/>
                  <a:gd name="connsiteY116" fmla="*/ 1945640 h 3540760"/>
                  <a:gd name="connsiteX117" fmla="*/ 1207135 w 3256280"/>
                  <a:gd name="connsiteY117" fmla="*/ 1908175 h 3540760"/>
                  <a:gd name="connsiteX118" fmla="*/ 1210945 w 3256280"/>
                  <a:gd name="connsiteY118" fmla="*/ 1845945 h 3540760"/>
                  <a:gd name="connsiteX119" fmla="*/ 1234440 w 3256280"/>
                  <a:gd name="connsiteY119" fmla="*/ 1823720 h 3540760"/>
                  <a:gd name="connsiteX120" fmla="*/ 1325880 w 3256280"/>
                  <a:gd name="connsiteY120" fmla="*/ 1793240 h 3540760"/>
                  <a:gd name="connsiteX121" fmla="*/ 1386840 w 3256280"/>
                  <a:gd name="connsiteY121" fmla="*/ 1772920 h 3540760"/>
                  <a:gd name="connsiteX122" fmla="*/ 1397000 w 3256280"/>
                  <a:gd name="connsiteY122" fmla="*/ 1727200 h 3540760"/>
                  <a:gd name="connsiteX123" fmla="*/ 1381760 w 3256280"/>
                  <a:gd name="connsiteY123" fmla="*/ 1661160 h 3540760"/>
                  <a:gd name="connsiteX124" fmla="*/ 1391920 w 3256280"/>
                  <a:gd name="connsiteY124" fmla="*/ 1620520 h 3540760"/>
                  <a:gd name="connsiteX125" fmla="*/ 1432560 w 3256280"/>
                  <a:gd name="connsiteY125" fmla="*/ 1595120 h 3540760"/>
                  <a:gd name="connsiteX126" fmla="*/ 1534160 w 3256280"/>
                  <a:gd name="connsiteY126" fmla="*/ 1574800 h 3540760"/>
                  <a:gd name="connsiteX127" fmla="*/ 1569720 w 3256280"/>
                  <a:gd name="connsiteY127" fmla="*/ 1549400 h 3540760"/>
                  <a:gd name="connsiteX128" fmla="*/ 1584960 w 3256280"/>
                  <a:gd name="connsiteY128" fmla="*/ 1478280 h 3540760"/>
                  <a:gd name="connsiteX129" fmla="*/ 1610360 w 3256280"/>
                  <a:gd name="connsiteY129" fmla="*/ 1447800 h 3540760"/>
                  <a:gd name="connsiteX130" fmla="*/ 1651000 w 3256280"/>
                  <a:gd name="connsiteY130" fmla="*/ 1437640 h 3540760"/>
                  <a:gd name="connsiteX131" fmla="*/ 1762760 w 3256280"/>
                  <a:gd name="connsiteY131" fmla="*/ 1493520 h 3540760"/>
                  <a:gd name="connsiteX132" fmla="*/ 1808480 w 3256280"/>
                  <a:gd name="connsiteY132" fmla="*/ 1513840 h 3540760"/>
                  <a:gd name="connsiteX133" fmla="*/ 1849120 w 3256280"/>
                  <a:gd name="connsiteY133" fmla="*/ 1513840 h 3540760"/>
                  <a:gd name="connsiteX134" fmla="*/ 1849120 w 3256280"/>
                  <a:gd name="connsiteY134" fmla="*/ 1483360 h 3540760"/>
                  <a:gd name="connsiteX135" fmla="*/ 1793240 w 3256280"/>
                  <a:gd name="connsiteY135" fmla="*/ 1427480 h 3540760"/>
                  <a:gd name="connsiteX136" fmla="*/ 1767840 w 3256280"/>
                  <a:gd name="connsiteY136" fmla="*/ 1381760 h 3540760"/>
                  <a:gd name="connsiteX137" fmla="*/ 1833880 w 3256280"/>
                  <a:gd name="connsiteY137" fmla="*/ 1249680 h 3540760"/>
                  <a:gd name="connsiteX138" fmla="*/ 1862455 w 3256280"/>
                  <a:gd name="connsiteY138" fmla="*/ 1211580 h 3540760"/>
                  <a:gd name="connsiteX139" fmla="*/ 1910080 w 3256280"/>
                  <a:gd name="connsiteY139" fmla="*/ 1198880 h 3540760"/>
                  <a:gd name="connsiteX140" fmla="*/ 1950720 w 3256280"/>
                  <a:gd name="connsiteY140" fmla="*/ 1209040 h 3540760"/>
                  <a:gd name="connsiteX141" fmla="*/ 1986280 w 3256280"/>
                  <a:gd name="connsiteY141" fmla="*/ 1158240 h 3540760"/>
                  <a:gd name="connsiteX142" fmla="*/ 2047240 w 3256280"/>
                  <a:gd name="connsiteY142" fmla="*/ 1163320 h 3540760"/>
                  <a:gd name="connsiteX143" fmla="*/ 2143760 w 3256280"/>
                  <a:gd name="connsiteY143" fmla="*/ 1203960 h 3540760"/>
                  <a:gd name="connsiteX144" fmla="*/ 2179320 w 3256280"/>
                  <a:gd name="connsiteY144" fmla="*/ 1219200 h 3540760"/>
                  <a:gd name="connsiteX145" fmla="*/ 2193290 w 3256280"/>
                  <a:gd name="connsiteY145" fmla="*/ 1146810 h 3540760"/>
                  <a:gd name="connsiteX146" fmla="*/ 2255520 w 3256280"/>
                  <a:gd name="connsiteY146" fmla="*/ 1071880 h 3540760"/>
                  <a:gd name="connsiteX147" fmla="*/ 2306320 w 3256280"/>
                  <a:gd name="connsiteY147" fmla="*/ 1041400 h 3540760"/>
                  <a:gd name="connsiteX148" fmla="*/ 2366645 w 3256280"/>
                  <a:gd name="connsiteY148" fmla="*/ 1071245 h 3540760"/>
                  <a:gd name="connsiteX149" fmla="*/ 2407920 w 3256280"/>
                  <a:gd name="connsiteY149" fmla="*/ 1122680 h 3540760"/>
                  <a:gd name="connsiteX150" fmla="*/ 2494280 w 3256280"/>
                  <a:gd name="connsiteY150" fmla="*/ 1158240 h 3540760"/>
                  <a:gd name="connsiteX151" fmla="*/ 2524760 w 3256280"/>
                  <a:gd name="connsiteY151" fmla="*/ 1183640 h 3540760"/>
                  <a:gd name="connsiteX152" fmla="*/ 2519680 w 3256280"/>
                  <a:gd name="connsiteY152" fmla="*/ 1244600 h 3540760"/>
                  <a:gd name="connsiteX153" fmla="*/ 2672080 w 3256280"/>
                  <a:gd name="connsiteY153" fmla="*/ 1229360 h 3540760"/>
                  <a:gd name="connsiteX154" fmla="*/ 2717800 w 3256280"/>
                  <a:gd name="connsiteY154" fmla="*/ 1214120 h 3540760"/>
                  <a:gd name="connsiteX155" fmla="*/ 2763520 w 3256280"/>
                  <a:gd name="connsiteY155" fmla="*/ 1173480 h 3540760"/>
                  <a:gd name="connsiteX156" fmla="*/ 2743200 w 3256280"/>
                  <a:gd name="connsiteY156" fmla="*/ 1132840 h 3540760"/>
                  <a:gd name="connsiteX157" fmla="*/ 2692400 w 3256280"/>
                  <a:gd name="connsiteY157" fmla="*/ 1071880 h 3540760"/>
                  <a:gd name="connsiteX158" fmla="*/ 2717800 w 3256280"/>
                  <a:gd name="connsiteY158" fmla="*/ 1005840 h 3540760"/>
                  <a:gd name="connsiteX159" fmla="*/ 2768600 w 3256280"/>
                  <a:gd name="connsiteY159" fmla="*/ 883920 h 3540760"/>
                  <a:gd name="connsiteX160" fmla="*/ 2794000 w 3256280"/>
                  <a:gd name="connsiteY160" fmla="*/ 833120 h 3540760"/>
                  <a:gd name="connsiteX161" fmla="*/ 2860040 w 3256280"/>
                  <a:gd name="connsiteY161" fmla="*/ 777240 h 3540760"/>
                  <a:gd name="connsiteX162" fmla="*/ 2971800 w 3256280"/>
                  <a:gd name="connsiteY162" fmla="*/ 731520 h 3540760"/>
                  <a:gd name="connsiteX163" fmla="*/ 3053080 w 3256280"/>
                  <a:gd name="connsiteY163" fmla="*/ 665480 h 3540760"/>
                  <a:gd name="connsiteX164" fmla="*/ 3098800 w 3256280"/>
                  <a:gd name="connsiteY164" fmla="*/ 640080 h 3540760"/>
                  <a:gd name="connsiteX165" fmla="*/ 3129280 w 3256280"/>
                  <a:gd name="connsiteY165" fmla="*/ 584200 h 3540760"/>
                  <a:gd name="connsiteX166" fmla="*/ 3159760 w 3256280"/>
                  <a:gd name="connsiteY166" fmla="*/ 563880 h 3540760"/>
                  <a:gd name="connsiteX167" fmla="*/ 3215640 w 3256280"/>
                  <a:gd name="connsiteY167" fmla="*/ 563880 h 3540760"/>
                  <a:gd name="connsiteX168" fmla="*/ 3256280 w 3256280"/>
                  <a:gd name="connsiteY168" fmla="*/ 553720 h 3540760"/>
                  <a:gd name="connsiteX169" fmla="*/ 3230880 w 3256280"/>
                  <a:gd name="connsiteY169" fmla="*/ 518160 h 3540760"/>
                  <a:gd name="connsiteX170" fmla="*/ 3124200 w 3256280"/>
                  <a:gd name="connsiteY170" fmla="*/ 538480 h 3540760"/>
                  <a:gd name="connsiteX171" fmla="*/ 3042920 w 3256280"/>
                  <a:gd name="connsiteY171" fmla="*/ 502920 h 3540760"/>
                  <a:gd name="connsiteX172" fmla="*/ 2971800 w 3256280"/>
                  <a:gd name="connsiteY172" fmla="*/ 482600 h 3540760"/>
                  <a:gd name="connsiteX173" fmla="*/ 2915920 w 3256280"/>
                  <a:gd name="connsiteY173" fmla="*/ 441960 h 3540760"/>
                  <a:gd name="connsiteX174" fmla="*/ 2870200 w 3256280"/>
                  <a:gd name="connsiteY174" fmla="*/ 436880 h 3540760"/>
                  <a:gd name="connsiteX175" fmla="*/ 2799080 w 3256280"/>
                  <a:gd name="connsiteY175" fmla="*/ 467360 h 3540760"/>
                  <a:gd name="connsiteX176" fmla="*/ 2727960 w 3256280"/>
                  <a:gd name="connsiteY176" fmla="*/ 472440 h 3540760"/>
                  <a:gd name="connsiteX177" fmla="*/ 2677160 w 3256280"/>
                  <a:gd name="connsiteY177" fmla="*/ 411480 h 3540760"/>
                  <a:gd name="connsiteX178" fmla="*/ 2661920 w 3256280"/>
                  <a:gd name="connsiteY178" fmla="*/ 330200 h 3540760"/>
                  <a:gd name="connsiteX179" fmla="*/ 2651760 w 3256280"/>
                  <a:gd name="connsiteY179" fmla="*/ 314960 h 3540760"/>
                  <a:gd name="connsiteX180" fmla="*/ 2606040 w 3256280"/>
                  <a:gd name="connsiteY180" fmla="*/ 314960 h 3540760"/>
                  <a:gd name="connsiteX181" fmla="*/ 2529840 w 3256280"/>
                  <a:gd name="connsiteY181" fmla="*/ 345440 h 3540760"/>
                  <a:gd name="connsiteX182" fmla="*/ 2463800 w 3256280"/>
                  <a:gd name="connsiteY182" fmla="*/ 365760 h 3540760"/>
                  <a:gd name="connsiteX183" fmla="*/ 2423160 w 3256280"/>
                  <a:gd name="connsiteY183" fmla="*/ 360680 h 3540760"/>
                  <a:gd name="connsiteX184" fmla="*/ 2357120 w 3256280"/>
                  <a:gd name="connsiteY184" fmla="*/ 289560 h 3540760"/>
                  <a:gd name="connsiteX185" fmla="*/ 2357120 w 3256280"/>
                  <a:gd name="connsiteY185" fmla="*/ 238760 h 3540760"/>
                  <a:gd name="connsiteX186" fmla="*/ 2367280 w 3256280"/>
                  <a:gd name="connsiteY186" fmla="*/ 208280 h 3540760"/>
                  <a:gd name="connsiteX187" fmla="*/ 2418080 w 3256280"/>
                  <a:gd name="connsiteY187" fmla="*/ 167640 h 3540760"/>
                  <a:gd name="connsiteX188" fmla="*/ 2458720 w 3256280"/>
                  <a:gd name="connsiteY188" fmla="*/ 147320 h 3540760"/>
                  <a:gd name="connsiteX189" fmla="*/ 2479040 w 3256280"/>
                  <a:gd name="connsiteY189" fmla="*/ 106680 h 3540760"/>
                  <a:gd name="connsiteX190" fmla="*/ 2433320 w 3256280"/>
                  <a:gd name="connsiteY190" fmla="*/ 86360 h 3540760"/>
                  <a:gd name="connsiteX191" fmla="*/ 2346960 w 3256280"/>
                  <a:gd name="connsiteY191" fmla="*/ 106680 h 3540760"/>
                  <a:gd name="connsiteX192" fmla="*/ 2291080 w 3256280"/>
                  <a:gd name="connsiteY192" fmla="*/ 86360 h 3540760"/>
                  <a:gd name="connsiteX193" fmla="*/ 2230120 w 3256280"/>
                  <a:gd name="connsiteY193" fmla="*/ 35560 h 3540760"/>
                  <a:gd name="connsiteX194" fmla="*/ 2159000 w 3256280"/>
                  <a:gd name="connsiteY194" fmla="*/ 76200 h 3540760"/>
                  <a:gd name="connsiteX195" fmla="*/ 2103120 w 3256280"/>
                  <a:gd name="connsiteY195" fmla="*/ 86360 h 3540760"/>
                  <a:gd name="connsiteX196" fmla="*/ 2042160 w 3256280"/>
                  <a:gd name="connsiteY196" fmla="*/ 81280 h 3540760"/>
                  <a:gd name="connsiteX197" fmla="*/ 1986280 w 3256280"/>
                  <a:gd name="connsiteY197" fmla="*/ 111760 h 3540760"/>
                  <a:gd name="connsiteX198" fmla="*/ 1925320 w 3256280"/>
                  <a:gd name="connsiteY198" fmla="*/ 157480 h 3540760"/>
                  <a:gd name="connsiteX199" fmla="*/ 1844040 w 3256280"/>
                  <a:gd name="connsiteY199" fmla="*/ 172720 h 3540760"/>
                  <a:gd name="connsiteX200" fmla="*/ 1803400 w 3256280"/>
                  <a:gd name="connsiteY200" fmla="*/ 142240 h 3540760"/>
                  <a:gd name="connsiteX201" fmla="*/ 1803400 w 3256280"/>
                  <a:gd name="connsiteY201" fmla="*/ 76200 h 3540760"/>
                  <a:gd name="connsiteX202" fmla="*/ 1778000 w 3256280"/>
                  <a:gd name="connsiteY202" fmla="*/ 35560 h 3540760"/>
                  <a:gd name="connsiteX203" fmla="*/ 1732280 w 3256280"/>
                  <a:gd name="connsiteY203" fmla="*/ 0 h 3540760"/>
                  <a:gd name="connsiteX204" fmla="*/ 1691640 w 3256280"/>
                  <a:gd name="connsiteY204" fmla="*/ 0 h 3540760"/>
                  <a:gd name="connsiteX205" fmla="*/ 1590040 w 3256280"/>
                  <a:gd name="connsiteY205" fmla="*/ 35560 h 3540760"/>
                  <a:gd name="connsiteX206" fmla="*/ 1569720 w 3256280"/>
                  <a:gd name="connsiteY206" fmla="*/ 66040 h 3540760"/>
                  <a:gd name="connsiteX207" fmla="*/ 1600200 w 3256280"/>
                  <a:gd name="connsiteY207" fmla="*/ 167640 h 3540760"/>
                  <a:gd name="connsiteX208" fmla="*/ 1579880 w 3256280"/>
                  <a:gd name="connsiteY208" fmla="*/ 238760 h 3540760"/>
                  <a:gd name="connsiteX209" fmla="*/ 1513840 w 3256280"/>
                  <a:gd name="connsiteY209" fmla="*/ 284480 h 3540760"/>
                  <a:gd name="connsiteX210" fmla="*/ 1437640 w 3256280"/>
                  <a:gd name="connsiteY210" fmla="*/ 289560 h 3540760"/>
                  <a:gd name="connsiteX211" fmla="*/ 1336040 w 3256280"/>
                  <a:gd name="connsiteY211" fmla="*/ 274320 h 3540760"/>
                  <a:gd name="connsiteX212" fmla="*/ 1295400 w 3256280"/>
                  <a:gd name="connsiteY212" fmla="*/ 243840 h 3540760"/>
                  <a:gd name="connsiteX213" fmla="*/ 1280160 w 3256280"/>
                  <a:gd name="connsiteY213" fmla="*/ 187960 h 3540760"/>
                  <a:gd name="connsiteX214" fmla="*/ 1259840 w 3256280"/>
                  <a:gd name="connsiteY214" fmla="*/ 157480 h 3540760"/>
                  <a:gd name="connsiteX215" fmla="*/ 1198880 w 3256280"/>
                  <a:gd name="connsiteY215" fmla="*/ 167640 h 3540760"/>
                  <a:gd name="connsiteX0" fmla="*/ 1198880 w 3256280"/>
                  <a:gd name="connsiteY0" fmla="*/ 167640 h 3540760"/>
                  <a:gd name="connsiteX1" fmla="*/ 1066800 w 3256280"/>
                  <a:gd name="connsiteY1" fmla="*/ 203200 h 3540760"/>
                  <a:gd name="connsiteX2" fmla="*/ 965200 w 3256280"/>
                  <a:gd name="connsiteY2" fmla="*/ 223520 h 3540760"/>
                  <a:gd name="connsiteX3" fmla="*/ 838200 w 3256280"/>
                  <a:gd name="connsiteY3" fmla="*/ 248920 h 3540760"/>
                  <a:gd name="connsiteX4" fmla="*/ 807720 w 3256280"/>
                  <a:gd name="connsiteY4" fmla="*/ 254000 h 3540760"/>
                  <a:gd name="connsiteX5" fmla="*/ 772160 w 3256280"/>
                  <a:gd name="connsiteY5" fmla="*/ 314960 h 3540760"/>
                  <a:gd name="connsiteX6" fmla="*/ 721360 w 3256280"/>
                  <a:gd name="connsiteY6" fmla="*/ 406400 h 3540760"/>
                  <a:gd name="connsiteX7" fmla="*/ 680720 w 3256280"/>
                  <a:gd name="connsiteY7" fmla="*/ 518160 h 3540760"/>
                  <a:gd name="connsiteX8" fmla="*/ 655320 w 3256280"/>
                  <a:gd name="connsiteY8" fmla="*/ 558800 h 3540760"/>
                  <a:gd name="connsiteX9" fmla="*/ 629920 w 3256280"/>
                  <a:gd name="connsiteY9" fmla="*/ 604520 h 3540760"/>
                  <a:gd name="connsiteX10" fmla="*/ 589280 w 3256280"/>
                  <a:gd name="connsiteY10" fmla="*/ 635000 h 3540760"/>
                  <a:gd name="connsiteX11" fmla="*/ 558800 w 3256280"/>
                  <a:gd name="connsiteY11" fmla="*/ 635000 h 3540760"/>
                  <a:gd name="connsiteX12" fmla="*/ 502920 w 3256280"/>
                  <a:gd name="connsiteY12" fmla="*/ 645160 h 3540760"/>
                  <a:gd name="connsiteX13" fmla="*/ 477520 w 3256280"/>
                  <a:gd name="connsiteY13" fmla="*/ 701040 h 3540760"/>
                  <a:gd name="connsiteX14" fmla="*/ 436880 w 3256280"/>
                  <a:gd name="connsiteY14" fmla="*/ 721360 h 3540760"/>
                  <a:gd name="connsiteX15" fmla="*/ 375920 w 3256280"/>
                  <a:gd name="connsiteY15" fmla="*/ 756920 h 3540760"/>
                  <a:gd name="connsiteX16" fmla="*/ 365760 w 3256280"/>
                  <a:gd name="connsiteY16" fmla="*/ 797560 h 3540760"/>
                  <a:gd name="connsiteX17" fmla="*/ 360680 w 3256280"/>
                  <a:gd name="connsiteY17" fmla="*/ 873760 h 3540760"/>
                  <a:gd name="connsiteX18" fmla="*/ 330200 w 3256280"/>
                  <a:gd name="connsiteY18" fmla="*/ 904240 h 3540760"/>
                  <a:gd name="connsiteX19" fmla="*/ 269240 w 3256280"/>
                  <a:gd name="connsiteY19" fmla="*/ 919480 h 3540760"/>
                  <a:gd name="connsiteX20" fmla="*/ 187960 w 3256280"/>
                  <a:gd name="connsiteY20" fmla="*/ 955040 h 3540760"/>
                  <a:gd name="connsiteX21" fmla="*/ 127000 w 3256280"/>
                  <a:gd name="connsiteY21" fmla="*/ 965200 h 3540760"/>
                  <a:gd name="connsiteX22" fmla="*/ 96520 w 3256280"/>
                  <a:gd name="connsiteY22" fmla="*/ 970280 h 3540760"/>
                  <a:gd name="connsiteX23" fmla="*/ 86360 w 3256280"/>
                  <a:gd name="connsiteY23" fmla="*/ 1016000 h 3540760"/>
                  <a:gd name="connsiteX24" fmla="*/ 182880 w 3256280"/>
                  <a:gd name="connsiteY24" fmla="*/ 1137920 h 3540760"/>
                  <a:gd name="connsiteX25" fmla="*/ 233680 w 3256280"/>
                  <a:gd name="connsiteY25" fmla="*/ 1244600 h 3540760"/>
                  <a:gd name="connsiteX26" fmla="*/ 243840 w 3256280"/>
                  <a:gd name="connsiteY26" fmla="*/ 1315720 h 3540760"/>
                  <a:gd name="connsiteX27" fmla="*/ 187960 w 3256280"/>
                  <a:gd name="connsiteY27" fmla="*/ 1457960 h 3540760"/>
                  <a:gd name="connsiteX28" fmla="*/ 157480 w 3256280"/>
                  <a:gd name="connsiteY28" fmla="*/ 1529080 h 3540760"/>
                  <a:gd name="connsiteX29" fmla="*/ 91440 w 3256280"/>
                  <a:gd name="connsiteY29" fmla="*/ 1574800 h 3540760"/>
                  <a:gd name="connsiteX30" fmla="*/ 67945 w 3256280"/>
                  <a:gd name="connsiteY30" fmla="*/ 1606550 h 3540760"/>
                  <a:gd name="connsiteX31" fmla="*/ 71120 w 3256280"/>
                  <a:gd name="connsiteY31" fmla="*/ 1676400 h 3540760"/>
                  <a:gd name="connsiteX32" fmla="*/ 5080 w 3256280"/>
                  <a:gd name="connsiteY32" fmla="*/ 1732280 h 3540760"/>
                  <a:gd name="connsiteX33" fmla="*/ 0 w 3256280"/>
                  <a:gd name="connsiteY33" fmla="*/ 1767840 h 3540760"/>
                  <a:gd name="connsiteX34" fmla="*/ 66040 w 3256280"/>
                  <a:gd name="connsiteY34" fmla="*/ 1788160 h 3540760"/>
                  <a:gd name="connsiteX35" fmla="*/ 91440 w 3256280"/>
                  <a:gd name="connsiteY35" fmla="*/ 1823720 h 3540760"/>
                  <a:gd name="connsiteX36" fmla="*/ 96520 w 3256280"/>
                  <a:gd name="connsiteY36" fmla="*/ 1874520 h 3540760"/>
                  <a:gd name="connsiteX37" fmla="*/ 187960 w 3256280"/>
                  <a:gd name="connsiteY37" fmla="*/ 1899920 h 3540760"/>
                  <a:gd name="connsiteX38" fmla="*/ 213360 w 3256280"/>
                  <a:gd name="connsiteY38" fmla="*/ 1960880 h 3540760"/>
                  <a:gd name="connsiteX39" fmla="*/ 274320 w 3256280"/>
                  <a:gd name="connsiteY39" fmla="*/ 1986280 h 3540760"/>
                  <a:gd name="connsiteX40" fmla="*/ 289560 w 3256280"/>
                  <a:gd name="connsiteY40" fmla="*/ 2047240 h 3540760"/>
                  <a:gd name="connsiteX41" fmla="*/ 259080 w 3256280"/>
                  <a:gd name="connsiteY41" fmla="*/ 2108200 h 3540760"/>
                  <a:gd name="connsiteX42" fmla="*/ 279400 w 3256280"/>
                  <a:gd name="connsiteY42" fmla="*/ 2153920 h 3540760"/>
                  <a:gd name="connsiteX43" fmla="*/ 330200 w 3256280"/>
                  <a:gd name="connsiteY43" fmla="*/ 2189480 h 3540760"/>
                  <a:gd name="connsiteX44" fmla="*/ 325120 w 3256280"/>
                  <a:gd name="connsiteY44" fmla="*/ 2270760 h 3540760"/>
                  <a:gd name="connsiteX45" fmla="*/ 386080 w 3256280"/>
                  <a:gd name="connsiteY45" fmla="*/ 2301240 h 3540760"/>
                  <a:gd name="connsiteX46" fmla="*/ 401320 w 3256280"/>
                  <a:gd name="connsiteY46" fmla="*/ 2209800 h 3540760"/>
                  <a:gd name="connsiteX47" fmla="*/ 477520 w 3256280"/>
                  <a:gd name="connsiteY47" fmla="*/ 2209800 h 3540760"/>
                  <a:gd name="connsiteX48" fmla="*/ 522605 w 3256280"/>
                  <a:gd name="connsiteY48" fmla="*/ 2223770 h 3540760"/>
                  <a:gd name="connsiteX49" fmla="*/ 521335 w 3256280"/>
                  <a:gd name="connsiteY49" fmla="*/ 2270125 h 3540760"/>
                  <a:gd name="connsiteX50" fmla="*/ 579120 w 3256280"/>
                  <a:gd name="connsiteY50" fmla="*/ 2306320 h 3540760"/>
                  <a:gd name="connsiteX51" fmla="*/ 574040 w 3256280"/>
                  <a:gd name="connsiteY51" fmla="*/ 2341880 h 3540760"/>
                  <a:gd name="connsiteX52" fmla="*/ 533400 w 3256280"/>
                  <a:gd name="connsiteY52" fmla="*/ 2377440 h 3540760"/>
                  <a:gd name="connsiteX53" fmla="*/ 614680 w 3256280"/>
                  <a:gd name="connsiteY53" fmla="*/ 2377440 h 3540760"/>
                  <a:gd name="connsiteX54" fmla="*/ 645160 w 3256280"/>
                  <a:gd name="connsiteY54" fmla="*/ 2402840 h 3540760"/>
                  <a:gd name="connsiteX55" fmla="*/ 640080 w 3256280"/>
                  <a:gd name="connsiteY55" fmla="*/ 2468880 h 3540760"/>
                  <a:gd name="connsiteX56" fmla="*/ 594360 w 3256280"/>
                  <a:gd name="connsiteY56" fmla="*/ 2595880 h 3540760"/>
                  <a:gd name="connsiteX57" fmla="*/ 579120 w 3256280"/>
                  <a:gd name="connsiteY57" fmla="*/ 2661920 h 3540760"/>
                  <a:gd name="connsiteX58" fmla="*/ 579120 w 3256280"/>
                  <a:gd name="connsiteY58" fmla="*/ 2722880 h 3540760"/>
                  <a:gd name="connsiteX59" fmla="*/ 584200 w 3256280"/>
                  <a:gd name="connsiteY59" fmla="*/ 2778760 h 3540760"/>
                  <a:gd name="connsiteX60" fmla="*/ 568960 w 3256280"/>
                  <a:gd name="connsiteY60" fmla="*/ 2824480 h 3540760"/>
                  <a:gd name="connsiteX61" fmla="*/ 584200 w 3256280"/>
                  <a:gd name="connsiteY61" fmla="*/ 2880360 h 3540760"/>
                  <a:gd name="connsiteX62" fmla="*/ 736600 w 3256280"/>
                  <a:gd name="connsiteY62" fmla="*/ 3017520 h 3540760"/>
                  <a:gd name="connsiteX63" fmla="*/ 773430 w 3256280"/>
                  <a:gd name="connsiteY63" fmla="*/ 3058795 h 3540760"/>
                  <a:gd name="connsiteX64" fmla="*/ 770890 w 3256280"/>
                  <a:gd name="connsiteY64" fmla="*/ 3174365 h 3540760"/>
                  <a:gd name="connsiteX65" fmla="*/ 812800 w 3256280"/>
                  <a:gd name="connsiteY65" fmla="*/ 3291840 h 3540760"/>
                  <a:gd name="connsiteX66" fmla="*/ 878840 w 3256280"/>
                  <a:gd name="connsiteY66" fmla="*/ 3403600 h 3540760"/>
                  <a:gd name="connsiteX67" fmla="*/ 939800 w 3256280"/>
                  <a:gd name="connsiteY67" fmla="*/ 3423920 h 3540760"/>
                  <a:gd name="connsiteX68" fmla="*/ 1031240 w 3256280"/>
                  <a:gd name="connsiteY68" fmla="*/ 3500120 h 3540760"/>
                  <a:gd name="connsiteX69" fmla="*/ 1112520 w 3256280"/>
                  <a:gd name="connsiteY69" fmla="*/ 3535680 h 3540760"/>
                  <a:gd name="connsiteX70" fmla="*/ 1168400 w 3256280"/>
                  <a:gd name="connsiteY70" fmla="*/ 3540760 h 3540760"/>
                  <a:gd name="connsiteX71" fmla="*/ 1295400 w 3256280"/>
                  <a:gd name="connsiteY71" fmla="*/ 3479800 h 3540760"/>
                  <a:gd name="connsiteX72" fmla="*/ 1346200 w 3256280"/>
                  <a:gd name="connsiteY72" fmla="*/ 3474720 h 3540760"/>
                  <a:gd name="connsiteX73" fmla="*/ 1397000 w 3256280"/>
                  <a:gd name="connsiteY73" fmla="*/ 3505200 h 3540760"/>
                  <a:gd name="connsiteX74" fmla="*/ 1417320 w 3256280"/>
                  <a:gd name="connsiteY74" fmla="*/ 3489960 h 3540760"/>
                  <a:gd name="connsiteX75" fmla="*/ 1468120 w 3256280"/>
                  <a:gd name="connsiteY75" fmla="*/ 3459480 h 3540760"/>
                  <a:gd name="connsiteX76" fmla="*/ 1544320 w 3256280"/>
                  <a:gd name="connsiteY76" fmla="*/ 3449320 h 3540760"/>
                  <a:gd name="connsiteX77" fmla="*/ 1579880 w 3256280"/>
                  <a:gd name="connsiteY77" fmla="*/ 3388360 h 3540760"/>
                  <a:gd name="connsiteX78" fmla="*/ 1605280 w 3256280"/>
                  <a:gd name="connsiteY78" fmla="*/ 3307080 h 3540760"/>
                  <a:gd name="connsiteX79" fmla="*/ 1640840 w 3256280"/>
                  <a:gd name="connsiteY79" fmla="*/ 3261360 h 3540760"/>
                  <a:gd name="connsiteX80" fmla="*/ 1661160 w 3256280"/>
                  <a:gd name="connsiteY80" fmla="*/ 3235960 h 3540760"/>
                  <a:gd name="connsiteX81" fmla="*/ 1661160 w 3256280"/>
                  <a:gd name="connsiteY81" fmla="*/ 3180080 h 3540760"/>
                  <a:gd name="connsiteX82" fmla="*/ 1630680 w 3256280"/>
                  <a:gd name="connsiteY82" fmla="*/ 3134360 h 3540760"/>
                  <a:gd name="connsiteX83" fmla="*/ 1630680 w 3256280"/>
                  <a:gd name="connsiteY83" fmla="*/ 3093720 h 3540760"/>
                  <a:gd name="connsiteX84" fmla="*/ 1691640 w 3256280"/>
                  <a:gd name="connsiteY84" fmla="*/ 3027680 h 3540760"/>
                  <a:gd name="connsiteX85" fmla="*/ 1722120 w 3256280"/>
                  <a:gd name="connsiteY85" fmla="*/ 3002280 h 3540760"/>
                  <a:gd name="connsiteX86" fmla="*/ 1772920 w 3256280"/>
                  <a:gd name="connsiteY86" fmla="*/ 3022600 h 3540760"/>
                  <a:gd name="connsiteX87" fmla="*/ 1818640 w 3256280"/>
                  <a:gd name="connsiteY87" fmla="*/ 3042920 h 3540760"/>
                  <a:gd name="connsiteX88" fmla="*/ 1823720 w 3256280"/>
                  <a:gd name="connsiteY88" fmla="*/ 3017520 h 3540760"/>
                  <a:gd name="connsiteX89" fmla="*/ 1783080 w 3256280"/>
                  <a:gd name="connsiteY89" fmla="*/ 2981960 h 3540760"/>
                  <a:gd name="connsiteX90" fmla="*/ 1767840 w 3256280"/>
                  <a:gd name="connsiteY90" fmla="*/ 2931160 h 3540760"/>
                  <a:gd name="connsiteX91" fmla="*/ 1767840 w 3256280"/>
                  <a:gd name="connsiteY91" fmla="*/ 2880360 h 3540760"/>
                  <a:gd name="connsiteX92" fmla="*/ 1717040 w 3256280"/>
                  <a:gd name="connsiteY92" fmla="*/ 2880360 h 3540760"/>
                  <a:gd name="connsiteX93" fmla="*/ 1651000 w 3256280"/>
                  <a:gd name="connsiteY93" fmla="*/ 2926080 h 3540760"/>
                  <a:gd name="connsiteX94" fmla="*/ 1610360 w 3256280"/>
                  <a:gd name="connsiteY94" fmla="*/ 2921000 h 3540760"/>
                  <a:gd name="connsiteX95" fmla="*/ 1536700 w 3256280"/>
                  <a:gd name="connsiteY95" fmla="*/ 2873375 h 3540760"/>
                  <a:gd name="connsiteX96" fmla="*/ 1476375 w 3256280"/>
                  <a:gd name="connsiteY96" fmla="*/ 2828290 h 3540760"/>
                  <a:gd name="connsiteX97" fmla="*/ 1391920 w 3256280"/>
                  <a:gd name="connsiteY97" fmla="*/ 2870200 h 3540760"/>
                  <a:gd name="connsiteX98" fmla="*/ 1325880 w 3256280"/>
                  <a:gd name="connsiteY98" fmla="*/ 2854960 h 3540760"/>
                  <a:gd name="connsiteX99" fmla="*/ 1300480 w 3256280"/>
                  <a:gd name="connsiteY99" fmla="*/ 2819400 h 3540760"/>
                  <a:gd name="connsiteX100" fmla="*/ 1300480 w 3256280"/>
                  <a:gd name="connsiteY100" fmla="*/ 2753360 h 3540760"/>
                  <a:gd name="connsiteX101" fmla="*/ 1325880 w 3256280"/>
                  <a:gd name="connsiteY101" fmla="*/ 2661920 h 3540760"/>
                  <a:gd name="connsiteX102" fmla="*/ 1336040 w 3256280"/>
                  <a:gd name="connsiteY102" fmla="*/ 2616200 h 3540760"/>
                  <a:gd name="connsiteX103" fmla="*/ 1402080 w 3256280"/>
                  <a:gd name="connsiteY103" fmla="*/ 2590800 h 3540760"/>
                  <a:gd name="connsiteX104" fmla="*/ 1412240 w 3256280"/>
                  <a:gd name="connsiteY104" fmla="*/ 2555240 h 3540760"/>
                  <a:gd name="connsiteX105" fmla="*/ 1361440 w 3256280"/>
                  <a:gd name="connsiteY105" fmla="*/ 2494280 h 3540760"/>
                  <a:gd name="connsiteX106" fmla="*/ 1371600 w 3256280"/>
                  <a:gd name="connsiteY106" fmla="*/ 2458720 h 3540760"/>
                  <a:gd name="connsiteX107" fmla="*/ 1391920 w 3256280"/>
                  <a:gd name="connsiteY107" fmla="*/ 2407920 h 3540760"/>
                  <a:gd name="connsiteX108" fmla="*/ 1386840 w 3256280"/>
                  <a:gd name="connsiteY108" fmla="*/ 2260600 h 3540760"/>
                  <a:gd name="connsiteX109" fmla="*/ 1376680 w 3256280"/>
                  <a:gd name="connsiteY109" fmla="*/ 2174240 h 3540760"/>
                  <a:gd name="connsiteX110" fmla="*/ 1371600 w 3256280"/>
                  <a:gd name="connsiteY110" fmla="*/ 2143760 h 3540760"/>
                  <a:gd name="connsiteX111" fmla="*/ 1432560 w 3256280"/>
                  <a:gd name="connsiteY111" fmla="*/ 2133600 h 3540760"/>
                  <a:gd name="connsiteX112" fmla="*/ 1442720 w 3256280"/>
                  <a:gd name="connsiteY112" fmla="*/ 2087880 h 3540760"/>
                  <a:gd name="connsiteX113" fmla="*/ 1386840 w 3256280"/>
                  <a:gd name="connsiteY113" fmla="*/ 2077720 h 3540760"/>
                  <a:gd name="connsiteX114" fmla="*/ 1371600 w 3256280"/>
                  <a:gd name="connsiteY114" fmla="*/ 2006600 h 3540760"/>
                  <a:gd name="connsiteX115" fmla="*/ 1275080 w 3256280"/>
                  <a:gd name="connsiteY115" fmla="*/ 1981200 h 3540760"/>
                  <a:gd name="connsiteX116" fmla="*/ 1209040 w 3256280"/>
                  <a:gd name="connsiteY116" fmla="*/ 1945640 h 3540760"/>
                  <a:gd name="connsiteX117" fmla="*/ 1207135 w 3256280"/>
                  <a:gd name="connsiteY117" fmla="*/ 1908175 h 3540760"/>
                  <a:gd name="connsiteX118" fmla="*/ 1210945 w 3256280"/>
                  <a:gd name="connsiteY118" fmla="*/ 1845945 h 3540760"/>
                  <a:gd name="connsiteX119" fmla="*/ 1234440 w 3256280"/>
                  <a:gd name="connsiteY119" fmla="*/ 1823720 h 3540760"/>
                  <a:gd name="connsiteX120" fmla="*/ 1325880 w 3256280"/>
                  <a:gd name="connsiteY120" fmla="*/ 1793240 h 3540760"/>
                  <a:gd name="connsiteX121" fmla="*/ 1386840 w 3256280"/>
                  <a:gd name="connsiteY121" fmla="*/ 1772920 h 3540760"/>
                  <a:gd name="connsiteX122" fmla="*/ 1397000 w 3256280"/>
                  <a:gd name="connsiteY122" fmla="*/ 1727200 h 3540760"/>
                  <a:gd name="connsiteX123" fmla="*/ 1381760 w 3256280"/>
                  <a:gd name="connsiteY123" fmla="*/ 1661160 h 3540760"/>
                  <a:gd name="connsiteX124" fmla="*/ 1391920 w 3256280"/>
                  <a:gd name="connsiteY124" fmla="*/ 1620520 h 3540760"/>
                  <a:gd name="connsiteX125" fmla="*/ 1432560 w 3256280"/>
                  <a:gd name="connsiteY125" fmla="*/ 1595120 h 3540760"/>
                  <a:gd name="connsiteX126" fmla="*/ 1534160 w 3256280"/>
                  <a:gd name="connsiteY126" fmla="*/ 1574800 h 3540760"/>
                  <a:gd name="connsiteX127" fmla="*/ 1569720 w 3256280"/>
                  <a:gd name="connsiteY127" fmla="*/ 1549400 h 3540760"/>
                  <a:gd name="connsiteX128" fmla="*/ 1584960 w 3256280"/>
                  <a:gd name="connsiteY128" fmla="*/ 1478280 h 3540760"/>
                  <a:gd name="connsiteX129" fmla="*/ 1610360 w 3256280"/>
                  <a:gd name="connsiteY129" fmla="*/ 1447800 h 3540760"/>
                  <a:gd name="connsiteX130" fmla="*/ 1651000 w 3256280"/>
                  <a:gd name="connsiteY130" fmla="*/ 1437640 h 3540760"/>
                  <a:gd name="connsiteX131" fmla="*/ 1762760 w 3256280"/>
                  <a:gd name="connsiteY131" fmla="*/ 1493520 h 3540760"/>
                  <a:gd name="connsiteX132" fmla="*/ 1808480 w 3256280"/>
                  <a:gd name="connsiteY132" fmla="*/ 1513840 h 3540760"/>
                  <a:gd name="connsiteX133" fmla="*/ 1849120 w 3256280"/>
                  <a:gd name="connsiteY133" fmla="*/ 1513840 h 3540760"/>
                  <a:gd name="connsiteX134" fmla="*/ 1849120 w 3256280"/>
                  <a:gd name="connsiteY134" fmla="*/ 1483360 h 3540760"/>
                  <a:gd name="connsiteX135" fmla="*/ 1793240 w 3256280"/>
                  <a:gd name="connsiteY135" fmla="*/ 1427480 h 3540760"/>
                  <a:gd name="connsiteX136" fmla="*/ 1767840 w 3256280"/>
                  <a:gd name="connsiteY136" fmla="*/ 1381760 h 3540760"/>
                  <a:gd name="connsiteX137" fmla="*/ 1833880 w 3256280"/>
                  <a:gd name="connsiteY137" fmla="*/ 1249680 h 3540760"/>
                  <a:gd name="connsiteX138" fmla="*/ 1862455 w 3256280"/>
                  <a:gd name="connsiteY138" fmla="*/ 1211580 h 3540760"/>
                  <a:gd name="connsiteX139" fmla="*/ 1910080 w 3256280"/>
                  <a:gd name="connsiteY139" fmla="*/ 1198880 h 3540760"/>
                  <a:gd name="connsiteX140" fmla="*/ 1950720 w 3256280"/>
                  <a:gd name="connsiteY140" fmla="*/ 1209040 h 3540760"/>
                  <a:gd name="connsiteX141" fmla="*/ 1986280 w 3256280"/>
                  <a:gd name="connsiteY141" fmla="*/ 1158240 h 3540760"/>
                  <a:gd name="connsiteX142" fmla="*/ 2047240 w 3256280"/>
                  <a:gd name="connsiteY142" fmla="*/ 1163320 h 3540760"/>
                  <a:gd name="connsiteX143" fmla="*/ 2143760 w 3256280"/>
                  <a:gd name="connsiteY143" fmla="*/ 1203960 h 3540760"/>
                  <a:gd name="connsiteX144" fmla="*/ 2179320 w 3256280"/>
                  <a:gd name="connsiteY144" fmla="*/ 1219200 h 3540760"/>
                  <a:gd name="connsiteX145" fmla="*/ 2193290 w 3256280"/>
                  <a:gd name="connsiteY145" fmla="*/ 1146810 h 3540760"/>
                  <a:gd name="connsiteX146" fmla="*/ 2255520 w 3256280"/>
                  <a:gd name="connsiteY146" fmla="*/ 1071880 h 3540760"/>
                  <a:gd name="connsiteX147" fmla="*/ 2306320 w 3256280"/>
                  <a:gd name="connsiteY147" fmla="*/ 1041400 h 3540760"/>
                  <a:gd name="connsiteX148" fmla="*/ 2366645 w 3256280"/>
                  <a:gd name="connsiteY148" fmla="*/ 1071245 h 3540760"/>
                  <a:gd name="connsiteX149" fmla="*/ 2407920 w 3256280"/>
                  <a:gd name="connsiteY149" fmla="*/ 1122680 h 3540760"/>
                  <a:gd name="connsiteX150" fmla="*/ 2494280 w 3256280"/>
                  <a:gd name="connsiteY150" fmla="*/ 1158240 h 3540760"/>
                  <a:gd name="connsiteX151" fmla="*/ 2524760 w 3256280"/>
                  <a:gd name="connsiteY151" fmla="*/ 1183640 h 3540760"/>
                  <a:gd name="connsiteX152" fmla="*/ 2519680 w 3256280"/>
                  <a:gd name="connsiteY152" fmla="*/ 1244600 h 3540760"/>
                  <a:gd name="connsiteX153" fmla="*/ 2672080 w 3256280"/>
                  <a:gd name="connsiteY153" fmla="*/ 1229360 h 3540760"/>
                  <a:gd name="connsiteX154" fmla="*/ 2717800 w 3256280"/>
                  <a:gd name="connsiteY154" fmla="*/ 1214120 h 3540760"/>
                  <a:gd name="connsiteX155" fmla="*/ 2763520 w 3256280"/>
                  <a:gd name="connsiteY155" fmla="*/ 1173480 h 3540760"/>
                  <a:gd name="connsiteX156" fmla="*/ 2743200 w 3256280"/>
                  <a:gd name="connsiteY156" fmla="*/ 1132840 h 3540760"/>
                  <a:gd name="connsiteX157" fmla="*/ 2692400 w 3256280"/>
                  <a:gd name="connsiteY157" fmla="*/ 1071880 h 3540760"/>
                  <a:gd name="connsiteX158" fmla="*/ 2717800 w 3256280"/>
                  <a:gd name="connsiteY158" fmla="*/ 1005840 h 3540760"/>
                  <a:gd name="connsiteX159" fmla="*/ 2768600 w 3256280"/>
                  <a:gd name="connsiteY159" fmla="*/ 883920 h 3540760"/>
                  <a:gd name="connsiteX160" fmla="*/ 2794000 w 3256280"/>
                  <a:gd name="connsiteY160" fmla="*/ 833120 h 3540760"/>
                  <a:gd name="connsiteX161" fmla="*/ 2860040 w 3256280"/>
                  <a:gd name="connsiteY161" fmla="*/ 777240 h 3540760"/>
                  <a:gd name="connsiteX162" fmla="*/ 2971800 w 3256280"/>
                  <a:gd name="connsiteY162" fmla="*/ 731520 h 3540760"/>
                  <a:gd name="connsiteX163" fmla="*/ 3053080 w 3256280"/>
                  <a:gd name="connsiteY163" fmla="*/ 665480 h 3540760"/>
                  <a:gd name="connsiteX164" fmla="*/ 3098800 w 3256280"/>
                  <a:gd name="connsiteY164" fmla="*/ 640080 h 3540760"/>
                  <a:gd name="connsiteX165" fmla="*/ 3129280 w 3256280"/>
                  <a:gd name="connsiteY165" fmla="*/ 584200 h 3540760"/>
                  <a:gd name="connsiteX166" fmla="*/ 3159760 w 3256280"/>
                  <a:gd name="connsiteY166" fmla="*/ 563880 h 3540760"/>
                  <a:gd name="connsiteX167" fmla="*/ 3215640 w 3256280"/>
                  <a:gd name="connsiteY167" fmla="*/ 563880 h 3540760"/>
                  <a:gd name="connsiteX168" fmla="*/ 3256280 w 3256280"/>
                  <a:gd name="connsiteY168" fmla="*/ 553720 h 3540760"/>
                  <a:gd name="connsiteX169" fmla="*/ 3230880 w 3256280"/>
                  <a:gd name="connsiteY169" fmla="*/ 518160 h 3540760"/>
                  <a:gd name="connsiteX170" fmla="*/ 3124200 w 3256280"/>
                  <a:gd name="connsiteY170" fmla="*/ 538480 h 3540760"/>
                  <a:gd name="connsiteX171" fmla="*/ 3042920 w 3256280"/>
                  <a:gd name="connsiteY171" fmla="*/ 502920 h 3540760"/>
                  <a:gd name="connsiteX172" fmla="*/ 2971800 w 3256280"/>
                  <a:gd name="connsiteY172" fmla="*/ 482600 h 3540760"/>
                  <a:gd name="connsiteX173" fmla="*/ 2915920 w 3256280"/>
                  <a:gd name="connsiteY173" fmla="*/ 441960 h 3540760"/>
                  <a:gd name="connsiteX174" fmla="*/ 2870200 w 3256280"/>
                  <a:gd name="connsiteY174" fmla="*/ 436880 h 3540760"/>
                  <a:gd name="connsiteX175" fmla="*/ 2799080 w 3256280"/>
                  <a:gd name="connsiteY175" fmla="*/ 467360 h 3540760"/>
                  <a:gd name="connsiteX176" fmla="*/ 2727960 w 3256280"/>
                  <a:gd name="connsiteY176" fmla="*/ 472440 h 3540760"/>
                  <a:gd name="connsiteX177" fmla="*/ 2677160 w 3256280"/>
                  <a:gd name="connsiteY177" fmla="*/ 411480 h 3540760"/>
                  <a:gd name="connsiteX178" fmla="*/ 2661920 w 3256280"/>
                  <a:gd name="connsiteY178" fmla="*/ 330200 h 3540760"/>
                  <a:gd name="connsiteX179" fmla="*/ 2651760 w 3256280"/>
                  <a:gd name="connsiteY179" fmla="*/ 314960 h 3540760"/>
                  <a:gd name="connsiteX180" fmla="*/ 2606040 w 3256280"/>
                  <a:gd name="connsiteY180" fmla="*/ 314960 h 3540760"/>
                  <a:gd name="connsiteX181" fmla="*/ 2529840 w 3256280"/>
                  <a:gd name="connsiteY181" fmla="*/ 345440 h 3540760"/>
                  <a:gd name="connsiteX182" fmla="*/ 2463800 w 3256280"/>
                  <a:gd name="connsiteY182" fmla="*/ 365760 h 3540760"/>
                  <a:gd name="connsiteX183" fmla="*/ 2423160 w 3256280"/>
                  <a:gd name="connsiteY183" fmla="*/ 360680 h 3540760"/>
                  <a:gd name="connsiteX184" fmla="*/ 2357120 w 3256280"/>
                  <a:gd name="connsiteY184" fmla="*/ 289560 h 3540760"/>
                  <a:gd name="connsiteX185" fmla="*/ 2357120 w 3256280"/>
                  <a:gd name="connsiteY185" fmla="*/ 238760 h 3540760"/>
                  <a:gd name="connsiteX186" fmla="*/ 2367280 w 3256280"/>
                  <a:gd name="connsiteY186" fmla="*/ 208280 h 3540760"/>
                  <a:gd name="connsiteX187" fmla="*/ 2418080 w 3256280"/>
                  <a:gd name="connsiteY187" fmla="*/ 167640 h 3540760"/>
                  <a:gd name="connsiteX188" fmla="*/ 2458720 w 3256280"/>
                  <a:gd name="connsiteY188" fmla="*/ 147320 h 3540760"/>
                  <a:gd name="connsiteX189" fmla="*/ 2479040 w 3256280"/>
                  <a:gd name="connsiteY189" fmla="*/ 106680 h 3540760"/>
                  <a:gd name="connsiteX190" fmla="*/ 2433320 w 3256280"/>
                  <a:gd name="connsiteY190" fmla="*/ 86360 h 3540760"/>
                  <a:gd name="connsiteX191" fmla="*/ 2346960 w 3256280"/>
                  <a:gd name="connsiteY191" fmla="*/ 106680 h 3540760"/>
                  <a:gd name="connsiteX192" fmla="*/ 2291080 w 3256280"/>
                  <a:gd name="connsiteY192" fmla="*/ 86360 h 3540760"/>
                  <a:gd name="connsiteX193" fmla="*/ 2230120 w 3256280"/>
                  <a:gd name="connsiteY193" fmla="*/ 35560 h 3540760"/>
                  <a:gd name="connsiteX194" fmla="*/ 2159000 w 3256280"/>
                  <a:gd name="connsiteY194" fmla="*/ 76200 h 3540760"/>
                  <a:gd name="connsiteX195" fmla="*/ 2103120 w 3256280"/>
                  <a:gd name="connsiteY195" fmla="*/ 86360 h 3540760"/>
                  <a:gd name="connsiteX196" fmla="*/ 2042160 w 3256280"/>
                  <a:gd name="connsiteY196" fmla="*/ 81280 h 3540760"/>
                  <a:gd name="connsiteX197" fmla="*/ 1986280 w 3256280"/>
                  <a:gd name="connsiteY197" fmla="*/ 111760 h 3540760"/>
                  <a:gd name="connsiteX198" fmla="*/ 1925320 w 3256280"/>
                  <a:gd name="connsiteY198" fmla="*/ 157480 h 3540760"/>
                  <a:gd name="connsiteX199" fmla="*/ 1844040 w 3256280"/>
                  <a:gd name="connsiteY199" fmla="*/ 172720 h 3540760"/>
                  <a:gd name="connsiteX200" fmla="*/ 1803400 w 3256280"/>
                  <a:gd name="connsiteY200" fmla="*/ 142240 h 3540760"/>
                  <a:gd name="connsiteX201" fmla="*/ 1803400 w 3256280"/>
                  <a:gd name="connsiteY201" fmla="*/ 76200 h 3540760"/>
                  <a:gd name="connsiteX202" fmla="*/ 1778000 w 3256280"/>
                  <a:gd name="connsiteY202" fmla="*/ 35560 h 3540760"/>
                  <a:gd name="connsiteX203" fmla="*/ 1732280 w 3256280"/>
                  <a:gd name="connsiteY203" fmla="*/ 0 h 3540760"/>
                  <a:gd name="connsiteX204" fmla="*/ 1691640 w 3256280"/>
                  <a:gd name="connsiteY204" fmla="*/ 0 h 3540760"/>
                  <a:gd name="connsiteX205" fmla="*/ 1590040 w 3256280"/>
                  <a:gd name="connsiteY205" fmla="*/ 35560 h 3540760"/>
                  <a:gd name="connsiteX206" fmla="*/ 1569720 w 3256280"/>
                  <a:gd name="connsiteY206" fmla="*/ 66040 h 3540760"/>
                  <a:gd name="connsiteX207" fmla="*/ 1600200 w 3256280"/>
                  <a:gd name="connsiteY207" fmla="*/ 167640 h 3540760"/>
                  <a:gd name="connsiteX208" fmla="*/ 1579880 w 3256280"/>
                  <a:gd name="connsiteY208" fmla="*/ 238760 h 3540760"/>
                  <a:gd name="connsiteX209" fmla="*/ 1513840 w 3256280"/>
                  <a:gd name="connsiteY209" fmla="*/ 284480 h 3540760"/>
                  <a:gd name="connsiteX210" fmla="*/ 1437640 w 3256280"/>
                  <a:gd name="connsiteY210" fmla="*/ 289560 h 3540760"/>
                  <a:gd name="connsiteX211" fmla="*/ 1336040 w 3256280"/>
                  <a:gd name="connsiteY211" fmla="*/ 274320 h 3540760"/>
                  <a:gd name="connsiteX212" fmla="*/ 1295400 w 3256280"/>
                  <a:gd name="connsiteY212" fmla="*/ 243840 h 3540760"/>
                  <a:gd name="connsiteX213" fmla="*/ 1280160 w 3256280"/>
                  <a:gd name="connsiteY213" fmla="*/ 187960 h 3540760"/>
                  <a:gd name="connsiteX214" fmla="*/ 1259840 w 3256280"/>
                  <a:gd name="connsiteY214" fmla="*/ 157480 h 3540760"/>
                  <a:gd name="connsiteX215" fmla="*/ 1198880 w 3256280"/>
                  <a:gd name="connsiteY215" fmla="*/ 167640 h 3540760"/>
                  <a:gd name="connsiteX0" fmla="*/ 1198880 w 3256280"/>
                  <a:gd name="connsiteY0" fmla="*/ 167640 h 3540760"/>
                  <a:gd name="connsiteX1" fmla="*/ 1066800 w 3256280"/>
                  <a:gd name="connsiteY1" fmla="*/ 203200 h 3540760"/>
                  <a:gd name="connsiteX2" fmla="*/ 965200 w 3256280"/>
                  <a:gd name="connsiteY2" fmla="*/ 223520 h 3540760"/>
                  <a:gd name="connsiteX3" fmla="*/ 838200 w 3256280"/>
                  <a:gd name="connsiteY3" fmla="*/ 248920 h 3540760"/>
                  <a:gd name="connsiteX4" fmla="*/ 807720 w 3256280"/>
                  <a:gd name="connsiteY4" fmla="*/ 254000 h 3540760"/>
                  <a:gd name="connsiteX5" fmla="*/ 772160 w 3256280"/>
                  <a:gd name="connsiteY5" fmla="*/ 314960 h 3540760"/>
                  <a:gd name="connsiteX6" fmla="*/ 721360 w 3256280"/>
                  <a:gd name="connsiteY6" fmla="*/ 406400 h 3540760"/>
                  <a:gd name="connsiteX7" fmla="*/ 680720 w 3256280"/>
                  <a:gd name="connsiteY7" fmla="*/ 518160 h 3540760"/>
                  <a:gd name="connsiteX8" fmla="*/ 655320 w 3256280"/>
                  <a:gd name="connsiteY8" fmla="*/ 558800 h 3540760"/>
                  <a:gd name="connsiteX9" fmla="*/ 629920 w 3256280"/>
                  <a:gd name="connsiteY9" fmla="*/ 604520 h 3540760"/>
                  <a:gd name="connsiteX10" fmla="*/ 589280 w 3256280"/>
                  <a:gd name="connsiteY10" fmla="*/ 635000 h 3540760"/>
                  <a:gd name="connsiteX11" fmla="*/ 558800 w 3256280"/>
                  <a:gd name="connsiteY11" fmla="*/ 635000 h 3540760"/>
                  <a:gd name="connsiteX12" fmla="*/ 502920 w 3256280"/>
                  <a:gd name="connsiteY12" fmla="*/ 645160 h 3540760"/>
                  <a:gd name="connsiteX13" fmla="*/ 477520 w 3256280"/>
                  <a:gd name="connsiteY13" fmla="*/ 701040 h 3540760"/>
                  <a:gd name="connsiteX14" fmla="*/ 436880 w 3256280"/>
                  <a:gd name="connsiteY14" fmla="*/ 721360 h 3540760"/>
                  <a:gd name="connsiteX15" fmla="*/ 375920 w 3256280"/>
                  <a:gd name="connsiteY15" fmla="*/ 756920 h 3540760"/>
                  <a:gd name="connsiteX16" fmla="*/ 365760 w 3256280"/>
                  <a:gd name="connsiteY16" fmla="*/ 797560 h 3540760"/>
                  <a:gd name="connsiteX17" fmla="*/ 360680 w 3256280"/>
                  <a:gd name="connsiteY17" fmla="*/ 873760 h 3540760"/>
                  <a:gd name="connsiteX18" fmla="*/ 330200 w 3256280"/>
                  <a:gd name="connsiteY18" fmla="*/ 904240 h 3540760"/>
                  <a:gd name="connsiteX19" fmla="*/ 269240 w 3256280"/>
                  <a:gd name="connsiteY19" fmla="*/ 919480 h 3540760"/>
                  <a:gd name="connsiteX20" fmla="*/ 187960 w 3256280"/>
                  <a:gd name="connsiteY20" fmla="*/ 955040 h 3540760"/>
                  <a:gd name="connsiteX21" fmla="*/ 127000 w 3256280"/>
                  <a:gd name="connsiteY21" fmla="*/ 965200 h 3540760"/>
                  <a:gd name="connsiteX22" fmla="*/ 96520 w 3256280"/>
                  <a:gd name="connsiteY22" fmla="*/ 970280 h 3540760"/>
                  <a:gd name="connsiteX23" fmla="*/ 86360 w 3256280"/>
                  <a:gd name="connsiteY23" fmla="*/ 1016000 h 3540760"/>
                  <a:gd name="connsiteX24" fmla="*/ 182880 w 3256280"/>
                  <a:gd name="connsiteY24" fmla="*/ 1137920 h 3540760"/>
                  <a:gd name="connsiteX25" fmla="*/ 233680 w 3256280"/>
                  <a:gd name="connsiteY25" fmla="*/ 1244600 h 3540760"/>
                  <a:gd name="connsiteX26" fmla="*/ 243840 w 3256280"/>
                  <a:gd name="connsiteY26" fmla="*/ 1315720 h 3540760"/>
                  <a:gd name="connsiteX27" fmla="*/ 187960 w 3256280"/>
                  <a:gd name="connsiteY27" fmla="*/ 1457960 h 3540760"/>
                  <a:gd name="connsiteX28" fmla="*/ 146050 w 3256280"/>
                  <a:gd name="connsiteY28" fmla="*/ 1525270 h 3540760"/>
                  <a:gd name="connsiteX29" fmla="*/ 91440 w 3256280"/>
                  <a:gd name="connsiteY29" fmla="*/ 1574800 h 3540760"/>
                  <a:gd name="connsiteX30" fmla="*/ 67945 w 3256280"/>
                  <a:gd name="connsiteY30" fmla="*/ 1606550 h 3540760"/>
                  <a:gd name="connsiteX31" fmla="*/ 71120 w 3256280"/>
                  <a:gd name="connsiteY31" fmla="*/ 1676400 h 3540760"/>
                  <a:gd name="connsiteX32" fmla="*/ 5080 w 3256280"/>
                  <a:gd name="connsiteY32" fmla="*/ 1732280 h 3540760"/>
                  <a:gd name="connsiteX33" fmla="*/ 0 w 3256280"/>
                  <a:gd name="connsiteY33" fmla="*/ 1767840 h 3540760"/>
                  <a:gd name="connsiteX34" fmla="*/ 66040 w 3256280"/>
                  <a:gd name="connsiteY34" fmla="*/ 1788160 h 3540760"/>
                  <a:gd name="connsiteX35" fmla="*/ 91440 w 3256280"/>
                  <a:gd name="connsiteY35" fmla="*/ 1823720 h 3540760"/>
                  <a:gd name="connsiteX36" fmla="*/ 96520 w 3256280"/>
                  <a:gd name="connsiteY36" fmla="*/ 1874520 h 3540760"/>
                  <a:gd name="connsiteX37" fmla="*/ 187960 w 3256280"/>
                  <a:gd name="connsiteY37" fmla="*/ 1899920 h 3540760"/>
                  <a:gd name="connsiteX38" fmla="*/ 213360 w 3256280"/>
                  <a:gd name="connsiteY38" fmla="*/ 1960880 h 3540760"/>
                  <a:gd name="connsiteX39" fmla="*/ 274320 w 3256280"/>
                  <a:gd name="connsiteY39" fmla="*/ 1986280 h 3540760"/>
                  <a:gd name="connsiteX40" fmla="*/ 289560 w 3256280"/>
                  <a:gd name="connsiteY40" fmla="*/ 2047240 h 3540760"/>
                  <a:gd name="connsiteX41" fmla="*/ 259080 w 3256280"/>
                  <a:gd name="connsiteY41" fmla="*/ 2108200 h 3540760"/>
                  <a:gd name="connsiteX42" fmla="*/ 279400 w 3256280"/>
                  <a:gd name="connsiteY42" fmla="*/ 2153920 h 3540760"/>
                  <a:gd name="connsiteX43" fmla="*/ 330200 w 3256280"/>
                  <a:gd name="connsiteY43" fmla="*/ 2189480 h 3540760"/>
                  <a:gd name="connsiteX44" fmla="*/ 325120 w 3256280"/>
                  <a:gd name="connsiteY44" fmla="*/ 2270760 h 3540760"/>
                  <a:gd name="connsiteX45" fmla="*/ 386080 w 3256280"/>
                  <a:gd name="connsiteY45" fmla="*/ 2301240 h 3540760"/>
                  <a:gd name="connsiteX46" fmla="*/ 401320 w 3256280"/>
                  <a:gd name="connsiteY46" fmla="*/ 2209800 h 3540760"/>
                  <a:gd name="connsiteX47" fmla="*/ 477520 w 3256280"/>
                  <a:gd name="connsiteY47" fmla="*/ 2209800 h 3540760"/>
                  <a:gd name="connsiteX48" fmla="*/ 522605 w 3256280"/>
                  <a:gd name="connsiteY48" fmla="*/ 2223770 h 3540760"/>
                  <a:gd name="connsiteX49" fmla="*/ 521335 w 3256280"/>
                  <a:gd name="connsiteY49" fmla="*/ 2270125 h 3540760"/>
                  <a:gd name="connsiteX50" fmla="*/ 579120 w 3256280"/>
                  <a:gd name="connsiteY50" fmla="*/ 2306320 h 3540760"/>
                  <a:gd name="connsiteX51" fmla="*/ 574040 w 3256280"/>
                  <a:gd name="connsiteY51" fmla="*/ 2341880 h 3540760"/>
                  <a:gd name="connsiteX52" fmla="*/ 533400 w 3256280"/>
                  <a:gd name="connsiteY52" fmla="*/ 2377440 h 3540760"/>
                  <a:gd name="connsiteX53" fmla="*/ 614680 w 3256280"/>
                  <a:gd name="connsiteY53" fmla="*/ 2377440 h 3540760"/>
                  <a:gd name="connsiteX54" fmla="*/ 645160 w 3256280"/>
                  <a:gd name="connsiteY54" fmla="*/ 2402840 h 3540760"/>
                  <a:gd name="connsiteX55" fmla="*/ 640080 w 3256280"/>
                  <a:gd name="connsiteY55" fmla="*/ 2468880 h 3540760"/>
                  <a:gd name="connsiteX56" fmla="*/ 594360 w 3256280"/>
                  <a:gd name="connsiteY56" fmla="*/ 2595880 h 3540760"/>
                  <a:gd name="connsiteX57" fmla="*/ 579120 w 3256280"/>
                  <a:gd name="connsiteY57" fmla="*/ 2661920 h 3540760"/>
                  <a:gd name="connsiteX58" fmla="*/ 579120 w 3256280"/>
                  <a:gd name="connsiteY58" fmla="*/ 2722880 h 3540760"/>
                  <a:gd name="connsiteX59" fmla="*/ 584200 w 3256280"/>
                  <a:gd name="connsiteY59" fmla="*/ 2778760 h 3540760"/>
                  <a:gd name="connsiteX60" fmla="*/ 568960 w 3256280"/>
                  <a:gd name="connsiteY60" fmla="*/ 2824480 h 3540760"/>
                  <a:gd name="connsiteX61" fmla="*/ 584200 w 3256280"/>
                  <a:gd name="connsiteY61" fmla="*/ 2880360 h 3540760"/>
                  <a:gd name="connsiteX62" fmla="*/ 736600 w 3256280"/>
                  <a:gd name="connsiteY62" fmla="*/ 3017520 h 3540760"/>
                  <a:gd name="connsiteX63" fmla="*/ 773430 w 3256280"/>
                  <a:gd name="connsiteY63" fmla="*/ 3058795 h 3540760"/>
                  <a:gd name="connsiteX64" fmla="*/ 770890 w 3256280"/>
                  <a:gd name="connsiteY64" fmla="*/ 3174365 h 3540760"/>
                  <a:gd name="connsiteX65" fmla="*/ 812800 w 3256280"/>
                  <a:gd name="connsiteY65" fmla="*/ 3291840 h 3540760"/>
                  <a:gd name="connsiteX66" fmla="*/ 878840 w 3256280"/>
                  <a:gd name="connsiteY66" fmla="*/ 3403600 h 3540760"/>
                  <a:gd name="connsiteX67" fmla="*/ 939800 w 3256280"/>
                  <a:gd name="connsiteY67" fmla="*/ 3423920 h 3540760"/>
                  <a:gd name="connsiteX68" fmla="*/ 1031240 w 3256280"/>
                  <a:gd name="connsiteY68" fmla="*/ 3500120 h 3540760"/>
                  <a:gd name="connsiteX69" fmla="*/ 1112520 w 3256280"/>
                  <a:gd name="connsiteY69" fmla="*/ 3535680 h 3540760"/>
                  <a:gd name="connsiteX70" fmla="*/ 1168400 w 3256280"/>
                  <a:gd name="connsiteY70" fmla="*/ 3540760 h 3540760"/>
                  <a:gd name="connsiteX71" fmla="*/ 1295400 w 3256280"/>
                  <a:gd name="connsiteY71" fmla="*/ 3479800 h 3540760"/>
                  <a:gd name="connsiteX72" fmla="*/ 1346200 w 3256280"/>
                  <a:gd name="connsiteY72" fmla="*/ 3474720 h 3540760"/>
                  <a:gd name="connsiteX73" fmla="*/ 1397000 w 3256280"/>
                  <a:gd name="connsiteY73" fmla="*/ 3505200 h 3540760"/>
                  <a:gd name="connsiteX74" fmla="*/ 1417320 w 3256280"/>
                  <a:gd name="connsiteY74" fmla="*/ 3489960 h 3540760"/>
                  <a:gd name="connsiteX75" fmla="*/ 1468120 w 3256280"/>
                  <a:gd name="connsiteY75" fmla="*/ 3459480 h 3540760"/>
                  <a:gd name="connsiteX76" fmla="*/ 1544320 w 3256280"/>
                  <a:gd name="connsiteY76" fmla="*/ 3449320 h 3540760"/>
                  <a:gd name="connsiteX77" fmla="*/ 1579880 w 3256280"/>
                  <a:gd name="connsiteY77" fmla="*/ 3388360 h 3540760"/>
                  <a:gd name="connsiteX78" fmla="*/ 1605280 w 3256280"/>
                  <a:gd name="connsiteY78" fmla="*/ 3307080 h 3540760"/>
                  <a:gd name="connsiteX79" fmla="*/ 1640840 w 3256280"/>
                  <a:gd name="connsiteY79" fmla="*/ 3261360 h 3540760"/>
                  <a:gd name="connsiteX80" fmla="*/ 1661160 w 3256280"/>
                  <a:gd name="connsiteY80" fmla="*/ 3235960 h 3540760"/>
                  <a:gd name="connsiteX81" fmla="*/ 1661160 w 3256280"/>
                  <a:gd name="connsiteY81" fmla="*/ 3180080 h 3540760"/>
                  <a:gd name="connsiteX82" fmla="*/ 1630680 w 3256280"/>
                  <a:gd name="connsiteY82" fmla="*/ 3134360 h 3540760"/>
                  <a:gd name="connsiteX83" fmla="*/ 1630680 w 3256280"/>
                  <a:gd name="connsiteY83" fmla="*/ 3093720 h 3540760"/>
                  <a:gd name="connsiteX84" fmla="*/ 1691640 w 3256280"/>
                  <a:gd name="connsiteY84" fmla="*/ 3027680 h 3540760"/>
                  <a:gd name="connsiteX85" fmla="*/ 1722120 w 3256280"/>
                  <a:gd name="connsiteY85" fmla="*/ 3002280 h 3540760"/>
                  <a:gd name="connsiteX86" fmla="*/ 1772920 w 3256280"/>
                  <a:gd name="connsiteY86" fmla="*/ 3022600 h 3540760"/>
                  <a:gd name="connsiteX87" fmla="*/ 1818640 w 3256280"/>
                  <a:gd name="connsiteY87" fmla="*/ 3042920 h 3540760"/>
                  <a:gd name="connsiteX88" fmla="*/ 1823720 w 3256280"/>
                  <a:gd name="connsiteY88" fmla="*/ 3017520 h 3540760"/>
                  <a:gd name="connsiteX89" fmla="*/ 1783080 w 3256280"/>
                  <a:gd name="connsiteY89" fmla="*/ 2981960 h 3540760"/>
                  <a:gd name="connsiteX90" fmla="*/ 1767840 w 3256280"/>
                  <a:gd name="connsiteY90" fmla="*/ 2931160 h 3540760"/>
                  <a:gd name="connsiteX91" fmla="*/ 1767840 w 3256280"/>
                  <a:gd name="connsiteY91" fmla="*/ 2880360 h 3540760"/>
                  <a:gd name="connsiteX92" fmla="*/ 1717040 w 3256280"/>
                  <a:gd name="connsiteY92" fmla="*/ 2880360 h 3540760"/>
                  <a:gd name="connsiteX93" fmla="*/ 1651000 w 3256280"/>
                  <a:gd name="connsiteY93" fmla="*/ 2926080 h 3540760"/>
                  <a:gd name="connsiteX94" fmla="*/ 1610360 w 3256280"/>
                  <a:gd name="connsiteY94" fmla="*/ 2921000 h 3540760"/>
                  <a:gd name="connsiteX95" fmla="*/ 1536700 w 3256280"/>
                  <a:gd name="connsiteY95" fmla="*/ 2873375 h 3540760"/>
                  <a:gd name="connsiteX96" fmla="*/ 1476375 w 3256280"/>
                  <a:gd name="connsiteY96" fmla="*/ 2828290 h 3540760"/>
                  <a:gd name="connsiteX97" fmla="*/ 1391920 w 3256280"/>
                  <a:gd name="connsiteY97" fmla="*/ 2870200 h 3540760"/>
                  <a:gd name="connsiteX98" fmla="*/ 1325880 w 3256280"/>
                  <a:gd name="connsiteY98" fmla="*/ 2854960 h 3540760"/>
                  <a:gd name="connsiteX99" fmla="*/ 1300480 w 3256280"/>
                  <a:gd name="connsiteY99" fmla="*/ 2819400 h 3540760"/>
                  <a:gd name="connsiteX100" fmla="*/ 1300480 w 3256280"/>
                  <a:gd name="connsiteY100" fmla="*/ 2753360 h 3540760"/>
                  <a:gd name="connsiteX101" fmla="*/ 1325880 w 3256280"/>
                  <a:gd name="connsiteY101" fmla="*/ 2661920 h 3540760"/>
                  <a:gd name="connsiteX102" fmla="*/ 1336040 w 3256280"/>
                  <a:gd name="connsiteY102" fmla="*/ 2616200 h 3540760"/>
                  <a:gd name="connsiteX103" fmla="*/ 1402080 w 3256280"/>
                  <a:gd name="connsiteY103" fmla="*/ 2590800 h 3540760"/>
                  <a:gd name="connsiteX104" fmla="*/ 1412240 w 3256280"/>
                  <a:gd name="connsiteY104" fmla="*/ 2555240 h 3540760"/>
                  <a:gd name="connsiteX105" fmla="*/ 1361440 w 3256280"/>
                  <a:gd name="connsiteY105" fmla="*/ 2494280 h 3540760"/>
                  <a:gd name="connsiteX106" fmla="*/ 1371600 w 3256280"/>
                  <a:gd name="connsiteY106" fmla="*/ 2458720 h 3540760"/>
                  <a:gd name="connsiteX107" fmla="*/ 1391920 w 3256280"/>
                  <a:gd name="connsiteY107" fmla="*/ 2407920 h 3540760"/>
                  <a:gd name="connsiteX108" fmla="*/ 1386840 w 3256280"/>
                  <a:gd name="connsiteY108" fmla="*/ 2260600 h 3540760"/>
                  <a:gd name="connsiteX109" fmla="*/ 1376680 w 3256280"/>
                  <a:gd name="connsiteY109" fmla="*/ 2174240 h 3540760"/>
                  <a:gd name="connsiteX110" fmla="*/ 1371600 w 3256280"/>
                  <a:gd name="connsiteY110" fmla="*/ 2143760 h 3540760"/>
                  <a:gd name="connsiteX111" fmla="*/ 1432560 w 3256280"/>
                  <a:gd name="connsiteY111" fmla="*/ 2133600 h 3540760"/>
                  <a:gd name="connsiteX112" fmla="*/ 1442720 w 3256280"/>
                  <a:gd name="connsiteY112" fmla="*/ 2087880 h 3540760"/>
                  <a:gd name="connsiteX113" fmla="*/ 1386840 w 3256280"/>
                  <a:gd name="connsiteY113" fmla="*/ 2077720 h 3540760"/>
                  <a:gd name="connsiteX114" fmla="*/ 1371600 w 3256280"/>
                  <a:gd name="connsiteY114" fmla="*/ 2006600 h 3540760"/>
                  <a:gd name="connsiteX115" fmla="*/ 1275080 w 3256280"/>
                  <a:gd name="connsiteY115" fmla="*/ 1981200 h 3540760"/>
                  <a:gd name="connsiteX116" fmla="*/ 1209040 w 3256280"/>
                  <a:gd name="connsiteY116" fmla="*/ 1945640 h 3540760"/>
                  <a:gd name="connsiteX117" fmla="*/ 1207135 w 3256280"/>
                  <a:gd name="connsiteY117" fmla="*/ 1908175 h 3540760"/>
                  <a:gd name="connsiteX118" fmla="*/ 1210945 w 3256280"/>
                  <a:gd name="connsiteY118" fmla="*/ 1845945 h 3540760"/>
                  <a:gd name="connsiteX119" fmla="*/ 1234440 w 3256280"/>
                  <a:gd name="connsiteY119" fmla="*/ 1823720 h 3540760"/>
                  <a:gd name="connsiteX120" fmla="*/ 1325880 w 3256280"/>
                  <a:gd name="connsiteY120" fmla="*/ 1793240 h 3540760"/>
                  <a:gd name="connsiteX121" fmla="*/ 1386840 w 3256280"/>
                  <a:gd name="connsiteY121" fmla="*/ 1772920 h 3540760"/>
                  <a:gd name="connsiteX122" fmla="*/ 1397000 w 3256280"/>
                  <a:gd name="connsiteY122" fmla="*/ 1727200 h 3540760"/>
                  <a:gd name="connsiteX123" fmla="*/ 1381760 w 3256280"/>
                  <a:gd name="connsiteY123" fmla="*/ 1661160 h 3540760"/>
                  <a:gd name="connsiteX124" fmla="*/ 1391920 w 3256280"/>
                  <a:gd name="connsiteY124" fmla="*/ 1620520 h 3540760"/>
                  <a:gd name="connsiteX125" fmla="*/ 1432560 w 3256280"/>
                  <a:gd name="connsiteY125" fmla="*/ 1595120 h 3540760"/>
                  <a:gd name="connsiteX126" fmla="*/ 1534160 w 3256280"/>
                  <a:gd name="connsiteY126" fmla="*/ 1574800 h 3540760"/>
                  <a:gd name="connsiteX127" fmla="*/ 1569720 w 3256280"/>
                  <a:gd name="connsiteY127" fmla="*/ 1549400 h 3540760"/>
                  <a:gd name="connsiteX128" fmla="*/ 1584960 w 3256280"/>
                  <a:gd name="connsiteY128" fmla="*/ 1478280 h 3540760"/>
                  <a:gd name="connsiteX129" fmla="*/ 1610360 w 3256280"/>
                  <a:gd name="connsiteY129" fmla="*/ 1447800 h 3540760"/>
                  <a:gd name="connsiteX130" fmla="*/ 1651000 w 3256280"/>
                  <a:gd name="connsiteY130" fmla="*/ 1437640 h 3540760"/>
                  <a:gd name="connsiteX131" fmla="*/ 1762760 w 3256280"/>
                  <a:gd name="connsiteY131" fmla="*/ 1493520 h 3540760"/>
                  <a:gd name="connsiteX132" fmla="*/ 1808480 w 3256280"/>
                  <a:gd name="connsiteY132" fmla="*/ 1513840 h 3540760"/>
                  <a:gd name="connsiteX133" fmla="*/ 1849120 w 3256280"/>
                  <a:gd name="connsiteY133" fmla="*/ 1513840 h 3540760"/>
                  <a:gd name="connsiteX134" fmla="*/ 1849120 w 3256280"/>
                  <a:gd name="connsiteY134" fmla="*/ 1483360 h 3540760"/>
                  <a:gd name="connsiteX135" fmla="*/ 1793240 w 3256280"/>
                  <a:gd name="connsiteY135" fmla="*/ 1427480 h 3540760"/>
                  <a:gd name="connsiteX136" fmla="*/ 1767840 w 3256280"/>
                  <a:gd name="connsiteY136" fmla="*/ 1381760 h 3540760"/>
                  <a:gd name="connsiteX137" fmla="*/ 1833880 w 3256280"/>
                  <a:gd name="connsiteY137" fmla="*/ 1249680 h 3540760"/>
                  <a:gd name="connsiteX138" fmla="*/ 1862455 w 3256280"/>
                  <a:gd name="connsiteY138" fmla="*/ 1211580 h 3540760"/>
                  <a:gd name="connsiteX139" fmla="*/ 1910080 w 3256280"/>
                  <a:gd name="connsiteY139" fmla="*/ 1198880 h 3540760"/>
                  <a:gd name="connsiteX140" fmla="*/ 1950720 w 3256280"/>
                  <a:gd name="connsiteY140" fmla="*/ 1209040 h 3540760"/>
                  <a:gd name="connsiteX141" fmla="*/ 1986280 w 3256280"/>
                  <a:gd name="connsiteY141" fmla="*/ 1158240 h 3540760"/>
                  <a:gd name="connsiteX142" fmla="*/ 2047240 w 3256280"/>
                  <a:gd name="connsiteY142" fmla="*/ 1163320 h 3540760"/>
                  <a:gd name="connsiteX143" fmla="*/ 2143760 w 3256280"/>
                  <a:gd name="connsiteY143" fmla="*/ 1203960 h 3540760"/>
                  <a:gd name="connsiteX144" fmla="*/ 2179320 w 3256280"/>
                  <a:gd name="connsiteY144" fmla="*/ 1219200 h 3540760"/>
                  <a:gd name="connsiteX145" fmla="*/ 2193290 w 3256280"/>
                  <a:gd name="connsiteY145" fmla="*/ 1146810 h 3540760"/>
                  <a:gd name="connsiteX146" fmla="*/ 2255520 w 3256280"/>
                  <a:gd name="connsiteY146" fmla="*/ 1071880 h 3540760"/>
                  <a:gd name="connsiteX147" fmla="*/ 2306320 w 3256280"/>
                  <a:gd name="connsiteY147" fmla="*/ 1041400 h 3540760"/>
                  <a:gd name="connsiteX148" fmla="*/ 2366645 w 3256280"/>
                  <a:gd name="connsiteY148" fmla="*/ 1071245 h 3540760"/>
                  <a:gd name="connsiteX149" fmla="*/ 2407920 w 3256280"/>
                  <a:gd name="connsiteY149" fmla="*/ 1122680 h 3540760"/>
                  <a:gd name="connsiteX150" fmla="*/ 2494280 w 3256280"/>
                  <a:gd name="connsiteY150" fmla="*/ 1158240 h 3540760"/>
                  <a:gd name="connsiteX151" fmla="*/ 2524760 w 3256280"/>
                  <a:gd name="connsiteY151" fmla="*/ 1183640 h 3540760"/>
                  <a:gd name="connsiteX152" fmla="*/ 2519680 w 3256280"/>
                  <a:gd name="connsiteY152" fmla="*/ 1244600 h 3540760"/>
                  <a:gd name="connsiteX153" fmla="*/ 2672080 w 3256280"/>
                  <a:gd name="connsiteY153" fmla="*/ 1229360 h 3540760"/>
                  <a:gd name="connsiteX154" fmla="*/ 2717800 w 3256280"/>
                  <a:gd name="connsiteY154" fmla="*/ 1214120 h 3540760"/>
                  <a:gd name="connsiteX155" fmla="*/ 2763520 w 3256280"/>
                  <a:gd name="connsiteY155" fmla="*/ 1173480 h 3540760"/>
                  <a:gd name="connsiteX156" fmla="*/ 2743200 w 3256280"/>
                  <a:gd name="connsiteY156" fmla="*/ 1132840 h 3540760"/>
                  <a:gd name="connsiteX157" fmla="*/ 2692400 w 3256280"/>
                  <a:gd name="connsiteY157" fmla="*/ 1071880 h 3540760"/>
                  <a:gd name="connsiteX158" fmla="*/ 2717800 w 3256280"/>
                  <a:gd name="connsiteY158" fmla="*/ 1005840 h 3540760"/>
                  <a:gd name="connsiteX159" fmla="*/ 2768600 w 3256280"/>
                  <a:gd name="connsiteY159" fmla="*/ 883920 h 3540760"/>
                  <a:gd name="connsiteX160" fmla="*/ 2794000 w 3256280"/>
                  <a:gd name="connsiteY160" fmla="*/ 833120 h 3540760"/>
                  <a:gd name="connsiteX161" fmla="*/ 2860040 w 3256280"/>
                  <a:gd name="connsiteY161" fmla="*/ 777240 h 3540760"/>
                  <a:gd name="connsiteX162" fmla="*/ 2971800 w 3256280"/>
                  <a:gd name="connsiteY162" fmla="*/ 731520 h 3540760"/>
                  <a:gd name="connsiteX163" fmla="*/ 3053080 w 3256280"/>
                  <a:gd name="connsiteY163" fmla="*/ 665480 h 3540760"/>
                  <a:gd name="connsiteX164" fmla="*/ 3098800 w 3256280"/>
                  <a:gd name="connsiteY164" fmla="*/ 640080 h 3540760"/>
                  <a:gd name="connsiteX165" fmla="*/ 3129280 w 3256280"/>
                  <a:gd name="connsiteY165" fmla="*/ 584200 h 3540760"/>
                  <a:gd name="connsiteX166" fmla="*/ 3159760 w 3256280"/>
                  <a:gd name="connsiteY166" fmla="*/ 563880 h 3540760"/>
                  <a:gd name="connsiteX167" fmla="*/ 3215640 w 3256280"/>
                  <a:gd name="connsiteY167" fmla="*/ 563880 h 3540760"/>
                  <a:gd name="connsiteX168" fmla="*/ 3256280 w 3256280"/>
                  <a:gd name="connsiteY168" fmla="*/ 553720 h 3540760"/>
                  <a:gd name="connsiteX169" fmla="*/ 3230880 w 3256280"/>
                  <a:gd name="connsiteY169" fmla="*/ 518160 h 3540760"/>
                  <a:gd name="connsiteX170" fmla="*/ 3124200 w 3256280"/>
                  <a:gd name="connsiteY170" fmla="*/ 538480 h 3540760"/>
                  <a:gd name="connsiteX171" fmla="*/ 3042920 w 3256280"/>
                  <a:gd name="connsiteY171" fmla="*/ 502920 h 3540760"/>
                  <a:gd name="connsiteX172" fmla="*/ 2971800 w 3256280"/>
                  <a:gd name="connsiteY172" fmla="*/ 482600 h 3540760"/>
                  <a:gd name="connsiteX173" fmla="*/ 2915920 w 3256280"/>
                  <a:gd name="connsiteY173" fmla="*/ 441960 h 3540760"/>
                  <a:gd name="connsiteX174" fmla="*/ 2870200 w 3256280"/>
                  <a:gd name="connsiteY174" fmla="*/ 436880 h 3540760"/>
                  <a:gd name="connsiteX175" fmla="*/ 2799080 w 3256280"/>
                  <a:gd name="connsiteY175" fmla="*/ 467360 h 3540760"/>
                  <a:gd name="connsiteX176" fmla="*/ 2727960 w 3256280"/>
                  <a:gd name="connsiteY176" fmla="*/ 472440 h 3540760"/>
                  <a:gd name="connsiteX177" fmla="*/ 2677160 w 3256280"/>
                  <a:gd name="connsiteY177" fmla="*/ 411480 h 3540760"/>
                  <a:gd name="connsiteX178" fmla="*/ 2661920 w 3256280"/>
                  <a:gd name="connsiteY178" fmla="*/ 330200 h 3540760"/>
                  <a:gd name="connsiteX179" fmla="*/ 2651760 w 3256280"/>
                  <a:gd name="connsiteY179" fmla="*/ 314960 h 3540760"/>
                  <a:gd name="connsiteX180" fmla="*/ 2606040 w 3256280"/>
                  <a:gd name="connsiteY180" fmla="*/ 314960 h 3540760"/>
                  <a:gd name="connsiteX181" fmla="*/ 2529840 w 3256280"/>
                  <a:gd name="connsiteY181" fmla="*/ 345440 h 3540760"/>
                  <a:gd name="connsiteX182" fmla="*/ 2463800 w 3256280"/>
                  <a:gd name="connsiteY182" fmla="*/ 365760 h 3540760"/>
                  <a:gd name="connsiteX183" fmla="*/ 2423160 w 3256280"/>
                  <a:gd name="connsiteY183" fmla="*/ 360680 h 3540760"/>
                  <a:gd name="connsiteX184" fmla="*/ 2357120 w 3256280"/>
                  <a:gd name="connsiteY184" fmla="*/ 289560 h 3540760"/>
                  <a:gd name="connsiteX185" fmla="*/ 2357120 w 3256280"/>
                  <a:gd name="connsiteY185" fmla="*/ 238760 h 3540760"/>
                  <a:gd name="connsiteX186" fmla="*/ 2367280 w 3256280"/>
                  <a:gd name="connsiteY186" fmla="*/ 208280 h 3540760"/>
                  <a:gd name="connsiteX187" fmla="*/ 2418080 w 3256280"/>
                  <a:gd name="connsiteY187" fmla="*/ 167640 h 3540760"/>
                  <a:gd name="connsiteX188" fmla="*/ 2458720 w 3256280"/>
                  <a:gd name="connsiteY188" fmla="*/ 147320 h 3540760"/>
                  <a:gd name="connsiteX189" fmla="*/ 2479040 w 3256280"/>
                  <a:gd name="connsiteY189" fmla="*/ 106680 h 3540760"/>
                  <a:gd name="connsiteX190" fmla="*/ 2433320 w 3256280"/>
                  <a:gd name="connsiteY190" fmla="*/ 86360 h 3540760"/>
                  <a:gd name="connsiteX191" fmla="*/ 2346960 w 3256280"/>
                  <a:gd name="connsiteY191" fmla="*/ 106680 h 3540760"/>
                  <a:gd name="connsiteX192" fmla="*/ 2291080 w 3256280"/>
                  <a:gd name="connsiteY192" fmla="*/ 86360 h 3540760"/>
                  <a:gd name="connsiteX193" fmla="*/ 2230120 w 3256280"/>
                  <a:gd name="connsiteY193" fmla="*/ 35560 h 3540760"/>
                  <a:gd name="connsiteX194" fmla="*/ 2159000 w 3256280"/>
                  <a:gd name="connsiteY194" fmla="*/ 76200 h 3540760"/>
                  <a:gd name="connsiteX195" fmla="*/ 2103120 w 3256280"/>
                  <a:gd name="connsiteY195" fmla="*/ 86360 h 3540760"/>
                  <a:gd name="connsiteX196" fmla="*/ 2042160 w 3256280"/>
                  <a:gd name="connsiteY196" fmla="*/ 81280 h 3540760"/>
                  <a:gd name="connsiteX197" fmla="*/ 1986280 w 3256280"/>
                  <a:gd name="connsiteY197" fmla="*/ 111760 h 3540760"/>
                  <a:gd name="connsiteX198" fmla="*/ 1925320 w 3256280"/>
                  <a:gd name="connsiteY198" fmla="*/ 157480 h 3540760"/>
                  <a:gd name="connsiteX199" fmla="*/ 1844040 w 3256280"/>
                  <a:gd name="connsiteY199" fmla="*/ 172720 h 3540760"/>
                  <a:gd name="connsiteX200" fmla="*/ 1803400 w 3256280"/>
                  <a:gd name="connsiteY200" fmla="*/ 142240 h 3540760"/>
                  <a:gd name="connsiteX201" fmla="*/ 1803400 w 3256280"/>
                  <a:gd name="connsiteY201" fmla="*/ 76200 h 3540760"/>
                  <a:gd name="connsiteX202" fmla="*/ 1778000 w 3256280"/>
                  <a:gd name="connsiteY202" fmla="*/ 35560 h 3540760"/>
                  <a:gd name="connsiteX203" fmla="*/ 1732280 w 3256280"/>
                  <a:gd name="connsiteY203" fmla="*/ 0 h 3540760"/>
                  <a:gd name="connsiteX204" fmla="*/ 1691640 w 3256280"/>
                  <a:gd name="connsiteY204" fmla="*/ 0 h 3540760"/>
                  <a:gd name="connsiteX205" fmla="*/ 1590040 w 3256280"/>
                  <a:gd name="connsiteY205" fmla="*/ 35560 h 3540760"/>
                  <a:gd name="connsiteX206" fmla="*/ 1569720 w 3256280"/>
                  <a:gd name="connsiteY206" fmla="*/ 66040 h 3540760"/>
                  <a:gd name="connsiteX207" fmla="*/ 1600200 w 3256280"/>
                  <a:gd name="connsiteY207" fmla="*/ 167640 h 3540760"/>
                  <a:gd name="connsiteX208" fmla="*/ 1579880 w 3256280"/>
                  <a:gd name="connsiteY208" fmla="*/ 238760 h 3540760"/>
                  <a:gd name="connsiteX209" fmla="*/ 1513840 w 3256280"/>
                  <a:gd name="connsiteY209" fmla="*/ 284480 h 3540760"/>
                  <a:gd name="connsiteX210" fmla="*/ 1437640 w 3256280"/>
                  <a:gd name="connsiteY210" fmla="*/ 289560 h 3540760"/>
                  <a:gd name="connsiteX211" fmla="*/ 1336040 w 3256280"/>
                  <a:gd name="connsiteY211" fmla="*/ 274320 h 3540760"/>
                  <a:gd name="connsiteX212" fmla="*/ 1295400 w 3256280"/>
                  <a:gd name="connsiteY212" fmla="*/ 243840 h 3540760"/>
                  <a:gd name="connsiteX213" fmla="*/ 1280160 w 3256280"/>
                  <a:gd name="connsiteY213" fmla="*/ 187960 h 3540760"/>
                  <a:gd name="connsiteX214" fmla="*/ 1259840 w 3256280"/>
                  <a:gd name="connsiteY214" fmla="*/ 157480 h 3540760"/>
                  <a:gd name="connsiteX215" fmla="*/ 1198880 w 3256280"/>
                  <a:gd name="connsiteY215" fmla="*/ 167640 h 3540760"/>
                  <a:gd name="connsiteX0" fmla="*/ 1198880 w 3256280"/>
                  <a:gd name="connsiteY0" fmla="*/ 167640 h 3540760"/>
                  <a:gd name="connsiteX1" fmla="*/ 1066800 w 3256280"/>
                  <a:gd name="connsiteY1" fmla="*/ 203200 h 3540760"/>
                  <a:gd name="connsiteX2" fmla="*/ 965200 w 3256280"/>
                  <a:gd name="connsiteY2" fmla="*/ 223520 h 3540760"/>
                  <a:gd name="connsiteX3" fmla="*/ 838200 w 3256280"/>
                  <a:gd name="connsiteY3" fmla="*/ 248920 h 3540760"/>
                  <a:gd name="connsiteX4" fmla="*/ 807720 w 3256280"/>
                  <a:gd name="connsiteY4" fmla="*/ 254000 h 3540760"/>
                  <a:gd name="connsiteX5" fmla="*/ 772160 w 3256280"/>
                  <a:gd name="connsiteY5" fmla="*/ 314960 h 3540760"/>
                  <a:gd name="connsiteX6" fmla="*/ 721360 w 3256280"/>
                  <a:gd name="connsiteY6" fmla="*/ 406400 h 3540760"/>
                  <a:gd name="connsiteX7" fmla="*/ 680720 w 3256280"/>
                  <a:gd name="connsiteY7" fmla="*/ 518160 h 3540760"/>
                  <a:gd name="connsiteX8" fmla="*/ 655320 w 3256280"/>
                  <a:gd name="connsiteY8" fmla="*/ 558800 h 3540760"/>
                  <a:gd name="connsiteX9" fmla="*/ 629920 w 3256280"/>
                  <a:gd name="connsiteY9" fmla="*/ 604520 h 3540760"/>
                  <a:gd name="connsiteX10" fmla="*/ 589280 w 3256280"/>
                  <a:gd name="connsiteY10" fmla="*/ 635000 h 3540760"/>
                  <a:gd name="connsiteX11" fmla="*/ 558800 w 3256280"/>
                  <a:gd name="connsiteY11" fmla="*/ 635000 h 3540760"/>
                  <a:gd name="connsiteX12" fmla="*/ 502920 w 3256280"/>
                  <a:gd name="connsiteY12" fmla="*/ 645160 h 3540760"/>
                  <a:gd name="connsiteX13" fmla="*/ 477520 w 3256280"/>
                  <a:gd name="connsiteY13" fmla="*/ 701040 h 3540760"/>
                  <a:gd name="connsiteX14" fmla="*/ 436880 w 3256280"/>
                  <a:gd name="connsiteY14" fmla="*/ 721360 h 3540760"/>
                  <a:gd name="connsiteX15" fmla="*/ 375920 w 3256280"/>
                  <a:gd name="connsiteY15" fmla="*/ 756920 h 3540760"/>
                  <a:gd name="connsiteX16" fmla="*/ 365760 w 3256280"/>
                  <a:gd name="connsiteY16" fmla="*/ 797560 h 3540760"/>
                  <a:gd name="connsiteX17" fmla="*/ 360680 w 3256280"/>
                  <a:gd name="connsiteY17" fmla="*/ 873760 h 3540760"/>
                  <a:gd name="connsiteX18" fmla="*/ 330200 w 3256280"/>
                  <a:gd name="connsiteY18" fmla="*/ 904240 h 3540760"/>
                  <a:gd name="connsiteX19" fmla="*/ 269240 w 3256280"/>
                  <a:gd name="connsiteY19" fmla="*/ 919480 h 3540760"/>
                  <a:gd name="connsiteX20" fmla="*/ 187960 w 3256280"/>
                  <a:gd name="connsiteY20" fmla="*/ 955040 h 3540760"/>
                  <a:gd name="connsiteX21" fmla="*/ 127000 w 3256280"/>
                  <a:gd name="connsiteY21" fmla="*/ 965200 h 3540760"/>
                  <a:gd name="connsiteX22" fmla="*/ 96520 w 3256280"/>
                  <a:gd name="connsiteY22" fmla="*/ 970280 h 3540760"/>
                  <a:gd name="connsiteX23" fmla="*/ 99695 w 3256280"/>
                  <a:gd name="connsiteY23" fmla="*/ 1016000 h 3540760"/>
                  <a:gd name="connsiteX24" fmla="*/ 182880 w 3256280"/>
                  <a:gd name="connsiteY24" fmla="*/ 1137920 h 3540760"/>
                  <a:gd name="connsiteX25" fmla="*/ 233680 w 3256280"/>
                  <a:gd name="connsiteY25" fmla="*/ 1244600 h 3540760"/>
                  <a:gd name="connsiteX26" fmla="*/ 243840 w 3256280"/>
                  <a:gd name="connsiteY26" fmla="*/ 1315720 h 3540760"/>
                  <a:gd name="connsiteX27" fmla="*/ 187960 w 3256280"/>
                  <a:gd name="connsiteY27" fmla="*/ 1457960 h 3540760"/>
                  <a:gd name="connsiteX28" fmla="*/ 146050 w 3256280"/>
                  <a:gd name="connsiteY28" fmla="*/ 1525270 h 3540760"/>
                  <a:gd name="connsiteX29" fmla="*/ 91440 w 3256280"/>
                  <a:gd name="connsiteY29" fmla="*/ 1574800 h 3540760"/>
                  <a:gd name="connsiteX30" fmla="*/ 67945 w 3256280"/>
                  <a:gd name="connsiteY30" fmla="*/ 1606550 h 3540760"/>
                  <a:gd name="connsiteX31" fmla="*/ 71120 w 3256280"/>
                  <a:gd name="connsiteY31" fmla="*/ 1676400 h 3540760"/>
                  <a:gd name="connsiteX32" fmla="*/ 5080 w 3256280"/>
                  <a:gd name="connsiteY32" fmla="*/ 1732280 h 3540760"/>
                  <a:gd name="connsiteX33" fmla="*/ 0 w 3256280"/>
                  <a:gd name="connsiteY33" fmla="*/ 1767840 h 3540760"/>
                  <a:gd name="connsiteX34" fmla="*/ 66040 w 3256280"/>
                  <a:gd name="connsiteY34" fmla="*/ 1788160 h 3540760"/>
                  <a:gd name="connsiteX35" fmla="*/ 91440 w 3256280"/>
                  <a:gd name="connsiteY35" fmla="*/ 1823720 h 3540760"/>
                  <a:gd name="connsiteX36" fmla="*/ 96520 w 3256280"/>
                  <a:gd name="connsiteY36" fmla="*/ 1874520 h 3540760"/>
                  <a:gd name="connsiteX37" fmla="*/ 187960 w 3256280"/>
                  <a:gd name="connsiteY37" fmla="*/ 1899920 h 3540760"/>
                  <a:gd name="connsiteX38" fmla="*/ 213360 w 3256280"/>
                  <a:gd name="connsiteY38" fmla="*/ 1960880 h 3540760"/>
                  <a:gd name="connsiteX39" fmla="*/ 274320 w 3256280"/>
                  <a:gd name="connsiteY39" fmla="*/ 1986280 h 3540760"/>
                  <a:gd name="connsiteX40" fmla="*/ 289560 w 3256280"/>
                  <a:gd name="connsiteY40" fmla="*/ 2047240 h 3540760"/>
                  <a:gd name="connsiteX41" fmla="*/ 259080 w 3256280"/>
                  <a:gd name="connsiteY41" fmla="*/ 2108200 h 3540760"/>
                  <a:gd name="connsiteX42" fmla="*/ 279400 w 3256280"/>
                  <a:gd name="connsiteY42" fmla="*/ 2153920 h 3540760"/>
                  <a:gd name="connsiteX43" fmla="*/ 330200 w 3256280"/>
                  <a:gd name="connsiteY43" fmla="*/ 2189480 h 3540760"/>
                  <a:gd name="connsiteX44" fmla="*/ 325120 w 3256280"/>
                  <a:gd name="connsiteY44" fmla="*/ 2270760 h 3540760"/>
                  <a:gd name="connsiteX45" fmla="*/ 386080 w 3256280"/>
                  <a:gd name="connsiteY45" fmla="*/ 2301240 h 3540760"/>
                  <a:gd name="connsiteX46" fmla="*/ 401320 w 3256280"/>
                  <a:gd name="connsiteY46" fmla="*/ 2209800 h 3540760"/>
                  <a:gd name="connsiteX47" fmla="*/ 477520 w 3256280"/>
                  <a:gd name="connsiteY47" fmla="*/ 2209800 h 3540760"/>
                  <a:gd name="connsiteX48" fmla="*/ 522605 w 3256280"/>
                  <a:gd name="connsiteY48" fmla="*/ 2223770 h 3540760"/>
                  <a:gd name="connsiteX49" fmla="*/ 521335 w 3256280"/>
                  <a:gd name="connsiteY49" fmla="*/ 2270125 h 3540760"/>
                  <a:gd name="connsiteX50" fmla="*/ 579120 w 3256280"/>
                  <a:gd name="connsiteY50" fmla="*/ 2306320 h 3540760"/>
                  <a:gd name="connsiteX51" fmla="*/ 574040 w 3256280"/>
                  <a:gd name="connsiteY51" fmla="*/ 2341880 h 3540760"/>
                  <a:gd name="connsiteX52" fmla="*/ 533400 w 3256280"/>
                  <a:gd name="connsiteY52" fmla="*/ 2377440 h 3540760"/>
                  <a:gd name="connsiteX53" fmla="*/ 614680 w 3256280"/>
                  <a:gd name="connsiteY53" fmla="*/ 2377440 h 3540760"/>
                  <a:gd name="connsiteX54" fmla="*/ 645160 w 3256280"/>
                  <a:gd name="connsiteY54" fmla="*/ 2402840 h 3540760"/>
                  <a:gd name="connsiteX55" fmla="*/ 640080 w 3256280"/>
                  <a:gd name="connsiteY55" fmla="*/ 2468880 h 3540760"/>
                  <a:gd name="connsiteX56" fmla="*/ 594360 w 3256280"/>
                  <a:gd name="connsiteY56" fmla="*/ 2595880 h 3540760"/>
                  <a:gd name="connsiteX57" fmla="*/ 579120 w 3256280"/>
                  <a:gd name="connsiteY57" fmla="*/ 2661920 h 3540760"/>
                  <a:gd name="connsiteX58" fmla="*/ 579120 w 3256280"/>
                  <a:gd name="connsiteY58" fmla="*/ 2722880 h 3540760"/>
                  <a:gd name="connsiteX59" fmla="*/ 584200 w 3256280"/>
                  <a:gd name="connsiteY59" fmla="*/ 2778760 h 3540760"/>
                  <a:gd name="connsiteX60" fmla="*/ 568960 w 3256280"/>
                  <a:gd name="connsiteY60" fmla="*/ 2824480 h 3540760"/>
                  <a:gd name="connsiteX61" fmla="*/ 584200 w 3256280"/>
                  <a:gd name="connsiteY61" fmla="*/ 2880360 h 3540760"/>
                  <a:gd name="connsiteX62" fmla="*/ 736600 w 3256280"/>
                  <a:gd name="connsiteY62" fmla="*/ 3017520 h 3540760"/>
                  <a:gd name="connsiteX63" fmla="*/ 773430 w 3256280"/>
                  <a:gd name="connsiteY63" fmla="*/ 3058795 h 3540760"/>
                  <a:gd name="connsiteX64" fmla="*/ 770890 w 3256280"/>
                  <a:gd name="connsiteY64" fmla="*/ 3174365 h 3540760"/>
                  <a:gd name="connsiteX65" fmla="*/ 812800 w 3256280"/>
                  <a:gd name="connsiteY65" fmla="*/ 3291840 h 3540760"/>
                  <a:gd name="connsiteX66" fmla="*/ 878840 w 3256280"/>
                  <a:gd name="connsiteY66" fmla="*/ 3403600 h 3540760"/>
                  <a:gd name="connsiteX67" fmla="*/ 939800 w 3256280"/>
                  <a:gd name="connsiteY67" fmla="*/ 3423920 h 3540760"/>
                  <a:gd name="connsiteX68" fmla="*/ 1031240 w 3256280"/>
                  <a:gd name="connsiteY68" fmla="*/ 3500120 h 3540760"/>
                  <a:gd name="connsiteX69" fmla="*/ 1112520 w 3256280"/>
                  <a:gd name="connsiteY69" fmla="*/ 3535680 h 3540760"/>
                  <a:gd name="connsiteX70" fmla="*/ 1168400 w 3256280"/>
                  <a:gd name="connsiteY70" fmla="*/ 3540760 h 3540760"/>
                  <a:gd name="connsiteX71" fmla="*/ 1295400 w 3256280"/>
                  <a:gd name="connsiteY71" fmla="*/ 3479800 h 3540760"/>
                  <a:gd name="connsiteX72" fmla="*/ 1346200 w 3256280"/>
                  <a:gd name="connsiteY72" fmla="*/ 3474720 h 3540760"/>
                  <a:gd name="connsiteX73" fmla="*/ 1397000 w 3256280"/>
                  <a:gd name="connsiteY73" fmla="*/ 3505200 h 3540760"/>
                  <a:gd name="connsiteX74" fmla="*/ 1417320 w 3256280"/>
                  <a:gd name="connsiteY74" fmla="*/ 3489960 h 3540760"/>
                  <a:gd name="connsiteX75" fmla="*/ 1468120 w 3256280"/>
                  <a:gd name="connsiteY75" fmla="*/ 3459480 h 3540760"/>
                  <a:gd name="connsiteX76" fmla="*/ 1544320 w 3256280"/>
                  <a:gd name="connsiteY76" fmla="*/ 3449320 h 3540760"/>
                  <a:gd name="connsiteX77" fmla="*/ 1579880 w 3256280"/>
                  <a:gd name="connsiteY77" fmla="*/ 3388360 h 3540760"/>
                  <a:gd name="connsiteX78" fmla="*/ 1605280 w 3256280"/>
                  <a:gd name="connsiteY78" fmla="*/ 3307080 h 3540760"/>
                  <a:gd name="connsiteX79" fmla="*/ 1640840 w 3256280"/>
                  <a:gd name="connsiteY79" fmla="*/ 3261360 h 3540760"/>
                  <a:gd name="connsiteX80" fmla="*/ 1661160 w 3256280"/>
                  <a:gd name="connsiteY80" fmla="*/ 3235960 h 3540760"/>
                  <a:gd name="connsiteX81" fmla="*/ 1661160 w 3256280"/>
                  <a:gd name="connsiteY81" fmla="*/ 3180080 h 3540760"/>
                  <a:gd name="connsiteX82" fmla="*/ 1630680 w 3256280"/>
                  <a:gd name="connsiteY82" fmla="*/ 3134360 h 3540760"/>
                  <a:gd name="connsiteX83" fmla="*/ 1630680 w 3256280"/>
                  <a:gd name="connsiteY83" fmla="*/ 3093720 h 3540760"/>
                  <a:gd name="connsiteX84" fmla="*/ 1691640 w 3256280"/>
                  <a:gd name="connsiteY84" fmla="*/ 3027680 h 3540760"/>
                  <a:gd name="connsiteX85" fmla="*/ 1722120 w 3256280"/>
                  <a:gd name="connsiteY85" fmla="*/ 3002280 h 3540760"/>
                  <a:gd name="connsiteX86" fmla="*/ 1772920 w 3256280"/>
                  <a:gd name="connsiteY86" fmla="*/ 3022600 h 3540760"/>
                  <a:gd name="connsiteX87" fmla="*/ 1818640 w 3256280"/>
                  <a:gd name="connsiteY87" fmla="*/ 3042920 h 3540760"/>
                  <a:gd name="connsiteX88" fmla="*/ 1823720 w 3256280"/>
                  <a:gd name="connsiteY88" fmla="*/ 3017520 h 3540760"/>
                  <a:gd name="connsiteX89" fmla="*/ 1783080 w 3256280"/>
                  <a:gd name="connsiteY89" fmla="*/ 2981960 h 3540760"/>
                  <a:gd name="connsiteX90" fmla="*/ 1767840 w 3256280"/>
                  <a:gd name="connsiteY90" fmla="*/ 2931160 h 3540760"/>
                  <a:gd name="connsiteX91" fmla="*/ 1767840 w 3256280"/>
                  <a:gd name="connsiteY91" fmla="*/ 2880360 h 3540760"/>
                  <a:gd name="connsiteX92" fmla="*/ 1717040 w 3256280"/>
                  <a:gd name="connsiteY92" fmla="*/ 2880360 h 3540760"/>
                  <a:gd name="connsiteX93" fmla="*/ 1651000 w 3256280"/>
                  <a:gd name="connsiteY93" fmla="*/ 2926080 h 3540760"/>
                  <a:gd name="connsiteX94" fmla="*/ 1610360 w 3256280"/>
                  <a:gd name="connsiteY94" fmla="*/ 2921000 h 3540760"/>
                  <a:gd name="connsiteX95" fmla="*/ 1536700 w 3256280"/>
                  <a:gd name="connsiteY95" fmla="*/ 2873375 h 3540760"/>
                  <a:gd name="connsiteX96" fmla="*/ 1476375 w 3256280"/>
                  <a:gd name="connsiteY96" fmla="*/ 2828290 h 3540760"/>
                  <a:gd name="connsiteX97" fmla="*/ 1391920 w 3256280"/>
                  <a:gd name="connsiteY97" fmla="*/ 2870200 h 3540760"/>
                  <a:gd name="connsiteX98" fmla="*/ 1325880 w 3256280"/>
                  <a:gd name="connsiteY98" fmla="*/ 2854960 h 3540760"/>
                  <a:gd name="connsiteX99" fmla="*/ 1300480 w 3256280"/>
                  <a:gd name="connsiteY99" fmla="*/ 2819400 h 3540760"/>
                  <a:gd name="connsiteX100" fmla="*/ 1300480 w 3256280"/>
                  <a:gd name="connsiteY100" fmla="*/ 2753360 h 3540760"/>
                  <a:gd name="connsiteX101" fmla="*/ 1325880 w 3256280"/>
                  <a:gd name="connsiteY101" fmla="*/ 2661920 h 3540760"/>
                  <a:gd name="connsiteX102" fmla="*/ 1336040 w 3256280"/>
                  <a:gd name="connsiteY102" fmla="*/ 2616200 h 3540760"/>
                  <a:gd name="connsiteX103" fmla="*/ 1402080 w 3256280"/>
                  <a:gd name="connsiteY103" fmla="*/ 2590800 h 3540760"/>
                  <a:gd name="connsiteX104" fmla="*/ 1412240 w 3256280"/>
                  <a:gd name="connsiteY104" fmla="*/ 2555240 h 3540760"/>
                  <a:gd name="connsiteX105" fmla="*/ 1361440 w 3256280"/>
                  <a:gd name="connsiteY105" fmla="*/ 2494280 h 3540760"/>
                  <a:gd name="connsiteX106" fmla="*/ 1371600 w 3256280"/>
                  <a:gd name="connsiteY106" fmla="*/ 2458720 h 3540760"/>
                  <a:gd name="connsiteX107" fmla="*/ 1391920 w 3256280"/>
                  <a:gd name="connsiteY107" fmla="*/ 2407920 h 3540760"/>
                  <a:gd name="connsiteX108" fmla="*/ 1386840 w 3256280"/>
                  <a:gd name="connsiteY108" fmla="*/ 2260600 h 3540760"/>
                  <a:gd name="connsiteX109" fmla="*/ 1376680 w 3256280"/>
                  <a:gd name="connsiteY109" fmla="*/ 2174240 h 3540760"/>
                  <a:gd name="connsiteX110" fmla="*/ 1371600 w 3256280"/>
                  <a:gd name="connsiteY110" fmla="*/ 2143760 h 3540760"/>
                  <a:gd name="connsiteX111" fmla="*/ 1432560 w 3256280"/>
                  <a:gd name="connsiteY111" fmla="*/ 2133600 h 3540760"/>
                  <a:gd name="connsiteX112" fmla="*/ 1442720 w 3256280"/>
                  <a:gd name="connsiteY112" fmla="*/ 2087880 h 3540760"/>
                  <a:gd name="connsiteX113" fmla="*/ 1386840 w 3256280"/>
                  <a:gd name="connsiteY113" fmla="*/ 2077720 h 3540760"/>
                  <a:gd name="connsiteX114" fmla="*/ 1371600 w 3256280"/>
                  <a:gd name="connsiteY114" fmla="*/ 2006600 h 3540760"/>
                  <a:gd name="connsiteX115" fmla="*/ 1275080 w 3256280"/>
                  <a:gd name="connsiteY115" fmla="*/ 1981200 h 3540760"/>
                  <a:gd name="connsiteX116" fmla="*/ 1209040 w 3256280"/>
                  <a:gd name="connsiteY116" fmla="*/ 1945640 h 3540760"/>
                  <a:gd name="connsiteX117" fmla="*/ 1207135 w 3256280"/>
                  <a:gd name="connsiteY117" fmla="*/ 1908175 h 3540760"/>
                  <a:gd name="connsiteX118" fmla="*/ 1210945 w 3256280"/>
                  <a:gd name="connsiteY118" fmla="*/ 1845945 h 3540760"/>
                  <a:gd name="connsiteX119" fmla="*/ 1234440 w 3256280"/>
                  <a:gd name="connsiteY119" fmla="*/ 1823720 h 3540760"/>
                  <a:gd name="connsiteX120" fmla="*/ 1325880 w 3256280"/>
                  <a:gd name="connsiteY120" fmla="*/ 1793240 h 3540760"/>
                  <a:gd name="connsiteX121" fmla="*/ 1386840 w 3256280"/>
                  <a:gd name="connsiteY121" fmla="*/ 1772920 h 3540760"/>
                  <a:gd name="connsiteX122" fmla="*/ 1397000 w 3256280"/>
                  <a:gd name="connsiteY122" fmla="*/ 1727200 h 3540760"/>
                  <a:gd name="connsiteX123" fmla="*/ 1381760 w 3256280"/>
                  <a:gd name="connsiteY123" fmla="*/ 1661160 h 3540760"/>
                  <a:gd name="connsiteX124" fmla="*/ 1391920 w 3256280"/>
                  <a:gd name="connsiteY124" fmla="*/ 1620520 h 3540760"/>
                  <a:gd name="connsiteX125" fmla="*/ 1432560 w 3256280"/>
                  <a:gd name="connsiteY125" fmla="*/ 1595120 h 3540760"/>
                  <a:gd name="connsiteX126" fmla="*/ 1534160 w 3256280"/>
                  <a:gd name="connsiteY126" fmla="*/ 1574800 h 3540760"/>
                  <a:gd name="connsiteX127" fmla="*/ 1569720 w 3256280"/>
                  <a:gd name="connsiteY127" fmla="*/ 1549400 h 3540760"/>
                  <a:gd name="connsiteX128" fmla="*/ 1584960 w 3256280"/>
                  <a:gd name="connsiteY128" fmla="*/ 1478280 h 3540760"/>
                  <a:gd name="connsiteX129" fmla="*/ 1610360 w 3256280"/>
                  <a:gd name="connsiteY129" fmla="*/ 1447800 h 3540760"/>
                  <a:gd name="connsiteX130" fmla="*/ 1651000 w 3256280"/>
                  <a:gd name="connsiteY130" fmla="*/ 1437640 h 3540760"/>
                  <a:gd name="connsiteX131" fmla="*/ 1762760 w 3256280"/>
                  <a:gd name="connsiteY131" fmla="*/ 1493520 h 3540760"/>
                  <a:gd name="connsiteX132" fmla="*/ 1808480 w 3256280"/>
                  <a:gd name="connsiteY132" fmla="*/ 1513840 h 3540760"/>
                  <a:gd name="connsiteX133" fmla="*/ 1849120 w 3256280"/>
                  <a:gd name="connsiteY133" fmla="*/ 1513840 h 3540760"/>
                  <a:gd name="connsiteX134" fmla="*/ 1849120 w 3256280"/>
                  <a:gd name="connsiteY134" fmla="*/ 1483360 h 3540760"/>
                  <a:gd name="connsiteX135" fmla="*/ 1793240 w 3256280"/>
                  <a:gd name="connsiteY135" fmla="*/ 1427480 h 3540760"/>
                  <a:gd name="connsiteX136" fmla="*/ 1767840 w 3256280"/>
                  <a:gd name="connsiteY136" fmla="*/ 1381760 h 3540760"/>
                  <a:gd name="connsiteX137" fmla="*/ 1833880 w 3256280"/>
                  <a:gd name="connsiteY137" fmla="*/ 1249680 h 3540760"/>
                  <a:gd name="connsiteX138" fmla="*/ 1862455 w 3256280"/>
                  <a:gd name="connsiteY138" fmla="*/ 1211580 h 3540760"/>
                  <a:gd name="connsiteX139" fmla="*/ 1910080 w 3256280"/>
                  <a:gd name="connsiteY139" fmla="*/ 1198880 h 3540760"/>
                  <a:gd name="connsiteX140" fmla="*/ 1950720 w 3256280"/>
                  <a:gd name="connsiteY140" fmla="*/ 1209040 h 3540760"/>
                  <a:gd name="connsiteX141" fmla="*/ 1986280 w 3256280"/>
                  <a:gd name="connsiteY141" fmla="*/ 1158240 h 3540760"/>
                  <a:gd name="connsiteX142" fmla="*/ 2047240 w 3256280"/>
                  <a:gd name="connsiteY142" fmla="*/ 1163320 h 3540760"/>
                  <a:gd name="connsiteX143" fmla="*/ 2143760 w 3256280"/>
                  <a:gd name="connsiteY143" fmla="*/ 1203960 h 3540760"/>
                  <a:gd name="connsiteX144" fmla="*/ 2179320 w 3256280"/>
                  <a:gd name="connsiteY144" fmla="*/ 1219200 h 3540760"/>
                  <a:gd name="connsiteX145" fmla="*/ 2193290 w 3256280"/>
                  <a:gd name="connsiteY145" fmla="*/ 1146810 h 3540760"/>
                  <a:gd name="connsiteX146" fmla="*/ 2255520 w 3256280"/>
                  <a:gd name="connsiteY146" fmla="*/ 1071880 h 3540760"/>
                  <a:gd name="connsiteX147" fmla="*/ 2306320 w 3256280"/>
                  <a:gd name="connsiteY147" fmla="*/ 1041400 h 3540760"/>
                  <a:gd name="connsiteX148" fmla="*/ 2366645 w 3256280"/>
                  <a:gd name="connsiteY148" fmla="*/ 1071245 h 3540760"/>
                  <a:gd name="connsiteX149" fmla="*/ 2407920 w 3256280"/>
                  <a:gd name="connsiteY149" fmla="*/ 1122680 h 3540760"/>
                  <a:gd name="connsiteX150" fmla="*/ 2494280 w 3256280"/>
                  <a:gd name="connsiteY150" fmla="*/ 1158240 h 3540760"/>
                  <a:gd name="connsiteX151" fmla="*/ 2524760 w 3256280"/>
                  <a:gd name="connsiteY151" fmla="*/ 1183640 h 3540760"/>
                  <a:gd name="connsiteX152" fmla="*/ 2519680 w 3256280"/>
                  <a:gd name="connsiteY152" fmla="*/ 1244600 h 3540760"/>
                  <a:gd name="connsiteX153" fmla="*/ 2672080 w 3256280"/>
                  <a:gd name="connsiteY153" fmla="*/ 1229360 h 3540760"/>
                  <a:gd name="connsiteX154" fmla="*/ 2717800 w 3256280"/>
                  <a:gd name="connsiteY154" fmla="*/ 1214120 h 3540760"/>
                  <a:gd name="connsiteX155" fmla="*/ 2763520 w 3256280"/>
                  <a:gd name="connsiteY155" fmla="*/ 1173480 h 3540760"/>
                  <a:gd name="connsiteX156" fmla="*/ 2743200 w 3256280"/>
                  <a:gd name="connsiteY156" fmla="*/ 1132840 h 3540760"/>
                  <a:gd name="connsiteX157" fmla="*/ 2692400 w 3256280"/>
                  <a:gd name="connsiteY157" fmla="*/ 1071880 h 3540760"/>
                  <a:gd name="connsiteX158" fmla="*/ 2717800 w 3256280"/>
                  <a:gd name="connsiteY158" fmla="*/ 1005840 h 3540760"/>
                  <a:gd name="connsiteX159" fmla="*/ 2768600 w 3256280"/>
                  <a:gd name="connsiteY159" fmla="*/ 883920 h 3540760"/>
                  <a:gd name="connsiteX160" fmla="*/ 2794000 w 3256280"/>
                  <a:gd name="connsiteY160" fmla="*/ 833120 h 3540760"/>
                  <a:gd name="connsiteX161" fmla="*/ 2860040 w 3256280"/>
                  <a:gd name="connsiteY161" fmla="*/ 777240 h 3540760"/>
                  <a:gd name="connsiteX162" fmla="*/ 2971800 w 3256280"/>
                  <a:gd name="connsiteY162" fmla="*/ 731520 h 3540760"/>
                  <a:gd name="connsiteX163" fmla="*/ 3053080 w 3256280"/>
                  <a:gd name="connsiteY163" fmla="*/ 665480 h 3540760"/>
                  <a:gd name="connsiteX164" fmla="*/ 3098800 w 3256280"/>
                  <a:gd name="connsiteY164" fmla="*/ 640080 h 3540760"/>
                  <a:gd name="connsiteX165" fmla="*/ 3129280 w 3256280"/>
                  <a:gd name="connsiteY165" fmla="*/ 584200 h 3540760"/>
                  <a:gd name="connsiteX166" fmla="*/ 3159760 w 3256280"/>
                  <a:gd name="connsiteY166" fmla="*/ 563880 h 3540760"/>
                  <a:gd name="connsiteX167" fmla="*/ 3215640 w 3256280"/>
                  <a:gd name="connsiteY167" fmla="*/ 563880 h 3540760"/>
                  <a:gd name="connsiteX168" fmla="*/ 3256280 w 3256280"/>
                  <a:gd name="connsiteY168" fmla="*/ 553720 h 3540760"/>
                  <a:gd name="connsiteX169" fmla="*/ 3230880 w 3256280"/>
                  <a:gd name="connsiteY169" fmla="*/ 518160 h 3540760"/>
                  <a:gd name="connsiteX170" fmla="*/ 3124200 w 3256280"/>
                  <a:gd name="connsiteY170" fmla="*/ 538480 h 3540760"/>
                  <a:gd name="connsiteX171" fmla="*/ 3042920 w 3256280"/>
                  <a:gd name="connsiteY171" fmla="*/ 502920 h 3540760"/>
                  <a:gd name="connsiteX172" fmla="*/ 2971800 w 3256280"/>
                  <a:gd name="connsiteY172" fmla="*/ 482600 h 3540760"/>
                  <a:gd name="connsiteX173" fmla="*/ 2915920 w 3256280"/>
                  <a:gd name="connsiteY173" fmla="*/ 441960 h 3540760"/>
                  <a:gd name="connsiteX174" fmla="*/ 2870200 w 3256280"/>
                  <a:gd name="connsiteY174" fmla="*/ 436880 h 3540760"/>
                  <a:gd name="connsiteX175" fmla="*/ 2799080 w 3256280"/>
                  <a:gd name="connsiteY175" fmla="*/ 467360 h 3540760"/>
                  <a:gd name="connsiteX176" fmla="*/ 2727960 w 3256280"/>
                  <a:gd name="connsiteY176" fmla="*/ 472440 h 3540760"/>
                  <a:gd name="connsiteX177" fmla="*/ 2677160 w 3256280"/>
                  <a:gd name="connsiteY177" fmla="*/ 411480 h 3540760"/>
                  <a:gd name="connsiteX178" fmla="*/ 2661920 w 3256280"/>
                  <a:gd name="connsiteY178" fmla="*/ 330200 h 3540760"/>
                  <a:gd name="connsiteX179" fmla="*/ 2651760 w 3256280"/>
                  <a:gd name="connsiteY179" fmla="*/ 314960 h 3540760"/>
                  <a:gd name="connsiteX180" fmla="*/ 2606040 w 3256280"/>
                  <a:gd name="connsiteY180" fmla="*/ 314960 h 3540760"/>
                  <a:gd name="connsiteX181" fmla="*/ 2529840 w 3256280"/>
                  <a:gd name="connsiteY181" fmla="*/ 345440 h 3540760"/>
                  <a:gd name="connsiteX182" fmla="*/ 2463800 w 3256280"/>
                  <a:gd name="connsiteY182" fmla="*/ 365760 h 3540760"/>
                  <a:gd name="connsiteX183" fmla="*/ 2423160 w 3256280"/>
                  <a:gd name="connsiteY183" fmla="*/ 360680 h 3540760"/>
                  <a:gd name="connsiteX184" fmla="*/ 2357120 w 3256280"/>
                  <a:gd name="connsiteY184" fmla="*/ 289560 h 3540760"/>
                  <a:gd name="connsiteX185" fmla="*/ 2357120 w 3256280"/>
                  <a:gd name="connsiteY185" fmla="*/ 238760 h 3540760"/>
                  <a:gd name="connsiteX186" fmla="*/ 2367280 w 3256280"/>
                  <a:gd name="connsiteY186" fmla="*/ 208280 h 3540760"/>
                  <a:gd name="connsiteX187" fmla="*/ 2418080 w 3256280"/>
                  <a:gd name="connsiteY187" fmla="*/ 167640 h 3540760"/>
                  <a:gd name="connsiteX188" fmla="*/ 2458720 w 3256280"/>
                  <a:gd name="connsiteY188" fmla="*/ 147320 h 3540760"/>
                  <a:gd name="connsiteX189" fmla="*/ 2479040 w 3256280"/>
                  <a:gd name="connsiteY189" fmla="*/ 106680 h 3540760"/>
                  <a:gd name="connsiteX190" fmla="*/ 2433320 w 3256280"/>
                  <a:gd name="connsiteY190" fmla="*/ 86360 h 3540760"/>
                  <a:gd name="connsiteX191" fmla="*/ 2346960 w 3256280"/>
                  <a:gd name="connsiteY191" fmla="*/ 106680 h 3540760"/>
                  <a:gd name="connsiteX192" fmla="*/ 2291080 w 3256280"/>
                  <a:gd name="connsiteY192" fmla="*/ 86360 h 3540760"/>
                  <a:gd name="connsiteX193" fmla="*/ 2230120 w 3256280"/>
                  <a:gd name="connsiteY193" fmla="*/ 35560 h 3540760"/>
                  <a:gd name="connsiteX194" fmla="*/ 2159000 w 3256280"/>
                  <a:gd name="connsiteY194" fmla="*/ 76200 h 3540760"/>
                  <a:gd name="connsiteX195" fmla="*/ 2103120 w 3256280"/>
                  <a:gd name="connsiteY195" fmla="*/ 86360 h 3540760"/>
                  <a:gd name="connsiteX196" fmla="*/ 2042160 w 3256280"/>
                  <a:gd name="connsiteY196" fmla="*/ 81280 h 3540760"/>
                  <a:gd name="connsiteX197" fmla="*/ 1986280 w 3256280"/>
                  <a:gd name="connsiteY197" fmla="*/ 111760 h 3540760"/>
                  <a:gd name="connsiteX198" fmla="*/ 1925320 w 3256280"/>
                  <a:gd name="connsiteY198" fmla="*/ 157480 h 3540760"/>
                  <a:gd name="connsiteX199" fmla="*/ 1844040 w 3256280"/>
                  <a:gd name="connsiteY199" fmla="*/ 172720 h 3540760"/>
                  <a:gd name="connsiteX200" fmla="*/ 1803400 w 3256280"/>
                  <a:gd name="connsiteY200" fmla="*/ 142240 h 3540760"/>
                  <a:gd name="connsiteX201" fmla="*/ 1803400 w 3256280"/>
                  <a:gd name="connsiteY201" fmla="*/ 76200 h 3540760"/>
                  <a:gd name="connsiteX202" fmla="*/ 1778000 w 3256280"/>
                  <a:gd name="connsiteY202" fmla="*/ 35560 h 3540760"/>
                  <a:gd name="connsiteX203" fmla="*/ 1732280 w 3256280"/>
                  <a:gd name="connsiteY203" fmla="*/ 0 h 3540760"/>
                  <a:gd name="connsiteX204" fmla="*/ 1691640 w 3256280"/>
                  <a:gd name="connsiteY204" fmla="*/ 0 h 3540760"/>
                  <a:gd name="connsiteX205" fmla="*/ 1590040 w 3256280"/>
                  <a:gd name="connsiteY205" fmla="*/ 35560 h 3540760"/>
                  <a:gd name="connsiteX206" fmla="*/ 1569720 w 3256280"/>
                  <a:gd name="connsiteY206" fmla="*/ 66040 h 3540760"/>
                  <a:gd name="connsiteX207" fmla="*/ 1600200 w 3256280"/>
                  <a:gd name="connsiteY207" fmla="*/ 167640 h 3540760"/>
                  <a:gd name="connsiteX208" fmla="*/ 1579880 w 3256280"/>
                  <a:gd name="connsiteY208" fmla="*/ 238760 h 3540760"/>
                  <a:gd name="connsiteX209" fmla="*/ 1513840 w 3256280"/>
                  <a:gd name="connsiteY209" fmla="*/ 284480 h 3540760"/>
                  <a:gd name="connsiteX210" fmla="*/ 1437640 w 3256280"/>
                  <a:gd name="connsiteY210" fmla="*/ 289560 h 3540760"/>
                  <a:gd name="connsiteX211" fmla="*/ 1336040 w 3256280"/>
                  <a:gd name="connsiteY211" fmla="*/ 274320 h 3540760"/>
                  <a:gd name="connsiteX212" fmla="*/ 1295400 w 3256280"/>
                  <a:gd name="connsiteY212" fmla="*/ 243840 h 3540760"/>
                  <a:gd name="connsiteX213" fmla="*/ 1280160 w 3256280"/>
                  <a:gd name="connsiteY213" fmla="*/ 187960 h 3540760"/>
                  <a:gd name="connsiteX214" fmla="*/ 1259840 w 3256280"/>
                  <a:gd name="connsiteY214" fmla="*/ 157480 h 3540760"/>
                  <a:gd name="connsiteX215" fmla="*/ 1198880 w 3256280"/>
                  <a:gd name="connsiteY215" fmla="*/ 167640 h 3540760"/>
                  <a:gd name="connsiteX0" fmla="*/ 1198880 w 3256280"/>
                  <a:gd name="connsiteY0" fmla="*/ 167640 h 3540760"/>
                  <a:gd name="connsiteX1" fmla="*/ 1066800 w 3256280"/>
                  <a:gd name="connsiteY1" fmla="*/ 203200 h 3540760"/>
                  <a:gd name="connsiteX2" fmla="*/ 965200 w 3256280"/>
                  <a:gd name="connsiteY2" fmla="*/ 223520 h 3540760"/>
                  <a:gd name="connsiteX3" fmla="*/ 838200 w 3256280"/>
                  <a:gd name="connsiteY3" fmla="*/ 248920 h 3540760"/>
                  <a:gd name="connsiteX4" fmla="*/ 807720 w 3256280"/>
                  <a:gd name="connsiteY4" fmla="*/ 254000 h 3540760"/>
                  <a:gd name="connsiteX5" fmla="*/ 772160 w 3256280"/>
                  <a:gd name="connsiteY5" fmla="*/ 314960 h 3540760"/>
                  <a:gd name="connsiteX6" fmla="*/ 721360 w 3256280"/>
                  <a:gd name="connsiteY6" fmla="*/ 406400 h 3540760"/>
                  <a:gd name="connsiteX7" fmla="*/ 680720 w 3256280"/>
                  <a:gd name="connsiteY7" fmla="*/ 518160 h 3540760"/>
                  <a:gd name="connsiteX8" fmla="*/ 655320 w 3256280"/>
                  <a:gd name="connsiteY8" fmla="*/ 558800 h 3540760"/>
                  <a:gd name="connsiteX9" fmla="*/ 629920 w 3256280"/>
                  <a:gd name="connsiteY9" fmla="*/ 604520 h 3540760"/>
                  <a:gd name="connsiteX10" fmla="*/ 589280 w 3256280"/>
                  <a:gd name="connsiteY10" fmla="*/ 635000 h 3540760"/>
                  <a:gd name="connsiteX11" fmla="*/ 558800 w 3256280"/>
                  <a:gd name="connsiteY11" fmla="*/ 635000 h 3540760"/>
                  <a:gd name="connsiteX12" fmla="*/ 502920 w 3256280"/>
                  <a:gd name="connsiteY12" fmla="*/ 645160 h 3540760"/>
                  <a:gd name="connsiteX13" fmla="*/ 477520 w 3256280"/>
                  <a:gd name="connsiteY13" fmla="*/ 701040 h 3540760"/>
                  <a:gd name="connsiteX14" fmla="*/ 436880 w 3256280"/>
                  <a:gd name="connsiteY14" fmla="*/ 721360 h 3540760"/>
                  <a:gd name="connsiteX15" fmla="*/ 375920 w 3256280"/>
                  <a:gd name="connsiteY15" fmla="*/ 756920 h 3540760"/>
                  <a:gd name="connsiteX16" fmla="*/ 365760 w 3256280"/>
                  <a:gd name="connsiteY16" fmla="*/ 797560 h 3540760"/>
                  <a:gd name="connsiteX17" fmla="*/ 360680 w 3256280"/>
                  <a:gd name="connsiteY17" fmla="*/ 873760 h 3540760"/>
                  <a:gd name="connsiteX18" fmla="*/ 330200 w 3256280"/>
                  <a:gd name="connsiteY18" fmla="*/ 904240 h 3540760"/>
                  <a:gd name="connsiteX19" fmla="*/ 269240 w 3256280"/>
                  <a:gd name="connsiteY19" fmla="*/ 919480 h 3540760"/>
                  <a:gd name="connsiteX20" fmla="*/ 187960 w 3256280"/>
                  <a:gd name="connsiteY20" fmla="*/ 955040 h 3540760"/>
                  <a:gd name="connsiteX21" fmla="*/ 127000 w 3256280"/>
                  <a:gd name="connsiteY21" fmla="*/ 965200 h 3540760"/>
                  <a:gd name="connsiteX22" fmla="*/ 96520 w 3256280"/>
                  <a:gd name="connsiteY22" fmla="*/ 970280 h 3540760"/>
                  <a:gd name="connsiteX23" fmla="*/ 99695 w 3256280"/>
                  <a:gd name="connsiteY23" fmla="*/ 1016000 h 3540760"/>
                  <a:gd name="connsiteX24" fmla="*/ 182880 w 3256280"/>
                  <a:gd name="connsiteY24" fmla="*/ 1137920 h 3540760"/>
                  <a:gd name="connsiteX25" fmla="*/ 233680 w 3256280"/>
                  <a:gd name="connsiteY25" fmla="*/ 1244600 h 3540760"/>
                  <a:gd name="connsiteX26" fmla="*/ 243840 w 3256280"/>
                  <a:gd name="connsiteY26" fmla="*/ 1315720 h 3540760"/>
                  <a:gd name="connsiteX27" fmla="*/ 187960 w 3256280"/>
                  <a:gd name="connsiteY27" fmla="*/ 1457960 h 3540760"/>
                  <a:gd name="connsiteX28" fmla="*/ 146050 w 3256280"/>
                  <a:gd name="connsiteY28" fmla="*/ 1525270 h 3540760"/>
                  <a:gd name="connsiteX29" fmla="*/ 91440 w 3256280"/>
                  <a:gd name="connsiteY29" fmla="*/ 1574800 h 3540760"/>
                  <a:gd name="connsiteX30" fmla="*/ 67945 w 3256280"/>
                  <a:gd name="connsiteY30" fmla="*/ 1606550 h 3540760"/>
                  <a:gd name="connsiteX31" fmla="*/ 71120 w 3256280"/>
                  <a:gd name="connsiteY31" fmla="*/ 1676400 h 3540760"/>
                  <a:gd name="connsiteX32" fmla="*/ 5080 w 3256280"/>
                  <a:gd name="connsiteY32" fmla="*/ 1732280 h 3540760"/>
                  <a:gd name="connsiteX33" fmla="*/ 0 w 3256280"/>
                  <a:gd name="connsiteY33" fmla="*/ 1767840 h 3540760"/>
                  <a:gd name="connsiteX34" fmla="*/ 66040 w 3256280"/>
                  <a:gd name="connsiteY34" fmla="*/ 1788160 h 3540760"/>
                  <a:gd name="connsiteX35" fmla="*/ 91440 w 3256280"/>
                  <a:gd name="connsiteY35" fmla="*/ 1823720 h 3540760"/>
                  <a:gd name="connsiteX36" fmla="*/ 96520 w 3256280"/>
                  <a:gd name="connsiteY36" fmla="*/ 1874520 h 3540760"/>
                  <a:gd name="connsiteX37" fmla="*/ 187960 w 3256280"/>
                  <a:gd name="connsiteY37" fmla="*/ 1899920 h 3540760"/>
                  <a:gd name="connsiteX38" fmla="*/ 213360 w 3256280"/>
                  <a:gd name="connsiteY38" fmla="*/ 1960880 h 3540760"/>
                  <a:gd name="connsiteX39" fmla="*/ 274320 w 3256280"/>
                  <a:gd name="connsiteY39" fmla="*/ 1986280 h 3540760"/>
                  <a:gd name="connsiteX40" fmla="*/ 289560 w 3256280"/>
                  <a:gd name="connsiteY40" fmla="*/ 2047240 h 3540760"/>
                  <a:gd name="connsiteX41" fmla="*/ 259080 w 3256280"/>
                  <a:gd name="connsiteY41" fmla="*/ 2108200 h 3540760"/>
                  <a:gd name="connsiteX42" fmla="*/ 279400 w 3256280"/>
                  <a:gd name="connsiteY42" fmla="*/ 2153920 h 3540760"/>
                  <a:gd name="connsiteX43" fmla="*/ 330200 w 3256280"/>
                  <a:gd name="connsiteY43" fmla="*/ 2189480 h 3540760"/>
                  <a:gd name="connsiteX44" fmla="*/ 325120 w 3256280"/>
                  <a:gd name="connsiteY44" fmla="*/ 2270760 h 3540760"/>
                  <a:gd name="connsiteX45" fmla="*/ 386080 w 3256280"/>
                  <a:gd name="connsiteY45" fmla="*/ 2301240 h 3540760"/>
                  <a:gd name="connsiteX46" fmla="*/ 401320 w 3256280"/>
                  <a:gd name="connsiteY46" fmla="*/ 2209800 h 3540760"/>
                  <a:gd name="connsiteX47" fmla="*/ 477520 w 3256280"/>
                  <a:gd name="connsiteY47" fmla="*/ 2209800 h 3540760"/>
                  <a:gd name="connsiteX48" fmla="*/ 522605 w 3256280"/>
                  <a:gd name="connsiteY48" fmla="*/ 2223770 h 3540760"/>
                  <a:gd name="connsiteX49" fmla="*/ 521335 w 3256280"/>
                  <a:gd name="connsiteY49" fmla="*/ 2270125 h 3540760"/>
                  <a:gd name="connsiteX50" fmla="*/ 579120 w 3256280"/>
                  <a:gd name="connsiteY50" fmla="*/ 2306320 h 3540760"/>
                  <a:gd name="connsiteX51" fmla="*/ 574040 w 3256280"/>
                  <a:gd name="connsiteY51" fmla="*/ 2341880 h 3540760"/>
                  <a:gd name="connsiteX52" fmla="*/ 533400 w 3256280"/>
                  <a:gd name="connsiteY52" fmla="*/ 2377440 h 3540760"/>
                  <a:gd name="connsiteX53" fmla="*/ 614680 w 3256280"/>
                  <a:gd name="connsiteY53" fmla="*/ 2377440 h 3540760"/>
                  <a:gd name="connsiteX54" fmla="*/ 645160 w 3256280"/>
                  <a:gd name="connsiteY54" fmla="*/ 2402840 h 3540760"/>
                  <a:gd name="connsiteX55" fmla="*/ 640080 w 3256280"/>
                  <a:gd name="connsiteY55" fmla="*/ 2468880 h 3540760"/>
                  <a:gd name="connsiteX56" fmla="*/ 594360 w 3256280"/>
                  <a:gd name="connsiteY56" fmla="*/ 2595880 h 3540760"/>
                  <a:gd name="connsiteX57" fmla="*/ 579120 w 3256280"/>
                  <a:gd name="connsiteY57" fmla="*/ 2661920 h 3540760"/>
                  <a:gd name="connsiteX58" fmla="*/ 579120 w 3256280"/>
                  <a:gd name="connsiteY58" fmla="*/ 2722880 h 3540760"/>
                  <a:gd name="connsiteX59" fmla="*/ 584200 w 3256280"/>
                  <a:gd name="connsiteY59" fmla="*/ 2778760 h 3540760"/>
                  <a:gd name="connsiteX60" fmla="*/ 568960 w 3256280"/>
                  <a:gd name="connsiteY60" fmla="*/ 2824480 h 3540760"/>
                  <a:gd name="connsiteX61" fmla="*/ 584200 w 3256280"/>
                  <a:gd name="connsiteY61" fmla="*/ 2880360 h 3540760"/>
                  <a:gd name="connsiteX62" fmla="*/ 736600 w 3256280"/>
                  <a:gd name="connsiteY62" fmla="*/ 3017520 h 3540760"/>
                  <a:gd name="connsiteX63" fmla="*/ 773430 w 3256280"/>
                  <a:gd name="connsiteY63" fmla="*/ 3058795 h 3540760"/>
                  <a:gd name="connsiteX64" fmla="*/ 770890 w 3256280"/>
                  <a:gd name="connsiteY64" fmla="*/ 3174365 h 3540760"/>
                  <a:gd name="connsiteX65" fmla="*/ 812800 w 3256280"/>
                  <a:gd name="connsiteY65" fmla="*/ 3291840 h 3540760"/>
                  <a:gd name="connsiteX66" fmla="*/ 878840 w 3256280"/>
                  <a:gd name="connsiteY66" fmla="*/ 3403600 h 3540760"/>
                  <a:gd name="connsiteX67" fmla="*/ 939800 w 3256280"/>
                  <a:gd name="connsiteY67" fmla="*/ 3423920 h 3540760"/>
                  <a:gd name="connsiteX68" fmla="*/ 1031240 w 3256280"/>
                  <a:gd name="connsiteY68" fmla="*/ 3500120 h 3540760"/>
                  <a:gd name="connsiteX69" fmla="*/ 1112520 w 3256280"/>
                  <a:gd name="connsiteY69" fmla="*/ 3535680 h 3540760"/>
                  <a:gd name="connsiteX70" fmla="*/ 1168400 w 3256280"/>
                  <a:gd name="connsiteY70" fmla="*/ 3540760 h 3540760"/>
                  <a:gd name="connsiteX71" fmla="*/ 1295400 w 3256280"/>
                  <a:gd name="connsiteY71" fmla="*/ 3479800 h 3540760"/>
                  <a:gd name="connsiteX72" fmla="*/ 1346200 w 3256280"/>
                  <a:gd name="connsiteY72" fmla="*/ 3474720 h 3540760"/>
                  <a:gd name="connsiteX73" fmla="*/ 1397000 w 3256280"/>
                  <a:gd name="connsiteY73" fmla="*/ 3505200 h 3540760"/>
                  <a:gd name="connsiteX74" fmla="*/ 1417320 w 3256280"/>
                  <a:gd name="connsiteY74" fmla="*/ 3489960 h 3540760"/>
                  <a:gd name="connsiteX75" fmla="*/ 1468120 w 3256280"/>
                  <a:gd name="connsiteY75" fmla="*/ 3459480 h 3540760"/>
                  <a:gd name="connsiteX76" fmla="*/ 1544320 w 3256280"/>
                  <a:gd name="connsiteY76" fmla="*/ 3449320 h 3540760"/>
                  <a:gd name="connsiteX77" fmla="*/ 1579880 w 3256280"/>
                  <a:gd name="connsiteY77" fmla="*/ 3388360 h 3540760"/>
                  <a:gd name="connsiteX78" fmla="*/ 1605280 w 3256280"/>
                  <a:gd name="connsiteY78" fmla="*/ 3307080 h 3540760"/>
                  <a:gd name="connsiteX79" fmla="*/ 1640840 w 3256280"/>
                  <a:gd name="connsiteY79" fmla="*/ 3261360 h 3540760"/>
                  <a:gd name="connsiteX80" fmla="*/ 1661160 w 3256280"/>
                  <a:gd name="connsiteY80" fmla="*/ 3235960 h 3540760"/>
                  <a:gd name="connsiteX81" fmla="*/ 1661160 w 3256280"/>
                  <a:gd name="connsiteY81" fmla="*/ 3180080 h 3540760"/>
                  <a:gd name="connsiteX82" fmla="*/ 1630680 w 3256280"/>
                  <a:gd name="connsiteY82" fmla="*/ 3134360 h 3540760"/>
                  <a:gd name="connsiteX83" fmla="*/ 1630680 w 3256280"/>
                  <a:gd name="connsiteY83" fmla="*/ 3093720 h 3540760"/>
                  <a:gd name="connsiteX84" fmla="*/ 1691640 w 3256280"/>
                  <a:gd name="connsiteY84" fmla="*/ 3027680 h 3540760"/>
                  <a:gd name="connsiteX85" fmla="*/ 1722120 w 3256280"/>
                  <a:gd name="connsiteY85" fmla="*/ 3002280 h 3540760"/>
                  <a:gd name="connsiteX86" fmla="*/ 1772920 w 3256280"/>
                  <a:gd name="connsiteY86" fmla="*/ 3022600 h 3540760"/>
                  <a:gd name="connsiteX87" fmla="*/ 1818640 w 3256280"/>
                  <a:gd name="connsiteY87" fmla="*/ 3042920 h 3540760"/>
                  <a:gd name="connsiteX88" fmla="*/ 1823720 w 3256280"/>
                  <a:gd name="connsiteY88" fmla="*/ 3017520 h 3540760"/>
                  <a:gd name="connsiteX89" fmla="*/ 1783080 w 3256280"/>
                  <a:gd name="connsiteY89" fmla="*/ 2981960 h 3540760"/>
                  <a:gd name="connsiteX90" fmla="*/ 1767840 w 3256280"/>
                  <a:gd name="connsiteY90" fmla="*/ 2931160 h 3540760"/>
                  <a:gd name="connsiteX91" fmla="*/ 1767840 w 3256280"/>
                  <a:gd name="connsiteY91" fmla="*/ 2880360 h 3540760"/>
                  <a:gd name="connsiteX92" fmla="*/ 1717040 w 3256280"/>
                  <a:gd name="connsiteY92" fmla="*/ 2880360 h 3540760"/>
                  <a:gd name="connsiteX93" fmla="*/ 1651000 w 3256280"/>
                  <a:gd name="connsiteY93" fmla="*/ 2926080 h 3540760"/>
                  <a:gd name="connsiteX94" fmla="*/ 1610360 w 3256280"/>
                  <a:gd name="connsiteY94" fmla="*/ 2921000 h 3540760"/>
                  <a:gd name="connsiteX95" fmla="*/ 1536700 w 3256280"/>
                  <a:gd name="connsiteY95" fmla="*/ 2873375 h 3540760"/>
                  <a:gd name="connsiteX96" fmla="*/ 1476375 w 3256280"/>
                  <a:gd name="connsiteY96" fmla="*/ 2828290 h 3540760"/>
                  <a:gd name="connsiteX97" fmla="*/ 1391920 w 3256280"/>
                  <a:gd name="connsiteY97" fmla="*/ 2870200 h 3540760"/>
                  <a:gd name="connsiteX98" fmla="*/ 1325880 w 3256280"/>
                  <a:gd name="connsiteY98" fmla="*/ 2854960 h 3540760"/>
                  <a:gd name="connsiteX99" fmla="*/ 1300480 w 3256280"/>
                  <a:gd name="connsiteY99" fmla="*/ 2819400 h 3540760"/>
                  <a:gd name="connsiteX100" fmla="*/ 1300480 w 3256280"/>
                  <a:gd name="connsiteY100" fmla="*/ 2753360 h 3540760"/>
                  <a:gd name="connsiteX101" fmla="*/ 1325880 w 3256280"/>
                  <a:gd name="connsiteY101" fmla="*/ 2661920 h 3540760"/>
                  <a:gd name="connsiteX102" fmla="*/ 1336040 w 3256280"/>
                  <a:gd name="connsiteY102" fmla="*/ 2616200 h 3540760"/>
                  <a:gd name="connsiteX103" fmla="*/ 1402080 w 3256280"/>
                  <a:gd name="connsiteY103" fmla="*/ 2590800 h 3540760"/>
                  <a:gd name="connsiteX104" fmla="*/ 1412240 w 3256280"/>
                  <a:gd name="connsiteY104" fmla="*/ 2555240 h 3540760"/>
                  <a:gd name="connsiteX105" fmla="*/ 1361440 w 3256280"/>
                  <a:gd name="connsiteY105" fmla="*/ 2494280 h 3540760"/>
                  <a:gd name="connsiteX106" fmla="*/ 1371600 w 3256280"/>
                  <a:gd name="connsiteY106" fmla="*/ 2458720 h 3540760"/>
                  <a:gd name="connsiteX107" fmla="*/ 1391920 w 3256280"/>
                  <a:gd name="connsiteY107" fmla="*/ 2407920 h 3540760"/>
                  <a:gd name="connsiteX108" fmla="*/ 1386840 w 3256280"/>
                  <a:gd name="connsiteY108" fmla="*/ 2260600 h 3540760"/>
                  <a:gd name="connsiteX109" fmla="*/ 1376680 w 3256280"/>
                  <a:gd name="connsiteY109" fmla="*/ 2174240 h 3540760"/>
                  <a:gd name="connsiteX110" fmla="*/ 1371600 w 3256280"/>
                  <a:gd name="connsiteY110" fmla="*/ 2143760 h 3540760"/>
                  <a:gd name="connsiteX111" fmla="*/ 1432560 w 3256280"/>
                  <a:gd name="connsiteY111" fmla="*/ 2133600 h 3540760"/>
                  <a:gd name="connsiteX112" fmla="*/ 1442720 w 3256280"/>
                  <a:gd name="connsiteY112" fmla="*/ 2087880 h 3540760"/>
                  <a:gd name="connsiteX113" fmla="*/ 1386840 w 3256280"/>
                  <a:gd name="connsiteY113" fmla="*/ 2077720 h 3540760"/>
                  <a:gd name="connsiteX114" fmla="*/ 1371600 w 3256280"/>
                  <a:gd name="connsiteY114" fmla="*/ 2006600 h 3540760"/>
                  <a:gd name="connsiteX115" fmla="*/ 1275080 w 3256280"/>
                  <a:gd name="connsiteY115" fmla="*/ 1981200 h 3540760"/>
                  <a:gd name="connsiteX116" fmla="*/ 1209040 w 3256280"/>
                  <a:gd name="connsiteY116" fmla="*/ 1945640 h 3540760"/>
                  <a:gd name="connsiteX117" fmla="*/ 1207135 w 3256280"/>
                  <a:gd name="connsiteY117" fmla="*/ 1908175 h 3540760"/>
                  <a:gd name="connsiteX118" fmla="*/ 1210945 w 3256280"/>
                  <a:gd name="connsiteY118" fmla="*/ 1845945 h 3540760"/>
                  <a:gd name="connsiteX119" fmla="*/ 1234440 w 3256280"/>
                  <a:gd name="connsiteY119" fmla="*/ 1823720 h 3540760"/>
                  <a:gd name="connsiteX120" fmla="*/ 1325880 w 3256280"/>
                  <a:gd name="connsiteY120" fmla="*/ 1793240 h 3540760"/>
                  <a:gd name="connsiteX121" fmla="*/ 1386840 w 3256280"/>
                  <a:gd name="connsiteY121" fmla="*/ 1772920 h 3540760"/>
                  <a:gd name="connsiteX122" fmla="*/ 1397000 w 3256280"/>
                  <a:gd name="connsiteY122" fmla="*/ 1727200 h 3540760"/>
                  <a:gd name="connsiteX123" fmla="*/ 1381760 w 3256280"/>
                  <a:gd name="connsiteY123" fmla="*/ 1661160 h 3540760"/>
                  <a:gd name="connsiteX124" fmla="*/ 1391920 w 3256280"/>
                  <a:gd name="connsiteY124" fmla="*/ 1620520 h 3540760"/>
                  <a:gd name="connsiteX125" fmla="*/ 1432560 w 3256280"/>
                  <a:gd name="connsiteY125" fmla="*/ 1595120 h 3540760"/>
                  <a:gd name="connsiteX126" fmla="*/ 1534160 w 3256280"/>
                  <a:gd name="connsiteY126" fmla="*/ 1574800 h 3540760"/>
                  <a:gd name="connsiteX127" fmla="*/ 1569720 w 3256280"/>
                  <a:gd name="connsiteY127" fmla="*/ 1549400 h 3540760"/>
                  <a:gd name="connsiteX128" fmla="*/ 1584960 w 3256280"/>
                  <a:gd name="connsiteY128" fmla="*/ 1478280 h 3540760"/>
                  <a:gd name="connsiteX129" fmla="*/ 1610360 w 3256280"/>
                  <a:gd name="connsiteY129" fmla="*/ 1447800 h 3540760"/>
                  <a:gd name="connsiteX130" fmla="*/ 1651000 w 3256280"/>
                  <a:gd name="connsiteY130" fmla="*/ 1437640 h 3540760"/>
                  <a:gd name="connsiteX131" fmla="*/ 1762760 w 3256280"/>
                  <a:gd name="connsiteY131" fmla="*/ 1493520 h 3540760"/>
                  <a:gd name="connsiteX132" fmla="*/ 1808480 w 3256280"/>
                  <a:gd name="connsiteY132" fmla="*/ 1513840 h 3540760"/>
                  <a:gd name="connsiteX133" fmla="*/ 1849120 w 3256280"/>
                  <a:gd name="connsiteY133" fmla="*/ 1513840 h 3540760"/>
                  <a:gd name="connsiteX134" fmla="*/ 1849120 w 3256280"/>
                  <a:gd name="connsiteY134" fmla="*/ 1483360 h 3540760"/>
                  <a:gd name="connsiteX135" fmla="*/ 1793240 w 3256280"/>
                  <a:gd name="connsiteY135" fmla="*/ 1427480 h 3540760"/>
                  <a:gd name="connsiteX136" fmla="*/ 1767840 w 3256280"/>
                  <a:gd name="connsiteY136" fmla="*/ 1381760 h 3540760"/>
                  <a:gd name="connsiteX137" fmla="*/ 1833880 w 3256280"/>
                  <a:gd name="connsiteY137" fmla="*/ 1249680 h 3540760"/>
                  <a:gd name="connsiteX138" fmla="*/ 1862455 w 3256280"/>
                  <a:gd name="connsiteY138" fmla="*/ 1211580 h 3540760"/>
                  <a:gd name="connsiteX139" fmla="*/ 1910080 w 3256280"/>
                  <a:gd name="connsiteY139" fmla="*/ 1198880 h 3540760"/>
                  <a:gd name="connsiteX140" fmla="*/ 1950720 w 3256280"/>
                  <a:gd name="connsiteY140" fmla="*/ 1209040 h 3540760"/>
                  <a:gd name="connsiteX141" fmla="*/ 1986280 w 3256280"/>
                  <a:gd name="connsiteY141" fmla="*/ 1158240 h 3540760"/>
                  <a:gd name="connsiteX142" fmla="*/ 2047240 w 3256280"/>
                  <a:gd name="connsiteY142" fmla="*/ 1163320 h 3540760"/>
                  <a:gd name="connsiteX143" fmla="*/ 2143760 w 3256280"/>
                  <a:gd name="connsiteY143" fmla="*/ 1203960 h 3540760"/>
                  <a:gd name="connsiteX144" fmla="*/ 2179320 w 3256280"/>
                  <a:gd name="connsiteY144" fmla="*/ 1219200 h 3540760"/>
                  <a:gd name="connsiteX145" fmla="*/ 2193290 w 3256280"/>
                  <a:gd name="connsiteY145" fmla="*/ 1146810 h 3540760"/>
                  <a:gd name="connsiteX146" fmla="*/ 2255520 w 3256280"/>
                  <a:gd name="connsiteY146" fmla="*/ 1071880 h 3540760"/>
                  <a:gd name="connsiteX147" fmla="*/ 2306320 w 3256280"/>
                  <a:gd name="connsiteY147" fmla="*/ 1041400 h 3540760"/>
                  <a:gd name="connsiteX148" fmla="*/ 2366645 w 3256280"/>
                  <a:gd name="connsiteY148" fmla="*/ 1071245 h 3540760"/>
                  <a:gd name="connsiteX149" fmla="*/ 2407920 w 3256280"/>
                  <a:gd name="connsiteY149" fmla="*/ 1122680 h 3540760"/>
                  <a:gd name="connsiteX150" fmla="*/ 2494280 w 3256280"/>
                  <a:gd name="connsiteY150" fmla="*/ 1158240 h 3540760"/>
                  <a:gd name="connsiteX151" fmla="*/ 2524760 w 3256280"/>
                  <a:gd name="connsiteY151" fmla="*/ 1183640 h 3540760"/>
                  <a:gd name="connsiteX152" fmla="*/ 2519680 w 3256280"/>
                  <a:gd name="connsiteY152" fmla="*/ 1244600 h 3540760"/>
                  <a:gd name="connsiteX153" fmla="*/ 2672080 w 3256280"/>
                  <a:gd name="connsiteY153" fmla="*/ 1229360 h 3540760"/>
                  <a:gd name="connsiteX154" fmla="*/ 2717800 w 3256280"/>
                  <a:gd name="connsiteY154" fmla="*/ 1214120 h 3540760"/>
                  <a:gd name="connsiteX155" fmla="*/ 2763520 w 3256280"/>
                  <a:gd name="connsiteY155" fmla="*/ 1173480 h 3540760"/>
                  <a:gd name="connsiteX156" fmla="*/ 2743200 w 3256280"/>
                  <a:gd name="connsiteY156" fmla="*/ 1132840 h 3540760"/>
                  <a:gd name="connsiteX157" fmla="*/ 2692400 w 3256280"/>
                  <a:gd name="connsiteY157" fmla="*/ 1071880 h 3540760"/>
                  <a:gd name="connsiteX158" fmla="*/ 2717800 w 3256280"/>
                  <a:gd name="connsiteY158" fmla="*/ 1005840 h 3540760"/>
                  <a:gd name="connsiteX159" fmla="*/ 2768600 w 3256280"/>
                  <a:gd name="connsiteY159" fmla="*/ 883920 h 3540760"/>
                  <a:gd name="connsiteX160" fmla="*/ 2794000 w 3256280"/>
                  <a:gd name="connsiteY160" fmla="*/ 833120 h 3540760"/>
                  <a:gd name="connsiteX161" fmla="*/ 2860040 w 3256280"/>
                  <a:gd name="connsiteY161" fmla="*/ 777240 h 3540760"/>
                  <a:gd name="connsiteX162" fmla="*/ 2971800 w 3256280"/>
                  <a:gd name="connsiteY162" fmla="*/ 731520 h 3540760"/>
                  <a:gd name="connsiteX163" fmla="*/ 3053080 w 3256280"/>
                  <a:gd name="connsiteY163" fmla="*/ 665480 h 3540760"/>
                  <a:gd name="connsiteX164" fmla="*/ 3098800 w 3256280"/>
                  <a:gd name="connsiteY164" fmla="*/ 640080 h 3540760"/>
                  <a:gd name="connsiteX165" fmla="*/ 3129280 w 3256280"/>
                  <a:gd name="connsiteY165" fmla="*/ 584200 h 3540760"/>
                  <a:gd name="connsiteX166" fmla="*/ 3159760 w 3256280"/>
                  <a:gd name="connsiteY166" fmla="*/ 563880 h 3540760"/>
                  <a:gd name="connsiteX167" fmla="*/ 3215640 w 3256280"/>
                  <a:gd name="connsiteY167" fmla="*/ 563880 h 3540760"/>
                  <a:gd name="connsiteX168" fmla="*/ 3256280 w 3256280"/>
                  <a:gd name="connsiteY168" fmla="*/ 553720 h 3540760"/>
                  <a:gd name="connsiteX169" fmla="*/ 3230880 w 3256280"/>
                  <a:gd name="connsiteY169" fmla="*/ 518160 h 3540760"/>
                  <a:gd name="connsiteX170" fmla="*/ 3124200 w 3256280"/>
                  <a:gd name="connsiteY170" fmla="*/ 538480 h 3540760"/>
                  <a:gd name="connsiteX171" fmla="*/ 3042920 w 3256280"/>
                  <a:gd name="connsiteY171" fmla="*/ 502920 h 3540760"/>
                  <a:gd name="connsiteX172" fmla="*/ 2971800 w 3256280"/>
                  <a:gd name="connsiteY172" fmla="*/ 482600 h 3540760"/>
                  <a:gd name="connsiteX173" fmla="*/ 2915920 w 3256280"/>
                  <a:gd name="connsiteY173" fmla="*/ 441960 h 3540760"/>
                  <a:gd name="connsiteX174" fmla="*/ 2870200 w 3256280"/>
                  <a:gd name="connsiteY174" fmla="*/ 436880 h 3540760"/>
                  <a:gd name="connsiteX175" fmla="*/ 2799080 w 3256280"/>
                  <a:gd name="connsiteY175" fmla="*/ 467360 h 3540760"/>
                  <a:gd name="connsiteX176" fmla="*/ 2727960 w 3256280"/>
                  <a:gd name="connsiteY176" fmla="*/ 472440 h 3540760"/>
                  <a:gd name="connsiteX177" fmla="*/ 2677160 w 3256280"/>
                  <a:gd name="connsiteY177" fmla="*/ 411480 h 3540760"/>
                  <a:gd name="connsiteX178" fmla="*/ 2661920 w 3256280"/>
                  <a:gd name="connsiteY178" fmla="*/ 330200 h 3540760"/>
                  <a:gd name="connsiteX179" fmla="*/ 2651760 w 3256280"/>
                  <a:gd name="connsiteY179" fmla="*/ 314960 h 3540760"/>
                  <a:gd name="connsiteX180" fmla="*/ 2606040 w 3256280"/>
                  <a:gd name="connsiteY180" fmla="*/ 314960 h 3540760"/>
                  <a:gd name="connsiteX181" fmla="*/ 2529840 w 3256280"/>
                  <a:gd name="connsiteY181" fmla="*/ 345440 h 3540760"/>
                  <a:gd name="connsiteX182" fmla="*/ 2463800 w 3256280"/>
                  <a:gd name="connsiteY182" fmla="*/ 365760 h 3540760"/>
                  <a:gd name="connsiteX183" fmla="*/ 2423160 w 3256280"/>
                  <a:gd name="connsiteY183" fmla="*/ 360680 h 3540760"/>
                  <a:gd name="connsiteX184" fmla="*/ 2357120 w 3256280"/>
                  <a:gd name="connsiteY184" fmla="*/ 289560 h 3540760"/>
                  <a:gd name="connsiteX185" fmla="*/ 2357120 w 3256280"/>
                  <a:gd name="connsiteY185" fmla="*/ 238760 h 3540760"/>
                  <a:gd name="connsiteX186" fmla="*/ 2367280 w 3256280"/>
                  <a:gd name="connsiteY186" fmla="*/ 208280 h 3540760"/>
                  <a:gd name="connsiteX187" fmla="*/ 2418080 w 3256280"/>
                  <a:gd name="connsiteY187" fmla="*/ 167640 h 3540760"/>
                  <a:gd name="connsiteX188" fmla="*/ 2458720 w 3256280"/>
                  <a:gd name="connsiteY188" fmla="*/ 147320 h 3540760"/>
                  <a:gd name="connsiteX189" fmla="*/ 2479040 w 3256280"/>
                  <a:gd name="connsiteY189" fmla="*/ 106680 h 3540760"/>
                  <a:gd name="connsiteX190" fmla="*/ 2433320 w 3256280"/>
                  <a:gd name="connsiteY190" fmla="*/ 86360 h 3540760"/>
                  <a:gd name="connsiteX191" fmla="*/ 2346960 w 3256280"/>
                  <a:gd name="connsiteY191" fmla="*/ 106680 h 3540760"/>
                  <a:gd name="connsiteX192" fmla="*/ 2291080 w 3256280"/>
                  <a:gd name="connsiteY192" fmla="*/ 86360 h 3540760"/>
                  <a:gd name="connsiteX193" fmla="*/ 2230120 w 3256280"/>
                  <a:gd name="connsiteY193" fmla="*/ 35560 h 3540760"/>
                  <a:gd name="connsiteX194" fmla="*/ 2159000 w 3256280"/>
                  <a:gd name="connsiteY194" fmla="*/ 76200 h 3540760"/>
                  <a:gd name="connsiteX195" fmla="*/ 2103120 w 3256280"/>
                  <a:gd name="connsiteY195" fmla="*/ 86360 h 3540760"/>
                  <a:gd name="connsiteX196" fmla="*/ 2042160 w 3256280"/>
                  <a:gd name="connsiteY196" fmla="*/ 81280 h 3540760"/>
                  <a:gd name="connsiteX197" fmla="*/ 1986280 w 3256280"/>
                  <a:gd name="connsiteY197" fmla="*/ 111760 h 3540760"/>
                  <a:gd name="connsiteX198" fmla="*/ 1925320 w 3256280"/>
                  <a:gd name="connsiteY198" fmla="*/ 157480 h 3540760"/>
                  <a:gd name="connsiteX199" fmla="*/ 1844040 w 3256280"/>
                  <a:gd name="connsiteY199" fmla="*/ 172720 h 3540760"/>
                  <a:gd name="connsiteX200" fmla="*/ 1803400 w 3256280"/>
                  <a:gd name="connsiteY200" fmla="*/ 142240 h 3540760"/>
                  <a:gd name="connsiteX201" fmla="*/ 1803400 w 3256280"/>
                  <a:gd name="connsiteY201" fmla="*/ 76200 h 3540760"/>
                  <a:gd name="connsiteX202" fmla="*/ 1778000 w 3256280"/>
                  <a:gd name="connsiteY202" fmla="*/ 35560 h 3540760"/>
                  <a:gd name="connsiteX203" fmla="*/ 1732280 w 3256280"/>
                  <a:gd name="connsiteY203" fmla="*/ 0 h 3540760"/>
                  <a:gd name="connsiteX204" fmla="*/ 1691640 w 3256280"/>
                  <a:gd name="connsiteY204" fmla="*/ 0 h 3540760"/>
                  <a:gd name="connsiteX205" fmla="*/ 1590040 w 3256280"/>
                  <a:gd name="connsiteY205" fmla="*/ 35560 h 3540760"/>
                  <a:gd name="connsiteX206" fmla="*/ 1569720 w 3256280"/>
                  <a:gd name="connsiteY206" fmla="*/ 66040 h 3540760"/>
                  <a:gd name="connsiteX207" fmla="*/ 1600200 w 3256280"/>
                  <a:gd name="connsiteY207" fmla="*/ 167640 h 3540760"/>
                  <a:gd name="connsiteX208" fmla="*/ 1579880 w 3256280"/>
                  <a:gd name="connsiteY208" fmla="*/ 238760 h 3540760"/>
                  <a:gd name="connsiteX209" fmla="*/ 1513840 w 3256280"/>
                  <a:gd name="connsiteY209" fmla="*/ 284480 h 3540760"/>
                  <a:gd name="connsiteX210" fmla="*/ 1437640 w 3256280"/>
                  <a:gd name="connsiteY210" fmla="*/ 289560 h 3540760"/>
                  <a:gd name="connsiteX211" fmla="*/ 1336040 w 3256280"/>
                  <a:gd name="connsiteY211" fmla="*/ 274320 h 3540760"/>
                  <a:gd name="connsiteX212" fmla="*/ 1295400 w 3256280"/>
                  <a:gd name="connsiteY212" fmla="*/ 243840 h 3540760"/>
                  <a:gd name="connsiteX213" fmla="*/ 1289685 w 3256280"/>
                  <a:gd name="connsiteY213" fmla="*/ 172720 h 3540760"/>
                  <a:gd name="connsiteX214" fmla="*/ 1259840 w 3256280"/>
                  <a:gd name="connsiteY214" fmla="*/ 157480 h 3540760"/>
                  <a:gd name="connsiteX215" fmla="*/ 1198880 w 3256280"/>
                  <a:gd name="connsiteY215" fmla="*/ 167640 h 3540760"/>
                  <a:gd name="connsiteX0" fmla="*/ 1198880 w 3256280"/>
                  <a:gd name="connsiteY0" fmla="*/ 167640 h 3540760"/>
                  <a:gd name="connsiteX1" fmla="*/ 1066800 w 3256280"/>
                  <a:gd name="connsiteY1" fmla="*/ 203200 h 3540760"/>
                  <a:gd name="connsiteX2" fmla="*/ 965200 w 3256280"/>
                  <a:gd name="connsiteY2" fmla="*/ 223520 h 3540760"/>
                  <a:gd name="connsiteX3" fmla="*/ 838200 w 3256280"/>
                  <a:gd name="connsiteY3" fmla="*/ 248920 h 3540760"/>
                  <a:gd name="connsiteX4" fmla="*/ 807720 w 3256280"/>
                  <a:gd name="connsiteY4" fmla="*/ 254000 h 3540760"/>
                  <a:gd name="connsiteX5" fmla="*/ 772160 w 3256280"/>
                  <a:gd name="connsiteY5" fmla="*/ 314960 h 3540760"/>
                  <a:gd name="connsiteX6" fmla="*/ 721360 w 3256280"/>
                  <a:gd name="connsiteY6" fmla="*/ 406400 h 3540760"/>
                  <a:gd name="connsiteX7" fmla="*/ 680720 w 3256280"/>
                  <a:gd name="connsiteY7" fmla="*/ 518160 h 3540760"/>
                  <a:gd name="connsiteX8" fmla="*/ 655320 w 3256280"/>
                  <a:gd name="connsiteY8" fmla="*/ 558800 h 3540760"/>
                  <a:gd name="connsiteX9" fmla="*/ 629920 w 3256280"/>
                  <a:gd name="connsiteY9" fmla="*/ 604520 h 3540760"/>
                  <a:gd name="connsiteX10" fmla="*/ 589280 w 3256280"/>
                  <a:gd name="connsiteY10" fmla="*/ 635000 h 3540760"/>
                  <a:gd name="connsiteX11" fmla="*/ 558800 w 3256280"/>
                  <a:gd name="connsiteY11" fmla="*/ 635000 h 3540760"/>
                  <a:gd name="connsiteX12" fmla="*/ 502920 w 3256280"/>
                  <a:gd name="connsiteY12" fmla="*/ 645160 h 3540760"/>
                  <a:gd name="connsiteX13" fmla="*/ 477520 w 3256280"/>
                  <a:gd name="connsiteY13" fmla="*/ 701040 h 3540760"/>
                  <a:gd name="connsiteX14" fmla="*/ 436880 w 3256280"/>
                  <a:gd name="connsiteY14" fmla="*/ 721360 h 3540760"/>
                  <a:gd name="connsiteX15" fmla="*/ 375920 w 3256280"/>
                  <a:gd name="connsiteY15" fmla="*/ 756920 h 3540760"/>
                  <a:gd name="connsiteX16" fmla="*/ 365760 w 3256280"/>
                  <a:gd name="connsiteY16" fmla="*/ 797560 h 3540760"/>
                  <a:gd name="connsiteX17" fmla="*/ 360680 w 3256280"/>
                  <a:gd name="connsiteY17" fmla="*/ 873760 h 3540760"/>
                  <a:gd name="connsiteX18" fmla="*/ 330200 w 3256280"/>
                  <a:gd name="connsiteY18" fmla="*/ 904240 h 3540760"/>
                  <a:gd name="connsiteX19" fmla="*/ 269240 w 3256280"/>
                  <a:gd name="connsiteY19" fmla="*/ 919480 h 3540760"/>
                  <a:gd name="connsiteX20" fmla="*/ 187960 w 3256280"/>
                  <a:gd name="connsiteY20" fmla="*/ 955040 h 3540760"/>
                  <a:gd name="connsiteX21" fmla="*/ 127000 w 3256280"/>
                  <a:gd name="connsiteY21" fmla="*/ 965200 h 3540760"/>
                  <a:gd name="connsiteX22" fmla="*/ 96520 w 3256280"/>
                  <a:gd name="connsiteY22" fmla="*/ 970280 h 3540760"/>
                  <a:gd name="connsiteX23" fmla="*/ 99695 w 3256280"/>
                  <a:gd name="connsiteY23" fmla="*/ 1016000 h 3540760"/>
                  <a:gd name="connsiteX24" fmla="*/ 182880 w 3256280"/>
                  <a:gd name="connsiteY24" fmla="*/ 1137920 h 3540760"/>
                  <a:gd name="connsiteX25" fmla="*/ 233680 w 3256280"/>
                  <a:gd name="connsiteY25" fmla="*/ 1244600 h 3540760"/>
                  <a:gd name="connsiteX26" fmla="*/ 243840 w 3256280"/>
                  <a:gd name="connsiteY26" fmla="*/ 1315720 h 3540760"/>
                  <a:gd name="connsiteX27" fmla="*/ 187960 w 3256280"/>
                  <a:gd name="connsiteY27" fmla="*/ 1457960 h 3540760"/>
                  <a:gd name="connsiteX28" fmla="*/ 146050 w 3256280"/>
                  <a:gd name="connsiteY28" fmla="*/ 1525270 h 3540760"/>
                  <a:gd name="connsiteX29" fmla="*/ 91440 w 3256280"/>
                  <a:gd name="connsiteY29" fmla="*/ 1574800 h 3540760"/>
                  <a:gd name="connsiteX30" fmla="*/ 67945 w 3256280"/>
                  <a:gd name="connsiteY30" fmla="*/ 1606550 h 3540760"/>
                  <a:gd name="connsiteX31" fmla="*/ 71120 w 3256280"/>
                  <a:gd name="connsiteY31" fmla="*/ 1676400 h 3540760"/>
                  <a:gd name="connsiteX32" fmla="*/ 5080 w 3256280"/>
                  <a:gd name="connsiteY32" fmla="*/ 1732280 h 3540760"/>
                  <a:gd name="connsiteX33" fmla="*/ 0 w 3256280"/>
                  <a:gd name="connsiteY33" fmla="*/ 1767840 h 3540760"/>
                  <a:gd name="connsiteX34" fmla="*/ 66040 w 3256280"/>
                  <a:gd name="connsiteY34" fmla="*/ 1788160 h 3540760"/>
                  <a:gd name="connsiteX35" fmla="*/ 91440 w 3256280"/>
                  <a:gd name="connsiteY35" fmla="*/ 1823720 h 3540760"/>
                  <a:gd name="connsiteX36" fmla="*/ 96520 w 3256280"/>
                  <a:gd name="connsiteY36" fmla="*/ 1874520 h 3540760"/>
                  <a:gd name="connsiteX37" fmla="*/ 187960 w 3256280"/>
                  <a:gd name="connsiteY37" fmla="*/ 1899920 h 3540760"/>
                  <a:gd name="connsiteX38" fmla="*/ 213360 w 3256280"/>
                  <a:gd name="connsiteY38" fmla="*/ 1960880 h 3540760"/>
                  <a:gd name="connsiteX39" fmla="*/ 274320 w 3256280"/>
                  <a:gd name="connsiteY39" fmla="*/ 1986280 h 3540760"/>
                  <a:gd name="connsiteX40" fmla="*/ 289560 w 3256280"/>
                  <a:gd name="connsiteY40" fmla="*/ 2047240 h 3540760"/>
                  <a:gd name="connsiteX41" fmla="*/ 259080 w 3256280"/>
                  <a:gd name="connsiteY41" fmla="*/ 2108200 h 3540760"/>
                  <a:gd name="connsiteX42" fmla="*/ 279400 w 3256280"/>
                  <a:gd name="connsiteY42" fmla="*/ 2153920 h 3540760"/>
                  <a:gd name="connsiteX43" fmla="*/ 330200 w 3256280"/>
                  <a:gd name="connsiteY43" fmla="*/ 2189480 h 3540760"/>
                  <a:gd name="connsiteX44" fmla="*/ 325120 w 3256280"/>
                  <a:gd name="connsiteY44" fmla="*/ 2270760 h 3540760"/>
                  <a:gd name="connsiteX45" fmla="*/ 386080 w 3256280"/>
                  <a:gd name="connsiteY45" fmla="*/ 2301240 h 3540760"/>
                  <a:gd name="connsiteX46" fmla="*/ 401320 w 3256280"/>
                  <a:gd name="connsiteY46" fmla="*/ 2209800 h 3540760"/>
                  <a:gd name="connsiteX47" fmla="*/ 477520 w 3256280"/>
                  <a:gd name="connsiteY47" fmla="*/ 2209800 h 3540760"/>
                  <a:gd name="connsiteX48" fmla="*/ 522605 w 3256280"/>
                  <a:gd name="connsiteY48" fmla="*/ 2223770 h 3540760"/>
                  <a:gd name="connsiteX49" fmla="*/ 521335 w 3256280"/>
                  <a:gd name="connsiteY49" fmla="*/ 2270125 h 3540760"/>
                  <a:gd name="connsiteX50" fmla="*/ 579120 w 3256280"/>
                  <a:gd name="connsiteY50" fmla="*/ 2306320 h 3540760"/>
                  <a:gd name="connsiteX51" fmla="*/ 574040 w 3256280"/>
                  <a:gd name="connsiteY51" fmla="*/ 2341880 h 3540760"/>
                  <a:gd name="connsiteX52" fmla="*/ 533400 w 3256280"/>
                  <a:gd name="connsiteY52" fmla="*/ 2377440 h 3540760"/>
                  <a:gd name="connsiteX53" fmla="*/ 614680 w 3256280"/>
                  <a:gd name="connsiteY53" fmla="*/ 2377440 h 3540760"/>
                  <a:gd name="connsiteX54" fmla="*/ 645160 w 3256280"/>
                  <a:gd name="connsiteY54" fmla="*/ 2402840 h 3540760"/>
                  <a:gd name="connsiteX55" fmla="*/ 640080 w 3256280"/>
                  <a:gd name="connsiteY55" fmla="*/ 2468880 h 3540760"/>
                  <a:gd name="connsiteX56" fmla="*/ 594360 w 3256280"/>
                  <a:gd name="connsiteY56" fmla="*/ 2595880 h 3540760"/>
                  <a:gd name="connsiteX57" fmla="*/ 579120 w 3256280"/>
                  <a:gd name="connsiteY57" fmla="*/ 2661920 h 3540760"/>
                  <a:gd name="connsiteX58" fmla="*/ 579120 w 3256280"/>
                  <a:gd name="connsiteY58" fmla="*/ 2722880 h 3540760"/>
                  <a:gd name="connsiteX59" fmla="*/ 584200 w 3256280"/>
                  <a:gd name="connsiteY59" fmla="*/ 2778760 h 3540760"/>
                  <a:gd name="connsiteX60" fmla="*/ 568960 w 3256280"/>
                  <a:gd name="connsiteY60" fmla="*/ 2824480 h 3540760"/>
                  <a:gd name="connsiteX61" fmla="*/ 584200 w 3256280"/>
                  <a:gd name="connsiteY61" fmla="*/ 2880360 h 3540760"/>
                  <a:gd name="connsiteX62" fmla="*/ 736600 w 3256280"/>
                  <a:gd name="connsiteY62" fmla="*/ 3017520 h 3540760"/>
                  <a:gd name="connsiteX63" fmla="*/ 773430 w 3256280"/>
                  <a:gd name="connsiteY63" fmla="*/ 3058795 h 3540760"/>
                  <a:gd name="connsiteX64" fmla="*/ 770890 w 3256280"/>
                  <a:gd name="connsiteY64" fmla="*/ 3174365 h 3540760"/>
                  <a:gd name="connsiteX65" fmla="*/ 812800 w 3256280"/>
                  <a:gd name="connsiteY65" fmla="*/ 3291840 h 3540760"/>
                  <a:gd name="connsiteX66" fmla="*/ 878840 w 3256280"/>
                  <a:gd name="connsiteY66" fmla="*/ 3403600 h 3540760"/>
                  <a:gd name="connsiteX67" fmla="*/ 939800 w 3256280"/>
                  <a:gd name="connsiteY67" fmla="*/ 3423920 h 3540760"/>
                  <a:gd name="connsiteX68" fmla="*/ 1031240 w 3256280"/>
                  <a:gd name="connsiteY68" fmla="*/ 3500120 h 3540760"/>
                  <a:gd name="connsiteX69" fmla="*/ 1112520 w 3256280"/>
                  <a:gd name="connsiteY69" fmla="*/ 3535680 h 3540760"/>
                  <a:gd name="connsiteX70" fmla="*/ 1168400 w 3256280"/>
                  <a:gd name="connsiteY70" fmla="*/ 3540760 h 3540760"/>
                  <a:gd name="connsiteX71" fmla="*/ 1295400 w 3256280"/>
                  <a:gd name="connsiteY71" fmla="*/ 3479800 h 3540760"/>
                  <a:gd name="connsiteX72" fmla="*/ 1346200 w 3256280"/>
                  <a:gd name="connsiteY72" fmla="*/ 3474720 h 3540760"/>
                  <a:gd name="connsiteX73" fmla="*/ 1397000 w 3256280"/>
                  <a:gd name="connsiteY73" fmla="*/ 3505200 h 3540760"/>
                  <a:gd name="connsiteX74" fmla="*/ 1417320 w 3256280"/>
                  <a:gd name="connsiteY74" fmla="*/ 3489960 h 3540760"/>
                  <a:gd name="connsiteX75" fmla="*/ 1468120 w 3256280"/>
                  <a:gd name="connsiteY75" fmla="*/ 3459480 h 3540760"/>
                  <a:gd name="connsiteX76" fmla="*/ 1544320 w 3256280"/>
                  <a:gd name="connsiteY76" fmla="*/ 3449320 h 3540760"/>
                  <a:gd name="connsiteX77" fmla="*/ 1579880 w 3256280"/>
                  <a:gd name="connsiteY77" fmla="*/ 3388360 h 3540760"/>
                  <a:gd name="connsiteX78" fmla="*/ 1605280 w 3256280"/>
                  <a:gd name="connsiteY78" fmla="*/ 3307080 h 3540760"/>
                  <a:gd name="connsiteX79" fmla="*/ 1640840 w 3256280"/>
                  <a:gd name="connsiteY79" fmla="*/ 3261360 h 3540760"/>
                  <a:gd name="connsiteX80" fmla="*/ 1661160 w 3256280"/>
                  <a:gd name="connsiteY80" fmla="*/ 3235960 h 3540760"/>
                  <a:gd name="connsiteX81" fmla="*/ 1661160 w 3256280"/>
                  <a:gd name="connsiteY81" fmla="*/ 3180080 h 3540760"/>
                  <a:gd name="connsiteX82" fmla="*/ 1630680 w 3256280"/>
                  <a:gd name="connsiteY82" fmla="*/ 3134360 h 3540760"/>
                  <a:gd name="connsiteX83" fmla="*/ 1630680 w 3256280"/>
                  <a:gd name="connsiteY83" fmla="*/ 3093720 h 3540760"/>
                  <a:gd name="connsiteX84" fmla="*/ 1691640 w 3256280"/>
                  <a:gd name="connsiteY84" fmla="*/ 3027680 h 3540760"/>
                  <a:gd name="connsiteX85" fmla="*/ 1722120 w 3256280"/>
                  <a:gd name="connsiteY85" fmla="*/ 3002280 h 3540760"/>
                  <a:gd name="connsiteX86" fmla="*/ 1772920 w 3256280"/>
                  <a:gd name="connsiteY86" fmla="*/ 3022600 h 3540760"/>
                  <a:gd name="connsiteX87" fmla="*/ 1818640 w 3256280"/>
                  <a:gd name="connsiteY87" fmla="*/ 3042920 h 3540760"/>
                  <a:gd name="connsiteX88" fmla="*/ 1823720 w 3256280"/>
                  <a:gd name="connsiteY88" fmla="*/ 3017520 h 3540760"/>
                  <a:gd name="connsiteX89" fmla="*/ 1783080 w 3256280"/>
                  <a:gd name="connsiteY89" fmla="*/ 2981960 h 3540760"/>
                  <a:gd name="connsiteX90" fmla="*/ 1767840 w 3256280"/>
                  <a:gd name="connsiteY90" fmla="*/ 2931160 h 3540760"/>
                  <a:gd name="connsiteX91" fmla="*/ 1767840 w 3256280"/>
                  <a:gd name="connsiteY91" fmla="*/ 2880360 h 3540760"/>
                  <a:gd name="connsiteX92" fmla="*/ 1717040 w 3256280"/>
                  <a:gd name="connsiteY92" fmla="*/ 2880360 h 3540760"/>
                  <a:gd name="connsiteX93" fmla="*/ 1651000 w 3256280"/>
                  <a:gd name="connsiteY93" fmla="*/ 2926080 h 3540760"/>
                  <a:gd name="connsiteX94" fmla="*/ 1610360 w 3256280"/>
                  <a:gd name="connsiteY94" fmla="*/ 2921000 h 3540760"/>
                  <a:gd name="connsiteX95" fmla="*/ 1536700 w 3256280"/>
                  <a:gd name="connsiteY95" fmla="*/ 2873375 h 3540760"/>
                  <a:gd name="connsiteX96" fmla="*/ 1476375 w 3256280"/>
                  <a:gd name="connsiteY96" fmla="*/ 2828290 h 3540760"/>
                  <a:gd name="connsiteX97" fmla="*/ 1391920 w 3256280"/>
                  <a:gd name="connsiteY97" fmla="*/ 2870200 h 3540760"/>
                  <a:gd name="connsiteX98" fmla="*/ 1325880 w 3256280"/>
                  <a:gd name="connsiteY98" fmla="*/ 2854960 h 3540760"/>
                  <a:gd name="connsiteX99" fmla="*/ 1300480 w 3256280"/>
                  <a:gd name="connsiteY99" fmla="*/ 2819400 h 3540760"/>
                  <a:gd name="connsiteX100" fmla="*/ 1300480 w 3256280"/>
                  <a:gd name="connsiteY100" fmla="*/ 2753360 h 3540760"/>
                  <a:gd name="connsiteX101" fmla="*/ 1325880 w 3256280"/>
                  <a:gd name="connsiteY101" fmla="*/ 2661920 h 3540760"/>
                  <a:gd name="connsiteX102" fmla="*/ 1336040 w 3256280"/>
                  <a:gd name="connsiteY102" fmla="*/ 2616200 h 3540760"/>
                  <a:gd name="connsiteX103" fmla="*/ 1402080 w 3256280"/>
                  <a:gd name="connsiteY103" fmla="*/ 2590800 h 3540760"/>
                  <a:gd name="connsiteX104" fmla="*/ 1412240 w 3256280"/>
                  <a:gd name="connsiteY104" fmla="*/ 2555240 h 3540760"/>
                  <a:gd name="connsiteX105" fmla="*/ 1361440 w 3256280"/>
                  <a:gd name="connsiteY105" fmla="*/ 2494280 h 3540760"/>
                  <a:gd name="connsiteX106" fmla="*/ 1371600 w 3256280"/>
                  <a:gd name="connsiteY106" fmla="*/ 2458720 h 3540760"/>
                  <a:gd name="connsiteX107" fmla="*/ 1391920 w 3256280"/>
                  <a:gd name="connsiteY107" fmla="*/ 2407920 h 3540760"/>
                  <a:gd name="connsiteX108" fmla="*/ 1386840 w 3256280"/>
                  <a:gd name="connsiteY108" fmla="*/ 2260600 h 3540760"/>
                  <a:gd name="connsiteX109" fmla="*/ 1376680 w 3256280"/>
                  <a:gd name="connsiteY109" fmla="*/ 2174240 h 3540760"/>
                  <a:gd name="connsiteX110" fmla="*/ 1371600 w 3256280"/>
                  <a:gd name="connsiteY110" fmla="*/ 2143760 h 3540760"/>
                  <a:gd name="connsiteX111" fmla="*/ 1432560 w 3256280"/>
                  <a:gd name="connsiteY111" fmla="*/ 2133600 h 3540760"/>
                  <a:gd name="connsiteX112" fmla="*/ 1442720 w 3256280"/>
                  <a:gd name="connsiteY112" fmla="*/ 2087880 h 3540760"/>
                  <a:gd name="connsiteX113" fmla="*/ 1386840 w 3256280"/>
                  <a:gd name="connsiteY113" fmla="*/ 2077720 h 3540760"/>
                  <a:gd name="connsiteX114" fmla="*/ 1371600 w 3256280"/>
                  <a:gd name="connsiteY114" fmla="*/ 2006600 h 3540760"/>
                  <a:gd name="connsiteX115" fmla="*/ 1275080 w 3256280"/>
                  <a:gd name="connsiteY115" fmla="*/ 1981200 h 3540760"/>
                  <a:gd name="connsiteX116" fmla="*/ 1209040 w 3256280"/>
                  <a:gd name="connsiteY116" fmla="*/ 1945640 h 3540760"/>
                  <a:gd name="connsiteX117" fmla="*/ 1207135 w 3256280"/>
                  <a:gd name="connsiteY117" fmla="*/ 1908175 h 3540760"/>
                  <a:gd name="connsiteX118" fmla="*/ 1210945 w 3256280"/>
                  <a:gd name="connsiteY118" fmla="*/ 1845945 h 3540760"/>
                  <a:gd name="connsiteX119" fmla="*/ 1234440 w 3256280"/>
                  <a:gd name="connsiteY119" fmla="*/ 1823720 h 3540760"/>
                  <a:gd name="connsiteX120" fmla="*/ 1325880 w 3256280"/>
                  <a:gd name="connsiteY120" fmla="*/ 1793240 h 3540760"/>
                  <a:gd name="connsiteX121" fmla="*/ 1386840 w 3256280"/>
                  <a:gd name="connsiteY121" fmla="*/ 1772920 h 3540760"/>
                  <a:gd name="connsiteX122" fmla="*/ 1397000 w 3256280"/>
                  <a:gd name="connsiteY122" fmla="*/ 1727200 h 3540760"/>
                  <a:gd name="connsiteX123" fmla="*/ 1381760 w 3256280"/>
                  <a:gd name="connsiteY123" fmla="*/ 1661160 h 3540760"/>
                  <a:gd name="connsiteX124" fmla="*/ 1391920 w 3256280"/>
                  <a:gd name="connsiteY124" fmla="*/ 1620520 h 3540760"/>
                  <a:gd name="connsiteX125" fmla="*/ 1432560 w 3256280"/>
                  <a:gd name="connsiteY125" fmla="*/ 1595120 h 3540760"/>
                  <a:gd name="connsiteX126" fmla="*/ 1534160 w 3256280"/>
                  <a:gd name="connsiteY126" fmla="*/ 1574800 h 3540760"/>
                  <a:gd name="connsiteX127" fmla="*/ 1569720 w 3256280"/>
                  <a:gd name="connsiteY127" fmla="*/ 1549400 h 3540760"/>
                  <a:gd name="connsiteX128" fmla="*/ 1584960 w 3256280"/>
                  <a:gd name="connsiteY128" fmla="*/ 1478280 h 3540760"/>
                  <a:gd name="connsiteX129" fmla="*/ 1610360 w 3256280"/>
                  <a:gd name="connsiteY129" fmla="*/ 1447800 h 3540760"/>
                  <a:gd name="connsiteX130" fmla="*/ 1651000 w 3256280"/>
                  <a:gd name="connsiteY130" fmla="*/ 1437640 h 3540760"/>
                  <a:gd name="connsiteX131" fmla="*/ 1762760 w 3256280"/>
                  <a:gd name="connsiteY131" fmla="*/ 1493520 h 3540760"/>
                  <a:gd name="connsiteX132" fmla="*/ 1808480 w 3256280"/>
                  <a:gd name="connsiteY132" fmla="*/ 1513840 h 3540760"/>
                  <a:gd name="connsiteX133" fmla="*/ 1849120 w 3256280"/>
                  <a:gd name="connsiteY133" fmla="*/ 1513840 h 3540760"/>
                  <a:gd name="connsiteX134" fmla="*/ 1849120 w 3256280"/>
                  <a:gd name="connsiteY134" fmla="*/ 1483360 h 3540760"/>
                  <a:gd name="connsiteX135" fmla="*/ 1793240 w 3256280"/>
                  <a:gd name="connsiteY135" fmla="*/ 1427480 h 3540760"/>
                  <a:gd name="connsiteX136" fmla="*/ 1767840 w 3256280"/>
                  <a:gd name="connsiteY136" fmla="*/ 1381760 h 3540760"/>
                  <a:gd name="connsiteX137" fmla="*/ 1833880 w 3256280"/>
                  <a:gd name="connsiteY137" fmla="*/ 1249680 h 3540760"/>
                  <a:gd name="connsiteX138" fmla="*/ 1862455 w 3256280"/>
                  <a:gd name="connsiteY138" fmla="*/ 1211580 h 3540760"/>
                  <a:gd name="connsiteX139" fmla="*/ 1910080 w 3256280"/>
                  <a:gd name="connsiteY139" fmla="*/ 1198880 h 3540760"/>
                  <a:gd name="connsiteX140" fmla="*/ 1950720 w 3256280"/>
                  <a:gd name="connsiteY140" fmla="*/ 1209040 h 3540760"/>
                  <a:gd name="connsiteX141" fmla="*/ 1986280 w 3256280"/>
                  <a:gd name="connsiteY141" fmla="*/ 1158240 h 3540760"/>
                  <a:gd name="connsiteX142" fmla="*/ 2047240 w 3256280"/>
                  <a:gd name="connsiteY142" fmla="*/ 1163320 h 3540760"/>
                  <a:gd name="connsiteX143" fmla="*/ 2143760 w 3256280"/>
                  <a:gd name="connsiteY143" fmla="*/ 1203960 h 3540760"/>
                  <a:gd name="connsiteX144" fmla="*/ 2179320 w 3256280"/>
                  <a:gd name="connsiteY144" fmla="*/ 1219200 h 3540760"/>
                  <a:gd name="connsiteX145" fmla="*/ 2193290 w 3256280"/>
                  <a:gd name="connsiteY145" fmla="*/ 1146810 h 3540760"/>
                  <a:gd name="connsiteX146" fmla="*/ 2255520 w 3256280"/>
                  <a:gd name="connsiteY146" fmla="*/ 1071880 h 3540760"/>
                  <a:gd name="connsiteX147" fmla="*/ 2306320 w 3256280"/>
                  <a:gd name="connsiteY147" fmla="*/ 1041400 h 3540760"/>
                  <a:gd name="connsiteX148" fmla="*/ 2366645 w 3256280"/>
                  <a:gd name="connsiteY148" fmla="*/ 1071245 h 3540760"/>
                  <a:gd name="connsiteX149" fmla="*/ 2407920 w 3256280"/>
                  <a:gd name="connsiteY149" fmla="*/ 1122680 h 3540760"/>
                  <a:gd name="connsiteX150" fmla="*/ 2494280 w 3256280"/>
                  <a:gd name="connsiteY150" fmla="*/ 1158240 h 3540760"/>
                  <a:gd name="connsiteX151" fmla="*/ 2524760 w 3256280"/>
                  <a:gd name="connsiteY151" fmla="*/ 1183640 h 3540760"/>
                  <a:gd name="connsiteX152" fmla="*/ 2519680 w 3256280"/>
                  <a:gd name="connsiteY152" fmla="*/ 1244600 h 3540760"/>
                  <a:gd name="connsiteX153" fmla="*/ 2672080 w 3256280"/>
                  <a:gd name="connsiteY153" fmla="*/ 1229360 h 3540760"/>
                  <a:gd name="connsiteX154" fmla="*/ 2717800 w 3256280"/>
                  <a:gd name="connsiteY154" fmla="*/ 1214120 h 3540760"/>
                  <a:gd name="connsiteX155" fmla="*/ 2763520 w 3256280"/>
                  <a:gd name="connsiteY155" fmla="*/ 1173480 h 3540760"/>
                  <a:gd name="connsiteX156" fmla="*/ 2743200 w 3256280"/>
                  <a:gd name="connsiteY156" fmla="*/ 1132840 h 3540760"/>
                  <a:gd name="connsiteX157" fmla="*/ 2692400 w 3256280"/>
                  <a:gd name="connsiteY157" fmla="*/ 1071880 h 3540760"/>
                  <a:gd name="connsiteX158" fmla="*/ 2717800 w 3256280"/>
                  <a:gd name="connsiteY158" fmla="*/ 1005840 h 3540760"/>
                  <a:gd name="connsiteX159" fmla="*/ 2768600 w 3256280"/>
                  <a:gd name="connsiteY159" fmla="*/ 883920 h 3540760"/>
                  <a:gd name="connsiteX160" fmla="*/ 2794000 w 3256280"/>
                  <a:gd name="connsiteY160" fmla="*/ 833120 h 3540760"/>
                  <a:gd name="connsiteX161" fmla="*/ 2860040 w 3256280"/>
                  <a:gd name="connsiteY161" fmla="*/ 777240 h 3540760"/>
                  <a:gd name="connsiteX162" fmla="*/ 2971800 w 3256280"/>
                  <a:gd name="connsiteY162" fmla="*/ 731520 h 3540760"/>
                  <a:gd name="connsiteX163" fmla="*/ 3053080 w 3256280"/>
                  <a:gd name="connsiteY163" fmla="*/ 665480 h 3540760"/>
                  <a:gd name="connsiteX164" fmla="*/ 3098800 w 3256280"/>
                  <a:gd name="connsiteY164" fmla="*/ 640080 h 3540760"/>
                  <a:gd name="connsiteX165" fmla="*/ 3129280 w 3256280"/>
                  <a:gd name="connsiteY165" fmla="*/ 584200 h 3540760"/>
                  <a:gd name="connsiteX166" fmla="*/ 3159760 w 3256280"/>
                  <a:gd name="connsiteY166" fmla="*/ 563880 h 3540760"/>
                  <a:gd name="connsiteX167" fmla="*/ 3215640 w 3256280"/>
                  <a:gd name="connsiteY167" fmla="*/ 563880 h 3540760"/>
                  <a:gd name="connsiteX168" fmla="*/ 3256280 w 3256280"/>
                  <a:gd name="connsiteY168" fmla="*/ 553720 h 3540760"/>
                  <a:gd name="connsiteX169" fmla="*/ 3230880 w 3256280"/>
                  <a:gd name="connsiteY169" fmla="*/ 518160 h 3540760"/>
                  <a:gd name="connsiteX170" fmla="*/ 3124200 w 3256280"/>
                  <a:gd name="connsiteY170" fmla="*/ 538480 h 3540760"/>
                  <a:gd name="connsiteX171" fmla="*/ 3042920 w 3256280"/>
                  <a:gd name="connsiteY171" fmla="*/ 502920 h 3540760"/>
                  <a:gd name="connsiteX172" fmla="*/ 2971800 w 3256280"/>
                  <a:gd name="connsiteY172" fmla="*/ 482600 h 3540760"/>
                  <a:gd name="connsiteX173" fmla="*/ 2915920 w 3256280"/>
                  <a:gd name="connsiteY173" fmla="*/ 441960 h 3540760"/>
                  <a:gd name="connsiteX174" fmla="*/ 2870200 w 3256280"/>
                  <a:gd name="connsiteY174" fmla="*/ 436880 h 3540760"/>
                  <a:gd name="connsiteX175" fmla="*/ 2799080 w 3256280"/>
                  <a:gd name="connsiteY175" fmla="*/ 467360 h 3540760"/>
                  <a:gd name="connsiteX176" fmla="*/ 2727960 w 3256280"/>
                  <a:gd name="connsiteY176" fmla="*/ 472440 h 3540760"/>
                  <a:gd name="connsiteX177" fmla="*/ 2677160 w 3256280"/>
                  <a:gd name="connsiteY177" fmla="*/ 411480 h 3540760"/>
                  <a:gd name="connsiteX178" fmla="*/ 2661920 w 3256280"/>
                  <a:gd name="connsiteY178" fmla="*/ 330200 h 3540760"/>
                  <a:gd name="connsiteX179" fmla="*/ 2651760 w 3256280"/>
                  <a:gd name="connsiteY179" fmla="*/ 314960 h 3540760"/>
                  <a:gd name="connsiteX180" fmla="*/ 2606040 w 3256280"/>
                  <a:gd name="connsiteY180" fmla="*/ 314960 h 3540760"/>
                  <a:gd name="connsiteX181" fmla="*/ 2529840 w 3256280"/>
                  <a:gd name="connsiteY181" fmla="*/ 345440 h 3540760"/>
                  <a:gd name="connsiteX182" fmla="*/ 2463800 w 3256280"/>
                  <a:gd name="connsiteY182" fmla="*/ 365760 h 3540760"/>
                  <a:gd name="connsiteX183" fmla="*/ 2423160 w 3256280"/>
                  <a:gd name="connsiteY183" fmla="*/ 360680 h 3540760"/>
                  <a:gd name="connsiteX184" fmla="*/ 2357120 w 3256280"/>
                  <a:gd name="connsiteY184" fmla="*/ 289560 h 3540760"/>
                  <a:gd name="connsiteX185" fmla="*/ 2357120 w 3256280"/>
                  <a:gd name="connsiteY185" fmla="*/ 238760 h 3540760"/>
                  <a:gd name="connsiteX186" fmla="*/ 2367280 w 3256280"/>
                  <a:gd name="connsiteY186" fmla="*/ 208280 h 3540760"/>
                  <a:gd name="connsiteX187" fmla="*/ 2418080 w 3256280"/>
                  <a:gd name="connsiteY187" fmla="*/ 167640 h 3540760"/>
                  <a:gd name="connsiteX188" fmla="*/ 2458720 w 3256280"/>
                  <a:gd name="connsiteY188" fmla="*/ 147320 h 3540760"/>
                  <a:gd name="connsiteX189" fmla="*/ 2479040 w 3256280"/>
                  <a:gd name="connsiteY189" fmla="*/ 106680 h 3540760"/>
                  <a:gd name="connsiteX190" fmla="*/ 2433320 w 3256280"/>
                  <a:gd name="connsiteY190" fmla="*/ 86360 h 3540760"/>
                  <a:gd name="connsiteX191" fmla="*/ 2346960 w 3256280"/>
                  <a:gd name="connsiteY191" fmla="*/ 106680 h 3540760"/>
                  <a:gd name="connsiteX192" fmla="*/ 2291080 w 3256280"/>
                  <a:gd name="connsiteY192" fmla="*/ 86360 h 3540760"/>
                  <a:gd name="connsiteX193" fmla="*/ 2230120 w 3256280"/>
                  <a:gd name="connsiteY193" fmla="*/ 35560 h 3540760"/>
                  <a:gd name="connsiteX194" fmla="*/ 2159000 w 3256280"/>
                  <a:gd name="connsiteY194" fmla="*/ 76200 h 3540760"/>
                  <a:gd name="connsiteX195" fmla="*/ 2103120 w 3256280"/>
                  <a:gd name="connsiteY195" fmla="*/ 86360 h 3540760"/>
                  <a:gd name="connsiteX196" fmla="*/ 2042160 w 3256280"/>
                  <a:gd name="connsiteY196" fmla="*/ 81280 h 3540760"/>
                  <a:gd name="connsiteX197" fmla="*/ 1986280 w 3256280"/>
                  <a:gd name="connsiteY197" fmla="*/ 111760 h 3540760"/>
                  <a:gd name="connsiteX198" fmla="*/ 1925320 w 3256280"/>
                  <a:gd name="connsiteY198" fmla="*/ 157480 h 3540760"/>
                  <a:gd name="connsiteX199" fmla="*/ 1844040 w 3256280"/>
                  <a:gd name="connsiteY199" fmla="*/ 172720 h 3540760"/>
                  <a:gd name="connsiteX200" fmla="*/ 1803400 w 3256280"/>
                  <a:gd name="connsiteY200" fmla="*/ 142240 h 3540760"/>
                  <a:gd name="connsiteX201" fmla="*/ 1803400 w 3256280"/>
                  <a:gd name="connsiteY201" fmla="*/ 76200 h 3540760"/>
                  <a:gd name="connsiteX202" fmla="*/ 1778000 w 3256280"/>
                  <a:gd name="connsiteY202" fmla="*/ 35560 h 3540760"/>
                  <a:gd name="connsiteX203" fmla="*/ 1732280 w 3256280"/>
                  <a:gd name="connsiteY203" fmla="*/ 0 h 3540760"/>
                  <a:gd name="connsiteX204" fmla="*/ 1691640 w 3256280"/>
                  <a:gd name="connsiteY204" fmla="*/ 0 h 3540760"/>
                  <a:gd name="connsiteX205" fmla="*/ 1590040 w 3256280"/>
                  <a:gd name="connsiteY205" fmla="*/ 35560 h 3540760"/>
                  <a:gd name="connsiteX206" fmla="*/ 1569720 w 3256280"/>
                  <a:gd name="connsiteY206" fmla="*/ 66040 h 3540760"/>
                  <a:gd name="connsiteX207" fmla="*/ 1600200 w 3256280"/>
                  <a:gd name="connsiteY207" fmla="*/ 167640 h 3540760"/>
                  <a:gd name="connsiteX208" fmla="*/ 1566545 w 3256280"/>
                  <a:gd name="connsiteY208" fmla="*/ 236855 h 3540760"/>
                  <a:gd name="connsiteX209" fmla="*/ 1513840 w 3256280"/>
                  <a:gd name="connsiteY209" fmla="*/ 284480 h 3540760"/>
                  <a:gd name="connsiteX210" fmla="*/ 1437640 w 3256280"/>
                  <a:gd name="connsiteY210" fmla="*/ 289560 h 3540760"/>
                  <a:gd name="connsiteX211" fmla="*/ 1336040 w 3256280"/>
                  <a:gd name="connsiteY211" fmla="*/ 274320 h 3540760"/>
                  <a:gd name="connsiteX212" fmla="*/ 1295400 w 3256280"/>
                  <a:gd name="connsiteY212" fmla="*/ 243840 h 3540760"/>
                  <a:gd name="connsiteX213" fmla="*/ 1289685 w 3256280"/>
                  <a:gd name="connsiteY213" fmla="*/ 172720 h 3540760"/>
                  <a:gd name="connsiteX214" fmla="*/ 1259840 w 3256280"/>
                  <a:gd name="connsiteY214" fmla="*/ 157480 h 3540760"/>
                  <a:gd name="connsiteX215" fmla="*/ 1198880 w 3256280"/>
                  <a:gd name="connsiteY215" fmla="*/ 167640 h 3540760"/>
                  <a:gd name="connsiteX0" fmla="*/ 1198880 w 3256280"/>
                  <a:gd name="connsiteY0" fmla="*/ 167640 h 3540760"/>
                  <a:gd name="connsiteX1" fmla="*/ 1066800 w 3256280"/>
                  <a:gd name="connsiteY1" fmla="*/ 203200 h 3540760"/>
                  <a:gd name="connsiteX2" fmla="*/ 965200 w 3256280"/>
                  <a:gd name="connsiteY2" fmla="*/ 223520 h 3540760"/>
                  <a:gd name="connsiteX3" fmla="*/ 838200 w 3256280"/>
                  <a:gd name="connsiteY3" fmla="*/ 248920 h 3540760"/>
                  <a:gd name="connsiteX4" fmla="*/ 807720 w 3256280"/>
                  <a:gd name="connsiteY4" fmla="*/ 254000 h 3540760"/>
                  <a:gd name="connsiteX5" fmla="*/ 772160 w 3256280"/>
                  <a:gd name="connsiteY5" fmla="*/ 314960 h 3540760"/>
                  <a:gd name="connsiteX6" fmla="*/ 721360 w 3256280"/>
                  <a:gd name="connsiteY6" fmla="*/ 406400 h 3540760"/>
                  <a:gd name="connsiteX7" fmla="*/ 680720 w 3256280"/>
                  <a:gd name="connsiteY7" fmla="*/ 518160 h 3540760"/>
                  <a:gd name="connsiteX8" fmla="*/ 655320 w 3256280"/>
                  <a:gd name="connsiteY8" fmla="*/ 558800 h 3540760"/>
                  <a:gd name="connsiteX9" fmla="*/ 629920 w 3256280"/>
                  <a:gd name="connsiteY9" fmla="*/ 604520 h 3540760"/>
                  <a:gd name="connsiteX10" fmla="*/ 589280 w 3256280"/>
                  <a:gd name="connsiteY10" fmla="*/ 635000 h 3540760"/>
                  <a:gd name="connsiteX11" fmla="*/ 558800 w 3256280"/>
                  <a:gd name="connsiteY11" fmla="*/ 635000 h 3540760"/>
                  <a:gd name="connsiteX12" fmla="*/ 502920 w 3256280"/>
                  <a:gd name="connsiteY12" fmla="*/ 645160 h 3540760"/>
                  <a:gd name="connsiteX13" fmla="*/ 477520 w 3256280"/>
                  <a:gd name="connsiteY13" fmla="*/ 701040 h 3540760"/>
                  <a:gd name="connsiteX14" fmla="*/ 436880 w 3256280"/>
                  <a:gd name="connsiteY14" fmla="*/ 721360 h 3540760"/>
                  <a:gd name="connsiteX15" fmla="*/ 375920 w 3256280"/>
                  <a:gd name="connsiteY15" fmla="*/ 756920 h 3540760"/>
                  <a:gd name="connsiteX16" fmla="*/ 365760 w 3256280"/>
                  <a:gd name="connsiteY16" fmla="*/ 797560 h 3540760"/>
                  <a:gd name="connsiteX17" fmla="*/ 360680 w 3256280"/>
                  <a:gd name="connsiteY17" fmla="*/ 873760 h 3540760"/>
                  <a:gd name="connsiteX18" fmla="*/ 330200 w 3256280"/>
                  <a:gd name="connsiteY18" fmla="*/ 904240 h 3540760"/>
                  <a:gd name="connsiteX19" fmla="*/ 269240 w 3256280"/>
                  <a:gd name="connsiteY19" fmla="*/ 919480 h 3540760"/>
                  <a:gd name="connsiteX20" fmla="*/ 187960 w 3256280"/>
                  <a:gd name="connsiteY20" fmla="*/ 955040 h 3540760"/>
                  <a:gd name="connsiteX21" fmla="*/ 127000 w 3256280"/>
                  <a:gd name="connsiteY21" fmla="*/ 965200 h 3540760"/>
                  <a:gd name="connsiteX22" fmla="*/ 96520 w 3256280"/>
                  <a:gd name="connsiteY22" fmla="*/ 970280 h 3540760"/>
                  <a:gd name="connsiteX23" fmla="*/ 99695 w 3256280"/>
                  <a:gd name="connsiteY23" fmla="*/ 1016000 h 3540760"/>
                  <a:gd name="connsiteX24" fmla="*/ 182880 w 3256280"/>
                  <a:gd name="connsiteY24" fmla="*/ 1137920 h 3540760"/>
                  <a:gd name="connsiteX25" fmla="*/ 233680 w 3256280"/>
                  <a:gd name="connsiteY25" fmla="*/ 1244600 h 3540760"/>
                  <a:gd name="connsiteX26" fmla="*/ 243840 w 3256280"/>
                  <a:gd name="connsiteY26" fmla="*/ 1315720 h 3540760"/>
                  <a:gd name="connsiteX27" fmla="*/ 187960 w 3256280"/>
                  <a:gd name="connsiteY27" fmla="*/ 1457960 h 3540760"/>
                  <a:gd name="connsiteX28" fmla="*/ 146050 w 3256280"/>
                  <a:gd name="connsiteY28" fmla="*/ 1525270 h 3540760"/>
                  <a:gd name="connsiteX29" fmla="*/ 91440 w 3256280"/>
                  <a:gd name="connsiteY29" fmla="*/ 1574800 h 3540760"/>
                  <a:gd name="connsiteX30" fmla="*/ 67945 w 3256280"/>
                  <a:gd name="connsiteY30" fmla="*/ 1606550 h 3540760"/>
                  <a:gd name="connsiteX31" fmla="*/ 71120 w 3256280"/>
                  <a:gd name="connsiteY31" fmla="*/ 1676400 h 3540760"/>
                  <a:gd name="connsiteX32" fmla="*/ 5080 w 3256280"/>
                  <a:gd name="connsiteY32" fmla="*/ 1732280 h 3540760"/>
                  <a:gd name="connsiteX33" fmla="*/ 0 w 3256280"/>
                  <a:gd name="connsiteY33" fmla="*/ 1767840 h 3540760"/>
                  <a:gd name="connsiteX34" fmla="*/ 66040 w 3256280"/>
                  <a:gd name="connsiteY34" fmla="*/ 1788160 h 3540760"/>
                  <a:gd name="connsiteX35" fmla="*/ 91440 w 3256280"/>
                  <a:gd name="connsiteY35" fmla="*/ 1823720 h 3540760"/>
                  <a:gd name="connsiteX36" fmla="*/ 96520 w 3256280"/>
                  <a:gd name="connsiteY36" fmla="*/ 1874520 h 3540760"/>
                  <a:gd name="connsiteX37" fmla="*/ 187960 w 3256280"/>
                  <a:gd name="connsiteY37" fmla="*/ 1899920 h 3540760"/>
                  <a:gd name="connsiteX38" fmla="*/ 213360 w 3256280"/>
                  <a:gd name="connsiteY38" fmla="*/ 1960880 h 3540760"/>
                  <a:gd name="connsiteX39" fmla="*/ 274320 w 3256280"/>
                  <a:gd name="connsiteY39" fmla="*/ 1986280 h 3540760"/>
                  <a:gd name="connsiteX40" fmla="*/ 289560 w 3256280"/>
                  <a:gd name="connsiteY40" fmla="*/ 2047240 h 3540760"/>
                  <a:gd name="connsiteX41" fmla="*/ 259080 w 3256280"/>
                  <a:gd name="connsiteY41" fmla="*/ 2108200 h 3540760"/>
                  <a:gd name="connsiteX42" fmla="*/ 279400 w 3256280"/>
                  <a:gd name="connsiteY42" fmla="*/ 2153920 h 3540760"/>
                  <a:gd name="connsiteX43" fmla="*/ 330200 w 3256280"/>
                  <a:gd name="connsiteY43" fmla="*/ 2189480 h 3540760"/>
                  <a:gd name="connsiteX44" fmla="*/ 325120 w 3256280"/>
                  <a:gd name="connsiteY44" fmla="*/ 2270760 h 3540760"/>
                  <a:gd name="connsiteX45" fmla="*/ 386080 w 3256280"/>
                  <a:gd name="connsiteY45" fmla="*/ 2301240 h 3540760"/>
                  <a:gd name="connsiteX46" fmla="*/ 401320 w 3256280"/>
                  <a:gd name="connsiteY46" fmla="*/ 2209800 h 3540760"/>
                  <a:gd name="connsiteX47" fmla="*/ 477520 w 3256280"/>
                  <a:gd name="connsiteY47" fmla="*/ 2209800 h 3540760"/>
                  <a:gd name="connsiteX48" fmla="*/ 522605 w 3256280"/>
                  <a:gd name="connsiteY48" fmla="*/ 2223770 h 3540760"/>
                  <a:gd name="connsiteX49" fmla="*/ 521335 w 3256280"/>
                  <a:gd name="connsiteY49" fmla="*/ 2270125 h 3540760"/>
                  <a:gd name="connsiteX50" fmla="*/ 579120 w 3256280"/>
                  <a:gd name="connsiteY50" fmla="*/ 2306320 h 3540760"/>
                  <a:gd name="connsiteX51" fmla="*/ 574040 w 3256280"/>
                  <a:gd name="connsiteY51" fmla="*/ 2341880 h 3540760"/>
                  <a:gd name="connsiteX52" fmla="*/ 533400 w 3256280"/>
                  <a:gd name="connsiteY52" fmla="*/ 2377440 h 3540760"/>
                  <a:gd name="connsiteX53" fmla="*/ 614680 w 3256280"/>
                  <a:gd name="connsiteY53" fmla="*/ 2377440 h 3540760"/>
                  <a:gd name="connsiteX54" fmla="*/ 645160 w 3256280"/>
                  <a:gd name="connsiteY54" fmla="*/ 2402840 h 3540760"/>
                  <a:gd name="connsiteX55" fmla="*/ 640080 w 3256280"/>
                  <a:gd name="connsiteY55" fmla="*/ 2468880 h 3540760"/>
                  <a:gd name="connsiteX56" fmla="*/ 594360 w 3256280"/>
                  <a:gd name="connsiteY56" fmla="*/ 2595880 h 3540760"/>
                  <a:gd name="connsiteX57" fmla="*/ 579120 w 3256280"/>
                  <a:gd name="connsiteY57" fmla="*/ 2661920 h 3540760"/>
                  <a:gd name="connsiteX58" fmla="*/ 579120 w 3256280"/>
                  <a:gd name="connsiteY58" fmla="*/ 2722880 h 3540760"/>
                  <a:gd name="connsiteX59" fmla="*/ 584200 w 3256280"/>
                  <a:gd name="connsiteY59" fmla="*/ 2778760 h 3540760"/>
                  <a:gd name="connsiteX60" fmla="*/ 568960 w 3256280"/>
                  <a:gd name="connsiteY60" fmla="*/ 2824480 h 3540760"/>
                  <a:gd name="connsiteX61" fmla="*/ 584200 w 3256280"/>
                  <a:gd name="connsiteY61" fmla="*/ 2880360 h 3540760"/>
                  <a:gd name="connsiteX62" fmla="*/ 736600 w 3256280"/>
                  <a:gd name="connsiteY62" fmla="*/ 3017520 h 3540760"/>
                  <a:gd name="connsiteX63" fmla="*/ 773430 w 3256280"/>
                  <a:gd name="connsiteY63" fmla="*/ 3058795 h 3540760"/>
                  <a:gd name="connsiteX64" fmla="*/ 770890 w 3256280"/>
                  <a:gd name="connsiteY64" fmla="*/ 3174365 h 3540760"/>
                  <a:gd name="connsiteX65" fmla="*/ 812800 w 3256280"/>
                  <a:gd name="connsiteY65" fmla="*/ 3291840 h 3540760"/>
                  <a:gd name="connsiteX66" fmla="*/ 878840 w 3256280"/>
                  <a:gd name="connsiteY66" fmla="*/ 3403600 h 3540760"/>
                  <a:gd name="connsiteX67" fmla="*/ 939800 w 3256280"/>
                  <a:gd name="connsiteY67" fmla="*/ 3423920 h 3540760"/>
                  <a:gd name="connsiteX68" fmla="*/ 1031240 w 3256280"/>
                  <a:gd name="connsiteY68" fmla="*/ 3500120 h 3540760"/>
                  <a:gd name="connsiteX69" fmla="*/ 1112520 w 3256280"/>
                  <a:gd name="connsiteY69" fmla="*/ 3535680 h 3540760"/>
                  <a:gd name="connsiteX70" fmla="*/ 1168400 w 3256280"/>
                  <a:gd name="connsiteY70" fmla="*/ 3540760 h 3540760"/>
                  <a:gd name="connsiteX71" fmla="*/ 1295400 w 3256280"/>
                  <a:gd name="connsiteY71" fmla="*/ 3479800 h 3540760"/>
                  <a:gd name="connsiteX72" fmla="*/ 1346200 w 3256280"/>
                  <a:gd name="connsiteY72" fmla="*/ 3474720 h 3540760"/>
                  <a:gd name="connsiteX73" fmla="*/ 1397000 w 3256280"/>
                  <a:gd name="connsiteY73" fmla="*/ 3505200 h 3540760"/>
                  <a:gd name="connsiteX74" fmla="*/ 1417320 w 3256280"/>
                  <a:gd name="connsiteY74" fmla="*/ 3489960 h 3540760"/>
                  <a:gd name="connsiteX75" fmla="*/ 1468120 w 3256280"/>
                  <a:gd name="connsiteY75" fmla="*/ 3459480 h 3540760"/>
                  <a:gd name="connsiteX76" fmla="*/ 1544320 w 3256280"/>
                  <a:gd name="connsiteY76" fmla="*/ 3449320 h 3540760"/>
                  <a:gd name="connsiteX77" fmla="*/ 1579880 w 3256280"/>
                  <a:gd name="connsiteY77" fmla="*/ 3388360 h 3540760"/>
                  <a:gd name="connsiteX78" fmla="*/ 1605280 w 3256280"/>
                  <a:gd name="connsiteY78" fmla="*/ 3307080 h 3540760"/>
                  <a:gd name="connsiteX79" fmla="*/ 1640840 w 3256280"/>
                  <a:gd name="connsiteY79" fmla="*/ 3261360 h 3540760"/>
                  <a:gd name="connsiteX80" fmla="*/ 1661160 w 3256280"/>
                  <a:gd name="connsiteY80" fmla="*/ 3235960 h 3540760"/>
                  <a:gd name="connsiteX81" fmla="*/ 1661160 w 3256280"/>
                  <a:gd name="connsiteY81" fmla="*/ 3180080 h 3540760"/>
                  <a:gd name="connsiteX82" fmla="*/ 1630680 w 3256280"/>
                  <a:gd name="connsiteY82" fmla="*/ 3134360 h 3540760"/>
                  <a:gd name="connsiteX83" fmla="*/ 1630680 w 3256280"/>
                  <a:gd name="connsiteY83" fmla="*/ 3093720 h 3540760"/>
                  <a:gd name="connsiteX84" fmla="*/ 1691640 w 3256280"/>
                  <a:gd name="connsiteY84" fmla="*/ 3027680 h 3540760"/>
                  <a:gd name="connsiteX85" fmla="*/ 1722120 w 3256280"/>
                  <a:gd name="connsiteY85" fmla="*/ 3002280 h 3540760"/>
                  <a:gd name="connsiteX86" fmla="*/ 1772920 w 3256280"/>
                  <a:gd name="connsiteY86" fmla="*/ 3022600 h 3540760"/>
                  <a:gd name="connsiteX87" fmla="*/ 1818640 w 3256280"/>
                  <a:gd name="connsiteY87" fmla="*/ 3042920 h 3540760"/>
                  <a:gd name="connsiteX88" fmla="*/ 1823720 w 3256280"/>
                  <a:gd name="connsiteY88" fmla="*/ 3017520 h 3540760"/>
                  <a:gd name="connsiteX89" fmla="*/ 1783080 w 3256280"/>
                  <a:gd name="connsiteY89" fmla="*/ 2981960 h 3540760"/>
                  <a:gd name="connsiteX90" fmla="*/ 1767840 w 3256280"/>
                  <a:gd name="connsiteY90" fmla="*/ 2931160 h 3540760"/>
                  <a:gd name="connsiteX91" fmla="*/ 1767840 w 3256280"/>
                  <a:gd name="connsiteY91" fmla="*/ 2880360 h 3540760"/>
                  <a:gd name="connsiteX92" fmla="*/ 1717040 w 3256280"/>
                  <a:gd name="connsiteY92" fmla="*/ 2880360 h 3540760"/>
                  <a:gd name="connsiteX93" fmla="*/ 1651000 w 3256280"/>
                  <a:gd name="connsiteY93" fmla="*/ 2926080 h 3540760"/>
                  <a:gd name="connsiteX94" fmla="*/ 1610360 w 3256280"/>
                  <a:gd name="connsiteY94" fmla="*/ 2921000 h 3540760"/>
                  <a:gd name="connsiteX95" fmla="*/ 1536700 w 3256280"/>
                  <a:gd name="connsiteY95" fmla="*/ 2873375 h 3540760"/>
                  <a:gd name="connsiteX96" fmla="*/ 1476375 w 3256280"/>
                  <a:gd name="connsiteY96" fmla="*/ 2828290 h 3540760"/>
                  <a:gd name="connsiteX97" fmla="*/ 1391920 w 3256280"/>
                  <a:gd name="connsiteY97" fmla="*/ 2870200 h 3540760"/>
                  <a:gd name="connsiteX98" fmla="*/ 1325880 w 3256280"/>
                  <a:gd name="connsiteY98" fmla="*/ 2854960 h 3540760"/>
                  <a:gd name="connsiteX99" fmla="*/ 1300480 w 3256280"/>
                  <a:gd name="connsiteY99" fmla="*/ 2819400 h 3540760"/>
                  <a:gd name="connsiteX100" fmla="*/ 1300480 w 3256280"/>
                  <a:gd name="connsiteY100" fmla="*/ 2753360 h 3540760"/>
                  <a:gd name="connsiteX101" fmla="*/ 1325880 w 3256280"/>
                  <a:gd name="connsiteY101" fmla="*/ 2661920 h 3540760"/>
                  <a:gd name="connsiteX102" fmla="*/ 1336040 w 3256280"/>
                  <a:gd name="connsiteY102" fmla="*/ 2616200 h 3540760"/>
                  <a:gd name="connsiteX103" fmla="*/ 1402080 w 3256280"/>
                  <a:gd name="connsiteY103" fmla="*/ 2590800 h 3540760"/>
                  <a:gd name="connsiteX104" fmla="*/ 1412240 w 3256280"/>
                  <a:gd name="connsiteY104" fmla="*/ 2555240 h 3540760"/>
                  <a:gd name="connsiteX105" fmla="*/ 1361440 w 3256280"/>
                  <a:gd name="connsiteY105" fmla="*/ 2494280 h 3540760"/>
                  <a:gd name="connsiteX106" fmla="*/ 1371600 w 3256280"/>
                  <a:gd name="connsiteY106" fmla="*/ 2458720 h 3540760"/>
                  <a:gd name="connsiteX107" fmla="*/ 1391920 w 3256280"/>
                  <a:gd name="connsiteY107" fmla="*/ 2407920 h 3540760"/>
                  <a:gd name="connsiteX108" fmla="*/ 1386840 w 3256280"/>
                  <a:gd name="connsiteY108" fmla="*/ 2260600 h 3540760"/>
                  <a:gd name="connsiteX109" fmla="*/ 1376680 w 3256280"/>
                  <a:gd name="connsiteY109" fmla="*/ 2174240 h 3540760"/>
                  <a:gd name="connsiteX110" fmla="*/ 1371600 w 3256280"/>
                  <a:gd name="connsiteY110" fmla="*/ 2143760 h 3540760"/>
                  <a:gd name="connsiteX111" fmla="*/ 1432560 w 3256280"/>
                  <a:gd name="connsiteY111" fmla="*/ 2133600 h 3540760"/>
                  <a:gd name="connsiteX112" fmla="*/ 1442720 w 3256280"/>
                  <a:gd name="connsiteY112" fmla="*/ 2087880 h 3540760"/>
                  <a:gd name="connsiteX113" fmla="*/ 1386840 w 3256280"/>
                  <a:gd name="connsiteY113" fmla="*/ 2077720 h 3540760"/>
                  <a:gd name="connsiteX114" fmla="*/ 1371600 w 3256280"/>
                  <a:gd name="connsiteY114" fmla="*/ 2006600 h 3540760"/>
                  <a:gd name="connsiteX115" fmla="*/ 1275080 w 3256280"/>
                  <a:gd name="connsiteY115" fmla="*/ 1981200 h 3540760"/>
                  <a:gd name="connsiteX116" fmla="*/ 1209040 w 3256280"/>
                  <a:gd name="connsiteY116" fmla="*/ 1945640 h 3540760"/>
                  <a:gd name="connsiteX117" fmla="*/ 1207135 w 3256280"/>
                  <a:gd name="connsiteY117" fmla="*/ 1908175 h 3540760"/>
                  <a:gd name="connsiteX118" fmla="*/ 1210945 w 3256280"/>
                  <a:gd name="connsiteY118" fmla="*/ 1845945 h 3540760"/>
                  <a:gd name="connsiteX119" fmla="*/ 1234440 w 3256280"/>
                  <a:gd name="connsiteY119" fmla="*/ 1823720 h 3540760"/>
                  <a:gd name="connsiteX120" fmla="*/ 1325880 w 3256280"/>
                  <a:gd name="connsiteY120" fmla="*/ 1793240 h 3540760"/>
                  <a:gd name="connsiteX121" fmla="*/ 1386840 w 3256280"/>
                  <a:gd name="connsiteY121" fmla="*/ 1772920 h 3540760"/>
                  <a:gd name="connsiteX122" fmla="*/ 1397000 w 3256280"/>
                  <a:gd name="connsiteY122" fmla="*/ 1727200 h 3540760"/>
                  <a:gd name="connsiteX123" fmla="*/ 1381760 w 3256280"/>
                  <a:gd name="connsiteY123" fmla="*/ 1661160 h 3540760"/>
                  <a:gd name="connsiteX124" fmla="*/ 1391920 w 3256280"/>
                  <a:gd name="connsiteY124" fmla="*/ 1620520 h 3540760"/>
                  <a:gd name="connsiteX125" fmla="*/ 1432560 w 3256280"/>
                  <a:gd name="connsiteY125" fmla="*/ 1595120 h 3540760"/>
                  <a:gd name="connsiteX126" fmla="*/ 1534160 w 3256280"/>
                  <a:gd name="connsiteY126" fmla="*/ 1574800 h 3540760"/>
                  <a:gd name="connsiteX127" fmla="*/ 1569720 w 3256280"/>
                  <a:gd name="connsiteY127" fmla="*/ 1549400 h 3540760"/>
                  <a:gd name="connsiteX128" fmla="*/ 1584960 w 3256280"/>
                  <a:gd name="connsiteY128" fmla="*/ 1478280 h 3540760"/>
                  <a:gd name="connsiteX129" fmla="*/ 1610360 w 3256280"/>
                  <a:gd name="connsiteY129" fmla="*/ 1447800 h 3540760"/>
                  <a:gd name="connsiteX130" fmla="*/ 1651000 w 3256280"/>
                  <a:gd name="connsiteY130" fmla="*/ 1437640 h 3540760"/>
                  <a:gd name="connsiteX131" fmla="*/ 1762760 w 3256280"/>
                  <a:gd name="connsiteY131" fmla="*/ 1493520 h 3540760"/>
                  <a:gd name="connsiteX132" fmla="*/ 1808480 w 3256280"/>
                  <a:gd name="connsiteY132" fmla="*/ 1513840 h 3540760"/>
                  <a:gd name="connsiteX133" fmla="*/ 1849120 w 3256280"/>
                  <a:gd name="connsiteY133" fmla="*/ 1513840 h 3540760"/>
                  <a:gd name="connsiteX134" fmla="*/ 1849120 w 3256280"/>
                  <a:gd name="connsiteY134" fmla="*/ 1483360 h 3540760"/>
                  <a:gd name="connsiteX135" fmla="*/ 1793240 w 3256280"/>
                  <a:gd name="connsiteY135" fmla="*/ 1427480 h 3540760"/>
                  <a:gd name="connsiteX136" fmla="*/ 1767840 w 3256280"/>
                  <a:gd name="connsiteY136" fmla="*/ 1381760 h 3540760"/>
                  <a:gd name="connsiteX137" fmla="*/ 1833880 w 3256280"/>
                  <a:gd name="connsiteY137" fmla="*/ 1249680 h 3540760"/>
                  <a:gd name="connsiteX138" fmla="*/ 1862455 w 3256280"/>
                  <a:gd name="connsiteY138" fmla="*/ 1211580 h 3540760"/>
                  <a:gd name="connsiteX139" fmla="*/ 1910080 w 3256280"/>
                  <a:gd name="connsiteY139" fmla="*/ 1198880 h 3540760"/>
                  <a:gd name="connsiteX140" fmla="*/ 1950720 w 3256280"/>
                  <a:gd name="connsiteY140" fmla="*/ 1209040 h 3540760"/>
                  <a:gd name="connsiteX141" fmla="*/ 1986280 w 3256280"/>
                  <a:gd name="connsiteY141" fmla="*/ 1158240 h 3540760"/>
                  <a:gd name="connsiteX142" fmla="*/ 2047240 w 3256280"/>
                  <a:gd name="connsiteY142" fmla="*/ 1163320 h 3540760"/>
                  <a:gd name="connsiteX143" fmla="*/ 2143760 w 3256280"/>
                  <a:gd name="connsiteY143" fmla="*/ 1203960 h 3540760"/>
                  <a:gd name="connsiteX144" fmla="*/ 2179320 w 3256280"/>
                  <a:gd name="connsiteY144" fmla="*/ 1219200 h 3540760"/>
                  <a:gd name="connsiteX145" fmla="*/ 2193290 w 3256280"/>
                  <a:gd name="connsiteY145" fmla="*/ 1146810 h 3540760"/>
                  <a:gd name="connsiteX146" fmla="*/ 2255520 w 3256280"/>
                  <a:gd name="connsiteY146" fmla="*/ 1071880 h 3540760"/>
                  <a:gd name="connsiteX147" fmla="*/ 2306320 w 3256280"/>
                  <a:gd name="connsiteY147" fmla="*/ 1041400 h 3540760"/>
                  <a:gd name="connsiteX148" fmla="*/ 2366645 w 3256280"/>
                  <a:gd name="connsiteY148" fmla="*/ 1071245 h 3540760"/>
                  <a:gd name="connsiteX149" fmla="*/ 2407920 w 3256280"/>
                  <a:gd name="connsiteY149" fmla="*/ 1122680 h 3540760"/>
                  <a:gd name="connsiteX150" fmla="*/ 2494280 w 3256280"/>
                  <a:gd name="connsiteY150" fmla="*/ 1158240 h 3540760"/>
                  <a:gd name="connsiteX151" fmla="*/ 2524760 w 3256280"/>
                  <a:gd name="connsiteY151" fmla="*/ 1183640 h 3540760"/>
                  <a:gd name="connsiteX152" fmla="*/ 2519680 w 3256280"/>
                  <a:gd name="connsiteY152" fmla="*/ 1244600 h 3540760"/>
                  <a:gd name="connsiteX153" fmla="*/ 2672080 w 3256280"/>
                  <a:gd name="connsiteY153" fmla="*/ 1229360 h 3540760"/>
                  <a:gd name="connsiteX154" fmla="*/ 2717800 w 3256280"/>
                  <a:gd name="connsiteY154" fmla="*/ 1214120 h 3540760"/>
                  <a:gd name="connsiteX155" fmla="*/ 2763520 w 3256280"/>
                  <a:gd name="connsiteY155" fmla="*/ 1173480 h 3540760"/>
                  <a:gd name="connsiteX156" fmla="*/ 2743200 w 3256280"/>
                  <a:gd name="connsiteY156" fmla="*/ 1132840 h 3540760"/>
                  <a:gd name="connsiteX157" fmla="*/ 2692400 w 3256280"/>
                  <a:gd name="connsiteY157" fmla="*/ 1071880 h 3540760"/>
                  <a:gd name="connsiteX158" fmla="*/ 2717800 w 3256280"/>
                  <a:gd name="connsiteY158" fmla="*/ 1005840 h 3540760"/>
                  <a:gd name="connsiteX159" fmla="*/ 2768600 w 3256280"/>
                  <a:gd name="connsiteY159" fmla="*/ 883920 h 3540760"/>
                  <a:gd name="connsiteX160" fmla="*/ 2794000 w 3256280"/>
                  <a:gd name="connsiteY160" fmla="*/ 833120 h 3540760"/>
                  <a:gd name="connsiteX161" fmla="*/ 2860040 w 3256280"/>
                  <a:gd name="connsiteY161" fmla="*/ 777240 h 3540760"/>
                  <a:gd name="connsiteX162" fmla="*/ 2971800 w 3256280"/>
                  <a:gd name="connsiteY162" fmla="*/ 731520 h 3540760"/>
                  <a:gd name="connsiteX163" fmla="*/ 3053080 w 3256280"/>
                  <a:gd name="connsiteY163" fmla="*/ 665480 h 3540760"/>
                  <a:gd name="connsiteX164" fmla="*/ 3098800 w 3256280"/>
                  <a:gd name="connsiteY164" fmla="*/ 640080 h 3540760"/>
                  <a:gd name="connsiteX165" fmla="*/ 3129280 w 3256280"/>
                  <a:gd name="connsiteY165" fmla="*/ 584200 h 3540760"/>
                  <a:gd name="connsiteX166" fmla="*/ 3159760 w 3256280"/>
                  <a:gd name="connsiteY166" fmla="*/ 563880 h 3540760"/>
                  <a:gd name="connsiteX167" fmla="*/ 3215640 w 3256280"/>
                  <a:gd name="connsiteY167" fmla="*/ 563880 h 3540760"/>
                  <a:gd name="connsiteX168" fmla="*/ 3256280 w 3256280"/>
                  <a:gd name="connsiteY168" fmla="*/ 553720 h 3540760"/>
                  <a:gd name="connsiteX169" fmla="*/ 3230880 w 3256280"/>
                  <a:gd name="connsiteY169" fmla="*/ 518160 h 3540760"/>
                  <a:gd name="connsiteX170" fmla="*/ 3124200 w 3256280"/>
                  <a:gd name="connsiteY170" fmla="*/ 538480 h 3540760"/>
                  <a:gd name="connsiteX171" fmla="*/ 3042920 w 3256280"/>
                  <a:gd name="connsiteY171" fmla="*/ 502920 h 3540760"/>
                  <a:gd name="connsiteX172" fmla="*/ 2971800 w 3256280"/>
                  <a:gd name="connsiteY172" fmla="*/ 482600 h 3540760"/>
                  <a:gd name="connsiteX173" fmla="*/ 2915920 w 3256280"/>
                  <a:gd name="connsiteY173" fmla="*/ 441960 h 3540760"/>
                  <a:gd name="connsiteX174" fmla="*/ 2870200 w 3256280"/>
                  <a:gd name="connsiteY174" fmla="*/ 436880 h 3540760"/>
                  <a:gd name="connsiteX175" fmla="*/ 2799080 w 3256280"/>
                  <a:gd name="connsiteY175" fmla="*/ 467360 h 3540760"/>
                  <a:gd name="connsiteX176" fmla="*/ 2727960 w 3256280"/>
                  <a:gd name="connsiteY176" fmla="*/ 472440 h 3540760"/>
                  <a:gd name="connsiteX177" fmla="*/ 2677160 w 3256280"/>
                  <a:gd name="connsiteY177" fmla="*/ 411480 h 3540760"/>
                  <a:gd name="connsiteX178" fmla="*/ 2661920 w 3256280"/>
                  <a:gd name="connsiteY178" fmla="*/ 330200 h 3540760"/>
                  <a:gd name="connsiteX179" fmla="*/ 2651760 w 3256280"/>
                  <a:gd name="connsiteY179" fmla="*/ 314960 h 3540760"/>
                  <a:gd name="connsiteX180" fmla="*/ 2606040 w 3256280"/>
                  <a:gd name="connsiteY180" fmla="*/ 314960 h 3540760"/>
                  <a:gd name="connsiteX181" fmla="*/ 2529840 w 3256280"/>
                  <a:gd name="connsiteY181" fmla="*/ 345440 h 3540760"/>
                  <a:gd name="connsiteX182" fmla="*/ 2463800 w 3256280"/>
                  <a:gd name="connsiteY182" fmla="*/ 365760 h 3540760"/>
                  <a:gd name="connsiteX183" fmla="*/ 2423160 w 3256280"/>
                  <a:gd name="connsiteY183" fmla="*/ 360680 h 3540760"/>
                  <a:gd name="connsiteX184" fmla="*/ 2357120 w 3256280"/>
                  <a:gd name="connsiteY184" fmla="*/ 289560 h 3540760"/>
                  <a:gd name="connsiteX185" fmla="*/ 2357120 w 3256280"/>
                  <a:gd name="connsiteY185" fmla="*/ 238760 h 3540760"/>
                  <a:gd name="connsiteX186" fmla="*/ 2367280 w 3256280"/>
                  <a:gd name="connsiteY186" fmla="*/ 208280 h 3540760"/>
                  <a:gd name="connsiteX187" fmla="*/ 2418080 w 3256280"/>
                  <a:gd name="connsiteY187" fmla="*/ 167640 h 3540760"/>
                  <a:gd name="connsiteX188" fmla="*/ 2458720 w 3256280"/>
                  <a:gd name="connsiteY188" fmla="*/ 147320 h 3540760"/>
                  <a:gd name="connsiteX189" fmla="*/ 2479040 w 3256280"/>
                  <a:gd name="connsiteY189" fmla="*/ 106680 h 3540760"/>
                  <a:gd name="connsiteX190" fmla="*/ 2433320 w 3256280"/>
                  <a:gd name="connsiteY190" fmla="*/ 86360 h 3540760"/>
                  <a:gd name="connsiteX191" fmla="*/ 2346960 w 3256280"/>
                  <a:gd name="connsiteY191" fmla="*/ 106680 h 3540760"/>
                  <a:gd name="connsiteX192" fmla="*/ 2291080 w 3256280"/>
                  <a:gd name="connsiteY192" fmla="*/ 86360 h 3540760"/>
                  <a:gd name="connsiteX193" fmla="*/ 2230120 w 3256280"/>
                  <a:gd name="connsiteY193" fmla="*/ 35560 h 3540760"/>
                  <a:gd name="connsiteX194" fmla="*/ 2159000 w 3256280"/>
                  <a:gd name="connsiteY194" fmla="*/ 76200 h 3540760"/>
                  <a:gd name="connsiteX195" fmla="*/ 2103120 w 3256280"/>
                  <a:gd name="connsiteY195" fmla="*/ 86360 h 3540760"/>
                  <a:gd name="connsiteX196" fmla="*/ 2042160 w 3256280"/>
                  <a:gd name="connsiteY196" fmla="*/ 81280 h 3540760"/>
                  <a:gd name="connsiteX197" fmla="*/ 1986280 w 3256280"/>
                  <a:gd name="connsiteY197" fmla="*/ 111760 h 3540760"/>
                  <a:gd name="connsiteX198" fmla="*/ 1925320 w 3256280"/>
                  <a:gd name="connsiteY198" fmla="*/ 157480 h 3540760"/>
                  <a:gd name="connsiteX199" fmla="*/ 1844040 w 3256280"/>
                  <a:gd name="connsiteY199" fmla="*/ 172720 h 3540760"/>
                  <a:gd name="connsiteX200" fmla="*/ 1803400 w 3256280"/>
                  <a:gd name="connsiteY200" fmla="*/ 142240 h 3540760"/>
                  <a:gd name="connsiteX201" fmla="*/ 1803400 w 3256280"/>
                  <a:gd name="connsiteY201" fmla="*/ 76200 h 3540760"/>
                  <a:gd name="connsiteX202" fmla="*/ 1778000 w 3256280"/>
                  <a:gd name="connsiteY202" fmla="*/ 35560 h 3540760"/>
                  <a:gd name="connsiteX203" fmla="*/ 1732280 w 3256280"/>
                  <a:gd name="connsiteY203" fmla="*/ 0 h 3540760"/>
                  <a:gd name="connsiteX204" fmla="*/ 1691640 w 3256280"/>
                  <a:gd name="connsiteY204" fmla="*/ 0 h 3540760"/>
                  <a:gd name="connsiteX205" fmla="*/ 1590040 w 3256280"/>
                  <a:gd name="connsiteY205" fmla="*/ 35560 h 3540760"/>
                  <a:gd name="connsiteX206" fmla="*/ 1569720 w 3256280"/>
                  <a:gd name="connsiteY206" fmla="*/ 66040 h 3540760"/>
                  <a:gd name="connsiteX207" fmla="*/ 1590675 w 3256280"/>
                  <a:gd name="connsiteY207" fmla="*/ 167640 h 3540760"/>
                  <a:gd name="connsiteX208" fmla="*/ 1566545 w 3256280"/>
                  <a:gd name="connsiteY208" fmla="*/ 236855 h 3540760"/>
                  <a:gd name="connsiteX209" fmla="*/ 1513840 w 3256280"/>
                  <a:gd name="connsiteY209" fmla="*/ 284480 h 3540760"/>
                  <a:gd name="connsiteX210" fmla="*/ 1437640 w 3256280"/>
                  <a:gd name="connsiteY210" fmla="*/ 289560 h 3540760"/>
                  <a:gd name="connsiteX211" fmla="*/ 1336040 w 3256280"/>
                  <a:gd name="connsiteY211" fmla="*/ 274320 h 3540760"/>
                  <a:gd name="connsiteX212" fmla="*/ 1295400 w 3256280"/>
                  <a:gd name="connsiteY212" fmla="*/ 243840 h 3540760"/>
                  <a:gd name="connsiteX213" fmla="*/ 1289685 w 3256280"/>
                  <a:gd name="connsiteY213" fmla="*/ 172720 h 3540760"/>
                  <a:gd name="connsiteX214" fmla="*/ 1259840 w 3256280"/>
                  <a:gd name="connsiteY214" fmla="*/ 157480 h 3540760"/>
                  <a:gd name="connsiteX215" fmla="*/ 1198880 w 3256280"/>
                  <a:gd name="connsiteY215" fmla="*/ 167640 h 3540760"/>
                  <a:gd name="connsiteX0" fmla="*/ 1198880 w 3256280"/>
                  <a:gd name="connsiteY0" fmla="*/ 167640 h 3540760"/>
                  <a:gd name="connsiteX1" fmla="*/ 1066800 w 3256280"/>
                  <a:gd name="connsiteY1" fmla="*/ 203200 h 3540760"/>
                  <a:gd name="connsiteX2" fmla="*/ 965200 w 3256280"/>
                  <a:gd name="connsiteY2" fmla="*/ 223520 h 3540760"/>
                  <a:gd name="connsiteX3" fmla="*/ 838200 w 3256280"/>
                  <a:gd name="connsiteY3" fmla="*/ 248920 h 3540760"/>
                  <a:gd name="connsiteX4" fmla="*/ 807720 w 3256280"/>
                  <a:gd name="connsiteY4" fmla="*/ 254000 h 3540760"/>
                  <a:gd name="connsiteX5" fmla="*/ 772160 w 3256280"/>
                  <a:gd name="connsiteY5" fmla="*/ 314960 h 3540760"/>
                  <a:gd name="connsiteX6" fmla="*/ 721360 w 3256280"/>
                  <a:gd name="connsiteY6" fmla="*/ 406400 h 3540760"/>
                  <a:gd name="connsiteX7" fmla="*/ 680720 w 3256280"/>
                  <a:gd name="connsiteY7" fmla="*/ 518160 h 3540760"/>
                  <a:gd name="connsiteX8" fmla="*/ 655320 w 3256280"/>
                  <a:gd name="connsiteY8" fmla="*/ 558800 h 3540760"/>
                  <a:gd name="connsiteX9" fmla="*/ 629920 w 3256280"/>
                  <a:gd name="connsiteY9" fmla="*/ 604520 h 3540760"/>
                  <a:gd name="connsiteX10" fmla="*/ 589280 w 3256280"/>
                  <a:gd name="connsiteY10" fmla="*/ 635000 h 3540760"/>
                  <a:gd name="connsiteX11" fmla="*/ 558800 w 3256280"/>
                  <a:gd name="connsiteY11" fmla="*/ 635000 h 3540760"/>
                  <a:gd name="connsiteX12" fmla="*/ 502920 w 3256280"/>
                  <a:gd name="connsiteY12" fmla="*/ 645160 h 3540760"/>
                  <a:gd name="connsiteX13" fmla="*/ 477520 w 3256280"/>
                  <a:gd name="connsiteY13" fmla="*/ 701040 h 3540760"/>
                  <a:gd name="connsiteX14" fmla="*/ 436880 w 3256280"/>
                  <a:gd name="connsiteY14" fmla="*/ 721360 h 3540760"/>
                  <a:gd name="connsiteX15" fmla="*/ 375920 w 3256280"/>
                  <a:gd name="connsiteY15" fmla="*/ 756920 h 3540760"/>
                  <a:gd name="connsiteX16" fmla="*/ 365760 w 3256280"/>
                  <a:gd name="connsiteY16" fmla="*/ 797560 h 3540760"/>
                  <a:gd name="connsiteX17" fmla="*/ 360680 w 3256280"/>
                  <a:gd name="connsiteY17" fmla="*/ 873760 h 3540760"/>
                  <a:gd name="connsiteX18" fmla="*/ 330200 w 3256280"/>
                  <a:gd name="connsiteY18" fmla="*/ 904240 h 3540760"/>
                  <a:gd name="connsiteX19" fmla="*/ 269240 w 3256280"/>
                  <a:gd name="connsiteY19" fmla="*/ 919480 h 3540760"/>
                  <a:gd name="connsiteX20" fmla="*/ 187960 w 3256280"/>
                  <a:gd name="connsiteY20" fmla="*/ 955040 h 3540760"/>
                  <a:gd name="connsiteX21" fmla="*/ 127000 w 3256280"/>
                  <a:gd name="connsiteY21" fmla="*/ 965200 h 3540760"/>
                  <a:gd name="connsiteX22" fmla="*/ 96520 w 3256280"/>
                  <a:gd name="connsiteY22" fmla="*/ 970280 h 3540760"/>
                  <a:gd name="connsiteX23" fmla="*/ 99695 w 3256280"/>
                  <a:gd name="connsiteY23" fmla="*/ 1016000 h 3540760"/>
                  <a:gd name="connsiteX24" fmla="*/ 182880 w 3256280"/>
                  <a:gd name="connsiteY24" fmla="*/ 1137920 h 3540760"/>
                  <a:gd name="connsiteX25" fmla="*/ 233680 w 3256280"/>
                  <a:gd name="connsiteY25" fmla="*/ 1244600 h 3540760"/>
                  <a:gd name="connsiteX26" fmla="*/ 243840 w 3256280"/>
                  <a:gd name="connsiteY26" fmla="*/ 1315720 h 3540760"/>
                  <a:gd name="connsiteX27" fmla="*/ 187960 w 3256280"/>
                  <a:gd name="connsiteY27" fmla="*/ 1457960 h 3540760"/>
                  <a:gd name="connsiteX28" fmla="*/ 146050 w 3256280"/>
                  <a:gd name="connsiteY28" fmla="*/ 1525270 h 3540760"/>
                  <a:gd name="connsiteX29" fmla="*/ 91440 w 3256280"/>
                  <a:gd name="connsiteY29" fmla="*/ 1574800 h 3540760"/>
                  <a:gd name="connsiteX30" fmla="*/ 67945 w 3256280"/>
                  <a:gd name="connsiteY30" fmla="*/ 1606550 h 3540760"/>
                  <a:gd name="connsiteX31" fmla="*/ 71120 w 3256280"/>
                  <a:gd name="connsiteY31" fmla="*/ 1676400 h 3540760"/>
                  <a:gd name="connsiteX32" fmla="*/ 5080 w 3256280"/>
                  <a:gd name="connsiteY32" fmla="*/ 1732280 h 3540760"/>
                  <a:gd name="connsiteX33" fmla="*/ 0 w 3256280"/>
                  <a:gd name="connsiteY33" fmla="*/ 1767840 h 3540760"/>
                  <a:gd name="connsiteX34" fmla="*/ 66040 w 3256280"/>
                  <a:gd name="connsiteY34" fmla="*/ 1788160 h 3540760"/>
                  <a:gd name="connsiteX35" fmla="*/ 91440 w 3256280"/>
                  <a:gd name="connsiteY35" fmla="*/ 1823720 h 3540760"/>
                  <a:gd name="connsiteX36" fmla="*/ 96520 w 3256280"/>
                  <a:gd name="connsiteY36" fmla="*/ 1874520 h 3540760"/>
                  <a:gd name="connsiteX37" fmla="*/ 187960 w 3256280"/>
                  <a:gd name="connsiteY37" fmla="*/ 1899920 h 3540760"/>
                  <a:gd name="connsiteX38" fmla="*/ 213360 w 3256280"/>
                  <a:gd name="connsiteY38" fmla="*/ 1960880 h 3540760"/>
                  <a:gd name="connsiteX39" fmla="*/ 274320 w 3256280"/>
                  <a:gd name="connsiteY39" fmla="*/ 1986280 h 3540760"/>
                  <a:gd name="connsiteX40" fmla="*/ 289560 w 3256280"/>
                  <a:gd name="connsiteY40" fmla="*/ 2047240 h 3540760"/>
                  <a:gd name="connsiteX41" fmla="*/ 259080 w 3256280"/>
                  <a:gd name="connsiteY41" fmla="*/ 2108200 h 3540760"/>
                  <a:gd name="connsiteX42" fmla="*/ 279400 w 3256280"/>
                  <a:gd name="connsiteY42" fmla="*/ 2153920 h 3540760"/>
                  <a:gd name="connsiteX43" fmla="*/ 330200 w 3256280"/>
                  <a:gd name="connsiteY43" fmla="*/ 2189480 h 3540760"/>
                  <a:gd name="connsiteX44" fmla="*/ 325120 w 3256280"/>
                  <a:gd name="connsiteY44" fmla="*/ 2270760 h 3540760"/>
                  <a:gd name="connsiteX45" fmla="*/ 386080 w 3256280"/>
                  <a:gd name="connsiteY45" fmla="*/ 2301240 h 3540760"/>
                  <a:gd name="connsiteX46" fmla="*/ 401320 w 3256280"/>
                  <a:gd name="connsiteY46" fmla="*/ 2209800 h 3540760"/>
                  <a:gd name="connsiteX47" fmla="*/ 477520 w 3256280"/>
                  <a:gd name="connsiteY47" fmla="*/ 2209800 h 3540760"/>
                  <a:gd name="connsiteX48" fmla="*/ 522605 w 3256280"/>
                  <a:gd name="connsiteY48" fmla="*/ 2223770 h 3540760"/>
                  <a:gd name="connsiteX49" fmla="*/ 521335 w 3256280"/>
                  <a:gd name="connsiteY49" fmla="*/ 2270125 h 3540760"/>
                  <a:gd name="connsiteX50" fmla="*/ 579120 w 3256280"/>
                  <a:gd name="connsiteY50" fmla="*/ 2306320 h 3540760"/>
                  <a:gd name="connsiteX51" fmla="*/ 574040 w 3256280"/>
                  <a:gd name="connsiteY51" fmla="*/ 2341880 h 3540760"/>
                  <a:gd name="connsiteX52" fmla="*/ 533400 w 3256280"/>
                  <a:gd name="connsiteY52" fmla="*/ 2377440 h 3540760"/>
                  <a:gd name="connsiteX53" fmla="*/ 614680 w 3256280"/>
                  <a:gd name="connsiteY53" fmla="*/ 2377440 h 3540760"/>
                  <a:gd name="connsiteX54" fmla="*/ 645160 w 3256280"/>
                  <a:gd name="connsiteY54" fmla="*/ 2402840 h 3540760"/>
                  <a:gd name="connsiteX55" fmla="*/ 640080 w 3256280"/>
                  <a:gd name="connsiteY55" fmla="*/ 2468880 h 3540760"/>
                  <a:gd name="connsiteX56" fmla="*/ 594360 w 3256280"/>
                  <a:gd name="connsiteY56" fmla="*/ 2595880 h 3540760"/>
                  <a:gd name="connsiteX57" fmla="*/ 579120 w 3256280"/>
                  <a:gd name="connsiteY57" fmla="*/ 2661920 h 3540760"/>
                  <a:gd name="connsiteX58" fmla="*/ 579120 w 3256280"/>
                  <a:gd name="connsiteY58" fmla="*/ 2722880 h 3540760"/>
                  <a:gd name="connsiteX59" fmla="*/ 584200 w 3256280"/>
                  <a:gd name="connsiteY59" fmla="*/ 2778760 h 3540760"/>
                  <a:gd name="connsiteX60" fmla="*/ 568960 w 3256280"/>
                  <a:gd name="connsiteY60" fmla="*/ 2824480 h 3540760"/>
                  <a:gd name="connsiteX61" fmla="*/ 584200 w 3256280"/>
                  <a:gd name="connsiteY61" fmla="*/ 2880360 h 3540760"/>
                  <a:gd name="connsiteX62" fmla="*/ 736600 w 3256280"/>
                  <a:gd name="connsiteY62" fmla="*/ 3017520 h 3540760"/>
                  <a:gd name="connsiteX63" fmla="*/ 773430 w 3256280"/>
                  <a:gd name="connsiteY63" fmla="*/ 3058795 h 3540760"/>
                  <a:gd name="connsiteX64" fmla="*/ 770890 w 3256280"/>
                  <a:gd name="connsiteY64" fmla="*/ 3174365 h 3540760"/>
                  <a:gd name="connsiteX65" fmla="*/ 812800 w 3256280"/>
                  <a:gd name="connsiteY65" fmla="*/ 3291840 h 3540760"/>
                  <a:gd name="connsiteX66" fmla="*/ 878840 w 3256280"/>
                  <a:gd name="connsiteY66" fmla="*/ 3403600 h 3540760"/>
                  <a:gd name="connsiteX67" fmla="*/ 939800 w 3256280"/>
                  <a:gd name="connsiteY67" fmla="*/ 3423920 h 3540760"/>
                  <a:gd name="connsiteX68" fmla="*/ 1031240 w 3256280"/>
                  <a:gd name="connsiteY68" fmla="*/ 3500120 h 3540760"/>
                  <a:gd name="connsiteX69" fmla="*/ 1112520 w 3256280"/>
                  <a:gd name="connsiteY69" fmla="*/ 3535680 h 3540760"/>
                  <a:gd name="connsiteX70" fmla="*/ 1168400 w 3256280"/>
                  <a:gd name="connsiteY70" fmla="*/ 3540760 h 3540760"/>
                  <a:gd name="connsiteX71" fmla="*/ 1295400 w 3256280"/>
                  <a:gd name="connsiteY71" fmla="*/ 3479800 h 3540760"/>
                  <a:gd name="connsiteX72" fmla="*/ 1346200 w 3256280"/>
                  <a:gd name="connsiteY72" fmla="*/ 3474720 h 3540760"/>
                  <a:gd name="connsiteX73" fmla="*/ 1397000 w 3256280"/>
                  <a:gd name="connsiteY73" fmla="*/ 3505200 h 3540760"/>
                  <a:gd name="connsiteX74" fmla="*/ 1417320 w 3256280"/>
                  <a:gd name="connsiteY74" fmla="*/ 3489960 h 3540760"/>
                  <a:gd name="connsiteX75" fmla="*/ 1468120 w 3256280"/>
                  <a:gd name="connsiteY75" fmla="*/ 3459480 h 3540760"/>
                  <a:gd name="connsiteX76" fmla="*/ 1544320 w 3256280"/>
                  <a:gd name="connsiteY76" fmla="*/ 3449320 h 3540760"/>
                  <a:gd name="connsiteX77" fmla="*/ 1579880 w 3256280"/>
                  <a:gd name="connsiteY77" fmla="*/ 3388360 h 3540760"/>
                  <a:gd name="connsiteX78" fmla="*/ 1605280 w 3256280"/>
                  <a:gd name="connsiteY78" fmla="*/ 3307080 h 3540760"/>
                  <a:gd name="connsiteX79" fmla="*/ 1640840 w 3256280"/>
                  <a:gd name="connsiteY79" fmla="*/ 3261360 h 3540760"/>
                  <a:gd name="connsiteX80" fmla="*/ 1661160 w 3256280"/>
                  <a:gd name="connsiteY80" fmla="*/ 3235960 h 3540760"/>
                  <a:gd name="connsiteX81" fmla="*/ 1661160 w 3256280"/>
                  <a:gd name="connsiteY81" fmla="*/ 3180080 h 3540760"/>
                  <a:gd name="connsiteX82" fmla="*/ 1630680 w 3256280"/>
                  <a:gd name="connsiteY82" fmla="*/ 3134360 h 3540760"/>
                  <a:gd name="connsiteX83" fmla="*/ 1630680 w 3256280"/>
                  <a:gd name="connsiteY83" fmla="*/ 3093720 h 3540760"/>
                  <a:gd name="connsiteX84" fmla="*/ 1691640 w 3256280"/>
                  <a:gd name="connsiteY84" fmla="*/ 3027680 h 3540760"/>
                  <a:gd name="connsiteX85" fmla="*/ 1722120 w 3256280"/>
                  <a:gd name="connsiteY85" fmla="*/ 3002280 h 3540760"/>
                  <a:gd name="connsiteX86" fmla="*/ 1772920 w 3256280"/>
                  <a:gd name="connsiteY86" fmla="*/ 3022600 h 3540760"/>
                  <a:gd name="connsiteX87" fmla="*/ 1818640 w 3256280"/>
                  <a:gd name="connsiteY87" fmla="*/ 3042920 h 3540760"/>
                  <a:gd name="connsiteX88" fmla="*/ 1823720 w 3256280"/>
                  <a:gd name="connsiteY88" fmla="*/ 3017520 h 3540760"/>
                  <a:gd name="connsiteX89" fmla="*/ 1783080 w 3256280"/>
                  <a:gd name="connsiteY89" fmla="*/ 2981960 h 3540760"/>
                  <a:gd name="connsiteX90" fmla="*/ 1767840 w 3256280"/>
                  <a:gd name="connsiteY90" fmla="*/ 2931160 h 3540760"/>
                  <a:gd name="connsiteX91" fmla="*/ 1767840 w 3256280"/>
                  <a:gd name="connsiteY91" fmla="*/ 2880360 h 3540760"/>
                  <a:gd name="connsiteX92" fmla="*/ 1717040 w 3256280"/>
                  <a:gd name="connsiteY92" fmla="*/ 2880360 h 3540760"/>
                  <a:gd name="connsiteX93" fmla="*/ 1651000 w 3256280"/>
                  <a:gd name="connsiteY93" fmla="*/ 2926080 h 3540760"/>
                  <a:gd name="connsiteX94" fmla="*/ 1610360 w 3256280"/>
                  <a:gd name="connsiteY94" fmla="*/ 2921000 h 3540760"/>
                  <a:gd name="connsiteX95" fmla="*/ 1536700 w 3256280"/>
                  <a:gd name="connsiteY95" fmla="*/ 2873375 h 3540760"/>
                  <a:gd name="connsiteX96" fmla="*/ 1476375 w 3256280"/>
                  <a:gd name="connsiteY96" fmla="*/ 2828290 h 3540760"/>
                  <a:gd name="connsiteX97" fmla="*/ 1391920 w 3256280"/>
                  <a:gd name="connsiteY97" fmla="*/ 2870200 h 3540760"/>
                  <a:gd name="connsiteX98" fmla="*/ 1325880 w 3256280"/>
                  <a:gd name="connsiteY98" fmla="*/ 2854960 h 3540760"/>
                  <a:gd name="connsiteX99" fmla="*/ 1300480 w 3256280"/>
                  <a:gd name="connsiteY99" fmla="*/ 2819400 h 3540760"/>
                  <a:gd name="connsiteX100" fmla="*/ 1300480 w 3256280"/>
                  <a:gd name="connsiteY100" fmla="*/ 2753360 h 3540760"/>
                  <a:gd name="connsiteX101" fmla="*/ 1325880 w 3256280"/>
                  <a:gd name="connsiteY101" fmla="*/ 2661920 h 3540760"/>
                  <a:gd name="connsiteX102" fmla="*/ 1336040 w 3256280"/>
                  <a:gd name="connsiteY102" fmla="*/ 2616200 h 3540760"/>
                  <a:gd name="connsiteX103" fmla="*/ 1402080 w 3256280"/>
                  <a:gd name="connsiteY103" fmla="*/ 2590800 h 3540760"/>
                  <a:gd name="connsiteX104" fmla="*/ 1412240 w 3256280"/>
                  <a:gd name="connsiteY104" fmla="*/ 2555240 h 3540760"/>
                  <a:gd name="connsiteX105" fmla="*/ 1361440 w 3256280"/>
                  <a:gd name="connsiteY105" fmla="*/ 2494280 h 3540760"/>
                  <a:gd name="connsiteX106" fmla="*/ 1371600 w 3256280"/>
                  <a:gd name="connsiteY106" fmla="*/ 2458720 h 3540760"/>
                  <a:gd name="connsiteX107" fmla="*/ 1391920 w 3256280"/>
                  <a:gd name="connsiteY107" fmla="*/ 2407920 h 3540760"/>
                  <a:gd name="connsiteX108" fmla="*/ 1386840 w 3256280"/>
                  <a:gd name="connsiteY108" fmla="*/ 2260600 h 3540760"/>
                  <a:gd name="connsiteX109" fmla="*/ 1376680 w 3256280"/>
                  <a:gd name="connsiteY109" fmla="*/ 2174240 h 3540760"/>
                  <a:gd name="connsiteX110" fmla="*/ 1371600 w 3256280"/>
                  <a:gd name="connsiteY110" fmla="*/ 2143760 h 3540760"/>
                  <a:gd name="connsiteX111" fmla="*/ 1432560 w 3256280"/>
                  <a:gd name="connsiteY111" fmla="*/ 2133600 h 3540760"/>
                  <a:gd name="connsiteX112" fmla="*/ 1442720 w 3256280"/>
                  <a:gd name="connsiteY112" fmla="*/ 2087880 h 3540760"/>
                  <a:gd name="connsiteX113" fmla="*/ 1386840 w 3256280"/>
                  <a:gd name="connsiteY113" fmla="*/ 2077720 h 3540760"/>
                  <a:gd name="connsiteX114" fmla="*/ 1371600 w 3256280"/>
                  <a:gd name="connsiteY114" fmla="*/ 2006600 h 3540760"/>
                  <a:gd name="connsiteX115" fmla="*/ 1275080 w 3256280"/>
                  <a:gd name="connsiteY115" fmla="*/ 1981200 h 3540760"/>
                  <a:gd name="connsiteX116" fmla="*/ 1209040 w 3256280"/>
                  <a:gd name="connsiteY116" fmla="*/ 1945640 h 3540760"/>
                  <a:gd name="connsiteX117" fmla="*/ 1207135 w 3256280"/>
                  <a:gd name="connsiteY117" fmla="*/ 1908175 h 3540760"/>
                  <a:gd name="connsiteX118" fmla="*/ 1210945 w 3256280"/>
                  <a:gd name="connsiteY118" fmla="*/ 1845945 h 3540760"/>
                  <a:gd name="connsiteX119" fmla="*/ 1234440 w 3256280"/>
                  <a:gd name="connsiteY119" fmla="*/ 1823720 h 3540760"/>
                  <a:gd name="connsiteX120" fmla="*/ 1325880 w 3256280"/>
                  <a:gd name="connsiteY120" fmla="*/ 1793240 h 3540760"/>
                  <a:gd name="connsiteX121" fmla="*/ 1386840 w 3256280"/>
                  <a:gd name="connsiteY121" fmla="*/ 1772920 h 3540760"/>
                  <a:gd name="connsiteX122" fmla="*/ 1397000 w 3256280"/>
                  <a:gd name="connsiteY122" fmla="*/ 1727200 h 3540760"/>
                  <a:gd name="connsiteX123" fmla="*/ 1381760 w 3256280"/>
                  <a:gd name="connsiteY123" fmla="*/ 1661160 h 3540760"/>
                  <a:gd name="connsiteX124" fmla="*/ 1391920 w 3256280"/>
                  <a:gd name="connsiteY124" fmla="*/ 1620520 h 3540760"/>
                  <a:gd name="connsiteX125" fmla="*/ 1432560 w 3256280"/>
                  <a:gd name="connsiteY125" fmla="*/ 1595120 h 3540760"/>
                  <a:gd name="connsiteX126" fmla="*/ 1534160 w 3256280"/>
                  <a:gd name="connsiteY126" fmla="*/ 1574800 h 3540760"/>
                  <a:gd name="connsiteX127" fmla="*/ 1569720 w 3256280"/>
                  <a:gd name="connsiteY127" fmla="*/ 1549400 h 3540760"/>
                  <a:gd name="connsiteX128" fmla="*/ 1584960 w 3256280"/>
                  <a:gd name="connsiteY128" fmla="*/ 1478280 h 3540760"/>
                  <a:gd name="connsiteX129" fmla="*/ 1610360 w 3256280"/>
                  <a:gd name="connsiteY129" fmla="*/ 1447800 h 3540760"/>
                  <a:gd name="connsiteX130" fmla="*/ 1651000 w 3256280"/>
                  <a:gd name="connsiteY130" fmla="*/ 1437640 h 3540760"/>
                  <a:gd name="connsiteX131" fmla="*/ 1762760 w 3256280"/>
                  <a:gd name="connsiteY131" fmla="*/ 1493520 h 3540760"/>
                  <a:gd name="connsiteX132" fmla="*/ 1808480 w 3256280"/>
                  <a:gd name="connsiteY132" fmla="*/ 1513840 h 3540760"/>
                  <a:gd name="connsiteX133" fmla="*/ 1849120 w 3256280"/>
                  <a:gd name="connsiteY133" fmla="*/ 1513840 h 3540760"/>
                  <a:gd name="connsiteX134" fmla="*/ 1849120 w 3256280"/>
                  <a:gd name="connsiteY134" fmla="*/ 1483360 h 3540760"/>
                  <a:gd name="connsiteX135" fmla="*/ 1793240 w 3256280"/>
                  <a:gd name="connsiteY135" fmla="*/ 1427480 h 3540760"/>
                  <a:gd name="connsiteX136" fmla="*/ 1767840 w 3256280"/>
                  <a:gd name="connsiteY136" fmla="*/ 1381760 h 3540760"/>
                  <a:gd name="connsiteX137" fmla="*/ 1833880 w 3256280"/>
                  <a:gd name="connsiteY137" fmla="*/ 1249680 h 3540760"/>
                  <a:gd name="connsiteX138" fmla="*/ 1862455 w 3256280"/>
                  <a:gd name="connsiteY138" fmla="*/ 1211580 h 3540760"/>
                  <a:gd name="connsiteX139" fmla="*/ 1910080 w 3256280"/>
                  <a:gd name="connsiteY139" fmla="*/ 1198880 h 3540760"/>
                  <a:gd name="connsiteX140" fmla="*/ 1950720 w 3256280"/>
                  <a:gd name="connsiteY140" fmla="*/ 1209040 h 3540760"/>
                  <a:gd name="connsiteX141" fmla="*/ 1986280 w 3256280"/>
                  <a:gd name="connsiteY141" fmla="*/ 1158240 h 3540760"/>
                  <a:gd name="connsiteX142" fmla="*/ 2047240 w 3256280"/>
                  <a:gd name="connsiteY142" fmla="*/ 1163320 h 3540760"/>
                  <a:gd name="connsiteX143" fmla="*/ 2143760 w 3256280"/>
                  <a:gd name="connsiteY143" fmla="*/ 1203960 h 3540760"/>
                  <a:gd name="connsiteX144" fmla="*/ 2179320 w 3256280"/>
                  <a:gd name="connsiteY144" fmla="*/ 1219200 h 3540760"/>
                  <a:gd name="connsiteX145" fmla="*/ 2193290 w 3256280"/>
                  <a:gd name="connsiteY145" fmla="*/ 1146810 h 3540760"/>
                  <a:gd name="connsiteX146" fmla="*/ 2255520 w 3256280"/>
                  <a:gd name="connsiteY146" fmla="*/ 1071880 h 3540760"/>
                  <a:gd name="connsiteX147" fmla="*/ 2306320 w 3256280"/>
                  <a:gd name="connsiteY147" fmla="*/ 1041400 h 3540760"/>
                  <a:gd name="connsiteX148" fmla="*/ 2366645 w 3256280"/>
                  <a:gd name="connsiteY148" fmla="*/ 1071245 h 3540760"/>
                  <a:gd name="connsiteX149" fmla="*/ 2407920 w 3256280"/>
                  <a:gd name="connsiteY149" fmla="*/ 1122680 h 3540760"/>
                  <a:gd name="connsiteX150" fmla="*/ 2494280 w 3256280"/>
                  <a:gd name="connsiteY150" fmla="*/ 1158240 h 3540760"/>
                  <a:gd name="connsiteX151" fmla="*/ 2524760 w 3256280"/>
                  <a:gd name="connsiteY151" fmla="*/ 1183640 h 3540760"/>
                  <a:gd name="connsiteX152" fmla="*/ 2519680 w 3256280"/>
                  <a:gd name="connsiteY152" fmla="*/ 1244600 h 3540760"/>
                  <a:gd name="connsiteX153" fmla="*/ 2672080 w 3256280"/>
                  <a:gd name="connsiteY153" fmla="*/ 1229360 h 3540760"/>
                  <a:gd name="connsiteX154" fmla="*/ 2717800 w 3256280"/>
                  <a:gd name="connsiteY154" fmla="*/ 1214120 h 3540760"/>
                  <a:gd name="connsiteX155" fmla="*/ 2763520 w 3256280"/>
                  <a:gd name="connsiteY155" fmla="*/ 1173480 h 3540760"/>
                  <a:gd name="connsiteX156" fmla="*/ 2743200 w 3256280"/>
                  <a:gd name="connsiteY156" fmla="*/ 1132840 h 3540760"/>
                  <a:gd name="connsiteX157" fmla="*/ 2692400 w 3256280"/>
                  <a:gd name="connsiteY157" fmla="*/ 1071880 h 3540760"/>
                  <a:gd name="connsiteX158" fmla="*/ 2717800 w 3256280"/>
                  <a:gd name="connsiteY158" fmla="*/ 1005840 h 3540760"/>
                  <a:gd name="connsiteX159" fmla="*/ 2768600 w 3256280"/>
                  <a:gd name="connsiteY159" fmla="*/ 883920 h 3540760"/>
                  <a:gd name="connsiteX160" fmla="*/ 2794000 w 3256280"/>
                  <a:gd name="connsiteY160" fmla="*/ 833120 h 3540760"/>
                  <a:gd name="connsiteX161" fmla="*/ 2860040 w 3256280"/>
                  <a:gd name="connsiteY161" fmla="*/ 777240 h 3540760"/>
                  <a:gd name="connsiteX162" fmla="*/ 2971800 w 3256280"/>
                  <a:gd name="connsiteY162" fmla="*/ 731520 h 3540760"/>
                  <a:gd name="connsiteX163" fmla="*/ 3053080 w 3256280"/>
                  <a:gd name="connsiteY163" fmla="*/ 665480 h 3540760"/>
                  <a:gd name="connsiteX164" fmla="*/ 3098800 w 3256280"/>
                  <a:gd name="connsiteY164" fmla="*/ 640080 h 3540760"/>
                  <a:gd name="connsiteX165" fmla="*/ 3129280 w 3256280"/>
                  <a:gd name="connsiteY165" fmla="*/ 584200 h 3540760"/>
                  <a:gd name="connsiteX166" fmla="*/ 3159760 w 3256280"/>
                  <a:gd name="connsiteY166" fmla="*/ 563880 h 3540760"/>
                  <a:gd name="connsiteX167" fmla="*/ 3215640 w 3256280"/>
                  <a:gd name="connsiteY167" fmla="*/ 563880 h 3540760"/>
                  <a:gd name="connsiteX168" fmla="*/ 3256280 w 3256280"/>
                  <a:gd name="connsiteY168" fmla="*/ 553720 h 3540760"/>
                  <a:gd name="connsiteX169" fmla="*/ 3230880 w 3256280"/>
                  <a:gd name="connsiteY169" fmla="*/ 518160 h 3540760"/>
                  <a:gd name="connsiteX170" fmla="*/ 3124200 w 3256280"/>
                  <a:gd name="connsiteY170" fmla="*/ 538480 h 3540760"/>
                  <a:gd name="connsiteX171" fmla="*/ 3042920 w 3256280"/>
                  <a:gd name="connsiteY171" fmla="*/ 502920 h 3540760"/>
                  <a:gd name="connsiteX172" fmla="*/ 2971800 w 3256280"/>
                  <a:gd name="connsiteY172" fmla="*/ 482600 h 3540760"/>
                  <a:gd name="connsiteX173" fmla="*/ 2915920 w 3256280"/>
                  <a:gd name="connsiteY173" fmla="*/ 441960 h 3540760"/>
                  <a:gd name="connsiteX174" fmla="*/ 2870200 w 3256280"/>
                  <a:gd name="connsiteY174" fmla="*/ 436880 h 3540760"/>
                  <a:gd name="connsiteX175" fmla="*/ 2799080 w 3256280"/>
                  <a:gd name="connsiteY175" fmla="*/ 467360 h 3540760"/>
                  <a:gd name="connsiteX176" fmla="*/ 2727960 w 3256280"/>
                  <a:gd name="connsiteY176" fmla="*/ 472440 h 3540760"/>
                  <a:gd name="connsiteX177" fmla="*/ 2677160 w 3256280"/>
                  <a:gd name="connsiteY177" fmla="*/ 411480 h 3540760"/>
                  <a:gd name="connsiteX178" fmla="*/ 2661920 w 3256280"/>
                  <a:gd name="connsiteY178" fmla="*/ 330200 h 3540760"/>
                  <a:gd name="connsiteX179" fmla="*/ 2651760 w 3256280"/>
                  <a:gd name="connsiteY179" fmla="*/ 314960 h 3540760"/>
                  <a:gd name="connsiteX180" fmla="*/ 2606040 w 3256280"/>
                  <a:gd name="connsiteY180" fmla="*/ 314960 h 3540760"/>
                  <a:gd name="connsiteX181" fmla="*/ 2529840 w 3256280"/>
                  <a:gd name="connsiteY181" fmla="*/ 345440 h 3540760"/>
                  <a:gd name="connsiteX182" fmla="*/ 2463800 w 3256280"/>
                  <a:gd name="connsiteY182" fmla="*/ 365760 h 3540760"/>
                  <a:gd name="connsiteX183" fmla="*/ 2423160 w 3256280"/>
                  <a:gd name="connsiteY183" fmla="*/ 360680 h 3540760"/>
                  <a:gd name="connsiteX184" fmla="*/ 2370455 w 3256280"/>
                  <a:gd name="connsiteY184" fmla="*/ 295275 h 3540760"/>
                  <a:gd name="connsiteX185" fmla="*/ 2357120 w 3256280"/>
                  <a:gd name="connsiteY185" fmla="*/ 238760 h 3540760"/>
                  <a:gd name="connsiteX186" fmla="*/ 2367280 w 3256280"/>
                  <a:gd name="connsiteY186" fmla="*/ 208280 h 3540760"/>
                  <a:gd name="connsiteX187" fmla="*/ 2418080 w 3256280"/>
                  <a:gd name="connsiteY187" fmla="*/ 167640 h 3540760"/>
                  <a:gd name="connsiteX188" fmla="*/ 2458720 w 3256280"/>
                  <a:gd name="connsiteY188" fmla="*/ 147320 h 3540760"/>
                  <a:gd name="connsiteX189" fmla="*/ 2479040 w 3256280"/>
                  <a:gd name="connsiteY189" fmla="*/ 106680 h 3540760"/>
                  <a:gd name="connsiteX190" fmla="*/ 2433320 w 3256280"/>
                  <a:gd name="connsiteY190" fmla="*/ 86360 h 3540760"/>
                  <a:gd name="connsiteX191" fmla="*/ 2346960 w 3256280"/>
                  <a:gd name="connsiteY191" fmla="*/ 106680 h 3540760"/>
                  <a:gd name="connsiteX192" fmla="*/ 2291080 w 3256280"/>
                  <a:gd name="connsiteY192" fmla="*/ 86360 h 3540760"/>
                  <a:gd name="connsiteX193" fmla="*/ 2230120 w 3256280"/>
                  <a:gd name="connsiteY193" fmla="*/ 35560 h 3540760"/>
                  <a:gd name="connsiteX194" fmla="*/ 2159000 w 3256280"/>
                  <a:gd name="connsiteY194" fmla="*/ 76200 h 3540760"/>
                  <a:gd name="connsiteX195" fmla="*/ 2103120 w 3256280"/>
                  <a:gd name="connsiteY195" fmla="*/ 86360 h 3540760"/>
                  <a:gd name="connsiteX196" fmla="*/ 2042160 w 3256280"/>
                  <a:gd name="connsiteY196" fmla="*/ 81280 h 3540760"/>
                  <a:gd name="connsiteX197" fmla="*/ 1986280 w 3256280"/>
                  <a:gd name="connsiteY197" fmla="*/ 111760 h 3540760"/>
                  <a:gd name="connsiteX198" fmla="*/ 1925320 w 3256280"/>
                  <a:gd name="connsiteY198" fmla="*/ 157480 h 3540760"/>
                  <a:gd name="connsiteX199" fmla="*/ 1844040 w 3256280"/>
                  <a:gd name="connsiteY199" fmla="*/ 172720 h 3540760"/>
                  <a:gd name="connsiteX200" fmla="*/ 1803400 w 3256280"/>
                  <a:gd name="connsiteY200" fmla="*/ 142240 h 3540760"/>
                  <a:gd name="connsiteX201" fmla="*/ 1803400 w 3256280"/>
                  <a:gd name="connsiteY201" fmla="*/ 76200 h 3540760"/>
                  <a:gd name="connsiteX202" fmla="*/ 1778000 w 3256280"/>
                  <a:gd name="connsiteY202" fmla="*/ 35560 h 3540760"/>
                  <a:gd name="connsiteX203" fmla="*/ 1732280 w 3256280"/>
                  <a:gd name="connsiteY203" fmla="*/ 0 h 3540760"/>
                  <a:gd name="connsiteX204" fmla="*/ 1691640 w 3256280"/>
                  <a:gd name="connsiteY204" fmla="*/ 0 h 3540760"/>
                  <a:gd name="connsiteX205" fmla="*/ 1590040 w 3256280"/>
                  <a:gd name="connsiteY205" fmla="*/ 35560 h 3540760"/>
                  <a:gd name="connsiteX206" fmla="*/ 1569720 w 3256280"/>
                  <a:gd name="connsiteY206" fmla="*/ 66040 h 3540760"/>
                  <a:gd name="connsiteX207" fmla="*/ 1590675 w 3256280"/>
                  <a:gd name="connsiteY207" fmla="*/ 167640 h 3540760"/>
                  <a:gd name="connsiteX208" fmla="*/ 1566545 w 3256280"/>
                  <a:gd name="connsiteY208" fmla="*/ 236855 h 3540760"/>
                  <a:gd name="connsiteX209" fmla="*/ 1513840 w 3256280"/>
                  <a:gd name="connsiteY209" fmla="*/ 284480 h 3540760"/>
                  <a:gd name="connsiteX210" fmla="*/ 1437640 w 3256280"/>
                  <a:gd name="connsiteY210" fmla="*/ 289560 h 3540760"/>
                  <a:gd name="connsiteX211" fmla="*/ 1336040 w 3256280"/>
                  <a:gd name="connsiteY211" fmla="*/ 274320 h 3540760"/>
                  <a:gd name="connsiteX212" fmla="*/ 1295400 w 3256280"/>
                  <a:gd name="connsiteY212" fmla="*/ 243840 h 3540760"/>
                  <a:gd name="connsiteX213" fmla="*/ 1289685 w 3256280"/>
                  <a:gd name="connsiteY213" fmla="*/ 172720 h 3540760"/>
                  <a:gd name="connsiteX214" fmla="*/ 1259840 w 3256280"/>
                  <a:gd name="connsiteY214" fmla="*/ 157480 h 3540760"/>
                  <a:gd name="connsiteX215" fmla="*/ 1198880 w 3256280"/>
                  <a:gd name="connsiteY215" fmla="*/ 167640 h 3540760"/>
                  <a:gd name="connsiteX0" fmla="*/ 1198880 w 3256280"/>
                  <a:gd name="connsiteY0" fmla="*/ 167640 h 3540760"/>
                  <a:gd name="connsiteX1" fmla="*/ 1066800 w 3256280"/>
                  <a:gd name="connsiteY1" fmla="*/ 203200 h 3540760"/>
                  <a:gd name="connsiteX2" fmla="*/ 965200 w 3256280"/>
                  <a:gd name="connsiteY2" fmla="*/ 223520 h 3540760"/>
                  <a:gd name="connsiteX3" fmla="*/ 838200 w 3256280"/>
                  <a:gd name="connsiteY3" fmla="*/ 248920 h 3540760"/>
                  <a:gd name="connsiteX4" fmla="*/ 807720 w 3256280"/>
                  <a:gd name="connsiteY4" fmla="*/ 254000 h 3540760"/>
                  <a:gd name="connsiteX5" fmla="*/ 772160 w 3256280"/>
                  <a:gd name="connsiteY5" fmla="*/ 314960 h 3540760"/>
                  <a:gd name="connsiteX6" fmla="*/ 721360 w 3256280"/>
                  <a:gd name="connsiteY6" fmla="*/ 406400 h 3540760"/>
                  <a:gd name="connsiteX7" fmla="*/ 680720 w 3256280"/>
                  <a:gd name="connsiteY7" fmla="*/ 518160 h 3540760"/>
                  <a:gd name="connsiteX8" fmla="*/ 655320 w 3256280"/>
                  <a:gd name="connsiteY8" fmla="*/ 558800 h 3540760"/>
                  <a:gd name="connsiteX9" fmla="*/ 629920 w 3256280"/>
                  <a:gd name="connsiteY9" fmla="*/ 604520 h 3540760"/>
                  <a:gd name="connsiteX10" fmla="*/ 589280 w 3256280"/>
                  <a:gd name="connsiteY10" fmla="*/ 635000 h 3540760"/>
                  <a:gd name="connsiteX11" fmla="*/ 558800 w 3256280"/>
                  <a:gd name="connsiteY11" fmla="*/ 635000 h 3540760"/>
                  <a:gd name="connsiteX12" fmla="*/ 502920 w 3256280"/>
                  <a:gd name="connsiteY12" fmla="*/ 645160 h 3540760"/>
                  <a:gd name="connsiteX13" fmla="*/ 477520 w 3256280"/>
                  <a:gd name="connsiteY13" fmla="*/ 701040 h 3540760"/>
                  <a:gd name="connsiteX14" fmla="*/ 436880 w 3256280"/>
                  <a:gd name="connsiteY14" fmla="*/ 721360 h 3540760"/>
                  <a:gd name="connsiteX15" fmla="*/ 375920 w 3256280"/>
                  <a:gd name="connsiteY15" fmla="*/ 756920 h 3540760"/>
                  <a:gd name="connsiteX16" fmla="*/ 365760 w 3256280"/>
                  <a:gd name="connsiteY16" fmla="*/ 797560 h 3540760"/>
                  <a:gd name="connsiteX17" fmla="*/ 360680 w 3256280"/>
                  <a:gd name="connsiteY17" fmla="*/ 873760 h 3540760"/>
                  <a:gd name="connsiteX18" fmla="*/ 330200 w 3256280"/>
                  <a:gd name="connsiteY18" fmla="*/ 904240 h 3540760"/>
                  <a:gd name="connsiteX19" fmla="*/ 269240 w 3256280"/>
                  <a:gd name="connsiteY19" fmla="*/ 919480 h 3540760"/>
                  <a:gd name="connsiteX20" fmla="*/ 187960 w 3256280"/>
                  <a:gd name="connsiteY20" fmla="*/ 955040 h 3540760"/>
                  <a:gd name="connsiteX21" fmla="*/ 127000 w 3256280"/>
                  <a:gd name="connsiteY21" fmla="*/ 965200 h 3540760"/>
                  <a:gd name="connsiteX22" fmla="*/ 96520 w 3256280"/>
                  <a:gd name="connsiteY22" fmla="*/ 970280 h 3540760"/>
                  <a:gd name="connsiteX23" fmla="*/ 99695 w 3256280"/>
                  <a:gd name="connsiteY23" fmla="*/ 1016000 h 3540760"/>
                  <a:gd name="connsiteX24" fmla="*/ 182880 w 3256280"/>
                  <a:gd name="connsiteY24" fmla="*/ 1137920 h 3540760"/>
                  <a:gd name="connsiteX25" fmla="*/ 233680 w 3256280"/>
                  <a:gd name="connsiteY25" fmla="*/ 1244600 h 3540760"/>
                  <a:gd name="connsiteX26" fmla="*/ 243840 w 3256280"/>
                  <a:gd name="connsiteY26" fmla="*/ 1315720 h 3540760"/>
                  <a:gd name="connsiteX27" fmla="*/ 187960 w 3256280"/>
                  <a:gd name="connsiteY27" fmla="*/ 1457960 h 3540760"/>
                  <a:gd name="connsiteX28" fmla="*/ 146050 w 3256280"/>
                  <a:gd name="connsiteY28" fmla="*/ 1525270 h 3540760"/>
                  <a:gd name="connsiteX29" fmla="*/ 91440 w 3256280"/>
                  <a:gd name="connsiteY29" fmla="*/ 1574800 h 3540760"/>
                  <a:gd name="connsiteX30" fmla="*/ 67945 w 3256280"/>
                  <a:gd name="connsiteY30" fmla="*/ 1606550 h 3540760"/>
                  <a:gd name="connsiteX31" fmla="*/ 71120 w 3256280"/>
                  <a:gd name="connsiteY31" fmla="*/ 1676400 h 3540760"/>
                  <a:gd name="connsiteX32" fmla="*/ 5080 w 3256280"/>
                  <a:gd name="connsiteY32" fmla="*/ 1732280 h 3540760"/>
                  <a:gd name="connsiteX33" fmla="*/ 0 w 3256280"/>
                  <a:gd name="connsiteY33" fmla="*/ 1767840 h 3540760"/>
                  <a:gd name="connsiteX34" fmla="*/ 66040 w 3256280"/>
                  <a:gd name="connsiteY34" fmla="*/ 1788160 h 3540760"/>
                  <a:gd name="connsiteX35" fmla="*/ 91440 w 3256280"/>
                  <a:gd name="connsiteY35" fmla="*/ 1823720 h 3540760"/>
                  <a:gd name="connsiteX36" fmla="*/ 96520 w 3256280"/>
                  <a:gd name="connsiteY36" fmla="*/ 1874520 h 3540760"/>
                  <a:gd name="connsiteX37" fmla="*/ 187960 w 3256280"/>
                  <a:gd name="connsiteY37" fmla="*/ 1899920 h 3540760"/>
                  <a:gd name="connsiteX38" fmla="*/ 213360 w 3256280"/>
                  <a:gd name="connsiteY38" fmla="*/ 1960880 h 3540760"/>
                  <a:gd name="connsiteX39" fmla="*/ 274320 w 3256280"/>
                  <a:gd name="connsiteY39" fmla="*/ 1986280 h 3540760"/>
                  <a:gd name="connsiteX40" fmla="*/ 289560 w 3256280"/>
                  <a:gd name="connsiteY40" fmla="*/ 2047240 h 3540760"/>
                  <a:gd name="connsiteX41" fmla="*/ 259080 w 3256280"/>
                  <a:gd name="connsiteY41" fmla="*/ 2108200 h 3540760"/>
                  <a:gd name="connsiteX42" fmla="*/ 279400 w 3256280"/>
                  <a:gd name="connsiteY42" fmla="*/ 2153920 h 3540760"/>
                  <a:gd name="connsiteX43" fmla="*/ 330200 w 3256280"/>
                  <a:gd name="connsiteY43" fmla="*/ 2189480 h 3540760"/>
                  <a:gd name="connsiteX44" fmla="*/ 325120 w 3256280"/>
                  <a:gd name="connsiteY44" fmla="*/ 2270760 h 3540760"/>
                  <a:gd name="connsiteX45" fmla="*/ 386080 w 3256280"/>
                  <a:gd name="connsiteY45" fmla="*/ 2301240 h 3540760"/>
                  <a:gd name="connsiteX46" fmla="*/ 401320 w 3256280"/>
                  <a:gd name="connsiteY46" fmla="*/ 2209800 h 3540760"/>
                  <a:gd name="connsiteX47" fmla="*/ 477520 w 3256280"/>
                  <a:gd name="connsiteY47" fmla="*/ 2209800 h 3540760"/>
                  <a:gd name="connsiteX48" fmla="*/ 522605 w 3256280"/>
                  <a:gd name="connsiteY48" fmla="*/ 2223770 h 3540760"/>
                  <a:gd name="connsiteX49" fmla="*/ 521335 w 3256280"/>
                  <a:gd name="connsiteY49" fmla="*/ 2270125 h 3540760"/>
                  <a:gd name="connsiteX50" fmla="*/ 579120 w 3256280"/>
                  <a:gd name="connsiteY50" fmla="*/ 2306320 h 3540760"/>
                  <a:gd name="connsiteX51" fmla="*/ 574040 w 3256280"/>
                  <a:gd name="connsiteY51" fmla="*/ 2341880 h 3540760"/>
                  <a:gd name="connsiteX52" fmla="*/ 533400 w 3256280"/>
                  <a:gd name="connsiteY52" fmla="*/ 2377440 h 3540760"/>
                  <a:gd name="connsiteX53" fmla="*/ 614680 w 3256280"/>
                  <a:gd name="connsiteY53" fmla="*/ 2377440 h 3540760"/>
                  <a:gd name="connsiteX54" fmla="*/ 645160 w 3256280"/>
                  <a:gd name="connsiteY54" fmla="*/ 2402840 h 3540760"/>
                  <a:gd name="connsiteX55" fmla="*/ 640080 w 3256280"/>
                  <a:gd name="connsiteY55" fmla="*/ 2468880 h 3540760"/>
                  <a:gd name="connsiteX56" fmla="*/ 594360 w 3256280"/>
                  <a:gd name="connsiteY56" fmla="*/ 2595880 h 3540760"/>
                  <a:gd name="connsiteX57" fmla="*/ 579120 w 3256280"/>
                  <a:gd name="connsiteY57" fmla="*/ 2661920 h 3540760"/>
                  <a:gd name="connsiteX58" fmla="*/ 579120 w 3256280"/>
                  <a:gd name="connsiteY58" fmla="*/ 2722880 h 3540760"/>
                  <a:gd name="connsiteX59" fmla="*/ 584200 w 3256280"/>
                  <a:gd name="connsiteY59" fmla="*/ 2778760 h 3540760"/>
                  <a:gd name="connsiteX60" fmla="*/ 568960 w 3256280"/>
                  <a:gd name="connsiteY60" fmla="*/ 2824480 h 3540760"/>
                  <a:gd name="connsiteX61" fmla="*/ 584200 w 3256280"/>
                  <a:gd name="connsiteY61" fmla="*/ 2880360 h 3540760"/>
                  <a:gd name="connsiteX62" fmla="*/ 736600 w 3256280"/>
                  <a:gd name="connsiteY62" fmla="*/ 3017520 h 3540760"/>
                  <a:gd name="connsiteX63" fmla="*/ 773430 w 3256280"/>
                  <a:gd name="connsiteY63" fmla="*/ 3058795 h 3540760"/>
                  <a:gd name="connsiteX64" fmla="*/ 770890 w 3256280"/>
                  <a:gd name="connsiteY64" fmla="*/ 3174365 h 3540760"/>
                  <a:gd name="connsiteX65" fmla="*/ 812800 w 3256280"/>
                  <a:gd name="connsiteY65" fmla="*/ 3291840 h 3540760"/>
                  <a:gd name="connsiteX66" fmla="*/ 878840 w 3256280"/>
                  <a:gd name="connsiteY66" fmla="*/ 3403600 h 3540760"/>
                  <a:gd name="connsiteX67" fmla="*/ 939800 w 3256280"/>
                  <a:gd name="connsiteY67" fmla="*/ 3423920 h 3540760"/>
                  <a:gd name="connsiteX68" fmla="*/ 1031240 w 3256280"/>
                  <a:gd name="connsiteY68" fmla="*/ 3500120 h 3540760"/>
                  <a:gd name="connsiteX69" fmla="*/ 1112520 w 3256280"/>
                  <a:gd name="connsiteY69" fmla="*/ 3535680 h 3540760"/>
                  <a:gd name="connsiteX70" fmla="*/ 1168400 w 3256280"/>
                  <a:gd name="connsiteY70" fmla="*/ 3540760 h 3540760"/>
                  <a:gd name="connsiteX71" fmla="*/ 1295400 w 3256280"/>
                  <a:gd name="connsiteY71" fmla="*/ 3479800 h 3540760"/>
                  <a:gd name="connsiteX72" fmla="*/ 1346200 w 3256280"/>
                  <a:gd name="connsiteY72" fmla="*/ 3474720 h 3540760"/>
                  <a:gd name="connsiteX73" fmla="*/ 1397000 w 3256280"/>
                  <a:gd name="connsiteY73" fmla="*/ 3505200 h 3540760"/>
                  <a:gd name="connsiteX74" fmla="*/ 1417320 w 3256280"/>
                  <a:gd name="connsiteY74" fmla="*/ 3489960 h 3540760"/>
                  <a:gd name="connsiteX75" fmla="*/ 1468120 w 3256280"/>
                  <a:gd name="connsiteY75" fmla="*/ 3459480 h 3540760"/>
                  <a:gd name="connsiteX76" fmla="*/ 1544320 w 3256280"/>
                  <a:gd name="connsiteY76" fmla="*/ 3449320 h 3540760"/>
                  <a:gd name="connsiteX77" fmla="*/ 1579880 w 3256280"/>
                  <a:gd name="connsiteY77" fmla="*/ 3388360 h 3540760"/>
                  <a:gd name="connsiteX78" fmla="*/ 1605280 w 3256280"/>
                  <a:gd name="connsiteY78" fmla="*/ 3307080 h 3540760"/>
                  <a:gd name="connsiteX79" fmla="*/ 1640840 w 3256280"/>
                  <a:gd name="connsiteY79" fmla="*/ 3261360 h 3540760"/>
                  <a:gd name="connsiteX80" fmla="*/ 1661160 w 3256280"/>
                  <a:gd name="connsiteY80" fmla="*/ 3235960 h 3540760"/>
                  <a:gd name="connsiteX81" fmla="*/ 1661160 w 3256280"/>
                  <a:gd name="connsiteY81" fmla="*/ 3180080 h 3540760"/>
                  <a:gd name="connsiteX82" fmla="*/ 1630680 w 3256280"/>
                  <a:gd name="connsiteY82" fmla="*/ 3134360 h 3540760"/>
                  <a:gd name="connsiteX83" fmla="*/ 1630680 w 3256280"/>
                  <a:gd name="connsiteY83" fmla="*/ 3093720 h 3540760"/>
                  <a:gd name="connsiteX84" fmla="*/ 1691640 w 3256280"/>
                  <a:gd name="connsiteY84" fmla="*/ 3027680 h 3540760"/>
                  <a:gd name="connsiteX85" fmla="*/ 1722120 w 3256280"/>
                  <a:gd name="connsiteY85" fmla="*/ 3002280 h 3540760"/>
                  <a:gd name="connsiteX86" fmla="*/ 1772920 w 3256280"/>
                  <a:gd name="connsiteY86" fmla="*/ 3022600 h 3540760"/>
                  <a:gd name="connsiteX87" fmla="*/ 1818640 w 3256280"/>
                  <a:gd name="connsiteY87" fmla="*/ 3042920 h 3540760"/>
                  <a:gd name="connsiteX88" fmla="*/ 1823720 w 3256280"/>
                  <a:gd name="connsiteY88" fmla="*/ 3017520 h 3540760"/>
                  <a:gd name="connsiteX89" fmla="*/ 1783080 w 3256280"/>
                  <a:gd name="connsiteY89" fmla="*/ 2981960 h 3540760"/>
                  <a:gd name="connsiteX90" fmla="*/ 1767840 w 3256280"/>
                  <a:gd name="connsiteY90" fmla="*/ 2931160 h 3540760"/>
                  <a:gd name="connsiteX91" fmla="*/ 1767840 w 3256280"/>
                  <a:gd name="connsiteY91" fmla="*/ 2880360 h 3540760"/>
                  <a:gd name="connsiteX92" fmla="*/ 1717040 w 3256280"/>
                  <a:gd name="connsiteY92" fmla="*/ 2880360 h 3540760"/>
                  <a:gd name="connsiteX93" fmla="*/ 1651000 w 3256280"/>
                  <a:gd name="connsiteY93" fmla="*/ 2926080 h 3540760"/>
                  <a:gd name="connsiteX94" fmla="*/ 1610360 w 3256280"/>
                  <a:gd name="connsiteY94" fmla="*/ 2921000 h 3540760"/>
                  <a:gd name="connsiteX95" fmla="*/ 1536700 w 3256280"/>
                  <a:gd name="connsiteY95" fmla="*/ 2873375 h 3540760"/>
                  <a:gd name="connsiteX96" fmla="*/ 1476375 w 3256280"/>
                  <a:gd name="connsiteY96" fmla="*/ 2828290 h 3540760"/>
                  <a:gd name="connsiteX97" fmla="*/ 1391920 w 3256280"/>
                  <a:gd name="connsiteY97" fmla="*/ 2870200 h 3540760"/>
                  <a:gd name="connsiteX98" fmla="*/ 1325880 w 3256280"/>
                  <a:gd name="connsiteY98" fmla="*/ 2854960 h 3540760"/>
                  <a:gd name="connsiteX99" fmla="*/ 1300480 w 3256280"/>
                  <a:gd name="connsiteY99" fmla="*/ 2819400 h 3540760"/>
                  <a:gd name="connsiteX100" fmla="*/ 1300480 w 3256280"/>
                  <a:gd name="connsiteY100" fmla="*/ 2753360 h 3540760"/>
                  <a:gd name="connsiteX101" fmla="*/ 1325880 w 3256280"/>
                  <a:gd name="connsiteY101" fmla="*/ 2661920 h 3540760"/>
                  <a:gd name="connsiteX102" fmla="*/ 1336040 w 3256280"/>
                  <a:gd name="connsiteY102" fmla="*/ 2616200 h 3540760"/>
                  <a:gd name="connsiteX103" fmla="*/ 1402080 w 3256280"/>
                  <a:gd name="connsiteY103" fmla="*/ 2590800 h 3540760"/>
                  <a:gd name="connsiteX104" fmla="*/ 1412240 w 3256280"/>
                  <a:gd name="connsiteY104" fmla="*/ 2555240 h 3540760"/>
                  <a:gd name="connsiteX105" fmla="*/ 1361440 w 3256280"/>
                  <a:gd name="connsiteY105" fmla="*/ 2494280 h 3540760"/>
                  <a:gd name="connsiteX106" fmla="*/ 1371600 w 3256280"/>
                  <a:gd name="connsiteY106" fmla="*/ 2458720 h 3540760"/>
                  <a:gd name="connsiteX107" fmla="*/ 1391920 w 3256280"/>
                  <a:gd name="connsiteY107" fmla="*/ 2407920 h 3540760"/>
                  <a:gd name="connsiteX108" fmla="*/ 1386840 w 3256280"/>
                  <a:gd name="connsiteY108" fmla="*/ 2260600 h 3540760"/>
                  <a:gd name="connsiteX109" fmla="*/ 1376680 w 3256280"/>
                  <a:gd name="connsiteY109" fmla="*/ 2174240 h 3540760"/>
                  <a:gd name="connsiteX110" fmla="*/ 1371600 w 3256280"/>
                  <a:gd name="connsiteY110" fmla="*/ 2143760 h 3540760"/>
                  <a:gd name="connsiteX111" fmla="*/ 1432560 w 3256280"/>
                  <a:gd name="connsiteY111" fmla="*/ 2133600 h 3540760"/>
                  <a:gd name="connsiteX112" fmla="*/ 1442720 w 3256280"/>
                  <a:gd name="connsiteY112" fmla="*/ 2087880 h 3540760"/>
                  <a:gd name="connsiteX113" fmla="*/ 1386840 w 3256280"/>
                  <a:gd name="connsiteY113" fmla="*/ 2077720 h 3540760"/>
                  <a:gd name="connsiteX114" fmla="*/ 1371600 w 3256280"/>
                  <a:gd name="connsiteY114" fmla="*/ 2006600 h 3540760"/>
                  <a:gd name="connsiteX115" fmla="*/ 1275080 w 3256280"/>
                  <a:gd name="connsiteY115" fmla="*/ 1981200 h 3540760"/>
                  <a:gd name="connsiteX116" fmla="*/ 1209040 w 3256280"/>
                  <a:gd name="connsiteY116" fmla="*/ 1945640 h 3540760"/>
                  <a:gd name="connsiteX117" fmla="*/ 1207135 w 3256280"/>
                  <a:gd name="connsiteY117" fmla="*/ 1908175 h 3540760"/>
                  <a:gd name="connsiteX118" fmla="*/ 1210945 w 3256280"/>
                  <a:gd name="connsiteY118" fmla="*/ 1845945 h 3540760"/>
                  <a:gd name="connsiteX119" fmla="*/ 1234440 w 3256280"/>
                  <a:gd name="connsiteY119" fmla="*/ 1823720 h 3540760"/>
                  <a:gd name="connsiteX120" fmla="*/ 1325880 w 3256280"/>
                  <a:gd name="connsiteY120" fmla="*/ 1793240 h 3540760"/>
                  <a:gd name="connsiteX121" fmla="*/ 1386840 w 3256280"/>
                  <a:gd name="connsiteY121" fmla="*/ 1772920 h 3540760"/>
                  <a:gd name="connsiteX122" fmla="*/ 1397000 w 3256280"/>
                  <a:gd name="connsiteY122" fmla="*/ 1727200 h 3540760"/>
                  <a:gd name="connsiteX123" fmla="*/ 1381760 w 3256280"/>
                  <a:gd name="connsiteY123" fmla="*/ 1661160 h 3540760"/>
                  <a:gd name="connsiteX124" fmla="*/ 1391920 w 3256280"/>
                  <a:gd name="connsiteY124" fmla="*/ 1620520 h 3540760"/>
                  <a:gd name="connsiteX125" fmla="*/ 1432560 w 3256280"/>
                  <a:gd name="connsiteY125" fmla="*/ 1595120 h 3540760"/>
                  <a:gd name="connsiteX126" fmla="*/ 1534160 w 3256280"/>
                  <a:gd name="connsiteY126" fmla="*/ 1574800 h 3540760"/>
                  <a:gd name="connsiteX127" fmla="*/ 1569720 w 3256280"/>
                  <a:gd name="connsiteY127" fmla="*/ 1549400 h 3540760"/>
                  <a:gd name="connsiteX128" fmla="*/ 1584960 w 3256280"/>
                  <a:gd name="connsiteY128" fmla="*/ 1478280 h 3540760"/>
                  <a:gd name="connsiteX129" fmla="*/ 1610360 w 3256280"/>
                  <a:gd name="connsiteY129" fmla="*/ 1447800 h 3540760"/>
                  <a:gd name="connsiteX130" fmla="*/ 1651000 w 3256280"/>
                  <a:gd name="connsiteY130" fmla="*/ 1437640 h 3540760"/>
                  <a:gd name="connsiteX131" fmla="*/ 1762760 w 3256280"/>
                  <a:gd name="connsiteY131" fmla="*/ 1493520 h 3540760"/>
                  <a:gd name="connsiteX132" fmla="*/ 1808480 w 3256280"/>
                  <a:gd name="connsiteY132" fmla="*/ 1513840 h 3540760"/>
                  <a:gd name="connsiteX133" fmla="*/ 1849120 w 3256280"/>
                  <a:gd name="connsiteY133" fmla="*/ 1513840 h 3540760"/>
                  <a:gd name="connsiteX134" fmla="*/ 1849120 w 3256280"/>
                  <a:gd name="connsiteY134" fmla="*/ 1483360 h 3540760"/>
                  <a:gd name="connsiteX135" fmla="*/ 1793240 w 3256280"/>
                  <a:gd name="connsiteY135" fmla="*/ 1427480 h 3540760"/>
                  <a:gd name="connsiteX136" fmla="*/ 1767840 w 3256280"/>
                  <a:gd name="connsiteY136" fmla="*/ 1381760 h 3540760"/>
                  <a:gd name="connsiteX137" fmla="*/ 1833880 w 3256280"/>
                  <a:gd name="connsiteY137" fmla="*/ 1249680 h 3540760"/>
                  <a:gd name="connsiteX138" fmla="*/ 1862455 w 3256280"/>
                  <a:gd name="connsiteY138" fmla="*/ 1211580 h 3540760"/>
                  <a:gd name="connsiteX139" fmla="*/ 1910080 w 3256280"/>
                  <a:gd name="connsiteY139" fmla="*/ 1198880 h 3540760"/>
                  <a:gd name="connsiteX140" fmla="*/ 1950720 w 3256280"/>
                  <a:gd name="connsiteY140" fmla="*/ 1209040 h 3540760"/>
                  <a:gd name="connsiteX141" fmla="*/ 1986280 w 3256280"/>
                  <a:gd name="connsiteY141" fmla="*/ 1158240 h 3540760"/>
                  <a:gd name="connsiteX142" fmla="*/ 2047240 w 3256280"/>
                  <a:gd name="connsiteY142" fmla="*/ 1163320 h 3540760"/>
                  <a:gd name="connsiteX143" fmla="*/ 2143760 w 3256280"/>
                  <a:gd name="connsiteY143" fmla="*/ 1203960 h 3540760"/>
                  <a:gd name="connsiteX144" fmla="*/ 2179320 w 3256280"/>
                  <a:gd name="connsiteY144" fmla="*/ 1219200 h 3540760"/>
                  <a:gd name="connsiteX145" fmla="*/ 2193290 w 3256280"/>
                  <a:gd name="connsiteY145" fmla="*/ 1146810 h 3540760"/>
                  <a:gd name="connsiteX146" fmla="*/ 2255520 w 3256280"/>
                  <a:gd name="connsiteY146" fmla="*/ 1071880 h 3540760"/>
                  <a:gd name="connsiteX147" fmla="*/ 2306320 w 3256280"/>
                  <a:gd name="connsiteY147" fmla="*/ 1041400 h 3540760"/>
                  <a:gd name="connsiteX148" fmla="*/ 2366645 w 3256280"/>
                  <a:gd name="connsiteY148" fmla="*/ 1071245 h 3540760"/>
                  <a:gd name="connsiteX149" fmla="*/ 2407920 w 3256280"/>
                  <a:gd name="connsiteY149" fmla="*/ 1122680 h 3540760"/>
                  <a:gd name="connsiteX150" fmla="*/ 2494280 w 3256280"/>
                  <a:gd name="connsiteY150" fmla="*/ 1158240 h 3540760"/>
                  <a:gd name="connsiteX151" fmla="*/ 2524760 w 3256280"/>
                  <a:gd name="connsiteY151" fmla="*/ 1183640 h 3540760"/>
                  <a:gd name="connsiteX152" fmla="*/ 2519680 w 3256280"/>
                  <a:gd name="connsiteY152" fmla="*/ 1244600 h 3540760"/>
                  <a:gd name="connsiteX153" fmla="*/ 2672080 w 3256280"/>
                  <a:gd name="connsiteY153" fmla="*/ 1229360 h 3540760"/>
                  <a:gd name="connsiteX154" fmla="*/ 2717800 w 3256280"/>
                  <a:gd name="connsiteY154" fmla="*/ 1214120 h 3540760"/>
                  <a:gd name="connsiteX155" fmla="*/ 2763520 w 3256280"/>
                  <a:gd name="connsiteY155" fmla="*/ 1173480 h 3540760"/>
                  <a:gd name="connsiteX156" fmla="*/ 2743200 w 3256280"/>
                  <a:gd name="connsiteY156" fmla="*/ 1132840 h 3540760"/>
                  <a:gd name="connsiteX157" fmla="*/ 2692400 w 3256280"/>
                  <a:gd name="connsiteY157" fmla="*/ 1071880 h 3540760"/>
                  <a:gd name="connsiteX158" fmla="*/ 2717800 w 3256280"/>
                  <a:gd name="connsiteY158" fmla="*/ 1005840 h 3540760"/>
                  <a:gd name="connsiteX159" fmla="*/ 2768600 w 3256280"/>
                  <a:gd name="connsiteY159" fmla="*/ 883920 h 3540760"/>
                  <a:gd name="connsiteX160" fmla="*/ 2794000 w 3256280"/>
                  <a:gd name="connsiteY160" fmla="*/ 833120 h 3540760"/>
                  <a:gd name="connsiteX161" fmla="*/ 2860040 w 3256280"/>
                  <a:gd name="connsiteY161" fmla="*/ 777240 h 3540760"/>
                  <a:gd name="connsiteX162" fmla="*/ 2971800 w 3256280"/>
                  <a:gd name="connsiteY162" fmla="*/ 731520 h 3540760"/>
                  <a:gd name="connsiteX163" fmla="*/ 3053080 w 3256280"/>
                  <a:gd name="connsiteY163" fmla="*/ 665480 h 3540760"/>
                  <a:gd name="connsiteX164" fmla="*/ 3098800 w 3256280"/>
                  <a:gd name="connsiteY164" fmla="*/ 640080 h 3540760"/>
                  <a:gd name="connsiteX165" fmla="*/ 3129280 w 3256280"/>
                  <a:gd name="connsiteY165" fmla="*/ 584200 h 3540760"/>
                  <a:gd name="connsiteX166" fmla="*/ 3159760 w 3256280"/>
                  <a:gd name="connsiteY166" fmla="*/ 563880 h 3540760"/>
                  <a:gd name="connsiteX167" fmla="*/ 3215640 w 3256280"/>
                  <a:gd name="connsiteY167" fmla="*/ 563880 h 3540760"/>
                  <a:gd name="connsiteX168" fmla="*/ 3256280 w 3256280"/>
                  <a:gd name="connsiteY168" fmla="*/ 553720 h 3540760"/>
                  <a:gd name="connsiteX169" fmla="*/ 3230880 w 3256280"/>
                  <a:gd name="connsiteY169" fmla="*/ 518160 h 3540760"/>
                  <a:gd name="connsiteX170" fmla="*/ 3124200 w 3256280"/>
                  <a:gd name="connsiteY170" fmla="*/ 538480 h 3540760"/>
                  <a:gd name="connsiteX171" fmla="*/ 3042920 w 3256280"/>
                  <a:gd name="connsiteY171" fmla="*/ 502920 h 3540760"/>
                  <a:gd name="connsiteX172" fmla="*/ 2971800 w 3256280"/>
                  <a:gd name="connsiteY172" fmla="*/ 482600 h 3540760"/>
                  <a:gd name="connsiteX173" fmla="*/ 2915920 w 3256280"/>
                  <a:gd name="connsiteY173" fmla="*/ 441960 h 3540760"/>
                  <a:gd name="connsiteX174" fmla="*/ 2870200 w 3256280"/>
                  <a:gd name="connsiteY174" fmla="*/ 436880 h 3540760"/>
                  <a:gd name="connsiteX175" fmla="*/ 2789555 w 3256280"/>
                  <a:gd name="connsiteY175" fmla="*/ 452120 h 3540760"/>
                  <a:gd name="connsiteX176" fmla="*/ 2727960 w 3256280"/>
                  <a:gd name="connsiteY176" fmla="*/ 472440 h 3540760"/>
                  <a:gd name="connsiteX177" fmla="*/ 2677160 w 3256280"/>
                  <a:gd name="connsiteY177" fmla="*/ 411480 h 3540760"/>
                  <a:gd name="connsiteX178" fmla="*/ 2661920 w 3256280"/>
                  <a:gd name="connsiteY178" fmla="*/ 330200 h 3540760"/>
                  <a:gd name="connsiteX179" fmla="*/ 2651760 w 3256280"/>
                  <a:gd name="connsiteY179" fmla="*/ 314960 h 3540760"/>
                  <a:gd name="connsiteX180" fmla="*/ 2606040 w 3256280"/>
                  <a:gd name="connsiteY180" fmla="*/ 314960 h 3540760"/>
                  <a:gd name="connsiteX181" fmla="*/ 2529840 w 3256280"/>
                  <a:gd name="connsiteY181" fmla="*/ 345440 h 3540760"/>
                  <a:gd name="connsiteX182" fmla="*/ 2463800 w 3256280"/>
                  <a:gd name="connsiteY182" fmla="*/ 365760 h 3540760"/>
                  <a:gd name="connsiteX183" fmla="*/ 2423160 w 3256280"/>
                  <a:gd name="connsiteY183" fmla="*/ 360680 h 3540760"/>
                  <a:gd name="connsiteX184" fmla="*/ 2370455 w 3256280"/>
                  <a:gd name="connsiteY184" fmla="*/ 295275 h 3540760"/>
                  <a:gd name="connsiteX185" fmla="*/ 2357120 w 3256280"/>
                  <a:gd name="connsiteY185" fmla="*/ 238760 h 3540760"/>
                  <a:gd name="connsiteX186" fmla="*/ 2367280 w 3256280"/>
                  <a:gd name="connsiteY186" fmla="*/ 208280 h 3540760"/>
                  <a:gd name="connsiteX187" fmla="*/ 2418080 w 3256280"/>
                  <a:gd name="connsiteY187" fmla="*/ 167640 h 3540760"/>
                  <a:gd name="connsiteX188" fmla="*/ 2458720 w 3256280"/>
                  <a:gd name="connsiteY188" fmla="*/ 147320 h 3540760"/>
                  <a:gd name="connsiteX189" fmla="*/ 2479040 w 3256280"/>
                  <a:gd name="connsiteY189" fmla="*/ 106680 h 3540760"/>
                  <a:gd name="connsiteX190" fmla="*/ 2433320 w 3256280"/>
                  <a:gd name="connsiteY190" fmla="*/ 86360 h 3540760"/>
                  <a:gd name="connsiteX191" fmla="*/ 2346960 w 3256280"/>
                  <a:gd name="connsiteY191" fmla="*/ 106680 h 3540760"/>
                  <a:gd name="connsiteX192" fmla="*/ 2291080 w 3256280"/>
                  <a:gd name="connsiteY192" fmla="*/ 86360 h 3540760"/>
                  <a:gd name="connsiteX193" fmla="*/ 2230120 w 3256280"/>
                  <a:gd name="connsiteY193" fmla="*/ 35560 h 3540760"/>
                  <a:gd name="connsiteX194" fmla="*/ 2159000 w 3256280"/>
                  <a:gd name="connsiteY194" fmla="*/ 76200 h 3540760"/>
                  <a:gd name="connsiteX195" fmla="*/ 2103120 w 3256280"/>
                  <a:gd name="connsiteY195" fmla="*/ 86360 h 3540760"/>
                  <a:gd name="connsiteX196" fmla="*/ 2042160 w 3256280"/>
                  <a:gd name="connsiteY196" fmla="*/ 81280 h 3540760"/>
                  <a:gd name="connsiteX197" fmla="*/ 1986280 w 3256280"/>
                  <a:gd name="connsiteY197" fmla="*/ 111760 h 3540760"/>
                  <a:gd name="connsiteX198" fmla="*/ 1925320 w 3256280"/>
                  <a:gd name="connsiteY198" fmla="*/ 157480 h 3540760"/>
                  <a:gd name="connsiteX199" fmla="*/ 1844040 w 3256280"/>
                  <a:gd name="connsiteY199" fmla="*/ 172720 h 3540760"/>
                  <a:gd name="connsiteX200" fmla="*/ 1803400 w 3256280"/>
                  <a:gd name="connsiteY200" fmla="*/ 142240 h 3540760"/>
                  <a:gd name="connsiteX201" fmla="*/ 1803400 w 3256280"/>
                  <a:gd name="connsiteY201" fmla="*/ 76200 h 3540760"/>
                  <a:gd name="connsiteX202" fmla="*/ 1778000 w 3256280"/>
                  <a:gd name="connsiteY202" fmla="*/ 35560 h 3540760"/>
                  <a:gd name="connsiteX203" fmla="*/ 1732280 w 3256280"/>
                  <a:gd name="connsiteY203" fmla="*/ 0 h 3540760"/>
                  <a:gd name="connsiteX204" fmla="*/ 1691640 w 3256280"/>
                  <a:gd name="connsiteY204" fmla="*/ 0 h 3540760"/>
                  <a:gd name="connsiteX205" fmla="*/ 1590040 w 3256280"/>
                  <a:gd name="connsiteY205" fmla="*/ 35560 h 3540760"/>
                  <a:gd name="connsiteX206" fmla="*/ 1569720 w 3256280"/>
                  <a:gd name="connsiteY206" fmla="*/ 66040 h 3540760"/>
                  <a:gd name="connsiteX207" fmla="*/ 1590675 w 3256280"/>
                  <a:gd name="connsiteY207" fmla="*/ 167640 h 3540760"/>
                  <a:gd name="connsiteX208" fmla="*/ 1566545 w 3256280"/>
                  <a:gd name="connsiteY208" fmla="*/ 236855 h 3540760"/>
                  <a:gd name="connsiteX209" fmla="*/ 1513840 w 3256280"/>
                  <a:gd name="connsiteY209" fmla="*/ 284480 h 3540760"/>
                  <a:gd name="connsiteX210" fmla="*/ 1437640 w 3256280"/>
                  <a:gd name="connsiteY210" fmla="*/ 289560 h 3540760"/>
                  <a:gd name="connsiteX211" fmla="*/ 1336040 w 3256280"/>
                  <a:gd name="connsiteY211" fmla="*/ 274320 h 3540760"/>
                  <a:gd name="connsiteX212" fmla="*/ 1295400 w 3256280"/>
                  <a:gd name="connsiteY212" fmla="*/ 243840 h 3540760"/>
                  <a:gd name="connsiteX213" fmla="*/ 1289685 w 3256280"/>
                  <a:gd name="connsiteY213" fmla="*/ 172720 h 3540760"/>
                  <a:gd name="connsiteX214" fmla="*/ 1259840 w 3256280"/>
                  <a:gd name="connsiteY214" fmla="*/ 157480 h 3540760"/>
                  <a:gd name="connsiteX215" fmla="*/ 1198880 w 3256280"/>
                  <a:gd name="connsiteY215" fmla="*/ 167640 h 3540760"/>
                  <a:gd name="connsiteX0" fmla="*/ 1198880 w 3256280"/>
                  <a:gd name="connsiteY0" fmla="*/ 167640 h 3540760"/>
                  <a:gd name="connsiteX1" fmla="*/ 1066800 w 3256280"/>
                  <a:gd name="connsiteY1" fmla="*/ 203200 h 3540760"/>
                  <a:gd name="connsiteX2" fmla="*/ 965200 w 3256280"/>
                  <a:gd name="connsiteY2" fmla="*/ 223520 h 3540760"/>
                  <a:gd name="connsiteX3" fmla="*/ 838200 w 3256280"/>
                  <a:gd name="connsiteY3" fmla="*/ 248920 h 3540760"/>
                  <a:gd name="connsiteX4" fmla="*/ 807720 w 3256280"/>
                  <a:gd name="connsiteY4" fmla="*/ 254000 h 3540760"/>
                  <a:gd name="connsiteX5" fmla="*/ 772160 w 3256280"/>
                  <a:gd name="connsiteY5" fmla="*/ 314960 h 3540760"/>
                  <a:gd name="connsiteX6" fmla="*/ 721360 w 3256280"/>
                  <a:gd name="connsiteY6" fmla="*/ 406400 h 3540760"/>
                  <a:gd name="connsiteX7" fmla="*/ 680720 w 3256280"/>
                  <a:gd name="connsiteY7" fmla="*/ 518160 h 3540760"/>
                  <a:gd name="connsiteX8" fmla="*/ 655320 w 3256280"/>
                  <a:gd name="connsiteY8" fmla="*/ 558800 h 3540760"/>
                  <a:gd name="connsiteX9" fmla="*/ 629920 w 3256280"/>
                  <a:gd name="connsiteY9" fmla="*/ 604520 h 3540760"/>
                  <a:gd name="connsiteX10" fmla="*/ 589280 w 3256280"/>
                  <a:gd name="connsiteY10" fmla="*/ 635000 h 3540760"/>
                  <a:gd name="connsiteX11" fmla="*/ 558800 w 3256280"/>
                  <a:gd name="connsiteY11" fmla="*/ 635000 h 3540760"/>
                  <a:gd name="connsiteX12" fmla="*/ 502920 w 3256280"/>
                  <a:gd name="connsiteY12" fmla="*/ 645160 h 3540760"/>
                  <a:gd name="connsiteX13" fmla="*/ 477520 w 3256280"/>
                  <a:gd name="connsiteY13" fmla="*/ 701040 h 3540760"/>
                  <a:gd name="connsiteX14" fmla="*/ 436880 w 3256280"/>
                  <a:gd name="connsiteY14" fmla="*/ 721360 h 3540760"/>
                  <a:gd name="connsiteX15" fmla="*/ 375920 w 3256280"/>
                  <a:gd name="connsiteY15" fmla="*/ 756920 h 3540760"/>
                  <a:gd name="connsiteX16" fmla="*/ 365760 w 3256280"/>
                  <a:gd name="connsiteY16" fmla="*/ 797560 h 3540760"/>
                  <a:gd name="connsiteX17" fmla="*/ 360680 w 3256280"/>
                  <a:gd name="connsiteY17" fmla="*/ 873760 h 3540760"/>
                  <a:gd name="connsiteX18" fmla="*/ 330200 w 3256280"/>
                  <a:gd name="connsiteY18" fmla="*/ 904240 h 3540760"/>
                  <a:gd name="connsiteX19" fmla="*/ 269240 w 3256280"/>
                  <a:gd name="connsiteY19" fmla="*/ 919480 h 3540760"/>
                  <a:gd name="connsiteX20" fmla="*/ 187960 w 3256280"/>
                  <a:gd name="connsiteY20" fmla="*/ 955040 h 3540760"/>
                  <a:gd name="connsiteX21" fmla="*/ 127000 w 3256280"/>
                  <a:gd name="connsiteY21" fmla="*/ 965200 h 3540760"/>
                  <a:gd name="connsiteX22" fmla="*/ 96520 w 3256280"/>
                  <a:gd name="connsiteY22" fmla="*/ 970280 h 3540760"/>
                  <a:gd name="connsiteX23" fmla="*/ 99695 w 3256280"/>
                  <a:gd name="connsiteY23" fmla="*/ 1016000 h 3540760"/>
                  <a:gd name="connsiteX24" fmla="*/ 182880 w 3256280"/>
                  <a:gd name="connsiteY24" fmla="*/ 1137920 h 3540760"/>
                  <a:gd name="connsiteX25" fmla="*/ 233680 w 3256280"/>
                  <a:gd name="connsiteY25" fmla="*/ 1244600 h 3540760"/>
                  <a:gd name="connsiteX26" fmla="*/ 243840 w 3256280"/>
                  <a:gd name="connsiteY26" fmla="*/ 1315720 h 3540760"/>
                  <a:gd name="connsiteX27" fmla="*/ 187960 w 3256280"/>
                  <a:gd name="connsiteY27" fmla="*/ 1457960 h 3540760"/>
                  <a:gd name="connsiteX28" fmla="*/ 146050 w 3256280"/>
                  <a:gd name="connsiteY28" fmla="*/ 1525270 h 3540760"/>
                  <a:gd name="connsiteX29" fmla="*/ 91440 w 3256280"/>
                  <a:gd name="connsiteY29" fmla="*/ 1574800 h 3540760"/>
                  <a:gd name="connsiteX30" fmla="*/ 67945 w 3256280"/>
                  <a:gd name="connsiteY30" fmla="*/ 1606550 h 3540760"/>
                  <a:gd name="connsiteX31" fmla="*/ 71120 w 3256280"/>
                  <a:gd name="connsiteY31" fmla="*/ 1676400 h 3540760"/>
                  <a:gd name="connsiteX32" fmla="*/ 5080 w 3256280"/>
                  <a:gd name="connsiteY32" fmla="*/ 1732280 h 3540760"/>
                  <a:gd name="connsiteX33" fmla="*/ 0 w 3256280"/>
                  <a:gd name="connsiteY33" fmla="*/ 1767840 h 3540760"/>
                  <a:gd name="connsiteX34" fmla="*/ 66040 w 3256280"/>
                  <a:gd name="connsiteY34" fmla="*/ 1788160 h 3540760"/>
                  <a:gd name="connsiteX35" fmla="*/ 91440 w 3256280"/>
                  <a:gd name="connsiteY35" fmla="*/ 1823720 h 3540760"/>
                  <a:gd name="connsiteX36" fmla="*/ 96520 w 3256280"/>
                  <a:gd name="connsiteY36" fmla="*/ 1874520 h 3540760"/>
                  <a:gd name="connsiteX37" fmla="*/ 187960 w 3256280"/>
                  <a:gd name="connsiteY37" fmla="*/ 1899920 h 3540760"/>
                  <a:gd name="connsiteX38" fmla="*/ 213360 w 3256280"/>
                  <a:gd name="connsiteY38" fmla="*/ 1960880 h 3540760"/>
                  <a:gd name="connsiteX39" fmla="*/ 274320 w 3256280"/>
                  <a:gd name="connsiteY39" fmla="*/ 1986280 h 3540760"/>
                  <a:gd name="connsiteX40" fmla="*/ 289560 w 3256280"/>
                  <a:gd name="connsiteY40" fmla="*/ 2047240 h 3540760"/>
                  <a:gd name="connsiteX41" fmla="*/ 259080 w 3256280"/>
                  <a:gd name="connsiteY41" fmla="*/ 2108200 h 3540760"/>
                  <a:gd name="connsiteX42" fmla="*/ 279400 w 3256280"/>
                  <a:gd name="connsiteY42" fmla="*/ 2153920 h 3540760"/>
                  <a:gd name="connsiteX43" fmla="*/ 330200 w 3256280"/>
                  <a:gd name="connsiteY43" fmla="*/ 2189480 h 3540760"/>
                  <a:gd name="connsiteX44" fmla="*/ 325120 w 3256280"/>
                  <a:gd name="connsiteY44" fmla="*/ 2270760 h 3540760"/>
                  <a:gd name="connsiteX45" fmla="*/ 386080 w 3256280"/>
                  <a:gd name="connsiteY45" fmla="*/ 2301240 h 3540760"/>
                  <a:gd name="connsiteX46" fmla="*/ 401320 w 3256280"/>
                  <a:gd name="connsiteY46" fmla="*/ 2209800 h 3540760"/>
                  <a:gd name="connsiteX47" fmla="*/ 477520 w 3256280"/>
                  <a:gd name="connsiteY47" fmla="*/ 2209800 h 3540760"/>
                  <a:gd name="connsiteX48" fmla="*/ 522605 w 3256280"/>
                  <a:gd name="connsiteY48" fmla="*/ 2223770 h 3540760"/>
                  <a:gd name="connsiteX49" fmla="*/ 521335 w 3256280"/>
                  <a:gd name="connsiteY49" fmla="*/ 2270125 h 3540760"/>
                  <a:gd name="connsiteX50" fmla="*/ 579120 w 3256280"/>
                  <a:gd name="connsiteY50" fmla="*/ 2306320 h 3540760"/>
                  <a:gd name="connsiteX51" fmla="*/ 574040 w 3256280"/>
                  <a:gd name="connsiteY51" fmla="*/ 2341880 h 3540760"/>
                  <a:gd name="connsiteX52" fmla="*/ 533400 w 3256280"/>
                  <a:gd name="connsiteY52" fmla="*/ 2377440 h 3540760"/>
                  <a:gd name="connsiteX53" fmla="*/ 614680 w 3256280"/>
                  <a:gd name="connsiteY53" fmla="*/ 2377440 h 3540760"/>
                  <a:gd name="connsiteX54" fmla="*/ 645160 w 3256280"/>
                  <a:gd name="connsiteY54" fmla="*/ 2402840 h 3540760"/>
                  <a:gd name="connsiteX55" fmla="*/ 640080 w 3256280"/>
                  <a:gd name="connsiteY55" fmla="*/ 2468880 h 3540760"/>
                  <a:gd name="connsiteX56" fmla="*/ 594360 w 3256280"/>
                  <a:gd name="connsiteY56" fmla="*/ 2595880 h 3540760"/>
                  <a:gd name="connsiteX57" fmla="*/ 579120 w 3256280"/>
                  <a:gd name="connsiteY57" fmla="*/ 2661920 h 3540760"/>
                  <a:gd name="connsiteX58" fmla="*/ 579120 w 3256280"/>
                  <a:gd name="connsiteY58" fmla="*/ 2722880 h 3540760"/>
                  <a:gd name="connsiteX59" fmla="*/ 584200 w 3256280"/>
                  <a:gd name="connsiteY59" fmla="*/ 2778760 h 3540760"/>
                  <a:gd name="connsiteX60" fmla="*/ 568960 w 3256280"/>
                  <a:gd name="connsiteY60" fmla="*/ 2824480 h 3540760"/>
                  <a:gd name="connsiteX61" fmla="*/ 584200 w 3256280"/>
                  <a:gd name="connsiteY61" fmla="*/ 2880360 h 3540760"/>
                  <a:gd name="connsiteX62" fmla="*/ 736600 w 3256280"/>
                  <a:gd name="connsiteY62" fmla="*/ 3017520 h 3540760"/>
                  <a:gd name="connsiteX63" fmla="*/ 773430 w 3256280"/>
                  <a:gd name="connsiteY63" fmla="*/ 3058795 h 3540760"/>
                  <a:gd name="connsiteX64" fmla="*/ 770890 w 3256280"/>
                  <a:gd name="connsiteY64" fmla="*/ 3174365 h 3540760"/>
                  <a:gd name="connsiteX65" fmla="*/ 812800 w 3256280"/>
                  <a:gd name="connsiteY65" fmla="*/ 3291840 h 3540760"/>
                  <a:gd name="connsiteX66" fmla="*/ 878840 w 3256280"/>
                  <a:gd name="connsiteY66" fmla="*/ 3403600 h 3540760"/>
                  <a:gd name="connsiteX67" fmla="*/ 939800 w 3256280"/>
                  <a:gd name="connsiteY67" fmla="*/ 3423920 h 3540760"/>
                  <a:gd name="connsiteX68" fmla="*/ 1031240 w 3256280"/>
                  <a:gd name="connsiteY68" fmla="*/ 3500120 h 3540760"/>
                  <a:gd name="connsiteX69" fmla="*/ 1112520 w 3256280"/>
                  <a:gd name="connsiteY69" fmla="*/ 3535680 h 3540760"/>
                  <a:gd name="connsiteX70" fmla="*/ 1168400 w 3256280"/>
                  <a:gd name="connsiteY70" fmla="*/ 3540760 h 3540760"/>
                  <a:gd name="connsiteX71" fmla="*/ 1295400 w 3256280"/>
                  <a:gd name="connsiteY71" fmla="*/ 3479800 h 3540760"/>
                  <a:gd name="connsiteX72" fmla="*/ 1346200 w 3256280"/>
                  <a:gd name="connsiteY72" fmla="*/ 3474720 h 3540760"/>
                  <a:gd name="connsiteX73" fmla="*/ 1397000 w 3256280"/>
                  <a:gd name="connsiteY73" fmla="*/ 3505200 h 3540760"/>
                  <a:gd name="connsiteX74" fmla="*/ 1417320 w 3256280"/>
                  <a:gd name="connsiteY74" fmla="*/ 3489960 h 3540760"/>
                  <a:gd name="connsiteX75" fmla="*/ 1468120 w 3256280"/>
                  <a:gd name="connsiteY75" fmla="*/ 3459480 h 3540760"/>
                  <a:gd name="connsiteX76" fmla="*/ 1544320 w 3256280"/>
                  <a:gd name="connsiteY76" fmla="*/ 3449320 h 3540760"/>
                  <a:gd name="connsiteX77" fmla="*/ 1579880 w 3256280"/>
                  <a:gd name="connsiteY77" fmla="*/ 3388360 h 3540760"/>
                  <a:gd name="connsiteX78" fmla="*/ 1605280 w 3256280"/>
                  <a:gd name="connsiteY78" fmla="*/ 3307080 h 3540760"/>
                  <a:gd name="connsiteX79" fmla="*/ 1640840 w 3256280"/>
                  <a:gd name="connsiteY79" fmla="*/ 3261360 h 3540760"/>
                  <a:gd name="connsiteX80" fmla="*/ 1661160 w 3256280"/>
                  <a:gd name="connsiteY80" fmla="*/ 3235960 h 3540760"/>
                  <a:gd name="connsiteX81" fmla="*/ 1661160 w 3256280"/>
                  <a:gd name="connsiteY81" fmla="*/ 3180080 h 3540760"/>
                  <a:gd name="connsiteX82" fmla="*/ 1630680 w 3256280"/>
                  <a:gd name="connsiteY82" fmla="*/ 3134360 h 3540760"/>
                  <a:gd name="connsiteX83" fmla="*/ 1630680 w 3256280"/>
                  <a:gd name="connsiteY83" fmla="*/ 3093720 h 3540760"/>
                  <a:gd name="connsiteX84" fmla="*/ 1691640 w 3256280"/>
                  <a:gd name="connsiteY84" fmla="*/ 3027680 h 3540760"/>
                  <a:gd name="connsiteX85" fmla="*/ 1722120 w 3256280"/>
                  <a:gd name="connsiteY85" fmla="*/ 3002280 h 3540760"/>
                  <a:gd name="connsiteX86" fmla="*/ 1772920 w 3256280"/>
                  <a:gd name="connsiteY86" fmla="*/ 3022600 h 3540760"/>
                  <a:gd name="connsiteX87" fmla="*/ 1818640 w 3256280"/>
                  <a:gd name="connsiteY87" fmla="*/ 3042920 h 3540760"/>
                  <a:gd name="connsiteX88" fmla="*/ 1823720 w 3256280"/>
                  <a:gd name="connsiteY88" fmla="*/ 3017520 h 3540760"/>
                  <a:gd name="connsiteX89" fmla="*/ 1783080 w 3256280"/>
                  <a:gd name="connsiteY89" fmla="*/ 2981960 h 3540760"/>
                  <a:gd name="connsiteX90" fmla="*/ 1767840 w 3256280"/>
                  <a:gd name="connsiteY90" fmla="*/ 2931160 h 3540760"/>
                  <a:gd name="connsiteX91" fmla="*/ 1767840 w 3256280"/>
                  <a:gd name="connsiteY91" fmla="*/ 2880360 h 3540760"/>
                  <a:gd name="connsiteX92" fmla="*/ 1717040 w 3256280"/>
                  <a:gd name="connsiteY92" fmla="*/ 2880360 h 3540760"/>
                  <a:gd name="connsiteX93" fmla="*/ 1651000 w 3256280"/>
                  <a:gd name="connsiteY93" fmla="*/ 2926080 h 3540760"/>
                  <a:gd name="connsiteX94" fmla="*/ 1610360 w 3256280"/>
                  <a:gd name="connsiteY94" fmla="*/ 2921000 h 3540760"/>
                  <a:gd name="connsiteX95" fmla="*/ 1536700 w 3256280"/>
                  <a:gd name="connsiteY95" fmla="*/ 2873375 h 3540760"/>
                  <a:gd name="connsiteX96" fmla="*/ 1476375 w 3256280"/>
                  <a:gd name="connsiteY96" fmla="*/ 2828290 h 3540760"/>
                  <a:gd name="connsiteX97" fmla="*/ 1391920 w 3256280"/>
                  <a:gd name="connsiteY97" fmla="*/ 2870200 h 3540760"/>
                  <a:gd name="connsiteX98" fmla="*/ 1325880 w 3256280"/>
                  <a:gd name="connsiteY98" fmla="*/ 2854960 h 3540760"/>
                  <a:gd name="connsiteX99" fmla="*/ 1300480 w 3256280"/>
                  <a:gd name="connsiteY99" fmla="*/ 2819400 h 3540760"/>
                  <a:gd name="connsiteX100" fmla="*/ 1300480 w 3256280"/>
                  <a:gd name="connsiteY100" fmla="*/ 2753360 h 3540760"/>
                  <a:gd name="connsiteX101" fmla="*/ 1325880 w 3256280"/>
                  <a:gd name="connsiteY101" fmla="*/ 2661920 h 3540760"/>
                  <a:gd name="connsiteX102" fmla="*/ 1336040 w 3256280"/>
                  <a:gd name="connsiteY102" fmla="*/ 2616200 h 3540760"/>
                  <a:gd name="connsiteX103" fmla="*/ 1402080 w 3256280"/>
                  <a:gd name="connsiteY103" fmla="*/ 2590800 h 3540760"/>
                  <a:gd name="connsiteX104" fmla="*/ 1412240 w 3256280"/>
                  <a:gd name="connsiteY104" fmla="*/ 2555240 h 3540760"/>
                  <a:gd name="connsiteX105" fmla="*/ 1361440 w 3256280"/>
                  <a:gd name="connsiteY105" fmla="*/ 2494280 h 3540760"/>
                  <a:gd name="connsiteX106" fmla="*/ 1371600 w 3256280"/>
                  <a:gd name="connsiteY106" fmla="*/ 2458720 h 3540760"/>
                  <a:gd name="connsiteX107" fmla="*/ 1391920 w 3256280"/>
                  <a:gd name="connsiteY107" fmla="*/ 2407920 h 3540760"/>
                  <a:gd name="connsiteX108" fmla="*/ 1386840 w 3256280"/>
                  <a:gd name="connsiteY108" fmla="*/ 2260600 h 3540760"/>
                  <a:gd name="connsiteX109" fmla="*/ 1376680 w 3256280"/>
                  <a:gd name="connsiteY109" fmla="*/ 2174240 h 3540760"/>
                  <a:gd name="connsiteX110" fmla="*/ 1371600 w 3256280"/>
                  <a:gd name="connsiteY110" fmla="*/ 2143760 h 3540760"/>
                  <a:gd name="connsiteX111" fmla="*/ 1432560 w 3256280"/>
                  <a:gd name="connsiteY111" fmla="*/ 2133600 h 3540760"/>
                  <a:gd name="connsiteX112" fmla="*/ 1442720 w 3256280"/>
                  <a:gd name="connsiteY112" fmla="*/ 2087880 h 3540760"/>
                  <a:gd name="connsiteX113" fmla="*/ 1386840 w 3256280"/>
                  <a:gd name="connsiteY113" fmla="*/ 2077720 h 3540760"/>
                  <a:gd name="connsiteX114" fmla="*/ 1371600 w 3256280"/>
                  <a:gd name="connsiteY114" fmla="*/ 2006600 h 3540760"/>
                  <a:gd name="connsiteX115" fmla="*/ 1275080 w 3256280"/>
                  <a:gd name="connsiteY115" fmla="*/ 1981200 h 3540760"/>
                  <a:gd name="connsiteX116" fmla="*/ 1209040 w 3256280"/>
                  <a:gd name="connsiteY116" fmla="*/ 1945640 h 3540760"/>
                  <a:gd name="connsiteX117" fmla="*/ 1207135 w 3256280"/>
                  <a:gd name="connsiteY117" fmla="*/ 1908175 h 3540760"/>
                  <a:gd name="connsiteX118" fmla="*/ 1210945 w 3256280"/>
                  <a:gd name="connsiteY118" fmla="*/ 1845945 h 3540760"/>
                  <a:gd name="connsiteX119" fmla="*/ 1234440 w 3256280"/>
                  <a:gd name="connsiteY119" fmla="*/ 1823720 h 3540760"/>
                  <a:gd name="connsiteX120" fmla="*/ 1325880 w 3256280"/>
                  <a:gd name="connsiteY120" fmla="*/ 1793240 h 3540760"/>
                  <a:gd name="connsiteX121" fmla="*/ 1386840 w 3256280"/>
                  <a:gd name="connsiteY121" fmla="*/ 1772920 h 3540760"/>
                  <a:gd name="connsiteX122" fmla="*/ 1397000 w 3256280"/>
                  <a:gd name="connsiteY122" fmla="*/ 1727200 h 3540760"/>
                  <a:gd name="connsiteX123" fmla="*/ 1381760 w 3256280"/>
                  <a:gd name="connsiteY123" fmla="*/ 1661160 h 3540760"/>
                  <a:gd name="connsiteX124" fmla="*/ 1391920 w 3256280"/>
                  <a:gd name="connsiteY124" fmla="*/ 1620520 h 3540760"/>
                  <a:gd name="connsiteX125" fmla="*/ 1432560 w 3256280"/>
                  <a:gd name="connsiteY125" fmla="*/ 1595120 h 3540760"/>
                  <a:gd name="connsiteX126" fmla="*/ 1534160 w 3256280"/>
                  <a:gd name="connsiteY126" fmla="*/ 1574800 h 3540760"/>
                  <a:gd name="connsiteX127" fmla="*/ 1569720 w 3256280"/>
                  <a:gd name="connsiteY127" fmla="*/ 1549400 h 3540760"/>
                  <a:gd name="connsiteX128" fmla="*/ 1584960 w 3256280"/>
                  <a:gd name="connsiteY128" fmla="*/ 1478280 h 3540760"/>
                  <a:gd name="connsiteX129" fmla="*/ 1610360 w 3256280"/>
                  <a:gd name="connsiteY129" fmla="*/ 1447800 h 3540760"/>
                  <a:gd name="connsiteX130" fmla="*/ 1651000 w 3256280"/>
                  <a:gd name="connsiteY130" fmla="*/ 1437640 h 3540760"/>
                  <a:gd name="connsiteX131" fmla="*/ 1762760 w 3256280"/>
                  <a:gd name="connsiteY131" fmla="*/ 1493520 h 3540760"/>
                  <a:gd name="connsiteX132" fmla="*/ 1808480 w 3256280"/>
                  <a:gd name="connsiteY132" fmla="*/ 1513840 h 3540760"/>
                  <a:gd name="connsiteX133" fmla="*/ 1849120 w 3256280"/>
                  <a:gd name="connsiteY133" fmla="*/ 1513840 h 3540760"/>
                  <a:gd name="connsiteX134" fmla="*/ 1849120 w 3256280"/>
                  <a:gd name="connsiteY134" fmla="*/ 1483360 h 3540760"/>
                  <a:gd name="connsiteX135" fmla="*/ 1793240 w 3256280"/>
                  <a:gd name="connsiteY135" fmla="*/ 1427480 h 3540760"/>
                  <a:gd name="connsiteX136" fmla="*/ 1767840 w 3256280"/>
                  <a:gd name="connsiteY136" fmla="*/ 1381760 h 3540760"/>
                  <a:gd name="connsiteX137" fmla="*/ 1833880 w 3256280"/>
                  <a:gd name="connsiteY137" fmla="*/ 1249680 h 3540760"/>
                  <a:gd name="connsiteX138" fmla="*/ 1862455 w 3256280"/>
                  <a:gd name="connsiteY138" fmla="*/ 1211580 h 3540760"/>
                  <a:gd name="connsiteX139" fmla="*/ 1910080 w 3256280"/>
                  <a:gd name="connsiteY139" fmla="*/ 1198880 h 3540760"/>
                  <a:gd name="connsiteX140" fmla="*/ 1950720 w 3256280"/>
                  <a:gd name="connsiteY140" fmla="*/ 1209040 h 3540760"/>
                  <a:gd name="connsiteX141" fmla="*/ 1986280 w 3256280"/>
                  <a:gd name="connsiteY141" fmla="*/ 1158240 h 3540760"/>
                  <a:gd name="connsiteX142" fmla="*/ 2047240 w 3256280"/>
                  <a:gd name="connsiteY142" fmla="*/ 1163320 h 3540760"/>
                  <a:gd name="connsiteX143" fmla="*/ 2143760 w 3256280"/>
                  <a:gd name="connsiteY143" fmla="*/ 1203960 h 3540760"/>
                  <a:gd name="connsiteX144" fmla="*/ 2179320 w 3256280"/>
                  <a:gd name="connsiteY144" fmla="*/ 1219200 h 3540760"/>
                  <a:gd name="connsiteX145" fmla="*/ 2193290 w 3256280"/>
                  <a:gd name="connsiteY145" fmla="*/ 1146810 h 3540760"/>
                  <a:gd name="connsiteX146" fmla="*/ 2255520 w 3256280"/>
                  <a:gd name="connsiteY146" fmla="*/ 1071880 h 3540760"/>
                  <a:gd name="connsiteX147" fmla="*/ 2306320 w 3256280"/>
                  <a:gd name="connsiteY147" fmla="*/ 1041400 h 3540760"/>
                  <a:gd name="connsiteX148" fmla="*/ 2366645 w 3256280"/>
                  <a:gd name="connsiteY148" fmla="*/ 1071245 h 3540760"/>
                  <a:gd name="connsiteX149" fmla="*/ 2407920 w 3256280"/>
                  <a:gd name="connsiteY149" fmla="*/ 1122680 h 3540760"/>
                  <a:gd name="connsiteX150" fmla="*/ 2494280 w 3256280"/>
                  <a:gd name="connsiteY150" fmla="*/ 1158240 h 3540760"/>
                  <a:gd name="connsiteX151" fmla="*/ 2524760 w 3256280"/>
                  <a:gd name="connsiteY151" fmla="*/ 1183640 h 3540760"/>
                  <a:gd name="connsiteX152" fmla="*/ 2519680 w 3256280"/>
                  <a:gd name="connsiteY152" fmla="*/ 1244600 h 3540760"/>
                  <a:gd name="connsiteX153" fmla="*/ 2672080 w 3256280"/>
                  <a:gd name="connsiteY153" fmla="*/ 1229360 h 3540760"/>
                  <a:gd name="connsiteX154" fmla="*/ 2717800 w 3256280"/>
                  <a:gd name="connsiteY154" fmla="*/ 1214120 h 3540760"/>
                  <a:gd name="connsiteX155" fmla="*/ 2763520 w 3256280"/>
                  <a:gd name="connsiteY155" fmla="*/ 1173480 h 3540760"/>
                  <a:gd name="connsiteX156" fmla="*/ 2743200 w 3256280"/>
                  <a:gd name="connsiteY156" fmla="*/ 1132840 h 3540760"/>
                  <a:gd name="connsiteX157" fmla="*/ 2692400 w 3256280"/>
                  <a:gd name="connsiteY157" fmla="*/ 1071880 h 3540760"/>
                  <a:gd name="connsiteX158" fmla="*/ 2717800 w 3256280"/>
                  <a:gd name="connsiteY158" fmla="*/ 1005840 h 3540760"/>
                  <a:gd name="connsiteX159" fmla="*/ 2768600 w 3256280"/>
                  <a:gd name="connsiteY159" fmla="*/ 883920 h 3540760"/>
                  <a:gd name="connsiteX160" fmla="*/ 2794000 w 3256280"/>
                  <a:gd name="connsiteY160" fmla="*/ 833120 h 3540760"/>
                  <a:gd name="connsiteX161" fmla="*/ 2860040 w 3256280"/>
                  <a:gd name="connsiteY161" fmla="*/ 777240 h 3540760"/>
                  <a:gd name="connsiteX162" fmla="*/ 2971800 w 3256280"/>
                  <a:gd name="connsiteY162" fmla="*/ 731520 h 3540760"/>
                  <a:gd name="connsiteX163" fmla="*/ 3053080 w 3256280"/>
                  <a:gd name="connsiteY163" fmla="*/ 665480 h 3540760"/>
                  <a:gd name="connsiteX164" fmla="*/ 3098800 w 3256280"/>
                  <a:gd name="connsiteY164" fmla="*/ 640080 h 3540760"/>
                  <a:gd name="connsiteX165" fmla="*/ 3129280 w 3256280"/>
                  <a:gd name="connsiteY165" fmla="*/ 584200 h 3540760"/>
                  <a:gd name="connsiteX166" fmla="*/ 3159760 w 3256280"/>
                  <a:gd name="connsiteY166" fmla="*/ 563880 h 3540760"/>
                  <a:gd name="connsiteX167" fmla="*/ 3215640 w 3256280"/>
                  <a:gd name="connsiteY167" fmla="*/ 563880 h 3540760"/>
                  <a:gd name="connsiteX168" fmla="*/ 3256280 w 3256280"/>
                  <a:gd name="connsiteY168" fmla="*/ 553720 h 3540760"/>
                  <a:gd name="connsiteX169" fmla="*/ 3230880 w 3256280"/>
                  <a:gd name="connsiteY169" fmla="*/ 518160 h 3540760"/>
                  <a:gd name="connsiteX170" fmla="*/ 3124200 w 3256280"/>
                  <a:gd name="connsiteY170" fmla="*/ 538480 h 3540760"/>
                  <a:gd name="connsiteX171" fmla="*/ 3042920 w 3256280"/>
                  <a:gd name="connsiteY171" fmla="*/ 502920 h 3540760"/>
                  <a:gd name="connsiteX172" fmla="*/ 2971800 w 3256280"/>
                  <a:gd name="connsiteY172" fmla="*/ 482600 h 3540760"/>
                  <a:gd name="connsiteX173" fmla="*/ 2915920 w 3256280"/>
                  <a:gd name="connsiteY173" fmla="*/ 441960 h 3540760"/>
                  <a:gd name="connsiteX174" fmla="*/ 2870200 w 3256280"/>
                  <a:gd name="connsiteY174" fmla="*/ 436880 h 3540760"/>
                  <a:gd name="connsiteX175" fmla="*/ 2789555 w 3256280"/>
                  <a:gd name="connsiteY175" fmla="*/ 452120 h 3540760"/>
                  <a:gd name="connsiteX176" fmla="*/ 2724150 w 3256280"/>
                  <a:gd name="connsiteY176" fmla="*/ 461010 h 3540760"/>
                  <a:gd name="connsiteX177" fmla="*/ 2677160 w 3256280"/>
                  <a:gd name="connsiteY177" fmla="*/ 411480 h 3540760"/>
                  <a:gd name="connsiteX178" fmla="*/ 2661920 w 3256280"/>
                  <a:gd name="connsiteY178" fmla="*/ 330200 h 3540760"/>
                  <a:gd name="connsiteX179" fmla="*/ 2651760 w 3256280"/>
                  <a:gd name="connsiteY179" fmla="*/ 314960 h 3540760"/>
                  <a:gd name="connsiteX180" fmla="*/ 2606040 w 3256280"/>
                  <a:gd name="connsiteY180" fmla="*/ 314960 h 3540760"/>
                  <a:gd name="connsiteX181" fmla="*/ 2529840 w 3256280"/>
                  <a:gd name="connsiteY181" fmla="*/ 345440 h 3540760"/>
                  <a:gd name="connsiteX182" fmla="*/ 2463800 w 3256280"/>
                  <a:gd name="connsiteY182" fmla="*/ 365760 h 3540760"/>
                  <a:gd name="connsiteX183" fmla="*/ 2423160 w 3256280"/>
                  <a:gd name="connsiteY183" fmla="*/ 360680 h 3540760"/>
                  <a:gd name="connsiteX184" fmla="*/ 2370455 w 3256280"/>
                  <a:gd name="connsiteY184" fmla="*/ 295275 h 3540760"/>
                  <a:gd name="connsiteX185" fmla="*/ 2357120 w 3256280"/>
                  <a:gd name="connsiteY185" fmla="*/ 238760 h 3540760"/>
                  <a:gd name="connsiteX186" fmla="*/ 2367280 w 3256280"/>
                  <a:gd name="connsiteY186" fmla="*/ 208280 h 3540760"/>
                  <a:gd name="connsiteX187" fmla="*/ 2418080 w 3256280"/>
                  <a:gd name="connsiteY187" fmla="*/ 167640 h 3540760"/>
                  <a:gd name="connsiteX188" fmla="*/ 2458720 w 3256280"/>
                  <a:gd name="connsiteY188" fmla="*/ 147320 h 3540760"/>
                  <a:gd name="connsiteX189" fmla="*/ 2479040 w 3256280"/>
                  <a:gd name="connsiteY189" fmla="*/ 106680 h 3540760"/>
                  <a:gd name="connsiteX190" fmla="*/ 2433320 w 3256280"/>
                  <a:gd name="connsiteY190" fmla="*/ 86360 h 3540760"/>
                  <a:gd name="connsiteX191" fmla="*/ 2346960 w 3256280"/>
                  <a:gd name="connsiteY191" fmla="*/ 106680 h 3540760"/>
                  <a:gd name="connsiteX192" fmla="*/ 2291080 w 3256280"/>
                  <a:gd name="connsiteY192" fmla="*/ 86360 h 3540760"/>
                  <a:gd name="connsiteX193" fmla="*/ 2230120 w 3256280"/>
                  <a:gd name="connsiteY193" fmla="*/ 35560 h 3540760"/>
                  <a:gd name="connsiteX194" fmla="*/ 2159000 w 3256280"/>
                  <a:gd name="connsiteY194" fmla="*/ 76200 h 3540760"/>
                  <a:gd name="connsiteX195" fmla="*/ 2103120 w 3256280"/>
                  <a:gd name="connsiteY195" fmla="*/ 86360 h 3540760"/>
                  <a:gd name="connsiteX196" fmla="*/ 2042160 w 3256280"/>
                  <a:gd name="connsiteY196" fmla="*/ 81280 h 3540760"/>
                  <a:gd name="connsiteX197" fmla="*/ 1986280 w 3256280"/>
                  <a:gd name="connsiteY197" fmla="*/ 111760 h 3540760"/>
                  <a:gd name="connsiteX198" fmla="*/ 1925320 w 3256280"/>
                  <a:gd name="connsiteY198" fmla="*/ 157480 h 3540760"/>
                  <a:gd name="connsiteX199" fmla="*/ 1844040 w 3256280"/>
                  <a:gd name="connsiteY199" fmla="*/ 172720 h 3540760"/>
                  <a:gd name="connsiteX200" fmla="*/ 1803400 w 3256280"/>
                  <a:gd name="connsiteY200" fmla="*/ 142240 h 3540760"/>
                  <a:gd name="connsiteX201" fmla="*/ 1803400 w 3256280"/>
                  <a:gd name="connsiteY201" fmla="*/ 76200 h 3540760"/>
                  <a:gd name="connsiteX202" fmla="*/ 1778000 w 3256280"/>
                  <a:gd name="connsiteY202" fmla="*/ 35560 h 3540760"/>
                  <a:gd name="connsiteX203" fmla="*/ 1732280 w 3256280"/>
                  <a:gd name="connsiteY203" fmla="*/ 0 h 3540760"/>
                  <a:gd name="connsiteX204" fmla="*/ 1691640 w 3256280"/>
                  <a:gd name="connsiteY204" fmla="*/ 0 h 3540760"/>
                  <a:gd name="connsiteX205" fmla="*/ 1590040 w 3256280"/>
                  <a:gd name="connsiteY205" fmla="*/ 35560 h 3540760"/>
                  <a:gd name="connsiteX206" fmla="*/ 1569720 w 3256280"/>
                  <a:gd name="connsiteY206" fmla="*/ 66040 h 3540760"/>
                  <a:gd name="connsiteX207" fmla="*/ 1590675 w 3256280"/>
                  <a:gd name="connsiteY207" fmla="*/ 167640 h 3540760"/>
                  <a:gd name="connsiteX208" fmla="*/ 1566545 w 3256280"/>
                  <a:gd name="connsiteY208" fmla="*/ 236855 h 3540760"/>
                  <a:gd name="connsiteX209" fmla="*/ 1513840 w 3256280"/>
                  <a:gd name="connsiteY209" fmla="*/ 284480 h 3540760"/>
                  <a:gd name="connsiteX210" fmla="*/ 1437640 w 3256280"/>
                  <a:gd name="connsiteY210" fmla="*/ 289560 h 3540760"/>
                  <a:gd name="connsiteX211" fmla="*/ 1336040 w 3256280"/>
                  <a:gd name="connsiteY211" fmla="*/ 274320 h 3540760"/>
                  <a:gd name="connsiteX212" fmla="*/ 1295400 w 3256280"/>
                  <a:gd name="connsiteY212" fmla="*/ 243840 h 3540760"/>
                  <a:gd name="connsiteX213" fmla="*/ 1289685 w 3256280"/>
                  <a:gd name="connsiteY213" fmla="*/ 172720 h 3540760"/>
                  <a:gd name="connsiteX214" fmla="*/ 1259840 w 3256280"/>
                  <a:gd name="connsiteY214" fmla="*/ 157480 h 3540760"/>
                  <a:gd name="connsiteX215" fmla="*/ 1198880 w 3256280"/>
                  <a:gd name="connsiteY215" fmla="*/ 167640 h 3540760"/>
                  <a:gd name="connsiteX0" fmla="*/ 1198880 w 3256280"/>
                  <a:gd name="connsiteY0" fmla="*/ 167640 h 3540760"/>
                  <a:gd name="connsiteX1" fmla="*/ 1066800 w 3256280"/>
                  <a:gd name="connsiteY1" fmla="*/ 203200 h 3540760"/>
                  <a:gd name="connsiteX2" fmla="*/ 965200 w 3256280"/>
                  <a:gd name="connsiteY2" fmla="*/ 223520 h 3540760"/>
                  <a:gd name="connsiteX3" fmla="*/ 838200 w 3256280"/>
                  <a:gd name="connsiteY3" fmla="*/ 248920 h 3540760"/>
                  <a:gd name="connsiteX4" fmla="*/ 807720 w 3256280"/>
                  <a:gd name="connsiteY4" fmla="*/ 254000 h 3540760"/>
                  <a:gd name="connsiteX5" fmla="*/ 772160 w 3256280"/>
                  <a:gd name="connsiteY5" fmla="*/ 314960 h 3540760"/>
                  <a:gd name="connsiteX6" fmla="*/ 721360 w 3256280"/>
                  <a:gd name="connsiteY6" fmla="*/ 406400 h 3540760"/>
                  <a:gd name="connsiteX7" fmla="*/ 680720 w 3256280"/>
                  <a:gd name="connsiteY7" fmla="*/ 518160 h 3540760"/>
                  <a:gd name="connsiteX8" fmla="*/ 655320 w 3256280"/>
                  <a:gd name="connsiteY8" fmla="*/ 558800 h 3540760"/>
                  <a:gd name="connsiteX9" fmla="*/ 629920 w 3256280"/>
                  <a:gd name="connsiteY9" fmla="*/ 604520 h 3540760"/>
                  <a:gd name="connsiteX10" fmla="*/ 589280 w 3256280"/>
                  <a:gd name="connsiteY10" fmla="*/ 635000 h 3540760"/>
                  <a:gd name="connsiteX11" fmla="*/ 558800 w 3256280"/>
                  <a:gd name="connsiteY11" fmla="*/ 635000 h 3540760"/>
                  <a:gd name="connsiteX12" fmla="*/ 502920 w 3256280"/>
                  <a:gd name="connsiteY12" fmla="*/ 645160 h 3540760"/>
                  <a:gd name="connsiteX13" fmla="*/ 477520 w 3256280"/>
                  <a:gd name="connsiteY13" fmla="*/ 701040 h 3540760"/>
                  <a:gd name="connsiteX14" fmla="*/ 436880 w 3256280"/>
                  <a:gd name="connsiteY14" fmla="*/ 721360 h 3540760"/>
                  <a:gd name="connsiteX15" fmla="*/ 375920 w 3256280"/>
                  <a:gd name="connsiteY15" fmla="*/ 756920 h 3540760"/>
                  <a:gd name="connsiteX16" fmla="*/ 365760 w 3256280"/>
                  <a:gd name="connsiteY16" fmla="*/ 797560 h 3540760"/>
                  <a:gd name="connsiteX17" fmla="*/ 360680 w 3256280"/>
                  <a:gd name="connsiteY17" fmla="*/ 873760 h 3540760"/>
                  <a:gd name="connsiteX18" fmla="*/ 330200 w 3256280"/>
                  <a:gd name="connsiteY18" fmla="*/ 904240 h 3540760"/>
                  <a:gd name="connsiteX19" fmla="*/ 269240 w 3256280"/>
                  <a:gd name="connsiteY19" fmla="*/ 919480 h 3540760"/>
                  <a:gd name="connsiteX20" fmla="*/ 187960 w 3256280"/>
                  <a:gd name="connsiteY20" fmla="*/ 955040 h 3540760"/>
                  <a:gd name="connsiteX21" fmla="*/ 127000 w 3256280"/>
                  <a:gd name="connsiteY21" fmla="*/ 965200 h 3540760"/>
                  <a:gd name="connsiteX22" fmla="*/ 96520 w 3256280"/>
                  <a:gd name="connsiteY22" fmla="*/ 970280 h 3540760"/>
                  <a:gd name="connsiteX23" fmla="*/ 99695 w 3256280"/>
                  <a:gd name="connsiteY23" fmla="*/ 1016000 h 3540760"/>
                  <a:gd name="connsiteX24" fmla="*/ 182880 w 3256280"/>
                  <a:gd name="connsiteY24" fmla="*/ 1137920 h 3540760"/>
                  <a:gd name="connsiteX25" fmla="*/ 233680 w 3256280"/>
                  <a:gd name="connsiteY25" fmla="*/ 1244600 h 3540760"/>
                  <a:gd name="connsiteX26" fmla="*/ 243840 w 3256280"/>
                  <a:gd name="connsiteY26" fmla="*/ 1315720 h 3540760"/>
                  <a:gd name="connsiteX27" fmla="*/ 187960 w 3256280"/>
                  <a:gd name="connsiteY27" fmla="*/ 1457960 h 3540760"/>
                  <a:gd name="connsiteX28" fmla="*/ 146050 w 3256280"/>
                  <a:gd name="connsiteY28" fmla="*/ 1525270 h 3540760"/>
                  <a:gd name="connsiteX29" fmla="*/ 91440 w 3256280"/>
                  <a:gd name="connsiteY29" fmla="*/ 1574800 h 3540760"/>
                  <a:gd name="connsiteX30" fmla="*/ 67945 w 3256280"/>
                  <a:gd name="connsiteY30" fmla="*/ 1606550 h 3540760"/>
                  <a:gd name="connsiteX31" fmla="*/ 71120 w 3256280"/>
                  <a:gd name="connsiteY31" fmla="*/ 1676400 h 3540760"/>
                  <a:gd name="connsiteX32" fmla="*/ 5080 w 3256280"/>
                  <a:gd name="connsiteY32" fmla="*/ 1732280 h 3540760"/>
                  <a:gd name="connsiteX33" fmla="*/ 0 w 3256280"/>
                  <a:gd name="connsiteY33" fmla="*/ 1767840 h 3540760"/>
                  <a:gd name="connsiteX34" fmla="*/ 66040 w 3256280"/>
                  <a:gd name="connsiteY34" fmla="*/ 1788160 h 3540760"/>
                  <a:gd name="connsiteX35" fmla="*/ 91440 w 3256280"/>
                  <a:gd name="connsiteY35" fmla="*/ 1823720 h 3540760"/>
                  <a:gd name="connsiteX36" fmla="*/ 96520 w 3256280"/>
                  <a:gd name="connsiteY36" fmla="*/ 1874520 h 3540760"/>
                  <a:gd name="connsiteX37" fmla="*/ 187960 w 3256280"/>
                  <a:gd name="connsiteY37" fmla="*/ 1899920 h 3540760"/>
                  <a:gd name="connsiteX38" fmla="*/ 213360 w 3256280"/>
                  <a:gd name="connsiteY38" fmla="*/ 1960880 h 3540760"/>
                  <a:gd name="connsiteX39" fmla="*/ 274320 w 3256280"/>
                  <a:gd name="connsiteY39" fmla="*/ 1986280 h 3540760"/>
                  <a:gd name="connsiteX40" fmla="*/ 289560 w 3256280"/>
                  <a:gd name="connsiteY40" fmla="*/ 2047240 h 3540760"/>
                  <a:gd name="connsiteX41" fmla="*/ 259080 w 3256280"/>
                  <a:gd name="connsiteY41" fmla="*/ 2108200 h 3540760"/>
                  <a:gd name="connsiteX42" fmla="*/ 279400 w 3256280"/>
                  <a:gd name="connsiteY42" fmla="*/ 2153920 h 3540760"/>
                  <a:gd name="connsiteX43" fmla="*/ 330200 w 3256280"/>
                  <a:gd name="connsiteY43" fmla="*/ 2189480 h 3540760"/>
                  <a:gd name="connsiteX44" fmla="*/ 325120 w 3256280"/>
                  <a:gd name="connsiteY44" fmla="*/ 2270760 h 3540760"/>
                  <a:gd name="connsiteX45" fmla="*/ 386080 w 3256280"/>
                  <a:gd name="connsiteY45" fmla="*/ 2301240 h 3540760"/>
                  <a:gd name="connsiteX46" fmla="*/ 401320 w 3256280"/>
                  <a:gd name="connsiteY46" fmla="*/ 2209800 h 3540760"/>
                  <a:gd name="connsiteX47" fmla="*/ 477520 w 3256280"/>
                  <a:gd name="connsiteY47" fmla="*/ 2209800 h 3540760"/>
                  <a:gd name="connsiteX48" fmla="*/ 522605 w 3256280"/>
                  <a:gd name="connsiteY48" fmla="*/ 2223770 h 3540760"/>
                  <a:gd name="connsiteX49" fmla="*/ 521335 w 3256280"/>
                  <a:gd name="connsiteY49" fmla="*/ 2270125 h 3540760"/>
                  <a:gd name="connsiteX50" fmla="*/ 579120 w 3256280"/>
                  <a:gd name="connsiteY50" fmla="*/ 2306320 h 3540760"/>
                  <a:gd name="connsiteX51" fmla="*/ 574040 w 3256280"/>
                  <a:gd name="connsiteY51" fmla="*/ 2341880 h 3540760"/>
                  <a:gd name="connsiteX52" fmla="*/ 533400 w 3256280"/>
                  <a:gd name="connsiteY52" fmla="*/ 2377440 h 3540760"/>
                  <a:gd name="connsiteX53" fmla="*/ 614680 w 3256280"/>
                  <a:gd name="connsiteY53" fmla="*/ 2377440 h 3540760"/>
                  <a:gd name="connsiteX54" fmla="*/ 645160 w 3256280"/>
                  <a:gd name="connsiteY54" fmla="*/ 2402840 h 3540760"/>
                  <a:gd name="connsiteX55" fmla="*/ 640080 w 3256280"/>
                  <a:gd name="connsiteY55" fmla="*/ 2468880 h 3540760"/>
                  <a:gd name="connsiteX56" fmla="*/ 594360 w 3256280"/>
                  <a:gd name="connsiteY56" fmla="*/ 2595880 h 3540760"/>
                  <a:gd name="connsiteX57" fmla="*/ 579120 w 3256280"/>
                  <a:gd name="connsiteY57" fmla="*/ 2661920 h 3540760"/>
                  <a:gd name="connsiteX58" fmla="*/ 579120 w 3256280"/>
                  <a:gd name="connsiteY58" fmla="*/ 2722880 h 3540760"/>
                  <a:gd name="connsiteX59" fmla="*/ 584200 w 3256280"/>
                  <a:gd name="connsiteY59" fmla="*/ 2778760 h 3540760"/>
                  <a:gd name="connsiteX60" fmla="*/ 568960 w 3256280"/>
                  <a:gd name="connsiteY60" fmla="*/ 2824480 h 3540760"/>
                  <a:gd name="connsiteX61" fmla="*/ 584200 w 3256280"/>
                  <a:gd name="connsiteY61" fmla="*/ 2880360 h 3540760"/>
                  <a:gd name="connsiteX62" fmla="*/ 736600 w 3256280"/>
                  <a:gd name="connsiteY62" fmla="*/ 3017520 h 3540760"/>
                  <a:gd name="connsiteX63" fmla="*/ 773430 w 3256280"/>
                  <a:gd name="connsiteY63" fmla="*/ 3058795 h 3540760"/>
                  <a:gd name="connsiteX64" fmla="*/ 770890 w 3256280"/>
                  <a:gd name="connsiteY64" fmla="*/ 3174365 h 3540760"/>
                  <a:gd name="connsiteX65" fmla="*/ 812800 w 3256280"/>
                  <a:gd name="connsiteY65" fmla="*/ 3291840 h 3540760"/>
                  <a:gd name="connsiteX66" fmla="*/ 878840 w 3256280"/>
                  <a:gd name="connsiteY66" fmla="*/ 3403600 h 3540760"/>
                  <a:gd name="connsiteX67" fmla="*/ 939800 w 3256280"/>
                  <a:gd name="connsiteY67" fmla="*/ 3423920 h 3540760"/>
                  <a:gd name="connsiteX68" fmla="*/ 1031240 w 3256280"/>
                  <a:gd name="connsiteY68" fmla="*/ 3500120 h 3540760"/>
                  <a:gd name="connsiteX69" fmla="*/ 1112520 w 3256280"/>
                  <a:gd name="connsiteY69" fmla="*/ 3535680 h 3540760"/>
                  <a:gd name="connsiteX70" fmla="*/ 1168400 w 3256280"/>
                  <a:gd name="connsiteY70" fmla="*/ 3540760 h 3540760"/>
                  <a:gd name="connsiteX71" fmla="*/ 1295400 w 3256280"/>
                  <a:gd name="connsiteY71" fmla="*/ 3479800 h 3540760"/>
                  <a:gd name="connsiteX72" fmla="*/ 1346200 w 3256280"/>
                  <a:gd name="connsiteY72" fmla="*/ 3474720 h 3540760"/>
                  <a:gd name="connsiteX73" fmla="*/ 1397000 w 3256280"/>
                  <a:gd name="connsiteY73" fmla="*/ 3505200 h 3540760"/>
                  <a:gd name="connsiteX74" fmla="*/ 1417320 w 3256280"/>
                  <a:gd name="connsiteY74" fmla="*/ 3489960 h 3540760"/>
                  <a:gd name="connsiteX75" fmla="*/ 1468120 w 3256280"/>
                  <a:gd name="connsiteY75" fmla="*/ 3459480 h 3540760"/>
                  <a:gd name="connsiteX76" fmla="*/ 1544320 w 3256280"/>
                  <a:gd name="connsiteY76" fmla="*/ 3449320 h 3540760"/>
                  <a:gd name="connsiteX77" fmla="*/ 1579880 w 3256280"/>
                  <a:gd name="connsiteY77" fmla="*/ 3388360 h 3540760"/>
                  <a:gd name="connsiteX78" fmla="*/ 1605280 w 3256280"/>
                  <a:gd name="connsiteY78" fmla="*/ 3307080 h 3540760"/>
                  <a:gd name="connsiteX79" fmla="*/ 1640840 w 3256280"/>
                  <a:gd name="connsiteY79" fmla="*/ 3261360 h 3540760"/>
                  <a:gd name="connsiteX80" fmla="*/ 1661160 w 3256280"/>
                  <a:gd name="connsiteY80" fmla="*/ 3235960 h 3540760"/>
                  <a:gd name="connsiteX81" fmla="*/ 1661160 w 3256280"/>
                  <a:gd name="connsiteY81" fmla="*/ 3180080 h 3540760"/>
                  <a:gd name="connsiteX82" fmla="*/ 1630680 w 3256280"/>
                  <a:gd name="connsiteY82" fmla="*/ 3134360 h 3540760"/>
                  <a:gd name="connsiteX83" fmla="*/ 1630680 w 3256280"/>
                  <a:gd name="connsiteY83" fmla="*/ 3093720 h 3540760"/>
                  <a:gd name="connsiteX84" fmla="*/ 1691640 w 3256280"/>
                  <a:gd name="connsiteY84" fmla="*/ 3027680 h 3540760"/>
                  <a:gd name="connsiteX85" fmla="*/ 1722120 w 3256280"/>
                  <a:gd name="connsiteY85" fmla="*/ 3002280 h 3540760"/>
                  <a:gd name="connsiteX86" fmla="*/ 1772920 w 3256280"/>
                  <a:gd name="connsiteY86" fmla="*/ 3022600 h 3540760"/>
                  <a:gd name="connsiteX87" fmla="*/ 1818640 w 3256280"/>
                  <a:gd name="connsiteY87" fmla="*/ 3042920 h 3540760"/>
                  <a:gd name="connsiteX88" fmla="*/ 1823720 w 3256280"/>
                  <a:gd name="connsiteY88" fmla="*/ 3017520 h 3540760"/>
                  <a:gd name="connsiteX89" fmla="*/ 1783080 w 3256280"/>
                  <a:gd name="connsiteY89" fmla="*/ 2981960 h 3540760"/>
                  <a:gd name="connsiteX90" fmla="*/ 1767840 w 3256280"/>
                  <a:gd name="connsiteY90" fmla="*/ 2931160 h 3540760"/>
                  <a:gd name="connsiteX91" fmla="*/ 1767840 w 3256280"/>
                  <a:gd name="connsiteY91" fmla="*/ 2880360 h 3540760"/>
                  <a:gd name="connsiteX92" fmla="*/ 1717040 w 3256280"/>
                  <a:gd name="connsiteY92" fmla="*/ 2880360 h 3540760"/>
                  <a:gd name="connsiteX93" fmla="*/ 1651000 w 3256280"/>
                  <a:gd name="connsiteY93" fmla="*/ 2926080 h 3540760"/>
                  <a:gd name="connsiteX94" fmla="*/ 1610360 w 3256280"/>
                  <a:gd name="connsiteY94" fmla="*/ 2921000 h 3540760"/>
                  <a:gd name="connsiteX95" fmla="*/ 1536700 w 3256280"/>
                  <a:gd name="connsiteY95" fmla="*/ 2873375 h 3540760"/>
                  <a:gd name="connsiteX96" fmla="*/ 1476375 w 3256280"/>
                  <a:gd name="connsiteY96" fmla="*/ 2828290 h 3540760"/>
                  <a:gd name="connsiteX97" fmla="*/ 1391920 w 3256280"/>
                  <a:gd name="connsiteY97" fmla="*/ 2870200 h 3540760"/>
                  <a:gd name="connsiteX98" fmla="*/ 1325880 w 3256280"/>
                  <a:gd name="connsiteY98" fmla="*/ 2854960 h 3540760"/>
                  <a:gd name="connsiteX99" fmla="*/ 1300480 w 3256280"/>
                  <a:gd name="connsiteY99" fmla="*/ 2819400 h 3540760"/>
                  <a:gd name="connsiteX100" fmla="*/ 1300480 w 3256280"/>
                  <a:gd name="connsiteY100" fmla="*/ 2753360 h 3540760"/>
                  <a:gd name="connsiteX101" fmla="*/ 1325880 w 3256280"/>
                  <a:gd name="connsiteY101" fmla="*/ 2661920 h 3540760"/>
                  <a:gd name="connsiteX102" fmla="*/ 1336040 w 3256280"/>
                  <a:gd name="connsiteY102" fmla="*/ 2616200 h 3540760"/>
                  <a:gd name="connsiteX103" fmla="*/ 1402080 w 3256280"/>
                  <a:gd name="connsiteY103" fmla="*/ 2590800 h 3540760"/>
                  <a:gd name="connsiteX104" fmla="*/ 1412240 w 3256280"/>
                  <a:gd name="connsiteY104" fmla="*/ 2555240 h 3540760"/>
                  <a:gd name="connsiteX105" fmla="*/ 1361440 w 3256280"/>
                  <a:gd name="connsiteY105" fmla="*/ 2494280 h 3540760"/>
                  <a:gd name="connsiteX106" fmla="*/ 1371600 w 3256280"/>
                  <a:gd name="connsiteY106" fmla="*/ 2458720 h 3540760"/>
                  <a:gd name="connsiteX107" fmla="*/ 1391920 w 3256280"/>
                  <a:gd name="connsiteY107" fmla="*/ 2407920 h 3540760"/>
                  <a:gd name="connsiteX108" fmla="*/ 1386840 w 3256280"/>
                  <a:gd name="connsiteY108" fmla="*/ 2260600 h 3540760"/>
                  <a:gd name="connsiteX109" fmla="*/ 1376680 w 3256280"/>
                  <a:gd name="connsiteY109" fmla="*/ 2174240 h 3540760"/>
                  <a:gd name="connsiteX110" fmla="*/ 1371600 w 3256280"/>
                  <a:gd name="connsiteY110" fmla="*/ 2143760 h 3540760"/>
                  <a:gd name="connsiteX111" fmla="*/ 1432560 w 3256280"/>
                  <a:gd name="connsiteY111" fmla="*/ 2133600 h 3540760"/>
                  <a:gd name="connsiteX112" fmla="*/ 1442720 w 3256280"/>
                  <a:gd name="connsiteY112" fmla="*/ 2087880 h 3540760"/>
                  <a:gd name="connsiteX113" fmla="*/ 1386840 w 3256280"/>
                  <a:gd name="connsiteY113" fmla="*/ 2077720 h 3540760"/>
                  <a:gd name="connsiteX114" fmla="*/ 1371600 w 3256280"/>
                  <a:gd name="connsiteY114" fmla="*/ 2006600 h 3540760"/>
                  <a:gd name="connsiteX115" fmla="*/ 1275080 w 3256280"/>
                  <a:gd name="connsiteY115" fmla="*/ 1981200 h 3540760"/>
                  <a:gd name="connsiteX116" fmla="*/ 1209040 w 3256280"/>
                  <a:gd name="connsiteY116" fmla="*/ 1945640 h 3540760"/>
                  <a:gd name="connsiteX117" fmla="*/ 1207135 w 3256280"/>
                  <a:gd name="connsiteY117" fmla="*/ 1908175 h 3540760"/>
                  <a:gd name="connsiteX118" fmla="*/ 1210945 w 3256280"/>
                  <a:gd name="connsiteY118" fmla="*/ 1845945 h 3540760"/>
                  <a:gd name="connsiteX119" fmla="*/ 1234440 w 3256280"/>
                  <a:gd name="connsiteY119" fmla="*/ 1823720 h 3540760"/>
                  <a:gd name="connsiteX120" fmla="*/ 1325880 w 3256280"/>
                  <a:gd name="connsiteY120" fmla="*/ 1793240 h 3540760"/>
                  <a:gd name="connsiteX121" fmla="*/ 1386840 w 3256280"/>
                  <a:gd name="connsiteY121" fmla="*/ 1772920 h 3540760"/>
                  <a:gd name="connsiteX122" fmla="*/ 1397000 w 3256280"/>
                  <a:gd name="connsiteY122" fmla="*/ 1727200 h 3540760"/>
                  <a:gd name="connsiteX123" fmla="*/ 1381760 w 3256280"/>
                  <a:gd name="connsiteY123" fmla="*/ 1661160 h 3540760"/>
                  <a:gd name="connsiteX124" fmla="*/ 1391920 w 3256280"/>
                  <a:gd name="connsiteY124" fmla="*/ 1620520 h 3540760"/>
                  <a:gd name="connsiteX125" fmla="*/ 1432560 w 3256280"/>
                  <a:gd name="connsiteY125" fmla="*/ 1595120 h 3540760"/>
                  <a:gd name="connsiteX126" fmla="*/ 1534160 w 3256280"/>
                  <a:gd name="connsiteY126" fmla="*/ 1574800 h 3540760"/>
                  <a:gd name="connsiteX127" fmla="*/ 1569720 w 3256280"/>
                  <a:gd name="connsiteY127" fmla="*/ 1549400 h 3540760"/>
                  <a:gd name="connsiteX128" fmla="*/ 1584960 w 3256280"/>
                  <a:gd name="connsiteY128" fmla="*/ 1478280 h 3540760"/>
                  <a:gd name="connsiteX129" fmla="*/ 1610360 w 3256280"/>
                  <a:gd name="connsiteY129" fmla="*/ 1447800 h 3540760"/>
                  <a:gd name="connsiteX130" fmla="*/ 1651000 w 3256280"/>
                  <a:gd name="connsiteY130" fmla="*/ 1437640 h 3540760"/>
                  <a:gd name="connsiteX131" fmla="*/ 1762760 w 3256280"/>
                  <a:gd name="connsiteY131" fmla="*/ 1493520 h 3540760"/>
                  <a:gd name="connsiteX132" fmla="*/ 1808480 w 3256280"/>
                  <a:gd name="connsiteY132" fmla="*/ 1513840 h 3540760"/>
                  <a:gd name="connsiteX133" fmla="*/ 1849120 w 3256280"/>
                  <a:gd name="connsiteY133" fmla="*/ 1513840 h 3540760"/>
                  <a:gd name="connsiteX134" fmla="*/ 1849120 w 3256280"/>
                  <a:gd name="connsiteY134" fmla="*/ 1483360 h 3540760"/>
                  <a:gd name="connsiteX135" fmla="*/ 1793240 w 3256280"/>
                  <a:gd name="connsiteY135" fmla="*/ 1427480 h 3540760"/>
                  <a:gd name="connsiteX136" fmla="*/ 1767840 w 3256280"/>
                  <a:gd name="connsiteY136" fmla="*/ 1381760 h 3540760"/>
                  <a:gd name="connsiteX137" fmla="*/ 1833880 w 3256280"/>
                  <a:gd name="connsiteY137" fmla="*/ 1249680 h 3540760"/>
                  <a:gd name="connsiteX138" fmla="*/ 1862455 w 3256280"/>
                  <a:gd name="connsiteY138" fmla="*/ 1211580 h 3540760"/>
                  <a:gd name="connsiteX139" fmla="*/ 1910080 w 3256280"/>
                  <a:gd name="connsiteY139" fmla="*/ 1198880 h 3540760"/>
                  <a:gd name="connsiteX140" fmla="*/ 1950720 w 3256280"/>
                  <a:gd name="connsiteY140" fmla="*/ 1209040 h 3540760"/>
                  <a:gd name="connsiteX141" fmla="*/ 1986280 w 3256280"/>
                  <a:gd name="connsiteY141" fmla="*/ 1158240 h 3540760"/>
                  <a:gd name="connsiteX142" fmla="*/ 2047240 w 3256280"/>
                  <a:gd name="connsiteY142" fmla="*/ 1163320 h 3540760"/>
                  <a:gd name="connsiteX143" fmla="*/ 2143760 w 3256280"/>
                  <a:gd name="connsiteY143" fmla="*/ 1203960 h 3540760"/>
                  <a:gd name="connsiteX144" fmla="*/ 2179320 w 3256280"/>
                  <a:gd name="connsiteY144" fmla="*/ 1219200 h 3540760"/>
                  <a:gd name="connsiteX145" fmla="*/ 2193290 w 3256280"/>
                  <a:gd name="connsiteY145" fmla="*/ 1146810 h 3540760"/>
                  <a:gd name="connsiteX146" fmla="*/ 2255520 w 3256280"/>
                  <a:gd name="connsiteY146" fmla="*/ 1071880 h 3540760"/>
                  <a:gd name="connsiteX147" fmla="*/ 2306320 w 3256280"/>
                  <a:gd name="connsiteY147" fmla="*/ 1041400 h 3540760"/>
                  <a:gd name="connsiteX148" fmla="*/ 2366645 w 3256280"/>
                  <a:gd name="connsiteY148" fmla="*/ 1071245 h 3540760"/>
                  <a:gd name="connsiteX149" fmla="*/ 2407920 w 3256280"/>
                  <a:gd name="connsiteY149" fmla="*/ 1122680 h 3540760"/>
                  <a:gd name="connsiteX150" fmla="*/ 2494280 w 3256280"/>
                  <a:gd name="connsiteY150" fmla="*/ 1158240 h 3540760"/>
                  <a:gd name="connsiteX151" fmla="*/ 2524760 w 3256280"/>
                  <a:gd name="connsiteY151" fmla="*/ 1183640 h 3540760"/>
                  <a:gd name="connsiteX152" fmla="*/ 2519680 w 3256280"/>
                  <a:gd name="connsiteY152" fmla="*/ 1244600 h 3540760"/>
                  <a:gd name="connsiteX153" fmla="*/ 2672080 w 3256280"/>
                  <a:gd name="connsiteY153" fmla="*/ 1229360 h 3540760"/>
                  <a:gd name="connsiteX154" fmla="*/ 2717800 w 3256280"/>
                  <a:gd name="connsiteY154" fmla="*/ 1214120 h 3540760"/>
                  <a:gd name="connsiteX155" fmla="*/ 2763520 w 3256280"/>
                  <a:gd name="connsiteY155" fmla="*/ 1173480 h 3540760"/>
                  <a:gd name="connsiteX156" fmla="*/ 2743200 w 3256280"/>
                  <a:gd name="connsiteY156" fmla="*/ 1132840 h 3540760"/>
                  <a:gd name="connsiteX157" fmla="*/ 2692400 w 3256280"/>
                  <a:gd name="connsiteY157" fmla="*/ 1071880 h 3540760"/>
                  <a:gd name="connsiteX158" fmla="*/ 2717800 w 3256280"/>
                  <a:gd name="connsiteY158" fmla="*/ 1005840 h 3540760"/>
                  <a:gd name="connsiteX159" fmla="*/ 2768600 w 3256280"/>
                  <a:gd name="connsiteY159" fmla="*/ 883920 h 3540760"/>
                  <a:gd name="connsiteX160" fmla="*/ 2794000 w 3256280"/>
                  <a:gd name="connsiteY160" fmla="*/ 833120 h 3540760"/>
                  <a:gd name="connsiteX161" fmla="*/ 2860040 w 3256280"/>
                  <a:gd name="connsiteY161" fmla="*/ 777240 h 3540760"/>
                  <a:gd name="connsiteX162" fmla="*/ 2971800 w 3256280"/>
                  <a:gd name="connsiteY162" fmla="*/ 731520 h 3540760"/>
                  <a:gd name="connsiteX163" fmla="*/ 3053080 w 3256280"/>
                  <a:gd name="connsiteY163" fmla="*/ 665480 h 3540760"/>
                  <a:gd name="connsiteX164" fmla="*/ 3098800 w 3256280"/>
                  <a:gd name="connsiteY164" fmla="*/ 640080 h 3540760"/>
                  <a:gd name="connsiteX165" fmla="*/ 3129280 w 3256280"/>
                  <a:gd name="connsiteY165" fmla="*/ 584200 h 3540760"/>
                  <a:gd name="connsiteX166" fmla="*/ 3159760 w 3256280"/>
                  <a:gd name="connsiteY166" fmla="*/ 563880 h 3540760"/>
                  <a:gd name="connsiteX167" fmla="*/ 3215640 w 3256280"/>
                  <a:gd name="connsiteY167" fmla="*/ 563880 h 3540760"/>
                  <a:gd name="connsiteX168" fmla="*/ 3256280 w 3256280"/>
                  <a:gd name="connsiteY168" fmla="*/ 553720 h 3540760"/>
                  <a:gd name="connsiteX169" fmla="*/ 3230880 w 3256280"/>
                  <a:gd name="connsiteY169" fmla="*/ 518160 h 3540760"/>
                  <a:gd name="connsiteX170" fmla="*/ 3124200 w 3256280"/>
                  <a:gd name="connsiteY170" fmla="*/ 538480 h 3540760"/>
                  <a:gd name="connsiteX171" fmla="*/ 3042920 w 3256280"/>
                  <a:gd name="connsiteY171" fmla="*/ 502920 h 3540760"/>
                  <a:gd name="connsiteX172" fmla="*/ 2971800 w 3256280"/>
                  <a:gd name="connsiteY172" fmla="*/ 482600 h 3540760"/>
                  <a:gd name="connsiteX173" fmla="*/ 2915920 w 3256280"/>
                  <a:gd name="connsiteY173" fmla="*/ 441960 h 3540760"/>
                  <a:gd name="connsiteX174" fmla="*/ 2870200 w 3256280"/>
                  <a:gd name="connsiteY174" fmla="*/ 436880 h 3540760"/>
                  <a:gd name="connsiteX175" fmla="*/ 2789555 w 3256280"/>
                  <a:gd name="connsiteY175" fmla="*/ 452120 h 3540760"/>
                  <a:gd name="connsiteX176" fmla="*/ 2724150 w 3256280"/>
                  <a:gd name="connsiteY176" fmla="*/ 461010 h 3540760"/>
                  <a:gd name="connsiteX177" fmla="*/ 2677160 w 3256280"/>
                  <a:gd name="connsiteY177" fmla="*/ 390525 h 3540760"/>
                  <a:gd name="connsiteX178" fmla="*/ 2661920 w 3256280"/>
                  <a:gd name="connsiteY178" fmla="*/ 330200 h 3540760"/>
                  <a:gd name="connsiteX179" fmla="*/ 2651760 w 3256280"/>
                  <a:gd name="connsiteY179" fmla="*/ 314960 h 3540760"/>
                  <a:gd name="connsiteX180" fmla="*/ 2606040 w 3256280"/>
                  <a:gd name="connsiteY180" fmla="*/ 314960 h 3540760"/>
                  <a:gd name="connsiteX181" fmla="*/ 2529840 w 3256280"/>
                  <a:gd name="connsiteY181" fmla="*/ 345440 h 3540760"/>
                  <a:gd name="connsiteX182" fmla="*/ 2463800 w 3256280"/>
                  <a:gd name="connsiteY182" fmla="*/ 365760 h 3540760"/>
                  <a:gd name="connsiteX183" fmla="*/ 2423160 w 3256280"/>
                  <a:gd name="connsiteY183" fmla="*/ 360680 h 3540760"/>
                  <a:gd name="connsiteX184" fmla="*/ 2370455 w 3256280"/>
                  <a:gd name="connsiteY184" fmla="*/ 295275 h 3540760"/>
                  <a:gd name="connsiteX185" fmla="*/ 2357120 w 3256280"/>
                  <a:gd name="connsiteY185" fmla="*/ 238760 h 3540760"/>
                  <a:gd name="connsiteX186" fmla="*/ 2367280 w 3256280"/>
                  <a:gd name="connsiteY186" fmla="*/ 208280 h 3540760"/>
                  <a:gd name="connsiteX187" fmla="*/ 2418080 w 3256280"/>
                  <a:gd name="connsiteY187" fmla="*/ 167640 h 3540760"/>
                  <a:gd name="connsiteX188" fmla="*/ 2458720 w 3256280"/>
                  <a:gd name="connsiteY188" fmla="*/ 147320 h 3540760"/>
                  <a:gd name="connsiteX189" fmla="*/ 2479040 w 3256280"/>
                  <a:gd name="connsiteY189" fmla="*/ 106680 h 3540760"/>
                  <a:gd name="connsiteX190" fmla="*/ 2433320 w 3256280"/>
                  <a:gd name="connsiteY190" fmla="*/ 86360 h 3540760"/>
                  <a:gd name="connsiteX191" fmla="*/ 2346960 w 3256280"/>
                  <a:gd name="connsiteY191" fmla="*/ 106680 h 3540760"/>
                  <a:gd name="connsiteX192" fmla="*/ 2291080 w 3256280"/>
                  <a:gd name="connsiteY192" fmla="*/ 86360 h 3540760"/>
                  <a:gd name="connsiteX193" fmla="*/ 2230120 w 3256280"/>
                  <a:gd name="connsiteY193" fmla="*/ 35560 h 3540760"/>
                  <a:gd name="connsiteX194" fmla="*/ 2159000 w 3256280"/>
                  <a:gd name="connsiteY194" fmla="*/ 76200 h 3540760"/>
                  <a:gd name="connsiteX195" fmla="*/ 2103120 w 3256280"/>
                  <a:gd name="connsiteY195" fmla="*/ 86360 h 3540760"/>
                  <a:gd name="connsiteX196" fmla="*/ 2042160 w 3256280"/>
                  <a:gd name="connsiteY196" fmla="*/ 81280 h 3540760"/>
                  <a:gd name="connsiteX197" fmla="*/ 1986280 w 3256280"/>
                  <a:gd name="connsiteY197" fmla="*/ 111760 h 3540760"/>
                  <a:gd name="connsiteX198" fmla="*/ 1925320 w 3256280"/>
                  <a:gd name="connsiteY198" fmla="*/ 157480 h 3540760"/>
                  <a:gd name="connsiteX199" fmla="*/ 1844040 w 3256280"/>
                  <a:gd name="connsiteY199" fmla="*/ 172720 h 3540760"/>
                  <a:gd name="connsiteX200" fmla="*/ 1803400 w 3256280"/>
                  <a:gd name="connsiteY200" fmla="*/ 142240 h 3540760"/>
                  <a:gd name="connsiteX201" fmla="*/ 1803400 w 3256280"/>
                  <a:gd name="connsiteY201" fmla="*/ 76200 h 3540760"/>
                  <a:gd name="connsiteX202" fmla="*/ 1778000 w 3256280"/>
                  <a:gd name="connsiteY202" fmla="*/ 35560 h 3540760"/>
                  <a:gd name="connsiteX203" fmla="*/ 1732280 w 3256280"/>
                  <a:gd name="connsiteY203" fmla="*/ 0 h 3540760"/>
                  <a:gd name="connsiteX204" fmla="*/ 1691640 w 3256280"/>
                  <a:gd name="connsiteY204" fmla="*/ 0 h 3540760"/>
                  <a:gd name="connsiteX205" fmla="*/ 1590040 w 3256280"/>
                  <a:gd name="connsiteY205" fmla="*/ 35560 h 3540760"/>
                  <a:gd name="connsiteX206" fmla="*/ 1569720 w 3256280"/>
                  <a:gd name="connsiteY206" fmla="*/ 66040 h 3540760"/>
                  <a:gd name="connsiteX207" fmla="*/ 1590675 w 3256280"/>
                  <a:gd name="connsiteY207" fmla="*/ 167640 h 3540760"/>
                  <a:gd name="connsiteX208" fmla="*/ 1566545 w 3256280"/>
                  <a:gd name="connsiteY208" fmla="*/ 236855 h 3540760"/>
                  <a:gd name="connsiteX209" fmla="*/ 1513840 w 3256280"/>
                  <a:gd name="connsiteY209" fmla="*/ 284480 h 3540760"/>
                  <a:gd name="connsiteX210" fmla="*/ 1437640 w 3256280"/>
                  <a:gd name="connsiteY210" fmla="*/ 289560 h 3540760"/>
                  <a:gd name="connsiteX211" fmla="*/ 1336040 w 3256280"/>
                  <a:gd name="connsiteY211" fmla="*/ 274320 h 3540760"/>
                  <a:gd name="connsiteX212" fmla="*/ 1295400 w 3256280"/>
                  <a:gd name="connsiteY212" fmla="*/ 243840 h 3540760"/>
                  <a:gd name="connsiteX213" fmla="*/ 1289685 w 3256280"/>
                  <a:gd name="connsiteY213" fmla="*/ 172720 h 3540760"/>
                  <a:gd name="connsiteX214" fmla="*/ 1259840 w 3256280"/>
                  <a:gd name="connsiteY214" fmla="*/ 157480 h 3540760"/>
                  <a:gd name="connsiteX215" fmla="*/ 1198880 w 3256280"/>
                  <a:gd name="connsiteY215" fmla="*/ 167640 h 3540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Lst>
                <a:rect l="l" t="t" r="r" b="b"/>
                <a:pathLst>
                  <a:path w="3256280" h="3540760">
                    <a:moveTo>
                      <a:pt x="1198880" y="167640"/>
                    </a:moveTo>
                    <a:lnTo>
                      <a:pt x="1066800" y="203200"/>
                    </a:lnTo>
                    <a:lnTo>
                      <a:pt x="965200" y="223520"/>
                    </a:lnTo>
                    <a:lnTo>
                      <a:pt x="838200" y="248920"/>
                    </a:lnTo>
                    <a:lnTo>
                      <a:pt x="807720" y="254000"/>
                    </a:lnTo>
                    <a:lnTo>
                      <a:pt x="772160" y="314960"/>
                    </a:lnTo>
                    <a:lnTo>
                      <a:pt x="721360" y="406400"/>
                    </a:lnTo>
                    <a:lnTo>
                      <a:pt x="680720" y="518160"/>
                    </a:lnTo>
                    <a:lnTo>
                      <a:pt x="655320" y="558800"/>
                    </a:lnTo>
                    <a:lnTo>
                      <a:pt x="629920" y="604520"/>
                    </a:lnTo>
                    <a:lnTo>
                      <a:pt x="589280" y="635000"/>
                    </a:lnTo>
                    <a:lnTo>
                      <a:pt x="558800" y="635000"/>
                    </a:lnTo>
                    <a:lnTo>
                      <a:pt x="502920" y="645160"/>
                    </a:lnTo>
                    <a:lnTo>
                      <a:pt x="477520" y="701040"/>
                    </a:lnTo>
                    <a:lnTo>
                      <a:pt x="436880" y="721360"/>
                    </a:lnTo>
                    <a:lnTo>
                      <a:pt x="375920" y="756920"/>
                    </a:lnTo>
                    <a:lnTo>
                      <a:pt x="365760" y="797560"/>
                    </a:lnTo>
                    <a:lnTo>
                      <a:pt x="360680" y="873760"/>
                    </a:lnTo>
                    <a:lnTo>
                      <a:pt x="330200" y="904240"/>
                    </a:lnTo>
                    <a:lnTo>
                      <a:pt x="269240" y="919480"/>
                    </a:lnTo>
                    <a:lnTo>
                      <a:pt x="187960" y="955040"/>
                    </a:lnTo>
                    <a:lnTo>
                      <a:pt x="127000" y="965200"/>
                    </a:lnTo>
                    <a:lnTo>
                      <a:pt x="96520" y="970280"/>
                    </a:lnTo>
                    <a:lnTo>
                      <a:pt x="99695" y="1016000"/>
                    </a:lnTo>
                    <a:lnTo>
                      <a:pt x="182880" y="1137920"/>
                    </a:lnTo>
                    <a:lnTo>
                      <a:pt x="233680" y="1244600"/>
                    </a:lnTo>
                    <a:lnTo>
                      <a:pt x="243840" y="1315720"/>
                    </a:lnTo>
                    <a:lnTo>
                      <a:pt x="187960" y="1457960"/>
                    </a:lnTo>
                    <a:lnTo>
                      <a:pt x="146050" y="1525270"/>
                    </a:lnTo>
                    <a:lnTo>
                      <a:pt x="91440" y="1574800"/>
                    </a:lnTo>
                    <a:lnTo>
                      <a:pt x="67945" y="1606550"/>
                    </a:lnTo>
                    <a:lnTo>
                      <a:pt x="71120" y="1676400"/>
                    </a:lnTo>
                    <a:lnTo>
                      <a:pt x="5080" y="1732280"/>
                    </a:lnTo>
                    <a:lnTo>
                      <a:pt x="0" y="1767840"/>
                    </a:lnTo>
                    <a:lnTo>
                      <a:pt x="66040" y="1788160"/>
                    </a:lnTo>
                    <a:lnTo>
                      <a:pt x="91440" y="1823720"/>
                    </a:lnTo>
                    <a:lnTo>
                      <a:pt x="96520" y="1874520"/>
                    </a:lnTo>
                    <a:lnTo>
                      <a:pt x="187960" y="1899920"/>
                    </a:lnTo>
                    <a:lnTo>
                      <a:pt x="213360" y="1960880"/>
                    </a:lnTo>
                    <a:lnTo>
                      <a:pt x="274320" y="1986280"/>
                    </a:lnTo>
                    <a:lnTo>
                      <a:pt x="289560" y="2047240"/>
                    </a:lnTo>
                    <a:lnTo>
                      <a:pt x="259080" y="2108200"/>
                    </a:lnTo>
                    <a:lnTo>
                      <a:pt x="279400" y="2153920"/>
                    </a:lnTo>
                    <a:lnTo>
                      <a:pt x="330200" y="2189480"/>
                    </a:lnTo>
                    <a:lnTo>
                      <a:pt x="325120" y="2270760"/>
                    </a:lnTo>
                    <a:lnTo>
                      <a:pt x="386080" y="2301240"/>
                    </a:lnTo>
                    <a:lnTo>
                      <a:pt x="401320" y="2209800"/>
                    </a:lnTo>
                    <a:lnTo>
                      <a:pt x="477520" y="2209800"/>
                    </a:lnTo>
                    <a:lnTo>
                      <a:pt x="522605" y="2223770"/>
                    </a:lnTo>
                    <a:cubicBezTo>
                      <a:pt x="522182" y="2239222"/>
                      <a:pt x="521758" y="2254673"/>
                      <a:pt x="521335" y="2270125"/>
                    </a:cubicBezTo>
                    <a:lnTo>
                      <a:pt x="579120" y="2306320"/>
                    </a:lnTo>
                    <a:lnTo>
                      <a:pt x="574040" y="2341880"/>
                    </a:lnTo>
                    <a:lnTo>
                      <a:pt x="533400" y="2377440"/>
                    </a:lnTo>
                    <a:lnTo>
                      <a:pt x="614680" y="2377440"/>
                    </a:lnTo>
                    <a:lnTo>
                      <a:pt x="645160" y="2402840"/>
                    </a:lnTo>
                    <a:lnTo>
                      <a:pt x="640080" y="2468880"/>
                    </a:lnTo>
                    <a:lnTo>
                      <a:pt x="594360" y="2595880"/>
                    </a:lnTo>
                    <a:lnTo>
                      <a:pt x="579120" y="2661920"/>
                    </a:lnTo>
                    <a:lnTo>
                      <a:pt x="579120" y="2722880"/>
                    </a:lnTo>
                    <a:lnTo>
                      <a:pt x="584200" y="2778760"/>
                    </a:lnTo>
                    <a:lnTo>
                      <a:pt x="568960" y="2824480"/>
                    </a:lnTo>
                    <a:lnTo>
                      <a:pt x="584200" y="2880360"/>
                    </a:lnTo>
                    <a:lnTo>
                      <a:pt x="736600" y="3017520"/>
                    </a:lnTo>
                    <a:lnTo>
                      <a:pt x="773430" y="3058795"/>
                    </a:lnTo>
                    <a:cubicBezTo>
                      <a:pt x="772583" y="3097318"/>
                      <a:pt x="771737" y="3135842"/>
                      <a:pt x="770890" y="3174365"/>
                    </a:cubicBezTo>
                    <a:lnTo>
                      <a:pt x="812800" y="3291840"/>
                    </a:lnTo>
                    <a:lnTo>
                      <a:pt x="878840" y="3403600"/>
                    </a:lnTo>
                    <a:lnTo>
                      <a:pt x="939800" y="3423920"/>
                    </a:lnTo>
                    <a:lnTo>
                      <a:pt x="1031240" y="3500120"/>
                    </a:lnTo>
                    <a:lnTo>
                      <a:pt x="1112520" y="3535680"/>
                    </a:lnTo>
                    <a:lnTo>
                      <a:pt x="1168400" y="3540760"/>
                    </a:lnTo>
                    <a:lnTo>
                      <a:pt x="1295400" y="3479800"/>
                    </a:lnTo>
                    <a:lnTo>
                      <a:pt x="1346200" y="3474720"/>
                    </a:lnTo>
                    <a:lnTo>
                      <a:pt x="1397000" y="3505200"/>
                    </a:lnTo>
                    <a:lnTo>
                      <a:pt x="1417320" y="3489960"/>
                    </a:lnTo>
                    <a:lnTo>
                      <a:pt x="1468120" y="3459480"/>
                    </a:lnTo>
                    <a:lnTo>
                      <a:pt x="1544320" y="3449320"/>
                    </a:lnTo>
                    <a:lnTo>
                      <a:pt x="1579880" y="3388360"/>
                    </a:lnTo>
                    <a:lnTo>
                      <a:pt x="1605280" y="3307080"/>
                    </a:lnTo>
                    <a:lnTo>
                      <a:pt x="1640840" y="3261360"/>
                    </a:lnTo>
                    <a:lnTo>
                      <a:pt x="1661160" y="3235960"/>
                    </a:lnTo>
                    <a:lnTo>
                      <a:pt x="1661160" y="3180080"/>
                    </a:lnTo>
                    <a:lnTo>
                      <a:pt x="1630680" y="3134360"/>
                    </a:lnTo>
                    <a:lnTo>
                      <a:pt x="1630680" y="3093720"/>
                    </a:lnTo>
                    <a:lnTo>
                      <a:pt x="1691640" y="3027680"/>
                    </a:lnTo>
                    <a:lnTo>
                      <a:pt x="1722120" y="3002280"/>
                    </a:lnTo>
                    <a:lnTo>
                      <a:pt x="1772920" y="3022600"/>
                    </a:lnTo>
                    <a:lnTo>
                      <a:pt x="1818640" y="3042920"/>
                    </a:lnTo>
                    <a:lnTo>
                      <a:pt x="1823720" y="3017520"/>
                    </a:lnTo>
                    <a:lnTo>
                      <a:pt x="1783080" y="2981960"/>
                    </a:lnTo>
                    <a:lnTo>
                      <a:pt x="1767840" y="2931160"/>
                    </a:lnTo>
                    <a:lnTo>
                      <a:pt x="1767840" y="2880360"/>
                    </a:lnTo>
                    <a:lnTo>
                      <a:pt x="1717040" y="2880360"/>
                    </a:lnTo>
                    <a:lnTo>
                      <a:pt x="1651000" y="2926080"/>
                    </a:lnTo>
                    <a:lnTo>
                      <a:pt x="1610360" y="2921000"/>
                    </a:lnTo>
                    <a:lnTo>
                      <a:pt x="1536700" y="2873375"/>
                    </a:lnTo>
                    <a:lnTo>
                      <a:pt x="1476375" y="2828290"/>
                    </a:lnTo>
                    <a:lnTo>
                      <a:pt x="1391920" y="2870200"/>
                    </a:lnTo>
                    <a:lnTo>
                      <a:pt x="1325880" y="2854960"/>
                    </a:lnTo>
                    <a:lnTo>
                      <a:pt x="1300480" y="2819400"/>
                    </a:lnTo>
                    <a:lnTo>
                      <a:pt x="1300480" y="2753360"/>
                    </a:lnTo>
                    <a:lnTo>
                      <a:pt x="1325880" y="2661920"/>
                    </a:lnTo>
                    <a:lnTo>
                      <a:pt x="1336040" y="2616200"/>
                    </a:lnTo>
                    <a:lnTo>
                      <a:pt x="1402080" y="2590800"/>
                    </a:lnTo>
                    <a:lnTo>
                      <a:pt x="1412240" y="2555240"/>
                    </a:lnTo>
                    <a:lnTo>
                      <a:pt x="1361440" y="2494280"/>
                    </a:lnTo>
                    <a:lnTo>
                      <a:pt x="1371600" y="2458720"/>
                    </a:lnTo>
                    <a:lnTo>
                      <a:pt x="1391920" y="2407920"/>
                    </a:lnTo>
                    <a:lnTo>
                      <a:pt x="1386840" y="2260600"/>
                    </a:lnTo>
                    <a:lnTo>
                      <a:pt x="1376680" y="2174240"/>
                    </a:lnTo>
                    <a:lnTo>
                      <a:pt x="1371600" y="2143760"/>
                    </a:lnTo>
                    <a:lnTo>
                      <a:pt x="1432560" y="2133600"/>
                    </a:lnTo>
                    <a:lnTo>
                      <a:pt x="1442720" y="2087880"/>
                    </a:lnTo>
                    <a:lnTo>
                      <a:pt x="1386840" y="2077720"/>
                    </a:lnTo>
                    <a:lnTo>
                      <a:pt x="1371600" y="2006600"/>
                    </a:lnTo>
                    <a:lnTo>
                      <a:pt x="1275080" y="1981200"/>
                    </a:lnTo>
                    <a:lnTo>
                      <a:pt x="1209040" y="1945640"/>
                    </a:lnTo>
                    <a:lnTo>
                      <a:pt x="1207135" y="1908175"/>
                    </a:lnTo>
                    <a:lnTo>
                      <a:pt x="1210945" y="1845945"/>
                    </a:lnTo>
                    <a:lnTo>
                      <a:pt x="1234440" y="1823720"/>
                    </a:lnTo>
                    <a:lnTo>
                      <a:pt x="1325880" y="1793240"/>
                    </a:lnTo>
                    <a:lnTo>
                      <a:pt x="1386840" y="1772920"/>
                    </a:lnTo>
                    <a:lnTo>
                      <a:pt x="1397000" y="1727200"/>
                    </a:lnTo>
                    <a:lnTo>
                      <a:pt x="1381760" y="1661160"/>
                    </a:lnTo>
                    <a:lnTo>
                      <a:pt x="1391920" y="1620520"/>
                    </a:lnTo>
                    <a:lnTo>
                      <a:pt x="1432560" y="1595120"/>
                    </a:lnTo>
                    <a:lnTo>
                      <a:pt x="1534160" y="1574800"/>
                    </a:lnTo>
                    <a:lnTo>
                      <a:pt x="1569720" y="1549400"/>
                    </a:lnTo>
                    <a:lnTo>
                      <a:pt x="1584960" y="1478280"/>
                    </a:lnTo>
                    <a:lnTo>
                      <a:pt x="1610360" y="1447800"/>
                    </a:lnTo>
                    <a:lnTo>
                      <a:pt x="1651000" y="1437640"/>
                    </a:lnTo>
                    <a:lnTo>
                      <a:pt x="1762760" y="1493520"/>
                    </a:lnTo>
                    <a:lnTo>
                      <a:pt x="1808480" y="1513840"/>
                    </a:lnTo>
                    <a:lnTo>
                      <a:pt x="1849120" y="1513840"/>
                    </a:lnTo>
                    <a:lnTo>
                      <a:pt x="1849120" y="1483360"/>
                    </a:lnTo>
                    <a:lnTo>
                      <a:pt x="1793240" y="1427480"/>
                    </a:lnTo>
                    <a:lnTo>
                      <a:pt x="1767840" y="1381760"/>
                    </a:lnTo>
                    <a:lnTo>
                      <a:pt x="1833880" y="1249680"/>
                    </a:lnTo>
                    <a:lnTo>
                      <a:pt x="1862455" y="1211580"/>
                    </a:lnTo>
                    <a:lnTo>
                      <a:pt x="1910080" y="1198880"/>
                    </a:lnTo>
                    <a:lnTo>
                      <a:pt x="1950720" y="1209040"/>
                    </a:lnTo>
                    <a:lnTo>
                      <a:pt x="1986280" y="1158240"/>
                    </a:lnTo>
                    <a:lnTo>
                      <a:pt x="2047240" y="1163320"/>
                    </a:lnTo>
                    <a:lnTo>
                      <a:pt x="2143760" y="1203960"/>
                    </a:lnTo>
                    <a:lnTo>
                      <a:pt x="2179320" y="1219200"/>
                    </a:lnTo>
                    <a:lnTo>
                      <a:pt x="2193290" y="1146810"/>
                    </a:lnTo>
                    <a:lnTo>
                      <a:pt x="2255520" y="1071880"/>
                    </a:lnTo>
                    <a:lnTo>
                      <a:pt x="2306320" y="1041400"/>
                    </a:lnTo>
                    <a:lnTo>
                      <a:pt x="2366645" y="1071245"/>
                    </a:lnTo>
                    <a:lnTo>
                      <a:pt x="2407920" y="1122680"/>
                    </a:lnTo>
                    <a:lnTo>
                      <a:pt x="2494280" y="1158240"/>
                    </a:lnTo>
                    <a:lnTo>
                      <a:pt x="2524760" y="1183640"/>
                    </a:lnTo>
                    <a:lnTo>
                      <a:pt x="2519680" y="1244600"/>
                    </a:lnTo>
                    <a:lnTo>
                      <a:pt x="2672080" y="1229360"/>
                    </a:lnTo>
                    <a:lnTo>
                      <a:pt x="2717800" y="1214120"/>
                    </a:lnTo>
                    <a:lnTo>
                      <a:pt x="2763520" y="1173480"/>
                    </a:lnTo>
                    <a:lnTo>
                      <a:pt x="2743200" y="1132840"/>
                    </a:lnTo>
                    <a:lnTo>
                      <a:pt x="2692400" y="1071880"/>
                    </a:lnTo>
                    <a:lnTo>
                      <a:pt x="2717800" y="1005840"/>
                    </a:lnTo>
                    <a:lnTo>
                      <a:pt x="2768600" y="883920"/>
                    </a:lnTo>
                    <a:lnTo>
                      <a:pt x="2794000" y="833120"/>
                    </a:lnTo>
                    <a:lnTo>
                      <a:pt x="2860040" y="777240"/>
                    </a:lnTo>
                    <a:lnTo>
                      <a:pt x="2971800" y="731520"/>
                    </a:lnTo>
                    <a:lnTo>
                      <a:pt x="3053080" y="665480"/>
                    </a:lnTo>
                    <a:lnTo>
                      <a:pt x="3098800" y="640080"/>
                    </a:lnTo>
                    <a:lnTo>
                      <a:pt x="3129280" y="584200"/>
                    </a:lnTo>
                    <a:lnTo>
                      <a:pt x="3159760" y="563880"/>
                    </a:lnTo>
                    <a:lnTo>
                      <a:pt x="3215640" y="563880"/>
                    </a:lnTo>
                    <a:lnTo>
                      <a:pt x="3256280" y="553720"/>
                    </a:lnTo>
                    <a:lnTo>
                      <a:pt x="3230880" y="518160"/>
                    </a:lnTo>
                    <a:lnTo>
                      <a:pt x="3124200" y="538480"/>
                    </a:lnTo>
                    <a:lnTo>
                      <a:pt x="3042920" y="502920"/>
                    </a:lnTo>
                    <a:lnTo>
                      <a:pt x="2971800" y="482600"/>
                    </a:lnTo>
                    <a:lnTo>
                      <a:pt x="2915920" y="441960"/>
                    </a:lnTo>
                    <a:lnTo>
                      <a:pt x="2870200" y="436880"/>
                    </a:lnTo>
                    <a:lnTo>
                      <a:pt x="2789555" y="452120"/>
                    </a:lnTo>
                    <a:lnTo>
                      <a:pt x="2724150" y="461010"/>
                    </a:lnTo>
                    <a:lnTo>
                      <a:pt x="2677160" y="390525"/>
                    </a:lnTo>
                    <a:lnTo>
                      <a:pt x="2661920" y="330200"/>
                    </a:lnTo>
                    <a:lnTo>
                      <a:pt x="2651760" y="314960"/>
                    </a:lnTo>
                    <a:lnTo>
                      <a:pt x="2606040" y="314960"/>
                    </a:lnTo>
                    <a:lnTo>
                      <a:pt x="2529840" y="345440"/>
                    </a:lnTo>
                    <a:lnTo>
                      <a:pt x="2463800" y="365760"/>
                    </a:lnTo>
                    <a:lnTo>
                      <a:pt x="2423160" y="360680"/>
                    </a:lnTo>
                    <a:lnTo>
                      <a:pt x="2370455" y="295275"/>
                    </a:lnTo>
                    <a:lnTo>
                      <a:pt x="2357120" y="238760"/>
                    </a:lnTo>
                    <a:lnTo>
                      <a:pt x="2367280" y="208280"/>
                    </a:lnTo>
                    <a:lnTo>
                      <a:pt x="2418080" y="167640"/>
                    </a:lnTo>
                    <a:lnTo>
                      <a:pt x="2458720" y="147320"/>
                    </a:lnTo>
                    <a:lnTo>
                      <a:pt x="2479040" y="106680"/>
                    </a:lnTo>
                    <a:lnTo>
                      <a:pt x="2433320" y="86360"/>
                    </a:lnTo>
                    <a:lnTo>
                      <a:pt x="2346960" y="106680"/>
                    </a:lnTo>
                    <a:lnTo>
                      <a:pt x="2291080" y="86360"/>
                    </a:lnTo>
                    <a:lnTo>
                      <a:pt x="2230120" y="35560"/>
                    </a:lnTo>
                    <a:lnTo>
                      <a:pt x="2159000" y="76200"/>
                    </a:lnTo>
                    <a:lnTo>
                      <a:pt x="2103120" y="86360"/>
                    </a:lnTo>
                    <a:lnTo>
                      <a:pt x="2042160" y="81280"/>
                    </a:lnTo>
                    <a:lnTo>
                      <a:pt x="1986280" y="111760"/>
                    </a:lnTo>
                    <a:lnTo>
                      <a:pt x="1925320" y="157480"/>
                    </a:lnTo>
                    <a:lnTo>
                      <a:pt x="1844040" y="172720"/>
                    </a:lnTo>
                    <a:lnTo>
                      <a:pt x="1803400" y="142240"/>
                    </a:lnTo>
                    <a:lnTo>
                      <a:pt x="1803400" y="76200"/>
                    </a:lnTo>
                    <a:lnTo>
                      <a:pt x="1778000" y="35560"/>
                    </a:lnTo>
                    <a:lnTo>
                      <a:pt x="1732280" y="0"/>
                    </a:lnTo>
                    <a:lnTo>
                      <a:pt x="1691640" y="0"/>
                    </a:lnTo>
                    <a:lnTo>
                      <a:pt x="1590040" y="35560"/>
                    </a:lnTo>
                    <a:lnTo>
                      <a:pt x="1569720" y="66040"/>
                    </a:lnTo>
                    <a:lnTo>
                      <a:pt x="1590675" y="167640"/>
                    </a:lnTo>
                    <a:lnTo>
                      <a:pt x="1566545" y="236855"/>
                    </a:lnTo>
                    <a:lnTo>
                      <a:pt x="1513840" y="284480"/>
                    </a:lnTo>
                    <a:lnTo>
                      <a:pt x="1437640" y="289560"/>
                    </a:lnTo>
                    <a:lnTo>
                      <a:pt x="1336040" y="274320"/>
                    </a:lnTo>
                    <a:lnTo>
                      <a:pt x="1295400" y="243840"/>
                    </a:lnTo>
                    <a:lnTo>
                      <a:pt x="1289685" y="172720"/>
                    </a:lnTo>
                    <a:lnTo>
                      <a:pt x="1259840" y="157480"/>
                    </a:lnTo>
                    <a:lnTo>
                      <a:pt x="1198880" y="167640"/>
                    </a:lnTo>
                    <a:close/>
                  </a:path>
                </a:pathLst>
              </a:cu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400">
                  <a:ln>
                    <a:solidFill>
                      <a:schemeClr val="accent1">
                        <a:alpha val="0"/>
                      </a:schemeClr>
                    </a:solidFill>
                  </a:ln>
                </a:endParaRPr>
              </a:p>
            </p:txBody>
          </p:sp>
          <p:sp>
            <p:nvSpPr>
              <p:cNvPr id="34" name="충청남도">
                <a:extLst>
                  <a:ext uri="{FF2B5EF4-FFF2-40B4-BE49-F238E27FC236}">
                    <a16:creationId xmlns:a16="http://schemas.microsoft.com/office/drawing/2014/main" id="{82C6950B-8DD8-A176-5FEF-6E3D18BA6D3F}"/>
                  </a:ext>
                </a:extLst>
              </p:cNvPr>
              <p:cNvSpPr/>
              <p:nvPr/>
            </p:nvSpPr>
            <p:spPr>
              <a:xfrm>
                <a:off x="1592580" y="3703320"/>
                <a:ext cx="3474720" cy="3105150"/>
              </a:xfrm>
              <a:custGeom>
                <a:avLst/>
                <a:gdLst>
                  <a:gd name="connsiteX0" fmla="*/ 452120 w 3474720"/>
                  <a:gd name="connsiteY0" fmla="*/ 1249680 h 3105150"/>
                  <a:gd name="connsiteX1" fmla="*/ 490220 w 3474720"/>
                  <a:gd name="connsiteY1" fmla="*/ 1249680 h 3105150"/>
                  <a:gd name="connsiteX2" fmla="*/ 541020 w 3474720"/>
                  <a:gd name="connsiteY2" fmla="*/ 1290320 h 3105150"/>
                  <a:gd name="connsiteX3" fmla="*/ 571500 w 3474720"/>
                  <a:gd name="connsiteY3" fmla="*/ 1330960 h 3105150"/>
                  <a:gd name="connsiteX4" fmla="*/ 563880 w 3474720"/>
                  <a:gd name="connsiteY4" fmla="*/ 1371600 h 3105150"/>
                  <a:gd name="connsiteX5" fmla="*/ 533400 w 3474720"/>
                  <a:gd name="connsiteY5" fmla="*/ 1371600 h 3105150"/>
                  <a:gd name="connsiteX6" fmla="*/ 520700 w 3474720"/>
                  <a:gd name="connsiteY6" fmla="*/ 1394460 h 3105150"/>
                  <a:gd name="connsiteX7" fmla="*/ 525780 w 3474720"/>
                  <a:gd name="connsiteY7" fmla="*/ 1424940 h 3105150"/>
                  <a:gd name="connsiteX8" fmla="*/ 563880 w 3474720"/>
                  <a:gd name="connsiteY8" fmla="*/ 1452880 h 3105150"/>
                  <a:gd name="connsiteX9" fmla="*/ 574040 w 3474720"/>
                  <a:gd name="connsiteY9" fmla="*/ 1490980 h 3105150"/>
                  <a:gd name="connsiteX10" fmla="*/ 596900 w 3474720"/>
                  <a:gd name="connsiteY10" fmla="*/ 1557020 h 3105150"/>
                  <a:gd name="connsiteX11" fmla="*/ 666750 w 3474720"/>
                  <a:gd name="connsiteY11" fmla="*/ 1619250 h 3105150"/>
                  <a:gd name="connsiteX12" fmla="*/ 699770 w 3474720"/>
                  <a:gd name="connsiteY12" fmla="*/ 1700530 h 3105150"/>
                  <a:gd name="connsiteX13" fmla="*/ 708660 w 3474720"/>
                  <a:gd name="connsiteY13" fmla="*/ 1795780 h 3105150"/>
                  <a:gd name="connsiteX14" fmla="*/ 709930 w 3474720"/>
                  <a:gd name="connsiteY14" fmla="*/ 1868170 h 3105150"/>
                  <a:gd name="connsiteX15" fmla="*/ 702310 w 3474720"/>
                  <a:gd name="connsiteY15" fmla="*/ 1946910 h 3105150"/>
                  <a:gd name="connsiteX16" fmla="*/ 631190 w 3474720"/>
                  <a:gd name="connsiteY16" fmla="*/ 1922780 h 3105150"/>
                  <a:gd name="connsiteX17" fmla="*/ 561340 w 3474720"/>
                  <a:gd name="connsiteY17" fmla="*/ 1907540 h 3105150"/>
                  <a:gd name="connsiteX18" fmla="*/ 502920 w 3474720"/>
                  <a:gd name="connsiteY18" fmla="*/ 1846580 h 3105150"/>
                  <a:gd name="connsiteX19" fmla="*/ 439420 w 3474720"/>
                  <a:gd name="connsiteY19" fmla="*/ 1831340 h 3105150"/>
                  <a:gd name="connsiteX20" fmla="*/ 429260 w 3474720"/>
                  <a:gd name="connsiteY20" fmla="*/ 1778000 h 3105150"/>
                  <a:gd name="connsiteX21" fmla="*/ 436880 w 3474720"/>
                  <a:gd name="connsiteY21" fmla="*/ 1699260 h 3105150"/>
                  <a:gd name="connsiteX22" fmla="*/ 449580 w 3474720"/>
                  <a:gd name="connsiteY22" fmla="*/ 1640840 h 3105150"/>
                  <a:gd name="connsiteX23" fmla="*/ 429260 w 3474720"/>
                  <a:gd name="connsiteY23" fmla="*/ 1544320 h 3105150"/>
                  <a:gd name="connsiteX24" fmla="*/ 416560 w 3474720"/>
                  <a:gd name="connsiteY24" fmla="*/ 1468120 h 3105150"/>
                  <a:gd name="connsiteX25" fmla="*/ 406400 w 3474720"/>
                  <a:gd name="connsiteY25" fmla="*/ 1409700 h 3105150"/>
                  <a:gd name="connsiteX26" fmla="*/ 383540 w 3474720"/>
                  <a:gd name="connsiteY26" fmla="*/ 1363980 h 3105150"/>
                  <a:gd name="connsiteX27" fmla="*/ 368300 w 3474720"/>
                  <a:gd name="connsiteY27" fmla="*/ 1318260 h 3105150"/>
                  <a:gd name="connsiteX28" fmla="*/ 383540 w 3474720"/>
                  <a:gd name="connsiteY28" fmla="*/ 1285240 h 3105150"/>
                  <a:gd name="connsiteX29" fmla="*/ 906780 w 3474720"/>
                  <a:gd name="connsiteY29" fmla="*/ 0 h 3105150"/>
                  <a:gd name="connsiteX30" fmla="*/ 975360 w 3474720"/>
                  <a:gd name="connsiteY30" fmla="*/ 34290 h 3105150"/>
                  <a:gd name="connsiteX31" fmla="*/ 1040130 w 3474720"/>
                  <a:gd name="connsiteY31" fmla="*/ 57150 h 3105150"/>
                  <a:gd name="connsiteX32" fmla="*/ 1061085 w 3474720"/>
                  <a:gd name="connsiteY32" fmla="*/ 112395 h 3105150"/>
                  <a:gd name="connsiteX33" fmla="*/ 1085850 w 3474720"/>
                  <a:gd name="connsiteY33" fmla="*/ 201930 h 3105150"/>
                  <a:gd name="connsiteX34" fmla="*/ 1150620 w 3474720"/>
                  <a:gd name="connsiteY34" fmla="*/ 224790 h 3105150"/>
                  <a:gd name="connsiteX35" fmla="*/ 1181100 w 3474720"/>
                  <a:gd name="connsiteY35" fmla="*/ 241935 h 3105150"/>
                  <a:gd name="connsiteX36" fmla="*/ 1184910 w 3474720"/>
                  <a:gd name="connsiteY36" fmla="*/ 300990 h 3105150"/>
                  <a:gd name="connsiteX37" fmla="*/ 1230630 w 3474720"/>
                  <a:gd name="connsiteY37" fmla="*/ 308610 h 3105150"/>
                  <a:gd name="connsiteX38" fmla="*/ 1268730 w 3474720"/>
                  <a:gd name="connsiteY38" fmla="*/ 297180 h 3105150"/>
                  <a:gd name="connsiteX39" fmla="*/ 1276350 w 3474720"/>
                  <a:gd name="connsiteY39" fmla="*/ 232410 h 3105150"/>
                  <a:gd name="connsiteX40" fmla="*/ 1268730 w 3474720"/>
                  <a:gd name="connsiteY40" fmla="*/ 179070 h 3105150"/>
                  <a:gd name="connsiteX41" fmla="*/ 1306830 w 3474720"/>
                  <a:gd name="connsiteY41" fmla="*/ 148590 h 3105150"/>
                  <a:gd name="connsiteX42" fmla="*/ 1341120 w 3474720"/>
                  <a:gd name="connsiteY42" fmla="*/ 152400 h 3105150"/>
                  <a:gd name="connsiteX43" fmla="*/ 1390650 w 3474720"/>
                  <a:gd name="connsiteY43" fmla="*/ 213360 h 3105150"/>
                  <a:gd name="connsiteX44" fmla="*/ 1447800 w 3474720"/>
                  <a:gd name="connsiteY44" fmla="*/ 228600 h 3105150"/>
                  <a:gd name="connsiteX45" fmla="*/ 1497330 w 3474720"/>
                  <a:gd name="connsiteY45" fmla="*/ 236220 h 3105150"/>
                  <a:gd name="connsiteX46" fmla="*/ 1539240 w 3474720"/>
                  <a:gd name="connsiteY46" fmla="*/ 289560 h 3105150"/>
                  <a:gd name="connsiteX47" fmla="*/ 1573530 w 3474720"/>
                  <a:gd name="connsiteY47" fmla="*/ 354330 h 3105150"/>
                  <a:gd name="connsiteX48" fmla="*/ 1611630 w 3474720"/>
                  <a:gd name="connsiteY48" fmla="*/ 426720 h 3105150"/>
                  <a:gd name="connsiteX49" fmla="*/ 1626870 w 3474720"/>
                  <a:gd name="connsiteY49" fmla="*/ 495300 h 3105150"/>
                  <a:gd name="connsiteX50" fmla="*/ 1638300 w 3474720"/>
                  <a:gd name="connsiteY50" fmla="*/ 586740 h 3105150"/>
                  <a:gd name="connsiteX51" fmla="*/ 1649730 w 3474720"/>
                  <a:gd name="connsiteY51" fmla="*/ 666750 h 3105150"/>
                  <a:gd name="connsiteX52" fmla="*/ 1638300 w 3474720"/>
                  <a:gd name="connsiteY52" fmla="*/ 716280 h 3105150"/>
                  <a:gd name="connsiteX53" fmla="*/ 1657350 w 3474720"/>
                  <a:gd name="connsiteY53" fmla="*/ 758190 h 3105150"/>
                  <a:gd name="connsiteX54" fmla="*/ 1695450 w 3474720"/>
                  <a:gd name="connsiteY54" fmla="*/ 720090 h 3105150"/>
                  <a:gd name="connsiteX55" fmla="*/ 1706880 w 3474720"/>
                  <a:gd name="connsiteY55" fmla="*/ 643890 h 3105150"/>
                  <a:gd name="connsiteX56" fmla="*/ 1722120 w 3474720"/>
                  <a:gd name="connsiteY56" fmla="*/ 582930 h 3105150"/>
                  <a:gd name="connsiteX57" fmla="*/ 1748790 w 3474720"/>
                  <a:gd name="connsiteY57" fmla="*/ 529590 h 3105150"/>
                  <a:gd name="connsiteX58" fmla="*/ 1824990 w 3474720"/>
                  <a:gd name="connsiteY58" fmla="*/ 464820 h 3105150"/>
                  <a:gd name="connsiteX59" fmla="*/ 1939290 w 3474720"/>
                  <a:gd name="connsiteY59" fmla="*/ 468630 h 3105150"/>
                  <a:gd name="connsiteX60" fmla="*/ 2049780 w 3474720"/>
                  <a:gd name="connsiteY60" fmla="*/ 487680 h 3105150"/>
                  <a:gd name="connsiteX61" fmla="*/ 2125980 w 3474720"/>
                  <a:gd name="connsiteY61" fmla="*/ 502920 h 3105150"/>
                  <a:gd name="connsiteX62" fmla="*/ 2186940 w 3474720"/>
                  <a:gd name="connsiteY62" fmla="*/ 495300 h 3105150"/>
                  <a:gd name="connsiteX63" fmla="*/ 2236470 w 3474720"/>
                  <a:gd name="connsiteY63" fmla="*/ 461010 h 3105150"/>
                  <a:gd name="connsiteX64" fmla="*/ 2331720 w 3474720"/>
                  <a:gd name="connsiteY64" fmla="*/ 419100 h 3105150"/>
                  <a:gd name="connsiteX65" fmla="*/ 2419350 w 3474720"/>
                  <a:gd name="connsiteY65" fmla="*/ 415290 h 3105150"/>
                  <a:gd name="connsiteX66" fmla="*/ 2465070 w 3474720"/>
                  <a:gd name="connsiteY66" fmla="*/ 441960 h 3105150"/>
                  <a:gd name="connsiteX67" fmla="*/ 2503170 w 3474720"/>
                  <a:gd name="connsiteY67" fmla="*/ 514350 h 3105150"/>
                  <a:gd name="connsiteX68" fmla="*/ 2552700 w 3474720"/>
                  <a:gd name="connsiteY68" fmla="*/ 552450 h 3105150"/>
                  <a:gd name="connsiteX69" fmla="*/ 2602230 w 3474720"/>
                  <a:gd name="connsiteY69" fmla="*/ 548640 h 3105150"/>
                  <a:gd name="connsiteX70" fmla="*/ 2678430 w 3474720"/>
                  <a:gd name="connsiteY70" fmla="*/ 537210 h 3105150"/>
                  <a:gd name="connsiteX71" fmla="*/ 2708910 w 3474720"/>
                  <a:gd name="connsiteY71" fmla="*/ 586740 h 3105150"/>
                  <a:gd name="connsiteX72" fmla="*/ 2747010 w 3474720"/>
                  <a:gd name="connsiteY72" fmla="*/ 674370 h 3105150"/>
                  <a:gd name="connsiteX73" fmla="*/ 2819400 w 3474720"/>
                  <a:gd name="connsiteY73" fmla="*/ 796290 h 3105150"/>
                  <a:gd name="connsiteX74" fmla="*/ 2823210 w 3474720"/>
                  <a:gd name="connsiteY74" fmla="*/ 868680 h 3105150"/>
                  <a:gd name="connsiteX75" fmla="*/ 2773680 w 3474720"/>
                  <a:gd name="connsiteY75" fmla="*/ 994410 h 3105150"/>
                  <a:gd name="connsiteX76" fmla="*/ 2708910 w 3474720"/>
                  <a:gd name="connsiteY76" fmla="*/ 1059180 h 3105150"/>
                  <a:gd name="connsiteX77" fmla="*/ 2708644 w 3474720"/>
                  <a:gd name="connsiteY77" fmla="*/ 1059535 h 3105150"/>
                  <a:gd name="connsiteX78" fmla="*/ 2661543 w 3474720"/>
                  <a:gd name="connsiteY78" fmla="*/ 1066800 h 3105150"/>
                  <a:gd name="connsiteX79" fmla="*/ 2609382 w 3474720"/>
                  <a:gd name="connsiteY79" fmla="*/ 1054861 h 3105150"/>
                  <a:gd name="connsiteX80" fmla="*/ 2578468 w 3474720"/>
                  <a:gd name="connsiteY80" fmla="*/ 1026159 h 3105150"/>
                  <a:gd name="connsiteX81" fmla="*/ 2535975 w 3474720"/>
                  <a:gd name="connsiteY81" fmla="*/ 954277 h 3105150"/>
                  <a:gd name="connsiteX82" fmla="*/ 2505643 w 3474720"/>
                  <a:gd name="connsiteY82" fmla="*/ 941068 h 3105150"/>
                  <a:gd name="connsiteX83" fmla="*/ 2401755 w 3474720"/>
                  <a:gd name="connsiteY83" fmla="*/ 964183 h 3105150"/>
                  <a:gd name="connsiteX84" fmla="*/ 2319994 w 3474720"/>
                  <a:gd name="connsiteY84" fmla="*/ 980439 h 3105150"/>
                  <a:gd name="connsiteX85" fmla="*/ 2310910 w 3474720"/>
                  <a:gd name="connsiteY85" fmla="*/ 1012951 h 3105150"/>
                  <a:gd name="connsiteX86" fmla="*/ 2319994 w 3474720"/>
                  <a:gd name="connsiteY86" fmla="*/ 1053591 h 3105150"/>
                  <a:gd name="connsiteX87" fmla="*/ 2338163 w 3474720"/>
                  <a:gd name="connsiteY87" fmla="*/ 1248663 h 3105150"/>
                  <a:gd name="connsiteX88" fmla="*/ 2338163 w 3474720"/>
                  <a:gd name="connsiteY88" fmla="*/ 1268983 h 3105150"/>
                  <a:gd name="connsiteX89" fmla="*/ 2274572 w 3474720"/>
                  <a:gd name="connsiteY89" fmla="*/ 1350263 h 3105150"/>
                  <a:gd name="connsiteX90" fmla="*/ 2300362 w 3474720"/>
                  <a:gd name="connsiteY90" fmla="*/ 1454403 h 3105150"/>
                  <a:gd name="connsiteX91" fmla="*/ 2361607 w 3474720"/>
                  <a:gd name="connsiteY91" fmla="*/ 1526793 h 3105150"/>
                  <a:gd name="connsiteX92" fmla="*/ 2440141 w 3474720"/>
                  <a:gd name="connsiteY92" fmla="*/ 1548130 h 3105150"/>
                  <a:gd name="connsiteX93" fmla="*/ 2433985 w 3474720"/>
                  <a:gd name="connsiteY93" fmla="*/ 1581657 h 3105150"/>
                  <a:gd name="connsiteX94" fmla="*/ 2415965 w 3474720"/>
                  <a:gd name="connsiteY94" fmla="*/ 1622551 h 3105150"/>
                  <a:gd name="connsiteX95" fmla="*/ 2422853 w 3474720"/>
                  <a:gd name="connsiteY95" fmla="*/ 1671066 h 3105150"/>
                  <a:gd name="connsiteX96" fmla="*/ 2450987 w 3474720"/>
                  <a:gd name="connsiteY96" fmla="*/ 1714245 h 3105150"/>
                  <a:gd name="connsiteX97" fmla="*/ 2573629 w 3474720"/>
                  <a:gd name="connsiteY97" fmla="*/ 1751075 h 3105150"/>
                  <a:gd name="connsiteX98" fmla="*/ 2586955 w 3474720"/>
                  <a:gd name="connsiteY98" fmla="*/ 1787652 h 3105150"/>
                  <a:gd name="connsiteX99" fmla="*/ 2588420 w 3474720"/>
                  <a:gd name="connsiteY99" fmla="*/ 1826006 h 3105150"/>
                  <a:gd name="connsiteX100" fmla="*/ 2581682 w 3474720"/>
                  <a:gd name="connsiteY100" fmla="*/ 1947418 h 3105150"/>
                  <a:gd name="connsiteX101" fmla="*/ 2623295 w 3474720"/>
                  <a:gd name="connsiteY101" fmla="*/ 1991360 h 3105150"/>
                  <a:gd name="connsiteX102" fmla="*/ 2644541 w 3474720"/>
                  <a:gd name="connsiteY102" fmla="*/ 2049018 h 3105150"/>
                  <a:gd name="connsiteX103" fmla="*/ 2740974 w 3474720"/>
                  <a:gd name="connsiteY103" fmla="*/ 2072515 h 3105150"/>
                  <a:gd name="connsiteX104" fmla="*/ 2735580 w 3474720"/>
                  <a:gd name="connsiteY104" fmla="*/ 2118360 h 3105150"/>
                  <a:gd name="connsiteX105" fmla="*/ 2724150 w 3474720"/>
                  <a:gd name="connsiteY105" fmla="*/ 2247900 h 3105150"/>
                  <a:gd name="connsiteX106" fmla="*/ 2735580 w 3474720"/>
                  <a:gd name="connsiteY106" fmla="*/ 2308860 h 3105150"/>
                  <a:gd name="connsiteX107" fmla="*/ 2781300 w 3474720"/>
                  <a:gd name="connsiteY107" fmla="*/ 2385060 h 3105150"/>
                  <a:gd name="connsiteX108" fmla="*/ 2827020 w 3474720"/>
                  <a:gd name="connsiteY108" fmla="*/ 2434590 h 3105150"/>
                  <a:gd name="connsiteX109" fmla="*/ 2865120 w 3474720"/>
                  <a:gd name="connsiteY109" fmla="*/ 2442210 h 3105150"/>
                  <a:gd name="connsiteX110" fmla="*/ 2903220 w 3474720"/>
                  <a:gd name="connsiteY110" fmla="*/ 2388870 h 3105150"/>
                  <a:gd name="connsiteX111" fmla="*/ 2933700 w 3474720"/>
                  <a:gd name="connsiteY111" fmla="*/ 2411730 h 3105150"/>
                  <a:gd name="connsiteX112" fmla="*/ 2960370 w 3474720"/>
                  <a:gd name="connsiteY112" fmla="*/ 2449830 h 3105150"/>
                  <a:gd name="connsiteX113" fmla="*/ 2987040 w 3474720"/>
                  <a:gd name="connsiteY113" fmla="*/ 2503170 h 3105150"/>
                  <a:gd name="connsiteX114" fmla="*/ 3021330 w 3474720"/>
                  <a:gd name="connsiteY114" fmla="*/ 2545080 h 3105150"/>
                  <a:gd name="connsiteX115" fmla="*/ 3063240 w 3474720"/>
                  <a:gd name="connsiteY115" fmla="*/ 2560320 h 3105150"/>
                  <a:gd name="connsiteX116" fmla="*/ 3112770 w 3474720"/>
                  <a:gd name="connsiteY116" fmla="*/ 2552700 h 3105150"/>
                  <a:gd name="connsiteX117" fmla="*/ 3131820 w 3474720"/>
                  <a:gd name="connsiteY117" fmla="*/ 2545080 h 3105150"/>
                  <a:gd name="connsiteX118" fmla="*/ 3135630 w 3474720"/>
                  <a:gd name="connsiteY118" fmla="*/ 2491740 h 3105150"/>
                  <a:gd name="connsiteX119" fmla="*/ 3154680 w 3474720"/>
                  <a:gd name="connsiteY119" fmla="*/ 2430780 h 3105150"/>
                  <a:gd name="connsiteX120" fmla="*/ 3181350 w 3474720"/>
                  <a:gd name="connsiteY120" fmla="*/ 2423160 h 3105150"/>
                  <a:gd name="connsiteX121" fmla="*/ 3177540 w 3474720"/>
                  <a:gd name="connsiteY121" fmla="*/ 2476500 h 3105150"/>
                  <a:gd name="connsiteX122" fmla="*/ 3192780 w 3474720"/>
                  <a:gd name="connsiteY122" fmla="*/ 2514600 h 3105150"/>
                  <a:gd name="connsiteX123" fmla="*/ 3249930 w 3474720"/>
                  <a:gd name="connsiteY123" fmla="*/ 2552700 h 3105150"/>
                  <a:gd name="connsiteX124" fmla="*/ 3322320 w 3474720"/>
                  <a:gd name="connsiteY124" fmla="*/ 2594610 h 3105150"/>
                  <a:gd name="connsiteX125" fmla="*/ 3352800 w 3474720"/>
                  <a:gd name="connsiteY125" fmla="*/ 2644140 h 3105150"/>
                  <a:gd name="connsiteX126" fmla="*/ 3364230 w 3474720"/>
                  <a:gd name="connsiteY126" fmla="*/ 2697480 h 3105150"/>
                  <a:gd name="connsiteX127" fmla="*/ 3375660 w 3474720"/>
                  <a:gd name="connsiteY127" fmla="*/ 2777490 h 3105150"/>
                  <a:gd name="connsiteX128" fmla="*/ 3387090 w 3474720"/>
                  <a:gd name="connsiteY128" fmla="*/ 2830830 h 3105150"/>
                  <a:gd name="connsiteX129" fmla="*/ 3417570 w 3474720"/>
                  <a:gd name="connsiteY129" fmla="*/ 2903220 h 3105150"/>
                  <a:gd name="connsiteX130" fmla="*/ 3474720 w 3474720"/>
                  <a:gd name="connsiteY130" fmla="*/ 2979420 h 3105150"/>
                  <a:gd name="connsiteX131" fmla="*/ 3467100 w 3474720"/>
                  <a:gd name="connsiteY131" fmla="*/ 3017520 h 3105150"/>
                  <a:gd name="connsiteX132" fmla="*/ 3436620 w 3474720"/>
                  <a:gd name="connsiteY132" fmla="*/ 3040380 h 3105150"/>
                  <a:gd name="connsiteX133" fmla="*/ 3379470 w 3474720"/>
                  <a:gd name="connsiteY133" fmla="*/ 3086100 h 3105150"/>
                  <a:gd name="connsiteX134" fmla="*/ 3333750 w 3474720"/>
                  <a:gd name="connsiteY134" fmla="*/ 3086100 h 3105150"/>
                  <a:gd name="connsiteX135" fmla="*/ 3261360 w 3474720"/>
                  <a:gd name="connsiteY135" fmla="*/ 3105150 h 3105150"/>
                  <a:gd name="connsiteX136" fmla="*/ 3230880 w 3474720"/>
                  <a:gd name="connsiteY136" fmla="*/ 3097530 h 3105150"/>
                  <a:gd name="connsiteX137" fmla="*/ 3091815 w 3474720"/>
                  <a:gd name="connsiteY137" fmla="*/ 3082290 h 3105150"/>
                  <a:gd name="connsiteX138" fmla="*/ 3101340 w 3474720"/>
                  <a:gd name="connsiteY138" fmla="*/ 3015615 h 3105150"/>
                  <a:gd name="connsiteX139" fmla="*/ 3070860 w 3474720"/>
                  <a:gd name="connsiteY139" fmla="*/ 2983230 h 3105150"/>
                  <a:gd name="connsiteX140" fmla="*/ 2990850 w 3474720"/>
                  <a:gd name="connsiteY140" fmla="*/ 2941320 h 3105150"/>
                  <a:gd name="connsiteX141" fmla="*/ 2933700 w 3474720"/>
                  <a:gd name="connsiteY141" fmla="*/ 2853690 h 3105150"/>
                  <a:gd name="connsiteX142" fmla="*/ 2918460 w 3474720"/>
                  <a:gd name="connsiteY142" fmla="*/ 2800350 h 3105150"/>
                  <a:gd name="connsiteX143" fmla="*/ 2834640 w 3474720"/>
                  <a:gd name="connsiteY143" fmla="*/ 2754630 h 3105150"/>
                  <a:gd name="connsiteX144" fmla="*/ 2796540 w 3474720"/>
                  <a:gd name="connsiteY144" fmla="*/ 2693670 h 3105150"/>
                  <a:gd name="connsiteX145" fmla="*/ 2750820 w 3474720"/>
                  <a:gd name="connsiteY145" fmla="*/ 2697480 h 3105150"/>
                  <a:gd name="connsiteX146" fmla="*/ 2705100 w 3474720"/>
                  <a:gd name="connsiteY146" fmla="*/ 2743200 h 3105150"/>
                  <a:gd name="connsiteX147" fmla="*/ 2667000 w 3474720"/>
                  <a:gd name="connsiteY147" fmla="*/ 2800350 h 3105150"/>
                  <a:gd name="connsiteX148" fmla="*/ 2606040 w 3474720"/>
                  <a:gd name="connsiteY148" fmla="*/ 2819400 h 3105150"/>
                  <a:gd name="connsiteX149" fmla="*/ 2442210 w 3474720"/>
                  <a:gd name="connsiteY149" fmla="*/ 2827020 h 3105150"/>
                  <a:gd name="connsiteX150" fmla="*/ 2331720 w 3474720"/>
                  <a:gd name="connsiteY150" fmla="*/ 2863215 h 3105150"/>
                  <a:gd name="connsiteX151" fmla="*/ 2312670 w 3474720"/>
                  <a:gd name="connsiteY151" fmla="*/ 2811780 h 3105150"/>
                  <a:gd name="connsiteX152" fmla="*/ 2324100 w 3474720"/>
                  <a:gd name="connsiteY152" fmla="*/ 2758440 h 3105150"/>
                  <a:gd name="connsiteX153" fmla="*/ 2320290 w 3474720"/>
                  <a:gd name="connsiteY153" fmla="*/ 2697480 h 3105150"/>
                  <a:gd name="connsiteX154" fmla="*/ 2274570 w 3474720"/>
                  <a:gd name="connsiteY154" fmla="*/ 2667000 h 3105150"/>
                  <a:gd name="connsiteX155" fmla="*/ 2232660 w 3474720"/>
                  <a:gd name="connsiteY155" fmla="*/ 2674620 h 3105150"/>
                  <a:gd name="connsiteX156" fmla="*/ 2133600 w 3474720"/>
                  <a:gd name="connsiteY156" fmla="*/ 2701290 h 3105150"/>
                  <a:gd name="connsiteX157" fmla="*/ 1958340 w 3474720"/>
                  <a:gd name="connsiteY157" fmla="*/ 2712720 h 3105150"/>
                  <a:gd name="connsiteX158" fmla="*/ 1756410 w 3474720"/>
                  <a:gd name="connsiteY158" fmla="*/ 2741295 h 3105150"/>
                  <a:gd name="connsiteX159" fmla="*/ 1672590 w 3474720"/>
                  <a:gd name="connsiteY159" fmla="*/ 2754630 h 3105150"/>
                  <a:gd name="connsiteX160" fmla="*/ 1645920 w 3474720"/>
                  <a:gd name="connsiteY160" fmla="*/ 2800350 h 3105150"/>
                  <a:gd name="connsiteX161" fmla="*/ 1634490 w 3474720"/>
                  <a:gd name="connsiteY161" fmla="*/ 2895600 h 3105150"/>
                  <a:gd name="connsiteX162" fmla="*/ 1615440 w 3474720"/>
                  <a:gd name="connsiteY162" fmla="*/ 2926080 h 3105150"/>
                  <a:gd name="connsiteX163" fmla="*/ 1573530 w 3474720"/>
                  <a:gd name="connsiteY163" fmla="*/ 2964180 h 3105150"/>
                  <a:gd name="connsiteX164" fmla="*/ 1543050 w 3474720"/>
                  <a:gd name="connsiteY164" fmla="*/ 2964180 h 3105150"/>
                  <a:gd name="connsiteX165" fmla="*/ 1466850 w 3474720"/>
                  <a:gd name="connsiteY165" fmla="*/ 2971800 h 3105150"/>
                  <a:gd name="connsiteX166" fmla="*/ 1398270 w 3474720"/>
                  <a:gd name="connsiteY166" fmla="*/ 2990850 h 3105150"/>
                  <a:gd name="connsiteX167" fmla="*/ 1333500 w 3474720"/>
                  <a:gd name="connsiteY167" fmla="*/ 3009900 h 3105150"/>
                  <a:gd name="connsiteX168" fmla="*/ 1280160 w 3474720"/>
                  <a:gd name="connsiteY168" fmla="*/ 2979420 h 3105150"/>
                  <a:gd name="connsiteX169" fmla="*/ 1219200 w 3474720"/>
                  <a:gd name="connsiteY169" fmla="*/ 2952750 h 3105150"/>
                  <a:gd name="connsiteX170" fmla="*/ 1188720 w 3474720"/>
                  <a:gd name="connsiteY170" fmla="*/ 2914650 h 3105150"/>
                  <a:gd name="connsiteX171" fmla="*/ 1177290 w 3474720"/>
                  <a:gd name="connsiteY171" fmla="*/ 2872740 h 3105150"/>
                  <a:gd name="connsiteX172" fmla="*/ 1146810 w 3474720"/>
                  <a:gd name="connsiteY172" fmla="*/ 2769870 h 3105150"/>
                  <a:gd name="connsiteX173" fmla="*/ 1085850 w 3474720"/>
                  <a:gd name="connsiteY173" fmla="*/ 2743200 h 3105150"/>
                  <a:gd name="connsiteX174" fmla="*/ 1036320 w 3474720"/>
                  <a:gd name="connsiteY174" fmla="*/ 2739390 h 3105150"/>
                  <a:gd name="connsiteX175" fmla="*/ 979170 w 3474720"/>
                  <a:gd name="connsiteY175" fmla="*/ 2659380 h 3105150"/>
                  <a:gd name="connsiteX176" fmla="*/ 941070 w 3474720"/>
                  <a:gd name="connsiteY176" fmla="*/ 2689860 h 3105150"/>
                  <a:gd name="connsiteX177" fmla="*/ 872490 w 3474720"/>
                  <a:gd name="connsiteY177" fmla="*/ 2720340 h 3105150"/>
                  <a:gd name="connsiteX178" fmla="*/ 842010 w 3474720"/>
                  <a:gd name="connsiteY178" fmla="*/ 2678430 h 3105150"/>
                  <a:gd name="connsiteX179" fmla="*/ 895350 w 3474720"/>
                  <a:gd name="connsiteY179" fmla="*/ 2659380 h 3105150"/>
                  <a:gd name="connsiteX180" fmla="*/ 937260 w 3474720"/>
                  <a:gd name="connsiteY180" fmla="*/ 2628900 h 3105150"/>
                  <a:gd name="connsiteX181" fmla="*/ 979170 w 3474720"/>
                  <a:gd name="connsiteY181" fmla="*/ 2586990 h 3105150"/>
                  <a:gd name="connsiteX182" fmla="*/ 1032510 w 3474720"/>
                  <a:gd name="connsiteY182" fmla="*/ 2583180 h 3105150"/>
                  <a:gd name="connsiteX183" fmla="*/ 1028700 w 3474720"/>
                  <a:gd name="connsiteY183" fmla="*/ 2556510 h 3105150"/>
                  <a:gd name="connsiteX184" fmla="*/ 1009650 w 3474720"/>
                  <a:gd name="connsiteY184" fmla="*/ 2529840 h 3105150"/>
                  <a:gd name="connsiteX185" fmla="*/ 971550 w 3474720"/>
                  <a:gd name="connsiteY185" fmla="*/ 2453640 h 3105150"/>
                  <a:gd name="connsiteX186" fmla="*/ 982980 w 3474720"/>
                  <a:gd name="connsiteY186" fmla="*/ 2388870 h 3105150"/>
                  <a:gd name="connsiteX187" fmla="*/ 1009650 w 3474720"/>
                  <a:gd name="connsiteY187" fmla="*/ 2289810 h 3105150"/>
                  <a:gd name="connsiteX188" fmla="*/ 986790 w 3474720"/>
                  <a:gd name="connsiteY188" fmla="*/ 2240280 h 3105150"/>
                  <a:gd name="connsiteX189" fmla="*/ 929640 w 3474720"/>
                  <a:gd name="connsiteY189" fmla="*/ 2217420 h 3105150"/>
                  <a:gd name="connsiteX190" fmla="*/ 914400 w 3474720"/>
                  <a:gd name="connsiteY190" fmla="*/ 2152650 h 3105150"/>
                  <a:gd name="connsiteX191" fmla="*/ 933450 w 3474720"/>
                  <a:gd name="connsiteY191" fmla="*/ 2122170 h 3105150"/>
                  <a:gd name="connsiteX192" fmla="*/ 990600 w 3474720"/>
                  <a:gd name="connsiteY192" fmla="*/ 2110740 h 3105150"/>
                  <a:gd name="connsiteX193" fmla="*/ 986790 w 3474720"/>
                  <a:gd name="connsiteY193" fmla="*/ 2072640 h 3105150"/>
                  <a:gd name="connsiteX194" fmla="*/ 929640 w 3474720"/>
                  <a:gd name="connsiteY194" fmla="*/ 2011680 h 3105150"/>
                  <a:gd name="connsiteX195" fmla="*/ 876300 w 3474720"/>
                  <a:gd name="connsiteY195" fmla="*/ 1958340 h 3105150"/>
                  <a:gd name="connsiteX196" fmla="*/ 857250 w 3474720"/>
                  <a:gd name="connsiteY196" fmla="*/ 1905000 h 3105150"/>
                  <a:gd name="connsiteX197" fmla="*/ 864870 w 3474720"/>
                  <a:gd name="connsiteY197" fmla="*/ 1874520 h 3105150"/>
                  <a:gd name="connsiteX198" fmla="*/ 895350 w 3474720"/>
                  <a:gd name="connsiteY198" fmla="*/ 1809750 h 3105150"/>
                  <a:gd name="connsiteX199" fmla="*/ 872490 w 3474720"/>
                  <a:gd name="connsiteY199" fmla="*/ 1756410 h 3105150"/>
                  <a:gd name="connsiteX200" fmla="*/ 819150 w 3474720"/>
                  <a:gd name="connsiteY200" fmla="*/ 1703070 h 3105150"/>
                  <a:gd name="connsiteX201" fmla="*/ 857250 w 3474720"/>
                  <a:gd name="connsiteY201" fmla="*/ 1634490 h 3105150"/>
                  <a:gd name="connsiteX202" fmla="*/ 880110 w 3474720"/>
                  <a:gd name="connsiteY202" fmla="*/ 1581150 h 3105150"/>
                  <a:gd name="connsiteX203" fmla="*/ 845820 w 3474720"/>
                  <a:gd name="connsiteY203" fmla="*/ 1539240 h 3105150"/>
                  <a:gd name="connsiteX204" fmla="*/ 807720 w 3474720"/>
                  <a:gd name="connsiteY204" fmla="*/ 1497330 h 3105150"/>
                  <a:gd name="connsiteX205" fmla="*/ 792480 w 3474720"/>
                  <a:gd name="connsiteY205" fmla="*/ 1436370 h 3105150"/>
                  <a:gd name="connsiteX206" fmla="*/ 807720 w 3474720"/>
                  <a:gd name="connsiteY206" fmla="*/ 1383030 h 3105150"/>
                  <a:gd name="connsiteX207" fmla="*/ 849630 w 3474720"/>
                  <a:gd name="connsiteY207" fmla="*/ 1363980 h 3105150"/>
                  <a:gd name="connsiteX208" fmla="*/ 922020 w 3474720"/>
                  <a:gd name="connsiteY208" fmla="*/ 1348740 h 3105150"/>
                  <a:gd name="connsiteX209" fmla="*/ 933450 w 3474720"/>
                  <a:gd name="connsiteY209" fmla="*/ 1291590 h 3105150"/>
                  <a:gd name="connsiteX210" fmla="*/ 895350 w 3474720"/>
                  <a:gd name="connsiteY210" fmla="*/ 1223010 h 3105150"/>
                  <a:gd name="connsiteX211" fmla="*/ 845820 w 3474720"/>
                  <a:gd name="connsiteY211" fmla="*/ 1188720 h 3105150"/>
                  <a:gd name="connsiteX212" fmla="*/ 876300 w 3474720"/>
                  <a:gd name="connsiteY212" fmla="*/ 1120140 h 3105150"/>
                  <a:gd name="connsiteX213" fmla="*/ 834390 w 3474720"/>
                  <a:gd name="connsiteY213" fmla="*/ 1097280 h 3105150"/>
                  <a:gd name="connsiteX214" fmla="*/ 807720 w 3474720"/>
                  <a:gd name="connsiteY214" fmla="*/ 1040130 h 3105150"/>
                  <a:gd name="connsiteX215" fmla="*/ 781050 w 3474720"/>
                  <a:gd name="connsiteY215" fmla="*/ 1036320 h 3105150"/>
                  <a:gd name="connsiteX216" fmla="*/ 750570 w 3474720"/>
                  <a:gd name="connsiteY216" fmla="*/ 1066800 h 3105150"/>
                  <a:gd name="connsiteX217" fmla="*/ 720090 w 3474720"/>
                  <a:gd name="connsiteY217" fmla="*/ 1127760 h 3105150"/>
                  <a:gd name="connsiteX218" fmla="*/ 689610 w 3474720"/>
                  <a:gd name="connsiteY218" fmla="*/ 1184910 h 3105150"/>
                  <a:gd name="connsiteX219" fmla="*/ 603885 w 3474720"/>
                  <a:gd name="connsiteY219" fmla="*/ 1245870 h 3105150"/>
                  <a:gd name="connsiteX220" fmla="*/ 575310 w 3474720"/>
                  <a:gd name="connsiteY220" fmla="*/ 1219200 h 3105150"/>
                  <a:gd name="connsiteX221" fmla="*/ 579120 w 3474720"/>
                  <a:gd name="connsiteY221" fmla="*/ 1169670 h 3105150"/>
                  <a:gd name="connsiteX222" fmla="*/ 601980 w 3474720"/>
                  <a:gd name="connsiteY222" fmla="*/ 1127760 h 3105150"/>
                  <a:gd name="connsiteX223" fmla="*/ 609600 w 3474720"/>
                  <a:gd name="connsiteY223" fmla="*/ 1070610 h 3105150"/>
                  <a:gd name="connsiteX224" fmla="*/ 582930 w 3474720"/>
                  <a:gd name="connsiteY224" fmla="*/ 1003935 h 3105150"/>
                  <a:gd name="connsiteX225" fmla="*/ 544830 w 3474720"/>
                  <a:gd name="connsiteY225" fmla="*/ 982980 h 3105150"/>
                  <a:gd name="connsiteX226" fmla="*/ 499110 w 3474720"/>
                  <a:gd name="connsiteY226" fmla="*/ 1002030 h 3105150"/>
                  <a:gd name="connsiteX227" fmla="*/ 468630 w 3474720"/>
                  <a:gd name="connsiteY227" fmla="*/ 1055370 h 3105150"/>
                  <a:gd name="connsiteX228" fmla="*/ 464820 w 3474720"/>
                  <a:gd name="connsiteY228" fmla="*/ 1116330 h 3105150"/>
                  <a:gd name="connsiteX229" fmla="*/ 491490 w 3474720"/>
                  <a:gd name="connsiteY229" fmla="*/ 1169670 h 3105150"/>
                  <a:gd name="connsiteX230" fmla="*/ 457200 w 3474720"/>
                  <a:gd name="connsiteY230" fmla="*/ 1200150 h 3105150"/>
                  <a:gd name="connsiteX231" fmla="*/ 400050 w 3474720"/>
                  <a:gd name="connsiteY231" fmla="*/ 1184910 h 3105150"/>
                  <a:gd name="connsiteX232" fmla="*/ 354330 w 3474720"/>
                  <a:gd name="connsiteY232" fmla="*/ 1143000 h 3105150"/>
                  <a:gd name="connsiteX233" fmla="*/ 350520 w 3474720"/>
                  <a:gd name="connsiteY233" fmla="*/ 1089660 h 3105150"/>
                  <a:gd name="connsiteX234" fmla="*/ 329565 w 3474720"/>
                  <a:gd name="connsiteY234" fmla="*/ 1028700 h 3105150"/>
                  <a:gd name="connsiteX235" fmla="*/ 278130 w 3474720"/>
                  <a:gd name="connsiteY235" fmla="*/ 1024890 h 3105150"/>
                  <a:gd name="connsiteX236" fmla="*/ 236220 w 3474720"/>
                  <a:gd name="connsiteY236" fmla="*/ 1070610 h 3105150"/>
                  <a:gd name="connsiteX237" fmla="*/ 194310 w 3474720"/>
                  <a:gd name="connsiteY237" fmla="*/ 1089660 h 3105150"/>
                  <a:gd name="connsiteX238" fmla="*/ 140970 w 3474720"/>
                  <a:gd name="connsiteY238" fmla="*/ 1101090 h 3105150"/>
                  <a:gd name="connsiteX239" fmla="*/ 106680 w 3474720"/>
                  <a:gd name="connsiteY239" fmla="*/ 1097280 h 3105150"/>
                  <a:gd name="connsiteX240" fmla="*/ 129540 w 3474720"/>
                  <a:gd name="connsiteY240" fmla="*/ 1051560 h 3105150"/>
                  <a:gd name="connsiteX241" fmla="*/ 160020 w 3474720"/>
                  <a:gd name="connsiteY241" fmla="*/ 1013460 h 3105150"/>
                  <a:gd name="connsiteX242" fmla="*/ 190500 w 3474720"/>
                  <a:gd name="connsiteY242" fmla="*/ 998220 h 3105150"/>
                  <a:gd name="connsiteX243" fmla="*/ 198120 w 3474720"/>
                  <a:gd name="connsiteY243" fmla="*/ 960120 h 3105150"/>
                  <a:gd name="connsiteX244" fmla="*/ 163830 w 3474720"/>
                  <a:gd name="connsiteY244" fmla="*/ 910590 h 3105150"/>
                  <a:gd name="connsiteX245" fmla="*/ 83820 w 3474720"/>
                  <a:gd name="connsiteY245" fmla="*/ 899160 h 3105150"/>
                  <a:gd name="connsiteX246" fmla="*/ 19050 w 3474720"/>
                  <a:gd name="connsiteY246" fmla="*/ 1002030 h 3105150"/>
                  <a:gd name="connsiteX247" fmla="*/ 3810 w 3474720"/>
                  <a:gd name="connsiteY247" fmla="*/ 963930 h 3105150"/>
                  <a:gd name="connsiteX248" fmla="*/ 0 w 3474720"/>
                  <a:gd name="connsiteY248" fmla="*/ 868680 h 3105150"/>
                  <a:gd name="connsiteX249" fmla="*/ 1905 w 3474720"/>
                  <a:gd name="connsiteY249" fmla="*/ 828675 h 3105150"/>
                  <a:gd name="connsiteX250" fmla="*/ 76200 w 3474720"/>
                  <a:gd name="connsiteY250" fmla="*/ 739140 h 3105150"/>
                  <a:gd name="connsiteX251" fmla="*/ 91440 w 3474720"/>
                  <a:gd name="connsiteY251" fmla="*/ 676275 h 3105150"/>
                  <a:gd name="connsiteX252" fmla="*/ 156210 w 3474720"/>
                  <a:gd name="connsiteY252" fmla="*/ 628650 h 3105150"/>
                  <a:gd name="connsiteX253" fmla="*/ 182880 w 3474720"/>
                  <a:gd name="connsiteY253" fmla="*/ 560070 h 3105150"/>
                  <a:gd name="connsiteX254" fmla="*/ 184785 w 3474720"/>
                  <a:gd name="connsiteY254" fmla="*/ 472440 h 3105150"/>
                  <a:gd name="connsiteX255" fmla="*/ 245745 w 3474720"/>
                  <a:gd name="connsiteY255" fmla="*/ 440055 h 3105150"/>
                  <a:gd name="connsiteX256" fmla="*/ 281940 w 3474720"/>
                  <a:gd name="connsiteY256" fmla="*/ 514350 h 3105150"/>
                  <a:gd name="connsiteX257" fmla="*/ 339090 w 3474720"/>
                  <a:gd name="connsiteY257" fmla="*/ 518160 h 3105150"/>
                  <a:gd name="connsiteX258" fmla="*/ 384810 w 3474720"/>
                  <a:gd name="connsiteY258" fmla="*/ 483870 h 3105150"/>
                  <a:gd name="connsiteX259" fmla="*/ 377190 w 3474720"/>
                  <a:gd name="connsiteY259" fmla="*/ 384810 h 3105150"/>
                  <a:gd name="connsiteX260" fmla="*/ 403860 w 3474720"/>
                  <a:gd name="connsiteY260" fmla="*/ 293370 h 3105150"/>
                  <a:gd name="connsiteX261" fmla="*/ 438150 w 3474720"/>
                  <a:gd name="connsiteY261" fmla="*/ 312420 h 3105150"/>
                  <a:gd name="connsiteX262" fmla="*/ 449580 w 3474720"/>
                  <a:gd name="connsiteY262" fmla="*/ 377190 h 3105150"/>
                  <a:gd name="connsiteX263" fmla="*/ 453390 w 3474720"/>
                  <a:gd name="connsiteY263" fmla="*/ 453390 h 3105150"/>
                  <a:gd name="connsiteX264" fmla="*/ 457200 w 3474720"/>
                  <a:gd name="connsiteY264" fmla="*/ 514350 h 3105150"/>
                  <a:gd name="connsiteX265" fmla="*/ 426720 w 3474720"/>
                  <a:gd name="connsiteY265" fmla="*/ 556260 h 3105150"/>
                  <a:gd name="connsiteX266" fmla="*/ 419100 w 3474720"/>
                  <a:gd name="connsiteY266" fmla="*/ 590550 h 3105150"/>
                  <a:gd name="connsiteX267" fmla="*/ 445770 w 3474720"/>
                  <a:gd name="connsiteY267" fmla="*/ 605790 h 3105150"/>
                  <a:gd name="connsiteX268" fmla="*/ 495300 w 3474720"/>
                  <a:gd name="connsiteY268" fmla="*/ 579120 h 3105150"/>
                  <a:gd name="connsiteX269" fmla="*/ 643890 w 3474720"/>
                  <a:gd name="connsiteY269" fmla="*/ 495300 h 3105150"/>
                  <a:gd name="connsiteX270" fmla="*/ 701040 w 3474720"/>
                  <a:gd name="connsiteY270" fmla="*/ 461010 h 3105150"/>
                  <a:gd name="connsiteX271" fmla="*/ 704850 w 3474720"/>
                  <a:gd name="connsiteY271" fmla="*/ 415290 h 3105150"/>
                  <a:gd name="connsiteX272" fmla="*/ 693420 w 3474720"/>
                  <a:gd name="connsiteY272" fmla="*/ 377190 h 3105150"/>
                  <a:gd name="connsiteX273" fmla="*/ 628650 w 3474720"/>
                  <a:gd name="connsiteY273" fmla="*/ 327660 h 3105150"/>
                  <a:gd name="connsiteX274" fmla="*/ 541020 w 3474720"/>
                  <a:gd name="connsiteY274" fmla="*/ 285750 h 3105150"/>
                  <a:gd name="connsiteX275" fmla="*/ 506730 w 3474720"/>
                  <a:gd name="connsiteY275" fmla="*/ 240030 h 3105150"/>
                  <a:gd name="connsiteX276" fmla="*/ 552450 w 3474720"/>
                  <a:gd name="connsiteY276" fmla="*/ 194310 h 3105150"/>
                  <a:gd name="connsiteX277" fmla="*/ 621030 w 3474720"/>
                  <a:gd name="connsiteY277" fmla="*/ 182880 h 3105150"/>
                  <a:gd name="connsiteX278" fmla="*/ 651510 w 3474720"/>
                  <a:gd name="connsiteY278" fmla="*/ 144780 h 3105150"/>
                  <a:gd name="connsiteX279" fmla="*/ 704850 w 3474720"/>
                  <a:gd name="connsiteY279" fmla="*/ 133350 h 3105150"/>
                  <a:gd name="connsiteX280" fmla="*/ 723900 w 3474720"/>
                  <a:gd name="connsiteY280" fmla="*/ 152400 h 3105150"/>
                  <a:gd name="connsiteX281" fmla="*/ 723900 w 3474720"/>
                  <a:gd name="connsiteY281" fmla="*/ 228600 h 3105150"/>
                  <a:gd name="connsiteX282" fmla="*/ 742950 w 3474720"/>
                  <a:gd name="connsiteY282" fmla="*/ 259080 h 3105150"/>
                  <a:gd name="connsiteX283" fmla="*/ 788670 w 3474720"/>
                  <a:gd name="connsiteY283" fmla="*/ 289560 h 3105150"/>
                  <a:gd name="connsiteX284" fmla="*/ 815340 w 3474720"/>
                  <a:gd name="connsiteY284" fmla="*/ 327660 h 3105150"/>
                  <a:gd name="connsiteX285" fmla="*/ 819150 w 3474720"/>
                  <a:gd name="connsiteY285" fmla="*/ 392430 h 3105150"/>
                  <a:gd name="connsiteX286" fmla="*/ 800100 w 3474720"/>
                  <a:gd name="connsiteY286" fmla="*/ 415290 h 3105150"/>
                  <a:gd name="connsiteX287" fmla="*/ 784860 w 3474720"/>
                  <a:gd name="connsiteY287" fmla="*/ 461010 h 3105150"/>
                  <a:gd name="connsiteX288" fmla="*/ 796290 w 3474720"/>
                  <a:gd name="connsiteY288" fmla="*/ 533400 h 3105150"/>
                  <a:gd name="connsiteX289" fmla="*/ 838200 w 3474720"/>
                  <a:gd name="connsiteY289" fmla="*/ 598170 h 3105150"/>
                  <a:gd name="connsiteX290" fmla="*/ 857250 w 3474720"/>
                  <a:gd name="connsiteY290" fmla="*/ 533400 h 3105150"/>
                  <a:gd name="connsiteX291" fmla="*/ 864870 w 3474720"/>
                  <a:gd name="connsiteY291" fmla="*/ 441960 h 3105150"/>
                  <a:gd name="connsiteX292" fmla="*/ 883920 w 3474720"/>
                  <a:gd name="connsiteY292" fmla="*/ 381000 h 3105150"/>
                  <a:gd name="connsiteX293" fmla="*/ 887730 w 3474720"/>
                  <a:gd name="connsiteY293" fmla="*/ 331470 h 3105150"/>
                  <a:gd name="connsiteX294" fmla="*/ 906780 w 3474720"/>
                  <a:gd name="connsiteY294" fmla="*/ 289560 h 3105150"/>
                  <a:gd name="connsiteX295" fmla="*/ 929640 w 3474720"/>
                  <a:gd name="connsiteY295" fmla="*/ 255270 h 3105150"/>
                  <a:gd name="connsiteX296" fmla="*/ 902970 w 3474720"/>
                  <a:gd name="connsiteY296" fmla="*/ 217170 h 3105150"/>
                  <a:gd name="connsiteX297" fmla="*/ 868680 w 3474720"/>
                  <a:gd name="connsiteY297" fmla="*/ 156210 h 3105150"/>
                  <a:gd name="connsiteX298" fmla="*/ 883920 w 3474720"/>
                  <a:gd name="connsiteY298" fmla="*/ 129540 h 3105150"/>
                  <a:gd name="connsiteX299" fmla="*/ 933450 w 3474720"/>
                  <a:gd name="connsiteY299" fmla="*/ 102870 h 3105150"/>
                  <a:gd name="connsiteX300" fmla="*/ 918210 w 3474720"/>
                  <a:gd name="connsiteY300" fmla="*/ 68580 h 3105150"/>
                  <a:gd name="connsiteX301" fmla="*/ 880110 w 3474720"/>
                  <a:gd name="connsiteY301" fmla="*/ 15240 h 3105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Lst>
                <a:rect l="l" t="t" r="r" b="b"/>
                <a:pathLst>
                  <a:path w="3474720" h="3105150">
                    <a:moveTo>
                      <a:pt x="452120" y="1249680"/>
                    </a:moveTo>
                    <a:lnTo>
                      <a:pt x="490220" y="1249680"/>
                    </a:lnTo>
                    <a:lnTo>
                      <a:pt x="541020" y="1290320"/>
                    </a:lnTo>
                    <a:lnTo>
                      <a:pt x="571500" y="1330960"/>
                    </a:lnTo>
                    <a:lnTo>
                      <a:pt x="563880" y="1371600"/>
                    </a:lnTo>
                    <a:lnTo>
                      <a:pt x="533400" y="1371600"/>
                    </a:lnTo>
                    <a:lnTo>
                      <a:pt x="520700" y="1394460"/>
                    </a:lnTo>
                    <a:lnTo>
                      <a:pt x="525780" y="1424940"/>
                    </a:lnTo>
                    <a:lnTo>
                      <a:pt x="563880" y="1452880"/>
                    </a:lnTo>
                    <a:lnTo>
                      <a:pt x="574040" y="1490980"/>
                    </a:lnTo>
                    <a:lnTo>
                      <a:pt x="596900" y="1557020"/>
                    </a:lnTo>
                    <a:lnTo>
                      <a:pt x="666750" y="1619250"/>
                    </a:lnTo>
                    <a:lnTo>
                      <a:pt x="699770" y="1700530"/>
                    </a:lnTo>
                    <a:lnTo>
                      <a:pt x="708660" y="1795780"/>
                    </a:lnTo>
                    <a:cubicBezTo>
                      <a:pt x="707813" y="1818640"/>
                      <a:pt x="710777" y="1845310"/>
                      <a:pt x="709930" y="1868170"/>
                    </a:cubicBezTo>
                    <a:lnTo>
                      <a:pt x="702310" y="1946910"/>
                    </a:lnTo>
                    <a:lnTo>
                      <a:pt x="631190" y="1922780"/>
                    </a:lnTo>
                    <a:lnTo>
                      <a:pt x="561340" y="1907540"/>
                    </a:lnTo>
                    <a:lnTo>
                      <a:pt x="502920" y="1846580"/>
                    </a:lnTo>
                    <a:lnTo>
                      <a:pt x="439420" y="1831340"/>
                    </a:lnTo>
                    <a:lnTo>
                      <a:pt x="429260" y="1778000"/>
                    </a:lnTo>
                    <a:lnTo>
                      <a:pt x="436880" y="1699260"/>
                    </a:lnTo>
                    <a:lnTo>
                      <a:pt x="449580" y="1640840"/>
                    </a:lnTo>
                    <a:lnTo>
                      <a:pt x="429260" y="1544320"/>
                    </a:lnTo>
                    <a:lnTo>
                      <a:pt x="416560" y="1468120"/>
                    </a:lnTo>
                    <a:lnTo>
                      <a:pt x="406400" y="1409700"/>
                    </a:lnTo>
                    <a:lnTo>
                      <a:pt x="383540" y="1363980"/>
                    </a:lnTo>
                    <a:lnTo>
                      <a:pt x="368300" y="1318260"/>
                    </a:lnTo>
                    <a:lnTo>
                      <a:pt x="383540" y="1285240"/>
                    </a:lnTo>
                    <a:close/>
                    <a:moveTo>
                      <a:pt x="906780" y="0"/>
                    </a:moveTo>
                    <a:lnTo>
                      <a:pt x="975360" y="34290"/>
                    </a:lnTo>
                    <a:lnTo>
                      <a:pt x="1040130" y="57150"/>
                    </a:lnTo>
                    <a:lnTo>
                      <a:pt x="1061085" y="112395"/>
                    </a:lnTo>
                    <a:lnTo>
                      <a:pt x="1085850" y="201930"/>
                    </a:lnTo>
                    <a:lnTo>
                      <a:pt x="1150620" y="224790"/>
                    </a:lnTo>
                    <a:lnTo>
                      <a:pt x="1181100" y="241935"/>
                    </a:lnTo>
                    <a:lnTo>
                      <a:pt x="1184910" y="300990"/>
                    </a:lnTo>
                    <a:lnTo>
                      <a:pt x="1230630" y="308610"/>
                    </a:lnTo>
                    <a:lnTo>
                      <a:pt x="1268730" y="297180"/>
                    </a:lnTo>
                    <a:lnTo>
                      <a:pt x="1276350" y="232410"/>
                    </a:lnTo>
                    <a:lnTo>
                      <a:pt x="1268730" y="179070"/>
                    </a:lnTo>
                    <a:lnTo>
                      <a:pt x="1306830" y="148590"/>
                    </a:lnTo>
                    <a:lnTo>
                      <a:pt x="1341120" y="152400"/>
                    </a:lnTo>
                    <a:lnTo>
                      <a:pt x="1390650" y="213360"/>
                    </a:lnTo>
                    <a:lnTo>
                      <a:pt x="1447800" y="228600"/>
                    </a:lnTo>
                    <a:lnTo>
                      <a:pt x="1497330" y="236220"/>
                    </a:lnTo>
                    <a:lnTo>
                      <a:pt x="1539240" y="289560"/>
                    </a:lnTo>
                    <a:lnTo>
                      <a:pt x="1573530" y="354330"/>
                    </a:lnTo>
                    <a:lnTo>
                      <a:pt x="1611630" y="426720"/>
                    </a:lnTo>
                    <a:lnTo>
                      <a:pt x="1626870" y="495300"/>
                    </a:lnTo>
                    <a:lnTo>
                      <a:pt x="1638300" y="586740"/>
                    </a:lnTo>
                    <a:lnTo>
                      <a:pt x="1649730" y="666750"/>
                    </a:lnTo>
                    <a:lnTo>
                      <a:pt x="1638300" y="716280"/>
                    </a:lnTo>
                    <a:lnTo>
                      <a:pt x="1657350" y="758190"/>
                    </a:lnTo>
                    <a:lnTo>
                      <a:pt x="1695450" y="720090"/>
                    </a:lnTo>
                    <a:lnTo>
                      <a:pt x="1706880" y="643890"/>
                    </a:lnTo>
                    <a:lnTo>
                      <a:pt x="1722120" y="582930"/>
                    </a:lnTo>
                    <a:lnTo>
                      <a:pt x="1748790" y="529590"/>
                    </a:lnTo>
                    <a:lnTo>
                      <a:pt x="1824990" y="464820"/>
                    </a:lnTo>
                    <a:lnTo>
                      <a:pt x="1939290" y="468630"/>
                    </a:lnTo>
                    <a:lnTo>
                      <a:pt x="2049780" y="487680"/>
                    </a:lnTo>
                    <a:lnTo>
                      <a:pt x="2125980" y="502920"/>
                    </a:lnTo>
                    <a:lnTo>
                      <a:pt x="2186940" y="495300"/>
                    </a:lnTo>
                    <a:lnTo>
                      <a:pt x="2236470" y="461010"/>
                    </a:lnTo>
                    <a:lnTo>
                      <a:pt x="2331720" y="419100"/>
                    </a:lnTo>
                    <a:lnTo>
                      <a:pt x="2419350" y="415290"/>
                    </a:lnTo>
                    <a:lnTo>
                      <a:pt x="2465070" y="441960"/>
                    </a:lnTo>
                    <a:lnTo>
                      <a:pt x="2503170" y="514350"/>
                    </a:lnTo>
                    <a:lnTo>
                      <a:pt x="2552700" y="552450"/>
                    </a:lnTo>
                    <a:lnTo>
                      <a:pt x="2602230" y="548640"/>
                    </a:lnTo>
                    <a:lnTo>
                      <a:pt x="2678430" y="537210"/>
                    </a:lnTo>
                    <a:lnTo>
                      <a:pt x="2708910" y="586740"/>
                    </a:lnTo>
                    <a:lnTo>
                      <a:pt x="2747010" y="674370"/>
                    </a:lnTo>
                    <a:lnTo>
                      <a:pt x="2819400" y="796290"/>
                    </a:lnTo>
                    <a:lnTo>
                      <a:pt x="2823210" y="868680"/>
                    </a:lnTo>
                    <a:lnTo>
                      <a:pt x="2773680" y="994410"/>
                    </a:lnTo>
                    <a:lnTo>
                      <a:pt x="2708910" y="1059180"/>
                    </a:lnTo>
                    <a:lnTo>
                      <a:pt x="2708644" y="1059535"/>
                    </a:lnTo>
                    <a:lnTo>
                      <a:pt x="2661543" y="1066800"/>
                    </a:lnTo>
                    <a:lnTo>
                      <a:pt x="2609382" y="1054861"/>
                    </a:lnTo>
                    <a:lnTo>
                      <a:pt x="2578468" y="1026159"/>
                    </a:lnTo>
                    <a:lnTo>
                      <a:pt x="2535975" y="954277"/>
                    </a:lnTo>
                    <a:lnTo>
                      <a:pt x="2505643" y="941068"/>
                    </a:lnTo>
                    <a:lnTo>
                      <a:pt x="2401755" y="964183"/>
                    </a:lnTo>
                    <a:lnTo>
                      <a:pt x="2319994" y="980439"/>
                    </a:lnTo>
                    <a:lnTo>
                      <a:pt x="2310910" y="1012951"/>
                    </a:lnTo>
                    <a:lnTo>
                      <a:pt x="2319994" y="1053591"/>
                    </a:lnTo>
                    <a:lnTo>
                      <a:pt x="2338163" y="1248663"/>
                    </a:lnTo>
                    <a:lnTo>
                      <a:pt x="2338163" y="1268983"/>
                    </a:lnTo>
                    <a:lnTo>
                      <a:pt x="2274572" y="1350263"/>
                    </a:lnTo>
                    <a:lnTo>
                      <a:pt x="2300362" y="1454403"/>
                    </a:lnTo>
                    <a:lnTo>
                      <a:pt x="2361607" y="1526793"/>
                    </a:lnTo>
                    <a:lnTo>
                      <a:pt x="2440141" y="1548130"/>
                    </a:lnTo>
                    <a:lnTo>
                      <a:pt x="2433985" y="1581657"/>
                    </a:lnTo>
                    <a:lnTo>
                      <a:pt x="2415965" y="1622551"/>
                    </a:lnTo>
                    <a:lnTo>
                      <a:pt x="2422853" y="1671066"/>
                    </a:lnTo>
                    <a:lnTo>
                      <a:pt x="2450987" y="1714245"/>
                    </a:lnTo>
                    <a:lnTo>
                      <a:pt x="2573629" y="1751075"/>
                    </a:lnTo>
                    <a:cubicBezTo>
                      <a:pt x="2574262" y="1761997"/>
                      <a:pt x="2586322" y="1776731"/>
                      <a:pt x="2586955" y="1787652"/>
                    </a:cubicBezTo>
                    <a:cubicBezTo>
                      <a:pt x="2587444" y="1800437"/>
                      <a:pt x="2587931" y="1813221"/>
                      <a:pt x="2588420" y="1826006"/>
                    </a:cubicBezTo>
                    <a:cubicBezTo>
                      <a:pt x="2579823" y="1867747"/>
                      <a:pt x="2575039" y="1905677"/>
                      <a:pt x="2581682" y="1947418"/>
                    </a:cubicBezTo>
                    <a:lnTo>
                      <a:pt x="2623295" y="1991360"/>
                    </a:lnTo>
                    <a:lnTo>
                      <a:pt x="2644541" y="2049018"/>
                    </a:lnTo>
                    <a:lnTo>
                      <a:pt x="2740974" y="2072515"/>
                    </a:lnTo>
                    <a:lnTo>
                      <a:pt x="2735580" y="2118360"/>
                    </a:lnTo>
                    <a:lnTo>
                      <a:pt x="2724150" y="2247900"/>
                    </a:lnTo>
                    <a:lnTo>
                      <a:pt x="2735580" y="2308860"/>
                    </a:lnTo>
                    <a:lnTo>
                      <a:pt x="2781300" y="2385060"/>
                    </a:lnTo>
                    <a:lnTo>
                      <a:pt x="2827020" y="2434590"/>
                    </a:lnTo>
                    <a:lnTo>
                      <a:pt x="2865120" y="2442210"/>
                    </a:lnTo>
                    <a:lnTo>
                      <a:pt x="2903220" y="2388870"/>
                    </a:lnTo>
                    <a:lnTo>
                      <a:pt x="2933700" y="2411730"/>
                    </a:lnTo>
                    <a:lnTo>
                      <a:pt x="2960370" y="2449830"/>
                    </a:lnTo>
                    <a:lnTo>
                      <a:pt x="2987040" y="2503170"/>
                    </a:lnTo>
                    <a:lnTo>
                      <a:pt x="3021330" y="2545080"/>
                    </a:lnTo>
                    <a:lnTo>
                      <a:pt x="3063240" y="2560320"/>
                    </a:lnTo>
                    <a:lnTo>
                      <a:pt x="3112770" y="2552700"/>
                    </a:lnTo>
                    <a:lnTo>
                      <a:pt x="3131820" y="2545080"/>
                    </a:lnTo>
                    <a:lnTo>
                      <a:pt x="3135630" y="2491740"/>
                    </a:lnTo>
                    <a:lnTo>
                      <a:pt x="3154680" y="2430780"/>
                    </a:lnTo>
                    <a:lnTo>
                      <a:pt x="3181350" y="2423160"/>
                    </a:lnTo>
                    <a:lnTo>
                      <a:pt x="3177540" y="2476500"/>
                    </a:lnTo>
                    <a:lnTo>
                      <a:pt x="3192780" y="2514600"/>
                    </a:lnTo>
                    <a:lnTo>
                      <a:pt x="3249930" y="2552700"/>
                    </a:lnTo>
                    <a:lnTo>
                      <a:pt x="3322320" y="2594610"/>
                    </a:lnTo>
                    <a:lnTo>
                      <a:pt x="3352800" y="2644140"/>
                    </a:lnTo>
                    <a:lnTo>
                      <a:pt x="3364230" y="2697480"/>
                    </a:lnTo>
                    <a:lnTo>
                      <a:pt x="3375660" y="2777490"/>
                    </a:lnTo>
                    <a:lnTo>
                      <a:pt x="3387090" y="2830830"/>
                    </a:lnTo>
                    <a:lnTo>
                      <a:pt x="3417570" y="2903220"/>
                    </a:lnTo>
                    <a:lnTo>
                      <a:pt x="3474720" y="2979420"/>
                    </a:lnTo>
                    <a:lnTo>
                      <a:pt x="3467100" y="3017520"/>
                    </a:lnTo>
                    <a:lnTo>
                      <a:pt x="3436620" y="3040380"/>
                    </a:lnTo>
                    <a:lnTo>
                      <a:pt x="3379470" y="3086100"/>
                    </a:lnTo>
                    <a:lnTo>
                      <a:pt x="3333750" y="3086100"/>
                    </a:lnTo>
                    <a:lnTo>
                      <a:pt x="3261360" y="3105150"/>
                    </a:lnTo>
                    <a:lnTo>
                      <a:pt x="3230880" y="3097530"/>
                    </a:lnTo>
                    <a:lnTo>
                      <a:pt x="3091815" y="3082290"/>
                    </a:lnTo>
                    <a:lnTo>
                      <a:pt x="3101340" y="3015615"/>
                    </a:lnTo>
                    <a:lnTo>
                      <a:pt x="3070860" y="2983230"/>
                    </a:lnTo>
                    <a:lnTo>
                      <a:pt x="2990850" y="2941320"/>
                    </a:lnTo>
                    <a:lnTo>
                      <a:pt x="2933700" y="2853690"/>
                    </a:lnTo>
                    <a:lnTo>
                      <a:pt x="2918460" y="2800350"/>
                    </a:lnTo>
                    <a:lnTo>
                      <a:pt x="2834640" y="2754630"/>
                    </a:lnTo>
                    <a:lnTo>
                      <a:pt x="2796540" y="2693670"/>
                    </a:lnTo>
                    <a:lnTo>
                      <a:pt x="2750820" y="2697480"/>
                    </a:lnTo>
                    <a:lnTo>
                      <a:pt x="2705100" y="2743200"/>
                    </a:lnTo>
                    <a:lnTo>
                      <a:pt x="2667000" y="2800350"/>
                    </a:lnTo>
                    <a:lnTo>
                      <a:pt x="2606040" y="2819400"/>
                    </a:lnTo>
                    <a:lnTo>
                      <a:pt x="2442210" y="2827020"/>
                    </a:lnTo>
                    <a:lnTo>
                      <a:pt x="2331720" y="2863215"/>
                    </a:lnTo>
                    <a:lnTo>
                      <a:pt x="2312670" y="2811780"/>
                    </a:lnTo>
                    <a:lnTo>
                      <a:pt x="2324100" y="2758440"/>
                    </a:lnTo>
                    <a:lnTo>
                      <a:pt x="2320290" y="2697480"/>
                    </a:lnTo>
                    <a:lnTo>
                      <a:pt x="2274570" y="2667000"/>
                    </a:lnTo>
                    <a:lnTo>
                      <a:pt x="2232660" y="2674620"/>
                    </a:lnTo>
                    <a:lnTo>
                      <a:pt x="2133600" y="2701290"/>
                    </a:lnTo>
                    <a:lnTo>
                      <a:pt x="1958340" y="2712720"/>
                    </a:lnTo>
                    <a:lnTo>
                      <a:pt x="1756410" y="2741295"/>
                    </a:lnTo>
                    <a:lnTo>
                      <a:pt x="1672590" y="2754630"/>
                    </a:lnTo>
                    <a:lnTo>
                      <a:pt x="1645920" y="2800350"/>
                    </a:lnTo>
                    <a:lnTo>
                      <a:pt x="1634490" y="2895600"/>
                    </a:lnTo>
                    <a:lnTo>
                      <a:pt x="1615440" y="2926080"/>
                    </a:lnTo>
                    <a:lnTo>
                      <a:pt x="1573530" y="2964180"/>
                    </a:lnTo>
                    <a:lnTo>
                      <a:pt x="1543050" y="2964180"/>
                    </a:lnTo>
                    <a:lnTo>
                      <a:pt x="1466850" y="2971800"/>
                    </a:lnTo>
                    <a:lnTo>
                      <a:pt x="1398270" y="2990850"/>
                    </a:lnTo>
                    <a:lnTo>
                      <a:pt x="1333500" y="3009900"/>
                    </a:lnTo>
                    <a:lnTo>
                      <a:pt x="1280160" y="2979420"/>
                    </a:lnTo>
                    <a:lnTo>
                      <a:pt x="1219200" y="2952750"/>
                    </a:lnTo>
                    <a:lnTo>
                      <a:pt x="1188720" y="2914650"/>
                    </a:lnTo>
                    <a:lnTo>
                      <a:pt x="1177290" y="2872740"/>
                    </a:lnTo>
                    <a:lnTo>
                      <a:pt x="1146810" y="2769870"/>
                    </a:lnTo>
                    <a:lnTo>
                      <a:pt x="1085850" y="2743200"/>
                    </a:lnTo>
                    <a:lnTo>
                      <a:pt x="1036320" y="2739390"/>
                    </a:lnTo>
                    <a:lnTo>
                      <a:pt x="979170" y="2659380"/>
                    </a:lnTo>
                    <a:lnTo>
                      <a:pt x="941070" y="2689860"/>
                    </a:lnTo>
                    <a:lnTo>
                      <a:pt x="872490" y="2720340"/>
                    </a:lnTo>
                    <a:lnTo>
                      <a:pt x="842010" y="2678430"/>
                    </a:lnTo>
                    <a:lnTo>
                      <a:pt x="895350" y="2659380"/>
                    </a:lnTo>
                    <a:lnTo>
                      <a:pt x="937260" y="2628900"/>
                    </a:lnTo>
                    <a:lnTo>
                      <a:pt x="979170" y="2586990"/>
                    </a:lnTo>
                    <a:lnTo>
                      <a:pt x="1032510" y="2583180"/>
                    </a:lnTo>
                    <a:lnTo>
                      <a:pt x="1028700" y="2556510"/>
                    </a:lnTo>
                    <a:lnTo>
                      <a:pt x="1009650" y="2529840"/>
                    </a:lnTo>
                    <a:lnTo>
                      <a:pt x="971550" y="2453640"/>
                    </a:lnTo>
                    <a:lnTo>
                      <a:pt x="982980" y="2388870"/>
                    </a:lnTo>
                    <a:lnTo>
                      <a:pt x="1009650" y="2289810"/>
                    </a:lnTo>
                    <a:lnTo>
                      <a:pt x="986790" y="2240280"/>
                    </a:lnTo>
                    <a:lnTo>
                      <a:pt x="929640" y="2217420"/>
                    </a:lnTo>
                    <a:lnTo>
                      <a:pt x="914400" y="2152650"/>
                    </a:lnTo>
                    <a:lnTo>
                      <a:pt x="933450" y="2122170"/>
                    </a:lnTo>
                    <a:lnTo>
                      <a:pt x="990600" y="2110740"/>
                    </a:lnTo>
                    <a:lnTo>
                      <a:pt x="986790" y="2072640"/>
                    </a:lnTo>
                    <a:lnTo>
                      <a:pt x="929640" y="2011680"/>
                    </a:lnTo>
                    <a:lnTo>
                      <a:pt x="876300" y="1958340"/>
                    </a:lnTo>
                    <a:lnTo>
                      <a:pt x="857250" y="1905000"/>
                    </a:lnTo>
                    <a:lnTo>
                      <a:pt x="864870" y="1874520"/>
                    </a:lnTo>
                    <a:lnTo>
                      <a:pt x="895350" y="1809750"/>
                    </a:lnTo>
                    <a:lnTo>
                      <a:pt x="872490" y="1756410"/>
                    </a:lnTo>
                    <a:lnTo>
                      <a:pt x="819150" y="1703070"/>
                    </a:lnTo>
                    <a:lnTo>
                      <a:pt x="857250" y="1634490"/>
                    </a:lnTo>
                    <a:lnTo>
                      <a:pt x="880110" y="1581150"/>
                    </a:lnTo>
                    <a:lnTo>
                      <a:pt x="845820" y="1539240"/>
                    </a:lnTo>
                    <a:lnTo>
                      <a:pt x="807720" y="1497330"/>
                    </a:lnTo>
                    <a:lnTo>
                      <a:pt x="792480" y="1436370"/>
                    </a:lnTo>
                    <a:lnTo>
                      <a:pt x="807720" y="1383030"/>
                    </a:lnTo>
                    <a:lnTo>
                      <a:pt x="849630" y="1363980"/>
                    </a:lnTo>
                    <a:lnTo>
                      <a:pt x="922020" y="1348740"/>
                    </a:lnTo>
                    <a:lnTo>
                      <a:pt x="933450" y="1291590"/>
                    </a:lnTo>
                    <a:lnTo>
                      <a:pt x="895350" y="1223010"/>
                    </a:lnTo>
                    <a:lnTo>
                      <a:pt x="845820" y="1188720"/>
                    </a:lnTo>
                    <a:lnTo>
                      <a:pt x="876300" y="1120140"/>
                    </a:lnTo>
                    <a:lnTo>
                      <a:pt x="834390" y="1097280"/>
                    </a:lnTo>
                    <a:lnTo>
                      <a:pt x="807720" y="1040130"/>
                    </a:lnTo>
                    <a:lnTo>
                      <a:pt x="781050" y="1036320"/>
                    </a:lnTo>
                    <a:lnTo>
                      <a:pt x="750570" y="1066800"/>
                    </a:lnTo>
                    <a:lnTo>
                      <a:pt x="720090" y="1127760"/>
                    </a:lnTo>
                    <a:lnTo>
                      <a:pt x="689610" y="1184910"/>
                    </a:lnTo>
                    <a:lnTo>
                      <a:pt x="603885" y="1245870"/>
                    </a:lnTo>
                    <a:lnTo>
                      <a:pt x="575310" y="1219200"/>
                    </a:lnTo>
                    <a:lnTo>
                      <a:pt x="579120" y="1169670"/>
                    </a:lnTo>
                    <a:lnTo>
                      <a:pt x="601980" y="1127760"/>
                    </a:lnTo>
                    <a:lnTo>
                      <a:pt x="609600" y="1070610"/>
                    </a:lnTo>
                    <a:lnTo>
                      <a:pt x="582930" y="1003935"/>
                    </a:lnTo>
                    <a:lnTo>
                      <a:pt x="544830" y="982980"/>
                    </a:lnTo>
                    <a:lnTo>
                      <a:pt x="499110" y="1002030"/>
                    </a:lnTo>
                    <a:lnTo>
                      <a:pt x="468630" y="1055370"/>
                    </a:lnTo>
                    <a:lnTo>
                      <a:pt x="464820" y="1116330"/>
                    </a:lnTo>
                    <a:lnTo>
                      <a:pt x="491490" y="1169670"/>
                    </a:lnTo>
                    <a:lnTo>
                      <a:pt x="457200" y="1200150"/>
                    </a:lnTo>
                    <a:lnTo>
                      <a:pt x="400050" y="1184910"/>
                    </a:lnTo>
                    <a:lnTo>
                      <a:pt x="354330" y="1143000"/>
                    </a:lnTo>
                    <a:lnTo>
                      <a:pt x="350520" y="1089660"/>
                    </a:lnTo>
                    <a:lnTo>
                      <a:pt x="329565" y="1028700"/>
                    </a:lnTo>
                    <a:lnTo>
                      <a:pt x="278130" y="1024890"/>
                    </a:lnTo>
                    <a:lnTo>
                      <a:pt x="236220" y="1070610"/>
                    </a:lnTo>
                    <a:lnTo>
                      <a:pt x="194310" y="1089660"/>
                    </a:lnTo>
                    <a:lnTo>
                      <a:pt x="140970" y="1101090"/>
                    </a:lnTo>
                    <a:lnTo>
                      <a:pt x="106680" y="1097280"/>
                    </a:lnTo>
                    <a:lnTo>
                      <a:pt x="129540" y="1051560"/>
                    </a:lnTo>
                    <a:lnTo>
                      <a:pt x="160020" y="1013460"/>
                    </a:lnTo>
                    <a:lnTo>
                      <a:pt x="190500" y="998220"/>
                    </a:lnTo>
                    <a:lnTo>
                      <a:pt x="198120" y="960120"/>
                    </a:lnTo>
                    <a:lnTo>
                      <a:pt x="163830" y="910590"/>
                    </a:lnTo>
                    <a:lnTo>
                      <a:pt x="83820" y="899160"/>
                    </a:lnTo>
                    <a:lnTo>
                      <a:pt x="19050" y="1002030"/>
                    </a:lnTo>
                    <a:lnTo>
                      <a:pt x="3810" y="963930"/>
                    </a:lnTo>
                    <a:lnTo>
                      <a:pt x="0" y="868680"/>
                    </a:lnTo>
                    <a:lnTo>
                      <a:pt x="1905" y="828675"/>
                    </a:lnTo>
                    <a:lnTo>
                      <a:pt x="76200" y="739140"/>
                    </a:lnTo>
                    <a:lnTo>
                      <a:pt x="91440" y="676275"/>
                    </a:lnTo>
                    <a:lnTo>
                      <a:pt x="156210" y="628650"/>
                    </a:lnTo>
                    <a:lnTo>
                      <a:pt x="182880" y="560070"/>
                    </a:lnTo>
                    <a:lnTo>
                      <a:pt x="184785" y="472440"/>
                    </a:lnTo>
                    <a:lnTo>
                      <a:pt x="245745" y="440055"/>
                    </a:lnTo>
                    <a:lnTo>
                      <a:pt x="281940" y="514350"/>
                    </a:lnTo>
                    <a:lnTo>
                      <a:pt x="339090" y="518160"/>
                    </a:lnTo>
                    <a:lnTo>
                      <a:pt x="384810" y="483870"/>
                    </a:lnTo>
                    <a:lnTo>
                      <a:pt x="377190" y="384810"/>
                    </a:lnTo>
                    <a:lnTo>
                      <a:pt x="403860" y="293370"/>
                    </a:lnTo>
                    <a:lnTo>
                      <a:pt x="438150" y="312420"/>
                    </a:lnTo>
                    <a:lnTo>
                      <a:pt x="449580" y="377190"/>
                    </a:lnTo>
                    <a:lnTo>
                      <a:pt x="453390" y="453390"/>
                    </a:lnTo>
                    <a:lnTo>
                      <a:pt x="457200" y="514350"/>
                    </a:lnTo>
                    <a:lnTo>
                      <a:pt x="426720" y="556260"/>
                    </a:lnTo>
                    <a:lnTo>
                      <a:pt x="419100" y="590550"/>
                    </a:lnTo>
                    <a:lnTo>
                      <a:pt x="445770" y="605790"/>
                    </a:lnTo>
                    <a:lnTo>
                      <a:pt x="495300" y="579120"/>
                    </a:lnTo>
                    <a:lnTo>
                      <a:pt x="643890" y="495300"/>
                    </a:lnTo>
                    <a:lnTo>
                      <a:pt x="701040" y="461010"/>
                    </a:lnTo>
                    <a:lnTo>
                      <a:pt x="704850" y="415290"/>
                    </a:lnTo>
                    <a:lnTo>
                      <a:pt x="693420" y="377190"/>
                    </a:lnTo>
                    <a:lnTo>
                      <a:pt x="628650" y="327660"/>
                    </a:lnTo>
                    <a:lnTo>
                      <a:pt x="541020" y="285750"/>
                    </a:lnTo>
                    <a:lnTo>
                      <a:pt x="506730" y="240030"/>
                    </a:lnTo>
                    <a:lnTo>
                      <a:pt x="552450" y="194310"/>
                    </a:lnTo>
                    <a:lnTo>
                      <a:pt x="621030" y="182880"/>
                    </a:lnTo>
                    <a:lnTo>
                      <a:pt x="651510" y="144780"/>
                    </a:lnTo>
                    <a:lnTo>
                      <a:pt x="704850" y="133350"/>
                    </a:lnTo>
                    <a:lnTo>
                      <a:pt x="723900" y="152400"/>
                    </a:lnTo>
                    <a:lnTo>
                      <a:pt x="723900" y="228600"/>
                    </a:lnTo>
                    <a:lnTo>
                      <a:pt x="742950" y="259080"/>
                    </a:lnTo>
                    <a:lnTo>
                      <a:pt x="788670" y="289560"/>
                    </a:lnTo>
                    <a:lnTo>
                      <a:pt x="815340" y="327660"/>
                    </a:lnTo>
                    <a:lnTo>
                      <a:pt x="819150" y="392430"/>
                    </a:lnTo>
                    <a:lnTo>
                      <a:pt x="800100" y="415290"/>
                    </a:lnTo>
                    <a:lnTo>
                      <a:pt x="784860" y="461010"/>
                    </a:lnTo>
                    <a:lnTo>
                      <a:pt x="796290" y="533400"/>
                    </a:lnTo>
                    <a:lnTo>
                      <a:pt x="838200" y="598170"/>
                    </a:lnTo>
                    <a:lnTo>
                      <a:pt x="857250" y="533400"/>
                    </a:lnTo>
                    <a:lnTo>
                      <a:pt x="864870" y="441960"/>
                    </a:lnTo>
                    <a:lnTo>
                      <a:pt x="883920" y="381000"/>
                    </a:lnTo>
                    <a:lnTo>
                      <a:pt x="887730" y="331470"/>
                    </a:lnTo>
                    <a:lnTo>
                      <a:pt x="906780" y="289560"/>
                    </a:lnTo>
                    <a:lnTo>
                      <a:pt x="929640" y="255270"/>
                    </a:lnTo>
                    <a:lnTo>
                      <a:pt x="902970" y="217170"/>
                    </a:lnTo>
                    <a:lnTo>
                      <a:pt x="868680" y="156210"/>
                    </a:lnTo>
                    <a:lnTo>
                      <a:pt x="883920" y="129540"/>
                    </a:lnTo>
                    <a:lnTo>
                      <a:pt x="933450" y="102870"/>
                    </a:lnTo>
                    <a:lnTo>
                      <a:pt x="918210" y="68580"/>
                    </a:lnTo>
                    <a:lnTo>
                      <a:pt x="880110" y="15240"/>
                    </a:lnTo>
                    <a:close/>
                  </a:path>
                </a:pathLst>
              </a:cu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400">
                  <a:ln>
                    <a:solidFill>
                      <a:schemeClr val="accent1">
                        <a:alpha val="0"/>
                      </a:schemeClr>
                    </a:solidFill>
                  </a:ln>
                </a:endParaRPr>
              </a:p>
            </p:txBody>
          </p:sp>
        </p:grpSp>
        <p:sp>
          <p:nvSpPr>
            <p:cNvPr id="26" name="강원도">
              <a:extLst>
                <a:ext uri="{FF2B5EF4-FFF2-40B4-BE49-F238E27FC236}">
                  <a16:creationId xmlns:a16="http://schemas.microsoft.com/office/drawing/2014/main" id="{50A23933-D66E-340E-0A53-F54CE0BB1BD2}"/>
                </a:ext>
              </a:extLst>
            </p:cNvPr>
            <p:cNvSpPr/>
            <p:nvPr/>
          </p:nvSpPr>
          <p:spPr>
            <a:xfrm>
              <a:off x="3649980" y="-899160"/>
              <a:ext cx="5829300" cy="5875020"/>
            </a:xfrm>
            <a:custGeom>
              <a:avLst/>
              <a:gdLst>
                <a:gd name="connsiteX0" fmla="*/ 3108960 w 5829300"/>
                <a:gd name="connsiteY0" fmla="*/ 289560 h 5875020"/>
                <a:gd name="connsiteX1" fmla="*/ 2979420 w 5829300"/>
                <a:gd name="connsiteY1" fmla="*/ 502920 h 5875020"/>
                <a:gd name="connsiteX2" fmla="*/ 2880360 w 5829300"/>
                <a:gd name="connsiteY2" fmla="*/ 647700 h 5875020"/>
                <a:gd name="connsiteX3" fmla="*/ 2827020 w 5829300"/>
                <a:gd name="connsiteY3" fmla="*/ 731520 h 5875020"/>
                <a:gd name="connsiteX4" fmla="*/ 2674620 w 5829300"/>
                <a:gd name="connsiteY4" fmla="*/ 815340 h 5875020"/>
                <a:gd name="connsiteX5" fmla="*/ 2560320 w 5829300"/>
                <a:gd name="connsiteY5" fmla="*/ 906780 h 5875020"/>
                <a:gd name="connsiteX6" fmla="*/ 2499360 w 5829300"/>
                <a:gd name="connsiteY6" fmla="*/ 914400 h 5875020"/>
                <a:gd name="connsiteX7" fmla="*/ 2377440 w 5829300"/>
                <a:gd name="connsiteY7" fmla="*/ 899160 h 5875020"/>
                <a:gd name="connsiteX8" fmla="*/ 2316480 w 5829300"/>
                <a:gd name="connsiteY8" fmla="*/ 876300 h 5875020"/>
                <a:gd name="connsiteX9" fmla="*/ 2240280 w 5829300"/>
                <a:gd name="connsiteY9" fmla="*/ 861060 h 5875020"/>
                <a:gd name="connsiteX10" fmla="*/ 2148840 w 5829300"/>
                <a:gd name="connsiteY10" fmla="*/ 845820 h 5875020"/>
                <a:gd name="connsiteX11" fmla="*/ 2110740 w 5829300"/>
                <a:gd name="connsiteY11" fmla="*/ 830580 h 5875020"/>
                <a:gd name="connsiteX12" fmla="*/ 2019300 w 5829300"/>
                <a:gd name="connsiteY12" fmla="*/ 868680 h 5875020"/>
                <a:gd name="connsiteX13" fmla="*/ 1950720 w 5829300"/>
                <a:gd name="connsiteY13" fmla="*/ 868680 h 5875020"/>
                <a:gd name="connsiteX14" fmla="*/ 1866900 w 5829300"/>
                <a:gd name="connsiteY14" fmla="*/ 822960 h 5875020"/>
                <a:gd name="connsiteX15" fmla="*/ 1821180 w 5829300"/>
                <a:gd name="connsiteY15" fmla="*/ 792480 h 5875020"/>
                <a:gd name="connsiteX16" fmla="*/ 1684020 w 5829300"/>
                <a:gd name="connsiteY16" fmla="*/ 830580 h 5875020"/>
                <a:gd name="connsiteX17" fmla="*/ 1615440 w 5829300"/>
                <a:gd name="connsiteY17" fmla="*/ 845820 h 5875020"/>
                <a:gd name="connsiteX18" fmla="*/ 1539240 w 5829300"/>
                <a:gd name="connsiteY18" fmla="*/ 838200 h 5875020"/>
                <a:gd name="connsiteX19" fmla="*/ 1463040 w 5829300"/>
                <a:gd name="connsiteY19" fmla="*/ 807720 h 5875020"/>
                <a:gd name="connsiteX20" fmla="*/ 1394460 w 5829300"/>
                <a:gd name="connsiteY20" fmla="*/ 815340 h 5875020"/>
                <a:gd name="connsiteX21" fmla="*/ 1264920 w 5829300"/>
                <a:gd name="connsiteY21" fmla="*/ 883920 h 5875020"/>
                <a:gd name="connsiteX22" fmla="*/ 1203960 w 5829300"/>
                <a:gd name="connsiteY22" fmla="*/ 906780 h 5875020"/>
                <a:gd name="connsiteX23" fmla="*/ 1143000 w 5829300"/>
                <a:gd name="connsiteY23" fmla="*/ 914400 h 5875020"/>
                <a:gd name="connsiteX24" fmla="*/ 1066800 w 5829300"/>
                <a:gd name="connsiteY24" fmla="*/ 891540 h 5875020"/>
                <a:gd name="connsiteX25" fmla="*/ 990600 w 5829300"/>
                <a:gd name="connsiteY25" fmla="*/ 853440 h 5875020"/>
                <a:gd name="connsiteX26" fmla="*/ 937260 w 5829300"/>
                <a:gd name="connsiteY26" fmla="*/ 845820 h 5875020"/>
                <a:gd name="connsiteX27" fmla="*/ 822960 w 5829300"/>
                <a:gd name="connsiteY27" fmla="*/ 861060 h 5875020"/>
                <a:gd name="connsiteX28" fmla="*/ 731520 w 5829300"/>
                <a:gd name="connsiteY28" fmla="*/ 876300 h 5875020"/>
                <a:gd name="connsiteX29" fmla="*/ 647700 w 5829300"/>
                <a:gd name="connsiteY29" fmla="*/ 838200 h 5875020"/>
                <a:gd name="connsiteX30" fmla="*/ 579120 w 5829300"/>
                <a:gd name="connsiteY30" fmla="*/ 830580 h 5875020"/>
                <a:gd name="connsiteX31" fmla="*/ 525780 w 5829300"/>
                <a:gd name="connsiteY31" fmla="*/ 853440 h 5875020"/>
                <a:gd name="connsiteX32" fmla="*/ 464820 w 5829300"/>
                <a:gd name="connsiteY32" fmla="*/ 891540 h 5875020"/>
                <a:gd name="connsiteX33" fmla="*/ 358140 w 5829300"/>
                <a:gd name="connsiteY33" fmla="*/ 891540 h 5875020"/>
                <a:gd name="connsiteX34" fmla="*/ 236220 w 5829300"/>
                <a:gd name="connsiteY34" fmla="*/ 975360 h 5875020"/>
                <a:gd name="connsiteX35" fmla="*/ 137160 w 5829300"/>
                <a:gd name="connsiteY35" fmla="*/ 1059180 h 5875020"/>
                <a:gd name="connsiteX36" fmla="*/ 60960 w 5829300"/>
                <a:gd name="connsiteY36" fmla="*/ 1104900 h 5875020"/>
                <a:gd name="connsiteX37" fmla="*/ 0 w 5829300"/>
                <a:gd name="connsiteY37" fmla="*/ 1143000 h 5875020"/>
                <a:gd name="connsiteX38" fmla="*/ 0 w 5829300"/>
                <a:gd name="connsiteY38" fmla="*/ 1196340 h 5875020"/>
                <a:gd name="connsiteX39" fmla="*/ 76200 w 5829300"/>
                <a:gd name="connsiteY39" fmla="*/ 1242060 h 5875020"/>
                <a:gd name="connsiteX40" fmla="*/ 152400 w 5829300"/>
                <a:gd name="connsiteY40" fmla="*/ 1280160 h 5875020"/>
                <a:gd name="connsiteX41" fmla="*/ 190500 w 5829300"/>
                <a:gd name="connsiteY41" fmla="*/ 1371600 h 5875020"/>
                <a:gd name="connsiteX42" fmla="*/ 228600 w 5829300"/>
                <a:gd name="connsiteY42" fmla="*/ 1432560 h 5875020"/>
                <a:gd name="connsiteX43" fmla="*/ 381000 w 5829300"/>
                <a:gd name="connsiteY43" fmla="*/ 1531620 h 5875020"/>
                <a:gd name="connsiteX44" fmla="*/ 434340 w 5829300"/>
                <a:gd name="connsiteY44" fmla="*/ 1531620 h 5875020"/>
                <a:gd name="connsiteX45" fmla="*/ 388620 w 5829300"/>
                <a:gd name="connsiteY45" fmla="*/ 1463040 h 5875020"/>
                <a:gd name="connsiteX46" fmla="*/ 403860 w 5829300"/>
                <a:gd name="connsiteY46" fmla="*/ 1417320 h 5875020"/>
                <a:gd name="connsiteX47" fmla="*/ 441960 w 5829300"/>
                <a:gd name="connsiteY47" fmla="*/ 1348740 h 5875020"/>
                <a:gd name="connsiteX48" fmla="*/ 441960 w 5829300"/>
                <a:gd name="connsiteY48" fmla="*/ 1348740 h 5875020"/>
                <a:gd name="connsiteX49" fmla="*/ 533400 w 5829300"/>
                <a:gd name="connsiteY49" fmla="*/ 1386840 h 5875020"/>
                <a:gd name="connsiteX50" fmla="*/ 533400 w 5829300"/>
                <a:gd name="connsiteY50" fmla="*/ 1386840 h 5875020"/>
                <a:gd name="connsiteX51" fmla="*/ 601980 w 5829300"/>
                <a:gd name="connsiteY51" fmla="*/ 1424940 h 5875020"/>
                <a:gd name="connsiteX52" fmla="*/ 670560 w 5829300"/>
                <a:gd name="connsiteY52" fmla="*/ 1348740 h 5875020"/>
                <a:gd name="connsiteX53" fmla="*/ 746760 w 5829300"/>
                <a:gd name="connsiteY53" fmla="*/ 1348740 h 5875020"/>
                <a:gd name="connsiteX54" fmla="*/ 769620 w 5829300"/>
                <a:gd name="connsiteY54" fmla="*/ 1394460 h 5875020"/>
                <a:gd name="connsiteX55" fmla="*/ 777240 w 5829300"/>
                <a:gd name="connsiteY55" fmla="*/ 1455420 h 5875020"/>
                <a:gd name="connsiteX56" fmla="*/ 739140 w 5829300"/>
                <a:gd name="connsiteY56" fmla="*/ 1508760 h 5875020"/>
                <a:gd name="connsiteX57" fmla="*/ 762000 w 5829300"/>
                <a:gd name="connsiteY57" fmla="*/ 1539240 h 5875020"/>
                <a:gd name="connsiteX58" fmla="*/ 792480 w 5829300"/>
                <a:gd name="connsiteY58" fmla="*/ 1615440 h 5875020"/>
                <a:gd name="connsiteX59" fmla="*/ 807720 w 5829300"/>
                <a:gd name="connsiteY59" fmla="*/ 1615440 h 5875020"/>
                <a:gd name="connsiteX60" fmla="*/ 838200 w 5829300"/>
                <a:gd name="connsiteY60" fmla="*/ 1569720 h 5875020"/>
                <a:gd name="connsiteX61" fmla="*/ 975360 w 5829300"/>
                <a:gd name="connsiteY61" fmla="*/ 1562100 h 5875020"/>
                <a:gd name="connsiteX62" fmla="*/ 1104900 w 5829300"/>
                <a:gd name="connsiteY62" fmla="*/ 1584960 h 5875020"/>
                <a:gd name="connsiteX63" fmla="*/ 1150620 w 5829300"/>
                <a:gd name="connsiteY63" fmla="*/ 1699260 h 5875020"/>
                <a:gd name="connsiteX64" fmla="*/ 1150620 w 5829300"/>
                <a:gd name="connsiteY64" fmla="*/ 1836420 h 5875020"/>
                <a:gd name="connsiteX65" fmla="*/ 1165860 w 5829300"/>
                <a:gd name="connsiteY65" fmla="*/ 1912620 h 5875020"/>
                <a:gd name="connsiteX66" fmla="*/ 1242060 w 5829300"/>
                <a:gd name="connsiteY66" fmla="*/ 1927860 h 5875020"/>
                <a:gd name="connsiteX67" fmla="*/ 1287780 w 5829300"/>
                <a:gd name="connsiteY67" fmla="*/ 1927860 h 5875020"/>
                <a:gd name="connsiteX68" fmla="*/ 1371600 w 5829300"/>
                <a:gd name="connsiteY68" fmla="*/ 1973580 h 5875020"/>
                <a:gd name="connsiteX69" fmla="*/ 1379220 w 5829300"/>
                <a:gd name="connsiteY69" fmla="*/ 2042160 h 5875020"/>
                <a:gd name="connsiteX70" fmla="*/ 1501140 w 5829300"/>
                <a:gd name="connsiteY70" fmla="*/ 2072640 h 5875020"/>
                <a:gd name="connsiteX71" fmla="*/ 1546860 w 5829300"/>
                <a:gd name="connsiteY71" fmla="*/ 2148840 h 5875020"/>
                <a:gd name="connsiteX72" fmla="*/ 1531620 w 5829300"/>
                <a:gd name="connsiteY72" fmla="*/ 2308860 h 5875020"/>
                <a:gd name="connsiteX73" fmla="*/ 1478280 w 5829300"/>
                <a:gd name="connsiteY73" fmla="*/ 2385060 h 5875020"/>
                <a:gd name="connsiteX74" fmla="*/ 1325880 w 5829300"/>
                <a:gd name="connsiteY74" fmla="*/ 2438400 h 5875020"/>
                <a:gd name="connsiteX75" fmla="*/ 1325880 w 5829300"/>
                <a:gd name="connsiteY75" fmla="*/ 2438400 h 5875020"/>
                <a:gd name="connsiteX76" fmla="*/ 1325880 w 5829300"/>
                <a:gd name="connsiteY76" fmla="*/ 2590800 h 5875020"/>
                <a:gd name="connsiteX77" fmla="*/ 1280160 w 5829300"/>
                <a:gd name="connsiteY77" fmla="*/ 2689860 h 5875020"/>
                <a:gd name="connsiteX78" fmla="*/ 1249680 w 5829300"/>
                <a:gd name="connsiteY78" fmla="*/ 2743200 h 5875020"/>
                <a:gd name="connsiteX79" fmla="*/ 1287780 w 5829300"/>
                <a:gd name="connsiteY79" fmla="*/ 2773680 h 5875020"/>
                <a:gd name="connsiteX80" fmla="*/ 1356360 w 5829300"/>
                <a:gd name="connsiteY80" fmla="*/ 2720340 h 5875020"/>
                <a:gd name="connsiteX81" fmla="*/ 1379220 w 5829300"/>
                <a:gd name="connsiteY81" fmla="*/ 2766060 h 5875020"/>
                <a:gd name="connsiteX82" fmla="*/ 1333500 w 5829300"/>
                <a:gd name="connsiteY82" fmla="*/ 2895600 h 5875020"/>
                <a:gd name="connsiteX83" fmla="*/ 1303020 w 5829300"/>
                <a:gd name="connsiteY83" fmla="*/ 2948940 h 5875020"/>
                <a:gd name="connsiteX84" fmla="*/ 1333500 w 5829300"/>
                <a:gd name="connsiteY84" fmla="*/ 2994660 h 5875020"/>
                <a:gd name="connsiteX85" fmla="*/ 1409700 w 5829300"/>
                <a:gd name="connsiteY85" fmla="*/ 2964180 h 5875020"/>
                <a:gd name="connsiteX86" fmla="*/ 1501140 w 5829300"/>
                <a:gd name="connsiteY86" fmla="*/ 3002280 h 5875020"/>
                <a:gd name="connsiteX87" fmla="*/ 1600200 w 5829300"/>
                <a:gd name="connsiteY87" fmla="*/ 3063240 h 5875020"/>
                <a:gd name="connsiteX88" fmla="*/ 1737360 w 5829300"/>
                <a:gd name="connsiteY88" fmla="*/ 3139440 h 5875020"/>
                <a:gd name="connsiteX89" fmla="*/ 1844040 w 5829300"/>
                <a:gd name="connsiteY89" fmla="*/ 3147060 h 5875020"/>
                <a:gd name="connsiteX90" fmla="*/ 1943100 w 5829300"/>
                <a:gd name="connsiteY90" fmla="*/ 3177540 h 5875020"/>
                <a:gd name="connsiteX91" fmla="*/ 2034540 w 5829300"/>
                <a:gd name="connsiteY91" fmla="*/ 3291840 h 5875020"/>
                <a:gd name="connsiteX92" fmla="*/ 2049780 w 5829300"/>
                <a:gd name="connsiteY92" fmla="*/ 3375660 h 5875020"/>
                <a:gd name="connsiteX93" fmla="*/ 1958340 w 5829300"/>
                <a:gd name="connsiteY93" fmla="*/ 3398520 h 5875020"/>
                <a:gd name="connsiteX94" fmla="*/ 1866900 w 5829300"/>
                <a:gd name="connsiteY94" fmla="*/ 3444240 h 5875020"/>
                <a:gd name="connsiteX95" fmla="*/ 1866900 w 5829300"/>
                <a:gd name="connsiteY95" fmla="*/ 3444240 h 5875020"/>
                <a:gd name="connsiteX96" fmla="*/ 1866900 w 5829300"/>
                <a:gd name="connsiteY96" fmla="*/ 3535680 h 5875020"/>
                <a:gd name="connsiteX97" fmla="*/ 1828800 w 5829300"/>
                <a:gd name="connsiteY97" fmla="*/ 3634740 h 5875020"/>
                <a:gd name="connsiteX98" fmla="*/ 1775460 w 5829300"/>
                <a:gd name="connsiteY98" fmla="*/ 3726180 h 5875020"/>
                <a:gd name="connsiteX99" fmla="*/ 1668780 w 5829300"/>
                <a:gd name="connsiteY99" fmla="*/ 3924300 h 5875020"/>
                <a:gd name="connsiteX100" fmla="*/ 1600200 w 5829300"/>
                <a:gd name="connsiteY100" fmla="*/ 4046220 h 5875020"/>
                <a:gd name="connsiteX101" fmla="*/ 1554480 w 5829300"/>
                <a:gd name="connsiteY101" fmla="*/ 4152900 h 5875020"/>
                <a:gd name="connsiteX102" fmla="*/ 1516380 w 5829300"/>
                <a:gd name="connsiteY102" fmla="*/ 4229100 h 5875020"/>
                <a:gd name="connsiteX103" fmla="*/ 1485900 w 5829300"/>
                <a:gd name="connsiteY103" fmla="*/ 4259580 h 5875020"/>
                <a:gd name="connsiteX104" fmla="*/ 1485900 w 5829300"/>
                <a:gd name="connsiteY104" fmla="*/ 4259580 h 5875020"/>
                <a:gd name="connsiteX105" fmla="*/ 1485900 w 5829300"/>
                <a:gd name="connsiteY105" fmla="*/ 4335780 h 5875020"/>
                <a:gd name="connsiteX106" fmla="*/ 1699260 w 5829300"/>
                <a:gd name="connsiteY106" fmla="*/ 4290060 h 5875020"/>
                <a:gd name="connsiteX107" fmla="*/ 1836420 w 5829300"/>
                <a:gd name="connsiteY107" fmla="*/ 4274820 h 5875020"/>
                <a:gd name="connsiteX108" fmla="*/ 1897380 w 5829300"/>
                <a:gd name="connsiteY108" fmla="*/ 4236720 h 5875020"/>
                <a:gd name="connsiteX109" fmla="*/ 1950720 w 5829300"/>
                <a:gd name="connsiteY109" fmla="*/ 4251960 h 5875020"/>
                <a:gd name="connsiteX110" fmla="*/ 1973580 w 5829300"/>
                <a:gd name="connsiteY110" fmla="*/ 4312920 h 5875020"/>
                <a:gd name="connsiteX111" fmla="*/ 1965960 w 5829300"/>
                <a:gd name="connsiteY111" fmla="*/ 4351020 h 5875020"/>
                <a:gd name="connsiteX112" fmla="*/ 1965960 w 5829300"/>
                <a:gd name="connsiteY112" fmla="*/ 4351020 h 5875020"/>
                <a:gd name="connsiteX113" fmla="*/ 2072640 w 5829300"/>
                <a:gd name="connsiteY113" fmla="*/ 4389120 h 5875020"/>
                <a:gd name="connsiteX114" fmla="*/ 2118360 w 5829300"/>
                <a:gd name="connsiteY114" fmla="*/ 4343400 h 5875020"/>
                <a:gd name="connsiteX115" fmla="*/ 2110740 w 5829300"/>
                <a:gd name="connsiteY115" fmla="*/ 4290060 h 5875020"/>
                <a:gd name="connsiteX116" fmla="*/ 2110740 w 5829300"/>
                <a:gd name="connsiteY116" fmla="*/ 4213860 h 5875020"/>
                <a:gd name="connsiteX117" fmla="*/ 2133600 w 5829300"/>
                <a:gd name="connsiteY117" fmla="*/ 4145280 h 5875020"/>
                <a:gd name="connsiteX118" fmla="*/ 2225040 w 5829300"/>
                <a:gd name="connsiteY118" fmla="*/ 4084320 h 5875020"/>
                <a:gd name="connsiteX119" fmla="*/ 2301240 w 5829300"/>
                <a:gd name="connsiteY119" fmla="*/ 4076700 h 5875020"/>
                <a:gd name="connsiteX120" fmla="*/ 2385060 w 5829300"/>
                <a:gd name="connsiteY120" fmla="*/ 4099560 h 5875020"/>
                <a:gd name="connsiteX121" fmla="*/ 2438400 w 5829300"/>
                <a:gd name="connsiteY121" fmla="*/ 4145280 h 5875020"/>
                <a:gd name="connsiteX122" fmla="*/ 2461260 w 5829300"/>
                <a:gd name="connsiteY122" fmla="*/ 4183380 h 5875020"/>
                <a:gd name="connsiteX123" fmla="*/ 2461260 w 5829300"/>
                <a:gd name="connsiteY123" fmla="*/ 4236720 h 5875020"/>
                <a:gd name="connsiteX124" fmla="*/ 2484120 w 5829300"/>
                <a:gd name="connsiteY124" fmla="*/ 4267200 h 5875020"/>
                <a:gd name="connsiteX125" fmla="*/ 2522220 w 5829300"/>
                <a:gd name="connsiteY125" fmla="*/ 4236720 h 5875020"/>
                <a:gd name="connsiteX126" fmla="*/ 2560320 w 5829300"/>
                <a:gd name="connsiteY126" fmla="*/ 4183380 h 5875020"/>
                <a:gd name="connsiteX127" fmla="*/ 2628900 w 5829300"/>
                <a:gd name="connsiteY127" fmla="*/ 4168140 h 5875020"/>
                <a:gd name="connsiteX128" fmla="*/ 2720340 w 5829300"/>
                <a:gd name="connsiteY128" fmla="*/ 4183380 h 5875020"/>
                <a:gd name="connsiteX129" fmla="*/ 2788920 w 5829300"/>
                <a:gd name="connsiteY129" fmla="*/ 4122420 h 5875020"/>
                <a:gd name="connsiteX130" fmla="*/ 2872740 w 5829300"/>
                <a:gd name="connsiteY130" fmla="*/ 4137660 h 5875020"/>
                <a:gd name="connsiteX131" fmla="*/ 2948940 w 5829300"/>
                <a:gd name="connsiteY131" fmla="*/ 4206240 h 5875020"/>
                <a:gd name="connsiteX132" fmla="*/ 3040380 w 5829300"/>
                <a:gd name="connsiteY132" fmla="*/ 4191000 h 5875020"/>
                <a:gd name="connsiteX133" fmla="*/ 3108960 w 5829300"/>
                <a:gd name="connsiteY133" fmla="*/ 4191000 h 5875020"/>
                <a:gd name="connsiteX134" fmla="*/ 3177540 w 5829300"/>
                <a:gd name="connsiteY134" fmla="*/ 4267200 h 5875020"/>
                <a:gd name="connsiteX135" fmla="*/ 3147060 w 5829300"/>
                <a:gd name="connsiteY135" fmla="*/ 4297680 h 5875020"/>
                <a:gd name="connsiteX136" fmla="*/ 3116580 w 5829300"/>
                <a:gd name="connsiteY136" fmla="*/ 4366260 h 5875020"/>
                <a:gd name="connsiteX137" fmla="*/ 3063240 w 5829300"/>
                <a:gd name="connsiteY137" fmla="*/ 4404360 h 5875020"/>
                <a:gd name="connsiteX138" fmla="*/ 3048000 w 5829300"/>
                <a:gd name="connsiteY138" fmla="*/ 4457700 h 5875020"/>
                <a:gd name="connsiteX139" fmla="*/ 3063240 w 5829300"/>
                <a:gd name="connsiteY139" fmla="*/ 4472940 h 5875020"/>
                <a:gd name="connsiteX140" fmla="*/ 3147060 w 5829300"/>
                <a:gd name="connsiteY140" fmla="*/ 4404360 h 5875020"/>
                <a:gd name="connsiteX141" fmla="*/ 3215640 w 5829300"/>
                <a:gd name="connsiteY141" fmla="*/ 4389120 h 5875020"/>
                <a:gd name="connsiteX142" fmla="*/ 3291840 w 5829300"/>
                <a:gd name="connsiteY142" fmla="*/ 4396740 h 5875020"/>
                <a:gd name="connsiteX143" fmla="*/ 3368040 w 5829300"/>
                <a:gd name="connsiteY143" fmla="*/ 4457700 h 5875020"/>
                <a:gd name="connsiteX144" fmla="*/ 3375660 w 5829300"/>
                <a:gd name="connsiteY144" fmla="*/ 4549140 h 5875020"/>
                <a:gd name="connsiteX145" fmla="*/ 3451860 w 5829300"/>
                <a:gd name="connsiteY145" fmla="*/ 4541520 h 5875020"/>
                <a:gd name="connsiteX146" fmla="*/ 3505200 w 5829300"/>
                <a:gd name="connsiteY146" fmla="*/ 4511040 h 5875020"/>
                <a:gd name="connsiteX147" fmla="*/ 3573780 w 5829300"/>
                <a:gd name="connsiteY147" fmla="*/ 4533900 h 5875020"/>
                <a:gd name="connsiteX148" fmla="*/ 3695700 w 5829300"/>
                <a:gd name="connsiteY148" fmla="*/ 4587240 h 5875020"/>
                <a:gd name="connsiteX149" fmla="*/ 3810000 w 5829300"/>
                <a:gd name="connsiteY149" fmla="*/ 4632960 h 5875020"/>
                <a:gd name="connsiteX150" fmla="*/ 3878580 w 5829300"/>
                <a:gd name="connsiteY150" fmla="*/ 4640580 h 5875020"/>
                <a:gd name="connsiteX151" fmla="*/ 3931920 w 5829300"/>
                <a:gd name="connsiteY151" fmla="*/ 4686300 h 5875020"/>
                <a:gd name="connsiteX152" fmla="*/ 4023360 w 5829300"/>
                <a:gd name="connsiteY152" fmla="*/ 4724400 h 5875020"/>
                <a:gd name="connsiteX153" fmla="*/ 4107180 w 5829300"/>
                <a:gd name="connsiteY153" fmla="*/ 4732020 h 5875020"/>
                <a:gd name="connsiteX154" fmla="*/ 4145280 w 5829300"/>
                <a:gd name="connsiteY154" fmla="*/ 4686300 h 5875020"/>
                <a:gd name="connsiteX155" fmla="*/ 4099560 w 5829300"/>
                <a:gd name="connsiteY155" fmla="*/ 4594860 h 5875020"/>
                <a:gd name="connsiteX156" fmla="*/ 4076700 w 5829300"/>
                <a:gd name="connsiteY156" fmla="*/ 4556760 h 5875020"/>
                <a:gd name="connsiteX157" fmla="*/ 4076700 w 5829300"/>
                <a:gd name="connsiteY157" fmla="*/ 4503420 h 5875020"/>
                <a:gd name="connsiteX158" fmla="*/ 4152900 w 5829300"/>
                <a:gd name="connsiteY158" fmla="*/ 4480560 h 5875020"/>
                <a:gd name="connsiteX159" fmla="*/ 4274820 w 5829300"/>
                <a:gd name="connsiteY159" fmla="*/ 4442460 h 5875020"/>
                <a:gd name="connsiteX160" fmla="*/ 4358640 w 5829300"/>
                <a:gd name="connsiteY160" fmla="*/ 4465320 h 5875020"/>
                <a:gd name="connsiteX161" fmla="*/ 4381500 w 5829300"/>
                <a:gd name="connsiteY161" fmla="*/ 4526280 h 5875020"/>
                <a:gd name="connsiteX162" fmla="*/ 4450080 w 5829300"/>
                <a:gd name="connsiteY162" fmla="*/ 4564380 h 5875020"/>
                <a:gd name="connsiteX163" fmla="*/ 4472940 w 5829300"/>
                <a:gd name="connsiteY163" fmla="*/ 4655820 h 5875020"/>
                <a:gd name="connsiteX164" fmla="*/ 4533900 w 5829300"/>
                <a:gd name="connsiteY164" fmla="*/ 4587240 h 5875020"/>
                <a:gd name="connsiteX165" fmla="*/ 4610100 w 5829300"/>
                <a:gd name="connsiteY165" fmla="*/ 4617720 h 5875020"/>
                <a:gd name="connsiteX166" fmla="*/ 4846320 w 5829300"/>
                <a:gd name="connsiteY166" fmla="*/ 4655820 h 5875020"/>
                <a:gd name="connsiteX167" fmla="*/ 4937760 w 5829300"/>
                <a:gd name="connsiteY167" fmla="*/ 4602480 h 5875020"/>
                <a:gd name="connsiteX168" fmla="*/ 4975860 w 5829300"/>
                <a:gd name="connsiteY168" fmla="*/ 4602480 h 5875020"/>
                <a:gd name="connsiteX169" fmla="*/ 5120640 w 5829300"/>
                <a:gd name="connsiteY169" fmla="*/ 4671060 h 5875020"/>
                <a:gd name="connsiteX170" fmla="*/ 5181600 w 5829300"/>
                <a:gd name="connsiteY170" fmla="*/ 4701540 h 5875020"/>
                <a:gd name="connsiteX171" fmla="*/ 5189220 w 5829300"/>
                <a:gd name="connsiteY171" fmla="*/ 4747260 h 5875020"/>
                <a:gd name="connsiteX172" fmla="*/ 5158740 w 5829300"/>
                <a:gd name="connsiteY172" fmla="*/ 4808220 h 5875020"/>
                <a:gd name="connsiteX173" fmla="*/ 5105400 w 5829300"/>
                <a:gd name="connsiteY173" fmla="*/ 4838700 h 5875020"/>
                <a:gd name="connsiteX174" fmla="*/ 5036820 w 5829300"/>
                <a:gd name="connsiteY174" fmla="*/ 4823460 h 5875020"/>
                <a:gd name="connsiteX175" fmla="*/ 4991100 w 5829300"/>
                <a:gd name="connsiteY175" fmla="*/ 4823460 h 5875020"/>
                <a:gd name="connsiteX176" fmla="*/ 4968240 w 5829300"/>
                <a:gd name="connsiteY176" fmla="*/ 4892040 h 5875020"/>
                <a:gd name="connsiteX177" fmla="*/ 4968240 w 5829300"/>
                <a:gd name="connsiteY177" fmla="*/ 5006340 h 5875020"/>
                <a:gd name="connsiteX178" fmla="*/ 4991100 w 5829300"/>
                <a:gd name="connsiteY178" fmla="*/ 5067300 h 5875020"/>
                <a:gd name="connsiteX179" fmla="*/ 5074920 w 5829300"/>
                <a:gd name="connsiteY179" fmla="*/ 5097780 h 5875020"/>
                <a:gd name="connsiteX180" fmla="*/ 5074920 w 5829300"/>
                <a:gd name="connsiteY180" fmla="*/ 5097780 h 5875020"/>
                <a:gd name="connsiteX181" fmla="*/ 5135880 w 5829300"/>
                <a:gd name="connsiteY181" fmla="*/ 5219700 h 5875020"/>
                <a:gd name="connsiteX182" fmla="*/ 5242560 w 5829300"/>
                <a:gd name="connsiteY182" fmla="*/ 5265420 h 5875020"/>
                <a:gd name="connsiteX183" fmla="*/ 5311140 w 5829300"/>
                <a:gd name="connsiteY183" fmla="*/ 5257800 h 5875020"/>
                <a:gd name="connsiteX184" fmla="*/ 5311140 w 5829300"/>
                <a:gd name="connsiteY184" fmla="*/ 5257800 h 5875020"/>
                <a:gd name="connsiteX185" fmla="*/ 5334000 w 5829300"/>
                <a:gd name="connsiteY185" fmla="*/ 5204460 h 5875020"/>
                <a:gd name="connsiteX186" fmla="*/ 5387340 w 5829300"/>
                <a:gd name="connsiteY186" fmla="*/ 5227320 h 5875020"/>
                <a:gd name="connsiteX187" fmla="*/ 5433060 w 5829300"/>
                <a:gd name="connsiteY187" fmla="*/ 5288280 h 5875020"/>
                <a:gd name="connsiteX188" fmla="*/ 5410200 w 5829300"/>
                <a:gd name="connsiteY188" fmla="*/ 5356860 h 5875020"/>
                <a:gd name="connsiteX189" fmla="*/ 5448300 w 5829300"/>
                <a:gd name="connsiteY189" fmla="*/ 5394960 h 5875020"/>
                <a:gd name="connsiteX190" fmla="*/ 5433060 w 5829300"/>
                <a:gd name="connsiteY190" fmla="*/ 5478780 h 5875020"/>
                <a:gd name="connsiteX191" fmla="*/ 5394960 w 5829300"/>
                <a:gd name="connsiteY191" fmla="*/ 5562600 h 5875020"/>
                <a:gd name="connsiteX192" fmla="*/ 5402580 w 5829300"/>
                <a:gd name="connsiteY192" fmla="*/ 5654040 h 5875020"/>
                <a:gd name="connsiteX193" fmla="*/ 5433060 w 5829300"/>
                <a:gd name="connsiteY193" fmla="*/ 5730240 h 5875020"/>
                <a:gd name="connsiteX194" fmla="*/ 5433060 w 5829300"/>
                <a:gd name="connsiteY194" fmla="*/ 5730240 h 5875020"/>
                <a:gd name="connsiteX195" fmla="*/ 5410200 w 5829300"/>
                <a:gd name="connsiteY195" fmla="*/ 5829300 h 5875020"/>
                <a:gd name="connsiteX196" fmla="*/ 5532120 w 5829300"/>
                <a:gd name="connsiteY196" fmla="*/ 5875020 h 5875020"/>
                <a:gd name="connsiteX197" fmla="*/ 5570220 w 5829300"/>
                <a:gd name="connsiteY197" fmla="*/ 5836920 h 5875020"/>
                <a:gd name="connsiteX198" fmla="*/ 5608320 w 5829300"/>
                <a:gd name="connsiteY198" fmla="*/ 5821680 h 5875020"/>
                <a:gd name="connsiteX199" fmla="*/ 5669280 w 5829300"/>
                <a:gd name="connsiteY199" fmla="*/ 5859780 h 5875020"/>
                <a:gd name="connsiteX200" fmla="*/ 5699760 w 5829300"/>
                <a:gd name="connsiteY200" fmla="*/ 5859780 h 5875020"/>
                <a:gd name="connsiteX201" fmla="*/ 5715000 w 5829300"/>
                <a:gd name="connsiteY201" fmla="*/ 5783580 h 5875020"/>
                <a:gd name="connsiteX202" fmla="*/ 5798820 w 5829300"/>
                <a:gd name="connsiteY202" fmla="*/ 5699760 h 5875020"/>
                <a:gd name="connsiteX203" fmla="*/ 5814060 w 5829300"/>
                <a:gd name="connsiteY203" fmla="*/ 5615940 h 5875020"/>
                <a:gd name="connsiteX204" fmla="*/ 5829300 w 5829300"/>
                <a:gd name="connsiteY204" fmla="*/ 5486400 h 5875020"/>
                <a:gd name="connsiteX205" fmla="*/ 5806440 w 5829300"/>
                <a:gd name="connsiteY205" fmla="*/ 5410200 h 5875020"/>
                <a:gd name="connsiteX206" fmla="*/ 5775960 w 5829300"/>
                <a:gd name="connsiteY206" fmla="*/ 5318760 h 5875020"/>
                <a:gd name="connsiteX207" fmla="*/ 5707380 w 5829300"/>
                <a:gd name="connsiteY207" fmla="*/ 5219700 h 5875020"/>
                <a:gd name="connsiteX208" fmla="*/ 5692140 w 5829300"/>
                <a:gd name="connsiteY208" fmla="*/ 5120640 h 5875020"/>
                <a:gd name="connsiteX209" fmla="*/ 5669280 w 5829300"/>
                <a:gd name="connsiteY209" fmla="*/ 4945380 h 5875020"/>
                <a:gd name="connsiteX210" fmla="*/ 5676900 w 5829300"/>
                <a:gd name="connsiteY210" fmla="*/ 4724400 h 5875020"/>
                <a:gd name="connsiteX211" fmla="*/ 5692140 w 5829300"/>
                <a:gd name="connsiteY211" fmla="*/ 4663440 h 5875020"/>
                <a:gd name="connsiteX212" fmla="*/ 5699760 w 5829300"/>
                <a:gd name="connsiteY212" fmla="*/ 4610100 h 5875020"/>
                <a:gd name="connsiteX213" fmla="*/ 5684520 w 5829300"/>
                <a:gd name="connsiteY213" fmla="*/ 4564380 h 5875020"/>
                <a:gd name="connsiteX214" fmla="*/ 5631180 w 5829300"/>
                <a:gd name="connsiteY214" fmla="*/ 4549140 h 5875020"/>
                <a:gd name="connsiteX215" fmla="*/ 5577840 w 5829300"/>
                <a:gd name="connsiteY215" fmla="*/ 4472940 h 5875020"/>
                <a:gd name="connsiteX216" fmla="*/ 5524500 w 5829300"/>
                <a:gd name="connsiteY216" fmla="*/ 4305300 h 5875020"/>
                <a:gd name="connsiteX217" fmla="*/ 5516880 w 5829300"/>
                <a:gd name="connsiteY217" fmla="*/ 4191000 h 5875020"/>
                <a:gd name="connsiteX218" fmla="*/ 5509260 w 5829300"/>
                <a:gd name="connsiteY218" fmla="*/ 4107180 h 5875020"/>
                <a:gd name="connsiteX219" fmla="*/ 5394960 w 5829300"/>
                <a:gd name="connsiteY219" fmla="*/ 3901440 h 5875020"/>
                <a:gd name="connsiteX220" fmla="*/ 5356860 w 5829300"/>
                <a:gd name="connsiteY220" fmla="*/ 3855720 h 5875020"/>
                <a:gd name="connsiteX221" fmla="*/ 5326380 w 5829300"/>
                <a:gd name="connsiteY221" fmla="*/ 3802380 h 5875020"/>
                <a:gd name="connsiteX222" fmla="*/ 5303520 w 5829300"/>
                <a:gd name="connsiteY222" fmla="*/ 3672840 h 5875020"/>
                <a:gd name="connsiteX223" fmla="*/ 5212080 w 5829300"/>
                <a:gd name="connsiteY223" fmla="*/ 3619500 h 5875020"/>
                <a:gd name="connsiteX224" fmla="*/ 5158740 w 5829300"/>
                <a:gd name="connsiteY224" fmla="*/ 3573780 h 5875020"/>
                <a:gd name="connsiteX225" fmla="*/ 5120640 w 5829300"/>
                <a:gd name="connsiteY225" fmla="*/ 3497580 h 5875020"/>
                <a:gd name="connsiteX226" fmla="*/ 5105400 w 5829300"/>
                <a:gd name="connsiteY226" fmla="*/ 3421380 h 5875020"/>
                <a:gd name="connsiteX227" fmla="*/ 4968240 w 5829300"/>
                <a:gd name="connsiteY227" fmla="*/ 3253740 h 5875020"/>
                <a:gd name="connsiteX228" fmla="*/ 4884420 w 5829300"/>
                <a:gd name="connsiteY228" fmla="*/ 3078480 h 5875020"/>
                <a:gd name="connsiteX229" fmla="*/ 4808220 w 5829300"/>
                <a:gd name="connsiteY229" fmla="*/ 2918460 h 5875020"/>
                <a:gd name="connsiteX230" fmla="*/ 4815840 w 5829300"/>
                <a:gd name="connsiteY230" fmla="*/ 2781300 h 5875020"/>
                <a:gd name="connsiteX231" fmla="*/ 4800600 w 5829300"/>
                <a:gd name="connsiteY231" fmla="*/ 2727960 h 5875020"/>
                <a:gd name="connsiteX232" fmla="*/ 4632960 w 5829300"/>
                <a:gd name="connsiteY232" fmla="*/ 2560320 h 5875020"/>
                <a:gd name="connsiteX233" fmla="*/ 4480560 w 5829300"/>
                <a:gd name="connsiteY233" fmla="*/ 2385060 h 5875020"/>
                <a:gd name="connsiteX234" fmla="*/ 4396740 w 5829300"/>
                <a:gd name="connsiteY234" fmla="*/ 2286000 h 5875020"/>
                <a:gd name="connsiteX235" fmla="*/ 4335780 w 5829300"/>
                <a:gd name="connsiteY235" fmla="*/ 2156460 h 5875020"/>
                <a:gd name="connsiteX236" fmla="*/ 4244340 w 5829300"/>
                <a:gd name="connsiteY236" fmla="*/ 2049780 h 5875020"/>
                <a:gd name="connsiteX237" fmla="*/ 4152900 w 5829300"/>
                <a:gd name="connsiteY237" fmla="*/ 1943100 h 5875020"/>
                <a:gd name="connsiteX238" fmla="*/ 4084320 w 5829300"/>
                <a:gd name="connsiteY238" fmla="*/ 1874520 h 5875020"/>
                <a:gd name="connsiteX239" fmla="*/ 4061460 w 5829300"/>
                <a:gd name="connsiteY239" fmla="*/ 1775460 h 5875020"/>
                <a:gd name="connsiteX240" fmla="*/ 4053840 w 5829300"/>
                <a:gd name="connsiteY240" fmla="*/ 1714500 h 5875020"/>
                <a:gd name="connsiteX241" fmla="*/ 3962400 w 5829300"/>
                <a:gd name="connsiteY241" fmla="*/ 1668780 h 5875020"/>
                <a:gd name="connsiteX242" fmla="*/ 3893820 w 5829300"/>
                <a:gd name="connsiteY242" fmla="*/ 1531620 h 5875020"/>
                <a:gd name="connsiteX243" fmla="*/ 3794760 w 5829300"/>
                <a:gd name="connsiteY243" fmla="*/ 1341120 h 5875020"/>
                <a:gd name="connsiteX244" fmla="*/ 3718560 w 5829300"/>
                <a:gd name="connsiteY244" fmla="*/ 1150620 h 5875020"/>
                <a:gd name="connsiteX245" fmla="*/ 3619500 w 5829300"/>
                <a:gd name="connsiteY245" fmla="*/ 944880 h 5875020"/>
                <a:gd name="connsiteX246" fmla="*/ 3596640 w 5829300"/>
                <a:gd name="connsiteY246" fmla="*/ 891540 h 5875020"/>
                <a:gd name="connsiteX247" fmla="*/ 3573780 w 5829300"/>
                <a:gd name="connsiteY247" fmla="*/ 807720 h 5875020"/>
                <a:gd name="connsiteX248" fmla="*/ 3573780 w 5829300"/>
                <a:gd name="connsiteY248" fmla="*/ 731520 h 5875020"/>
                <a:gd name="connsiteX249" fmla="*/ 3535680 w 5829300"/>
                <a:gd name="connsiteY249" fmla="*/ 685800 h 5875020"/>
                <a:gd name="connsiteX250" fmla="*/ 3451860 w 5829300"/>
                <a:gd name="connsiteY250" fmla="*/ 594360 h 5875020"/>
                <a:gd name="connsiteX251" fmla="*/ 3451860 w 5829300"/>
                <a:gd name="connsiteY251" fmla="*/ 495300 h 5875020"/>
                <a:gd name="connsiteX252" fmla="*/ 3413760 w 5829300"/>
                <a:gd name="connsiteY252" fmla="*/ 441960 h 5875020"/>
                <a:gd name="connsiteX253" fmla="*/ 3383280 w 5829300"/>
                <a:gd name="connsiteY253" fmla="*/ 381000 h 5875020"/>
                <a:gd name="connsiteX254" fmla="*/ 3322320 w 5829300"/>
                <a:gd name="connsiteY254" fmla="*/ 220980 h 5875020"/>
                <a:gd name="connsiteX255" fmla="*/ 3284220 w 5829300"/>
                <a:gd name="connsiteY255" fmla="*/ 99060 h 5875020"/>
                <a:gd name="connsiteX256" fmla="*/ 3268980 w 5829300"/>
                <a:gd name="connsiteY256" fmla="*/ 53340 h 5875020"/>
                <a:gd name="connsiteX257" fmla="*/ 3246120 w 5829300"/>
                <a:gd name="connsiteY257" fmla="*/ 30480 h 5875020"/>
                <a:gd name="connsiteX258" fmla="*/ 3169920 w 5829300"/>
                <a:gd name="connsiteY258" fmla="*/ 7620 h 5875020"/>
                <a:gd name="connsiteX259" fmla="*/ 3124200 w 5829300"/>
                <a:gd name="connsiteY259" fmla="*/ 0 h 5875020"/>
                <a:gd name="connsiteX260" fmla="*/ 3101340 w 5829300"/>
                <a:gd name="connsiteY260" fmla="*/ 30480 h 5875020"/>
                <a:gd name="connsiteX261" fmla="*/ 3124200 w 5829300"/>
                <a:gd name="connsiteY261" fmla="*/ 121920 h 5875020"/>
                <a:gd name="connsiteX262" fmla="*/ 3108960 w 5829300"/>
                <a:gd name="connsiteY262" fmla="*/ 289560 h 5875020"/>
                <a:gd name="connsiteX0" fmla="*/ 3108960 w 5829300"/>
                <a:gd name="connsiteY0" fmla="*/ 289560 h 5875020"/>
                <a:gd name="connsiteX1" fmla="*/ 2979420 w 5829300"/>
                <a:gd name="connsiteY1" fmla="*/ 502920 h 5875020"/>
                <a:gd name="connsiteX2" fmla="*/ 2880360 w 5829300"/>
                <a:gd name="connsiteY2" fmla="*/ 647700 h 5875020"/>
                <a:gd name="connsiteX3" fmla="*/ 2827020 w 5829300"/>
                <a:gd name="connsiteY3" fmla="*/ 731520 h 5875020"/>
                <a:gd name="connsiteX4" fmla="*/ 2674620 w 5829300"/>
                <a:gd name="connsiteY4" fmla="*/ 815340 h 5875020"/>
                <a:gd name="connsiteX5" fmla="*/ 2560320 w 5829300"/>
                <a:gd name="connsiteY5" fmla="*/ 906780 h 5875020"/>
                <a:gd name="connsiteX6" fmla="*/ 2499360 w 5829300"/>
                <a:gd name="connsiteY6" fmla="*/ 914400 h 5875020"/>
                <a:gd name="connsiteX7" fmla="*/ 2377440 w 5829300"/>
                <a:gd name="connsiteY7" fmla="*/ 899160 h 5875020"/>
                <a:gd name="connsiteX8" fmla="*/ 2316480 w 5829300"/>
                <a:gd name="connsiteY8" fmla="*/ 876300 h 5875020"/>
                <a:gd name="connsiteX9" fmla="*/ 2240280 w 5829300"/>
                <a:gd name="connsiteY9" fmla="*/ 861060 h 5875020"/>
                <a:gd name="connsiteX10" fmla="*/ 2148840 w 5829300"/>
                <a:gd name="connsiteY10" fmla="*/ 845820 h 5875020"/>
                <a:gd name="connsiteX11" fmla="*/ 2110740 w 5829300"/>
                <a:gd name="connsiteY11" fmla="*/ 830580 h 5875020"/>
                <a:gd name="connsiteX12" fmla="*/ 2019300 w 5829300"/>
                <a:gd name="connsiteY12" fmla="*/ 868680 h 5875020"/>
                <a:gd name="connsiteX13" fmla="*/ 1950720 w 5829300"/>
                <a:gd name="connsiteY13" fmla="*/ 868680 h 5875020"/>
                <a:gd name="connsiteX14" fmla="*/ 1866900 w 5829300"/>
                <a:gd name="connsiteY14" fmla="*/ 822960 h 5875020"/>
                <a:gd name="connsiteX15" fmla="*/ 1821180 w 5829300"/>
                <a:gd name="connsiteY15" fmla="*/ 792480 h 5875020"/>
                <a:gd name="connsiteX16" fmla="*/ 1684020 w 5829300"/>
                <a:gd name="connsiteY16" fmla="*/ 830580 h 5875020"/>
                <a:gd name="connsiteX17" fmla="*/ 1615440 w 5829300"/>
                <a:gd name="connsiteY17" fmla="*/ 845820 h 5875020"/>
                <a:gd name="connsiteX18" fmla="*/ 1539240 w 5829300"/>
                <a:gd name="connsiteY18" fmla="*/ 838200 h 5875020"/>
                <a:gd name="connsiteX19" fmla="*/ 1463040 w 5829300"/>
                <a:gd name="connsiteY19" fmla="*/ 807720 h 5875020"/>
                <a:gd name="connsiteX20" fmla="*/ 1394460 w 5829300"/>
                <a:gd name="connsiteY20" fmla="*/ 815340 h 5875020"/>
                <a:gd name="connsiteX21" fmla="*/ 1264920 w 5829300"/>
                <a:gd name="connsiteY21" fmla="*/ 883920 h 5875020"/>
                <a:gd name="connsiteX22" fmla="*/ 1203960 w 5829300"/>
                <a:gd name="connsiteY22" fmla="*/ 906780 h 5875020"/>
                <a:gd name="connsiteX23" fmla="*/ 1143000 w 5829300"/>
                <a:gd name="connsiteY23" fmla="*/ 914400 h 5875020"/>
                <a:gd name="connsiteX24" fmla="*/ 1066800 w 5829300"/>
                <a:gd name="connsiteY24" fmla="*/ 891540 h 5875020"/>
                <a:gd name="connsiteX25" fmla="*/ 990600 w 5829300"/>
                <a:gd name="connsiteY25" fmla="*/ 853440 h 5875020"/>
                <a:gd name="connsiteX26" fmla="*/ 937260 w 5829300"/>
                <a:gd name="connsiteY26" fmla="*/ 845820 h 5875020"/>
                <a:gd name="connsiteX27" fmla="*/ 822960 w 5829300"/>
                <a:gd name="connsiteY27" fmla="*/ 861060 h 5875020"/>
                <a:gd name="connsiteX28" fmla="*/ 731520 w 5829300"/>
                <a:gd name="connsiteY28" fmla="*/ 876300 h 5875020"/>
                <a:gd name="connsiteX29" fmla="*/ 647700 w 5829300"/>
                <a:gd name="connsiteY29" fmla="*/ 838200 h 5875020"/>
                <a:gd name="connsiteX30" fmla="*/ 579120 w 5829300"/>
                <a:gd name="connsiteY30" fmla="*/ 830580 h 5875020"/>
                <a:gd name="connsiteX31" fmla="*/ 525780 w 5829300"/>
                <a:gd name="connsiteY31" fmla="*/ 853440 h 5875020"/>
                <a:gd name="connsiteX32" fmla="*/ 464820 w 5829300"/>
                <a:gd name="connsiteY32" fmla="*/ 891540 h 5875020"/>
                <a:gd name="connsiteX33" fmla="*/ 358140 w 5829300"/>
                <a:gd name="connsiteY33" fmla="*/ 891540 h 5875020"/>
                <a:gd name="connsiteX34" fmla="*/ 236220 w 5829300"/>
                <a:gd name="connsiteY34" fmla="*/ 975360 h 5875020"/>
                <a:gd name="connsiteX35" fmla="*/ 137160 w 5829300"/>
                <a:gd name="connsiteY35" fmla="*/ 1059180 h 5875020"/>
                <a:gd name="connsiteX36" fmla="*/ 60960 w 5829300"/>
                <a:gd name="connsiteY36" fmla="*/ 1104900 h 5875020"/>
                <a:gd name="connsiteX37" fmla="*/ 9525 w 5829300"/>
                <a:gd name="connsiteY37" fmla="*/ 1150620 h 5875020"/>
                <a:gd name="connsiteX38" fmla="*/ 0 w 5829300"/>
                <a:gd name="connsiteY38" fmla="*/ 1196340 h 5875020"/>
                <a:gd name="connsiteX39" fmla="*/ 76200 w 5829300"/>
                <a:gd name="connsiteY39" fmla="*/ 1242060 h 5875020"/>
                <a:gd name="connsiteX40" fmla="*/ 152400 w 5829300"/>
                <a:gd name="connsiteY40" fmla="*/ 1280160 h 5875020"/>
                <a:gd name="connsiteX41" fmla="*/ 190500 w 5829300"/>
                <a:gd name="connsiteY41" fmla="*/ 1371600 h 5875020"/>
                <a:gd name="connsiteX42" fmla="*/ 228600 w 5829300"/>
                <a:gd name="connsiteY42" fmla="*/ 1432560 h 5875020"/>
                <a:gd name="connsiteX43" fmla="*/ 381000 w 5829300"/>
                <a:gd name="connsiteY43" fmla="*/ 1531620 h 5875020"/>
                <a:gd name="connsiteX44" fmla="*/ 434340 w 5829300"/>
                <a:gd name="connsiteY44" fmla="*/ 1531620 h 5875020"/>
                <a:gd name="connsiteX45" fmla="*/ 388620 w 5829300"/>
                <a:gd name="connsiteY45" fmla="*/ 1463040 h 5875020"/>
                <a:gd name="connsiteX46" fmla="*/ 403860 w 5829300"/>
                <a:gd name="connsiteY46" fmla="*/ 1417320 h 5875020"/>
                <a:gd name="connsiteX47" fmla="*/ 441960 w 5829300"/>
                <a:gd name="connsiteY47" fmla="*/ 1348740 h 5875020"/>
                <a:gd name="connsiteX48" fmla="*/ 441960 w 5829300"/>
                <a:gd name="connsiteY48" fmla="*/ 1348740 h 5875020"/>
                <a:gd name="connsiteX49" fmla="*/ 533400 w 5829300"/>
                <a:gd name="connsiteY49" fmla="*/ 1386840 h 5875020"/>
                <a:gd name="connsiteX50" fmla="*/ 533400 w 5829300"/>
                <a:gd name="connsiteY50" fmla="*/ 1386840 h 5875020"/>
                <a:gd name="connsiteX51" fmla="*/ 601980 w 5829300"/>
                <a:gd name="connsiteY51" fmla="*/ 1424940 h 5875020"/>
                <a:gd name="connsiteX52" fmla="*/ 670560 w 5829300"/>
                <a:gd name="connsiteY52" fmla="*/ 1348740 h 5875020"/>
                <a:gd name="connsiteX53" fmla="*/ 746760 w 5829300"/>
                <a:gd name="connsiteY53" fmla="*/ 1348740 h 5875020"/>
                <a:gd name="connsiteX54" fmla="*/ 769620 w 5829300"/>
                <a:gd name="connsiteY54" fmla="*/ 1394460 h 5875020"/>
                <a:gd name="connsiteX55" fmla="*/ 777240 w 5829300"/>
                <a:gd name="connsiteY55" fmla="*/ 1455420 h 5875020"/>
                <a:gd name="connsiteX56" fmla="*/ 739140 w 5829300"/>
                <a:gd name="connsiteY56" fmla="*/ 1508760 h 5875020"/>
                <a:gd name="connsiteX57" fmla="*/ 762000 w 5829300"/>
                <a:gd name="connsiteY57" fmla="*/ 1539240 h 5875020"/>
                <a:gd name="connsiteX58" fmla="*/ 792480 w 5829300"/>
                <a:gd name="connsiteY58" fmla="*/ 1615440 h 5875020"/>
                <a:gd name="connsiteX59" fmla="*/ 807720 w 5829300"/>
                <a:gd name="connsiteY59" fmla="*/ 1615440 h 5875020"/>
                <a:gd name="connsiteX60" fmla="*/ 838200 w 5829300"/>
                <a:gd name="connsiteY60" fmla="*/ 1569720 h 5875020"/>
                <a:gd name="connsiteX61" fmla="*/ 975360 w 5829300"/>
                <a:gd name="connsiteY61" fmla="*/ 1562100 h 5875020"/>
                <a:gd name="connsiteX62" fmla="*/ 1104900 w 5829300"/>
                <a:gd name="connsiteY62" fmla="*/ 1584960 h 5875020"/>
                <a:gd name="connsiteX63" fmla="*/ 1150620 w 5829300"/>
                <a:gd name="connsiteY63" fmla="*/ 1699260 h 5875020"/>
                <a:gd name="connsiteX64" fmla="*/ 1150620 w 5829300"/>
                <a:gd name="connsiteY64" fmla="*/ 1836420 h 5875020"/>
                <a:gd name="connsiteX65" fmla="*/ 1165860 w 5829300"/>
                <a:gd name="connsiteY65" fmla="*/ 1912620 h 5875020"/>
                <a:gd name="connsiteX66" fmla="*/ 1242060 w 5829300"/>
                <a:gd name="connsiteY66" fmla="*/ 1927860 h 5875020"/>
                <a:gd name="connsiteX67" fmla="*/ 1287780 w 5829300"/>
                <a:gd name="connsiteY67" fmla="*/ 1927860 h 5875020"/>
                <a:gd name="connsiteX68" fmla="*/ 1371600 w 5829300"/>
                <a:gd name="connsiteY68" fmla="*/ 1973580 h 5875020"/>
                <a:gd name="connsiteX69" fmla="*/ 1379220 w 5829300"/>
                <a:gd name="connsiteY69" fmla="*/ 2042160 h 5875020"/>
                <a:gd name="connsiteX70" fmla="*/ 1501140 w 5829300"/>
                <a:gd name="connsiteY70" fmla="*/ 2072640 h 5875020"/>
                <a:gd name="connsiteX71" fmla="*/ 1546860 w 5829300"/>
                <a:gd name="connsiteY71" fmla="*/ 2148840 h 5875020"/>
                <a:gd name="connsiteX72" fmla="*/ 1531620 w 5829300"/>
                <a:gd name="connsiteY72" fmla="*/ 2308860 h 5875020"/>
                <a:gd name="connsiteX73" fmla="*/ 1478280 w 5829300"/>
                <a:gd name="connsiteY73" fmla="*/ 2385060 h 5875020"/>
                <a:gd name="connsiteX74" fmla="*/ 1325880 w 5829300"/>
                <a:gd name="connsiteY74" fmla="*/ 2438400 h 5875020"/>
                <a:gd name="connsiteX75" fmla="*/ 1325880 w 5829300"/>
                <a:gd name="connsiteY75" fmla="*/ 2438400 h 5875020"/>
                <a:gd name="connsiteX76" fmla="*/ 1325880 w 5829300"/>
                <a:gd name="connsiteY76" fmla="*/ 2590800 h 5875020"/>
                <a:gd name="connsiteX77" fmla="*/ 1280160 w 5829300"/>
                <a:gd name="connsiteY77" fmla="*/ 2689860 h 5875020"/>
                <a:gd name="connsiteX78" fmla="*/ 1249680 w 5829300"/>
                <a:gd name="connsiteY78" fmla="*/ 2743200 h 5875020"/>
                <a:gd name="connsiteX79" fmla="*/ 1287780 w 5829300"/>
                <a:gd name="connsiteY79" fmla="*/ 2773680 h 5875020"/>
                <a:gd name="connsiteX80" fmla="*/ 1356360 w 5829300"/>
                <a:gd name="connsiteY80" fmla="*/ 2720340 h 5875020"/>
                <a:gd name="connsiteX81" fmla="*/ 1379220 w 5829300"/>
                <a:gd name="connsiteY81" fmla="*/ 2766060 h 5875020"/>
                <a:gd name="connsiteX82" fmla="*/ 1333500 w 5829300"/>
                <a:gd name="connsiteY82" fmla="*/ 2895600 h 5875020"/>
                <a:gd name="connsiteX83" fmla="*/ 1303020 w 5829300"/>
                <a:gd name="connsiteY83" fmla="*/ 2948940 h 5875020"/>
                <a:gd name="connsiteX84" fmla="*/ 1333500 w 5829300"/>
                <a:gd name="connsiteY84" fmla="*/ 2994660 h 5875020"/>
                <a:gd name="connsiteX85" fmla="*/ 1409700 w 5829300"/>
                <a:gd name="connsiteY85" fmla="*/ 2964180 h 5875020"/>
                <a:gd name="connsiteX86" fmla="*/ 1501140 w 5829300"/>
                <a:gd name="connsiteY86" fmla="*/ 3002280 h 5875020"/>
                <a:gd name="connsiteX87" fmla="*/ 1600200 w 5829300"/>
                <a:gd name="connsiteY87" fmla="*/ 3063240 h 5875020"/>
                <a:gd name="connsiteX88" fmla="*/ 1737360 w 5829300"/>
                <a:gd name="connsiteY88" fmla="*/ 3139440 h 5875020"/>
                <a:gd name="connsiteX89" fmla="*/ 1844040 w 5829300"/>
                <a:gd name="connsiteY89" fmla="*/ 3147060 h 5875020"/>
                <a:gd name="connsiteX90" fmla="*/ 1943100 w 5829300"/>
                <a:gd name="connsiteY90" fmla="*/ 3177540 h 5875020"/>
                <a:gd name="connsiteX91" fmla="*/ 2034540 w 5829300"/>
                <a:gd name="connsiteY91" fmla="*/ 3291840 h 5875020"/>
                <a:gd name="connsiteX92" fmla="*/ 2049780 w 5829300"/>
                <a:gd name="connsiteY92" fmla="*/ 3375660 h 5875020"/>
                <a:gd name="connsiteX93" fmla="*/ 1958340 w 5829300"/>
                <a:gd name="connsiteY93" fmla="*/ 3398520 h 5875020"/>
                <a:gd name="connsiteX94" fmla="*/ 1866900 w 5829300"/>
                <a:gd name="connsiteY94" fmla="*/ 3444240 h 5875020"/>
                <a:gd name="connsiteX95" fmla="*/ 1866900 w 5829300"/>
                <a:gd name="connsiteY95" fmla="*/ 3444240 h 5875020"/>
                <a:gd name="connsiteX96" fmla="*/ 1866900 w 5829300"/>
                <a:gd name="connsiteY96" fmla="*/ 3535680 h 5875020"/>
                <a:gd name="connsiteX97" fmla="*/ 1828800 w 5829300"/>
                <a:gd name="connsiteY97" fmla="*/ 3634740 h 5875020"/>
                <a:gd name="connsiteX98" fmla="*/ 1775460 w 5829300"/>
                <a:gd name="connsiteY98" fmla="*/ 3726180 h 5875020"/>
                <a:gd name="connsiteX99" fmla="*/ 1668780 w 5829300"/>
                <a:gd name="connsiteY99" fmla="*/ 3924300 h 5875020"/>
                <a:gd name="connsiteX100" fmla="*/ 1600200 w 5829300"/>
                <a:gd name="connsiteY100" fmla="*/ 4046220 h 5875020"/>
                <a:gd name="connsiteX101" fmla="*/ 1554480 w 5829300"/>
                <a:gd name="connsiteY101" fmla="*/ 4152900 h 5875020"/>
                <a:gd name="connsiteX102" fmla="*/ 1516380 w 5829300"/>
                <a:gd name="connsiteY102" fmla="*/ 4229100 h 5875020"/>
                <a:gd name="connsiteX103" fmla="*/ 1485900 w 5829300"/>
                <a:gd name="connsiteY103" fmla="*/ 4259580 h 5875020"/>
                <a:gd name="connsiteX104" fmla="*/ 1485900 w 5829300"/>
                <a:gd name="connsiteY104" fmla="*/ 4259580 h 5875020"/>
                <a:gd name="connsiteX105" fmla="*/ 1485900 w 5829300"/>
                <a:gd name="connsiteY105" fmla="*/ 4335780 h 5875020"/>
                <a:gd name="connsiteX106" fmla="*/ 1699260 w 5829300"/>
                <a:gd name="connsiteY106" fmla="*/ 4290060 h 5875020"/>
                <a:gd name="connsiteX107" fmla="*/ 1836420 w 5829300"/>
                <a:gd name="connsiteY107" fmla="*/ 4274820 h 5875020"/>
                <a:gd name="connsiteX108" fmla="*/ 1897380 w 5829300"/>
                <a:gd name="connsiteY108" fmla="*/ 4236720 h 5875020"/>
                <a:gd name="connsiteX109" fmla="*/ 1950720 w 5829300"/>
                <a:gd name="connsiteY109" fmla="*/ 4251960 h 5875020"/>
                <a:gd name="connsiteX110" fmla="*/ 1973580 w 5829300"/>
                <a:gd name="connsiteY110" fmla="*/ 4312920 h 5875020"/>
                <a:gd name="connsiteX111" fmla="*/ 1965960 w 5829300"/>
                <a:gd name="connsiteY111" fmla="*/ 4351020 h 5875020"/>
                <a:gd name="connsiteX112" fmla="*/ 1965960 w 5829300"/>
                <a:gd name="connsiteY112" fmla="*/ 4351020 h 5875020"/>
                <a:gd name="connsiteX113" fmla="*/ 2072640 w 5829300"/>
                <a:gd name="connsiteY113" fmla="*/ 4389120 h 5875020"/>
                <a:gd name="connsiteX114" fmla="*/ 2118360 w 5829300"/>
                <a:gd name="connsiteY114" fmla="*/ 4343400 h 5875020"/>
                <a:gd name="connsiteX115" fmla="*/ 2110740 w 5829300"/>
                <a:gd name="connsiteY115" fmla="*/ 4290060 h 5875020"/>
                <a:gd name="connsiteX116" fmla="*/ 2110740 w 5829300"/>
                <a:gd name="connsiteY116" fmla="*/ 4213860 h 5875020"/>
                <a:gd name="connsiteX117" fmla="*/ 2133600 w 5829300"/>
                <a:gd name="connsiteY117" fmla="*/ 4145280 h 5875020"/>
                <a:gd name="connsiteX118" fmla="*/ 2225040 w 5829300"/>
                <a:gd name="connsiteY118" fmla="*/ 4084320 h 5875020"/>
                <a:gd name="connsiteX119" fmla="*/ 2301240 w 5829300"/>
                <a:gd name="connsiteY119" fmla="*/ 4076700 h 5875020"/>
                <a:gd name="connsiteX120" fmla="*/ 2385060 w 5829300"/>
                <a:gd name="connsiteY120" fmla="*/ 4099560 h 5875020"/>
                <a:gd name="connsiteX121" fmla="*/ 2438400 w 5829300"/>
                <a:gd name="connsiteY121" fmla="*/ 4145280 h 5875020"/>
                <a:gd name="connsiteX122" fmla="*/ 2461260 w 5829300"/>
                <a:gd name="connsiteY122" fmla="*/ 4183380 h 5875020"/>
                <a:gd name="connsiteX123" fmla="*/ 2461260 w 5829300"/>
                <a:gd name="connsiteY123" fmla="*/ 4236720 h 5875020"/>
                <a:gd name="connsiteX124" fmla="*/ 2484120 w 5829300"/>
                <a:gd name="connsiteY124" fmla="*/ 4267200 h 5875020"/>
                <a:gd name="connsiteX125" fmla="*/ 2522220 w 5829300"/>
                <a:gd name="connsiteY125" fmla="*/ 4236720 h 5875020"/>
                <a:gd name="connsiteX126" fmla="*/ 2560320 w 5829300"/>
                <a:gd name="connsiteY126" fmla="*/ 4183380 h 5875020"/>
                <a:gd name="connsiteX127" fmla="*/ 2628900 w 5829300"/>
                <a:gd name="connsiteY127" fmla="*/ 4168140 h 5875020"/>
                <a:gd name="connsiteX128" fmla="*/ 2720340 w 5829300"/>
                <a:gd name="connsiteY128" fmla="*/ 4183380 h 5875020"/>
                <a:gd name="connsiteX129" fmla="*/ 2788920 w 5829300"/>
                <a:gd name="connsiteY129" fmla="*/ 4122420 h 5875020"/>
                <a:gd name="connsiteX130" fmla="*/ 2872740 w 5829300"/>
                <a:gd name="connsiteY130" fmla="*/ 4137660 h 5875020"/>
                <a:gd name="connsiteX131" fmla="*/ 2948940 w 5829300"/>
                <a:gd name="connsiteY131" fmla="*/ 4206240 h 5875020"/>
                <a:gd name="connsiteX132" fmla="*/ 3040380 w 5829300"/>
                <a:gd name="connsiteY132" fmla="*/ 4191000 h 5875020"/>
                <a:gd name="connsiteX133" fmla="*/ 3108960 w 5829300"/>
                <a:gd name="connsiteY133" fmla="*/ 4191000 h 5875020"/>
                <a:gd name="connsiteX134" fmla="*/ 3177540 w 5829300"/>
                <a:gd name="connsiteY134" fmla="*/ 4267200 h 5875020"/>
                <a:gd name="connsiteX135" fmla="*/ 3147060 w 5829300"/>
                <a:gd name="connsiteY135" fmla="*/ 4297680 h 5875020"/>
                <a:gd name="connsiteX136" fmla="*/ 3116580 w 5829300"/>
                <a:gd name="connsiteY136" fmla="*/ 4366260 h 5875020"/>
                <a:gd name="connsiteX137" fmla="*/ 3063240 w 5829300"/>
                <a:gd name="connsiteY137" fmla="*/ 4404360 h 5875020"/>
                <a:gd name="connsiteX138" fmla="*/ 3048000 w 5829300"/>
                <a:gd name="connsiteY138" fmla="*/ 4457700 h 5875020"/>
                <a:gd name="connsiteX139" fmla="*/ 3063240 w 5829300"/>
                <a:gd name="connsiteY139" fmla="*/ 4472940 h 5875020"/>
                <a:gd name="connsiteX140" fmla="*/ 3147060 w 5829300"/>
                <a:gd name="connsiteY140" fmla="*/ 4404360 h 5875020"/>
                <a:gd name="connsiteX141" fmla="*/ 3215640 w 5829300"/>
                <a:gd name="connsiteY141" fmla="*/ 4389120 h 5875020"/>
                <a:gd name="connsiteX142" fmla="*/ 3291840 w 5829300"/>
                <a:gd name="connsiteY142" fmla="*/ 4396740 h 5875020"/>
                <a:gd name="connsiteX143" fmla="*/ 3368040 w 5829300"/>
                <a:gd name="connsiteY143" fmla="*/ 4457700 h 5875020"/>
                <a:gd name="connsiteX144" fmla="*/ 3375660 w 5829300"/>
                <a:gd name="connsiteY144" fmla="*/ 4549140 h 5875020"/>
                <a:gd name="connsiteX145" fmla="*/ 3451860 w 5829300"/>
                <a:gd name="connsiteY145" fmla="*/ 4541520 h 5875020"/>
                <a:gd name="connsiteX146" fmla="*/ 3505200 w 5829300"/>
                <a:gd name="connsiteY146" fmla="*/ 4511040 h 5875020"/>
                <a:gd name="connsiteX147" fmla="*/ 3573780 w 5829300"/>
                <a:gd name="connsiteY147" fmla="*/ 4533900 h 5875020"/>
                <a:gd name="connsiteX148" fmla="*/ 3695700 w 5829300"/>
                <a:gd name="connsiteY148" fmla="*/ 4587240 h 5875020"/>
                <a:gd name="connsiteX149" fmla="*/ 3810000 w 5829300"/>
                <a:gd name="connsiteY149" fmla="*/ 4632960 h 5875020"/>
                <a:gd name="connsiteX150" fmla="*/ 3878580 w 5829300"/>
                <a:gd name="connsiteY150" fmla="*/ 4640580 h 5875020"/>
                <a:gd name="connsiteX151" fmla="*/ 3931920 w 5829300"/>
                <a:gd name="connsiteY151" fmla="*/ 4686300 h 5875020"/>
                <a:gd name="connsiteX152" fmla="*/ 4023360 w 5829300"/>
                <a:gd name="connsiteY152" fmla="*/ 4724400 h 5875020"/>
                <a:gd name="connsiteX153" fmla="*/ 4107180 w 5829300"/>
                <a:gd name="connsiteY153" fmla="*/ 4732020 h 5875020"/>
                <a:gd name="connsiteX154" fmla="*/ 4145280 w 5829300"/>
                <a:gd name="connsiteY154" fmla="*/ 4686300 h 5875020"/>
                <a:gd name="connsiteX155" fmla="*/ 4099560 w 5829300"/>
                <a:gd name="connsiteY155" fmla="*/ 4594860 h 5875020"/>
                <a:gd name="connsiteX156" fmla="*/ 4076700 w 5829300"/>
                <a:gd name="connsiteY156" fmla="*/ 4556760 h 5875020"/>
                <a:gd name="connsiteX157" fmla="*/ 4076700 w 5829300"/>
                <a:gd name="connsiteY157" fmla="*/ 4503420 h 5875020"/>
                <a:gd name="connsiteX158" fmla="*/ 4152900 w 5829300"/>
                <a:gd name="connsiteY158" fmla="*/ 4480560 h 5875020"/>
                <a:gd name="connsiteX159" fmla="*/ 4274820 w 5829300"/>
                <a:gd name="connsiteY159" fmla="*/ 4442460 h 5875020"/>
                <a:gd name="connsiteX160" fmla="*/ 4358640 w 5829300"/>
                <a:gd name="connsiteY160" fmla="*/ 4465320 h 5875020"/>
                <a:gd name="connsiteX161" fmla="*/ 4381500 w 5829300"/>
                <a:gd name="connsiteY161" fmla="*/ 4526280 h 5875020"/>
                <a:gd name="connsiteX162" fmla="*/ 4450080 w 5829300"/>
                <a:gd name="connsiteY162" fmla="*/ 4564380 h 5875020"/>
                <a:gd name="connsiteX163" fmla="*/ 4472940 w 5829300"/>
                <a:gd name="connsiteY163" fmla="*/ 4655820 h 5875020"/>
                <a:gd name="connsiteX164" fmla="*/ 4533900 w 5829300"/>
                <a:gd name="connsiteY164" fmla="*/ 4587240 h 5875020"/>
                <a:gd name="connsiteX165" fmla="*/ 4610100 w 5829300"/>
                <a:gd name="connsiteY165" fmla="*/ 4617720 h 5875020"/>
                <a:gd name="connsiteX166" fmla="*/ 4846320 w 5829300"/>
                <a:gd name="connsiteY166" fmla="*/ 4655820 h 5875020"/>
                <a:gd name="connsiteX167" fmla="*/ 4937760 w 5829300"/>
                <a:gd name="connsiteY167" fmla="*/ 4602480 h 5875020"/>
                <a:gd name="connsiteX168" fmla="*/ 4975860 w 5829300"/>
                <a:gd name="connsiteY168" fmla="*/ 4602480 h 5875020"/>
                <a:gd name="connsiteX169" fmla="*/ 5120640 w 5829300"/>
                <a:gd name="connsiteY169" fmla="*/ 4671060 h 5875020"/>
                <a:gd name="connsiteX170" fmla="*/ 5181600 w 5829300"/>
                <a:gd name="connsiteY170" fmla="*/ 4701540 h 5875020"/>
                <a:gd name="connsiteX171" fmla="*/ 5189220 w 5829300"/>
                <a:gd name="connsiteY171" fmla="*/ 4747260 h 5875020"/>
                <a:gd name="connsiteX172" fmla="*/ 5158740 w 5829300"/>
                <a:gd name="connsiteY172" fmla="*/ 4808220 h 5875020"/>
                <a:gd name="connsiteX173" fmla="*/ 5105400 w 5829300"/>
                <a:gd name="connsiteY173" fmla="*/ 4838700 h 5875020"/>
                <a:gd name="connsiteX174" fmla="*/ 5036820 w 5829300"/>
                <a:gd name="connsiteY174" fmla="*/ 4823460 h 5875020"/>
                <a:gd name="connsiteX175" fmla="*/ 4991100 w 5829300"/>
                <a:gd name="connsiteY175" fmla="*/ 4823460 h 5875020"/>
                <a:gd name="connsiteX176" fmla="*/ 4968240 w 5829300"/>
                <a:gd name="connsiteY176" fmla="*/ 4892040 h 5875020"/>
                <a:gd name="connsiteX177" fmla="*/ 4968240 w 5829300"/>
                <a:gd name="connsiteY177" fmla="*/ 5006340 h 5875020"/>
                <a:gd name="connsiteX178" fmla="*/ 4991100 w 5829300"/>
                <a:gd name="connsiteY178" fmla="*/ 5067300 h 5875020"/>
                <a:gd name="connsiteX179" fmla="*/ 5074920 w 5829300"/>
                <a:gd name="connsiteY179" fmla="*/ 5097780 h 5875020"/>
                <a:gd name="connsiteX180" fmla="*/ 5074920 w 5829300"/>
                <a:gd name="connsiteY180" fmla="*/ 5097780 h 5875020"/>
                <a:gd name="connsiteX181" fmla="*/ 5135880 w 5829300"/>
                <a:gd name="connsiteY181" fmla="*/ 5219700 h 5875020"/>
                <a:gd name="connsiteX182" fmla="*/ 5242560 w 5829300"/>
                <a:gd name="connsiteY182" fmla="*/ 5265420 h 5875020"/>
                <a:gd name="connsiteX183" fmla="*/ 5311140 w 5829300"/>
                <a:gd name="connsiteY183" fmla="*/ 5257800 h 5875020"/>
                <a:gd name="connsiteX184" fmla="*/ 5311140 w 5829300"/>
                <a:gd name="connsiteY184" fmla="*/ 5257800 h 5875020"/>
                <a:gd name="connsiteX185" fmla="*/ 5334000 w 5829300"/>
                <a:gd name="connsiteY185" fmla="*/ 5204460 h 5875020"/>
                <a:gd name="connsiteX186" fmla="*/ 5387340 w 5829300"/>
                <a:gd name="connsiteY186" fmla="*/ 5227320 h 5875020"/>
                <a:gd name="connsiteX187" fmla="*/ 5433060 w 5829300"/>
                <a:gd name="connsiteY187" fmla="*/ 5288280 h 5875020"/>
                <a:gd name="connsiteX188" fmla="*/ 5410200 w 5829300"/>
                <a:gd name="connsiteY188" fmla="*/ 5356860 h 5875020"/>
                <a:gd name="connsiteX189" fmla="*/ 5448300 w 5829300"/>
                <a:gd name="connsiteY189" fmla="*/ 5394960 h 5875020"/>
                <a:gd name="connsiteX190" fmla="*/ 5433060 w 5829300"/>
                <a:gd name="connsiteY190" fmla="*/ 5478780 h 5875020"/>
                <a:gd name="connsiteX191" fmla="*/ 5394960 w 5829300"/>
                <a:gd name="connsiteY191" fmla="*/ 5562600 h 5875020"/>
                <a:gd name="connsiteX192" fmla="*/ 5402580 w 5829300"/>
                <a:gd name="connsiteY192" fmla="*/ 5654040 h 5875020"/>
                <a:gd name="connsiteX193" fmla="*/ 5433060 w 5829300"/>
                <a:gd name="connsiteY193" fmla="*/ 5730240 h 5875020"/>
                <a:gd name="connsiteX194" fmla="*/ 5433060 w 5829300"/>
                <a:gd name="connsiteY194" fmla="*/ 5730240 h 5875020"/>
                <a:gd name="connsiteX195" fmla="*/ 5410200 w 5829300"/>
                <a:gd name="connsiteY195" fmla="*/ 5829300 h 5875020"/>
                <a:gd name="connsiteX196" fmla="*/ 5532120 w 5829300"/>
                <a:gd name="connsiteY196" fmla="*/ 5875020 h 5875020"/>
                <a:gd name="connsiteX197" fmla="*/ 5570220 w 5829300"/>
                <a:gd name="connsiteY197" fmla="*/ 5836920 h 5875020"/>
                <a:gd name="connsiteX198" fmla="*/ 5608320 w 5829300"/>
                <a:gd name="connsiteY198" fmla="*/ 5821680 h 5875020"/>
                <a:gd name="connsiteX199" fmla="*/ 5669280 w 5829300"/>
                <a:gd name="connsiteY199" fmla="*/ 5859780 h 5875020"/>
                <a:gd name="connsiteX200" fmla="*/ 5699760 w 5829300"/>
                <a:gd name="connsiteY200" fmla="*/ 5859780 h 5875020"/>
                <a:gd name="connsiteX201" fmla="*/ 5715000 w 5829300"/>
                <a:gd name="connsiteY201" fmla="*/ 5783580 h 5875020"/>
                <a:gd name="connsiteX202" fmla="*/ 5798820 w 5829300"/>
                <a:gd name="connsiteY202" fmla="*/ 5699760 h 5875020"/>
                <a:gd name="connsiteX203" fmla="*/ 5814060 w 5829300"/>
                <a:gd name="connsiteY203" fmla="*/ 5615940 h 5875020"/>
                <a:gd name="connsiteX204" fmla="*/ 5829300 w 5829300"/>
                <a:gd name="connsiteY204" fmla="*/ 5486400 h 5875020"/>
                <a:gd name="connsiteX205" fmla="*/ 5806440 w 5829300"/>
                <a:gd name="connsiteY205" fmla="*/ 5410200 h 5875020"/>
                <a:gd name="connsiteX206" fmla="*/ 5775960 w 5829300"/>
                <a:gd name="connsiteY206" fmla="*/ 5318760 h 5875020"/>
                <a:gd name="connsiteX207" fmla="*/ 5707380 w 5829300"/>
                <a:gd name="connsiteY207" fmla="*/ 5219700 h 5875020"/>
                <a:gd name="connsiteX208" fmla="*/ 5692140 w 5829300"/>
                <a:gd name="connsiteY208" fmla="*/ 5120640 h 5875020"/>
                <a:gd name="connsiteX209" fmla="*/ 5669280 w 5829300"/>
                <a:gd name="connsiteY209" fmla="*/ 4945380 h 5875020"/>
                <a:gd name="connsiteX210" fmla="*/ 5676900 w 5829300"/>
                <a:gd name="connsiteY210" fmla="*/ 4724400 h 5875020"/>
                <a:gd name="connsiteX211" fmla="*/ 5692140 w 5829300"/>
                <a:gd name="connsiteY211" fmla="*/ 4663440 h 5875020"/>
                <a:gd name="connsiteX212" fmla="*/ 5699760 w 5829300"/>
                <a:gd name="connsiteY212" fmla="*/ 4610100 h 5875020"/>
                <a:gd name="connsiteX213" fmla="*/ 5684520 w 5829300"/>
                <a:gd name="connsiteY213" fmla="*/ 4564380 h 5875020"/>
                <a:gd name="connsiteX214" fmla="*/ 5631180 w 5829300"/>
                <a:gd name="connsiteY214" fmla="*/ 4549140 h 5875020"/>
                <a:gd name="connsiteX215" fmla="*/ 5577840 w 5829300"/>
                <a:gd name="connsiteY215" fmla="*/ 4472940 h 5875020"/>
                <a:gd name="connsiteX216" fmla="*/ 5524500 w 5829300"/>
                <a:gd name="connsiteY216" fmla="*/ 4305300 h 5875020"/>
                <a:gd name="connsiteX217" fmla="*/ 5516880 w 5829300"/>
                <a:gd name="connsiteY217" fmla="*/ 4191000 h 5875020"/>
                <a:gd name="connsiteX218" fmla="*/ 5509260 w 5829300"/>
                <a:gd name="connsiteY218" fmla="*/ 4107180 h 5875020"/>
                <a:gd name="connsiteX219" fmla="*/ 5394960 w 5829300"/>
                <a:gd name="connsiteY219" fmla="*/ 3901440 h 5875020"/>
                <a:gd name="connsiteX220" fmla="*/ 5356860 w 5829300"/>
                <a:gd name="connsiteY220" fmla="*/ 3855720 h 5875020"/>
                <a:gd name="connsiteX221" fmla="*/ 5326380 w 5829300"/>
                <a:gd name="connsiteY221" fmla="*/ 3802380 h 5875020"/>
                <a:gd name="connsiteX222" fmla="*/ 5303520 w 5829300"/>
                <a:gd name="connsiteY222" fmla="*/ 3672840 h 5875020"/>
                <a:gd name="connsiteX223" fmla="*/ 5212080 w 5829300"/>
                <a:gd name="connsiteY223" fmla="*/ 3619500 h 5875020"/>
                <a:gd name="connsiteX224" fmla="*/ 5158740 w 5829300"/>
                <a:gd name="connsiteY224" fmla="*/ 3573780 h 5875020"/>
                <a:gd name="connsiteX225" fmla="*/ 5120640 w 5829300"/>
                <a:gd name="connsiteY225" fmla="*/ 3497580 h 5875020"/>
                <a:gd name="connsiteX226" fmla="*/ 5105400 w 5829300"/>
                <a:gd name="connsiteY226" fmla="*/ 3421380 h 5875020"/>
                <a:gd name="connsiteX227" fmla="*/ 4968240 w 5829300"/>
                <a:gd name="connsiteY227" fmla="*/ 3253740 h 5875020"/>
                <a:gd name="connsiteX228" fmla="*/ 4884420 w 5829300"/>
                <a:gd name="connsiteY228" fmla="*/ 3078480 h 5875020"/>
                <a:gd name="connsiteX229" fmla="*/ 4808220 w 5829300"/>
                <a:gd name="connsiteY229" fmla="*/ 2918460 h 5875020"/>
                <a:gd name="connsiteX230" fmla="*/ 4815840 w 5829300"/>
                <a:gd name="connsiteY230" fmla="*/ 2781300 h 5875020"/>
                <a:gd name="connsiteX231" fmla="*/ 4800600 w 5829300"/>
                <a:gd name="connsiteY231" fmla="*/ 2727960 h 5875020"/>
                <a:gd name="connsiteX232" fmla="*/ 4632960 w 5829300"/>
                <a:gd name="connsiteY232" fmla="*/ 2560320 h 5875020"/>
                <a:gd name="connsiteX233" fmla="*/ 4480560 w 5829300"/>
                <a:gd name="connsiteY233" fmla="*/ 2385060 h 5875020"/>
                <a:gd name="connsiteX234" fmla="*/ 4396740 w 5829300"/>
                <a:gd name="connsiteY234" fmla="*/ 2286000 h 5875020"/>
                <a:gd name="connsiteX235" fmla="*/ 4335780 w 5829300"/>
                <a:gd name="connsiteY235" fmla="*/ 2156460 h 5875020"/>
                <a:gd name="connsiteX236" fmla="*/ 4244340 w 5829300"/>
                <a:gd name="connsiteY236" fmla="*/ 2049780 h 5875020"/>
                <a:gd name="connsiteX237" fmla="*/ 4152900 w 5829300"/>
                <a:gd name="connsiteY237" fmla="*/ 1943100 h 5875020"/>
                <a:gd name="connsiteX238" fmla="*/ 4084320 w 5829300"/>
                <a:gd name="connsiteY238" fmla="*/ 1874520 h 5875020"/>
                <a:gd name="connsiteX239" fmla="*/ 4061460 w 5829300"/>
                <a:gd name="connsiteY239" fmla="*/ 1775460 h 5875020"/>
                <a:gd name="connsiteX240" fmla="*/ 4053840 w 5829300"/>
                <a:gd name="connsiteY240" fmla="*/ 1714500 h 5875020"/>
                <a:gd name="connsiteX241" fmla="*/ 3962400 w 5829300"/>
                <a:gd name="connsiteY241" fmla="*/ 1668780 h 5875020"/>
                <a:gd name="connsiteX242" fmla="*/ 3893820 w 5829300"/>
                <a:gd name="connsiteY242" fmla="*/ 1531620 h 5875020"/>
                <a:gd name="connsiteX243" fmla="*/ 3794760 w 5829300"/>
                <a:gd name="connsiteY243" fmla="*/ 1341120 h 5875020"/>
                <a:gd name="connsiteX244" fmla="*/ 3718560 w 5829300"/>
                <a:gd name="connsiteY244" fmla="*/ 1150620 h 5875020"/>
                <a:gd name="connsiteX245" fmla="*/ 3619500 w 5829300"/>
                <a:gd name="connsiteY245" fmla="*/ 944880 h 5875020"/>
                <a:gd name="connsiteX246" fmla="*/ 3596640 w 5829300"/>
                <a:gd name="connsiteY246" fmla="*/ 891540 h 5875020"/>
                <a:gd name="connsiteX247" fmla="*/ 3573780 w 5829300"/>
                <a:gd name="connsiteY247" fmla="*/ 807720 h 5875020"/>
                <a:gd name="connsiteX248" fmla="*/ 3573780 w 5829300"/>
                <a:gd name="connsiteY248" fmla="*/ 731520 h 5875020"/>
                <a:gd name="connsiteX249" fmla="*/ 3535680 w 5829300"/>
                <a:gd name="connsiteY249" fmla="*/ 685800 h 5875020"/>
                <a:gd name="connsiteX250" fmla="*/ 3451860 w 5829300"/>
                <a:gd name="connsiteY250" fmla="*/ 594360 h 5875020"/>
                <a:gd name="connsiteX251" fmla="*/ 3451860 w 5829300"/>
                <a:gd name="connsiteY251" fmla="*/ 495300 h 5875020"/>
                <a:gd name="connsiteX252" fmla="*/ 3413760 w 5829300"/>
                <a:gd name="connsiteY252" fmla="*/ 441960 h 5875020"/>
                <a:gd name="connsiteX253" fmla="*/ 3383280 w 5829300"/>
                <a:gd name="connsiteY253" fmla="*/ 381000 h 5875020"/>
                <a:gd name="connsiteX254" fmla="*/ 3322320 w 5829300"/>
                <a:gd name="connsiteY254" fmla="*/ 220980 h 5875020"/>
                <a:gd name="connsiteX255" fmla="*/ 3284220 w 5829300"/>
                <a:gd name="connsiteY255" fmla="*/ 99060 h 5875020"/>
                <a:gd name="connsiteX256" fmla="*/ 3268980 w 5829300"/>
                <a:gd name="connsiteY256" fmla="*/ 53340 h 5875020"/>
                <a:gd name="connsiteX257" fmla="*/ 3246120 w 5829300"/>
                <a:gd name="connsiteY257" fmla="*/ 30480 h 5875020"/>
                <a:gd name="connsiteX258" fmla="*/ 3169920 w 5829300"/>
                <a:gd name="connsiteY258" fmla="*/ 7620 h 5875020"/>
                <a:gd name="connsiteX259" fmla="*/ 3124200 w 5829300"/>
                <a:gd name="connsiteY259" fmla="*/ 0 h 5875020"/>
                <a:gd name="connsiteX260" fmla="*/ 3101340 w 5829300"/>
                <a:gd name="connsiteY260" fmla="*/ 30480 h 5875020"/>
                <a:gd name="connsiteX261" fmla="*/ 3124200 w 5829300"/>
                <a:gd name="connsiteY261" fmla="*/ 121920 h 5875020"/>
                <a:gd name="connsiteX262" fmla="*/ 3108960 w 5829300"/>
                <a:gd name="connsiteY262" fmla="*/ 289560 h 5875020"/>
                <a:gd name="connsiteX0" fmla="*/ 3108960 w 5829300"/>
                <a:gd name="connsiteY0" fmla="*/ 289560 h 5875020"/>
                <a:gd name="connsiteX1" fmla="*/ 2979420 w 5829300"/>
                <a:gd name="connsiteY1" fmla="*/ 502920 h 5875020"/>
                <a:gd name="connsiteX2" fmla="*/ 2880360 w 5829300"/>
                <a:gd name="connsiteY2" fmla="*/ 647700 h 5875020"/>
                <a:gd name="connsiteX3" fmla="*/ 2827020 w 5829300"/>
                <a:gd name="connsiteY3" fmla="*/ 731520 h 5875020"/>
                <a:gd name="connsiteX4" fmla="*/ 2674620 w 5829300"/>
                <a:gd name="connsiteY4" fmla="*/ 815340 h 5875020"/>
                <a:gd name="connsiteX5" fmla="*/ 2560320 w 5829300"/>
                <a:gd name="connsiteY5" fmla="*/ 906780 h 5875020"/>
                <a:gd name="connsiteX6" fmla="*/ 2499360 w 5829300"/>
                <a:gd name="connsiteY6" fmla="*/ 914400 h 5875020"/>
                <a:gd name="connsiteX7" fmla="*/ 2377440 w 5829300"/>
                <a:gd name="connsiteY7" fmla="*/ 899160 h 5875020"/>
                <a:gd name="connsiteX8" fmla="*/ 2316480 w 5829300"/>
                <a:gd name="connsiteY8" fmla="*/ 876300 h 5875020"/>
                <a:gd name="connsiteX9" fmla="*/ 2240280 w 5829300"/>
                <a:gd name="connsiteY9" fmla="*/ 861060 h 5875020"/>
                <a:gd name="connsiteX10" fmla="*/ 2148840 w 5829300"/>
                <a:gd name="connsiteY10" fmla="*/ 845820 h 5875020"/>
                <a:gd name="connsiteX11" fmla="*/ 2110740 w 5829300"/>
                <a:gd name="connsiteY11" fmla="*/ 830580 h 5875020"/>
                <a:gd name="connsiteX12" fmla="*/ 2019300 w 5829300"/>
                <a:gd name="connsiteY12" fmla="*/ 868680 h 5875020"/>
                <a:gd name="connsiteX13" fmla="*/ 1950720 w 5829300"/>
                <a:gd name="connsiteY13" fmla="*/ 868680 h 5875020"/>
                <a:gd name="connsiteX14" fmla="*/ 1866900 w 5829300"/>
                <a:gd name="connsiteY14" fmla="*/ 822960 h 5875020"/>
                <a:gd name="connsiteX15" fmla="*/ 1821180 w 5829300"/>
                <a:gd name="connsiteY15" fmla="*/ 792480 h 5875020"/>
                <a:gd name="connsiteX16" fmla="*/ 1684020 w 5829300"/>
                <a:gd name="connsiteY16" fmla="*/ 830580 h 5875020"/>
                <a:gd name="connsiteX17" fmla="*/ 1615440 w 5829300"/>
                <a:gd name="connsiteY17" fmla="*/ 845820 h 5875020"/>
                <a:gd name="connsiteX18" fmla="*/ 1539240 w 5829300"/>
                <a:gd name="connsiteY18" fmla="*/ 838200 h 5875020"/>
                <a:gd name="connsiteX19" fmla="*/ 1463040 w 5829300"/>
                <a:gd name="connsiteY19" fmla="*/ 807720 h 5875020"/>
                <a:gd name="connsiteX20" fmla="*/ 1394460 w 5829300"/>
                <a:gd name="connsiteY20" fmla="*/ 815340 h 5875020"/>
                <a:gd name="connsiteX21" fmla="*/ 1264920 w 5829300"/>
                <a:gd name="connsiteY21" fmla="*/ 883920 h 5875020"/>
                <a:gd name="connsiteX22" fmla="*/ 1203960 w 5829300"/>
                <a:gd name="connsiteY22" fmla="*/ 906780 h 5875020"/>
                <a:gd name="connsiteX23" fmla="*/ 1143000 w 5829300"/>
                <a:gd name="connsiteY23" fmla="*/ 914400 h 5875020"/>
                <a:gd name="connsiteX24" fmla="*/ 1066800 w 5829300"/>
                <a:gd name="connsiteY24" fmla="*/ 891540 h 5875020"/>
                <a:gd name="connsiteX25" fmla="*/ 990600 w 5829300"/>
                <a:gd name="connsiteY25" fmla="*/ 853440 h 5875020"/>
                <a:gd name="connsiteX26" fmla="*/ 937260 w 5829300"/>
                <a:gd name="connsiteY26" fmla="*/ 845820 h 5875020"/>
                <a:gd name="connsiteX27" fmla="*/ 822960 w 5829300"/>
                <a:gd name="connsiteY27" fmla="*/ 861060 h 5875020"/>
                <a:gd name="connsiteX28" fmla="*/ 731520 w 5829300"/>
                <a:gd name="connsiteY28" fmla="*/ 876300 h 5875020"/>
                <a:gd name="connsiteX29" fmla="*/ 647700 w 5829300"/>
                <a:gd name="connsiteY29" fmla="*/ 838200 h 5875020"/>
                <a:gd name="connsiteX30" fmla="*/ 579120 w 5829300"/>
                <a:gd name="connsiteY30" fmla="*/ 830580 h 5875020"/>
                <a:gd name="connsiteX31" fmla="*/ 525780 w 5829300"/>
                <a:gd name="connsiteY31" fmla="*/ 853440 h 5875020"/>
                <a:gd name="connsiteX32" fmla="*/ 464820 w 5829300"/>
                <a:gd name="connsiteY32" fmla="*/ 891540 h 5875020"/>
                <a:gd name="connsiteX33" fmla="*/ 358140 w 5829300"/>
                <a:gd name="connsiteY33" fmla="*/ 891540 h 5875020"/>
                <a:gd name="connsiteX34" fmla="*/ 236220 w 5829300"/>
                <a:gd name="connsiteY34" fmla="*/ 975360 h 5875020"/>
                <a:gd name="connsiteX35" fmla="*/ 137160 w 5829300"/>
                <a:gd name="connsiteY35" fmla="*/ 1059180 h 5875020"/>
                <a:gd name="connsiteX36" fmla="*/ 76200 w 5829300"/>
                <a:gd name="connsiteY36" fmla="*/ 1108710 h 5875020"/>
                <a:gd name="connsiteX37" fmla="*/ 9525 w 5829300"/>
                <a:gd name="connsiteY37" fmla="*/ 1150620 h 5875020"/>
                <a:gd name="connsiteX38" fmla="*/ 0 w 5829300"/>
                <a:gd name="connsiteY38" fmla="*/ 1196340 h 5875020"/>
                <a:gd name="connsiteX39" fmla="*/ 76200 w 5829300"/>
                <a:gd name="connsiteY39" fmla="*/ 1242060 h 5875020"/>
                <a:gd name="connsiteX40" fmla="*/ 152400 w 5829300"/>
                <a:gd name="connsiteY40" fmla="*/ 1280160 h 5875020"/>
                <a:gd name="connsiteX41" fmla="*/ 190500 w 5829300"/>
                <a:gd name="connsiteY41" fmla="*/ 1371600 h 5875020"/>
                <a:gd name="connsiteX42" fmla="*/ 228600 w 5829300"/>
                <a:gd name="connsiteY42" fmla="*/ 1432560 h 5875020"/>
                <a:gd name="connsiteX43" fmla="*/ 381000 w 5829300"/>
                <a:gd name="connsiteY43" fmla="*/ 1531620 h 5875020"/>
                <a:gd name="connsiteX44" fmla="*/ 434340 w 5829300"/>
                <a:gd name="connsiteY44" fmla="*/ 1531620 h 5875020"/>
                <a:gd name="connsiteX45" fmla="*/ 388620 w 5829300"/>
                <a:gd name="connsiteY45" fmla="*/ 1463040 h 5875020"/>
                <a:gd name="connsiteX46" fmla="*/ 403860 w 5829300"/>
                <a:gd name="connsiteY46" fmla="*/ 1417320 h 5875020"/>
                <a:gd name="connsiteX47" fmla="*/ 441960 w 5829300"/>
                <a:gd name="connsiteY47" fmla="*/ 1348740 h 5875020"/>
                <a:gd name="connsiteX48" fmla="*/ 441960 w 5829300"/>
                <a:gd name="connsiteY48" fmla="*/ 1348740 h 5875020"/>
                <a:gd name="connsiteX49" fmla="*/ 533400 w 5829300"/>
                <a:gd name="connsiteY49" fmla="*/ 1386840 h 5875020"/>
                <a:gd name="connsiteX50" fmla="*/ 533400 w 5829300"/>
                <a:gd name="connsiteY50" fmla="*/ 1386840 h 5875020"/>
                <a:gd name="connsiteX51" fmla="*/ 601980 w 5829300"/>
                <a:gd name="connsiteY51" fmla="*/ 1424940 h 5875020"/>
                <a:gd name="connsiteX52" fmla="*/ 670560 w 5829300"/>
                <a:gd name="connsiteY52" fmla="*/ 1348740 h 5875020"/>
                <a:gd name="connsiteX53" fmla="*/ 746760 w 5829300"/>
                <a:gd name="connsiteY53" fmla="*/ 1348740 h 5875020"/>
                <a:gd name="connsiteX54" fmla="*/ 769620 w 5829300"/>
                <a:gd name="connsiteY54" fmla="*/ 1394460 h 5875020"/>
                <a:gd name="connsiteX55" fmla="*/ 777240 w 5829300"/>
                <a:gd name="connsiteY55" fmla="*/ 1455420 h 5875020"/>
                <a:gd name="connsiteX56" fmla="*/ 739140 w 5829300"/>
                <a:gd name="connsiteY56" fmla="*/ 1508760 h 5875020"/>
                <a:gd name="connsiteX57" fmla="*/ 762000 w 5829300"/>
                <a:gd name="connsiteY57" fmla="*/ 1539240 h 5875020"/>
                <a:gd name="connsiteX58" fmla="*/ 792480 w 5829300"/>
                <a:gd name="connsiteY58" fmla="*/ 1615440 h 5875020"/>
                <a:gd name="connsiteX59" fmla="*/ 807720 w 5829300"/>
                <a:gd name="connsiteY59" fmla="*/ 1615440 h 5875020"/>
                <a:gd name="connsiteX60" fmla="*/ 838200 w 5829300"/>
                <a:gd name="connsiteY60" fmla="*/ 1569720 h 5875020"/>
                <a:gd name="connsiteX61" fmla="*/ 975360 w 5829300"/>
                <a:gd name="connsiteY61" fmla="*/ 1562100 h 5875020"/>
                <a:gd name="connsiteX62" fmla="*/ 1104900 w 5829300"/>
                <a:gd name="connsiteY62" fmla="*/ 1584960 h 5875020"/>
                <a:gd name="connsiteX63" fmla="*/ 1150620 w 5829300"/>
                <a:gd name="connsiteY63" fmla="*/ 1699260 h 5875020"/>
                <a:gd name="connsiteX64" fmla="*/ 1150620 w 5829300"/>
                <a:gd name="connsiteY64" fmla="*/ 1836420 h 5875020"/>
                <a:gd name="connsiteX65" fmla="*/ 1165860 w 5829300"/>
                <a:gd name="connsiteY65" fmla="*/ 1912620 h 5875020"/>
                <a:gd name="connsiteX66" fmla="*/ 1242060 w 5829300"/>
                <a:gd name="connsiteY66" fmla="*/ 1927860 h 5875020"/>
                <a:gd name="connsiteX67" fmla="*/ 1287780 w 5829300"/>
                <a:gd name="connsiteY67" fmla="*/ 1927860 h 5875020"/>
                <a:gd name="connsiteX68" fmla="*/ 1371600 w 5829300"/>
                <a:gd name="connsiteY68" fmla="*/ 1973580 h 5875020"/>
                <a:gd name="connsiteX69" fmla="*/ 1379220 w 5829300"/>
                <a:gd name="connsiteY69" fmla="*/ 2042160 h 5875020"/>
                <a:gd name="connsiteX70" fmla="*/ 1501140 w 5829300"/>
                <a:gd name="connsiteY70" fmla="*/ 2072640 h 5875020"/>
                <a:gd name="connsiteX71" fmla="*/ 1546860 w 5829300"/>
                <a:gd name="connsiteY71" fmla="*/ 2148840 h 5875020"/>
                <a:gd name="connsiteX72" fmla="*/ 1531620 w 5829300"/>
                <a:gd name="connsiteY72" fmla="*/ 2308860 h 5875020"/>
                <a:gd name="connsiteX73" fmla="*/ 1478280 w 5829300"/>
                <a:gd name="connsiteY73" fmla="*/ 2385060 h 5875020"/>
                <a:gd name="connsiteX74" fmla="*/ 1325880 w 5829300"/>
                <a:gd name="connsiteY74" fmla="*/ 2438400 h 5875020"/>
                <a:gd name="connsiteX75" fmla="*/ 1325880 w 5829300"/>
                <a:gd name="connsiteY75" fmla="*/ 2438400 h 5875020"/>
                <a:gd name="connsiteX76" fmla="*/ 1325880 w 5829300"/>
                <a:gd name="connsiteY76" fmla="*/ 2590800 h 5875020"/>
                <a:gd name="connsiteX77" fmla="*/ 1280160 w 5829300"/>
                <a:gd name="connsiteY77" fmla="*/ 2689860 h 5875020"/>
                <a:gd name="connsiteX78" fmla="*/ 1249680 w 5829300"/>
                <a:gd name="connsiteY78" fmla="*/ 2743200 h 5875020"/>
                <a:gd name="connsiteX79" fmla="*/ 1287780 w 5829300"/>
                <a:gd name="connsiteY79" fmla="*/ 2773680 h 5875020"/>
                <a:gd name="connsiteX80" fmla="*/ 1356360 w 5829300"/>
                <a:gd name="connsiteY80" fmla="*/ 2720340 h 5875020"/>
                <a:gd name="connsiteX81" fmla="*/ 1379220 w 5829300"/>
                <a:gd name="connsiteY81" fmla="*/ 2766060 h 5875020"/>
                <a:gd name="connsiteX82" fmla="*/ 1333500 w 5829300"/>
                <a:gd name="connsiteY82" fmla="*/ 2895600 h 5875020"/>
                <a:gd name="connsiteX83" fmla="*/ 1303020 w 5829300"/>
                <a:gd name="connsiteY83" fmla="*/ 2948940 h 5875020"/>
                <a:gd name="connsiteX84" fmla="*/ 1333500 w 5829300"/>
                <a:gd name="connsiteY84" fmla="*/ 2994660 h 5875020"/>
                <a:gd name="connsiteX85" fmla="*/ 1409700 w 5829300"/>
                <a:gd name="connsiteY85" fmla="*/ 2964180 h 5875020"/>
                <a:gd name="connsiteX86" fmla="*/ 1501140 w 5829300"/>
                <a:gd name="connsiteY86" fmla="*/ 3002280 h 5875020"/>
                <a:gd name="connsiteX87" fmla="*/ 1600200 w 5829300"/>
                <a:gd name="connsiteY87" fmla="*/ 3063240 h 5875020"/>
                <a:gd name="connsiteX88" fmla="*/ 1737360 w 5829300"/>
                <a:gd name="connsiteY88" fmla="*/ 3139440 h 5875020"/>
                <a:gd name="connsiteX89" fmla="*/ 1844040 w 5829300"/>
                <a:gd name="connsiteY89" fmla="*/ 3147060 h 5875020"/>
                <a:gd name="connsiteX90" fmla="*/ 1943100 w 5829300"/>
                <a:gd name="connsiteY90" fmla="*/ 3177540 h 5875020"/>
                <a:gd name="connsiteX91" fmla="*/ 2034540 w 5829300"/>
                <a:gd name="connsiteY91" fmla="*/ 3291840 h 5875020"/>
                <a:gd name="connsiteX92" fmla="*/ 2049780 w 5829300"/>
                <a:gd name="connsiteY92" fmla="*/ 3375660 h 5875020"/>
                <a:gd name="connsiteX93" fmla="*/ 1958340 w 5829300"/>
                <a:gd name="connsiteY93" fmla="*/ 3398520 h 5875020"/>
                <a:gd name="connsiteX94" fmla="*/ 1866900 w 5829300"/>
                <a:gd name="connsiteY94" fmla="*/ 3444240 h 5875020"/>
                <a:gd name="connsiteX95" fmla="*/ 1866900 w 5829300"/>
                <a:gd name="connsiteY95" fmla="*/ 3444240 h 5875020"/>
                <a:gd name="connsiteX96" fmla="*/ 1866900 w 5829300"/>
                <a:gd name="connsiteY96" fmla="*/ 3535680 h 5875020"/>
                <a:gd name="connsiteX97" fmla="*/ 1828800 w 5829300"/>
                <a:gd name="connsiteY97" fmla="*/ 3634740 h 5875020"/>
                <a:gd name="connsiteX98" fmla="*/ 1775460 w 5829300"/>
                <a:gd name="connsiteY98" fmla="*/ 3726180 h 5875020"/>
                <a:gd name="connsiteX99" fmla="*/ 1668780 w 5829300"/>
                <a:gd name="connsiteY99" fmla="*/ 3924300 h 5875020"/>
                <a:gd name="connsiteX100" fmla="*/ 1600200 w 5829300"/>
                <a:gd name="connsiteY100" fmla="*/ 4046220 h 5875020"/>
                <a:gd name="connsiteX101" fmla="*/ 1554480 w 5829300"/>
                <a:gd name="connsiteY101" fmla="*/ 4152900 h 5875020"/>
                <a:gd name="connsiteX102" fmla="*/ 1516380 w 5829300"/>
                <a:gd name="connsiteY102" fmla="*/ 4229100 h 5875020"/>
                <a:gd name="connsiteX103" fmla="*/ 1485900 w 5829300"/>
                <a:gd name="connsiteY103" fmla="*/ 4259580 h 5875020"/>
                <a:gd name="connsiteX104" fmla="*/ 1485900 w 5829300"/>
                <a:gd name="connsiteY104" fmla="*/ 4259580 h 5875020"/>
                <a:gd name="connsiteX105" fmla="*/ 1485900 w 5829300"/>
                <a:gd name="connsiteY105" fmla="*/ 4335780 h 5875020"/>
                <a:gd name="connsiteX106" fmla="*/ 1699260 w 5829300"/>
                <a:gd name="connsiteY106" fmla="*/ 4290060 h 5875020"/>
                <a:gd name="connsiteX107" fmla="*/ 1836420 w 5829300"/>
                <a:gd name="connsiteY107" fmla="*/ 4274820 h 5875020"/>
                <a:gd name="connsiteX108" fmla="*/ 1897380 w 5829300"/>
                <a:gd name="connsiteY108" fmla="*/ 4236720 h 5875020"/>
                <a:gd name="connsiteX109" fmla="*/ 1950720 w 5829300"/>
                <a:gd name="connsiteY109" fmla="*/ 4251960 h 5875020"/>
                <a:gd name="connsiteX110" fmla="*/ 1973580 w 5829300"/>
                <a:gd name="connsiteY110" fmla="*/ 4312920 h 5875020"/>
                <a:gd name="connsiteX111" fmla="*/ 1965960 w 5829300"/>
                <a:gd name="connsiteY111" fmla="*/ 4351020 h 5875020"/>
                <a:gd name="connsiteX112" fmla="*/ 1965960 w 5829300"/>
                <a:gd name="connsiteY112" fmla="*/ 4351020 h 5875020"/>
                <a:gd name="connsiteX113" fmla="*/ 2072640 w 5829300"/>
                <a:gd name="connsiteY113" fmla="*/ 4389120 h 5875020"/>
                <a:gd name="connsiteX114" fmla="*/ 2118360 w 5829300"/>
                <a:gd name="connsiteY114" fmla="*/ 4343400 h 5875020"/>
                <a:gd name="connsiteX115" fmla="*/ 2110740 w 5829300"/>
                <a:gd name="connsiteY115" fmla="*/ 4290060 h 5875020"/>
                <a:gd name="connsiteX116" fmla="*/ 2110740 w 5829300"/>
                <a:gd name="connsiteY116" fmla="*/ 4213860 h 5875020"/>
                <a:gd name="connsiteX117" fmla="*/ 2133600 w 5829300"/>
                <a:gd name="connsiteY117" fmla="*/ 4145280 h 5875020"/>
                <a:gd name="connsiteX118" fmla="*/ 2225040 w 5829300"/>
                <a:gd name="connsiteY118" fmla="*/ 4084320 h 5875020"/>
                <a:gd name="connsiteX119" fmla="*/ 2301240 w 5829300"/>
                <a:gd name="connsiteY119" fmla="*/ 4076700 h 5875020"/>
                <a:gd name="connsiteX120" fmla="*/ 2385060 w 5829300"/>
                <a:gd name="connsiteY120" fmla="*/ 4099560 h 5875020"/>
                <a:gd name="connsiteX121" fmla="*/ 2438400 w 5829300"/>
                <a:gd name="connsiteY121" fmla="*/ 4145280 h 5875020"/>
                <a:gd name="connsiteX122" fmla="*/ 2461260 w 5829300"/>
                <a:gd name="connsiteY122" fmla="*/ 4183380 h 5875020"/>
                <a:gd name="connsiteX123" fmla="*/ 2461260 w 5829300"/>
                <a:gd name="connsiteY123" fmla="*/ 4236720 h 5875020"/>
                <a:gd name="connsiteX124" fmla="*/ 2484120 w 5829300"/>
                <a:gd name="connsiteY124" fmla="*/ 4267200 h 5875020"/>
                <a:gd name="connsiteX125" fmla="*/ 2522220 w 5829300"/>
                <a:gd name="connsiteY125" fmla="*/ 4236720 h 5875020"/>
                <a:gd name="connsiteX126" fmla="*/ 2560320 w 5829300"/>
                <a:gd name="connsiteY126" fmla="*/ 4183380 h 5875020"/>
                <a:gd name="connsiteX127" fmla="*/ 2628900 w 5829300"/>
                <a:gd name="connsiteY127" fmla="*/ 4168140 h 5875020"/>
                <a:gd name="connsiteX128" fmla="*/ 2720340 w 5829300"/>
                <a:gd name="connsiteY128" fmla="*/ 4183380 h 5875020"/>
                <a:gd name="connsiteX129" fmla="*/ 2788920 w 5829300"/>
                <a:gd name="connsiteY129" fmla="*/ 4122420 h 5875020"/>
                <a:gd name="connsiteX130" fmla="*/ 2872740 w 5829300"/>
                <a:gd name="connsiteY130" fmla="*/ 4137660 h 5875020"/>
                <a:gd name="connsiteX131" fmla="*/ 2948940 w 5829300"/>
                <a:gd name="connsiteY131" fmla="*/ 4206240 h 5875020"/>
                <a:gd name="connsiteX132" fmla="*/ 3040380 w 5829300"/>
                <a:gd name="connsiteY132" fmla="*/ 4191000 h 5875020"/>
                <a:gd name="connsiteX133" fmla="*/ 3108960 w 5829300"/>
                <a:gd name="connsiteY133" fmla="*/ 4191000 h 5875020"/>
                <a:gd name="connsiteX134" fmla="*/ 3177540 w 5829300"/>
                <a:gd name="connsiteY134" fmla="*/ 4267200 h 5875020"/>
                <a:gd name="connsiteX135" fmla="*/ 3147060 w 5829300"/>
                <a:gd name="connsiteY135" fmla="*/ 4297680 h 5875020"/>
                <a:gd name="connsiteX136" fmla="*/ 3116580 w 5829300"/>
                <a:gd name="connsiteY136" fmla="*/ 4366260 h 5875020"/>
                <a:gd name="connsiteX137" fmla="*/ 3063240 w 5829300"/>
                <a:gd name="connsiteY137" fmla="*/ 4404360 h 5875020"/>
                <a:gd name="connsiteX138" fmla="*/ 3048000 w 5829300"/>
                <a:gd name="connsiteY138" fmla="*/ 4457700 h 5875020"/>
                <a:gd name="connsiteX139" fmla="*/ 3063240 w 5829300"/>
                <a:gd name="connsiteY139" fmla="*/ 4472940 h 5875020"/>
                <a:gd name="connsiteX140" fmla="*/ 3147060 w 5829300"/>
                <a:gd name="connsiteY140" fmla="*/ 4404360 h 5875020"/>
                <a:gd name="connsiteX141" fmla="*/ 3215640 w 5829300"/>
                <a:gd name="connsiteY141" fmla="*/ 4389120 h 5875020"/>
                <a:gd name="connsiteX142" fmla="*/ 3291840 w 5829300"/>
                <a:gd name="connsiteY142" fmla="*/ 4396740 h 5875020"/>
                <a:gd name="connsiteX143" fmla="*/ 3368040 w 5829300"/>
                <a:gd name="connsiteY143" fmla="*/ 4457700 h 5875020"/>
                <a:gd name="connsiteX144" fmla="*/ 3375660 w 5829300"/>
                <a:gd name="connsiteY144" fmla="*/ 4549140 h 5875020"/>
                <a:gd name="connsiteX145" fmla="*/ 3451860 w 5829300"/>
                <a:gd name="connsiteY145" fmla="*/ 4541520 h 5875020"/>
                <a:gd name="connsiteX146" fmla="*/ 3505200 w 5829300"/>
                <a:gd name="connsiteY146" fmla="*/ 4511040 h 5875020"/>
                <a:gd name="connsiteX147" fmla="*/ 3573780 w 5829300"/>
                <a:gd name="connsiteY147" fmla="*/ 4533900 h 5875020"/>
                <a:gd name="connsiteX148" fmla="*/ 3695700 w 5829300"/>
                <a:gd name="connsiteY148" fmla="*/ 4587240 h 5875020"/>
                <a:gd name="connsiteX149" fmla="*/ 3810000 w 5829300"/>
                <a:gd name="connsiteY149" fmla="*/ 4632960 h 5875020"/>
                <a:gd name="connsiteX150" fmla="*/ 3878580 w 5829300"/>
                <a:gd name="connsiteY150" fmla="*/ 4640580 h 5875020"/>
                <a:gd name="connsiteX151" fmla="*/ 3931920 w 5829300"/>
                <a:gd name="connsiteY151" fmla="*/ 4686300 h 5875020"/>
                <a:gd name="connsiteX152" fmla="*/ 4023360 w 5829300"/>
                <a:gd name="connsiteY152" fmla="*/ 4724400 h 5875020"/>
                <a:gd name="connsiteX153" fmla="*/ 4107180 w 5829300"/>
                <a:gd name="connsiteY153" fmla="*/ 4732020 h 5875020"/>
                <a:gd name="connsiteX154" fmla="*/ 4145280 w 5829300"/>
                <a:gd name="connsiteY154" fmla="*/ 4686300 h 5875020"/>
                <a:gd name="connsiteX155" fmla="*/ 4099560 w 5829300"/>
                <a:gd name="connsiteY155" fmla="*/ 4594860 h 5875020"/>
                <a:gd name="connsiteX156" fmla="*/ 4076700 w 5829300"/>
                <a:gd name="connsiteY156" fmla="*/ 4556760 h 5875020"/>
                <a:gd name="connsiteX157" fmla="*/ 4076700 w 5829300"/>
                <a:gd name="connsiteY157" fmla="*/ 4503420 h 5875020"/>
                <a:gd name="connsiteX158" fmla="*/ 4152900 w 5829300"/>
                <a:gd name="connsiteY158" fmla="*/ 4480560 h 5875020"/>
                <a:gd name="connsiteX159" fmla="*/ 4274820 w 5829300"/>
                <a:gd name="connsiteY159" fmla="*/ 4442460 h 5875020"/>
                <a:gd name="connsiteX160" fmla="*/ 4358640 w 5829300"/>
                <a:gd name="connsiteY160" fmla="*/ 4465320 h 5875020"/>
                <a:gd name="connsiteX161" fmla="*/ 4381500 w 5829300"/>
                <a:gd name="connsiteY161" fmla="*/ 4526280 h 5875020"/>
                <a:gd name="connsiteX162" fmla="*/ 4450080 w 5829300"/>
                <a:gd name="connsiteY162" fmla="*/ 4564380 h 5875020"/>
                <a:gd name="connsiteX163" fmla="*/ 4472940 w 5829300"/>
                <a:gd name="connsiteY163" fmla="*/ 4655820 h 5875020"/>
                <a:gd name="connsiteX164" fmla="*/ 4533900 w 5829300"/>
                <a:gd name="connsiteY164" fmla="*/ 4587240 h 5875020"/>
                <a:gd name="connsiteX165" fmla="*/ 4610100 w 5829300"/>
                <a:gd name="connsiteY165" fmla="*/ 4617720 h 5875020"/>
                <a:gd name="connsiteX166" fmla="*/ 4846320 w 5829300"/>
                <a:gd name="connsiteY166" fmla="*/ 4655820 h 5875020"/>
                <a:gd name="connsiteX167" fmla="*/ 4937760 w 5829300"/>
                <a:gd name="connsiteY167" fmla="*/ 4602480 h 5875020"/>
                <a:gd name="connsiteX168" fmla="*/ 4975860 w 5829300"/>
                <a:gd name="connsiteY168" fmla="*/ 4602480 h 5875020"/>
                <a:gd name="connsiteX169" fmla="*/ 5120640 w 5829300"/>
                <a:gd name="connsiteY169" fmla="*/ 4671060 h 5875020"/>
                <a:gd name="connsiteX170" fmla="*/ 5181600 w 5829300"/>
                <a:gd name="connsiteY170" fmla="*/ 4701540 h 5875020"/>
                <a:gd name="connsiteX171" fmla="*/ 5189220 w 5829300"/>
                <a:gd name="connsiteY171" fmla="*/ 4747260 h 5875020"/>
                <a:gd name="connsiteX172" fmla="*/ 5158740 w 5829300"/>
                <a:gd name="connsiteY172" fmla="*/ 4808220 h 5875020"/>
                <a:gd name="connsiteX173" fmla="*/ 5105400 w 5829300"/>
                <a:gd name="connsiteY173" fmla="*/ 4838700 h 5875020"/>
                <a:gd name="connsiteX174" fmla="*/ 5036820 w 5829300"/>
                <a:gd name="connsiteY174" fmla="*/ 4823460 h 5875020"/>
                <a:gd name="connsiteX175" fmla="*/ 4991100 w 5829300"/>
                <a:gd name="connsiteY175" fmla="*/ 4823460 h 5875020"/>
                <a:gd name="connsiteX176" fmla="*/ 4968240 w 5829300"/>
                <a:gd name="connsiteY176" fmla="*/ 4892040 h 5875020"/>
                <a:gd name="connsiteX177" fmla="*/ 4968240 w 5829300"/>
                <a:gd name="connsiteY177" fmla="*/ 5006340 h 5875020"/>
                <a:gd name="connsiteX178" fmla="*/ 4991100 w 5829300"/>
                <a:gd name="connsiteY178" fmla="*/ 5067300 h 5875020"/>
                <a:gd name="connsiteX179" fmla="*/ 5074920 w 5829300"/>
                <a:gd name="connsiteY179" fmla="*/ 5097780 h 5875020"/>
                <a:gd name="connsiteX180" fmla="*/ 5074920 w 5829300"/>
                <a:gd name="connsiteY180" fmla="*/ 5097780 h 5875020"/>
                <a:gd name="connsiteX181" fmla="*/ 5135880 w 5829300"/>
                <a:gd name="connsiteY181" fmla="*/ 5219700 h 5875020"/>
                <a:gd name="connsiteX182" fmla="*/ 5242560 w 5829300"/>
                <a:gd name="connsiteY182" fmla="*/ 5265420 h 5875020"/>
                <a:gd name="connsiteX183" fmla="*/ 5311140 w 5829300"/>
                <a:gd name="connsiteY183" fmla="*/ 5257800 h 5875020"/>
                <a:gd name="connsiteX184" fmla="*/ 5311140 w 5829300"/>
                <a:gd name="connsiteY184" fmla="*/ 5257800 h 5875020"/>
                <a:gd name="connsiteX185" fmla="*/ 5334000 w 5829300"/>
                <a:gd name="connsiteY185" fmla="*/ 5204460 h 5875020"/>
                <a:gd name="connsiteX186" fmla="*/ 5387340 w 5829300"/>
                <a:gd name="connsiteY186" fmla="*/ 5227320 h 5875020"/>
                <a:gd name="connsiteX187" fmla="*/ 5433060 w 5829300"/>
                <a:gd name="connsiteY187" fmla="*/ 5288280 h 5875020"/>
                <a:gd name="connsiteX188" fmla="*/ 5410200 w 5829300"/>
                <a:gd name="connsiteY188" fmla="*/ 5356860 h 5875020"/>
                <a:gd name="connsiteX189" fmla="*/ 5448300 w 5829300"/>
                <a:gd name="connsiteY189" fmla="*/ 5394960 h 5875020"/>
                <a:gd name="connsiteX190" fmla="*/ 5433060 w 5829300"/>
                <a:gd name="connsiteY190" fmla="*/ 5478780 h 5875020"/>
                <a:gd name="connsiteX191" fmla="*/ 5394960 w 5829300"/>
                <a:gd name="connsiteY191" fmla="*/ 5562600 h 5875020"/>
                <a:gd name="connsiteX192" fmla="*/ 5402580 w 5829300"/>
                <a:gd name="connsiteY192" fmla="*/ 5654040 h 5875020"/>
                <a:gd name="connsiteX193" fmla="*/ 5433060 w 5829300"/>
                <a:gd name="connsiteY193" fmla="*/ 5730240 h 5875020"/>
                <a:gd name="connsiteX194" fmla="*/ 5433060 w 5829300"/>
                <a:gd name="connsiteY194" fmla="*/ 5730240 h 5875020"/>
                <a:gd name="connsiteX195" fmla="*/ 5410200 w 5829300"/>
                <a:gd name="connsiteY195" fmla="*/ 5829300 h 5875020"/>
                <a:gd name="connsiteX196" fmla="*/ 5532120 w 5829300"/>
                <a:gd name="connsiteY196" fmla="*/ 5875020 h 5875020"/>
                <a:gd name="connsiteX197" fmla="*/ 5570220 w 5829300"/>
                <a:gd name="connsiteY197" fmla="*/ 5836920 h 5875020"/>
                <a:gd name="connsiteX198" fmla="*/ 5608320 w 5829300"/>
                <a:gd name="connsiteY198" fmla="*/ 5821680 h 5875020"/>
                <a:gd name="connsiteX199" fmla="*/ 5669280 w 5829300"/>
                <a:gd name="connsiteY199" fmla="*/ 5859780 h 5875020"/>
                <a:gd name="connsiteX200" fmla="*/ 5699760 w 5829300"/>
                <a:gd name="connsiteY200" fmla="*/ 5859780 h 5875020"/>
                <a:gd name="connsiteX201" fmla="*/ 5715000 w 5829300"/>
                <a:gd name="connsiteY201" fmla="*/ 5783580 h 5875020"/>
                <a:gd name="connsiteX202" fmla="*/ 5798820 w 5829300"/>
                <a:gd name="connsiteY202" fmla="*/ 5699760 h 5875020"/>
                <a:gd name="connsiteX203" fmla="*/ 5814060 w 5829300"/>
                <a:gd name="connsiteY203" fmla="*/ 5615940 h 5875020"/>
                <a:gd name="connsiteX204" fmla="*/ 5829300 w 5829300"/>
                <a:gd name="connsiteY204" fmla="*/ 5486400 h 5875020"/>
                <a:gd name="connsiteX205" fmla="*/ 5806440 w 5829300"/>
                <a:gd name="connsiteY205" fmla="*/ 5410200 h 5875020"/>
                <a:gd name="connsiteX206" fmla="*/ 5775960 w 5829300"/>
                <a:gd name="connsiteY206" fmla="*/ 5318760 h 5875020"/>
                <a:gd name="connsiteX207" fmla="*/ 5707380 w 5829300"/>
                <a:gd name="connsiteY207" fmla="*/ 5219700 h 5875020"/>
                <a:gd name="connsiteX208" fmla="*/ 5692140 w 5829300"/>
                <a:gd name="connsiteY208" fmla="*/ 5120640 h 5875020"/>
                <a:gd name="connsiteX209" fmla="*/ 5669280 w 5829300"/>
                <a:gd name="connsiteY209" fmla="*/ 4945380 h 5875020"/>
                <a:gd name="connsiteX210" fmla="*/ 5676900 w 5829300"/>
                <a:gd name="connsiteY210" fmla="*/ 4724400 h 5875020"/>
                <a:gd name="connsiteX211" fmla="*/ 5692140 w 5829300"/>
                <a:gd name="connsiteY211" fmla="*/ 4663440 h 5875020"/>
                <a:gd name="connsiteX212" fmla="*/ 5699760 w 5829300"/>
                <a:gd name="connsiteY212" fmla="*/ 4610100 h 5875020"/>
                <a:gd name="connsiteX213" fmla="*/ 5684520 w 5829300"/>
                <a:gd name="connsiteY213" fmla="*/ 4564380 h 5875020"/>
                <a:gd name="connsiteX214" fmla="*/ 5631180 w 5829300"/>
                <a:gd name="connsiteY214" fmla="*/ 4549140 h 5875020"/>
                <a:gd name="connsiteX215" fmla="*/ 5577840 w 5829300"/>
                <a:gd name="connsiteY215" fmla="*/ 4472940 h 5875020"/>
                <a:gd name="connsiteX216" fmla="*/ 5524500 w 5829300"/>
                <a:gd name="connsiteY216" fmla="*/ 4305300 h 5875020"/>
                <a:gd name="connsiteX217" fmla="*/ 5516880 w 5829300"/>
                <a:gd name="connsiteY217" fmla="*/ 4191000 h 5875020"/>
                <a:gd name="connsiteX218" fmla="*/ 5509260 w 5829300"/>
                <a:gd name="connsiteY218" fmla="*/ 4107180 h 5875020"/>
                <a:gd name="connsiteX219" fmla="*/ 5394960 w 5829300"/>
                <a:gd name="connsiteY219" fmla="*/ 3901440 h 5875020"/>
                <a:gd name="connsiteX220" fmla="*/ 5356860 w 5829300"/>
                <a:gd name="connsiteY220" fmla="*/ 3855720 h 5875020"/>
                <a:gd name="connsiteX221" fmla="*/ 5326380 w 5829300"/>
                <a:gd name="connsiteY221" fmla="*/ 3802380 h 5875020"/>
                <a:gd name="connsiteX222" fmla="*/ 5303520 w 5829300"/>
                <a:gd name="connsiteY222" fmla="*/ 3672840 h 5875020"/>
                <a:gd name="connsiteX223" fmla="*/ 5212080 w 5829300"/>
                <a:gd name="connsiteY223" fmla="*/ 3619500 h 5875020"/>
                <a:gd name="connsiteX224" fmla="*/ 5158740 w 5829300"/>
                <a:gd name="connsiteY224" fmla="*/ 3573780 h 5875020"/>
                <a:gd name="connsiteX225" fmla="*/ 5120640 w 5829300"/>
                <a:gd name="connsiteY225" fmla="*/ 3497580 h 5875020"/>
                <a:gd name="connsiteX226" fmla="*/ 5105400 w 5829300"/>
                <a:gd name="connsiteY226" fmla="*/ 3421380 h 5875020"/>
                <a:gd name="connsiteX227" fmla="*/ 4968240 w 5829300"/>
                <a:gd name="connsiteY227" fmla="*/ 3253740 h 5875020"/>
                <a:gd name="connsiteX228" fmla="*/ 4884420 w 5829300"/>
                <a:gd name="connsiteY228" fmla="*/ 3078480 h 5875020"/>
                <a:gd name="connsiteX229" fmla="*/ 4808220 w 5829300"/>
                <a:gd name="connsiteY229" fmla="*/ 2918460 h 5875020"/>
                <a:gd name="connsiteX230" fmla="*/ 4815840 w 5829300"/>
                <a:gd name="connsiteY230" fmla="*/ 2781300 h 5875020"/>
                <a:gd name="connsiteX231" fmla="*/ 4800600 w 5829300"/>
                <a:gd name="connsiteY231" fmla="*/ 2727960 h 5875020"/>
                <a:gd name="connsiteX232" fmla="*/ 4632960 w 5829300"/>
                <a:gd name="connsiteY232" fmla="*/ 2560320 h 5875020"/>
                <a:gd name="connsiteX233" fmla="*/ 4480560 w 5829300"/>
                <a:gd name="connsiteY233" fmla="*/ 2385060 h 5875020"/>
                <a:gd name="connsiteX234" fmla="*/ 4396740 w 5829300"/>
                <a:gd name="connsiteY234" fmla="*/ 2286000 h 5875020"/>
                <a:gd name="connsiteX235" fmla="*/ 4335780 w 5829300"/>
                <a:gd name="connsiteY235" fmla="*/ 2156460 h 5875020"/>
                <a:gd name="connsiteX236" fmla="*/ 4244340 w 5829300"/>
                <a:gd name="connsiteY236" fmla="*/ 2049780 h 5875020"/>
                <a:gd name="connsiteX237" fmla="*/ 4152900 w 5829300"/>
                <a:gd name="connsiteY237" fmla="*/ 1943100 h 5875020"/>
                <a:gd name="connsiteX238" fmla="*/ 4084320 w 5829300"/>
                <a:gd name="connsiteY238" fmla="*/ 1874520 h 5875020"/>
                <a:gd name="connsiteX239" fmla="*/ 4061460 w 5829300"/>
                <a:gd name="connsiteY239" fmla="*/ 1775460 h 5875020"/>
                <a:gd name="connsiteX240" fmla="*/ 4053840 w 5829300"/>
                <a:gd name="connsiteY240" fmla="*/ 1714500 h 5875020"/>
                <a:gd name="connsiteX241" fmla="*/ 3962400 w 5829300"/>
                <a:gd name="connsiteY241" fmla="*/ 1668780 h 5875020"/>
                <a:gd name="connsiteX242" fmla="*/ 3893820 w 5829300"/>
                <a:gd name="connsiteY242" fmla="*/ 1531620 h 5875020"/>
                <a:gd name="connsiteX243" fmla="*/ 3794760 w 5829300"/>
                <a:gd name="connsiteY243" fmla="*/ 1341120 h 5875020"/>
                <a:gd name="connsiteX244" fmla="*/ 3718560 w 5829300"/>
                <a:gd name="connsiteY244" fmla="*/ 1150620 h 5875020"/>
                <a:gd name="connsiteX245" fmla="*/ 3619500 w 5829300"/>
                <a:gd name="connsiteY245" fmla="*/ 944880 h 5875020"/>
                <a:gd name="connsiteX246" fmla="*/ 3596640 w 5829300"/>
                <a:gd name="connsiteY246" fmla="*/ 891540 h 5875020"/>
                <a:gd name="connsiteX247" fmla="*/ 3573780 w 5829300"/>
                <a:gd name="connsiteY247" fmla="*/ 807720 h 5875020"/>
                <a:gd name="connsiteX248" fmla="*/ 3573780 w 5829300"/>
                <a:gd name="connsiteY248" fmla="*/ 731520 h 5875020"/>
                <a:gd name="connsiteX249" fmla="*/ 3535680 w 5829300"/>
                <a:gd name="connsiteY249" fmla="*/ 685800 h 5875020"/>
                <a:gd name="connsiteX250" fmla="*/ 3451860 w 5829300"/>
                <a:gd name="connsiteY250" fmla="*/ 594360 h 5875020"/>
                <a:gd name="connsiteX251" fmla="*/ 3451860 w 5829300"/>
                <a:gd name="connsiteY251" fmla="*/ 495300 h 5875020"/>
                <a:gd name="connsiteX252" fmla="*/ 3413760 w 5829300"/>
                <a:gd name="connsiteY252" fmla="*/ 441960 h 5875020"/>
                <a:gd name="connsiteX253" fmla="*/ 3383280 w 5829300"/>
                <a:gd name="connsiteY253" fmla="*/ 381000 h 5875020"/>
                <a:gd name="connsiteX254" fmla="*/ 3322320 w 5829300"/>
                <a:gd name="connsiteY254" fmla="*/ 220980 h 5875020"/>
                <a:gd name="connsiteX255" fmla="*/ 3284220 w 5829300"/>
                <a:gd name="connsiteY255" fmla="*/ 99060 h 5875020"/>
                <a:gd name="connsiteX256" fmla="*/ 3268980 w 5829300"/>
                <a:gd name="connsiteY256" fmla="*/ 53340 h 5875020"/>
                <a:gd name="connsiteX257" fmla="*/ 3246120 w 5829300"/>
                <a:gd name="connsiteY257" fmla="*/ 30480 h 5875020"/>
                <a:gd name="connsiteX258" fmla="*/ 3169920 w 5829300"/>
                <a:gd name="connsiteY258" fmla="*/ 7620 h 5875020"/>
                <a:gd name="connsiteX259" fmla="*/ 3124200 w 5829300"/>
                <a:gd name="connsiteY259" fmla="*/ 0 h 5875020"/>
                <a:gd name="connsiteX260" fmla="*/ 3101340 w 5829300"/>
                <a:gd name="connsiteY260" fmla="*/ 30480 h 5875020"/>
                <a:gd name="connsiteX261" fmla="*/ 3124200 w 5829300"/>
                <a:gd name="connsiteY261" fmla="*/ 121920 h 5875020"/>
                <a:gd name="connsiteX262" fmla="*/ 3108960 w 5829300"/>
                <a:gd name="connsiteY262" fmla="*/ 289560 h 5875020"/>
                <a:gd name="connsiteX0" fmla="*/ 3108960 w 5829300"/>
                <a:gd name="connsiteY0" fmla="*/ 289560 h 5875020"/>
                <a:gd name="connsiteX1" fmla="*/ 2979420 w 5829300"/>
                <a:gd name="connsiteY1" fmla="*/ 502920 h 5875020"/>
                <a:gd name="connsiteX2" fmla="*/ 2880360 w 5829300"/>
                <a:gd name="connsiteY2" fmla="*/ 647700 h 5875020"/>
                <a:gd name="connsiteX3" fmla="*/ 2827020 w 5829300"/>
                <a:gd name="connsiteY3" fmla="*/ 731520 h 5875020"/>
                <a:gd name="connsiteX4" fmla="*/ 2674620 w 5829300"/>
                <a:gd name="connsiteY4" fmla="*/ 815340 h 5875020"/>
                <a:gd name="connsiteX5" fmla="*/ 2560320 w 5829300"/>
                <a:gd name="connsiteY5" fmla="*/ 906780 h 5875020"/>
                <a:gd name="connsiteX6" fmla="*/ 2499360 w 5829300"/>
                <a:gd name="connsiteY6" fmla="*/ 914400 h 5875020"/>
                <a:gd name="connsiteX7" fmla="*/ 2377440 w 5829300"/>
                <a:gd name="connsiteY7" fmla="*/ 899160 h 5875020"/>
                <a:gd name="connsiteX8" fmla="*/ 2316480 w 5829300"/>
                <a:gd name="connsiteY8" fmla="*/ 876300 h 5875020"/>
                <a:gd name="connsiteX9" fmla="*/ 2240280 w 5829300"/>
                <a:gd name="connsiteY9" fmla="*/ 861060 h 5875020"/>
                <a:gd name="connsiteX10" fmla="*/ 2148840 w 5829300"/>
                <a:gd name="connsiteY10" fmla="*/ 845820 h 5875020"/>
                <a:gd name="connsiteX11" fmla="*/ 2110740 w 5829300"/>
                <a:gd name="connsiteY11" fmla="*/ 830580 h 5875020"/>
                <a:gd name="connsiteX12" fmla="*/ 2019300 w 5829300"/>
                <a:gd name="connsiteY12" fmla="*/ 868680 h 5875020"/>
                <a:gd name="connsiteX13" fmla="*/ 1950720 w 5829300"/>
                <a:gd name="connsiteY13" fmla="*/ 868680 h 5875020"/>
                <a:gd name="connsiteX14" fmla="*/ 1866900 w 5829300"/>
                <a:gd name="connsiteY14" fmla="*/ 822960 h 5875020"/>
                <a:gd name="connsiteX15" fmla="*/ 1821180 w 5829300"/>
                <a:gd name="connsiteY15" fmla="*/ 792480 h 5875020"/>
                <a:gd name="connsiteX16" fmla="*/ 1684020 w 5829300"/>
                <a:gd name="connsiteY16" fmla="*/ 830580 h 5875020"/>
                <a:gd name="connsiteX17" fmla="*/ 1615440 w 5829300"/>
                <a:gd name="connsiteY17" fmla="*/ 845820 h 5875020"/>
                <a:gd name="connsiteX18" fmla="*/ 1539240 w 5829300"/>
                <a:gd name="connsiteY18" fmla="*/ 838200 h 5875020"/>
                <a:gd name="connsiteX19" fmla="*/ 1463040 w 5829300"/>
                <a:gd name="connsiteY19" fmla="*/ 807720 h 5875020"/>
                <a:gd name="connsiteX20" fmla="*/ 1394460 w 5829300"/>
                <a:gd name="connsiteY20" fmla="*/ 815340 h 5875020"/>
                <a:gd name="connsiteX21" fmla="*/ 1264920 w 5829300"/>
                <a:gd name="connsiteY21" fmla="*/ 883920 h 5875020"/>
                <a:gd name="connsiteX22" fmla="*/ 1203960 w 5829300"/>
                <a:gd name="connsiteY22" fmla="*/ 906780 h 5875020"/>
                <a:gd name="connsiteX23" fmla="*/ 1143000 w 5829300"/>
                <a:gd name="connsiteY23" fmla="*/ 914400 h 5875020"/>
                <a:gd name="connsiteX24" fmla="*/ 1066800 w 5829300"/>
                <a:gd name="connsiteY24" fmla="*/ 891540 h 5875020"/>
                <a:gd name="connsiteX25" fmla="*/ 990600 w 5829300"/>
                <a:gd name="connsiteY25" fmla="*/ 853440 h 5875020"/>
                <a:gd name="connsiteX26" fmla="*/ 937260 w 5829300"/>
                <a:gd name="connsiteY26" fmla="*/ 845820 h 5875020"/>
                <a:gd name="connsiteX27" fmla="*/ 822960 w 5829300"/>
                <a:gd name="connsiteY27" fmla="*/ 861060 h 5875020"/>
                <a:gd name="connsiteX28" fmla="*/ 731520 w 5829300"/>
                <a:gd name="connsiteY28" fmla="*/ 876300 h 5875020"/>
                <a:gd name="connsiteX29" fmla="*/ 647700 w 5829300"/>
                <a:gd name="connsiteY29" fmla="*/ 838200 h 5875020"/>
                <a:gd name="connsiteX30" fmla="*/ 579120 w 5829300"/>
                <a:gd name="connsiteY30" fmla="*/ 830580 h 5875020"/>
                <a:gd name="connsiteX31" fmla="*/ 525780 w 5829300"/>
                <a:gd name="connsiteY31" fmla="*/ 853440 h 5875020"/>
                <a:gd name="connsiteX32" fmla="*/ 464820 w 5829300"/>
                <a:gd name="connsiteY32" fmla="*/ 891540 h 5875020"/>
                <a:gd name="connsiteX33" fmla="*/ 358140 w 5829300"/>
                <a:gd name="connsiteY33" fmla="*/ 891540 h 5875020"/>
                <a:gd name="connsiteX34" fmla="*/ 236220 w 5829300"/>
                <a:gd name="connsiteY34" fmla="*/ 975360 h 5875020"/>
                <a:gd name="connsiteX35" fmla="*/ 137160 w 5829300"/>
                <a:gd name="connsiteY35" fmla="*/ 1059180 h 5875020"/>
                <a:gd name="connsiteX36" fmla="*/ 76200 w 5829300"/>
                <a:gd name="connsiteY36" fmla="*/ 1108710 h 5875020"/>
                <a:gd name="connsiteX37" fmla="*/ 9525 w 5829300"/>
                <a:gd name="connsiteY37" fmla="*/ 1150620 h 5875020"/>
                <a:gd name="connsiteX38" fmla="*/ 0 w 5829300"/>
                <a:gd name="connsiteY38" fmla="*/ 1196340 h 5875020"/>
                <a:gd name="connsiteX39" fmla="*/ 80010 w 5829300"/>
                <a:gd name="connsiteY39" fmla="*/ 1234440 h 5875020"/>
                <a:gd name="connsiteX40" fmla="*/ 152400 w 5829300"/>
                <a:gd name="connsiteY40" fmla="*/ 1280160 h 5875020"/>
                <a:gd name="connsiteX41" fmla="*/ 190500 w 5829300"/>
                <a:gd name="connsiteY41" fmla="*/ 1371600 h 5875020"/>
                <a:gd name="connsiteX42" fmla="*/ 228600 w 5829300"/>
                <a:gd name="connsiteY42" fmla="*/ 1432560 h 5875020"/>
                <a:gd name="connsiteX43" fmla="*/ 381000 w 5829300"/>
                <a:gd name="connsiteY43" fmla="*/ 1531620 h 5875020"/>
                <a:gd name="connsiteX44" fmla="*/ 434340 w 5829300"/>
                <a:gd name="connsiteY44" fmla="*/ 1531620 h 5875020"/>
                <a:gd name="connsiteX45" fmla="*/ 388620 w 5829300"/>
                <a:gd name="connsiteY45" fmla="*/ 1463040 h 5875020"/>
                <a:gd name="connsiteX46" fmla="*/ 403860 w 5829300"/>
                <a:gd name="connsiteY46" fmla="*/ 1417320 h 5875020"/>
                <a:gd name="connsiteX47" fmla="*/ 441960 w 5829300"/>
                <a:gd name="connsiteY47" fmla="*/ 1348740 h 5875020"/>
                <a:gd name="connsiteX48" fmla="*/ 441960 w 5829300"/>
                <a:gd name="connsiteY48" fmla="*/ 1348740 h 5875020"/>
                <a:gd name="connsiteX49" fmla="*/ 533400 w 5829300"/>
                <a:gd name="connsiteY49" fmla="*/ 1386840 h 5875020"/>
                <a:gd name="connsiteX50" fmla="*/ 533400 w 5829300"/>
                <a:gd name="connsiteY50" fmla="*/ 1386840 h 5875020"/>
                <a:gd name="connsiteX51" fmla="*/ 601980 w 5829300"/>
                <a:gd name="connsiteY51" fmla="*/ 1424940 h 5875020"/>
                <a:gd name="connsiteX52" fmla="*/ 670560 w 5829300"/>
                <a:gd name="connsiteY52" fmla="*/ 1348740 h 5875020"/>
                <a:gd name="connsiteX53" fmla="*/ 746760 w 5829300"/>
                <a:gd name="connsiteY53" fmla="*/ 1348740 h 5875020"/>
                <a:gd name="connsiteX54" fmla="*/ 769620 w 5829300"/>
                <a:gd name="connsiteY54" fmla="*/ 1394460 h 5875020"/>
                <a:gd name="connsiteX55" fmla="*/ 777240 w 5829300"/>
                <a:gd name="connsiteY55" fmla="*/ 1455420 h 5875020"/>
                <a:gd name="connsiteX56" fmla="*/ 739140 w 5829300"/>
                <a:gd name="connsiteY56" fmla="*/ 1508760 h 5875020"/>
                <a:gd name="connsiteX57" fmla="*/ 762000 w 5829300"/>
                <a:gd name="connsiteY57" fmla="*/ 1539240 h 5875020"/>
                <a:gd name="connsiteX58" fmla="*/ 792480 w 5829300"/>
                <a:gd name="connsiteY58" fmla="*/ 1615440 h 5875020"/>
                <a:gd name="connsiteX59" fmla="*/ 807720 w 5829300"/>
                <a:gd name="connsiteY59" fmla="*/ 1615440 h 5875020"/>
                <a:gd name="connsiteX60" fmla="*/ 838200 w 5829300"/>
                <a:gd name="connsiteY60" fmla="*/ 1569720 h 5875020"/>
                <a:gd name="connsiteX61" fmla="*/ 975360 w 5829300"/>
                <a:gd name="connsiteY61" fmla="*/ 1562100 h 5875020"/>
                <a:gd name="connsiteX62" fmla="*/ 1104900 w 5829300"/>
                <a:gd name="connsiteY62" fmla="*/ 1584960 h 5875020"/>
                <a:gd name="connsiteX63" fmla="*/ 1150620 w 5829300"/>
                <a:gd name="connsiteY63" fmla="*/ 1699260 h 5875020"/>
                <a:gd name="connsiteX64" fmla="*/ 1150620 w 5829300"/>
                <a:gd name="connsiteY64" fmla="*/ 1836420 h 5875020"/>
                <a:gd name="connsiteX65" fmla="*/ 1165860 w 5829300"/>
                <a:gd name="connsiteY65" fmla="*/ 1912620 h 5875020"/>
                <a:gd name="connsiteX66" fmla="*/ 1242060 w 5829300"/>
                <a:gd name="connsiteY66" fmla="*/ 1927860 h 5875020"/>
                <a:gd name="connsiteX67" fmla="*/ 1287780 w 5829300"/>
                <a:gd name="connsiteY67" fmla="*/ 1927860 h 5875020"/>
                <a:gd name="connsiteX68" fmla="*/ 1371600 w 5829300"/>
                <a:gd name="connsiteY68" fmla="*/ 1973580 h 5875020"/>
                <a:gd name="connsiteX69" fmla="*/ 1379220 w 5829300"/>
                <a:gd name="connsiteY69" fmla="*/ 2042160 h 5875020"/>
                <a:gd name="connsiteX70" fmla="*/ 1501140 w 5829300"/>
                <a:gd name="connsiteY70" fmla="*/ 2072640 h 5875020"/>
                <a:gd name="connsiteX71" fmla="*/ 1546860 w 5829300"/>
                <a:gd name="connsiteY71" fmla="*/ 2148840 h 5875020"/>
                <a:gd name="connsiteX72" fmla="*/ 1531620 w 5829300"/>
                <a:gd name="connsiteY72" fmla="*/ 2308860 h 5875020"/>
                <a:gd name="connsiteX73" fmla="*/ 1478280 w 5829300"/>
                <a:gd name="connsiteY73" fmla="*/ 2385060 h 5875020"/>
                <a:gd name="connsiteX74" fmla="*/ 1325880 w 5829300"/>
                <a:gd name="connsiteY74" fmla="*/ 2438400 h 5875020"/>
                <a:gd name="connsiteX75" fmla="*/ 1325880 w 5829300"/>
                <a:gd name="connsiteY75" fmla="*/ 2438400 h 5875020"/>
                <a:gd name="connsiteX76" fmla="*/ 1325880 w 5829300"/>
                <a:gd name="connsiteY76" fmla="*/ 2590800 h 5875020"/>
                <a:gd name="connsiteX77" fmla="*/ 1280160 w 5829300"/>
                <a:gd name="connsiteY77" fmla="*/ 2689860 h 5875020"/>
                <a:gd name="connsiteX78" fmla="*/ 1249680 w 5829300"/>
                <a:gd name="connsiteY78" fmla="*/ 2743200 h 5875020"/>
                <a:gd name="connsiteX79" fmla="*/ 1287780 w 5829300"/>
                <a:gd name="connsiteY79" fmla="*/ 2773680 h 5875020"/>
                <a:gd name="connsiteX80" fmla="*/ 1356360 w 5829300"/>
                <a:gd name="connsiteY80" fmla="*/ 2720340 h 5875020"/>
                <a:gd name="connsiteX81" fmla="*/ 1379220 w 5829300"/>
                <a:gd name="connsiteY81" fmla="*/ 2766060 h 5875020"/>
                <a:gd name="connsiteX82" fmla="*/ 1333500 w 5829300"/>
                <a:gd name="connsiteY82" fmla="*/ 2895600 h 5875020"/>
                <a:gd name="connsiteX83" fmla="*/ 1303020 w 5829300"/>
                <a:gd name="connsiteY83" fmla="*/ 2948940 h 5875020"/>
                <a:gd name="connsiteX84" fmla="*/ 1333500 w 5829300"/>
                <a:gd name="connsiteY84" fmla="*/ 2994660 h 5875020"/>
                <a:gd name="connsiteX85" fmla="*/ 1409700 w 5829300"/>
                <a:gd name="connsiteY85" fmla="*/ 2964180 h 5875020"/>
                <a:gd name="connsiteX86" fmla="*/ 1501140 w 5829300"/>
                <a:gd name="connsiteY86" fmla="*/ 3002280 h 5875020"/>
                <a:gd name="connsiteX87" fmla="*/ 1600200 w 5829300"/>
                <a:gd name="connsiteY87" fmla="*/ 3063240 h 5875020"/>
                <a:gd name="connsiteX88" fmla="*/ 1737360 w 5829300"/>
                <a:gd name="connsiteY88" fmla="*/ 3139440 h 5875020"/>
                <a:gd name="connsiteX89" fmla="*/ 1844040 w 5829300"/>
                <a:gd name="connsiteY89" fmla="*/ 3147060 h 5875020"/>
                <a:gd name="connsiteX90" fmla="*/ 1943100 w 5829300"/>
                <a:gd name="connsiteY90" fmla="*/ 3177540 h 5875020"/>
                <a:gd name="connsiteX91" fmla="*/ 2034540 w 5829300"/>
                <a:gd name="connsiteY91" fmla="*/ 3291840 h 5875020"/>
                <a:gd name="connsiteX92" fmla="*/ 2049780 w 5829300"/>
                <a:gd name="connsiteY92" fmla="*/ 3375660 h 5875020"/>
                <a:gd name="connsiteX93" fmla="*/ 1958340 w 5829300"/>
                <a:gd name="connsiteY93" fmla="*/ 3398520 h 5875020"/>
                <a:gd name="connsiteX94" fmla="*/ 1866900 w 5829300"/>
                <a:gd name="connsiteY94" fmla="*/ 3444240 h 5875020"/>
                <a:gd name="connsiteX95" fmla="*/ 1866900 w 5829300"/>
                <a:gd name="connsiteY95" fmla="*/ 3444240 h 5875020"/>
                <a:gd name="connsiteX96" fmla="*/ 1866900 w 5829300"/>
                <a:gd name="connsiteY96" fmla="*/ 3535680 h 5875020"/>
                <a:gd name="connsiteX97" fmla="*/ 1828800 w 5829300"/>
                <a:gd name="connsiteY97" fmla="*/ 3634740 h 5875020"/>
                <a:gd name="connsiteX98" fmla="*/ 1775460 w 5829300"/>
                <a:gd name="connsiteY98" fmla="*/ 3726180 h 5875020"/>
                <a:gd name="connsiteX99" fmla="*/ 1668780 w 5829300"/>
                <a:gd name="connsiteY99" fmla="*/ 3924300 h 5875020"/>
                <a:gd name="connsiteX100" fmla="*/ 1600200 w 5829300"/>
                <a:gd name="connsiteY100" fmla="*/ 4046220 h 5875020"/>
                <a:gd name="connsiteX101" fmla="*/ 1554480 w 5829300"/>
                <a:gd name="connsiteY101" fmla="*/ 4152900 h 5875020"/>
                <a:gd name="connsiteX102" fmla="*/ 1516380 w 5829300"/>
                <a:gd name="connsiteY102" fmla="*/ 4229100 h 5875020"/>
                <a:gd name="connsiteX103" fmla="*/ 1485900 w 5829300"/>
                <a:gd name="connsiteY103" fmla="*/ 4259580 h 5875020"/>
                <a:gd name="connsiteX104" fmla="*/ 1485900 w 5829300"/>
                <a:gd name="connsiteY104" fmla="*/ 4259580 h 5875020"/>
                <a:gd name="connsiteX105" fmla="*/ 1485900 w 5829300"/>
                <a:gd name="connsiteY105" fmla="*/ 4335780 h 5875020"/>
                <a:gd name="connsiteX106" fmla="*/ 1699260 w 5829300"/>
                <a:gd name="connsiteY106" fmla="*/ 4290060 h 5875020"/>
                <a:gd name="connsiteX107" fmla="*/ 1836420 w 5829300"/>
                <a:gd name="connsiteY107" fmla="*/ 4274820 h 5875020"/>
                <a:gd name="connsiteX108" fmla="*/ 1897380 w 5829300"/>
                <a:gd name="connsiteY108" fmla="*/ 4236720 h 5875020"/>
                <a:gd name="connsiteX109" fmla="*/ 1950720 w 5829300"/>
                <a:gd name="connsiteY109" fmla="*/ 4251960 h 5875020"/>
                <a:gd name="connsiteX110" fmla="*/ 1973580 w 5829300"/>
                <a:gd name="connsiteY110" fmla="*/ 4312920 h 5875020"/>
                <a:gd name="connsiteX111" fmla="*/ 1965960 w 5829300"/>
                <a:gd name="connsiteY111" fmla="*/ 4351020 h 5875020"/>
                <a:gd name="connsiteX112" fmla="*/ 1965960 w 5829300"/>
                <a:gd name="connsiteY112" fmla="*/ 4351020 h 5875020"/>
                <a:gd name="connsiteX113" fmla="*/ 2072640 w 5829300"/>
                <a:gd name="connsiteY113" fmla="*/ 4389120 h 5875020"/>
                <a:gd name="connsiteX114" fmla="*/ 2118360 w 5829300"/>
                <a:gd name="connsiteY114" fmla="*/ 4343400 h 5875020"/>
                <a:gd name="connsiteX115" fmla="*/ 2110740 w 5829300"/>
                <a:gd name="connsiteY115" fmla="*/ 4290060 h 5875020"/>
                <a:gd name="connsiteX116" fmla="*/ 2110740 w 5829300"/>
                <a:gd name="connsiteY116" fmla="*/ 4213860 h 5875020"/>
                <a:gd name="connsiteX117" fmla="*/ 2133600 w 5829300"/>
                <a:gd name="connsiteY117" fmla="*/ 4145280 h 5875020"/>
                <a:gd name="connsiteX118" fmla="*/ 2225040 w 5829300"/>
                <a:gd name="connsiteY118" fmla="*/ 4084320 h 5875020"/>
                <a:gd name="connsiteX119" fmla="*/ 2301240 w 5829300"/>
                <a:gd name="connsiteY119" fmla="*/ 4076700 h 5875020"/>
                <a:gd name="connsiteX120" fmla="*/ 2385060 w 5829300"/>
                <a:gd name="connsiteY120" fmla="*/ 4099560 h 5875020"/>
                <a:gd name="connsiteX121" fmla="*/ 2438400 w 5829300"/>
                <a:gd name="connsiteY121" fmla="*/ 4145280 h 5875020"/>
                <a:gd name="connsiteX122" fmla="*/ 2461260 w 5829300"/>
                <a:gd name="connsiteY122" fmla="*/ 4183380 h 5875020"/>
                <a:gd name="connsiteX123" fmla="*/ 2461260 w 5829300"/>
                <a:gd name="connsiteY123" fmla="*/ 4236720 h 5875020"/>
                <a:gd name="connsiteX124" fmla="*/ 2484120 w 5829300"/>
                <a:gd name="connsiteY124" fmla="*/ 4267200 h 5875020"/>
                <a:gd name="connsiteX125" fmla="*/ 2522220 w 5829300"/>
                <a:gd name="connsiteY125" fmla="*/ 4236720 h 5875020"/>
                <a:gd name="connsiteX126" fmla="*/ 2560320 w 5829300"/>
                <a:gd name="connsiteY126" fmla="*/ 4183380 h 5875020"/>
                <a:gd name="connsiteX127" fmla="*/ 2628900 w 5829300"/>
                <a:gd name="connsiteY127" fmla="*/ 4168140 h 5875020"/>
                <a:gd name="connsiteX128" fmla="*/ 2720340 w 5829300"/>
                <a:gd name="connsiteY128" fmla="*/ 4183380 h 5875020"/>
                <a:gd name="connsiteX129" fmla="*/ 2788920 w 5829300"/>
                <a:gd name="connsiteY129" fmla="*/ 4122420 h 5875020"/>
                <a:gd name="connsiteX130" fmla="*/ 2872740 w 5829300"/>
                <a:gd name="connsiteY130" fmla="*/ 4137660 h 5875020"/>
                <a:gd name="connsiteX131" fmla="*/ 2948940 w 5829300"/>
                <a:gd name="connsiteY131" fmla="*/ 4206240 h 5875020"/>
                <a:gd name="connsiteX132" fmla="*/ 3040380 w 5829300"/>
                <a:gd name="connsiteY132" fmla="*/ 4191000 h 5875020"/>
                <a:gd name="connsiteX133" fmla="*/ 3108960 w 5829300"/>
                <a:gd name="connsiteY133" fmla="*/ 4191000 h 5875020"/>
                <a:gd name="connsiteX134" fmla="*/ 3177540 w 5829300"/>
                <a:gd name="connsiteY134" fmla="*/ 4267200 h 5875020"/>
                <a:gd name="connsiteX135" fmla="*/ 3147060 w 5829300"/>
                <a:gd name="connsiteY135" fmla="*/ 4297680 h 5875020"/>
                <a:gd name="connsiteX136" fmla="*/ 3116580 w 5829300"/>
                <a:gd name="connsiteY136" fmla="*/ 4366260 h 5875020"/>
                <a:gd name="connsiteX137" fmla="*/ 3063240 w 5829300"/>
                <a:gd name="connsiteY137" fmla="*/ 4404360 h 5875020"/>
                <a:gd name="connsiteX138" fmla="*/ 3048000 w 5829300"/>
                <a:gd name="connsiteY138" fmla="*/ 4457700 h 5875020"/>
                <a:gd name="connsiteX139" fmla="*/ 3063240 w 5829300"/>
                <a:gd name="connsiteY139" fmla="*/ 4472940 h 5875020"/>
                <a:gd name="connsiteX140" fmla="*/ 3147060 w 5829300"/>
                <a:gd name="connsiteY140" fmla="*/ 4404360 h 5875020"/>
                <a:gd name="connsiteX141" fmla="*/ 3215640 w 5829300"/>
                <a:gd name="connsiteY141" fmla="*/ 4389120 h 5875020"/>
                <a:gd name="connsiteX142" fmla="*/ 3291840 w 5829300"/>
                <a:gd name="connsiteY142" fmla="*/ 4396740 h 5875020"/>
                <a:gd name="connsiteX143" fmla="*/ 3368040 w 5829300"/>
                <a:gd name="connsiteY143" fmla="*/ 4457700 h 5875020"/>
                <a:gd name="connsiteX144" fmla="*/ 3375660 w 5829300"/>
                <a:gd name="connsiteY144" fmla="*/ 4549140 h 5875020"/>
                <a:gd name="connsiteX145" fmla="*/ 3451860 w 5829300"/>
                <a:gd name="connsiteY145" fmla="*/ 4541520 h 5875020"/>
                <a:gd name="connsiteX146" fmla="*/ 3505200 w 5829300"/>
                <a:gd name="connsiteY146" fmla="*/ 4511040 h 5875020"/>
                <a:gd name="connsiteX147" fmla="*/ 3573780 w 5829300"/>
                <a:gd name="connsiteY147" fmla="*/ 4533900 h 5875020"/>
                <a:gd name="connsiteX148" fmla="*/ 3695700 w 5829300"/>
                <a:gd name="connsiteY148" fmla="*/ 4587240 h 5875020"/>
                <a:gd name="connsiteX149" fmla="*/ 3810000 w 5829300"/>
                <a:gd name="connsiteY149" fmla="*/ 4632960 h 5875020"/>
                <a:gd name="connsiteX150" fmla="*/ 3878580 w 5829300"/>
                <a:gd name="connsiteY150" fmla="*/ 4640580 h 5875020"/>
                <a:gd name="connsiteX151" fmla="*/ 3931920 w 5829300"/>
                <a:gd name="connsiteY151" fmla="*/ 4686300 h 5875020"/>
                <a:gd name="connsiteX152" fmla="*/ 4023360 w 5829300"/>
                <a:gd name="connsiteY152" fmla="*/ 4724400 h 5875020"/>
                <a:gd name="connsiteX153" fmla="*/ 4107180 w 5829300"/>
                <a:gd name="connsiteY153" fmla="*/ 4732020 h 5875020"/>
                <a:gd name="connsiteX154" fmla="*/ 4145280 w 5829300"/>
                <a:gd name="connsiteY154" fmla="*/ 4686300 h 5875020"/>
                <a:gd name="connsiteX155" fmla="*/ 4099560 w 5829300"/>
                <a:gd name="connsiteY155" fmla="*/ 4594860 h 5875020"/>
                <a:gd name="connsiteX156" fmla="*/ 4076700 w 5829300"/>
                <a:gd name="connsiteY156" fmla="*/ 4556760 h 5875020"/>
                <a:gd name="connsiteX157" fmla="*/ 4076700 w 5829300"/>
                <a:gd name="connsiteY157" fmla="*/ 4503420 h 5875020"/>
                <a:gd name="connsiteX158" fmla="*/ 4152900 w 5829300"/>
                <a:gd name="connsiteY158" fmla="*/ 4480560 h 5875020"/>
                <a:gd name="connsiteX159" fmla="*/ 4274820 w 5829300"/>
                <a:gd name="connsiteY159" fmla="*/ 4442460 h 5875020"/>
                <a:gd name="connsiteX160" fmla="*/ 4358640 w 5829300"/>
                <a:gd name="connsiteY160" fmla="*/ 4465320 h 5875020"/>
                <a:gd name="connsiteX161" fmla="*/ 4381500 w 5829300"/>
                <a:gd name="connsiteY161" fmla="*/ 4526280 h 5875020"/>
                <a:gd name="connsiteX162" fmla="*/ 4450080 w 5829300"/>
                <a:gd name="connsiteY162" fmla="*/ 4564380 h 5875020"/>
                <a:gd name="connsiteX163" fmla="*/ 4472940 w 5829300"/>
                <a:gd name="connsiteY163" fmla="*/ 4655820 h 5875020"/>
                <a:gd name="connsiteX164" fmla="*/ 4533900 w 5829300"/>
                <a:gd name="connsiteY164" fmla="*/ 4587240 h 5875020"/>
                <a:gd name="connsiteX165" fmla="*/ 4610100 w 5829300"/>
                <a:gd name="connsiteY165" fmla="*/ 4617720 h 5875020"/>
                <a:gd name="connsiteX166" fmla="*/ 4846320 w 5829300"/>
                <a:gd name="connsiteY166" fmla="*/ 4655820 h 5875020"/>
                <a:gd name="connsiteX167" fmla="*/ 4937760 w 5829300"/>
                <a:gd name="connsiteY167" fmla="*/ 4602480 h 5875020"/>
                <a:gd name="connsiteX168" fmla="*/ 4975860 w 5829300"/>
                <a:gd name="connsiteY168" fmla="*/ 4602480 h 5875020"/>
                <a:gd name="connsiteX169" fmla="*/ 5120640 w 5829300"/>
                <a:gd name="connsiteY169" fmla="*/ 4671060 h 5875020"/>
                <a:gd name="connsiteX170" fmla="*/ 5181600 w 5829300"/>
                <a:gd name="connsiteY170" fmla="*/ 4701540 h 5875020"/>
                <a:gd name="connsiteX171" fmla="*/ 5189220 w 5829300"/>
                <a:gd name="connsiteY171" fmla="*/ 4747260 h 5875020"/>
                <a:gd name="connsiteX172" fmla="*/ 5158740 w 5829300"/>
                <a:gd name="connsiteY172" fmla="*/ 4808220 h 5875020"/>
                <a:gd name="connsiteX173" fmla="*/ 5105400 w 5829300"/>
                <a:gd name="connsiteY173" fmla="*/ 4838700 h 5875020"/>
                <a:gd name="connsiteX174" fmla="*/ 5036820 w 5829300"/>
                <a:gd name="connsiteY174" fmla="*/ 4823460 h 5875020"/>
                <a:gd name="connsiteX175" fmla="*/ 4991100 w 5829300"/>
                <a:gd name="connsiteY175" fmla="*/ 4823460 h 5875020"/>
                <a:gd name="connsiteX176" fmla="*/ 4968240 w 5829300"/>
                <a:gd name="connsiteY176" fmla="*/ 4892040 h 5875020"/>
                <a:gd name="connsiteX177" fmla="*/ 4968240 w 5829300"/>
                <a:gd name="connsiteY177" fmla="*/ 5006340 h 5875020"/>
                <a:gd name="connsiteX178" fmla="*/ 4991100 w 5829300"/>
                <a:gd name="connsiteY178" fmla="*/ 5067300 h 5875020"/>
                <a:gd name="connsiteX179" fmla="*/ 5074920 w 5829300"/>
                <a:gd name="connsiteY179" fmla="*/ 5097780 h 5875020"/>
                <a:gd name="connsiteX180" fmla="*/ 5074920 w 5829300"/>
                <a:gd name="connsiteY180" fmla="*/ 5097780 h 5875020"/>
                <a:gd name="connsiteX181" fmla="*/ 5135880 w 5829300"/>
                <a:gd name="connsiteY181" fmla="*/ 5219700 h 5875020"/>
                <a:gd name="connsiteX182" fmla="*/ 5242560 w 5829300"/>
                <a:gd name="connsiteY182" fmla="*/ 5265420 h 5875020"/>
                <a:gd name="connsiteX183" fmla="*/ 5311140 w 5829300"/>
                <a:gd name="connsiteY183" fmla="*/ 5257800 h 5875020"/>
                <a:gd name="connsiteX184" fmla="*/ 5311140 w 5829300"/>
                <a:gd name="connsiteY184" fmla="*/ 5257800 h 5875020"/>
                <a:gd name="connsiteX185" fmla="*/ 5334000 w 5829300"/>
                <a:gd name="connsiteY185" fmla="*/ 5204460 h 5875020"/>
                <a:gd name="connsiteX186" fmla="*/ 5387340 w 5829300"/>
                <a:gd name="connsiteY186" fmla="*/ 5227320 h 5875020"/>
                <a:gd name="connsiteX187" fmla="*/ 5433060 w 5829300"/>
                <a:gd name="connsiteY187" fmla="*/ 5288280 h 5875020"/>
                <a:gd name="connsiteX188" fmla="*/ 5410200 w 5829300"/>
                <a:gd name="connsiteY188" fmla="*/ 5356860 h 5875020"/>
                <a:gd name="connsiteX189" fmla="*/ 5448300 w 5829300"/>
                <a:gd name="connsiteY189" fmla="*/ 5394960 h 5875020"/>
                <a:gd name="connsiteX190" fmla="*/ 5433060 w 5829300"/>
                <a:gd name="connsiteY190" fmla="*/ 5478780 h 5875020"/>
                <a:gd name="connsiteX191" fmla="*/ 5394960 w 5829300"/>
                <a:gd name="connsiteY191" fmla="*/ 5562600 h 5875020"/>
                <a:gd name="connsiteX192" fmla="*/ 5402580 w 5829300"/>
                <a:gd name="connsiteY192" fmla="*/ 5654040 h 5875020"/>
                <a:gd name="connsiteX193" fmla="*/ 5433060 w 5829300"/>
                <a:gd name="connsiteY193" fmla="*/ 5730240 h 5875020"/>
                <a:gd name="connsiteX194" fmla="*/ 5433060 w 5829300"/>
                <a:gd name="connsiteY194" fmla="*/ 5730240 h 5875020"/>
                <a:gd name="connsiteX195" fmla="*/ 5410200 w 5829300"/>
                <a:gd name="connsiteY195" fmla="*/ 5829300 h 5875020"/>
                <a:gd name="connsiteX196" fmla="*/ 5532120 w 5829300"/>
                <a:gd name="connsiteY196" fmla="*/ 5875020 h 5875020"/>
                <a:gd name="connsiteX197" fmla="*/ 5570220 w 5829300"/>
                <a:gd name="connsiteY197" fmla="*/ 5836920 h 5875020"/>
                <a:gd name="connsiteX198" fmla="*/ 5608320 w 5829300"/>
                <a:gd name="connsiteY198" fmla="*/ 5821680 h 5875020"/>
                <a:gd name="connsiteX199" fmla="*/ 5669280 w 5829300"/>
                <a:gd name="connsiteY199" fmla="*/ 5859780 h 5875020"/>
                <a:gd name="connsiteX200" fmla="*/ 5699760 w 5829300"/>
                <a:gd name="connsiteY200" fmla="*/ 5859780 h 5875020"/>
                <a:gd name="connsiteX201" fmla="*/ 5715000 w 5829300"/>
                <a:gd name="connsiteY201" fmla="*/ 5783580 h 5875020"/>
                <a:gd name="connsiteX202" fmla="*/ 5798820 w 5829300"/>
                <a:gd name="connsiteY202" fmla="*/ 5699760 h 5875020"/>
                <a:gd name="connsiteX203" fmla="*/ 5814060 w 5829300"/>
                <a:gd name="connsiteY203" fmla="*/ 5615940 h 5875020"/>
                <a:gd name="connsiteX204" fmla="*/ 5829300 w 5829300"/>
                <a:gd name="connsiteY204" fmla="*/ 5486400 h 5875020"/>
                <a:gd name="connsiteX205" fmla="*/ 5806440 w 5829300"/>
                <a:gd name="connsiteY205" fmla="*/ 5410200 h 5875020"/>
                <a:gd name="connsiteX206" fmla="*/ 5775960 w 5829300"/>
                <a:gd name="connsiteY206" fmla="*/ 5318760 h 5875020"/>
                <a:gd name="connsiteX207" fmla="*/ 5707380 w 5829300"/>
                <a:gd name="connsiteY207" fmla="*/ 5219700 h 5875020"/>
                <a:gd name="connsiteX208" fmla="*/ 5692140 w 5829300"/>
                <a:gd name="connsiteY208" fmla="*/ 5120640 h 5875020"/>
                <a:gd name="connsiteX209" fmla="*/ 5669280 w 5829300"/>
                <a:gd name="connsiteY209" fmla="*/ 4945380 h 5875020"/>
                <a:gd name="connsiteX210" fmla="*/ 5676900 w 5829300"/>
                <a:gd name="connsiteY210" fmla="*/ 4724400 h 5875020"/>
                <a:gd name="connsiteX211" fmla="*/ 5692140 w 5829300"/>
                <a:gd name="connsiteY211" fmla="*/ 4663440 h 5875020"/>
                <a:gd name="connsiteX212" fmla="*/ 5699760 w 5829300"/>
                <a:gd name="connsiteY212" fmla="*/ 4610100 h 5875020"/>
                <a:gd name="connsiteX213" fmla="*/ 5684520 w 5829300"/>
                <a:gd name="connsiteY213" fmla="*/ 4564380 h 5875020"/>
                <a:gd name="connsiteX214" fmla="*/ 5631180 w 5829300"/>
                <a:gd name="connsiteY214" fmla="*/ 4549140 h 5875020"/>
                <a:gd name="connsiteX215" fmla="*/ 5577840 w 5829300"/>
                <a:gd name="connsiteY215" fmla="*/ 4472940 h 5875020"/>
                <a:gd name="connsiteX216" fmla="*/ 5524500 w 5829300"/>
                <a:gd name="connsiteY216" fmla="*/ 4305300 h 5875020"/>
                <a:gd name="connsiteX217" fmla="*/ 5516880 w 5829300"/>
                <a:gd name="connsiteY217" fmla="*/ 4191000 h 5875020"/>
                <a:gd name="connsiteX218" fmla="*/ 5509260 w 5829300"/>
                <a:gd name="connsiteY218" fmla="*/ 4107180 h 5875020"/>
                <a:gd name="connsiteX219" fmla="*/ 5394960 w 5829300"/>
                <a:gd name="connsiteY219" fmla="*/ 3901440 h 5875020"/>
                <a:gd name="connsiteX220" fmla="*/ 5356860 w 5829300"/>
                <a:gd name="connsiteY220" fmla="*/ 3855720 h 5875020"/>
                <a:gd name="connsiteX221" fmla="*/ 5326380 w 5829300"/>
                <a:gd name="connsiteY221" fmla="*/ 3802380 h 5875020"/>
                <a:gd name="connsiteX222" fmla="*/ 5303520 w 5829300"/>
                <a:gd name="connsiteY222" fmla="*/ 3672840 h 5875020"/>
                <a:gd name="connsiteX223" fmla="*/ 5212080 w 5829300"/>
                <a:gd name="connsiteY223" fmla="*/ 3619500 h 5875020"/>
                <a:gd name="connsiteX224" fmla="*/ 5158740 w 5829300"/>
                <a:gd name="connsiteY224" fmla="*/ 3573780 h 5875020"/>
                <a:gd name="connsiteX225" fmla="*/ 5120640 w 5829300"/>
                <a:gd name="connsiteY225" fmla="*/ 3497580 h 5875020"/>
                <a:gd name="connsiteX226" fmla="*/ 5105400 w 5829300"/>
                <a:gd name="connsiteY226" fmla="*/ 3421380 h 5875020"/>
                <a:gd name="connsiteX227" fmla="*/ 4968240 w 5829300"/>
                <a:gd name="connsiteY227" fmla="*/ 3253740 h 5875020"/>
                <a:gd name="connsiteX228" fmla="*/ 4884420 w 5829300"/>
                <a:gd name="connsiteY228" fmla="*/ 3078480 h 5875020"/>
                <a:gd name="connsiteX229" fmla="*/ 4808220 w 5829300"/>
                <a:gd name="connsiteY229" fmla="*/ 2918460 h 5875020"/>
                <a:gd name="connsiteX230" fmla="*/ 4815840 w 5829300"/>
                <a:gd name="connsiteY230" fmla="*/ 2781300 h 5875020"/>
                <a:gd name="connsiteX231" fmla="*/ 4800600 w 5829300"/>
                <a:gd name="connsiteY231" fmla="*/ 2727960 h 5875020"/>
                <a:gd name="connsiteX232" fmla="*/ 4632960 w 5829300"/>
                <a:gd name="connsiteY232" fmla="*/ 2560320 h 5875020"/>
                <a:gd name="connsiteX233" fmla="*/ 4480560 w 5829300"/>
                <a:gd name="connsiteY233" fmla="*/ 2385060 h 5875020"/>
                <a:gd name="connsiteX234" fmla="*/ 4396740 w 5829300"/>
                <a:gd name="connsiteY234" fmla="*/ 2286000 h 5875020"/>
                <a:gd name="connsiteX235" fmla="*/ 4335780 w 5829300"/>
                <a:gd name="connsiteY235" fmla="*/ 2156460 h 5875020"/>
                <a:gd name="connsiteX236" fmla="*/ 4244340 w 5829300"/>
                <a:gd name="connsiteY236" fmla="*/ 2049780 h 5875020"/>
                <a:gd name="connsiteX237" fmla="*/ 4152900 w 5829300"/>
                <a:gd name="connsiteY237" fmla="*/ 1943100 h 5875020"/>
                <a:gd name="connsiteX238" fmla="*/ 4084320 w 5829300"/>
                <a:gd name="connsiteY238" fmla="*/ 1874520 h 5875020"/>
                <a:gd name="connsiteX239" fmla="*/ 4061460 w 5829300"/>
                <a:gd name="connsiteY239" fmla="*/ 1775460 h 5875020"/>
                <a:gd name="connsiteX240" fmla="*/ 4053840 w 5829300"/>
                <a:gd name="connsiteY240" fmla="*/ 1714500 h 5875020"/>
                <a:gd name="connsiteX241" fmla="*/ 3962400 w 5829300"/>
                <a:gd name="connsiteY241" fmla="*/ 1668780 h 5875020"/>
                <a:gd name="connsiteX242" fmla="*/ 3893820 w 5829300"/>
                <a:gd name="connsiteY242" fmla="*/ 1531620 h 5875020"/>
                <a:gd name="connsiteX243" fmla="*/ 3794760 w 5829300"/>
                <a:gd name="connsiteY243" fmla="*/ 1341120 h 5875020"/>
                <a:gd name="connsiteX244" fmla="*/ 3718560 w 5829300"/>
                <a:gd name="connsiteY244" fmla="*/ 1150620 h 5875020"/>
                <a:gd name="connsiteX245" fmla="*/ 3619500 w 5829300"/>
                <a:gd name="connsiteY245" fmla="*/ 944880 h 5875020"/>
                <a:gd name="connsiteX246" fmla="*/ 3596640 w 5829300"/>
                <a:gd name="connsiteY246" fmla="*/ 891540 h 5875020"/>
                <a:gd name="connsiteX247" fmla="*/ 3573780 w 5829300"/>
                <a:gd name="connsiteY247" fmla="*/ 807720 h 5875020"/>
                <a:gd name="connsiteX248" fmla="*/ 3573780 w 5829300"/>
                <a:gd name="connsiteY248" fmla="*/ 731520 h 5875020"/>
                <a:gd name="connsiteX249" fmla="*/ 3535680 w 5829300"/>
                <a:gd name="connsiteY249" fmla="*/ 685800 h 5875020"/>
                <a:gd name="connsiteX250" fmla="*/ 3451860 w 5829300"/>
                <a:gd name="connsiteY250" fmla="*/ 594360 h 5875020"/>
                <a:gd name="connsiteX251" fmla="*/ 3451860 w 5829300"/>
                <a:gd name="connsiteY251" fmla="*/ 495300 h 5875020"/>
                <a:gd name="connsiteX252" fmla="*/ 3413760 w 5829300"/>
                <a:gd name="connsiteY252" fmla="*/ 441960 h 5875020"/>
                <a:gd name="connsiteX253" fmla="*/ 3383280 w 5829300"/>
                <a:gd name="connsiteY253" fmla="*/ 381000 h 5875020"/>
                <a:gd name="connsiteX254" fmla="*/ 3322320 w 5829300"/>
                <a:gd name="connsiteY254" fmla="*/ 220980 h 5875020"/>
                <a:gd name="connsiteX255" fmla="*/ 3284220 w 5829300"/>
                <a:gd name="connsiteY255" fmla="*/ 99060 h 5875020"/>
                <a:gd name="connsiteX256" fmla="*/ 3268980 w 5829300"/>
                <a:gd name="connsiteY256" fmla="*/ 53340 h 5875020"/>
                <a:gd name="connsiteX257" fmla="*/ 3246120 w 5829300"/>
                <a:gd name="connsiteY257" fmla="*/ 30480 h 5875020"/>
                <a:gd name="connsiteX258" fmla="*/ 3169920 w 5829300"/>
                <a:gd name="connsiteY258" fmla="*/ 7620 h 5875020"/>
                <a:gd name="connsiteX259" fmla="*/ 3124200 w 5829300"/>
                <a:gd name="connsiteY259" fmla="*/ 0 h 5875020"/>
                <a:gd name="connsiteX260" fmla="*/ 3101340 w 5829300"/>
                <a:gd name="connsiteY260" fmla="*/ 30480 h 5875020"/>
                <a:gd name="connsiteX261" fmla="*/ 3124200 w 5829300"/>
                <a:gd name="connsiteY261" fmla="*/ 121920 h 5875020"/>
                <a:gd name="connsiteX262" fmla="*/ 3108960 w 5829300"/>
                <a:gd name="connsiteY262" fmla="*/ 289560 h 5875020"/>
                <a:gd name="connsiteX0" fmla="*/ 3108960 w 5829300"/>
                <a:gd name="connsiteY0" fmla="*/ 289560 h 5875020"/>
                <a:gd name="connsiteX1" fmla="*/ 2979420 w 5829300"/>
                <a:gd name="connsiteY1" fmla="*/ 502920 h 5875020"/>
                <a:gd name="connsiteX2" fmla="*/ 2880360 w 5829300"/>
                <a:gd name="connsiteY2" fmla="*/ 647700 h 5875020"/>
                <a:gd name="connsiteX3" fmla="*/ 2827020 w 5829300"/>
                <a:gd name="connsiteY3" fmla="*/ 731520 h 5875020"/>
                <a:gd name="connsiteX4" fmla="*/ 2674620 w 5829300"/>
                <a:gd name="connsiteY4" fmla="*/ 815340 h 5875020"/>
                <a:gd name="connsiteX5" fmla="*/ 2560320 w 5829300"/>
                <a:gd name="connsiteY5" fmla="*/ 906780 h 5875020"/>
                <a:gd name="connsiteX6" fmla="*/ 2499360 w 5829300"/>
                <a:gd name="connsiteY6" fmla="*/ 914400 h 5875020"/>
                <a:gd name="connsiteX7" fmla="*/ 2377440 w 5829300"/>
                <a:gd name="connsiteY7" fmla="*/ 899160 h 5875020"/>
                <a:gd name="connsiteX8" fmla="*/ 2316480 w 5829300"/>
                <a:gd name="connsiteY8" fmla="*/ 876300 h 5875020"/>
                <a:gd name="connsiteX9" fmla="*/ 2240280 w 5829300"/>
                <a:gd name="connsiteY9" fmla="*/ 861060 h 5875020"/>
                <a:gd name="connsiteX10" fmla="*/ 2148840 w 5829300"/>
                <a:gd name="connsiteY10" fmla="*/ 845820 h 5875020"/>
                <a:gd name="connsiteX11" fmla="*/ 2110740 w 5829300"/>
                <a:gd name="connsiteY11" fmla="*/ 830580 h 5875020"/>
                <a:gd name="connsiteX12" fmla="*/ 2019300 w 5829300"/>
                <a:gd name="connsiteY12" fmla="*/ 868680 h 5875020"/>
                <a:gd name="connsiteX13" fmla="*/ 1950720 w 5829300"/>
                <a:gd name="connsiteY13" fmla="*/ 868680 h 5875020"/>
                <a:gd name="connsiteX14" fmla="*/ 1866900 w 5829300"/>
                <a:gd name="connsiteY14" fmla="*/ 822960 h 5875020"/>
                <a:gd name="connsiteX15" fmla="*/ 1821180 w 5829300"/>
                <a:gd name="connsiteY15" fmla="*/ 792480 h 5875020"/>
                <a:gd name="connsiteX16" fmla="*/ 1684020 w 5829300"/>
                <a:gd name="connsiteY16" fmla="*/ 830580 h 5875020"/>
                <a:gd name="connsiteX17" fmla="*/ 1615440 w 5829300"/>
                <a:gd name="connsiteY17" fmla="*/ 845820 h 5875020"/>
                <a:gd name="connsiteX18" fmla="*/ 1539240 w 5829300"/>
                <a:gd name="connsiteY18" fmla="*/ 838200 h 5875020"/>
                <a:gd name="connsiteX19" fmla="*/ 1463040 w 5829300"/>
                <a:gd name="connsiteY19" fmla="*/ 807720 h 5875020"/>
                <a:gd name="connsiteX20" fmla="*/ 1394460 w 5829300"/>
                <a:gd name="connsiteY20" fmla="*/ 815340 h 5875020"/>
                <a:gd name="connsiteX21" fmla="*/ 1264920 w 5829300"/>
                <a:gd name="connsiteY21" fmla="*/ 883920 h 5875020"/>
                <a:gd name="connsiteX22" fmla="*/ 1203960 w 5829300"/>
                <a:gd name="connsiteY22" fmla="*/ 906780 h 5875020"/>
                <a:gd name="connsiteX23" fmla="*/ 1143000 w 5829300"/>
                <a:gd name="connsiteY23" fmla="*/ 914400 h 5875020"/>
                <a:gd name="connsiteX24" fmla="*/ 1066800 w 5829300"/>
                <a:gd name="connsiteY24" fmla="*/ 891540 h 5875020"/>
                <a:gd name="connsiteX25" fmla="*/ 990600 w 5829300"/>
                <a:gd name="connsiteY25" fmla="*/ 853440 h 5875020"/>
                <a:gd name="connsiteX26" fmla="*/ 937260 w 5829300"/>
                <a:gd name="connsiteY26" fmla="*/ 845820 h 5875020"/>
                <a:gd name="connsiteX27" fmla="*/ 822960 w 5829300"/>
                <a:gd name="connsiteY27" fmla="*/ 861060 h 5875020"/>
                <a:gd name="connsiteX28" fmla="*/ 731520 w 5829300"/>
                <a:gd name="connsiteY28" fmla="*/ 876300 h 5875020"/>
                <a:gd name="connsiteX29" fmla="*/ 647700 w 5829300"/>
                <a:gd name="connsiteY29" fmla="*/ 838200 h 5875020"/>
                <a:gd name="connsiteX30" fmla="*/ 579120 w 5829300"/>
                <a:gd name="connsiteY30" fmla="*/ 830580 h 5875020"/>
                <a:gd name="connsiteX31" fmla="*/ 525780 w 5829300"/>
                <a:gd name="connsiteY31" fmla="*/ 853440 h 5875020"/>
                <a:gd name="connsiteX32" fmla="*/ 464820 w 5829300"/>
                <a:gd name="connsiteY32" fmla="*/ 891540 h 5875020"/>
                <a:gd name="connsiteX33" fmla="*/ 358140 w 5829300"/>
                <a:gd name="connsiteY33" fmla="*/ 891540 h 5875020"/>
                <a:gd name="connsiteX34" fmla="*/ 236220 w 5829300"/>
                <a:gd name="connsiteY34" fmla="*/ 975360 h 5875020"/>
                <a:gd name="connsiteX35" fmla="*/ 137160 w 5829300"/>
                <a:gd name="connsiteY35" fmla="*/ 1059180 h 5875020"/>
                <a:gd name="connsiteX36" fmla="*/ 76200 w 5829300"/>
                <a:gd name="connsiteY36" fmla="*/ 1108710 h 5875020"/>
                <a:gd name="connsiteX37" fmla="*/ 9525 w 5829300"/>
                <a:gd name="connsiteY37" fmla="*/ 1150620 h 5875020"/>
                <a:gd name="connsiteX38" fmla="*/ 0 w 5829300"/>
                <a:gd name="connsiteY38" fmla="*/ 1196340 h 5875020"/>
                <a:gd name="connsiteX39" fmla="*/ 80010 w 5829300"/>
                <a:gd name="connsiteY39" fmla="*/ 1234440 h 5875020"/>
                <a:gd name="connsiteX40" fmla="*/ 152400 w 5829300"/>
                <a:gd name="connsiteY40" fmla="*/ 1280160 h 5875020"/>
                <a:gd name="connsiteX41" fmla="*/ 190500 w 5829300"/>
                <a:gd name="connsiteY41" fmla="*/ 1371600 h 5875020"/>
                <a:gd name="connsiteX42" fmla="*/ 228600 w 5829300"/>
                <a:gd name="connsiteY42" fmla="*/ 1432560 h 5875020"/>
                <a:gd name="connsiteX43" fmla="*/ 381000 w 5829300"/>
                <a:gd name="connsiteY43" fmla="*/ 1531620 h 5875020"/>
                <a:gd name="connsiteX44" fmla="*/ 430530 w 5829300"/>
                <a:gd name="connsiteY44" fmla="*/ 1522095 h 5875020"/>
                <a:gd name="connsiteX45" fmla="*/ 388620 w 5829300"/>
                <a:gd name="connsiteY45" fmla="*/ 1463040 h 5875020"/>
                <a:gd name="connsiteX46" fmla="*/ 403860 w 5829300"/>
                <a:gd name="connsiteY46" fmla="*/ 1417320 h 5875020"/>
                <a:gd name="connsiteX47" fmla="*/ 441960 w 5829300"/>
                <a:gd name="connsiteY47" fmla="*/ 1348740 h 5875020"/>
                <a:gd name="connsiteX48" fmla="*/ 441960 w 5829300"/>
                <a:gd name="connsiteY48" fmla="*/ 1348740 h 5875020"/>
                <a:gd name="connsiteX49" fmla="*/ 533400 w 5829300"/>
                <a:gd name="connsiteY49" fmla="*/ 1386840 h 5875020"/>
                <a:gd name="connsiteX50" fmla="*/ 533400 w 5829300"/>
                <a:gd name="connsiteY50" fmla="*/ 1386840 h 5875020"/>
                <a:gd name="connsiteX51" fmla="*/ 601980 w 5829300"/>
                <a:gd name="connsiteY51" fmla="*/ 1424940 h 5875020"/>
                <a:gd name="connsiteX52" fmla="*/ 670560 w 5829300"/>
                <a:gd name="connsiteY52" fmla="*/ 1348740 h 5875020"/>
                <a:gd name="connsiteX53" fmla="*/ 746760 w 5829300"/>
                <a:gd name="connsiteY53" fmla="*/ 1348740 h 5875020"/>
                <a:gd name="connsiteX54" fmla="*/ 769620 w 5829300"/>
                <a:gd name="connsiteY54" fmla="*/ 1394460 h 5875020"/>
                <a:gd name="connsiteX55" fmla="*/ 777240 w 5829300"/>
                <a:gd name="connsiteY55" fmla="*/ 1455420 h 5875020"/>
                <a:gd name="connsiteX56" fmla="*/ 739140 w 5829300"/>
                <a:gd name="connsiteY56" fmla="*/ 1508760 h 5875020"/>
                <a:gd name="connsiteX57" fmla="*/ 762000 w 5829300"/>
                <a:gd name="connsiteY57" fmla="*/ 1539240 h 5875020"/>
                <a:gd name="connsiteX58" fmla="*/ 792480 w 5829300"/>
                <a:gd name="connsiteY58" fmla="*/ 1615440 h 5875020"/>
                <a:gd name="connsiteX59" fmla="*/ 807720 w 5829300"/>
                <a:gd name="connsiteY59" fmla="*/ 1615440 h 5875020"/>
                <a:gd name="connsiteX60" fmla="*/ 838200 w 5829300"/>
                <a:gd name="connsiteY60" fmla="*/ 1569720 h 5875020"/>
                <a:gd name="connsiteX61" fmla="*/ 975360 w 5829300"/>
                <a:gd name="connsiteY61" fmla="*/ 1562100 h 5875020"/>
                <a:gd name="connsiteX62" fmla="*/ 1104900 w 5829300"/>
                <a:gd name="connsiteY62" fmla="*/ 1584960 h 5875020"/>
                <a:gd name="connsiteX63" fmla="*/ 1150620 w 5829300"/>
                <a:gd name="connsiteY63" fmla="*/ 1699260 h 5875020"/>
                <a:gd name="connsiteX64" fmla="*/ 1150620 w 5829300"/>
                <a:gd name="connsiteY64" fmla="*/ 1836420 h 5875020"/>
                <a:gd name="connsiteX65" fmla="*/ 1165860 w 5829300"/>
                <a:gd name="connsiteY65" fmla="*/ 1912620 h 5875020"/>
                <a:gd name="connsiteX66" fmla="*/ 1242060 w 5829300"/>
                <a:gd name="connsiteY66" fmla="*/ 1927860 h 5875020"/>
                <a:gd name="connsiteX67" fmla="*/ 1287780 w 5829300"/>
                <a:gd name="connsiteY67" fmla="*/ 1927860 h 5875020"/>
                <a:gd name="connsiteX68" fmla="*/ 1371600 w 5829300"/>
                <a:gd name="connsiteY68" fmla="*/ 1973580 h 5875020"/>
                <a:gd name="connsiteX69" fmla="*/ 1379220 w 5829300"/>
                <a:gd name="connsiteY69" fmla="*/ 2042160 h 5875020"/>
                <a:gd name="connsiteX70" fmla="*/ 1501140 w 5829300"/>
                <a:gd name="connsiteY70" fmla="*/ 2072640 h 5875020"/>
                <a:gd name="connsiteX71" fmla="*/ 1546860 w 5829300"/>
                <a:gd name="connsiteY71" fmla="*/ 2148840 h 5875020"/>
                <a:gd name="connsiteX72" fmla="*/ 1531620 w 5829300"/>
                <a:gd name="connsiteY72" fmla="*/ 2308860 h 5875020"/>
                <a:gd name="connsiteX73" fmla="*/ 1478280 w 5829300"/>
                <a:gd name="connsiteY73" fmla="*/ 2385060 h 5875020"/>
                <a:gd name="connsiteX74" fmla="*/ 1325880 w 5829300"/>
                <a:gd name="connsiteY74" fmla="*/ 2438400 h 5875020"/>
                <a:gd name="connsiteX75" fmla="*/ 1325880 w 5829300"/>
                <a:gd name="connsiteY75" fmla="*/ 2438400 h 5875020"/>
                <a:gd name="connsiteX76" fmla="*/ 1325880 w 5829300"/>
                <a:gd name="connsiteY76" fmla="*/ 2590800 h 5875020"/>
                <a:gd name="connsiteX77" fmla="*/ 1280160 w 5829300"/>
                <a:gd name="connsiteY77" fmla="*/ 2689860 h 5875020"/>
                <a:gd name="connsiteX78" fmla="*/ 1249680 w 5829300"/>
                <a:gd name="connsiteY78" fmla="*/ 2743200 h 5875020"/>
                <a:gd name="connsiteX79" fmla="*/ 1287780 w 5829300"/>
                <a:gd name="connsiteY79" fmla="*/ 2773680 h 5875020"/>
                <a:gd name="connsiteX80" fmla="*/ 1356360 w 5829300"/>
                <a:gd name="connsiteY80" fmla="*/ 2720340 h 5875020"/>
                <a:gd name="connsiteX81" fmla="*/ 1379220 w 5829300"/>
                <a:gd name="connsiteY81" fmla="*/ 2766060 h 5875020"/>
                <a:gd name="connsiteX82" fmla="*/ 1333500 w 5829300"/>
                <a:gd name="connsiteY82" fmla="*/ 2895600 h 5875020"/>
                <a:gd name="connsiteX83" fmla="*/ 1303020 w 5829300"/>
                <a:gd name="connsiteY83" fmla="*/ 2948940 h 5875020"/>
                <a:gd name="connsiteX84" fmla="*/ 1333500 w 5829300"/>
                <a:gd name="connsiteY84" fmla="*/ 2994660 h 5875020"/>
                <a:gd name="connsiteX85" fmla="*/ 1409700 w 5829300"/>
                <a:gd name="connsiteY85" fmla="*/ 2964180 h 5875020"/>
                <a:gd name="connsiteX86" fmla="*/ 1501140 w 5829300"/>
                <a:gd name="connsiteY86" fmla="*/ 3002280 h 5875020"/>
                <a:gd name="connsiteX87" fmla="*/ 1600200 w 5829300"/>
                <a:gd name="connsiteY87" fmla="*/ 3063240 h 5875020"/>
                <a:gd name="connsiteX88" fmla="*/ 1737360 w 5829300"/>
                <a:gd name="connsiteY88" fmla="*/ 3139440 h 5875020"/>
                <a:gd name="connsiteX89" fmla="*/ 1844040 w 5829300"/>
                <a:gd name="connsiteY89" fmla="*/ 3147060 h 5875020"/>
                <a:gd name="connsiteX90" fmla="*/ 1943100 w 5829300"/>
                <a:gd name="connsiteY90" fmla="*/ 3177540 h 5875020"/>
                <a:gd name="connsiteX91" fmla="*/ 2034540 w 5829300"/>
                <a:gd name="connsiteY91" fmla="*/ 3291840 h 5875020"/>
                <a:gd name="connsiteX92" fmla="*/ 2049780 w 5829300"/>
                <a:gd name="connsiteY92" fmla="*/ 3375660 h 5875020"/>
                <a:gd name="connsiteX93" fmla="*/ 1958340 w 5829300"/>
                <a:gd name="connsiteY93" fmla="*/ 3398520 h 5875020"/>
                <a:gd name="connsiteX94" fmla="*/ 1866900 w 5829300"/>
                <a:gd name="connsiteY94" fmla="*/ 3444240 h 5875020"/>
                <a:gd name="connsiteX95" fmla="*/ 1866900 w 5829300"/>
                <a:gd name="connsiteY95" fmla="*/ 3444240 h 5875020"/>
                <a:gd name="connsiteX96" fmla="*/ 1866900 w 5829300"/>
                <a:gd name="connsiteY96" fmla="*/ 3535680 h 5875020"/>
                <a:gd name="connsiteX97" fmla="*/ 1828800 w 5829300"/>
                <a:gd name="connsiteY97" fmla="*/ 3634740 h 5875020"/>
                <a:gd name="connsiteX98" fmla="*/ 1775460 w 5829300"/>
                <a:gd name="connsiteY98" fmla="*/ 3726180 h 5875020"/>
                <a:gd name="connsiteX99" fmla="*/ 1668780 w 5829300"/>
                <a:gd name="connsiteY99" fmla="*/ 3924300 h 5875020"/>
                <a:gd name="connsiteX100" fmla="*/ 1600200 w 5829300"/>
                <a:gd name="connsiteY100" fmla="*/ 4046220 h 5875020"/>
                <a:gd name="connsiteX101" fmla="*/ 1554480 w 5829300"/>
                <a:gd name="connsiteY101" fmla="*/ 4152900 h 5875020"/>
                <a:gd name="connsiteX102" fmla="*/ 1516380 w 5829300"/>
                <a:gd name="connsiteY102" fmla="*/ 4229100 h 5875020"/>
                <a:gd name="connsiteX103" fmla="*/ 1485900 w 5829300"/>
                <a:gd name="connsiteY103" fmla="*/ 4259580 h 5875020"/>
                <a:gd name="connsiteX104" fmla="*/ 1485900 w 5829300"/>
                <a:gd name="connsiteY104" fmla="*/ 4259580 h 5875020"/>
                <a:gd name="connsiteX105" fmla="*/ 1485900 w 5829300"/>
                <a:gd name="connsiteY105" fmla="*/ 4335780 h 5875020"/>
                <a:gd name="connsiteX106" fmla="*/ 1699260 w 5829300"/>
                <a:gd name="connsiteY106" fmla="*/ 4290060 h 5875020"/>
                <a:gd name="connsiteX107" fmla="*/ 1836420 w 5829300"/>
                <a:gd name="connsiteY107" fmla="*/ 4274820 h 5875020"/>
                <a:gd name="connsiteX108" fmla="*/ 1897380 w 5829300"/>
                <a:gd name="connsiteY108" fmla="*/ 4236720 h 5875020"/>
                <a:gd name="connsiteX109" fmla="*/ 1950720 w 5829300"/>
                <a:gd name="connsiteY109" fmla="*/ 4251960 h 5875020"/>
                <a:gd name="connsiteX110" fmla="*/ 1973580 w 5829300"/>
                <a:gd name="connsiteY110" fmla="*/ 4312920 h 5875020"/>
                <a:gd name="connsiteX111" fmla="*/ 1965960 w 5829300"/>
                <a:gd name="connsiteY111" fmla="*/ 4351020 h 5875020"/>
                <a:gd name="connsiteX112" fmla="*/ 1965960 w 5829300"/>
                <a:gd name="connsiteY112" fmla="*/ 4351020 h 5875020"/>
                <a:gd name="connsiteX113" fmla="*/ 2072640 w 5829300"/>
                <a:gd name="connsiteY113" fmla="*/ 4389120 h 5875020"/>
                <a:gd name="connsiteX114" fmla="*/ 2118360 w 5829300"/>
                <a:gd name="connsiteY114" fmla="*/ 4343400 h 5875020"/>
                <a:gd name="connsiteX115" fmla="*/ 2110740 w 5829300"/>
                <a:gd name="connsiteY115" fmla="*/ 4290060 h 5875020"/>
                <a:gd name="connsiteX116" fmla="*/ 2110740 w 5829300"/>
                <a:gd name="connsiteY116" fmla="*/ 4213860 h 5875020"/>
                <a:gd name="connsiteX117" fmla="*/ 2133600 w 5829300"/>
                <a:gd name="connsiteY117" fmla="*/ 4145280 h 5875020"/>
                <a:gd name="connsiteX118" fmla="*/ 2225040 w 5829300"/>
                <a:gd name="connsiteY118" fmla="*/ 4084320 h 5875020"/>
                <a:gd name="connsiteX119" fmla="*/ 2301240 w 5829300"/>
                <a:gd name="connsiteY119" fmla="*/ 4076700 h 5875020"/>
                <a:gd name="connsiteX120" fmla="*/ 2385060 w 5829300"/>
                <a:gd name="connsiteY120" fmla="*/ 4099560 h 5875020"/>
                <a:gd name="connsiteX121" fmla="*/ 2438400 w 5829300"/>
                <a:gd name="connsiteY121" fmla="*/ 4145280 h 5875020"/>
                <a:gd name="connsiteX122" fmla="*/ 2461260 w 5829300"/>
                <a:gd name="connsiteY122" fmla="*/ 4183380 h 5875020"/>
                <a:gd name="connsiteX123" fmla="*/ 2461260 w 5829300"/>
                <a:gd name="connsiteY123" fmla="*/ 4236720 h 5875020"/>
                <a:gd name="connsiteX124" fmla="*/ 2484120 w 5829300"/>
                <a:gd name="connsiteY124" fmla="*/ 4267200 h 5875020"/>
                <a:gd name="connsiteX125" fmla="*/ 2522220 w 5829300"/>
                <a:gd name="connsiteY125" fmla="*/ 4236720 h 5875020"/>
                <a:gd name="connsiteX126" fmla="*/ 2560320 w 5829300"/>
                <a:gd name="connsiteY126" fmla="*/ 4183380 h 5875020"/>
                <a:gd name="connsiteX127" fmla="*/ 2628900 w 5829300"/>
                <a:gd name="connsiteY127" fmla="*/ 4168140 h 5875020"/>
                <a:gd name="connsiteX128" fmla="*/ 2720340 w 5829300"/>
                <a:gd name="connsiteY128" fmla="*/ 4183380 h 5875020"/>
                <a:gd name="connsiteX129" fmla="*/ 2788920 w 5829300"/>
                <a:gd name="connsiteY129" fmla="*/ 4122420 h 5875020"/>
                <a:gd name="connsiteX130" fmla="*/ 2872740 w 5829300"/>
                <a:gd name="connsiteY130" fmla="*/ 4137660 h 5875020"/>
                <a:gd name="connsiteX131" fmla="*/ 2948940 w 5829300"/>
                <a:gd name="connsiteY131" fmla="*/ 4206240 h 5875020"/>
                <a:gd name="connsiteX132" fmla="*/ 3040380 w 5829300"/>
                <a:gd name="connsiteY132" fmla="*/ 4191000 h 5875020"/>
                <a:gd name="connsiteX133" fmla="*/ 3108960 w 5829300"/>
                <a:gd name="connsiteY133" fmla="*/ 4191000 h 5875020"/>
                <a:gd name="connsiteX134" fmla="*/ 3177540 w 5829300"/>
                <a:gd name="connsiteY134" fmla="*/ 4267200 h 5875020"/>
                <a:gd name="connsiteX135" fmla="*/ 3147060 w 5829300"/>
                <a:gd name="connsiteY135" fmla="*/ 4297680 h 5875020"/>
                <a:gd name="connsiteX136" fmla="*/ 3116580 w 5829300"/>
                <a:gd name="connsiteY136" fmla="*/ 4366260 h 5875020"/>
                <a:gd name="connsiteX137" fmla="*/ 3063240 w 5829300"/>
                <a:gd name="connsiteY137" fmla="*/ 4404360 h 5875020"/>
                <a:gd name="connsiteX138" fmla="*/ 3048000 w 5829300"/>
                <a:gd name="connsiteY138" fmla="*/ 4457700 h 5875020"/>
                <a:gd name="connsiteX139" fmla="*/ 3063240 w 5829300"/>
                <a:gd name="connsiteY139" fmla="*/ 4472940 h 5875020"/>
                <a:gd name="connsiteX140" fmla="*/ 3147060 w 5829300"/>
                <a:gd name="connsiteY140" fmla="*/ 4404360 h 5875020"/>
                <a:gd name="connsiteX141" fmla="*/ 3215640 w 5829300"/>
                <a:gd name="connsiteY141" fmla="*/ 4389120 h 5875020"/>
                <a:gd name="connsiteX142" fmla="*/ 3291840 w 5829300"/>
                <a:gd name="connsiteY142" fmla="*/ 4396740 h 5875020"/>
                <a:gd name="connsiteX143" fmla="*/ 3368040 w 5829300"/>
                <a:gd name="connsiteY143" fmla="*/ 4457700 h 5875020"/>
                <a:gd name="connsiteX144" fmla="*/ 3375660 w 5829300"/>
                <a:gd name="connsiteY144" fmla="*/ 4549140 h 5875020"/>
                <a:gd name="connsiteX145" fmla="*/ 3451860 w 5829300"/>
                <a:gd name="connsiteY145" fmla="*/ 4541520 h 5875020"/>
                <a:gd name="connsiteX146" fmla="*/ 3505200 w 5829300"/>
                <a:gd name="connsiteY146" fmla="*/ 4511040 h 5875020"/>
                <a:gd name="connsiteX147" fmla="*/ 3573780 w 5829300"/>
                <a:gd name="connsiteY147" fmla="*/ 4533900 h 5875020"/>
                <a:gd name="connsiteX148" fmla="*/ 3695700 w 5829300"/>
                <a:gd name="connsiteY148" fmla="*/ 4587240 h 5875020"/>
                <a:gd name="connsiteX149" fmla="*/ 3810000 w 5829300"/>
                <a:gd name="connsiteY149" fmla="*/ 4632960 h 5875020"/>
                <a:gd name="connsiteX150" fmla="*/ 3878580 w 5829300"/>
                <a:gd name="connsiteY150" fmla="*/ 4640580 h 5875020"/>
                <a:gd name="connsiteX151" fmla="*/ 3931920 w 5829300"/>
                <a:gd name="connsiteY151" fmla="*/ 4686300 h 5875020"/>
                <a:gd name="connsiteX152" fmla="*/ 4023360 w 5829300"/>
                <a:gd name="connsiteY152" fmla="*/ 4724400 h 5875020"/>
                <a:gd name="connsiteX153" fmla="*/ 4107180 w 5829300"/>
                <a:gd name="connsiteY153" fmla="*/ 4732020 h 5875020"/>
                <a:gd name="connsiteX154" fmla="*/ 4145280 w 5829300"/>
                <a:gd name="connsiteY154" fmla="*/ 4686300 h 5875020"/>
                <a:gd name="connsiteX155" fmla="*/ 4099560 w 5829300"/>
                <a:gd name="connsiteY155" fmla="*/ 4594860 h 5875020"/>
                <a:gd name="connsiteX156" fmla="*/ 4076700 w 5829300"/>
                <a:gd name="connsiteY156" fmla="*/ 4556760 h 5875020"/>
                <a:gd name="connsiteX157" fmla="*/ 4076700 w 5829300"/>
                <a:gd name="connsiteY157" fmla="*/ 4503420 h 5875020"/>
                <a:gd name="connsiteX158" fmla="*/ 4152900 w 5829300"/>
                <a:gd name="connsiteY158" fmla="*/ 4480560 h 5875020"/>
                <a:gd name="connsiteX159" fmla="*/ 4274820 w 5829300"/>
                <a:gd name="connsiteY159" fmla="*/ 4442460 h 5875020"/>
                <a:gd name="connsiteX160" fmla="*/ 4358640 w 5829300"/>
                <a:gd name="connsiteY160" fmla="*/ 4465320 h 5875020"/>
                <a:gd name="connsiteX161" fmla="*/ 4381500 w 5829300"/>
                <a:gd name="connsiteY161" fmla="*/ 4526280 h 5875020"/>
                <a:gd name="connsiteX162" fmla="*/ 4450080 w 5829300"/>
                <a:gd name="connsiteY162" fmla="*/ 4564380 h 5875020"/>
                <a:gd name="connsiteX163" fmla="*/ 4472940 w 5829300"/>
                <a:gd name="connsiteY163" fmla="*/ 4655820 h 5875020"/>
                <a:gd name="connsiteX164" fmla="*/ 4533900 w 5829300"/>
                <a:gd name="connsiteY164" fmla="*/ 4587240 h 5875020"/>
                <a:gd name="connsiteX165" fmla="*/ 4610100 w 5829300"/>
                <a:gd name="connsiteY165" fmla="*/ 4617720 h 5875020"/>
                <a:gd name="connsiteX166" fmla="*/ 4846320 w 5829300"/>
                <a:gd name="connsiteY166" fmla="*/ 4655820 h 5875020"/>
                <a:gd name="connsiteX167" fmla="*/ 4937760 w 5829300"/>
                <a:gd name="connsiteY167" fmla="*/ 4602480 h 5875020"/>
                <a:gd name="connsiteX168" fmla="*/ 4975860 w 5829300"/>
                <a:gd name="connsiteY168" fmla="*/ 4602480 h 5875020"/>
                <a:gd name="connsiteX169" fmla="*/ 5120640 w 5829300"/>
                <a:gd name="connsiteY169" fmla="*/ 4671060 h 5875020"/>
                <a:gd name="connsiteX170" fmla="*/ 5181600 w 5829300"/>
                <a:gd name="connsiteY170" fmla="*/ 4701540 h 5875020"/>
                <a:gd name="connsiteX171" fmla="*/ 5189220 w 5829300"/>
                <a:gd name="connsiteY171" fmla="*/ 4747260 h 5875020"/>
                <a:gd name="connsiteX172" fmla="*/ 5158740 w 5829300"/>
                <a:gd name="connsiteY172" fmla="*/ 4808220 h 5875020"/>
                <a:gd name="connsiteX173" fmla="*/ 5105400 w 5829300"/>
                <a:gd name="connsiteY173" fmla="*/ 4838700 h 5875020"/>
                <a:gd name="connsiteX174" fmla="*/ 5036820 w 5829300"/>
                <a:gd name="connsiteY174" fmla="*/ 4823460 h 5875020"/>
                <a:gd name="connsiteX175" fmla="*/ 4991100 w 5829300"/>
                <a:gd name="connsiteY175" fmla="*/ 4823460 h 5875020"/>
                <a:gd name="connsiteX176" fmla="*/ 4968240 w 5829300"/>
                <a:gd name="connsiteY176" fmla="*/ 4892040 h 5875020"/>
                <a:gd name="connsiteX177" fmla="*/ 4968240 w 5829300"/>
                <a:gd name="connsiteY177" fmla="*/ 5006340 h 5875020"/>
                <a:gd name="connsiteX178" fmla="*/ 4991100 w 5829300"/>
                <a:gd name="connsiteY178" fmla="*/ 5067300 h 5875020"/>
                <a:gd name="connsiteX179" fmla="*/ 5074920 w 5829300"/>
                <a:gd name="connsiteY179" fmla="*/ 5097780 h 5875020"/>
                <a:gd name="connsiteX180" fmla="*/ 5074920 w 5829300"/>
                <a:gd name="connsiteY180" fmla="*/ 5097780 h 5875020"/>
                <a:gd name="connsiteX181" fmla="*/ 5135880 w 5829300"/>
                <a:gd name="connsiteY181" fmla="*/ 5219700 h 5875020"/>
                <a:gd name="connsiteX182" fmla="*/ 5242560 w 5829300"/>
                <a:gd name="connsiteY182" fmla="*/ 5265420 h 5875020"/>
                <a:gd name="connsiteX183" fmla="*/ 5311140 w 5829300"/>
                <a:gd name="connsiteY183" fmla="*/ 5257800 h 5875020"/>
                <a:gd name="connsiteX184" fmla="*/ 5311140 w 5829300"/>
                <a:gd name="connsiteY184" fmla="*/ 5257800 h 5875020"/>
                <a:gd name="connsiteX185" fmla="*/ 5334000 w 5829300"/>
                <a:gd name="connsiteY185" fmla="*/ 5204460 h 5875020"/>
                <a:gd name="connsiteX186" fmla="*/ 5387340 w 5829300"/>
                <a:gd name="connsiteY186" fmla="*/ 5227320 h 5875020"/>
                <a:gd name="connsiteX187" fmla="*/ 5433060 w 5829300"/>
                <a:gd name="connsiteY187" fmla="*/ 5288280 h 5875020"/>
                <a:gd name="connsiteX188" fmla="*/ 5410200 w 5829300"/>
                <a:gd name="connsiteY188" fmla="*/ 5356860 h 5875020"/>
                <a:gd name="connsiteX189" fmla="*/ 5448300 w 5829300"/>
                <a:gd name="connsiteY189" fmla="*/ 5394960 h 5875020"/>
                <a:gd name="connsiteX190" fmla="*/ 5433060 w 5829300"/>
                <a:gd name="connsiteY190" fmla="*/ 5478780 h 5875020"/>
                <a:gd name="connsiteX191" fmla="*/ 5394960 w 5829300"/>
                <a:gd name="connsiteY191" fmla="*/ 5562600 h 5875020"/>
                <a:gd name="connsiteX192" fmla="*/ 5402580 w 5829300"/>
                <a:gd name="connsiteY192" fmla="*/ 5654040 h 5875020"/>
                <a:gd name="connsiteX193" fmla="*/ 5433060 w 5829300"/>
                <a:gd name="connsiteY193" fmla="*/ 5730240 h 5875020"/>
                <a:gd name="connsiteX194" fmla="*/ 5433060 w 5829300"/>
                <a:gd name="connsiteY194" fmla="*/ 5730240 h 5875020"/>
                <a:gd name="connsiteX195" fmla="*/ 5410200 w 5829300"/>
                <a:gd name="connsiteY195" fmla="*/ 5829300 h 5875020"/>
                <a:gd name="connsiteX196" fmla="*/ 5532120 w 5829300"/>
                <a:gd name="connsiteY196" fmla="*/ 5875020 h 5875020"/>
                <a:gd name="connsiteX197" fmla="*/ 5570220 w 5829300"/>
                <a:gd name="connsiteY197" fmla="*/ 5836920 h 5875020"/>
                <a:gd name="connsiteX198" fmla="*/ 5608320 w 5829300"/>
                <a:gd name="connsiteY198" fmla="*/ 5821680 h 5875020"/>
                <a:gd name="connsiteX199" fmla="*/ 5669280 w 5829300"/>
                <a:gd name="connsiteY199" fmla="*/ 5859780 h 5875020"/>
                <a:gd name="connsiteX200" fmla="*/ 5699760 w 5829300"/>
                <a:gd name="connsiteY200" fmla="*/ 5859780 h 5875020"/>
                <a:gd name="connsiteX201" fmla="*/ 5715000 w 5829300"/>
                <a:gd name="connsiteY201" fmla="*/ 5783580 h 5875020"/>
                <a:gd name="connsiteX202" fmla="*/ 5798820 w 5829300"/>
                <a:gd name="connsiteY202" fmla="*/ 5699760 h 5875020"/>
                <a:gd name="connsiteX203" fmla="*/ 5814060 w 5829300"/>
                <a:gd name="connsiteY203" fmla="*/ 5615940 h 5875020"/>
                <a:gd name="connsiteX204" fmla="*/ 5829300 w 5829300"/>
                <a:gd name="connsiteY204" fmla="*/ 5486400 h 5875020"/>
                <a:gd name="connsiteX205" fmla="*/ 5806440 w 5829300"/>
                <a:gd name="connsiteY205" fmla="*/ 5410200 h 5875020"/>
                <a:gd name="connsiteX206" fmla="*/ 5775960 w 5829300"/>
                <a:gd name="connsiteY206" fmla="*/ 5318760 h 5875020"/>
                <a:gd name="connsiteX207" fmla="*/ 5707380 w 5829300"/>
                <a:gd name="connsiteY207" fmla="*/ 5219700 h 5875020"/>
                <a:gd name="connsiteX208" fmla="*/ 5692140 w 5829300"/>
                <a:gd name="connsiteY208" fmla="*/ 5120640 h 5875020"/>
                <a:gd name="connsiteX209" fmla="*/ 5669280 w 5829300"/>
                <a:gd name="connsiteY209" fmla="*/ 4945380 h 5875020"/>
                <a:gd name="connsiteX210" fmla="*/ 5676900 w 5829300"/>
                <a:gd name="connsiteY210" fmla="*/ 4724400 h 5875020"/>
                <a:gd name="connsiteX211" fmla="*/ 5692140 w 5829300"/>
                <a:gd name="connsiteY211" fmla="*/ 4663440 h 5875020"/>
                <a:gd name="connsiteX212" fmla="*/ 5699760 w 5829300"/>
                <a:gd name="connsiteY212" fmla="*/ 4610100 h 5875020"/>
                <a:gd name="connsiteX213" fmla="*/ 5684520 w 5829300"/>
                <a:gd name="connsiteY213" fmla="*/ 4564380 h 5875020"/>
                <a:gd name="connsiteX214" fmla="*/ 5631180 w 5829300"/>
                <a:gd name="connsiteY214" fmla="*/ 4549140 h 5875020"/>
                <a:gd name="connsiteX215" fmla="*/ 5577840 w 5829300"/>
                <a:gd name="connsiteY215" fmla="*/ 4472940 h 5875020"/>
                <a:gd name="connsiteX216" fmla="*/ 5524500 w 5829300"/>
                <a:gd name="connsiteY216" fmla="*/ 4305300 h 5875020"/>
                <a:gd name="connsiteX217" fmla="*/ 5516880 w 5829300"/>
                <a:gd name="connsiteY217" fmla="*/ 4191000 h 5875020"/>
                <a:gd name="connsiteX218" fmla="*/ 5509260 w 5829300"/>
                <a:gd name="connsiteY218" fmla="*/ 4107180 h 5875020"/>
                <a:gd name="connsiteX219" fmla="*/ 5394960 w 5829300"/>
                <a:gd name="connsiteY219" fmla="*/ 3901440 h 5875020"/>
                <a:gd name="connsiteX220" fmla="*/ 5356860 w 5829300"/>
                <a:gd name="connsiteY220" fmla="*/ 3855720 h 5875020"/>
                <a:gd name="connsiteX221" fmla="*/ 5326380 w 5829300"/>
                <a:gd name="connsiteY221" fmla="*/ 3802380 h 5875020"/>
                <a:gd name="connsiteX222" fmla="*/ 5303520 w 5829300"/>
                <a:gd name="connsiteY222" fmla="*/ 3672840 h 5875020"/>
                <a:gd name="connsiteX223" fmla="*/ 5212080 w 5829300"/>
                <a:gd name="connsiteY223" fmla="*/ 3619500 h 5875020"/>
                <a:gd name="connsiteX224" fmla="*/ 5158740 w 5829300"/>
                <a:gd name="connsiteY224" fmla="*/ 3573780 h 5875020"/>
                <a:gd name="connsiteX225" fmla="*/ 5120640 w 5829300"/>
                <a:gd name="connsiteY225" fmla="*/ 3497580 h 5875020"/>
                <a:gd name="connsiteX226" fmla="*/ 5105400 w 5829300"/>
                <a:gd name="connsiteY226" fmla="*/ 3421380 h 5875020"/>
                <a:gd name="connsiteX227" fmla="*/ 4968240 w 5829300"/>
                <a:gd name="connsiteY227" fmla="*/ 3253740 h 5875020"/>
                <a:gd name="connsiteX228" fmla="*/ 4884420 w 5829300"/>
                <a:gd name="connsiteY228" fmla="*/ 3078480 h 5875020"/>
                <a:gd name="connsiteX229" fmla="*/ 4808220 w 5829300"/>
                <a:gd name="connsiteY229" fmla="*/ 2918460 h 5875020"/>
                <a:gd name="connsiteX230" fmla="*/ 4815840 w 5829300"/>
                <a:gd name="connsiteY230" fmla="*/ 2781300 h 5875020"/>
                <a:gd name="connsiteX231" fmla="*/ 4800600 w 5829300"/>
                <a:gd name="connsiteY231" fmla="*/ 2727960 h 5875020"/>
                <a:gd name="connsiteX232" fmla="*/ 4632960 w 5829300"/>
                <a:gd name="connsiteY232" fmla="*/ 2560320 h 5875020"/>
                <a:gd name="connsiteX233" fmla="*/ 4480560 w 5829300"/>
                <a:gd name="connsiteY233" fmla="*/ 2385060 h 5875020"/>
                <a:gd name="connsiteX234" fmla="*/ 4396740 w 5829300"/>
                <a:gd name="connsiteY234" fmla="*/ 2286000 h 5875020"/>
                <a:gd name="connsiteX235" fmla="*/ 4335780 w 5829300"/>
                <a:gd name="connsiteY235" fmla="*/ 2156460 h 5875020"/>
                <a:gd name="connsiteX236" fmla="*/ 4244340 w 5829300"/>
                <a:gd name="connsiteY236" fmla="*/ 2049780 h 5875020"/>
                <a:gd name="connsiteX237" fmla="*/ 4152900 w 5829300"/>
                <a:gd name="connsiteY237" fmla="*/ 1943100 h 5875020"/>
                <a:gd name="connsiteX238" fmla="*/ 4084320 w 5829300"/>
                <a:gd name="connsiteY238" fmla="*/ 1874520 h 5875020"/>
                <a:gd name="connsiteX239" fmla="*/ 4061460 w 5829300"/>
                <a:gd name="connsiteY239" fmla="*/ 1775460 h 5875020"/>
                <a:gd name="connsiteX240" fmla="*/ 4053840 w 5829300"/>
                <a:gd name="connsiteY240" fmla="*/ 1714500 h 5875020"/>
                <a:gd name="connsiteX241" fmla="*/ 3962400 w 5829300"/>
                <a:gd name="connsiteY241" fmla="*/ 1668780 h 5875020"/>
                <a:gd name="connsiteX242" fmla="*/ 3893820 w 5829300"/>
                <a:gd name="connsiteY242" fmla="*/ 1531620 h 5875020"/>
                <a:gd name="connsiteX243" fmla="*/ 3794760 w 5829300"/>
                <a:gd name="connsiteY243" fmla="*/ 1341120 h 5875020"/>
                <a:gd name="connsiteX244" fmla="*/ 3718560 w 5829300"/>
                <a:gd name="connsiteY244" fmla="*/ 1150620 h 5875020"/>
                <a:gd name="connsiteX245" fmla="*/ 3619500 w 5829300"/>
                <a:gd name="connsiteY245" fmla="*/ 944880 h 5875020"/>
                <a:gd name="connsiteX246" fmla="*/ 3596640 w 5829300"/>
                <a:gd name="connsiteY246" fmla="*/ 891540 h 5875020"/>
                <a:gd name="connsiteX247" fmla="*/ 3573780 w 5829300"/>
                <a:gd name="connsiteY247" fmla="*/ 807720 h 5875020"/>
                <a:gd name="connsiteX248" fmla="*/ 3573780 w 5829300"/>
                <a:gd name="connsiteY248" fmla="*/ 731520 h 5875020"/>
                <a:gd name="connsiteX249" fmla="*/ 3535680 w 5829300"/>
                <a:gd name="connsiteY249" fmla="*/ 685800 h 5875020"/>
                <a:gd name="connsiteX250" fmla="*/ 3451860 w 5829300"/>
                <a:gd name="connsiteY250" fmla="*/ 594360 h 5875020"/>
                <a:gd name="connsiteX251" fmla="*/ 3451860 w 5829300"/>
                <a:gd name="connsiteY251" fmla="*/ 495300 h 5875020"/>
                <a:gd name="connsiteX252" fmla="*/ 3413760 w 5829300"/>
                <a:gd name="connsiteY252" fmla="*/ 441960 h 5875020"/>
                <a:gd name="connsiteX253" fmla="*/ 3383280 w 5829300"/>
                <a:gd name="connsiteY253" fmla="*/ 381000 h 5875020"/>
                <a:gd name="connsiteX254" fmla="*/ 3322320 w 5829300"/>
                <a:gd name="connsiteY254" fmla="*/ 220980 h 5875020"/>
                <a:gd name="connsiteX255" fmla="*/ 3284220 w 5829300"/>
                <a:gd name="connsiteY255" fmla="*/ 99060 h 5875020"/>
                <a:gd name="connsiteX256" fmla="*/ 3268980 w 5829300"/>
                <a:gd name="connsiteY256" fmla="*/ 53340 h 5875020"/>
                <a:gd name="connsiteX257" fmla="*/ 3246120 w 5829300"/>
                <a:gd name="connsiteY257" fmla="*/ 30480 h 5875020"/>
                <a:gd name="connsiteX258" fmla="*/ 3169920 w 5829300"/>
                <a:gd name="connsiteY258" fmla="*/ 7620 h 5875020"/>
                <a:gd name="connsiteX259" fmla="*/ 3124200 w 5829300"/>
                <a:gd name="connsiteY259" fmla="*/ 0 h 5875020"/>
                <a:gd name="connsiteX260" fmla="*/ 3101340 w 5829300"/>
                <a:gd name="connsiteY260" fmla="*/ 30480 h 5875020"/>
                <a:gd name="connsiteX261" fmla="*/ 3124200 w 5829300"/>
                <a:gd name="connsiteY261" fmla="*/ 121920 h 5875020"/>
                <a:gd name="connsiteX262" fmla="*/ 3108960 w 5829300"/>
                <a:gd name="connsiteY262" fmla="*/ 289560 h 5875020"/>
                <a:gd name="connsiteX0" fmla="*/ 3108960 w 5829300"/>
                <a:gd name="connsiteY0" fmla="*/ 289560 h 5875020"/>
                <a:gd name="connsiteX1" fmla="*/ 2979420 w 5829300"/>
                <a:gd name="connsiteY1" fmla="*/ 502920 h 5875020"/>
                <a:gd name="connsiteX2" fmla="*/ 2880360 w 5829300"/>
                <a:gd name="connsiteY2" fmla="*/ 647700 h 5875020"/>
                <a:gd name="connsiteX3" fmla="*/ 2827020 w 5829300"/>
                <a:gd name="connsiteY3" fmla="*/ 731520 h 5875020"/>
                <a:gd name="connsiteX4" fmla="*/ 2674620 w 5829300"/>
                <a:gd name="connsiteY4" fmla="*/ 815340 h 5875020"/>
                <a:gd name="connsiteX5" fmla="*/ 2560320 w 5829300"/>
                <a:gd name="connsiteY5" fmla="*/ 906780 h 5875020"/>
                <a:gd name="connsiteX6" fmla="*/ 2499360 w 5829300"/>
                <a:gd name="connsiteY6" fmla="*/ 914400 h 5875020"/>
                <a:gd name="connsiteX7" fmla="*/ 2377440 w 5829300"/>
                <a:gd name="connsiteY7" fmla="*/ 899160 h 5875020"/>
                <a:gd name="connsiteX8" fmla="*/ 2316480 w 5829300"/>
                <a:gd name="connsiteY8" fmla="*/ 876300 h 5875020"/>
                <a:gd name="connsiteX9" fmla="*/ 2240280 w 5829300"/>
                <a:gd name="connsiteY9" fmla="*/ 861060 h 5875020"/>
                <a:gd name="connsiteX10" fmla="*/ 2148840 w 5829300"/>
                <a:gd name="connsiteY10" fmla="*/ 845820 h 5875020"/>
                <a:gd name="connsiteX11" fmla="*/ 2110740 w 5829300"/>
                <a:gd name="connsiteY11" fmla="*/ 830580 h 5875020"/>
                <a:gd name="connsiteX12" fmla="*/ 2019300 w 5829300"/>
                <a:gd name="connsiteY12" fmla="*/ 868680 h 5875020"/>
                <a:gd name="connsiteX13" fmla="*/ 1950720 w 5829300"/>
                <a:gd name="connsiteY13" fmla="*/ 868680 h 5875020"/>
                <a:gd name="connsiteX14" fmla="*/ 1866900 w 5829300"/>
                <a:gd name="connsiteY14" fmla="*/ 822960 h 5875020"/>
                <a:gd name="connsiteX15" fmla="*/ 1821180 w 5829300"/>
                <a:gd name="connsiteY15" fmla="*/ 792480 h 5875020"/>
                <a:gd name="connsiteX16" fmla="*/ 1684020 w 5829300"/>
                <a:gd name="connsiteY16" fmla="*/ 830580 h 5875020"/>
                <a:gd name="connsiteX17" fmla="*/ 1615440 w 5829300"/>
                <a:gd name="connsiteY17" fmla="*/ 845820 h 5875020"/>
                <a:gd name="connsiteX18" fmla="*/ 1539240 w 5829300"/>
                <a:gd name="connsiteY18" fmla="*/ 838200 h 5875020"/>
                <a:gd name="connsiteX19" fmla="*/ 1463040 w 5829300"/>
                <a:gd name="connsiteY19" fmla="*/ 807720 h 5875020"/>
                <a:gd name="connsiteX20" fmla="*/ 1394460 w 5829300"/>
                <a:gd name="connsiteY20" fmla="*/ 815340 h 5875020"/>
                <a:gd name="connsiteX21" fmla="*/ 1264920 w 5829300"/>
                <a:gd name="connsiteY21" fmla="*/ 883920 h 5875020"/>
                <a:gd name="connsiteX22" fmla="*/ 1203960 w 5829300"/>
                <a:gd name="connsiteY22" fmla="*/ 906780 h 5875020"/>
                <a:gd name="connsiteX23" fmla="*/ 1143000 w 5829300"/>
                <a:gd name="connsiteY23" fmla="*/ 914400 h 5875020"/>
                <a:gd name="connsiteX24" fmla="*/ 1066800 w 5829300"/>
                <a:gd name="connsiteY24" fmla="*/ 891540 h 5875020"/>
                <a:gd name="connsiteX25" fmla="*/ 990600 w 5829300"/>
                <a:gd name="connsiteY25" fmla="*/ 853440 h 5875020"/>
                <a:gd name="connsiteX26" fmla="*/ 937260 w 5829300"/>
                <a:gd name="connsiteY26" fmla="*/ 845820 h 5875020"/>
                <a:gd name="connsiteX27" fmla="*/ 822960 w 5829300"/>
                <a:gd name="connsiteY27" fmla="*/ 861060 h 5875020"/>
                <a:gd name="connsiteX28" fmla="*/ 731520 w 5829300"/>
                <a:gd name="connsiteY28" fmla="*/ 876300 h 5875020"/>
                <a:gd name="connsiteX29" fmla="*/ 647700 w 5829300"/>
                <a:gd name="connsiteY29" fmla="*/ 838200 h 5875020"/>
                <a:gd name="connsiteX30" fmla="*/ 579120 w 5829300"/>
                <a:gd name="connsiteY30" fmla="*/ 830580 h 5875020"/>
                <a:gd name="connsiteX31" fmla="*/ 525780 w 5829300"/>
                <a:gd name="connsiteY31" fmla="*/ 853440 h 5875020"/>
                <a:gd name="connsiteX32" fmla="*/ 464820 w 5829300"/>
                <a:gd name="connsiteY32" fmla="*/ 891540 h 5875020"/>
                <a:gd name="connsiteX33" fmla="*/ 358140 w 5829300"/>
                <a:gd name="connsiteY33" fmla="*/ 891540 h 5875020"/>
                <a:gd name="connsiteX34" fmla="*/ 236220 w 5829300"/>
                <a:gd name="connsiteY34" fmla="*/ 975360 h 5875020"/>
                <a:gd name="connsiteX35" fmla="*/ 137160 w 5829300"/>
                <a:gd name="connsiteY35" fmla="*/ 1059180 h 5875020"/>
                <a:gd name="connsiteX36" fmla="*/ 76200 w 5829300"/>
                <a:gd name="connsiteY36" fmla="*/ 1108710 h 5875020"/>
                <a:gd name="connsiteX37" fmla="*/ 9525 w 5829300"/>
                <a:gd name="connsiteY37" fmla="*/ 1150620 h 5875020"/>
                <a:gd name="connsiteX38" fmla="*/ 0 w 5829300"/>
                <a:gd name="connsiteY38" fmla="*/ 1196340 h 5875020"/>
                <a:gd name="connsiteX39" fmla="*/ 80010 w 5829300"/>
                <a:gd name="connsiteY39" fmla="*/ 1234440 h 5875020"/>
                <a:gd name="connsiteX40" fmla="*/ 152400 w 5829300"/>
                <a:gd name="connsiteY40" fmla="*/ 1280160 h 5875020"/>
                <a:gd name="connsiteX41" fmla="*/ 190500 w 5829300"/>
                <a:gd name="connsiteY41" fmla="*/ 1371600 h 5875020"/>
                <a:gd name="connsiteX42" fmla="*/ 228600 w 5829300"/>
                <a:gd name="connsiteY42" fmla="*/ 1432560 h 5875020"/>
                <a:gd name="connsiteX43" fmla="*/ 381000 w 5829300"/>
                <a:gd name="connsiteY43" fmla="*/ 1531620 h 5875020"/>
                <a:gd name="connsiteX44" fmla="*/ 430530 w 5829300"/>
                <a:gd name="connsiteY44" fmla="*/ 1522095 h 5875020"/>
                <a:gd name="connsiteX45" fmla="*/ 388620 w 5829300"/>
                <a:gd name="connsiteY45" fmla="*/ 1463040 h 5875020"/>
                <a:gd name="connsiteX46" fmla="*/ 403860 w 5829300"/>
                <a:gd name="connsiteY46" fmla="*/ 1417320 h 5875020"/>
                <a:gd name="connsiteX47" fmla="*/ 441960 w 5829300"/>
                <a:gd name="connsiteY47" fmla="*/ 1348740 h 5875020"/>
                <a:gd name="connsiteX48" fmla="*/ 441960 w 5829300"/>
                <a:gd name="connsiteY48" fmla="*/ 1348740 h 5875020"/>
                <a:gd name="connsiteX49" fmla="*/ 533400 w 5829300"/>
                <a:gd name="connsiteY49" fmla="*/ 1386840 h 5875020"/>
                <a:gd name="connsiteX50" fmla="*/ 601980 w 5829300"/>
                <a:gd name="connsiteY50" fmla="*/ 1424940 h 5875020"/>
                <a:gd name="connsiteX51" fmla="*/ 670560 w 5829300"/>
                <a:gd name="connsiteY51" fmla="*/ 1348740 h 5875020"/>
                <a:gd name="connsiteX52" fmla="*/ 746760 w 5829300"/>
                <a:gd name="connsiteY52" fmla="*/ 1348740 h 5875020"/>
                <a:gd name="connsiteX53" fmla="*/ 769620 w 5829300"/>
                <a:gd name="connsiteY53" fmla="*/ 1394460 h 5875020"/>
                <a:gd name="connsiteX54" fmla="*/ 777240 w 5829300"/>
                <a:gd name="connsiteY54" fmla="*/ 1455420 h 5875020"/>
                <a:gd name="connsiteX55" fmla="*/ 739140 w 5829300"/>
                <a:gd name="connsiteY55" fmla="*/ 1508760 h 5875020"/>
                <a:gd name="connsiteX56" fmla="*/ 762000 w 5829300"/>
                <a:gd name="connsiteY56" fmla="*/ 1539240 h 5875020"/>
                <a:gd name="connsiteX57" fmla="*/ 792480 w 5829300"/>
                <a:gd name="connsiteY57" fmla="*/ 1615440 h 5875020"/>
                <a:gd name="connsiteX58" fmla="*/ 807720 w 5829300"/>
                <a:gd name="connsiteY58" fmla="*/ 1615440 h 5875020"/>
                <a:gd name="connsiteX59" fmla="*/ 838200 w 5829300"/>
                <a:gd name="connsiteY59" fmla="*/ 1569720 h 5875020"/>
                <a:gd name="connsiteX60" fmla="*/ 975360 w 5829300"/>
                <a:gd name="connsiteY60" fmla="*/ 1562100 h 5875020"/>
                <a:gd name="connsiteX61" fmla="*/ 1104900 w 5829300"/>
                <a:gd name="connsiteY61" fmla="*/ 1584960 h 5875020"/>
                <a:gd name="connsiteX62" fmla="*/ 1150620 w 5829300"/>
                <a:gd name="connsiteY62" fmla="*/ 1699260 h 5875020"/>
                <a:gd name="connsiteX63" fmla="*/ 1150620 w 5829300"/>
                <a:gd name="connsiteY63" fmla="*/ 1836420 h 5875020"/>
                <a:gd name="connsiteX64" fmla="*/ 1165860 w 5829300"/>
                <a:gd name="connsiteY64" fmla="*/ 1912620 h 5875020"/>
                <a:gd name="connsiteX65" fmla="*/ 1242060 w 5829300"/>
                <a:gd name="connsiteY65" fmla="*/ 1927860 h 5875020"/>
                <a:gd name="connsiteX66" fmla="*/ 1287780 w 5829300"/>
                <a:gd name="connsiteY66" fmla="*/ 1927860 h 5875020"/>
                <a:gd name="connsiteX67" fmla="*/ 1371600 w 5829300"/>
                <a:gd name="connsiteY67" fmla="*/ 1973580 h 5875020"/>
                <a:gd name="connsiteX68" fmla="*/ 1379220 w 5829300"/>
                <a:gd name="connsiteY68" fmla="*/ 2042160 h 5875020"/>
                <a:gd name="connsiteX69" fmla="*/ 1501140 w 5829300"/>
                <a:gd name="connsiteY69" fmla="*/ 2072640 h 5875020"/>
                <a:gd name="connsiteX70" fmla="*/ 1546860 w 5829300"/>
                <a:gd name="connsiteY70" fmla="*/ 2148840 h 5875020"/>
                <a:gd name="connsiteX71" fmla="*/ 1531620 w 5829300"/>
                <a:gd name="connsiteY71" fmla="*/ 2308860 h 5875020"/>
                <a:gd name="connsiteX72" fmla="*/ 1478280 w 5829300"/>
                <a:gd name="connsiteY72" fmla="*/ 2385060 h 5875020"/>
                <a:gd name="connsiteX73" fmla="*/ 1325880 w 5829300"/>
                <a:gd name="connsiteY73" fmla="*/ 2438400 h 5875020"/>
                <a:gd name="connsiteX74" fmla="*/ 1325880 w 5829300"/>
                <a:gd name="connsiteY74" fmla="*/ 2438400 h 5875020"/>
                <a:gd name="connsiteX75" fmla="*/ 1325880 w 5829300"/>
                <a:gd name="connsiteY75" fmla="*/ 2590800 h 5875020"/>
                <a:gd name="connsiteX76" fmla="*/ 1280160 w 5829300"/>
                <a:gd name="connsiteY76" fmla="*/ 2689860 h 5875020"/>
                <a:gd name="connsiteX77" fmla="*/ 1249680 w 5829300"/>
                <a:gd name="connsiteY77" fmla="*/ 2743200 h 5875020"/>
                <a:gd name="connsiteX78" fmla="*/ 1287780 w 5829300"/>
                <a:gd name="connsiteY78" fmla="*/ 2773680 h 5875020"/>
                <a:gd name="connsiteX79" fmla="*/ 1356360 w 5829300"/>
                <a:gd name="connsiteY79" fmla="*/ 2720340 h 5875020"/>
                <a:gd name="connsiteX80" fmla="*/ 1379220 w 5829300"/>
                <a:gd name="connsiteY80" fmla="*/ 2766060 h 5875020"/>
                <a:gd name="connsiteX81" fmla="*/ 1333500 w 5829300"/>
                <a:gd name="connsiteY81" fmla="*/ 2895600 h 5875020"/>
                <a:gd name="connsiteX82" fmla="*/ 1303020 w 5829300"/>
                <a:gd name="connsiteY82" fmla="*/ 2948940 h 5875020"/>
                <a:gd name="connsiteX83" fmla="*/ 1333500 w 5829300"/>
                <a:gd name="connsiteY83" fmla="*/ 2994660 h 5875020"/>
                <a:gd name="connsiteX84" fmla="*/ 1409700 w 5829300"/>
                <a:gd name="connsiteY84" fmla="*/ 2964180 h 5875020"/>
                <a:gd name="connsiteX85" fmla="*/ 1501140 w 5829300"/>
                <a:gd name="connsiteY85" fmla="*/ 3002280 h 5875020"/>
                <a:gd name="connsiteX86" fmla="*/ 1600200 w 5829300"/>
                <a:gd name="connsiteY86" fmla="*/ 3063240 h 5875020"/>
                <a:gd name="connsiteX87" fmla="*/ 1737360 w 5829300"/>
                <a:gd name="connsiteY87" fmla="*/ 3139440 h 5875020"/>
                <a:gd name="connsiteX88" fmla="*/ 1844040 w 5829300"/>
                <a:gd name="connsiteY88" fmla="*/ 3147060 h 5875020"/>
                <a:gd name="connsiteX89" fmla="*/ 1943100 w 5829300"/>
                <a:gd name="connsiteY89" fmla="*/ 3177540 h 5875020"/>
                <a:gd name="connsiteX90" fmla="*/ 2034540 w 5829300"/>
                <a:gd name="connsiteY90" fmla="*/ 3291840 h 5875020"/>
                <a:gd name="connsiteX91" fmla="*/ 2049780 w 5829300"/>
                <a:gd name="connsiteY91" fmla="*/ 3375660 h 5875020"/>
                <a:gd name="connsiteX92" fmla="*/ 1958340 w 5829300"/>
                <a:gd name="connsiteY92" fmla="*/ 3398520 h 5875020"/>
                <a:gd name="connsiteX93" fmla="*/ 1866900 w 5829300"/>
                <a:gd name="connsiteY93" fmla="*/ 3444240 h 5875020"/>
                <a:gd name="connsiteX94" fmla="*/ 1866900 w 5829300"/>
                <a:gd name="connsiteY94" fmla="*/ 3444240 h 5875020"/>
                <a:gd name="connsiteX95" fmla="*/ 1866900 w 5829300"/>
                <a:gd name="connsiteY95" fmla="*/ 3535680 h 5875020"/>
                <a:gd name="connsiteX96" fmla="*/ 1828800 w 5829300"/>
                <a:gd name="connsiteY96" fmla="*/ 3634740 h 5875020"/>
                <a:gd name="connsiteX97" fmla="*/ 1775460 w 5829300"/>
                <a:gd name="connsiteY97" fmla="*/ 3726180 h 5875020"/>
                <a:gd name="connsiteX98" fmla="*/ 1668780 w 5829300"/>
                <a:gd name="connsiteY98" fmla="*/ 3924300 h 5875020"/>
                <a:gd name="connsiteX99" fmla="*/ 1600200 w 5829300"/>
                <a:gd name="connsiteY99" fmla="*/ 4046220 h 5875020"/>
                <a:gd name="connsiteX100" fmla="*/ 1554480 w 5829300"/>
                <a:gd name="connsiteY100" fmla="*/ 4152900 h 5875020"/>
                <a:gd name="connsiteX101" fmla="*/ 1516380 w 5829300"/>
                <a:gd name="connsiteY101" fmla="*/ 4229100 h 5875020"/>
                <a:gd name="connsiteX102" fmla="*/ 1485900 w 5829300"/>
                <a:gd name="connsiteY102" fmla="*/ 4259580 h 5875020"/>
                <a:gd name="connsiteX103" fmla="*/ 1485900 w 5829300"/>
                <a:gd name="connsiteY103" fmla="*/ 4259580 h 5875020"/>
                <a:gd name="connsiteX104" fmla="*/ 1485900 w 5829300"/>
                <a:gd name="connsiteY104" fmla="*/ 4335780 h 5875020"/>
                <a:gd name="connsiteX105" fmla="*/ 1699260 w 5829300"/>
                <a:gd name="connsiteY105" fmla="*/ 4290060 h 5875020"/>
                <a:gd name="connsiteX106" fmla="*/ 1836420 w 5829300"/>
                <a:gd name="connsiteY106" fmla="*/ 4274820 h 5875020"/>
                <a:gd name="connsiteX107" fmla="*/ 1897380 w 5829300"/>
                <a:gd name="connsiteY107" fmla="*/ 4236720 h 5875020"/>
                <a:gd name="connsiteX108" fmla="*/ 1950720 w 5829300"/>
                <a:gd name="connsiteY108" fmla="*/ 4251960 h 5875020"/>
                <a:gd name="connsiteX109" fmla="*/ 1973580 w 5829300"/>
                <a:gd name="connsiteY109" fmla="*/ 4312920 h 5875020"/>
                <a:gd name="connsiteX110" fmla="*/ 1965960 w 5829300"/>
                <a:gd name="connsiteY110" fmla="*/ 4351020 h 5875020"/>
                <a:gd name="connsiteX111" fmla="*/ 1965960 w 5829300"/>
                <a:gd name="connsiteY111" fmla="*/ 4351020 h 5875020"/>
                <a:gd name="connsiteX112" fmla="*/ 2072640 w 5829300"/>
                <a:gd name="connsiteY112" fmla="*/ 4389120 h 5875020"/>
                <a:gd name="connsiteX113" fmla="*/ 2118360 w 5829300"/>
                <a:gd name="connsiteY113" fmla="*/ 4343400 h 5875020"/>
                <a:gd name="connsiteX114" fmla="*/ 2110740 w 5829300"/>
                <a:gd name="connsiteY114" fmla="*/ 4290060 h 5875020"/>
                <a:gd name="connsiteX115" fmla="*/ 2110740 w 5829300"/>
                <a:gd name="connsiteY115" fmla="*/ 4213860 h 5875020"/>
                <a:gd name="connsiteX116" fmla="*/ 2133600 w 5829300"/>
                <a:gd name="connsiteY116" fmla="*/ 4145280 h 5875020"/>
                <a:gd name="connsiteX117" fmla="*/ 2225040 w 5829300"/>
                <a:gd name="connsiteY117" fmla="*/ 4084320 h 5875020"/>
                <a:gd name="connsiteX118" fmla="*/ 2301240 w 5829300"/>
                <a:gd name="connsiteY118" fmla="*/ 4076700 h 5875020"/>
                <a:gd name="connsiteX119" fmla="*/ 2385060 w 5829300"/>
                <a:gd name="connsiteY119" fmla="*/ 4099560 h 5875020"/>
                <a:gd name="connsiteX120" fmla="*/ 2438400 w 5829300"/>
                <a:gd name="connsiteY120" fmla="*/ 4145280 h 5875020"/>
                <a:gd name="connsiteX121" fmla="*/ 2461260 w 5829300"/>
                <a:gd name="connsiteY121" fmla="*/ 4183380 h 5875020"/>
                <a:gd name="connsiteX122" fmla="*/ 2461260 w 5829300"/>
                <a:gd name="connsiteY122" fmla="*/ 4236720 h 5875020"/>
                <a:gd name="connsiteX123" fmla="*/ 2484120 w 5829300"/>
                <a:gd name="connsiteY123" fmla="*/ 4267200 h 5875020"/>
                <a:gd name="connsiteX124" fmla="*/ 2522220 w 5829300"/>
                <a:gd name="connsiteY124" fmla="*/ 4236720 h 5875020"/>
                <a:gd name="connsiteX125" fmla="*/ 2560320 w 5829300"/>
                <a:gd name="connsiteY125" fmla="*/ 4183380 h 5875020"/>
                <a:gd name="connsiteX126" fmla="*/ 2628900 w 5829300"/>
                <a:gd name="connsiteY126" fmla="*/ 4168140 h 5875020"/>
                <a:gd name="connsiteX127" fmla="*/ 2720340 w 5829300"/>
                <a:gd name="connsiteY127" fmla="*/ 4183380 h 5875020"/>
                <a:gd name="connsiteX128" fmla="*/ 2788920 w 5829300"/>
                <a:gd name="connsiteY128" fmla="*/ 4122420 h 5875020"/>
                <a:gd name="connsiteX129" fmla="*/ 2872740 w 5829300"/>
                <a:gd name="connsiteY129" fmla="*/ 4137660 h 5875020"/>
                <a:gd name="connsiteX130" fmla="*/ 2948940 w 5829300"/>
                <a:gd name="connsiteY130" fmla="*/ 4206240 h 5875020"/>
                <a:gd name="connsiteX131" fmla="*/ 3040380 w 5829300"/>
                <a:gd name="connsiteY131" fmla="*/ 4191000 h 5875020"/>
                <a:gd name="connsiteX132" fmla="*/ 3108960 w 5829300"/>
                <a:gd name="connsiteY132" fmla="*/ 4191000 h 5875020"/>
                <a:gd name="connsiteX133" fmla="*/ 3177540 w 5829300"/>
                <a:gd name="connsiteY133" fmla="*/ 4267200 h 5875020"/>
                <a:gd name="connsiteX134" fmla="*/ 3147060 w 5829300"/>
                <a:gd name="connsiteY134" fmla="*/ 4297680 h 5875020"/>
                <a:gd name="connsiteX135" fmla="*/ 3116580 w 5829300"/>
                <a:gd name="connsiteY135" fmla="*/ 4366260 h 5875020"/>
                <a:gd name="connsiteX136" fmla="*/ 3063240 w 5829300"/>
                <a:gd name="connsiteY136" fmla="*/ 4404360 h 5875020"/>
                <a:gd name="connsiteX137" fmla="*/ 3048000 w 5829300"/>
                <a:gd name="connsiteY137" fmla="*/ 4457700 h 5875020"/>
                <a:gd name="connsiteX138" fmla="*/ 3063240 w 5829300"/>
                <a:gd name="connsiteY138" fmla="*/ 4472940 h 5875020"/>
                <a:gd name="connsiteX139" fmla="*/ 3147060 w 5829300"/>
                <a:gd name="connsiteY139" fmla="*/ 4404360 h 5875020"/>
                <a:gd name="connsiteX140" fmla="*/ 3215640 w 5829300"/>
                <a:gd name="connsiteY140" fmla="*/ 4389120 h 5875020"/>
                <a:gd name="connsiteX141" fmla="*/ 3291840 w 5829300"/>
                <a:gd name="connsiteY141" fmla="*/ 4396740 h 5875020"/>
                <a:gd name="connsiteX142" fmla="*/ 3368040 w 5829300"/>
                <a:gd name="connsiteY142" fmla="*/ 4457700 h 5875020"/>
                <a:gd name="connsiteX143" fmla="*/ 3375660 w 5829300"/>
                <a:gd name="connsiteY143" fmla="*/ 4549140 h 5875020"/>
                <a:gd name="connsiteX144" fmla="*/ 3451860 w 5829300"/>
                <a:gd name="connsiteY144" fmla="*/ 4541520 h 5875020"/>
                <a:gd name="connsiteX145" fmla="*/ 3505200 w 5829300"/>
                <a:gd name="connsiteY145" fmla="*/ 4511040 h 5875020"/>
                <a:gd name="connsiteX146" fmla="*/ 3573780 w 5829300"/>
                <a:gd name="connsiteY146" fmla="*/ 4533900 h 5875020"/>
                <a:gd name="connsiteX147" fmla="*/ 3695700 w 5829300"/>
                <a:gd name="connsiteY147" fmla="*/ 4587240 h 5875020"/>
                <a:gd name="connsiteX148" fmla="*/ 3810000 w 5829300"/>
                <a:gd name="connsiteY148" fmla="*/ 4632960 h 5875020"/>
                <a:gd name="connsiteX149" fmla="*/ 3878580 w 5829300"/>
                <a:gd name="connsiteY149" fmla="*/ 4640580 h 5875020"/>
                <a:gd name="connsiteX150" fmla="*/ 3931920 w 5829300"/>
                <a:gd name="connsiteY150" fmla="*/ 4686300 h 5875020"/>
                <a:gd name="connsiteX151" fmla="*/ 4023360 w 5829300"/>
                <a:gd name="connsiteY151" fmla="*/ 4724400 h 5875020"/>
                <a:gd name="connsiteX152" fmla="*/ 4107180 w 5829300"/>
                <a:gd name="connsiteY152" fmla="*/ 4732020 h 5875020"/>
                <a:gd name="connsiteX153" fmla="*/ 4145280 w 5829300"/>
                <a:gd name="connsiteY153" fmla="*/ 4686300 h 5875020"/>
                <a:gd name="connsiteX154" fmla="*/ 4099560 w 5829300"/>
                <a:gd name="connsiteY154" fmla="*/ 4594860 h 5875020"/>
                <a:gd name="connsiteX155" fmla="*/ 4076700 w 5829300"/>
                <a:gd name="connsiteY155" fmla="*/ 4556760 h 5875020"/>
                <a:gd name="connsiteX156" fmla="*/ 4076700 w 5829300"/>
                <a:gd name="connsiteY156" fmla="*/ 4503420 h 5875020"/>
                <a:gd name="connsiteX157" fmla="*/ 4152900 w 5829300"/>
                <a:gd name="connsiteY157" fmla="*/ 4480560 h 5875020"/>
                <a:gd name="connsiteX158" fmla="*/ 4274820 w 5829300"/>
                <a:gd name="connsiteY158" fmla="*/ 4442460 h 5875020"/>
                <a:gd name="connsiteX159" fmla="*/ 4358640 w 5829300"/>
                <a:gd name="connsiteY159" fmla="*/ 4465320 h 5875020"/>
                <a:gd name="connsiteX160" fmla="*/ 4381500 w 5829300"/>
                <a:gd name="connsiteY160" fmla="*/ 4526280 h 5875020"/>
                <a:gd name="connsiteX161" fmla="*/ 4450080 w 5829300"/>
                <a:gd name="connsiteY161" fmla="*/ 4564380 h 5875020"/>
                <a:gd name="connsiteX162" fmla="*/ 4472940 w 5829300"/>
                <a:gd name="connsiteY162" fmla="*/ 4655820 h 5875020"/>
                <a:gd name="connsiteX163" fmla="*/ 4533900 w 5829300"/>
                <a:gd name="connsiteY163" fmla="*/ 4587240 h 5875020"/>
                <a:gd name="connsiteX164" fmla="*/ 4610100 w 5829300"/>
                <a:gd name="connsiteY164" fmla="*/ 4617720 h 5875020"/>
                <a:gd name="connsiteX165" fmla="*/ 4846320 w 5829300"/>
                <a:gd name="connsiteY165" fmla="*/ 4655820 h 5875020"/>
                <a:gd name="connsiteX166" fmla="*/ 4937760 w 5829300"/>
                <a:gd name="connsiteY166" fmla="*/ 4602480 h 5875020"/>
                <a:gd name="connsiteX167" fmla="*/ 4975860 w 5829300"/>
                <a:gd name="connsiteY167" fmla="*/ 4602480 h 5875020"/>
                <a:gd name="connsiteX168" fmla="*/ 5120640 w 5829300"/>
                <a:gd name="connsiteY168" fmla="*/ 4671060 h 5875020"/>
                <a:gd name="connsiteX169" fmla="*/ 5181600 w 5829300"/>
                <a:gd name="connsiteY169" fmla="*/ 4701540 h 5875020"/>
                <a:gd name="connsiteX170" fmla="*/ 5189220 w 5829300"/>
                <a:gd name="connsiteY170" fmla="*/ 4747260 h 5875020"/>
                <a:gd name="connsiteX171" fmla="*/ 5158740 w 5829300"/>
                <a:gd name="connsiteY171" fmla="*/ 4808220 h 5875020"/>
                <a:gd name="connsiteX172" fmla="*/ 5105400 w 5829300"/>
                <a:gd name="connsiteY172" fmla="*/ 4838700 h 5875020"/>
                <a:gd name="connsiteX173" fmla="*/ 5036820 w 5829300"/>
                <a:gd name="connsiteY173" fmla="*/ 4823460 h 5875020"/>
                <a:gd name="connsiteX174" fmla="*/ 4991100 w 5829300"/>
                <a:gd name="connsiteY174" fmla="*/ 4823460 h 5875020"/>
                <a:gd name="connsiteX175" fmla="*/ 4968240 w 5829300"/>
                <a:gd name="connsiteY175" fmla="*/ 4892040 h 5875020"/>
                <a:gd name="connsiteX176" fmla="*/ 4968240 w 5829300"/>
                <a:gd name="connsiteY176" fmla="*/ 5006340 h 5875020"/>
                <a:gd name="connsiteX177" fmla="*/ 4991100 w 5829300"/>
                <a:gd name="connsiteY177" fmla="*/ 5067300 h 5875020"/>
                <a:gd name="connsiteX178" fmla="*/ 5074920 w 5829300"/>
                <a:gd name="connsiteY178" fmla="*/ 5097780 h 5875020"/>
                <a:gd name="connsiteX179" fmla="*/ 5074920 w 5829300"/>
                <a:gd name="connsiteY179" fmla="*/ 5097780 h 5875020"/>
                <a:gd name="connsiteX180" fmla="*/ 5135880 w 5829300"/>
                <a:gd name="connsiteY180" fmla="*/ 5219700 h 5875020"/>
                <a:gd name="connsiteX181" fmla="*/ 5242560 w 5829300"/>
                <a:gd name="connsiteY181" fmla="*/ 5265420 h 5875020"/>
                <a:gd name="connsiteX182" fmla="*/ 5311140 w 5829300"/>
                <a:gd name="connsiteY182" fmla="*/ 5257800 h 5875020"/>
                <a:gd name="connsiteX183" fmla="*/ 5311140 w 5829300"/>
                <a:gd name="connsiteY183" fmla="*/ 5257800 h 5875020"/>
                <a:gd name="connsiteX184" fmla="*/ 5334000 w 5829300"/>
                <a:gd name="connsiteY184" fmla="*/ 5204460 h 5875020"/>
                <a:gd name="connsiteX185" fmla="*/ 5387340 w 5829300"/>
                <a:gd name="connsiteY185" fmla="*/ 5227320 h 5875020"/>
                <a:gd name="connsiteX186" fmla="*/ 5433060 w 5829300"/>
                <a:gd name="connsiteY186" fmla="*/ 5288280 h 5875020"/>
                <a:gd name="connsiteX187" fmla="*/ 5410200 w 5829300"/>
                <a:gd name="connsiteY187" fmla="*/ 5356860 h 5875020"/>
                <a:gd name="connsiteX188" fmla="*/ 5448300 w 5829300"/>
                <a:gd name="connsiteY188" fmla="*/ 5394960 h 5875020"/>
                <a:gd name="connsiteX189" fmla="*/ 5433060 w 5829300"/>
                <a:gd name="connsiteY189" fmla="*/ 5478780 h 5875020"/>
                <a:gd name="connsiteX190" fmla="*/ 5394960 w 5829300"/>
                <a:gd name="connsiteY190" fmla="*/ 5562600 h 5875020"/>
                <a:gd name="connsiteX191" fmla="*/ 5402580 w 5829300"/>
                <a:gd name="connsiteY191" fmla="*/ 5654040 h 5875020"/>
                <a:gd name="connsiteX192" fmla="*/ 5433060 w 5829300"/>
                <a:gd name="connsiteY192" fmla="*/ 5730240 h 5875020"/>
                <a:gd name="connsiteX193" fmla="*/ 5433060 w 5829300"/>
                <a:gd name="connsiteY193" fmla="*/ 5730240 h 5875020"/>
                <a:gd name="connsiteX194" fmla="*/ 5410200 w 5829300"/>
                <a:gd name="connsiteY194" fmla="*/ 5829300 h 5875020"/>
                <a:gd name="connsiteX195" fmla="*/ 5532120 w 5829300"/>
                <a:gd name="connsiteY195" fmla="*/ 5875020 h 5875020"/>
                <a:gd name="connsiteX196" fmla="*/ 5570220 w 5829300"/>
                <a:gd name="connsiteY196" fmla="*/ 5836920 h 5875020"/>
                <a:gd name="connsiteX197" fmla="*/ 5608320 w 5829300"/>
                <a:gd name="connsiteY197" fmla="*/ 5821680 h 5875020"/>
                <a:gd name="connsiteX198" fmla="*/ 5669280 w 5829300"/>
                <a:gd name="connsiteY198" fmla="*/ 5859780 h 5875020"/>
                <a:gd name="connsiteX199" fmla="*/ 5699760 w 5829300"/>
                <a:gd name="connsiteY199" fmla="*/ 5859780 h 5875020"/>
                <a:gd name="connsiteX200" fmla="*/ 5715000 w 5829300"/>
                <a:gd name="connsiteY200" fmla="*/ 5783580 h 5875020"/>
                <a:gd name="connsiteX201" fmla="*/ 5798820 w 5829300"/>
                <a:gd name="connsiteY201" fmla="*/ 5699760 h 5875020"/>
                <a:gd name="connsiteX202" fmla="*/ 5814060 w 5829300"/>
                <a:gd name="connsiteY202" fmla="*/ 5615940 h 5875020"/>
                <a:gd name="connsiteX203" fmla="*/ 5829300 w 5829300"/>
                <a:gd name="connsiteY203" fmla="*/ 5486400 h 5875020"/>
                <a:gd name="connsiteX204" fmla="*/ 5806440 w 5829300"/>
                <a:gd name="connsiteY204" fmla="*/ 5410200 h 5875020"/>
                <a:gd name="connsiteX205" fmla="*/ 5775960 w 5829300"/>
                <a:gd name="connsiteY205" fmla="*/ 5318760 h 5875020"/>
                <a:gd name="connsiteX206" fmla="*/ 5707380 w 5829300"/>
                <a:gd name="connsiteY206" fmla="*/ 5219700 h 5875020"/>
                <a:gd name="connsiteX207" fmla="*/ 5692140 w 5829300"/>
                <a:gd name="connsiteY207" fmla="*/ 5120640 h 5875020"/>
                <a:gd name="connsiteX208" fmla="*/ 5669280 w 5829300"/>
                <a:gd name="connsiteY208" fmla="*/ 4945380 h 5875020"/>
                <a:gd name="connsiteX209" fmla="*/ 5676900 w 5829300"/>
                <a:gd name="connsiteY209" fmla="*/ 4724400 h 5875020"/>
                <a:gd name="connsiteX210" fmla="*/ 5692140 w 5829300"/>
                <a:gd name="connsiteY210" fmla="*/ 4663440 h 5875020"/>
                <a:gd name="connsiteX211" fmla="*/ 5699760 w 5829300"/>
                <a:gd name="connsiteY211" fmla="*/ 4610100 h 5875020"/>
                <a:gd name="connsiteX212" fmla="*/ 5684520 w 5829300"/>
                <a:gd name="connsiteY212" fmla="*/ 4564380 h 5875020"/>
                <a:gd name="connsiteX213" fmla="*/ 5631180 w 5829300"/>
                <a:gd name="connsiteY213" fmla="*/ 4549140 h 5875020"/>
                <a:gd name="connsiteX214" fmla="*/ 5577840 w 5829300"/>
                <a:gd name="connsiteY214" fmla="*/ 4472940 h 5875020"/>
                <a:gd name="connsiteX215" fmla="*/ 5524500 w 5829300"/>
                <a:gd name="connsiteY215" fmla="*/ 4305300 h 5875020"/>
                <a:gd name="connsiteX216" fmla="*/ 5516880 w 5829300"/>
                <a:gd name="connsiteY216" fmla="*/ 4191000 h 5875020"/>
                <a:gd name="connsiteX217" fmla="*/ 5509260 w 5829300"/>
                <a:gd name="connsiteY217" fmla="*/ 4107180 h 5875020"/>
                <a:gd name="connsiteX218" fmla="*/ 5394960 w 5829300"/>
                <a:gd name="connsiteY218" fmla="*/ 3901440 h 5875020"/>
                <a:gd name="connsiteX219" fmla="*/ 5356860 w 5829300"/>
                <a:gd name="connsiteY219" fmla="*/ 3855720 h 5875020"/>
                <a:gd name="connsiteX220" fmla="*/ 5326380 w 5829300"/>
                <a:gd name="connsiteY220" fmla="*/ 3802380 h 5875020"/>
                <a:gd name="connsiteX221" fmla="*/ 5303520 w 5829300"/>
                <a:gd name="connsiteY221" fmla="*/ 3672840 h 5875020"/>
                <a:gd name="connsiteX222" fmla="*/ 5212080 w 5829300"/>
                <a:gd name="connsiteY222" fmla="*/ 3619500 h 5875020"/>
                <a:gd name="connsiteX223" fmla="*/ 5158740 w 5829300"/>
                <a:gd name="connsiteY223" fmla="*/ 3573780 h 5875020"/>
                <a:gd name="connsiteX224" fmla="*/ 5120640 w 5829300"/>
                <a:gd name="connsiteY224" fmla="*/ 3497580 h 5875020"/>
                <a:gd name="connsiteX225" fmla="*/ 5105400 w 5829300"/>
                <a:gd name="connsiteY225" fmla="*/ 3421380 h 5875020"/>
                <a:gd name="connsiteX226" fmla="*/ 4968240 w 5829300"/>
                <a:gd name="connsiteY226" fmla="*/ 3253740 h 5875020"/>
                <a:gd name="connsiteX227" fmla="*/ 4884420 w 5829300"/>
                <a:gd name="connsiteY227" fmla="*/ 3078480 h 5875020"/>
                <a:gd name="connsiteX228" fmla="*/ 4808220 w 5829300"/>
                <a:gd name="connsiteY228" fmla="*/ 2918460 h 5875020"/>
                <a:gd name="connsiteX229" fmla="*/ 4815840 w 5829300"/>
                <a:gd name="connsiteY229" fmla="*/ 2781300 h 5875020"/>
                <a:gd name="connsiteX230" fmla="*/ 4800600 w 5829300"/>
                <a:gd name="connsiteY230" fmla="*/ 2727960 h 5875020"/>
                <a:gd name="connsiteX231" fmla="*/ 4632960 w 5829300"/>
                <a:gd name="connsiteY231" fmla="*/ 2560320 h 5875020"/>
                <a:gd name="connsiteX232" fmla="*/ 4480560 w 5829300"/>
                <a:gd name="connsiteY232" fmla="*/ 2385060 h 5875020"/>
                <a:gd name="connsiteX233" fmla="*/ 4396740 w 5829300"/>
                <a:gd name="connsiteY233" fmla="*/ 2286000 h 5875020"/>
                <a:gd name="connsiteX234" fmla="*/ 4335780 w 5829300"/>
                <a:gd name="connsiteY234" fmla="*/ 2156460 h 5875020"/>
                <a:gd name="connsiteX235" fmla="*/ 4244340 w 5829300"/>
                <a:gd name="connsiteY235" fmla="*/ 2049780 h 5875020"/>
                <a:gd name="connsiteX236" fmla="*/ 4152900 w 5829300"/>
                <a:gd name="connsiteY236" fmla="*/ 1943100 h 5875020"/>
                <a:gd name="connsiteX237" fmla="*/ 4084320 w 5829300"/>
                <a:gd name="connsiteY237" fmla="*/ 1874520 h 5875020"/>
                <a:gd name="connsiteX238" fmla="*/ 4061460 w 5829300"/>
                <a:gd name="connsiteY238" fmla="*/ 1775460 h 5875020"/>
                <a:gd name="connsiteX239" fmla="*/ 4053840 w 5829300"/>
                <a:gd name="connsiteY239" fmla="*/ 1714500 h 5875020"/>
                <a:gd name="connsiteX240" fmla="*/ 3962400 w 5829300"/>
                <a:gd name="connsiteY240" fmla="*/ 1668780 h 5875020"/>
                <a:gd name="connsiteX241" fmla="*/ 3893820 w 5829300"/>
                <a:gd name="connsiteY241" fmla="*/ 1531620 h 5875020"/>
                <a:gd name="connsiteX242" fmla="*/ 3794760 w 5829300"/>
                <a:gd name="connsiteY242" fmla="*/ 1341120 h 5875020"/>
                <a:gd name="connsiteX243" fmla="*/ 3718560 w 5829300"/>
                <a:gd name="connsiteY243" fmla="*/ 1150620 h 5875020"/>
                <a:gd name="connsiteX244" fmla="*/ 3619500 w 5829300"/>
                <a:gd name="connsiteY244" fmla="*/ 944880 h 5875020"/>
                <a:gd name="connsiteX245" fmla="*/ 3596640 w 5829300"/>
                <a:gd name="connsiteY245" fmla="*/ 891540 h 5875020"/>
                <a:gd name="connsiteX246" fmla="*/ 3573780 w 5829300"/>
                <a:gd name="connsiteY246" fmla="*/ 807720 h 5875020"/>
                <a:gd name="connsiteX247" fmla="*/ 3573780 w 5829300"/>
                <a:gd name="connsiteY247" fmla="*/ 731520 h 5875020"/>
                <a:gd name="connsiteX248" fmla="*/ 3535680 w 5829300"/>
                <a:gd name="connsiteY248" fmla="*/ 685800 h 5875020"/>
                <a:gd name="connsiteX249" fmla="*/ 3451860 w 5829300"/>
                <a:gd name="connsiteY249" fmla="*/ 594360 h 5875020"/>
                <a:gd name="connsiteX250" fmla="*/ 3451860 w 5829300"/>
                <a:gd name="connsiteY250" fmla="*/ 495300 h 5875020"/>
                <a:gd name="connsiteX251" fmla="*/ 3413760 w 5829300"/>
                <a:gd name="connsiteY251" fmla="*/ 441960 h 5875020"/>
                <a:gd name="connsiteX252" fmla="*/ 3383280 w 5829300"/>
                <a:gd name="connsiteY252" fmla="*/ 381000 h 5875020"/>
                <a:gd name="connsiteX253" fmla="*/ 3322320 w 5829300"/>
                <a:gd name="connsiteY253" fmla="*/ 220980 h 5875020"/>
                <a:gd name="connsiteX254" fmla="*/ 3284220 w 5829300"/>
                <a:gd name="connsiteY254" fmla="*/ 99060 h 5875020"/>
                <a:gd name="connsiteX255" fmla="*/ 3268980 w 5829300"/>
                <a:gd name="connsiteY255" fmla="*/ 53340 h 5875020"/>
                <a:gd name="connsiteX256" fmla="*/ 3246120 w 5829300"/>
                <a:gd name="connsiteY256" fmla="*/ 30480 h 5875020"/>
                <a:gd name="connsiteX257" fmla="*/ 3169920 w 5829300"/>
                <a:gd name="connsiteY257" fmla="*/ 7620 h 5875020"/>
                <a:gd name="connsiteX258" fmla="*/ 3124200 w 5829300"/>
                <a:gd name="connsiteY258" fmla="*/ 0 h 5875020"/>
                <a:gd name="connsiteX259" fmla="*/ 3101340 w 5829300"/>
                <a:gd name="connsiteY259" fmla="*/ 30480 h 5875020"/>
                <a:gd name="connsiteX260" fmla="*/ 3124200 w 5829300"/>
                <a:gd name="connsiteY260" fmla="*/ 121920 h 5875020"/>
                <a:gd name="connsiteX261" fmla="*/ 3108960 w 5829300"/>
                <a:gd name="connsiteY261" fmla="*/ 289560 h 5875020"/>
                <a:gd name="connsiteX0" fmla="*/ 3108960 w 5829300"/>
                <a:gd name="connsiteY0" fmla="*/ 289560 h 5875020"/>
                <a:gd name="connsiteX1" fmla="*/ 2979420 w 5829300"/>
                <a:gd name="connsiteY1" fmla="*/ 502920 h 5875020"/>
                <a:gd name="connsiteX2" fmla="*/ 2880360 w 5829300"/>
                <a:gd name="connsiteY2" fmla="*/ 647700 h 5875020"/>
                <a:gd name="connsiteX3" fmla="*/ 2827020 w 5829300"/>
                <a:gd name="connsiteY3" fmla="*/ 731520 h 5875020"/>
                <a:gd name="connsiteX4" fmla="*/ 2674620 w 5829300"/>
                <a:gd name="connsiteY4" fmla="*/ 815340 h 5875020"/>
                <a:gd name="connsiteX5" fmla="*/ 2560320 w 5829300"/>
                <a:gd name="connsiteY5" fmla="*/ 906780 h 5875020"/>
                <a:gd name="connsiteX6" fmla="*/ 2499360 w 5829300"/>
                <a:gd name="connsiteY6" fmla="*/ 914400 h 5875020"/>
                <a:gd name="connsiteX7" fmla="*/ 2377440 w 5829300"/>
                <a:gd name="connsiteY7" fmla="*/ 899160 h 5875020"/>
                <a:gd name="connsiteX8" fmla="*/ 2316480 w 5829300"/>
                <a:gd name="connsiteY8" fmla="*/ 876300 h 5875020"/>
                <a:gd name="connsiteX9" fmla="*/ 2240280 w 5829300"/>
                <a:gd name="connsiteY9" fmla="*/ 861060 h 5875020"/>
                <a:gd name="connsiteX10" fmla="*/ 2148840 w 5829300"/>
                <a:gd name="connsiteY10" fmla="*/ 845820 h 5875020"/>
                <a:gd name="connsiteX11" fmla="*/ 2110740 w 5829300"/>
                <a:gd name="connsiteY11" fmla="*/ 830580 h 5875020"/>
                <a:gd name="connsiteX12" fmla="*/ 2019300 w 5829300"/>
                <a:gd name="connsiteY12" fmla="*/ 868680 h 5875020"/>
                <a:gd name="connsiteX13" fmla="*/ 1950720 w 5829300"/>
                <a:gd name="connsiteY13" fmla="*/ 868680 h 5875020"/>
                <a:gd name="connsiteX14" fmla="*/ 1866900 w 5829300"/>
                <a:gd name="connsiteY14" fmla="*/ 822960 h 5875020"/>
                <a:gd name="connsiteX15" fmla="*/ 1821180 w 5829300"/>
                <a:gd name="connsiteY15" fmla="*/ 792480 h 5875020"/>
                <a:gd name="connsiteX16" fmla="*/ 1684020 w 5829300"/>
                <a:gd name="connsiteY16" fmla="*/ 830580 h 5875020"/>
                <a:gd name="connsiteX17" fmla="*/ 1615440 w 5829300"/>
                <a:gd name="connsiteY17" fmla="*/ 845820 h 5875020"/>
                <a:gd name="connsiteX18" fmla="*/ 1539240 w 5829300"/>
                <a:gd name="connsiteY18" fmla="*/ 838200 h 5875020"/>
                <a:gd name="connsiteX19" fmla="*/ 1463040 w 5829300"/>
                <a:gd name="connsiteY19" fmla="*/ 807720 h 5875020"/>
                <a:gd name="connsiteX20" fmla="*/ 1394460 w 5829300"/>
                <a:gd name="connsiteY20" fmla="*/ 815340 h 5875020"/>
                <a:gd name="connsiteX21" fmla="*/ 1264920 w 5829300"/>
                <a:gd name="connsiteY21" fmla="*/ 883920 h 5875020"/>
                <a:gd name="connsiteX22" fmla="*/ 1203960 w 5829300"/>
                <a:gd name="connsiteY22" fmla="*/ 906780 h 5875020"/>
                <a:gd name="connsiteX23" fmla="*/ 1143000 w 5829300"/>
                <a:gd name="connsiteY23" fmla="*/ 914400 h 5875020"/>
                <a:gd name="connsiteX24" fmla="*/ 1066800 w 5829300"/>
                <a:gd name="connsiteY24" fmla="*/ 891540 h 5875020"/>
                <a:gd name="connsiteX25" fmla="*/ 990600 w 5829300"/>
                <a:gd name="connsiteY25" fmla="*/ 853440 h 5875020"/>
                <a:gd name="connsiteX26" fmla="*/ 937260 w 5829300"/>
                <a:gd name="connsiteY26" fmla="*/ 845820 h 5875020"/>
                <a:gd name="connsiteX27" fmla="*/ 822960 w 5829300"/>
                <a:gd name="connsiteY27" fmla="*/ 861060 h 5875020"/>
                <a:gd name="connsiteX28" fmla="*/ 731520 w 5829300"/>
                <a:gd name="connsiteY28" fmla="*/ 876300 h 5875020"/>
                <a:gd name="connsiteX29" fmla="*/ 647700 w 5829300"/>
                <a:gd name="connsiteY29" fmla="*/ 838200 h 5875020"/>
                <a:gd name="connsiteX30" fmla="*/ 579120 w 5829300"/>
                <a:gd name="connsiteY30" fmla="*/ 830580 h 5875020"/>
                <a:gd name="connsiteX31" fmla="*/ 525780 w 5829300"/>
                <a:gd name="connsiteY31" fmla="*/ 853440 h 5875020"/>
                <a:gd name="connsiteX32" fmla="*/ 464820 w 5829300"/>
                <a:gd name="connsiteY32" fmla="*/ 891540 h 5875020"/>
                <a:gd name="connsiteX33" fmla="*/ 358140 w 5829300"/>
                <a:gd name="connsiteY33" fmla="*/ 891540 h 5875020"/>
                <a:gd name="connsiteX34" fmla="*/ 236220 w 5829300"/>
                <a:gd name="connsiteY34" fmla="*/ 975360 h 5875020"/>
                <a:gd name="connsiteX35" fmla="*/ 137160 w 5829300"/>
                <a:gd name="connsiteY35" fmla="*/ 1059180 h 5875020"/>
                <a:gd name="connsiteX36" fmla="*/ 76200 w 5829300"/>
                <a:gd name="connsiteY36" fmla="*/ 1108710 h 5875020"/>
                <a:gd name="connsiteX37" fmla="*/ 9525 w 5829300"/>
                <a:gd name="connsiteY37" fmla="*/ 1150620 h 5875020"/>
                <a:gd name="connsiteX38" fmla="*/ 0 w 5829300"/>
                <a:gd name="connsiteY38" fmla="*/ 1196340 h 5875020"/>
                <a:gd name="connsiteX39" fmla="*/ 80010 w 5829300"/>
                <a:gd name="connsiteY39" fmla="*/ 1234440 h 5875020"/>
                <a:gd name="connsiteX40" fmla="*/ 152400 w 5829300"/>
                <a:gd name="connsiteY40" fmla="*/ 1280160 h 5875020"/>
                <a:gd name="connsiteX41" fmla="*/ 190500 w 5829300"/>
                <a:gd name="connsiteY41" fmla="*/ 1371600 h 5875020"/>
                <a:gd name="connsiteX42" fmla="*/ 228600 w 5829300"/>
                <a:gd name="connsiteY42" fmla="*/ 1432560 h 5875020"/>
                <a:gd name="connsiteX43" fmla="*/ 381000 w 5829300"/>
                <a:gd name="connsiteY43" fmla="*/ 1531620 h 5875020"/>
                <a:gd name="connsiteX44" fmla="*/ 430530 w 5829300"/>
                <a:gd name="connsiteY44" fmla="*/ 1522095 h 5875020"/>
                <a:gd name="connsiteX45" fmla="*/ 388620 w 5829300"/>
                <a:gd name="connsiteY45" fmla="*/ 1463040 h 5875020"/>
                <a:gd name="connsiteX46" fmla="*/ 403860 w 5829300"/>
                <a:gd name="connsiteY46" fmla="*/ 1417320 h 5875020"/>
                <a:gd name="connsiteX47" fmla="*/ 441960 w 5829300"/>
                <a:gd name="connsiteY47" fmla="*/ 1348740 h 5875020"/>
                <a:gd name="connsiteX48" fmla="*/ 441960 w 5829300"/>
                <a:gd name="connsiteY48" fmla="*/ 1348740 h 5875020"/>
                <a:gd name="connsiteX49" fmla="*/ 497205 w 5829300"/>
                <a:gd name="connsiteY49" fmla="*/ 1335405 h 5875020"/>
                <a:gd name="connsiteX50" fmla="*/ 601980 w 5829300"/>
                <a:gd name="connsiteY50" fmla="*/ 1424940 h 5875020"/>
                <a:gd name="connsiteX51" fmla="*/ 670560 w 5829300"/>
                <a:gd name="connsiteY51" fmla="*/ 1348740 h 5875020"/>
                <a:gd name="connsiteX52" fmla="*/ 746760 w 5829300"/>
                <a:gd name="connsiteY52" fmla="*/ 1348740 h 5875020"/>
                <a:gd name="connsiteX53" fmla="*/ 769620 w 5829300"/>
                <a:gd name="connsiteY53" fmla="*/ 1394460 h 5875020"/>
                <a:gd name="connsiteX54" fmla="*/ 777240 w 5829300"/>
                <a:gd name="connsiteY54" fmla="*/ 1455420 h 5875020"/>
                <a:gd name="connsiteX55" fmla="*/ 739140 w 5829300"/>
                <a:gd name="connsiteY55" fmla="*/ 1508760 h 5875020"/>
                <a:gd name="connsiteX56" fmla="*/ 762000 w 5829300"/>
                <a:gd name="connsiteY56" fmla="*/ 1539240 h 5875020"/>
                <a:gd name="connsiteX57" fmla="*/ 792480 w 5829300"/>
                <a:gd name="connsiteY57" fmla="*/ 1615440 h 5875020"/>
                <a:gd name="connsiteX58" fmla="*/ 807720 w 5829300"/>
                <a:gd name="connsiteY58" fmla="*/ 1615440 h 5875020"/>
                <a:gd name="connsiteX59" fmla="*/ 838200 w 5829300"/>
                <a:gd name="connsiteY59" fmla="*/ 1569720 h 5875020"/>
                <a:gd name="connsiteX60" fmla="*/ 975360 w 5829300"/>
                <a:gd name="connsiteY60" fmla="*/ 1562100 h 5875020"/>
                <a:gd name="connsiteX61" fmla="*/ 1104900 w 5829300"/>
                <a:gd name="connsiteY61" fmla="*/ 1584960 h 5875020"/>
                <a:gd name="connsiteX62" fmla="*/ 1150620 w 5829300"/>
                <a:gd name="connsiteY62" fmla="*/ 1699260 h 5875020"/>
                <a:gd name="connsiteX63" fmla="*/ 1150620 w 5829300"/>
                <a:gd name="connsiteY63" fmla="*/ 1836420 h 5875020"/>
                <a:gd name="connsiteX64" fmla="*/ 1165860 w 5829300"/>
                <a:gd name="connsiteY64" fmla="*/ 1912620 h 5875020"/>
                <a:gd name="connsiteX65" fmla="*/ 1242060 w 5829300"/>
                <a:gd name="connsiteY65" fmla="*/ 1927860 h 5875020"/>
                <a:gd name="connsiteX66" fmla="*/ 1287780 w 5829300"/>
                <a:gd name="connsiteY66" fmla="*/ 1927860 h 5875020"/>
                <a:gd name="connsiteX67" fmla="*/ 1371600 w 5829300"/>
                <a:gd name="connsiteY67" fmla="*/ 1973580 h 5875020"/>
                <a:gd name="connsiteX68" fmla="*/ 1379220 w 5829300"/>
                <a:gd name="connsiteY68" fmla="*/ 2042160 h 5875020"/>
                <a:gd name="connsiteX69" fmla="*/ 1501140 w 5829300"/>
                <a:gd name="connsiteY69" fmla="*/ 2072640 h 5875020"/>
                <a:gd name="connsiteX70" fmla="*/ 1546860 w 5829300"/>
                <a:gd name="connsiteY70" fmla="*/ 2148840 h 5875020"/>
                <a:gd name="connsiteX71" fmla="*/ 1531620 w 5829300"/>
                <a:gd name="connsiteY71" fmla="*/ 2308860 h 5875020"/>
                <a:gd name="connsiteX72" fmla="*/ 1478280 w 5829300"/>
                <a:gd name="connsiteY72" fmla="*/ 2385060 h 5875020"/>
                <a:gd name="connsiteX73" fmla="*/ 1325880 w 5829300"/>
                <a:gd name="connsiteY73" fmla="*/ 2438400 h 5875020"/>
                <a:gd name="connsiteX74" fmla="*/ 1325880 w 5829300"/>
                <a:gd name="connsiteY74" fmla="*/ 2438400 h 5875020"/>
                <a:gd name="connsiteX75" fmla="*/ 1325880 w 5829300"/>
                <a:gd name="connsiteY75" fmla="*/ 2590800 h 5875020"/>
                <a:gd name="connsiteX76" fmla="*/ 1280160 w 5829300"/>
                <a:gd name="connsiteY76" fmla="*/ 2689860 h 5875020"/>
                <a:gd name="connsiteX77" fmla="*/ 1249680 w 5829300"/>
                <a:gd name="connsiteY77" fmla="*/ 2743200 h 5875020"/>
                <a:gd name="connsiteX78" fmla="*/ 1287780 w 5829300"/>
                <a:gd name="connsiteY78" fmla="*/ 2773680 h 5875020"/>
                <a:gd name="connsiteX79" fmla="*/ 1356360 w 5829300"/>
                <a:gd name="connsiteY79" fmla="*/ 2720340 h 5875020"/>
                <a:gd name="connsiteX80" fmla="*/ 1379220 w 5829300"/>
                <a:gd name="connsiteY80" fmla="*/ 2766060 h 5875020"/>
                <a:gd name="connsiteX81" fmla="*/ 1333500 w 5829300"/>
                <a:gd name="connsiteY81" fmla="*/ 2895600 h 5875020"/>
                <a:gd name="connsiteX82" fmla="*/ 1303020 w 5829300"/>
                <a:gd name="connsiteY82" fmla="*/ 2948940 h 5875020"/>
                <a:gd name="connsiteX83" fmla="*/ 1333500 w 5829300"/>
                <a:gd name="connsiteY83" fmla="*/ 2994660 h 5875020"/>
                <a:gd name="connsiteX84" fmla="*/ 1409700 w 5829300"/>
                <a:gd name="connsiteY84" fmla="*/ 2964180 h 5875020"/>
                <a:gd name="connsiteX85" fmla="*/ 1501140 w 5829300"/>
                <a:gd name="connsiteY85" fmla="*/ 3002280 h 5875020"/>
                <a:gd name="connsiteX86" fmla="*/ 1600200 w 5829300"/>
                <a:gd name="connsiteY86" fmla="*/ 3063240 h 5875020"/>
                <a:gd name="connsiteX87" fmla="*/ 1737360 w 5829300"/>
                <a:gd name="connsiteY87" fmla="*/ 3139440 h 5875020"/>
                <a:gd name="connsiteX88" fmla="*/ 1844040 w 5829300"/>
                <a:gd name="connsiteY88" fmla="*/ 3147060 h 5875020"/>
                <a:gd name="connsiteX89" fmla="*/ 1943100 w 5829300"/>
                <a:gd name="connsiteY89" fmla="*/ 3177540 h 5875020"/>
                <a:gd name="connsiteX90" fmla="*/ 2034540 w 5829300"/>
                <a:gd name="connsiteY90" fmla="*/ 3291840 h 5875020"/>
                <a:gd name="connsiteX91" fmla="*/ 2049780 w 5829300"/>
                <a:gd name="connsiteY91" fmla="*/ 3375660 h 5875020"/>
                <a:gd name="connsiteX92" fmla="*/ 1958340 w 5829300"/>
                <a:gd name="connsiteY92" fmla="*/ 3398520 h 5875020"/>
                <a:gd name="connsiteX93" fmla="*/ 1866900 w 5829300"/>
                <a:gd name="connsiteY93" fmla="*/ 3444240 h 5875020"/>
                <a:gd name="connsiteX94" fmla="*/ 1866900 w 5829300"/>
                <a:gd name="connsiteY94" fmla="*/ 3444240 h 5875020"/>
                <a:gd name="connsiteX95" fmla="*/ 1866900 w 5829300"/>
                <a:gd name="connsiteY95" fmla="*/ 3535680 h 5875020"/>
                <a:gd name="connsiteX96" fmla="*/ 1828800 w 5829300"/>
                <a:gd name="connsiteY96" fmla="*/ 3634740 h 5875020"/>
                <a:gd name="connsiteX97" fmla="*/ 1775460 w 5829300"/>
                <a:gd name="connsiteY97" fmla="*/ 3726180 h 5875020"/>
                <a:gd name="connsiteX98" fmla="*/ 1668780 w 5829300"/>
                <a:gd name="connsiteY98" fmla="*/ 3924300 h 5875020"/>
                <a:gd name="connsiteX99" fmla="*/ 1600200 w 5829300"/>
                <a:gd name="connsiteY99" fmla="*/ 4046220 h 5875020"/>
                <a:gd name="connsiteX100" fmla="*/ 1554480 w 5829300"/>
                <a:gd name="connsiteY100" fmla="*/ 4152900 h 5875020"/>
                <a:gd name="connsiteX101" fmla="*/ 1516380 w 5829300"/>
                <a:gd name="connsiteY101" fmla="*/ 4229100 h 5875020"/>
                <a:gd name="connsiteX102" fmla="*/ 1485900 w 5829300"/>
                <a:gd name="connsiteY102" fmla="*/ 4259580 h 5875020"/>
                <a:gd name="connsiteX103" fmla="*/ 1485900 w 5829300"/>
                <a:gd name="connsiteY103" fmla="*/ 4259580 h 5875020"/>
                <a:gd name="connsiteX104" fmla="*/ 1485900 w 5829300"/>
                <a:gd name="connsiteY104" fmla="*/ 4335780 h 5875020"/>
                <a:gd name="connsiteX105" fmla="*/ 1699260 w 5829300"/>
                <a:gd name="connsiteY105" fmla="*/ 4290060 h 5875020"/>
                <a:gd name="connsiteX106" fmla="*/ 1836420 w 5829300"/>
                <a:gd name="connsiteY106" fmla="*/ 4274820 h 5875020"/>
                <a:gd name="connsiteX107" fmla="*/ 1897380 w 5829300"/>
                <a:gd name="connsiteY107" fmla="*/ 4236720 h 5875020"/>
                <a:gd name="connsiteX108" fmla="*/ 1950720 w 5829300"/>
                <a:gd name="connsiteY108" fmla="*/ 4251960 h 5875020"/>
                <a:gd name="connsiteX109" fmla="*/ 1973580 w 5829300"/>
                <a:gd name="connsiteY109" fmla="*/ 4312920 h 5875020"/>
                <a:gd name="connsiteX110" fmla="*/ 1965960 w 5829300"/>
                <a:gd name="connsiteY110" fmla="*/ 4351020 h 5875020"/>
                <a:gd name="connsiteX111" fmla="*/ 1965960 w 5829300"/>
                <a:gd name="connsiteY111" fmla="*/ 4351020 h 5875020"/>
                <a:gd name="connsiteX112" fmla="*/ 2072640 w 5829300"/>
                <a:gd name="connsiteY112" fmla="*/ 4389120 h 5875020"/>
                <a:gd name="connsiteX113" fmla="*/ 2118360 w 5829300"/>
                <a:gd name="connsiteY113" fmla="*/ 4343400 h 5875020"/>
                <a:gd name="connsiteX114" fmla="*/ 2110740 w 5829300"/>
                <a:gd name="connsiteY114" fmla="*/ 4290060 h 5875020"/>
                <a:gd name="connsiteX115" fmla="*/ 2110740 w 5829300"/>
                <a:gd name="connsiteY115" fmla="*/ 4213860 h 5875020"/>
                <a:gd name="connsiteX116" fmla="*/ 2133600 w 5829300"/>
                <a:gd name="connsiteY116" fmla="*/ 4145280 h 5875020"/>
                <a:gd name="connsiteX117" fmla="*/ 2225040 w 5829300"/>
                <a:gd name="connsiteY117" fmla="*/ 4084320 h 5875020"/>
                <a:gd name="connsiteX118" fmla="*/ 2301240 w 5829300"/>
                <a:gd name="connsiteY118" fmla="*/ 4076700 h 5875020"/>
                <a:gd name="connsiteX119" fmla="*/ 2385060 w 5829300"/>
                <a:gd name="connsiteY119" fmla="*/ 4099560 h 5875020"/>
                <a:gd name="connsiteX120" fmla="*/ 2438400 w 5829300"/>
                <a:gd name="connsiteY120" fmla="*/ 4145280 h 5875020"/>
                <a:gd name="connsiteX121" fmla="*/ 2461260 w 5829300"/>
                <a:gd name="connsiteY121" fmla="*/ 4183380 h 5875020"/>
                <a:gd name="connsiteX122" fmla="*/ 2461260 w 5829300"/>
                <a:gd name="connsiteY122" fmla="*/ 4236720 h 5875020"/>
                <a:gd name="connsiteX123" fmla="*/ 2484120 w 5829300"/>
                <a:gd name="connsiteY123" fmla="*/ 4267200 h 5875020"/>
                <a:gd name="connsiteX124" fmla="*/ 2522220 w 5829300"/>
                <a:gd name="connsiteY124" fmla="*/ 4236720 h 5875020"/>
                <a:gd name="connsiteX125" fmla="*/ 2560320 w 5829300"/>
                <a:gd name="connsiteY125" fmla="*/ 4183380 h 5875020"/>
                <a:gd name="connsiteX126" fmla="*/ 2628900 w 5829300"/>
                <a:gd name="connsiteY126" fmla="*/ 4168140 h 5875020"/>
                <a:gd name="connsiteX127" fmla="*/ 2720340 w 5829300"/>
                <a:gd name="connsiteY127" fmla="*/ 4183380 h 5875020"/>
                <a:gd name="connsiteX128" fmla="*/ 2788920 w 5829300"/>
                <a:gd name="connsiteY128" fmla="*/ 4122420 h 5875020"/>
                <a:gd name="connsiteX129" fmla="*/ 2872740 w 5829300"/>
                <a:gd name="connsiteY129" fmla="*/ 4137660 h 5875020"/>
                <a:gd name="connsiteX130" fmla="*/ 2948940 w 5829300"/>
                <a:gd name="connsiteY130" fmla="*/ 4206240 h 5875020"/>
                <a:gd name="connsiteX131" fmla="*/ 3040380 w 5829300"/>
                <a:gd name="connsiteY131" fmla="*/ 4191000 h 5875020"/>
                <a:gd name="connsiteX132" fmla="*/ 3108960 w 5829300"/>
                <a:gd name="connsiteY132" fmla="*/ 4191000 h 5875020"/>
                <a:gd name="connsiteX133" fmla="*/ 3177540 w 5829300"/>
                <a:gd name="connsiteY133" fmla="*/ 4267200 h 5875020"/>
                <a:gd name="connsiteX134" fmla="*/ 3147060 w 5829300"/>
                <a:gd name="connsiteY134" fmla="*/ 4297680 h 5875020"/>
                <a:gd name="connsiteX135" fmla="*/ 3116580 w 5829300"/>
                <a:gd name="connsiteY135" fmla="*/ 4366260 h 5875020"/>
                <a:gd name="connsiteX136" fmla="*/ 3063240 w 5829300"/>
                <a:gd name="connsiteY136" fmla="*/ 4404360 h 5875020"/>
                <a:gd name="connsiteX137" fmla="*/ 3048000 w 5829300"/>
                <a:gd name="connsiteY137" fmla="*/ 4457700 h 5875020"/>
                <a:gd name="connsiteX138" fmla="*/ 3063240 w 5829300"/>
                <a:gd name="connsiteY138" fmla="*/ 4472940 h 5875020"/>
                <a:gd name="connsiteX139" fmla="*/ 3147060 w 5829300"/>
                <a:gd name="connsiteY139" fmla="*/ 4404360 h 5875020"/>
                <a:gd name="connsiteX140" fmla="*/ 3215640 w 5829300"/>
                <a:gd name="connsiteY140" fmla="*/ 4389120 h 5875020"/>
                <a:gd name="connsiteX141" fmla="*/ 3291840 w 5829300"/>
                <a:gd name="connsiteY141" fmla="*/ 4396740 h 5875020"/>
                <a:gd name="connsiteX142" fmla="*/ 3368040 w 5829300"/>
                <a:gd name="connsiteY142" fmla="*/ 4457700 h 5875020"/>
                <a:gd name="connsiteX143" fmla="*/ 3375660 w 5829300"/>
                <a:gd name="connsiteY143" fmla="*/ 4549140 h 5875020"/>
                <a:gd name="connsiteX144" fmla="*/ 3451860 w 5829300"/>
                <a:gd name="connsiteY144" fmla="*/ 4541520 h 5875020"/>
                <a:gd name="connsiteX145" fmla="*/ 3505200 w 5829300"/>
                <a:gd name="connsiteY145" fmla="*/ 4511040 h 5875020"/>
                <a:gd name="connsiteX146" fmla="*/ 3573780 w 5829300"/>
                <a:gd name="connsiteY146" fmla="*/ 4533900 h 5875020"/>
                <a:gd name="connsiteX147" fmla="*/ 3695700 w 5829300"/>
                <a:gd name="connsiteY147" fmla="*/ 4587240 h 5875020"/>
                <a:gd name="connsiteX148" fmla="*/ 3810000 w 5829300"/>
                <a:gd name="connsiteY148" fmla="*/ 4632960 h 5875020"/>
                <a:gd name="connsiteX149" fmla="*/ 3878580 w 5829300"/>
                <a:gd name="connsiteY149" fmla="*/ 4640580 h 5875020"/>
                <a:gd name="connsiteX150" fmla="*/ 3931920 w 5829300"/>
                <a:gd name="connsiteY150" fmla="*/ 4686300 h 5875020"/>
                <a:gd name="connsiteX151" fmla="*/ 4023360 w 5829300"/>
                <a:gd name="connsiteY151" fmla="*/ 4724400 h 5875020"/>
                <a:gd name="connsiteX152" fmla="*/ 4107180 w 5829300"/>
                <a:gd name="connsiteY152" fmla="*/ 4732020 h 5875020"/>
                <a:gd name="connsiteX153" fmla="*/ 4145280 w 5829300"/>
                <a:gd name="connsiteY153" fmla="*/ 4686300 h 5875020"/>
                <a:gd name="connsiteX154" fmla="*/ 4099560 w 5829300"/>
                <a:gd name="connsiteY154" fmla="*/ 4594860 h 5875020"/>
                <a:gd name="connsiteX155" fmla="*/ 4076700 w 5829300"/>
                <a:gd name="connsiteY155" fmla="*/ 4556760 h 5875020"/>
                <a:gd name="connsiteX156" fmla="*/ 4076700 w 5829300"/>
                <a:gd name="connsiteY156" fmla="*/ 4503420 h 5875020"/>
                <a:gd name="connsiteX157" fmla="*/ 4152900 w 5829300"/>
                <a:gd name="connsiteY157" fmla="*/ 4480560 h 5875020"/>
                <a:gd name="connsiteX158" fmla="*/ 4274820 w 5829300"/>
                <a:gd name="connsiteY158" fmla="*/ 4442460 h 5875020"/>
                <a:gd name="connsiteX159" fmla="*/ 4358640 w 5829300"/>
                <a:gd name="connsiteY159" fmla="*/ 4465320 h 5875020"/>
                <a:gd name="connsiteX160" fmla="*/ 4381500 w 5829300"/>
                <a:gd name="connsiteY160" fmla="*/ 4526280 h 5875020"/>
                <a:gd name="connsiteX161" fmla="*/ 4450080 w 5829300"/>
                <a:gd name="connsiteY161" fmla="*/ 4564380 h 5875020"/>
                <a:gd name="connsiteX162" fmla="*/ 4472940 w 5829300"/>
                <a:gd name="connsiteY162" fmla="*/ 4655820 h 5875020"/>
                <a:gd name="connsiteX163" fmla="*/ 4533900 w 5829300"/>
                <a:gd name="connsiteY163" fmla="*/ 4587240 h 5875020"/>
                <a:gd name="connsiteX164" fmla="*/ 4610100 w 5829300"/>
                <a:gd name="connsiteY164" fmla="*/ 4617720 h 5875020"/>
                <a:gd name="connsiteX165" fmla="*/ 4846320 w 5829300"/>
                <a:gd name="connsiteY165" fmla="*/ 4655820 h 5875020"/>
                <a:gd name="connsiteX166" fmla="*/ 4937760 w 5829300"/>
                <a:gd name="connsiteY166" fmla="*/ 4602480 h 5875020"/>
                <a:gd name="connsiteX167" fmla="*/ 4975860 w 5829300"/>
                <a:gd name="connsiteY167" fmla="*/ 4602480 h 5875020"/>
                <a:gd name="connsiteX168" fmla="*/ 5120640 w 5829300"/>
                <a:gd name="connsiteY168" fmla="*/ 4671060 h 5875020"/>
                <a:gd name="connsiteX169" fmla="*/ 5181600 w 5829300"/>
                <a:gd name="connsiteY169" fmla="*/ 4701540 h 5875020"/>
                <a:gd name="connsiteX170" fmla="*/ 5189220 w 5829300"/>
                <a:gd name="connsiteY170" fmla="*/ 4747260 h 5875020"/>
                <a:gd name="connsiteX171" fmla="*/ 5158740 w 5829300"/>
                <a:gd name="connsiteY171" fmla="*/ 4808220 h 5875020"/>
                <a:gd name="connsiteX172" fmla="*/ 5105400 w 5829300"/>
                <a:gd name="connsiteY172" fmla="*/ 4838700 h 5875020"/>
                <a:gd name="connsiteX173" fmla="*/ 5036820 w 5829300"/>
                <a:gd name="connsiteY173" fmla="*/ 4823460 h 5875020"/>
                <a:gd name="connsiteX174" fmla="*/ 4991100 w 5829300"/>
                <a:gd name="connsiteY174" fmla="*/ 4823460 h 5875020"/>
                <a:gd name="connsiteX175" fmla="*/ 4968240 w 5829300"/>
                <a:gd name="connsiteY175" fmla="*/ 4892040 h 5875020"/>
                <a:gd name="connsiteX176" fmla="*/ 4968240 w 5829300"/>
                <a:gd name="connsiteY176" fmla="*/ 5006340 h 5875020"/>
                <a:gd name="connsiteX177" fmla="*/ 4991100 w 5829300"/>
                <a:gd name="connsiteY177" fmla="*/ 5067300 h 5875020"/>
                <a:gd name="connsiteX178" fmla="*/ 5074920 w 5829300"/>
                <a:gd name="connsiteY178" fmla="*/ 5097780 h 5875020"/>
                <a:gd name="connsiteX179" fmla="*/ 5074920 w 5829300"/>
                <a:gd name="connsiteY179" fmla="*/ 5097780 h 5875020"/>
                <a:gd name="connsiteX180" fmla="*/ 5135880 w 5829300"/>
                <a:gd name="connsiteY180" fmla="*/ 5219700 h 5875020"/>
                <a:gd name="connsiteX181" fmla="*/ 5242560 w 5829300"/>
                <a:gd name="connsiteY181" fmla="*/ 5265420 h 5875020"/>
                <a:gd name="connsiteX182" fmla="*/ 5311140 w 5829300"/>
                <a:gd name="connsiteY182" fmla="*/ 5257800 h 5875020"/>
                <a:gd name="connsiteX183" fmla="*/ 5311140 w 5829300"/>
                <a:gd name="connsiteY183" fmla="*/ 5257800 h 5875020"/>
                <a:gd name="connsiteX184" fmla="*/ 5334000 w 5829300"/>
                <a:gd name="connsiteY184" fmla="*/ 5204460 h 5875020"/>
                <a:gd name="connsiteX185" fmla="*/ 5387340 w 5829300"/>
                <a:gd name="connsiteY185" fmla="*/ 5227320 h 5875020"/>
                <a:gd name="connsiteX186" fmla="*/ 5433060 w 5829300"/>
                <a:gd name="connsiteY186" fmla="*/ 5288280 h 5875020"/>
                <a:gd name="connsiteX187" fmla="*/ 5410200 w 5829300"/>
                <a:gd name="connsiteY187" fmla="*/ 5356860 h 5875020"/>
                <a:gd name="connsiteX188" fmla="*/ 5448300 w 5829300"/>
                <a:gd name="connsiteY188" fmla="*/ 5394960 h 5875020"/>
                <a:gd name="connsiteX189" fmla="*/ 5433060 w 5829300"/>
                <a:gd name="connsiteY189" fmla="*/ 5478780 h 5875020"/>
                <a:gd name="connsiteX190" fmla="*/ 5394960 w 5829300"/>
                <a:gd name="connsiteY190" fmla="*/ 5562600 h 5875020"/>
                <a:gd name="connsiteX191" fmla="*/ 5402580 w 5829300"/>
                <a:gd name="connsiteY191" fmla="*/ 5654040 h 5875020"/>
                <a:gd name="connsiteX192" fmla="*/ 5433060 w 5829300"/>
                <a:gd name="connsiteY192" fmla="*/ 5730240 h 5875020"/>
                <a:gd name="connsiteX193" fmla="*/ 5433060 w 5829300"/>
                <a:gd name="connsiteY193" fmla="*/ 5730240 h 5875020"/>
                <a:gd name="connsiteX194" fmla="*/ 5410200 w 5829300"/>
                <a:gd name="connsiteY194" fmla="*/ 5829300 h 5875020"/>
                <a:gd name="connsiteX195" fmla="*/ 5532120 w 5829300"/>
                <a:gd name="connsiteY195" fmla="*/ 5875020 h 5875020"/>
                <a:gd name="connsiteX196" fmla="*/ 5570220 w 5829300"/>
                <a:gd name="connsiteY196" fmla="*/ 5836920 h 5875020"/>
                <a:gd name="connsiteX197" fmla="*/ 5608320 w 5829300"/>
                <a:gd name="connsiteY197" fmla="*/ 5821680 h 5875020"/>
                <a:gd name="connsiteX198" fmla="*/ 5669280 w 5829300"/>
                <a:gd name="connsiteY198" fmla="*/ 5859780 h 5875020"/>
                <a:gd name="connsiteX199" fmla="*/ 5699760 w 5829300"/>
                <a:gd name="connsiteY199" fmla="*/ 5859780 h 5875020"/>
                <a:gd name="connsiteX200" fmla="*/ 5715000 w 5829300"/>
                <a:gd name="connsiteY200" fmla="*/ 5783580 h 5875020"/>
                <a:gd name="connsiteX201" fmla="*/ 5798820 w 5829300"/>
                <a:gd name="connsiteY201" fmla="*/ 5699760 h 5875020"/>
                <a:gd name="connsiteX202" fmla="*/ 5814060 w 5829300"/>
                <a:gd name="connsiteY202" fmla="*/ 5615940 h 5875020"/>
                <a:gd name="connsiteX203" fmla="*/ 5829300 w 5829300"/>
                <a:gd name="connsiteY203" fmla="*/ 5486400 h 5875020"/>
                <a:gd name="connsiteX204" fmla="*/ 5806440 w 5829300"/>
                <a:gd name="connsiteY204" fmla="*/ 5410200 h 5875020"/>
                <a:gd name="connsiteX205" fmla="*/ 5775960 w 5829300"/>
                <a:gd name="connsiteY205" fmla="*/ 5318760 h 5875020"/>
                <a:gd name="connsiteX206" fmla="*/ 5707380 w 5829300"/>
                <a:gd name="connsiteY206" fmla="*/ 5219700 h 5875020"/>
                <a:gd name="connsiteX207" fmla="*/ 5692140 w 5829300"/>
                <a:gd name="connsiteY207" fmla="*/ 5120640 h 5875020"/>
                <a:gd name="connsiteX208" fmla="*/ 5669280 w 5829300"/>
                <a:gd name="connsiteY208" fmla="*/ 4945380 h 5875020"/>
                <a:gd name="connsiteX209" fmla="*/ 5676900 w 5829300"/>
                <a:gd name="connsiteY209" fmla="*/ 4724400 h 5875020"/>
                <a:gd name="connsiteX210" fmla="*/ 5692140 w 5829300"/>
                <a:gd name="connsiteY210" fmla="*/ 4663440 h 5875020"/>
                <a:gd name="connsiteX211" fmla="*/ 5699760 w 5829300"/>
                <a:gd name="connsiteY211" fmla="*/ 4610100 h 5875020"/>
                <a:gd name="connsiteX212" fmla="*/ 5684520 w 5829300"/>
                <a:gd name="connsiteY212" fmla="*/ 4564380 h 5875020"/>
                <a:gd name="connsiteX213" fmla="*/ 5631180 w 5829300"/>
                <a:gd name="connsiteY213" fmla="*/ 4549140 h 5875020"/>
                <a:gd name="connsiteX214" fmla="*/ 5577840 w 5829300"/>
                <a:gd name="connsiteY214" fmla="*/ 4472940 h 5875020"/>
                <a:gd name="connsiteX215" fmla="*/ 5524500 w 5829300"/>
                <a:gd name="connsiteY215" fmla="*/ 4305300 h 5875020"/>
                <a:gd name="connsiteX216" fmla="*/ 5516880 w 5829300"/>
                <a:gd name="connsiteY216" fmla="*/ 4191000 h 5875020"/>
                <a:gd name="connsiteX217" fmla="*/ 5509260 w 5829300"/>
                <a:gd name="connsiteY217" fmla="*/ 4107180 h 5875020"/>
                <a:gd name="connsiteX218" fmla="*/ 5394960 w 5829300"/>
                <a:gd name="connsiteY218" fmla="*/ 3901440 h 5875020"/>
                <a:gd name="connsiteX219" fmla="*/ 5356860 w 5829300"/>
                <a:gd name="connsiteY219" fmla="*/ 3855720 h 5875020"/>
                <a:gd name="connsiteX220" fmla="*/ 5326380 w 5829300"/>
                <a:gd name="connsiteY220" fmla="*/ 3802380 h 5875020"/>
                <a:gd name="connsiteX221" fmla="*/ 5303520 w 5829300"/>
                <a:gd name="connsiteY221" fmla="*/ 3672840 h 5875020"/>
                <a:gd name="connsiteX222" fmla="*/ 5212080 w 5829300"/>
                <a:gd name="connsiteY222" fmla="*/ 3619500 h 5875020"/>
                <a:gd name="connsiteX223" fmla="*/ 5158740 w 5829300"/>
                <a:gd name="connsiteY223" fmla="*/ 3573780 h 5875020"/>
                <a:gd name="connsiteX224" fmla="*/ 5120640 w 5829300"/>
                <a:gd name="connsiteY224" fmla="*/ 3497580 h 5875020"/>
                <a:gd name="connsiteX225" fmla="*/ 5105400 w 5829300"/>
                <a:gd name="connsiteY225" fmla="*/ 3421380 h 5875020"/>
                <a:gd name="connsiteX226" fmla="*/ 4968240 w 5829300"/>
                <a:gd name="connsiteY226" fmla="*/ 3253740 h 5875020"/>
                <a:gd name="connsiteX227" fmla="*/ 4884420 w 5829300"/>
                <a:gd name="connsiteY227" fmla="*/ 3078480 h 5875020"/>
                <a:gd name="connsiteX228" fmla="*/ 4808220 w 5829300"/>
                <a:gd name="connsiteY228" fmla="*/ 2918460 h 5875020"/>
                <a:gd name="connsiteX229" fmla="*/ 4815840 w 5829300"/>
                <a:gd name="connsiteY229" fmla="*/ 2781300 h 5875020"/>
                <a:gd name="connsiteX230" fmla="*/ 4800600 w 5829300"/>
                <a:gd name="connsiteY230" fmla="*/ 2727960 h 5875020"/>
                <a:gd name="connsiteX231" fmla="*/ 4632960 w 5829300"/>
                <a:gd name="connsiteY231" fmla="*/ 2560320 h 5875020"/>
                <a:gd name="connsiteX232" fmla="*/ 4480560 w 5829300"/>
                <a:gd name="connsiteY232" fmla="*/ 2385060 h 5875020"/>
                <a:gd name="connsiteX233" fmla="*/ 4396740 w 5829300"/>
                <a:gd name="connsiteY233" fmla="*/ 2286000 h 5875020"/>
                <a:gd name="connsiteX234" fmla="*/ 4335780 w 5829300"/>
                <a:gd name="connsiteY234" fmla="*/ 2156460 h 5875020"/>
                <a:gd name="connsiteX235" fmla="*/ 4244340 w 5829300"/>
                <a:gd name="connsiteY235" fmla="*/ 2049780 h 5875020"/>
                <a:gd name="connsiteX236" fmla="*/ 4152900 w 5829300"/>
                <a:gd name="connsiteY236" fmla="*/ 1943100 h 5875020"/>
                <a:gd name="connsiteX237" fmla="*/ 4084320 w 5829300"/>
                <a:gd name="connsiteY237" fmla="*/ 1874520 h 5875020"/>
                <a:gd name="connsiteX238" fmla="*/ 4061460 w 5829300"/>
                <a:gd name="connsiteY238" fmla="*/ 1775460 h 5875020"/>
                <a:gd name="connsiteX239" fmla="*/ 4053840 w 5829300"/>
                <a:gd name="connsiteY239" fmla="*/ 1714500 h 5875020"/>
                <a:gd name="connsiteX240" fmla="*/ 3962400 w 5829300"/>
                <a:gd name="connsiteY240" fmla="*/ 1668780 h 5875020"/>
                <a:gd name="connsiteX241" fmla="*/ 3893820 w 5829300"/>
                <a:gd name="connsiteY241" fmla="*/ 1531620 h 5875020"/>
                <a:gd name="connsiteX242" fmla="*/ 3794760 w 5829300"/>
                <a:gd name="connsiteY242" fmla="*/ 1341120 h 5875020"/>
                <a:gd name="connsiteX243" fmla="*/ 3718560 w 5829300"/>
                <a:gd name="connsiteY243" fmla="*/ 1150620 h 5875020"/>
                <a:gd name="connsiteX244" fmla="*/ 3619500 w 5829300"/>
                <a:gd name="connsiteY244" fmla="*/ 944880 h 5875020"/>
                <a:gd name="connsiteX245" fmla="*/ 3596640 w 5829300"/>
                <a:gd name="connsiteY245" fmla="*/ 891540 h 5875020"/>
                <a:gd name="connsiteX246" fmla="*/ 3573780 w 5829300"/>
                <a:gd name="connsiteY246" fmla="*/ 807720 h 5875020"/>
                <a:gd name="connsiteX247" fmla="*/ 3573780 w 5829300"/>
                <a:gd name="connsiteY247" fmla="*/ 731520 h 5875020"/>
                <a:gd name="connsiteX248" fmla="*/ 3535680 w 5829300"/>
                <a:gd name="connsiteY248" fmla="*/ 685800 h 5875020"/>
                <a:gd name="connsiteX249" fmla="*/ 3451860 w 5829300"/>
                <a:gd name="connsiteY249" fmla="*/ 594360 h 5875020"/>
                <a:gd name="connsiteX250" fmla="*/ 3451860 w 5829300"/>
                <a:gd name="connsiteY250" fmla="*/ 495300 h 5875020"/>
                <a:gd name="connsiteX251" fmla="*/ 3413760 w 5829300"/>
                <a:gd name="connsiteY251" fmla="*/ 441960 h 5875020"/>
                <a:gd name="connsiteX252" fmla="*/ 3383280 w 5829300"/>
                <a:gd name="connsiteY252" fmla="*/ 381000 h 5875020"/>
                <a:gd name="connsiteX253" fmla="*/ 3322320 w 5829300"/>
                <a:gd name="connsiteY253" fmla="*/ 220980 h 5875020"/>
                <a:gd name="connsiteX254" fmla="*/ 3284220 w 5829300"/>
                <a:gd name="connsiteY254" fmla="*/ 99060 h 5875020"/>
                <a:gd name="connsiteX255" fmla="*/ 3268980 w 5829300"/>
                <a:gd name="connsiteY255" fmla="*/ 53340 h 5875020"/>
                <a:gd name="connsiteX256" fmla="*/ 3246120 w 5829300"/>
                <a:gd name="connsiteY256" fmla="*/ 30480 h 5875020"/>
                <a:gd name="connsiteX257" fmla="*/ 3169920 w 5829300"/>
                <a:gd name="connsiteY257" fmla="*/ 7620 h 5875020"/>
                <a:gd name="connsiteX258" fmla="*/ 3124200 w 5829300"/>
                <a:gd name="connsiteY258" fmla="*/ 0 h 5875020"/>
                <a:gd name="connsiteX259" fmla="*/ 3101340 w 5829300"/>
                <a:gd name="connsiteY259" fmla="*/ 30480 h 5875020"/>
                <a:gd name="connsiteX260" fmla="*/ 3124200 w 5829300"/>
                <a:gd name="connsiteY260" fmla="*/ 121920 h 5875020"/>
                <a:gd name="connsiteX261" fmla="*/ 3108960 w 5829300"/>
                <a:gd name="connsiteY261" fmla="*/ 289560 h 5875020"/>
                <a:gd name="connsiteX0" fmla="*/ 3108960 w 5829300"/>
                <a:gd name="connsiteY0" fmla="*/ 289560 h 5875020"/>
                <a:gd name="connsiteX1" fmla="*/ 2979420 w 5829300"/>
                <a:gd name="connsiteY1" fmla="*/ 502920 h 5875020"/>
                <a:gd name="connsiteX2" fmla="*/ 2880360 w 5829300"/>
                <a:gd name="connsiteY2" fmla="*/ 647700 h 5875020"/>
                <a:gd name="connsiteX3" fmla="*/ 2827020 w 5829300"/>
                <a:gd name="connsiteY3" fmla="*/ 731520 h 5875020"/>
                <a:gd name="connsiteX4" fmla="*/ 2674620 w 5829300"/>
                <a:gd name="connsiteY4" fmla="*/ 815340 h 5875020"/>
                <a:gd name="connsiteX5" fmla="*/ 2560320 w 5829300"/>
                <a:gd name="connsiteY5" fmla="*/ 906780 h 5875020"/>
                <a:gd name="connsiteX6" fmla="*/ 2499360 w 5829300"/>
                <a:gd name="connsiteY6" fmla="*/ 914400 h 5875020"/>
                <a:gd name="connsiteX7" fmla="*/ 2377440 w 5829300"/>
                <a:gd name="connsiteY7" fmla="*/ 899160 h 5875020"/>
                <a:gd name="connsiteX8" fmla="*/ 2316480 w 5829300"/>
                <a:gd name="connsiteY8" fmla="*/ 876300 h 5875020"/>
                <a:gd name="connsiteX9" fmla="*/ 2240280 w 5829300"/>
                <a:gd name="connsiteY9" fmla="*/ 861060 h 5875020"/>
                <a:gd name="connsiteX10" fmla="*/ 2148840 w 5829300"/>
                <a:gd name="connsiteY10" fmla="*/ 845820 h 5875020"/>
                <a:gd name="connsiteX11" fmla="*/ 2110740 w 5829300"/>
                <a:gd name="connsiteY11" fmla="*/ 830580 h 5875020"/>
                <a:gd name="connsiteX12" fmla="*/ 2019300 w 5829300"/>
                <a:gd name="connsiteY12" fmla="*/ 868680 h 5875020"/>
                <a:gd name="connsiteX13" fmla="*/ 1950720 w 5829300"/>
                <a:gd name="connsiteY13" fmla="*/ 868680 h 5875020"/>
                <a:gd name="connsiteX14" fmla="*/ 1866900 w 5829300"/>
                <a:gd name="connsiteY14" fmla="*/ 822960 h 5875020"/>
                <a:gd name="connsiteX15" fmla="*/ 1821180 w 5829300"/>
                <a:gd name="connsiteY15" fmla="*/ 792480 h 5875020"/>
                <a:gd name="connsiteX16" fmla="*/ 1684020 w 5829300"/>
                <a:gd name="connsiteY16" fmla="*/ 830580 h 5875020"/>
                <a:gd name="connsiteX17" fmla="*/ 1615440 w 5829300"/>
                <a:gd name="connsiteY17" fmla="*/ 845820 h 5875020"/>
                <a:gd name="connsiteX18" fmla="*/ 1539240 w 5829300"/>
                <a:gd name="connsiteY18" fmla="*/ 838200 h 5875020"/>
                <a:gd name="connsiteX19" fmla="*/ 1463040 w 5829300"/>
                <a:gd name="connsiteY19" fmla="*/ 807720 h 5875020"/>
                <a:gd name="connsiteX20" fmla="*/ 1394460 w 5829300"/>
                <a:gd name="connsiteY20" fmla="*/ 815340 h 5875020"/>
                <a:gd name="connsiteX21" fmla="*/ 1264920 w 5829300"/>
                <a:gd name="connsiteY21" fmla="*/ 883920 h 5875020"/>
                <a:gd name="connsiteX22" fmla="*/ 1203960 w 5829300"/>
                <a:gd name="connsiteY22" fmla="*/ 906780 h 5875020"/>
                <a:gd name="connsiteX23" fmla="*/ 1143000 w 5829300"/>
                <a:gd name="connsiteY23" fmla="*/ 914400 h 5875020"/>
                <a:gd name="connsiteX24" fmla="*/ 1066800 w 5829300"/>
                <a:gd name="connsiteY24" fmla="*/ 891540 h 5875020"/>
                <a:gd name="connsiteX25" fmla="*/ 990600 w 5829300"/>
                <a:gd name="connsiteY25" fmla="*/ 853440 h 5875020"/>
                <a:gd name="connsiteX26" fmla="*/ 937260 w 5829300"/>
                <a:gd name="connsiteY26" fmla="*/ 845820 h 5875020"/>
                <a:gd name="connsiteX27" fmla="*/ 822960 w 5829300"/>
                <a:gd name="connsiteY27" fmla="*/ 861060 h 5875020"/>
                <a:gd name="connsiteX28" fmla="*/ 731520 w 5829300"/>
                <a:gd name="connsiteY28" fmla="*/ 876300 h 5875020"/>
                <a:gd name="connsiteX29" fmla="*/ 647700 w 5829300"/>
                <a:gd name="connsiteY29" fmla="*/ 838200 h 5875020"/>
                <a:gd name="connsiteX30" fmla="*/ 579120 w 5829300"/>
                <a:gd name="connsiteY30" fmla="*/ 830580 h 5875020"/>
                <a:gd name="connsiteX31" fmla="*/ 525780 w 5829300"/>
                <a:gd name="connsiteY31" fmla="*/ 853440 h 5875020"/>
                <a:gd name="connsiteX32" fmla="*/ 464820 w 5829300"/>
                <a:gd name="connsiteY32" fmla="*/ 891540 h 5875020"/>
                <a:gd name="connsiteX33" fmla="*/ 358140 w 5829300"/>
                <a:gd name="connsiteY33" fmla="*/ 891540 h 5875020"/>
                <a:gd name="connsiteX34" fmla="*/ 236220 w 5829300"/>
                <a:gd name="connsiteY34" fmla="*/ 975360 h 5875020"/>
                <a:gd name="connsiteX35" fmla="*/ 137160 w 5829300"/>
                <a:gd name="connsiteY35" fmla="*/ 1059180 h 5875020"/>
                <a:gd name="connsiteX36" fmla="*/ 76200 w 5829300"/>
                <a:gd name="connsiteY36" fmla="*/ 1108710 h 5875020"/>
                <a:gd name="connsiteX37" fmla="*/ 9525 w 5829300"/>
                <a:gd name="connsiteY37" fmla="*/ 1150620 h 5875020"/>
                <a:gd name="connsiteX38" fmla="*/ 0 w 5829300"/>
                <a:gd name="connsiteY38" fmla="*/ 1196340 h 5875020"/>
                <a:gd name="connsiteX39" fmla="*/ 80010 w 5829300"/>
                <a:gd name="connsiteY39" fmla="*/ 1234440 h 5875020"/>
                <a:gd name="connsiteX40" fmla="*/ 152400 w 5829300"/>
                <a:gd name="connsiteY40" fmla="*/ 1280160 h 5875020"/>
                <a:gd name="connsiteX41" fmla="*/ 190500 w 5829300"/>
                <a:gd name="connsiteY41" fmla="*/ 1371600 h 5875020"/>
                <a:gd name="connsiteX42" fmla="*/ 228600 w 5829300"/>
                <a:gd name="connsiteY42" fmla="*/ 1432560 h 5875020"/>
                <a:gd name="connsiteX43" fmla="*/ 381000 w 5829300"/>
                <a:gd name="connsiteY43" fmla="*/ 1531620 h 5875020"/>
                <a:gd name="connsiteX44" fmla="*/ 430530 w 5829300"/>
                <a:gd name="connsiteY44" fmla="*/ 1522095 h 5875020"/>
                <a:gd name="connsiteX45" fmla="*/ 388620 w 5829300"/>
                <a:gd name="connsiteY45" fmla="*/ 1463040 h 5875020"/>
                <a:gd name="connsiteX46" fmla="*/ 403860 w 5829300"/>
                <a:gd name="connsiteY46" fmla="*/ 1417320 h 5875020"/>
                <a:gd name="connsiteX47" fmla="*/ 441960 w 5829300"/>
                <a:gd name="connsiteY47" fmla="*/ 1348740 h 5875020"/>
                <a:gd name="connsiteX48" fmla="*/ 441960 w 5829300"/>
                <a:gd name="connsiteY48" fmla="*/ 1348740 h 5875020"/>
                <a:gd name="connsiteX49" fmla="*/ 497205 w 5829300"/>
                <a:gd name="connsiteY49" fmla="*/ 1335405 h 5875020"/>
                <a:gd name="connsiteX50" fmla="*/ 588645 w 5829300"/>
                <a:gd name="connsiteY50" fmla="*/ 1461135 h 5875020"/>
                <a:gd name="connsiteX51" fmla="*/ 670560 w 5829300"/>
                <a:gd name="connsiteY51" fmla="*/ 1348740 h 5875020"/>
                <a:gd name="connsiteX52" fmla="*/ 746760 w 5829300"/>
                <a:gd name="connsiteY52" fmla="*/ 1348740 h 5875020"/>
                <a:gd name="connsiteX53" fmla="*/ 769620 w 5829300"/>
                <a:gd name="connsiteY53" fmla="*/ 1394460 h 5875020"/>
                <a:gd name="connsiteX54" fmla="*/ 777240 w 5829300"/>
                <a:gd name="connsiteY54" fmla="*/ 1455420 h 5875020"/>
                <a:gd name="connsiteX55" fmla="*/ 739140 w 5829300"/>
                <a:gd name="connsiteY55" fmla="*/ 1508760 h 5875020"/>
                <a:gd name="connsiteX56" fmla="*/ 762000 w 5829300"/>
                <a:gd name="connsiteY56" fmla="*/ 1539240 h 5875020"/>
                <a:gd name="connsiteX57" fmla="*/ 792480 w 5829300"/>
                <a:gd name="connsiteY57" fmla="*/ 1615440 h 5875020"/>
                <a:gd name="connsiteX58" fmla="*/ 807720 w 5829300"/>
                <a:gd name="connsiteY58" fmla="*/ 1615440 h 5875020"/>
                <a:gd name="connsiteX59" fmla="*/ 838200 w 5829300"/>
                <a:gd name="connsiteY59" fmla="*/ 1569720 h 5875020"/>
                <a:gd name="connsiteX60" fmla="*/ 975360 w 5829300"/>
                <a:gd name="connsiteY60" fmla="*/ 1562100 h 5875020"/>
                <a:gd name="connsiteX61" fmla="*/ 1104900 w 5829300"/>
                <a:gd name="connsiteY61" fmla="*/ 1584960 h 5875020"/>
                <a:gd name="connsiteX62" fmla="*/ 1150620 w 5829300"/>
                <a:gd name="connsiteY62" fmla="*/ 1699260 h 5875020"/>
                <a:gd name="connsiteX63" fmla="*/ 1150620 w 5829300"/>
                <a:gd name="connsiteY63" fmla="*/ 1836420 h 5875020"/>
                <a:gd name="connsiteX64" fmla="*/ 1165860 w 5829300"/>
                <a:gd name="connsiteY64" fmla="*/ 1912620 h 5875020"/>
                <a:gd name="connsiteX65" fmla="*/ 1242060 w 5829300"/>
                <a:gd name="connsiteY65" fmla="*/ 1927860 h 5875020"/>
                <a:gd name="connsiteX66" fmla="*/ 1287780 w 5829300"/>
                <a:gd name="connsiteY66" fmla="*/ 1927860 h 5875020"/>
                <a:gd name="connsiteX67" fmla="*/ 1371600 w 5829300"/>
                <a:gd name="connsiteY67" fmla="*/ 1973580 h 5875020"/>
                <a:gd name="connsiteX68" fmla="*/ 1379220 w 5829300"/>
                <a:gd name="connsiteY68" fmla="*/ 2042160 h 5875020"/>
                <a:gd name="connsiteX69" fmla="*/ 1501140 w 5829300"/>
                <a:gd name="connsiteY69" fmla="*/ 2072640 h 5875020"/>
                <a:gd name="connsiteX70" fmla="*/ 1546860 w 5829300"/>
                <a:gd name="connsiteY70" fmla="*/ 2148840 h 5875020"/>
                <a:gd name="connsiteX71" fmla="*/ 1531620 w 5829300"/>
                <a:gd name="connsiteY71" fmla="*/ 2308860 h 5875020"/>
                <a:gd name="connsiteX72" fmla="*/ 1478280 w 5829300"/>
                <a:gd name="connsiteY72" fmla="*/ 2385060 h 5875020"/>
                <a:gd name="connsiteX73" fmla="*/ 1325880 w 5829300"/>
                <a:gd name="connsiteY73" fmla="*/ 2438400 h 5875020"/>
                <a:gd name="connsiteX74" fmla="*/ 1325880 w 5829300"/>
                <a:gd name="connsiteY74" fmla="*/ 2438400 h 5875020"/>
                <a:gd name="connsiteX75" fmla="*/ 1325880 w 5829300"/>
                <a:gd name="connsiteY75" fmla="*/ 2590800 h 5875020"/>
                <a:gd name="connsiteX76" fmla="*/ 1280160 w 5829300"/>
                <a:gd name="connsiteY76" fmla="*/ 2689860 h 5875020"/>
                <a:gd name="connsiteX77" fmla="*/ 1249680 w 5829300"/>
                <a:gd name="connsiteY77" fmla="*/ 2743200 h 5875020"/>
                <a:gd name="connsiteX78" fmla="*/ 1287780 w 5829300"/>
                <a:gd name="connsiteY78" fmla="*/ 2773680 h 5875020"/>
                <a:gd name="connsiteX79" fmla="*/ 1356360 w 5829300"/>
                <a:gd name="connsiteY79" fmla="*/ 2720340 h 5875020"/>
                <a:gd name="connsiteX80" fmla="*/ 1379220 w 5829300"/>
                <a:gd name="connsiteY80" fmla="*/ 2766060 h 5875020"/>
                <a:gd name="connsiteX81" fmla="*/ 1333500 w 5829300"/>
                <a:gd name="connsiteY81" fmla="*/ 2895600 h 5875020"/>
                <a:gd name="connsiteX82" fmla="*/ 1303020 w 5829300"/>
                <a:gd name="connsiteY82" fmla="*/ 2948940 h 5875020"/>
                <a:gd name="connsiteX83" fmla="*/ 1333500 w 5829300"/>
                <a:gd name="connsiteY83" fmla="*/ 2994660 h 5875020"/>
                <a:gd name="connsiteX84" fmla="*/ 1409700 w 5829300"/>
                <a:gd name="connsiteY84" fmla="*/ 2964180 h 5875020"/>
                <a:gd name="connsiteX85" fmla="*/ 1501140 w 5829300"/>
                <a:gd name="connsiteY85" fmla="*/ 3002280 h 5875020"/>
                <a:gd name="connsiteX86" fmla="*/ 1600200 w 5829300"/>
                <a:gd name="connsiteY86" fmla="*/ 3063240 h 5875020"/>
                <a:gd name="connsiteX87" fmla="*/ 1737360 w 5829300"/>
                <a:gd name="connsiteY87" fmla="*/ 3139440 h 5875020"/>
                <a:gd name="connsiteX88" fmla="*/ 1844040 w 5829300"/>
                <a:gd name="connsiteY88" fmla="*/ 3147060 h 5875020"/>
                <a:gd name="connsiteX89" fmla="*/ 1943100 w 5829300"/>
                <a:gd name="connsiteY89" fmla="*/ 3177540 h 5875020"/>
                <a:gd name="connsiteX90" fmla="*/ 2034540 w 5829300"/>
                <a:gd name="connsiteY90" fmla="*/ 3291840 h 5875020"/>
                <a:gd name="connsiteX91" fmla="*/ 2049780 w 5829300"/>
                <a:gd name="connsiteY91" fmla="*/ 3375660 h 5875020"/>
                <a:gd name="connsiteX92" fmla="*/ 1958340 w 5829300"/>
                <a:gd name="connsiteY92" fmla="*/ 3398520 h 5875020"/>
                <a:gd name="connsiteX93" fmla="*/ 1866900 w 5829300"/>
                <a:gd name="connsiteY93" fmla="*/ 3444240 h 5875020"/>
                <a:gd name="connsiteX94" fmla="*/ 1866900 w 5829300"/>
                <a:gd name="connsiteY94" fmla="*/ 3444240 h 5875020"/>
                <a:gd name="connsiteX95" fmla="*/ 1866900 w 5829300"/>
                <a:gd name="connsiteY95" fmla="*/ 3535680 h 5875020"/>
                <a:gd name="connsiteX96" fmla="*/ 1828800 w 5829300"/>
                <a:gd name="connsiteY96" fmla="*/ 3634740 h 5875020"/>
                <a:gd name="connsiteX97" fmla="*/ 1775460 w 5829300"/>
                <a:gd name="connsiteY97" fmla="*/ 3726180 h 5875020"/>
                <a:gd name="connsiteX98" fmla="*/ 1668780 w 5829300"/>
                <a:gd name="connsiteY98" fmla="*/ 3924300 h 5875020"/>
                <a:gd name="connsiteX99" fmla="*/ 1600200 w 5829300"/>
                <a:gd name="connsiteY99" fmla="*/ 4046220 h 5875020"/>
                <a:gd name="connsiteX100" fmla="*/ 1554480 w 5829300"/>
                <a:gd name="connsiteY100" fmla="*/ 4152900 h 5875020"/>
                <a:gd name="connsiteX101" fmla="*/ 1516380 w 5829300"/>
                <a:gd name="connsiteY101" fmla="*/ 4229100 h 5875020"/>
                <a:gd name="connsiteX102" fmla="*/ 1485900 w 5829300"/>
                <a:gd name="connsiteY102" fmla="*/ 4259580 h 5875020"/>
                <a:gd name="connsiteX103" fmla="*/ 1485900 w 5829300"/>
                <a:gd name="connsiteY103" fmla="*/ 4259580 h 5875020"/>
                <a:gd name="connsiteX104" fmla="*/ 1485900 w 5829300"/>
                <a:gd name="connsiteY104" fmla="*/ 4335780 h 5875020"/>
                <a:gd name="connsiteX105" fmla="*/ 1699260 w 5829300"/>
                <a:gd name="connsiteY105" fmla="*/ 4290060 h 5875020"/>
                <a:gd name="connsiteX106" fmla="*/ 1836420 w 5829300"/>
                <a:gd name="connsiteY106" fmla="*/ 4274820 h 5875020"/>
                <a:gd name="connsiteX107" fmla="*/ 1897380 w 5829300"/>
                <a:gd name="connsiteY107" fmla="*/ 4236720 h 5875020"/>
                <a:gd name="connsiteX108" fmla="*/ 1950720 w 5829300"/>
                <a:gd name="connsiteY108" fmla="*/ 4251960 h 5875020"/>
                <a:gd name="connsiteX109" fmla="*/ 1973580 w 5829300"/>
                <a:gd name="connsiteY109" fmla="*/ 4312920 h 5875020"/>
                <a:gd name="connsiteX110" fmla="*/ 1965960 w 5829300"/>
                <a:gd name="connsiteY110" fmla="*/ 4351020 h 5875020"/>
                <a:gd name="connsiteX111" fmla="*/ 1965960 w 5829300"/>
                <a:gd name="connsiteY111" fmla="*/ 4351020 h 5875020"/>
                <a:gd name="connsiteX112" fmla="*/ 2072640 w 5829300"/>
                <a:gd name="connsiteY112" fmla="*/ 4389120 h 5875020"/>
                <a:gd name="connsiteX113" fmla="*/ 2118360 w 5829300"/>
                <a:gd name="connsiteY113" fmla="*/ 4343400 h 5875020"/>
                <a:gd name="connsiteX114" fmla="*/ 2110740 w 5829300"/>
                <a:gd name="connsiteY114" fmla="*/ 4290060 h 5875020"/>
                <a:gd name="connsiteX115" fmla="*/ 2110740 w 5829300"/>
                <a:gd name="connsiteY115" fmla="*/ 4213860 h 5875020"/>
                <a:gd name="connsiteX116" fmla="*/ 2133600 w 5829300"/>
                <a:gd name="connsiteY116" fmla="*/ 4145280 h 5875020"/>
                <a:gd name="connsiteX117" fmla="*/ 2225040 w 5829300"/>
                <a:gd name="connsiteY117" fmla="*/ 4084320 h 5875020"/>
                <a:gd name="connsiteX118" fmla="*/ 2301240 w 5829300"/>
                <a:gd name="connsiteY118" fmla="*/ 4076700 h 5875020"/>
                <a:gd name="connsiteX119" fmla="*/ 2385060 w 5829300"/>
                <a:gd name="connsiteY119" fmla="*/ 4099560 h 5875020"/>
                <a:gd name="connsiteX120" fmla="*/ 2438400 w 5829300"/>
                <a:gd name="connsiteY120" fmla="*/ 4145280 h 5875020"/>
                <a:gd name="connsiteX121" fmla="*/ 2461260 w 5829300"/>
                <a:gd name="connsiteY121" fmla="*/ 4183380 h 5875020"/>
                <a:gd name="connsiteX122" fmla="*/ 2461260 w 5829300"/>
                <a:gd name="connsiteY122" fmla="*/ 4236720 h 5875020"/>
                <a:gd name="connsiteX123" fmla="*/ 2484120 w 5829300"/>
                <a:gd name="connsiteY123" fmla="*/ 4267200 h 5875020"/>
                <a:gd name="connsiteX124" fmla="*/ 2522220 w 5829300"/>
                <a:gd name="connsiteY124" fmla="*/ 4236720 h 5875020"/>
                <a:gd name="connsiteX125" fmla="*/ 2560320 w 5829300"/>
                <a:gd name="connsiteY125" fmla="*/ 4183380 h 5875020"/>
                <a:gd name="connsiteX126" fmla="*/ 2628900 w 5829300"/>
                <a:gd name="connsiteY126" fmla="*/ 4168140 h 5875020"/>
                <a:gd name="connsiteX127" fmla="*/ 2720340 w 5829300"/>
                <a:gd name="connsiteY127" fmla="*/ 4183380 h 5875020"/>
                <a:gd name="connsiteX128" fmla="*/ 2788920 w 5829300"/>
                <a:gd name="connsiteY128" fmla="*/ 4122420 h 5875020"/>
                <a:gd name="connsiteX129" fmla="*/ 2872740 w 5829300"/>
                <a:gd name="connsiteY129" fmla="*/ 4137660 h 5875020"/>
                <a:gd name="connsiteX130" fmla="*/ 2948940 w 5829300"/>
                <a:gd name="connsiteY130" fmla="*/ 4206240 h 5875020"/>
                <a:gd name="connsiteX131" fmla="*/ 3040380 w 5829300"/>
                <a:gd name="connsiteY131" fmla="*/ 4191000 h 5875020"/>
                <a:gd name="connsiteX132" fmla="*/ 3108960 w 5829300"/>
                <a:gd name="connsiteY132" fmla="*/ 4191000 h 5875020"/>
                <a:gd name="connsiteX133" fmla="*/ 3177540 w 5829300"/>
                <a:gd name="connsiteY133" fmla="*/ 4267200 h 5875020"/>
                <a:gd name="connsiteX134" fmla="*/ 3147060 w 5829300"/>
                <a:gd name="connsiteY134" fmla="*/ 4297680 h 5875020"/>
                <a:gd name="connsiteX135" fmla="*/ 3116580 w 5829300"/>
                <a:gd name="connsiteY135" fmla="*/ 4366260 h 5875020"/>
                <a:gd name="connsiteX136" fmla="*/ 3063240 w 5829300"/>
                <a:gd name="connsiteY136" fmla="*/ 4404360 h 5875020"/>
                <a:gd name="connsiteX137" fmla="*/ 3048000 w 5829300"/>
                <a:gd name="connsiteY137" fmla="*/ 4457700 h 5875020"/>
                <a:gd name="connsiteX138" fmla="*/ 3063240 w 5829300"/>
                <a:gd name="connsiteY138" fmla="*/ 4472940 h 5875020"/>
                <a:gd name="connsiteX139" fmla="*/ 3147060 w 5829300"/>
                <a:gd name="connsiteY139" fmla="*/ 4404360 h 5875020"/>
                <a:gd name="connsiteX140" fmla="*/ 3215640 w 5829300"/>
                <a:gd name="connsiteY140" fmla="*/ 4389120 h 5875020"/>
                <a:gd name="connsiteX141" fmla="*/ 3291840 w 5829300"/>
                <a:gd name="connsiteY141" fmla="*/ 4396740 h 5875020"/>
                <a:gd name="connsiteX142" fmla="*/ 3368040 w 5829300"/>
                <a:gd name="connsiteY142" fmla="*/ 4457700 h 5875020"/>
                <a:gd name="connsiteX143" fmla="*/ 3375660 w 5829300"/>
                <a:gd name="connsiteY143" fmla="*/ 4549140 h 5875020"/>
                <a:gd name="connsiteX144" fmla="*/ 3451860 w 5829300"/>
                <a:gd name="connsiteY144" fmla="*/ 4541520 h 5875020"/>
                <a:gd name="connsiteX145" fmla="*/ 3505200 w 5829300"/>
                <a:gd name="connsiteY145" fmla="*/ 4511040 h 5875020"/>
                <a:gd name="connsiteX146" fmla="*/ 3573780 w 5829300"/>
                <a:gd name="connsiteY146" fmla="*/ 4533900 h 5875020"/>
                <a:gd name="connsiteX147" fmla="*/ 3695700 w 5829300"/>
                <a:gd name="connsiteY147" fmla="*/ 4587240 h 5875020"/>
                <a:gd name="connsiteX148" fmla="*/ 3810000 w 5829300"/>
                <a:gd name="connsiteY148" fmla="*/ 4632960 h 5875020"/>
                <a:gd name="connsiteX149" fmla="*/ 3878580 w 5829300"/>
                <a:gd name="connsiteY149" fmla="*/ 4640580 h 5875020"/>
                <a:gd name="connsiteX150" fmla="*/ 3931920 w 5829300"/>
                <a:gd name="connsiteY150" fmla="*/ 4686300 h 5875020"/>
                <a:gd name="connsiteX151" fmla="*/ 4023360 w 5829300"/>
                <a:gd name="connsiteY151" fmla="*/ 4724400 h 5875020"/>
                <a:gd name="connsiteX152" fmla="*/ 4107180 w 5829300"/>
                <a:gd name="connsiteY152" fmla="*/ 4732020 h 5875020"/>
                <a:gd name="connsiteX153" fmla="*/ 4145280 w 5829300"/>
                <a:gd name="connsiteY153" fmla="*/ 4686300 h 5875020"/>
                <a:gd name="connsiteX154" fmla="*/ 4099560 w 5829300"/>
                <a:gd name="connsiteY154" fmla="*/ 4594860 h 5875020"/>
                <a:gd name="connsiteX155" fmla="*/ 4076700 w 5829300"/>
                <a:gd name="connsiteY155" fmla="*/ 4556760 h 5875020"/>
                <a:gd name="connsiteX156" fmla="*/ 4076700 w 5829300"/>
                <a:gd name="connsiteY156" fmla="*/ 4503420 h 5875020"/>
                <a:gd name="connsiteX157" fmla="*/ 4152900 w 5829300"/>
                <a:gd name="connsiteY157" fmla="*/ 4480560 h 5875020"/>
                <a:gd name="connsiteX158" fmla="*/ 4274820 w 5829300"/>
                <a:gd name="connsiteY158" fmla="*/ 4442460 h 5875020"/>
                <a:gd name="connsiteX159" fmla="*/ 4358640 w 5829300"/>
                <a:gd name="connsiteY159" fmla="*/ 4465320 h 5875020"/>
                <a:gd name="connsiteX160" fmla="*/ 4381500 w 5829300"/>
                <a:gd name="connsiteY160" fmla="*/ 4526280 h 5875020"/>
                <a:gd name="connsiteX161" fmla="*/ 4450080 w 5829300"/>
                <a:gd name="connsiteY161" fmla="*/ 4564380 h 5875020"/>
                <a:gd name="connsiteX162" fmla="*/ 4472940 w 5829300"/>
                <a:gd name="connsiteY162" fmla="*/ 4655820 h 5875020"/>
                <a:gd name="connsiteX163" fmla="*/ 4533900 w 5829300"/>
                <a:gd name="connsiteY163" fmla="*/ 4587240 h 5875020"/>
                <a:gd name="connsiteX164" fmla="*/ 4610100 w 5829300"/>
                <a:gd name="connsiteY164" fmla="*/ 4617720 h 5875020"/>
                <a:gd name="connsiteX165" fmla="*/ 4846320 w 5829300"/>
                <a:gd name="connsiteY165" fmla="*/ 4655820 h 5875020"/>
                <a:gd name="connsiteX166" fmla="*/ 4937760 w 5829300"/>
                <a:gd name="connsiteY166" fmla="*/ 4602480 h 5875020"/>
                <a:gd name="connsiteX167" fmla="*/ 4975860 w 5829300"/>
                <a:gd name="connsiteY167" fmla="*/ 4602480 h 5875020"/>
                <a:gd name="connsiteX168" fmla="*/ 5120640 w 5829300"/>
                <a:gd name="connsiteY168" fmla="*/ 4671060 h 5875020"/>
                <a:gd name="connsiteX169" fmla="*/ 5181600 w 5829300"/>
                <a:gd name="connsiteY169" fmla="*/ 4701540 h 5875020"/>
                <a:gd name="connsiteX170" fmla="*/ 5189220 w 5829300"/>
                <a:gd name="connsiteY170" fmla="*/ 4747260 h 5875020"/>
                <a:gd name="connsiteX171" fmla="*/ 5158740 w 5829300"/>
                <a:gd name="connsiteY171" fmla="*/ 4808220 h 5875020"/>
                <a:gd name="connsiteX172" fmla="*/ 5105400 w 5829300"/>
                <a:gd name="connsiteY172" fmla="*/ 4838700 h 5875020"/>
                <a:gd name="connsiteX173" fmla="*/ 5036820 w 5829300"/>
                <a:gd name="connsiteY173" fmla="*/ 4823460 h 5875020"/>
                <a:gd name="connsiteX174" fmla="*/ 4991100 w 5829300"/>
                <a:gd name="connsiteY174" fmla="*/ 4823460 h 5875020"/>
                <a:gd name="connsiteX175" fmla="*/ 4968240 w 5829300"/>
                <a:gd name="connsiteY175" fmla="*/ 4892040 h 5875020"/>
                <a:gd name="connsiteX176" fmla="*/ 4968240 w 5829300"/>
                <a:gd name="connsiteY176" fmla="*/ 5006340 h 5875020"/>
                <a:gd name="connsiteX177" fmla="*/ 4991100 w 5829300"/>
                <a:gd name="connsiteY177" fmla="*/ 5067300 h 5875020"/>
                <a:gd name="connsiteX178" fmla="*/ 5074920 w 5829300"/>
                <a:gd name="connsiteY178" fmla="*/ 5097780 h 5875020"/>
                <a:gd name="connsiteX179" fmla="*/ 5074920 w 5829300"/>
                <a:gd name="connsiteY179" fmla="*/ 5097780 h 5875020"/>
                <a:gd name="connsiteX180" fmla="*/ 5135880 w 5829300"/>
                <a:gd name="connsiteY180" fmla="*/ 5219700 h 5875020"/>
                <a:gd name="connsiteX181" fmla="*/ 5242560 w 5829300"/>
                <a:gd name="connsiteY181" fmla="*/ 5265420 h 5875020"/>
                <a:gd name="connsiteX182" fmla="*/ 5311140 w 5829300"/>
                <a:gd name="connsiteY182" fmla="*/ 5257800 h 5875020"/>
                <a:gd name="connsiteX183" fmla="*/ 5311140 w 5829300"/>
                <a:gd name="connsiteY183" fmla="*/ 5257800 h 5875020"/>
                <a:gd name="connsiteX184" fmla="*/ 5334000 w 5829300"/>
                <a:gd name="connsiteY184" fmla="*/ 5204460 h 5875020"/>
                <a:gd name="connsiteX185" fmla="*/ 5387340 w 5829300"/>
                <a:gd name="connsiteY185" fmla="*/ 5227320 h 5875020"/>
                <a:gd name="connsiteX186" fmla="*/ 5433060 w 5829300"/>
                <a:gd name="connsiteY186" fmla="*/ 5288280 h 5875020"/>
                <a:gd name="connsiteX187" fmla="*/ 5410200 w 5829300"/>
                <a:gd name="connsiteY187" fmla="*/ 5356860 h 5875020"/>
                <a:gd name="connsiteX188" fmla="*/ 5448300 w 5829300"/>
                <a:gd name="connsiteY188" fmla="*/ 5394960 h 5875020"/>
                <a:gd name="connsiteX189" fmla="*/ 5433060 w 5829300"/>
                <a:gd name="connsiteY189" fmla="*/ 5478780 h 5875020"/>
                <a:gd name="connsiteX190" fmla="*/ 5394960 w 5829300"/>
                <a:gd name="connsiteY190" fmla="*/ 5562600 h 5875020"/>
                <a:gd name="connsiteX191" fmla="*/ 5402580 w 5829300"/>
                <a:gd name="connsiteY191" fmla="*/ 5654040 h 5875020"/>
                <a:gd name="connsiteX192" fmla="*/ 5433060 w 5829300"/>
                <a:gd name="connsiteY192" fmla="*/ 5730240 h 5875020"/>
                <a:gd name="connsiteX193" fmla="*/ 5433060 w 5829300"/>
                <a:gd name="connsiteY193" fmla="*/ 5730240 h 5875020"/>
                <a:gd name="connsiteX194" fmla="*/ 5410200 w 5829300"/>
                <a:gd name="connsiteY194" fmla="*/ 5829300 h 5875020"/>
                <a:gd name="connsiteX195" fmla="*/ 5532120 w 5829300"/>
                <a:gd name="connsiteY195" fmla="*/ 5875020 h 5875020"/>
                <a:gd name="connsiteX196" fmla="*/ 5570220 w 5829300"/>
                <a:gd name="connsiteY196" fmla="*/ 5836920 h 5875020"/>
                <a:gd name="connsiteX197" fmla="*/ 5608320 w 5829300"/>
                <a:gd name="connsiteY197" fmla="*/ 5821680 h 5875020"/>
                <a:gd name="connsiteX198" fmla="*/ 5669280 w 5829300"/>
                <a:gd name="connsiteY198" fmla="*/ 5859780 h 5875020"/>
                <a:gd name="connsiteX199" fmla="*/ 5699760 w 5829300"/>
                <a:gd name="connsiteY199" fmla="*/ 5859780 h 5875020"/>
                <a:gd name="connsiteX200" fmla="*/ 5715000 w 5829300"/>
                <a:gd name="connsiteY200" fmla="*/ 5783580 h 5875020"/>
                <a:gd name="connsiteX201" fmla="*/ 5798820 w 5829300"/>
                <a:gd name="connsiteY201" fmla="*/ 5699760 h 5875020"/>
                <a:gd name="connsiteX202" fmla="*/ 5814060 w 5829300"/>
                <a:gd name="connsiteY202" fmla="*/ 5615940 h 5875020"/>
                <a:gd name="connsiteX203" fmla="*/ 5829300 w 5829300"/>
                <a:gd name="connsiteY203" fmla="*/ 5486400 h 5875020"/>
                <a:gd name="connsiteX204" fmla="*/ 5806440 w 5829300"/>
                <a:gd name="connsiteY204" fmla="*/ 5410200 h 5875020"/>
                <a:gd name="connsiteX205" fmla="*/ 5775960 w 5829300"/>
                <a:gd name="connsiteY205" fmla="*/ 5318760 h 5875020"/>
                <a:gd name="connsiteX206" fmla="*/ 5707380 w 5829300"/>
                <a:gd name="connsiteY206" fmla="*/ 5219700 h 5875020"/>
                <a:gd name="connsiteX207" fmla="*/ 5692140 w 5829300"/>
                <a:gd name="connsiteY207" fmla="*/ 5120640 h 5875020"/>
                <a:gd name="connsiteX208" fmla="*/ 5669280 w 5829300"/>
                <a:gd name="connsiteY208" fmla="*/ 4945380 h 5875020"/>
                <a:gd name="connsiteX209" fmla="*/ 5676900 w 5829300"/>
                <a:gd name="connsiteY209" fmla="*/ 4724400 h 5875020"/>
                <a:gd name="connsiteX210" fmla="*/ 5692140 w 5829300"/>
                <a:gd name="connsiteY210" fmla="*/ 4663440 h 5875020"/>
                <a:gd name="connsiteX211" fmla="*/ 5699760 w 5829300"/>
                <a:gd name="connsiteY211" fmla="*/ 4610100 h 5875020"/>
                <a:gd name="connsiteX212" fmla="*/ 5684520 w 5829300"/>
                <a:gd name="connsiteY212" fmla="*/ 4564380 h 5875020"/>
                <a:gd name="connsiteX213" fmla="*/ 5631180 w 5829300"/>
                <a:gd name="connsiteY213" fmla="*/ 4549140 h 5875020"/>
                <a:gd name="connsiteX214" fmla="*/ 5577840 w 5829300"/>
                <a:gd name="connsiteY214" fmla="*/ 4472940 h 5875020"/>
                <a:gd name="connsiteX215" fmla="*/ 5524500 w 5829300"/>
                <a:gd name="connsiteY215" fmla="*/ 4305300 h 5875020"/>
                <a:gd name="connsiteX216" fmla="*/ 5516880 w 5829300"/>
                <a:gd name="connsiteY216" fmla="*/ 4191000 h 5875020"/>
                <a:gd name="connsiteX217" fmla="*/ 5509260 w 5829300"/>
                <a:gd name="connsiteY217" fmla="*/ 4107180 h 5875020"/>
                <a:gd name="connsiteX218" fmla="*/ 5394960 w 5829300"/>
                <a:gd name="connsiteY218" fmla="*/ 3901440 h 5875020"/>
                <a:gd name="connsiteX219" fmla="*/ 5356860 w 5829300"/>
                <a:gd name="connsiteY219" fmla="*/ 3855720 h 5875020"/>
                <a:gd name="connsiteX220" fmla="*/ 5326380 w 5829300"/>
                <a:gd name="connsiteY220" fmla="*/ 3802380 h 5875020"/>
                <a:gd name="connsiteX221" fmla="*/ 5303520 w 5829300"/>
                <a:gd name="connsiteY221" fmla="*/ 3672840 h 5875020"/>
                <a:gd name="connsiteX222" fmla="*/ 5212080 w 5829300"/>
                <a:gd name="connsiteY222" fmla="*/ 3619500 h 5875020"/>
                <a:gd name="connsiteX223" fmla="*/ 5158740 w 5829300"/>
                <a:gd name="connsiteY223" fmla="*/ 3573780 h 5875020"/>
                <a:gd name="connsiteX224" fmla="*/ 5120640 w 5829300"/>
                <a:gd name="connsiteY224" fmla="*/ 3497580 h 5875020"/>
                <a:gd name="connsiteX225" fmla="*/ 5105400 w 5829300"/>
                <a:gd name="connsiteY225" fmla="*/ 3421380 h 5875020"/>
                <a:gd name="connsiteX226" fmla="*/ 4968240 w 5829300"/>
                <a:gd name="connsiteY226" fmla="*/ 3253740 h 5875020"/>
                <a:gd name="connsiteX227" fmla="*/ 4884420 w 5829300"/>
                <a:gd name="connsiteY227" fmla="*/ 3078480 h 5875020"/>
                <a:gd name="connsiteX228" fmla="*/ 4808220 w 5829300"/>
                <a:gd name="connsiteY228" fmla="*/ 2918460 h 5875020"/>
                <a:gd name="connsiteX229" fmla="*/ 4815840 w 5829300"/>
                <a:gd name="connsiteY229" fmla="*/ 2781300 h 5875020"/>
                <a:gd name="connsiteX230" fmla="*/ 4800600 w 5829300"/>
                <a:gd name="connsiteY230" fmla="*/ 2727960 h 5875020"/>
                <a:gd name="connsiteX231" fmla="*/ 4632960 w 5829300"/>
                <a:gd name="connsiteY231" fmla="*/ 2560320 h 5875020"/>
                <a:gd name="connsiteX232" fmla="*/ 4480560 w 5829300"/>
                <a:gd name="connsiteY232" fmla="*/ 2385060 h 5875020"/>
                <a:gd name="connsiteX233" fmla="*/ 4396740 w 5829300"/>
                <a:gd name="connsiteY233" fmla="*/ 2286000 h 5875020"/>
                <a:gd name="connsiteX234" fmla="*/ 4335780 w 5829300"/>
                <a:gd name="connsiteY234" fmla="*/ 2156460 h 5875020"/>
                <a:gd name="connsiteX235" fmla="*/ 4244340 w 5829300"/>
                <a:gd name="connsiteY235" fmla="*/ 2049780 h 5875020"/>
                <a:gd name="connsiteX236" fmla="*/ 4152900 w 5829300"/>
                <a:gd name="connsiteY236" fmla="*/ 1943100 h 5875020"/>
                <a:gd name="connsiteX237" fmla="*/ 4084320 w 5829300"/>
                <a:gd name="connsiteY237" fmla="*/ 1874520 h 5875020"/>
                <a:gd name="connsiteX238" fmla="*/ 4061460 w 5829300"/>
                <a:gd name="connsiteY238" fmla="*/ 1775460 h 5875020"/>
                <a:gd name="connsiteX239" fmla="*/ 4053840 w 5829300"/>
                <a:gd name="connsiteY239" fmla="*/ 1714500 h 5875020"/>
                <a:gd name="connsiteX240" fmla="*/ 3962400 w 5829300"/>
                <a:gd name="connsiteY240" fmla="*/ 1668780 h 5875020"/>
                <a:gd name="connsiteX241" fmla="*/ 3893820 w 5829300"/>
                <a:gd name="connsiteY241" fmla="*/ 1531620 h 5875020"/>
                <a:gd name="connsiteX242" fmla="*/ 3794760 w 5829300"/>
                <a:gd name="connsiteY242" fmla="*/ 1341120 h 5875020"/>
                <a:gd name="connsiteX243" fmla="*/ 3718560 w 5829300"/>
                <a:gd name="connsiteY243" fmla="*/ 1150620 h 5875020"/>
                <a:gd name="connsiteX244" fmla="*/ 3619500 w 5829300"/>
                <a:gd name="connsiteY244" fmla="*/ 944880 h 5875020"/>
                <a:gd name="connsiteX245" fmla="*/ 3596640 w 5829300"/>
                <a:gd name="connsiteY245" fmla="*/ 891540 h 5875020"/>
                <a:gd name="connsiteX246" fmla="*/ 3573780 w 5829300"/>
                <a:gd name="connsiteY246" fmla="*/ 807720 h 5875020"/>
                <a:gd name="connsiteX247" fmla="*/ 3573780 w 5829300"/>
                <a:gd name="connsiteY247" fmla="*/ 731520 h 5875020"/>
                <a:gd name="connsiteX248" fmla="*/ 3535680 w 5829300"/>
                <a:gd name="connsiteY248" fmla="*/ 685800 h 5875020"/>
                <a:gd name="connsiteX249" fmla="*/ 3451860 w 5829300"/>
                <a:gd name="connsiteY249" fmla="*/ 594360 h 5875020"/>
                <a:gd name="connsiteX250" fmla="*/ 3451860 w 5829300"/>
                <a:gd name="connsiteY250" fmla="*/ 495300 h 5875020"/>
                <a:gd name="connsiteX251" fmla="*/ 3413760 w 5829300"/>
                <a:gd name="connsiteY251" fmla="*/ 441960 h 5875020"/>
                <a:gd name="connsiteX252" fmla="*/ 3383280 w 5829300"/>
                <a:gd name="connsiteY252" fmla="*/ 381000 h 5875020"/>
                <a:gd name="connsiteX253" fmla="*/ 3322320 w 5829300"/>
                <a:gd name="connsiteY253" fmla="*/ 220980 h 5875020"/>
                <a:gd name="connsiteX254" fmla="*/ 3284220 w 5829300"/>
                <a:gd name="connsiteY254" fmla="*/ 99060 h 5875020"/>
                <a:gd name="connsiteX255" fmla="*/ 3268980 w 5829300"/>
                <a:gd name="connsiteY255" fmla="*/ 53340 h 5875020"/>
                <a:gd name="connsiteX256" fmla="*/ 3246120 w 5829300"/>
                <a:gd name="connsiteY256" fmla="*/ 30480 h 5875020"/>
                <a:gd name="connsiteX257" fmla="*/ 3169920 w 5829300"/>
                <a:gd name="connsiteY257" fmla="*/ 7620 h 5875020"/>
                <a:gd name="connsiteX258" fmla="*/ 3124200 w 5829300"/>
                <a:gd name="connsiteY258" fmla="*/ 0 h 5875020"/>
                <a:gd name="connsiteX259" fmla="*/ 3101340 w 5829300"/>
                <a:gd name="connsiteY259" fmla="*/ 30480 h 5875020"/>
                <a:gd name="connsiteX260" fmla="*/ 3124200 w 5829300"/>
                <a:gd name="connsiteY260" fmla="*/ 121920 h 5875020"/>
                <a:gd name="connsiteX261" fmla="*/ 3108960 w 5829300"/>
                <a:gd name="connsiteY261" fmla="*/ 289560 h 5875020"/>
                <a:gd name="connsiteX0" fmla="*/ 3108960 w 5829300"/>
                <a:gd name="connsiteY0" fmla="*/ 289560 h 5875020"/>
                <a:gd name="connsiteX1" fmla="*/ 2979420 w 5829300"/>
                <a:gd name="connsiteY1" fmla="*/ 502920 h 5875020"/>
                <a:gd name="connsiteX2" fmla="*/ 2880360 w 5829300"/>
                <a:gd name="connsiteY2" fmla="*/ 647700 h 5875020"/>
                <a:gd name="connsiteX3" fmla="*/ 2827020 w 5829300"/>
                <a:gd name="connsiteY3" fmla="*/ 731520 h 5875020"/>
                <a:gd name="connsiteX4" fmla="*/ 2674620 w 5829300"/>
                <a:gd name="connsiteY4" fmla="*/ 815340 h 5875020"/>
                <a:gd name="connsiteX5" fmla="*/ 2560320 w 5829300"/>
                <a:gd name="connsiteY5" fmla="*/ 906780 h 5875020"/>
                <a:gd name="connsiteX6" fmla="*/ 2499360 w 5829300"/>
                <a:gd name="connsiteY6" fmla="*/ 914400 h 5875020"/>
                <a:gd name="connsiteX7" fmla="*/ 2377440 w 5829300"/>
                <a:gd name="connsiteY7" fmla="*/ 899160 h 5875020"/>
                <a:gd name="connsiteX8" fmla="*/ 2316480 w 5829300"/>
                <a:gd name="connsiteY8" fmla="*/ 876300 h 5875020"/>
                <a:gd name="connsiteX9" fmla="*/ 2240280 w 5829300"/>
                <a:gd name="connsiteY9" fmla="*/ 861060 h 5875020"/>
                <a:gd name="connsiteX10" fmla="*/ 2148840 w 5829300"/>
                <a:gd name="connsiteY10" fmla="*/ 845820 h 5875020"/>
                <a:gd name="connsiteX11" fmla="*/ 2110740 w 5829300"/>
                <a:gd name="connsiteY11" fmla="*/ 830580 h 5875020"/>
                <a:gd name="connsiteX12" fmla="*/ 2019300 w 5829300"/>
                <a:gd name="connsiteY12" fmla="*/ 868680 h 5875020"/>
                <a:gd name="connsiteX13" fmla="*/ 1950720 w 5829300"/>
                <a:gd name="connsiteY13" fmla="*/ 868680 h 5875020"/>
                <a:gd name="connsiteX14" fmla="*/ 1866900 w 5829300"/>
                <a:gd name="connsiteY14" fmla="*/ 822960 h 5875020"/>
                <a:gd name="connsiteX15" fmla="*/ 1821180 w 5829300"/>
                <a:gd name="connsiteY15" fmla="*/ 792480 h 5875020"/>
                <a:gd name="connsiteX16" fmla="*/ 1684020 w 5829300"/>
                <a:gd name="connsiteY16" fmla="*/ 830580 h 5875020"/>
                <a:gd name="connsiteX17" fmla="*/ 1615440 w 5829300"/>
                <a:gd name="connsiteY17" fmla="*/ 845820 h 5875020"/>
                <a:gd name="connsiteX18" fmla="*/ 1539240 w 5829300"/>
                <a:gd name="connsiteY18" fmla="*/ 838200 h 5875020"/>
                <a:gd name="connsiteX19" fmla="*/ 1463040 w 5829300"/>
                <a:gd name="connsiteY19" fmla="*/ 807720 h 5875020"/>
                <a:gd name="connsiteX20" fmla="*/ 1394460 w 5829300"/>
                <a:gd name="connsiteY20" fmla="*/ 815340 h 5875020"/>
                <a:gd name="connsiteX21" fmla="*/ 1264920 w 5829300"/>
                <a:gd name="connsiteY21" fmla="*/ 883920 h 5875020"/>
                <a:gd name="connsiteX22" fmla="*/ 1203960 w 5829300"/>
                <a:gd name="connsiteY22" fmla="*/ 906780 h 5875020"/>
                <a:gd name="connsiteX23" fmla="*/ 1143000 w 5829300"/>
                <a:gd name="connsiteY23" fmla="*/ 914400 h 5875020"/>
                <a:gd name="connsiteX24" fmla="*/ 1066800 w 5829300"/>
                <a:gd name="connsiteY24" fmla="*/ 891540 h 5875020"/>
                <a:gd name="connsiteX25" fmla="*/ 990600 w 5829300"/>
                <a:gd name="connsiteY25" fmla="*/ 853440 h 5875020"/>
                <a:gd name="connsiteX26" fmla="*/ 937260 w 5829300"/>
                <a:gd name="connsiteY26" fmla="*/ 845820 h 5875020"/>
                <a:gd name="connsiteX27" fmla="*/ 822960 w 5829300"/>
                <a:gd name="connsiteY27" fmla="*/ 861060 h 5875020"/>
                <a:gd name="connsiteX28" fmla="*/ 731520 w 5829300"/>
                <a:gd name="connsiteY28" fmla="*/ 876300 h 5875020"/>
                <a:gd name="connsiteX29" fmla="*/ 647700 w 5829300"/>
                <a:gd name="connsiteY29" fmla="*/ 838200 h 5875020"/>
                <a:gd name="connsiteX30" fmla="*/ 579120 w 5829300"/>
                <a:gd name="connsiteY30" fmla="*/ 830580 h 5875020"/>
                <a:gd name="connsiteX31" fmla="*/ 525780 w 5829300"/>
                <a:gd name="connsiteY31" fmla="*/ 853440 h 5875020"/>
                <a:gd name="connsiteX32" fmla="*/ 464820 w 5829300"/>
                <a:gd name="connsiteY32" fmla="*/ 891540 h 5875020"/>
                <a:gd name="connsiteX33" fmla="*/ 358140 w 5829300"/>
                <a:gd name="connsiteY33" fmla="*/ 891540 h 5875020"/>
                <a:gd name="connsiteX34" fmla="*/ 236220 w 5829300"/>
                <a:gd name="connsiteY34" fmla="*/ 975360 h 5875020"/>
                <a:gd name="connsiteX35" fmla="*/ 137160 w 5829300"/>
                <a:gd name="connsiteY35" fmla="*/ 1059180 h 5875020"/>
                <a:gd name="connsiteX36" fmla="*/ 76200 w 5829300"/>
                <a:gd name="connsiteY36" fmla="*/ 1108710 h 5875020"/>
                <a:gd name="connsiteX37" fmla="*/ 9525 w 5829300"/>
                <a:gd name="connsiteY37" fmla="*/ 1150620 h 5875020"/>
                <a:gd name="connsiteX38" fmla="*/ 0 w 5829300"/>
                <a:gd name="connsiteY38" fmla="*/ 1196340 h 5875020"/>
                <a:gd name="connsiteX39" fmla="*/ 80010 w 5829300"/>
                <a:gd name="connsiteY39" fmla="*/ 1234440 h 5875020"/>
                <a:gd name="connsiteX40" fmla="*/ 152400 w 5829300"/>
                <a:gd name="connsiteY40" fmla="*/ 1280160 h 5875020"/>
                <a:gd name="connsiteX41" fmla="*/ 190500 w 5829300"/>
                <a:gd name="connsiteY41" fmla="*/ 1371600 h 5875020"/>
                <a:gd name="connsiteX42" fmla="*/ 228600 w 5829300"/>
                <a:gd name="connsiteY42" fmla="*/ 1432560 h 5875020"/>
                <a:gd name="connsiteX43" fmla="*/ 381000 w 5829300"/>
                <a:gd name="connsiteY43" fmla="*/ 1531620 h 5875020"/>
                <a:gd name="connsiteX44" fmla="*/ 430530 w 5829300"/>
                <a:gd name="connsiteY44" fmla="*/ 1522095 h 5875020"/>
                <a:gd name="connsiteX45" fmla="*/ 388620 w 5829300"/>
                <a:gd name="connsiteY45" fmla="*/ 1463040 h 5875020"/>
                <a:gd name="connsiteX46" fmla="*/ 403860 w 5829300"/>
                <a:gd name="connsiteY46" fmla="*/ 1417320 h 5875020"/>
                <a:gd name="connsiteX47" fmla="*/ 441960 w 5829300"/>
                <a:gd name="connsiteY47" fmla="*/ 1348740 h 5875020"/>
                <a:gd name="connsiteX48" fmla="*/ 441960 w 5829300"/>
                <a:gd name="connsiteY48" fmla="*/ 1348740 h 5875020"/>
                <a:gd name="connsiteX49" fmla="*/ 497205 w 5829300"/>
                <a:gd name="connsiteY49" fmla="*/ 1335405 h 5875020"/>
                <a:gd name="connsiteX50" fmla="*/ 588645 w 5829300"/>
                <a:gd name="connsiteY50" fmla="*/ 1461135 h 5875020"/>
                <a:gd name="connsiteX51" fmla="*/ 670560 w 5829300"/>
                <a:gd name="connsiteY51" fmla="*/ 1348740 h 5875020"/>
                <a:gd name="connsiteX52" fmla="*/ 746760 w 5829300"/>
                <a:gd name="connsiteY52" fmla="*/ 1348740 h 5875020"/>
                <a:gd name="connsiteX53" fmla="*/ 769620 w 5829300"/>
                <a:gd name="connsiteY53" fmla="*/ 1394460 h 5875020"/>
                <a:gd name="connsiteX54" fmla="*/ 777240 w 5829300"/>
                <a:gd name="connsiteY54" fmla="*/ 1455420 h 5875020"/>
                <a:gd name="connsiteX55" fmla="*/ 739140 w 5829300"/>
                <a:gd name="connsiteY55" fmla="*/ 1508760 h 5875020"/>
                <a:gd name="connsiteX56" fmla="*/ 762000 w 5829300"/>
                <a:gd name="connsiteY56" fmla="*/ 1539240 h 5875020"/>
                <a:gd name="connsiteX57" fmla="*/ 792480 w 5829300"/>
                <a:gd name="connsiteY57" fmla="*/ 1615440 h 5875020"/>
                <a:gd name="connsiteX58" fmla="*/ 807720 w 5829300"/>
                <a:gd name="connsiteY58" fmla="*/ 1615440 h 5875020"/>
                <a:gd name="connsiteX59" fmla="*/ 838200 w 5829300"/>
                <a:gd name="connsiteY59" fmla="*/ 1569720 h 5875020"/>
                <a:gd name="connsiteX60" fmla="*/ 975360 w 5829300"/>
                <a:gd name="connsiteY60" fmla="*/ 1562100 h 5875020"/>
                <a:gd name="connsiteX61" fmla="*/ 1104900 w 5829300"/>
                <a:gd name="connsiteY61" fmla="*/ 1584960 h 5875020"/>
                <a:gd name="connsiteX62" fmla="*/ 1150620 w 5829300"/>
                <a:gd name="connsiteY62" fmla="*/ 1699260 h 5875020"/>
                <a:gd name="connsiteX63" fmla="*/ 1150620 w 5829300"/>
                <a:gd name="connsiteY63" fmla="*/ 1836420 h 5875020"/>
                <a:gd name="connsiteX64" fmla="*/ 1165860 w 5829300"/>
                <a:gd name="connsiteY64" fmla="*/ 1912620 h 5875020"/>
                <a:gd name="connsiteX65" fmla="*/ 1242060 w 5829300"/>
                <a:gd name="connsiteY65" fmla="*/ 1927860 h 5875020"/>
                <a:gd name="connsiteX66" fmla="*/ 1287780 w 5829300"/>
                <a:gd name="connsiteY66" fmla="*/ 1927860 h 5875020"/>
                <a:gd name="connsiteX67" fmla="*/ 1371600 w 5829300"/>
                <a:gd name="connsiteY67" fmla="*/ 1973580 h 5875020"/>
                <a:gd name="connsiteX68" fmla="*/ 1379220 w 5829300"/>
                <a:gd name="connsiteY68" fmla="*/ 2042160 h 5875020"/>
                <a:gd name="connsiteX69" fmla="*/ 1501140 w 5829300"/>
                <a:gd name="connsiteY69" fmla="*/ 2072640 h 5875020"/>
                <a:gd name="connsiteX70" fmla="*/ 1546860 w 5829300"/>
                <a:gd name="connsiteY70" fmla="*/ 2148840 h 5875020"/>
                <a:gd name="connsiteX71" fmla="*/ 1531620 w 5829300"/>
                <a:gd name="connsiteY71" fmla="*/ 2308860 h 5875020"/>
                <a:gd name="connsiteX72" fmla="*/ 1478280 w 5829300"/>
                <a:gd name="connsiteY72" fmla="*/ 2385060 h 5875020"/>
                <a:gd name="connsiteX73" fmla="*/ 1325880 w 5829300"/>
                <a:gd name="connsiteY73" fmla="*/ 2438400 h 5875020"/>
                <a:gd name="connsiteX74" fmla="*/ 1325880 w 5829300"/>
                <a:gd name="connsiteY74" fmla="*/ 2438400 h 5875020"/>
                <a:gd name="connsiteX75" fmla="*/ 1325880 w 5829300"/>
                <a:gd name="connsiteY75" fmla="*/ 2590800 h 5875020"/>
                <a:gd name="connsiteX76" fmla="*/ 1280160 w 5829300"/>
                <a:gd name="connsiteY76" fmla="*/ 2689860 h 5875020"/>
                <a:gd name="connsiteX77" fmla="*/ 1249680 w 5829300"/>
                <a:gd name="connsiteY77" fmla="*/ 2743200 h 5875020"/>
                <a:gd name="connsiteX78" fmla="*/ 1287780 w 5829300"/>
                <a:gd name="connsiteY78" fmla="*/ 2773680 h 5875020"/>
                <a:gd name="connsiteX79" fmla="*/ 1356360 w 5829300"/>
                <a:gd name="connsiteY79" fmla="*/ 2720340 h 5875020"/>
                <a:gd name="connsiteX80" fmla="*/ 1379220 w 5829300"/>
                <a:gd name="connsiteY80" fmla="*/ 2766060 h 5875020"/>
                <a:gd name="connsiteX81" fmla="*/ 1333500 w 5829300"/>
                <a:gd name="connsiteY81" fmla="*/ 2895600 h 5875020"/>
                <a:gd name="connsiteX82" fmla="*/ 1303020 w 5829300"/>
                <a:gd name="connsiteY82" fmla="*/ 2948940 h 5875020"/>
                <a:gd name="connsiteX83" fmla="*/ 1333500 w 5829300"/>
                <a:gd name="connsiteY83" fmla="*/ 2994660 h 5875020"/>
                <a:gd name="connsiteX84" fmla="*/ 1409700 w 5829300"/>
                <a:gd name="connsiteY84" fmla="*/ 2964180 h 5875020"/>
                <a:gd name="connsiteX85" fmla="*/ 1501140 w 5829300"/>
                <a:gd name="connsiteY85" fmla="*/ 3002280 h 5875020"/>
                <a:gd name="connsiteX86" fmla="*/ 1600200 w 5829300"/>
                <a:gd name="connsiteY86" fmla="*/ 3063240 h 5875020"/>
                <a:gd name="connsiteX87" fmla="*/ 1737360 w 5829300"/>
                <a:gd name="connsiteY87" fmla="*/ 3139440 h 5875020"/>
                <a:gd name="connsiteX88" fmla="*/ 1844040 w 5829300"/>
                <a:gd name="connsiteY88" fmla="*/ 3147060 h 5875020"/>
                <a:gd name="connsiteX89" fmla="*/ 1943100 w 5829300"/>
                <a:gd name="connsiteY89" fmla="*/ 3177540 h 5875020"/>
                <a:gd name="connsiteX90" fmla="*/ 2034540 w 5829300"/>
                <a:gd name="connsiteY90" fmla="*/ 3291840 h 5875020"/>
                <a:gd name="connsiteX91" fmla="*/ 2049780 w 5829300"/>
                <a:gd name="connsiteY91" fmla="*/ 3375660 h 5875020"/>
                <a:gd name="connsiteX92" fmla="*/ 1958340 w 5829300"/>
                <a:gd name="connsiteY92" fmla="*/ 3398520 h 5875020"/>
                <a:gd name="connsiteX93" fmla="*/ 1866900 w 5829300"/>
                <a:gd name="connsiteY93" fmla="*/ 3444240 h 5875020"/>
                <a:gd name="connsiteX94" fmla="*/ 1866900 w 5829300"/>
                <a:gd name="connsiteY94" fmla="*/ 3444240 h 5875020"/>
                <a:gd name="connsiteX95" fmla="*/ 1866900 w 5829300"/>
                <a:gd name="connsiteY95" fmla="*/ 3535680 h 5875020"/>
                <a:gd name="connsiteX96" fmla="*/ 1828800 w 5829300"/>
                <a:gd name="connsiteY96" fmla="*/ 3634740 h 5875020"/>
                <a:gd name="connsiteX97" fmla="*/ 1775460 w 5829300"/>
                <a:gd name="connsiteY97" fmla="*/ 3726180 h 5875020"/>
                <a:gd name="connsiteX98" fmla="*/ 1668780 w 5829300"/>
                <a:gd name="connsiteY98" fmla="*/ 3924300 h 5875020"/>
                <a:gd name="connsiteX99" fmla="*/ 1600200 w 5829300"/>
                <a:gd name="connsiteY99" fmla="*/ 4046220 h 5875020"/>
                <a:gd name="connsiteX100" fmla="*/ 1554480 w 5829300"/>
                <a:gd name="connsiteY100" fmla="*/ 4152900 h 5875020"/>
                <a:gd name="connsiteX101" fmla="*/ 1516380 w 5829300"/>
                <a:gd name="connsiteY101" fmla="*/ 4229100 h 5875020"/>
                <a:gd name="connsiteX102" fmla="*/ 1485900 w 5829300"/>
                <a:gd name="connsiteY102" fmla="*/ 4259580 h 5875020"/>
                <a:gd name="connsiteX103" fmla="*/ 1485900 w 5829300"/>
                <a:gd name="connsiteY103" fmla="*/ 4259580 h 5875020"/>
                <a:gd name="connsiteX104" fmla="*/ 1485900 w 5829300"/>
                <a:gd name="connsiteY104" fmla="*/ 4335780 h 5875020"/>
                <a:gd name="connsiteX105" fmla="*/ 1699260 w 5829300"/>
                <a:gd name="connsiteY105" fmla="*/ 4290060 h 5875020"/>
                <a:gd name="connsiteX106" fmla="*/ 1836420 w 5829300"/>
                <a:gd name="connsiteY106" fmla="*/ 4274820 h 5875020"/>
                <a:gd name="connsiteX107" fmla="*/ 1897380 w 5829300"/>
                <a:gd name="connsiteY107" fmla="*/ 4236720 h 5875020"/>
                <a:gd name="connsiteX108" fmla="*/ 1950720 w 5829300"/>
                <a:gd name="connsiteY108" fmla="*/ 4251960 h 5875020"/>
                <a:gd name="connsiteX109" fmla="*/ 1973580 w 5829300"/>
                <a:gd name="connsiteY109" fmla="*/ 4312920 h 5875020"/>
                <a:gd name="connsiteX110" fmla="*/ 1965960 w 5829300"/>
                <a:gd name="connsiteY110" fmla="*/ 4351020 h 5875020"/>
                <a:gd name="connsiteX111" fmla="*/ 1965960 w 5829300"/>
                <a:gd name="connsiteY111" fmla="*/ 4351020 h 5875020"/>
                <a:gd name="connsiteX112" fmla="*/ 2072640 w 5829300"/>
                <a:gd name="connsiteY112" fmla="*/ 4389120 h 5875020"/>
                <a:gd name="connsiteX113" fmla="*/ 2118360 w 5829300"/>
                <a:gd name="connsiteY113" fmla="*/ 4343400 h 5875020"/>
                <a:gd name="connsiteX114" fmla="*/ 2110740 w 5829300"/>
                <a:gd name="connsiteY114" fmla="*/ 4290060 h 5875020"/>
                <a:gd name="connsiteX115" fmla="*/ 2110740 w 5829300"/>
                <a:gd name="connsiteY115" fmla="*/ 4213860 h 5875020"/>
                <a:gd name="connsiteX116" fmla="*/ 2133600 w 5829300"/>
                <a:gd name="connsiteY116" fmla="*/ 4145280 h 5875020"/>
                <a:gd name="connsiteX117" fmla="*/ 2225040 w 5829300"/>
                <a:gd name="connsiteY117" fmla="*/ 4084320 h 5875020"/>
                <a:gd name="connsiteX118" fmla="*/ 2301240 w 5829300"/>
                <a:gd name="connsiteY118" fmla="*/ 4076700 h 5875020"/>
                <a:gd name="connsiteX119" fmla="*/ 2385060 w 5829300"/>
                <a:gd name="connsiteY119" fmla="*/ 4099560 h 5875020"/>
                <a:gd name="connsiteX120" fmla="*/ 2438400 w 5829300"/>
                <a:gd name="connsiteY120" fmla="*/ 4145280 h 5875020"/>
                <a:gd name="connsiteX121" fmla="*/ 2461260 w 5829300"/>
                <a:gd name="connsiteY121" fmla="*/ 4183380 h 5875020"/>
                <a:gd name="connsiteX122" fmla="*/ 2461260 w 5829300"/>
                <a:gd name="connsiteY122" fmla="*/ 4236720 h 5875020"/>
                <a:gd name="connsiteX123" fmla="*/ 2484120 w 5829300"/>
                <a:gd name="connsiteY123" fmla="*/ 4267200 h 5875020"/>
                <a:gd name="connsiteX124" fmla="*/ 2522220 w 5829300"/>
                <a:gd name="connsiteY124" fmla="*/ 4236720 h 5875020"/>
                <a:gd name="connsiteX125" fmla="*/ 2560320 w 5829300"/>
                <a:gd name="connsiteY125" fmla="*/ 4183380 h 5875020"/>
                <a:gd name="connsiteX126" fmla="*/ 2628900 w 5829300"/>
                <a:gd name="connsiteY126" fmla="*/ 4168140 h 5875020"/>
                <a:gd name="connsiteX127" fmla="*/ 2720340 w 5829300"/>
                <a:gd name="connsiteY127" fmla="*/ 4183380 h 5875020"/>
                <a:gd name="connsiteX128" fmla="*/ 2788920 w 5829300"/>
                <a:gd name="connsiteY128" fmla="*/ 4122420 h 5875020"/>
                <a:gd name="connsiteX129" fmla="*/ 2872740 w 5829300"/>
                <a:gd name="connsiteY129" fmla="*/ 4137660 h 5875020"/>
                <a:gd name="connsiteX130" fmla="*/ 2948940 w 5829300"/>
                <a:gd name="connsiteY130" fmla="*/ 4206240 h 5875020"/>
                <a:gd name="connsiteX131" fmla="*/ 3040380 w 5829300"/>
                <a:gd name="connsiteY131" fmla="*/ 4191000 h 5875020"/>
                <a:gd name="connsiteX132" fmla="*/ 3108960 w 5829300"/>
                <a:gd name="connsiteY132" fmla="*/ 4191000 h 5875020"/>
                <a:gd name="connsiteX133" fmla="*/ 3177540 w 5829300"/>
                <a:gd name="connsiteY133" fmla="*/ 4267200 h 5875020"/>
                <a:gd name="connsiteX134" fmla="*/ 3147060 w 5829300"/>
                <a:gd name="connsiteY134" fmla="*/ 4297680 h 5875020"/>
                <a:gd name="connsiteX135" fmla="*/ 3116580 w 5829300"/>
                <a:gd name="connsiteY135" fmla="*/ 4366260 h 5875020"/>
                <a:gd name="connsiteX136" fmla="*/ 3063240 w 5829300"/>
                <a:gd name="connsiteY136" fmla="*/ 4404360 h 5875020"/>
                <a:gd name="connsiteX137" fmla="*/ 3048000 w 5829300"/>
                <a:gd name="connsiteY137" fmla="*/ 4457700 h 5875020"/>
                <a:gd name="connsiteX138" fmla="*/ 3063240 w 5829300"/>
                <a:gd name="connsiteY138" fmla="*/ 4472940 h 5875020"/>
                <a:gd name="connsiteX139" fmla="*/ 3147060 w 5829300"/>
                <a:gd name="connsiteY139" fmla="*/ 4404360 h 5875020"/>
                <a:gd name="connsiteX140" fmla="*/ 3215640 w 5829300"/>
                <a:gd name="connsiteY140" fmla="*/ 4389120 h 5875020"/>
                <a:gd name="connsiteX141" fmla="*/ 3291840 w 5829300"/>
                <a:gd name="connsiteY141" fmla="*/ 4396740 h 5875020"/>
                <a:gd name="connsiteX142" fmla="*/ 3368040 w 5829300"/>
                <a:gd name="connsiteY142" fmla="*/ 4457700 h 5875020"/>
                <a:gd name="connsiteX143" fmla="*/ 3375660 w 5829300"/>
                <a:gd name="connsiteY143" fmla="*/ 4549140 h 5875020"/>
                <a:gd name="connsiteX144" fmla="*/ 3451860 w 5829300"/>
                <a:gd name="connsiteY144" fmla="*/ 4541520 h 5875020"/>
                <a:gd name="connsiteX145" fmla="*/ 3505200 w 5829300"/>
                <a:gd name="connsiteY145" fmla="*/ 4511040 h 5875020"/>
                <a:gd name="connsiteX146" fmla="*/ 3573780 w 5829300"/>
                <a:gd name="connsiteY146" fmla="*/ 4533900 h 5875020"/>
                <a:gd name="connsiteX147" fmla="*/ 3695700 w 5829300"/>
                <a:gd name="connsiteY147" fmla="*/ 4587240 h 5875020"/>
                <a:gd name="connsiteX148" fmla="*/ 3810000 w 5829300"/>
                <a:gd name="connsiteY148" fmla="*/ 4632960 h 5875020"/>
                <a:gd name="connsiteX149" fmla="*/ 3878580 w 5829300"/>
                <a:gd name="connsiteY149" fmla="*/ 4640580 h 5875020"/>
                <a:gd name="connsiteX150" fmla="*/ 3931920 w 5829300"/>
                <a:gd name="connsiteY150" fmla="*/ 4686300 h 5875020"/>
                <a:gd name="connsiteX151" fmla="*/ 4023360 w 5829300"/>
                <a:gd name="connsiteY151" fmla="*/ 4724400 h 5875020"/>
                <a:gd name="connsiteX152" fmla="*/ 4107180 w 5829300"/>
                <a:gd name="connsiteY152" fmla="*/ 4732020 h 5875020"/>
                <a:gd name="connsiteX153" fmla="*/ 4145280 w 5829300"/>
                <a:gd name="connsiteY153" fmla="*/ 4686300 h 5875020"/>
                <a:gd name="connsiteX154" fmla="*/ 4099560 w 5829300"/>
                <a:gd name="connsiteY154" fmla="*/ 4594860 h 5875020"/>
                <a:gd name="connsiteX155" fmla="*/ 4076700 w 5829300"/>
                <a:gd name="connsiteY155" fmla="*/ 4556760 h 5875020"/>
                <a:gd name="connsiteX156" fmla="*/ 4076700 w 5829300"/>
                <a:gd name="connsiteY156" fmla="*/ 4503420 h 5875020"/>
                <a:gd name="connsiteX157" fmla="*/ 4152900 w 5829300"/>
                <a:gd name="connsiteY157" fmla="*/ 4480560 h 5875020"/>
                <a:gd name="connsiteX158" fmla="*/ 4274820 w 5829300"/>
                <a:gd name="connsiteY158" fmla="*/ 4442460 h 5875020"/>
                <a:gd name="connsiteX159" fmla="*/ 4358640 w 5829300"/>
                <a:gd name="connsiteY159" fmla="*/ 4465320 h 5875020"/>
                <a:gd name="connsiteX160" fmla="*/ 4381500 w 5829300"/>
                <a:gd name="connsiteY160" fmla="*/ 4526280 h 5875020"/>
                <a:gd name="connsiteX161" fmla="*/ 4450080 w 5829300"/>
                <a:gd name="connsiteY161" fmla="*/ 4564380 h 5875020"/>
                <a:gd name="connsiteX162" fmla="*/ 4472940 w 5829300"/>
                <a:gd name="connsiteY162" fmla="*/ 4655820 h 5875020"/>
                <a:gd name="connsiteX163" fmla="*/ 4533900 w 5829300"/>
                <a:gd name="connsiteY163" fmla="*/ 4587240 h 5875020"/>
                <a:gd name="connsiteX164" fmla="*/ 4610100 w 5829300"/>
                <a:gd name="connsiteY164" fmla="*/ 4617720 h 5875020"/>
                <a:gd name="connsiteX165" fmla="*/ 4846320 w 5829300"/>
                <a:gd name="connsiteY165" fmla="*/ 4655820 h 5875020"/>
                <a:gd name="connsiteX166" fmla="*/ 4937760 w 5829300"/>
                <a:gd name="connsiteY166" fmla="*/ 4602480 h 5875020"/>
                <a:gd name="connsiteX167" fmla="*/ 4975860 w 5829300"/>
                <a:gd name="connsiteY167" fmla="*/ 4602480 h 5875020"/>
                <a:gd name="connsiteX168" fmla="*/ 5120640 w 5829300"/>
                <a:gd name="connsiteY168" fmla="*/ 4671060 h 5875020"/>
                <a:gd name="connsiteX169" fmla="*/ 5181600 w 5829300"/>
                <a:gd name="connsiteY169" fmla="*/ 4701540 h 5875020"/>
                <a:gd name="connsiteX170" fmla="*/ 5189220 w 5829300"/>
                <a:gd name="connsiteY170" fmla="*/ 4747260 h 5875020"/>
                <a:gd name="connsiteX171" fmla="*/ 5158740 w 5829300"/>
                <a:gd name="connsiteY171" fmla="*/ 4808220 h 5875020"/>
                <a:gd name="connsiteX172" fmla="*/ 5105400 w 5829300"/>
                <a:gd name="connsiteY172" fmla="*/ 4838700 h 5875020"/>
                <a:gd name="connsiteX173" fmla="*/ 5036820 w 5829300"/>
                <a:gd name="connsiteY173" fmla="*/ 4823460 h 5875020"/>
                <a:gd name="connsiteX174" fmla="*/ 4991100 w 5829300"/>
                <a:gd name="connsiteY174" fmla="*/ 4823460 h 5875020"/>
                <a:gd name="connsiteX175" fmla="*/ 4968240 w 5829300"/>
                <a:gd name="connsiteY175" fmla="*/ 4892040 h 5875020"/>
                <a:gd name="connsiteX176" fmla="*/ 4968240 w 5829300"/>
                <a:gd name="connsiteY176" fmla="*/ 5006340 h 5875020"/>
                <a:gd name="connsiteX177" fmla="*/ 4991100 w 5829300"/>
                <a:gd name="connsiteY177" fmla="*/ 5067300 h 5875020"/>
                <a:gd name="connsiteX178" fmla="*/ 5074920 w 5829300"/>
                <a:gd name="connsiteY178" fmla="*/ 5097780 h 5875020"/>
                <a:gd name="connsiteX179" fmla="*/ 5074920 w 5829300"/>
                <a:gd name="connsiteY179" fmla="*/ 5097780 h 5875020"/>
                <a:gd name="connsiteX180" fmla="*/ 5135880 w 5829300"/>
                <a:gd name="connsiteY180" fmla="*/ 5219700 h 5875020"/>
                <a:gd name="connsiteX181" fmla="*/ 5242560 w 5829300"/>
                <a:gd name="connsiteY181" fmla="*/ 5265420 h 5875020"/>
                <a:gd name="connsiteX182" fmla="*/ 5311140 w 5829300"/>
                <a:gd name="connsiteY182" fmla="*/ 5257800 h 5875020"/>
                <a:gd name="connsiteX183" fmla="*/ 5311140 w 5829300"/>
                <a:gd name="connsiteY183" fmla="*/ 5257800 h 5875020"/>
                <a:gd name="connsiteX184" fmla="*/ 5334000 w 5829300"/>
                <a:gd name="connsiteY184" fmla="*/ 5204460 h 5875020"/>
                <a:gd name="connsiteX185" fmla="*/ 5387340 w 5829300"/>
                <a:gd name="connsiteY185" fmla="*/ 5227320 h 5875020"/>
                <a:gd name="connsiteX186" fmla="*/ 5433060 w 5829300"/>
                <a:gd name="connsiteY186" fmla="*/ 5288280 h 5875020"/>
                <a:gd name="connsiteX187" fmla="*/ 5410200 w 5829300"/>
                <a:gd name="connsiteY187" fmla="*/ 5356860 h 5875020"/>
                <a:gd name="connsiteX188" fmla="*/ 5448300 w 5829300"/>
                <a:gd name="connsiteY188" fmla="*/ 5394960 h 5875020"/>
                <a:gd name="connsiteX189" fmla="*/ 5433060 w 5829300"/>
                <a:gd name="connsiteY189" fmla="*/ 5478780 h 5875020"/>
                <a:gd name="connsiteX190" fmla="*/ 5394960 w 5829300"/>
                <a:gd name="connsiteY190" fmla="*/ 5562600 h 5875020"/>
                <a:gd name="connsiteX191" fmla="*/ 5402580 w 5829300"/>
                <a:gd name="connsiteY191" fmla="*/ 5654040 h 5875020"/>
                <a:gd name="connsiteX192" fmla="*/ 5433060 w 5829300"/>
                <a:gd name="connsiteY192" fmla="*/ 5730240 h 5875020"/>
                <a:gd name="connsiteX193" fmla="*/ 5433060 w 5829300"/>
                <a:gd name="connsiteY193" fmla="*/ 5730240 h 5875020"/>
                <a:gd name="connsiteX194" fmla="*/ 5410200 w 5829300"/>
                <a:gd name="connsiteY194" fmla="*/ 5829300 h 5875020"/>
                <a:gd name="connsiteX195" fmla="*/ 5532120 w 5829300"/>
                <a:gd name="connsiteY195" fmla="*/ 5875020 h 5875020"/>
                <a:gd name="connsiteX196" fmla="*/ 5570220 w 5829300"/>
                <a:gd name="connsiteY196" fmla="*/ 5836920 h 5875020"/>
                <a:gd name="connsiteX197" fmla="*/ 5608320 w 5829300"/>
                <a:gd name="connsiteY197" fmla="*/ 5821680 h 5875020"/>
                <a:gd name="connsiteX198" fmla="*/ 5669280 w 5829300"/>
                <a:gd name="connsiteY198" fmla="*/ 5859780 h 5875020"/>
                <a:gd name="connsiteX199" fmla="*/ 5699760 w 5829300"/>
                <a:gd name="connsiteY199" fmla="*/ 5859780 h 5875020"/>
                <a:gd name="connsiteX200" fmla="*/ 5715000 w 5829300"/>
                <a:gd name="connsiteY200" fmla="*/ 5783580 h 5875020"/>
                <a:gd name="connsiteX201" fmla="*/ 5798820 w 5829300"/>
                <a:gd name="connsiteY201" fmla="*/ 5699760 h 5875020"/>
                <a:gd name="connsiteX202" fmla="*/ 5814060 w 5829300"/>
                <a:gd name="connsiteY202" fmla="*/ 5615940 h 5875020"/>
                <a:gd name="connsiteX203" fmla="*/ 5829300 w 5829300"/>
                <a:gd name="connsiteY203" fmla="*/ 5486400 h 5875020"/>
                <a:gd name="connsiteX204" fmla="*/ 5806440 w 5829300"/>
                <a:gd name="connsiteY204" fmla="*/ 5410200 h 5875020"/>
                <a:gd name="connsiteX205" fmla="*/ 5775960 w 5829300"/>
                <a:gd name="connsiteY205" fmla="*/ 5318760 h 5875020"/>
                <a:gd name="connsiteX206" fmla="*/ 5707380 w 5829300"/>
                <a:gd name="connsiteY206" fmla="*/ 5219700 h 5875020"/>
                <a:gd name="connsiteX207" fmla="*/ 5692140 w 5829300"/>
                <a:gd name="connsiteY207" fmla="*/ 5120640 h 5875020"/>
                <a:gd name="connsiteX208" fmla="*/ 5669280 w 5829300"/>
                <a:gd name="connsiteY208" fmla="*/ 4945380 h 5875020"/>
                <a:gd name="connsiteX209" fmla="*/ 5676900 w 5829300"/>
                <a:gd name="connsiteY209" fmla="*/ 4724400 h 5875020"/>
                <a:gd name="connsiteX210" fmla="*/ 5692140 w 5829300"/>
                <a:gd name="connsiteY210" fmla="*/ 4663440 h 5875020"/>
                <a:gd name="connsiteX211" fmla="*/ 5699760 w 5829300"/>
                <a:gd name="connsiteY211" fmla="*/ 4610100 h 5875020"/>
                <a:gd name="connsiteX212" fmla="*/ 5684520 w 5829300"/>
                <a:gd name="connsiteY212" fmla="*/ 4564380 h 5875020"/>
                <a:gd name="connsiteX213" fmla="*/ 5631180 w 5829300"/>
                <a:gd name="connsiteY213" fmla="*/ 4549140 h 5875020"/>
                <a:gd name="connsiteX214" fmla="*/ 5577840 w 5829300"/>
                <a:gd name="connsiteY214" fmla="*/ 4472940 h 5875020"/>
                <a:gd name="connsiteX215" fmla="*/ 5524500 w 5829300"/>
                <a:gd name="connsiteY215" fmla="*/ 4305300 h 5875020"/>
                <a:gd name="connsiteX216" fmla="*/ 5516880 w 5829300"/>
                <a:gd name="connsiteY216" fmla="*/ 4191000 h 5875020"/>
                <a:gd name="connsiteX217" fmla="*/ 5509260 w 5829300"/>
                <a:gd name="connsiteY217" fmla="*/ 4107180 h 5875020"/>
                <a:gd name="connsiteX218" fmla="*/ 5394960 w 5829300"/>
                <a:gd name="connsiteY218" fmla="*/ 3901440 h 5875020"/>
                <a:gd name="connsiteX219" fmla="*/ 5356860 w 5829300"/>
                <a:gd name="connsiteY219" fmla="*/ 3855720 h 5875020"/>
                <a:gd name="connsiteX220" fmla="*/ 5326380 w 5829300"/>
                <a:gd name="connsiteY220" fmla="*/ 3802380 h 5875020"/>
                <a:gd name="connsiteX221" fmla="*/ 5303520 w 5829300"/>
                <a:gd name="connsiteY221" fmla="*/ 3672840 h 5875020"/>
                <a:gd name="connsiteX222" fmla="*/ 5212080 w 5829300"/>
                <a:gd name="connsiteY222" fmla="*/ 3619500 h 5875020"/>
                <a:gd name="connsiteX223" fmla="*/ 5158740 w 5829300"/>
                <a:gd name="connsiteY223" fmla="*/ 3573780 h 5875020"/>
                <a:gd name="connsiteX224" fmla="*/ 5120640 w 5829300"/>
                <a:gd name="connsiteY224" fmla="*/ 3497580 h 5875020"/>
                <a:gd name="connsiteX225" fmla="*/ 5105400 w 5829300"/>
                <a:gd name="connsiteY225" fmla="*/ 3421380 h 5875020"/>
                <a:gd name="connsiteX226" fmla="*/ 4968240 w 5829300"/>
                <a:gd name="connsiteY226" fmla="*/ 3253740 h 5875020"/>
                <a:gd name="connsiteX227" fmla="*/ 4884420 w 5829300"/>
                <a:gd name="connsiteY227" fmla="*/ 3078480 h 5875020"/>
                <a:gd name="connsiteX228" fmla="*/ 4808220 w 5829300"/>
                <a:gd name="connsiteY228" fmla="*/ 2918460 h 5875020"/>
                <a:gd name="connsiteX229" fmla="*/ 4815840 w 5829300"/>
                <a:gd name="connsiteY229" fmla="*/ 2781300 h 5875020"/>
                <a:gd name="connsiteX230" fmla="*/ 4800600 w 5829300"/>
                <a:gd name="connsiteY230" fmla="*/ 2727960 h 5875020"/>
                <a:gd name="connsiteX231" fmla="*/ 4632960 w 5829300"/>
                <a:gd name="connsiteY231" fmla="*/ 2560320 h 5875020"/>
                <a:gd name="connsiteX232" fmla="*/ 4480560 w 5829300"/>
                <a:gd name="connsiteY232" fmla="*/ 2385060 h 5875020"/>
                <a:gd name="connsiteX233" fmla="*/ 4396740 w 5829300"/>
                <a:gd name="connsiteY233" fmla="*/ 2286000 h 5875020"/>
                <a:gd name="connsiteX234" fmla="*/ 4335780 w 5829300"/>
                <a:gd name="connsiteY234" fmla="*/ 2156460 h 5875020"/>
                <a:gd name="connsiteX235" fmla="*/ 4244340 w 5829300"/>
                <a:gd name="connsiteY235" fmla="*/ 2049780 h 5875020"/>
                <a:gd name="connsiteX236" fmla="*/ 4152900 w 5829300"/>
                <a:gd name="connsiteY236" fmla="*/ 1943100 h 5875020"/>
                <a:gd name="connsiteX237" fmla="*/ 4084320 w 5829300"/>
                <a:gd name="connsiteY237" fmla="*/ 1874520 h 5875020"/>
                <a:gd name="connsiteX238" fmla="*/ 4061460 w 5829300"/>
                <a:gd name="connsiteY238" fmla="*/ 1775460 h 5875020"/>
                <a:gd name="connsiteX239" fmla="*/ 4053840 w 5829300"/>
                <a:gd name="connsiteY239" fmla="*/ 1714500 h 5875020"/>
                <a:gd name="connsiteX240" fmla="*/ 3962400 w 5829300"/>
                <a:gd name="connsiteY240" fmla="*/ 1668780 h 5875020"/>
                <a:gd name="connsiteX241" fmla="*/ 3893820 w 5829300"/>
                <a:gd name="connsiteY241" fmla="*/ 1531620 h 5875020"/>
                <a:gd name="connsiteX242" fmla="*/ 3794760 w 5829300"/>
                <a:gd name="connsiteY242" fmla="*/ 1341120 h 5875020"/>
                <a:gd name="connsiteX243" fmla="*/ 3718560 w 5829300"/>
                <a:gd name="connsiteY243" fmla="*/ 1150620 h 5875020"/>
                <a:gd name="connsiteX244" fmla="*/ 3619500 w 5829300"/>
                <a:gd name="connsiteY244" fmla="*/ 944880 h 5875020"/>
                <a:gd name="connsiteX245" fmla="*/ 3596640 w 5829300"/>
                <a:gd name="connsiteY245" fmla="*/ 891540 h 5875020"/>
                <a:gd name="connsiteX246" fmla="*/ 3573780 w 5829300"/>
                <a:gd name="connsiteY246" fmla="*/ 807720 h 5875020"/>
                <a:gd name="connsiteX247" fmla="*/ 3573780 w 5829300"/>
                <a:gd name="connsiteY247" fmla="*/ 731520 h 5875020"/>
                <a:gd name="connsiteX248" fmla="*/ 3535680 w 5829300"/>
                <a:gd name="connsiteY248" fmla="*/ 685800 h 5875020"/>
                <a:gd name="connsiteX249" fmla="*/ 3451860 w 5829300"/>
                <a:gd name="connsiteY249" fmla="*/ 594360 h 5875020"/>
                <a:gd name="connsiteX250" fmla="*/ 3451860 w 5829300"/>
                <a:gd name="connsiteY250" fmla="*/ 495300 h 5875020"/>
                <a:gd name="connsiteX251" fmla="*/ 3413760 w 5829300"/>
                <a:gd name="connsiteY251" fmla="*/ 441960 h 5875020"/>
                <a:gd name="connsiteX252" fmla="*/ 3383280 w 5829300"/>
                <a:gd name="connsiteY252" fmla="*/ 381000 h 5875020"/>
                <a:gd name="connsiteX253" fmla="*/ 3322320 w 5829300"/>
                <a:gd name="connsiteY253" fmla="*/ 220980 h 5875020"/>
                <a:gd name="connsiteX254" fmla="*/ 3284220 w 5829300"/>
                <a:gd name="connsiteY254" fmla="*/ 99060 h 5875020"/>
                <a:gd name="connsiteX255" fmla="*/ 3268980 w 5829300"/>
                <a:gd name="connsiteY255" fmla="*/ 53340 h 5875020"/>
                <a:gd name="connsiteX256" fmla="*/ 3246120 w 5829300"/>
                <a:gd name="connsiteY256" fmla="*/ 30480 h 5875020"/>
                <a:gd name="connsiteX257" fmla="*/ 3169920 w 5829300"/>
                <a:gd name="connsiteY257" fmla="*/ 7620 h 5875020"/>
                <a:gd name="connsiteX258" fmla="*/ 3124200 w 5829300"/>
                <a:gd name="connsiteY258" fmla="*/ 0 h 5875020"/>
                <a:gd name="connsiteX259" fmla="*/ 3101340 w 5829300"/>
                <a:gd name="connsiteY259" fmla="*/ 30480 h 5875020"/>
                <a:gd name="connsiteX260" fmla="*/ 3124200 w 5829300"/>
                <a:gd name="connsiteY260" fmla="*/ 121920 h 5875020"/>
                <a:gd name="connsiteX261" fmla="*/ 3108960 w 5829300"/>
                <a:gd name="connsiteY261" fmla="*/ 289560 h 5875020"/>
                <a:gd name="connsiteX0" fmla="*/ 3108960 w 5829300"/>
                <a:gd name="connsiteY0" fmla="*/ 289560 h 5875020"/>
                <a:gd name="connsiteX1" fmla="*/ 2979420 w 5829300"/>
                <a:gd name="connsiteY1" fmla="*/ 502920 h 5875020"/>
                <a:gd name="connsiteX2" fmla="*/ 2880360 w 5829300"/>
                <a:gd name="connsiteY2" fmla="*/ 647700 h 5875020"/>
                <a:gd name="connsiteX3" fmla="*/ 2827020 w 5829300"/>
                <a:gd name="connsiteY3" fmla="*/ 731520 h 5875020"/>
                <a:gd name="connsiteX4" fmla="*/ 2674620 w 5829300"/>
                <a:gd name="connsiteY4" fmla="*/ 815340 h 5875020"/>
                <a:gd name="connsiteX5" fmla="*/ 2560320 w 5829300"/>
                <a:gd name="connsiteY5" fmla="*/ 906780 h 5875020"/>
                <a:gd name="connsiteX6" fmla="*/ 2499360 w 5829300"/>
                <a:gd name="connsiteY6" fmla="*/ 914400 h 5875020"/>
                <a:gd name="connsiteX7" fmla="*/ 2377440 w 5829300"/>
                <a:gd name="connsiteY7" fmla="*/ 899160 h 5875020"/>
                <a:gd name="connsiteX8" fmla="*/ 2316480 w 5829300"/>
                <a:gd name="connsiteY8" fmla="*/ 876300 h 5875020"/>
                <a:gd name="connsiteX9" fmla="*/ 2240280 w 5829300"/>
                <a:gd name="connsiteY9" fmla="*/ 861060 h 5875020"/>
                <a:gd name="connsiteX10" fmla="*/ 2148840 w 5829300"/>
                <a:gd name="connsiteY10" fmla="*/ 845820 h 5875020"/>
                <a:gd name="connsiteX11" fmla="*/ 2110740 w 5829300"/>
                <a:gd name="connsiteY11" fmla="*/ 830580 h 5875020"/>
                <a:gd name="connsiteX12" fmla="*/ 2019300 w 5829300"/>
                <a:gd name="connsiteY12" fmla="*/ 868680 h 5875020"/>
                <a:gd name="connsiteX13" fmla="*/ 1950720 w 5829300"/>
                <a:gd name="connsiteY13" fmla="*/ 868680 h 5875020"/>
                <a:gd name="connsiteX14" fmla="*/ 1866900 w 5829300"/>
                <a:gd name="connsiteY14" fmla="*/ 822960 h 5875020"/>
                <a:gd name="connsiteX15" fmla="*/ 1821180 w 5829300"/>
                <a:gd name="connsiteY15" fmla="*/ 792480 h 5875020"/>
                <a:gd name="connsiteX16" fmla="*/ 1684020 w 5829300"/>
                <a:gd name="connsiteY16" fmla="*/ 830580 h 5875020"/>
                <a:gd name="connsiteX17" fmla="*/ 1615440 w 5829300"/>
                <a:gd name="connsiteY17" fmla="*/ 845820 h 5875020"/>
                <a:gd name="connsiteX18" fmla="*/ 1539240 w 5829300"/>
                <a:gd name="connsiteY18" fmla="*/ 838200 h 5875020"/>
                <a:gd name="connsiteX19" fmla="*/ 1463040 w 5829300"/>
                <a:gd name="connsiteY19" fmla="*/ 807720 h 5875020"/>
                <a:gd name="connsiteX20" fmla="*/ 1394460 w 5829300"/>
                <a:gd name="connsiteY20" fmla="*/ 815340 h 5875020"/>
                <a:gd name="connsiteX21" fmla="*/ 1264920 w 5829300"/>
                <a:gd name="connsiteY21" fmla="*/ 883920 h 5875020"/>
                <a:gd name="connsiteX22" fmla="*/ 1203960 w 5829300"/>
                <a:gd name="connsiteY22" fmla="*/ 906780 h 5875020"/>
                <a:gd name="connsiteX23" fmla="*/ 1143000 w 5829300"/>
                <a:gd name="connsiteY23" fmla="*/ 914400 h 5875020"/>
                <a:gd name="connsiteX24" fmla="*/ 1066800 w 5829300"/>
                <a:gd name="connsiteY24" fmla="*/ 891540 h 5875020"/>
                <a:gd name="connsiteX25" fmla="*/ 990600 w 5829300"/>
                <a:gd name="connsiteY25" fmla="*/ 853440 h 5875020"/>
                <a:gd name="connsiteX26" fmla="*/ 937260 w 5829300"/>
                <a:gd name="connsiteY26" fmla="*/ 845820 h 5875020"/>
                <a:gd name="connsiteX27" fmla="*/ 822960 w 5829300"/>
                <a:gd name="connsiteY27" fmla="*/ 861060 h 5875020"/>
                <a:gd name="connsiteX28" fmla="*/ 731520 w 5829300"/>
                <a:gd name="connsiteY28" fmla="*/ 876300 h 5875020"/>
                <a:gd name="connsiteX29" fmla="*/ 647700 w 5829300"/>
                <a:gd name="connsiteY29" fmla="*/ 838200 h 5875020"/>
                <a:gd name="connsiteX30" fmla="*/ 579120 w 5829300"/>
                <a:gd name="connsiteY30" fmla="*/ 830580 h 5875020"/>
                <a:gd name="connsiteX31" fmla="*/ 525780 w 5829300"/>
                <a:gd name="connsiteY31" fmla="*/ 853440 h 5875020"/>
                <a:gd name="connsiteX32" fmla="*/ 464820 w 5829300"/>
                <a:gd name="connsiteY32" fmla="*/ 891540 h 5875020"/>
                <a:gd name="connsiteX33" fmla="*/ 358140 w 5829300"/>
                <a:gd name="connsiteY33" fmla="*/ 891540 h 5875020"/>
                <a:gd name="connsiteX34" fmla="*/ 236220 w 5829300"/>
                <a:gd name="connsiteY34" fmla="*/ 975360 h 5875020"/>
                <a:gd name="connsiteX35" fmla="*/ 137160 w 5829300"/>
                <a:gd name="connsiteY35" fmla="*/ 1059180 h 5875020"/>
                <a:gd name="connsiteX36" fmla="*/ 76200 w 5829300"/>
                <a:gd name="connsiteY36" fmla="*/ 1108710 h 5875020"/>
                <a:gd name="connsiteX37" fmla="*/ 9525 w 5829300"/>
                <a:gd name="connsiteY37" fmla="*/ 1150620 h 5875020"/>
                <a:gd name="connsiteX38" fmla="*/ 0 w 5829300"/>
                <a:gd name="connsiteY38" fmla="*/ 1196340 h 5875020"/>
                <a:gd name="connsiteX39" fmla="*/ 80010 w 5829300"/>
                <a:gd name="connsiteY39" fmla="*/ 1234440 h 5875020"/>
                <a:gd name="connsiteX40" fmla="*/ 152400 w 5829300"/>
                <a:gd name="connsiteY40" fmla="*/ 1280160 h 5875020"/>
                <a:gd name="connsiteX41" fmla="*/ 190500 w 5829300"/>
                <a:gd name="connsiteY41" fmla="*/ 1371600 h 5875020"/>
                <a:gd name="connsiteX42" fmla="*/ 228600 w 5829300"/>
                <a:gd name="connsiteY42" fmla="*/ 1432560 h 5875020"/>
                <a:gd name="connsiteX43" fmla="*/ 381000 w 5829300"/>
                <a:gd name="connsiteY43" fmla="*/ 1531620 h 5875020"/>
                <a:gd name="connsiteX44" fmla="*/ 430530 w 5829300"/>
                <a:gd name="connsiteY44" fmla="*/ 1522095 h 5875020"/>
                <a:gd name="connsiteX45" fmla="*/ 388620 w 5829300"/>
                <a:gd name="connsiteY45" fmla="*/ 1463040 h 5875020"/>
                <a:gd name="connsiteX46" fmla="*/ 403860 w 5829300"/>
                <a:gd name="connsiteY46" fmla="*/ 1417320 h 5875020"/>
                <a:gd name="connsiteX47" fmla="*/ 441960 w 5829300"/>
                <a:gd name="connsiteY47" fmla="*/ 1348740 h 5875020"/>
                <a:gd name="connsiteX48" fmla="*/ 441960 w 5829300"/>
                <a:gd name="connsiteY48" fmla="*/ 1348740 h 5875020"/>
                <a:gd name="connsiteX49" fmla="*/ 497205 w 5829300"/>
                <a:gd name="connsiteY49" fmla="*/ 1335405 h 5875020"/>
                <a:gd name="connsiteX50" fmla="*/ 588645 w 5829300"/>
                <a:gd name="connsiteY50" fmla="*/ 1453515 h 5875020"/>
                <a:gd name="connsiteX51" fmla="*/ 670560 w 5829300"/>
                <a:gd name="connsiteY51" fmla="*/ 1348740 h 5875020"/>
                <a:gd name="connsiteX52" fmla="*/ 746760 w 5829300"/>
                <a:gd name="connsiteY52" fmla="*/ 1348740 h 5875020"/>
                <a:gd name="connsiteX53" fmla="*/ 769620 w 5829300"/>
                <a:gd name="connsiteY53" fmla="*/ 1394460 h 5875020"/>
                <a:gd name="connsiteX54" fmla="*/ 777240 w 5829300"/>
                <a:gd name="connsiteY54" fmla="*/ 1455420 h 5875020"/>
                <a:gd name="connsiteX55" fmla="*/ 739140 w 5829300"/>
                <a:gd name="connsiteY55" fmla="*/ 1508760 h 5875020"/>
                <a:gd name="connsiteX56" fmla="*/ 762000 w 5829300"/>
                <a:gd name="connsiteY56" fmla="*/ 1539240 h 5875020"/>
                <a:gd name="connsiteX57" fmla="*/ 792480 w 5829300"/>
                <a:gd name="connsiteY57" fmla="*/ 1615440 h 5875020"/>
                <a:gd name="connsiteX58" fmla="*/ 807720 w 5829300"/>
                <a:gd name="connsiteY58" fmla="*/ 1615440 h 5875020"/>
                <a:gd name="connsiteX59" fmla="*/ 838200 w 5829300"/>
                <a:gd name="connsiteY59" fmla="*/ 1569720 h 5875020"/>
                <a:gd name="connsiteX60" fmla="*/ 975360 w 5829300"/>
                <a:gd name="connsiteY60" fmla="*/ 1562100 h 5875020"/>
                <a:gd name="connsiteX61" fmla="*/ 1104900 w 5829300"/>
                <a:gd name="connsiteY61" fmla="*/ 1584960 h 5875020"/>
                <a:gd name="connsiteX62" fmla="*/ 1150620 w 5829300"/>
                <a:gd name="connsiteY62" fmla="*/ 1699260 h 5875020"/>
                <a:gd name="connsiteX63" fmla="*/ 1150620 w 5829300"/>
                <a:gd name="connsiteY63" fmla="*/ 1836420 h 5875020"/>
                <a:gd name="connsiteX64" fmla="*/ 1165860 w 5829300"/>
                <a:gd name="connsiteY64" fmla="*/ 1912620 h 5875020"/>
                <a:gd name="connsiteX65" fmla="*/ 1242060 w 5829300"/>
                <a:gd name="connsiteY65" fmla="*/ 1927860 h 5875020"/>
                <a:gd name="connsiteX66" fmla="*/ 1287780 w 5829300"/>
                <a:gd name="connsiteY66" fmla="*/ 1927860 h 5875020"/>
                <a:gd name="connsiteX67" fmla="*/ 1371600 w 5829300"/>
                <a:gd name="connsiteY67" fmla="*/ 1973580 h 5875020"/>
                <a:gd name="connsiteX68" fmla="*/ 1379220 w 5829300"/>
                <a:gd name="connsiteY68" fmla="*/ 2042160 h 5875020"/>
                <a:gd name="connsiteX69" fmla="*/ 1501140 w 5829300"/>
                <a:gd name="connsiteY69" fmla="*/ 2072640 h 5875020"/>
                <a:gd name="connsiteX70" fmla="*/ 1546860 w 5829300"/>
                <a:gd name="connsiteY70" fmla="*/ 2148840 h 5875020"/>
                <a:gd name="connsiteX71" fmla="*/ 1531620 w 5829300"/>
                <a:gd name="connsiteY71" fmla="*/ 2308860 h 5875020"/>
                <a:gd name="connsiteX72" fmla="*/ 1478280 w 5829300"/>
                <a:gd name="connsiteY72" fmla="*/ 2385060 h 5875020"/>
                <a:gd name="connsiteX73" fmla="*/ 1325880 w 5829300"/>
                <a:gd name="connsiteY73" fmla="*/ 2438400 h 5875020"/>
                <a:gd name="connsiteX74" fmla="*/ 1325880 w 5829300"/>
                <a:gd name="connsiteY74" fmla="*/ 2438400 h 5875020"/>
                <a:gd name="connsiteX75" fmla="*/ 1325880 w 5829300"/>
                <a:gd name="connsiteY75" fmla="*/ 2590800 h 5875020"/>
                <a:gd name="connsiteX76" fmla="*/ 1280160 w 5829300"/>
                <a:gd name="connsiteY76" fmla="*/ 2689860 h 5875020"/>
                <a:gd name="connsiteX77" fmla="*/ 1249680 w 5829300"/>
                <a:gd name="connsiteY77" fmla="*/ 2743200 h 5875020"/>
                <a:gd name="connsiteX78" fmla="*/ 1287780 w 5829300"/>
                <a:gd name="connsiteY78" fmla="*/ 2773680 h 5875020"/>
                <a:gd name="connsiteX79" fmla="*/ 1356360 w 5829300"/>
                <a:gd name="connsiteY79" fmla="*/ 2720340 h 5875020"/>
                <a:gd name="connsiteX80" fmla="*/ 1379220 w 5829300"/>
                <a:gd name="connsiteY80" fmla="*/ 2766060 h 5875020"/>
                <a:gd name="connsiteX81" fmla="*/ 1333500 w 5829300"/>
                <a:gd name="connsiteY81" fmla="*/ 2895600 h 5875020"/>
                <a:gd name="connsiteX82" fmla="*/ 1303020 w 5829300"/>
                <a:gd name="connsiteY82" fmla="*/ 2948940 h 5875020"/>
                <a:gd name="connsiteX83" fmla="*/ 1333500 w 5829300"/>
                <a:gd name="connsiteY83" fmla="*/ 2994660 h 5875020"/>
                <a:gd name="connsiteX84" fmla="*/ 1409700 w 5829300"/>
                <a:gd name="connsiteY84" fmla="*/ 2964180 h 5875020"/>
                <a:gd name="connsiteX85" fmla="*/ 1501140 w 5829300"/>
                <a:gd name="connsiteY85" fmla="*/ 3002280 h 5875020"/>
                <a:gd name="connsiteX86" fmla="*/ 1600200 w 5829300"/>
                <a:gd name="connsiteY86" fmla="*/ 3063240 h 5875020"/>
                <a:gd name="connsiteX87" fmla="*/ 1737360 w 5829300"/>
                <a:gd name="connsiteY87" fmla="*/ 3139440 h 5875020"/>
                <a:gd name="connsiteX88" fmla="*/ 1844040 w 5829300"/>
                <a:gd name="connsiteY88" fmla="*/ 3147060 h 5875020"/>
                <a:gd name="connsiteX89" fmla="*/ 1943100 w 5829300"/>
                <a:gd name="connsiteY89" fmla="*/ 3177540 h 5875020"/>
                <a:gd name="connsiteX90" fmla="*/ 2034540 w 5829300"/>
                <a:gd name="connsiteY90" fmla="*/ 3291840 h 5875020"/>
                <a:gd name="connsiteX91" fmla="*/ 2049780 w 5829300"/>
                <a:gd name="connsiteY91" fmla="*/ 3375660 h 5875020"/>
                <a:gd name="connsiteX92" fmla="*/ 1958340 w 5829300"/>
                <a:gd name="connsiteY92" fmla="*/ 3398520 h 5875020"/>
                <a:gd name="connsiteX93" fmla="*/ 1866900 w 5829300"/>
                <a:gd name="connsiteY93" fmla="*/ 3444240 h 5875020"/>
                <a:gd name="connsiteX94" fmla="*/ 1866900 w 5829300"/>
                <a:gd name="connsiteY94" fmla="*/ 3444240 h 5875020"/>
                <a:gd name="connsiteX95" fmla="*/ 1866900 w 5829300"/>
                <a:gd name="connsiteY95" fmla="*/ 3535680 h 5875020"/>
                <a:gd name="connsiteX96" fmla="*/ 1828800 w 5829300"/>
                <a:gd name="connsiteY96" fmla="*/ 3634740 h 5875020"/>
                <a:gd name="connsiteX97" fmla="*/ 1775460 w 5829300"/>
                <a:gd name="connsiteY97" fmla="*/ 3726180 h 5875020"/>
                <a:gd name="connsiteX98" fmla="*/ 1668780 w 5829300"/>
                <a:gd name="connsiteY98" fmla="*/ 3924300 h 5875020"/>
                <a:gd name="connsiteX99" fmla="*/ 1600200 w 5829300"/>
                <a:gd name="connsiteY99" fmla="*/ 4046220 h 5875020"/>
                <a:gd name="connsiteX100" fmla="*/ 1554480 w 5829300"/>
                <a:gd name="connsiteY100" fmla="*/ 4152900 h 5875020"/>
                <a:gd name="connsiteX101" fmla="*/ 1516380 w 5829300"/>
                <a:gd name="connsiteY101" fmla="*/ 4229100 h 5875020"/>
                <a:gd name="connsiteX102" fmla="*/ 1485900 w 5829300"/>
                <a:gd name="connsiteY102" fmla="*/ 4259580 h 5875020"/>
                <a:gd name="connsiteX103" fmla="*/ 1485900 w 5829300"/>
                <a:gd name="connsiteY103" fmla="*/ 4259580 h 5875020"/>
                <a:gd name="connsiteX104" fmla="*/ 1485900 w 5829300"/>
                <a:gd name="connsiteY104" fmla="*/ 4335780 h 5875020"/>
                <a:gd name="connsiteX105" fmla="*/ 1699260 w 5829300"/>
                <a:gd name="connsiteY105" fmla="*/ 4290060 h 5875020"/>
                <a:gd name="connsiteX106" fmla="*/ 1836420 w 5829300"/>
                <a:gd name="connsiteY106" fmla="*/ 4274820 h 5875020"/>
                <a:gd name="connsiteX107" fmla="*/ 1897380 w 5829300"/>
                <a:gd name="connsiteY107" fmla="*/ 4236720 h 5875020"/>
                <a:gd name="connsiteX108" fmla="*/ 1950720 w 5829300"/>
                <a:gd name="connsiteY108" fmla="*/ 4251960 h 5875020"/>
                <a:gd name="connsiteX109" fmla="*/ 1973580 w 5829300"/>
                <a:gd name="connsiteY109" fmla="*/ 4312920 h 5875020"/>
                <a:gd name="connsiteX110" fmla="*/ 1965960 w 5829300"/>
                <a:gd name="connsiteY110" fmla="*/ 4351020 h 5875020"/>
                <a:gd name="connsiteX111" fmla="*/ 1965960 w 5829300"/>
                <a:gd name="connsiteY111" fmla="*/ 4351020 h 5875020"/>
                <a:gd name="connsiteX112" fmla="*/ 2072640 w 5829300"/>
                <a:gd name="connsiteY112" fmla="*/ 4389120 h 5875020"/>
                <a:gd name="connsiteX113" fmla="*/ 2118360 w 5829300"/>
                <a:gd name="connsiteY113" fmla="*/ 4343400 h 5875020"/>
                <a:gd name="connsiteX114" fmla="*/ 2110740 w 5829300"/>
                <a:gd name="connsiteY114" fmla="*/ 4290060 h 5875020"/>
                <a:gd name="connsiteX115" fmla="*/ 2110740 w 5829300"/>
                <a:gd name="connsiteY115" fmla="*/ 4213860 h 5875020"/>
                <a:gd name="connsiteX116" fmla="*/ 2133600 w 5829300"/>
                <a:gd name="connsiteY116" fmla="*/ 4145280 h 5875020"/>
                <a:gd name="connsiteX117" fmla="*/ 2225040 w 5829300"/>
                <a:gd name="connsiteY117" fmla="*/ 4084320 h 5875020"/>
                <a:gd name="connsiteX118" fmla="*/ 2301240 w 5829300"/>
                <a:gd name="connsiteY118" fmla="*/ 4076700 h 5875020"/>
                <a:gd name="connsiteX119" fmla="*/ 2385060 w 5829300"/>
                <a:gd name="connsiteY119" fmla="*/ 4099560 h 5875020"/>
                <a:gd name="connsiteX120" fmla="*/ 2438400 w 5829300"/>
                <a:gd name="connsiteY120" fmla="*/ 4145280 h 5875020"/>
                <a:gd name="connsiteX121" fmla="*/ 2461260 w 5829300"/>
                <a:gd name="connsiteY121" fmla="*/ 4183380 h 5875020"/>
                <a:gd name="connsiteX122" fmla="*/ 2461260 w 5829300"/>
                <a:gd name="connsiteY122" fmla="*/ 4236720 h 5875020"/>
                <a:gd name="connsiteX123" fmla="*/ 2484120 w 5829300"/>
                <a:gd name="connsiteY123" fmla="*/ 4267200 h 5875020"/>
                <a:gd name="connsiteX124" fmla="*/ 2522220 w 5829300"/>
                <a:gd name="connsiteY124" fmla="*/ 4236720 h 5875020"/>
                <a:gd name="connsiteX125" fmla="*/ 2560320 w 5829300"/>
                <a:gd name="connsiteY125" fmla="*/ 4183380 h 5875020"/>
                <a:gd name="connsiteX126" fmla="*/ 2628900 w 5829300"/>
                <a:gd name="connsiteY126" fmla="*/ 4168140 h 5875020"/>
                <a:gd name="connsiteX127" fmla="*/ 2720340 w 5829300"/>
                <a:gd name="connsiteY127" fmla="*/ 4183380 h 5875020"/>
                <a:gd name="connsiteX128" fmla="*/ 2788920 w 5829300"/>
                <a:gd name="connsiteY128" fmla="*/ 4122420 h 5875020"/>
                <a:gd name="connsiteX129" fmla="*/ 2872740 w 5829300"/>
                <a:gd name="connsiteY129" fmla="*/ 4137660 h 5875020"/>
                <a:gd name="connsiteX130" fmla="*/ 2948940 w 5829300"/>
                <a:gd name="connsiteY130" fmla="*/ 4206240 h 5875020"/>
                <a:gd name="connsiteX131" fmla="*/ 3040380 w 5829300"/>
                <a:gd name="connsiteY131" fmla="*/ 4191000 h 5875020"/>
                <a:gd name="connsiteX132" fmla="*/ 3108960 w 5829300"/>
                <a:gd name="connsiteY132" fmla="*/ 4191000 h 5875020"/>
                <a:gd name="connsiteX133" fmla="*/ 3177540 w 5829300"/>
                <a:gd name="connsiteY133" fmla="*/ 4267200 h 5875020"/>
                <a:gd name="connsiteX134" fmla="*/ 3147060 w 5829300"/>
                <a:gd name="connsiteY134" fmla="*/ 4297680 h 5875020"/>
                <a:gd name="connsiteX135" fmla="*/ 3116580 w 5829300"/>
                <a:gd name="connsiteY135" fmla="*/ 4366260 h 5875020"/>
                <a:gd name="connsiteX136" fmla="*/ 3063240 w 5829300"/>
                <a:gd name="connsiteY136" fmla="*/ 4404360 h 5875020"/>
                <a:gd name="connsiteX137" fmla="*/ 3048000 w 5829300"/>
                <a:gd name="connsiteY137" fmla="*/ 4457700 h 5875020"/>
                <a:gd name="connsiteX138" fmla="*/ 3063240 w 5829300"/>
                <a:gd name="connsiteY138" fmla="*/ 4472940 h 5875020"/>
                <a:gd name="connsiteX139" fmla="*/ 3147060 w 5829300"/>
                <a:gd name="connsiteY139" fmla="*/ 4404360 h 5875020"/>
                <a:gd name="connsiteX140" fmla="*/ 3215640 w 5829300"/>
                <a:gd name="connsiteY140" fmla="*/ 4389120 h 5875020"/>
                <a:gd name="connsiteX141" fmla="*/ 3291840 w 5829300"/>
                <a:gd name="connsiteY141" fmla="*/ 4396740 h 5875020"/>
                <a:gd name="connsiteX142" fmla="*/ 3368040 w 5829300"/>
                <a:gd name="connsiteY142" fmla="*/ 4457700 h 5875020"/>
                <a:gd name="connsiteX143" fmla="*/ 3375660 w 5829300"/>
                <a:gd name="connsiteY143" fmla="*/ 4549140 h 5875020"/>
                <a:gd name="connsiteX144" fmla="*/ 3451860 w 5829300"/>
                <a:gd name="connsiteY144" fmla="*/ 4541520 h 5875020"/>
                <a:gd name="connsiteX145" fmla="*/ 3505200 w 5829300"/>
                <a:gd name="connsiteY145" fmla="*/ 4511040 h 5875020"/>
                <a:gd name="connsiteX146" fmla="*/ 3573780 w 5829300"/>
                <a:gd name="connsiteY146" fmla="*/ 4533900 h 5875020"/>
                <a:gd name="connsiteX147" fmla="*/ 3695700 w 5829300"/>
                <a:gd name="connsiteY147" fmla="*/ 4587240 h 5875020"/>
                <a:gd name="connsiteX148" fmla="*/ 3810000 w 5829300"/>
                <a:gd name="connsiteY148" fmla="*/ 4632960 h 5875020"/>
                <a:gd name="connsiteX149" fmla="*/ 3878580 w 5829300"/>
                <a:gd name="connsiteY149" fmla="*/ 4640580 h 5875020"/>
                <a:gd name="connsiteX150" fmla="*/ 3931920 w 5829300"/>
                <a:gd name="connsiteY150" fmla="*/ 4686300 h 5875020"/>
                <a:gd name="connsiteX151" fmla="*/ 4023360 w 5829300"/>
                <a:gd name="connsiteY151" fmla="*/ 4724400 h 5875020"/>
                <a:gd name="connsiteX152" fmla="*/ 4107180 w 5829300"/>
                <a:gd name="connsiteY152" fmla="*/ 4732020 h 5875020"/>
                <a:gd name="connsiteX153" fmla="*/ 4145280 w 5829300"/>
                <a:gd name="connsiteY153" fmla="*/ 4686300 h 5875020"/>
                <a:gd name="connsiteX154" fmla="*/ 4099560 w 5829300"/>
                <a:gd name="connsiteY154" fmla="*/ 4594860 h 5875020"/>
                <a:gd name="connsiteX155" fmla="*/ 4076700 w 5829300"/>
                <a:gd name="connsiteY155" fmla="*/ 4556760 h 5875020"/>
                <a:gd name="connsiteX156" fmla="*/ 4076700 w 5829300"/>
                <a:gd name="connsiteY156" fmla="*/ 4503420 h 5875020"/>
                <a:gd name="connsiteX157" fmla="*/ 4152900 w 5829300"/>
                <a:gd name="connsiteY157" fmla="*/ 4480560 h 5875020"/>
                <a:gd name="connsiteX158" fmla="*/ 4274820 w 5829300"/>
                <a:gd name="connsiteY158" fmla="*/ 4442460 h 5875020"/>
                <a:gd name="connsiteX159" fmla="*/ 4358640 w 5829300"/>
                <a:gd name="connsiteY159" fmla="*/ 4465320 h 5875020"/>
                <a:gd name="connsiteX160" fmla="*/ 4381500 w 5829300"/>
                <a:gd name="connsiteY160" fmla="*/ 4526280 h 5875020"/>
                <a:gd name="connsiteX161" fmla="*/ 4450080 w 5829300"/>
                <a:gd name="connsiteY161" fmla="*/ 4564380 h 5875020"/>
                <a:gd name="connsiteX162" fmla="*/ 4472940 w 5829300"/>
                <a:gd name="connsiteY162" fmla="*/ 4655820 h 5875020"/>
                <a:gd name="connsiteX163" fmla="*/ 4533900 w 5829300"/>
                <a:gd name="connsiteY163" fmla="*/ 4587240 h 5875020"/>
                <a:gd name="connsiteX164" fmla="*/ 4610100 w 5829300"/>
                <a:gd name="connsiteY164" fmla="*/ 4617720 h 5875020"/>
                <a:gd name="connsiteX165" fmla="*/ 4846320 w 5829300"/>
                <a:gd name="connsiteY165" fmla="*/ 4655820 h 5875020"/>
                <a:gd name="connsiteX166" fmla="*/ 4937760 w 5829300"/>
                <a:gd name="connsiteY166" fmla="*/ 4602480 h 5875020"/>
                <a:gd name="connsiteX167" fmla="*/ 4975860 w 5829300"/>
                <a:gd name="connsiteY167" fmla="*/ 4602480 h 5875020"/>
                <a:gd name="connsiteX168" fmla="*/ 5120640 w 5829300"/>
                <a:gd name="connsiteY168" fmla="*/ 4671060 h 5875020"/>
                <a:gd name="connsiteX169" fmla="*/ 5181600 w 5829300"/>
                <a:gd name="connsiteY169" fmla="*/ 4701540 h 5875020"/>
                <a:gd name="connsiteX170" fmla="*/ 5189220 w 5829300"/>
                <a:gd name="connsiteY170" fmla="*/ 4747260 h 5875020"/>
                <a:gd name="connsiteX171" fmla="*/ 5158740 w 5829300"/>
                <a:gd name="connsiteY171" fmla="*/ 4808220 h 5875020"/>
                <a:gd name="connsiteX172" fmla="*/ 5105400 w 5829300"/>
                <a:gd name="connsiteY172" fmla="*/ 4838700 h 5875020"/>
                <a:gd name="connsiteX173" fmla="*/ 5036820 w 5829300"/>
                <a:gd name="connsiteY173" fmla="*/ 4823460 h 5875020"/>
                <a:gd name="connsiteX174" fmla="*/ 4991100 w 5829300"/>
                <a:gd name="connsiteY174" fmla="*/ 4823460 h 5875020"/>
                <a:gd name="connsiteX175" fmla="*/ 4968240 w 5829300"/>
                <a:gd name="connsiteY175" fmla="*/ 4892040 h 5875020"/>
                <a:gd name="connsiteX176" fmla="*/ 4968240 w 5829300"/>
                <a:gd name="connsiteY176" fmla="*/ 5006340 h 5875020"/>
                <a:gd name="connsiteX177" fmla="*/ 4991100 w 5829300"/>
                <a:gd name="connsiteY177" fmla="*/ 5067300 h 5875020"/>
                <a:gd name="connsiteX178" fmla="*/ 5074920 w 5829300"/>
                <a:gd name="connsiteY178" fmla="*/ 5097780 h 5875020"/>
                <a:gd name="connsiteX179" fmla="*/ 5074920 w 5829300"/>
                <a:gd name="connsiteY179" fmla="*/ 5097780 h 5875020"/>
                <a:gd name="connsiteX180" fmla="*/ 5135880 w 5829300"/>
                <a:gd name="connsiteY180" fmla="*/ 5219700 h 5875020"/>
                <a:gd name="connsiteX181" fmla="*/ 5242560 w 5829300"/>
                <a:gd name="connsiteY181" fmla="*/ 5265420 h 5875020"/>
                <a:gd name="connsiteX182" fmla="*/ 5311140 w 5829300"/>
                <a:gd name="connsiteY182" fmla="*/ 5257800 h 5875020"/>
                <a:gd name="connsiteX183" fmla="*/ 5311140 w 5829300"/>
                <a:gd name="connsiteY183" fmla="*/ 5257800 h 5875020"/>
                <a:gd name="connsiteX184" fmla="*/ 5334000 w 5829300"/>
                <a:gd name="connsiteY184" fmla="*/ 5204460 h 5875020"/>
                <a:gd name="connsiteX185" fmla="*/ 5387340 w 5829300"/>
                <a:gd name="connsiteY185" fmla="*/ 5227320 h 5875020"/>
                <a:gd name="connsiteX186" fmla="*/ 5433060 w 5829300"/>
                <a:gd name="connsiteY186" fmla="*/ 5288280 h 5875020"/>
                <a:gd name="connsiteX187" fmla="*/ 5410200 w 5829300"/>
                <a:gd name="connsiteY187" fmla="*/ 5356860 h 5875020"/>
                <a:gd name="connsiteX188" fmla="*/ 5448300 w 5829300"/>
                <a:gd name="connsiteY188" fmla="*/ 5394960 h 5875020"/>
                <a:gd name="connsiteX189" fmla="*/ 5433060 w 5829300"/>
                <a:gd name="connsiteY189" fmla="*/ 5478780 h 5875020"/>
                <a:gd name="connsiteX190" fmla="*/ 5394960 w 5829300"/>
                <a:gd name="connsiteY190" fmla="*/ 5562600 h 5875020"/>
                <a:gd name="connsiteX191" fmla="*/ 5402580 w 5829300"/>
                <a:gd name="connsiteY191" fmla="*/ 5654040 h 5875020"/>
                <a:gd name="connsiteX192" fmla="*/ 5433060 w 5829300"/>
                <a:gd name="connsiteY192" fmla="*/ 5730240 h 5875020"/>
                <a:gd name="connsiteX193" fmla="*/ 5433060 w 5829300"/>
                <a:gd name="connsiteY193" fmla="*/ 5730240 h 5875020"/>
                <a:gd name="connsiteX194" fmla="*/ 5410200 w 5829300"/>
                <a:gd name="connsiteY194" fmla="*/ 5829300 h 5875020"/>
                <a:gd name="connsiteX195" fmla="*/ 5532120 w 5829300"/>
                <a:gd name="connsiteY195" fmla="*/ 5875020 h 5875020"/>
                <a:gd name="connsiteX196" fmla="*/ 5570220 w 5829300"/>
                <a:gd name="connsiteY196" fmla="*/ 5836920 h 5875020"/>
                <a:gd name="connsiteX197" fmla="*/ 5608320 w 5829300"/>
                <a:gd name="connsiteY197" fmla="*/ 5821680 h 5875020"/>
                <a:gd name="connsiteX198" fmla="*/ 5669280 w 5829300"/>
                <a:gd name="connsiteY198" fmla="*/ 5859780 h 5875020"/>
                <a:gd name="connsiteX199" fmla="*/ 5699760 w 5829300"/>
                <a:gd name="connsiteY199" fmla="*/ 5859780 h 5875020"/>
                <a:gd name="connsiteX200" fmla="*/ 5715000 w 5829300"/>
                <a:gd name="connsiteY200" fmla="*/ 5783580 h 5875020"/>
                <a:gd name="connsiteX201" fmla="*/ 5798820 w 5829300"/>
                <a:gd name="connsiteY201" fmla="*/ 5699760 h 5875020"/>
                <a:gd name="connsiteX202" fmla="*/ 5814060 w 5829300"/>
                <a:gd name="connsiteY202" fmla="*/ 5615940 h 5875020"/>
                <a:gd name="connsiteX203" fmla="*/ 5829300 w 5829300"/>
                <a:gd name="connsiteY203" fmla="*/ 5486400 h 5875020"/>
                <a:gd name="connsiteX204" fmla="*/ 5806440 w 5829300"/>
                <a:gd name="connsiteY204" fmla="*/ 5410200 h 5875020"/>
                <a:gd name="connsiteX205" fmla="*/ 5775960 w 5829300"/>
                <a:gd name="connsiteY205" fmla="*/ 5318760 h 5875020"/>
                <a:gd name="connsiteX206" fmla="*/ 5707380 w 5829300"/>
                <a:gd name="connsiteY206" fmla="*/ 5219700 h 5875020"/>
                <a:gd name="connsiteX207" fmla="*/ 5692140 w 5829300"/>
                <a:gd name="connsiteY207" fmla="*/ 5120640 h 5875020"/>
                <a:gd name="connsiteX208" fmla="*/ 5669280 w 5829300"/>
                <a:gd name="connsiteY208" fmla="*/ 4945380 h 5875020"/>
                <a:gd name="connsiteX209" fmla="*/ 5676900 w 5829300"/>
                <a:gd name="connsiteY209" fmla="*/ 4724400 h 5875020"/>
                <a:gd name="connsiteX210" fmla="*/ 5692140 w 5829300"/>
                <a:gd name="connsiteY210" fmla="*/ 4663440 h 5875020"/>
                <a:gd name="connsiteX211" fmla="*/ 5699760 w 5829300"/>
                <a:gd name="connsiteY211" fmla="*/ 4610100 h 5875020"/>
                <a:gd name="connsiteX212" fmla="*/ 5684520 w 5829300"/>
                <a:gd name="connsiteY212" fmla="*/ 4564380 h 5875020"/>
                <a:gd name="connsiteX213" fmla="*/ 5631180 w 5829300"/>
                <a:gd name="connsiteY213" fmla="*/ 4549140 h 5875020"/>
                <a:gd name="connsiteX214" fmla="*/ 5577840 w 5829300"/>
                <a:gd name="connsiteY214" fmla="*/ 4472940 h 5875020"/>
                <a:gd name="connsiteX215" fmla="*/ 5524500 w 5829300"/>
                <a:gd name="connsiteY215" fmla="*/ 4305300 h 5875020"/>
                <a:gd name="connsiteX216" fmla="*/ 5516880 w 5829300"/>
                <a:gd name="connsiteY216" fmla="*/ 4191000 h 5875020"/>
                <a:gd name="connsiteX217" fmla="*/ 5509260 w 5829300"/>
                <a:gd name="connsiteY217" fmla="*/ 4107180 h 5875020"/>
                <a:gd name="connsiteX218" fmla="*/ 5394960 w 5829300"/>
                <a:gd name="connsiteY218" fmla="*/ 3901440 h 5875020"/>
                <a:gd name="connsiteX219" fmla="*/ 5356860 w 5829300"/>
                <a:gd name="connsiteY219" fmla="*/ 3855720 h 5875020"/>
                <a:gd name="connsiteX220" fmla="*/ 5326380 w 5829300"/>
                <a:gd name="connsiteY220" fmla="*/ 3802380 h 5875020"/>
                <a:gd name="connsiteX221" fmla="*/ 5303520 w 5829300"/>
                <a:gd name="connsiteY221" fmla="*/ 3672840 h 5875020"/>
                <a:gd name="connsiteX222" fmla="*/ 5212080 w 5829300"/>
                <a:gd name="connsiteY222" fmla="*/ 3619500 h 5875020"/>
                <a:gd name="connsiteX223" fmla="*/ 5158740 w 5829300"/>
                <a:gd name="connsiteY223" fmla="*/ 3573780 h 5875020"/>
                <a:gd name="connsiteX224" fmla="*/ 5120640 w 5829300"/>
                <a:gd name="connsiteY224" fmla="*/ 3497580 h 5875020"/>
                <a:gd name="connsiteX225" fmla="*/ 5105400 w 5829300"/>
                <a:gd name="connsiteY225" fmla="*/ 3421380 h 5875020"/>
                <a:gd name="connsiteX226" fmla="*/ 4968240 w 5829300"/>
                <a:gd name="connsiteY226" fmla="*/ 3253740 h 5875020"/>
                <a:gd name="connsiteX227" fmla="*/ 4884420 w 5829300"/>
                <a:gd name="connsiteY227" fmla="*/ 3078480 h 5875020"/>
                <a:gd name="connsiteX228" fmla="*/ 4808220 w 5829300"/>
                <a:gd name="connsiteY228" fmla="*/ 2918460 h 5875020"/>
                <a:gd name="connsiteX229" fmla="*/ 4815840 w 5829300"/>
                <a:gd name="connsiteY229" fmla="*/ 2781300 h 5875020"/>
                <a:gd name="connsiteX230" fmla="*/ 4800600 w 5829300"/>
                <a:gd name="connsiteY230" fmla="*/ 2727960 h 5875020"/>
                <a:gd name="connsiteX231" fmla="*/ 4632960 w 5829300"/>
                <a:gd name="connsiteY231" fmla="*/ 2560320 h 5875020"/>
                <a:gd name="connsiteX232" fmla="*/ 4480560 w 5829300"/>
                <a:gd name="connsiteY232" fmla="*/ 2385060 h 5875020"/>
                <a:gd name="connsiteX233" fmla="*/ 4396740 w 5829300"/>
                <a:gd name="connsiteY233" fmla="*/ 2286000 h 5875020"/>
                <a:gd name="connsiteX234" fmla="*/ 4335780 w 5829300"/>
                <a:gd name="connsiteY234" fmla="*/ 2156460 h 5875020"/>
                <a:gd name="connsiteX235" fmla="*/ 4244340 w 5829300"/>
                <a:gd name="connsiteY235" fmla="*/ 2049780 h 5875020"/>
                <a:gd name="connsiteX236" fmla="*/ 4152900 w 5829300"/>
                <a:gd name="connsiteY236" fmla="*/ 1943100 h 5875020"/>
                <a:gd name="connsiteX237" fmla="*/ 4084320 w 5829300"/>
                <a:gd name="connsiteY237" fmla="*/ 1874520 h 5875020"/>
                <a:gd name="connsiteX238" fmla="*/ 4061460 w 5829300"/>
                <a:gd name="connsiteY238" fmla="*/ 1775460 h 5875020"/>
                <a:gd name="connsiteX239" fmla="*/ 4053840 w 5829300"/>
                <a:gd name="connsiteY239" fmla="*/ 1714500 h 5875020"/>
                <a:gd name="connsiteX240" fmla="*/ 3962400 w 5829300"/>
                <a:gd name="connsiteY240" fmla="*/ 1668780 h 5875020"/>
                <a:gd name="connsiteX241" fmla="*/ 3893820 w 5829300"/>
                <a:gd name="connsiteY241" fmla="*/ 1531620 h 5875020"/>
                <a:gd name="connsiteX242" fmla="*/ 3794760 w 5829300"/>
                <a:gd name="connsiteY242" fmla="*/ 1341120 h 5875020"/>
                <a:gd name="connsiteX243" fmla="*/ 3718560 w 5829300"/>
                <a:gd name="connsiteY243" fmla="*/ 1150620 h 5875020"/>
                <a:gd name="connsiteX244" fmla="*/ 3619500 w 5829300"/>
                <a:gd name="connsiteY244" fmla="*/ 944880 h 5875020"/>
                <a:gd name="connsiteX245" fmla="*/ 3596640 w 5829300"/>
                <a:gd name="connsiteY245" fmla="*/ 891540 h 5875020"/>
                <a:gd name="connsiteX246" fmla="*/ 3573780 w 5829300"/>
                <a:gd name="connsiteY246" fmla="*/ 807720 h 5875020"/>
                <a:gd name="connsiteX247" fmla="*/ 3573780 w 5829300"/>
                <a:gd name="connsiteY247" fmla="*/ 731520 h 5875020"/>
                <a:gd name="connsiteX248" fmla="*/ 3535680 w 5829300"/>
                <a:gd name="connsiteY248" fmla="*/ 685800 h 5875020"/>
                <a:gd name="connsiteX249" fmla="*/ 3451860 w 5829300"/>
                <a:gd name="connsiteY249" fmla="*/ 594360 h 5875020"/>
                <a:gd name="connsiteX250" fmla="*/ 3451860 w 5829300"/>
                <a:gd name="connsiteY250" fmla="*/ 495300 h 5875020"/>
                <a:gd name="connsiteX251" fmla="*/ 3413760 w 5829300"/>
                <a:gd name="connsiteY251" fmla="*/ 441960 h 5875020"/>
                <a:gd name="connsiteX252" fmla="*/ 3383280 w 5829300"/>
                <a:gd name="connsiteY252" fmla="*/ 381000 h 5875020"/>
                <a:gd name="connsiteX253" fmla="*/ 3322320 w 5829300"/>
                <a:gd name="connsiteY253" fmla="*/ 220980 h 5875020"/>
                <a:gd name="connsiteX254" fmla="*/ 3284220 w 5829300"/>
                <a:gd name="connsiteY254" fmla="*/ 99060 h 5875020"/>
                <a:gd name="connsiteX255" fmla="*/ 3268980 w 5829300"/>
                <a:gd name="connsiteY255" fmla="*/ 53340 h 5875020"/>
                <a:gd name="connsiteX256" fmla="*/ 3246120 w 5829300"/>
                <a:gd name="connsiteY256" fmla="*/ 30480 h 5875020"/>
                <a:gd name="connsiteX257" fmla="*/ 3169920 w 5829300"/>
                <a:gd name="connsiteY257" fmla="*/ 7620 h 5875020"/>
                <a:gd name="connsiteX258" fmla="*/ 3124200 w 5829300"/>
                <a:gd name="connsiteY258" fmla="*/ 0 h 5875020"/>
                <a:gd name="connsiteX259" fmla="*/ 3101340 w 5829300"/>
                <a:gd name="connsiteY259" fmla="*/ 30480 h 5875020"/>
                <a:gd name="connsiteX260" fmla="*/ 3124200 w 5829300"/>
                <a:gd name="connsiteY260" fmla="*/ 121920 h 5875020"/>
                <a:gd name="connsiteX261" fmla="*/ 3108960 w 5829300"/>
                <a:gd name="connsiteY261" fmla="*/ 289560 h 5875020"/>
                <a:gd name="connsiteX0" fmla="*/ 3108960 w 5829300"/>
                <a:gd name="connsiteY0" fmla="*/ 289560 h 5875020"/>
                <a:gd name="connsiteX1" fmla="*/ 2979420 w 5829300"/>
                <a:gd name="connsiteY1" fmla="*/ 502920 h 5875020"/>
                <a:gd name="connsiteX2" fmla="*/ 2880360 w 5829300"/>
                <a:gd name="connsiteY2" fmla="*/ 647700 h 5875020"/>
                <a:gd name="connsiteX3" fmla="*/ 2827020 w 5829300"/>
                <a:gd name="connsiteY3" fmla="*/ 731520 h 5875020"/>
                <a:gd name="connsiteX4" fmla="*/ 2674620 w 5829300"/>
                <a:gd name="connsiteY4" fmla="*/ 815340 h 5875020"/>
                <a:gd name="connsiteX5" fmla="*/ 2560320 w 5829300"/>
                <a:gd name="connsiteY5" fmla="*/ 906780 h 5875020"/>
                <a:gd name="connsiteX6" fmla="*/ 2499360 w 5829300"/>
                <a:gd name="connsiteY6" fmla="*/ 914400 h 5875020"/>
                <a:gd name="connsiteX7" fmla="*/ 2377440 w 5829300"/>
                <a:gd name="connsiteY7" fmla="*/ 899160 h 5875020"/>
                <a:gd name="connsiteX8" fmla="*/ 2316480 w 5829300"/>
                <a:gd name="connsiteY8" fmla="*/ 876300 h 5875020"/>
                <a:gd name="connsiteX9" fmla="*/ 2240280 w 5829300"/>
                <a:gd name="connsiteY9" fmla="*/ 861060 h 5875020"/>
                <a:gd name="connsiteX10" fmla="*/ 2148840 w 5829300"/>
                <a:gd name="connsiteY10" fmla="*/ 845820 h 5875020"/>
                <a:gd name="connsiteX11" fmla="*/ 2110740 w 5829300"/>
                <a:gd name="connsiteY11" fmla="*/ 830580 h 5875020"/>
                <a:gd name="connsiteX12" fmla="*/ 2019300 w 5829300"/>
                <a:gd name="connsiteY12" fmla="*/ 868680 h 5875020"/>
                <a:gd name="connsiteX13" fmla="*/ 1950720 w 5829300"/>
                <a:gd name="connsiteY13" fmla="*/ 868680 h 5875020"/>
                <a:gd name="connsiteX14" fmla="*/ 1866900 w 5829300"/>
                <a:gd name="connsiteY14" fmla="*/ 822960 h 5875020"/>
                <a:gd name="connsiteX15" fmla="*/ 1821180 w 5829300"/>
                <a:gd name="connsiteY15" fmla="*/ 792480 h 5875020"/>
                <a:gd name="connsiteX16" fmla="*/ 1684020 w 5829300"/>
                <a:gd name="connsiteY16" fmla="*/ 830580 h 5875020"/>
                <a:gd name="connsiteX17" fmla="*/ 1615440 w 5829300"/>
                <a:gd name="connsiteY17" fmla="*/ 845820 h 5875020"/>
                <a:gd name="connsiteX18" fmla="*/ 1539240 w 5829300"/>
                <a:gd name="connsiteY18" fmla="*/ 838200 h 5875020"/>
                <a:gd name="connsiteX19" fmla="*/ 1463040 w 5829300"/>
                <a:gd name="connsiteY19" fmla="*/ 807720 h 5875020"/>
                <a:gd name="connsiteX20" fmla="*/ 1394460 w 5829300"/>
                <a:gd name="connsiteY20" fmla="*/ 815340 h 5875020"/>
                <a:gd name="connsiteX21" fmla="*/ 1264920 w 5829300"/>
                <a:gd name="connsiteY21" fmla="*/ 883920 h 5875020"/>
                <a:gd name="connsiteX22" fmla="*/ 1203960 w 5829300"/>
                <a:gd name="connsiteY22" fmla="*/ 906780 h 5875020"/>
                <a:gd name="connsiteX23" fmla="*/ 1143000 w 5829300"/>
                <a:gd name="connsiteY23" fmla="*/ 914400 h 5875020"/>
                <a:gd name="connsiteX24" fmla="*/ 1066800 w 5829300"/>
                <a:gd name="connsiteY24" fmla="*/ 891540 h 5875020"/>
                <a:gd name="connsiteX25" fmla="*/ 990600 w 5829300"/>
                <a:gd name="connsiteY25" fmla="*/ 853440 h 5875020"/>
                <a:gd name="connsiteX26" fmla="*/ 937260 w 5829300"/>
                <a:gd name="connsiteY26" fmla="*/ 845820 h 5875020"/>
                <a:gd name="connsiteX27" fmla="*/ 822960 w 5829300"/>
                <a:gd name="connsiteY27" fmla="*/ 861060 h 5875020"/>
                <a:gd name="connsiteX28" fmla="*/ 731520 w 5829300"/>
                <a:gd name="connsiteY28" fmla="*/ 876300 h 5875020"/>
                <a:gd name="connsiteX29" fmla="*/ 647700 w 5829300"/>
                <a:gd name="connsiteY29" fmla="*/ 838200 h 5875020"/>
                <a:gd name="connsiteX30" fmla="*/ 579120 w 5829300"/>
                <a:gd name="connsiteY30" fmla="*/ 830580 h 5875020"/>
                <a:gd name="connsiteX31" fmla="*/ 525780 w 5829300"/>
                <a:gd name="connsiteY31" fmla="*/ 853440 h 5875020"/>
                <a:gd name="connsiteX32" fmla="*/ 464820 w 5829300"/>
                <a:gd name="connsiteY32" fmla="*/ 891540 h 5875020"/>
                <a:gd name="connsiteX33" fmla="*/ 358140 w 5829300"/>
                <a:gd name="connsiteY33" fmla="*/ 891540 h 5875020"/>
                <a:gd name="connsiteX34" fmla="*/ 236220 w 5829300"/>
                <a:gd name="connsiteY34" fmla="*/ 975360 h 5875020"/>
                <a:gd name="connsiteX35" fmla="*/ 137160 w 5829300"/>
                <a:gd name="connsiteY35" fmla="*/ 1059180 h 5875020"/>
                <a:gd name="connsiteX36" fmla="*/ 76200 w 5829300"/>
                <a:gd name="connsiteY36" fmla="*/ 1108710 h 5875020"/>
                <a:gd name="connsiteX37" fmla="*/ 9525 w 5829300"/>
                <a:gd name="connsiteY37" fmla="*/ 1150620 h 5875020"/>
                <a:gd name="connsiteX38" fmla="*/ 0 w 5829300"/>
                <a:gd name="connsiteY38" fmla="*/ 1196340 h 5875020"/>
                <a:gd name="connsiteX39" fmla="*/ 80010 w 5829300"/>
                <a:gd name="connsiteY39" fmla="*/ 1234440 h 5875020"/>
                <a:gd name="connsiteX40" fmla="*/ 152400 w 5829300"/>
                <a:gd name="connsiteY40" fmla="*/ 1280160 h 5875020"/>
                <a:gd name="connsiteX41" fmla="*/ 190500 w 5829300"/>
                <a:gd name="connsiteY41" fmla="*/ 1371600 h 5875020"/>
                <a:gd name="connsiteX42" fmla="*/ 228600 w 5829300"/>
                <a:gd name="connsiteY42" fmla="*/ 1432560 h 5875020"/>
                <a:gd name="connsiteX43" fmla="*/ 381000 w 5829300"/>
                <a:gd name="connsiteY43" fmla="*/ 1531620 h 5875020"/>
                <a:gd name="connsiteX44" fmla="*/ 430530 w 5829300"/>
                <a:gd name="connsiteY44" fmla="*/ 1522095 h 5875020"/>
                <a:gd name="connsiteX45" fmla="*/ 388620 w 5829300"/>
                <a:gd name="connsiteY45" fmla="*/ 1463040 h 5875020"/>
                <a:gd name="connsiteX46" fmla="*/ 403860 w 5829300"/>
                <a:gd name="connsiteY46" fmla="*/ 1417320 h 5875020"/>
                <a:gd name="connsiteX47" fmla="*/ 441960 w 5829300"/>
                <a:gd name="connsiteY47" fmla="*/ 1348740 h 5875020"/>
                <a:gd name="connsiteX48" fmla="*/ 441960 w 5829300"/>
                <a:gd name="connsiteY48" fmla="*/ 1348740 h 5875020"/>
                <a:gd name="connsiteX49" fmla="*/ 497205 w 5829300"/>
                <a:gd name="connsiteY49" fmla="*/ 1335405 h 5875020"/>
                <a:gd name="connsiteX50" fmla="*/ 588645 w 5829300"/>
                <a:gd name="connsiteY50" fmla="*/ 1453515 h 5875020"/>
                <a:gd name="connsiteX51" fmla="*/ 670560 w 5829300"/>
                <a:gd name="connsiteY51" fmla="*/ 1348740 h 5875020"/>
                <a:gd name="connsiteX52" fmla="*/ 746760 w 5829300"/>
                <a:gd name="connsiteY52" fmla="*/ 1348740 h 5875020"/>
                <a:gd name="connsiteX53" fmla="*/ 769620 w 5829300"/>
                <a:gd name="connsiteY53" fmla="*/ 1394460 h 5875020"/>
                <a:gd name="connsiteX54" fmla="*/ 777240 w 5829300"/>
                <a:gd name="connsiteY54" fmla="*/ 1455420 h 5875020"/>
                <a:gd name="connsiteX55" fmla="*/ 739140 w 5829300"/>
                <a:gd name="connsiteY55" fmla="*/ 1508760 h 5875020"/>
                <a:gd name="connsiteX56" fmla="*/ 762000 w 5829300"/>
                <a:gd name="connsiteY56" fmla="*/ 1539240 h 5875020"/>
                <a:gd name="connsiteX57" fmla="*/ 792480 w 5829300"/>
                <a:gd name="connsiteY57" fmla="*/ 1615440 h 5875020"/>
                <a:gd name="connsiteX58" fmla="*/ 807720 w 5829300"/>
                <a:gd name="connsiteY58" fmla="*/ 1615440 h 5875020"/>
                <a:gd name="connsiteX59" fmla="*/ 838200 w 5829300"/>
                <a:gd name="connsiteY59" fmla="*/ 1569720 h 5875020"/>
                <a:gd name="connsiteX60" fmla="*/ 975360 w 5829300"/>
                <a:gd name="connsiteY60" fmla="*/ 1562100 h 5875020"/>
                <a:gd name="connsiteX61" fmla="*/ 1104900 w 5829300"/>
                <a:gd name="connsiteY61" fmla="*/ 1584960 h 5875020"/>
                <a:gd name="connsiteX62" fmla="*/ 1150620 w 5829300"/>
                <a:gd name="connsiteY62" fmla="*/ 1699260 h 5875020"/>
                <a:gd name="connsiteX63" fmla="*/ 1150620 w 5829300"/>
                <a:gd name="connsiteY63" fmla="*/ 1836420 h 5875020"/>
                <a:gd name="connsiteX64" fmla="*/ 1165860 w 5829300"/>
                <a:gd name="connsiteY64" fmla="*/ 1912620 h 5875020"/>
                <a:gd name="connsiteX65" fmla="*/ 1242060 w 5829300"/>
                <a:gd name="connsiteY65" fmla="*/ 1927860 h 5875020"/>
                <a:gd name="connsiteX66" fmla="*/ 1287780 w 5829300"/>
                <a:gd name="connsiteY66" fmla="*/ 1927860 h 5875020"/>
                <a:gd name="connsiteX67" fmla="*/ 1371600 w 5829300"/>
                <a:gd name="connsiteY67" fmla="*/ 1973580 h 5875020"/>
                <a:gd name="connsiteX68" fmla="*/ 1379220 w 5829300"/>
                <a:gd name="connsiteY68" fmla="*/ 2042160 h 5875020"/>
                <a:gd name="connsiteX69" fmla="*/ 1501140 w 5829300"/>
                <a:gd name="connsiteY69" fmla="*/ 2072640 h 5875020"/>
                <a:gd name="connsiteX70" fmla="*/ 1546860 w 5829300"/>
                <a:gd name="connsiteY70" fmla="*/ 2148840 h 5875020"/>
                <a:gd name="connsiteX71" fmla="*/ 1531620 w 5829300"/>
                <a:gd name="connsiteY71" fmla="*/ 2308860 h 5875020"/>
                <a:gd name="connsiteX72" fmla="*/ 1478280 w 5829300"/>
                <a:gd name="connsiteY72" fmla="*/ 2385060 h 5875020"/>
                <a:gd name="connsiteX73" fmla="*/ 1325880 w 5829300"/>
                <a:gd name="connsiteY73" fmla="*/ 2438400 h 5875020"/>
                <a:gd name="connsiteX74" fmla="*/ 1325880 w 5829300"/>
                <a:gd name="connsiteY74" fmla="*/ 2438400 h 5875020"/>
                <a:gd name="connsiteX75" fmla="*/ 1325880 w 5829300"/>
                <a:gd name="connsiteY75" fmla="*/ 2590800 h 5875020"/>
                <a:gd name="connsiteX76" fmla="*/ 1280160 w 5829300"/>
                <a:gd name="connsiteY76" fmla="*/ 2689860 h 5875020"/>
                <a:gd name="connsiteX77" fmla="*/ 1249680 w 5829300"/>
                <a:gd name="connsiteY77" fmla="*/ 2743200 h 5875020"/>
                <a:gd name="connsiteX78" fmla="*/ 1287780 w 5829300"/>
                <a:gd name="connsiteY78" fmla="*/ 2773680 h 5875020"/>
                <a:gd name="connsiteX79" fmla="*/ 1356360 w 5829300"/>
                <a:gd name="connsiteY79" fmla="*/ 2720340 h 5875020"/>
                <a:gd name="connsiteX80" fmla="*/ 1379220 w 5829300"/>
                <a:gd name="connsiteY80" fmla="*/ 2766060 h 5875020"/>
                <a:gd name="connsiteX81" fmla="*/ 1333500 w 5829300"/>
                <a:gd name="connsiteY81" fmla="*/ 2895600 h 5875020"/>
                <a:gd name="connsiteX82" fmla="*/ 1303020 w 5829300"/>
                <a:gd name="connsiteY82" fmla="*/ 2948940 h 5875020"/>
                <a:gd name="connsiteX83" fmla="*/ 1333500 w 5829300"/>
                <a:gd name="connsiteY83" fmla="*/ 2994660 h 5875020"/>
                <a:gd name="connsiteX84" fmla="*/ 1409700 w 5829300"/>
                <a:gd name="connsiteY84" fmla="*/ 2964180 h 5875020"/>
                <a:gd name="connsiteX85" fmla="*/ 1501140 w 5829300"/>
                <a:gd name="connsiteY85" fmla="*/ 3002280 h 5875020"/>
                <a:gd name="connsiteX86" fmla="*/ 1600200 w 5829300"/>
                <a:gd name="connsiteY86" fmla="*/ 3063240 h 5875020"/>
                <a:gd name="connsiteX87" fmla="*/ 1737360 w 5829300"/>
                <a:gd name="connsiteY87" fmla="*/ 3139440 h 5875020"/>
                <a:gd name="connsiteX88" fmla="*/ 1844040 w 5829300"/>
                <a:gd name="connsiteY88" fmla="*/ 3147060 h 5875020"/>
                <a:gd name="connsiteX89" fmla="*/ 1943100 w 5829300"/>
                <a:gd name="connsiteY89" fmla="*/ 3177540 h 5875020"/>
                <a:gd name="connsiteX90" fmla="*/ 2034540 w 5829300"/>
                <a:gd name="connsiteY90" fmla="*/ 3291840 h 5875020"/>
                <a:gd name="connsiteX91" fmla="*/ 2049780 w 5829300"/>
                <a:gd name="connsiteY91" fmla="*/ 3375660 h 5875020"/>
                <a:gd name="connsiteX92" fmla="*/ 1958340 w 5829300"/>
                <a:gd name="connsiteY92" fmla="*/ 3398520 h 5875020"/>
                <a:gd name="connsiteX93" fmla="*/ 1866900 w 5829300"/>
                <a:gd name="connsiteY93" fmla="*/ 3444240 h 5875020"/>
                <a:gd name="connsiteX94" fmla="*/ 1866900 w 5829300"/>
                <a:gd name="connsiteY94" fmla="*/ 3444240 h 5875020"/>
                <a:gd name="connsiteX95" fmla="*/ 1866900 w 5829300"/>
                <a:gd name="connsiteY95" fmla="*/ 3535680 h 5875020"/>
                <a:gd name="connsiteX96" fmla="*/ 1828800 w 5829300"/>
                <a:gd name="connsiteY96" fmla="*/ 3634740 h 5875020"/>
                <a:gd name="connsiteX97" fmla="*/ 1775460 w 5829300"/>
                <a:gd name="connsiteY97" fmla="*/ 3726180 h 5875020"/>
                <a:gd name="connsiteX98" fmla="*/ 1668780 w 5829300"/>
                <a:gd name="connsiteY98" fmla="*/ 3924300 h 5875020"/>
                <a:gd name="connsiteX99" fmla="*/ 1600200 w 5829300"/>
                <a:gd name="connsiteY99" fmla="*/ 4046220 h 5875020"/>
                <a:gd name="connsiteX100" fmla="*/ 1554480 w 5829300"/>
                <a:gd name="connsiteY100" fmla="*/ 4152900 h 5875020"/>
                <a:gd name="connsiteX101" fmla="*/ 1516380 w 5829300"/>
                <a:gd name="connsiteY101" fmla="*/ 4229100 h 5875020"/>
                <a:gd name="connsiteX102" fmla="*/ 1485900 w 5829300"/>
                <a:gd name="connsiteY102" fmla="*/ 4259580 h 5875020"/>
                <a:gd name="connsiteX103" fmla="*/ 1485900 w 5829300"/>
                <a:gd name="connsiteY103" fmla="*/ 4259580 h 5875020"/>
                <a:gd name="connsiteX104" fmla="*/ 1485900 w 5829300"/>
                <a:gd name="connsiteY104" fmla="*/ 4335780 h 5875020"/>
                <a:gd name="connsiteX105" fmla="*/ 1699260 w 5829300"/>
                <a:gd name="connsiteY105" fmla="*/ 4290060 h 5875020"/>
                <a:gd name="connsiteX106" fmla="*/ 1836420 w 5829300"/>
                <a:gd name="connsiteY106" fmla="*/ 4274820 h 5875020"/>
                <a:gd name="connsiteX107" fmla="*/ 1897380 w 5829300"/>
                <a:gd name="connsiteY107" fmla="*/ 4236720 h 5875020"/>
                <a:gd name="connsiteX108" fmla="*/ 1950720 w 5829300"/>
                <a:gd name="connsiteY108" fmla="*/ 4251960 h 5875020"/>
                <a:gd name="connsiteX109" fmla="*/ 1973580 w 5829300"/>
                <a:gd name="connsiteY109" fmla="*/ 4312920 h 5875020"/>
                <a:gd name="connsiteX110" fmla="*/ 1965960 w 5829300"/>
                <a:gd name="connsiteY110" fmla="*/ 4351020 h 5875020"/>
                <a:gd name="connsiteX111" fmla="*/ 1965960 w 5829300"/>
                <a:gd name="connsiteY111" fmla="*/ 4351020 h 5875020"/>
                <a:gd name="connsiteX112" fmla="*/ 2072640 w 5829300"/>
                <a:gd name="connsiteY112" fmla="*/ 4389120 h 5875020"/>
                <a:gd name="connsiteX113" fmla="*/ 2118360 w 5829300"/>
                <a:gd name="connsiteY113" fmla="*/ 4343400 h 5875020"/>
                <a:gd name="connsiteX114" fmla="*/ 2110740 w 5829300"/>
                <a:gd name="connsiteY114" fmla="*/ 4290060 h 5875020"/>
                <a:gd name="connsiteX115" fmla="*/ 2110740 w 5829300"/>
                <a:gd name="connsiteY115" fmla="*/ 4213860 h 5875020"/>
                <a:gd name="connsiteX116" fmla="*/ 2133600 w 5829300"/>
                <a:gd name="connsiteY116" fmla="*/ 4145280 h 5875020"/>
                <a:gd name="connsiteX117" fmla="*/ 2225040 w 5829300"/>
                <a:gd name="connsiteY117" fmla="*/ 4084320 h 5875020"/>
                <a:gd name="connsiteX118" fmla="*/ 2301240 w 5829300"/>
                <a:gd name="connsiteY118" fmla="*/ 4076700 h 5875020"/>
                <a:gd name="connsiteX119" fmla="*/ 2385060 w 5829300"/>
                <a:gd name="connsiteY119" fmla="*/ 4099560 h 5875020"/>
                <a:gd name="connsiteX120" fmla="*/ 2438400 w 5829300"/>
                <a:gd name="connsiteY120" fmla="*/ 4145280 h 5875020"/>
                <a:gd name="connsiteX121" fmla="*/ 2461260 w 5829300"/>
                <a:gd name="connsiteY121" fmla="*/ 4183380 h 5875020"/>
                <a:gd name="connsiteX122" fmla="*/ 2461260 w 5829300"/>
                <a:gd name="connsiteY122" fmla="*/ 4236720 h 5875020"/>
                <a:gd name="connsiteX123" fmla="*/ 2484120 w 5829300"/>
                <a:gd name="connsiteY123" fmla="*/ 4267200 h 5875020"/>
                <a:gd name="connsiteX124" fmla="*/ 2522220 w 5829300"/>
                <a:gd name="connsiteY124" fmla="*/ 4236720 h 5875020"/>
                <a:gd name="connsiteX125" fmla="*/ 2560320 w 5829300"/>
                <a:gd name="connsiteY125" fmla="*/ 4183380 h 5875020"/>
                <a:gd name="connsiteX126" fmla="*/ 2628900 w 5829300"/>
                <a:gd name="connsiteY126" fmla="*/ 4168140 h 5875020"/>
                <a:gd name="connsiteX127" fmla="*/ 2720340 w 5829300"/>
                <a:gd name="connsiteY127" fmla="*/ 4183380 h 5875020"/>
                <a:gd name="connsiteX128" fmla="*/ 2788920 w 5829300"/>
                <a:gd name="connsiteY128" fmla="*/ 4122420 h 5875020"/>
                <a:gd name="connsiteX129" fmla="*/ 2872740 w 5829300"/>
                <a:gd name="connsiteY129" fmla="*/ 4137660 h 5875020"/>
                <a:gd name="connsiteX130" fmla="*/ 2948940 w 5829300"/>
                <a:gd name="connsiteY130" fmla="*/ 4206240 h 5875020"/>
                <a:gd name="connsiteX131" fmla="*/ 3040380 w 5829300"/>
                <a:gd name="connsiteY131" fmla="*/ 4191000 h 5875020"/>
                <a:gd name="connsiteX132" fmla="*/ 3108960 w 5829300"/>
                <a:gd name="connsiteY132" fmla="*/ 4191000 h 5875020"/>
                <a:gd name="connsiteX133" fmla="*/ 3177540 w 5829300"/>
                <a:gd name="connsiteY133" fmla="*/ 4267200 h 5875020"/>
                <a:gd name="connsiteX134" fmla="*/ 3147060 w 5829300"/>
                <a:gd name="connsiteY134" fmla="*/ 4297680 h 5875020"/>
                <a:gd name="connsiteX135" fmla="*/ 3116580 w 5829300"/>
                <a:gd name="connsiteY135" fmla="*/ 4366260 h 5875020"/>
                <a:gd name="connsiteX136" fmla="*/ 3063240 w 5829300"/>
                <a:gd name="connsiteY136" fmla="*/ 4404360 h 5875020"/>
                <a:gd name="connsiteX137" fmla="*/ 3048000 w 5829300"/>
                <a:gd name="connsiteY137" fmla="*/ 4457700 h 5875020"/>
                <a:gd name="connsiteX138" fmla="*/ 3063240 w 5829300"/>
                <a:gd name="connsiteY138" fmla="*/ 4472940 h 5875020"/>
                <a:gd name="connsiteX139" fmla="*/ 3147060 w 5829300"/>
                <a:gd name="connsiteY139" fmla="*/ 4404360 h 5875020"/>
                <a:gd name="connsiteX140" fmla="*/ 3215640 w 5829300"/>
                <a:gd name="connsiteY140" fmla="*/ 4389120 h 5875020"/>
                <a:gd name="connsiteX141" fmla="*/ 3291840 w 5829300"/>
                <a:gd name="connsiteY141" fmla="*/ 4396740 h 5875020"/>
                <a:gd name="connsiteX142" fmla="*/ 3368040 w 5829300"/>
                <a:gd name="connsiteY142" fmla="*/ 4457700 h 5875020"/>
                <a:gd name="connsiteX143" fmla="*/ 3375660 w 5829300"/>
                <a:gd name="connsiteY143" fmla="*/ 4549140 h 5875020"/>
                <a:gd name="connsiteX144" fmla="*/ 3451860 w 5829300"/>
                <a:gd name="connsiteY144" fmla="*/ 4541520 h 5875020"/>
                <a:gd name="connsiteX145" fmla="*/ 3505200 w 5829300"/>
                <a:gd name="connsiteY145" fmla="*/ 4511040 h 5875020"/>
                <a:gd name="connsiteX146" fmla="*/ 3573780 w 5829300"/>
                <a:gd name="connsiteY146" fmla="*/ 4533900 h 5875020"/>
                <a:gd name="connsiteX147" fmla="*/ 3695700 w 5829300"/>
                <a:gd name="connsiteY147" fmla="*/ 4587240 h 5875020"/>
                <a:gd name="connsiteX148" fmla="*/ 3810000 w 5829300"/>
                <a:gd name="connsiteY148" fmla="*/ 4632960 h 5875020"/>
                <a:gd name="connsiteX149" fmla="*/ 3878580 w 5829300"/>
                <a:gd name="connsiteY149" fmla="*/ 4640580 h 5875020"/>
                <a:gd name="connsiteX150" fmla="*/ 3931920 w 5829300"/>
                <a:gd name="connsiteY150" fmla="*/ 4686300 h 5875020"/>
                <a:gd name="connsiteX151" fmla="*/ 4023360 w 5829300"/>
                <a:gd name="connsiteY151" fmla="*/ 4724400 h 5875020"/>
                <a:gd name="connsiteX152" fmla="*/ 4107180 w 5829300"/>
                <a:gd name="connsiteY152" fmla="*/ 4732020 h 5875020"/>
                <a:gd name="connsiteX153" fmla="*/ 4145280 w 5829300"/>
                <a:gd name="connsiteY153" fmla="*/ 4686300 h 5875020"/>
                <a:gd name="connsiteX154" fmla="*/ 4099560 w 5829300"/>
                <a:gd name="connsiteY154" fmla="*/ 4594860 h 5875020"/>
                <a:gd name="connsiteX155" fmla="*/ 4076700 w 5829300"/>
                <a:gd name="connsiteY155" fmla="*/ 4556760 h 5875020"/>
                <a:gd name="connsiteX156" fmla="*/ 4076700 w 5829300"/>
                <a:gd name="connsiteY156" fmla="*/ 4503420 h 5875020"/>
                <a:gd name="connsiteX157" fmla="*/ 4152900 w 5829300"/>
                <a:gd name="connsiteY157" fmla="*/ 4480560 h 5875020"/>
                <a:gd name="connsiteX158" fmla="*/ 4274820 w 5829300"/>
                <a:gd name="connsiteY158" fmla="*/ 4442460 h 5875020"/>
                <a:gd name="connsiteX159" fmla="*/ 4358640 w 5829300"/>
                <a:gd name="connsiteY159" fmla="*/ 4465320 h 5875020"/>
                <a:gd name="connsiteX160" fmla="*/ 4381500 w 5829300"/>
                <a:gd name="connsiteY160" fmla="*/ 4526280 h 5875020"/>
                <a:gd name="connsiteX161" fmla="*/ 4450080 w 5829300"/>
                <a:gd name="connsiteY161" fmla="*/ 4564380 h 5875020"/>
                <a:gd name="connsiteX162" fmla="*/ 4472940 w 5829300"/>
                <a:gd name="connsiteY162" fmla="*/ 4655820 h 5875020"/>
                <a:gd name="connsiteX163" fmla="*/ 4533900 w 5829300"/>
                <a:gd name="connsiteY163" fmla="*/ 4587240 h 5875020"/>
                <a:gd name="connsiteX164" fmla="*/ 4610100 w 5829300"/>
                <a:gd name="connsiteY164" fmla="*/ 4617720 h 5875020"/>
                <a:gd name="connsiteX165" fmla="*/ 4846320 w 5829300"/>
                <a:gd name="connsiteY165" fmla="*/ 4655820 h 5875020"/>
                <a:gd name="connsiteX166" fmla="*/ 4937760 w 5829300"/>
                <a:gd name="connsiteY166" fmla="*/ 4602480 h 5875020"/>
                <a:gd name="connsiteX167" fmla="*/ 4975860 w 5829300"/>
                <a:gd name="connsiteY167" fmla="*/ 4602480 h 5875020"/>
                <a:gd name="connsiteX168" fmla="*/ 5120640 w 5829300"/>
                <a:gd name="connsiteY168" fmla="*/ 4671060 h 5875020"/>
                <a:gd name="connsiteX169" fmla="*/ 5181600 w 5829300"/>
                <a:gd name="connsiteY169" fmla="*/ 4701540 h 5875020"/>
                <a:gd name="connsiteX170" fmla="*/ 5189220 w 5829300"/>
                <a:gd name="connsiteY170" fmla="*/ 4747260 h 5875020"/>
                <a:gd name="connsiteX171" fmla="*/ 5158740 w 5829300"/>
                <a:gd name="connsiteY171" fmla="*/ 4808220 h 5875020"/>
                <a:gd name="connsiteX172" fmla="*/ 5105400 w 5829300"/>
                <a:gd name="connsiteY172" fmla="*/ 4838700 h 5875020"/>
                <a:gd name="connsiteX173" fmla="*/ 5036820 w 5829300"/>
                <a:gd name="connsiteY173" fmla="*/ 4823460 h 5875020"/>
                <a:gd name="connsiteX174" fmla="*/ 4991100 w 5829300"/>
                <a:gd name="connsiteY174" fmla="*/ 4823460 h 5875020"/>
                <a:gd name="connsiteX175" fmla="*/ 4968240 w 5829300"/>
                <a:gd name="connsiteY175" fmla="*/ 4892040 h 5875020"/>
                <a:gd name="connsiteX176" fmla="*/ 4968240 w 5829300"/>
                <a:gd name="connsiteY176" fmla="*/ 5006340 h 5875020"/>
                <a:gd name="connsiteX177" fmla="*/ 4991100 w 5829300"/>
                <a:gd name="connsiteY177" fmla="*/ 5067300 h 5875020"/>
                <a:gd name="connsiteX178" fmla="*/ 5074920 w 5829300"/>
                <a:gd name="connsiteY178" fmla="*/ 5097780 h 5875020"/>
                <a:gd name="connsiteX179" fmla="*/ 5074920 w 5829300"/>
                <a:gd name="connsiteY179" fmla="*/ 5097780 h 5875020"/>
                <a:gd name="connsiteX180" fmla="*/ 5135880 w 5829300"/>
                <a:gd name="connsiteY180" fmla="*/ 5219700 h 5875020"/>
                <a:gd name="connsiteX181" fmla="*/ 5242560 w 5829300"/>
                <a:gd name="connsiteY181" fmla="*/ 5265420 h 5875020"/>
                <a:gd name="connsiteX182" fmla="*/ 5311140 w 5829300"/>
                <a:gd name="connsiteY182" fmla="*/ 5257800 h 5875020"/>
                <a:gd name="connsiteX183" fmla="*/ 5311140 w 5829300"/>
                <a:gd name="connsiteY183" fmla="*/ 5257800 h 5875020"/>
                <a:gd name="connsiteX184" fmla="*/ 5334000 w 5829300"/>
                <a:gd name="connsiteY184" fmla="*/ 5204460 h 5875020"/>
                <a:gd name="connsiteX185" fmla="*/ 5387340 w 5829300"/>
                <a:gd name="connsiteY185" fmla="*/ 5227320 h 5875020"/>
                <a:gd name="connsiteX186" fmla="*/ 5433060 w 5829300"/>
                <a:gd name="connsiteY186" fmla="*/ 5288280 h 5875020"/>
                <a:gd name="connsiteX187" fmla="*/ 5410200 w 5829300"/>
                <a:gd name="connsiteY187" fmla="*/ 5356860 h 5875020"/>
                <a:gd name="connsiteX188" fmla="*/ 5448300 w 5829300"/>
                <a:gd name="connsiteY188" fmla="*/ 5394960 h 5875020"/>
                <a:gd name="connsiteX189" fmla="*/ 5433060 w 5829300"/>
                <a:gd name="connsiteY189" fmla="*/ 5478780 h 5875020"/>
                <a:gd name="connsiteX190" fmla="*/ 5394960 w 5829300"/>
                <a:gd name="connsiteY190" fmla="*/ 5562600 h 5875020"/>
                <a:gd name="connsiteX191" fmla="*/ 5402580 w 5829300"/>
                <a:gd name="connsiteY191" fmla="*/ 5654040 h 5875020"/>
                <a:gd name="connsiteX192" fmla="*/ 5433060 w 5829300"/>
                <a:gd name="connsiteY192" fmla="*/ 5730240 h 5875020"/>
                <a:gd name="connsiteX193" fmla="*/ 5433060 w 5829300"/>
                <a:gd name="connsiteY193" fmla="*/ 5730240 h 5875020"/>
                <a:gd name="connsiteX194" fmla="*/ 5410200 w 5829300"/>
                <a:gd name="connsiteY194" fmla="*/ 5829300 h 5875020"/>
                <a:gd name="connsiteX195" fmla="*/ 5532120 w 5829300"/>
                <a:gd name="connsiteY195" fmla="*/ 5875020 h 5875020"/>
                <a:gd name="connsiteX196" fmla="*/ 5570220 w 5829300"/>
                <a:gd name="connsiteY196" fmla="*/ 5836920 h 5875020"/>
                <a:gd name="connsiteX197" fmla="*/ 5608320 w 5829300"/>
                <a:gd name="connsiteY197" fmla="*/ 5821680 h 5875020"/>
                <a:gd name="connsiteX198" fmla="*/ 5669280 w 5829300"/>
                <a:gd name="connsiteY198" fmla="*/ 5859780 h 5875020"/>
                <a:gd name="connsiteX199" fmla="*/ 5699760 w 5829300"/>
                <a:gd name="connsiteY199" fmla="*/ 5859780 h 5875020"/>
                <a:gd name="connsiteX200" fmla="*/ 5715000 w 5829300"/>
                <a:gd name="connsiteY200" fmla="*/ 5783580 h 5875020"/>
                <a:gd name="connsiteX201" fmla="*/ 5798820 w 5829300"/>
                <a:gd name="connsiteY201" fmla="*/ 5699760 h 5875020"/>
                <a:gd name="connsiteX202" fmla="*/ 5814060 w 5829300"/>
                <a:gd name="connsiteY202" fmla="*/ 5615940 h 5875020"/>
                <a:gd name="connsiteX203" fmla="*/ 5829300 w 5829300"/>
                <a:gd name="connsiteY203" fmla="*/ 5486400 h 5875020"/>
                <a:gd name="connsiteX204" fmla="*/ 5806440 w 5829300"/>
                <a:gd name="connsiteY204" fmla="*/ 5410200 h 5875020"/>
                <a:gd name="connsiteX205" fmla="*/ 5775960 w 5829300"/>
                <a:gd name="connsiteY205" fmla="*/ 5318760 h 5875020"/>
                <a:gd name="connsiteX206" fmla="*/ 5707380 w 5829300"/>
                <a:gd name="connsiteY206" fmla="*/ 5219700 h 5875020"/>
                <a:gd name="connsiteX207" fmla="*/ 5692140 w 5829300"/>
                <a:gd name="connsiteY207" fmla="*/ 5120640 h 5875020"/>
                <a:gd name="connsiteX208" fmla="*/ 5669280 w 5829300"/>
                <a:gd name="connsiteY208" fmla="*/ 4945380 h 5875020"/>
                <a:gd name="connsiteX209" fmla="*/ 5676900 w 5829300"/>
                <a:gd name="connsiteY209" fmla="*/ 4724400 h 5875020"/>
                <a:gd name="connsiteX210" fmla="*/ 5692140 w 5829300"/>
                <a:gd name="connsiteY210" fmla="*/ 4663440 h 5875020"/>
                <a:gd name="connsiteX211" fmla="*/ 5699760 w 5829300"/>
                <a:gd name="connsiteY211" fmla="*/ 4610100 h 5875020"/>
                <a:gd name="connsiteX212" fmla="*/ 5684520 w 5829300"/>
                <a:gd name="connsiteY212" fmla="*/ 4564380 h 5875020"/>
                <a:gd name="connsiteX213" fmla="*/ 5631180 w 5829300"/>
                <a:gd name="connsiteY213" fmla="*/ 4549140 h 5875020"/>
                <a:gd name="connsiteX214" fmla="*/ 5577840 w 5829300"/>
                <a:gd name="connsiteY214" fmla="*/ 4472940 h 5875020"/>
                <a:gd name="connsiteX215" fmla="*/ 5524500 w 5829300"/>
                <a:gd name="connsiteY215" fmla="*/ 4305300 h 5875020"/>
                <a:gd name="connsiteX216" fmla="*/ 5516880 w 5829300"/>
                <a:gd name="connsiteY216" fmla="*/ 4191000 h 5875020"/>
                <a:gd name="connsiteX217" fmla="*/ 5509260 w 5829300"/>
                <a:gd name="connsiteY217" fmla="*/ 4107180 h 5875020"/>
                <a:gd name="connsiteX218" fmla="*/ 5394960 w 5829300"/>
                <a:gd name="connsiteY218" fmla="*/ 3901440 h 5875020"/>
                <a:gd name="connsiteX219" fmla="*/ 5356860 w 5829300"/>
                <a:gd name="connsiteY219" fmla="*/ 3855720 h 5875020"/>
                <a:gd name="connsiteX220" fmla="*/ 5326380 w 5829300"/>
                <a:gd name="connsiteY220" fmla="*/ 3802380 h 5875020"/>
                <a:gd name="connsiteX221" fmla="*/ 5303520 w 5829300"/>
                <a:gd name="connsiteY221" fmla="*/ 3672840 h 5875020"/>
                <a:gd name="connsiteX222" fmla="*/ 5212080 w 5829300"/>
                <a:gd name="connsiteY222" fmla="*/ 3619500 h 5875020"/>
                <a:gd name="connsiteX223" fmla="*/ 5158740 w 5829300"/>
                <a:gd name="connsiteY223" fmla="*/ 3573780 h 5875020"/>
                <a:gd name="connsiteX224" fmla="*/ 5120640 w 5829300"/>
                <a:gd name="connsiteY224" fmla="*/ 3497580 h 5875020"/>
                <a:gd name="connsiteX225" fmla="*/ 5105400 w 5829300"/>
                <a:gd name="connsiteY225" fmla="*/ 3421380 h 5875020"/>
                <a:gd name="connsiteX226" fmla="*/ 4968240 w 5829300"/>
                <a:gd name="connsiteY226" fmla="*/ 3253740 h 5875020"/>
                <a:gd name="connsiteX227" fmla="*/ 4884420 w 5829300"/>
                <a:gd name="connsiteY227" fmla="*/ 3078480 h 5875020"/>
                <a:gd name="connsiteX228" fmla="*/ 4808220 w 5829300"/>
                <a:gd name="connsiteY228" fmla="*/ 2918460 h 5875020"/>
                <a:gd name="connsiteX229" fmla="*/ 4815840 w 5829300"/>
                <a:gd name="connsiteY229" fmla="*/ 2781300 h 5875020"/>
                <a:gd name="connsiteX230" fmla="*/ 4800600 w 5829300"/>
                <a:gd name="connsiteY230" fmla="*/ 2727960 h 5875020"/>
                <a:gd name="connsiteX231" fmla="*/ 4632960 w 5829300"/>
                <a:gd name="connsiteY231" fmla="*/ 2560320 h 5875020"/>
                <a:gd name="connsiteX232" fmla="*/ 4480560 w 5829300"/>
                <a:gd name="connsiteY232" fmla="*/ 2385060 h 5875020"/>
                <a:gd name="connsiteX233" fmla="*/ 4396740 w 5829300"/>
                <a:gd name="connsiteY233" fmla="*/ 2286000 h 5875020"/>
                <a:gd name="connsiteX234" fmla="*/ 4335780 w 5829300"/>
                <a:gd name="connsiteY234" fmla="*/ 2156460 h 5875020"/>
                <a:gd name="connsiteX235" fmla="*/ 4244340 w 5829300"/>
                <a:gd name="connsiteY235" fmla="*/ 2049780 h 5875020"/>
                <a:gd name="connsiteX236" fmla="*/ 4152900 w 5829300"/>
                <a:gd name="connsiteY236" fmla="*/ 1943100 h 5875020"/>
                <a:gd name="connsiteX237" fmla="*/ 4084320 w 5829300"/>
                <a:gd name="connsiteY237" fmla="*/ 1874520 h 5875020"/>
                <a:gd name="connsiteX238" fmla="*/ 4061460 w 5829300"/>
                <a:gd name="connsiteY238" fmla="*/ 1775460 h 5875020"/>
                <a:gd name="connsiteX239" fmla="*/ 4053840 w 5829300"/>
                <a:gd name="connsiteY239" fmla="*/ 1714500 h 5875020"/>
                <a:gd name="connsiteX240" fmla="*/ 3962400 w 5829300"/>
                <a:gd name="connsiteY240" fmla="*/ 1668780 h 5875020"/>
                <a:gd name="connsiteX241" fmla="*/ 3893820 w 5829300"/>
                <a:gd name="connsiteY241" fmla="*/ 1531620 h 5875020"/>
                <a:gd name="connsiteX242" fmla="*/ 3794760 w 5829300"/>
                <a:gd name="connsiteY242" fmla="*/ 1341120 h 5875020"/>
                <a:gd name="connsiteX243" fmla="*/ 3718560 w 5829300"/>
                <a:gd name="connsiteY243" fmla="*/ 1150620 h 5875020"/>
                <a:gd name="connsiteX244" fmla="*/ 3619500 w 5829300"/>
                <a:gd name="connsiteY244" fmla="*/ 944880 h 5875020"/>
                <a:gd name="connsiteX245" fmla="*/ 3596640 w 5829300"/>
                <a:gd name="connsiteY245" fmla="*/ 891540 h 5875020"/>
                <a:gd name="connsiteX246" fmla="*/ 3573780 w 5829300"/>
                <a:gd name="connsiteY246" fmla="*/ 807720 h 5875020"/>
                <a:gd name="connsiteX247" fmla="*/ 3573780 w 5829300"/>
                <a:gd name="connsiteY247" fmla="*/ 731520 h 5875020"/>
                <a:gd name="connsiteX248" fmla="*/ 3535680 w 5829300"/>
                <a:gd name="connsiteY248" fmla="*/ 685800 h 5875020"/>
                <a:gd name="connsiteX249" fmla="*/ 3451860 w 5829300"/>
                <a:gd name="connsiteY249" fmla="*/ 594360 h 5875020"/>
                <a:gd name="connsiteX250" fmla="*/ 3451860 w 5829300"/>
                <a:gd name="connsiteY250" fmla="*/ 495300 h 5875020"/>
                <a:gd name="connsiteX251" fmla="*/ 3413760 w 5829300"/>
                <a:gd name="connsiteY251" fmla="*/ 441960 h 5875020"/>
                <a:gd name="connsiteX252" fmla="*/ 3383280 w 5829300"/>
                <a:gd name="connsiteY252" fmla="*/ 381000 h 5875020"/>
                <a:gd name="connsiteX253" fmla="*/ 3322320 w 5829300"/>
                <a:gd name="connsiteY253" fmla="*/ 220980 h 5875020"/>
                <a:gd name="connsiteX254" fmla="*/ 3284220 w 5829300"/>
                <a:gd name="connsiteY254" fmla="*/ 99060 h 5875020"/>
                <a:gd name="connsiteX255" fmla="*/ 3268980 w 5829300"/>
                <a:gd name="connsiteY255" fmla="*/ 53340 h 5875020"/>
                <a:gd name="connsiteX256" fmla="*/ 3246120 w 5829300"/>
                <a:gd name="connsiteY256" fmla="*/ 30480 h 5875020"/>
                <a:gd name="connsiteX257" fmla="*/ 3169920 w 5829300"/>
                <a:gd name="connsiteY257" fmla="*/ 7620 h 5875020"/>
                <a:gd name="connsiteX258" fmla="*/ 3124200 w 5829300"/>
                <a:gd name="connsiteY258" fmla="*/ 0 h 5875020"/>
                <a:gd name="connsiteX259" fmla="*/ 3101340 w 5829300"/>
                <a:gd name="connsiteY259" fmla="*/ 30480 h 5875020"/>
                <a:gd name="connsiteX260" fmla="*/ 3124200 w 5829300"/>
                <a:gd name="connsiteY260" fmla="*/ 121920 h 5875020"/>
                <a:gd name="connsiteX261" fmla="*/ 3108960 w 5829300"/>
                <a:gd name="connsiteY261" fmla="*/ 289560 h 5875020"/>
                <a:gd name="connsiteX0" fmla="*/ 3108960 w 5829300"/>
                <a:gd name="connsiteY0" fmla="*/ 289560 h 5875020"/>
                <a:gd name="connsiteX1" fmla="*/ 2979420 w 5829300"/>
                <a:gd name="connsiteY1" fmla="*/ 502920 h 5875020"/>
                <a:gd name="connsiteX2" fmla="*/ 2880360 w 5829300"/>
                <a:gd name="connsiteY2" fmla="*/ 647700 h 5875020"/>
                <a:gd name="connsiteX3" fmla="*/ 2827020 w 5829300"/>
                <a:gd name="connsiteY3" fmla="*/ 731520 h 5875020"/>
                <a:gd name="connsiteX4" fmla="*/ 2674620 w 5829300"/>
                <a:gd name="connsiteY4" fmla="*/ 815340 h 5875020"/>
                <a:gd name="connsiteX5" fmla="*/ 2560320 w 5829300"/>
                <a:gd name="connsiteY5" fmla="*/ 906780 h 5875020"/>
                <a:gd name="connsiteX6" fmla="*/ 2499360 w 5829300"/>
                <a:gd name="connsiteY6" fmla="*/ 914400 h 5875020"/>
                <a:gd name="connsiteX7" fmla="*/ 2377440 w 5829300"/>
                <a:gd name="connsiteY7" fmla="*/ 899160 h 5875020"/>
                <a:gd name="connsiteX8" fmla="*/ 2316480 w 5829300"/>
                <a:gd name="connsiteY8" fmla="*/ 876300 h 5875020"/>
                <a:gd name="connsiteX9" fmla="*/ 2240280 w 5829300"/>
                <a:gd name="connsiteY9" fmla="*/ 861060 h 5875020"/>
                <a:gd name="connsiteX10" fmla="*/ 2148840 w 5829300"/>
                <a:gd name="connsiteY10" fmla="*/ 845820 h 5875020"/>
                <a:gd name="connsiteX11" fmla="*/ 2110740 w 5829300"/>
                <a:gd name="connsiteY11" fmla="*/ 830580 h 5875020"/>
                <a:gd name="connsiteX12" fmla="*/ 2019300 w 5829300"/>
                <a:gd name="connsiteY12" fmla="*/ 868680 h 5875020"/>
                <a:gd name="connsiteX13" fmla="*/ 1950720 w 5829300"/>
                <a:gd name="connsiteY13" fmla="*/ 868680 h 5875020"/>
                <a:gd name="connsiteX14" fmla="*/ 1866900 w 5829300"/>
                <a:gd name="connsiteY14" fmla="*/ 822960 h 5875020"/>
                <a:gd name="connsiteX15" fmla="*/ 1821180 w 5829300"/>
                <a:gd name="connsiteY15" fmla="*/ 792480 h 5875020"/>
                <a:gd name="connsiteX16" fmla="*/ 1684020 w 5829300"/>
                <a:gd name="connsiteY16" fmla="*/ 830580 h 5875020"/>
                <a:gd name="connsiteX17" fmla="*/ 1615440 w 5829300"/>
                <a:gd name="connsiteY17" fmla="*/ 845820 h 5875020"/>
                <a:gd name="connsiteX18" fmla="*/ 1539240 w 5829300"/>
                <a:gd name="connsiteY18" fmla="*/ 838200 h 5875020"/>
                <a:gd name="connsiteX19" fmla="*/ 1463040 w 5829300"/>
                <a:gd name="connsiteY19" fmla="*/ 807720 h 5875020"/>
                <a:gd name="connsiteX20" fmla="*/ 1394460 w 5829300"/>
                <a:gd name="connsiteY20" fmla="*/ 815340 h 5875020"/>
                <a:gd name="connsiteX21" fmla="*/ 1264920 w 5829300"/>
                <a:gd name="connsiteY21" fmla="*/ 883920 h 5875020"/>
                <a:gd name="connsiteX22" fmla="*/ 1203960 w 5829300"/>
                <a:gd name="connsiteY22" fmla="*/ 906780 h 5875020"/>
                <a:gd name="connsiteX23" fmla="*/ 1143000 w 5829300"/>
                <a:gd name="connsiteY23" fmla="*/ 914400 h 5875020"/>
                <a:gd name="connsiteX24" fmla="*/ 1066800 w 5829300"/>
                <a:gd name="connsiteY24" fmla="*/ 891540 h 5875020"/>
                <a:gd name="connsiteX25" fmla="*/ 990600 w 5829300"/>
                <a:gd name="connsiteY25" fmla="*/ 853440 h 5875020"/>
                <a:gd name="connsiteX26" fmla="*/ 937260 w 5829300"/>
                <a:gd name="connsiteY26" fmla="*/ 845820 h 5875020"/>
                <a:gd name="connsiteX27" fmla="*/ 822960 w 5829300"/>
                <a:gd name="connsiteY27" fmla="*/ 861060 h 5875020"/>
                <a:gd name="connsiteX28" fmla="*/ 731520 w 5829300"/>
                <a:gd name="connsiteY28" fmla="*/ 876300 h 5875020"/>
                <a:gd name="connsiteX29" fmla="*/ 647700 w 5829300"/>
                <a:gd name="connsiteY29" fmla="*/ 838200 h 5875020"/>
                <a:gd name="connsiteX30" fmla="*/ 579120 w 5829300"/>
                <a:gd name="connsiteY30" fmla="*/ 830580 h 5875020"/>
                <a:gd name="connsiteX31" fmla="*/ 525780 w 5829300"/>
                <a:gd name="connsiteY31" fmla="*/ 853440 h 5875020"/>
                <a:gd name="connsiteX32" fmla="*/ 464820 w 5829300"/>
                <a:gd name="connsiteY32" fmla="*/ 891540 h 5875020"/>
                <a:gd name="connsiteX33" fmla="*/ 358140 w 5829300"/>
                <a:gd name="connsiteY33" fmla="*/ 891540 h 5875020"/>
                <a:gd name="connsiteX34" fmla="*/ 236220 w 5829300"/>
                <a:gd name="connsiteY34" fmla="*/ 975360 h 5875020"/>
                <a:gd name="connsiteX35" fmla="*/ 137160 w 5829300"/>
                <a:gd name="connsiteY35" fmla="*/ 1059180 h 5875020"/>
                <a:gd name="connsiteX36" fmla="*/ 76200 w 5829300"/>
                <a:gd name="connsiteY36" fmla="*/ 1108710 h 5875020"/>
                <a:gd name="connsiteX37" fmla="*/ 9525 w 5829300"/>
                <a:gd name="connsiteY37" fmla="*/ 1150620 h 5875020"/>
                <a:gd name="connsiteX38" fmla="*/ 0 w 5829300"/>
                <a:gd name="connsiteY38" fmla="*/ 1196340 h 5875020"/>
                <a:gd name="connsiteX39" fmla="*/ 80010 w 5829300"/>
                <a:gd name="connsiteY39" fmla="*/ 1234440 h 5875020"/>
                <a:gd name="connsiteX40" fmla="*/ 152400 w 5829300"/>
                <a:gd name="connsiteY40" fmla="*/ 1280160 h 5875020"/>
                <a:gd name="connsiteX41" fmla="*/ 190500 w 5829300"/>
                <a:gd name="connsiteY41" fmla="*/ 1371600 h 5875020"/>
                <a:gd name="connsiteX42" fmla="*/ 228600 w 5829300"/>
                <a:gd name="connsiteY42" fmla="*/ 1432560 h 5875020"/>
                <a:gd name="connsiteX43" fmla="*/ 381000 w 5829300"/>
                <a:gd name="connsiteY43" fmla="*/ 1531620 h 5875020"/>
                <a:gd name="connsiteX44" fmla="*/ 430530 w 5829300"/>
                <a:gd name="connsiteY44" fmla="*/ 1522095 h 5875020"/>
                <a:gd name="connsiteX45" fmla="*/ 388620 w 5829300"/>
                <a:gd name="connsiteY45" fmla="*/ 1463040 h 5875020"/>
                <a:gd name="connsiteX46" fmla="*/ 403860 w 5829300"/>
                <a:gd name="connsiteY46" fmla="*/ 1417320 h 5875020"/>
                <a:gd name="connsiteX47" fmla="*/ 441960 w 5829300"/>
                <a:gd name="connsiteY47" fmla="*/ 1348740 h 5875020"/>
                <a:gd name="connsiteX48" fmla="*/ 441960 w 5829300"/>
                <a:gd name="connsiteY48" fmla="*/ 1348740 h 5875020"/>
                <a:gd name="connsiteX49" fmla="*/ 497205 w 5829300"/>
                <a:gd name="connsiteY49" fmla="*/ 1335405 h 5875020"/>
                <a:gd name="connsiteX50" fmla="*/ 588645 w 5829300"/>
                <a:gd name="connsiteY50" fmla="*/ 1453515 h 5875020"/>
                <a:gd name="connsiteX51" fmla="*/ 670560 w 5829300"/>
                <a:gd name="connsiteY51" fmla="*/ 1348740 h 5875020"/>
                <a:gd name="connsiteX52" fmla="*/ 746760 w 5829300"/>
                <a:gd name="connsiteY52" fmla="*/ 1348740 h 5875020"/>
                <a:gd name="connsiteX53" fmla="*/ 769620 w 5829300"/>
                <a:gd name="connsiteY53" fmla="*/ 1394460 h 5875020"/>
                <a:gd name="connsiteX54" fmla="*/ 777240 w 5829300"/>
                <a:gd name="connsiteY54" fmla="*/ 1455420 h 5875020"/>
                <a:gd name="connsiteX55" fmla="*/ 739140 w 5829300"/>
                <a:gd name="connsiteY55" fmla="*/ 1508760 h 5875020"/>
                <a:gd name="connsiteX56" fmla="*/ 742950 w 5829300"/>
                <a:gd name="connsiteY56" fmla="*/ 1564005 h 5875020"/>
                <a:gd name="connsiteX57" fmla="*/ 792480 w 5829300"/>
                <a:gd name="connsiteY57" fmla="*/ 1615440 h 5875020"/>
                <a:gd name="connsiteX58" fmla="*/ 807720 w 5829300"/>
                <a:gd name="connsiteY58" fmla="*/ 1615440 h 5875020"/>
                <a:gd name="connsiteX59" fmla="*/ 838200 w 5829300"/>
                <a:gd name="connsiteY59" fmla="*/ 1569720 h 5875020"/>
                <a:gd name="connsiteX60" fmla="*/ 975360 w 5829300"/>
                <a:gd name="connsiteY60" fmla="*/ 1562100 h 5875020"/>
                <a:gd name="connsiteX61" fmla="*/ 1104900 w 5829300"/>
                <a:gd name="connsiteY61" fmla="*/ 1584960 h 5875020"/>
                <a:gd name="connsiteX62" fmla="*/ 1150620 w 5829300"/>
                <a:gd name="connsiteY62" fmla="*/ 1699260 h 5875020"/>
                <a:gd name="connsiteX63" fmla="*/ 1150620 w 5829300"/>
                <a:gd name="connsiteY63" fmla="*/ 1836420 h 5875020"/>
                <a:gd name="connsiteX64" fmla="*/ 1165860 w 5829300"/>
                <a:gd name="connsiteY64" fmla="*/ 1912620 h 5875020"/>
                <a:gd name="connsiteX65" fmla="*/ 1242060 w 5829300"/>
                <a:gd name="connsiteY65" fmla="*/ 1927860 h 5875020"/>
                <a:gd name="connsiteX66" fmla="*/ 1287780 w 5829300"/>
                <a:gd name="connsiteY66" fmla="*/ 1927860 h 5875020"/>
                <a:gd name="connsiteX67" fmla="*/ 1371600 w 5829300"/>
                <a:gd name="connsiteY67" fmla="*/ 1973580 h 5875020"/>
                <a:gd name="connsiteX68" fmla="*/ 1379220 w 5829300"/>
                <a:gd name="connsiteY68" fmla="*/ 2042160 h 5875020"/>
                <a:gd name="connsiteX69" fmla="*/ 1501140 w 5829300"/>
                <a:gd name="connsiteY69" fmla="*/ 2072640 h 5875020"/>
                <a:gd name="connsiteX70" fmla="*/ 1546860 w 5829300"/>
                <a:gd name="connsiteY70" fmla="*/ 2148840 h 5875020"/>
                <a:gd name="connsiteX71" fmla="*/ 1531620 w 5829300"/>
                <a:gd name="connsiteY71" fmla="*/ 2308860 h 5875020"/>
                <a:gd name="connsiteX72" fmla="*/ 1478280 w 5829300"/>
                <a:gd name="connsiteY72" fmla="*/ 2385060 h 5875020"/>
                <a:gd name="connsiteX73" fmla="*/ 1325880 w 5829300"/>
                <a:gd name="connsiteY73" fmla="*/ 2438400 h 5875020"/>
                <a:gd name="connsiteX74" fmla="*/ 1325880 w 5829300"/>
                <a:gd name="connsiteY74" fmla="*/ 2438400 h 5875020"/>
                <a:gd name="connsiteX75" fmla="*/ 1325880 w 5829300"/>
                <a:gd name="connsiteY75" fmla="*/ 2590800 h 5875020"/>
                <a:gd name="connsiteX76" fmla="*/ 1280160 w 5829300"/>
                <a:gd name="connsiteY76" fmla="*/ 2689860 h 5875020"/>
                <a:gd name="connsiteX77" fmla="*/ 1249680 w 5829300"/>
                <a:gd name="connsiteY77" fmla="*/ 2743200 h 5875020"/>
                <a:gd name="connsiteX78" fmla="*/ 1287780 w 5829300"/>
                <a:gd name="connsiteY78" fmla="*/ 2773680 h 5875020"/>
                <a:gd name="connsiteX79" fmla="*/ 1356360 w 5829300"/>
                <a:gd name="connsiteY79" fmla="*/ 2720340 h 5875020"/>
                <a:gd name="connsiteX80" fmla="*/ 1379220 w 5829300"/>
                <a:gd name="connsiteY80" fmla="*/ 2766060 h 5875020"/>
                <a:gd name="connsiteX81" fmla="*/ 1333500 w 5829300"/>
                <a:gd name="connsiteY81" fmla="*/ 2895600 h 5875020"/>
                <a:gd name="connsiteX82" fmla="*/ 1303020 w 5829300"/>
                <a:gd name="connsiteY82" fmla="*/ 2948940 h 5875020"/>
                <a:gd name="connsiteX83" fmla="*/ 1333500 w 5829300"/>
                <a:gd name="connsiteY83" fmla="*/ 2994660 h 5875020"/>
                <a:gd name="connsiteX84" fmla="*/ 1409700 w 5829300"/>
                <a:gd name="connsiteY84" fmla="*/ 2964180 h 5875020"/>
                <a:gd name="connsiteX85" fmla="*/ 1501140 w 5829300"/>
                <a:gd name="connsiteY85" fmla="*/ 3002280 h 5875020"/>
                <a:gd name="connsiteX86" fmla="*/ 1600200 w 5829300"/>
                <a:gd name="connsiteY86" fmla="*/ 3063240 h 5875020"/>
                <a:gd name="connsiteX87" fmla="*/ 1737360 w 5829300"/>
                <a:gd name="connsiteY87" fmla="*/ 3139440 h 5875020"/>
                <a:gd name="connsiteX88" fmla="*/ 1844040 w 5829300"/>
                <a:gd name="connsiteY88" fmla="*/ 3147060 h 5875020"/>
                <a:gd name="connsiteX89" fmla="*/ 1943100 w 5829300"/>
                <a:gd name="connsiteY89" fmla="*/ 3177540 h 5875020"/>
                <a:gd name="connsiteX90" fmla="*/ 2034540 w 5829300"/>
                <a:gd name="connsiteY90" fmla="*/ 3291840 h 5875020"/>
                <a:gd name="connsiteX91" fmla="*/ 2049780 w 5829300"/>
                <a:gd name="connsiteY91" fmla="*/ 3375660 h 5875020"/>
                <a:gd name="connsiteX92" fmla="*/ 1958340 w 5829300"/>
                <a:gd name="connsiteY92" fmla="*/ 3398520 h 5875020"/>
                <a:gd name="connsiteX93" fmla="*/ 1866900 w 5829300"/>
                <a:gd name="connsiteY93" fmla="*/ 3444240 h 5875020"/>
                <a:gd name="connsiteX94" fmla="*/ 1866900 w 5829300"/>
                <a:gd name="connsiteY94" fmla="*/ 3444240 h 5875020"/>
                <a:gd name="connsiteX95" fmla="*/ 1866900 w 5829300"/>
                <a:gd name="connsiteY95" fmla="*/ 3535680 h 5875020"/>
                <a:gd name="connsiteX96" fmla="*/ 1828800 w 5829300"/>
                <a:gd name="connsiteY96" fmla="*/ 3634740 h 5875020"/>
                <a:gd name="connsiteX97" fmla="*/ 1775460 w 5829300"/>
                <a:gd name="connsiteY97" fmla="*/ 3726180 h 5875020"/>
                <a:gd name="connsiteX98" fmla="*/ 1668780 w 5829300"/>
                <a:gd name="connsiteY98" fmla="*/ 3924300 h 5875020"/>
                <a:gd name="connsiteX99" fmla="*/ 1600200 w 5829300"/>
                <a:gd name="connsiteY99" fmla="*/ 4046220 h 5875020"/>
                <a:gd name="connsiteX100" fmla="*/ 1554480 w 5829300"/>
                <a:gd name="connsiteY100" fmla="*/ 4152900 h 5875020"/>
                <a:gd name="connsiteX101" fmla="*/ 1516380 w 5829300"/>
                <a:gd name="connsiteY101" fmla="*/ 4229100 h 5875020"/>
                <a:gd name="connsiteX102" fmla="*/ 1485900 w 5829300"/>
                <a:gd name="connsiteY102" fmla="*/ 4259580 h 5875020"/>
                <a:gd name="connsiteX103" fmla="*/ 1485900 w 5829300"/>
                <a:gd name="connsiteY103" fmla="*/ 4259580 h 5875020"/>
                <a:gd name="connsiteX104" fmla="*/ 1485900 w 5829300"/>
                <a:gd name="connsiteY104" fmla="*/ 4335780 h 5875020"/>
                <a:gd name="connsiteX105" fmla="*/ 1699260 w 5829300"/>
                <a:gd name="connsiteY105" fmla="*/ 4290060 h 5875020"/>
                <a:gd name="connsiteX106" fmla="*/ 1836420 w 5829300"/>
                <a:gd name="connsiteY106" fmla="*/ 4274820 h 5875020"/>
                <a:gd name="connsiteX107" fmla="*/ 1897380 w 5829300"/>
                <a:gd name="connsiteY107" fmla="*/ 4236720 h 5875020"/>
                <a:gd name="connsiteX108" fmla="*/ 1950720 w 5829300"/>
                <a:gd name="connsiteY108" fmla="*/ 4251960 h 5875020"/>
                <a:gd name="connsiteX109" fmla="*/ 1973580 w 5829300"/>
                <a:gd name="connsiteY109" fmla="*/ 4312920 h 5875020"/>
                <a:gd name="connsiteX110" fmla="*/ 1965960 w 5829300"/>
                <a:gd name="connsiteY110" fmla="*/ 4351020 h 5875020"/>
                <a:gd name="connsiteX111" fmla="*/ 1965960 w 5829300"/>
                <a:gd name="connsiteY111" fmla="*/ 4351020 h 5875020"/>
                <a:gd name="connsiteX112" fmla="*/ 2072640 w 5829300"/>
                <a:gd name="connsiteY112" fmla="*/ 4389120 h 5875020"/>
                <a:gd name="connsiteX113" fmla="*/ 2118360 w 5829300"/>
                <a:gd name="connsiteY113" fmla="*/ 4343400 h 5875020"/>
                <a:gd name="connsiteX114" fmla="*/ 2110740 w 5829300"/>
                <a:gd name="connsiteY114" fmla="*/ 4290060 h 5875020"/>
                <a:gd name="connsiteX115" fmla="*/ 2110740 w 5829300"/>
                <a:gd name="connsiteY115" fmla="*/ 4213860 h 5875020"/>
                <a:gd name="connsiteX116" fmla="*/ 2133600 w 5829300"/>
                <a:gd name="connsiteY116" fmla="*/ 4145280 h 5875020"/>
                <a:gd name="connsiteX117" fmla="*/ 2225040 w 5829300"/>
                <a:gd name="connsiteY117" fmla="*/ 4084320 h 5875020"/>
                <a:gd name="connsiteX118" fmla="*/ 2301240 w 5829300"/>
                <a:gd name="connsiteY118" fmla="*/ 4076700 h 5875020"/>
                <a:gd name="connsiteX119" fmla="*/ 2385060 w 5829300"/>
                <a:gd name="connsiteY119" fmla="*/ 4099560 h 5875020"/>
                <a:gd name="connsiteX120" fmla="*/ 2438400 w 5829300"/>
                <a:gd name="connsiteY120" fmla="*/ 4145280 h 5875020"/>
                <a:gd name="connsiteX121" fmla="*/ 2461260 w 5829300"/>
                <a:gd name="connsiteY121" fmla="*/ 4183380 h 5875020"/>
                <a:gd name="connsiteX122" fmla="*/ 2461260 w 5829300"/>
                <a:gd name="connsiteY122" fmla="*/ 4236720 h 5875020"/>
                <a:gd name="connsiteX123" fmla="*/ 2484120 w 5829300"/>
                <a:gd name="connsiteY123" fmla="*/ 4267200 h 5875020"/>
                <a:gd name="connsiteX124" fmla="*/ 2522220 w 5829300"/>
                <a:gd name="connsiteY124" fmla="*/ 4236720 h 5875020"/>
                <a:gd name="connsiteX125" fmla="*/ 2560320 w 5829300"/>
                <a:gd name="connsiteY125" fmla="*/ 4183380 h 5875020"/>
                <a:gd name="connsiteX126" fmla="*/ 2628900 w 5829300"/>
                <a:gd name="connsiteY126" fmla="*/ 4168140 h 5875020"/>
                <a:gd name="connsiteX127" fmla="*/ 2720340 w 5829300"/>
                <a:gd name="connsiteY127" fmla="*/ 4183380 h 5875020"/>
                <a:gd name="connsiteX128" fmla="*/ 2788920 w 5829300"/>
                <a:gd name="connsiteY128" fmla="*/ 4122420 h 5875020"/>
                <a:gd name="connsiteX129" fmla="*/ 2872740 w 5829300"/>
                <a:gd name="connsiteY129" fmla="*/ 4137660 h 5875020"/>
                <a:gd name="connsiteX130" fmla="*/ 2948940 w 5829300"/>
                <a:gd name="connsiteY130" fmla="*/ 4206240 h 5875020"/>
                <a:gd name="connsiteX131" fmla="*/ 3040380 w 5829300"/>
                <a:gd name="connsiteY131" fmla="*/ 4191000 h 5875020"/>
                <a:gd name="connsiteX132" fmla="*/ 3108960 w 5829300"/>
                <a:gd name="connsiteY132" fmla="*/ 4191000 h 5875020"/>
                <a:gd name="connsiteX133" fmla="*/ 3177540 w 5829300"/>
                <a:gd name="connsiteY133" fmla="*/ 4267200 h 5875020"/>
                <a:gd name="connsiteX134" fmla="*/ 3147060 w 5829300"/>
                <a:gd name="connsiteY134" fmla="*/ 4297680 h 5875020"/>
                <a:gd name="connsiteX135" fmla="*/ 3116580 w 5829300"/>
                <a:gd name="connsiteY135" fmla="*/ 4366260 h 5875020"/>
                <a:gd name="connsiteX136" fmla="*/ 3063240 w 5829300"/>
                <a:gd name="connsiteY136" fmla="*/ 4404360 h 5875020"/>
                <a:gd name="connsiteX137" fmla="*/ 3048000 w 5829300"/>
                <a:gd name="connsiteY137" fmla="*/ 4457700 h 5875020"/>
                <a:gd name="connsiteX138" fmla="*/ 3063240 w 5829300"/>
                <a:gd name="connsiteY138" fmla="*/ 4472940 h 5875020"/>
                <a:gd name="connsiteX139" fmla="*/ 3147060 w 5829300"/>
                <a:gd name="connsiteY139" fmla="*/ 4404360 h 5875020"/>
                <a:gd name="connsiteX140" fmla="*/ 3215640 w 5829300"/>
                <a:gd name="connsiteY140" fmla="*/ 4389120 h 5875020"/>
                <a:gd name="connsiteX141" fmla="*/ 3291840 w 5829300"/>
                <a:gd name="connsiteY141" fmla="*/ 4396740 h 5875020"/>
                <a:gd name="connsiteX142" fmla="*/ 3368040 w 5829300"/>
                <a:gd name="connsiteY142" fmla="*/ 4457700 h 5875020"/>
                <a:gd name="connsiteX143" fmla="*/ 3375660 w 5829300"/>
                <a:gd name="connsiteY143" fmla="*/ 4549140 h 5875020"/>
                <a:gd name="connsiteX144" fmla="*/ 3451860 w 5829300"/>
                <a:gd name="connsiteY144" fmla="*/ 4541520 h 5875020"/>
                <a:gd name="connsiteX145" fmla="*/ 3505200 w 5829300"/>
                <a:gd name="connsiteY145" fmla="*/ 4511040 h 5875020"/>
                <a:gd name="connsiteX146" fmla="*/ 3573780 w 5829300"/>
                <a:gd name="connsiteY146" fmla="*/ 4533900 h 5875020"/>
                <a:gd name="connsiteX147" fmla="*/ 3695700 w 5829300"/>
                <a:gd name="connsiteY147" fmla="*/ 4587240 h 5875020"/>
                <a:gd name="connsiteX148" fmla="*/ 3810000 w 5829300"/>
                <a:gd name="connsiteY148" fmla="*/ 4632960 h 5875020"/>
                <a:gd name="connsiteX149" fmla="*/ 3878580 w 5829300"/>
                <a:gd name="connsiteY149" fmla="*/ 4640580 h 5875020"/>
                <a:gd name="connsiteX150" fmla="*/ 3931920 w 5829300"/>
                <a:gd name="connsiteY150" fmla="*/ 4686300 h 5875020"/>
                <a:gd name="connsiteX151" fmla="*/ 4023360 w 5829300"/>
                <a:gd name="connsiteY151" fmla="*/ 4724400 h 5875020"/>
                <a:gd name="connsiteX152" fmla="*/ 4107180 w 5829300"/>
                <a:gd name="connsiteY152" fmla="*/ 4732020 h 5875020"/>
                <a:gd name="connsiteX153" fmla="*/ 4145280 w 5829300"/>
                <a:gd name="connsiteY153" fmla="*/ 4686300 h 5875020"/>
                <a:gd name="connsiteX154" fmla="*/ 4099560 w 5829300"/>
                <a:gd name="connsiteY154" fmla="*/ 4594860 h 5875020"/>
                <a:gd name="connsiteX155" fmla="*/ 4076700 w 5829300"/>
                <a:gd name="connsiteY155" fmla="*/ 4556760 h 5875020"/>
                <a:gd name="connsiteX156" fmla="*/ 4076700 w 5829300"/>
                <a:gd name="connsiteY156" fmla="*/ 4503420 h 5875020"/>
                <a:gd name="connsiteX157" fmla="*/ 4152900 w 5829300"/>
                <a:gd name="connsiteY157" fmla="*/ 4480560 h 5875020"/>
                <a:gd name="connsiteX158" fmla="*/ 4274820 w 5829300"/>
                <a:gd name="connsiteY158" fmla="*/ 4442460 h 5875020"/>
                <a:gd name="connsiteX159" fmla="*/ 4358640 w 5829300"/>
                <a:gd name="connsiteY159" fmla="*/ 4465320 h 5875020"/>
                <a:gd name="connsiteX160" fmla="*/ 4381500 w 5829300"/>
                <a:gd name="connsiteY160" fmla="*/ 4526280 h 5875020"/>
                <a:gd name="connsiteX161" fmla="*/ 4450080 w 5829300"/>
                <a:gd name="connsiteY161" fmla="*/ 4564380 h 5875020"/>
                <a:gd name="connsiteX162" fmla="*/ 4472940 w 5829300"/>
                <a:gd name="connsiteY162" fmla="*/ 4655820 h 5875020"/>
                <a:gd name="connsiteX163" fmla="*/ 4533900 w 5829300"/>
                <a:gd name="connsiteY163" fmla="*/ 4587240 h 5875020"/>
                <a:gd name="connsiteX164" fmla="*/ 4610100 w 5829300"/>
                <a:gd name="connsiteY164" fmla="*/ 4617720 h 5875020"/>
                <a:gd name="connsiteX165" fmla="*/ 4846320 w 5829300"/>
                <a:gd name="connsiteY165" fmla="*/ 4655820 h 5875020"/>
                <a:gd name="connsiteX166" fmla="*/ 4937760 w 5829300"/>
                <a:gd name="connsiteY166" fmla="*/ 4602480 h 5875020"/>
                <a:gd name="connsiteX167" fmla="*/ 4975860 w 5829300"/>
                <a:gd name="connsiteY167" fmla="*/ 4602480 h 5875020"/>
                <a:gd name="connsiteX168" fmla="*/ 5120640 w 5829300"/>
                <a:gd name="connsiteY168" fmla="*/ 4671060 h 5875020"/>
                <a:gd name="connsiteX169" fmla="*/ 5181600 w 5829300"/>
                <a:gd name="connsiteY169" fmla="*/ 4701540 h 5875020"/>
                <a:gd name="connsiteX170" fmla="*/ 5189220 w 5829300"/>
                <a:gd name="connsiteY170" fmla="*/ 4747260 h 5875020"/>
                <a:gd name="connsiteX171" fmla="*/ 5158740 w 5829300"/>
                <a:gd name="connsiteY171" fmla="*/ 4808220 h 5875020"/>
                <a:gd name="connsiteX172" fmla="*/ 5105400 w 5829300"/>
                <a:gd name="connsiteY172" fmla="*/ 4838700 h 5875020"/>
                <a:gd name="connsiteX173" fmla="*/ 5036820 w 5829300"/>
                <a:gd name="connsiteY173" fmla="*/ 4823460 h 5875020"/>
                <a:gd name="connsiteX174" fmla="*/ 4991100 w 5829300"/>
                <a:gd name="connsiteY174" fmla="*/ 4823460 h 5875020"/>
                <a:gd name="connsiteX175" fmla="*/ 4968240 w 5829300"/>
                <a:gd name="connsiteY175" fmla="*/ 4892040 h 5875020"/>
                <a:gd name="connsiteX176" fmla="*/ 4968240 w 5829300"/>
                <a:gd name="connsiteY176" fmla="*/ 5006340 h 5875020"/>
                <a:gd name="connsiteX177" fmla="*/ 4991100 w 5829300"/>
                <a:gd name="connsiteY177" fmla="*/ 5067300 h 5875020"/>
                <a:gd name="connsiteX178" fmla="*/ 5074920 w 5829300"/>
                <a:gd name="connsiteY178" fmla="*/ 5097780 h 5875020"/>
                <a:gd name="connsiteX179" fmla="*/ 5074920 w 5829300"/>
                <a:gd name="connsiteY179" fmla="*/ 5097780 h 5875020"/>
                <a:gd name="connsiteX180" fmla="*/ 5135880 w 5829300"/>
                <a:gd name="connsiteY180" fmla="*/ 5219700 h 5875020"/>
                <a:gd name="connsiteX181" fmla="*/ 5242560 w 5829300"/>
                <a:gd name="connsiteY181" fmla="*/ 5265420 h 5875020"/>
                <a:gd name="connsiteX182" fmla="*/ 5311140 w 5829300"/>
                <a:gd name="connsiteY182" fmla="*/ 5257800 h 5875020"/>
                <a:gd name="connsiteX183" fmla="*/ 5311140 w 5829300"/>
                <a:gd name="connsiteY183" fmla="*/ 5257800 h 5875020"/>
                <a:gd name="connsiteX184" fmla="*/ 5334000 w 5829300"/>
                <a:gd name="connsiteY184" fmla="*/ 5204460 h 5875020"/>
                <a:gd name="connsiteX185" fmla="*/ 5387340 w 5829300"/>
                <a:gd name="connsiteY185" fmla="*/ 5227320 h 5875020"/>
                <a:gd name="connsiteX186" fmla="*/ 5433060 w 5829300"/>
                <a:gd name="connsiteY186" fmla="*/ 5288280 h 5875020"/>
                <a:gd name="connsiteX187" fmla="*/ 5410200 w 5829300"/>
                <a:gd name="connsiteY187" fmla="*/ 5356860 h 5875020"/>
                <a:gd name="connsiteX188" fmla="*/ 5448300 w 5829300"/>
                <a:gd name="connsiteY188" fmla="*/ 5394960 h 5875020"/>
                <a:gd name="connsiteX189" fmla="*/ 5433060 w 5829300"/>
                <a:gd name="connsiteY189" fmla="*/ 5478780 h 5875020"/>
                <a:gd name="connsiteX190" fmla="*/ 5394960 w 5829300"/>
                <a:gd name="connsiteY190" fmla="*/ 5562600 h 5875020"/>
                <a:gd name="connsiteX191" fmla="*/ 5402580 w 5829300"/>
                <a:gd name="connsiteY191" fmla="*/ 5654040 h 5875020"/>
                <a:gd name="connsiteX192" fmla="*/ 5433060 w 5829300"/>
                <a:gd name="connsiteY192" fmla="*/ 5730240 h 5875020"/>
                <a:gd name="connsiteX193" fmla="*/ 5433060 w 5829300"/>
                <a:gd name="connsiteY193" fmla="*/ 5730240 h 5875020"/>
                <a:gd name="connsiteX194" fmla="*/ 5410200 w 5829300"/>
                <a:gd name="connsiteY194" fmla="*/ 5829300 h 5875020"/>
                <a:gd name="connsiteX195" fmla="*/ 5532120 w 5829300"/>
                <a:gd name="connsiteY195" fmla="*/ 5875020 h 5875020"/>
                <a:gd name="connsiteX196" fmla="*/ 5570220 w 5829300"/>
                <a:gd name="connsiteY196" fmla="*/ 5836920 h 5875020"/>
                <a:gd name="connsiteX197" fmla="*/ 5608320 w 5829300"/>
                <a:gd name="connsiteY197" fmla="*/ 5821680 h 5875020"/>
                <a:gd name="connsiteX198" fmla="*/ 5669280 w 5829300"/>
                <a:gd name="connsiteY198" fmla="*/ 5859780 h 5875020"/>
                <a:gd name="connsiteX199" fmla="*/ 5699760 w 5829300"/>
                <a:gd name="connsiteY199" fmla="*/ 5859780 h 5875020"/>
                <a:gd name="connsiteX200" fmla="*/ 5715000 w 5829300"/>
                <a:gd name="connsiteY200" fmla="*/ 5783580 h 5875020"/>
                <a:gd name="connsiteX201" fmla="*/ 5798820 w 5829300"/>
                <a:gd name="connsiteY201" fmla="*/ 5699760 h 5875020"/>
                <a:gd name="connsiteX202" fmla="*/ 5814060 w 5829300"/>
                <a:gd name="connsiteY202" fmla="*/ 5615940 h 5875020"/>
                <a:gd name="connsiteX203" fmla="*/ 5829300 w 5829300"/>
                <a:gd name="connsiteY203" fmla="*/ 5486400 h 5875020"/>
                <a:gd name="connsiteX204" fmla="*/ 5806440 w 5829300"/>
                <a:gd name="connsiteY204" fmla="*/ 5410200 h 5875020"/>
                <a:gd name="connsiteX205" fmla="*/ 5775960 w 5829300"/>
                <a:gd name="connsiteY205" fmla="*/ 5318760 h 5875020"/>
                <a:gd name="connsiteX206" fmla="*/ 5707380 w 5829300"/>
                <a:gd name="connsiteY206" fmla="*/ 5219700 h 5875020"/>
                <a:gd name="connsiteX207" fmla="*/ 5692140 w 5829300"/>
                <a:gd name="connsiteY207" fmla="*/ 5120640 h 5875020"/>
                <a:gd name="connsiteX208" fmla="*/ 5669280 w 5829300"/>
                <a:gd name="connsiteY208" fmla="*/ 4945380 h 5875020"/>
                <a:gd name="connsiteX209" fmla="*/ 5676900 w 5829300"/>
                <a:gd name="connsiteY209" fmla="*/ 4724400 h 5875020"/>
                <a:gd name="connsiteX210" fmla="*/ 5692140 w 5829300"/>
                <a:gd name="connsiteY210" fmla="*/ 4663440 h 5875020"/>
                <a:gd name="connsiteX211" fmla="*/ 5699760 w 5829300"/>
                <a:gd name="connsiteY211" fmla="*/ 4610100 h 5875020"/>
                <a:gd name="connsiteX212" fmla="*/ 5684520 w 5829300"/>
                <a:gd name="connsiteY212" fmla="*/ 4564380 h 5875020"/>
                <a:gd name="connsiteX213" fmla="*/ 5631180 w 5829300"/>
                <a:gd name="connsiteY213" fmla="*/ 4549140 h 5875020"/>
                <a:gd name="connsiteX214" fmla="*/ 5577840 w 5829300"/>
                <a:gd name="connsiteY214" fmla="*/ 4472940 h 5875020"/>
                <a:gd name="connsiteX215" fmla="*/ 5524500 w 5829300"/>
                <a:gd name="connsiteY215" fmla="*/ 4305300 h 5875020"/>
                <a:gd name="connsiteX216" fmla="*/ 5516880 w 5829300"/>
                <a:gd name="connsiteY216" fmla="*/ 4191000 h 5875020"/>
                <a:gd name="connsiteX217" fmla="*/ 5509260 w 5829300"/>
                <a:gd name="connsiteY217" fmla="*/ 4107180 h 5875020"/>
                <a:gd name="connsiteX218" fmla="*/ 5394960 w 5829300"/>
                <a:gd name="connsiteY218" fmla="*/ 3901440 h 5875020"/>
                <a:gd name="connsiteX219" fmla="*/ 5356860 w 5829300"/>
                <a:gd name="connsiteY219" fmla="*/ 3855720 h 5875020"/>
                <a:gd name="connsiteX220" fmla="*/ 5326380 w 5829300"/>
                <a:gd name="connsiteY220" fmla="*/ 3802380 h 5875020"/>
                <a:gd name="connsiteX221" fmla="*/ 5303520 w 5829300"/>
                <a:gd name="connsiteY221" fmla="*/ 3672840 h 5875020"/>
                <a:gd name="connsiteX222" fmla="*/ 5212080 w 5829300"/>
                <a:gd name="connsiteY222" fmla="*/ 3619500 h 5875020"/>
                <a:gd name="connsiteX223" fmla="*/ 5158740 w 5829300"/>
                <a:gd name="connsiteY223" fmla="*/ 3573780 h 5875020"/>
                <a:gd name="connsiteX224" fmla="*/ 5120640 w 5829300"/>
                <a:gd name="connsiteY224" fmla="*/ 3497580 h 5875020"/>
                <a:gd name="connsiteX225" fmla="*/ 5105400 w 5829300"/>
                <a:gd name="connsiteY225" fmla="*/ 3421380 h 5875020"/>
                <a:gd name="connsiteX226" fmla="*/ 4968240 w 5829300"/>
                <a:gd name="connsiteY226" fmla="*/ 3253740 h 5875020"/>
                <a:gd name="connsiteX227" fmla="*/ 4884420 w 5829300"/>
                <a:gd name="connsiteY227" fmla="*/ 3078480 h 5875020"/>
                <a:gd name="connsiteX228" fmla="*/ 4808220 w 5829300"/>
                <a:gd name="connsiteY228" fmla="*/ 2918460 h 5875020"/>
                <a:gd name="connsiteX229" fmla="*/ 4815840 w 5829300"/>
                <a:gd name="connsiteY229" fmla="*/ 2781300 h 5875020"/>
                <a:gd name="connsiteX230" fmla="*/ 4800600 w 5829300"/>
                <a:gd name="connsiteY230" fmla="*/ 2727960 h 5875020"/>
                <a:gd name="connsiteX231" fmla="*/ 4632960 w 5829300"/>
                <a:gd name="connsiteY231" fmla="*/ 2560320 h 5875020"/>
                <a:gd name="connsiteX232" fmla="*/ 4480560 w 5829300"/>
                <a:gd name="connsiteY232" fmla="*/ 2385060 h 5875020"/>
                <a:gd name="connsiteX233" fmla="*/ 4396740 w 5829300"/>
                <a:gd name="connsiteY233" fmla="*/ 2286000 h 5875020"/>
                <a:gd name="connsiteX234" fmla="*/ 4335780 w 5829300"/>
                <a:gd name="connsiteY234" fmla="*/ 2156460 h 5875020"/>
                <a:gd name="connsiteX235" fmla="*/ 4244340 w 5829300"/>
                <a:gd name="connsiteY235" fmla="*/ 2049780 h 5875020"/>
                <a:gd name="connsiteX236" fmla="*/ 4152900 w 5829300"/>
                <a:gd name="connsiteY236" fmla="*/ 1943100 h 5875020"/>
                <a:gd name="connsiteX237" fmla="*/ 4084320 w 5829300"/>
                <a:gd name="connsiteY237" fmla="*/ 1874520 h 5875020"/>
                <a:gd name="connsiteX238" fmla="*/ 4061460 w 5829300"/>
                <a:gd name="connsiteY238" fmla="*/ 1775460 h 5875020"/>
                <a:gd name="connsiteX239" fmla="*/ 4053840 w 5829300"/>
                <a:gd name="connsiteY239" fmla="*/ 1714500 h 5875020"/>
                <a:gd name="connsiteX240" fmla="*/ 3962400 w 5829300"/>
                <a:gd name="connsiteY240" fmla="*/ 1668780 h 5875020"/>
                <a:gd name="connsiteX241" fmla="*/ 3893820 w 5829300"/>
                <a:gd name="connsiteY241" fmla="*/ 1531620 h 5875020"/>
                <a:gd name="connsiteX242" fmla="*/ 3794760 w 5829300"/>
                <a:gd name="connsiteY242" fmla="*/ 1341120 h 5875020"/>
                <a:gd name="connsiteX243" fmla="*/ 3718560 w 5829300"/>
                <a:gd name="connsiteY243" fmla="*/ 1150620 h 5875020"/>
                <a:gd name="connsiteX244" fmla="*/ 3619500 w 5829300"/>
                <a:gd name="connsiteY244" fmla="*/ 944880 h 5875020"/>
                <a:gd name="connsiteX245" fmla="*/ 3596640 w 5829300"/>
                <a:gd name="connsiteY245" fmla="*/ 891540 h 5875020"/>
                <a:gd name="connsiteX246" fmla="*/ 3573780 w 5829300"/>
                <a:gd name="connsiteY246" fmla="*/ 807720 h 5875020"/>
                <a:gd name="connsiteX247" fmla="*/ 3573780 w 5829300"/>
                <a:gd name="connsiteY247" fmla="*/ 731520 h 5875020"/>
                <a:gd name="connsiteX248" fmla="*/ 3535680 w 5829300"/>
                <a:gd name="connsiteY248" fmla="*/ 685800 h 5875020"/>
                <a:gd name="connsiteX249" fmla="*/ 3451860 w 5829300"/>
                <a:gd name="connsiteY249" fmla="*/ 594360 h 5875020"/>
                <a:gd name="connsiteX250" fmla="*/ 3451860 w 5829300"/>
                <a:gd name="connsiteY250" fmla="*/ 495300 h 5875020"/>
                <a:gd name="connsiteX251" fmla="*/ 3413760 w 5829300"/>
                <a:gd name="connsiteY251" fmla="*/ 441960 h 5875020"/>
                <a:gd name="connsiteX252" fmla="*/ 3383280 w 5829300"/>
                <a:gd name="connsiteY252" fmla="*/ 381000 h 5875020"/>
                <a:gd name="connsiteX253" fmla="*/ 3322320 w 5829300"/>
                <a:gd name="connsiteY253" fmla="*/ 220980 h 5875020"/>
                <a:gd name="connsiteX254" fmla="*/ 3284220 w 5829300"/>
                <a:gd name="connsiteY254" fmla="*/ 99060 h 5875020"/>
                <a:gd name="connsiteX255" fmla="*/ 3268980 w 5829300"/>
                <a:gd name="connsiteY255" fmla="*/ 53340 h 5875020"/>
                <a:gd name="connsiteX256" fmla="*/ 3246120 w 5829300"/>
                <a:gd name="connsiteY256" fmla="*/ 30480 h 5875020"/>
                <a:gd name="connsiteX257" fmla="*/ 3169920 w 5829300"/>
                <a:gd name="connsiteY257" fmla="*/ 7620 h 5875020"/>
                <a:gd name="connsiteX258" fmla="*/ 3124200 w 5829300"/>
                <a:gd name="connsiteY258" fmla="*/ 0 h 5875020"/>
                <a:gd name="connsiteX259" fmla="*/ 3101340 w 5829300"/>
                <a:gd name="connsiteY259" fmla="*/ 30480 h 5875020"/>
                <a:gd name="connsiteX260" fmla="*/ 3124200 w 5829300"/>
                <a:gd name="connsiteY260" fmla="*/ 121920 h 5875020"/>
                <a:gd name="connsiteX261" fmla="*/ 3108960 w 5829300"/>
                <a:gd name="connsiteY261" fmla="*/ 289560 h 5875020"/>
                <a:gd name="connsiteX0" fmla="*/ 3108960 w 5829300"/>
                <a:gd name="connsiteY0" fmla="*/ 289560 h 5875020"/>
                <a:gd name="connsiteX1" fmla="*/ 2979420 w 5829300"/>
                <a:gd name="connsiteY1" fmla="*/ 502920 h 5875020"/>
                <a:gd name="connsiteX2" fmla="*/ 2880360 w 5829300"/>
                <a:gd name="connsiteY2" fmla="*/ 647700 h 5875020"/>
                <a:gd name="connsiteX3" fmla="*/ 2827020 w 5829300"/>
                <a:gd name="connsiteY3" fmla="*/ 731520 h 5875020"/>
                <a:gd name="connsiteX4" fmla="*/ 2674620 w 5829300"/>
                <a:gd name="connsiteY4" fmla="*/ 815340 h 5875020"/>
                <a:gd name="connsiteX5" fmla="*/ 2560320 w 5829300"/>
                <a:gd name="connsiteY5" fmla="*/ 906780 h 5875020"/>
                <a:gd name="connsiteX6" fmla="*/ 2499360 w 5829300"/>
                <a:gd name="connsiteY6" fmla="*/ 914400 h 5875020"/>
                <a:gd name="connsiteX7" fmla="*/ 2377440 w 5829300"/>
                <a:gd name="connsiteY7" fmla="*/ 899160 h 5875020"/>
                <a:gd name="connsiteX8" fmla="*/ 2316480 w 5829300"/>
                <a:gd name="connsiteY8" fmla="*/ 876300 h 5875020"/>
                <a:gd name="connsiteX9" fmla="*/ 2240280 w 5829300"/>
                <a:gd name="connsiteY9" fmla="*/ 861060 h 5875020"/>
                <a:gd name="connsiteX10" fmla="*/ 2148840 w 5829300"/>
                <a:gd name="connsiteY10" fmla="*/ 845820 h 5875020"/>
                <a:gd name="connsiteX11" fmla="*/ 2110740 w 5829300"/>
                <a:gd name="connsiteY11" fmla="*/ 830580 h 5875020"/>
                <a:gd name="connsiteX12" fmla="*/ 2019300 w 5829300"/>
                <a:gd name="connsiteY12" fmla="*/ 868680 h 5875020"/>
                <a:gd name="connsiteX13" fmla="*/ 1950720 w 5829300"/>
                <a:gd name="connsiteY13" fmla="*/ 868680 h 5875020"/>
                <a:gd name="connsiteX14" fmla="*/ 1866900 w 5829300"/>
                <a:gd name="connsiteY14" fmla="*/ 822960 h 5875020"/>
                <a:gd name="connsiteX15" fmla="*/ 1821180 w 5829300"/>
                <a:gd name="connsiteY15" fmla="*/ 792480 h 5875020"/>
                <a:gd name="connsiteX16" fmla="*/ 1684020 w 5829300"/>
                <a:gd name="connsiteY16" fmla="*/ 830580 h 5875020"/>
                <a:gd name="connsiteX17" fmla="*/ 1615440 w 5829300"/>
                <a:gd name="connsiteY17" fmla="*/ 845820 h 5875020"/>
                <a:gd name="connsiteX18" fmla="*/ 1539240 w 5829300"/>
                <a:gd name="connsiteY18" fmla="*/ 838200 h 5875020"/>
                <a:gd name="connsiteX19" fmla="*/ 1463040 w 5829300"/>
                <a:gd name="connsiteY19" fmla="*/ 807720 h 5875020"/>
                <a:gd name="connsiteX20" fmla="*/ 1394460 w 5829300"/>
                <a:gd name="connsiteY20" fmla="*/ 815340 h 5875020"/>
                <a:gd name="connsiteX21" fmla="*/ 1264920 w 5829300"/>
                <a:gd name="connsiteY21" fmla="*/ 883920 h 5875020"/>
                <a:gd name="connsiteX22" fmla="*/ 1203960 w 5829300"/>
                <a:gd name="connsiteY22" fmla="*/ 906780 h 5875020"/>
                <a:gd name="connsiteX23" fmla="*/ 1143000 w 5829300"/>
                <a:gd name="connsiteY23" fmla="*/ 914400 h 5875020"/>
                <a:gd name="connsiteX24" fmla="*/ 1066800 w 5829300"/>
                <a:gd name="connsiteY24" fmla="*/ 891540 h 5875020"/>
                <a:gd name="connsiteX25" fmla="*/ 990600 w 5829300"/>
                <a:gd name="connsiteY25" fmla="*/ 853440 h 5875020"/>
                <a:gd name="connsiteX26" fmla="*/ 937260 w 5829300"/>
                <a:gd name="connsiteY26" fmla="*/ 845820 h 5875020"/>
                <a:gd name="connsiteX27" fmla="*/ 822960 w 5829300"/>
                <a:gd name="connsiteY27" fmla="*/ 861060 h 5875020"/>
                <a:gd name="connsiteX28" fmla="*/ 731520 w 5829300"/>
                <a:gd name="connsiteY28" fmla="*/ 876300 h 5875020"/>
                <a:gd name="connsiteX29" fmla="*/ 647700 w 5829300"/>
                <a:gd name="connsiteY29" fmla="*/ 838200 h 5875020"/>
                <a:gd name="connsiteX30" fmla="*/ 579120 w 5829300"/>
                <a:gd name="connsiteY30" fmla="*/ 830580 h 5875020"/>
                <a:gd name="connsiteX31" fmla="*/ 525780 w 5829300"/>
                <a:gd name="connsiteY31" fmla="*/ 853440 h 5875020"/>
                <a:gd name="connsiteX32" fmla="*/ 464820 w 5829300"/>
                <a:gd name="connsiteY32" fmla="*/ 891540 h 5875020"/>
                <a:gd name="connsiteX33" fmla="*/ 358140 w 5829300"/>
                <a:gd name="connsiteY33" fmla="*/ 891540 h 5875020"/>
                <a:gd name="connsiteX34" fmla="*/ 236220 w 5829300"/>
                <a:gd name="connsiteY34" fmla="*/ 975360 h 5875020"/>
                <a:gd name="connsiteX35" fmla="*/ 137160 w 5829300"/>
                <a:gd name="connsiteY35" fmla="*/ 1059180 h 5875020"/>
                <a:gd name="connsiteX36" fmla="*/ 76200 w 5829300"/>
                <a:gd name="connsiteY36" fmla="*/ 1108710 h 5875020"/>
                <a:gd name="connsiteX37" fmla="*/ 9525 w 5829300"/>
                <a:gd name="connsiteY37" fmla="*/ 1150620 h 5875020"/>
                <a:gd name="connsiteX38" fmla="*/ 0 w 5829300"/>
                <a:gd name="connsiteY38" fmla="*/ 1196340 h 5875020"/>
                <a:gd name="connsiteX39" fmla="*/ 80010 w 5829300"/>
                <a:gd name="connsiteY39" fmla="*/ 1234440 h 5875020"/>
                <a:gd name="connsiteX40" fmla="*/ 152400 w 5829300"/>
                <a:gd name="connsiteY40" fmla="*/ 1280160 h 5875020"/>
                <a:gd name="connsiteX41" fmla="*/ 190500 w 5829300"/>
                <a:gd name="connsiteY41" fmla="*/ 1371600 h 5875020"/>
                <a:gd name="connsiteX42" fmla="*/ 228600 w 5829300"/>
                <a:gd name="connsiteY42" fmla="*/ 1432560 h 5875020"/>
                <a:gd name="connsiteX43" fmla="*/ 381000 w 5829300"/>
                <a:gd name="connsiteY43" fmla="*/ 1531620 h 5875020"/>
                <a:gd name="connsiteX44" fmla="*/ 430530 w 5829300"/>
                <a:gd name="connsiteY44" fmla="*/ 1522095 h 5875020"/>
                <a:gd name="connsiteX45" fmla="*/ 388620 w 5829300"/>
                <a:gd name="connsiteY45" fmla="*/ 1463040 h 5875020"/>
                <a:gd name="connsiteX46" fmla="*/ 403860 w 5829300"/>
                <a:gd name="connsiteY46" fmla="*/ 1417320 h 5875020"/>
                <a:gd name="connsiteX47" fmla="*/ 441960 w 5829300"/>
                <a:gd name="connsiteY47" fmla="*/ 1348740 h 5875020"/>
                <a:gd name="connsiteX48" fmla="*/ 441960 w 5829300"/>
                <a:gd name="connsiteY48" fmla="*/ 1348740 h 5875020"/>
                <a:gd name="connsiteX49" fmla="*/ 497205 w 5829300"/>
                <a:gd name="connsiteY49" fmla="*/ 1335405 h 5875020"/>
                <a:gd name="connsiteX50" fmla="*/ 588645 w 5829300"/>
                <a:gd name="connsiteY50" fmla="*/ 1453515 h 5875020"/>
                <a:gd name="connsiteX51" fmla="*/ 670560 w 5829300"/>
                <a:gd name="connsiteY51" fmla="*/ 1348740 h 5875020"/>
                <a:gd name="connsiteX52" fmla="*/ 746760 w 5829300"/>
                <a:gd name="connsiteY52" fmla="*/ 1348740 h 5875020"/>
                <a:gd name="connsiteX53" fmla="*/ 769620 w 5829300"/>
                <a:gd name="connsiteY53" fmla="*/ 1394460 h 5875020"/>
                <a:gd name="connsiteX54" fmla="*/ 777240 w 5829300"/>
                <a:gd name="connsiteY54" fmla="*/ 1455420 h 5875020"/>
                <a:gd name="connsiteX55" fmla="*/ 739140 w 5829300"/>
                <a:gd name="connsiteY55" fmla="*/ 1508760 h 5875020"/>
                <a:gd name="connsiteX56" fmla="*/ 742950 w 5829300"/>
                <a:gd name="connsiteY56" fmla="*/ 1564005 h 5875020"/>
                <a:gd name="connsiteX57" fmla="*/ 792480 w 5829300"/>
                <a:gd name="connsiteY57" fmla="*/ 1615440 h 5875020"/>
                <a:gd name="connsiteX58" fmla="*/ 807720 w 5829300"/>
                <a:gd name="connsiteY58" fmla="*/ 1615440 h 5875020"/>
                <a:gd name="connsiteX59" fmla="*/ 847725 w 5829300"/>
                <a:gd name="connsiteY59" fmla="*/ 1579245 h 5875020"/>
                <a:gd name="connsiteX60" fmla="*/ 975360 w 5829300"/>
                <a:gd name="connsiteY60" fmla="*/ 1562100 h 5875020"/>
                <a:gd name="connsiteX61" fmla="*/ 1104900 w 5829300"/>
                <a:gd name="connsiteY61" fmla="*/ 1584960 h 5875020"/>
                <a:gd name="connsiteX62" fmla="*/ 1150620 w 5829300"/>
                <a:gd name="connsiteY62" fmla="*/ 1699260 h 5875020"/>
                <a:gd name="connsiteX63" fmla="*/ 1150620 w 5829300"/>
                <a:gd name="connsiteY63" fmla="*/ 1836420 h 5875020"/>
                <a:gd name="connsiteX64" fmla="*/ 1165860 w 5829300"/>
                <a:gd name="connsiteY64" fmla="*/ 1912620 h 5875020"/>
                <a:gd name="connsiteX65" fmla="*/ 1242060 w 5829300"/>
                <a:gd name="connsiteY65" fmla="*/ 1927860 h 5875020"/>
                <a:gd name="connsiteX66" fmla="*/ 1287780 w 5829300"/>
                <a:gd name="connsiteY66" fmla="*/ 1927860 h 5875020"/>
                <a:gd name="connsiteX67" fmla="*/ 1371600 w 5829300"/>
                <a:gd name="connsiteY67" fmla="*/ 1973580 h 5875020"/>
                <a:gd name="connsiteX68" fmla="*/ 1379220 w 5829300"/>
                <a:gd name="connsiteY68" fmla="*/ 2042160 h 5875020"/>
                <a:gd name="connsiteX69" fmla="*/ 1501140 w 5829300"/>
                <a:gd name="connsiteY69" fmla="*/ 2072640 h 5875020"/>
                <a:gd name="connsiteX70" fmla="*/ 1546860 w 5829300"/>
                <a:gd name="connsiteY70" fmla="*/ 2148840 h 5875020"/>
                <a:gd name="connsiteX71" fmla="*/ 1531620 w 5829300"/>
                <a:gd name="connsiteY71" fmla="*/ 2308860 h 5875020"/>
                <a:gd name="connsiteX72" fmla="*/ 1478280 w 5829300"/>
                <a:gd name="connsiteY72" fmla="*/ 2385060 h 5875020"/>
                <a:gd name="connsiteX73" fmla="*/ 1325880 w 5829300"/>
                <a:gd name="connsiteY73" fmla="*/ 2438400 h 5875020"/>
                <a:gd name="connsiteX74" fmla="*/ 1325880 w 5829300"/>
                <a:gd name="connsiteY74" fmla="*/ 2438400 h 5875020"/>
                <a:gd name="connsiteX75" fmla="*/ 1325880 w 5829300"/>
                <a:gd name="connsiteY75" fmla="*/ 2590800 h 5875020"/>
                <a:gd name="connsiteX76" fmla="*/ 1280160 w 5829300"/>
                <a:gd name="connsiteY76" fmla="*/ 2689860 h 5875020"/>
                <a:gd name="connsiteX77" fmla="*/ 1249680 w 5829300"/>
                <a:gd name="connsiteY77" fmla="*/ 2743200 h 5875020"/>
                <a:gd name="connsiteX78" fmla="*/ 1287780 w 5829300"/>
                <a:gd name="connsiteY78" fmla="*/ 2773680 h 5875020"/>
                <a:gd name="connsiteX79" fmla="*/ 1356360 w 5829300"/>
                <a:gd name="connsiteY79" fmla="*/ 2720340 h 5875020"/>
                <a:gd name="connsiteX80" fmla="*/ 1379220 w 5829300"/>
                <a:gd name="connsiteY80" fmla="*/ 2766060 h 5875020"/>
                <a:gd name="connsiteX81" fmla="*/ 1333500 w 5829300"/>
                <a:gd name="connsiteY81" fmla="*/ 2895600 h 5875020"/>
                <a:gd name="connsiteX82" fmla="*/ 1303020 w 5829300"/>
                <a:gd name="connsiteY82" fmla="*/ 2948940 h 5875020"/>
                <a:gd name="connsiteX83" fmla="*/ 1333500 w 5829300"/>
                <a:gd name="connsiteY83" fmla="*/ 2994660 h 5875020"/>
                <a:gd name="connsiteX84" fmla="*/ 1409700 w 5829300"/>
                <a:gd name="connsiteY84" fmla="*/ 2964180 h 5875020"/>
                <a:gd name="connsiteX85" fmla="*/ 1501140 w 5829300"/>
                <a:gd name="connsiteY85" fmla="*/ 3002280 h 5875020"/>
                <a:gd name="connsiteX86" fmla="*/ 1600200 w 5829300"/>
                <a:gd name="connsiteY86" fmla="*/ 3063240 h 5875020"/>
                <a:gd name="connsiteX87" fmla="*/ 1737360 w 5829300"/>
                <a:gd name="connsiteY87" fmla="*/ 3139440 h 5875020"/>
                <a:gd name="connsiteX88" fmla="*/ 1844040 w 5829300"/>
                <a:gd name="connsiteY88" fmla="*/ 3147060 h 5875020"/>
                <a:gd name="connsiteX89" fmla="*/ 1943100 w 5829300"/>
                <a:gd name="connsiteY89" fmla="*/ 3177540 h 5875020"/>
                <a:gd name="connsiteX90" fmla="*/ 2034540 w 5829300"/>
                <a:gd name="connsiteY90" fmla="*/ 3291840 h 5875020"/>
                <a:gd name="connsiteX91" fmla="*/ 2049780 w 5829300"/>
                <a:gd name="connsiteY91" fmla="*/ 3375660 h 5875020"/>
                <a:gd name="connsiteX92" fmla="*/ 1958340 w 5829300"/>
                <a:gd name="connsiteY92" fmla="*/ 3398520 h 5875020"/>
                <a:gd name="connsiteX93" fmla="*/ 1866900 w 5829300"/>
                <a:gd name="connsiteY93" fmla="*/ 3444240 h 5875020"/>
                <a:gd name="connsiteX94" fmla="*/ 1866900 w 5829300"/>
                <a:gd name="connsiteY94" fmla="*/ 3444240 h 5875020"/>
                <a:gd name="connsiteX95" fmla="*/ 1866900 w 5829300"/>
                <a:gd name="connsiteY95" fmla="*/ 3535680 h 5875020"/>
                <a:gd name="connsiteX96" fmla="*/ 1828800 w 5829300"/>
                <a:gd name="connsiteY96" fmla="*/ 3634740 h 5875020"/>
                <a:gd name="connsiteX97" fmla="*/ 1775460 w 5829300"/>
                <a:gd name="connsiteY97" fmla="*/ 3726180 h 5875020"/>
                <a:gd name="connsiteX98" fmla="*/ 1668780 w 5829300"/>
                <a:gd name="connsiteY98" fmla="*/ 3924300 h 5875020"/>
                <a:gd name="connsiteX99" fmla="*/ 1600200 w 5829300"/>
                <a:gd name="connsiteY99" fmla="*/ 4046220 h 5875020"/>
                <a:gd name="connsiteX100" fmla="*/ 1554480 w 5829300"/>
                <a:gd name="connsiteY100" fmla="*/ 4152900 h 5875020"/>
                <a:gd name="connsiteX101" fmla="*/ 1516380 w 5829300"/>
                <a:gd name="connsiteY101" fmla="*/ 4229100 h 5875020"/>
                <a:gd name="connsiteX102" fmla="*/ 1485900 w 5829300"/>
                <a:gd name="connsiteY102" fmla="*/ 4259580 h 5875020"/>
                <a:gd name="connsiteX103" fmla="*/ 1485900 w 5829300"/>
                <a:gd name="connsiteY103" fmla="*/ 4259580 h 5875020"/>
                <a:gd name="connsiteX104" fmla="*/ 1485900 w 5829300"/>
                <a:gd name="connsiteY104" fmla="*/ 4335780 h 5875020"/>
                <a:gd name="connsiteX105" fmla="*/ 1699260 w 5829300"/>
                <a:gd name="connsiteY105" fmla="*/ 4290060 h 5875020"/>
                <a:gd name="connsiteX106" fmla="*/ 1836420 w 5829300"/>
                <a:gd name="connsiteY106" fmla="*/ 4274820 h 5875020"/>
                <a:gd name="connsiteX107" fmla="*/ 1897380 w 5829300"/>
                <a:gd name="connsiteY107" fmla="*/ 4236720 h 5875020"/>
                <a:gd name="connsiteX108" fmla="*/ 1950720 w 5829300"/>
                <a:gd name="connsiteY108" fmla="*/ 4251960 h 5875020"/>
                <a:gd name="connsiteX109" fmla="*/ 1973580 w 5829300"/>
                <a:gd name="connsiteY109" fmla="*/ 4312920 h 5875020"/>
                <a:gd name="connsiteX110" fmla="*/ 1965960 w 5829300"/>
                <a:gd name="connsiteY110" fmla="*/ 4351020 h 5875020"/>
                <a:gd name="connsiteX111" fmla="*/ 1965960 w 5829300"/>
                <a:gd name="connsiteY111" fmla="*/ 4351020 h 5875020"/>
                <a:gd name="connsiteX112" fmla="*/ 2072640 w 5829300"/>
                <a:gd name="connsiteY112" fmla="*/ 4389120 h 5875020"/>
                <a:gd name="connsiteX113" fmla="*/ 2118360 w 5829300"/>
                <a:gd name="connsiteY113" fmla="*/ 4343400 h 5875020"/>
                <a:gd name="connsiteX114" fmla="*/ 2110740 w 5829300"/>
                <a:gd name="connsiteY114" fmla="*/ 4290060 h 5875020"/>
                <a:gd name="connsiteX115" fmla="*/ 2110740 w 5829300"/>
                <a:gd name="connsiteY115" fmla="*/ 4213860 h 5875020"/>
                <a:gd name="connsiteX116" fmla="*/ 2133600 w 5829300"/>
                <a:gd name="connsiteY116" fmla="*/ 4145280 h 5875020"/>
                <a:gd name="connsiteX117" fmla="*/ 2225040 w 5829300"/>
                <a:gd name="connsiteY117" fmla="*/ 4084320 h 5875020"/>
                <a:gd name="connsiteX118" fmla="*/ 2301240 w 5829300"/>
                <a:gd name="connsiteY118" fmla="*/ 4076700 h 5875020"/>
                <a:gd name="connsiteX119" fmla="*/ 2385060 w 5829300"/>
                <a:gd name="connsiteY119" fmla="*/ 4099560 h 5875020"/>
                <a:gd name="connsiteX120" fmla="*/ 2438400 w 5829300"/>
                <a:gd name="connsiteY120" fmla="*/ 4145280 h 5875020"/>
                <a:gd name="connsiteX121" fmla="*/ 2461260 w 5829300"/>
                <a:gd name="connsiteY121" fmla="*/ 4183380 h 5875020"/>
                <a:gd name="connsiteX122" fmla="*/ 2461260 w 5829300"/>
                <a:gd name="connsiteY122" fmla="*/ 4236720 h 5875020"/>
                <a:gd name="connsiteX123" fmla="*/ 2484120 w 5829300"/>
                <a:gd name="connsiteY123" fmla="*/ 4267200 h 5875020"/>
                <a:gd name="connsiteX124" fmla="*/ 2522220 w 5829300"/>
                <a:gd name="connsiteY124" fmla="*/ 4236720 h 5875020"/>
                <a:gd name="connsiteX125" fmla="*/ 2560320 w 5829300"/>
                <a:gd name="connsiteY125" fmla="*/ 4183380 h 5875020"/>
                <a:gd name="connsiteX126" fmla="*/ 2628900 w 5829300"/>
                <a:gd name="connsiteY126" fmla="*/ 4168140 h 5875020"/>
                <a:gd name="connsiteX127" fmla="*/ 2720340 w 5829300"/>
                <a:gd name="connsiteY127" fmla="*/ 4183380 h 5875020"/>
                <a:gd name="connsiteX128" fmla="*/ 2788920 w 5829300"/>
                <a:gd name="connsiteY128" fmla="*/ 4122420 h 5875020"/>
                <a:gd name="connsiteX129" fmla="*/ 2872740 w 5829300"/>
                <a:gd name="connsiteY129" fmla="*/ 4137660 h 5875020"/>
                <a:gd name="connsiteX130" fmla="*/ 2948940 w 5829300"/>
                <a:gd name="connsiteY130" fmla="*/ 4206240 h 5875020"/>
                <a:gd name="connsiteX131" fmla="*/ 3040380 w 5829300"/>
                <a:gd name="connsiteY131" fmla="*/ 4191000 h 5875020"/>
                <a:gd name="connsiteX132" fmla="*/ 3108960 w 5829300"/>
                <a:gd name="connsiteY132" fmla="*/ 4191000 h 5875020"/>
                <a:gd name="connsiteX133" fmla="*/ 3177540 w 5829300"/>
                <a:gd name="connsiteY133" fmla="*/ 4267200 h 5875020"/>
                <a:gd name="connsiteX134" fmla="*/ 3147060 w 5829300"/>
                <a:gd name="connsiteY134" fmla="*/ 4297680 h 5875020"/>
                <a:gd name="connsiteX135" fmla="*/ 3116580 w 5829300"/>
                <a:gd name="connsiteY135" fmla="*/ 4366260 h 5875020"/>
                <a:gd name="connsiteX136" fmla="*/ 3063240 w 5829300"/>
                <a:gd name="connsiteY136" fmla="*/ 4404360 h 5875020"/>
                <a:gd name="connsiteX137" fmla="*/ 3048000 w 5829300"/>
                <a:gd name="connsiteY137" fmla="*/ 4457700 h 5875020"/>
                <a:gd name="connsiteX138" fmla="*/ 3063240 w 5829300"/>
                <a:gd name="connsiteY138" fmla="*/ 4472940 h 5875020"/>
                <a:gd name="connsiteX139" fmla="*/ 3147060 w 5829300"/>
                <a:gd name="connsiteY139" fmla="*/ 4404360 h 5875020"/>
                <a:gd name="connsiteX140" fmla="*/ 3215640 w 5829300"/>
                <a:gd name="connsiteY140" fmla="*/ 4389120 h 5875020"/>
                <a:gd name="connsiteX141" fmla="*/ 3291840 w 5829300"/>
                <a:gd name="connsiteY141" fmla="*/ 4396740 h 5875020"/>
                <a:gd name="connsiteX142" fmla="*/ 3368040 w 5829300"/>
                <a:gd name="connsiteY142" fmla="*/ 4457700 h 5875020"/>
                <a:gd name="connsiteX143" fmla="*/ 3375660 w 5829300"/>
                <a:gd name="connsiteY143" fmla="*/ 4549140 h 5875020"/>
                <a:gd name="connsiteX144" fmla="*/ 3451860 w 5829300"/>
                <a:gd name="connsiteY144" fmla="*/ 4541520 h 5875020"/>
                <a:gd name="connsiteX145" fmla="*/ 3505200 w 5829300"/>
                <a:gd name="connsiteY145" fmla="*/ 4511040 h 5875020"/>
                <a:gd name="connsiteX146" fmla="*/ 3573780 w 5829300"/>
                <a:gd name="connsiteY146" fmla="*/ 4533900 h 5875020"/>
                <a:gd name="connsiteX147" fmla="*/ 3695700 w 5829300"/>
                <a:gd name="connsiteY147" fmla="*/ 4587240 h 5875020"/>
                <a:gd name="connsiteX148" fmla="*/ 3810000 w 5829300"/>
                <a:gd name="connsiteY148" fmla="*/ 4632960 h 5875020"/>
                <a:gd name="connsiteX149" fmla="*/ 3878580 w 5829300"/>
                <a:gd name="connsiteY149" fmla="*/ 4640580 h 5875020"/>
                <a:gd name="connsiteX150" fmla="*/ 3931920 w 5829300"/>
                <a:gd name="connsiteY150" fmla="*/ 4686300 h 5875020"/>
                <a:gd name="connsiteX151" fmla="*/ 4023360 w 5829300"/>
                <a:gd name="connsiteY151" fmla="*/ 4724400 h 5875020"/>
                <a:gd name="connsiteX152" fmla="*/ 4107180 w 5829300"/>
                <a:gd name="connsiteY152" fmla="*/ 4732020 h 5875020"/>
                <a:gd name="connsiteX153" fmla="*/ 4145280 w 5829300"/>
                <a:gd name="connsiteY153" fmla="*/ 4686300 h 5875020"/>
                <a:gd name="connsiteX154" fmla="*/ 4099560 w 5829300"/>
                <a:gd name="connsiteY154" fmla="*/ 4594860 h 5875020"/>
                <a:gd name="connsiteX155" fmla="*/ 4076700 w 5829300"/>
                <a:gd name="connsiteY155" fmla="*/ 4556760 h 5875020"/>
                <a:gd name="connsiteX156" fmla="*/ 4076700 w 5829300"/>
                <a:gd name="connsiteY156" fmla="*/ 4503420 h 5875020"/>
                <a:gd name="connsiteX157" fmla="*/ 4152900 w 5829300"/>
                <a:gd name="connsiteY157" fmla="*/ 4480560 h 5875020"/>
                <a:gd name="connsiteX158" fmla="*/ 4274820 w 5829300"/>
                <a:gd name="connsiteY158" fmla="*/ 4442460 h 5875020"/>
                <a:gd name="connsiteX159" fmla="*/ 4358640 w 5829300"/>
                <a:gd name="connsiteY159" fmla="*/ 4465320 h 5875020"/>
                <a:gd name="connsiteX160" fmla="*/ 4381500 w 5829300"/>
                <a:gd name="connsiteY160" fmla="*/ 4526280 h 5875020"/>
                <a:gd name="connsiteX161" fmla="*/ 4450080 w 5829300"/>
                <a:gd name="connsiteY161" fmla="*/ 4564380 h 5875020"/>
                <a:gd name="connsiteX162" fmla="*/ 4472940 w 5829300"/>
                <a:gd name="connsiteY162" fmla="*/ 4655820 h 5875020"/>
                <a:gd name="connsiteX163" fmla="*/ 4533900 w 5829300"/>
                <a:gd name="connsiteY163" fmla="*/ 4587240 h 5875020"/>
                <a:gd name="connsiteX164" fmla="*/ 4610100 w 5829300"/>
                <a:gd name="connsiteY164" fmla="*/ 4617720 h 5875020"/>
                <a:gd name="connsiteX165" fmla="*/ 4846320 w 5829300"/>
                <a:gd name="connsiteY165" fmla="*/ 4655820 h 5875020"/>
                <a:gd name="connsiteX166" fmla="*/ 4937760 w 5829300"/>
                <a:gd name="connsiteY166" fmla="*/ 4602480 h 5875020"/>
                <a:gd name="connsiteX167" fmla="*/ 4975860 w 5829300"/>
                <a:gd name="connsiteY167" fmla="*/ 4602480 h 5875020"/>
                <a:gd name="connsiteX168" fmla="*/ 5120640 w 5829300"/>
                <a:gd name="connsiteY168" fmla="*/ 4671060 h 5875020"/>
                <a:gd name="connsiteX169" fmla="*/ 5181600 w 5829300"/>
                <a:gd name="connsiteY169" fmla="*/ 4701540 h 5875020"/>
                <a:gd name="connsiteX170" fmla="*/ 5189220 w 5829300"/>
                <a:gd name="connsiteY170" fmla="*/ 4747260 h 5875020"/>
                <a:gd name="connsiteX171" fmla="*/ 5158740 w 5829300"/>
                <a:gd name="connsiteY171" fmla="*/ 4808220 h 5875020"/>
                <a:gd name="connsiteX172" fmla="*/ 5105400 w 5829300"/>
                <a:gd name="connsiteY172" fmla="*/ 4838700 h 5875020"/>
                <a:gd name="connsiteX173" fmla="*/ 5036820 w 5829300"/>
                <a:gd name="connsiteY173" fmla="*/ 4823460 h 5875020"/>
                <a:gd name="connsiteX174" fmla="*/ 4991100 w 5829300"/>
                <a:gd name="connsiteY174" fmla="*/ 4823460 h 5875020"/>
                <a:gd name="connsiteX175" fmla="*/ 4968240 w 5829300"/>
                <a:gd name="connsiteY175" fmla="*/ 4892040 h 5875020"/>
                <a:gd name="connsiteX176" fmla="*/ 4968240 w 5829300"/>
                <a:gd name="connsiteY176" fmla="*/ 5006340 h 5875020"/>
                <a:gd name="connsiteX177" fmla="*/ 4991100 w 5829300"/>
                <a:gd name="connsiteY177" fmla="*/ 5067300 h 5875020"/>
                <a:gd name="connsiteX178" fmla="*/ 5074920 w 5829300"/>
                <a:gd name="connsiteY178" fmla="*/ 5097780 h 5875020"/>
                <a:gd name="connsiteX179" fmla="*/ 5074920 w 5829300"/>
                <a:gd name="connsiteY179" fmla="*/ 5097780 h 5875020"/>
                <a:gd name="connsiteX180" fmla="*/ 5135880 w 5829300"/>
                <a:gd name="connsiteY180" fmla="*/ 5219700 h 5875020"/>
                <a:gd name="connsiteX181" fmla="*/ 5242560 w 5829300"/>
                <a:gd name="connsiteY181" fmla="*/ 5265420 h 5875020"/>
                <a:gd name="connsiteX182" fmla="*/ 5311140 w 5829300"/>
                <a:gd name="connsiteY182" fmla="*/ 5257800 h 5875020"/>
                <a:gd name="connsiteX183" fmla="*/ 5311140 w 5829300"/>
                <a:gd name="connsiteY183" fmla="*/ 5257800 h 5875020"/>
                <a:gd name="connsiteX184" fmla="*/ 5334000 w 5829300"/>
                <a:gd name="connsiteY184" fmla="*/ 5204460 h 5875020"/>
                <a:gd name="connsiteX185" fmla="*/ 5387340 w 5829300"/>
                <a:gd name="connsiteY185" fmla="*/ 5227320 h 5875020"/>
                <a:gd name="connsiteX186" fmla="*/ 5433060 w 5829300"/>
                <a:gd name="connsiteY186" fmla="*/ 5288280 h 5875020"/>
                <a:gd name="connsiteX187" fmla="*/ 5410200 w 5829300"/>
                <a:gd name="connsiteY187" fmla="*/ 5356860 h 5875020"/>
                <a:gd name="connsiteX188" fmla="*/ 5448300 w 5829300"/>
                <a:gd name="connsiteY188" fmla="*/ 5394960 h 5875020"/>
                <a:gd name="connsiteX189" fmla="*/ 5433060 w 5829300"/>
                <a:gd name="connsiteY189" fmla="*/ 5478780 h 5875020"/>
                <a:gd name="connsiteX190" fmla="*/ 5394960 w 5829300"/>
                <a:gd name="connsiteY190" fmla="*/ 5562600 h 5875020"/>
                <a:gd name="connsiteX191" fmla="*/ 5402580 w 5829300"/>
                <a:gd name="connsiteY191" fmla="*/ 5654040 h 5875020"/>
                <a:gd name="connsiteX192" fmla="*/ 5433060 w 5829300"/>
                <a:gd name="connsiteY192" fmla="*/ 5730240 h 5875020"/>
                <a:gd name="connsiteX193" fmla="*/ 5433060 w 5829300"/>
                <a:gd name="connsiteY193" fmla="*/ 5730240 h 5875020"/>
                <a:gd name="connsiteX194" fmla="*/ 5410200 w 5829300"/>
                <a:gd name="connsiteY194" fmla="*/ 5829300 h 5875020"/>
                <a:gd name="connsiteX195" fmla="*/ 5532120 w 5829300"/>
                <a:gd name="connsiteY195" fmla="*/ 5875020 h 5875020"/>
                <a:gd name="connsiteX196" fmla="*/ 5570220 w 5829300"/>
                <a:gd name="connsiteY196" fmla="*/ 5836920 h 5875020"/>
                <a:gd name="connsiteX197" fmla="*/ 5608320 w 5829300"/>
                <a:gd name="connsiteY197" fmla="*/ 5821680 h 5875020"/>
                <a:gd name="connsiteX198" fmla="*/ 5669280 w 5829300"/>
                <a:gd name="connsiteY198" fmla="*/ 5859780 h 5875020"/>
                <a:gd name="connsiteX199" fmla="*/ 5699760 w 5829300"/>
                <a:gd name="connsiteY199" fmla="*/ 5859780 h 5875020"/>
                <a:gd name="connsiteX200" fmla="*/ 5715000 w 5829300"/>
                <a:gd name="connsiteY200" fmla="*/ 5783580 h 5875020"/>
                <a:gd name="connsiteX201" fmla="*/ 5798820 w 5829300"/>
                <a:gd name="connsiteY201" fmla="*/ 5699760 h 5875020"/>
                <a:gd name="connsiteX202" fmla="*/ 5814060 w 5829300"/>
                <a:gd name="connsiteY202" fmla="*/ 5615940 h 5875020"/>
                <a:gd name="connsiteX203" fmla="*/ 5829300 w 5829300"/>
                <a:gd name="connsiteY203" fmla="*/ 5486400 h 5875020"/>
                <a:gd name="connsiteX204" fmla="*/ 5806440 w 5829300"/>
                <a:gd name="connsiteY204" fmla="*/ 5410200 h 5875020"/>
                <a:gd name="connsiteX205" fmla="*/ 5775960 w 5829300"/>
                <a:gd name="connsiteY205" fmla="*/ 5318760 h 5875020"/>
                <a:gd name="connsiteX206" fmla="*/ 5707380 w 5829300"/>
                <a:gd name="connsiteY206" fmla="*/ 5219700 h 5875020"/>
                <a:gd name="connsiteX207" fmla="*/ 5692140 w 5829300"/>
                <a:gd name="connsiteY207" fmla="*/ 5120640 h 5875020"/>
                <a:gd name="connsiteX208" fmla="*/ 5669280 w 5829300"/>
                <a:gd name="connsiteY208" fmla="*/ 4945380 h 5875020"/>
                <a:gd name="connsiteX209" fmla="*/ 5676900 w 5829300"/>
                <a:gd name="connsiteY209" fmla="*/ 4724400 h 5875020"/>
                <a:gd name="connsiteX210" fmla="*/ 5692140 w 5829300"/>
                <a:gd name="connsiteY210" fmla="*/ 4663440 h 5875020"/>
                <a:gd name="connsiteX211" fmla="*/ 5699760 w 5829300"/>
                <a:gd name="connsiteY211" fmla="*/ 4610100 h 5875020"/>
                <a:gd name="connsiteX212" fmla="*/ 5684520 w 5829300"/>
                <a:gd name="connsiteY212" fmla="*/ 4564380 h 5875020"/>
                <a:gd name="connsiteX213" fmla="*/ 5631180 w 5829300"/>
                <a:gd name="connsiteY213" fmla="*/ 4549140 h 5875020"/>
                <a:gd name="connsiteX214" fmla="*/ 5577840 w 5829300"/>
                <a:gd name="connsiteY214" fmla="*/ 4472940 h 5875020"/>
                <a:gd name="connsiteX215" fmla="*/ 5524500 w 5829300"/>
                <a:gd name="connsiteY215" fmla="*/ 4305300 h 5875020"/>
                <a:gd name="connsiteX216" fmla="*/ 5516880 w 5829300"/>
                <a:gd name="connsiteY216" fmla="*/ 4191000 h 5875020"/>
                <a:gd name="connsiteX217" fmla="*/ 5509260 w 5829300"/>
                <a:gd name="connsiteY217" fmla="*/ 4107180 h 5875020"/>
                <a:gd name="connsiteX218" fmla="*/ 5394960 w 5829300"/>
                <a:gd name="connsiteY218" fmla="*/ 3901440 h 5875020"/>
                <a:gd name="connsiteX219" fmla="*/ 5356860 w 5829300"/>
                <a:gd name="connsiteY219" fmla="*/ 3855720 h 5875020"/>
                <a:gd name="connsiteX220" fmla="*/ 5326380 w 5829300"/>
                <a:gd name="connsiteY220" fmla="*/ 3802380 h 5875020"/>
                <a:gd name="connsiteX221" fmla="*/ 5303520 w 5829300"/>
                <a:gd name="connsiteY221" fmla="*/ 3672840 h 5875020"/>
                <a:gd name="connsiteX222" fmla="*/ 5212080 w 5829300"/>
                <a:gd name="connsiteY222" fmla="*/ 3619500 h 5875020"/>
                <a:gd name="connsiteX223" fmla="*/ 5158740 w 5829300"/>
                <a:gd name="connsiteY223" fmla="*/ 3573780 h 5875020"/>
                <a:gd name="connsiteX224" fmla="*/ 5120640 w 5829300"/>
                <a:gd name="connsiteY224" fmla="*/ 3497580 h 5875020"/>
                <a:gd name="connsiteX225" fmla="*/ 5105400 w 5829300"/>
                <a:gd name="connsiteY225" fmla="*/ 3421380 h 5875020"/>
                <a:gd name="connsiteX226" fmla="*/ 4968240 w 5829300"/>
                <a:gd name="connsiteY226" fmla="*/ 3253740 h 5875020"/>
                <a:gd name="connsiteX227" fmla="*/ 4884420 w 5829300"/>
                <a:gd name="connsiteY227" fmla="*/ 3078480 h 5875020"/>
                <a:gd name="connsiteX228" fmla="*/ 4808220 w 5829300"/>
                <a:gd name="connsiteY228" fmla="*/ 2918460 h 5875020"/>
                <a:gd name="connsiteX229" fmla="*/ 4815840 w 5829300"/>
                <a:gd name="connsiteY229" fmla="*/ 2781300 h 5875020"/>
                <a:gd name="connsiteX230" fmla="*/ 4800600 w 5829300"/>
                <a:gd name="connsiteY230" fmla="*/ 2727960 h 5875020"/>
                <a:gd name="connsiteX231" fmla="*/ 4632960 w 5829300"/>
                <a:gd name="connsiteY231" fmla="*/ 2560320 h 5875020"/>
                <a:gd name="connsiteX232" fmla="*/ 4480560 w 5829300"/>
                <a:gd name="connsiteY232" fmla="*/ 2385060 h 5875020"/>
                <a:gd name="connsiteX233" fmla="*/ 4396740 w 5829300"/>
                <a:gd name="connsiteY233" fmla="*/ 2286000 h 5875020"/>
                <a:gd name="connsiteX234" fmla="*/ 4335780 w 5829300"/>
                <a:gd name="connsiteY234" fmla="*/ 2156460 h 5875020"/>
                <a:gd name="connsiteX235" fmla="*/ 4244340 w 5829300"/>
                <a:gd name="connsiteY235" fmla="*/ 2049780 h 5875020"/>
                <a:gd name="connsiteX236" fmla="*/ 4152900 w 5829300"/>
                <a:gd name="connsiteY236" fmla="*/ 1943100 h 5875020"/>
                <a:gd name="connsiteX237" fmla="*/ 4084320 w 5829300"/>
                <a:gd name="connsiteY237" fmla="*/ 1874520 h 5875020"/>
                <a:gd name="connsiteX238" fmla="*/ 4061460 w 5829300"/>
                <a:gd name="connsiteY238" fmla="*/ 1775460 h 5875020"/>
                <a:gd name="connsiteX239" fmla="*/ 4053840 w 5829300"/>
                <a:gd name="connsiteY239" fmla="*/ 1714500 h 5875020"/>
                <a:gd name="connsiteX240" fmla="*/ 3962400 w 5829300"/>
                <a:gd name="connsiteY240" fmla="*/ 1668780 h 5875020"/>
                <a:gd name="connsiteX241" fmla="*/ 3893820 w 5829300"/>
                <a:gd name="connsiteY241" fmla="*/ 1531620 h 5875020"/>
                <a:gd name="connsiteX242" fmla="*/ 3794760 w 5829300"/>
                <a:gd name="connsiteY242" fmla="*/ 1341120 h 5875020"/>
                <a:gd name="connsiteX243" fmla="*/ 3718560 w 5829300"/>
                <a:gd name="connsiteY243" fmla="*/ 1150620 h 5875020"/>
                <a:gd name="connsiteX244" fmla="*/ 3619500 w 5829300"/>
                <a:gd name="connsiteY244" fmla="*/ 944880 h 5875020"/>
                <a:gd name="connsiteX245" fmla="*/ 3596640 w 5829300"/>
                <a:gd name="connsiteY245" fmla="*/ 891540 h 5875020"/>
                <a:gd name="connsiteX246" fmla="*/ 3573780 w 5829300"/>
                <a:gd name="connsiteY246" fmla="*/ 807720 h 5875020"/>
                <a:gd name="connsiteX247" fmla="*/ 3573780 w 5829300"/>
                <a:gd name="connsiteY247" fmla="*/ 731520 h 5875020"/>
                <a:gd name="connsiteX248" fmla="*/ 3535680 w 5829300"/>
                <a:gd name="connsiteY248" fmla="*/ 685800 h 5875020"/>
                <a:gd name="connsiteX249" fmla="*/ 3451860 w 5829300"/>
                <a:gd name="connsiteY249" fmla="*/ 594360 h 5875020"/>
                <a:gd name="connsiteX250" fmla="*/ 3451860 w 5829300"/>
                <a:gd name="connsiteY250" fmla="*/ 495300 h 5875020"/>
                <a:gd name="connsiteX251" fmla="*/ 3413760 w 5829300"/>
                <a:gd name="connsiteY251" fmla="*/ 441960 h 5875020"/>
                <a:gd name="connsiteX252" fmla="*/ 3383280 w 5829300"/>
                <a:gd name="connsiteY252" fmla="*/ 381000 h 5875020"/>
                <a:gd name="connsiteX253" fmla="*/ 3322320 w 5829300"/>
                <a:gd name="connsiteY253" fmla="*/ 220980 h 5875020"/>
                <a:gd name="connsiteX254" fmla="*/ 3284220 w 5829300"/>
                <a:gd name="connsiteY254" fmla="*/ 99060 h 5875020"/>
                <a:gd name="connsiteX255" fmla="*/ 3268980 w 5829300"/>
                <a:gd name="connsiteY255" fmla="*/ 53340 h 5875020"/>
                <a:gd name="connsiteX256" fmla="*/ 3246120 w 5829300"/>
                <a:gd name="connsiteY256" fmla="*/ 30480 h 5875020"/>
                <a:gd name="connsiteX257" fmla="*/ 3169920 w 5829300"/>
                <a:gd name="connsiteY257" fmla="*/ 7620 h 5875020"/>
                <a:gd name="connsiteX258" fmla="*/ 3124200 w 5829300"/>
                <a:gd name="connsiteY258" fmla="*/ 0 h 5875020"/>
                <a:gd name="connsiteX259" fmla="*/ 3101340 w 5829300"/>
                <a:gd name="connsiteY259" fmla="*/ 30480 h 5875020"/>
                <a:gd name="connsiteX260" fmla="*/ 3124200 w 5829300"/>
                <a:gd name="connsiteY260" fmla="*/ 121920 h 5875020"/>
                <a:gd name="connsiteX261" fmla="*/ 3108960 w 5829300"/>
                <a:gd name="connsiteY261" fmla="*/ 289560 h 5875020"/>
                <a:gd name="connsiteX0" fmla="*/ 3108960 w 5829300"/>
                <a:gd name="connsiteY0" fmla="*/ 289560 h 5875020"/>
                <a:gd name="connsiteX1" fmla="*/ 2979420 w 5829300"/>
                <a:gd name="connsiteY1" fmla="*/ 502920 h 5875020"/>
                <a:gd name="connsiteX2" fmla="*/ 2880360 w 5829300"/>
                <a:gd name="connsiteY2" fmla="*/ 647700 h 5875020"/>
                <a:gd name="connsiteX3" fmla="*/ 2827020 w 5829300"/>
                <a:gd name="connsiteY3" fmla="*/ 731520 h 5875020"/>
                <a:gd name="connsiteX4" fmla="*/ 2674620 w 5829300"/>
                <a:gd name="connsiteY4" fmla="*/ 815340 h 5875020"/>
                <a:gd name="connsiteX5" fmla="*/ 2560320 w 5829300"/>
                <a:gd name="connsiteY5" fmla="*/ 906780 h 5875020"/>
                <a:gd name="connsiteX6" fmla="*/ 2499360 w 5829300"/>
                <a:gd name="connsiteY6" fmla="*/ 914400 h 5875020"/>
                <a:gd name="connsiteX7" fmla="*/ 2377440 w 5829300"/>
                <a:gd name="connsiteY7" fmla="*/ 899160 h 5875020"/>
                <a:gd name="connsiteX8" fmla="*/ 2316480 w 5829300"/>
                <a:gd name="connsiteY8" fmla="*/ 876300 h 5875020"/>
                <a:gd name="connsiteX9" fmla="*/ 2240280 w 5829300"/>
                <a:gd name="connsiteY9" fmla="*/ 861060 h 5875020"/>
                <a:gd name="connsiteX10" fmla="*/ 2148840 w 5829300"/>
                <a:gd name="connsiteY10" fmla="*/ 845820 h 5875020"/>
                <a:gd name="connsiteX11" fmla="*/ 2110740 w 5829300"/>
                <a:gd name="connsiteY11" fmla="*/ 830580 h 5875020"/>
                <a:gd name="connsiteX12" fmla="*/ 2019300 w 5829300"/>
                <a:gd name="connsiteY12" fmla="*/ 868680 h 5875020"/>
                <a:gd name="connsiteX13" fmla="*/ 1950720 w 5829300"/>
                <a:gd name="connsiteY13" fmla="*/ 868680 h 5875020"/>
                <a:gd name="connsiteX14" fmla="*/ 1866900 w 5829300"/>
                <a:gd name="connsiteY14" fmla="*/ 822960 h 5875020"/>
                <a:gd name="connsiteX15" fmla="*/ 1821180 w 5829300"/>
                <a:gd name="connsiteY15" fmla="*/ 792480 h 5875020"/>
                <a:gd name="connsiteX16" fmla="*/ 1684020 w 5829300"/>
                <a:gd name="connsiteY16" fmla="*/ 830580 h 5875020"/>
                <a:gd name="connsiteX17" fmla="*/ 1615440 w 5829300"/>
                <a:gd name="connsiteY17" fmla="*/ 845820 h 5875020"/>
                <a:gd name="connsiteX18" fmla="*/ 1539240 w 5829300"/>
                <a:gd name="connsiteY18" fmla="*/ 838200 h 5875020"/>
                <a:gd name="connsiteX19" fmla="*/ 1463040 w 5829300"/>
                <a:gd name="connsiteY19" fmla="*/ 807720 h 5875020"/>
                <a:gd name="connsiteX20" fmla="*/ 1394460 w 5829300"/>
                <a:gd name="connsiteY20" fmla="*/ 815340 h 5875020"/>
                <a:gd name="connsiteX21" fmla="*/ 1264920 w 5829300"/>
                <a:gd name="connsiteY21" fmla="*/ 883920 h 5875020"/>
                <a:gd name="connsiteX22" fmla="*/ 1203960 w 5829300"/>
                <a:gd name="connsiteY22" fmla="*/ 906780 h 5875020"/>
                <a:gd name="connsiteX23" fmla="*/ 1143000 w 5829300"/>
                <a:gd name="connsiteY23" fmla="*/ 914400 h 5875020"/>
                <a:gd name="connsiteX24" fmla="*/ 1066800 w 5829300"/>
                <a:gd name="connsiteY24" fmla="*/ 891540 h 5875020"/>
                <a:gd name="connsiteX25" fmla="*/ 990600 w 5829300"/>
                <a:gd name="connsiteY25" fmla="*/ 853440 h 5875020"/>
                <a:gd name="connsiteX26" fmla="*/ 937260 w 5829300"/>
                <a:gd name="connsiteY26" fmla="*/ 845820 h 5875020"/>
                <a:gd name="connsiteX27" fmla="*/ 822960 w 5829300"/>
                <a:gd name="connsiteY27" fmla="*/ 861060 h 5875020"/>
                <a:gd name="connsiteX28" fmla="*/ 731520 w 5829300"/>
                <a:gd name="connsiteY28" fmla="*/ 876300 h 5875020"/>
                <a:gd name="connsiteX29" fmla="*/ 647700 w 5829300"/>
                <a:gd name="connsiteY29" fmla="*/ 838200 h 5875020"/>
                <a:gd name="connsiteX30" fmla="*/ 579120 w 5829300"/>
                <a:gd name="connsiteY30" fmla="*/ 830580 h 5875020"/>
                <a:gd name="connsiteX31" fmla="*/ 525780 w 5829300"/>
                <a:gd name="connsiteY31" fmla="*/ 853440 h 5875020"/>
                <a:gd name="connsiteX32" fmla="*/ 464820 w 5829300"/>
                <a:gd name="connsiteY32" fmla="*/ 891540 h 5875020"/>
                <a:gd name="connsiteX33" fmla="*/ 358140 w 5829300"/>
                <a:gd name="connsiteY33" fmla="*/ 891540 h 5875020"/>
                <a:gd name="connsiteX34" fmla="*/ 236220 w 5829300"/>
                <a:gd name="connsiteY34" fmla="*/ 975360 h 5875020"/>
                <a:gd name="connsiteX35" fmla="*/ 137160 w 5829300"/>
                <a:gd name="connsiteY35" fmla="*/ 1059180 h 5875020"/>
                <a:gd name="connsiteX36" fmla="*/ 76200 w 5829300"/>
                <a:gd name="connsiteY36" fmla="*/ 1108710 h 5875020"/>
                <a:gd name="connsiteX37" fmla="*/ 9525 w 5829300"/>
                <a:gd name="connsiteY37" fmla="*/ 1150620 h 5875020"/>
                <a:gd name="connsiteX38" fmla="*/ 0 w 5829300"/>
                <a:gd name="connsiteY38" fmla="*/ 1196340 h 5875020"/>
                <a:gd name="connsiteX39" fmla="*/ 80010 w 5829300"/>
                <a:gd name="connsiteY39" fmla="*/ 1234440 h 5875020"/>
                <a:gd name="connsiteX40" fmla="*/ 152400 w 5829300"/>
                <a:gd name="connsiteY40" fmla="*/ 1280160 h 5875020"/>
                <a:gd name="connsiteX41" fmla="*/ 190500 w 5829300"/>
                <a:gd name="connsiteY41" fmla="*/ 1371600 h 5875020"/>
                <a:gd name="connsiteX42" fmla="*/ 228600 w 5829300"/>
                <a:gd name="connsiteY42" fmla="*/ 1432560 h 5875020"/>
                <a:gd name="connsiteX43" fmla="*/ 381000 w 5829300"/>
                <a:gd name="connsiteY43" fmla="*/ 1531620 h 5875020"/>
                <a:gd name="connsiteX44" fmla="*/ 430530 w 5829300"/>
                <a:gd name="connsiteY44" fmla="*/ 1522095 h 5875020"/>
                <a:gd name="connsiteX45" fmla="*/ 388620 w 5829300"/>
                <a:gd name="connsiteY45" fmla="*/ 1463040 h 5875020"/>
                <a:gd name="connsiteX46" fmla="*/ 403860 w 5829300"/>
                <a:gd name="connsiteY46" fmla="*/ 1417320 h 5875020"/>
                <a:gd name="connsiteX47" fmla="*/ 441960 w 5829300"/>
                <a:gd name="connsiteY47" fmla="*/ 1348740 h 5875020"/>
                <a:gd name="connsiteX48" fmla="*/ 441960 w 5829300"/>
                <a:gd name="connsiteY48" fmla="*/ 1348740 h 5875020"/>
                <a:gd name="connsiteX49" fmla="*/ 497205 w 5829300"/>
                <a:gd name="connsiteY49" fmla="*/ 1335405 h 5875020"/>
                <a:gd name="connsiteX50" fmla="*/ 588645 w 5829300"/>
                <a:gd name="connsiteY50" fmla="*/ 1453515 h 5875020"/>
                <a:gd name="connsiteX51" fmla="*/ 670560 w 5829300"/>
                <a:gd name="connsiteY51" fmla="*/ 1348740 h 5875020"/>
                <a:gd name="connsiteX52" fmla="*/ 746760 w 5829300"/>
                <a:gd name="connsiteY52" fmla="*/ 1348740 h 5875020"/>
                <a:gd name="connsiteX53" fmla="*/ 769620 w 5829300"/>
                <a:gd name="connsiteY53" fmla="*/ 1394460 h 5875020"/>
                <a:gd name="connsiteX54" fmla="*/ 777240 w 5829300"/>
                <a:gd name="connsiteY54" fmla="*/ 1455420 h 5875020"/>
                <a:gd name="connsiteX55" fmla="*/ 739140 w 5829300"/>
                <a:gd name="connsiteY55" fmla="*/ 1508760 h 5875020"/>
                <a:gd name="connsiteX56" fmla="*/ 742950 w 5829300"/>
                <a:gd name="connsiteY56" fmla="*/ 1564005 h 5875020"/>
                <a:gd name="connsiteX57" fmla="*/ 792480 w 5829300"/>
                <a:gd name="connsiteY57" fmla="*/ 1615440 h 5875020"/>
                <a:gd name="connsiteX58" fmla="*/ 819150 w 5829300"/>
                <a:gd name="connsiteY58" fmla="*/ 1623060 h 5875020"/>
                <a:gd name="connsiteX59" fmla="*/ 847725 w 5829300"/>
                <a:gd name="connsiteY59" fmla="*/ 1579245 h 5875020"/>
                <a:gd name="connsiteX60" fmla="*/ 975360 w 5829300"/>
                <a:gd name="connsiteY60" fmla="*/ 1562100 h 5875020"/>
                <a:gd name="connsiteX61" fmla="*/ 1104900 w 5829300"/>
                <a:gd name="connsiteY61" fmla="*/ 1584960 h 5875020"/>
                <a:gd name="connsiteX62" fmla="*/ 1150620 w 5829300"/>
                <a:gd name="connsiteY62" fmla="*/ 1699260 h 5875020"/>
                <a:gd name="connsiteX63" fmla="*/ 1150620 w 5829300"/>
                <a:gd name="connsiteY63" fmla="*/ 1836420 h 5875020"/>
                <a:gd name="connsiteX64" fmla="*/ 1165860 w 5829300"/>
                <a:gd name="connsiteY64" fmla="*/ 1912620 h 5875020"/>
                <a:gd name="connsiteX65" fmla="*/ 1242060 w 5829300"/>
                <a:gd name="connsiteY65" fmla="*/ 1927860 h 5875020"/>
                <a:gd name="connsiteX66" fmla="*/ 1287780 w 5829300"/>
                <a:gd name="connsiteY66" fmla="*/ 1927860 h 5875020"/>
                <a:gd name="connsiteX67" fmla="*/ 1371600 w 5829300"/>
                <a:gd name="connsiteY67" fmla="*/ 1973580 h 5875020"/>
                <a:gd name="connsiteX68" fmla="*/ 1379220 w 5829300"/>
                <a:gd name="connsiteY68" fmla="*/ 2042160 h 5875020"/>
                <a:gd name="connsiteX69" fmla="*/ 1501140 w 5829300"/>
                <a:gd name="connsiteY69" fmla="*/ 2072640 h 5875020"/>
                <a:gd name="connsiteX70" fmla="*/ 1546860 w 5829300"/>
                <a:gd name="connsiteY70" fmla="*/ 2148840 h 5875020"/>
                <a:gd name="connsiteX71" fmla="*/ 1531620 w 5829300"/>
                <a:gd name="connsiteY71" fmla="*/ 2308860 h 5875020"/>
                <a:gd name="connsiteX72" fmla="*/ 1478280 w 5829300"/>
                <a:gd name="connsiteY72" fmla="*/ 2385060 h 5875020"/>
                <a:gd name="connsiteX73" fmla="*/ 1325880 w 5829300"/>
                <a:gd name="connsiteY73" fmla="*/ 2438400 h 5875020"/>
                <a:gd name="connsiteX74" fmla="*/ 1325880 w 5829300"/>
                <a:gd name="connsiteY74" fmla="*/ 2438400 h 5875020"/>
                <a:gd name="connsiteX75" fmla="*/ 1325880 w 5829300"/>
                <a:gd name="connsiteY75" fmla="*/ 2590800 h 5875020"/>
                <a:gd name="connsiteX76" fmla="*/ 1280160 w 5829300"/>
                <a:gd name="connsiteY76" fmla="*/ 2689860 h 5875020"/>
                <a:gd name="connsiteX77" fmla="*/ 1249680 w 5829300"/>
                <a:gd name="connsiteY77" fmla="*/ 2743200 h 5875020"/>
                <a:gd name="connsiteX78" fmla="*/ 1287780 w 5829300"/>
                <a:gd name="connsiteY78" fmla="*/ 2773680 h 5875020"/>
                <a:gd name="connsiteX79" fmla="*/ 1356360 w 5829300"/>
                <a:gd name="connsiteY79" fmla="*/ 2720340 h 5875020"/>
                <a:gd name="connsiteX80" fmla="*/ 1379220 w 5829300"/>
                <a:gd name="connsiteY80" fmla="*/ 2766060 h 5875020"/>
                <a:gd name="connsiteX81" fmla="*/ 1333500 w 5829300"/>
                <a:gd name="connsiteY81" fmla="*/ 2895600 h 5875020"/>
                <a:gd name="connsiteX82" fmla="*/ 1303020 w 5829300"/>
                <a:gd name="connsiteY82" fmla="*/ 2948940 h 5875020"/>
                <a:gd name="connsiteX83" fmla="*/ 1333500 w 5829300"/>
                <a:gd name="connsiteY83" fmla="*/ 2994660 h 5875020"/>
                <a:gd name="connsiteX84" fmla="*/ 1409700 w 5829300"/>
                <a:gd name="connsiteY84" fmla="*/ 2964180 h 5875020"/>
                <a:gd name="connsiteX85" fmla="*/ 1501140 w 5829300"/>
                <a:gd name="connsiteY85" fmla="*/ 3002280 h 5875020"/>
                <a:gd name="connsiteX86" fmla="*/ 1600200 w 5829300"/>
                <a:gd name="connsiteY86" fmla="*/ 3063240 h 5875020"/>
                <a:gd name="connsiteX87" fmla="*/ 1737360 w 5829300"/>
                <a:gd name="connsiteY87" fmla="*/ 3139440 h 5875020"/>
                <a:gd name="connsiteX88" fmla="*/ 1844040 w 5829300"/>
                <a:gd name="connsiteY88" fmla="*/ 3147060 h 5875020"/>
                <a:gd name="connsiteX89" fmla="*/ 1943100 w 5829300"/>
                <a:gd name="connsiteY89" fmla="*/ 3177540 h 5875020"/>
                <a:gd name="connsiteX90" fmla="*/ 2034540 w 5829300"/>
                <a:gd name="connsiteY90" fmla="*/ 3291840 h 5875020"/>
                <a:gd name="connsiteX91" fmla="*/ 2049780 w 5829300"/>
                <a:gd name="connsiteY91" fmla="*/ 3375660 h 5875020"/>
                <a:gd name="connsiteX92" fmla="*/ 1958340 w 5829300"/>
                <a:gd name="connsiteY92" fmla="*/ 3398520 h 5875020"/>
                <a:gd name="connsiteX93" fmla="*/ 1866900 w 5829300"/>
                <a:gd name="connsiteY93" fmla="*/ 3444240 h 5875020"/>
                <a:gd name="connsiteX94" fmla="*/ 1866900 w 5829300"/>
                <a:gd name="connsiteY94" fmla="*/ 3444240 h 5875020"/>
                <a:gd name="connsiteX95" fmla="*/ 1866900 w 5829300"/>
                <a:gd name="connsiteY95" fmla="*/ 3535680 h 5875020"/>
                <a:gd name="connsiteX96" fmla="*/ 1828800 w 5829300"/>
                <a:gd name="connsiteY96" fmla="*/ 3634740 h 5875020"/>
                <a:gd name="connsiteX97" fmla="*/ 1775460 w 5829300"/>
                <a:gd name="connsiteY97" fmla="*/ 3726180 h 5875020"/>
                <a:gd name="connsiteX98" fmla="*/ 1668780 w 5829300"/>
                <a:gd name="connsiteY98" fmla="*/ 3924300 h 5875020"/>
                <a:gd name="connsiteX99" fmla="*/ 1600200 w 5829300"/>
                <a:gd name="connsiteY99" fmla="*/ 4046220 h 5875020"/>
                <a:gd name="connsiteX100" fmla="*/ 1554480 w 5829300"/>
                <a:gd name="connsiteY100" fmla="*/ 4152900 h 5875020"/>
                <a:gd name="connsiteX101" fmla="*/ 1516380 w 5829300"/>
                <a:gd name="connsiteY101" fmla="*/ 4229100 h 5875020"/>
                <a:gd name="connsiteX102" fmla="*/ 1485900 w 5829300"/>
                <a:gd name="connsiteY102" fmla="*/ 4259580 h 5875020"/>
                <a:gd name="connsiteX103" fmla="*/ 1485900 w 5829300"/>
                <a:gd name="connsiteY103" fmla="*/ 4259580 h 5875020"/>
                <a:gd name="connsiteX104" fmla="*/ 1485900 w 5829300"/>
                <a:gd name="connsiteY104" fmla="*/ 4335780 h 5875020"/>
                <a:gd name="connsiteX105" fmla="*/ 1699260 w 5829300"/>
                <a:gd name="connsiteY105" fmla="*/ 4290060 h 5875020"/>
                <a:gd name="connsiteX106" fmla="*/ 1836420 w 5829300"/>
                <a:gd name="connsiteY106" fmla="*/ 4274820 h 5875020"/>
                <a:gd name="connsiteX107" fmla="*/ 1897380 w 5829300"/>
                <a:gd name="connsiteY107" fmla="*/ 4236720 h 5875020"/>
                <a:gd name="connsiteX108" fmla="*/ 1950720 w 5829300"/>
                <a:gd name="connsiteY108" fmla="*/ 4251960 h 5875020"/>
                <a:gd name="connsiteX109" fmla="*/ 1973580 w 5829300"/>
                <a:gd name="connsiteY109" fmla="*/ 4312920 h 5875020"/>
                <a:gd name="connsiteX110" fmla="*/ 1965960 w 5829300"/>
                <a:gd name="connsiteY110" fmla="*/ 4351020 h 5875020"/>
                <a:gd name="connsiteX111" fmla="*/ 1965960 w 5829300"/>
                <a:gd name="connsiteY111" fmla="*/ 4351020 h 5875020"/>
                <a:gd name="connsiteX112" fmla="*/ 2072640 w 5829300"/>
                <a:gd name="connsiteY112" fmla="*/ 4389120 h 5875020"/>
                <a:gd name="connsiteX113" fmla="*/ 2118360 w 5829300"/>
                <a:gd name="connsiteY113" fmla="*/ 4343400 h 5875020"/>
                <a:gd name="connsiteX114" fmla="*/ 2110740 w 5829300"/>
                <a:gd name="connsiteY114" fmla="*/ 4290060 h 5875020"/>
                <a:gd name="connsiteX115" fmla="*/ 2110740 w 5829300"/>
                <a:gd name="connsiteY115" fmla="*/ 4213860 h 5875020"/>
                <a:gd name="connsiteX116" fmla="*/ 2133600 w 5829300"/>
                <a:gd name="connsiteY116" fmla="*/ 4145280 h 5875020"/>
                <a:gd name="connsiteX117" fmla="*/ 2225040 w 5829300"/>
                <a:gd name="connsiteY117" fmla="*/ 4084320 h 5875020"/>
                <a:gd name="connsiteX118" fmla="*/ 2301240 w 5829300"/>
                <a:gd name="connsiteY118" fmla="*/ 4076700 h 5875020"/>
                <a:gd name="connsiteX119" fmla="*/ 2385060 w 5829300"/>
                <a:gd name="connsiteY119" fmla="*/ 4099560 h 5875020"/>
                <a:gd name="connsiteX120" fmla="*/ 2438400 w 5829300"/>
                <a:gd name="connsiteY120" fmla="*/ 4145280 h 5875020"/>
                <a:gd name="connsiteX121" fmla="*/ 2461260 w 5829300"/>
                <a:gd name="connsiteY121" fmla="*/ 4183380 h 5875020"/>
                <a:gd name="connsiteX122" fmla="*/ 2461260 w 5829300"/>
                <a:gd name="connsiteY122" fmla="*/ 4236720 h 5875020"/>
                <a:gd name="connsiteX123" fmla="*/ 2484120 w 5829300"/>
                <a:gd name="connsiteY123" fmla="*/ 4267200 h 5875020"/>
                <a:gd name="connsiteX124" fmla="*/ 2522220 w 5829300"/>
                <a:gd name="connsiteY124" fmla="*/ 4236720 h 5875020"/>
                <a:gd name="connsiteX125" fmla="*/ 2560320 w 5829300"/>
                <a:gd name="connsiteY125" fmla="*/ 4183380 h 5875020"/>
                <a:gd name="connsiteX126" fmla="*/ 2628900 w 5829300"/>
                <a:gd name="connsiteY126" fmla="*/ 4168140 h 5875020"/>
                <a:gd name="connsiteX127" fmla="*/ 2720340 w 5829300"/>
                <a:gd name="connsiteY127" fmla="*/ 4183380 h 5875020"/>
                <a:gd name="connsiteX128" fmla="*/ 2788920 w 5829300"/>
                <a:gd name="connsiteY128" fmla="*/ 4122420 h 5875020"/>
                <a:gd name="connsiteX129" fmla="*/ 2872740 w 5829300"/>
                <a:gd name="connsiteY129" fmla="*/ 4137660 h 5875020"/>
                <a:gd name="connsiteX130" fmla="*/ 2948940 w 5829300"/>
                <a:gd name="connsiteY130" fmla="*/ 4206240 h 5875020"/>
                <a:gd name="connsiteX131" fmla="*/ 3040380 w 5829300"/>
                <a:gd name="connsiteY131" fmla="*/ 4191000 h 5875020"/>
                <a:gd name="connsiteX132" fmla="*/ 3108960 w 5829300"/>
                <a:gd name="connsiteY132" fmla="*/ 4191000 h 5875020"/>
                <a:gd name="connsiteX133" fmla="*/ 3177540 w 5829300"/>
                <a:gd name="connsiteY133" fmla="*/ 4267200 h 5875020"/>
                <a:gd name="connsiteX134" fmla="*/ 3147060 w 5829300"/>
                <a:gd name="connsiteY134" fmla="*/ 4297680 h 5875020"/>
                <a:gd name="connsiteX135" fmla="*/ 3116580 w 5829300"/>
                <a:gd name="connsiteY135" fmla="*/ 4366260 h 5875020"/>
                <a:gd name="connsiteX136" fmla="*/ 3063240 w 5829300"/>
                <a:gd name="connsiteY136" fmla="*/ 4404360 h 5875020"/>
                <a:gd name="connsiteX137" fmla="*/ 3048000 w 5829300"/>
                <a:gd name="connsiteY137" fmla="*/ 4457700 h 5875020"/>
                <a:gd name="connsiteX138" fmla="*/ 3063240 w 5829300"/>
                <a:gd name="connsiteY138" fmla="*/ 4472940 h 5875020"/>
                <a:gd name="connsiteX139" fmla="*/ 3147060 w 5829300"/>
                <a:gd name="connsiteY139" fmla="*/ 4404360 h 5875020"/>
                <a:gd name="connsiteX140" fmla="*/ 3215640 w 5829300"/>
                <a:gd name="connsiteY140" fmla="*/ 4389120 h 5875020"/>
                <a:gd name="connsiteX141" fmla="*/ 3291840 w 5829300"/>
                <a:gd name="connsiteY141" fmla="*/ 4396740 h 5875020"/>
                <a:gd name="connsiteX142" fmla="*/ 3368040 w 5829300"/>
                <a:gd name="connsiteY142" fmla="*/ 4457700 h 5875020"/>
                <a:gd name="connsiteX143" fmla="*/ 3375660 w 5829300"/>
                <a:gd name="connsiteY143" fmla="*/ 4549140 h 5875020"/>
                <a:gd name="connsiteX144" fmla="*/ 3451860 w 5829300"/>
                <a:gd name="connsiteY144" fmla="*/ 4541520 h 5875020"/>
                <a:gd name="connsiteX145" fmla="*/ 3505200 w 5829300"/>
                <a:gd name="connsiteY145" fmla="*/ 4511040 h 5875020"/>
                <a:gd name="connsiteX146" fmla="*/ 3573780 w 5829300"/>
                <a:gd name="connsiteY146" fmla="*/ 4533900 h 5875020"/>
                <a:gd name="connsiteX147" fmla="*/ 3695700 w 5829300"/>
                <a:gd name="connsiteY147" fmla="*/ 4587240 h 5875020"/>
                <a:gd name="connsiteX148" fmla="*/ 3810000 w 5829300"/>
                <a:gd name="connsiteY148" fmla="*/ 4632960 h 5875020"/>
                <a:gd name="connsiteX149" fmla="*/ 3878580 w 5829300"/>
                <a:gd name="connsiteY149" fmla="*/ 4640580 h 5875020"/>
                <a:gd name="connsiteX150" fmla="*/ 3931920 w 5829300"/>
                <a:gd name="connsiteY150" fmla="*/ 4686300 h 5875020"/>
                <a:gd name="connsiteX151" fmla="*/ 4023360 w 5829300"/>
                <a:gd name="connsiteY151" fmla="*/ 4724400 h 5875020"/>
                <a:gd name="connsiteX152" fmla="*/ 4107180 w 5829300"/>
                <a:gd name="connsiteY152" fmla="*/ 4732020 h 5875020"/>
                <a:gd name="connsiteX153" fmla="*/ 4145280 w 5829300"/>
                <a:gd name="connsiteY153" fmla="*/ 4686300 h 5875020"/>
                <a:gd name="connsiteX154" fmla="*/ 4099560 w 5829300"/>
                <a:gd name="connsiteY154" fmla="*/ 4594860 h 5875020"/>
                <a:gd name="connsiteX155" fmla="*/ 4076700 w 5829300"/>
                <a:gd name="connsiteY155" fmla="*/ 4556760 h 5875020"/>
                <a:gd name="connsiteX156" fmla="*/ 4076700 w 5829300"/>
                <a:gd name="connsiteY156" fmla="*/ 4503420 h 5875020"/>
                <a:gd name="connsiteX157" fmla="*/ 4152900 w 5829300"/>
                <a:gd name="connsiteY157" fmla="*/ 4480560 h 5875020"/>
                <a:gd name="connsiteX158" fmla="*/ 4274820 w 5829300"/>
                <a:gd name="connsiteY158" fmla="*/ 4442460 h 5875020"/>
                <a:gd name="connsiteX159" fmla="*/ 4358640 w 5829300"/>
                <a:gd name="connsiteY159" fmla="*/ 4465320 h 5875020"/>
                <a:gd name="connsiteX160" fmla="*/ 4381500 w 5829300"/>
                <a:gd name="connsiteY160" fmla="*/ 4526280 h 5875020"/>
                <a:gd name="connsiteX161" fmla="*/ 4450080 w 5829300"/>
                <a:gd name="connsiteY161" fmla="*/ 4564380 h 5875020"/>
                <a:gd name="connsiteX162" fmla="*/ 4472940 w 5829300"/>
                <a:gd name="connsiteY162" fmla="*/ 4655820 h 5875020"/>
                <a:gd name="connsiteX163" fmla="*/ 4533900 w 5829300"/>
                <a:gd name="connsiteY163" fmla="*/ 4587240 h 5875020"/>
                <a:gd name="connsiteX164" fmla="*/ 4610100 w 5829300"/>
                <a:gd name="connsiteY164" fmla="*/ 4617720 h 5875020"/>
                <a:gd name="connsiteX165" fmla="*/ 4846320 w 5829300"/>
                <a:gd name="connsiteY165" fmla="*/ 4655820 h 5875020"/>
                <a:gd name="connsiteX166" fmla="*/ 4937760 w 5829300"/>
                <a:gd name="connsiteY166" fmla="*/ 4602480 h 5875020"/>
                <a:gd name="connsiteX167" fmla="*/ 4975860 w 5829300"/>
                <a:gd name="connsiteY167" fmla="*/ 4602480 h 5875020"/>
                <a:gd name="connsiteX168" fmla="*/ 5120640 w 5829300"/>
                <a:gd name="connsiteY168" fmla="*/ 4671060 h 5875020"/>
                <a:gd name="connsiteX169" fmla="*/ 5181600 w 5829300"/>
                <a:gd name="connsiteY169" fmla="*/ 4701540 h 5875020"/>
                <a:gd name="connsiteX170" fmla="*/ 5189220 w 5829300"/>
                <a:gd name="connsiteY170" fmla="*/ 4747260 h 5875020"/>
                <a:gd name="connsiteX171" fmla="*/ 5158740 w 5829300"/>
                <a:gd name="connsiteY171" fmla="*/ 4808220 h 5875020"/>
                <a:gd name="connsiteX172" fmla="*/ 5105400 w 5829300"/>
                <a:gd name="connsiteY172" fmla="*/ 4838700 h 5875020"/>
                <a:gd name="connsiteX173" fmla="*/ 5036820 w 5829300"/>
                <a:gd name="connsiteY173" fmla="*/ 4823460 h 5875020"/>
                <a:gd name="connsiteX174" fmla="*/ 4991100 w 5829300"/>
                <a:gd name="connsiteY174" fmla="*/ 4823460 h 5875020"/>
                <a:gd name="connsiteX175" fmla="*/ 4968240 w 5829300"/>
                <a:gd name="connsiteY175" fmla="*/ 4892040 h 5875020"/>
                <a:gd name="connsiteX176" fmla="*/ 4968240 w 5829300"/>
                <a:gd name="connsiteY176" fmla="*/ 5006340 h 5875020"/>
                <a:gd name="connsiteX177" fmla="*/ 4991100 w 5829300"/>
                <a:gd name="connsiteY177" fmla="*/ 5067300 h 5875020"/>
                <a:gd name="connsiteX178" fmla="*/ 5074920 w 5829300"/>
                <a:gd name="connsiteY178" fmla="*/ 5097780 h 5875020"/>
                <a:gd name="connsiteX179" fmla="*/ 5074920 w 5829300"/>
                <a:gd name="connsiteY179" fmla="*/ 5097780 h 5875020"/>
                <a:gd name="connsiteX180" fmla="*/ 5135880 w 5829300"/>
                <a:gd name="connsiteY180" fmla="*/ 5219700 h 5875020"/>
                <a:gd name="connsiteX181" fmla="*/ 5242560 w 5829300"/>
                <a:gd name="connsiteY181" fmla="*/ 5265420 h 5875020"/>
                <a:gd name="connsiteX182" fmla="*/ 5311140 w 5829300"/>
                <a:gd name="connsiteY182" fmla="*/ 5257800 h 5875020"/>
                <a:gd name="connsiteX183" fmla="*/ 5311140 w 5829300"/>
                <a:gd name="connsiteY183" fmla="*/ 5257800 h 5875020"/>
                <a:gd name="connsiteX184" fmla="*/ 5334000 w 5829300"/>
                <a:gd name="connsiteY184" fmla="*/ 5204460 h 5875020"/>
                <a:gd name="connsiteX185" fmla="*/ 5387340 w 5829300"/>
                <a:gd name="connsiteY185" fmla="*/ 5227320 h 5875020"/>
                <a:gd name="connsiteX186" fmla="*/ 5433060 w 5829300"/>
                <a:gd name="connsiteY186" fmla="*/ 5288280 h 5875020"/>
                <a:gd name="connsiteX187" fmla="*/ 5410200 w 5829300"/>
                <a:gd name="connsiteY187" fmla="*/ 5356860 h 5875020"/>
                <a:gd name="connsiteX188" fmla="*/ 5448300 w 5829300"/>
                <a:gd name="connsiteY188" fmla="*/ 5394960 h 5875020"/>
                <a:gd name="connsiteX189" fmla="*/ 5433060 w 5829300"/>
                <a:gd name="connsiteY189" fmla="*/ 5478780 h 5875020"/>
                <a:gd name="connsiteX190" fmla="*/ 5394960 w 5829300"/>
                <a:gd name="connsiteY190" fmla="*/ 5562600 h 5875020"/>
                <a:gd name="connsiteX191" fmla="*/ 5402580 w 5829300"/>
                <a:gd name="connsiteY191" fmla="*/ 5654040 h 5875020"/>
                <a:gd name="connsiteX192" fmla="*/ 5433060 w 5829300"/>
                <a:gd name="connsiteY192" fmla="*/ 5730240 h 5875020"/>
                <a:gd name="connsiteX193" fmla="*/ 5433060 w 5829300"/>
                <a:gd name="connsiteY193" fmla="*/ 5730240 h 5875020"/>
                <a:gd name="connsiteX194" fmla="*/ 5410200 w 5829300"/>
                <a:gd name="connsiteY194" fmla="*/ 5829300 h 5875020"/>
                <a:gd name="connsiteX195" fmla="*/ 5532120 w 5829300"/>
                <a:gd name="connsiteY195" fmla="*/ 5875020 h 5875020"/>
                <a:gd name="connsiteX196" fmla="*/ 5570220 w 5829300"/>
                <a:gd name="connsiteY196" fmla="*/ 5836920 h 5875020"/>
                <a:gd name="connsiteX197" fmla="*/ 5608320 w 5829300"/>
                <a:gd name="connsiteY197" fmla="*/ 5821680 h 5875020"/>
                <a:gd name="connsiteX198" fmla="*/ 5669280 w 5829300"/>
                <a:gd name="connsiteY198" fmla="*/ 5859780 h 5875020"/>
                <a:gd name="connsiteX199" fmla="*/ 5699760 w 5829300"/>
                <a:gd name="connsiteY199" fmla="*/ 5859780 h 5875020"/>
                <a:gd name="connsiteX200" fmla="*/ 5715000 w 5829300"/>
                <a:gd name="connsiteY200" fmla="*/ 5783580 h 5875020"/>
                <a:gd name="connsiteX201" fmla="*/ 5798820 w 5829300"/>
                <a:gd name="connsiteY201" fmla="*/ 5699760 h 5875020"/>
                <a:gd name="connsiteX202" fmla="*/ 5814060 w 5829300"/>
                <a:gd name="connsiteY202" fmla="*/ 5615940 h 5875020"/>
                <a:gd name="connsiteX203" fmla="*/ 5829300 w 5829300"/>
                <a:gd name="connsiteY203" fmla="*/ 5486400 h 5875020"/>
                <a:gd name="connsiteX204" fmla="*/ 5806440 w 5829300"/>
                <a:gd name="connsiteY204" fmla="*/ 5410200 h 5875020"/>
                <a:gd name="connsiteX205" fmla="*/ 5775960 w 5829300"/>
                <a:gd name="connsiteY205" fmla="*/ 5318760 h 5875020"/>
                <a:gd name="connsiteX206" fmla="*/ 5707380 w 5829300"/>
                <a:gd name="connsiteY206" fmla="*/ 5219700 h 5875020"/>
                <a:gd name="connsiteX207" fmla="*/ 5692140 w 5829300"/>
                <a:gd name="connsiteY207" fmla="*/ 5120640 h 5875020"/>
                <a:gd name="connsiteX208" fmla="*/ 5669280 w 5829300"/>
                <a:gd name="connsiteY208" fmla="*/ 4945380 h 5875020"/>
                <a:gd name="connsiteX209" fmla="*/ 5676900 w 5829300"/>
                <a:gd name="connsiteY209" fmla="*/ 4724400 h 5875020"/>
                <a:gd name="connsiteX210" fmla="*/ 5692140 w 5829300"/>
                <a:gd name="connsiteY210" fmla="*/ 4663440 h 5875020"/>
                <a:gd name="connsiteX211" fmla="*/ 5699760 w 5829300"/>
                <a:gd name="connsiteY211" fmla="*/ 4610100 h 5875020"/>
                <a:gd name="connsiteX212" fmla="*/ 5684520 w 5829300"/>
                <a:gd name="connsiteY212" fmla="*/ 4564380 h 5875020"/>
                <a:gd name="connsiteX213" fmla="*/ 5631180 w 5829300"/>
                <a:gd name="connsiteY213" fmla="*/ 4549140 h 5875020"/>
                <a:gd name="connsiteX214" fmla="*/ 5577840 w 5829300"/>
                <a:gd name="connsiteY214" fmla="*/ 4472940 h 5875020"/>
                <a:gd name="connsiteX215" fmla="*/ 5524500 w 5829300"/>
                <a:gd name="connsiteY215" fmla="*/ 4305300 h 5875020"/>
                <a:gd name="connsiteX216" fmla="*/ 5516880 w 5829300"/>
                <a:gd name="connsiteY216" fmla="*/ 4191000 h 5875020"/>
                <a:gd name="connsiteX217" fmla="*/ 5509260 w 5829300"/>
                <a:gd name="connsiteY217" fmla="*/ 4107180 h 5875020"/>
                <a:gd name="connsiteX218" fmla="*/ 5394960 w 5829300"/>
                <a:gd name="connsiteY218" fmla="*/ 3901440 h 5875020"/>
                <a:gd name="connsiteX219" fmla="*/ 5356860 w 5829300"/>
                <a:gd name="connsiteY219" fmla="*/ 3855720 h 5875020"/>
                <a:gd name="connsiteX220" fmla="*/ 5326380 w 5829300"/>
                <a:gd name="connsiteY220" fmla="*/ 3802380 h 5875020"/>
                <a:gd name="connsiteX221" fmla="*/ 5303520 w 5829300"/>
                <a:gd name="connsiteY221" fmla="*/ 3672840 h 5875020"/>
                <a:gd name="connsiteX222" fmla="*/ 5212080 w 5829300"/>
                <a:gd name="connsiteY222" fmla="*/ 3619500 h 5875020"/>
                <a:gd name="connsiteX223" fmla="*/ 5158740 w 5829300"/>
                <a:gd name="connsiteY223" fmla="*/ 3573780 h 5875020"/>
                <a:gd name="connsiteX224" fmla="*/ 5120640 w 5829300"/>
                <a:gd name="connsiteY224" fmla="*/ 3497580 h 5875020"/>
                <a:gd name="connsiteX225" fmla="*/ 5105400 w 5829300"/>
                <a:gd name="connsiteY225" fmla="*/ 3421380 h 5875020"/>
                <a:gd name="connsiteX226" fmla="*/ 4968240 w 5829300"/>
                <a:gd name="connsiteY226" fmla="*/ 3253740 h 5875020"/>
                <a:gd name="connsiteX227" fmla="*/ 4884420 w 5829300"/>
                <a:gd name="connsiteY227" fmla="*/ 3078480 h 5875020"/>
                <a:gd name="connsiteX228" fmla="*/ 4808220 w 5829300"/>
                <a:gd name="connsiteY228" fmla="*/ 2918460 h 5875020"/>
                <a:gd name="connsiteX229" fmla="*/ 4815840 w 5829300"/>
                <a:gd name="connsiteY229" fmla="*/ 2781300 h 5875020"/>
                <a:gd name="connsiteX230" fmla="*/ 4800600 w 5829300"/>
                <a:gd name="connsiteY230" fmla="*/ 2727960 h 5875020"/>
                <a:gd name="connsiteX231" fmla="*/ 4632960 w 5829300"/>
                <a:gd name="connsiteY231" fmla="*/ 2560320 h 5875020"/>
                <a:gd name="connsiteX232" fmla="*/ 4480560 w 5829300"/>
                <a:gd name="connsiteY232" fmla="*/ 2385060 h 5875020"/>
                <a:gd name="connsiteX233" fmla="*/ 4396740 w 5829300"/>
                <a:gd name="connsiteY233" fmla="*/ 2286000 h 5875020"/>
                <a:gd name="connsiteX234" fmla="*/ 4335780 w 5829300"/>
                <a:gd name="connsiteY234" fmla="*/ 2156460 h 5875020"/>
                <a:gd name="connsiteX235" fmla="*/ 4244340 w 5829300"/>
                <a:gd name="connsiteY235" fmla="*/ 2049780 h 5875020"/>
                <a:gd name="connsiteX236" fmla="*/ 4152900 w 5829300"/>
                <a:gd name="connsiteY236" fmla="*/ 1943100 h 5875020"/>
                <a:gd name="connsiteX237" fmla="*/ 4084320 w 5829300"/>
                <a:gd name="connsiteY237" fmla="*/ 1874520 h 5875020"/>
                <a:gd name="connsiteX238" fmla="*/ 4061460 w 5829300"/>
                <a:gd name="connsiteY238" fmla="*/ 1775460 h 5875020"/>
                <a:gd name="connsiteX239" fmla="*/ 4053840 w 5829300"/>
                <a:gd name="connsiteY239" fmla="*/ 1714500 h 5875020"/>
                <a:gd name="connsiteX240" fmla="*/ 3962400 w 5829300"/>
                <a:gd name="connsiteY240" fmla="*/ 1668780 h 5875020"/>
                <a:gd name="connsiteX241" fmla="*/ 3893820 w 5829300"/>
                <a:gd name="connsiteY241" fmla="*/ 1531620 h 5875020"/>
                <a:gd name="connsiteX242" fmla="*/ 3794760 w 5829300"/>
                <a:gd name="connsiteY242" fmla="*/ 1341120 h 5875020"/>
                <a:gd name="connsiteX243" fmla="*/ 3718560 w 5829300"/>
                <a:gd name="connsiteY243" fmla="*/ 1150620 h 5875020"/>
                <a:gd name="connsiteX244" fmla="*/ 3619500 w 5829300"/>
                <a:gd name="connsiteY244" fmla="*/ 944880 h 5875020"/>
                <a:gd name="connsiteX245" fmla="*/ 3596640 w 5829300"/>
                <a:gd name="connsiteY245" fmla="*/ 891540 h 5875020"/>
                <a:gd name="connsiteX246" fmla="*/ 3573780 w 5829300"/>
                <a:gd name="connsiteY246" fmla="*/ 807720 h 5875020"/>
                <a:gd name="connsiteX247" fmla="*/ 3573780 w 5829300"/>
                <a:gd name="connsiteY247" fmla="*/ 731520 h 5875020"/>
                <a:gd name="connsiteX248" fmla="*/ 3535680 w 5829300"/>
                <a:gd name="connsiteY248" fmla="*/ 685800 h 5875020"/>
                <a:gd name="connsiteX249" fmla="*/ 3451860 w 5829300"/>
                <a:gd name="connsiteY249" fmla="*/ 594360 h 5875020"/>
                <a:gd name="connsiteX250" fmla="*/ 3451860 w 5829300"/>
                <a:gd name="connsiteY250" fmla="*/ 495300 h 5875020"/>
                <a:gd name="connsiteX251" fmla="*/ 3413760 w 5829300"/>
                <a:gd name="connsiteY251" fmla="*/ 441960 h 5875020"/>
                <a:gd name="connsiteX252" fmla="*/ 3383280 w 5829300"/>
                <a:gd name="connsiteY252" fmla="*/ 381000 h 5875020"/>
                <a:gd name="connsiteX253" fmla="*/ 3322320 w 5829300"/>
                <a:gd name="connsiteY253" fmla="*/ 220980 h 5875020"/>
                <a:gd name="connsiteX254" fmla="*/ 3284220 w 5829300"/>
                <a:gd name="connsiteY254" fmla="*/ 99060 h 5875020"/>
                <a:gd name="connsiteX255" fmla="*/ 3268980 w 5829300"/>
                <a:gd name="connsiteY255" fmla="*/ 53340 h 5875020"/>
                <a:gd name="connsiteX256" fmla="*/ 3246120 w 5829300"/>
                <a:gd name="connsiteY256" fmla="*/ 30480 h 5875020"/>
                <a:gd name="connsiteX257" fmla="*/ 3169920 w 5829300"/>
                <a:gd name="connsiteY257" fmla="*/ 7620 h 5875020"/>
                <a:gd name="connsiteX258" fmla="*/ 3124200 w 5829300"/>
                <a:gd name="connsiteY258" fmla="*/ 0 h 5875020"/>
                <a:gd name="connsiteX259" fmla="*/ 3101340 w 5829300"/>
                <a:gd name="connsiteY259" fmla="*/ 30480 h 5875020"/>
                <a:gd name="connsiteX260" fmla="*/ 3124200 w 5829300"/>
                <a:gd name="connsiteY260" fmla="*/ 121920 h 5875020"/>
                <a:gd name="connsiteX261" fmla="*/ 3108960 w 5829300"/>
                <a:gd name="connsiteY261" fmla="*/ 289560 h 5875020"/>
                <a:gd name="connsiteX0" fmla="*/ 3108960 w 5829300"/>
                <a:gd name="connsiteY0" fmla="*/ 289560 h 5875020"/>
                <a:gd name="connsiteX1" fmla="*/ 2979420 w 5829300"/>
                <a:gd name="connsiteY1" fmla="*/ 502920 h 5875020"/>
                <a:gd name="connsiteX2" fmla="*/ 2880360 w 5829300"/>
                <a:gd name="connsiteY2" fmla="*/ 647700 h 5875020"/>
                <a:gd name="connsiteX3" fmla="*/ 2827020 w 5829300"/>
                <a:gd name="connsiteY3" fmla="*/ 731520 h 5875020"/>
                <a:gd name="connsiteX4" fmla="*/ 2674620 w 5829300"/>
                <a:gd name="connsiteY4" fmla="*/ 815340 h 5875020"/>
                <a:gd name="connsiteX5" fmla="*/ 2560320 w 5829300"/>
                <a:gd name="connsiteY5" fmla="*/ 906780 h 5875020"/>
                <a:gd name="connsiteX6" fmla="*/ 2499360 w 5829300"/>
                <a:gd name="connsiteY6" fmla="*/ 914400 h 5875020"/>
                <a:gd name="connsiteX7" fmla="*/ 2377440 w 5829300"/>
                <a:gd name="connsiteY7" fmla="*/ 899160 h 5875020"/>
                <a:gd name="connsiteX8" fmla="*/ 2316480 w 5829300"/>
                <a:gd name="connsiteY8" fmla="*/ 876300 h 5875020"/>
                <a:gd name="connsiteX9" fmla="*/ 2240280 w 5829300"/>
                <a:gd name="connsiteY9" fmla="*/ 861060 h 5875020"/>
                <a:gd name="connsiteX10" fmla="*/ 2148840 w 5829300"/>
                <a:gd name="connsiteY10" fmla="*/ 845820 h 5875020"/>
                <a:gd name="connsiteX11" fmla="*/ 2110740 w 5829300"/>
                <a:gd name="connsiteY11" fmla="*/ 830580 h 5875020"/>
                <a:gd name="connsiteX12" fmla="*/ 2019300 w 5829300"/>
                <a:gd name="connsiteY12" fmla="*/ 868680 h 5875020"/>
                <a:gd name="connsiteX13" fmla="*/ 1950720 w 5829300"/>
                <a:gd name="connsiteY13" fmla="*/ 868680 h 5875020"/>
                <a:gd name="connsiteX14" fmla="*/ 1866900 w 5829300"/>
                <a:gd name="connsiteY14" fmla="*/ 822960 h 5875020"/>
                <a:gd name="connsiteX15" fmla="*/ 1821180 w 5829300"/>
                <a:gd name="connsiteY15" fmla="*/ 792480 h 5875020"/>
                <a:gd name="connsiteX16" fmla="*/ 1684020 w 5829300"/>
                <a:gd name="connsiteY16" fmla="*/ 830580 h 5875020"/>
                <a:gd name="connsiteX17" fmla="*/ 1615440 w 5829300"/>
                <a:gd name="connsiteY17" fmla="*/ 845820 h 5875020"/>
                <a:gd name="connsiteX18" fmla="*/ 1539240 w 5829300"/>
                <a:gd name="connsiteY18" fmla="*/ 838200 h 5875020"/>
                <a:gd name="connsiteX19" fmla="*/ 1463040 w 5829300"/>
                <a:gd name="connsiteY19" fmla="*/ 807720 h 5875020"/>
                <a:gd name="connsiteX20" fmla="*/ 1394460 w 5829300"/>
                <a:gd name="connsiteY20" fmla="*/ 815340 h 5875020"/>
                <a:gd name="connsiteX21" fmla="*/ 1264920 w 5829300"/>
                <a:gd name="connsiteY21" fmla="*/ 883920 h 5875020"/>
                <a:gd name="connsiteX22" fmla="*/ 1203960 w 5829300"/>
                <a:gd name="connsiteY22" fmla="*/ 906780 h 5875020"/>
                <a:gd name="connsiteX23" fmla="*/ 1143000 w 5829300"/>
                <a:gd name="connsiteY23" fmla="*/ 914400 h 5875020"/>
                <a:gd name="connsiteX24" fmla="*/ 1066800 w 5829300"/>
                <a:gd name="connsiteY24" fmla="*/ 891540 h 5875020"/>
                <a:gd name="connsiteX25" fmla="*/ 990600 w 5829300"/>
                <a:gd name="connsiteY25" fmla="*/ 853440 h 5875020"/>
                <a:gd name="connsiteX26" fmla="*/ 937260 w 5829300"/>
                <a:gd name="connsiteY26" fmla="*/ 845820 h 5875020"/>
                <a:gd name="connsiteX27" fmla="*/ 822960 w 5829300"/>
                <a:gd name="connsiteY27" fmla="*/ 861060 h 5875020"/>
                <a:gd name="connsiteX28" fmla="*/ 731520 w 5829300"/>
                <a:gd name="connsiteY28" fmla="*/ 876300 h 5875020"/>
                <a:gd name="connsiteX29" fmla="*/ 647700 w 5829300"/>
                <a:gd name="connsiteY29" fmla="*/ 838200 h 5875020"/>
                <a:gd name="connsiteX30" fmla="*/ 579120 w 5829300"/>
                <a:gd name="connsiteY30" fmla="*/ 830580 h 5875020"/>
                <a:gd name="connsiteX31" fmla="*/ 525780 w 5829300"/>
                <a:gd name="connsiteY31" fmla="*/ 853440 h 5875020"/>
                <a:gd name="connsiteX32" fmla="*/ 464820 w 5829300"/>
                <a:gd name="connsiteY32" fmla="*/ 891540 h 5875020"/>
                <a:gd name="connsiteX33" fmla="*/ 358140 w 5829300"/>
                <a:gd name="connsiteY33" fmla="*/ 891540 h 5875020"/>
                <a:gd name="connsiteX34" fmla="*/ 236220 w 5829300"/>
                <a:gd name="connsiteY34" fmla="*/ 975360 h 5875020"/>
                <a:gd name="connsiteX35" fmla="*/ 137160 w 5829300"/>
                <a:gd name="connsiteY35" fmla="*/ 1059180 h 5875020"/>
                <a:gd name="connsiteX36" fmla="*/ 76200 w 5829300"/>
                <a:gd name="connsiteY36" fmla="*/ 1108710 h 5875020"/>
                <a:gd name="connsiteX37" fmla="*/ 9525 w 5829300"/>
                <a:gd name="connsiteY37" fmla="*/ 1150620 h 5875020"/>
                <a:gd name="connsiteX38" fmla="*/ 0 w 5829300"/>
                <a:gd name="connsiteY38" fmla="*/ 1196340 h 5875020"/>
                <a:gd name="connsiteX39" fmla="*/ 80010 w 5829300"/>
                <a:gd name="connsiteY39" fmla="*/ 1234440 h 5875020"/>
                <a:gd name="connsiteX40" fmla="*/ 152400 w 5829300"/>
                <a:gd name="connsiteY40" fmla="*/ 1280160 h 5875020"/>
                <a:gd name="connsiteX41" fmla="*/ 190500 w 5829300"/>
                <a:gd name="connsiteY41" fmla="*/ 1371600 h 5875020"/>
                <a:gd name="connsiteX42" fmla="*/ 228600 w 5829300"/>
                <a:gd name="connsiteY42" fmla="*/ 1432560 h 5875020"/>
                <a:gd name="connsiteX43" fmla="*/ 381000 w 5829300"/>
                <a:gd name="connsiteY43" fmla="*/ 1531620 h 5875020"/>
                <a:gd name="connsiteX44" fmla="*/ 430530 w 5829300"/>
                <a:gd name="connsiteY44" fmla="*/ 1522095 h 5875020"/>
                <a:gd name="connsiteX45" fmla="*/ 388620 w 5829300"/>
                <a:gd name="connsiteY45" fmla="*/ 1463040 h 5875020"/>
                <a:gd name="connsiteX46" fmla="*/ 403860 w 5829300"/>
                <a:gd name="connsiteY46" fmla="*/ 1417320 h 5875020"/>
                <a:gd name="connsiteX47" fmla="*/ 441960 w 5829300"/>
                <a:gd name="connsiteY47" fmla="*/ 1348740 h 5875020"/>
                <a:gd name="connsiteX48" fmla="*/ 441960 w 5829300"/>
                <a:gd name="connsiteY48" fmla="*/ 1348740 h 5875020"/>
                <a:gd name="connsiteX49" fmla="*/ 497205 w 5829300"/>
                <a:gd name="connsiteY49" fmla="*/ 1335405 h 5875020"/>
                <a:gd name="connsiteX50" fmla="*/ 588645 w 5829300"/>
                <a:gd name="connsiteY50" fmla="*/ 1453515 h 5875020"/>
                <a:gd name="connsiteX51" fmla="*/ 670560 w 5829300"/>
                <a:gd name="connsiteY51" fmla="*/ 1348740 h 5875020"/>
                <a:gd name="connsiteX52" fmla="*/ 746760 w 5829300"/>
                <a:gd name="connsiteY52" fmla="*/ 1348740 h 5875020"/>
                <a:gd name="connsiteX53" fmla="*/ 769620 w 5829300"/>
                <a:gd name="connsiteY53" fmla="*/ 1394460 h 5875020"/>
                <a:gd name="connsiteX54" fmla="*/ 777240 w 5829300"/>
                <a:gd name="connsiteY54" fmla="*/ 1455420 h 5875020"/>
                <a:gd name="connsiteX55" fmla="*/ 739140 w 5829300"/>
                <a:gd name="connsiteY55" fmla="*/ 1508760 h 5875020"/>
                <a:gd name="connsiteX56" fmla="*/ 742950 w 5829300"/>
                <a:gd name="connsiteY56" fmla="*/ 1564005 h 5875020"/>
                <a:gd name="connsiteX57" fmla="*/ 792480 w 5829300"/>
                <a:gd name="connsiteY57" fmla="*/ 1615440 h 5875020"/>
                <a:gd name="connsiteX58" fmla="*/ 819150 w 5829300"/>
                <a:gd name="connsiteY58" fmla="*/ 1623060 h 5875020"/>
                <a:gd name="connsiteX59" fmla="*/ 859155 w 5829300"/>
                <a:gd name="connsiteY59" fmla="*/ 1586865 h 5875020"/>
                <a:gd name="connsiteX60" fmla="*/ 975360 w 5829300"/>
                <a:gd name="connsiteY60" fmla="*/ 1562100 h 5875020"/>
                <a:gd name="connsiteX61" fmla="*/ 1104900 w 5829300"/>
                <a:gd name="connsiteY61" fmla="*/ 1584960 h 5875020"/>
                <a:gd name="connsiteX62" fmla="*/ 1150620 w 5829300"/>
                <a:gd name="connsiteY62" fmla="*/ 1699260 h 5875020"/>
                <a:gd name="connsiteX63" fmla="*/ 1150620 w 5829300"/>
                <a:gd name="connsiteY63" fmla="*/ 1836420 h 5875020"/>
                <a:gd name="connsiteX64" fmla="*/ 1165860 w 5829300"/>
                <a:gd name="connsiteY64" fmla="*/ 1912620 h 5875020"/>
                <a:gd name="connsiteX65" fmla="*/ 1242060 w 5829300"/>
                <a:gd name="connsiteY65" fmla="*/ 1927860 h 5875020"/>
                <a:gd name="connsiteX66" fmla="*/ 1287780 w 5829300"/>
                <a:gd name="connsiteY66" fmla="*/ 1927860 h 5875020"/>
                <a:gd name="connsiteX67" fmla="*/ 1371600 w 5829300"/>
                <a:gd name="connsiteY67" fmla="*/ 1973580 h 5875020"/>
                <a:gd name="connsiteX68" fmla="*/ 1379220 w 5829300"/>
                <a:gd name="connsiteY68" fmla="*/ 2042160 h 5875020"/>
                <a:gd name="connsiteX69" fmla="*/ 1501140 w 5829300"/>
                <a:gd name="connsiteY69" fmla="*/ 2072640 h 5875020"/>
                <a:gd name="connsiteX70" fmla="*/ 1546860 w 5829300"/>
                <a:gd name="connsiteY70" fmla="*/ 2148840 h 5875020"/>
                <a:gd name="connsiteX71" fmla="*/ 1531620 w 5829300"/>
                <a:gd name="connsiteY71" fmla="*/ 2308860 h 5875020"/>
                <a:gd name="connsiteX72" fmla="*/ 1478280 w 5829300"/>
                <a:gd name="connsiteY72" fmla="*/ 2385060 h 5875020"/>
                <a:gd name="connsiteX73" fmla="*/ 1325880 w 5829300"/>
                <a:gd name="connsiteY73" fmla="*/ 2438400 h 5875020"/>
                <a:gd name="connsiteX74" fmla="*/ 1325880 w 5829300"/>
                <a:gd name="connsiteY74" fmla="*/ 2438400 h 5875020"/>
                <a:gd name="connsiteX75" fmla="*/ 1325880 w 5829300"/>
                <a:gd name="connsiteY75" fmla="*/ 2590800 h 5875020"/>
                <a:gd name="connsiteX76" fmla="*/ 1280160 w 5829300"/>
                <a:gd name="connsiteY76" fmla="*/ 2689860 h 5875020"/>
                <a:gd name="connsiteX77" fmla="*/ 1249680 w 5829300"/>
                <a:gd name="connsiteY77" fmla="*/ 2743200 h 5875020"/>
                <a:gd name="connsiteX78" fmla="*/ 1287780 w 5829300"/>
                <a:gd name="connsiteY78" fmla="*/ 2773680 h 5875020"/>
                <a:gd name="connsiteX79" fmla="*/ 1356360 w 5829300"/>
                <a:gd name="connsiteY79" fmla="*/ 2720340 h 5875020"/>
                <a:gd name="connsiteX80" fmla="*/ 1379220 w 5829300"/>
                <a:gd name="connsiteY80" fmla="*/ 2766060 h 5875020"/>
                <a:gd name="connsiteX81" fmla="*/ 1333500 w 5829300"/>
                <a:gd name="connsiteY81" fmla="*/ 2895600 h 5875020"/>
                <a:gd name="connsiteX82" fmla="*/ 1303020 w 5829300"/>
                <a:gd name="connsiteY82" fmla="*/ 2948940 h 5875020"/>
                <a:gd name="connsiteX83" fmla="*/ 1333500 w 5829300"/>
                <a:gd name="connsiteY83" fmla="*/ 2994660 h 5875020"/>
                <a:gd name="connsiteX84" fmla="*/ 1409700 w 5829300"/>
                <a:gd name="connsiteY84" fmla="*/ 2964180 h 5875020"/>
                <a:gd name="connsiteX85" fmla="*/ 1501140 w 5829300"/>
                <a:gd name="connsiteY85" fmla="*/ 3002280 h 5875020"/>
                <a:gd name="connsiteX86" fmla="*/ 1600200 w 5829300"/>
                <a:gd name="connsiteY86" fmla="*/ 3063240 h 5875020"/>
                <a:gd name="connsiteX87" fmla="*/ 1737360 w 5829300"/>
                <a:gd name="connsiteY87" fmla="*/ 3139440 h 5875020"/>
                <a:gd name="connsiteX88" fmla="*/ 1844040 w 5829300"/>
                <a:gd name="connsiteY88" fmla="*/ 3147060 h 5875020"/>
                <a:gd name="connsiteX89" fmla="*/ 1943100 w 5829300"/>
                <a:gd name="connsiteY89" fmla="*/ 3177540 h 5875020"/>
                <a:gd name="connsiteX90" fmla="*/ 2034540 w 5829300"/>
                <a:gd name="connsiteY90" fmla="*/ 3291840 h 5875020"/>
                <a:gd name="connsiteX91" fmla="*/ 2049780 w 5829300"/>
                <a:gd name="connsiteY91" fmla="*/ 3375660 h 5875020"/>
                <a:gd name="connsiteX92" fmla="*/ 1958340 w 5829300"/>
                <a:gd name="connsiteY92" fmla="*/ 3398520 h 5875020"/>
                <a:gd name="connsiteX93" fmla="*/ 1866900 w 5829300"/>
                <a:gd name="connsiteY93" fmla="*/ 3444240 h 5875020"/>
                <a:gd name="connsiteX94" fmla="*/ 1866900 w 5829300"/>
                <a:gd name="connsiteY94" fmla="*/ 3444240 h 5875020"/>
                <a:gd name="connsiteX95" fmla="*/ 1866900 w 5829300"/>
                <a:gd name="connsiteY95" fmla="*/ 3535680 h 5875020"/>
                <a:gd name="connsiteX96" fmla="*/ 1828800 w 5829300"/>
                <a:gd name="connsiteY96" fmla="*/ 3634740 h 5875020"/>
                <a:gd name="connsiteX97" fmla="*/ 1775460 w 5829300"/>
                <a:gd name="connsiteY97" fmla="*/ 3726180 h 5875020"/>
                <a:gd name="connsiteX98" fmla="*/ 1668780 w 5829300"/>
                <a:gd name="connsiteY98" fmla="*/ 3924300 h 5875020"/>
                <a:gd name="connsiteX99" fmla="*/ 1600200 w 5829300"/>
                <a:gd name="connsiteY99" fmla="*/ 4046220 h 5875020"/>
                <a:gd name="connsiteX100" fmla="*/ 1554480 w 5829300"/>
                <a:gd name="connsiteY100" fmla="*/ 4152900 h 5875020"/>
                <a:gd name="connsiteX101" fmla="*/ 1516380 w 5829300"/>
                <a:gd name="connsiteY101" fmla="*/ 4229100 h 5875020"/>
                <a:gd name="connsiteX102" fmla="*/ 1485900 w 5829300"/>
                <a:gd name="connsiteY102" fmla="*/ 4259580 h 5875020"/>
                <a:gd name="connsiteX103" fmla="*/ 1485900 w 5829300"/>
                <a:gd name="connsiteY103" fmla="*/ 4259580 h 5875020"/>
                <a:gd name="connsiteX104" fmla="*/ 1485900 w 5829300"/>
                <a:gd name="connsiteY104" fmla="*/ 4335780 h 5875020"/>
                <a:gd name="connsiteX105" fmla="*/ 1699260 w 5829300"/>
                <a:gd name="connsiteY105" fmla="*/ 4290060 h 5875020"/>
                <a:gd name="connsiteX106" fmla="*/ 1836420 w 5829300"/>
                <a:gd name="connsiteY106" fmla="*/ 4274820 h 5875020"/>
                <a:gd name="connsiteX107" fmla="*/ 1897380 w 5829300"/>
                <a:gd name="connsiteY107" fmla="*/ 4236720 h 5875020"/>
                <a:gd name="connsiteX108" fmla="*/ 1950720 w 5829300"/>
                <a:gd name="connsiteY108" fmla="*/ 4251960 h 5875020"/>
                <a:gd name="connsiteX109" fmla="*/ 1973580 w 5829300"/>
                <a:gd name="connsiteY109" fmla="*/ 4312920 h 5875020"/>
                <a:gd name="connsiteX110" fmla="*/ 1965960 w 5829300"/>
                <a:gd name="connsiteY110" fmla="*/ 4351020 h 5875020"/>
                <a:gd name="connsiteX111" fmla="*/ 1965960 w 5829300"/>
                <a:gd name="connsiteY111" fmla="*/ 4351020 h 5875020"/>
                <a:gd name="connsiteX112" fmla="*/ 2072640 w 5829300"/>
                <a:gd name="connsiteY112" fmla="*/ 4389120 h 5875020"/>
                <a:gd name="connsiteX113" fmla="*/ 2118360 w 5829300"/>
                <a:gd name="connsiteY113" fmla="*/ 4343400 h 5875020"/>
                <a:gd name="connsiteX114" fmla="*/ 2110740 w 5829300"/>
                <a:gd name="connsiteY114" fmla="*/ 4290060 h 5875020"/>
                <a:gd name="connsiteX115" fmla="*/ 2110740 w 5829300"/>
                <a:gd name="connsiteY115" fmla="*/ 4213860 h 5875020"/>
                <a:gd name="connsiteX116" fmla="*/ 2133600 w 5829300"/>
                <a:gd name="connsiteY116" fmla="*/ 4145280 h 5875020"/>
                <a:gd name="connsiteX117" fmla="*/ 2225040 w 5829300"/>
                <a:gd name="connsiteY117" fmla="*/ 4084320 h 5875020"/>
                <a:gd name="connsiteX118" fmla="*/ 2301240 w 5829300"/>
                <a:gd name="connsiteY118" fmla="*/ 4076700 h 5875020"/>
                <a:gd name="connsiteX119" fmla="*/ 2385060 w 5829300"/>
                <a:gd name="connsiteY119" fmla="*/ 4099560 h 5875020"/>
                <a:gd name="connsiteX120" fmla="*/ 2438400 w 5829300"/>
                <a:gd name="connsiteY120" fmla="*/ 4145280 h 5875020"/>
                <a:gd name="connsiteX121" fmla="*/ 2461260 w 5829300"/>
                <a:gd name="connsiteY121" fmla="*/ 4183380 h 5875020"/>
                <a:gd name="connsiteX122" fmla="*/ 2461260 w 5829300"/>
                <a:gd name="connsiteY122" fmla="*/ 4236720 h 5875020"/>
                <a:gd name="connsiteX123" fmla="*/ 2484120 w 5829300"/>
                <a:gd name="connsiteY123" fmla="*/ 4267200 h 5875020"/>
                <a:gd name="connsiteX124" fmla="*/ 2522220 w 5829300"/>
                <a:gd name="connsiteY124" fmla="*/ 4236720 h 5875020"/>
                <a:gd name="connsiteX125" fmla="*/ 2560320 w 5829300"/>
                <a:gd name="connsiteY125" fmla="*/ 4183380 h 5875020"/>
                <a:gd name="connsiteX126" fmla="*/ 2628900 w 5829300"/>
                <a:gd name="connsiteY126" fmla="*/ 4168140 h 5875020"/>
                <a:gd name="connsiteX127" fmla="*/ 2720340 w 5829300"/>
                <a:gd name="connsiteY127" fmla="*/ 4183380 h 5875020"/>
                <a:gd name="connsiteX128" fmla="*/ 2788920 w 5829300"/>
                <a:gd name="connsiteY128" fmla="*/ 4122420 h 5875020"/>
                <a:gd name="connsiteX129" fmla="*/ 2872740 w 5829300"/>
                <a:gd name="connsiteY129" fmla="*/ 4137660 h 5875020"/>
                <a:gd name="connsiteX130" fmla="*/ 2948940 w 5829300"/>
                <a:gd name="connsiteY130" fmla="*/ 4206240 h 5875020"/>
                <a:gd name="connsiteX131" fmla="*/ 3040380 w 5829300"/>
                <a:gd name="connsiteY131" fmla="*/ 4191000 h 5875020"/>
                <a:gd name="connsiteX132" fmla="*/ 3108960 w 5829300"/>
                <a:gd name="connsiteY132" fmla="*/ 4191000 h 5875020"/>
                <a:gd name="connsiteX133" fmla="*/ 3177540 w 5829300"/>
                <a:gd name="connsiteY133" fmla="*/ 4267200 h 5875020"/>
                <a:gd name="connsiteX134" fmla="*/ 3147060 w 5829300"/>
                <a:gd name="connsiteY134" fmla="*/ 4297680 h 5875020"/>
                <a:gd name="connsiteX135" fmla="*/ 3116580 w 5829300"/>
                <a:gd name="connsiteY135" fmla="*/ 4366260 h 5875020"/>
                <a:gd name="connsiteX136" fmla="*/ 3063240 w 5829300"/>
                <a:gd name="connsiteY136" fmla="*/ 4404360 h 5875020"/>
                <a:gd name="connsiteX137" fmla="*/ 3048000 w 5829300"/>
                <a:gd name="connsiteY137" fmla="*/ 4457700 h 5875020"/>
                <a:gd name="connsiteX138" fmla="*/ 3063240 w 5829300"/>
                <a:gd name="connsiteY138" fmla="*/ 4472940 h 5875020"/>
                <a:gd name="connsiteX139" fmla="*/ 3147060 w 5829300"/>
                <a:gd name="connsiteY139" fmla="*/ 4404360 h 5875020"/>
                <a:gd name="connsiteX140" fmla="*/ 3215640 w 5829300"/>
                <a:gd name="connsiteY140" fmla="*/ 4389120 h 5875020"/>
                <a:gd name="connsiteX141" fmla="*/ 3291840 w 5829300"/>
                <a:gd name="connsiteY141" fmla="*/ 4396740 h 5875020"/>
                <a:gd name="connsiteX142" fmla="*/ 3368040 w 5829300"/>
                <a:gd name="connsiteY142" fmla="*/ 4457700 h 5875020"/>
                <a:gd name="connsiteX143" fmla="*/ 3375660 w 5829300"/>
                <a:gd name="connsiteY143" fmla="*/ 4549140 h 5875020"/>
                <a:gd name="connsiteX144" fmla="*/ 3451860 w 5829300"/>
                <a:gd name="connsiteY144" fmla="*/ 4541520 h 5875020"/>
                <a:gd name="connsiteX145" fmla="*/ 3505200 w 5829300"/>
                <a:gd name="connsiteY145" fmla="*/ 4511040 h 5875020"/>
                <a:gd name="connsiteX146" fmla="*/ 3573780 w 5829300"/>
                <a:gd name="connsiteY146" fmla="*/ 4533900 h 5875020"/>
                <a:gd name="connsiteX147" fmla="*/ 3695700 w 5829300"/>
                <a:gd name="connsiteY147" fmla="*/ 4587240 h 5875020"/>
                <a:gd name="connsiteX148" fmla="*/ 3810000 w 5829300"/>
                <a:gd name="connsiteY148" fmla="*/ 4632960 h 5875020"/>
                <a:gd name="connsiteX149" fmla="*/ 3878580 w 5829300"/>
                <a:gd name="connsiteY149" fmla="*/ 4640580 h 5875020"/>
                <a:gd name="connsiteX150" fmla="*/ 3931920 w 5829300"/>
                <a:gd name="connsiteY150" fmla="*/ 4686300 h 5875020"/>
                <a:gd name="connsiteX151" fmla="*/ 4023360 w 5829300"/>
                <a:gd name="connsiteY151" fmla="*/ 4724400 h 5875020"/>
                <a:gd name="connsiteX152" fmla="*/ 4107180 w 5829300"/>
                <a:gd name="connsiteY152" fmla="*/ 4732020 h 5875020"/>
                <a:gd name="connsiteX153" fmla="*/ 4145280 w 5829300"/>
                <a:gd name="connsiteY153" fmla="*/ 4686300 h 5875020"/>
                <a:gd name="connsiteX154" fmla="*/ 4099560 w 5829300"/>
                <a:gd name="connsiteY154" fmla="*/ 4594860 h 5875020"/>
                <a:gd name="connsiteX155" fmla="*/ 4076700 w 5829300"/>
                <a:gd name="connsiteY155" fmla="*/ 4556760 h 5875020"/>
                <a:gd name="connsiteX156" fmla="*/ 4076700 w 5829300"/>
                <a:gd name="connsiteY156" fmla="*/ 4503420 h 5875020"/>
                <a:gd name="connsiteX157" fmla="*/ 4152900 w 5829300"/>
                <a:gd name="connsiteY157" fmla="*/ 4480560 h 5875020"/>
                <a:gd name="connsiteX158" fmla="*/ 4274820 w 5829300"/>
                <a:gd name="connsiteY158" fmla="*/ 4442460 h 5875020"/>
                <a:gd name="connsiteX159" fmla="*/ 4358640 w 5829300"/>
                <a:gd name="connsiteY159" fmla="*/ 4465320 h 5875020"/>
                <a:gd name="connsiteX160" fmla="*/ 4381500 w 5829300"/>
                <a:gd name="connsiteY160" fmla="*/ 4526280 h 5875020"/>
                <a:gd name="connsiteX161" fmla="*/ 4450080 w 5829300"/>
                <a:gd name="connsiteY161" fmla="*/ 4564380 h 5875020"/>
                <a:gd name="connsiteX162" fmla="*/ 4472940 w 5829300"/>
                <a:gd name="connsiteY162" fmla="*/ 4655820 h 5875020"/>
                <a:gd name="connsiteX163" fmla="*/ 4533900 w 5829300"/>
                <a:gd name="connsiteY163" fmla="*/ 4587240 h 5875020"/>
                <a:gd name="connsiteX164" fmla="*/ 4610100 w 5829300"/>
                <a:gd name="connsiteY164" fmla="*/ 4617720 h 5875020"/>
                <a:gd name="connsiteX165" fmla="*/ 4846320 w 5829300"/>
                <a:gd name="connsiteY165" fmla="*/ 4655820 h 5875020"/>
                <a:gd name="connsiteX166" fmla="*/ 4937760 w 5829300"/>
                <a:gd name="connsiteY166" fmla="*/ 4602480 h 5875020"/>
                <a:gd name="connsiteX167" fmla="*/ 4975860 w 5829300"/>
                <a:gd name="connsiteY167" fmla="*/ 4602480 h 5875020"/>
                <a:gd name="connsiteX168" fmla="*/ 5120640 w 5829300"/>
                <a:gd name="connsiteY168" fmla="*/ 4671060 h 5875020"/>
                <a:gd name="connsiteX169" fmla="*/ 5181600 w 5829300"/>
                <a:gd name="connsiteY169" fmla="*/ 4701540 h 5875020"/>
                <a:gd name="connsiteX170" fmla="*/ 5189220 w 5829300"/>
                <a:gd name="connsiteY170" fmla="*/ 4747260 h 5875020"/>
                <a:gd name="connsiteX171" fmla="*/ 5158740 w 5829300"/>
                <a:gd name="connsiteY171" fmla="*/ 4808220 h 5875020"/>
                <a:gd name="connsiteX172" fmla="*/ 5105400 w 5829300"/>
                <a:gd name="connsiteY172" fmla="*/ 4838700 h 5875020"/>
                <a:gd name="connsiteX173" fmla="*/ 5036820 w 5829300"/>
                <a:gd name="connsiteY173" fmla="*/ 4823460 h 5875020"/>
                <a:gd name="connsiteX174" fmla="*/ 4991100 w 5829300"/>
                <a:gd name="connsiteY174" fmla="*/ 4823460 h 5875020"/>
                <a:gd name="connsiteX175" fmla="*/ 4968240 w 5829300"/>
                <a:gd name="connsiteY175" fmla="*/ 4892040 h 5875020"/>
                <a:gd name="connsiteX176" fmla="*/ 4968240 w 5829300"/>
                <a:gd name="connsiteY176" fmla="*/ 5006340 h 5875020"/>
                <a:gd name="connsiteX177" fmla="*/ 4991100 w 5829300"/>
                <a:gd name="connsiteY177" fmla="*/ 5067300 h 5875020"/>
                <a:gd name="connsiteX178" fmla="*/ 5074920 w 5829300"/>
                <a:gd name="connsiteY178" fmla="*/ 5097780 h 5875020"/>
                <a:gd name="connsiteX179" fmla="*/ 5074920 w 5829300"/>
                <a:gd name="connsiteY179" fmla="*/ 5097780 h 5875020"/>
                <a:gd name="connsiteX180" fmla="*/ 5135880 w 5829300"/>
                <a:gd name="connsiteY180" fmla="*/ 5219700 h 5875020"/>
                <a:gd name="connsiteX181" fmla="*/ 5242560 w 5829300"/>
                <a:gd name="connsiteY181" fmla="*/ 5265420 h 5875020"/>
                <a:gd name="connsiteX182" fmla="*/ 5311140 w 5829300"/>
                <a:gd name="connsiteY182" fmla="*/ 5257800 h 5875020"/>
                <a:gd name="connsiteX183" fmla="*/ 5311140 w 5829300"/>
                <a:gd name="connsiteY183" fmla="*/ 5257800 h 5875020"/>
                <a:gd name="connsiteX184" fmla="*/ 5334000 w 5829300"/>
                <a:gd name="connsiteY184" fmla="*/ 5204460 h 5875020"/>
                <a:gd name="connsiteX185" fmla="*/ 5387340 w 5829300"/>
                <a:gd name="connsiteY185" fmla="*/ 5227320 h 5875020"/>
                <a:gd name="connsiteX186" fmla="*/ 5433060 w 5829300"/>
                <a:gd name="connsiteY186" fmla="*/ 5288280 h 5875020"/>
                <a:gd name="connsiteX187" fmla="*/ 5410200 w 5829300"/>
                <a:gd name="connsiteY187" fmla="*/ 5356860 h 5875020"/>
                <a:gd name="connsiteX188" fmla="*/ 5448300 w 5829300"/>
                <a:gd name="connsiteY188" fmla="*/ 5394960 h 5875020"/>
                <a:gd name="connsiteX189" fmla="*/ 5433060 w 5829300"/>
                <a:gd name="connsiteY189" fmla="*/ 5478780 h 5875020"/>
                <a:gd name="connsiteX190" fmla="*/ 5394960 w 5829300"/>
                <a:gd name="connsiteY190" fmla="*/ 5562600 h 5875020"/>
                <a:gd name="connsiteX191" fmla="*/ 5402580 w 5829300"/>
                <a:gd name="connsiteY191" fmla="*/ 5654040 h 5875020"/>
                <a:gd name="connsiteX192" fmla="*/ 5433060 w 5829300"/>
                <a:gd name="connsiteY192" fmla="*/ 5730240 h 5875020"/>
                <a:gd name="connsiteX193" fmla="*/ 5433060 w 5829300"/>
                <a:gd name="connsiteY193" fmla="*/ 5730240 h 5875020"/>
                <a:gd name="connsiteX194" fmla="*/ 5410200 w 5829300"/>
                <a:gd name="connsiteY194" fmla="*/ 5829300 h 5875020"/>
                <a:gd name="connsiteX195" fmla="*/ 5532120 w 5829300"/>
                <a:gd name="connsiteY195" fmla="*/ 5875020 h 5875020"/>
                <a:gd name="connsiteX196" fmla="*/ 5570220 w 5829300"/>
                <a:gd name="connsiteY196" fmla="*/ 5836920 h 5875020"/>
                <a:gd name="connsiteX197" fmla="*/ 5608320 w 5829300"/>
                <a:gd name="connsiteY197" fmla="*/ 5821680 h 5875020"/>
                <a:gd name="connsiteX198" fmla="*/ 5669280 w 5829300"/>
                <a:gd name="connsiteY198" fmla="*/ 5859780 h 5875020"/>
                <a:gd name="connsiteX199" fmla="*/ 5699760 w 5829300"/>
                <a:gd name="connsiteY199" fmla="*/ 5859780 h 5875020"/>
                <a:gd name="connsiteX200" fmla="*/ 5715000 w 5829300"/>
                <a:gd name="connsiteY200" fmla="*/ 5783580 h 5875020"/>
                <a:gd name="connsiteX201" fmla="*/ 5798820 w 5829300"/>
                <a:gd name="connsiteY201" fmla="*/ 5699760 h 5875020"/>
                <a:gd name="connsiteX202" fmla="*/ 5814060 w 5829300"/>
                <a:gd name="connsiteY202" fmla="*/ 5615940 h 5875020"/>
                <a:gd name="connsiteX203" fmla="*/ 5829300 w 5829300"/>
                <a:gd name="connsiteY203" fmla="*/ 5486400 h 5875020"/>
                <a:gd name="connsiteX204" fmla="*/ 5806440 w 5829300"/>
                <a:gd name="connsiteY204" fmla="*/ 5410200 h 5875020"/>
                <a:gd name="connsiteX205" fmla="*/ 5775960 w 5829300"/>
                <a:gd name="connsiteY205" fmla="*/ 5318760 h 5875020"/>
                <a:gd name="connsiteX206" fmla="*/ 5707380 w 5829300"/>
                <a:gd name="connsiteY206" fmla="*/ 5219700 h 5875020"/>
                <a:gd name="connsiteX207" fmla="*/ 5692140 w 5829300"/>
                <a:gd name="connsiteY207" fmla="*/ 5120640 h 5875020"/>
                <a:gd name="connsiteX208" fmla="*/ 5669280 w 5829300"/>
                <a:gd name="connsiteY208" fmla="*/ 4945380 h 5875020"/>
                <a:gd name="connsiteX209" fmla="*/ 5676900 w 5829300"/>
                <a:gd name="connsiteY209" fmla="*/ 4724400 h 5875020"/>
                <a:gd name="connsiteX210" fmla="*/ 5692140 w 5829300"/>
                <a:gd name="connsiteY210" fmla="*/ 4663440 h 5875020"/>
                <a:gd name="connsiteX211" fmla="*/ 5699760 w 5829300"/>
                <a:gd name="connsiteY211" fmla="*/ 4610100 h 5875020"/>
                <a:gd name="connsiteX212" fmla="*/ 5684520 w 5829300"/>
                <a:gd name="connsiteY212" fmla="*/ 4564380 h 5875020"/>
                <a:gd name="connsiteX213" fmla="*/ 5631180 w 5829300"/>
                <a:gd name="connsiteY213" fmla="*/ 4549140 h 5875020"/>
                <a:gd name="connsiteX214" fmla="*/ 5577840 w 5829300"/>
                <a:gd name="connsiteY214" fmla="*/ 4472940 h 5875020"/>
                <a:gd name="connsiteX215" fmla="*/ 5524500 w 5829300"/>
                <a:gd name="connsiteY215" fmla="*/ 4305300 h 5875020"/>
                <a:gd name="connsiteX216" fmla="*/ 5516880 w 5829300"/>
                <a:gd name="connsiteY216" fmla="*/ 4191000 h 5875020"/>
                <a:gd name="connsiteX217" fmla="*/ 5509260 w 5829300"/>
                <a:gd name="connsiteY217" fmla="*/ 4107180 h 5875020"/>
                <a:gd name="connsiteX218" fmla="*/ 5394960 w 5829300"/>
                <a:gd name="connsiteY218" fmla="*/ 3901440 h 5875020"/>
                <a:gd name="connsiteX219" fmla="*/ 5356860 w 5829300"/>
                <a:gd name="connsiteY219" fmla="*/ 3855720 h 5875020"/>
                <a:gd name="connsiteX220" fmla="*/ 5326380 w 5829300"/>
                <a:gd name="connsiteY220" fmla="*/ 3802380 h 5875020"/>
                <a:gd name="connsiteX221" fmla="*/ 5303520 w 5829300"/>
                <a:gd name="connsiteY221" fmla="*/ 3672840 h 5875020"/>
                <a:gd name="connsiteX222" fmla="*/ 5212080 w 5829300"/>
                <a:gd name="connsiteY222" fmla="*/ 3619500 h 5875020"/>
                <a:gd name="connsiteX223" fmla="*/ 5158740 w 5829300"/>
                <a:gd name="connsiteY223" fmla="*/ 3573780 h 5875020"/>
                <a:gd name="connsiteX224" fmla="*/ 5120640 w 5829300"/>
                <a:gd name="connsiteY224" fmla="*/ 3497580 h 5875020"/>
                <a:gd name="connsiteX225" fmla="*/ 5105400 w 5829300"/>
                <a:gd name="connsiteY225" fmla="*/ 3421380 h 5875020"/>
                <a:gd name="connsiteX226" fmla="*/ 4968240 w 5829300"/>
                <a:gd name="connsiteY226" fmla="*/ 3253740 h 5875020"/>
                <a:gd name="connsiteX227" fmla="*/ 4884420 w 5829300"/>
                <a:gd name="connsiteY227" fmla="*/ 3078480 h 5875020"/>
                <a:gd name="connsiteX228" fmla="*/ 4808220 w 5829300"/>
                <a:gd name="connsiteY228" fmla="*/ 2918460 h 5875020"/>
                <a:gd name="connsiteX229" fmla="*/ 4815840 w 5829300"/>
                <a:gd name="connsiteY229" fmla="*/ 2781300 h 5875020"/>
                <a:gd name="connsiteX230" fmla="*/ 4800600 w 5829300"/>
                <a:gd name="connsiteY230" fmla="*/ 2727960 h 5875020"/>
                <a:gd name="connsiteX231" fmla="*/ 4632960 w 5829300"/>
                <a:gd name="connsiteY231" fmla="*/ 2560320 h 5875020"/>
                <a:gd name="connsiteX232" fmla="*/ 4480560 w 5829300"/>
                <a:gd name="connsiteY232" fmla="*/ 2385060 h 5875020"/>
                <a:gd name="connsiteX233" fmla="*/ 4396740 w 5829300"/>
                <a:gd name="connsiteY233" fmla="*/ 2286000 h 5875020"/>
                <a:gd name="connsiteX234" fmla="*/ 4335780 w 5829300"/>
                <a:gd name="connsiteY234" fmla="*/ 2156460 h 5875020"/>
                <a:gd name="connsiteX235" fmla="*/ 4244340 w 5829300"/>
                <a:gd name="connsiteY235" fmla="*/ 2049780 h 5875020"/>
                <a:gd name="connsiteX236" fmla="*/ 4152900 w 5829300"/>
                <a:gd name="connsiteY236" fmla="*/ 1943100 h 5875020"/>
                <a:gd name="connsiteX237" fmla="*/ 4084320 w 5829300"/>
                <a:gd name="connsiteY237" fmla="*/ 1874520 h 5875020"/>
                <a:gd name="connsiteX238" fmla="*/ 4061460 w 5829300"/>
                <a:gd name="connsiteY238" fmla="*/ 1775460 h 5875020"/>
                <a:gd name="connsiteX239" fmla="*/ 4053840 w 5829300"/>
                <a:gd name="connsiteY239" fmla="*/ 1714500 h 5875020"/>
                <a:gd name="connsiteX240" fmla="*/ 3962400 w 5829300"/>
                <a:gd name="connsiteY240" fmla="*/ 1668780 h 5875020"/>
                <a:gd name="connsiteX241" fmla="*/ 3893820 w 5829300"/>
                <a:gd name="connsiteY241" fmla="*/ 1531620 h 5875020"/>
                <a:gd name="connsiteX242" fmla="*/ 3794760 w 5829300"/>
                <a:gd name="connsiteY242" fmla="*/ 1341120 h 5875020"/>
                <a:gd name="connsiteX243" fmla="*/ 3718560 w 5829300"/>
                <a:gd name="connsiteY243" fmla="*/ 1150620 h 5875020"/>
                <a:gd name="connsiteX244" fmla="*/ 3619500 w 5829300"/>
                <a:gd name="connsiteY244" fmla="*/ 944880 h 5875020"/>
                <a:gd name="connsiteX245" fmla="*/ 3596640 w 5829300"/>
                <a:gd name="connsiteY245" fmla="*/ 891540 h 5875020"/>
                <a:gd name="connsiteX246" fmla="*/ 3573780 w 5829300"/>
                <a:gd name="connsiteY246" fmla="*/ 807720 h 5875020"/>
                <a:gd name="connsiteX247" fmla="*/ 3573780 w 5829300"/>
                <a:gd name="connsiteY247" fmla="*/ 731520 h 5875020"/>
                <a:gd name="connsiteX248" fmla="*/ 3535680 w 5829300"/>
                <a:gd name="connsiteY248" fmla="*/ 685800 h 5875020"/>
                <a:gd name="connsiteX249" fmla="*/ 3451860 w 5829300"/>
                <a:gd name="connsiteY249" fmla="*/ 594360 h 5875020"/>
                <a:gd name="connsiteX250" fmla="*/ 3451860 w 5829300"/>
                <a:gd name="connsiteY250" fmla="*/ 495300 h 5875020"/>
                <a:gd name="connsiteX251" fmla="*/ 3413760 w 5829300"/>
                <a:gd name="connsiteY251" fmla="*/ 441960 h 5875020"/>
                <a:gd name="connsiteX252" fmla="*/ 3383280 w 5829300"/>
                <a:gd name="connsiteY252" fmla="*/ 381000 h 5875020"/>
                <a:gd name="connsiteX253" fmla="*/ 3322320 w 5829300"/>
                <a:gd name="connsiteY253" fmla="*/ 220980 h 5875020"/>
                <a:gd name="connsiteX254" fmla="*/ 3284220 w 5829300"/>
                <a:gd name="connsiteY254" fmla="*/ 99060 h 5875020"/>
                <a:gd name="connsiteX255" fmla="*/ 3268980 w 5829300"/>
                <a:gd name="connsiteY255" fmla="*/ 53340 h 5875020"/>
                <a:gd name="connsiteX256" fmla="*/ 3246120 w 5829300"/>
                <a:gd name="connsiteY256" fmla="*/ 30480 h 5875020"/>
                <a:gd name="connsiteX257" fmla="*/ 3169920 w 5829300"/>
                <a:gd name="connsiteY257" fmla="*/ 7620 h 5875020"/>
                <a:gd name="connsiteX258" fmla="*/ 3124200 w 5829300"/>
                <a:gd name="connsiteY258" fmla="*/ 0 h 5875020"/>
                <a:gd name="connsiteX259" fmla="*/ 3101340 w 5829300"/>
                <a:gd name="connsiteY259" fmla="*/ 30480 h 5875020"/>
                <a:gd name="connsiteX260" fmla="*/ 3124200 w 5829300"/>
                <a:gd name="connsiteY260" fmla="*/ 121920 h 5875020"/>
                <a:gd name="connsiteX261" fmla="*/ 3108960 w 5829300"/>
                <a:gd name="connsiteY261" fmla="*/ 289560 h 5875020"/>
                <a:gd name="connsiteX0" fmla="*/ 3108960 w 5829300"/>
                <a:gd name="connsiteY0" fmla="*/ 289560 h 5875020"/>
                <a:gd name="connsiteX1" fmla="*/ 2979420 w 5829300"/>
                <a:gd name="connsiteY1" fmla="*/ 502920 h 5875020"/>
                <a:gd name="connsiteX2" fmla="*/ 2880360 w 5829300"/>
                <a:gd name="connsiteY2" fmla="*/ 647700 h 5875020"/>
                <a:gd name="connsiteX3" fmla="*/ 2827020 w 5829300"/>
                <a:gd name="connsiteY3" fmla="*/ 731520 h 5875020"/>
                <a:gd name="connsiteX4" fmla="*/ 2674620 w 5829300"/>
                <a:gd name="connsiteY4" fmla="*/ 815340 h 5875020"/>
                <a:gd name="connsiteX5" fmla="*/ 2560320 w 5829300"/>
                <a:gd name="connsiteY5" fmla="*/ 906780 h 5875020"/>
                <a:gd name="connsiteX6" fmla="*/ 2499360 w 5829300"/>
                <a:gd name="connsiteY6" fmla="*/ 914400 h 5875020"/>
                <a:gd name="connsiteX7" fmla="*/ 2377440 w 5829300"/>
                <a:gd name="connsiteY7" fmla="*/ 899160 h 5875020"/>
                <a:gd name="connsiteX8" fmla="*/ 2316480 w 5829300"/>
                <a:gd name="connsiteY8" fmla="*/ 876300 h 5875020"/>
                <a:gd name="connsiteX9" fmla="*/ 2240280 w 5829300"/>
                <a:gd name="connsiteY9" fmla="*/ 861060 h 5875020"/>
                <a:gd name="connsiteX10" fmla="*/ 2148840 w 5829300"/>
                <a:gd name="connsiteY10" fmla="*/ 845820 h 5875020"/>
                <a:gd name="connsiteX11" fmla="*/ 2110740 w 5829300"/>
                <a:gd name="connsiteY11" fmla="*/ 830580 h 5875020"/>
                <a:gd name="connsiteX12" fmla="*/ 2019300 w 5829300"/>
                <a:gd name="connsiteY12" fmla="*/ 868680 h 5875020"/>
                <a:gd name="connsiteX13" fmla="*/ 1950720 w 5829300"/>
                <a:gd name="connsiteY13" fmla="*/ 868680 h 5875020"/>
                <a:gd name="connsiteX14" fmla="*/ 1866900 w 5829300"/>
                <a:gd name="connsiteY14" fmla="*/ 822960 h 5875020"/>
                <a:gd name="connsiteX15" fmla="*/ 1821180 w 5829300"/>
                <a:gd name="connsiteY15" fmla="*/ 792480 h 5875020"/>
                <a:gd name="connsiteX16" fmla="*/ 1684020 w 5829300"/>
                <a:gd name="connsiteY16" fmla="*/ 830580 h 5875020"/>
                <a:gd name="connsiteX17" fmla="*/ 1615440 w 5829300"/>
                <a:gd name="connsiteY17" fmla="*/ 845820 h 5875020"/>
                <a:gd name="connsiteX18" fmla="*/ 1539240 w 5829300"/>
                <a:gd name="connsiteY18" fmla="*/ 838200 h 5875020"/>
                <a:gd name="connsiteX19" fmla="*/ 1463040 w 5829300"/>
                <a:gd name="connsiteY19" fmla="*/ 807720 h 5875020"/>
                <a:gd name="connsiteX20" fmla="*/ 1394460 w 5829300"/>
                <a:gd name="connsiteY20" fmla="*/ 815340 h 5875020"/>
                <a:gd name="connsiteX21" fmla="*/ 1264920 w 5829300"/>
                <a:gd name="connsiteY21" fmla="*/ 883920 h 5875020"/>
                <a:gd name="connsiteX22" fmla="*/ 1203960 w 5829300"/>
                <a:gd name="connsiteY22" fmla="*/ 906780 h 5875020"/>
                <a:gd name="connsiteX23" fmla="*/ 1143000 w 5829300"/>
                <a:gd name="connsiteY23" fmla="*/ 914400 h 5875020"/>
                <a:gd name="connsiteX24" fmla="*/ 1066800 w 5829300"/>
                <a:gd name="connsiteY24" fmla="*/ 891540 h 5875020"/>
                <a:gd name="connsiteX25" fmla="*/ 990600 w 5829300"/>
                <a:gd name="connsiteY25" fmla="*/ 853440 h 5875020"/>
                <a:gd name="connsiteX26" fmla="*/ 937260 w 5829300"/>
                <a:gd name="connsiteY26" fmla="*/ 845820 h 5875020"/>
                <a:gd name="connsiteX27" fmla="*/ 822960 w 5829300"/>
                <a:gd name="connsiteY27" fmla="*/ 861060 h 5875020"/>
                <a:gd name="connsiteX28" fmla="*/ 731520 w 5829300"/>
                <a:gd name="connsiteY28" fmla="*/ 876300 h 5875020"/>
                <a:gd name="connsiteX29" fmla="*/ 647700 w 5829300"/>
                <a:gd name="connsiteY29" fmla="*/ 838200 h 5875020"/>
                <a:gd name="connsiteX30" fmla="*/ 579120 w 5829300"/>
                <a:gd name="connsiteY30" fmla="*/ 830580 h 5875020"/>
                <a:gd name="connsiteX31" fmla="*/ 525780 w 5829300"/>
                <a:gd name="connsiteY31" fmla="*/ 853440 h 5875020"/>
                <a:gd name="connsiteX32" fmla="*/ 464820 w 5829300"/>
                <a:gd name="connsiteY32" fmla="*/ 891540 h 5875020"/>
                <a:gd name="connsiteX33" fmla="*/ 358140 w 5829300"/>
                <a:gd name="connsiteY33" fmla="*/ 891540 h 5875020"/>
                <a:gd name="connsiteX34" fmla="*/ 236220 w 5829300"/>
                <a:gd name="connsiteY34" fmla="*/ 975360 h 5875020"/>
                <a:gd name="connsiteX35" fmla="*/ 137160 w 5829300"/>
                <a:gd name="connsiteY35" fmla="*/ 1059180 h 5875020"/>
                <a:gd name="connsiteX36" fmla="*/ 76200 w 5829300"/>
                <a:gd name="connsiteY36" fmla="*/ 1108710 h 5875020"/>
                <a:gd name="connsiteX37" fmla="*/ 9525 w 5829300"/>
                <a:gd name="connsiteY37" fmla="*/ 1150620 h 5875020"/>
                <a:gd name="connsiteX38" fmla="*/ 0 w 5829300"/>
                <a:gd name="connsiteY38" fmla="*/ 1196340 h 5875020"/>
                <a:gd name="connsiteX39" fmla="*/ 80010 w 5829300"/>
                <a:gd name="connsiteY39" fmla="*/ 1234440 h 5875020"/>
                <a:gd name="connsiteX40" fmla="*/ 152400 w 5829300"/>
                <a:gd name="connsiteY40" fmla="*/ 1280160 h 5875020"/>
                <a:gd name="connsiteX41" fmla="*/ 190500 w 5829300"/>
                <a:gd name="connsiteY41" fmla="*/ 1371600 h 5875020"/>
                <a:gd name="connsiteX42" fmla="*/ 228600 w 5829300"/>
                <a:gd name="connsiteY42" fmla="*/ 1432560 h 5875020"/>
                <a:gd name="connsiteX43" fmla="*/ 381000 w 5829300"/>
                <a:gd name="connsiteY43" fmla="*/ 1531620 h 5875020"/>
                <a:gd name="connsiteX44" fmla="*/ 430530 w 5829300"/>
                <a:gd name="connsiteY44" fmla="*/ 1522095 h 5875020"/>
                <a:gd name="connsiteX45" fmla="*/ 388620 w 5829300"/>
                <a:gd name="connsiteY45" fmla="*/ 1463040 h 5875020"/>
                <a:gd name="connsiteX46" fmla="*/ 403860 w 5829300"/>
                <a:gd name="connsiteY46" fmla="*/ 1417320 h 5875020"/>
                <a:gd name="connsiteX47" fmla="*/ 441960 w 5829300"/>
                <a:gd name="connsiteY47" fmla="*/ 1348740 h 5875020"/>
                <a:gd name="connsiteX48" fmla="*/ 441960 w 5829300"/>
                <a:gd name="connsiteY48" fmla="*/ 1348740 h 5875020"/>
                <a:gd name="connsiteX49" fmla="*/ 497205 w 5829300"/>
                <a:gd name="connsiteY49" fmla="*/ 1335405 h 5875020"/>
                <a:gd name="connsiteX50" fmla="*/ 588645 w 5829300"/>
                <a:gd name="connsiteY50" fmla="*/ 1453515 h 5875020"/>
                <a:gd name="connsiteX51" fmla="*/ 670560 w 5829300"/>
                <a:gd name="connsiteY51" fmla="*/ 1348740 h 5875020"/>
                <a:gd name="connsiteX52" fmla="*/ 742950 w 5829300"/>
                <a:gd name="connsiteY52" fmla="*/ 1360170 h 5875020"/>
                <a:gd name="connsiteX53" fmla="*/ 769620 w 5829300"/>
                <a:gd name="connsiteY53" fmla="*/ 1394460 h 5875020"/>
                <a:gd name="connsiteX54" fmla="*/ 777240 w 5829300"/>
                <a:gd name="connsiteY54" fmla="*/ 1455420 h 5875020"/>
                <a:gd name="connsiteX55" fmla="*/ 739140 w 5829300"/>
                <a:gd name="connsiteY55" fmla="*/ 1508760 h 5875020"/>
                <a:gd name="connsiteX56" fmla="*/ 742950 w 5829300"/>
                <a:gd name="connsiteY56" fmla="*/ 1564005 h 5875020"/>
                <a:gd name="connsiteX57" fmla="*/ 792480 w 5829300"/>
                <a:gd name="connsiteY57" fmla="*/ 1615440 h 5875020"/>
                <a:gd name="connsiteX58" fmla="*/ 819150 w 5829300"/>
                <a:gd name="connsiteY58" fmla="*/ 1623060 h 5875020"/>
                <a:gd name="connsiteX59" fmla="*/ 859155 w 5829300"/>
                <a:gd name="connsiteY59" fmla="*/ 1586865 h 5875020"/>
                <a:gd name="connsiteX60" fmla="*/ 975360 w 5829300"/>
                <a:gd name="connsiteY60" fmla="*/ 1562100 h 5875020"/>
                <a:gd name="connsiteX61" fmla="*/ 1104900 w 5829300"/>
                <a:gd name="connsiteY61" fmla="*/ 1584960 h 5875020"/>
                <a:gd name="connsiteX62" fmla="*/ 1150620 w 5829300"/>
                <a:gd name="connsiteY62" fmla="*/ 1699260 h 5875020"/>
                <a:gd name="connsiteX63" fmla="*/ 1150620 w 5829300"/>
                <a:gd name="connsiteY63" fmla="*/ 1836420 h 5875020"/>
                <a:gd name="connsiteX64" fmla="*/ 1165860 w 5829300"/>
                <a:gd name="connsiteY64" fmla="*/ 1912620 h 5875020"/>
                <a:gd name="connsiteX65" fmla="*/ 1242060 w 5829300"/>
                <a:gd name="connsiteY65" fmla="*/ 1927860 h 5875020"/>
                <a:gd name="connsiteX66" fmla="*/ 1287780 w 5829300"/>
                <a:gd name="connsiteY66" fmla="*/ 1927860 h 5875020"/>
                <a:gd name="connsiteX67" fmla="*/ 1371600 w 5829300"/>
                <a:gd name="connsiteY67" fmla="*/ 1973580 h 5875020"/>
                <a:gd name="connsiteX68" fmla="*/ 1379220 w 5829300"/>
                <a:gd name="connsiteY68" fmla="*/ 2042160 h 5875020"/>
                <a:gd name="connsiteX69" fmla="*/ 1501140 w 5829300"/>
                <a:gd name="connsiteY69" fmla="*/ 2072640 h 5875020"/>
                <a:gd name="connsiteX70" fmla="*/ 1546860 w 5829300"/>
                <a:gd name="connsiteY70" fmla="*/ 2148840 h 5875020"/>
                <a:gd name="connsiteX71" fmla="*/ 1531620 w 5829300"/>
                <a:gd name="connsiteY71" fmla="*/ 2308860 h 5875020"/>
                <a:gd name="connsiteX72" fmla="*/ 1478280 w 5829300"/>
                <a:gd name="connsiteY72" fmla="*/ 2385060 h 5875020"/>
                <a:gd name="connsiteX73" fmla="*/ 1325880 w 5829300"/>
                <a:gd name="connsiteY73" fmla="*/ 2438400 h 5875020"/>
                <a:gd name="connsiteX74" fmla="*/ 1325880 w 5829300"/>
                <a:gd name="connsiteY74" fmla="*/ 2438400 h 5875020"/>
                <a:gd name="connsiteX75" fmla="*/ 1325880 w 5829300"/>
                <a:gd name="connsiteY75" fmla="*/ 2590800 h 5875020"/>
                <a:gd name="connsiteX76" fmla="*/ 1280160 w 5829300"/>
                <a:gd name="connsiteY76" fmla="*/ 2689860 h 5875020"/>
                <a:gd name="connsiteX77" fmla="*/ 1249680 w 5829300"/>
                <a:gd name="connsiteY77" fmla="*/ 2743200 h 5875020"/>
                <a:gd name="connsiteX78" fmla="*/ 1287780 w 5829300"/>
                <a:gd name="connsiteY78" fmla="*/ 2773680 h 5875020"/>
                <a:gd name="connsiteX79" fmla="*/ 1356360 w 5829300"/>
                <a:gd name="connsiteY79" fmla="*/ 2720340 h 5875020"/>
                <a:gd name="connsiteX80" fmla="*/ 1379220 w 5829300"/>
                <a:gd name="connsiteY80" fmla="*/ 2766060 h 5875020"/>
                <a:gd name="connsiteX81" fmla="*/ 1333500 w 5829300"/>
                <a:gd name="connsiteY81" fmla="*/ 2895600 h 5875020"/>
                <a:gd name="connsiteX82" fmla="*/ 1303020 w 5829300"/>
                <a:gd name="connsiteY82" fmla="*/ 2948940 h 5875020"/>
                <a:gd name="connsiteX83" fmla="*/ 1333500 w 5829300"/>
                <a:gd name="connsiteY83" fmla="*/ 2994660 h 5875020"/>
                <a:gd name="connsiteX84" fmla="*/ 1409700 w 5829300"/>
                <a:gd name="connsiteY84" fmla="*/ 2964180 h 5875020"/>
                <a:gd name="connsiteX85" fmla="*/ 1501140 w 5829300"/>
                <a:gd name="connsiteY85" fmla="*/ 3002280 h 5875020"/>
                <a:gd name="connsiteX86" fmla="*/ 1600200 w 5829300"/>
                <a:gd name="connsiteY86" fmla="*/ 3063240 h 5875020"/>
                <a:gd name="connsiteX87" fmla="*/ 1737360 w 5829300"/>
                <a:gd name="connsiteY87" fmla="*/ 3139440 h 5875020"/>
                <a:gd name="connsiteX88" fmla="*/ 1844040 w 5829300"/>
                <a:gd name="connsiteY88" fmla="*/ 3147060 h 5875020"/>
                <a:gd name="connsiteX89" fmla="*/ 1943100 w 5829300"/>
                <a:gd name="connsiteY89" fmla="*/ 3177540 h 5875020"/>
                <a:gd name="connsiteX90" fmla="*/ 2034540 w 5829300"/>
                <a:gd name="connsiteY90" fmla="*/ 3291840 h 5875020"/>
                <a:gd name="connsiteX91" fmla="*/ 2049780 w 5829300"/>
                <a:gd name="connsiteY91" fmla="*/ 3375660 h 5875020"/>
                <a:gd name="connsiteX92" fmla="*/ 1958340 w 5829300"/>
                <a:gd name="connsiteY92" fmla="*/ 3398520 h 5875020"/>
                <a:gd name="connsiteX93" fmla="*/ 1866900 w 5829300"/>
                <a:gd name="connsiteY93" fmla="*/ 3444240 h 5875020"/>
                <a:gd name="connsiteX94" fmla="*/ 1866900 w 5829300"/>
                <a:gd name="connsiteY94" fmla="*/ 3444240 h 5875020"/>
                <a:gd name="connsiteX95" fmla="*/ 1866900 w 5829300"/>
                <a:gd name="connsiteY95" fmla="*/ 3535680 h 5875020"/>
                <a:gd name="connsiteX96" fmla="*/ 1828800 w 5829300"/>
                <a:gd name="connsiteY96" fmla="*/ 3634740 h 5875020"/>
                <a:gd name="connsiteX97" fmla="*/ 1775460 w 5829300"/>
                <a:gd name="connsiteY97" fmla="*/ 3726180 h 5875020"/>
                <a:gd name="connsiteX98" fmla="*/ 1668780 w 5829300"/>
                <a:gd name="connsiteY98" fmla="*/ 3924300 h 5875020"/>
                <a:gd name="connsiteX99" fmla="*/ 1600200 w 5829300"/>
                <a:gd name="connsiteY99" fmla="*/ 4046220 h 5875020"/>
                <a:gd name="connsiteX100" fmla="*/ 1554480 w 5829300"/>
                <a:gd name="connsiteY100" fmla="*/ 4152900 h 5875020"/>
                <a:gd name="connsiteX101" fmla="*/ 1516380 w 5829300"/>
                <a:gd name="connsiteY101" fmla="*/ 4229100 h 5875020"/>
                <a:gd name="connsiteX102" fmla="*/ 1485900 w 5829300"/>
                <a:gd name="connsiteY102" fmla="*/ 4259580 h 5875020"/>
                <a:gd name="connsiteX103" fmla="*/ 1485900 w 5829300"/>
                <a:gd name="connsiteY103" fmla="*/ 4259580 h 5875020"/>
                <a:gd name="connsiteX104" fmla="*/ 1485900 w 5829300"/>
                <a:gd name="connsiteY104" fmla="*/ 4335780 h 5875020"/>
                <a:gd name="connsiteX105" fmla="*/ 1699260 w 5829300"/>
                <a:gd name="connsiteY105" fmla="*/ 4290060 h 5875020"/>
                <a:gd name="connsiteX106" fmla="*/ 1836420 w 5829300"/>
                <a:gd name="connsiteY106" fmla="*/ 4274820 h 5875020"/>
                <a:gd name="connsiteX107" fmla="*/ 1897380 w 5829300"/>
                <a:gd name="connsiteY107" fmla="*/ 4236720 h 5875020"/>
                <a:gd name="connsiteX108" fmla="*/ 1950720 w 5829300"/>
                <a:gd name="connsiteY108" fmla="*/ 4251960 h 5875020"/>
                <a:gd name="connsiteX109" fmla="*/ 1973580 w 5829300"/>
                <a:gd name="connsiteY109" fmla="*/ 4312920 h 5875020"/>
                <a:gd name="connsiteX110" fmla="*/ 1965960 w 5829300"/>
                <a:gd name="connsiteY110" fmla="*/ 4351020 h 5875020"/>
                <a:gd name="connsiteX111" fmla="*/ 1965960 w 5829300"/>
                <a:gd name="connsiteY111" fmla="*/ 4351020 h 5875020"/>
                <a:gd name="connsiteX112" fmla="*/ 2072640 w 5829300"/>
                <a:gd name="connsiteY112" fmla="*/ 4389120 h 5875020"/>
                <a:gd name="connsiteX113" fmla="*/ 2118360 w 5829300"/>
                <a:gd name="connsiteY113" fmla="*/ 4343400 h 5875020"/>
                <a:gd name="connsiteX114" fmla="*/ 2110740 w 5829300"/>
                <a:gd name="connsiteY114" fmla="*/ 4290060 h 5875020"/>
                <a:gd name="connsiteX115" fmla="*/ 2110740 w 5829300"/>
                <a:gd name="connsiteY115" fmla="*/ 4213860 h 5875020"/>
                <a:gd name="connsiteX116" fmla="*/ 2133600 w 5829300"/>
                <a:gd name="connsiteY116" fmla="*/ 4145280 h 5875020"/>
                <a:gd name="connsiteX117" fmla="*/ 2225040 w 5829300"/>
                <a:gd name="connsiteY117" fmla="*/ 4084320 h 5875020"/>
                <a:gd name="connsiteX118" fmla="*/ 2301240 w 5829300"/>
                <a:gd name="connsiteY118" fmla="*/ 4076700 h 5875020"/>
                <a:gd name="connsiteX119" fmla="*/ 2385060 w 5829300"/>
                <a:gd name="connsiteY119" fmla="*/ 4099560 h 5875020"/>
                <a:gd name="connsiteX120" fmla="*/ 2438400 w 5829300"/>
                <a:gd name="connsiteY120" fmla="*/ 4145280 h 5875020"/>
                <a:gd name="connsiteX121" fmla="*/ 2461260 w 5829300"/>
                <a:gd name="connsiteY121" fmla="*/ 4183380 h 5875020"/>
                <a:gd name="connsiteX122" fmla="*/ 2461260 w 5829300"/>
                <a:gd name="connsiteY122" fmla="*/ 4236720 h 5875020"/>
                <a:gd name="connsiteX123" fmla="*/ 2484120 w 5829300"/>
                <a:gd name="connsiteY123" fmla="*/ 4267200 h 5875020"/>
                <a:gd name="connsiteX124" fmla="*/ 2522220 w 5829300"/>
                <a:gd name="connsiteY124" fmla="*/ 4236720 h 5875020"/>
                <a:gd name="connsiteX125" fmla="*/ 2560320 w 5829300"/>
                <a:gd name="connsiteY125" fmla="*/ 4183380 h 5875020"/>
                <a:gd name="connsiteX126" fmla="*/ 2628900 w 5829300"/>
                <a:gd name="connsiteY126" fmla="*/ 4168140 h 5875020"/>
                <a:gd name="connsiteX127" fmla="*/ 2720340 w 5829300"/>
                <a:gd name="connsiteY127" fmla="*/ 4183380 h 5875020"/>
                <a:gd name="connsiteX128" fmla="*/ 2788920 w 5829300"/>
                <a:gd name="connsiteY128" fmla="*/ 4122420 h 5875020"/>
                <a:gd name="connsiteX129" fmla="*/ 2872740 w 5829300"/>
                <a:gd name="connsiteY129" fmla="*/ 4137660 h 5875020"/>
                <a:gd name="connsiteX130" fmla="*/ 2948940 w 5829300"/>
                <a:gd name="connsiteY130" fmla="*/ 4206240 h 5875020"/>
                <a:gd name="connsiteX131" fmla="*/ 3040380 w 5829300"/>
                <a:gd name="connsiteY131" fmla="*/ 4191000 h 5875020"/>
                <a:gd name="connsiteX132" fmla="*/ 3108960 w 5829300"/>
                <a:gd name="connsiteY132" fmla="*/ 4191000 h 5875020"/>
                <a:gd name="connsiteX133" fmla="*/ 3177540 w 5829300"/>
                <a:gd name="connsiteY133" fmla="*/ 4267200 h 5875020"/>
                <a:gd name="connsiteX134" fmla="*/ 3147060 w 5829300"/>
                <a:gd name="connsiteY134" fmla="*/ 4297680 h 5875020"/>
                <a:gd name="connsiteX135" fmla="*/ 3116580 w 5829300"/>
                <a:gd name="connsiteY135" fmla="*/ 4366260 h 5875020"/>
                <a:gd name="connsiteX136" fmla="*/ 3063240 w 5829300"/>
                <a:gd name="connsiteY136" fmla="*/ 4404360 h 5875020"/>
                <a:gd name="connsiteX137" fmla="*/ 3048000 w 5829300"/>
                <a:gd name="connsiteY137" fmla="*/ 4457700 h 5875020"/>
                <a:gd name="connsiteX138" fmla="*/ 3063240 w 5829300"/>
                <a:gd name="connsiteY138" fmla="*/ 4472940 h 5875020"/>
                <a:gd name="connsiteX139" fmla="*/ 3147060 w 5829300"/>
                <a:gd name="connsiteY139" fmla="*/ 4404360 h 5875020"/>
                <a:gd name="connsiteX140" fmla="*/ 3215640 w 5829300"/>
                <a:gd name="connsiteY140" fmla="*/ 4389120 h 5875020"/>
                <a:gd name="connsiteX141" fmla="*/ 3291840 w 5829300"/>
                <a:gd name="connsiteY141" fmla="*/ 4396740 h 5875020"/>
                <a:gd name="connsiteX142" fmla="*/ 3368040 w 5829300"/>
                <a:gd name="connsiteY142" fmla="*/ 4457700 h 5875020"/>
                <a:gd name="connsiteX143" fmla="*/ 3375660 w 5829300"/>
                <a:gd name="connsiteY143" fmla="*/ 4549140 h 5875020"/>
                <a:gd name="connsiteX144" fmla="*/ 3451860 w 5829300"/>
                <a:gd name="connsiteY144" fmla="*/ 4541520 h 5875020"/>
                <a:gd name="connsiteX145" fmla="*/ 3505200 w 5829300"/>
                <a:gd name="connsiteY145" fmla="*/ 4511040 h 5875020"/>
                <a:gd name="connsiteX146" fmla="*/ 3573780 w 5829300"/>
                <a:gd name="connsiteY146" fmla="*/ 4533900 h 5875020"/>
                <a:gd name="connsiteX147" fmla="*/ 3695700 w 5829300"/>
                <a:gd name="connsiteY147" fmla="*/ 4587240 h 5875020"/>
                <a:gd name="connsiteX148" fmla="*/ 3810000 w 5829300"/>
                <a:gd name="connsiteY148" fmla="*/ 4632960 h 5875020"/>
                <a:gd name="connsiteX149" fmla="*/ 3878580 w 5829300"/>
                <a:gd name="connsiteY149" fmla="*/ 4640580 h 5875020"/>
                <a:gd name="connsiteX150" fmla="*/ 3931920 w 5829300"/>
                <a:gd name="connsiteY150" fmla="*/ 4686300 h 5875020"/>
                <a:gd name="connsiteX151" fmla="*/ 4023360 w 5829300"/>
                <a:gd name="connsiteY151" fmla="*/ 4724400 h 5875020"/>
                <a:gd name="connsiteX152" fmla="*/ 4107180 w 5829300"/>
                <a:gd name="connsiteY152" fmla="*/ 4732020 h 5875020"/>
                <a:gd name="connsiteX153" fmla="*/ 4145280 w 5829300"/>
                <a:gd name="connsiteY153" fmla="*/ 4686300 h 5875020"/>
                <a:gd name="connsiteX154" fmla="*/ 4099560 w 5829300"/>
                <a:gd name="connsiteY154" fmla="*/ 4594860 h 5875020"/>
                <a:gd name="connsiteX155" fmla="*/ 4076700 w 5829300"/>
                <a:gd name="connsiteY155" fmla="*/ 4556760 h 5875020"/>
                <a:gd name="connsiteX156" fmla="*/ 4076700 w 5829300"/>
                <a:gd name="connsiteY156" fmla="*/ 4503420 h 5875020"/>
                <a:gd name="connsiteX157" fmla="*/ 4152900 w 5829300"/>
                <a:gd name="connsiteY157" fmla="*/ 4480560 h 5875020"/>
                <a:gd name="connsiteX158" fmla="*/ 4274820 w 5829300"/>
                <a:gd name="connsiteY158" fmla="*/ 4442460 h 5875020"/>
                <a:gd name="connsiteX159" fmla="*/ 4358640 w 5829300"/>
                <a:gd name="connsiteY159" fmla="*/ 4465320 h 5875020"/>
                <a:gd name="connsiteX160" fmla="*/ 4381500 w 5829300"/>
                <a:gd name="connsiteY160" fmla="*/ 4526280 h 5875020"/>
                <a:gd name="connsiteX161" fmla="*/ 4450080 w 5829300"/>
                <a:gd name="connsiteY161" fmla="*/ 4564380 h 5875020"/>
                <a:gd name="connsiteX162" fmla="*/ 4472940 w 5829300"/>
                <a:gd name="connsiteY162" fmla="*/ 4655820 h 5875020"/>
                <a:gd name="connsiteX163" fmla="*/ 4533900 w 5829300"/>
                <a:gd name="connsiteY163" fmla="*/ 4587240 h 5875020"/>
                <a:gd name="connsiteX164" fmla="*/ 4610100 w 5829300"/>
                <a:gd name="connsiteY164" fmla="*/ 4617720 h 5875020"/>
                <a:gd name="connsiteX165" fmla="*/ 4846320 w 5829300"/>
                <a:gd name="connsiteY165" fmla="*/ 4655820 h 5875020"/>
                <a:gd name="connsiteX166" fmla="*/ 4937760 w 5829300"/>
                <a:gd name="connsiteY166" fmla="*/ 4602480 h 5875020"/>
                <a:gd name="connsiteX167" fmla="*/ 4975860 w 5829300"/>
                <a:gd name="connsiteY167" fmla="*/ 4602480 h 5875020"/>
                <a:gd name="connsiteX168" fmla="*/ 5120640 w 5829300"/>
                <a:gd name="connsiteY168" fmla="*/ 4671060 h 5875020"/>
                <a:gd name="connsiteX169" fmla="*/ 5181600 w 5829300"/>
                <a:gd name="connsiteY169" fmla="*/ 4701540 h 5875020"/>
                <a:gd name="connsiteX170" fmla="*/ 5189220 w 5829300"/>
                <a:gd name="connsiteY170" fmla="*/ 4747260 h 5875020"/>
                <a:gd name="connsiteX171" fmla="*/ 5158740 w 5829300"/>
                <a:gd name="connsiteY171" fmla="*/ 4808220 h 5875020"/>
                <a:gd name="connsiteX172" fmla="*/ 5105400 w 5829300"/>
                <a:gd name="connsiteY172" fmla="*/ 4838700 h 5875020"/>
                <a:gd name="connsiteX173" fmla="*/ 5036820 w 5829300"/>
                <a:gd name="connsiteY173" fmla="*/ 4823460 h 5875020"/>
                <a:gd name="connsiteX174" fmla="*/ 4991100 w 5829300"/>
                <a:gd name="connsiteY174" fmla="*/ 4823460 h 5875020"/>
                <a:gd name="connsiteX175" fmla="*/ 4968240 w 5829300"/>
                <a:gd name="connsiteY175" fmla="*/ 4892040 h 5875020"/>
                <a:gd name="connsiteX176" fmla="*/ 4968240 w 5829300"/>
                <a:gd name="connsiteY176" fmla="*/ 5006340 h 5875020"/>
                <a:gd name="connsiteX177" fmla="*/ 4991100 w 5829300"/>
                <a:gd name="connsiteY177" fmla="*/ 5067300 h 5875020"/>
                <a:gd name="connsiteX178" fmla="*/ 5074920 w 5829300"/>
                <a:gd name="connsiteY178" fmla="*/ 5097780 h 5875020"/>
                <a:gd name="connsiteX179" fmla="*/ 5074920 w 5829300"/>
                <a:gd name="connsiteY179" fmla="*/ 5097780 h 5875020"/>
                <a:gd name="connsiteX180" fmla="*/ 5135880 w 5829300"/>
                <a:gd name="connsiteY180" fmla="*/ 5219700 h 5875020"/>
                <a:gd name="connsiteX181" fmla="*/ 5242560 w 5829300"/>
                <a:gd name="connsiteY181" fmla="*/ 5265420 h 5875020"/>
                <a:gd name="connsiteX182" fmla="*/ 5311140 w 5829300"/>
                <a:gd name="connsiteY182" fmla="*/ 5257800 h 5875020"/>
                <a:gd name="connsiteX183" fmla="*/ 5311140 w 5829300"/>
                <a:gd name="connsiteY183" fmla="*/ 5257800 h 5875020"/>
                <a:gd name="connsiteX184" fmla="*/ 5334000 w 5829300"/>
                <a:gd name="connsiteY184" fmla="*/ 5204460 h 5875020"/>
                <a:gd name="connsiteX185" fmla="*/ 5387340 w 5829300"/>
                <a:gd name="connsiteY185" fmla="*/ 5227320 h 5875020"/>
                <a:gd name="connsiteX186" fmla="*/ 5433060 w 5829300"/>
                <a:gd name="connsiteY186" fmla="*/ 5288280 h 5875020"/>
                <a:gd name="connsiteX187" fmla="*/ 5410200 w 5829300"/>
                <a:gd name="connsiteY187" fmla="*/ 5356860 h 5875020"/>
                <a:gd name="connsiteX188" fmla="*/ 5448300 w 5829300"/>
                <a:gd name="connsiteY188" fmla="*/ 5394960 h 5875020"/>
                <a:gd name="connsiteX189" fmla="*/ 5433060 w 5829300"/>
                <a:gd name="connsiteY189" fmla="*/ 5478780 h 5875020"/>
                <a:gd name="connsiteX190" fmla="*/ 5394960 w 5829300"/>
                <a:gd name="connsiteY190" fmla="*/ 5562600 h 5875020"/>
                <a:gd name="connsiteX191" fmla="*/ 5402580 w 5829300"/>
                <a:gd name="connsiteY191" fmla="*/ 5654040 h 5875020"/>
                <a:gd name="connsiteX192" fmla="*/ 5433060 w 5829300"/>
                <a:gd name="connsiteY192" fmla="*/ 5730240 h 5875020"/>
                <a:gd name="connsiteX193" fmla="*/ 5433060 w 5829300"/>
                <a:gd name="connsiteY193" fmla="*/ 5730240 h 5875020"/>
                <a:gd name="connsiteX194" fmla="*/ 5410200 w 5829300"/>
                <a:gd name="connsiteY194" fmla="*/ 5829300 h 5875020"/>
                <a:gd name="connsiteX195" fmla="*/ 5532120 w 5829300"/>
                <a:gd name="connsiteY195" fmla="*/ 5875020 h 5875020"/>
                <a:gd name="connsiteX196" fmla="*/ 5570220 w 5829300"/>
                <a:gd name="connsiteY196" fmla="*/ 5836920 h 5875020"/>
                <a:gd name="connsiteX197" fmla="*/ 5608320 w 5829300"/>
                <a:gd name="connsiteY197" fmla="*/ 5821680 h 5875020"/>
                <a:gd name="connsiteX198" fmla="*/ 5669280 w 5829300"/>
                <a:gd name="connsiteY198" fmla="*/ 5859780 h 5875020"/>
                <a:gd name="connsiteX199" fmla="*/ 5699760 w 5829300"/>
                <a:gd name="connsiteY199" fmla="*/ 5859780 h 5875020"/>
                <a:gd name="connsiteX200" fmla="*/ 5715000 w 5829300"/>
                <a:gd name="connsiteY200" fmla="*/ 5783580 h 5875020"/>
                <a:gd name="connsiteX201" fmla="*/ 5798820 w 5829300"/>
                <a:gd name="connsiteY201" fmla="*/ 5699760 h 5875020"/>
                <a:gd name="connsiteX202" fmla="*/ 5814060 w 5829300"/>
                <a:gd name="connsiteY202" fmla="*/ 5615940 h 5875020"/>
                <a:gd name="connsiteX203" fmla="*/ 5829300 w 5829300"/>
                <a:gd name="connsiteY203" fmla="*/ 5486400 h 5875020"/>
                <a:gd name="connsiteX204" fmla="*/ 5806440 w 5829300"/>
                <a:gd name="connsiteY204" fmla="*/ 5410200 h 5875020"/>
                <a:gd name="connsiteX205" fmla="*/ 5775960 w 5829300"/>
                <a:gd name="connsiteY205" fmla="*/ 5318760 h 5875020"/>
                <a:gd name="connsiteX206" fmla="*/ 5707380 w 5829300"/>
                <a:gd name="connsiteY206" fmla="*/ 5219700 h 5875020"/>
                <a:gd name="connsiteX207" fmla="*/ 5692140 w 5829300"/>
                <a:gd name="connsiteY207" fmla="*/ 5120640 h 5875020"/>
                <a:gd name="connsiteX208" fmla="*/ 5669280 w 5829300"/>
                <a:gd name="connsiteY208" fmla="*/ 4945380 h 5875020"/>
                <a:gd name="connsiteX209" fmla="*/ 5676900 w 5829300"/>
                <a:gd name="connsiteY209" fmla="*/ 4724400 h 5875020"/>
                <a:gd name="connsiteX210" fmla="*/ 5692140 w 5829300"/>
                <a:gd name="connsiteY210" fmla="*/ 4663440 h 5875020"/>
                <a:gd name="connsiteX211" fmla="*/ 5699760 w 5829300"/>
                <a:gd name="connsiteY211" fmla="*/ 4610100 h 5875020"/>
                <a:gd name="connsiteX212" fmla="*/ 5684520 w 5829300"/>
                <a:gd name="connsiteY212" fmla="*/ 4564380 h 5875020"/>
                <a:gd name="connsiteX213" fmla="*/ 5631180 w 5829300"/>
                <a:gd name="connsiteY213" fmla="*/ 4549140 h 5875020"/>
                <a:gd name="connsiteX214" fmla="*/ 5577840 w 5829300"/>
                <a:gd name="connsiteY214" fmla="*/ 4472940 h 5875020"/>
                <a:gd name="connsiteX215" fmla="*/ 5524500 w 5829300"/>
                <a:gd name="connsiteY215" fmla="*/ 4305300 h 5875020"/>
                <a:gd name="connsiteX216" fmla="*/ 5516880 w 5829300"/>
                <a:gd name="connsiteY216" fmla="*/ 4191000 h 5875020"/>
                <a:gd name="connsiteX217" fmla="*/ 5509260 w 5829300"/>
                <a:gd name="connsiteY217" fmla="*/ 4107180 h 5875020"/>
                <a:gd name="connsiteX218" fmla="*/ 5394960 w 5829300"/>
                <a:gd name="connsiteY218" fmla="*/ 3901440 h 5875020"/>
                <a:gd name="connsiteX219" fmla="*/ 5356860 w 5829300"/>
                <a:gd name="connsiteY219" fmla="*/ 3855720 h 5875020"/>
                <a:gd name="connsiteX220" fmla="*/ 5326380 w 5829300"/>
                <a:gd name="connsiteY220" fmla="*/ 3802380 h 5875020"/>
                <a:gd name="connsiteX221" fmla="*/ 5303520 w 5829300"/>
                <a:gd name="connsiteY221" fmla="*/ 3672840 h 5875020"/>
                <a:gd name="connsiteX222" fmla="*/ 5212080 w 5829300"/>
                <a:gd name="connsiteY222" fmla="*/ 3619500 h 5875020"/>
                <a:gd name="connsiteX223" fmla="*/ 5158740 w 5829300"/>
                <a:gd name="connsiteY223" fmla="*/ 3573780 h 5875020"/>
                <a:gd name="connsiteX224" fmla="*/ 5120640 w 5829300"/>
                <a:gd name="connsiteY224" fmla="*/ 3497580 h 5875020"/>
                <a:gd name="connsiteX225" fmla="*/ 5105400 w 5829300"/>
                <a:gd name="connsiteY225" fmla="*/ 3421380 h 5875020"/>
                <a:gd name="connsiteX226" fmla="*/ 4968240 w 5829300"/>
                <a:gd name="connsiteY226" fmla="*/ 3253740 h 5875020"/>
                <a:gd name="connsiteX227" fmla="*/ 4884420 w 5829300"/>
                <a:gd name="connsiteY227" fmla="*/ 3078480 h 5875020"/>
                <a:gd name="connsiteX228" fmla="*/ 4808220 w 5829300"/>
                <a:gd name="connsiteY228" fmla="*/ 2918460 h 5875020"/>
                <a:gd name="connsiteX229" fmla="*/ 4815840 w 5829300"/>
                <a:gd name="connsiteY229" fmla="*/ 2781300 h 5875020"/>
                <a:gd name="connsiteX230" fmla="*/ 4800600 w 5829300"/>
                <a:gd name="connsiteY230" fmla="*/ 2727960 h 5875020"/>
                <a:gd name="connsiteX231" fmla="*/ 4632960 w 5829300"/>
                <a:gd name="connsiteY231" fmla="*/ 2560320 h 5875020"/>
                <a:gd name="connsiteX232" fmla="*/ 4480560 w 5829300"/>
                <a:gd name="connsiteY232" fmla="*/ 2385060 h 5875020"/>
                <a:gd name="connsiteX233" fmla="*/ 4396740 w 5829300"/>
                <a:gd name="connsiteY233" fmla="*/ 2286000 h 5875020"/>
                <a:gd name="connsiteX234" fmla="*/ 4335780 w 5829300"/>
                <a:gd name="connsiteY234" fmla="*/ 2156460 h 5875020"/>
                <a:gd name="connsiteX235" fmla="*/ 4244340 w 5829300"/>
                <a:gd name="connsiteY235" fmla="*/ 2049780 h 5875020"/>
                <a:gd name="connsiteX236" fmla="*/ 4152900 w 5829300"/>
                <a:gd name="connsiteY236" fmla="*/ 1943100 h 5875020"/>
                <a:gd name="connsiteX237" fmla="*/ 4084320 w 5829300"/>
                <a:gd name="connsiteY237" fmla="*/ 1874520 h 5875020"/>
                <a:gd name="connsiteX238" fmla="*/ 4061460 w 5829300"/>
                <a:gd name="connsiteY238" fmla="*/ 1775460 h 5875020"/>
                <a:gd name="connsiteX239" fmla="*/ 4053840 w 5829300"/>
                <a:gd name="connsiteY239" fmla="*/ 1714500 h 5875020"/>
                <a:gd name="connsiteX240" fmla="*/ 3962400 w 5829300"/>
                <a:gd name="connsiteY240" fmla="*/ 1668780 h 5875020"/>
                <a:gd name="connsiteX241" fmla="*/ 3893820 w 5829300"/>
                <a:gd name="connsiteY241" fmla="*/ 1531620 h 5875020"/>
                <a:gd name="connsiteX242" fmla="*/ 3794760 w 5829300"/>
                <a:gd name="connsiteY242" fmla="*/ 1341120 h 5875020"/>
                <a:gd name="connsiteX243" fmla="*/ 3718560 w 5829300"/>
                <a:gd name="connsiteY243" fmla="*/ 1150620 h 5875020"/>
                <a:gd name="connsiteX244" fmla="*/ 3619500 w 5829300"/>
                <a:gd name="connsiteY244" fmla="*/ 944880 h 5875020"/>
                <a:gd name="connsiteX245" fmla="*/ 3596640 w 5829300"/>
                <a:gd name="connsiteY245" fmla="*/ 891540 h 5875020"/>
                <a:gd name="connsiteX246" fmla="*/ 3573780 w 5829300"/>
                <a:gd name="connsiteY246" fmla="*/ 807720 h 5875020"/>
                <a:gd name="connsiteX247" fmla="*/ 3573780 w 5829300"/>
                <a:gd name="connsiteY247" fmla="*/ 731520 h 5875020"/>
                <a:gd name="connsiteX248" fmla="*/ 3535680 w 5829300"/>
                <a:gd name="connsiteY248" fmla="*/ 685800 h 5875020"/>
                <a:gd name="connsiteX249" fmla="*/ 3451860 w 5829300"/>
                <a:gd name="connsiteY249" fmla="*/ 594360 h 5875020"/>
                <a:gd name="connsiteX250" fmla="*/ 3451860 w 5829300"/>
                <a:gd name="connsiteY250" fmla="*/ 495300 h 5875020"/>
                <a:gd name="connsiteX251" fmla="*/ 3413760 w 5829300"/>
                <a:gd name="connsiteY251" fmla="*/ 441960 h 5875020"/>
                <a:gd name="connsiteX252" fmla="*/ 3383280 w 5829300"/>
                <a:gd name="connsiteY252" fmla="*/ 381000 h 5875020"/>
                <a:gd name="connsiteX253" fmla="*/ 3322320 w 5829300"/>
                <a:gd name="connsiteY253" fmla="*/ 220980 h 5875020"/>
                <a:gd name="connsiteX254" fmla="*/ 3284220 w 5829300"/>
                <a:gd name="connsiteY254" fmla="*/ 99060 h 5875020"/>
                <a:gd name="connsiteX255" fmla="*/ 3268980 w 5829300"/>
                <a:gd name="connsiteY255" fmla="*/ 53340 h 5875020"/>
                <a:gd name="connsiteX256" fmla="*/ 3246120 w 5829300"/>
                <a:gd name="connsiteY256" fmla="*/ 30480 h 5875020"/>
                <a:gd name="connsiteX257" fmla="*/ 3169920 w 5829300"/>
                <a:gd name="connsiteY257" fmla="*/ 7620 h 5875020"/>
                <a:gd name="connsiteX258" fmla="*/ 3124200 w 5829300"/>
                <a:gd name="connsiteY258" fmla="*/ 0 h 5875020"/>
                <a:gd name="connsiteX259" fmla="*/ 3101340 w 5829300"/>
                <a:gd name="connsiteY259" fmla="*/ 30480 h 5875020"/>
                <a:gd name="connsiteX260" fmla="*/ 3124200 w 5829300"/>
                <a:gd name="connsiteY260" fmla="*/ 121920 h 5875020"/>
                <a:gd name="connsiteX261" fmla="*/ 3108960 w 5829300"/>
                <a:gd name="connsiteY261" fmla="*/ 289560 h 5875020"/>
                <a:gd name="connsiteX0" fmla="*/ 3108960 w 5829300"/>
                <a:gd name="connsiteY0" fmla="*/ 289560 h 5875020"/>
                <a:gd name="connsiteX1" fmla="*/ 2979420 w 5829300"/>
                <a:gd name="connsiteY1" fmla="*/ 502920 h 5875020"/>
                <a:gd name="connsiteX2" fmla="*/ 2880360 w 5829300"/>
                <a:gd name="connsiteY2" fmla="*/ 647700 h 5875020"/>
                <a:gd name="connsiteX3" fmla="*/ 2827020 w 5829300"/>
                <a:gd name="connsiteY3" fmla="*/ 731520 h 5875020"/>
                <a:gd name="connsiteX4" fmla="*/ 2674620 w 5829300"/>
                <a:gd name="connsiteY4" fmla="*/ 815340 h 5875020"/>
                <a:gd name="connsiteX5" fmla="*/ 2560320 w 5829300"/>
                <a:gd name="connsiteY5" fmla="*/ 906780 h 5875020"/>
                <a:gd name="connsiteX6" fmla="*/ 2499360 w 5829300"/>
                <a:gd name="connsiteY6" fmla="*/ 914400 h 5875020"/>
                <a:gd name="connsiteX7" fmla="*/ 2377440 w 5829300"/>
                <a:gd name="connsiteY7" fmla="*/ 899160 h 5875020"/>
                <a:gd name="connsiteX8" fmla="*/ 2316480 w 5829300"/>
                <a:gd name="connsiteY8" fmla="*/ 876300 h 5875020"/>
                <a:gd name="connsiteX9" fmla="*/ 2240280 w 5829300"/>
                <a:gd name="connsiteY9" fmla="*/ 861060 h 5875020"/>
                <a:gd name="connsiteX10" fmla="*/ 2148840 w 5829300"/>
                <a:gd name="connsiteY10" fmla="*/ 845820 h 5875020"/>
                <a:gd name="connsiteX11" fmla="*/ 2110740 w 5829300"/>
                <a:gd name="connsiteY11" fmla="*/ 830580 h 5875020"/>
                <a:gd name="connsiteX12" fmla="*/ 2019300 w 5829300"/>
                <a:gd name="connsiteY12" fmla="*/ 868680 h 5875020"/>
                <a:gd name="connsiteX13" fmla="*/ 1950720 w 5829300"/>
                <a:gd name="connsiteY13" fmla="*/ 868680 h 5875020"/>
                <a:gd name="connsiteX14" fmla="*/ 1866900 w 5829300"/>
                <a:gd name="connsiteY14" fmla="*/ 822960 h 5875020"/>
                <a:gd name="connsiteX15" fmla="*/ 1821180 w 5829300"/>
                <a:gd name="connsiteY15" fmla="*/ 792480 h 5875020"/>
                <a:gd name="connsiteX16" fmla="*/ 1684020 w 5829300"/>
                <a:gd name="connsiteY16" fmla="*/ 830580 h 5875020"/>
                <a:gd name="connsiteX17" fmla="*/ 1615440 w 5829300"/>
                <a:gd name="connsiteY17" fmla="*/ 845820 h 5875020"/>
                <a:gd name="connsiteX18" fmla="*/ 1539240 w 5829300"/>
                <a:gd name="connsiteY18" fmla="*/ 838200 h 5875020"/>
                <a:gd name="connsiteX19" fmla="*/ 1463040 w 5829300"/>
                <a:gd name="connsiteY19" fmla="*/ 807720 h 5875020"/>
                <a:gd name="connsiteX20" fmla="*/ 1394460 w 5829300"/>
                <a:gd name="connsiteY20" fmla="*/ 815340 h 5875020"/>
                <a:gd name="connsiteX21" fmla="*/ 1264920 w 5829300"/>
                <a:gd name="connsiteY21" fmla="*/ 883920 h 5875020"/>
                <a:gd name="connsiteX22" fmla="*/ 1203960 w 5829300"/>
                <a:gd name="connsiteY22" fmla="*/ 906780 h 5875020"/>
                <a:gd name="connsiteX23" fmla="*/ 1143000 w 5829300"/>
                <a:gd name="connsiteY23" fmla="*/ 914400 h 5875020"/>
                <a:gd name="connsiteX24" fmla="*/ 1066800 w 5829300"/>
                <a:gd name="connsiteY24" fmla="*/ 891540 h 5875020"/>
                <a:gd name="connsiteX25" fmla="*/ 990600 w 5829300"/>
                <a:gd name="connsiteY25" fmla="*/ 853440 h 5875020"/>
                <a:gd name="connsiteX26" fmla="*/ 937260 w 5829300"/>
                <a:gd name="connsiteY26" fmla="*/ 845820 h 5875020"/>
                <a:gd name="connsiteX27" fmla="*/ 822960 w 5829300"/>
                <a:gd name="connsiteY27" fmla="*/ 861060 h 5875020"/>
                <a:gd name="connsiteX28" fmla="*/ 731520 w 5829300"/>
                <a:gd name="connsiteY28" fmla="*/ 876300 h 5875020"/>
                <a:gd name="connsiteX29" fmla="*/ 647700 w 5829300"/>
                <a:gd name="connsiteY29" fmla="*/ 838200 h 5875020"/>
                <a:gd name="connsiteX30" fmla="*/ 579120 w 5829300"/>
                <a:gd name="connsiteY30" fmla="*/ 830580 h 5875020"/>
                <a:gd name="connsiteX31" fmla="*/ 525780 w 5829300"/>
                <a:gd name="connsiteY31" fmla="*/ 853440 h 5875020"/>
                <a:gd name="connsiteX32" fmla="*/ 464820 w 5829300"/>
                <a:gd name="connsiteY32" fmla="*/ 891540 h 5875020"/>
                <a:gd name="connsiteX33" fmla="*/ 358140 w 5829300"/>
                <a:gd name="connsiteY33" fmla="*/ 891540 h 5875020"/>
                <a:gd name="connsiteX34" fmla="*/ 236220 w 5829300"/>
                <a:gd name="connsiteY34" fmla="*/ 975360 h 5875020"/>
                <a:gd name="connsiteX35" fmla="*/ 137160 w 5829300"/>
                <a:gd name="connsiteY35" fmla="*/ 1059180 h 5875020"/>
                <a:gd name="connsiteX36" fmla="*/ 76200 w 5829300"/>
                <a:gd name="connsiteY36" fmla="*/ 1108710 h 5875020"/>
                <a:gd name="connsiteX37" fmla="*/ 9525 w 5829300"/>
                <a:gd name="connsiteY37" fmla="*/ 1150620 h 5875020"/>
                <a:gd name="connsiteX38" fmla="*/ 0 w 5829300"/>
                <a:gd name="connsiteY38" fmla="*/ 1196340 h 5875020"/>
                <a:gd name="connsiteX39" fmla="*/ 80010 w 5829300"/>
                <a:gd name="connsiteY39" fmla="*/ 1234440 h 5875020"/>
                <a:gd name="connsiteX40" fmla="*/ 152400 w 5829300"/>
                <a:gd name="connsiteY40" fmla="*/ 1280160 h 5875020"/>
                <a:gd name="connsiteX41" fmla="*/ 190500 w 5829300"/>
                <a:gd name="connsiteY41" fmla="*/ 1371600 h 5875020"/>
                <a:gd name="connsiteX42" fmla="*/ 228600 w 5829300"/>
                <a:gd name="connsiteY42" fmla="*/ 1432560 h 5875020"/>
                <a:gd name="connsiteX43" fmla="*/ 384810 w 5829300"/>
                <a:gd name="connsiteY43" fmla="*/ 1544955 h 5875020"/>
                <a:gd name="connsiteX44" fmla="*/ 430530 w 5829300"/>
                <a:gd name="connsiteY44" fmla="*/ 1522095 h 5875020"/>
                <a:gd name="connsiteX45" fmla="*/ 388620 w 5829300"/>
                <a:gd name="connsiteY45" fmla="*/ 1463040 h 5875020"/>
                <a:gd name="connsiteX46" fmla="*/ 403860 w 5829300"/>
                <a:gd name="connsiteY46" fmla="*/ 1417320 h 5875020"/>
                <a:gd name="connsiteX47" fmla="*/ 441960 w 5829300"/>
                <a:gd name="connsiteY47" fmla="*/ 1348740 h 5875020"/>
                <a:gd name="connsiteX48" fmla="*/ 441960 w 5829300"/>
                <a:gd name="connsiteY48" fmla="*/ 1348740 h 5875020"/>
                <a:gd name="connsiteX49" fmla="*/ 497205 w 5829300"/>
                <a:gd name="connsiteY49" fmla="*/ 1335405 h 5875020"/>
                <a:gd name="connsiteX50" fmla="*/ 588645 w 5829300"/>
                <a:gd name="connsiteY50" fmla="*/ 1453515 h 5875020"/>
                <a:gd name="connsiteX51" fmla="*/ 670560 w 5829300"/>
                <a:gd name="connsiteY51" fmla="*/ 1348740 h 5875020"/>
                <a:gd name="connsiteX52" fmla="*/ 742950 w 5829300"/>
                <a:gd name="connsiteY52" fmla="*/ 1360170 h 5875020"/>
                <a:gd name="connsiteX53" fmla="*/ 769620 w 5829300"/>
                <a:gd name="connsiteY53" fmla="*/ 1394460 h 5875020"/>
                <a:gd name="connsiteX54" fmla="*/ 777240 w 5829300"/>
                <a:gd name="connsiteY54" fmla="*/ 1455420 h 5875020"/>
                <a:gd name="connsiteX55" fmla="*/ 739140 w 5829300"/>
                <a:gd name="connsiteY55" fmla="*/ 1508760 h 5875020"/>
                <a:gd name="connsiteX56" fmla="*/ 742950 w 5829300"/>
                <a:gd name="connsiteY56" fmla="*/ 1564005 h 5875020"/>
                <a:gd name="connsiteX57" fmla="*/ 792480 w 5829300"/>
                <a:gd name="connsiteY57" fmla="*/ 1615440 h 5875020"/>
                <a:gd name="connsiteX58" fmla="*/ 819150 w 5829300"/>
                <a:gd name="connsiteY58" fmla="*/ 1623060 h 5875020"/>
                <a:gd name="connsiteX59" fmla="*/ 859155 w 5829300"/>
                <a:gd name="connsiteY59" fmla="*/ 1586865 h 5875020"/>
                <a:gd name="connsiteX60" fmla="*/ 975360 w 5829300"/>
                <a:gd name="connsiteY60" fmla="*/ 1562100 h 5875020"/>
                <a:gd name="connsiteX61" fmla="*/ 1104900 w 5829300"/>
                <a:gd name="connsiteY61" fmla="*/ 1584960 h 5875020"/>
                <a:gd name="connsiteX62" fmla="*/ 1150620 w 5829300"/>
                <a:gd name="connsiteY62" fmla="*/ 1699260 h 5875020"/>
                <a:gd name="connsiteX63" fmla="*/ 1150620 w 5829300"/>
                <a:gd name="connsiteY63" fmla="*/ 1836420 h 5875020"/>
                <a:gd name="connsiteX64" fmla="*/ 1165860 w 5829300"/>
                <a:gd name="connsiteY64" fmla="*/ 1912620 h 5875020"/>
                <a:gd name="connsiteX65" fmla="*/ 1242060 w 5829300"/>
                <a:gd name="connsiteY65" fmla="*/ 1927860 h 5875020"/>
                <a:gd name="connsiteX66" fmla="*/ 1287780 w 5829300"/>
                <a:gd name="connsiteY66" fmla="*/ 1927860 h 5875020"/>
                <a:gd name="connsiteX67" fmla="*/ 1371600 w 5829300"/>
                <a:gd name="connsiteY67" fmla="*/ 1973580 h 5875020"/>
                <a:gd name="connsiteX68" fmla="*/ 1379220 w 5829300"/>
                <a:gd name="connsiteY68" fmla="*/ 2042160 h 5875020"/>
                <a:gd name="connsiteX69" fmla="*/ 1501140 w 5829300"/>
                <a:gd name="connsiteY69" fmla="*/ 2072640 h 5875020"/>
                <a:gd name="connsiteX70" fmla="*/ 1546860 w 5829300"/>
                <a:gd name="connsiteY70" fmla="*/ 2148840 h 5875020"/>
                <a:gd name="connsiteX71" fmla="*/ 1531620 w 5829300"/>
                <a:gd name="connsiteY71" fmla="*/ 2308860 h 5875020"/>
                <a:gd name="connsiteX72" fmla="*/ 1478280 w 5829300"/>
                <a:gd name="connsiteY72" fmla="*/ 2385060 h 5875020"/>
                <a:gd name="connsiteX73" fmla="*/ 1325880 w 5829300"/>
                <a:gd name="connsiteY73" fmla="*/ 2438400 h 5875020"/>
                <a:gd name="connsiteX74" fmla="*/ 1325880 w 5829300"/>
                <a:gd name="connsiteY74" fmla="*/ 2438400 h 5875020"/>
                <a:gd name="connsiteX75" fmla="*/ 1325880 w 5829300"/>
                <a:gd name="connsiteY75" fmla="*/ 2590800 h 5875020"/>
                <a:gd name="connsiteX76" fmla="*/ 1280160 w 5829300"/>
                <a:gd name="connsiteY76" fmla="*/ 2689860 h 5875020"/>
                <a:gd name="connsiteX77" fmla="*/ 1249680 w 5829300"/>
                <a:gd name="connsiteY77" fmla="*/ 2743200 h 5875020"/>
                <a:gd name="connsiteX78" fmla="*/ 1287780 w 5829300"/>
                <a:gd name="connsiteY78" fmla="*/ 2773680 h 5875020"/>
                <a:gd name="connsiteX79" fmla="*/ 1356360 w 5829300"/>
                <a:gd name="connsiteY79" fmla="*/ 2720340 h 5875020"/>
                <a:gd name="connsiteX80" fmla="*/ 1379220 w 5829300"/>
                <a:gd name="connsiteY80" fmla="*/ 2766060 h 5875020"/>
                <a:gd name="connsiteX81" fmla="*/ 1333500 w 5829300"/>
                <a:gd name="connsiteY81" fmla="*/ 2895600 h 5875020"/>
                <a:gd name="connsiteX82" fmla="*/ 1303020 w 5829300"/>
                <a:gd name="connsiteY82" fmla="*/ 2948940 h 5875020"/>
                <a:gd name="connsiteX83" fmla="*/ 1333500 w 5829300"/>
                <a:gd name="connsiteY83" fmla="*/ 2994660 h 5875020"/>
                <a:gd name="connsiteX84" fmla="*/ 1409700 w 5829300"/>
                <a:gd name="connsiteY84" fmla="*/ 2964180 h 5875020"/>
                <a:gd name="connsiteX85" fmla="*/ 1501140 w 5829300"/>
                <a:gd name="connsiteY85" fmla="*/ 3002280 h 5875020"/>
                <a:gd name="connsiteX86" fmla="*/ 1600200 w 5829300"/>
                <a:gd name="connsiteY86" fmla="*/ 3063240 h 5875020"/>
                <a:gd name="connsiteX87" fmla="*/ 1737360 w 5829300"/>
                <a:gd name="connsiteY87" fmla="*/ 3139440 h 5875020"/>
                <a:gd name="connsiteX88" fmla="*/ 1844040 w 5829300"/>
                <a:gd name="connsiteY88" fmla="*/ 3147060 h 5875020"/>
                <a:gd name="connsiteX89" fmla="*/ 1943100 w 5829300"/>
                <a:gd name="connsiteY89" fmla="*/ 3177540 h 5875020"/>
                <a:gd name="connsiteX90" fmla="*/ 2034540 w 5829300"/>
                <a:gd name="connsiteY90" fmla="*/ 3291840 h 5875020"/>
                <a:gd name="connsiteX91" fmla="*/ 2049780 w 5829300"/>
                <a:gd name="connsiteY91" fmla="*/ 3375660 h 5875020"/>
                <a:gd name="connsiteX92" fmla="*/ 1958340 w 5829300"/>
                <a:gd name="connsiteY92" fmla="*/ 3398520 h 5875020"/>
                <a:gd name="connsiteX93" fmla="*/ 1866900 w 5829300"/>
                <a:gd name="connsiteY93" fmla="*/ 3444240 h 5875020"/>
                <a:gd name="connsiteX94" fmla="*/ 1866900 w 5829300"/>
                <a:gd name="connsiteY94" fmla="*/ 3444240 h 5875020"/>
                <a:gd name="connsiteX95" fmla="*/ 1866900 w 5829300"/>
                <a:gd name="connsiteY95" fmla="*/ 3535680 h 5875020"/>
                <a:gd name="connsiteX96" fmla="*/ 1828800 w 5829300"/>
                <a:gd name="connsiteY96" fmla="*/ 3634740 h 5875020"/>
                <a:gd name="connsiteX97" fmla="*/ 1775460 w 5829300"/>
                <a:gd name="connsiteY97" fmla="*/ 3726180 h 5875020"/>
                <a:gd name="connsiteX98" fmla="*/ 1668780 w 5829300"/>
                <a:gd name="connsiteY98" fmla="*/ 3924300 h 5875020"/>
                <a:gd name="connsiteX99" fmla="*/ 1600200 w 5829300"/>
                <a:gd name="connsiteY99" fmla="*/ 4046220 h 5875020"/>
                <a:gd name="connsiteX100" fmla="*/ 1554480 w 5829300"/>
                <a:gd name="connsiteY100" fmla="*/ 4152900 h 5875020"/>
                <a:gd name="connsiteX101" fmla="*/ 1516380 w 5829300"/>
                <a:gd name="connsiteY101" fmla="*/ 4229100 h 5875020"/>
                <a:gd name="connsiteX102" fmla="*/ 1485900 w 5829300"/>
                <a:gd name="connsiteY102" fmla="*/ 4259580 h 5875020"/>
                <a:gd name="connsiteX103" fmla="*/ 1485900 w 5829300"/>
                <a:gd name="connsiteY103" fmla="*/ 4259580 h 5875020"/>
                <a:gd name="connsiteX104" fmla="*/ 1485900 w 5829300"/>
                <a:gd name="connsiteY104" fmla="*/ 4335780 h 5875020"/>
                <a:gd name="connsiteX105" fmla="*/ 1699260 w 5829300"/>
                <a:gd name="connsiteY105" fmla="*/ 4290060 h 5875020"/>
                <a:gd name="connsiteX106" fmla="*/ 1836420 w 5829300"/>
                <a:gd name="connsiteY106" fmla="*/ 4274820 h 5875020"/>
                <a:gd name="connsiteX107" fmla="*/ 1897380 w 5829300"/>
                <a:gd name="connsiteY107" fmla="*/ 4236720 h 5875020"/>
                <a:gd name="connsiteX108" fmla="*/ 1950720 w 5829300"/>
                <a:gd name="connsiteY108" fmla="*/ 4251960 h 5875020"/>
                <a:gd name="connsiteX109" fmla="*/ 1973580 w 5829300"/>
                <a:gd name="connsiteY109" fmla="*/ 4312920 h 5875020"/>
                <a:gd name="connsiteX110" fmla="*/ 1965960 w 5829300"/>
                <a:gd name="connsiteY110" fmla="*/ 4351020 h 5875020"/>
                <a:gd name="connsiteX111" fmla="*/ 1965960 w 5829300"/>
                <a:gd name="connsiteY111" fmla="*/ 4351020 h 5875020"/>
                <a:gd name="connsiteX112" fmla="*/ 2072640 w 5829300"/>
                <a:gd name="connsiteY112" fmla="*/ 4389120 h 5875020"/>
                <a:gd name="connsiteX113" fmla="*/ 2118360 w 5829300"/>
                <a:gd name="connsiteY113" fmla="*/ 4343400 h 5875020"/>
                <a:gd name="connsiteX114" fmla="*/ 2110740 w 5829300"/>
                <a:gd name="connsiteY114" fmla="*/ 4290060 h 5875020"/>
                <a:gd name="connsiteX115" fmla="*/ 2110740 w 5829300"/>
                <a:gd name="connsiteY115" fmla="*/ 4213860 h 5875020"/>
                <a:gd name="connsiteX116" fmla="*/ 2133600 w 5829300"/>
                <a:gd name="connsiteY116" fmla="*/ 4145280 h 5875020"/>
                <a:gd name="connsiteX117" fmla="*/ 2225040 w 5829300"/>
                <a:gd name="connsiteY117" fmla="*/ 4084320 h 5875020"/>
                <a:gd name="connsiteX118" fmla="*/ 2301240 w 5829300"/>
                <a:gd name="connsiteY118" fmla="*/ 4076700 h 5875020"/>
                <a:gd name="connsiteX119" fmla="*/ 2385060 w 5829300"/>
                <a:gd name="connsiteY119" fmla="*/ 4099560 h 5875020"/>
                <a:gd name="connsiteX120" fmla="*/ 2438400 w 5829300"/>
                <a:gd name="connsiteY120" fmla="*/ 4145280 h 5875020"/>
                <a:gd name="connsiteX121" fmla="*/ 2461260 w 5829300"/>
                <a:gd name="connsiteY121" fmla="*/ 4183380 h 5875020"/>
                <a:gd name="connsiteX122" fmla="*/ 2461260 w 5829300"/>
                <a:gd name="connsiteY122" fmla="*/ 4236720 h 5875020"/>
                <a:gd name="connsiteX123" fmla="*/ 2484120 w 5829300"/>
                <a:gd name="connsiteY123" fmla="*/ 4267200 h 5875020"/>
                <a:gd name="connsiteX124" fmla="*/ 2522220 w 5829300"/>
                <a:gd name="connsiteY124" fmla="*/ 4236720 h 5875020"/>
                <a:gd name="connsiteX125" fmla="*/ 2560320 w 5829300"/>
                <a:gd name="connsiteY125" fmla="*/ 4183380 h 5875020"/>
                <a:gd name="connsiteX126" fmla="*/ 2628900 w 5829300"/>
                <a:gd name="connsiteY126" fmla="*/ 4168140 h 5875020"/>
                <a:gd name="connsiteX127" fmla="*/ 2720340 w 5829300"/>
                <a:gd name="connsiteY127" fmla="*/ 4183380 h 5875020"/>
                <a:gd name="connsiteX128" fmla="*/ 2788920 w 5829300"/>
                <a:gd name="connsiteY128" fmla="*/ 4122420 h 5875020"/>
                <a:gd name="connsiteX129" fmla="*/ 2872740 w 5829300"/>
                <a:gd name="connsiteY129" fmla="*/ 4137660 h 5875020"/>
                <a:gd name="connsiteX130" fmla="*/ 2948940 w 5829300"/>
                <a:gd name="connsiteY130" fmla="*/ 4206240 h 5875020"/>
                <a:gd name="connsiteX131" fmla="*/ 3040380 w 5829300"/>
                <a:gd name="connsiteY131" fmla="*/ 4191000 h 5875020"/>
                <a:gd name="connsiteX132" fmla="*/ 3108960 w 5829300"/>
                <a:gd name="connsiteY132" fmla="*/ 4191000 h 5875020"/>
                <a:gd name="connsiteX133" fmla="*/ 3177540 w 5829300"/>
                <a:gd name="connsiteY133" fmla="*/ 4267200 h 5875020"/>
                <a:gd name="connsiteX134" fmla="*/ 3147060 w 5829300"/>
                <a:gd name="connsiteY134" fmla="*/ 4297680 h 5875020"/>
                <a:gd name="connsiteX135" fmla="*/ 3116580 w 5829300"/>
                <a:gd name="connsiteY135" fmla="*/ 4366260 h 5875020"/>
                <a:gd name="connsiteX136" fmla="*/ 3063240 w 5829300"/>
                <a:gd name="connsiteY136" fmla="*/ 4404360 h 5875020"/>
                <a:gd name="connsiteX137" fmla="*/ 3048000 w 5829300"/>
                <a:gd name="connsiteY137" fmla="*/ 4457700 h 5875020"/>
                <a:gd name="connsiteX138" fmla="*/ 3063240 w 5829300"/>
                <a:gd name="connsiteY138" fmla="*/ 4472940 h 5875020"/>
                <a:gd name="connsiteX139" fmla="*/ 3147060 w 5829300"/>
                <a:gd name="connsiteY139" fmla="*/ 4404360 h 5875020"/>
                <a:gd name="connsiteX140" fmla="*/ 3215640 w 5829300"/>
                <a:gd name="connsiteY140" fmla="*/ 4389120 h 5875020"/>
                <a:gd name="connsiteX141" fmla="*/ 3291840 w 5829300"/>
                <a:gd name="connsiteY141" fmla="*/ 4396740 h 5875020"/>
                <a:gd name="connsiteX142" fmla="*/ 3368040 w 5829300"/>
                <a:gd name="connsiteY142" fmla="*/ 4457700 h 5875020"/>
                <a:gd name="connsiteX143" fmla="*/ 3375660 w 5829300"/>
                <a:gd name="connsiteY143" fmla="*/ 4549140 h 5875020"/>
                <a:gd name="connsiteX144" fmla="*/ 3451860 w 5829300"/>
                <a:gd name="connsiteY144" fmla="*/ 4541520 h 5875020"/>
                <a:gd name="connsiteX145" fmla="*/ 3505200 w 5829300"/>
                <a:gd name="connsiteY145" fmla="*/ 4511040 h 5875020"/>
                <a:gd name="connsiteX146" fmla="*/ 3573780 w 5829300"/>
                <a:gd name="connsiteY146" fmla="*/ 4533900 h 5875020"/>
                <a:gd name="connsiteX147" fmla="*/ 3695700 w 5829300"/>
                <a:gd name="connsiteY147" fmla="*/ 4587240 h 5875020"/>
                <a:gd name="connsiteX148" fmla="*/ 3810000 w 5829300"/>
                <a:gd name="connsiteY148" fmla="*/ 4632960 h 5875020"/>
                <a:gd name="connsiteX149" fmla="*/ 3878580 w 5829300"/>
                <a:gd name="connsiteY149" fmla="*/ 4640580 h 5875020"/>
                <a:gd name="connsiteX150" fmla="*/ 3931920 w 5829300"/>
                <a:gd name="connsiteY150" fmla="*/ 4686300 h 5875020"/>
                <a:gd name="connsiteX151" fmla="*/ 4023360 w 5829300"/>
                <a:gd name="connsiteY151" fmla="*/ 4724400 h 5875020"/>
                <a:gd name="connsiteX152" fmla="*/ 4107180 w 5829300"/>
                <a:gd name="connsiteY152" fmla="*/ 4732020 h 5875020"/>
                <a:gd name="connsiteX153" fmla="*/ 4145280 w 5829300"/>
                <a:gd name="connsiteY153" fmla="*/ 4686300 h 5875020"/>
                <a:gd name="connsiteX154" fmla="*/ 4099560 w 5829300"/>
                <a:gd name="connsiteY154" fmla="*/ 4594860 h 5875020"/>
                <a:gd name="connsiteX155" fmla="*/ 4076700 w 5829300"/>
                <a:gd name="connsiteY155" fmla="*/ 4556760 h 5875020"/>
                <a:gd name="connsiteX156" fmla="*/ 4076700 w 5829300"/>
                <a:gd name="connsiteY156" fmla="*/ 4503420 h 5875020"/>
                <a:gd name="connsiteX157" fmla="*/ 4152900 w 5829300"/>
                <a:gd name="connsiteY157" fmla="*/ 4480560 h 5875020"/>
                <a:gd name="connsiteX158" fmla="*/ 4274820 w 5829300"/>
                <a:gd name="connsiteY158" fmla="*/ 4442460 h 5875020"/>
                <a:gd name="connsiteX159" fmla="*/ 4358640 w 5829300"/>
                <a:gd name="connsiteY159" fmla="*/ 4465320 h 5875020"/>
                <a:gd name="connsiteX160" fmla="*/ 4381500 w 5829300"/>
                <a:gd name="connsiteY160" fmla="*/ 4526280 h 5875020"/>
                <a:gd name="connsiteX161" fmla="*/ 4450080 w 5829300"/>
                <a:gd name="connsiteY161" fmla="*/ 4564380 h 5875020"/>
                <a:gd name="connsiteX162" fmla="*/ 4472940 w 5829300"/>
                <a:gd name="connsiteY162" fmla="*/ 4655820 h 5875020"/>
                <a:gd name="connsiteX163" fmla="*/ 4533900 w 5829300"/>
                <a:gd name="connsiteY163" fmla="*/ 4587240 h 5875020"/>
                <a:gd name="connsiteX164" fmla="*/ 4610100 w 5829300"/>
                <a:gd name="connsiteY164" fmla="*/ 4617720 h 5875020"/>
                <a:gd name="connsiteX165" fmla="*/ 4846320 w 5829300"/>
                <a:gd name="connsiteY165" fmla="*/ 4655820 h 5875020"/>
                <a:gd name="connsiteX166" fmla="*/ 4937760 w 5829300"/>
                <a:gd name="connsiteY166" fmla="*/ 4602480 h 5875020"/>
                <a:gd name="connsiteX167" fmla="*/ 4975860 w 5829300"/>
                <a:gd name="connsiteY167" fmla="*/ 4602480 h 5875020"/>
                <a:gd name="connsiteX168" fmla="*/ 5120640 w 5829300"/>
                <a:gd name="connsiteY168" fmla="*/ 4671060 h 5875020"/>
                <a:gd name="connsiteX169" fmla="*/ 5181600 w 5829300"/>
                <a:gd name="connsiteY169" fmla="*/ 4701540 h 5875020"/>
                <a:gd name="connsiteX170" fmla="*/ 5189220 w 5829300"/>
                <a:gd name="connsiteY170" fmla="*/ 4747260 h 5875020"/>
                <a:gd name="connsiteX171" fmla="*/ 5158740 w 5829300"/>
                <a:gd name="connsiteY171" fmla="*/ 4808220 h 5875020"/>
                <a:gd name="connsiteX172" fmla="*/ 5105400 w 5829300"/>
                <a:gd name="connsiteY172" fmla="*/ 4838700 h 5875020"/>
                <a:gd name="connsiteX173" fmla="*/ 5036820 w 5829300"/>
                <a:gd name="connsiteY173" fmla="*/ 4823460 h 5875020"/>
                <a:gd name="connsiteX174" fmla="*/ 4991100 w 5829300"/>
                <a:gd name="connsiteY174" fmla="*/ 4823460 h 5875020"/>
                <a:gd name="connsiteX175" fmla="*/ 4968240 w 5829300"/>
                <a:gd name="connsiteY175" fmla="*/ 4892040 h 5875020"/>
                <a:gd name="connsiteX176" fmla="*/ 4968240 w 5829300"/>
                <a:gd name="connsiteY176" fmla="*/ 5006340 h 5875020"/>
                <a:gd name="connsiteX177" fmla="*/ 4991100 w 5829300"/>
                <a:gd name="connsiteY177" fmla="*/ 5067300 h 5875020"/>
                <a:gd name="connsiteX178" fmla="*/ 5074920 w 5829300"/>
                <a:gd name="connsiteY178" fmla="*/ 5097780 h 5875020"/>
                <a:gd name="connsiteX179" fmla="*/ 5074920 w 5829300"/>
                <a:gd name="connsiteY179" fmla="*/ 5097780 h 5875020"/>
                <a:gd name="connsiteX180" fmla="*/ 5135880 w 5829300"/>
                <a:gd name="connsiteY180" fmla="*/ 5219700 h 5875020"/>
                <a:gd name="connsiteX181" fmla="*/ 5242560 w 5829300"/>
                <a:gd name="connsiteY181" fmla="*/ 5265420 h 5875020"/>
                <a:gd name="connsiteX182" fmla="*/ 5311140 w 5829300"/>
                <a:gd name="connsiteY182" fmla="*/ 5257800 h 5875020"/>
                <a:gd name="connsiteX183" fmla="*/ 5311140 w 5829300"/>
                <a:gd name="connsiteY183" fmla="*/ 5257800 h 5875020"/>
                <a:gd name="connsiteX184" fmla="*/ 5334000 w 5829300"/>
                <a:gd name="connsiteY184" fmla="*/ 5204460 h 5875020"/>
                <a:gd name="connsiteX185" fmla="*/ 5387340 w 5829300"/>
                <a:gd name="connsiteY185" fmla="*/ 5227320 h 5875020"/>
                <a:gd name="connsiteX186" fmla="*/ 5433060 w 5829300"/>
                <a:gd name="connsiteY186" fmla="*/ 5288280 h 5875020"/>
                <a:gd name="connsiteX187" fmla="*/ 5410200 w 5829300"/>
                <a:gd name="connsiteY187" fmla="*/ 5356860 h 5875020"/>
                <a:gd name="connsiteX188" fmla="*/ 5448300 w 5829300"/>
                <a:gd name="connsiteY188" fmla="*/ 5394960 h 5875020"/>
                <a:gd name="connsiteX189" fmla="*/ 5433060 w 5829300"/>
                <a:gd name="connsiteY189" fmla="*/ 5478780 h 5875020"/>
                <a:gd name="connsiteX190" fmla="*/ 5394960 w 5829300"/>
                <a:gd name="connsiteY190" fmla="*/ 5562600 h 5875020"/>
                <a:gd name="connsiteX191" fmla="*/ 5402580 w 5829300"/>
                <a:gd name="connsiteY191" fmla="*/ 5654040 h 5875020"/>
                <a:gd name="connsiteX192" fmla="*/ 5433060 w 5829300"/>
                <a:gd name="connsiteY192" fmla="*/ 5730240 h 5875020"/>
                <a:gd name="connsiteX193" fmla="*/ 5433060 w 5829300"/>
                <a:gd name="connsiteY193" fmla="*/ 5730240 h 5875020"/>
                <a:gd name="connsiteX194" fmla="*/ 5410200 w 5829300"/>
                <a:gd name="connsiteY194" fmla="*/ 5829300 h 5875020"/>
                <a:gd name="connsiteX195" fmla="*/ 5532120 w 5829300"/>
                <a:gd name="connsiteY195" fmla="*/ 5875020 h 5875020"/>
                <a:gd name="connsiteX196" fmla="*/ 5570220 w 5829300"/>
                <a:gd name="connsiteY196" fmla="*/ 5836920 h 5875020"/>
                <a:gd name="connsiteX197" fmla="*/ 5608320 w 5829300"/>
                <a:gd name="connsiteY197" fmla="*/ 5821680 h 5875020"/>
                <a:gd name="connsiteX198" fmla="*/ 5669280 w 5829300"/>
                <a:gd name="connsiteY198" fmla="*/ 5859780 h 5875020"/>
                <a:gd name="connsiteX199" fmla="*/ 5699760 w 5829300"/>
                <a:gd name="connsiteY199" fmla="*/ 5859780 h 5875020"/>
                <a:gd name="connsiteX200" fmla="*/ 5715000 w 5829300"/>
                <a:gd name="connsiteY200" fmla="*/ 5783580 h 5875020"/>
                <a:gd name="connsiteX201" fmla="*/ 5798820 w 5829300"/>
                <a:gd name="connsiteY201" fmla="*/ 5699760 h 5875020"/>
                <a:gd name="connsiteX202" fmla="*/ 5814060 w 5829300"/>
                <a:gd name="connsiteY202" fmla="*/ 5615940 h 5875020"/>
                <a:gd name="connsiteX203" fmla="*/ 5829300 w 5829300"/>
                <a:gd name="connsiteY203" fmla="*/ 5486400 h 5875020"/>
                <a:gd name="connsiteX204" fmla="*/ 5806440 w 5829300"/>
                <a:gd name="connsiteY204" fmla="*/ 5410200 h 5875020"/>
                <a:gd name="connsiteX205" fmla="*/ 5775960 w 5829300"/>
                <a:gd name="connsiteY205" fmla="*/ 5318760 h 5875020"/>
                <a:gd name="connsiteX206" fmla="*/ 5707380 w 5829300"/>
                <a:gd name="connsiteY206" fmla="*/ 5219700 h 5875020"/>
                <a:gd name="connsiteX207" fmla="*/ 5692140 w 5829300"/>
                <a:gd name="connsiteY207" fmla="*/ 5120640 h 5875020"/>
                <a:gd name="connsiteX208" fmla="*/ 5669280 w 5829300"/>
                <a:gd name="connsiteY208" fmla="*/ 4945380 h 5875020"/>
                <a:gd name="connsiteX209" fmla="*/ 5676900 w 5829300"/>
                <a:gd name="connsiteY209" fmla="*/ 4724400 h 5875020"/>
                <a:gd name="connsiteX210" fmla="*/ 5692140 w 5829300"/>
                <a:gd name="connsiteY210" fmla="*/ 4663440 h 5875020"/>
                <a:gd name="connsiteX211" fmla="*/ 5699760 w 5829300"/>
                <a:gd name="connsiteY211" fmla="*/ 4610100 h 5875020"/>
                <a:gd name="connsiteX212" fmla="*/ 5684520 w 5829300"/>
                <a:gd name="connsiteY212" fmla="*/ 4564380 h 5875020"/>
                <a:gd name="connsiteX213" fmla="*/ 5631180 w 5829300"/>
                <a:gd name="connsiteY213" fmla="*/ 4549140 h 5875020"/>
                <a:gd name="connsiteX214" fmla="*/ 5577840 w 5829300"/>
                <a:gd name="connsiteY214" fmla="*/ 4472940 h 5875020"/>
                <a:gd name="connsiteX215" fmla="*/ 5524500 w 5829300"/>
                <a:gd name="connsiteY215" fmla="*/ 4305300 h 5875020"/>
                <a:gd name="connsiteX216" fmla="*/ 5516880 w 5829300"/>
                <a:gd name="connsiteY216" fmla="*/ 4191000 h 5875020"/>
                <a:gd name="connsiteX217" fmla="*/ 5509260 w 5829300"/>
                <a:gd name="connsiteY217" fmla="*/ 4107180 h 5875020"/>
                <a:gd name="connsiteX218" fmla="*/ 5394960 w 5829300"/>
                <a:gd name="connsiteY218" fmla="*/ 3901440 h 5875020"/>
                <a:gd name="connsiteX219" fmla="*/ 5356860 w 5829300"/>
                <a:gd name="connsiteY219" fmla="*/ 3855720 h 5875020"/>
                <a:gd name="connsiteX220" fmla="*/ 5326380 w 5829300"/>
                <a:gd name="connsiteY220" fmla="*/ 3802380 h 5875020"/>
                <a:gd name="connsiteX221" fmla="*/ 5303520 w 5829300"/>
                <a:gd name="connsiteY221" fmla="*/ 3672840 h 5875020"/>
                <a:gd name="connsiteX222" fmla="*/ 5212080 w 5829300"/>
                <a:gd name="connsiteY222" fmla="*/ 3619500 h 5875020"/>
                <a:gd name="connsiteX223" fmla="*/ 5158740 w 5829300"/>
                <a:gd name="connsiteY223" fmla="*/ 3573780 h 5875020"/>
                <a:gd name="connsiteX224" fmla="*/ 5120640 w 5829300"/>
                <a:gd name="connsiteY224" fmla="*/ 3497580 h 5875020"/>
                <a:gd name="connsiteX225" fmla="*/ 5105400 w 5829300"/>
                <a:gd name="connsiteY225" fmla="*/ 3421380 h 5875020"/>
                <a:gd name="connsiteX226" fmla="*/ 4968240 w 5829300"/>
                <a:gd name="connsiteY226" fmla="*/ 3253740 h 5875020"/>
                <a:gd name="connsiteX227" fmla="*/ 4884420 w 5829300"/>
                <a:gd name="connsiteY227" fmla="*/ 3078480 h 5875020"/>
                <a:gd name="connsiteX228" fmla="*/ 4808220 w 5829300"/>
                <a:gd name="connsiteY228" fmla="*/ 2918460 h 5875020"/>
                <a:gd name="connsiteX229" fmla="*/ 4815840 w 5829300"/>
                <a:gd name="connsiteY229" fmla="*/ 2781300 h 5875020"/>
                <a:gd name="connsiteX230" fmla="*/ 4800600 w 5829300"/>
                <a:gd name="connsiteY230" fmla="*/ 2727960 h 5875020"/>
                <a:gd name="connsiteX231" fmla="*/ 4632960 w 5829300"/>
                <a:gd name="connsiteY231" fmla="*/ 2560320 h 5875020"/>
                <a:gd name="connsiteX232" fmla="*/ 4480560 w 5829300"/>
                <a:gd name="connsiteY232" fmla="*/ 2385060 h 5875020"/>
                <a:gd name="connsiteX233" fmla="*/ 4396740 w 5829300"/>
                <a:gd name="connsiteY233" fmla="*/ 2286000 h 5875020"/>
                <a:gd name="connsiteX234" fmla="*/ 4335780 w 5829300"/>
                <a:gd name="connsiteY234" fmla="*/ 2156460 h 5875020"/>
                <a:gd name="connsiteX235" fmla="*/ 4244340 w 5829300"/>
                <a:gd name="connsiteY235" fmla="*/ 2049780 h 5875020"/>
                <a:gd name="connsiteX236" fmla="*/ 4152900 w 5829300"/>
                <a:gd name="connsiteY236" fmla="*/ 1943100 h 5875020"/>
                <a:gd name="connsiteX237" fmla="*/ 4084320 w 5829300"/>
                <a:gd name="connsiteY237" fmla="*/ 1874520 h 5875020"/>
                <a:gd name="connsiteX238" fmla="*/ 4061460 w 5829300"/>
                <a:gd name="connsiteY238" fmla="*/ 1775460 h 5875020"/>
                <a:gd name="connsiteX239" fmla="*/ 4053840 w 5829300"/>
                <a:gd name="connsiteY239" fmla="*/ 1714500 h 5875020"/>
                <a:gd name="connsiteX240" fmla="*/ 3962400 w 5829300"/>
                <a:gd name="connsiteY240" fmla="*/ 1668780 h 5875020"/>
                <a:gd name="connsiteX241" fmla="*/ 3893820 w 5829300"/>
                <a:gd name="connsiteY241" fmla="*/ 1531620 h 5875020"/>
                <a:gd name="connsiteX242" fmla="*/ 3794760 w 5829300"/>
                <a:gd name="connsiteY242" fmla="*/ 1341120 h 5875020"/>
                <a:gd name="connsiteX243" fmla="*/ 3718560 w 5829300"/>
                <a:gd name="connsiteY243" fmla="*/ 1150620 h 5875020"/>
                <a:gd name="connsiteX244" fmla="*/ 3619500 w 5829300"/>
                <a:gd name="connsiteY244" fmla="*/ 944880 h 5875020"/>
                <a:gd name="connsiteX245" fmla="*/ 3596640 w 5829300"/>
                <a:gd name="connsiteY245" fmla="*/ 891540 h 5875020"/>
                <a:gd name="connsiteX246" fmla="*/ 3573780 w 5829300"/>
                <a:gd name="connsiteY246" fmla="*/ 807720 h 5875020"/>
                <a:gd name="connsiteX247" fmla="*/ 3573780 w 5829300"/>
                <a:gd name="connsiteY247" fmla="*/ 731520 h 5875020"/>
                <a:gd name="connsiteX248" fmla="*/ 3535680 w 5829300"/>
                <a:gd name="connsiteY248" fmla="*/ 685800 h 5875020"/>
                <a:gd name="connsiteX249" fmla="*/ 3451860 w 5829300"/>
                <a:gd name="connsiteY249" fmla="*/ 594360 h 5875020"/>
                <a:gd name="connsiteX250" fmla="*/ 3451860 w 5829300"/>
                <a:gd name="connsiteY250" fmla="*/ 495300 h 5875020"/>
                <a:gd name="connsiteX251" fmla="*/ 3413760 w 5829300"/>
                <a:gd name="connsiteY251" fmla="*/ 441960 h 5875020"/>
                <a:gd name="connsiteX252" fmla="*/ 3383280 w 5829300"/>
                <a:gd name="connsiteY252" fmla="*/ 381000 h 5875020"/>
                <a:gd name="connsiteX253" fmla="*/ 3322320 w 5829300"/>
                <a:gd name="connsiteY253" fmla="*/ 220980 h 5875020"/>
                <a:gd name="connsiteX254" fmla="*/ 3284220 w 5829300"/>
                <a:gd name="connsiteY254" fmla="*/ 99060 h 5875020"/>
                <a:gd name="connsiteX255" fmla="*/ 3268980 w 5829300"/>
                <a:gd name="connsiteY255" fmla="*/ 53340 h 5875020"/>
                <a:gd name="connsiteX256" fmla="*/ 3246120 w 5829300"/>
                <a:gd name="connsiteY256" fmla="*/ 30480 h 5875020"/>
                <a:gd name="connsiteX257" fmla="*/ 3169920 w 5829300"/>
                <a:gd name="connsiteY257" fmla="*/ 7620 h 5875020"/>
                <a:gd name="connsiteX258" fmla="*/ 3124200 w 5829300"/>
                <a:gd name="connsiteY258" fmla="*/ 0 h 5875020"/>
                <a:gd name="connsiteX259" fmla="*/ 3101340 w 5829300"/>
                <a:gd name="connsiteY259" fmla="*/ 30480 h 5875020"/>
                <a:gd name="connsiteX260" fmla="*/ 3124200 w 5829300"/>
                <a:gd name="connsiteY260" fmla="*/ 121920 h 5875020"/>
                <a:gd name="connsiteX261" fmla="*/ 3108960 w 5829300"/>
                <a:gd name="connsiteY261" fmla="*/ 289560 h 5875020"/>
                <a:gd name="connsiteX0" fmla="*/ 3108960 w 5829300"/>
                <a:gd name="connsiteY0" fmla="*/ 289560 h 5875020"/>
                <a:gd name="connsiteX1" fmla="*/ 2979420 w 5829300"/>
                <a:gd name="connsiteY1" fmla="*/ 502920 h 5875020"/>
                <a:gd name="connsiteX2" fmla="*/ 2880360 w 5829300"/>
                <a:gd name="connsiteY2" fmla="*/ 647700 h 5875020"/>
                <a:gd name="connsiteX3" fmla="*/ 2827020 w 5829300"/>
                <a:gd name="connsiteY3" fmla="*/ 731520 h 5875020"/>
                <a:gd name="connsiteX4" fmla="*/ 2674620 w 5829300"/>
                <a:gd name="connsiteY4" fmla="*/ 815340 h 5875020"/>
                <a:gd name="connsiteX5" fmla="*/ 2560320 w 5829300"/>
                <a:gd name="connsiteY5" fmla="*/ 906780 h 5875020"/>
                <a:gd name="connsiteX6" fmla="*/ 2499360 w 5829300"/>
                <a:gd name="connsiteY6" fmla="*/ 914400 h 5875020"/>
                <a:gd name="connsiteX7" fmla="*/ 2377440 w 5829300"/>
                <a:gd name="connsiteY7" fmla="*/ 899160 h 5875020"/>
                <a:gd name="connsiteX8" fmla="*/ 2316480 w 5829300"/>
                <a:gd name="connsiteY8" fmla="*/ 876300 h 5875020"/>
                <a:gd name="connsiteX9" fmla="*/ 2240280 w 5829300"/>
                <a:gd name="connsiteY9" fmla="*/ 861060 h 5875020"/>
                <a:gd name="connsiteX10" fmla="*/ 2148840 w 5829300"/>
                <a:gd name="connsiteY10" fmla="*/ 845820 h 5875020"/>
                <a:gd name="connsiteX11" fmla="*/ 2110740 w 5829300"/>
                <a:gd name="connsiteY11" fmla="*/ 830580 h 5875020"/>
                <a:gd name="connsiteX12" fmla="*/ 2019300 w 5829300"/>
                <a:gd name="connsiteY12" fmla="*/ 868680 h 5875020"/>
                <a:gd name="connsiteX13" fmla="*/ 1950720 w 5829300"/>
                <a:gd name="connsiteY13" fmla="*/ 868680 h 5875020"/>
                <a:gd name="connsiteX14" fmla="*/ 1866900 w 5829300"/>
                <a:gd name="connsiteY14" fmla="*/ 822960 h 5875020"/>
                <a:gd name="connsiteX15" fmla="*/ 1821180 w 5829300"/>
                <a:gd name="connsiteY15" fmla="*/ 792480 h 5875020"/>
                <a:gd name="connsiteX16" fmla="*/ 1684020 w 5829300"/>
                <a:gd name="connsiteY16" fmla="*/ 830580 h 5875020"/>
                <a:gd name="connsiteX17" fmla="*/ 1615440 w 5829300"/>
                <a:gd name="connsiteY17" fmla="*/ 845820 h 5875020"/>
                <a:gd name="connsiteX18" fmla="*/ 1539240 w 5829300"/>
                <a:gd name="connsiteY18" fmla="*/ 838200 h 5875020"/>
                <a:gd name="connsiteX19" fmla="*/ 1463040 w 5829300"/>
                <a:gd name="connsiteY19" fmla="*/ 807720 h 5875020"/>
                <a:gd name="connsiteX20" fmla="*/ 1394460 w 5829300"/>
                <a:gd name="connsiteY20" fmla="*/ 815340 h 5875020"/>
                <a:gd name="connsiteX21" fmla="*/ 1264920 w 5829300"/>
                <a:gd name="connsiteY21" fmla="*/ 883920 h 5875020"/>
                <a:gd name="connsiteX22" fmla="*/ 1203960 w 5829300"/>
                <a:gd name="connsiteY22" fmla="*/ 906780 h 5875020"/>
                <a:gd name="connsiteX23" fmla="*/ 1143000 w 5829300"/>
                <a:gd name="connsiteY23" fmla="*/ 914400 h 5875020"/>
                <a:gd name="connsiteX24" fmla="*/ 1066800 w 5829300"/>
                <a:gd name="connsiteY24" fmla="*/ 891540 h 5875020"/>
                <a:gd name="connsiteX25" fmla="*/ 990600 w 5829300"/>
                <a:gd name="connsiteY25" fmla="*/ 853440 h 5875020"/>
                <a:gd name="connsiteX26" fmla="*/ 937260 w 5829300"/>
                <a:gd name="connsiteY26" fmla="*/ 845820 h 5875020"/>
                <a:gd name="connsiteX27" fmla="*/ 822960 w 5829300"/>
                <a:gd name="connsiteY27" fmla="*/ 861060 h 5875020"/>
                <a:gd name="connsiteX28" fmla="*/ 731520 w 5829300"/>
                <a:gd name="connsiteY28" fmla="*/ 876300 h 5875020"/>
                <a:gd name="connsiteX29" fmla="*/ 647700 w 5829300"/>
                <a:gd name="connsiteY29" fmla="*/ 838200 h 5875020"/>
                <a:gd name="connsiteX30" fmla="*/ 579120 w 5829300"/>
                <a:gd name="connsiteY30" fmla="*/ 830580 h 5875020"/>
                <a:gd name="connsiteX31" fmla="*/ 525780 w 5829300"/>
                <a:gd name="connsiteY31" fmla="*/ 853440 h 5875020"/>
                <a:gd name="connsiteX32" fmla="*/ 464820 w 5829300"/>
                <a:gd name="connsiteY32" fmla="*/ 891540 h 5875020"/>
                <a:gd name="connsiteX33" fmla="*/ 358140 w 5829300"/>
                <a:gd name="connsiteY33" fmla="*/ 891540 h 5875020"/>
                <a:gd name="connsiteX34" fmla="*/ 236220 w 5829300"/>
                <a:gd name="connsiteY34" fmla="*/ 975360 h 5875020"/>
                <a:gd name="connsiteX35" fmla="*/ 137160 w 5829300"/>
                <a:gd name="connsiteY35" fmla="*/ 1059180 h 5875020"/>
                <a:gd name="connsiteX36" fmla="*/ 76200 w 5829300"/>
                <a:gd name="connsiteY36" fmla="*/ 1108710 h 5875020"/>
                <a:gd name="connsiteX37" fmla="*/ 9525 w 5829300"/>
                <a:gd name="connsiteY37" fmla="*/ 1150620 h 5875020"/>
                <a:gd name="connsiteX38" fmla="*/ 0 w 5829300"/>
                <a:gd name="connsiteY38" fmla="*/ 1196340 h 5875020"/>
                <a:gd name="connsiteX39" fmla="*/ 80010 w 5829300"/>
                <a:gd name="connsiteY39" fmla="*/ 1234440 h 5875020"/>
                <a:gd name="connsiteX40" fmla="*/ 152400 w 5829300"/>
                <a:gd name="connsiteY40" fmla="*/ 1280160 h 5875020"/>
                <a:gd name="connsiteX41" fmla="*/ 190500 w 5829300"/>
                <a:gd name="connsiteY41" fmla="*/ 1371600 h 5875020"/>
                <a:gd name="connsiteX42" fmla="*/ 228600 w 5829300"/>
                <a:gd name="connsiteY42" fmla="*/ 1432560 h 5875020"/>
                <a:gd name="connsiteX43" fmla="*/ 384810 w 5829300"/>
                <a:gd name="connsiteY43" fmla="*/ 1544955 h 5875020"/>
                <a:gd name="connsiteX44" fmla="*/ 430530 w 5829300"/>
                <a:gd name="connsiteY44" fmla="*/ 1522095 h 5875020"/>
                <a:gd name="connsiteX45" fmla="*/ 388620 w 5829300"/>
                <a:gd name="connsiteY45" fmla="*/ 1463040 h 5875020"/>
                <a:gd name="connsiteX46" fmla="*/ 403860 w 5829300"/>
                <a:gd name="connsiteY46" fmla="*/ 1417320 h 5875020"/>
                <a:gd name="connsiteX47" fmla="*/ 441960 w 5829300"/>
                <a:gd name="connsiteY47" fmla="*/ 1348740 h 5875020"/>
                <a:gd name="connsiteX48" fmla="*/ 441960 w 5829300"/>
                <a:gd name="connsiteY48" fmla="*/ 1348740 h 5875020"/>
                <a:gd name="connsiteX49" fmla="*/ 497205 w 5829300"/>
                <a:gd name="connsiteY49" fmla="*/ 1335405 h 5875020"/>
                <a:gd name="connsiteX50" fmla="*/ 588645 w 5829300"/>
                <a:gd name="connsiteY50" fmla="*/ 1453515 h 5875020"/>
                <a:gd name="connsiteX51" fmla="*/ 670560 w 5829300"/>
                <a:gd name="connsiteY51" fmla="*/ 1348740 h 5875020"/>
                <a:gd name="connsiteX52" fmla="*/ 742950 w 5829300"/>
                <a:gd name="connsiteY52" fmla="*/ 1360170 h 5875020"/>
                <a:gd name="connsiteX53" fmla="*/ 769620 w 5829300"/>
                <a:gd name="connsiteY53" fmla="*/ 1394460 h 5875020"/>
                <a:gd name="connsiteX54" fmla="*/ 777240 w 5829300"/>
                <a:gd name="connsiteY54" fmla="*/ 1455420 h 5875020"/>
                <a:gd name="connsiteX55" fmla="*/ 739140 w 5829300"/>
                <a:gd name="connsiteY55" fmla="*/ 1508760 h 5875020"/>
                <a:gd name="connsiteX56" fmla="*/ 742950 w 5829300"/>
                <a:gd name="connsiteY56" fmla="*/ 1564005 h 5875020"/>
                <a:gd name="connsiteX57" fmla="*/ 792480 w 5829300"/>
                <a:gd name="connsiteY57" fmla="*/ 1615440 h 5875020"/>
                <a:gd name="connsiteX58" fmla="*/ 819150 w 5829300"/>
                <a:gd name="connsiteY58" fmla="*/ 1623060 h 5875020"/>
                <a:gd name="connsiteX59" fmla="*/ 859155 w 5829300"/>
                <a:gd name="connsiteY59" fmla="*/ 1586865 h 5875020"/>
                <a:gd name="connsiteX60" fmla="*/ 975360 w 5829300"/>
                <a:gd name="connsiteY60" fmla="*/ 1562100 h 5875020"/>
                <a:gd name="connsiteX61" fmla="*/ 1104900 w 5829300"/>
                <a:gd name="connsiteY61" fmla="*/ 1584960 h 5875020"/>
                <a:gd name="connsiteX62" fmla="*/ 1137285 w 5829300"/>
                <a:gd name="connsiteY62" fmla="*/ 1691640 h 5875020"/>
                <a:gd name="connsiteX63" fmla="*/ 1150620 w 5829300"/>
                <a:gd name="connsiteY63" fmla="*/ 1836420 h 5875020"/>
                <a:gd name="connsiteX64" fmla="*/ 1165860 w 5829300"/>
                <a:gd name="connsiteY64" fmla="*/ 1912620 h 5875020"/>
                <a:gd name="connsiteX65" fmla="*/ 1242060 w 5829300"/>
                <a:gd name="connsiteY65" fmla="*/ 1927860 h 5875020"/>
                <a:gd name="connsiteX66" fmla="*/ 1287780 w 5829300"/>
                <a:gd name="connsiteY66" fmla="*/ 1927860 h 5875020"/>
                <a:gd name="connsiteX67" fmla="*/ 1371600 w 5829300"/>
                <a:gd name="connsiteY67" fmla="*/ 1973580 h 5875020"/>
                <a:gd name="connsiteX68" fmla="*/ 1379220 w 5829300"/>
                <a:gd name="connsiteY68" fmla="*/ 2042160 h 5875020"/>
                <a:gd name="connsiteX69" fmla="*/ 1501140 w 5829300"/>
                <a:gd name="connsiteY69" fmla="*/ 2072640 h 5875020"/>
                <a:gd name="connsiteX70" fmla="*/ 1546860 w 5829300"/>
                <a:gd name="connsiteY70" fmla="*/ 2148840 h 5875020"/>
                <a:gd name="connsiteX71" fmla="*/ 1531620 w 5829300"/>
                <a:gd name="connsiteY71" fmla="*/ 2308860 h 5875020"/>
                <a:gd name="connsiteX72" fmla="*/ 1478280 w 5829300"/>
                <a:gd name="connsiteY72" fmla="*/ 2385060 h 5875020"/>
                <a:gd name="connsiteX73" fmla="*/ 1325880 w 5829300"/>
                <a:gd name="connsiteY73" fmla="*/ 2438400 h 5875020"/>
                <a:gd name="connsiteX74" fmla="*/ 1325880 w 5829300"/>
                <a:gd name="connsiteY74" fmla="*/ 2438400 h 5875020"/>
                <a:gd name="connsiteX75" fmla="*/ 1325880 w 5829300"/>
                <a:gd name="connsiteY75" fmla="*/ 2590800 h 5875020"/>
                <a:gd name="connsiteX76" fmla="*/ 1280160 w 5829300"/>
                <a:gd name="connsiteY76" fmla="*/ 2689860 h 5875020"/>
                <a:gd name="connsiteX77" fmla="*/ 1249680 w 5829300"/>
                <a:gd name="connsiteY77" fmla="*/ 2743200 h 5875020"/>
                <a:gd name="connsiteX78" fmla="*/ 1287780 w 5829300"/>
                <a:gd name="connsiteY78" fmla="*/ 2773680 h 5875020"/>
                <a:gd name="connsiteX79" fmla="*/ 1356360 w 5829300"/>
                <a:gd name="connsiteY79" fmla="*/ 2720340 h 5875020"/>
                <a:gd name="connsiteX80" fmla="*/ 1379220 w 5829300"/>
                <a:gd name="connsiteY80" fmla="*/ 2766060 h 5875020"/>
                <a:gd name="connsiteX81" fmla="*/ 1333500 w 5829300"/>
                <a:gd name="connsiteY81" fmla="*/ 2895600 h 5875020"/>
                <a:gd name="connsiteX82" fmla="*/ 1303020 w 5829300"/>
                <a:gd name="connsiteY82" fmla="*/ 2948940 h 5875020"/>
                <a:gd name="connsiteX83" fmla="*/ 1333500 w 5829300"/>
                <a:gd name="connsiteY83" fmla="*/ 2994660 h 5875020"/>
                <a:gd name="connsiteX84" fmla="*/ 1409700 w 5829300"/>
                <a:gd name="connsiteY84" fmla="*/ 2964180 h 5875020"/>
                <a:gd name="connsiteX85" fmla="*/ 1501140 w 5829300"/>
                <a:gd name="connsiteY85" fmla="*/ 3002280 h 5875020"/>
                <a:gd name="connsiteX86" fmla="*/ 1600200 w 5829300"/>
                <a:gd name="connsiteY86" fmla="*/ 3063240 h 5875020"/>
                <a:gd name="connsiteX87" fmla="*/ 1737360 w 5829300"/>
                <a:gd name="connsiteY87" fmla="*/ 3139440 h 5875020"/>
                <a:gd name="connsiteX88" fmla="*/ 1844040 w 5829300"/>
                <a:gd name="connsiteY88" fmla="*/ 3147060 h 5875020"/>
                <a:gd name="connsiteX89" fmla="*/ 1943100 w 5829300"/>
                <a:gd name="connsiteY89" fmla="*/ 3177540 h 5875020"/>
                <a:gd name="connsiteX90" fmla="*/ 2034540 w 5829300"/>
                <a:gd name="connsiteY90" fmla="*/ 3291840 h 5875020"/>
                <a:gd name="connsiteX91" fmla="*/ 2049780 w 5829300"/>
                <a:gd name="connsiteY91" fmla="*/ 3375660 h 5875020"/>
                <a:gd name="connsiteX92" fmla="*/ 1958340 w 5829300"/>
                <a:gd name="connsiteY92" fmla="*/ 3398520 h 5875020"/>
                <a:gd name="connsiteX93" fmla="*/ 1866900 w 5829300"/>
                <a:gd name="connsiteY93" fmla="*/ 3444240 h 5875020"/>
                <a:gd name="connsiteX94" fmla="*/ 1866900 w 5829300"/>
                <a:gd name="connsiteY94" fmla="*/ 3444240 h 5875020"/>
                <a:gd name="connsiteX95" fmla="*/ 1866900 w 5829300"/>
                <a:gd name="connsiteY95" fmla="*/ 3535680 h 5875020"/>
                <a:gd name="connsiteX96" fmla="*/ 1828800 w 5829300"/>
                <a:gd name="connsiteY96" fmla="*/ 3634740 h 5875020"/>
                <a:gd name="connsiteX97" fmla="*/ 1775460 w 5829300"/>
                <a:gd name="connsiteY97" fmla="*/ 3726180 h 5875020"/>
                <a:gd name="connsiteX98" fmla="*/ 1668780 w 5829300"/>
                <a:gd name="connsiteY98" fmla="*/ 3924300 h 5875020"/>
                <a:gd name="connsiteX99" fmla="*/ 1600200 w 5829300"/>
                <a:gd name="connsiteY99" fmla="*/ 4046220 h 5875020"/>
                <a:gd name="connsiteX100" fmla="*/ 1554480 w 5829300"/>
                <a:gd name="connsiteY100" fmla="*/ 4152900 h 5875020"/>
                <a:gd name="connsiteX101" fmla="*/ 1516380 w 5829300"/>
                <a:gd name="connsiteY101" fmla="*/ 4229100 h 5875020"/>
                <a:gd name="connsiteX102" fmla="*/ 1485900 w 5829300"/>
                <a:gd name="connsiteY102" fmla="*/ 4259580 h 5875020"/>
                <a:gd name="connsiteX103" fmla="*/ 1485900 w 5829300"/>
                <a:gd name="connsiteY103" fmla="*/ 4259580 h 5875020"/>
                <a:gd name="connsiteX104" fmla="*/ 1485900 w 5829300"/>
                <a:gd name="connsiteY104" fmla="*/ 4335780 h 5875020"/>
                <a:gd name="connsiteX105" fmla="*/ 1699260 w 5829300"/>
                <a:gd name="connsiteY105" fmla="*/ 4290060 h 5875020"/>
                <a:gd name="connsiteX106" fmla="*/ 1836420 w 5829300"/>
                <a:gd name="connsiteY106" fmla="*/ 4274820 h 5875020"/>
                <a:gd name="connsiteX107" fmla="*/ 1897380 w 5829300"/>
                <a:gd name="connsiteY107" fmla="*/ 4236720 h 5875020"/>
                <a:gd name="connsiteX108" fmla="*/ 1950720 w 5829300"/>
                <a:gd name="connsiteY108" fmla="*/ 4251960 h 5875020"/>
                <a:gd name="connsiteX109" fmla="*/ 1973580 w 5829300"/>
                <a:gd name="connsiteY109" fmla="*/ 4312920 h 5875020"/>
                <a:gd name="connsiteX110" fmla="*/ 1965960 w 5829300"/>
                <a:gd name="connsiteY110" fmla="*/ 4351020 h 5875020"/>
                <a:gd name="connsiteX111" fmla="*/ 1965960 w 5829300"/>
                <a:gd name="connsiteY111" fmla="*/ 4351020 h 5875020"/>
                <a:gd name="connsiteX112" fmla="*/ 2072640 w 5829300"/>
                <a:gd name="connsiteY112" fmla="*/ 4389120 h 5875020"/>
                <a:gd name="connsiteX113" fmla="*/ 2118360 w 5829300"/>
                <a:gd name="connsiteY113" fmla="*/ 4343400 h 5875020"/>
                <a:gd name="connsiteX114" fmla="*/ 2110740 w 5829300"/>
                <a:gd name="connsiteY114" fmla="*/ 4290060 h 5875020"/>
                <a:gd name="connsiteX115" fmla="*/ 2110740 w 5829300"/>
                <a:gd name="connsiteY115" fmla="*/ 4213860 h 5875020"/>
                <a:gd name="connsiteX116" fmla="*/ 2133600 w 5829300"/>
                <a:gd name="connsiteY116" fmla="*/ 4145280 h 5875020"/>
                <a:gd name="connsiteX117" fmla="*/ 2225040 w 5829300"/>
                <a:gd name="connsiteY117" fmla="*/ 4084320 h 5875020"/>
                <a:gd name="connsiteX118" fmla="*/ 2301240 w 5829300"/>
                <a:gd name="connsiteY118" fmla="*/ 4076700 h 5875020"/>
                <a:gd name="connsiteX119" fmla="*/ 2385060 w 5829300"/>
                <a:gd name="connsiteY119" fmla="*/ 4099560 h 5875020"/>
                <a:gd name="connsiteX120" fmla="*/ 2438400 w 5829300"/>
                <a:gd name="connsiteY120" fmla="*/ 4145280 h 5875020"/>
                <a:gd name="connsiteX121" fmla="*/ 2461260 w 5829300"/>
                <a:gd name="connsiteY121" fmla="*/ 4183380 h 5875020"/>
                <a:gd name="connsiteX122" fmla="*/ 2461260 w 5829300"/>
                <a:gd name="connsiteY122" fmla="*/ 4236720 h 5875020"/>
                <a:gd name="connsiteX123" fmla="*/ 2484120 w 5829300"/>
                <a:gd name="connsiteY123" fmla="*/ 4267200 h 5875020"/>
                <a:gd name="connsiteX124" fmla="*/ 2522220 w 5829300"/>
                <a:gd name="connsiteY124" fmla="*/ 4236720 h 5875020"/>
                <a:gd name="connsiteX125" fmla="*/ 2560320 w 5829300"/>
                <a:gd name="connsiteY125" fmla="*/ 4183380 h 5875020"/>
                <a:gd name="connsiteX126" fmla="*/ 2628900 w 5829300"/>
                <a:gd name="connsiteY126" fmla="*/ 4168140 h 5875020"/>
                <a:gd name="connsiteX127" fmla="*/ 2720340 w 5829300"/>
                <a:gd name="connsiteY127" fmla="*/ 4183380 h 5875020"/>
                <a:gd name="connsiteX128" fmla="*/ 2788920 w 5829300"/>
                <a:gd name="connsiteY128" fmla="*/ 4122420 h 5875020"/>
                <a:gd name="connsiteX129" fmla="*/ 2872740 w 5829300"/>
                <a:gd name="connsiteY129" fmla="*/ 4137660 h 5875020"/>
                <a:gd name="connsiteX130" fmla="*/ 2948940 w 5829300"/>
                <a:gd name="connsiteY130" fmla="*/ 4206240 h 5875020"/>
                <a:gd name="connsiteX131" fmla="*/ 3040380 w 5829300"/>
                <a:gd name="connsiteY131" fmla="*/ 4191000 h 5875020"/>
                <a:gd name="connsiteX132" fmla="*/ 3108960 w 5829300"/>
                <a:gd name="connsiteY132" fmla="*/ 4191000 h 5875020"/>
                <a:gd name="connsiteX133" fmla="*/ 3177540 w 5829300"/>
                <a:gd name="connsiteY133" fmla="*/ 4267200 h 5875020"/>
                <a:gd name="connsiteX134" fmla="*/ 3147060 w 5829300"/>
                <a:gd name="connsiteY134" fmla="*/ 4297680 h 5875020"/>
                <a:gd name="connsiteX135" fmla="*/ 3116580 w 5829300"/>
                <a:gd name="connsiteY135" fmla="*/ 4366260 h 5875020"/>
                <a:gd name="connsiteX136" fmla="*/ 3063240 w 5829300"/>
                <a:gd name="connsiteY136" fmla="*/ 4404360 h 5875020"/>
                <a:gd name="connsiteX137" fmla="*/ 3048000 w 5829300"/>
                <a:gd name="connsiteY137" fmla="*/ 4457700 h 5875020"/>
                <a:gd name="connsiteX138" fmla="*/ 3063240 w 5829300"/>
                <a:gd name="connsiteY138" fmla="*/ 4472940 h 5875020"/>
                <a:gd name="connsiteX139" fmla="*/ 3147060 w 5829300"/>
                <a:gd name="connsiteY139" fmla="*/ 4404360 h 5875020"/>
                <a:gd name="connsiteX140" fmla="*/ 3215640 w 5829300"/>
                <a:gd name="connsiteY140" fmla="*/ 4389120 h 5875020"/>
                <a:gd name="connsiteX141" fmla="*/ 3291840 w 5829300"/>
                <a:gd name="connsiteY141" fmla="*/ 4396740 h 5875020"/>
                <a:gd name="connsiteX142" fmla="*/ 3368040 w 5829300"/>
                <a:gd name="connsiteY142" fmla="*/ 4457700 h 5875020"/>
                <a:gd name="connsiteX143" fmla="*/ 3375660 w 5829300"/>
                <a:gd name="connsiteY143" fmla="*/ 4549140 h 5875020"/>
                <a:gd name="connsiteX144" fmla="*/ 3451860 w 5829300"/>
                <a:gd name="connsiteY144" fmla="*/ 4541520 h 5875020"/>
                <a:gd name="connsiteX145" fmla="*/ 3505200 w 5829300"/>
                <a:gd name="connsiteY145" fmla="*/ 4511040 h 5875020"/>
                <a:gd name="connsiteX146" fmla="*/ 3573780 w 5829300"/>
                <a:gd name="connsiteY146" fmla="*/ 4533900 h 5875020"/>
                <a:gd name="connsiteX147" fmla="*/ 3695700 w 5829300"/>
                <a:gd name="connsiteY147" fmla="*/ 4587240 h 5875020"/>
                <a:gd name="connsiteX148" fmla="*/ 3810000 w 5829300"/>
                <a:gd name="connsiteY148" fmla="*/ 4632960 h 5875020"/>
                <a:gd name="connsiteX149" fmla="*/ 3878580 w 5829300"/>
                <a:gd name="connsiteY149" fmla="*/ 4640580 h 5875020"/>
                <a:gd name="connsiteX150" fmla="*/ 3931920 w 5829300"/>
                <a:gd name="connsiteY150" fmla="*/ 4686300 h 5875020"/>
                <a:gd name="connsiteX151" fmla="*/ 4023360 w 5829300"/>
                <a:gd name="connsiteY151" fmla="*/ 4724400 h 5875020"/>
                <a:gd name="connsiteX152" fmla="*/ 4107180 w 5829300"/>
                <a:gd name="connsiteY152" fmla="*/ 4732020 h 5875020"/>
                <a:gd name="connsiteX153" fmla="*/ 4145280 w 5829300"/>
                <a:gd name="connsiteY153" fmla="*/ 4686300 h 5875020"/>
                <a:gd name="connsiteX154" fmla="*/ 4099560 w 5829300"/>
                <a:gd name="connsiteY154" fmla="*/ 4594860 h 5875020"/>
                <a:gd name="connsiteX155" fmla="*/ 4076700 w 5829300"/>
                <a:gd name="connsiteY155" fmla="*/ 4556760 h 5875020"/>
                <a:gd name="connsiteX156" fmla="*/ 4076700 w 5829300"/>
                <a:gd name="connsiteY156" fmla="*/ 4503420 h 5875020"/>
                <a:gd name="connsiteX157" fmla="*/ 4152900 w 5829300"/>
                <a:gd name="connsiteY157" fmla="*/ 4480560 h 5875020"/>
                <a:gd name="connsiteX158" fmla="*/ 4274820 w 5829300"/>
                <a:gd name="connsiteY158" fmla="*/ 4442460 h 5875020"/>
                <a:gd name="connsiteX159" fmla="*/ 4358640 w 5829300"/>
                <a:gd name="connsiteY159" fmla="*/ 4465320 h 5875020"/>
                <a:gd name="connsiteX160" fmla="*/ 4381500 w 5829300"/>
                <a:gd name="connsiteY160" fmla="*/ 4526280 h 5875020"/>
                <a:gd name="connsiteX161" fmla="*/ 4450080 w 5829300"/>
                <a:gd name="connsiteY161" fmla="*/ 4564380 h 5875020"/>
                <a:gd name="connsiteX162" fmla="*/ 4472940 w 5829300"/>
                <a:gd name="connsiteY162" fmla="*/ 4655820 h 5875020"/>
                <a:gd name="connsiteX163" fmla="*/ 4533900 w 5829300"/>
                <a:gd name="connsiteY163" fmla="*/ 4587240 h 5875020"/>
                <a:gd name="connsiteX164" fmla="*/ 4610100 w 5829300"/>
                <a:gd name="connsiteY164" fmla="*/ 4617720 h 5875020"/>
                <a:gd name="connsiteX165" fmla="*/ 4846320 w 5829300"/>
                <a:gd name="connsiteY165" fmla="*/ 4655820 h 5875020"/>
                <a:gd name="connsiteX166" fmla="*/ 4937760 w 5829300"/>
                <a:gd name="connsiteY166" fmla="*/ 4602480 h 5875020"/>
                <a:gd name="connsiteX167" fmla="*/ 4975860 w 5829300"/>
                <a:gd name="connsiteY167" fmla="*/ 4602480 h 5875020"/>
                <a:gd name="connsiteX168" fmla="*/ 5120640 w 5829300"/>
                <a:gd name="connsiteY168" fmla="*/ 4671060 h 5875020"/>
                <a:gd name="connsiteX169" fmla="*/ 5181600 w 5829300"/>
                <a:gd name="connsiteY169" fmla="*/ 4701540 h 5875020"/>
                <a:gd name="connsiteX170" fmla="*/ 5189220 w 5829300"/>
                <a:gd name="connsiteY170" fmla="*/ 4747260 h 5875020"/>
                <a:gd name="connsiteX171" fmla="*/ 5158740 w 5829300"/>
                <a:gd name="connsiteY171" fmla="*/ 4808220 h 5875020"/>
                <a:gd name="connsiteX172" fmla="*/ 5105400 w 5829300"/>
                <a:gd name="connsiteY172" fmla="*/ 4838700 h 5875020"/>
                <a:gd name="connsiteX173" fmla="*/ 5036820 w 5829300"/>
                <a:gd name="connsiteY173" fmla="*/ 4823460 h 5875020"/>
                <a:gd name="connsiteX174" fmla="*/ 4991100 w 5829300"/>
                <a:gd name="connsiteY174" fmla="*/ 4823460 h 5875020"/>
                <a:gd name="connsiteX175" fmla="*/ 4968240 w 5829300"/>
                <a:gd name="connsiteY175" fmla="*/ 4892040 h 5875020"/>
                <a:gd name="connsiteX176" fmla="*/ 4968240 w 5829300"/>
                <a:gd name="connsiteY176" fmla="*/ 5006340 h 5875020"/>
                <a:gd name="connsiteX177" fmla="*/ 4991100 w 5829300"/>
                <a:gd name="connsiteY177" fmla="*/ 5067300 h 5875020"/>
                <a:gd name="connsiteX178" fmla="*/ 5074920 w 5829300"/>
                <a:gd name="connsiteY178" fmla="*/ 5097780 h 5875020"/>
                <a:gd name="connsiteX179" fmla="*/ 5074920 w 5829300"/>
                <a:gd name="connsiteY179" fmla="*/ 5097780 h 5875020"/>
                <a:gd name="connsiteX180" fmla="*/ 5135880 w 5829300"/>
                <a:gd name="connsiteY180" fmla="*/ 5219700 h 5875020"/>
                <a:gd name="connsiteX181" fmla="*/ 5242560 w 5829300"/>
                <a:gd name="connsiteY181" fmla="*/ 5265420 h 5875020"/>
                <a:gd name="connsiteX182" fmla="*/ 5311140 w 5829300"/>
                <a:gd name="connsiteY182" fmla="*/ 5257800 h 5875020"/>
                <a:gd name="connsiteX183" fmla="*/ 5311140 w 5829300"/>
                <a:gd name="connsiteY183" fmla="*/ 5257800 h 5875020"/>
                <a:gd name="connsiteX184" fmla="*/ 5334000 w 5829300"/>
                <a:gd name="connsiteY184" fmla="*/ 5204460 h 5875020"/>
                <a:gd name="connsiteX185" fmla="*/ 5387340 w 5829300"/>
                <a:gd name="connsiteY185" fmla="*/ 5227320 h 5875020"/>
                <a:gd name="connsiteX186" fmla="*/ 5433060 w 5829300"/>
                <a:gd name="connsiteY186" fmla="*/ 5288280 h 5875020"/>
                <a:gd name="connsiteX187" fmla="*/ 5410200 w 5829300"/>
                <a:gd name="connsiteY187" fmla="*/ 5356860 h 5875020"/>
                <a:gd name="connsiteX188" fmla="*/ 5448300 w 5829300"/>
                <a:gd name="connsiteY188" fmla="*/ 5394960 h 5875020"/>
                <a:gd name="connsiteX189" fmla="*/ 5433060 w 5829300"/>
                <a:gd name="connsiteY189" fmla="*/ 5478780 h 5875020"/>
                <a:gd name="connsiteX190" fmla="*/ 5394960 w 5829300"/>
                <a:gd name="connsiteY190" fmla="*/ 5562600 h 5875020"/>
                <a:gd name="connsiteX191" fmla="*/ 5402580 w 5829300"/>
                <a:gd name="connsiteY191" fmla="*/ 5654040 h 5875020"/>
                <a:gd name="connsiteX192" fmla="*/ 5433060 w 5829300"/>
                <a:gd name="connsiteY192" fmla="*/ 5730240 h 5875020"/>
                <a:gd name="connsiteX193" fmla="*/ 5433060 w 5829300"/>
                <a:gd name="connsiteY193" fmla="*/ 5730240 h 5875020"/>
                <a:gd name="connsiteX194" fmla="*/ 5410200 w 5829300"/>
                <a:gd name="connsiteY194" fmla="*/ 5829300 h 5875020"/>
                <a:gd name="connsiteX195" fmla="*/ 5532120 w 5829300"/>
                <a:gd name="connsiteY195" fmla="*/ 5875020 h 5875020"/>
                <a:gd name="connsiteX196" fmla="*/ 5570220 w 5829300"/>
                <a:gd name="connsiteY196" fmla="*/ 5836920 h 5875020"/>
                <a:gd name="connsiteX197" fmla="*/ 5608320 w 5829300"/>
                <a:gd name="connsiteY197" fmla="*/ 5821680 h 5875020"/>
                <a:gd name="connsiteX198" fmla="*/ 5669280 w 5829300"/>
                <a:gd name="connsiteY198" fmla="*/ 5859780 h 5875020"/>
                <a:gd name="connsiteX199" fmla="*/ 5699760 w 5829300"/>
                <a:gd name="connsiteY199" fmla="*/ 5859780 h 5875020"/>
                <a:gd name="connsiteX200" fmla="*/ 5715000 w 5829300"/>
                <a:gd name="connsiteY200" fmla="*/ 5783580 h 5875020"/>
                <a:gd name="connsiteX201" fmla="*/ 5798820 w 5829300"/>
                <a:gd name="connsiteY201" fmla="*/ 5699760 h 5875020"/>
                <a:gd name="connsiteX202" fmla="*/ 5814060 w 5829300"/>
                <a:gd name="connsiteY202" fmla="*/ 5615940 h 5875020"/>
                <a:gd name="connsiteX203" fmla="*/ 5829300 w 5829300"/>
                <a:gd name="connsiteY203" fmla="*/ 5486400 h 5875020"/>
                <a:gd name="connsiteX204" fmla="*/ 5806440 w 5829300"/>
                <a:gd name="connsiteY204" fmla="*/ 5410200 h 5875020"/>
                <a:gd name="connsiteX205" fmla="*/ 5775960 w 5829300"/>
                <a:gd name="connsiteY205" fmla="*/ 5318760 h 5875020"/>
                <a:gd name="connsiteX206" fmla="*/ 5707380 w 5829300"/>
                <a:gd name="connsiteY206" fmla="*/ 5219700 h 5875020"/>
                <a:gd name="connsiteX207" fmla="*/ 5692140 w 5829300"/>
                <a:gd name="connsiteY207" fmla="*/ 5120640 h 5875020"/>
                <a:gd name="connsiteX208" fmla="*/ 5669280 w 5829300"/>
                <a:gd name="connsiteY208" fmla="*/ 4945380 h 5875020"/>
                <a:gd name="connsiteX209" fmla="*/ 5676900 w 5829300"/>
                <a:gd name="connsiteY209" fmla="*/ 4724400 h 5875020"/>
                <a:gd name="connsiteX210" fmla="*/ 5692140 w 5829300"/>
                <a:gd name="connsiteY210" fmla="*/ 4663440 h 5875020"/>
                <a:gd name="connsiteX211" fmla="*/ 5699760 w 5829300"/>
                <a:gd name="connsiteY211" fmla="*/ 4610100 h 5875020"/>
                <a:gd name="connsiteX212" fmla="*/ 5684520 w 5829300"/>
                <a:gd name="connsiteY212" fmla="*/ 4564380 h 5875020"/>
                <a:gd name="connsiteX213" fmla="*/ 5631180 w 5829300"/>
                <a:gd name="connsiteY213" fmla="*/ 4549140 h 5875020"/>
                <a:gd name="connsiteX214" fmla="*/ 5577840 w 5829300"/>
                <a:gd name="connsiteY214" fmla="*/ 4472940 h 5875020"/>
                <a:gd name="connsiteX215" fmla="*/ 5524500 w 5829300"/>
                <a:gd name="connsiteY215" fmla="*/ 4305300 h 5875020"/>
                <a:gd name="connsiteX216" fmla="*/ 5516880 w 5829300"/>
                <a:gd name="connsiteY216" fmla="*/ 4191000 h 5875020"/>
                <a:gd name="connsiteX217" fmla="*/ 5509260 w 5829300"/>
                <a:gd name="connsiteY217" fmla="*/ 4107180 h 5875020"/>
                <a:gd name="connsiteX218" fmla="*/ 5394960 w 5829300"/>
                <a:gd name="connsiteY218" fmla="*/ 3901440 h 5875020"/>
                <a:gd name="connsiteX219" fmla="*/ 5356860 w 5829300"/>
                <a:gd name="connsiteY219" fmla="*/ 3855720 h 5875020"/>
                <a:gd name="connsiteX220" fmla="*/ 5326380 w 5829300"/>
                <a:gd name="connsiteY220" fmla="*/ 3802380 h 5875020"/>
                <a:gd name="connsiteX221" fmla="*/ 5303520 w 5829300"/>
                <a:gd name="connsiteY221" fmla="*/ 3672840 h 5875020"/>
                <a:gd name="connsiteX222" fmla="*/ 5212080 w 5829300"/>
                <a:gd name="connsiteY222" fmla="*/ 3619500 h 5875020"/>
                <a:gd name="connsiteX223" fmla="*/ 5158740 w 5829300"/>
                <a:gd name="connsiteY223" fmla="*/ 3573780 h 5875020"/>
                <a:gd name="connsiteX224" fmla="*/ 5120640 w 5829300"/>
                <a:gd name="connsiteY224" fmla="*/ 3497580 h 5875020"/>
                <a:gd name="connsiteX225" fmla="*/ 5105400 w 5829300"/>
                <a:gd name="connsiteY225" fmla="*/ 3421380 h 5875020"/>
                <a:gd name="connsiteX226" fmla="*/ 4968240 w 5829300"/>
                <a:gd name="connsiteY226" fmla="*/ 3253740 h 5875020"/>
                <a:gd name="connsiteX227" fmla="*/ 4884420 w 5829300"/>
                <a:gd name="connsiteY227" fmla="*/ 3078480 h 5875020"/>
                <a:gd name="connsiteX228" fmla="*/ 4808220 w 5829300"/>
                <a:gd name="connsiteY228" fmla="*/ 2918460 h 5875020"/>
                <a:gd name="connsiteX229" fmla="*/ 4815840 w 5829300"/>
                <a:gd name="connsiteY229" fmla="*/ 2781300 h 5875020"/>
                <a:gd name="connsiteX230" fmla="*/ 4800600 w 5829300"/>
                <a:gd name="connsiteY230" fmla="*/ 2727960 h 5875020"/>
                <a:gd name="connsiteX231" fmla="*/ 4632960 w 5829300"/>
                <a:gd name="connsiteY231" fmla="*/ 2560320 h 5875020"/>
                <a:gd name="connsiteX232" fmla="*/ 4480560 w 5829300"/>
                <a:gd name="connsiteY232" fmla="*/ 2385060 h 5875020"/>
                <a:gd name="connsiteX233" fmla="*/ 4396740 w 5829300"/>
                <a:gd name="connsiteY233" fmla="*/ 2286000 h 5875020"/>
                <a:gd name="connsiteX234" fmla="*/ 4335780 w 5829300"/>
                <a:gd name="connsiteY234" fmla="*/ 2156460 h 5875020"/>
                <a:gd name="connsiteX235" fmla="*/ 4244340 w 5829300"/>
                <a:gd name="connsiteY235" fmla="*/ 2049780 h 5875020"/>
                <a:gd name="connsiteX236" fmla="*/ 4152900 w 5829300"/>
                <a:gd name="connsiteY236" fmla="*/ 1943100 h 5875020"/>
                <a:gd name="connsiteX237" fmla="*/ 4084320 w 5829300"/>
                <a:gd name="connsiteY237" fmla="*/ 1874520 h 5875020"/>
                <a:gd name="connsiteX238" fmla="*/ 4061460 w 5829300"/>
                <a:gd name="connsiteY238" fmla="*/ 1775460 h 5875020"/>
                <a:gd name="connsiteX239" fmla="*/ 4053840 w 5829300"/>
                <a:gd name="connsiteY239" fmla="*/ 1714500 h 5875020"/>
                <a:gd name="connsiteX240" fmla="*/ 3962400 w 5829300"/>
                <a:gd name="connsiteY240" fmla="*/ 1668780 h 5875020"/>
                <a:gd name="connsiteX241" fmla="*/ 3893820 w 5829300"/>
                <a:gd name="connsiteY241" fmla="*/ 1531620 h 5875020"/>
                <a:gd name="connsiteX242" fmla="*/ 3794760 w 5829300"/>
                <a:gd name="connsiteY242" fmla="*/ 1341120 h 5875020"/>
                <a:gd name="connsiteX243" fmla="*/ 3718560 w 5829300"/>
                <a:gd name="connsiteY243" fmla="*/ 1150620 h 5875020"/>
                <a:gd name="connsiteX244" fmla="*/ 3619500 w 5829300"/>
                <a:gd name="connsiteY244" fmla="*/ 944880 h 5875020"/>
                <a:gd name="connsiteX245" fmla="*/ 3596640 w 5829300"/>
                <a:gd name="connsiteY245" fmla="*/ 891540 h 5875020"/>
                <a:gd name="connsiteX246" fmla="*/ 3573780 w 5829300"/>
                <a:gd name="connsiteY246" fmla="*/ 807720 h 5875020"/>
                <a:gd name="connsiteX247" fmla="*/ 3573780 w 5829300"/>
                <a:gd name="connsiteY247" fmla="*/ 731520 h 5875020"/>
                <a:gd name="connsiteX248" fmla="*/ 3535680 w 5829300"/>
                <a:gd name="connsiteY248" fmla="*/ 685800 h 5875020"/>
                <a:gd name="connsiteX249" fmla="*/ 3451860 w 5829300"/>
                <a:gd name="connsiteY249" fmla="*/ 594360 h 5875020"/>
                <a:gd name="connsiteX250" fmla="*/ 3451860 w 5829300"/>
                <a:gd name="connsiteY250" fmla="*/ 495300 h 5875020"/>
                <a:gd name="connsiteX251" fmla="*/ 3413760 w 5829300"/>
                <a:gd name="connsiteY251" fmla="*/ 441960 h 5875020"/>
                <a:gd name="connsiteX252" fmla="*/ 3383280 w 5829300"/>
                <a:gd name="connsiteY252" fmla="*/ 381000 h 5875020"/>
                <a:gd name="connsiteX253" fmla="*/ 3322320 w 5829300"/>
                <a:gd name="connsiteY253" fmla="*/ 220980 h 5875020"/>
                <a:gd name="connsiteX254" fmla="*/ 3284220 w 5829300"/>
                <a:gd name="connsiteY254" fmla="*/ 99060 h 5875020"/>
                <a:gd name="connsiteX255" fmla="*/ 3268980 w 5829300"/>
                <a:gd name="connsiteY255" fmla="*/ 53340 h 5875020"/>
                <a:gd name="connsiteX256" fmla="*/ 3246120 w 5829300"/>
                <a:gd name="connsiteY256" fmla="*/ 30480 h 5875020"/>
                <a:gd name="connsiteX257" fmla="*/ 3169920 w 5829300"/>
                <a:gd name="connsiteY257" fmla="*/ 7620 h 5875020"/>
                <a:gd name="connsiteX258" fmla="*/ 3124200 w 5829300"/>
                <a:gd name="connsiteY258" fmla="*/ 0 h 5875020"/>
                <a:gd name="connsiteX259" fmla="*/ 3101340 w 5829300"/>
                <a:gd name="connsiteY259" fmla="*/ 30480 h 5875020"/>
                <a:gd name="connsiteX260" fmla="*/ 3124200 w 5829300"/>
                <a:gd name="connsiteY260" fmla="*/ 121920 h 5875020"/>
                <a:gd name="connsiteX261" fmla="*/ 3108960 w 5829300"/>
                <a:gd name="connsiteY261" fmla="*/ 289560 h 5875020"/>
                <a:gd name="connsiteX0" fmla="*/ 3108960 w 5829300"/>
                <a:gd name="connsiteY0" fmla="*/ 289560 h 5875020"/>
                <a:gd name="connsiteX1" fmla="*/ 2979420 w 5829300"/>
                <a:gd name="connsiteY1" fmla="*/ 502920 h 5875020"/>
                <a:gd name="connsiteX2" fmla="*/ 2880360 w 5829300"/>
                <a:gd name="connsiteY2" fmla="*/ 647700 h 5875020"/>
                <a:gd name="connsiteX3" fmla="*/ 2827020 w 5829300"/>
                <a:gd name="connsiteY3" fmla="*/ 731520 h 5875020"/>
                <a:gd name="connsiteX4" fmla="*/ 2674620 w 5829300"/>
                <a:gd name="connsiteY4" fmla="*/ 815340 h 5875020"/>
                <a:gd name="connsiteX5" fmla="*/ 2560320 w 5829300"/>
                <a:gd name="connsiteY5" fmla="*/ 906780 h 5875020"/>
                <a:gd name="connsiteX6" fmla="*/ 2499360 w 5829300"/>
                <a:gd name="connsiteY6" fmla="*/ 914400 h 5875020"/>
                <a:gd name="connsiteX7" fmla="*/ 2377440 w 5829300"/>
                <a:gd name="connsiteY7" fmla="*/ 899160 h 5875020"/>
                <a:gd name="connsiteX8" fmla="*/ 2316480 w 5829300"/>
                <a:gd name="connsiteY8" fmla="*/ 876300 h 5875020"/>
                <a:gd name="connsiteX9" fmla="*/ 2240280 w 5829300"/>
                <a:gd name="connsiteY9" fmla="*/ 861060 h 5875020"/>
                <a:gd name="connsiteX10" fmla="*/ 2148840 w 5829300"/>
                <a:gd name="connsiteY10" fmla="*/ 845820 h 5875020"/>
                <a:gd name="connsiteX11" fmla="*/ 2110740 w 5829300"/>
                <a:gd name="connsiteY11" fmla="*/ 830580 h 5875020"/>
                <a:gd name="connsiteX12" fmla="*/ 2019300 w 5829300"/>
                <a:gd name="connsiteY12" fmla="*/ 868680 h 5875020"/>
                <a:gd name="connsiteX13" fmla="*/ 1950720 w 5829300"/>
                <a:gd name="connsiteY13" fmla="*/ 868680 h 5875020"/>
                <a:gd name="connsiteX14" fmla="*/ 1866900 w 5829300"/>
                <a:gd name="connsiteY14" fmla="*/ 822960 h 5875020"/>
                <a:gd name="connsiteX15" fmla="*/ 1821180 w 5829300"/>
                <a:gd name="connsiteY15" fmla="*/ 792480 h 5875020"/>
                <a:gd name="connsiteX16" fmla="*/ 1684020 w 5829300"/>
                <a:gd name="connsiteY16" fmla="*/ 830580 h 5875020"/>
                <a:gd name="connsiteX17" fmla="*/ 1615440 w 5829300"/>
                <a:gd name="connsiteY17" fmla="*/ 845820 h 5875020"/>
                <a:gd name="connsiteX18" fmla="*/ 1539240 w 5829300"/>
                <a:gd name="connsiteY18" fmla="*/ 838200 h 5875020"/>
                <a:gd name="connsiteX19" fmla="*/ 1463040 w 5829300"/>
                <a:gd name="connsiteY19" fmla="*/ 807720 h 5875020"/>
                <a:gd name="connsiteX20" fmla="*/ 1394460 w 5829300"/>
                <a:gd name="connsiteY20" fmla="*/ 815340 h 5875020"/>
                <a:gd name="connsiteX21" fmla="*/ 1264920 w 5829300"/>
                <a:gd name="connsiteY21" fmla="*/ 883920 h 5875020"/>
                <a:gd name="connsiteX22" fmla="*/ 1203960 w 5829300"/>
                <a:gd name="connsiteY22" fmla="*/ 906780 h 5875020"/>
                <a:gd name="connsiteX23" fmla="*/ 1143000 w 5829300"/>
                <a:gd name="connsiteY23" fmla="*/ 914400 h 5875020"/>
                <a:gd name="connsiteX24" fmla="*/ 1066800 w 5829300"/>
                <a:gd name="connsiteY24" fmla="*/ 891540 h 5875020"/>
                <a:gd name="connsiteX25" fmla="*/ 990600 w 5829300"/>
                <a:gd name="connsiteY25" fmla="*/ 853440 h 5875020"/>
                <a:gd name="connsiteX26" fmla="*/ 937260 w 5829300"/>
                <a:gd name="connsiteY26" fmla="*/ 845820 h 5875020"/>
                <a:gd name="connsiteX27" fmla="*/ 822960 w 5829300"/>
                <a:gd name="connsiteY27" fmla="*/ 861060 h 5875020"/>
                <a:gd name="connsiteX28" fmla="*/ 731520 w 5829300"/>
                <a:gd name="connsiteY28" fmla="*/ 876300 h 5875020"/>
                <a:gd name="connsiteX29" fmla="*/ 647700 w 5829300"/>
                <a:gd name="connsiteY29" fmla="*/ 838200 h 5875020"/>
                <a:gd name="connsiteX30" fmla="*/ 579120 w 5829300"/>
                <a:gd name="connsiteY30" fmla="*/ 830580 h 5875020"/>
                <a:gd name="connsiteX31" fmla="*/ 525780 w 5829300"/>
                <a:gd name="connsiteY31" fmla="*/ 853440 h 5875020"/>
                <a:gd name="connsiteX32" fmla="*/ 464820 w 5829300"/>
                <a:gd name="connsiteY32" fmla="*/ 891540 h 5875020"/>
                <a:gd name="connsiteX33" fmla="*/ 358140 w 5829300"/>
                <a:gd name="connsiteY33" fmla="*/ 891540 h 5875020"/>
                <a:gd name="connsiteX34" fmla="*/ 236220 w 5829300"/>
                <a:gd name="connsiteY34" fmla="*/ 975360 h 5875020"/>
                <a:gd name="connsiteX35" fmla="*/ 137160 w 5829300"/>
                <a:gd name="connsiteY35" fmla="*/ 1059180 h 5875020"/>
                <a:gd name="connsiteX36" fmla="*/ 76200 w 5829300"/>
                <a:gd name="connsiteY36" fmla="*/ 1108710 h 5875020"/>
                <a:gd name="connsiteX37" fmla="*/ 9525 w 5829300"/>
                <a:gd name="connsiteY37" fmla="*/ 1150620 h 5875020"/>
                <a:gd name="connsiteX38" fmla="*/ 0 w 5829300"/>
                <a:gd name="connsiteY38" fmla="*/ 1196340 h 5875020"/>
                <a:gd name="connsiteX39" fmla="*/ 80010 w 5829300"/>
                <a:gd name="connsiteY39" fmla="*/ 1234440 h 5875020"/>
                <a:gd name="connsiteX40" fmla="*/ 152400 w 5829300"/>
                <a:gd name="connsiteY40" fmla="*/ 1280160 h 5875020"/>
                <a:gd name="connsiteX41" fmla="*/ 190500 w 5829300"/>
                <a:gd name="connsiteY41" fmla="*/ 1371600 h 5875020"/>
                <a:gd name="connsiteX42" fmla="*/ 228600 w 5829300"/>
                <a:gd name="connsiteY42" fmla="*/ 1432560 h 5875020"/>
                <a:gd name="connsiteX43" fmla="*/ 384810 w 5829300"/>
                <a:gd name="connsiteY43" fmla="*/ 1544955 h 5875020"/>
                <a:gd name="connsiteX44" fmla="*/ 430530 w 5829300"/>
                <a:gd name="connsiteY44" fmla="*/ 1522095 h 5875020"/>
                <a:gd name="connsiteX45" fmla="*/ 388620 w 5829300"/>
                <a:gd name="connsiteY45" fmla="*/ 1463040 h 5875020"/>
                <a:gd name="connsiteX46" fmla="*/ 403860 w 5829300"/>
                <a:gd name="connsiteY46" fmla="*/ 1417320 h 5875020"/>
                <a:gd name="connsiteX47" fmla="*/ 441960 w 5829300"/>
                <a:gd name="connsiteY47" fmla="*/ 1348740 h 5875020"/>
                <a:gd name="connsiteX48" fmla="*/ 441960 w 5829300"/>
                <a:gd name="connsiteY48" fmla="*/ 1348740 h 5875020"/>
                <a:gd name="connsiteX49" fmla="*/ 497205 w 5829300"/>
                <a:gd name="connsiteY49" fmla="*/ 1335405 h 5875020"/>
                <a:gd name="connsiteX50" fmla="*/ 588645 w 5829300"/>
                <a:gd name="connsiteY50" fmla="*/ 1453515 h 5875020"/>
                <a:gd name="connsiteX51" fmla="*/ 670560 w 5829300"/>
                <a:gd name="connsiteY51" fmla="*/ 1348740 h 5875020"/>
                <a:gd name="connsiteX52" fmla="*/ 742950 w 5829300"/>
                <a:gd name="connsiteY52" fmla="*/ 1360170 h 5875020"/>
                <a:gd name="connsiteX53" fmla="*/ 769620 w 5829300"/>
                <a:gd name="connsiteY53" fmla="*/ 1394460 h 5875020"/>
                <a:gd name="connsiteX54" fmla="*/ 777240 w 5829300"/>
                <a:gd name="connsiteY54" fmla="*/ 1455420 h 5875020"/>
                <a:gd name="connsiteX55" fmla="*/ 739140 w 5829300"/>
                <a:gd name="connsiteY55" fmla="*/ 1508760 h 5875020"/>
                <a:gd name="connsiteX56" fmla="*/ 742950 w 5829300"/>
                <a:gd name="connsiteY56" fmla="*/ 1564005 h 5875020"/>
                <a:gd name="connsiteX57" fmla="*/ 792480 w 5829300"/>
                <a:gd name="connsiteY57" fmla="*/ 1615440 h 5875020"/>
                <a:gd name="connsiteX58" fmla="*/ 819150 w 5829300"/>
                <a:gd name="connsiteY58" fmla="*/ 1623060 h 5875020"/>
                <a:gd name="connsiteX59" fmla="*/ 859155 w 5829300"/>
                <a:gd name="connsiteY59" fmla="*/ 1586865 h 5875020"/>
                <a:gd name="connsiteX60" fmla="*/ 975360 w 5829300"/>
                <a:gd name="connsiteY60" fmla="*/ 1562100 h 5875020"/>
                <a:gd name="connsiteX61" fmla="*/ 1104900 w 5829300"/>
                <a:gd name="connsiteY61" fmla="*/ 1584960 h 5875020"/>
                <a:gd name="connsiteX62" fmla="*/ 1137285 w 5829300"/>
                <a:gd name="connsiteY62" fmla="*/ 1691640 h 5875020"/>
                <a:gd name="connsiteX63" fmla="*/ 1150620 w 5829300"/>
                <a:gd name="connsiteY63" fmla="*/ 1836420 h 5875020"/>
                <a:gd name="connsiteX64" fmla="*/ 1165860 w 5829300"/>
                <a:gd name="connsiteY64" fmla="*/ 1912620 h 5875020"/>
                <a:gd name="connsiteX65" fmla="*/ 1242060 w 5829300"/>
                <a:gd name="connsiteY65" fmla="*/ 1927860 h 5875020"/>
                <a:gd name="connsiteX66" fmla="*/ 1287780 w 5829300"/>
                <a:gd name="connsiteY66" fmla="*/ 1927860 h 5875020"/>
                <a:gd name="connsiteX67" fmla="*/ 1360170 w 5829300"/>
                <a:gd name="connsiteY67" fmla="*/ 1971675 h 5875020"/>
                <a:gd name="connsiteX68" fmla="*/ 1379220 w 5829300"/>
                <a:gd name="connsiteY68" fmla="*/ 2042160 h 5875020"/>
                <a:gd name="connsiteX69" fmla="*/ 1501140 w 5829300"/>
                <a:gd name="connsiteY69" fmla="*/ 2072640 h 5875020"/>
                <a:gd name="connsiteX70" fmla="*/ 1546860 w 5829300"/>
                <a:gd name="connsiteY70" fmla="*/ 2148840 h 5875020"/>
                <a:gd name="connsiteX71" fmla="*/ 1531620 w 5829300"/>
                <a:gd name="connsiteY71" fmla="*/ 2308860 h 5875020"/>
                <a:gd name="connsiteX72" fmla="*/ 1478280 w 5829300"/>
                <a:gd name="connsiteY72" fmla="*/ 2385060 h 5875020"/>
                <a:gd name="connsiteX73" fmla="*/ 1325880 w 5829300"/>
                <a:gd name="connsiteY73" fmla="*/ 2438400 h 5875020"/>
                <a:gd name="connsiteX74" fmla="*/ 1325880 w 5829300"/>
                <a:gd name="connsiteY74" fmla="*/ 2438400 h 5875020"/>
                <a:gd name="connsiteX75" fmla="*/ 1325880 w 5829300"/>
                <a:gd name="connsiteY75" fmla="*/ 2590800 h 5875020"/>
                <a:gd name="connsiteX76" fmla="*/ 1280160 w 5829300"/>
                <a:gd name="connsiteY76" fmla="*/ 2689860 h 5875020"/>
                <a:gd name="connsiteX77" fmla="*/ 1249680 w 5829300"/>
                <a:gd name="connsiteY77" fmla="*/ 2743200 h 5875020"/>
                <a:gd name="connsiteX78" fmla="*/ 1287780 w 5829300"/>
                <a:gd name="connsiteY78" fmla="*/ 2773680 h 5875020"/>
                <a:gd name="connsiteX79" fmla="*/ 1356360 w 5829300"/>
                <a:gd name="connsiteY79" fmla="*/ 2720340 h 5875020"/>
                <a:gd name="connsiteX80" fmla="*/ 1379220 w 5829300"/>
                <a:gd name="connsiteY80" fmla="*/ 2766060 h 5875020"/>
                <a:gd name="connsiteX81" fmla="*/ 1333500 w 5829300"/>
                <a:gd name="connsiteY81" fmla="*/ 2895600 h 5875020"/>
                <a:gd name="connsiteX82" fmla="*/ 1303020 w 5829300"/>
                <a:gd name="connsiteY82" fmla="*/ 2948940 h 5875020"/>
                <a:gd name="connsiteX83" fmla="*/ 1333500 w 5829300"/>
                <a:gd name="connsiteY83" fmla="*/ 2994660 h 5875020"/>
                <a:gd name="connsiteX84" fmla="*/ 1409700 w 5829300"/>
                <a:gd name="connsiteY84" fmla="*/ 2964180 h 5875020"/>
                <a:gd name="connsiteX85" fmla="*/ 1501140 w 5829300"/>
                <a:gd name="connsiteY85" fmla="*/ 3002280 h 5875020"/>
                <a:gd name="connsiteX86" fmla="*/ 1600200 w 5829300"/>
                <a:gd name="connsiteY86" fmla="*/ 3063240 h 5875020"/>
                <a:gd name="connsiteX87" fmla="*/ 1737360 w 5829300"/>
                <a:gd name="connsiteY87" fmla="*/ 3139440 h 5875020"/>
                <a:gd name="connsiteX88" fmla="*/ 1844040 w 5829300"/>
                <a:gd name="connsiteY88" fmla="*/ 3147060 h 5875020"/>
                <a:gd name="connsiteX89" fmla="*/ 1943100 w 5829300"/>
                <a:gd name="connsiteY89" fmla="*/ 3177540 h 5875020"/>
                <a:gd name="connsiteX90" fmla="*/ 2034540 w 5829300"/>
                <a:gd name="connsiteY90" fmla="*/ 3291840 h 5875020"/>
                <a:gd name="connsiteX91" fmla="*/ 2049780 w 5829300"/>
                <a:gd name="connsiteY91" fmla="*/ 3375660 h 5875020"/>
                <a:gd name="connsiteX92" fmla="*/ 1958340 w 5829300"/>
                <a:gd name="connsiteY92" fmla="*/ 3398520 h 5875020"/>
                <a:gd name="connsiteX93" fmla="*/ 1866900 w 5829300"/>
                <a:gd name="connsiteY93" fmla="*/ 3444240 h 5875020"/>
                <a:gd name="connsiteX94" fmla="*/ 1866900 w 5829300"/>
                <a:gd name="connsiteY94" fmla="*/ 3444240 h 5875020"/>
                <a:gd name="connsiteX95" fmla="*/ 1866900 w 5829300"/>
                <a:gd name="connsiteY95" fmla="*/ 3535680 h 5875020"/>
                <a:gd name="connsiteX96" fmla="*/ 1828800 w 5829300"/>
                <a:gd name="connsiteY96" fmla="*/ 3634740 h 5875020"/>
                <a:gd name="connsiteX97" fmla="*/ 1775460 w 5829300"/>
                <a:gd name="connsiteY97" fmla="*/ 3726180 h 5875020"/>
                <a:gd name="connsiteX98" fmla="*/ 1668780 w 5829300"/>
                <a:gd name="connsiteY98" fmla="*/ 3924300 h 5875020"/>
                <a:gd name="connsiteX99" fmla="*/ 1600200 w 5829300"/>
                <a:gd name="connsiteY99" fmla="*/ 4046220 h 5875020"/>
                <a:gd name="connsiteX100" fmla="*/ 1554480 w 5829300"/>
                <a:gd name="connsiteY100" fmla="*/ 4152900 h 5875020"/>
                <a:gd name="connsiteX101" fmla="*/ 1516380 w 5829300"/>
                <a:gd name="connsiteY101" fmla="*/ 4229100 h 5875020"/>
                <a:gd name="connsiteX102" fmla="*/ 1485900 w 5829300"/>
                <a:gd name="connsiteY102" fmla="*/ 4259580 h 5875020"/>
                <a:gd name="connsiteX103" fmla="*/ 1485900 w 5829300"/>
                <a:gd name="connsiteY103" fmla="*/ 4259580 h 5875020"/>
                <a:gd name="connsiteX104" fmla="*/ 1485900 w 5829300"/>
                <a:gd name="connsiteY104" fmla="*/ 4335780 h 5875020"/>
                <a:gd name="connsiteX105" fmla="*/ 1699260 w 5829300"/>
                <a:gd name="connsiteY105" fmla="*/ 4290060 h 5875020"/>
                <a:gd name="connsiteX106" fmla="*/ 1836420 w 5829300"/>
                <a:gd name="connsiteY106" fmla="*/ 4274820 h 5875020"/>
                <a:gd name="connsiteX107" fmla="*/ 1897380 w 5829300"/>
                <a:gd name="connsiteY107" fmla="*/ 4236720 h 5875020"/>
                <a:gd name="connsiteX108" fmla="*/ 1950720 w 5829300"/>
                <a:gd name="connsiteY108" fmla="*/ 4251960 h 5875020"/>
                <a:gd name="connsiteX109" fmla="*/ 1973580 w 5829300"/>
                <a:gd name="connsiteY109" fmla="*/ 4312920 h 5875020"/>
                <a:gd name="connsiteX110" fmla="*/ 1965960 w 5829300"/>
                <a:gd name="connsiteY110" fmla="*/ 4351020 h 5875020"/>
                <a:gd name="connsiteX111" fmla="*/ 1965960 w 5829300"/>
                <a:gd name="connsiteY111" fmla="*/ 4351020 h 5875020"/>
                <a:gd name="connsiteX112" fmla="*/ 2072640 w 5829300"/>
                <a:gd name="connsiteY112" fmla="*/ 4389120 h 5875020"/>
                <a:gd name="connsiteX113" fmla="*/ 2118360 w 5829300"/>
                <a:gd name="connsiteY113" fmla="*/ 4343400 h 5875020"/>
                <a:gd name="connsiteX114" fmla="*/ 2110740 w 5829300"/>
                <a:gd name="connsiteY114" fmla="*/ 4290060 h 5875020"/>
                <a:gd name="connsiteX115" fmla="*/ 2110740 w 5829300"/>
                <a:gd name="connsiteY115" fmla="*/ 4213860 h 5875020"/>
                <a:gd name="connsiteX116" fmla="*/ 2133600 w 5829300"/>
                <a:gd name="connsiteY116" fmla="*/ 4145280 h 5875020"/>
                <a:gd name="connsiteX117" fmla="*/ 2225040 w 5829300"/>
                <a:gd name="connsiteY117" fmla="*/ 4084320 h 5875020"/>
                <a:gd name="connsiteX118" fmla="*/ 2301240 w 5829300"/>
                <a:gd name="connsiteY118" fmla="*/ 4076700 h 5875020"/>
                <a:gd name="connsiteX119" fmla="*/ 2385060 w 5829300"/>
                <a:gd name="connsiteY119" fmla="*/ 4099560 h 5875020"/>
                <a:gd name="connsiteX120" fmla="*/ 2438400 w 5829300"/>
                <a:gd name="connsiteY120" fmla="*/ 4145280 h 5875020"/>
                <a:gd name="connsiteX121" fmla="*/ 2461260 w 5829300"/>
                <a:gd name="connsiteY121" fmla="*/ 4183380 h 5875020"/>
                <a:gd name="connsiteX122" fmla="*/ 2461260 w 5829300"/>
                <a:gd name="connsiteY122" fmla="*/ 4236720 h 5875020"/>
                <a:gd name="connsiteX123" fmla="*/ 2484120 w 5829300"/>
                <a:gd name="connsiteY123" fmla="*/ 4267200 h 5875020"/>
                <a:gd name="connsiteX124" fmla="*/ 2522220 w 5829300"/>
                <a:gd name="connsiteY124" fmla="*/ 4236720 h 5875020"/>
                <a:gd name="connsiteX125" fmla="*/ 2560320 w 5829300"/>
                <a:gd name="connsiteY125" fmla="*/ 4183380 h 5875020"/>
                <a:gd name="connsiteX126" fmla="*/ 2628900 w 5829300"/>
                <a:gd name="connsiteY126" fmla="*/ 4168140 h 5875020"/>
                <a:gd name="connsiteX127" fmla="*/ 2720340 w 5829300"/>
                <a:gd name="connsiteY127" fmla="*/ 4183380 h 5875020"/>
                <a:gd name="connsiteX128" fmla="*/ 2788920 w 5829300"/>
                <a:gd name="connsiteY128" fmla="*/ 4122420 h 5875020"/>
                <a:gd name="connsiteX129" fmla="*/ 2872740 w 5829300"/>
                <a:gd name="connsiteY129" fmla="*/ 4137660 h 5875020"/>
                <a:gd name="connsiteX130" fmla="*/ 2948940 w 5829300"/>
                <a:gd name="connsiteY130" fmla="*/ 4206240 h 5875020"/>
                <a:gd name="connsiteX131" fmla="*/ 3040380 w 5829300"/>
                <a:gd name="connsiteY131" fmla="*/ 4191000 h 5875020"/>
                <a:gd name="connsiteX132" fmla="*/ 3108960 w 5829300"/>
                <a:gd name="connsiteY132" fmla="*/ 4191000 h 5875020"/>
                <a:gd name="connsiteX133" fmla="*/ 3177540 w 5829300"/>
                <a:gd name="connsiteY133" fmla="*/ 4267200 h 5875020"/>
                <a:gd name="connsiteX134" fmla="*/ 3147060 w 5829300"/>
                <a:gd name="connsiteY134" fmla="*/ 4297680 h 5875020"/>
                <a:gd name="connsiteX135" fmla="*/ 3116580 w 5829300"/>
                <a:gd name="connsiteY135" fmla="*/ 4366260 h 5875020"/>
                <a:gd name="connsiteX136" fmla="*/ 3063240 w 5829300"/>
                <a:gd name="connsiteY136" fmla="*/ 4404360 h 5875020"/>
                <a:gd name="connsiteX137" fmla="*/ 3048000 w 5829300"/>
                <a:gd name="connsiteY137" fmla="*/ 4457700 h 5875020"/>
                <a:gd name="connsiteX138" fmla="*/ 3063240 w 5829300"/>
                <a:gd name="connsiteY138" fmla="*/ 4472940 h 5875020"/>
                <a:gd name="connsiteX139" fmla="*/ 3147060 w 5829300"/>
                <a:gd name="connsiteY139" fmla="*/ 4404360 h 5875020"/>
                <a:gd name="connsiteX140" fmla="*/ 3215640 w 5829300"/>
                <a:gd name="connsiteY140" fmla="*/ 4389120 h 5875020"/>
                <a:gd name="connsiteX141" fmla="*/ 3291840 w 5829300"/>
                <a:gd name="connsiteY141" fmla="*/ 4396740 h 5875020"/>
                <a:gd name="connsiteX142" fmla="*/ 3368040 w 5829300"/>
                <a:gd name="connsiteY142" fmla="*/ 4457700 h 5875020"/>
                <a:gd name="connsiteX143" fmla="*/ 3375660 w 5829300"/>
                <a:gd name="connsiteY143" fmla="*/ 4549140 h 5875020"/>
                <a:gd name="connsiteX144" fmla="*/ 3451860 w 5829300"/>
                <a:gd name="connsiteY144" fmla="*/ 4541520 h 5875020"/>
                <a:gd name="connsiteX145" fmla="*/ 3505200 w 5829300"/>
                <a:gd name="connsiteY145" fmla="*/ 4511040 h 5875020"/>
                <a:gd name="connsiteX146" fmla="*/ 3573780 w 5829300"/>
                <a:gd name="connsiteY146" fmla="*/ 4533900 h 5875020"/>
                <a:gd name="connsiteX147" fmla="*/ 3695700 w 5829300"/>
                <a:gd name="connsiteY147" fmla="*/ 4587240 h 5875020"/>
                <a:gd name="connsiteX148" fmla="*/ 3810000 w 5829300"/>
                <a:gd name="connsiteY148" fmla="*/ 4632960 h 5875020"/>
                <a:gd name="connsiteX149" fmla="*/ 3878580 w 5829300"/>
                <a:gd name="connsiteY149" fmla="*/ 4640580 h 5875020"/>
                <a:gd name="connsiteX150" fmla="*/ 3931920 w 5829300"/>
                <a:gd name="connsiteY150" fmla="*/ 4686300 h 5875020"/>
                <a:gd name="connsiteX151" fmla="*/ 4023360 w 5829300"/>
                <a:gd name="connsiteY151" fmla="*/ 4724400 h 5875020"/>
                <a:gd name="connsiteX152" fmla="*/ 4107180 w 5829300"/>
                <a:gd name="connsiteY152" fmla="*/ 4732020 h 5875020"/>
                <a:gd name="connsiteX153" fmla="*/ 4145280 w 5829300"/>
                <a:gd name="connsiteY153" fmla="*/ 4686300 h 5875020"/>
                <a:gd name="connsiteX154" fmla="*/ 4099560 w 5829300"/>
                <a:gd name="connsiteY154" fmla="*/ 4594860 h 5875020"/>
                <a:gd name="connsiteX155" fmla="*/ 4076700 w 5829300"/>
                <a:gd name="connsiteY155" fmla="*/ 4556760 h 5875020"/>
                <a:gd name="connsiteX156" fmla="*/ 4076700 w 5829300"/>
                <a:gd name="connsiteY156" fmla="*/ 4503420 h 5875020"/>
                <a:gd name="connsiteX157" fmla="*/ 4152900 w 5829300"/>
                <a:gd name="connsiteY157" fmla="*/ 4480560 h 5875020"/>
                <a:gd name="connsiteX158" fmla="*/ 4274820 w 5829300"/>
                <a:gd name="connsiteY158" fmla="*/ 4442460 h 5875020"/>
                <a:gd name="connsiteX159" fmla="*/ 4358640 w 5829300"/>
                <a:gd name="connsiteY159" fmla="*/ 4465320 h 5875020"/>
                <a:gd name="connsiteX160" fmla="*/ 4381500 w 5829300"/>
                <a:gd name="connsiteY160" fmla="*/ 4526280 h 5875020"/>
                <a:gd name="connsiteX161" fmla="*/ 4450080 w 5829300"/>
                <a:gd name="connsiteY161" fmla="*/ 4564380 h 5875020"/>
                <a:gd name="connsiteX162" fmla="*/ 4472940 w 5829300"/>
                <a:gd name="connsiteY162" fmla="*/ 4655820 h 5875020"/>
                <a:gd name="connsiteX163" fmla="*/ 4533900 w 5829300"/>
                <a:gd name="connsiteY163" fmla="*/ 4587240 h 5875020"/>
                <a:gd name="connsiteX164" fmla="*/ 4610100 w 5829300"/>
                <a:gd name="connsiteY164" fmla="*/ 4617720 h 5875020"/>
                <a:gd name="connsiteX165" fmla="*/ 4846320 w 5829300"/>
                <a:gd name="connsiteY165" fmla="*/ 4655820 h 5875020"/>
                <a:gd name="connsiteX166" fmla="*/ 4937760 w 5829300"/>
                <a:gd name="connsiteY166" fmla="*/ 4602480 h 5875020"/>
                <a:gd name="connsiteX167" fmla="*/ 4975860 w 5829300"/>
                <a:gd name="connsiteY167" fmla="*/ 4602480 h 5875020"/>
                <a:gd name="connsiteX168" fmla="*/ 5120640 w 5829300"/>
                <a:gd name="connsiteY168" fmla="*/ 4671060 h 5875020"/>
                <a:gd name="connsiteX169" fmla="*/ 5181600 w 5829300"/>
                <a:gd name="connsiteY169" fmla="*/ 4701540 h 5875020"/>
                <a:gd name="connsiteX170" fmla="*/ 5189220 w 5829300"/>
                <a:gd name="connsiteY170" fmla="*/ 4747260 h 5875020"/>
                <a:gd name="connsiteX171" fmla="*/ 5158740 w 5829300"/>
                <a:gd name="connsiteY171" fmla="*/ 4808220 h 5875020"/>
                <a:gd name="connsiteX172" fmla="*/ 5105400 w 5829300"/>
                <a:gd name="connsiteY172" fmla="*/ 4838700 h 5875020"/>
                <a:gd name="connsiteX173" fmla="*/ 5036820 w 5829300"/>
                <a:gd name="connsiteY173" fmla="*/ 4823460 h 5875020"/>
                <a:gd name="connsiteX174" fmla="*/ 4991100 w 5829300"/>
                <a:gd name="connsiteY174" fmla="*/ 4823460 h 5875020"/>
                <a:gd name="connsiteX175" fmla="*/ 4968240 w 5829300"/>
                <a:gd name="connsiteY175" fmla="*/ 4892040 h 5875020"/>
                <a:gd name="connsiteX176" fmla="*/ 4968240 w 5829300"/>
                <a:gd name="connsiteY176" fmla="*/ 5006340 h 5875020"/>
                <a:gd name="connsiteX177" fmla="*/ 4991100 w 5829300"/>
                <a:gd name="connsiteY177" fmla="*/ 5067300 h 5875020"/>
                <a:gd name="connsiteX178" fmla="*/ 5074920 w 5829300"/>
                <a:gd name="connsiteY178" fmla="*/ 5097780 h 5875020"/>
                <a:gd name="connsiteX179" fmla="*/ 5074920 w 5829300"/>
                <a:gd name="connsiteY179" fmla="*/ 5097780 h 5875020"/>
                <a:gd name="connsiteX180" fmla="*/ 5135880 w 5829300"/>
                <a:gd name="connsiteY180" fmla="*/ 5219700 h 5875020"/>
                <a:gd name="connsiteX181" fmla="*/ 5242560 w 5829300"/>
                <a:gd name="connsiteY181" fmla="*/ 5265420 h 5875020"/>
                <a:gd name="connsiteX182" fmla="*/ 5311140 w 5829300"/>
                <a:gd name="connsiteY182" fmla="*/ 5257800 h 5875020"/>
                <a:gd name="connsiteX183" fmla="*/ 5311140 w 5829300"/>
                <a:gd name="connsiteY183" fmla="*/ 5257800 h 5875020"/>
                <a:gd name="connsiteX184" fmla="*/ 5334000 w 5829300"/>
                <a:gd name="connsiteY184" fmla="*/ 5204460 h 5875020"/>
                <a:gd name="connsiteX185" fmla="*/ 5387340 w 5829300"/>
                <a:gd name="connsiteY185" fmla="*/ 5227320 h 5875020"/>
                <a:gd name="connsiteX186" fmla="*/ 5433060 w 5829300"/>
                <a:gd name="connsiteY186" fmla="*/ 5288280 h 5875020"/>
                <a:gd name="connsiteX187" fmla="*/ 5410200 w 5829300"/>
                <a:gd name="connsiteY187" fmla="*/ 5356860 h 5875020"/>
                <a:gd name="connsiteX188" fmla="*/ 5448300 w 5829300"/>
                <a:gd name="connsiteY188" fmla="*/ 5394960 h 5875020"/>
                <a:gd name="connsiteX189" fmla="*/ 5433060 w 5829300"/>
                <a:gd name="connsiteY189" fmla="*/ 5478780 h 5875020"/>
                <a:gd name="connsiteX190" fmla="*/ 5394960 w 5829300"/>
                <a:gd name="connsiteY190" fmla="*/ 5562600 h 5875020"/>
                <a:gd name="connsiteX191" fmla="*/ 5402580 w 5829300"/>
                <a:gd name="connsiteY191" fmla="*/ 5654040 h 5875020"/>
                <a:gd name="connsiteX192" fmla="*/ 5433060 w 5829300"/>
                <a:gd name="connsiteY192" fmla="*/ 5730240 h 5875020"/>
                <a:gd name="connsiteX193" fmla="*/ 5433060 w 5829300"/>
                <a:gd name="connsiteY193" fmla="*/ 5730240 h 5875020"/>
                <a:gd name="connsiteX194" fmla="*/ 5410200 w 5829300"/>
                <a:gd name="connsiteY194" fmla="*/ 5829300 h 5875020"/>
                <a:gd name="connsiteX195" fmla="*/ 5532120 w 5829300"/>
                <a:gd name="connsiteY195" fmla="*/ 5875020 h 5875020"/>
                <a:gd name="connsiteX196" fmla="*/ 5570220 w 5829300"/>
                <a:gd name="connsiteY196" fmla="*/ 5836920 h 5875020"/>
                <a:gd name="connsiteX197" fmla="*/ 5608320 w 5829300"/>
                <a:gd name="connsiteY197" fmla="*/ 5821680 h 5875020"/>
                <a:gd name="connsiteX198" fmla="*/ 5669280 w 5829300"/>
                <a:gd name="connsiteY198" fmla="*/ 5859780 h 5875020"/>
                <a:gd name="connsiteX199" fmla="*/ 5699760 w 5829300"/>
                <a:gd name="connsiteY199" fmla="*/ 5859780 h 5875020"/>
                <a:gd name="connsiteX200" fmla="*/ 5715000 w 5829300"/>
                <a:gd name="connsiteY200" fmla="*/ 5783580 h 5875020"/>
                <a:gd name="connsiteX201" fmla="*/ 5798820 w 5829300"/>
                <a:gd name="connsiteY201" fmla="*/ 5699760 h 5875020"/>
                <a:gd name="connsiteX202" fmla="*/ 5814060 w 5829300"/>
                <a:gd name="connsiteY202" fmla="*/ 5615940 h 5875020"/>
                <a:gd name="connsiteX203" fmla="*/ 5829300 w 5829300"/>
                <a:gd name="connsiteY203" fmla="*/ 5486400 h 5875020"/>
                <a:gd name="connsiteX204" fmla="*/ 5806440 w 5829300"/>
                <a:gd name="connsiteY204" fmla="*/ 5410200 h 5875020"/>
                <a:gd name="connsiteX205" fmla="*/ 5775960 w 5829300"/>
                <a:gd name="connsiteY205" fmla="*/ 5318760 h 5875020"/>
                <a:gd name="connsiteX206" fmla="*/ 5707380 w 5829300"/>
                <a:gd name="connsiteY206" fmla="*/ 5219700 h 5875020"/>
                <a:gd name="connsiteX207" fmla="*/ 5692140 w 5829300"/>
                <a:gd name="connsiteY207" fmla="*/ 5120640 h 5875020"/>
                <a:gd name="connsiteX208" fmla="*/ 5669280 w 5829300"/>
                <a:gd name="connsiteY208" fmla="*/ 4945380 h 5875020"/>
                <a:gd name="connsiteX209" fmla="*/ 5676900 w 5829300"/>
                <a:gd name="connsiteY209" fmla="*/ 4724400 h 5875020"/>
                <a:gd name="connsiteX210" fmla="*/ 5692140 w 5829300"/>
                <a:gd name="connsiteY210" fmla="*/ 4663440 h 5875020"/>
                <a:gd name="connsiteX211" fmla="*/ 5699760 w 5829300"/>
                <a:gd name="connsiteY211" fmla="*/ 4610100 h 5875020"/>
                <a:gd name="connsiteX212" fmla="*/ 5684520 w 5829300"/>
                <a:gd name="connsiteY212" fmla="*/ 4564380 h 5875020"/>
                <a:gd name="connsiteX213" fmla="*/ 5631180 w 5829300"/>
                <a:gd name="connsiteY213" fmla="*/ 4549140 h 5875020"/>
                <a:gd name="connsiteX214" fmla="*/ 5577840 w 5829300"/>
                <a:gd name="connsiteY214" fmla="*/ 4472940 h 5875020"/>
                <a:gd name="connsiteX215" fmla="*/ 5524500 w 5829300"/>
                <a:gd name="connsiteY215" fmla="*/ 4305300 h 5875020"/>
                <a:gd name="connsiteX216" fmla="*/ 5516880 w 5829300"/>
                <a:gd name="connsiteY216" fmla="*/ 4191000 h 5875020"/>
                <a:gd name="connsiteX217" fmla="*/ 5509260 w 5829300"/>
                <a:gd name="connsiteY217" fmla="*/ 4107180 h 5875020"/>
                <a:gd name="connsiteX218" fmla="*/ 5394960 w 5829300"/>
                <a:gd name="connsiteY218" fmla="*/ 3901440 h 5875020"/>
                <a:gd name="connsiteX219" fmla="*/ 5356860 w 5829300"/>
                <a:gd name="connsiteY219" fmla="*/ 3855720 h 5875020"/>
                <a:gd name="connsiteX220" fmla="*/ 5326380 w 5829300"/>
                <a:gd name="connsiteY220" fmla="*/ 3802380 h 5875020"/>
                <a:gd name="connsiteX221" fmla="*/ 5303520 w 5829300"/>
                <a:gd name="connsiteY221" fmla="*/ 3672840 h 5875020"/>
                <a:gd name="connsiteX222" fmla="*/ 5212080 w 5829300"/>
                <a:gd name="connsiteY222" fmla="*/ 3619500 h 5875020"/>
                <a:gd name="connsiteX223" fmla="*/ 5158740 w 5829300"/>
                <a:gd name="connsiteY223" fmla="*/ 3573780 h 5875020"/>
                <a:gd name="connsiteX224" fmla="*/ 5120640 w 5829300"/>
                <a:gd name="connsiteY224" fmla="*/ 3497580 h 5875020"/>
                <a:gd name="connsiteX225" fmla="*/ 5105400 w 5829300"/>
                <a:gd name="connsiteY225" fmla="*/ 3421380 h 5875020"/>
                <a:gd name="connsiteX226" fmla="*/ 4968240 w 5829300"/>
                <a:gd name="connsiteY226" fmla="*/ 3253740 h 5875020"/>
                <a:gd name="connsiteX227" fmla="*/ 4884420 w 5829300"/>
                <a:gd name="connsiteY227" fmla="*/ 3078480 h 5875020"/>
                <a:gd name="connsiteX228" fmla="*/ 4808220 w 5829300"/>
                <a:gd name="connsiteY228" fmla="*/ 2918460 h 5875020"/>
                <a:gd name="connsiteX229" fmla="*/ 4815840 w 5829300"/>
                <a:gd name="connsiteY229" fmla="*/ 2781300 h 5875020"/>
                <a:gd name="connsiteX230" fmla="*/ 4800600 w 5829300"/>
                <a:gd name="connsiteY230" fmla="*/ 2727960 h 5875020"/>
                <a:gd name="connsiteX231" fmla="*/ 4632960 w 5829300"/>
                <a:gd name="connsiteY231" fmla="*/ 2560320 h 5875020"/>
                <a:gd name="connsiteX232" fmla="*/ 4480560 w 5829300"/>
                <a:gd name="connsiteY232" fmla="*/ 2385060 h 5875020"/>
                <a:gd name="connsiteX233" fmla="*/ 4396740 w 5829300"/>
                <a:gd name="connsiteY233" fmla="*/ 2286000 h 5875020"/>
                <a:gd name="connsiteX234" fmla="*/ 4335780 w 5829300"/>
                <a:gd name="connsiteY234" fmla="*/ 2156460 h 5875020"/>
                <a:gd name="connsiteX235" fmla="*/ 4244340 w 5829300"/>
                <a:gd name="connsiteY235" fmla="*/ 2049780 h 5875020"/>
                <a:gd name="connsiteX236" fmla="*/ 4152900 w 5829300"/>
                <a:gd name="connsiteY236" fmla="*/ 1943100 h 5875020"/>
                <a:gd name="connsiteX237" fmla="*/ 4084320 w 5829300"/>
                <a:gd name="connsiteY237" fmla="*/ 1874520 h 5875020"/>
                <a:gd name="connsiteX238" fmla="*/ 4061460 w 5829300"/>
                <a:gd name="connsiteY238" fmla="*/ 1775460 h 5875020"/>
                <a:gd name="connsiteX239" fmla="*/ 4053840 w 5829300"/>
                <a:gd name="connsiteY239" fmla="*/ 1714500 h 5875020"/>
                <a:gd name="connsiteX240" fmla="*/ 3962400 w 5829300"/>
                <a:gd name="connsiteY240" fmla="*/ 1668780 h 5875020"/>
                <a:gd name="connsiteX241" fmla="*/ 3893820 w 5829300"/>
                <a:gd name="connsiteY241" fmla="*/ 1531620 h 5875020"/>
                <a:gd name="connsiteX242" fmla="*/ 3794760 w 5829300"/>
                <a:gd name="connsiteY242" fmla="*/ 1341120 h 5875020"/>
                <a:gd name="connsiteX243" fmla="*/ 3718560 w 5829300"/>
                <a:gd name="connsiteY243" fmla="*/ 1150620 h 5875020"/>
                <a:gd name="connsiteX244" fmla="*/ 3619500 w 5829300"/>
                <a:gd name="connsiteY244" fmla="*/ 944880 h 5875020"/>
                <a:gd name="connsiteX245" fmla="*/ 3596640 w 5829300"/>
                <a:gd name="connsiteY245" fmla="*/ 891540 h 5875020"/>
                <a:gd name="connsiteX246" fmla="*/ 3573780 w 5829300"/>
                <a:gd name="connsiteY246" fmla="*/ 807720 h 5875020"/>
                <a:gd name="connsiteX247" fmla="*/ 3573780 w 5829300"/>
                <a:gd name="connsiteY247" fmla="*/ 731520 h 5875020"/>
                <a:gd name="connsiteX248" fmla="*/ 3535680 w 5829300"/>
                <a:gd name="connsiteY248" fmla="*/ 685800 h 5875020"/>
                <a:gd name="connsiteX249" fmla="*/ 3451860 w 5829300"/>
                <a:gd name="connsiteY249" fmla="*/ 594360 h 5875020"/>
                <a:gd name="connsiteX250" fmla="*/ 3451860 w 5829300"/>
                <a:gd name="connsiteY250" fmla="*/ 495300 h 5875020"/>
                <a:gd name="connsiteX251" fmla="*/ 3413760 w 5829300"/>
                <a:gd name="connsiteY251" fmla="*/ 441960 h 5875020"/>
                <a:gd name="connsiteX252" fmla="*/ 3383280 w 5829300"/>
                <a:gd name="connsiteY252" fmla="*/ 381000 h 5875020"/>
                <a:gd name="connsiteX253" fmla="*/ 3322320 w 5829300"/>
                <a:gd name="connsiteY253" fmla="*/ 220980 h 5875020"/>
                <a:gd name="connsiteX254" fmla="*/ 3284220 w 5829300"/>
                <a:gd name="connsiteY254" fmla="*/ 99060 h 5875020"/>
                <a:gd name="connsiteX255" fmla="*/ 3268980 w 5829300"/>
                <a:gd name="connsiteY255" fmla="*/ 53340 h 5875020"/>
                <a:gd name="connsiteX256" fmla="*/ 3246120 w 5829300"/>
                <a:gd name="connsiteY256" fmla="*/ 30480 h 5875020"/>
                <a:gd name="connsiteX257" fmla="*/ 3169920 w 5829300"/>
                <a:gd name="connsiteY257" fmla="*/ 7620 h 5875020"/>
                <a:gd name="connsiteX258" fmla="*/ 3124200 w 5829300"/>
                <a:gd name="connsiteY258" fmla="*/ 0 h 5875020"/>
                <a:gd name="connsiteX259" fmla="*/ 3101340 w 5829300"/>
                <a:gd name="connsiteY259" fmla="*/ 30480 h 5875020"/>
                <a:gd name="connsiteX260" fmla="*/ 3124200 w 5829300"/>
                <a:gd name="connsiteY260" fmla="*/ 121920 h 5875020"/>
                <a:gd name="connsiteX261" fmla="*/ 3108960 w 5829300"/>
                <a:gd name="connsiteY261" fmla="*/ 289560 h 5875020"/>
                <a:gd name="connsiteX0" fmla="*/ 3108960 w 5829300"/>
                <a:gd name="connsiteY0" fmla="*/ 289560 h 5875020"/>
                <a:gd name="connsiteX1" fmla="*/ 2979420 w 5829300"/>
                <a:gd name="connsiteY1" fmla="*/ 502920 h 5875020"/>
                <a:gd name="connsiteX2" fmla="*/ 2880360 w 5829300"/>
                <a:gd name="connsiteY2" fmla="*/ 647700 h 5875020"/>
                <a:gd name="connsiteX3" fmla="*/ 2827020 w 5829300"/>
                <a:gd name="connsiteY3" fmla="*/ 731520 h 5875020"/>
                <a:gd name="connsiteX4" fmla="*/ 2674620 w 5829300"/>
                <a:gd name="connsiteY4" fmla="*/ 815340 h 5875020"/>
                <a:gd name="connsiteX5" fmla="*/ 2560320 w 5829300"/>
                <a:gd name="connsiteY5" fmla="*/ 906780 h 5875020"/>
                <a:gd name="connsiteX6" fmla="*/ 2499360 w 5829300"/>
                <a:gd name="connsiteY6" fmla="*/ 914400 h 5875020"/>
                <a:gd name="connsiteX7" fmla="*/ 2377440 w 5829300"/>
                <a:gd name="connsiteY7" fmla="*/ 899160 h 5875020"/>
                <a:gd name="connsiteX8" fmla="*/ 2316480 w 5829300"/>
                <a:gd name="connsiteY8" fmla="*/ 876300 h 5875020"/>
                <a:gd name="connsiteX9" fmla="*/ 2240280 w 5829300"/>
                <a:gd name="connsiteY9" fmla="*/ 861060 h 5875020"/>
                <a:gd name="connsiteX10" fmla="*/ 2148840 w 5829300"/>
                <a:gd name="connsiteY10" fmla="*/ 845820 h 5875020"/>
                <a:gd name="connsiteX11" fmla="*/ 2110740 w 5829300"/>
                <a:gd name="connsiteY11" fmla="*/ 830580 h 5875020"/>
                <a:gd name="connsiteX12" fmla="*/ 2019300 w 5829300"/>
                <a:gd name="connsiteY12" fmla="*/ 868680 h 5875020"/>
                <a:gd name="connsiteX13" fmla="*/ 1950720 w 5829300"/>
                <a:gd name="connsiteY13" fmla="*/ 868680 h 5875020"/>
                <a:gd name="connsiteX14" fmla="*/ 1866900 w 5829300"/>
                <a:gd name="connsiteY14" fmla="*/ 822960 h 5875020"/>
                <a:gd name="connsiteX15" fmla="*/ 1821180 w 5829300"/>
                <a:gd name="connsiteY15" fmla="*/ 792480 h 5875020"/>
                <a:gd name="connsiteX16" fmla="*/ 1684020 w 5829300"/>
                <a:gd name="connsiteY16" fmla="*/ 830580 h 5875020"/>
                <a:gd name="connsiteX17" fmla="*/ 1615440 w 5829300"/>
                <a:gd name="connsiteY17" fmla="*/ 845820 h 5875020"/>
                <a:gd name="connsiteX18" fmla="*/ 1539240 w 5829300"/>
                <a:gd name="connsiteY18" fmla="*/ 838200 h 5875020"/>
                <a:gd name="connsiteX19" fmla="*/ 1463040 w 5829300"/>
                <a:gd name="connsiteY19" fmla="*/ 807720 h 5875020"/>
                <a:gd name="connsiteX20" fmla="*/ 1394460 w 5829300"/>
                <a:gd name="connsiteY20" fmla="*/ 815340 h 5875020"/>
                <a:gd name="connsiteX21" fmla="*/ 1264920 w 5829300"/>
                <a:gd name="connsiteY21" fmla="*/ 883920 h 5875020"/>
                <a:gd name="connsiteX22" fmla="*/ 1203960 w 5829300"/>
                <a:gd name="connsiteY22" fmla="*/ 906780 h 5875020"/>
                <a:gd name="connsiteX23" fmla="*/ 1143000 w 5829300"/>
                <a:gd name="connsiteY23" fmla="*/ 914400 h 5875020"/>
                <a:gd name="connsiteX24" fmla="*/ 1066800 w 5829300"/>
                <a:gd name="connsiteY24" fmla="*/ 891540 h 5875020"/>
                <a:gd name="connsiteX25" fmla="*/ 990600 w 5829300"/>
                <a:gd name="connsiteY25" fmla="*/ 853440 h 5875020"/>
                <a:gd name="connsiteX26" fmla="*/ 937260 w 5829300"/>
                <a:gd name="connsiteY26" fmla="*/ 845820 h 5875020"/>
                <a:gd name="connsiteX27" fmla="*/ 822960 w 5829300"/>
                <a:gd name="connsiteY27" fmla="*/ 861060 h 5875020"/>
                <a:gd name="connsiteX28" fmla="*/ 731520 w 5829300"/>
                <a:gd name="connsiteY28" fmla="*/ 876300 h 5875020"/>
                <a:gd name="connsiteX29" fmla="*/ 647700 w 5829300"/>
                <a:gd name="connsiteY29" fmla="*/ 838200 h 5875020"/>
                <a:gd name="connsiteX30" fmla="*/ 579120 w 5829300"/>
                <a:gd name="connsiteY30" fmla="*/ 830580 h 5875020"/>
                <a:gd name="connsiteX31" fmla="*/ 525780 w 5829300"/>
                <a:gd name="connsiteY31" fmla="*/ 853440 h 5875020"/>
                <a:gd name="connsiteX32" fmla="*/ 464820 w 5829300"/>
                <a:gd name="connsiteY32" fmla="*/ 891540 h 5875020"/>
                <a:gd name="connsiteX33" fmla="*/ 358140 w 5829300"/>
                <a:gd name="connsiteY33" fmla="*/ 891540 h 5875020"/>
                <a:gd name="connsiteX34" fmla="*/ 236220 w 5829300"/>
                <a:gd name="connsiteY34" fmla="*/ 975360 h 5875020"/>
                <a:gd name="connsiteX35" fmla="*/ 137160 w 5829300"/>
                <a:gd name="connsiteY35" fmla="*/ 1059180 h 5875020"/>
                <a:gd name="connsiteX36" fmla="*/ 76200 w 5829300"/>
                <a:gd name="connsiteY36" fmla="*/ 1108710 h 5875020"/>
                <a:gd name="connsiteX37" fmla="*/ 9525 w 5829300"/>
                <a:gd name="connsiteY37" fmla="*/ 1150620 h 5875020"/>
                <a:gd name="connsiteX38" fmla="*/ 0 w 5829300"/>
                <a:gd name="connsiteY38" fmla="*/ 1196340 h 5875020"/>
                <a:gd name="connsiteX39" fmla="*/ 80010 w 5829300"/>
                <a:gd name="connsiteY39" fmla="*/ 1234440 h 5875020"/>
                <a:gd name="connsiteX40" fmla="*/ 152400 w 5829300"/>
                <a:gd name="connsiteY40" fmla="*/ 1280160 h 5875020"/>
                <a:gd name="connsiteX41" fmla="*/ 190500 w 5829300"/>
                <a:gd name="connsiteY41" fmla="*/ 1371600 h 5875020"/>
                <a:gd name="connsiteX42" fmla="*/ 228600 w 5829300"/>
                <a:gd name="connsiteY42" fmla="*/ 1432560 h 5875020"/>
                <a:gd name="connsiteX43" fmla="*/ 384810 w 5829300"/>
                <a:gd name="connsiteY43" fmla="*/ 1544955 h 5875020"/>
                <a:gd name="connsiteX44" fmla="*/ 430530 w 5829300"/>
                <a:gd name="connsiteY44" fmla="*/ 1522095 h 5875020"/>
                <a:gd name="connsiteX45" fmla="*/ 388620 w 5829300"/>
                <a:gd name="connsiteY45" fmla="*/ 1463040 h 5875020"/>
                <a:gd name="connsiteX46" fmla="*/ 403860 w 5829300"/>
                <a:gd name="connsiteY46" fmla="*/ 1417320 h 5875020"/>
                <a:gd name="connsiteX47" fmla="*/ 441960 w 5829300"/>
                <a:gd name="connsiteY47" fmla="*/ 1348740 h 5875020"/>
                <a:gd name="connsiteX48" fmla="*/ 441960 w 5829300"/>
                <a:gd name="connsiteY48" fmla="*/ 1348740 h 5875020"/>
                <a:gd name="connsiteX49" fmla="*/ 497205 w 5829300"/>
                <a:gd name="connsiteY49" fmla="*/ 1335405 h 5875020"/>
                <a:gd name="connsiteX50" fmla="*/ 588645 w 5829300"/>
                <a:gd name="connsiteY50" fmla="*/ 1453515 h 5875020"/>
                <a:gd name="connsiteX51" fmla="*/ 670560 w 5829300"/>
                <a:gd name="connsiteY51" fmla="*/ 1348740 h 5875020"/>
                <a:gd name="connsiteX52" fmla="*/ 742950 w 5829300"/>
                <a:gd name="connsiteY52" fmla="*/ 1360170 h 5875020"/>
                <a:gd name="connsiteX53" fmla="*/ 769620 w 5829300"/>
                <a:gd name="connsiteY53" fmla="*/ 1394460 h 5875020"/>
                <a:gd name="connsiteX54" fmla="*/ 777240 w 5829300"/>
                <a:gd name="connsiteY54" fmla="*/ 1455420 h 5875020"/>
                <a:gd name="connsiteX55" fmla="*/ 739140 w 5829300"/>
                <a:gd name="connsiteY55" fmla="*/ 1508760 h 5875020"/>
                <a:gd name="connsiteX56" fmla="*/ 742950 w 5829300"/>
                <a:gd name="connsiteY56" fmla="*/ 1564005 h 5875020"/>
                <a:gd name="connsiteX57" fmla="*/ 792480 w 5829300"/>
                <a:gd name="connsiteY57" fmla="*/ 1615440 h 5875020"/>
                <a:gd name="connsiteX58" fmla="*/ 819150 w 5829300"/>
                <a:gd name="connsiteY58" fmla="*/ 1623060 h 5875020"/>
                <a:gd name="connsiteX59" fmla="*/ 859155 w 5829300"/>
                <a:gd name="connsiteY59" fmla="*/ 1586865 h 5875020"/>
                <a:gd name="connsiteX60" fmla="*/ 975360 w 5829300"/>
                <a:gd name="connsiteY60" fmla="*/ 1562100 h 5875020"/>
                <a:gd name="connsiteX61" fmla="*/ 1104900 w 5829300"/>
                <a:gd name="connsiteY61" fmla="*/ 1584960 h 5875020"/>
                <a:gd name="connsiteX62" fmla="*/ 1137285 w 5829300"/>
                <a:gd name="connsiteY62" fmla="*/ 1691640 h 5875020"/>
                <a:gd name="connsiteX63" fmla="*/ 1150620 w 5829300"/>
                <a:gd name="connsiteY63" fmla="*/ 1836420 h 5875020"/>
                <a:gd name="connsiteX64" fmla="*/ 1165860 w 5829300"/>
                <a:gd name="connsiteY64" fmla="*/ 1912620 h 5875020"/>
                <a:gd name="connsiteX65" fmla="*/ 1242060 w 5829300"/>
                <a:gd name="connsiteY65" fmla="*/ 1927860 h 5875020"/>
                <a:gd name="connsiteX66" fmla="*/ 1287780 w 5829300"/>
                <a:gd name="connsiteY66" fmla="*/ 1927860 h 5875020"/>
                <a:gd name="connsiteX67" fmla="*/ 1360170 w 5829300"/>
                <a:gd name="connsiteY67" fmla="*/ 1971675 h 5875020"/>
                <a:gd name="connsiteX68" fmla="*/ 1379220 w 5829300"/>
                <a:gd name="connsiteY68" fmla="*/ 2042160 h 5875020"/>
                <a:gd name="connsiteX69" fmla="*/ 1501140 w 5829300"/>
                <a:gd name="connsiteY69" fmla="*/ 2072640 h 5875020"/>
                <a:gd name="connsiteX70" fmla="*/ 1516380 w 5829300"/>
                <a:gd name="connsiteY70" fmla="*/ 2145030 h 5875020"/>
                <a:gd name="connsiteX71" fmla="*/ 1531620 w 5829300"/>
                <a:gd name="connsiteY71" fmla="*/ 2308860 h 5875020"/>
                <a:gd name="connsiteX72" fmla="*/ 1478280 w 5829300"/>
                <a:gd name="connsiteY72" fmla="*/ 2385060 h 5875020"/>
                <a:gd name="connsiteX73" fmla="*/ 1325880 w 5829300"/>
                <a:gd name="connsiteY73" fmla="*/ 2438400 h 5875020"/>
                <a:gd name="connsiteX74" fmla="*/ 1325880 w 5829300"/>
                <a:gd name="connsiteY74" fmla="*/ 2438400 h 5875020"/>
                <a:gd name="connsiteX75" fmla="*/ 1325880 w 5829300"/>
                <a:gd name="connsiteY75" fmla="*/ 2590800 h 5875020"/>
                <a:gd name="connsiteX76" fmla="*/ 1280160 w 5829300"/>
                <a:gd name="connsiteY76" fmla="*/ 2689860 h 5875020"/>
                <a:gd name="connsiteX77" fmla="*/ 1249680 w 5829300"/>
                <a:gd name="connsiteY77" fmla="*/ 2743200 h 5875020"/>
                <a:gd name="connsiteX78" fmla="*/ 1287780 w 5829300"/>
                <a:gd name="connsiteY78" fmla="*/ 2773680 h 5875020"/>
                <a:gd name="connsiteX79" fmla="*/ 1356360 w 5829300"/>
                <a:gd name="connsiteY79" fmla="*/ 2720340 h 5875020"/>
                <a:gd name="connsiteX80" fmla="*/ 1379220 w 5829300"/>
                <a:gd name="connsiteY80" fmla="*/ 2766060 h 5875020"/>
                <a:gd name="connsiteX81" fmla="*/ 1333500 w 5829300"/>
                <a:gd name="connsiteY81" fmla="*/ 2895600 h 5875020"/>
                <a:gd name="connsiteX82" fmla="*/ 1303020 w 5829300"/>
                <a:gd name="connsiteY82" fmla="*/ 2948940 h 5875020"/>
                <a:gd name="connsiteX83" fmla="*/ 1333500 w 5829300"/>
                <a:gd name="connsiteY83" fmla="*/ 2994660 h 5875020"/>
                <a:gd name="connsiteX84" fmla="*/ 1409700 w 5829300"/>
                <a:gd name="connsiteY84" fmla="*/ 2964180 h 5875020"/>
                <a:gd name="connsiteX85" fmla="*/ 1501140 w 5829300"/>
                <a:gd name="connsiteY85" fmla="*/ 3002280 h 5875020"/>
                <a:gd name="connsiteX86" fmla="*/ 1600200 w 5829300"/>
                <a:gd name="connsiteY86" fmla="*/ 3063240 h 5875020"/>
                <a:gd name="connsiteX87" fmla="*/ 1737360 w 5829300"/>
                <a:gd name="connsiteY87" fmla="*/ 3139440 h 5875020"/>
                <a:gd name="connsiteX88" fmla="*/ 1844040 w 5829300"/>
                <a:gd name="connsiteY88" fmla="*/ 3147060 h 5875020"/>
                <a:gd name="connsiteX89" fmla="*/ 1943100 w 5829300"/>
                <a:gd name="connsiteY89" fmla="*/ 3177540 h 5875020"/>
                <a:gd name="connsiteX90" fmla="*/ 2034540 w 5829300"/>
                <a:gd name="connsiteY90" fmla="*/ 3291840 h 5875020"/>
                <a:gd name="connsiteX91" fmla="*/ 2049780 w 5829300"/>
                <a:gd name="connsiteY91" fmla="*/ 3375660 h 5875020"/>
                <a:gd name="connsiteX92" fmla="*/ 1958340 w 5829300"/>
                <a:gd name="connsiteY92" fmla="*/ 3398520 h 5875020"/>
                <a:gd name="connsiteX93" fmla="*/ 1866900 w 5829300"/>
                <a:gd name="connsiteY93" fmla="*/ 3444240 h 5875020"/>
                <a:gd name="connsiteX94" fmla="*/ 1866900 w 5829300"/>
                <a:gd name="connsiteY94" fmla="*/ 3444240 h 5875020"/>
                <a:gd name="connsiteX95" fmla="*/ 1866900 w 5829300"/>
                <a:gd name="connsiteY95" fmla="*/ 3535680 h 5875020"/>
                <a:gd name="connsiteX96" fmla="*/ 1828800 w 5829300"/>
                <a:gd name="connsiteY96" fmla="*/ 3634740 h 5875020"/>
                <a:gd name="connsiteX97" fmla="*/ 1775460 w 5829300"/>
                <a:gd name="connsiteY97" fmla="*/ 3726180 h 5875020"/>
                <a:gd name="connsiteX98" fmla="*/ 1668780 w 5829300"/>
                <a:gd name="connsiteY98" fmla="*/ 3924300 h 5875020"/>
                <a:gd name="connsiteX99" fmla="*/ 1600200 w 5829300"/>
                <a:gd name="connsiteY99" fmla="*/ 4046220 h 5875020"/>
                <a:gd name="connsiteX100" fmla="*/ 1554480 w 5829300"/>
                <a:gd name="connsiteY100" fmla="*/ 4152900 h 5875020"/>
                <a:gd name="connsiteX101" fmla="*/ 1516380 w 5829300"/>
                <a:gd name="connsiteY101" fmla="*/ 4229100 h 5875020"/>
                <a:gd name="connsiteX102" fmla="*/ 1485900 w 5829300"/>
                <a:gd name="connsiteY102" fmla="*/ 4259580 h 5875020"/>
                <a:gd name="connsiteX103" fmla="*/ 1485900 w 5829300"/>
                <a:gd name="connsiteY103" fmla="*/ 4259580 h 5875020"/>
                <a:gd name="connsiteX104" fmla="*/ 1485900 w 5829300"/>
                <a:gd name="connsiteY104" fmla="*/ 4335780 h 5875020"/>
                <a:gd name="connsiteX105" fmla="*/ 1699260 w 5829300"/>
                <a:gd name="connsiteY105" fmla="*/ 4290060 h 5875020"/>
                <a:gd name="connsiteX106" fmla="*/ 1836420 w 5829300"/>
                <a:gd name="connsiteY106" fmla="*/ 4274820 h 5875020"/>
                <a:gd name="connsiteX107" fmla="*/ 1897380 w 5829300"/>
                <a:gd name="connsiteY107" fmla="*/ 4236720 h 5875020"/>
                <a:gd name="connsiteX108" fmla="*/ 1950720 w 5829300"/>
                <a:gd name="connsiteY108" fmla="*/ 4251960 h 5875020"/>
                <a:gd name="connsiteX109" fmla="*/ 1973580 w 5829300"/>
                <a:gd name="connsiteY109" fmla="*/ 4312920 h 5875020"/>
                <a:gd name="connsiteX110" fmla="*/ 1965960 w 5829300"/>
                <a:gd name="connsiteY110" fmla="*/ 4351020 h 5875020"/>
                <a:gd name="connsiteX111" fmla="*/ 1965960 w 5829300"/>
                <a:gd name="connsiteY111" fmla="*/ 4351020 h 5875020"/>
                <a:gd name="connsiteX112" fmla="*/ 2072640 w 5829300"/>
                <a:gd name="connsiteY112" fmla="*/ 4389120 h 5875020"/>
                <a:gd name="connsiteX113" fmla="*/ 2118360 w 5829300"/>
                <a:gd name="connsiteY113" fmla="*/ 4343400 h 5875020"/>
                <a:gd name="connsiteX114" fmla="*/ 2110740 w 5829300"/>
                <a:gd name="connsiteY114" fmla="*/ 4290060 h 5875020"/>
                <a:gd name="connsiteX115" fmla="*/ 2110740 w 5829300"/>
                <a:gd name="connsiteY115" fmla="*/ 4213860 h 5875020"/>
                <a:gd name="connsiteX116" fmla="*/ 2133600 w 5829300"/>
                <a:gd name="connsiteY116" fmla="*/ 4145280 h 5875020"/>
                <a:gd name="connsiteX117" fmla="*/ 2225040 w 5829300"/>
                <a:gd name="connsiteY117" fmla="*/ 4084320 h 5875020"/>
                <a:gd name="connsiteX118" fmla="*/ 2301240 w 5829300"/>
                <a:gd name="connsiteY118" fmla="*/ 4076700 h 5875020"/>
                <a:gd name="connsiteX119" fmla="*/ 2385060 w 5829300"/>
                <a:gd name="connsiteY119" fmla="*/ 4099560 h 5875020"/>
                <a:gd name="connsiteX120" fmla="*/ 2438400 w 5829300"/>
                <a:gd name="connsiteY120" fmla="*/ 4145280 h 5875020"/>
                <a:gd name="connsiteX121" fmla="*/ 2461260 w 5829300"/>
                <a:gd name="connsiteY121" fmla="*/ 4183380 h 5875020"/>
                <a:gd name="connsiteX122" fmla="*/ 2461260 w 5829300"/>
                <a:gd name="connsiteY122" fmla="*/ 4236720 h 5875020"/>
                <a:gd name="connsiteX123" fmla="*/ 2484120 w 5829300"/>
                <a:gd name="connsiteY123" fmla="*/ 4267200 h 5875020"/>
                <a:gd name="connsiteX124" fmla="*/ 2522220 w 5829300"/>
                <a:gd name="connsiteY124" fmla="*/ 4236720 h 5875020"/>
                <a:gd name="connsiteX125" fmla="*/ 2560320 w 5829300"/>
                <a:gd name="connsiteY125" fmla="*/ 4183380 h 5875020"/>
                <a:gd name="connsiteX126" fmla="*/ 2628900 w 5829300"/>
                <a:gd name="connsiteY126" fmla="*/ 4168140 h 5875020"/>
                <a:gd name="connsiteX127" fmla="*/ 2720340 w 5829300"/>
                <a:gd name="connsiteY127" fmla="*/ 4183380 h 5875020"/>
                <a:gd name="connsiteX128" fmla="*/ 2788920 w 5829300"/>
                <a:gd name="connsiteY128" fmla="*/ 4122420 h 5875020"/>
                <a:gd name="connsiteX129" fmla="*/ 2872740 w 5829300"/>
                <a:gd name="connsiteY129" fmla="*/ 4137660 h 5875020"/>
                <a:gd name="connsiteX130" fmla="*/ 2948940 w 5829300"/>
                <a:gd name="connsiteY130" fmla="*/ 4206240 h 5875020"/>
                <a:gd name="connsiteX131" fmla="*/ 3040380 w 5829300"/>
                <a:gd name="connsiteY131" fmla="*/ 4191000 h 5875020"/>
                <a:gd name="connsiteX132" fmla="*/ 3108960 w 5829300"/>
                <a:gd name="connsiteY132" fmla="*/ 4191000 h 5875020"/>
                <a:gd name="connsiteX133" fmla="*/ 3177540 w 5829300"/>
                <a:gd name="connsiteY133" fmla="*/ 4267200 h 5875020"/>
                <a:gd name="connsiteX134" fmla="*/ 3147060 w 5829300"/>
                <a:gd name="connsiteY134" fmla="*/ 4297680 h 5875020"/>
                <a:gd name="connsiteX135" fmla="*/ 3116580 w 5829300"/>
                <a:gd name="connsiteY135" fmla="*/ 4366260 h 5875020"/>
                <a:gd name="connsiteX136" fmla="*/ 3063240 w 5829300"/>
                <a:gd name="connsiteY136" fmla="*/ 4404360 h 5875020"/>
                <a:gd name="connsiteX137" fmla="*/ 3048000 w 5829300"/>
                <a:gd name="connsiteY137" fmla="*/ 4457700 h 5875020"/>
                <a:gd name="connsiteX138" fmla="*/ 3063240 w 5829300"/>
                <a:gd name="connsiteY138" fmla="*/ 4472940 h 5875020"/>
                <a:gd name="connsiteX139" fmla="*/ 3147060 w 5829300"/>
                <a:gd name="connsiteY139" fmla="*/ 4404360 h 5875020"/>
                <a:gd name="connsiteX140" fmla="*/ 3215640 w 5829300"/>
                <a:gd name="connsiteY140" fmla="*/ 4389120 h 5875020"/>
                <a:gd name="connsiteX141" fmla="*/ 3291840 w 5829300"/>
                <a:gd name="connsiteY141" fmla="*/ 4396740 h 5875020"/>
                <a:gd name="connsiteX142" fmla="*/ 3368040 w 5829300"/>
                <a:gd name="connsiteY142" fmla="*/ 4457700 h 5875020"/>
                <a:gd name="connsiteX143" fmla="*/ 3375660 w 5829300"/>
                <a:gd name="connsiteY143" fmla="*/ 4549140 h 5875020"/>
                <a:gd name="connsiteX144" fmla="*/ 3451860 w 5829300"/>
                <a:gd name="connsiteY144" fmla="*/ 4541520 h 5875020"/>
                <a:gd name="connsiteX145" fmla="*/ 3505200 w 5829300"/>
                <a:gd name="connsiteY145" fmla="*/ 4511040 h 5875020"/>
                <a:gd name="connsiteX146" fmla="*/ 3573780 w 5829300"/>
                <a:gd name="connsiteY146" fmla="*/ 4533900 h 5875020"/>
                <a:gd name="connsiteX147" fmla="*/ 3695700 w 5829300"/>
                <a:gd name="connsiteY147" fmla="*/ 4587240 h 5875020"/>
                <a:gd name="connsiteX148" fmla="*/ 3810000 w 5829300"/>
                <a:gd name="connsiteY148" fmla="*/ 4632960 h 5875020"/>
                <a:gd name="connsiteX149" fmla="*/ 3878580 w 5829300"/>
                <a:gd name="connsiteY149" fmla="*/ 4640580 h 5875020"/>
                <a:gd name="connsiteX150" fmla="*/ 3931920 w 5829300"/>
                <a:gd name="connsiteY150" fmla="*/ 4686300 h 5875020"/>
                <a:gd name="connsiteX151" fmla="*/ 4023360 w 5829300"/>
                <a:gd name="connsiteY151" fmla="*/ 4724400 h 5875020"/>
                <a:gd name="connsiteX152" fmla="*/ 4107180 w 5829300"/>
                <a:gd name="connsiteY152" fmla="*/ 4732020 h 5875020"/>
                <a:gd name="connsiteX153" fmla="*/ 4145280 w 5829300"/>
                <a:gd name="connsiteY153" fmla="*/ 4686300 h 5875020"/>
                <a:gd name="connsiteX154" fmla="*/ 4099560 w 5829300"/>
                <a:gd name="connsiteY154" fmla="*/ 4594860 h 5875020"/>
                <a:gd name="connsiteX155" fmla="*/ 4076700 w 5829300"/>
                <a:gd name="connsiteY155" fmla="*/ 4556760 h 5875020"/>
                <a:gd name="connsiteX156" fmla="*/ 4076700 w 5829300"/>
                <a:gd name="connsiteY156" fmla="*/ 4503420 h 5875020"/>
                <a:gd name="connsiteX157" fmla="*/ 4152900 w 5829300"/>
                <a:gd name="connsiteY157" fmla="*/ 4480560 h 5875020"/>
                <a:gd name="connsiteX158" fmla="*/ 4274820 w 5829300"/>
                <a:gd name="connsiteY158" fmla="*/ 4442460 h 5875020"/>
                <a:gd name="connsiteX159" fmla="*/ 4358640 w 5829300"/>
                <a:gd name="connsiteY159" fmla="*/ 4465320 h 5875020"/>
                <a:gd name="connsiteX160" fmla="*/ 4381500 w 5829300"/>
                <a:gd name="connsiteY160" fmla="*/ 4526280 h 5875020"/>
                <a:gd name="connsiteX161" fmla="*/ 4450080 w 5829300"/>
                <a:gd name="connsiteY161" fmla="*/ 4564380 h 5875020"/>
                <a:gd name="connsiteX162" fmla="*/ 4472940 w 5829300"/>
                <a:gd name="connsiteY162" fmla="*/ 4655820 h 5875020"/>
                <a:gd name="connsiteX163" fmla="*/ 4533900 w 5829300"/>
                <a:gd name="connsiteY163" fmla="*/ 4587240 h 5875020"/>
                <a:gd name="connsiteX164" fmla="*/ 4610100 w 5829300"/>
                <a:gd name="connsiteY164" fmla="*/ 4617720 h 5875020"/>
                <a:gd name="connsiteX165" fmla="*/ 4846320 w 5829300"/>
                <a:gd name="connsiteY165" fmla="*/ 4655820 h 5875020"/>
                <a:gd name="connsiteX166" fmla="*/ 4937760 w 5829300"/>
                <a:gd name="connsiteY166" fmla="*/ 4602480 h 5875020"/>
                <a:gd name="connsiteX167" fmla="*/ 4975860 w 5829300"/>
                <a:gd name="connsiteY167" fmla="*/ 4602480 h 5875020"/>
                <a:gd name="connsiteX168" fmla="*/ 5120640 w 5829300"/>
                <a:gd name="connsiteY168" fmla="*/ 4671060 h 5875020"/>
                <a:gd name="connsiteX169" fmla="*/ 5181600 w 5829300"/>
                <a:gd name="connsiteY169" fmla="*/ 4701540 h 5875020"/>
                <a:gd name="connsiteX170" fmla="*/ 5189220 w 5829300"/>
                <a:gd name="connsiteY170" fmla="*/ 4747260 h 5875020"/>
                <a:gd name="connsiteX171" fmla="*/ 5158740 w 5829300"/>
                <a:gd name="connsiteY171" fmla="*/ 4808220 h 5875020"/>
                <a:gd name="connsiteX172" fmla="*/ 5105400 w 5829300"/>
                <a:gd name="connsiteY172" fmla="*/ 4838700 h 5875020"/>
                <a:gd name="connsiteX173" fmla="*/ 5036820 w 5829300"/>
                <a:gd name="connsiteY173" fmla="*/ 4823460 h 5875020"/>
                <a:gd name="connsiteX174" fmla="*/ 4991100 w 5829300"/>
                <a:gd name="connsiteY174" fmla="*/ 4823460 h 5875020"/>
                <a:gd name="connsiteX175" fmla="*/ 4968240 w 5829300"/>
                <a:gd name="connsiteY175" fmla="*/ 4892040 h 5875020"/>
                <a:gd name="connsiteX176" fmla="*/ 4968240 w 5829300"/>
                <a:gd name="connsiteY176" fmla="*/ 5006340 h 5875020"/>
                <a:gd name="connsiteX177" fmla="*/ 4991100 w 5829300"/>
                <a:gd name="connsiteY177" fmla="*/ 5067300 h 5875020"/>
                <a:gd name="connsiteX178" fmla="*/ 5074920 w 5829300"/>
                <a:gd name="connsiteY178" fmla="*/ 5097780 h 5875020"/>
                <a:gd name="connsiteX179" fmla="*/ 5074920 w 5829300"/>
                <a:gd name="connsiteY179" fmla="*/ 5097780 h 5875020"/>
                <a:gd name="connsiteX180" fmla="*/ 5135880 w 5829300"/>
                <a:gd name="connsiteY180" fmla="*/ 5219700 h 5875020"/>
                <a:gd name="connsiteX181" fmla="*/ 5242560 w 5829300"/>
                <a:gd name="connsiteY181" fmla="*/ 5265420 h 5875020"/>
                <a:gd name="connsiteX182" fmla="*/ 5311140 w 5829300"/>
                <a:gd name="connsiteY182" fmla="*/ 5257800 h 5875020"/>
                <a:gd name="connsiteX183" fmla="*/ 5311140 w 5829300"/>
                <a:gd name="connsiteY183" fmla="*/ 5257800 h 5875020"/>
                <a:gd name="connsiteX184" fmla="*/ 5334000 w 5829300"/>
                <a:gd name="connsiteY184" fmla="*/ 5204460 h 5875020"/>
                <a:gd name="connsiteX185" fmla="*/ 5387340 w 5829300"/>
                <a:gd name="connsiteY185" fmla="*/ 5227320 h 5875020"/>
                <a:gd name="connsiteX186" fmla="*/ 5433060 w 5829300"/>
                <a:gd name="connsiteY186" fmla="*/ 5288280 h 5875020"/>
                <a:gd name="connsiteX187" fmla="*/ 5410200 w 5829300"/>
                <a:gd name="connsiteY187" fmla="*/ 5356860 h 5875020"/>
                <a:gd name="connsiteX188" fmla="*/ 5448300 w 5829300"/>
                <a:gd name="connsiteY188" fmla="*/ 5394960 h 5875020"/>
                <a:gd name="connsiteX189" fmla="*/ 5433060 w 5829300"/>
                <a:gd name="connsiteY189" fmla="*/ 5478780 h 5875020"/>
                <a:gd name="connsiteX190" fmla="*/ 5394960 w 5829300"/>
                <a:gd name="connsiteY190" fmla="*/ 5562600 h 5875020"/>
                <a:gd name="connsiteX191" fmla="*/ 5402580 w 5829300"/>
                <a:gd name="connsiteY191" fmla="*/ 5654040 h 5875020"/>
                <a:gd name="connsiteX192" fmla="*/ 5433060 w 5829300"/>
                <a:gd name="connsiteY192" fmla="*/ 5730240 h 5875020"/>
                <a:gd name="connsiteX193" fmla="*/ 5433060 w 5829300"/>
                <a:gd name="connsiteY193" fmla="*/ 5730240 h 5875020"/>
                <a:gd name="connsiteX194" fmla="*/ 5410200 w 5829300"/>
                <a:gd name="connsiteY194" fmla="*/ 5829300 h 5875020"/>
                <a:gd name="connsiteX195" fmla="*/ 5532120 w 5829300"/>
                <a:gd name="connsiteY195" fmla="*/ 5875020 h 5875020"/>
                <a:gd name="connsiteX196" fmla="*/ 5570220 w 5829300"/>
                <a:gd name="connsiteY196" fmla="*/ 5836920 h 5875020"/>
                <a:gd name="connsiteX197" fmla="*/ 5608320 w 5829300"/>
                <a:gd name="connsiteY197" fmla="*/ 5821680 h 5875020"/>
                <a:gd name="connsiteX198" fmla="*/ 5669280 w 5829300"/>
                <a:gd name="connsiteY198" fmla="*/ 5859780 h 5875020"/>
                <a:gd name="connsiteX199" fmla="*/ 5699760 w 5829300"/>
                <a:gd name="connsiteY199" fmla="*/ 5859780 h 5875020"/>
                <a:gd name="connsiteX200" fmla="*/ 5715000 w 5829300"/>
                <a:gd name="connsiteY200" fmla="*/ 5783580 h 5875020"/>
                <a:gd name="connsiteX201" fmla="*/ 5798820 w 5829300"/>
                <a:gd name="connsiteY201" fmla="*/ 5699760 h 5875020"/>
                <a:gd name="connsiteX202" fmla="*/ 5814060 w 5829300"/>
                <a:gd name="connsiteY202" fmla="*/ 5615940 h 5875020"/>
                <a:gd name="connsiteX203" fmla="*/ 5829300 w 5829300"/>
                <a:gd name="connsiteY203" fmla="*/ 5486400 h 5875020"/>
                <a:gd name="connsiteX204" fmla="*/ 5806440 w 5829300"/>
                <a:gd name="connsiteY204" fmla="*/ 5410200 h 5875020"/>
                <a:gd name="connsiteX205" fmla="*/ 5775960 w 5829300"/>
                <a:gd name="connsiteY205" fmla="*/ 5318760 h 5875020"/>
                <a:gd name="connsiteX206" fmla="*/ 5707380 w 5829300"/>
                <a:gd name="connsiteY206" fmla="*/ 5219700 h 5875020"/>
                <a:gd name="connsiteX207" fmla="*/ 5692140 w 5829300"/>
                <a:gd name="connsiteY207" fmla="*/ 5120640 h 5875020"/>
                <a:gd name="connsiteX208" fmla="*/ 5669280 w 5829300"/>
                <a:gd name="connsiteY208" fmla="*/ 4945380 h 5875020"/>
                <a:gd name="connsiteX209" fmla="*/ 5676900 w 5829300"/>
                <a:gd name="connsiteY209" fmla="*/ 4724400 h 5875020"/>
                <a:gd name="connsiteX210" fmla="*/ 5692140 w 5829300"/>
                <a:gd name="connsiteY210" fmla="*/ 4663440 h 5875020"/>
                <a:gd name="connsiteX211" fmla="*/ 5699760 w 5829300"/>
                <a:gd name="connsiteY211" fmla="*/ 4610100 h 5875020"/>
                <a:gd name="connsiteX212" fmla="*/ 5684520 w 5829300"/>
                <a:gd name="connsiteY212" fmla="*/ 4564380 h 5875020"/>
                <a:gd name="connsiteX213" fmla="*/ 5631180 w 5829300"/>
                <a:gd name="connsiteY213" fmla="*/ 4549140 h 5875020"/>
                <a:gd name="connsiteX214" fmla="*/ 5577840 w 5829300"/>
                <a:gd name="connsiteY214" fmla="*/ 4472940 h 5875020"/>
                <a:gd name="connsiteX215" fmla="*/ 5524500 w 5829300"/>
                <a:gd name="connsiteY215" fmla="*/ 4305300 h 5875020"/>
                <a:gd name="connsiteX216" fmla="*/ 5516880 w 5829300"/>
                <a:gd name="connsiteY216" fmla="*/ 4191000 h 5875020"/>
                <a:gd name="connsiteX217" fmla="*/ 5509260 w 5829300"/>
                <a:gd name="connsiteY217" fmla="*/ 4107180 h 5875020"/>
                <a:gd name="connsiteX218" fmla="*/ 5394960 w 5829300"/>
                <a:gd name="connsiteY218" fmla="*/ 3901440 h 5875020"/>
                <a:gd name="connsiteX219" fmla="*/ 5356860 w 5829300"/>
                <a:gd name="connsiteY219" fmla="*/ 3855720 h 5875020"/>
                <a:gd name="connsiteX220" fmla="*/ 5326380 w 5829300"/>
                <a:gd name="connsiteY220" fmla="*/ 3802380 h 5875020"/>
                <a:gd name="connsiteX221" fmla="*/ 5303520 w 5829300"/>
                <a:gd name="connsiteY221" fmla="*/ 3672840 h 5875020"/>
                <a:gd name="connsiteX222" fmla="*/ 5212080 w 5829300"/>
                <a:gd name="connsiteY222" fmla="*/ 3619500 h 5875020"/>
                <a:gd name="connsiteX223" fmla="*/ 5158740 w 5829300"/>
                <a:gd name="connsiteY223" fmla="*/ 3573780 h 5875020"/>
                <a:gd name="connsiteX224" fmla="*/ 5120640 w 5829300"/>
                <a:gd name="connsiteY224" fmla="*/ 3497580 h 5875020"/>
                <a:gd name="connsiteX225" fmla="*/ 5105400 w 5829300"/>
                <a:gd name="connsiteY225" fmla="*/ 3421380 h 5875020"/>
                <a:gd name="connsiteX226" fmla="*/ 4968240 w 5829300"/>
                <a:gd name="connsiteY226" fmla="*/ 3253740 h 5875020"/>
                <a:gd name="connsiteX227" fmla="*/ 4884420 w 5829300"/>
                <a:gd name="connsiteY227" fmla="*/ 3078480 h 5875020"/>
                <a:gd name="connsiteX228" fmla="*/ 4808220 w 5829300"/>
                <a:gd name="connsiteY228" fmla="*/ 2918460 h 5875020"/>
                <a:gd name="connsiteX229" fmla="*/ 4815840 w 5829300"/>
                <a:gd name="connsiteY229" fmla="*/ 2781300 h 5875020"/>
                <a:gd name="connsiteX230" fmla="*/ 4800600 w 5829300"/>
                <a:gd name="connsiteY230" fmla="*/ 2727960 h 5875020"/>
                <a:gd name="connsiteX231" fmla="*/ 4632960 w 5829300"/>
                <a:gd name="connsiteY231" fmla="*/ 2560320 h 5875020"/>
                <a:gd name="connsiteX232" fmla="*/ 4480560 w 5829300"/>
                <a:gd name="connsiteY232" fmla="*/ 2385060 h 5875020"/>
                <a:gd name="connsiteX233" fmla="*/ 4396740 w 5829300"/>
                <a:gd name="connsiteY233" fmla="*/ 2286000 h 5875020"/>
                <a:gd name="connsiteX234" fmla="*/ 4335780 w 5829300"/>
                <a:gd name="connsiteY234" fmla="*/ 2156460 h 5875020"/>
                <a:gd name="connsiteX235" fmla="*/ 4244340 w 5829300"/>
                <a:gd name="connsiteY235" fmla="*/ 2049780 h 5875020"/>
                <a:gd name="connsiteX236" fmla="*/ 4152900 w 5829300"/>
                <a:gd name="connsiteY236" fmla="*/ 1943100 h 5875020"/>
                <a:gd name="connsiteX237" fmla="*/ 4084320 w 5829300"/>
                <a:gd name="connsiteY237" fmla="*/ 1874520 h 5875020"/>
                <a:gd name="connsiteX238" fmla="*/ 4061460 w 5829300"/>
                <a:gd name="connsiteY238" fmla="*/ 1775460 h 5875020"/>
                <a:gd name="connsiteX239" fmla="*/ 4053840 w 5829300"/>
                <a:gd name="connsiteY239" fmla="*/ 1714500 h 5875020"/>
                <a:gd name="connsiteX240" fmla="*/ 3962400 w 5829300"/>
                <a:gd name="connsiteY240" fmla="*/ 1668780 h 5875020"/>
                <a:gd name="connsiteX241" fmla="*/ 3893820 w 5829300"/>
                <a:gd name="connsiteY241" fmla="*/ 1531620 h 5875020"/>
                <a:gd name="connsiteX242" fmla="*/ 3794760 w 5829300"/>
                <a:gd name="connsiteY242" fmla="*/ 1341120 h 5875020"/>
                <a:gd name="connsiteX243" fmla="*/ 3718560 w 5829300"/>
                <a:gd name="connsiteY243" fmla="*/ 1150620 h 5875020"/>
                <a:gd name="connsiteX244" fmla="*/ 3619500 w 5829300"/>
                <a:gd name="connsiteY244" fmla="*/ 944880 h 5875020"/>
                <a:gd name="connsiteX245" fmla="*/ 3596640 w 5829300"/>
                <a:gd name="connsiteY245" fmla="*/ 891540 h 5875020"/>
                <a:gd name="connsiteX246" fmla="*/ 3573780 w 5829300"/>
                <a:gd name="connsiteY246" fmla="*/ 807720 h 5875020"/>
                <a:gd name="connsiteX247" fmla="*/ 3573780 w 5829300"/>
                <a:gd name="connsiteY247" fmla="*/ 731520 h 5875020"/>
                <a:gd name="connsiteX248" fmla="*/ 3535680 w 5829300"/>
                <a:gd name="connsiteY248" fmla="*/ 685800 h 5875020"/>
                <a:gd name="connsiteX249" fmla="*/ 3451860 w 5829300"/>
                <a:gd name="connsiteY249" fmla="*/ 594360 h 5875020"/>
                <a:gd name="connsiteX250" fmla="*/ 3451860 w 5829300"/>
                <a:gd name="connsiteY250" fmla="*/ 495300 h 5875020"/>
                <a:gd name="connsiteX251" fmla="*/ 3413760 w 5829300"/>
                <a:gd name="connsiteY251" fmla="*/ 441960 h 5875020"/>
                <a:gd name="connsiteX252" fmla="*/ 3383280 w 5829300"/>
                <a:gd name="connsiteY252" fmla="*/ 381000 h 5875020"/>
                <a:gd name="connsiteX253" fmla="*/ 3322320 w 5829300"/>
                <a:gd name="connsiteY253" fmla="*/ 220980 h 5875020"/>
                <a:gd name="connsiteX254" fmla="*/ 3284220 w 5829300"/>
                <a:gd name="connsiteY254" fmla="*/ 99060 h 5875020"/>
                <a:gd name="connsiteX255" fmla="*/ 3268980 w 5829300"/>
                <a:gd name="connsiteY255" fmla="*/ 53340 h 5875020"/>
                <a:gd name="connsiteX256" fmla="*/ 3246120 w 5829300"/>
                <a:gd name="connsiteY256" fmla="*/ 30480 h 5875020"/>
                <a:gd name="connsiteX257" fmla="*/ 3169920 w 5829300"/>
                <a:gd name="connsiteY257" fmla="*/ 7620 h 5875020"/>
                <a:gd name="connsiteX258" fmla="*/ 3124200 w 5829300"/>
                <a:gd name="connsiteY258" fmla="*/ 0 h 5875020"/>
                <a:gd name="connsiteX259" fmla="*/ 3101340 w 5829300"/>
                <a:gd name="connsiteY259" fmla="*/ 30480 h 5875020"/>
                <a:gd name="connsiteX260" fmla="*/ 3124200 w 5829300"/>
                <a:gd name="connsiteY260" fmla="*/ 121920 h 5875020"/>
                <a:gd name="connsiteX261" fmla="*/ 3108960 w 5829300"/>
                <a:gd name="connsiteY261" fmla="*/ 289560 h 5875020"/>
                <a:gd name="connsiteX0" fmla="*/ 3108960 w 5829300"/>
                <a:gd name="connsiteY0" fmla="*/ 289560 h 5875020"/>
                <a:gd name="connsiteX1" fmla="*/ 2979420 w 5829300"/>
                <a:gd name="connsiteY1" fmla="*/ 502920 h 5875020"/>
                <a:gd name="connsiteX2" fmla="*/ 2880360 w 5829300"/>
                <a:gd name="connsiteY2" fmla="*/ 647700 h 5875020"/>
                <a:gd name="connsiteX3" fmla="*/ 2827020 w 5829300"/>
                <a:gd name="connsiteY3" fmla="*/ 731520 h 5875020"/>
                <a:gd name="connsiteX4" fmla="*/ 2674620 w 5829300"/>
                <a:gd name="connsiteY4" fmla="*/ 815340 h 5875020"/>
                <a:gd name="connsiteX5" fmla="*/ 2560320 w 5829300"/>
                <a:gd name="connsiteY5" fmla="*/ 906780 h 5875020"/>
                <a:gd name="connsiteX6" fmla="*/ 2499360 w 5829300"/>
                <a:gd name="connsiteY6" fmla="*/ 914400 h 5875020"/>
                <a:gd name="connsiteX7" fmla="*/ 2377440 w 5829300"/>
                <a:gd name="connsiteY7" fmla="*/ 899160 h 5875020"/>
                <a:gd name="connsiteX8" fmla="*/ 2316480 w 5829300"/>
                <a:gd name="connsiteY8" fmla="*/ 876300 h 5875020"/>
                <a:gd name="connsiteX9" fmla="*/ 2240280 w 5829300"/>
                <a:gd name="connsiteY9" fmla="*/ 861060 h 5875020"/>
                <a:gd name="connsiteX10" fmla="*/ 2148840 w 5829300"/>
                <a:gd name="connsiteY10" fmla="*/ 845820 h 5875020"/>
                <a:gd name="connsiteX11" fmla="*/ 2110740 w 5829300"/>
                <a:gd name="connsiteY11" fmla="*/ 830580 h 5875020"/>
                <a:gd name="connsiteX12" fmla="*/ 2019300 w 5829300"/>
                <a:gd name="connsiteY12" fmla="*/ 868680 h 5875020"/>
                <a:gd name="connsiteX13" fmla="*/ 1950720 w 5829300"/>
                <a:gd name="connsiteY13" fmla="*/ 868680 h 5875020"/>
                <a:gd name="connsiteX14" fmla="*/ 1866900 w 5829300"/>
                <a:gd name="connsiteY14" fmla="*/ 822960 h 5875020"/>
                <a:gd name="connsiteX15" fmla="*/ 1821180 w 5829300"/>
                <a:gd name="connsiteY15" fmla="*/ 792480 h 5875020"/>
                <a:gd name="connsiteX16" fmla="*/ 1684020 w 5829300"/>
                <a:gd name="connsiteY16" fmla="*/ 830580 h 5875020"/>
                <a:gd name="connsiteX17" fmla="*/ 1615440 w 5829300"/>
                <a:gd name="connsiteY17" fmla="*/ 845820 h 5875020"/>
                <a:gd name="connsiteX18" fmla="*/ 1539240 w 5829300"/>
                <a:gd name="connsiteY18" fmla="*/ 838200 h 5875020"/>
                <a:gd name="connsiteX19" fmla="*/ 1463040 w 5829300"/>
                <a:gd name="connsiteY19" fmla="*/ 807720 h 5875020"/>
                <a:gd name="connsiteX20" fmla="*/ 1394460 w 5829300"/>
                <a:gd name="connsiteY20" fmla="*/ 815340 h 5875020"/>
                <a:gd name="connsiteX21" fmla="*/ 1264920 w 5829300"/>
                <a:gd name="connsiteY21" fmla="*/ 883920 h 5875020"/>
                <a:gd name="connsiteX22" fmla="*/ 1203960 w 5829300"/>
                <a:gd name="connsiteY22" fmla="*/ 906780 h 5875020"/>
                <a:gd name="connsiteX23" fmla="*/ 1143000 w 5829300"/>
                <a:gd name="connsiteY23" fmla="*/ 914400 h 5875020"/>
                <a:gd name="connsiteX24" fmla="*/ 1066800 w 5829300"/>
                <a:gd name="connsiteY24" fmla="*/ 891540 h 5875020"/>
                <a:gd name="connsiteX25" fmla="*/ 990600 w 5829300"/>
                <a:gd name="connsiteY25" fmla="*/ 853440 h 5875020"/>
                <a:gd name="connsiteX26" fmla="*/ 937260 w 5829300"/>
                <a:gd name="connsiteY26" fmla="*/ 845820 h 5875020"/>
                <a:gd name="connsiteX27" fmla="*/ 822960 w 5829300"/>
                <a:gd name="connsiteY27" fmla="*/ 861060 h 5875020"/>
                <a:gd name="connsiteX28" fmla="*/ 731520 w 5829300"/>
                <a:gd name="connsiteY28" fmla="*/ 876300 h 5875020"/>
                <a:gd name="connsiteX29" fmla="*/ 647700 w 5829300"/>
                <a:gd name="connsiteY29" fmla="*/ 838200 h 5875020"/>
                <a:gd name="connsiteX30" fmla="*/ 579120 w 5829300"/>
                <a:gd name="connsiteY30" fmla="*/ 830580 h 5875020"/>
                <a:gd name="connsiteX31" fmla="*/ 525780 w 5829300"/>
                <a:gd name="connsiteY31" fmla="*/ 853440 h 5875020"/>
                <a:gd name="connsiteX32" fmla="*/ 464820 w 5829300"/>
                <a:gd name="connsiteY32" fmla="*/ 891540 h 5875020"/>
                <a:gd name="connsiteX33" fmla="*/ 358140 w 5829300"/>
                <a:gd name="connsiteY33" fmla="*/ 891540 h 5875020"/>
                <a:gd name="connsiteX34" fmla="*/ 236220 w 5829300"/>
                <a:gd name="connsiteY34" fmla="*/ 975360 h 5875020"/>
                <a:gd name="connsiteX35" fmla="*/ 137160 w 5829300"/>
                <a:gd name="connsiteY35" fmla="*/ 1059180 h 5875020"/>
                <a:gd name="connsiteX36" fmla="*/ 76200 w 5829300"/>
                <a:gd name="connsiteY36" fmla="*/ 1108710 h 5875020"/>
                <a:gd name="connsiteX37" fmla="*/ 9525 w 5829300"/>
                <a:gd name="connsiteY37" fmla="*/ 1150620 h 5875020"/>
                <a:gd name="connsiteX38" fmla="*/ 0 w 5829300"/>
                <a:gd name="connsiteY38" fmla="*/ 1196340 h 5875020"/>
                <a:gd name="connsiteX39" fmla="*/ 80010 w 5829300"/>
                <a:gd name="connsiteY39" fmla="*/ 1234440 h 5875020"/>
                <a:gd name="connsiteX40" fmla="*/ 152400 w 5829300"/>
                <a:gd name="connsiteY40" fmla="*/ 1280160 h 5875020"/>
                <a:gd name="connsiteX41" fmla="*/ 190500 w 5829300"/>
                <a:gd name="connsiteY41" fmla="*/ 1371600 h 5875020"/>
                <a:gd name="connsiteX42" fmla="*/ 228600 w 5829300"/>
                <a:gd name="connsiteY42" fmla="*/ 1432560 h 5875020"/>
                <a:gd name="connsiteX43" fmla="*/ 384810 w 5829300"/>
                <a:gd name="connsiteY43" fmla="*/ 1544955 h 5875020"/>
                <a:gd name="connsiteX44" fmla="*/ 430530 w 5829300"/>
                <a:gd name="connsiteY44" fmla="*/ 1522095 h 5875020"/>
                <a:gd name="connsiteX45" fmla="*/ 388620 w 5829300"/>
                <a:gd name="connsiteY45" fmla="*/ 1463040 h 5875020"/>
                <a:gd name="connsiteX46" fmla="*/ 403860 w 5829300"/>
                <a:gd name="connsiteY46" fmla="*/ 1417320 h 5875020"/>
                <a:gd name="connsiteX47" fmla="*/ 441960 w 5829300"/>
                <a:gd name="connsiteY47" fmla="*/ 1348740 h 5875020"/>
                <a:gd name="connsiteX48" fmla="*/ 441960 w 5829300"/>
                <a:gd name="connsiteY48" fmla="*/ 1348740 h 5875020"/>
                <a:gd name="connsiteX49" fmla="*/ 497205 w 5829300"/>
                <a:gd name="connsiteY49" fmla="*/ 1335405 h 5875020"/>
                <a:gd name="connsiteX50" fmla="*/ 588645 w 5829300"/>
                <a:gd name="connsiteY50" fmla="*/ 1453515 h 5875020"/>
                <a:gd name="connsiteX51" fmla="*/ 670560 w 5829300"/>
                <a:gd name="connsiteY51" fmla="*/ 1348740 h 5875020"/>
                <a:gd name="connsiteX52" fmla="*/ 742950 w 5829300"/>
                <a:gd name="connsiteY52" fmla="*/ 1360170 h 5875020"/>
                <a:gd name="connsiteX53" fmla="*/ 769620 w 5829300"/>
                <a:gd name="connsiteY53" fmla="*/ 1394460 h 5875020"/>
                <a:gd name="connsiteX54" fmla="*/ 777240 w 5829300"/>
                <a:gd name="connsiteY54" fmla="*/ 1455420 h 5875020"/>
                <a:gd name="connsiteX55" fmla="*/ 739140 w 5829300"/>
                <a:gd name="connsiteY55" fmla="*/ 1508760 h 5875020"/>
                <a:gd name="connsiteX56" fmla="*/ 742950 w 5829300"/>
                <a:gd name="connsiteY56" fmla="*/ 1564005 h 5875020"/>
                <a:gd name="connsiteX57" fmla="*/ 792480 w 5829300"/>
                <a:gd name="connsiteY57" fmla="*/ 1615440 h 5875020"/>
                <a:gd name="connsiteX58" fmla="*/ 819150 w 5829300"/>
                <a:gd name="connsiteY58" fmla="*/ 1623060 h 5875020"/>
                <a:gd name="connsiteX59" fmla="*/ 859155 w 5829300"/>
                <a:gd name="connsiteY59" fmla="*/ 1586865 h 5875020"/>
                <a:gd name="connsiteX60" fmla="*/ 975360 w 5829300"/>
                <a:gd name="connsiteY60" fmla="*/ 1562100 h 5875020"/>
                <a:gd name="connsiteX61" fmla="*/ 1104900 w 5829300"/>
                <a:gd name="connsiteY61" fmla="*/ 1584960 h 5875020"/>
                <a:gd name="connsiteX62" fmla="*/ 1137285 w 5829300"/>
                <a:gd name="connsiteY62" fmla="*/ 1691640 h 5875020"/>
                <a:gd name="connsiteX63" fmla="*/ 1150620 w 5829300"/>
                <a:gd name="connsiteY63" fmla="*/ 1836420 h 5875020"/>
                <a:gd name="connsiteX64" fmla="*/ 1165860 w 5829300"/>
                <a:gd name="connsiteY64" fmla="*/ 1912620 h 5875020"/>
                <a:gd name="connsiteX65" fmla="*/ 1242060 w 5829300"/>
                <a:gd name="connsiteY65" fmla="*/ 1927860 h 5875020"/>
                <a:gd name="connsiteX66" fmla="*/ 1287780 w 5829300"/>
                <a:gd name="connsiteY66" fmla="*/ 1927860 h 5875020"/>
                <a:gd name="connsiteX67" fmla="*/ 1360170 w 5829300"/>
                <a:gd name="connsiteY67" fmla="*/ 1971675 h 5875020"/>
                <a:gd name="connsiteX68" fmla="*/ 1379220 w 5829300"/>
                <a:gd name="connsiteY68" fmla="*/ 2042160 h 5875020"/>
                <a:gd name="connsiteX69" fmla="*/ 1501140 w 5829300"/>
                <a:gd name="connsiteY69" fmla="*/ 2072640 h 5875020"/>
                <a:gd name="connsiteX70" fmla="*/ 1516380 w 5829300"/>
                <a:gd name="connsiteY70" fmla="*/ 2145030 h 5875020"/>
                <a:gd name="connsiteX71" fmla="*/ 1518285 w 5829300"/>
                <a:gd name="connsiteY71" fmla="*/ 2305050 h 5875020"/>
                <a:gd name="connsiteX72" fmla="*/ 1478280 w 5829300"/>
                <a:gd name="connsiteY72" fmla="*/ 2385060 h 5875020"/>
                <a:gd name="connsiteX73" fmla="*/ 1325880 w 5829300"/>
                <a:gd name="connsiteY73" fmla="*/ 2438400 h 5875020"/>
                <a:gd name="connsiteX74" fmla="*/ 1325880 w 5829300"/>
                <a:gd name="connsiteY74" fmla="*/ 2438400 h 5875020"/>
                <a:gd name="connsiteX75" fmla="*/ 1325880 w 5829300"/>
                <a:gd name="connsiteY75" fmla="*/ 2590800 h 5875020"/>
                <a:gd name="connsiteX76" fmla="*/ 1280160 w 5829300"/>
                <a:gd name="connsiteY76" fmla="*/ 2689860 h 5875020"/>
                <a:gd name="connsiteX77" fmla="*/ 1249680 w 5829300"/>
                <a:gd name="connsiteY77" fmla="*/ 2743200 h 5875020"/>
                <a:gd name="connsiteX78" fmla="*/ 1287780 w 5829300"/>
                <a:gd name="connsiteY78" fmla="*/ 2773680 h 5875020"/>
                <a:gd name="connsiteX79" fmla="*/ 1356360 w 5829300"/>
                <a:gd name="connsiteY79" fmla="*/ 2720340 h 5875020"/>
                <a:gd name="connsiteX80" fmla="*/ 1379220 w 5829300"/>
                <a:gd name="connsiteY80" fmla="*/ 2766060 h 5875020"/>
                <a:gd name="connsiteX81" fmla="*/ 1333500 w 5829300"/>
                <a:gd name="connsiteY81" fmla="*/ 2895600 h 5875020"/>
                <a:gd name="connsiteX82" fmla="*/ 1303020 w 5829300"/>
                <a:gd name="connsiteY82" fmla="*/ 2948940 h 5875020"/>
                <a:gd name="connsiteX83" fmla="*/ 1333500 w 5829300"/>
                <a:gd name="connsiteY83" fmla="*/ 2994660 h 5875020"/>
                <a:gd name="connsiteX84" fmla="*/ 1409700 w 5829300"/>
                <a:gd name="connsiteY84" fmla="*/ 2964180 h 5875020"/>
                <a:gd name="connsiteX85" fmla="*/ 1501140 w 5829300"/>
                <a:gd name="connsiteY85" fmla="*/ 3002280 h 5875020"/>
                <a:gd name="connsiteX86" fmla="*/ 1600200 w 5829300"/>
                <a:gd name="connsiteY86" fmla="*/ 3063240 h 5875020"/>
                <a:gd name="connsiteX87" fmla="*/ 1737360 w 5829300"/>
                <a:gd name="connsiteY87" fmla="*/ 3139440 h 5875020"/>
                <a:gd name="connsiteX88" fmla="*/ 1844040 w 5829300"/>
                <a:gd name="connsiteY88" fmla="*/ 3147060 h 5875020"/>
                <a:gd name="connsiteX89" fmla="*/ 1943100 w 5829300"/>
                <a:gd name="connsiteY89" fmla="*/ 3177540 h 5875020"/>
                <a:gd name="connsiteX90" fmla="*/ 2034540 w 5829300"/>
                <a:gd name="connsiteY90" fmla="*/ 3291840 h 5875020"/>
                <a:gd name="connsiteX91" fmla="*/ 2049780 w 5829300"/>
                <a:gd name="connsiteY91" fmla="*/ 3375660 h 5875020"/>
                <a:gd name="connsiteX92" fmla="*/ 1958340 w 5829300"/>
                <a:gd name="connsiteY92" fmla="*/ 3398520 h 5875020"/>
                <a:gd name="connsiteX93" fmla="*/ 1866900 w 5829300"/>
                <a:gd name="connsiteY93" fmla="*/ 3444240 h 5875020"/>
                <a:gd name="connsiteX94" fmla="*/ 1866900 w 5829300"/>
                <a:gd name="connsiteY94" fmla="*/ 3444240 h 5875020"/>
                <a:gd name="connsiteX95" fmla="*/ 1866900 w 5829300"/>
                <a:gd name="connsiteY95" fmla="*/ 3535680 h 5875020"/>
                <a:gd name="connsiteX96" fmla="*/ 1828800 w 5829300"/>
                <a:gd name="connsiteY96" fmla="*/ 3634740 h 5875020"/>
                <a:gd name="connsiteX97" fmla="*/ 1775460 w 5829300"/>
                <a:gd name="connsiteY97" fmla="*/ 3726180 h 5875020"/>
                <a:gd name="connsiteX98" fmla="*/ 1668780 w 5829300"/>
                <a:gd name="connsiteY98" fmla="*/ 3924300 h 5875020"/>
                <a:gd name="connsiteX99" fmla="*/ 1600200 w 5829300"/>
                <a:gd name="connsiteY99" fmla="*/ 4046220 h 5875020"/>
                <a:gd name="connsiteX100" fmla="*/ 1554480 w 5829300"/>
                <a:gd name="connsiteY100" fmla="*/ 4152900 h 5875020"/>
                <a:gd name="connsiteX101" fmla="*/ 1516380 w 5829300"/>
                <a:gd name="connsiteY101" fmla="*/ 4229100 h 5875020"/>
                <a:gd name="connsiteX102" fmla="*/ 1485900 w 5829300"/>
                <a:gd name="connsiteY102" fmla="*/ 4259580 h 5875020"/>
                <a:gd name="connsiteX103" fmla="*/ 1485900 w 5829300"/>
                <a:gd name="connsiteY103" fmla="*/ 4259580 h 5875020"/>
                <a:gd name="connsiteX104" fmla="*/ 1485900 w 5829300"/>
                <a:gd name="connsiteY104" fmla="*/ 4335780 h 5875020"/>
                <a:gd name="connsiteX105" fmla="*/ 1699260 w 5829300"/>
                <a:gd name="connsiteY105" fmla="*/ 4290060 h 5875020"/>
                <a:gd name="connsiteX106" fmla="*/ 1836420 w 5829300"/>
                <a:gd name="connsiteY106" fmla="*/ 4274820 h 5875020"/>
                <a:gd name="connsiteX107" fmla="*/ 1897380 w 5829300"/>
                <a:gd name="connsiteY107" fmla="*/ 4236720 h 5875020"/>
                <a:gd name="connsiteX108" fmla="*/ 1950720 w 5829300"/>
                <a:gd name="connsiteY108" fmla="*/ 4251960 h 5875020"/>
                <a:gd name="connsiteX109" fmla="*/ 1973580 w 5829300"/>
                <a:gd name="connsiteY109" fmla="*/ 4312920 h 5875020"/>
                <a:gd name="connsiteX110" fmla="*/ 1965960 w 5829300"/>
                <a:gd name="connsiteY110" fmla="*/ 4351020 h 5875020"/>
                <a:gd name="connsiteX111" fmla="*/ 1965960 w 5829300"/>
                <a:gd name="connsiteY111" fmla="*/ 4351020 h 5875020"/>
                <a:gd name="connsiteX112" fmla="*/ 2072640 w 5829300"/>
                <a:gd name="connsiteY112" fmla="*/ 4389120 h 5875020"/>
                <a:gd name="connsiteX113" fmla="*/ 2118360 w 5829300"/>
                <a:gd name="connsiteY113" fmla="*/ 4343400 h 5875020"/>
                <a:gd name="connsiteX114" fmla="*/ 2110740 w 5829300"/>
                <a:gd name="connsiteY114" fmla="*/ 4290060 h 5875020"/>
                <a:gd name="connsiteX115" fmla="*/ 2110740 w 5829300"/>
                <a:gd name="connsiteY115" fmla="*/ 4213860 h 5875020"/>
                <a:gd name="connsiteX116" fmla="*/ 2133600 w 5829300"/>
                <a:gd name="connsiteY116" fmla="*/ 4145280 h 5875020"/>
                <a:gd name="connsiteX117" fmla="*/ 2225040 w 5829300"/>
                <a:gd name="connsiteY117" fmla="*/ 4084320 h 5875020"/>
                <a:gd name="connsiteX118" fmla="*/ 2301240 w 5829300"/>
                <a:gd name="connsiteY118" fmla="*/ 4076700 h 5875020"/>
                <a:gd name="connsiteX119" fmla="*/ 2385060 w 5829300"/>
                <a:gd name="connsiteY119" fmla="*/ 4099560 h 5875020"/>
                <a:gd name="connsiteX120" fmla="*/ 2438400 w 5829300"/>
                <a:gd name="connsiteY120" fmla="*/ 4145280 h 5875020"/>
                <a:gd name="connsiteX121" fmla="*/ 2461260 w 5829300"/>
                <a:gd name="connsiteY121" fmla="*/ 4183380 h 5875020"/>
                <a:gd name="connsiteX122" fmla="*/ 2461260 w 5829300"/>
                <a:gd name="connsiteY122" fmla="*/ 4236720 h 5875020"/>
                <a:gd name="connsiteX123" fmla="*/ 2484120 w 5829300"/>
                <a:gd name="connsiteY123" fmla="*/ 4267200 h 5875020"/>
                <a:gd name="connsiteX124" fmla="*/ 2522220 w 5829300"/>
                <a:gd name="connsiteY124" fmla="*/ 4236720 h 5875020"/>
                <a:gd name="connsiteX125" fmla="*/ 2560320 w 5829300"/>
                <a:gd name="connsiteY125" fmla="*/ 4183380 h 5875020"/>
                <a:gd name="connsiteX126" fmla="*/ 2628900 w 5829300"/>
                <a:gd name="connsiteY126" fmla="*/ 4168140 h 5875020"/>
                <a:gd name="connsiteX127" fmla="*/ 2720340 w 5829300"/>
                <a:gd name="connsiteY127" fmla="*/ 4183380 h 5875020"/>
                <a:gd name="connsiteX128" fmla="*/ 2788920 w 5829300"/>
                <a:gd name="connsiteY128" fmla="*/ 4122420 h 5875020"/>
                <a:gd name="connsiteX129" fmla="*/ 2872740 w 5829300"/>
                <a:gd name="connsiteY129" fmla="*/ 4137660 h 5875020"/>
                <a:gd name="connsiteX130" fmla="*/ 2948940 w 5829300"/>
                <a:gd name="connsiteY130" fmla="*/ 4206240 h 5875020"/>
                <a:gd name="connsiteX131" fmla="*/ 3040380 w 5829300"/>
                <a:gd name="connsiteY131" fmla="*/ 4191000 h 5875020"/>
                <a:gd name="connsiteX132" fmla="*/ 3108960 w 5829300"/>
                <a:gd name="connsiteY132" fmla="*/ 4191000 h 5875020"/>
                <a:gd name="connsiteX133" fmla="*/ 3177540 w 5829300"/>
                <a:gd name="connsiteY133" fmla="*/ 4267200 h 5875020"/>
                <a:gd name="connsiteX134" fmla="*/ 3147060 w 5829300"/>
                <a:gd name="connsiteY134" fmla="*/ 4297680 h 5875020"/>
                <a:gd name="connsiteX135" fmla="*/ 3116580 w 5829300"/>
                <a:gd name="connsiteY135" fmla="*/ 4366260 h 5875020"/>
                <a:gd name="connsiteX136" fmla="*/ 3063240 w 5829300"/>
                <a:gd name="connsiteY136" fmla="*/ 4404360 h 5875020"/>
                <a:gd name="connsiteX137" fmla="*/ 3048000 w 5829300"/>
                <a:gd name="connsiteY137" fmla="*/ 4457700 h 5875020"/>
                <a:gd name="connsiteX138" fmla="*/ 3063240 w 5829300"/>
                <a:gd name="connsiteY138" fmla="*/ 4472940 h 5875020"/>
                <a:gd name="connsiteX139" fmla="*/ 3147060 w 5829300"/>
                <a:gd name="connsiteY139" fmla="*/ 4404360 h 5875020"/>
                <a:gd name="connsiteX140" fmla="*/ 3215640 w 5829300"/>
                <a:gd name="connsiteY140" fmla="*/ 4389120 h 5875020"/>
                <a:gd name="connsiteX141" fmla="*/ 3291840 w 5829300"/>
                <a:gd name="connsiteY141" fmla="*/ 4396740 h 5875020"/>
                <a:gd name="connsiteX142" fmla="*/ 3368040 w 5829300"/>
                <a:gd name="connsiteY142" fmla="*/ 4457700 h 5875020"/>
                <a:gd name="connsiteX143" fmla="*/ 3375660 w 5829300"/>
                <a:gd name="connsiteY143" fmla="*/ 4549140 h 5875020"/>
                <a:gd name="connsiteX144" fmla="*/ 3451860 w 5829300"/>
                <a:gd name="connsiteY144" fmla="*/ 4541520 h 5875020"/>
                <a:gd name="connsiteX145" fmla="*/ 3505200 w 5829300"/>
                <a:gd name="connsiteY145" fmla="*/ 4511040 h 5875020"/>
                <a:gd name="connsiteX146" fmla="*/ 3573780 w 5829300"/>
                <a:gd name="connsiteY146" fmla="*/ 4533900 h 5875020"/>
                <a:gd name="connsiteX147" fmla="*/ 3695700 w 5829300"/>
                <a:gd name="connsiteY147" fmla="*/ 4587240 h 5875020"/>
                <a:gd name="connsiteX148" fmla="*/ 3810000 w 5829300"/>
                <a:gd name="connsiteY148" fmla="*/ 4632960 h 5875020"/>
                <a:gd name="connsiteX149" fmla="*/ 3878580 w 5829300"/>
                <a:gd name="connsiteY149" fmla="*/ 4640580 h 5875020"/>
                <a:gd name="connsiteX150" fmla="*/ 3931920 w 5829300"/>
                <a:gd name="connsiteY150" fmla="*/ 4686300 h 5875020"/>
                <a:gd name="connsiteX151" fmla="*/ 4023360 w 5829300"/>
                <a:gd name="connsiteY151" fmla="*/ 4724400 h 5875020"/>
                <a:gd name="connsiteX152" fmla="*/ 4107180 w 5829300"/>
                <a:gd name="connsiteY152" fmla="*/ 4732020 h 5875020"/>
                <a:gd name="connsiteX153" fmla="*/ 4145280 w 5829300"/>
                <a:gd name="connsiteY153" fmla="*/ 4686300 h 5875020"/>
                <a:gd name="connsiteX154" fmla="*/ 4099560 w 5829300"/>
                <a:gd name="connsiteY154" fmla="*/ 4594860 h 5875020"/>
                <a:gd name="connsiteX155" fmla="*/ 4076700 w 5829300"/>
                <a:gd name="connsiteY155" fmla="*/ 4556760 h 5875020"/>
                <a:gd name="connsiteX156" fmla="*/ 4076700 w 5829300"/>
                <a:gd name="connsiteY156" fmla="*/ 4503420 h 5875020"/>
                <a:gd name="connsiteX157" fmla="*/ 4152900 w 5829300"/>
                <a:gd name="connsiteY157" fmla="*/ 4480560 h 5875020"/>
                <a:gd name="connsiteX158" fmla="*/ 4274820 w 5829300"/>
                <a:gd name="connsiteY158" fmla="*/ 4442460 h 5875020"/>
                <a:gd name="connsiteX159" fmla="*/ 4358640 w 5829300"/>
                <a:gd name="connsiteY159" fmla="*/ 4465320 h 5875020"/>
                <a:gd name="connsiteX160" fmla="*/ 4381500 w 5829300"/>
                <a:gd name="connsiteY160" fmla="*/ 4526280 h 5875020"/>
                <a:gd name="connsiteX161" fmla="*/ 4450080 w 5829300"/>
                <a:gd name="connsiteY161" fmla="*/ 4564380 h 5875020"/>
                <a:gd name="connsiteX162" fmla="*/ 4472940 w 5829300"/>
                <a:gd name="connsiteY162" fmla="*/ 4655820 h 5875020"/>
                <a:gd name="connsiteX163" fmla="*/ 4533900 w 5829300"/>
                <a:gd name="connsiteY163" fmla="*/ 4587240 h 5875020"/>
                <a:gd name="connsiteX164" fmla="*/ 4610100 w 5829300"/>
                <a:gd name="connsiteY164" fmla="*/ 4617720 h 5875020"/>
                <a:gd name="connsiteX165" fmla="*/ 4846320 w 5829300"/>
                <a:gd name="connsiteY165" fmla="*/ 4655820 h 5875020"/>
                <a:gd name="connsiteX166" fmla="*/ 4937760 w 5829300"/>
                <a:gd name="connsiteY166" fmla="*/ 4602480 h 5875020"/>
                <a:gd name="connsiteX167" fmla="*/ 4975860 w 5829300"/>
                <a:gd name="connsiteY167" fmla="*/ 4602480 h 5875020"/>
                <a:gd name="connsiteX168" fmla="*/ 5120640 w 5829300"/>
                <a:gd name="connsiteY168" fmla="*/ 4671060 h 5875020"/>
                <a:gd name="connsiteX169" fmla="*/ 5181600 w 5829300"/>
                <a:gd name="connsiteY169" fmla="*/ 4701540 h 5875020"/>
                <a:gd name="connsiteX170" fmla="*/ 5189220 w 5829300"/>
                <a:gd name="connsiteY170" fmla="*/ 4747260 h 5875020"/>
                <a:gd name="connsiteX171" fmla="*/ 5158740 w 5829300"/>
                <a:gd name="connsiteY171" fmla="*/ 4808220 h 5875020"/>
                <a:gd name="connsiteX172" fmla="*/ 5105400 w 5829300"/>
                <a:gd name="connsiteY172" fmla="*/ 4838700 h 5875020"/>
                <a:gd name="connsiteX173" fmla="*/ 5036820 w 5829300"/>
                <a:gd name="connsiteY173" fmla="*/ 4823460 h 5875020"/>
                <a:gd name="connsiteX174" fmla="*/ 4991100 w 5829300"/>
                <a:gd name="connsiteY174" fmla="*/ 4823460 h 5875020"/>
                <a:gd name="connsiteX175" fmla="*/ 4968240 w 5829300"/>
                <a:gd name="connsiteY175" fmla="*/ 4892040 h 5875020"/>
                <a:gd name="connsiteX176" fmla="*/ 4968240 w 5829300"/>
                <a:gd name="connsiteY176" fmla="*/ 5006340 h 5875020"/>
                <a:gd name="connsiteX177" fmla="*/ 4991100 w 5829300"/>
                <a:gd name="connsiteY177" fmla="*/ 5067300 h 5875020"/>
                <a:gd name="connsiteX178" fmla="*/ 5074920 w 5829300"/>
                <a:gd name="connsiteY178" fmla="*/ 5097780 h 5875020"/>
                <a:gd name="connsiteX179" fmla="*/ 5074920 w 5829300"/>
                <a:gd name="connsiteY179" fmla="*/ 5097780 h 5875020"/>
                <a:gd name="connsiteX180" fmla="*/ 5135880 w 5829300"/>
                <a:gd name="connsiteY180" fmla="*/ 5219700 h 5875020"/>
                <a:gd name="connsiteX181" fmla="*/ 5242560 w 5829300"/>
                <a:gd name="connsiteY181" fmla="*/ 5265420 h 5875020"/>
                <a:gd name="connsiteX182" fmla="*/ 5311140 w 5829300"/>
                <a:gd name="connsiteY182" fmla="*/ 5257800 h 5875020"/>
                <a:gd name="connsiteX183" fmla="*/ 5311140 w 5829300"/>
                <a:gd name="connsiteY183" fmla="*/ 5257800 h 5875020"/>
                <a:gd name="connsiteX184" fmla="*/ 5334000 w 5829300"/>
                <a:gd name="connsiteY184" fmla="*/ 5204460 h 5875020"/>
                <a:gd name="connsiteX185" fmla="*/ 5387340 w 5829300"/>
                <a:gd name="connsiteY185" fmla="*/ 5227320 h 5875020"/>
                <a:gd name="connsiteX186" fmla="*/ 5433060 w 5829300"/>
                <a:gd name="connsiteY186" fmla="*/ 5288280 h 5875020"/>
                <a:gd name="connsiteX187" fmla="*/ 5410200 w 5829300"/>
                <a:gd name="connsiteY187" fmla="*/ 5356860 h 5875020"/>
                <a:gd name="connsiteX188" fmla="*/ 5448300 w 5829300"/>
                <a:gd name="connsiteY188" fmla="*/ 5394960 h 5875020"/>
                <a:gd name="connsiteX189" fmla="*/ 5433060 w 5829300"/>
                <a:gd name="connsiteY189" fmla="*/ 5478780 h 5875020"/>
                <a:gd name="connsiteX190" fmla="*/ 5394960 w 5829300"/>
                <a:gd name="connsiteY190" fmla="*/ 5562600 h 5875020"/>
                <a:gd name="connsiteX191" fmla="*/ 5402580 w 5829300"/>
                <a:gd name="connsiteY191" fmla="*/ 5654040 h 5875020"/>
                <a:gd name="connsiteX192" fmla="*/ 5433060 w 5829300"/>
                <a:gd name="connsiteY192" fmla="*/ 5730240 h 5875020"/>
                <a:gd name="connsiteX193" fmla="*/ 5433060 w 5829300"/>
                <a:gd name="connsiteY193" fmla="*/ 5730240 h 5875020"/>
                <a:gd name="connsiteX194" fmla="*/ 5410200 w 5829300"/>
                <a:gd name="connsiteY194" fmla="*/ 5829300 h 5875020"/>
                <a:gd name="connsiteX195" fmla="*/ 5532120 w 5829300"/>
                <a:gd name="connsiteY195" fmla="*/ 5875020 h 5875020"/>
                <a:gd name="connsiteX196" fmla="*/ 5570220 w 5829300"/>
                <a:gd name="connsiteY196" fmla="*/ 5836920 h 5875020"/>
                <a:gd name="connsiteX197" fmla="*/ 5608320 w 5829300"/>
                <a:gd name="connsiteY197" fmla="*/ 5821680 h 5875020"/>
                <a:gd name="connsiteX198" fmla="*/ 5669280 w 5829300"/>
                <a:gd name="connsiteY198" fmla="*/ 5859780 h 5875020"/>
                <a:gd name="connsiteX199" fmla="*/ 5699760 w 5829300"/>
                <a:gd name="connsiteY199" fmla="*/ 5859780 h 5875020"/>
                <a:gd name="connsiteX200" fmla="*/ 5715000 w 5829300"/>
                <a:gd name="connsiteY200" fmla="*/ 5783580 h 5875020"/>
                <a:gd name="connsiteX201" fmla="*/ 5798820 w 5829300"/>
                <a:gd name="connsiteY201" fmla="*/ 5699760 h 5875020"/>
                <a:gd name="connsiteX202" fmla="*/ 5814060 w 5829300"/>
                <a:gd name="connsiteY202" fmla="*/ 5615940 h 5875020"/>
                <a:gd name="connsiteX203" fmla="*/ 5829300 w 5829300"/>
                <a:gd name="connsiteY203" fmla="*/ 5486400 h 5875020"/>
                <a:gd name="connsiteX204" fmla="*/ 5806440 w 5829300"/>
                <a:gd name="connsiteY204" fmla="*/ 5410200 h 5875020"/>
                <a:gd name="connsiteX205" fmla="*/ 5775960 w 5829300"/>
                <a:gd name="connsiteY205" fmla="*/ 5318760 h 5875020"/>
                <a:gd name="connsiteX206" fmla="*/ 5707380 w 5829300"/>
                <a:gd name="connsiteY206" fmla="*/ 5219700 h 5875020"/>
                <a:gd name="connsiteX207" fmla="*/ 5692140 w 5829300"/>
                <a:gd name="connsiteY207" fmla="*/ 5120640 h 5875020"/>
                <a:gd name="connsiteX208" fmla="*/ 5669280 w 5829300"/>
                <a:gd name="connsiteY208" fmla="*/ 4945380 h 5875020"/>
                <a:gd name="connsiteX209" fmla="*/ 5676900 w 5829300"/>
                <a:gd name="connsiteY209" fmla="*/ 4724400 h 5875020"/>
                <a:gd name="connsiteX210" fmla="*/ 5692140 w 5829300"/>
                <a:gd name="connsiteY210" fmla="*/ 4663440 h 5875020"/>
                <a:gd name="connsiteX211" fmla="*/ 5699760 w 5829300"/>
                <a:gd name="connsiteY211" fmla="*/ 4610100 h 5875020"/>
                <a:gd name="connsiteX212" fmla="*/ 5684520 w 5829300"/>
                <a:gd name="connsiteY212" fmla="*/ 4564380 h 5875020"/>
                <a:gd name="connsiteX213" fmla="*/ 5631180 w 5829300"/>
                <a:gd name="connsiteY213" fmla="*/ 4549140 h 5875020"/>
                <a:gd name="connsiteX214" fmla="*/ 5577840 w 5829300"/>
                <a:gd name="connsiteY214" fmla="*/ 4472940 h 5875020"/>
                <a:gd name="connsiteX215" fmla="*/ 5524500 w 5829300"/>
                <a:gd name="connsiteY215" fmla="*/ 4305300 h 5875020"/>
                <a:gd name="connsiteX216" fmla="*/ 5516880 w 5829300"/>
                <a:gd name="connsiteY216" fmla="*/ 4191000 h 5875020"/>
                <a:gd name="connsiteX217" fmla="*/ 5509260 w 5829300"/>
                <a:gd name="connsiteY217" fmla="*/ 4107180 h 5875020"/>
                <a:gd name="connsiteX218" fmla="*/ 5394960 w 5829300"/>
                <a:gd name="connsiteY218" fmla="*/ 3901440 h 5875020"/>
                <a:gd name="connsiteX219" fmla="*/ 5356860 w 5829300"/>
                <a:gd name="connsiteY219" fmla="*/ 3855720 h 5875020"/>
                <a:gd name="connsiteX220" fmla="*/ 5326380 w 5829300"/>
                <a:gd name="connsiteY220" fmla="*/ 3802380 h 5875020"/>
                <a:gd name="connsiteX221" fmla="*/ 5303520 w 5829300"/>
                <a:gd name="connsiteY221" fmla="*/ 3672840 h 5875020"/>
                <a:gd name="connsiteX222" fmla="*/ 5212080 w 5829300"/>
                <a:gd name="connsiteY222" fmla="*/ 3619500 h 5875020"/>
                <a:gd name="connsiteX223" fmla="*/ 5158740 w 5829300"/>
                <a:gd name="connsiteY223" fmla="*/ 3573780 h 5875020"/>
                <a:gd name="connsiteX224" fmla="*/ 5120640 w 5829300"/>
                <a:gd name="connsiteY224" fmla="*/ 3497580 h 5875020"/>
                <a:gd name="connsiteX225" fmla="*/ 5105400 w 5829300"/>
                <a:gd name="connsiteY225" fmla="*/ 3421380 h 5875020"/>
                <a:gd name="connsiteX226" fmla="*/ 4968240 w 5829300"/>
                <a:gd name="connsiteY226" fmla="*/ 3253740 h 5875020"/>
                <a:gd name="connsiteX227" fmla="*/ 4884420 w 5829300"/>
                <a:gd name="connsiteY227" fmla="*/ 3078480 h 5875020"/>
                <a:gd name="connsiteX228" fmla="*/ 4808220 w 5829300"/>
                <a:gd name="connsiteY228" fmla="*/ 2918460 h 5875020"/>
                <a:gd name="connsiteX229" fmla="*/ 4815840 w 5829300"/>
                <a:gd name="connsiteY229" fmla="*/ 2781300 h 5875020"/>
                <a:gd name="connsiteX230" fmla="*/ 4800600 w 5829300"/>
                <a:gd name="connsiteY230" fmla="*/ 2727960 h 5875020"/>
                <a:gd name="connsiteX231" fmla="*/ 4632960 w 5829300"/>
                <a:gd name="connsiteY231" fmla="*/ 2560320 h 5875020"/>
                <a:gd name="connsiteX232" fmla="*/ 4480560 w 5829300"/>
                <a:gd name="connsiteY232" fmla="*/ 2385060 h 5875020"/>
                <a:gd name="connsiteX233" fmla="*/ 4396740 w 5829300"/>
                <a:gd name="connsiteY233" fmla="*/ 2286000 h 5875020"/>
                <a:gd name="connsiteX234" fmla="*/ 4335780 w 5829300"/>
                <a:gd name="connsiteY234" fmla="*/ 2156460 h 5875020"/>
                <a:gd name="connsiteX235" fmla="*/ 4244340 w 5829300"/>
                <a:gd name="connsiteY235" fmla="*/ 2049780 h 5875020"/>
                <a:gd name="connsiteX236" fmla="*/ 4152900 w 5829300"/>
                <a:gd name="connsiteY236" fmla="*/ 1943100 h 5875020"/>
                <a:gd name="connsiteX237" fmla="*/ 4084320 w 5829300"/>
                <a:gd name="connsiteY237" fmla="*/ 1874520 h 5875020"/>
                <a:gd name="connsiteX238" fmla="*/ 4061460 w 5829300"/>
                <a:gd name="connsiteY238" fmla="*/ 1775460 h 5875020"/>
                <a:gd name="connsiteX239" fmla="*/ 4053840 w 5829300"/>
                <a:gd name="connsiteY239" fmla="*/ 1714500 h 5875020"/>
                <a:gd name="connsiteX240" fmla="*/ 3962400 w 5829300"/>
                <a:gd name="connsiteY240" fmla="*/ 1668780 h 5875020"/>
                <a:gd name="connsiteX241" fmla="*/ 3893820 w 5829300"/>
                <a:gd name="connsiteY241" fmla="*/ 1531620 h 5875020"/>
                <a:gd name="connsiteX242" fmla="*/ 3794760 w 5829300"/>
                <a:gd name="connsiteY242" fmla="*/ 1341120 h 5875020"/>
                <a:gd name="connsiteX243" fmla="*/ 3718560 w 5829300"/>
                <a:gd name="connsiteY243" fmla="*/ 1150620 h 5875020"/>
                <a:gd name="connsiteX244" fmla="*/ 3619500 w 5829300"/>
                <a:gd name="connsiteY244" fmla="*/ 944880 h 5875020"/>
                <a:gd name="connsiteX245" fmla="*/ 3596640 w 5829300"/>
                <a:gd name="connsiteY245" fmla="*/ 891540 h 5875020"/>
                <a:gd name="connsiteX246" fmla="*/ 3573780 w 5829300"/>
                <a:gd name="connsiteY246" fmla="*/ 807720 h 5875020"/>
                <a:gd name="connsiteX247" fmla="*/ 3573780 w 5829300"/>
                <a:gd name="connsiteY247" fmla="*/ 731520 h 5875020"/>
                <a:gd name="connsiteX248" fmla="*/ 3535680 w 5829300"/>
                <a:gd name="connsiteY248" fmla="*/ 685800 h 5875020"/>
                <a:gd name="connsiteX249" fmla="*/ 3451860 w 5829300"/>
                <a:gd name="connsiteY249" fmla="*/ 594360 h 5875020"/>
                <a:gd name="connsiteX250" fmla="*/ 3451860 w 5829300"/>
                <a:gd name="connsiteY250" fmla="*/ 495300 h 5875020"/>
                <a:gd name="connsiteX251" fmla="*/ 3413760 w 5829300"/>
                <a:gd name="connsiteY251" fmla="*/ 441960 h 5875020"/>
                <a:gd name="connsiteX252" fmla="*/ 3383280 w 5829300"/>
                <a:gd name="connsiteY252" fmla="*/ 381000 h 5875020"/>
                <a:gd name="connsiteX253" fmla="*/ 3322320 w 5829300"/>
                <a:gd name="connsiteY253" fmla="*/ 220980 h 5875020"/>
                <a:gd name="connsiteX254" fmla="*/ 3284220 w 5829300"/>
                <a:gd name="connsiteY254" fmla="*/ 99060 h 5875020"/>
                <a:gd name="connsiteX255" fmla="*/ 3268980 w 5829300"/>
                <a:gd name="connsiteY255" fmla="*/ 53340 h 5875020"/>
                <a:gd name="connsiteX256" fmla="*/ 3246120 w 5829300"/>
                <a:gd name="connsiteY256" fmla="*/ 30480 h 5875020"/>
                <a:gd name="connsiteX257" fmla="*/ 3169920 w 5829300"/>
                <a:gd name="connsiteY257" fmla="*/ 7620 h 5875020"/>
                <a:gd name="connsiteX258" fmla="*/ 3124200 w 5829300"/>
                <a:gd name="connsiteY258" fmla="*/ 0 h 5875020"/>
                <a:gd name="connsiteX259" fmla="*/ 3101340 w 5829300"/>
                <a:gd name="connsiteY259" fmla="*/ 30480 h 5875020"/>
                <a:gd name="connsiteX260" fmla="*/ 3124200 w 5829300"/>
                <a:gd name="connsiteY260" fmla="*/ 121920 h 5875020"/>
                <a:gd name="connsiteX261" fmla="*/ 3108960 w 5829300"/>
                <a:gd name="connsiteY261" fmla="*/ 289560 h 5875020"/>
                <a:gd name="connsiteX0" fmla="*/ 3108960 w 5829300"/>
                <a:gd name="connsiteY0" fmla="*/ 289560 h 5875020"/>
                <a:gd name="connsiteX1" fmla="*/ 2979420 w 5829300"/>
                <a:gd name="connsiteY1" fmla="*/ 502920 h 5875020"/>
                <a:gd name="connsiteX2" fmla="*/ 2880360 w 5829300"/>
                <a:gd name="connsiteY2" fmla="*/ 647700 h 5875020"/>
                <a:gd name="connsiteX3" fmla="*/ 2827020 w 5829300"/>
                <a:gd name="connsiteY3" fmla="*/ 731520 h 5875020"/>
                <a:gd name="connsiteX4" fmla="*/ 2674620 w 5829300"/>
                <a:gd name="connsiteY4" fmla="*/ 815340 h 5875020"/>
                <a:gd name="connsiteX5" fmla="*/ 2560320 w 5829300"/>
                <a:gd name="connsiteY5" fmla="*/ 906780 h 5875020"/>
                <a:gd name="connsiteX6" fmla="*/ 2499360 w 5829300"/>
                <a:gd name="connsiteY6" fmla="*/ 914400 h 5875020"/>
                <a:gd name="connsiteX7" fmla="*/ 2377440 w 5829300"/>
                <a:gd name="connsiteY7" fmla="*/ 899160 h 5875020"/>
                <a:gd name="connsiteX8" fmla="*/ 2316480 w 5829300"/>
                <a:gd name="connsiteY8" fmla="*/ 876300 h 5875020"/>
                <a:gd name="connsiteX9" fmla="*/ 2240280 w 5829300"/>
                <a:gd name="connsiteY9" fmla="*/ 861060 h 5875020"/>
                <a:gd name="connsiteX10" fmla="*/ 2148840 w 5829300"/>
                <a:gd name="connsiteY10" fmla="*/ 845820 h 5875020"/>
                <a:gd name="connsiteX11" fmla="*/ 2110740 w 5829300"/>
                <a:gd name="connsiteY11" fmla="*/ 830580 h 5875020"/>
                <a:gd name="connsiteX12" fmla="*/ 2019300 w 5829300"/>
                <a:gd name="connsiteY12" fmla="*/ 868680 h 5875020"/>
                <a:gd name="connsiteX13" fmla="*/ 1950720 w 5829300"/>
                <a:gd name="connsiteY13" fmla="*/ 868680 h 5875020"/>
                <a:gd name="connsiteX14" fmla="*/ 1866900 w 5829300"/>
                <a:gd name="connsiteY14" fmla="*/ 822960 h 5875020"/>
                <a:gd name="connsiteX15" fmla="*/ 1821180 w 5829300"/>
                <a:gd name="connsiteY15" fmla="*/ 792480 h 5875020"/>
                <a:gd name="connsiteX16" fmla="*/ 1684020 w 5829300"/>
                <a:gd name="connsiteY16" fmla="*/ 830580 h 5875020"/>
                <a:gd name="connsiteX17" fmla="*/ 1615440 w 5829300"/>
                <a:gd name="connsiteY17" fmla="*/ 845820 h 5875020"/>
                <a:gd name="connsiteX18" fmla="*/ 1539240 w 5829300"/>
                <a:gd name="connsiteY18" fmla="*/ 838200 h 5875020"/>
                <a:gd name="connsiteX19" fmla="*/ 1463040 w 5829300"/>
                <a:gd name="connsiteY19" fmla="*/ 807720 h 5875020"/>
                <a:gd name="connsiteX20" fmla="*/ 1394460 w 5829300"/>
                <a:gd name="connsiteY20" fmla="*/ 815340 h 5875020"/>
                <a:gd name="connsiteX21" fmla="*/ 1264920 w 5829300"/>
                <a:gd name="connsiteY21" fmla="*/ 883920 h 5875020"/>
                <a:gd name="connsiteX22" fmla="*/ 1203960 w 5829300"/>
                <a:gd name="connsiteY22" fmla="*/ 906780 h 5875020"/>
                <a:gd name="connsiteX23" fmla="*/ 1143000 w 5829300"/>
                <a:gd name="connsiteY23" fmla="*/ 914400 h 5875020"/>
                <a:gd name="connsiteX24" fmla="*/ 1066800 w 5829300"/>
                <a:gd name="connsiteY24" fmla="*/ 891540 h 5875020"/>
                <a:gd name="connsiteX25" fmla="*/ 990600 w 5829300"/>
                <a:gd name="connsiteY25" fmla="*/ 853440 h 5875020"/>
                <a:gd name="connsiteX26" fmla="*/ 937260 w 5829300"/>
                <a:gd name="connsiteY26" fmla="*/ 845820 h 5875020"/>
                <a:gd name="connsiteX27" fmla="*/ 822960 w 5829300"/>
                <a:gd name="connsiteY27" fmla="*/ 861060 h 5875020"/>
                <a:gd name="connsiteX28" fmla="*/ 731520 w 5829300"/>
                <a:gd name="connsiteY28" fmla="*/ 876300 h 5875020"/>
                <a:gd name="connsiteX29" fmla="*/ 647700 w 5829300"/>
                <a:gd name="connsiteY29" fmla="*/ 838200 h 5875020"/>
                <a:gd name="connsiteX30" fmla="*/ 579120 w 5829300"/>
                <a:gd name="connsiteY30" fmla="*/ 830580 h 5875020"/>
                <a:gd name="connsiteX31" fmla="*/ 525780 w 5829300"/>
                <a:gd name="connsiteY31" fmla="*/ 853440 h 5875020"/>
                <a:gd name="connsiteX32" fmla="*/ 464820 w 5829300"/>
                <a:gd name="connsiteY32" fmla="*/ 891540 h 5875020"/>
                <a:gd name="connsiteX33" fmla="*/ 358140 w 5829300"/>
                <a:gd name="connsiteY33" fmla="*/ 891540 h 5875020"/>
                <a:gd name="connsiteX34" fmla="*/ 236220 w 5829300"/>
                <a:gd name="connsiteY34" fmla="*/ 975360 h 5875020"/>
                <a:gd name="connsiteX35" fmla="*/ 137160 w 5829300"/>
                <a:gd name="connsiteY35" fmla="*/ 1059180 h 5875020"/>
                <a:gd name="connsiteX36" fmla="*/ 76200 w 5829300"/>
                <a:gd name="connsiteY36" fmla="*/ 1108710 h 5875020"/>
                <a:gd name="connsiteX37" fmla="*/ 9525 w 5829300"/>
                <a:gd name="connsiteY37" fmla="*/ 1150620 h 5875020"/>
                <a:gd name="connsiteX38" fmla="*/ 0 w 5829300"/>
                <a:gd name="connsiteY38" fmla="*/ 1196340 h 5875020"/>
                <a:gd name="connsiteX39" fmla="*/ 80010 w 5829300"/>
                <a:gd name="connsiteY39" fmla="*/ 1234440 h 5875020"/>
                <a:gd name="connsiteX40" fmla="*/ 152400 w 5829300"/>
                <a:gd name="connsiteY40" fmla="*/ 1280160 h 5875020"/>
                <a:gd name="connsiteX41" fmla="*/ 190500 w 5829300"/>
                <a:gd name="connsiteY41" fmla="*/ 1371600 h 5875020"/>
                <a:gd name="connsiteX42" fmla="*/ 228600 w 5829300"/>
                <a:gd name="connsiteY42" fmla="*/ 1432560 h 5875020"/>
                <a:gd name="connsiteX43" fmla="*/ 384810 w 5829300"/>
                <a:gd name="connsiteY43" fmla="*/ 1544955 h 5875020"/>
                <a:gd name="connsiteX44" fmla="*/ 430530 w 5829300"/>
                <a:gd name="connsiteY44" fmla="*/ 1522095 h 5875020"/>
                <a:gd name="connsiteX45" fmla="*/ 388620 w 5829300"/>
                <a:gd name="connsiteY45" fmla="*/ 1463040 h 5875020"/>
                <a:gd name="connsiteX46" fmla="*/ 403860 w 5829300"/>
                <a:gd name="connsiteY46" fmla="*/ 1417320 h 5875020"/>
                <a:gd name="connsiteX47" fmla="*/ 441960 w 5829300"/>
                <a:gd name="connsiteY47" fmla="*/ 1348740 h 5875020"/>
                <a:gd name="connsiteX48" fmla="*/ 441960 w 5829300"/>
                <a:gd name="connsiteY48" fmla="*/ 1348740 h 5875020"/>
                <a:gd name="connsiteX49" fmla="*/ 497205 w 5829300"/>
                <a:gd name="connsiteY49" fmla="*/ 1335405 h 5875020"/>
                <a:gd name="connsiteX50" fmla="*/ 588645 w 5829300"/>
                <a:gd name="connsiteY50" fmla="*/ 1453515 h 5875020"/>
                <a:gd name="connsiteX51" fmla="*/ 670560 w 5829300"/>
                <a:gd name="connsiteY51" fmla="*/ 1348740 h 5875020"/>
                <a:gd name="connsiteX52" fmla="*/ 742950 w 5829300"/>
                <a:gd name="connsiteY52" fmla="*/ 1360170 h 5875020"/>
                <a:gd name="connsiteX53" fmla="*/ 769620 w 5829300"/>
                <a:gd name="connsiteY53" fmla="*/ 1394460 h 5875020"/>
                <a:gd name="connsiteX54" fmla="*/ 777240 w 5829300"/>
                <a:gd name="connsiteY54" fmla="*/ 1455420 h 5875020"/>
                <a:gd name="connsiteX55" fmla="*/ 739140 w 5829300"/>
                <a:gd name="connsiteY55" fmla="*/ 1508760 h 5875020"/>
                <a:gd name="connsiteX56" fmla="*/ 742950 w 5829300"/>
                <a:gd name="connsiteY56" fmla="*/ 1564005 h 5875020"/>
                <a:gd name="connsiteX57" fmla="*/ 792480 w 5829300"/>
                <a:gd name="connsiteY57" fmla="*/ 1615440 h 5875020"/>
                <a:gd name="connsiteX58" fmla="*/ 819150 w 5829300"/>
                <a:gd name="connsiteY58" fmla="*/ 1623060 h 5875020"/>
                <a:gd name="connsiteX59" fmla="*/ 859155 w 5829300"/>
                <a:gd name="connsiteY59" fmla="*/ 1586865 h 5875020"/>
                <a:gd name="connsiteX60" fmla="*/ 975360 w 5829300"/>
                <a:gd name="connsiteY60" fmla="*/ 1562100 h 5875020"/>
                <a:gd name="connsiteX61" fmla="*/ 1104900 w 5829300"/>
                <a:gd name="connsiteY61" fmla="*/ 1584960 h 5875020"/>
                <a:gd name="connsiteX62" fmla="*/ 1137285 w 5829300"/>
                <a:gd name="connsiteY62" fmla="*/ 1691640 h 5875020"/>
                <a:gd name="connsiteX63" fmla="*/ 1150620 w 5829300"/>
                <a:gd name="connsiteY63" fmla="*/ 1836420 h 5875020"/>
                <a:gd name="connsiteX64" fmla="*/ 1165860 w 5829300"/>
                <a:gd name="connsiteY64" fmla="*/ 1912620 h 5875020"/>
                <a:gd name="connsiteX65" fmla="*/ 1242060 w 5829300"/>
                <a:gd name="connsiteY65" fmla="*/ 1927860 h 5875020"/>
                <a:gd name="connsiteX66" fmla="*/ 1287780 w 5829300"/>
                <a:gd name="connsiteY66" fmla="*/ 1927860 h 5875020"/>
                <a:gd name="connsiteX67" fmla="*/ 1360170 w 5829300"/>
                <a:gd name="connsiteY67" fmla="*/ 1971675 h 5875020"/>
                <a:gd name="connsiteX68" fmla="*/ 1379220 w 5829300"/>
                <a:gd name="connsiteY68" fmla="*/ 2042160 h 5875020"/>
                <a:gd name="connsiteX69" fmla="*/ 1501140 w 5829300"/>
                <a:gd name="connsiteY69" fmla="*/ 2072640 h 5875020"/>
                <a:gd name="connsiteX70" fmla="*/ 1516380 w 5829300"/>
                <a:gd name="connsiteY70" fmla="*/ 2145030 h 5875020"/>
                <a:gd name="connsiteX71" fmla="*/ 1518285 w 5829300"/>
                <a:gd name="connsiteY71" fmla="*/ 2305050 h 5875020"/>
                <a:gd name="connsiteX72" fmla="*/ 1443990 w 5829300"/>
                <a:gd name="connsiteY72" fmla="*/ 2348865 h 5875020"/>
                <a:gd name="connsiteX73" fmla="*/ 1325880 w 5829300"/>
                <a:gd name="connsiteY73" fmla="*/ 2438400 h 5875020"/>
                <a:gd name="connsiteX74" fmla="*/ 1325880 w 5829300"/>
                <a:gd name="connsiteY74" fmla="*/ 2438400 h 5875020"/>
                <a:gd name="connsiteX75" fmla="*/ 1325880 w 5829300"/>
                <a:gd name="connsiteY75" fmla="*/ 2590800 h 5875020"/>
                <a:gd name="connsiteX76" fmla="*/ 1280160 w 5829300"/>
                <a:gd name="connsiteY76" fmla="*/ 2689860 h 5875020"/>
                <a:gd name="connsiteX77" fmla="*/ 1249680 w 5829300"/>
                <a:gd name="connsiteY77" fmla="*/ 2743200 h 5875020"/>
                <a:gd name="connsiteX78" fmla="*/ 1287780 w 5829300"/>
                <a:gd name="connsiteY78" fmla="*/ 2773680 h 5875020"/>
                <a:gd name="connsiteX79" fmla="*/ 1356360 w 5829300"/>
                <a:gd name="connsiteY79" fmla="*/ 2720340 h 5875020"/>
                <a:gd name="connsiteX80" fmla="*/ 1379220 w 5829300"/>
                <a:gd name="connsiteY80" fmla="*/ 2766060 h 5875020"/>
                <a:gd name="connsiteX81" fmla="*/ 1333500 w 5829300"/>
                <a:gd name="connsiteY81" fmla="*/ 2895600 h 5875020"/>
                <a:gd name="connsiteX82" fmla="*/ 1303020 w 5829300"/>
                <a:gd name="connsiteY82" fmla="*/ 2948940 h 5875020"/>
                <a:gd name="connsiteX83" fmla="*/ 1333500 w 5829300"/>
                <a:gd name="connsiteY83" fmla="*/ 2994660 h 5875020"/>
                <a:gd name="connsiteX84" fmla="*/ 1409700 w 5829300"/>
                <a:gd name="connsiteY84" fmla="*/ 2964180 h 5875020"/>
                <a:gd name="connsiteX85" fmla="*/ 1501140 w 5829300"/>
                <a:gd name="connsiteY85" fmla="*/ 3002280 h 5875020"/>
                <a:gd name="connsiteX86" fmla="*/ 1600200 w 5829300"/>
                <a:gd name="connsiteY86" fmla="*/ 3063240 h 5875020"/>
                <a:gd name="connsiteX87" fmla="*/ 1737360 w 5829300"/>
                <a:gd name="connsiteY87" fmla="*/ 3139440 h 5875020"/>
                <a:gd name="connsiteX88" fmla="*/ 1844040 w 5829300"/>
                <a:gd name="connsiteY88" fmla="*/ 3147060 h 5875020"/>
                <a:gd name="connsiteX89" fmla="*/ 1943100 w 5829300"/>
                <a:gd name="connsiteY89" fmla="*/ 3177540 h 5875020"/>
                <a:gd name="connsiteX90" fmla="*/ 2034540 w 5829300"/>
                <a:gd name="connsiteY90" fmla="*/ 3291840 h 5875020"/>
                <a:gd name="connsiteX91" fmla="*/ 2049780 w 5829300"/>
                <a:gd name="connsiteY91" fmla="*/ 3375660 h 5875020"/>
                <a:gd name="connsiteX92" fmla="*/ 1958340 w 5829300"/>
                <a:gd name="connsiteY92" fmla="*/ 3398520 h 5875020"/>
                <a:gd name="connsiteX93" fmla="*/ 1866900 w 5829300"/>
                <a:gd name="connsiteY93" fmla="*/ 3444240 h 5875020"/>
                <a:gd name="connsiteX94" fmla="*/ 1866900 w 5829300"/>
                <a:gd name="connsiteY94" fmla="*/ 3444240 h 5875020"/>
                <a:gd name="connsiteX95" fmla="*/ 1866900 w 5829300"/>
                <a:gd name="connsiteY95" fmla="*/ 3535680 h 5875020"/>
                <a:gd name="connsiteX96" fmla="*/ 1828800 w 5829300"/>
                <a:gd name="connsiteY96" fmla="*/ 3634740 h 5875020"/>
                <a:gd name="connsiteX97" fmla="*/ 1775460 w 5829300"/>
                <a:gd name="connsiteY97" fmla="*/ 3726180 h 5875020"/>
                <a:gd name="connsiteX98" fmla="*/ 1668780 w 5829300"/>
                <a:gd name="connsiteY98" fmla="*/ 3924300 h 5875020"/>
                <a:gd name="connsiteX99" fmla="*/ 1600200 w 5829300"/>
                <a:gd name="connsiteY99" fmla="*/ 4046220 h 5875020"/>
                <a:gd name="connsiteX100" fmla="*/ 1554480 w 5829300"/>
                <a:gd name="connsiteY100" fmla="*/ 4152900 h 5875020"/>
                <a:gd name="connsiteX101" fmla="*/ 1516380 w 5829300"/>
                <a:gd name="connsiteY101" fmla="*/ 4229100 h 5875020"/>
                <a:gd name="connsiteX102" fmla="*/ 1485900 w 5829300"/>
                <a:gd name="connsiteY102" fmla="*/ 4259580 h 5875020"/>
                <a:gd name="connsiteX103" fmla="*/ 1485900 w 5829300"/>
                <a:gd name="connsiteY103" fmla="*/ 4259580 h 5875020"/>
                <a:gd name="connsiteX104" fmla="*/ 1485900 w 5829300"/>
                <a:gd name="connsiteY104" fmla="*/ 4335780 h 5875020"/>
                <a:gd name="connsiteX105" fmla="*/ 1699260 w 5829300"/>
                <a:gd name="connsiteY105" fmla="*/ 4290060 h 5875020"/>
                <a:gd name="connsiteX106" fmla="*/ 1836420 w 5829300"/>
                <a:gd name="connsiteY106" fmla="*/ 4274820 h 5875020"/>
                <a:gd name="connsiteX107" fmla="*/ 1897380 w 5829300"/>
                <a:gd name="connsiteY107" fmla="*/ 4236720 h 5875020"/>
                <a:gd name="connsiteX108" fmla="*/ 1950720 w 5829300"/>
                <a:gd name="connsiteY108" fmla="*/ 4251960 h 5875020"/>
                <a:gd name="connsiteX109" fmla="*/ 1973580 w 5829300"/>
                <a:gd name="connsiteY109" fmla="*/ 4312920 h 5875020"/>
                <a:gd name="connsiteX110" fmla="*/ 1965960 w 5829300"/>
                <a:gd name="connsiteY110" fmla="*/ 4351020 h 5875020"/>
                <a:gd name="connsiteX111" fmla="*/ 1965960 w 5829300"/>
                <a:gd name="connsiteY111" fmla="*/ 4351020 h 5875020"/>
                <a:gd name="connsiteX112" fmla="*/ 2072640 w 5829300"/>
                <a:gd name="connsiteY112" fmla="*/ 4389120 h 5875020"/>
                <a:gd name="connsiteX113" fmla="*/ 2118360 w 5829300"/>
                <a:gd name="connsiteY113" fmla="*/ 4343400 h 5875020"/>
                <a:gd name="connsiteX114" fmla="*/ 2110740 w 5829300"/>
                <a:gd name="connsiteY114" fmla="*/ 4290060 h 5875020"/>
                <a:gd name="connsiteX115" fmla="*/ 2110740 w 5829300"/>
                <a:gd name="connsiteY115" fmla="*/ 4213860 h 5875020"/>
                <a:gd name="connsiteX116" fmla="*/ 2133600 w 5829300"/>
                <a:gd name="connsiteY116" fmla="*/ 4145280 h 5875020"/>
                <a:gd name="connsiteX117" fmla="*/ 2225040 w 5829300"/>
                <a:gd name="connsiteY117" fmla="*/ 4084320 h 5875020"/>
                <a:gd name="connsiteX118" fmla="*/ 2301240 w 5829300"/>
                <a:gd name="connsiteY118" fmla="*/ 4076700 h 5875020"/>
                <a:gd name="connsiteX119" fmla="*/ 2385060 w 5829300"/>
                <a:gd name="connsiteY119" fmla="*/ 4099560 h 5875020"/>
                <a:gd name="connsiteX120" fmla="*/ 2438400 w 5829300"/>
                <a:gd name="connsiteY120" fmla="*/ 4145280 h 5875020"/>
                <a:gd name="connsiteX121" fmla="*/ 2461260 w 5829300"/>
                <a:gd name="connsiteY121" fmla="*/ 4183380 h 5875020"/>
                <a:gd name="connsiteX122" fmla="*/ 2461260 w 5829300"/>
                <a:gd name="connsiteY122" fmla="*/ 4236720 h 5875020"/>
                <a:gd name="connsiteX123" fmla="*/ 2484120 w 5829300"/>
                <a:gd name="connsiteY123" fmla="*/ 4267200 h 5875020"/>
                <a:gd name="connsiteX124" fmla="*/ 2522220 w 5829300"/>
                <a:gd name="connsiteY124" fmla="*/ 4236720 h 5875020"/>
                <a:gd name="connsiteX125" fmla="*/ 2560320 w 5829300"/>
                <a:gd name="connsiteY125" fmla="*/ 4183380 h 5875020"/>
                <a:gd name="connsiteX126" fmla="*/ 2628900 w 5829300"/>
                <a:gd name="connsiteY126" fmla="*/ 4168140 h 5875020"/>
                <a:gd name="connsiteX127" fmla="*/ 2720340 w 5829300"/>
                <a:gd name="connsiteY127" fmla="*/ 4183380 h 5875020"/>
                <a:gd name="connsiteX128" fmla="*/ 2788920 w 5829300"/>
                <a:gd name="connsiteY128" fmla="*/ 4122420 h 5875020"/>
                <a:gd name="connsiteX129" fmla="*/ 2872740 w 5829300"/>
                <a:gd name="connsiteY129" fmla="*/ 4137660 h 5875020"/>
                <a:gd name="connsiteX130" fmla="*/ 2948940 w 5829300"/>
                <a:gd name="connsiteY130" fmla="*/ 4206240 h 5875020"/>
                <a:gd name="connsiteX131" fmla="*/ 3040380 w 5829300"/>
                <a:gd name="connsiteY131" fmla="*/ 4191000 h 5875020"/>
                <a:gd name="connsiteX132" fmla="*/ 3108960 w 5829300"/>
                <a:gd name="connsiteY132" fmla="*/ 4191000 h 5875020"/>
                <a:gd name="connsiteX133" fmla="*/ 3177540 w 5829300"/>
                <a:gd name="connsiteY133" fmla="*/ 4267200 h 5875020"/>
                <a:gd name="connsiteX134" fmla="*/ 3147060 w 5829300"/>
                <a:gd name="connsiteY134" fmla="*/ 4297680 h 5875020"/>
                <a:gd name="connsiteX135" fmla="*/ 3116580 w 5829300"/>
                <a:gd name="connsiteY135" fmla="*/ 4366260 h 5875020"/>
                <a:gd name="connsiteX136" fmla="*/ 3063240 w 5829300"/>
                <a:gd name="connsiteY136" fmla="*/ 4404360 h 5875020"/>
                <a:gd name="connsiteX137" fmla="*/ 3048000 w 5829300"/>
                <a:gd name="connsiteY137" fmla="*/ 4457700 h 5875020"/>
                <a:gd name="connsiteX138" fmla="*/ 3063240 w 5829300"/>
                <a:gd name="connsiteY138" fmla="*/ 4472940 h 5875020"/>
                <a:gd name="connsiteX139" fmla="*/ 3147060 w 5829300"/>
                <a:gd name="connsiteY139" fmla="*/ 4404360 h 5875020"/>
                <a:gd name="connsiteX140" fmla="*/ 3215640 w 5829300"/>
                <a:gd name="connsiteY140" fmla="*/ 4389120 h 5875020"/>
                <a:gd name="connsiteX141" fmla="*/ 3291840 w 5829300"/>
                <a:gd name="connsiteY141" fmla="*/ 4396740 h 5875020"/>
                <a:gd name="connsiteX142" fmla="*/ 3368040 w 5829300"/>
                <a:gd name="connsiteY142" fmla="*/ 4457700 h 5875020"/>
                <a:gd name="connsiteX143" fmla="*/ 3375660 w 5829300"/>
                <a:gd name="connsiteY143" fmla="*/ 4549140 h 5875020"/>
                <a:gd name="connsiteX144" fmla="*/ 3451860 w 5829300"/>
                <a:gd name="connsiteY144" fmla="*/ 4541520 h 5875020"/>
                <a:gd name="connsiteX145" fmla="*/ 3505200 w 5829300"/>
                <a:gd name="connsiteY145" fmla="*/ 4511040 h 5875020"/>
                <a:gd name="connsiteX146" fmla="*/ 3573780 w 5829300"/>
                <a:gd name="connsiteY146" fmla="*/ 4533900 h 5875020"/>
                <a:gd name="connsiteX147" fmla="*/ 3695700 w 5829300"/>
                <a:gd name="connsiteY147" fmla="*/ 4587240 h 5875020"/>
                <a:gd name="connsiteX148" fmla="*/ 3810000 w 5829300"/>
                <a:gd name="connsiteY148" fmla="*/ 4632960 h 5875020"/>
                <a:gd name="connsiteX149" fmla="*/ 3878580 w 5829300"/>
                <a:gd name="connsiteY149" fmla="*/ 4640580 h 5875020"/>
                <a:gd name="connsiteX150" fmla="*/ 3931920 w 5829300"/>
                <a:gd name="connsiteY150" fmla="*/ 4686300 h 5875020"/>
                <a:gd name="connsiteX151" fmla="*/ 4023360 w 5829300"/>
                <a:gd name="connsiteY151" fmla="*/ 4724400 h 5875020"/>
                <a:gd name="connsiteX152" fmla="*/ 4107180 w 5829300"/>
                <a:gd name="connsiteY152" fmla="*/ 4732020 h 5875020"/>
                <a:gd name="connsiteX153" fmla="*/ 4145280 w 5829300"/>
                <a:gd name="connsiteY153" fmla="*/ 4686300 h 5875020"/>
                <a:gd name="connsiteX154" fmla="*/ 4099560 w 5829300"/>
                <a:gd name="connsiteY154" fmla="*/ 4594860 h 5875020"/>
                <a:gd name="connsiteX155" fmla="*/ 4076700 w 5829300"/>
                <a:gd name="connsiteY155" fmla="*/ 4556760 h 5875020"/>
                <a:gd name="connsiteX156" fmla="*/ 4076700 w 5829300"/>
                <a:gd name="connsiteY156" fmla="*/ 4503420 h 5875020"/>
                <a:gd name="connsiteX157" fmla="*/ 4152900 w 5829300"/>
                <a:gd name="connsiteY157" fmla="*/ 4480560 h 5875020"/>
                <a:gd name="connsiteX158" fmla="*/ 4274820 w 5829300"/>
                <a:gd name="connsiteY158" fmla="*/ 4442460 h 5875020"/>
                <a:gd name="connsiteX159" fmla="*/ 4358640 w 5829300"/>
                <a:gd name="connsiteY159" fmla="*/ 4465320 h 5875020"/>
                <a:gd name="connsiteX160" fmla="*/ 4381500 w 5829300"/>
                <a:gd name="connsiteY160" fmla="*/ 4526280 h 5875020"/>
                <a:gd name="connsiteX161" fmla="*/ 4450080 w 5829300"/>
                <a:gd name="connsiteY161" fmla="*/ 4564380 h 5875020"/>
                <a:gd name="connsiteX162" fmla="*/ 4472940 w 5829300"/>
                <a:gd name="connsiteY162" fmla="*/ 4655820 h 5875020"/>
                <a:gd name="connsiteX163" fmla="*/ 4533900 w 5829300"/>
                <a:gd name="connsiteY163" fmla="*/ 4587240 h 5875020"/>
                <a:gd name="connsiteX164" fmla="*/ 4610100 w 5829300"/>
                <a:gd name="connsiteY164" fmla="*/ 4617720 h 5875020"/>
                <a:gd name="connsiteX165" fmla="*/ 4846320 w 5829300"/>
                <a:gd name="connsiteY165" fmla="*/ 4655820 h 5875020"/>
                <a:gd name="connsiteX166" fmla="*/ 4937760 w 5829300"/>
                <a:gd name="connsiteY166" fmla="*/ 4602480 h 5875020"/>
                <a:gd name="connsiteX167" fmla="*/ 4975860 w 5829300"/>
                <a:gd name="connsiteY167" fmla="*/ 4602480 h 5875020"/>
                <a:gd name="connsiteX168" fmla="*/ 5120640 w 5829300"/>
                <a:gd name="connsiteY168" fmla="*/ 4671060 h 5875020"/>
                <a:gd name="connsiteX169" fmla="*/ 5181600 w 5829300"/>
                <a:gd name="connsiteY169" fmla="*/ 4701540 h 5875020"/>
                <a:gd name="connsiteX170" fmla="*/ 5189220 w 5829300"/>
                <a:gd name="connsiteY170" fmla="*/ 4747260 h 5875020"/>
                <a:gd name="connsiteX171" fmla="*/ 5158740 w 5829300"/>
                <a:gd name="connsiteY171" fmla="*/ 4808220 h 5875020"/>
                <a:gd name="connsiteX172" fmla="*/ 5105400 w 5829300"/>
                <a:gd name="connsiteY172" fmla="*/ 4838700 h 5875020"/>
                <a:gd name="connsiteX173" fmla="*/ 5036820 w 5829300"/>
                <a:gd name="connsiteY173" fmla="*/ 4823460 h 5875020"/>
                <a:gd name="connsiteX174" fmla="*/ 4991100 w 5829300"/>
                <a:gd name="connsiteY174" fmla="*/ 4823460 h 5875020"/>
                <a:gd name="connsiteX175" fmla="*/ 4968240 w 5829300"/>
                <a:gd name="connsiteY175" fmla="*/ 4892040 h 5875020"/>
                <a:gd name="connsiteX176" fmla="*/ 4968240 w 5829300"/>
                <a:gd name="connsiteY176" fmla="*/ 5006340 h 5875020"/>
                <a:gd name="connsiteX177" fmla="*/ 4991100 w 5829300"/>
                <a:gd name="connsiteY177" fmla="*/ 5067300 h 5875020"/>
                <a:gd name="connsiteX178" fmla="*/ 5074920 w 5829300"/>
                <a:gd name="connsiteY178" fmla="*/ 5097780 h 5875020"/>
                <a:gd name="connsiteX179" fmla="*/ 5074920 w 5829300"/>
                <a:gd name="connsiteY179" fmla="*/ 5097780 h 5875020"/>
                <a:gd name="connsiteX180" fmla="*/ 5135880 w 5829300"/>
                <a:gd name="connsiteY180" fmla="*/ 5219700 h 5875020"/>
                <a:gd name="connsiteX181" fmla="*/ 5242560 w 5829300"/>
                <a:gd name="connsiteY181" fmla="*/ 5265420 h 5875020"/>
                <a:gd name="connsiteX182" fmla="*/ 5311140 w 5829300"/>
                <a:gd name="connsiteY182" fmla="*/ 5257800 h 5875020"/>
                <a:gd name="connsiteX183" fmla="*/ 5311140 w 5829300"/>
                <a:gd name="connsiteY183" fmla="*/ 5257800 h 5875020"/>
                <a:gd name="connsiteX184" fmla="*/ 5334000 w 5829300"/>
                <a:gd name="connsiteY184" fmla="*/ 5204460 h 5875020"/>
                <a:gd name="connsiteX185" fmla="*/ 5387340 w 5829300"/>
                <a:gd name="connsiteY185" fmla="*/ 5227320 h 5875020"/>
                <a:gd name="connsiteX186" fmla="*/ 5433060 w 5829300"/>
                <a:gd name="connsiteY186" fmla="*/ 5288280 h 5875020"/>
                <a:gd name="connsiteX187" fmla="*/ 5410200 w 5829300"/>
                <a:gd name="connsiteY187" fmla="*/ 5356860 h 5875020"/>
                <a:gd name="connsiteX188" fmla="*/ 5448300 w 5829300"/>
                <a:gd name="connsiteY188" fmla="*/ 5394960 h 5875020"/>
                <a:gd name="connsiteX189" fmla="*/ 5433060 w 5829300"/>
                <a:gd name="connsiteY189" fmla="*/ 5478780 h 5875020"/>
                <a:gd name="connsiteX190" fmla="*/ 5394960 w 5829300"/>
                <a:gd name="connsiteY190" fmla="*/ 5562600 h 5875020"/>
                <a:gd name="connsiteX191" fmla="*/ 5402580 w 5829300"/>
                <a:gd name="connsiteY191" fmla="*/ 5654040 h 5875020"/>
                <a:gd name="connsiteX192" fmla="*/ 5433060 w 5829300"/>
                <a:gd name="connsiteY192" fmla="*/ 5730240 h 5875020"/>
                <a:gd name="connsiteX193" fmla="*/ 5433060 w 5829300"/>
                <a:gd name="connsiteY193" fmla="*/ 5730240 h 5875020"/>
                <a:gd name="connsiteX194" fmla="*/ 5410200 w 5829300"/>
                <a:gd name="connsiteY194" fmla="*/ 5829300 h 5875020"/>
                <a:gd name="connsiteX195" fmla="*/ 5532120 w 5829300"/>
                <a:gd name="connsiteY195" fmla="*/ 5875020 h 5875020"/>
                <a:gd name="connsiteX196" fmla="*/ 5570220 w 5829300"/>
                <a:gd name="connsiteY196" fmla="*/ 5836920 h 5875020"/>
                <a:gd name="connsiteX197" fmla="*/ 5608320 w 5829300"/>
                <a:gd name="connsiteY197" fmla="*/ 5821680 h 5875020"/>
                <a:gd name="connsiteX198" fmla="*/ 5669280 w 5829300"/>
                <a:gd name="connsiteY198" fmla="*/ 5859780 h 5875020"/>
                <a:gd name="connsiteX199" fmla="*/ 5699760 w 5829300"/>
                <a:gd name="connsiteY199" fmla="*/ 5859780 h 5875020"/>
                <a:gd name="connsiteX200" fmla="*/ 5715000 w 5829300"/>
                <a:gd name="connsiteY200" fmla="*/ 5783580 h 5875020"/>
                <a:gd name="connsiteX201" fmla="*/ 5798820 w 5829300"/>
                <a:gd name="connsiteY201" fmla="*/ 5699760 h 5875020"/>
                <a:gd name="connsiteX202" fmla="*/ 5814060 w 5829300"/>
                <a:gd name="connsiteY202" fmla="*/ 5615940 h 5875020"/>
                <a:gd name="connsiteX203" fmla="*/ 5829300 w 5829300"/>
                <a:gd name="connsiteY203" fmla="*/ 5486400 h 5875020"/>
                <a:gd name="connsiteX204" fmla="*/ 5806440 w 5829300"/>
                <a:gd name="connsiteY204" fmla="*/ 5410200 h 5875020"/>
                <a:gd name="connsiteX205" fmla="*/ 5775960 w 5829300"/>
                <a:gd name="connsiteY205" fmla="*/ 5318760 h 5875020"/>
                <a:gd name="connsiteX206" fmla="*/ 5707380 w 5829300"/>
                <a:gd name="connsiteY206" fmla="*/ 5219700 h 5875020"/>
                <a:gd name="connsiteX207" fmla="*/ 5692140 w 5829300"/>
                <a:gd name="connsiteY207" fmla="*/ 5120640 h 5875020"/>
                <a:gd name="connsiteX208" fmla="*/ 5669280 w 5829300"/>
                <a:gd name="connsiteY208" fmla="*/ 4945380 h 5875020"/>
                <a:gd name="connsiteX209" fmla="*/ 5676900 w 5829300"/>
                <a:gd name="connsiteY209" fmla="*/ 4724400 h 5875020"/>
                <a:gd name="connsiteX210" fmla="*/ 5692140 w 5829300"/>
                <a:gd name="connsiteY210" fmla="*/ 4663440 h 5875020"/>
                <a:gd name="connsiteX211" fmla="*/ 5699760 w 5829300"/>
                <a:gd name="connsiteY211" fmla="*/ 4610100 h 5875020"/>
                <a:gd name="connsiteX212" fmla="*/ 5684520 w 5829300"/>
                <a:gd name="connsiteY212" fmla="*/ 4564380 h 5875020"/>
                <a:gd name="connsiteX213" fmla="*/ 5631180 w 5829300"/>
                <a:gd name="connsiteY213" fmla="*/ 4549140 h 5875020"/>
                <a:gd name="connsiteX214" fmla="*/ 5577840 w 5829300"/>
                <a:gd name="connsiteY214" fmla="*/ 4472940 h 5875020"/>
                <a:gd name="connsiteX215" fmla="*/ 5524500 w 5829300"/>
                <a:gd name="connsiteY215" fmla="*/ 4305300 h 5875020"/>
                <a:gd name="connsiteX216" fmla="*/ 5516880 w 5829300"/>
                <a:gd name="connsiteY216" fmla="*/ 4191000 h 5875020"/>
                <a:gd name="connsiteX217" fmla="*/ 5509260 w 5829300"/>
                <a:gd name="connsiteY217" fmla="*/ 4107180 h 5875020"/>
                <a:gd name="connsiteX218" fmla="*/ 5394960 w 5829300"/>
                <a:gd name="connsiteY218" fmla="*/ 3901440 h 5875020"/>
                <a:gd name="connsiteX219" fmla="*/ 5356860 w 5829300"/>
                <a:gd name="connsiteY219" fmla="*/ 3855720 h 5875020"/>
                <a:gd name="connsiteX220" fmla="*/ 5326380 w 5829300"/>
                <a:gd name="connsiteY220" fmla="*/ 3802380 h 5875020"/>
                <a:gd name="connsiteX221" fmla="*/ 5303520 w 5829300"/>
                <a:gd name="connsiteY221" fmla="*/ 3672840 h 5875020"/>
                <a:gd name="connsiteX222" fmla="*/ 5212080 w 5829300"/>
                <a:gd name="connsiteY222" fmla="*/ 3619500 h 5875020"/>
                <a:gd name="connsiteX223" fmla="*/ 5158740 w 5829300"/>
                <a:gd name="connsiteY223" fmla="*/ 3573780 h 5875020"/>
                <a:gd name="connsiteX224" fmla="*/ 5120640 w 5829300"/>
                <a:gd name="connsiteY224" fmla="*/ 3497580 h 5875020"/>
                <a:gd name="connsiteX225" fmla="*/ 5105400 w 5829300"/>
                <a:gd name="connsiteY225" fmla="*/ 3421380 h 5875020"/>
                <a:gd name="connsiteX226" fmla="*/ 4968240 w 5829300"/>
                <a:gd name="connsiteY226" fmla="*/ 3253740 h 5875020"/>
                <a:gd name="connsiteX227" fmla="*/ 4884420 w 5829300"/>
                <a:gd name="connsiteY227" fmla="*/ 3078480 h 5875020"/>
                <a:gd name="connsiteX228" fmla="*/ 4808220 w 5829300"/>
                <a:gd name="connsiteY228" fmla="*/ 2918460 h 5875020"/>
                <a:gd name="connsiteX229" fmla="*/ 4815840 w 5829300"/>
                <a:gd name="connsiteY229" fmla="*/ 2781300 h 5875020"/>
                <a:gd name="connsiteX230" fmla="*/ 4800600 w 5829300"/>
                <a:gd name="connsiteY230" fmla="*/ 2727960 h 5875020"/>
                <a:gd name="connsiteX231" fmla="*/ 4632960 w 5829300"/>
                <a:gd name="connsiteY231" fmla="*/ 2560320 h 5875020"/>
                <a:gd name="connsiteX232" fmla="*/ 4480560 w 5829300"/>
                <a:gd name="connsiteY232" fmla="*/ 2385060 h 5875020"/>
                <a:gd name="connsiteX233" fmla="*/ 4396740 w 5829300"/>
                <a:gd name="connsiteY233" fmla="*/ 2286000 h 5875020"/>
                <a:gd name="connsiteX234" fmla="*/ 4335780 w 5829300"/>
                <a:gd name="connsiteY234" fmla="*/ 2156460 h 5875020"/>
                <a:gd name="connsiteX235" fmla="*/ 4244340 w 5829300"/>
                <a:gd name="connsiteY235" fmla="*/ 2049780 h 5875020"/>
                <a:gd name="connsiteX236" fmla="*/ 4152900 w 5829300"/>
                <a:gd name="connsiteY236" fmla="*/ 1943100 h 5875020"/>
                <a:gd name="connsiteX237" fmla="*/ 4084320 w 5829300"/>
                <a:gd name="connsiteY237" fmla="*/ 1874520 h 5875020"/>
                <a:gd name="connsiteX238" fmla="*/ 4061460 w 5829300"/>
                <a:gd name="connsiteY238" fmla="*/ 1775460 h 5875020"/>
                <a:gd name="connsiteX239" fmla="*/ 4053840 w 5829300"/>
                <a:gd name="connsiteY239" fmla="*/ 1714500 h 5875020"/>
                <a:gd name="connsiteX240" fmla="*/ 3962400 w 5829300"/>
                <a:gd name="connsiteY240" fmla="*/ 1668780 h 5875020"/>
                <a:gd name="connsiteX241" fmla="*/ 3893820 w 5829300"/>
                <a:gd name="connsiteY241" fmla="*/ 1531620 h 5875020"/>
                <a:gd name="connsiteX242" fmla="*/ 3794760 w 5829300"/>
                <a:gd name="connsiteY242" fmla="*/ 1341120 h 5875020"/>
                <a:gd name="connsiteX243" fmla="*/ 3718560 w 5829300"/>
                <a:gd name="connsiteY243" fmla="*/ 1150620 h 5875020"/>
                <a:gd name="connsiteX244" fmla="*/ 3619500 w 5829300"/>
                <a:gd name="connsiteY244" fmla="*/ 944880 h 5875020"/>
                <a:gd name="connsiteX245" fmla="*/ 3596640 w 5829300"/>
                <a:gd name="connsiteY245" fmla="*/ 891540 h 5875020"/>
                <a:gd name="connsiteX246" fmla="*/ 3573780 w 5829300"/>
                <a:gd name="connsiteY246" fmla="*/ 807720 h 5875020"/>
                <a:gd name="connsiteX247" fmla="*/ 3573780 w 5829300"/>
                <a:gd name="connsiteY247" fmla="*/ 731520 h 5875020"/>
                <a:gd name="connsiteX248" fmla="*/ 3535680 w 5829300"/>
                <a:gd name="connsiteY248" fmla="*/ 685800 h 5875020"/>
                <a:gd name="connsiteX249" fmla="*/ 3451860 w 5829300"/>
                <a:gd name="connsiteY249" fmla="*/ 594360 h 5875020"/>
                <a:gd name="connsiteX250" fmla="*/ 3451860 w 5829300"/>
                <a:gd name="connsiteY250" fmla="*/ 495300 h 5875020"/>
                <a:gd name="connsiteX251" fmla="*/ 3413760 w 5829300"/>
                <a:gd name="connsiteY251" fmla="*/ 441960 h 5875020"/>
                <a:gd name="connsiteX252" fmla="*/ 3383280 w 5829300"/>
                <a:gd name="connsiteY252" fmla="*/ 381000 h 5875020"/>
                <a:gd name="connsiteX253" fmla="*/ 3322320 w 5829300"/>
                <a:gd name="connsiteY253" fmla="*/ 220980 h 5875020"/>
                <a:gd name="connsiteX254" fmla="*/ 3284220 w 5829300"/>
                <a:gd name="connsiteY254" fmla="*/ 99060 h 5875020"/>
                <a:gd name="connsiteX255" fmla="*/ 3268980 w 5829300"/>
                <a:gd name="connsiteY255" fmla="*/ 53340 h 5875020"/>
                <a:gd name="connsiteX256" fmla="*/ 3246120 w 5829300"/>
                <a:gd name="connsiteY256" fmla="*/ 30480 h 5875020"/>
                <a:gd name="connsiteX257" fmla="*/ 3169920 w 5829300"/>
                <a:gd name="connsiteY257" fmla="*/ 7620 h 5875020"/>
                <a:gd name="connsiteX258" fmla="*/ 3124200 w 5829300"/>
                <a:gd name="connsiteY258" fmla="*/ 0 h 5875020"/>
                <a:gd name="connsiteX259" fmla="*/ 3101340 w 5829300"/>
                <a:gd name="connsiteY259" fmla="*/ 30480 h 5875020"/>
                <a:gd name="connsiteX260" fmla="*/ 3124200 w 5829300"/>
                <a:gd name="connsiteY260" fmla="*/ 121920 h 5875020"/>
                <a:gd name="connsiteX261" fmla="*/ 3108960 w 5829300"/>
                <a:gd name="connsiteY261" fmla="*/ 289560 h 5875020"/>
                <a:gd name="connsiteX0" fmla="*/ 3108960 w 5829300"/>
                <a:gd name="connsiteY0" fmla="*/ 289560 h 5875020"/>
                <a:gd name="connsiteX1" fmla="*/ 2979420 w 5829300"/>
                <a:gd name="connsiteY1" fmla="*/ 502920 h 5875020"/>
                <a:gd name="connsiteX2" fmla="*/ 2880360 w 5829300"/>
                <a:gd name="connsiteY2" fmla="*/ 647700 h 5875020"/>
                <a:gd name="connsiteX3" fmla="*/ 2827020 w 5829300"/>
                <a:gd name="connsiteY3" fmla="*/ 731520 h 5875020"/>
                <a:gd name="connsiteX4" fmla="*/ 2674620 w 5829300"/>
                <a:gd name="connsiteY4" fmla="*/ 815340 h 5875020"/>
                <a:gd name="connsiteX5" fmla="*/ 2560320 w 5829300"/>
                <a:gd name="connsiteY5" fmla="*/ 906780 h 5875020"/>
                <a:gd name="connsiteX6" fmla="*/ 2499360 w 5829300"/>
                <a:gd name="connsiteY6" fmla="*/ 914400 h 5875020"/>
                <a:gd name="connsiteX7" fmla="*/ 2377440 w 5829300"/>
                <a:gd name="connsiteY7" fmla="*/ 899160 h 5875020"/>
                <a:gd name="connsiteX8" fmla="*/ 2316480 w 5829300"/>
                <a:gd name="connsiteY8" fmla="*/ 876300 h 5875020"/>
                <a:gd name="connsiteX9" fmla="*/ 2240280 w 5829300"/>
                <a:gd name="connsiteY9" fmla="*/ 861060 h 5875020"/>
                <a:gd name="connsiteX10" fmla="*/ 2148840 w 5829300"/>
                <a:gd name="connsiteY10" fmla="*/ 845820 h 5875020"/>
                <a:gd name="connsiteX11" fmla="*/ 2110740 w 5829300"/>
                <a:gd name="connsiteY11" fmla="*/ 830580 h 5875020"/>
                <a:gd name="connsiteX12" fmla="*/ 2019300 w 5829300"/>
                <a:gd name="connsiteY12" fmla="*/ 868680 h 5875020"/>
                <a:gd name="connsiteX13" fmla="*/ 1950720 w 5829300"/>
                <a:gd name="connsiteY13" fmla="*/ 868680 h 5875020"/>
                <a:gd name="connsiteX14" fmla="*/ 1866900 w 5829300"/>
                <a:gd name="connsiteY14" fmla="*/ 822960 h 5875020"/>
                <a:gd name="connsiteX15" fmla="*/ 1821180 w 5829300"/>
                <a:gd name="connsiteY15" fmla="*/ 792480 h 5875020"/>
                <a:gd name="connsiteX16" fmla="*/ 1684020 w 5829300"/>
                <a:gd name="connsiteY16" fmla="*/ 830580 h 5875020"/>
                <a:gd name="connsiteX17" fmla="*/ 1615440 w 5829300"/>
                <a:gd name="connsiteY17" fmla="*/ 845820 h 5875020"/>
                <a:gd name="connsiteX18" fmla="*/ 1539240 w 5829300"/>
                <a:gd name="connsiteY18" fmla="*/ 838200 h 5875020"/>
                <a:gd name="connsiteX19" fmla="*/ 1463040 w 5829300"/>
                <a:gd name="connsiteY19" fmla="*/ 807720 h 5875020"/>
                <a:gd name="connsiteX20" fmla="*/ 1394460 w 5829300"/>
                <a:gd name="connsiteY20" fmla="*/ 815340 h 5875020"/>
                <a:gd name="connsiteX21" fmla="*/ 1264920 w 5829300"/>
                <a:gd name="connsiteY21" fmla="*/ 883920 h 5875020"/>
                <a:gd name="connsiteX22" fmla="*/ 1203960 w 5829300"/>
                <a:gd name="connsiteY22" fmla="*/ 906780 h 5875020"/>
                <a:gd name="connsiteX23" fmla="*/ 1143000 w 5829300"/>
                <a:gd name="connsiteY23" fmla="*/ 914400 h 5875020"/>
                <a:gd name="connsiteX24" fmla="*/ 1066800 w 5829300"/>
                <a:gd name="connsiteY24" fmla="*/ 891540 h 5875020"/>
                <a:gd name="connsiteX25" fmla="*/ 990600 w 5829300"/>
                <a:gd name="connsiteY25" fmla="*/ 853440 h 5875020"/>
                <a:gd name="connsiteX26" fmla="*/ 937260 w 5829300"/>
                <a:gd name="connsiteY26" fmla="*/ 845820 h 5875020"/>
                <a:gd name="connsiteX27" fmla="*/ 822960 w 5829300"/>
                <a:gd name="connsiteY27" fmla="*/ 861060 h 5875020"/>
                <a:gd name="connsiteX28" fmla="*/ 731520 w 5829300"/>
                <a:gd name="connsiteY28" fmla="*/ 876300 h 5875020"/>
                <a:gd name="connsiteX29" fmla="*/ 647700 w 5829300"/>
                <a:gd name="connsiteY29" fmla="*/ 838200 h 5875020"/>
                <a:gd name="connsiteX30" fmla="*/ 579120 w 5829300"/>
                <a:gd name="connsiteY30" fmla="*/ 830580 h 5875020"/>
                <a:gd name="connsiteX31" fmla="*/ 525780 w 5829300"/>
                <a:gd name="connsiteY31" fmla="*/ 853440 h 5875020"/>
                <a:gd name="connsiteX32" fmla="*/ 464820 w 5829300"/>
                <a:gd name="connsiteY32" fmla="*/ 891540 h 5875020"/>
                <a:gd name="connsiteX33" fmla="*/ 358140 w 5829300"/>
                <a:gd name="connsiteY33" fmla="*/ 891540 h 5875020"/>
                <a:gd name="connsiteX34" fmla="*/ 236220 w 5829300"/>
                <a:gd name="connsiteY34" fmla="*/ 975360 h 5875020"/>
                <a:gd name="connsiteX35" fmla="*/ 137160 w 5829300"/>
                <a:gd name="connsiteY35" fmla="*/ 1059180 h 5875020"/>
                <a:gd name="connsiteX36" fmla="*/ 76200 w 5829300"/>
                <a:gd name="connsiteY36" fmla="*/ 1108710 h 5875020"/>
                <a:gd name="connsiteX37" fmla="*/ 9525 w 5829300"/>
                <a:gd name="connsiteY37" fmla="*/ 1150620 h 5875020"/>
                <a:gd name="connsiteX38" fmla="*/ 0 w 5829300"/>
                <a:gd name="connsiteY38" fmla="*/ 1196340 h 5875020"/>
                <a:gd name="connsiteX39" fmla="*/ 80010 w 5829300"/>
                <a:gd name="connsiteY39" fmla="*/ 1234440 h 5875020"/>
                <a:gd name="connsiteX40" fmla="*/ 152400 w 5829300"/>
                <a:gd name="connsiteY40" fmla="*/ 1280160 h 5875020"/>
                <a:gd name="connsiteX41" fmla="*/ 190500 w 5829300"/>
                <a:gd name="connsiteY41" fmla="*/ 1371600 h 5875020"/>
                <a:gd name="connsiteX42" fmla="*/ 228600 w 5829300"/>
                <a:gd name="connsiteY42" fmla="*/ 1432560 h 5875020"/>
                <a:gd name="connsiteX43" fmla="*/ 384810 w 5829300"/>
                <a:gd name="connsiteY43" fmla="*/ 1544955 h 5875020"/>
                <a:gd name="connsiteX44" fmla="*/ 430530 w 5829300"/>
                <a:gd name="connsiteY44" fmla="*/ 1522095 h 5875020"/>
                <a:gd name="connsiteX45" fmla="*/ 388620 w 5829300"/>
                <a:gd name="connsiteY45" fmla="*/ 1463040 h 5875020"/>
                <a:gd name="connsiteX46" fmla="*/ 403860 w 5829300"/>
                <a:gd name="connsiteY46" fmla="*/ 1417320 h 5875020"/>
                <a:gd name="connsiteX47" fmla="*/ 441960 w 5829300"/>
                <a:gd name="connsiteY47" fmla="*/ 1348740 h 5875020"/>
                <a:gd name="connsiteX48" fmla="*/ 441960 w 5829300"/>
                <a:gd name="connsiteY48" fmla="*/ 1348740 h 5875020"/>
                <a:gd name="connsiteX49" fmla="*/ 497205 w 5829300"/>
                <a:gd name="connsiteY49" fmla="*/ 1335405 h 5875020"/>
                <a:gd name="connsiteX50" fmla="*/ 588645 w 5829300"/>
                <a:gd name="connsiteY50" fmla="*/ 1453515 h 5875020"/>
                <a:gd name="connsiteX51" fmla="*/ 670560 w 5829300"/>
                <a:gd name="connsiteY51" fmla="*/ 1348740 h 5875020"/>
                <a:gd name="connsiteX52" fmla="*/ 742950 w 5829300"/>
                <a:gd name="connsiteY52" fmla="*/ 1360170 h 5875020"/>
                <a:gd name="connsiteX53" fmla="*/ 769620 w 5829300"/>
                <a:gd name="connsiteY53" fmla="*/ 1394460 h 5875020"/>
                <a:gd name="connsiteX54" fmla="*/ 777240 w 5829300"/>
                <a:gd name="connsiteY54" fmla="*/ 1455420 h 5875020"/>
                <a:gd name="connsiteX55" fmla="*/ 739140 w 5829300"/>
                <a:gd name="connsiteY55" fmla="*/ 1508760 h 5875020"/>
                <a:gd name="connsiteX56" fmla="*/ 742950 w 5829300"/>
                <a:gd name="connsiteY56" fmla="*/ 1564005 h 5875020"/>
                <a:gd name="connsiteX57" fmla="*/ 792480 w 5829300"/>
                <a:gd name="connsiteY57" fmla="*/ 1615440 h 5875020"/>
                <a:gd name="connsiteX58" fmla="*/ 819150 w 5829300"/>
                <a:gd name="connsiteY58" fmla="*/ 1623060 h 5875020"/>
                <a:gd name="connsiteX59" fmla="*/ 859155 w 5829300"/>
                <a:gd name="connsiteY59" fmla="*/ 1586865 h 5875020"/>
                <a:gd name="connsiteX60" fmla="*/ 975360 w 5829300"/>
                <a:gd name="connsiteY60" fmla="*/ 1562100 h 5875020"/>
                <a:gd name="connsiteX61" fmla="*/ 1104900 w 5829300"/>
                <a:gd name="connsiteY61" fmla="*/ 1584960 h 5875020"/>
                <a:gd name="connsiteX62" fmla="*/ 1137285 w 5829300"/>
                <a:gd name="connsiteY62" fmla="*/ 1691640 h 5875020"/>
                <a:gd name="connsiteX63" fmla="*/ 1150620 w 5829300"/>
                <a:gd name="connsiteY63" fmla="*/ 1836420 h 5875020"/>
                <a:gd name="connsiteX64" fmla="*/ 1165860 w 5829300"/>
                <a:gd name="connsiteY64" fmla="*/ 1912620 h 5875020"/>
                <a:gd name="connsiteX65" fmla="*/ 1242060 w 5829300"/>
                <a:gd name="connsiteY65" fmla="*/ 1927860 h 5875020"/>
                <a:gd name="connsiteX66" fmla="*/ 1287780 w 5829300"/>
                <a:gd name="connsiteY66" fmla="*/ 1927860 h 5875020"/>
                <a:gd name="connsiteX67" fmla="*/ 1360170 w 5829300"/>
                <a:gd name="connsiteY67" fmla="*/ 1971675 h 5875020"/>
                <a:gd name="connsiteX68" fmla="*/ 1379220 w 5829300"/>
                <a:gd name="connsiteY68" fmla="*/ 2042160 h 5875020"/>
                <a:gd name="connsiteX69" fmla="*/ 1501140 w 5829300"/>
                <a:gd name="connsiteY69" fmla="*/ 2072640 h 5875020"/>
                <a:gd name="connsiteX70" fmla="*/ 1516380 w 5829300"/>
                <a:gd name="connsiteY70" fmla="*/ 2145030 h 5875020"/>
                <a:gd name="connsiteX71" fmla="*/ 1518285 w 5829300"/>
                <a:gd name="connsiteY71" fmla="*/ 2305050 h 5875020"/>
                <a:gd name="connsiteX72" fmla="*/ 1443990 w 5829300"/>
                <a:gd name="connsiteY72" fmla="*/ 2348865 h 5875020"/>
                <a:gd name="connsiteX73" fmla="*/ 1325880 w 5829300"/>
                <a:gd name="connsiteY73" fmla="*/ 2438400 h 5875020"/>
                <a:gd name="connsiteX74" fmla="*/ 1325880 w 5829300"/>
                <a:gd name="connsiteY74" fmla="*/ 2438400 h 5875020"/>
                <a:gd name="connsiteX75" fmla="*/ 1325880 w 5829300"/>
                <a:gd name="connsiteY75" fmla="*/ 2590800 h 5875020"/>
                <a:gd name="connsiteX76" fmla="*/ 1280160 w 5829300"/>
                <a:gd name="connsiteY76" fmla="*/ 2689860 h 5875020"/>
                <a:gd name="connsiteX77" fmla="*/ 1249680 w 5829300"/>
                <a:gd name="connsiteY77" fmla="*/ 2743200 h 5875020"/>
                <a:gd name="connsiteX78" fmla="*/ 1287780 w 5829300"/>
                <a:gd name="connsiteY78" fmla="*/ 2773680 h 5875020"/>
                <a:gd name="connsiteX79" fmla="*/ 1356360 w 5829300"/>
                <a:gd name="connsiteY79" fmla="*/ 2720340 h 5875020"/>
                <a:gd name="connsiteX80" fmla="*/ 1379220 w 5829300"/>
                <a:gd name="connsiteY80" fmla="*/ 2766060 h 5875020"/>
                <a:gd name="connsiteX81" fmla="*/ 1333500 w 5829300"/>
                <a:gd name="connsiteY81" fmla="*/ 2895600 h 5875020"/>
                <a:gd name="connsiteX82" fmla="*/ 1303020 w 5829300"/>
                <a:gd name="connsiteY82" fmla="*/ 2948940 h 5875020"/>
                <a:gd name="connsiteX83" fmla="*/ 1333500 w 5829300"/>
                <a:gd name="connsiteY83" fmla="*/ 2994660 h 5875020"/>
                <a:gd name="connsiteX84" fmla="*/ 1409700 w 5829300"/>
                <a:gd name="connsiteY84" fmla="*/ 2964180 h 5875020"/>
                <a:gd name="connsiteX85" fmla="*/ 1501140 w 5829300"/>
                <a:gd name="connsiteY85" fmla="*/ 3002280 h 5875020"/>
                <a:gd name="connsiteX86" fmla="*/ 1600200 w 5829300"/>
                <a:gd name="connsiteY86" fmla="*/ 3063240 h 5875020"/>
                <a:gd name="connsiteX87" fmla="*/ 1737360 w 5829300"/>
                <a:gd name="connsiteY87" fmla="*/ 3139440 h 5875020"/>
                <a:gd name="connsiteX88" fmla="*/ 1844040 w 5829300"/>
                <a:gd name="connsiteY88" fmla="*/ 3147060 h 5875020"/>
                <a:gd name="connsiteX89" fmla="*/ 1943100 w 5829300"/>
                <a:gd name="connsiteY89" fmla="*/ 3177540 h 5875020"/>
                <a:gd name="connsiteX90" fmla="*/ 2034540 w 5829300"/>
                <a:gd name="connsiteY90" fmla="*/ 3291840 h 5875020"/>
                <a:gd name="connsiteX91" fmla="*/ 2049780 w 5829300"/>
                <a:gd name="connsiteY91" fmla="*/ 3375660 h 5875020"/>
                <a:gd name="connsiteX92" fmla="*/ 1958340 w 5829300"/>
                <a:gd name="connsiteY92" fmla="*/ 3398520 h 5875020"/>
                <a:gd name="connsiteX93" fmla="*/ 1866900 w 5829300"/>
                <a:gd name="connsiteY93" fmla="*/ 3444240 h 5875020"/>
                <a:gd name="connsiteX94" fmla="*/ 1866900 w 5829300"/>
                <a:gd name="connsiteY94" fmla="*/ 3444240 h 5875020"/>
                <a:gd name="connsiteX95" fmla="*/ 1866900 w 5829300"/>
                <a:gd name="connsiteY95" fmla="*/ 3535680 h 5875020"/>
                <a:gd name="connsiteX96" fmla="*/ 1828800 w 5829300"/>
                <a:gd name="connsiteY96" fmla="*/ 3634740 h 5875020"/>
                <a:gd name="connsiteX97" fmla="*/ 1775460 w 5829300"/>
                <a:gd name="connsiteY97" fmla="*/ 3726180 h 5875020"/>
                <a:gd name="connsiteX98" fmla="*/ 1668780 w 5829300"/>
                <a:gd name="connsiteY98" fmla="*/ 3924300 h 5875020"/>
                <a:gd name="connsiteX99" fmla="*/ 1600200 w 5829300"/>
                <a:gd name="connsiteY99" fmla="*/ 4046220 h 5875020"/>
                <a:gd name="connsiteX100" fmla="*/ 1554480 w 5829300"/>
                <a:gd name="connsiteY100" fmla="*/ 4152900 h 5875020"/>
                <a:gd name="connsiteX101" fmla="*/ 1516380 w 5829300"/>
                <a:gd name="connsiteY101" fmla="*/ 4229100 h 5875020"/>
                <a:gd name="connsiteX102" fmla="*/ 1485900 w 5829300"/>
                <a:gd name="connsiteY102" fmla="*/ 4259580 h 5875020"/>
                <a:gd name="connsiteX103" fmla="*/ 1485900 w 5829300"/>
                <a:gd name="connsiteY103" fmla="*/ 4259580 h 5875020"/>
                <a:gd name="connsiteX104" fmla="*/ 1485900 w 5829300"/>
                <a:gd name="connsiteY104" fmla="*/ 4335780 h 5875020"/>
                <a:gd name="connsiteX105" fmla="*/ 1699260 w 5829300"/>
                <a:gd name="connsiteY105" fmla="*/ 4290060 h 5875020"/>
                <a:gd name="connsiteX106" fmla="*/ 1836420 w 5829300"/>
                <a:gd name="connsiteY106" fmla="*/ 4274820 h 5875020"/>
                <a:gd name="connsiteX107" fmla="*/ 1897380 w 5829300"/>
                <a:gd name="connsiteY107" fmla="*/ 4236720 h 5875020"/>
                <a:gd name="connsiteX108" fmla="*/ 1950720 w 5829300"/>
                <a:gd name="connsiteY108" fmla="*/ 4251960 h 5875020"/>
                <a:gd name="connsiteX109" fmla="*/ 1973580 w 5829300"/>
                <a:gd name="connsiteY109" fmla="*/ 4312920 h 5875020"/>
                <a:gd name="connsiteX110" fmla="*/ 1965960 w 5829300"/>
                <a:gd name="connsiteY110" fmla="*/ 4351020 h 5875020"/>
                <a:gd name="connsiteX111" fmla="*/ 1965960 w 5829300"/>
                <a:gd name="connsiteY111" fmla="*/ 4351020 h 5875020"/>
                <a:gd name="connsiteX112" fmla="*/ 2072640 w 5829300"/>
                <a:gd name="connsiteY112" fmla="*/ 4389120 h 5875020"/>
                <a:gd name="connsiteX113" fmla="*/ 2118360 w 5829300"/>
                <a:gd name="connsiteY113" fmla="*/ 4343400 h 5875020"/>
                <a:gd name="connsiteX114" fmla="*/ 2110740 w 5829300"/>
                <a:gd name="connsiteY114" fmla="*/ 4290060 h 5875020"/>
                <a:gd name="connsiteX115" fmla="*/ 2110740 w 5829300"/>
                <a:gd name="connsiteY115" fmla="*/ 4213860 h 5875020"/>
                <a:gd name="connsiteX116" fmla="*/ 2133600 w 5829300"/>
                <a:gd name="connsiteY116" fmla="*/ 4145280 h 5875020"/>
                <a:gd name="connsiteX117" fmla="*/ 2225040 w 5829300"/>
                <a:gd name="connsiteY117" fmla="*/ 4084320 h 5875020"/>
                <a:gd name="connsiteX118" fmla="*/ 2301240 w 5829300"/>
                <a:gd name="connsiteY118" fmla="*/ 4076700 h 5875020"/>
                <a:gd name="connsiteX119" fmla="*/ 2385060 w 5829300"/>
                <a:gd name="connsiteY119" fmla="*/ 4099560 h 5875020"/>
                <a:gd name="connsiteX120" fmla="*/ 2438400 w 5829300"/>
                <a:gd name="connsiteY120" fmla="*/ 4145280 h 5875020"/>
                <a:gd name="connsiteX121" fmla="*/ 2461260 w 5829300"/>
                <a:gd name="connsiteY121" fmla="*/ 4183380 h 5875020"/>
                <a:gd name="connsiteX122" fmla="*/ 2461260 w 5829300"/>
                <a:gd name="connsiteY122" fmla="*/ 4236720 h 5875020"/>
                <a:gd name="connsiteX123" fmla="*/ 2484120 w 5829300"/>
                <a:gd name="connsiteY123" fmla="*/ 4267200 h 5875020"/>
                <a:gd name="connsiteX124" fmla="*/ 2522220 w 5829300"/>
                <a:gd name="connsiteY124" fmla="*/ 4236720 h 5875020"/>
                <a:gd name="connsiteX125" fmla="*/ 2560320 w 5829300"/>
                <a:gd name="connsiteY125" fmla="*/ 4183380 h 5875020"/>
                <a:gd name="connsiteX126" fmla="*/ 2628900 w 5829300"/>
                <a:gd name="connsiteY126" fmla="*/ 4168140 h 5875020"/>
                <a:gd name="connsiteX127" fmla="*/ 2720340 w 5829300"/>
                <a:gd name="connsiteY127" fmla="*/ 4183380 h 5875020"/>
                <a:gd name="connsiteX128" fmla="*/ 2788920 w 5829300"/>
                <a:gd name="connsiteY128" fmla="*/ 4122420 h 5875020"/>
                <a:gd name="connsiteX129" fmla="*/ 2872740 w 5829300"/>
                <a:gd name="connsiteY129" fmla="*/ 4137660 h 5875020"/>
                <a:gd name="connsiteX130" fmla="*/ 2948940 w 5829300"/>
                <a:gd name="connsiteY130" fmla="*/ 4206240 h 5875020"/>
                <a:gd name="connsiteX131" fmla="*/ 3040380 w 5829300"/>
                <a:gd name="connsiteY131" fmla="*/ 4191000 h 5875020"/>
                <a:gd name="connsiteX132" fmla="*/ 3108960 w 5829300"/>
                <a:gd name="connsiteY132" fmla="*/ 4191000 h 5875020"/>
                <a:gd name="connsiteX133" fmla="*/ 3177540 w 5829300"/>
                <a:gd name="connsiteY133" fmla="*/ 4267200 h 5875020"/>
                <a:gd name="connsiteX134" fmla="*/ 3147060 w 5829300"/>
                <a:gd name="connsiteY134" fmla="*/ 4297680 h 5875020"/>
                <a:gd name="connsiteX135" fmla="*/ 3116580 w 5829300"/>
                <a:gd name="connsiteY135" fmla="*/ 4366260 h 5875020"/>
                <a:gd name="connsiteX136" fmla="*/ 3063240 w 5829300"/>
                <a:gd name="connsiteY136" fmla="*/ 4404360 h 5875020"/>
                <a:gd name="connsiteX137" fmla="*/ 3048000 w 5829300"/>
                <a:gd name="connsiteY137" fmla="*/ 4457700 h 5875020"/>
                <a:gd name="connsiteX138" fmla="*/ 3063240 w 5829300"/>
                <a:gd name="connsiteY138" fmla="*/ 4472940 h 5875020"/>
                <a:gd name="connsiteX139" fmla="*/ 3147060 w 5829300"/>
                <a:gd name="connsiteY139" fmla="*/ 4404360 h 5875020"/>
                <a:gd name="connsiteX140" fmla="*/ 3215640 w 5829300"/>
                <a:gd name="connsiteY140" fmla="*/ 4389120 h 5875020"/>
                <a:gd name="connsiteX141" fmla="*/ 3291840 w 5829300"/>
                <a:gd name="connsiteY141" fmla="*/ 4396740 h 5875020"/>
                <a:gd name="connsiteX142" fmla="*/ 3368040 w 5829300"/>
                <a:gd name="connsiteY142" fmla="*/ 4457700 h 5875020"/>
                <a:gd name="connsiteX143" fmla="*/ 3375660 w 5829300"/>
                <a:gd name="connsiteY143" fmla="*/ 4549140 h 5875020"/>
                <a:gd name="connsiteX144" fmla="*/ 3451860 w 5829300"/>
                <a:gd name="connsiteY144" fmla="*/ 4541520 h 5875020"/>
                <a:gd name="connsiteX145" fmla="*/ 3505200 w 5829300"/>
                <a:gd name="connsiteY145" fmla="*/ 4511040 h 5875020"/>
                <a:gd name="connsiteX146" fmla="*/ 3573780 w 5829300"/>
                <a:gd name="connsiteY146" fmla="*/ 4533900 h 5875020"/>
                <a:gd name="connsiteX147" fmla="*/ 3695700 w 5829300"/>
                <a:gd name="connsiteY147" fmla="*/ 4587240 h 5875020"/>
                <a:gd name="connsiteX148" fmla="*/ 3810000 w 5829300"/>
                <a:gd name="connsiteY148" fmla="*/ 4632960 h 5875020"/>
                <a:gd name="connsiteX149" fmla="*/ 3878580 w 5829300"/>
                <a:gd name="connsiteY149" fmla="*/ 4640580 h 5875020"/>
                <a:gd name="connsiteX150" fmla="*/ 3931920 w 5829300"/>
                <a:gd name="connsiteY150" fmla="*/ 4686300 h 5875020"/>
                <a:gd name="connsiteX151" fmla="*/ 4023360 w 5829300"/>
                <a:gd name="connsiteY151" fmla="*/ 4724400 h 5875020"/>
                <a:gd name="connsiteX152" fmla="*/ 4107180 w 5829300"/>
                <a:gd name="connsiteY152" fmla="*/ 4732020 h 5875020"/>
                <a:gd name="connsiteX153" fmla="*/ 4145280 w 5829300"/>
                <a:gd name="connsiteY153" fmla="*/ 4686300 h 5875020"/>
                <a:gd name="connsiteX154" fmla="*/ 4099560 w 5829300"/>
                <a:gd name="connsiteY154" fmla="*/ 4594860 h 5875020"/>
                <a:gd name="connsiteX155" fmla="*/ 4076700 w 5829300"/>
                <a:gd name="connsiteY155" fmla="*/ 4556760 h 5875020"/>
                <a:gd name="connsiteX156" fmla="*/ 4076700 w 5829300"/>
                <a:gd name="connsiteY156" fmla="*/ 4503420 h 5875020"/>
                <a:gd name="connsiteX157" fmla="*/ 4152900 w 5829300"/>
                <a:gd name="connsiteY157" fmla="*/ 4480560 h 5875020"/>
                <a:gd name="connsiteX158" fmla="*/ 4274820 w 5829300"/>
                <a:gd name="connsiteY158" fmla="*/ 4442460 h 5875020"/>
                <a:gd name="connsiteX159" fmla="*/ 4358640 w 5829300"/>
                <a:gd name="connsiteY159" fmla="*/ 4465320 h 5875020"/>
                <a:gd name="connsiteX160" fmla="*/ 4381500 w 5829300"/>
                <a:gd name="connsiteY160" fmla="*/ 4526280 h 5875020"/>
                <a:gd name="connsiteX161" fmla="*/ 4450080 w 5829300"/>
                <a:gd name="connsiteY161" fmla="*/ 4564380 h 5875020"/>
                <a:gd name="connsiteX162" fmla="*/ 4472940 w 5829300"/>
                <a:gd name="connsiteY162" fmla="*/ 4655820 h 5875020"/>
                <a:gd name="connsiteX163" fmla="*/ 4533900 w 5829300"/>
                <a:gd name="connsiteY163" fmla="*/ 4587240 h 5875020"/>
                <a:gd name="connsiteX164" fmla="*/ 4610100 w 5829300"/>
                <a:gd name="connsiteY164" fmla="*/ 4617720 h 5875020"/>
                <a:gd name="connsiteX165" fmla="*/ 4846320 w 5829300"/>
                <a:gd name="connsiteY165" fmla="*/ 4655820 h 5875020"/>
                <a:gd name="connsiteX166" fmla="*/ 4937760 w 5829300"/>
                <a:gd name="connsiteY166" fmla="*/ 4602480 h 5875020"/>
                <a:gd name="connsiteX167" fmla="*/ 4975860 w 5829300"/>
                <a:gd name="connsiteY167" fmla="*/ 4602480 h 5875020"/>
                <a:gd name="connsiteX168" fmla="*/ 5120640 w 5829300"/>
                <a:gd name="connsiteY168" fmla="*/ 4671060 h 5875020"/>
                <a:gd name="connsiteX169" fmla="*/ 5181600 w 5829300"/>
                <a:gd name="connsiteY169" fmla="*/ 4701540 h 5875020"/>
                <a:gd name="connsiteX170" fmla="*/ 5189220 w 5829300"/>
                <a:gd name="connsiteY170" fmla="*/ 4747260 h 5875020"/>
                <a:gd name="connsiteX171" fmla="*/ 5158740 w 5829300"/>
                <a:gd name="connsiteY171" fmla="*/ 4808220 h 5875020"/>
                <a:gd name="connsiteX172" fmla="*/ 5105400 w 5829300"/>
                <a:gd name="connsiteY172" fmla="*/ 4838700 h 5875020"/>
                <a:gd name="connsiteX173" fmla="*/ 5036820 w 5829300"/>
                <a:gd name="connsiteY173" fmla="*/ 4823460 h 5875020"/>
                <a:gd name="connsiteX174" fmla="*/ 4991100 w 5829300"/>
                <a:gd name="connsiteY174" fmla="*/ 4823460 h 5875020"/>
                <a:gd name="connsiteX175" fmla="*/ 4968240 w 5829300"/>
                <a:gd name="connsiteY175" fmla="*/ 4892040 h 5875020"/>
                <a:gd name="connsiteX176" fmla="*/ 4968240 w 5829300"/>
                <a:gd name="connsiteY176" fmla="*/ 5006340 h 5875020"/>
                <a:gd name="connsiteX177" fmla="*/ 4991100 w 5829300"/>
                <a:gd name="connsiteY177" fmla="*/ 5067300 h 5875020"/>
                <a:gd name="connsiteX178" fmla="*/ 5074920 w 5829300"/>
                <a:gd name="connsiteY178" fmla="*/ 5097780 h 5875020"/>
                <a:gd name="connsiteX179" fmla="*/ 5074920 w 5829300"/>
                <a:gd name="connsiteY179" fmla="*/ 5097780 h 5875020"/>
                <a:gd name="connsiteX180" fmla="*/ 5135880 w 5829300"/>
                <a:gd name="connsiteY180" fmla="*/ 5219700 h 5875020"/>
                <a:gd name="connsiteX181" fmla="*/ 5242560 w 5829300"/>
                <a:gd name="connsiteY181" fmla="*/ 5265420 h 5875020"/>
                <a:gd name="connsiteX182" fmla="*/ 5311140 w 5829300"/>
                <a:gd name="connsiteY182" fmla="*/ 5257800 h 5875020"/>
                <a:gd name="connsiteX183" fmla="*/ 5311140 w 5829300"/>
                <a:gd name="connsiteY183" fmla="*/ 5257800 h 5875020"/>
                <a:gd name="connsiteX184" fmla="*/ 5334000 w 5829300"/>
                <a:gd name="connsiteY184" fmla="*/ 5204460 h 5875020"/>
                <a:gd name="connsiteX185" fmla="*/ 5387340 w 5829300"/>
                <a:gd name="connsiteY185" fmla="*/ 5227320 h 5875020"/>
                <a:gd name="connsiteX186" fmla="*/ 5433060 w 5829300"/>
                <a:gd name="connsiteY186" fmla="*/ 5288280 h 5875020"/>
                <a:gd name="connsiteX187" fmla="*/ 5410200 w 5829300"/>
                <a:gd name="connsiteY187" fmla="*/ 5356860 h 5875020"/>
                <a:gd name="connsiteX188" fmla="*/ 5448300 w 5829300"/>
                <a:gd name="connsiteY188" fmla="*/ 5394960 h 5875020"/>
                <a:gd name="connsiteX189" fmla="*/ 5433060 w 5829300"/>
                <a:gd name="connsiteY189" fmla="*/ 5478780 h 5875020"/>
                <a:gd name="connsiteX190" fmla="*/ 5394960 w 5829300"/>
                <a:gd name="connsiteY190" fmla="*/ 5562600 h 5875020"/>
                <a:gd name="connsiteX191" fmla="*/ 5402580 w 5829300"/>
                <a:gd name="connsiteY191" fmla="*/ 5654040 h 5875020"/>
                <a:gd name="connsiteX192" fmla="*/ 5433060 w 5829300"/>
                <a:gd name="connsiteY192" fmla="*/ 5730240 h 5875020"/>
                <a:gd name="connsiteX193" fmla="*/ 5433060 w 5829300"/>
                <a:gd name="connsiteY193" fmla="*/ 5730240 h 5875020"/>
                <a:gd name="connsiteX194" fmla="*/ 5410200 w 5829300"/>
                <a:gd name="connsiteY194" fmla="*/ 5829300 h 5875020"/>
                <a:gd name="connsiteX195" fmla="*/ 5532120 w 5829300"/>
                <a:gd name="connsiteY195" fmla="*/ 5875020 h 5875020"/>
                <a:gd name="connsiteX196" fmla="*/ 5570220 w 5829300"/>
                <a:gd name="connsiteY196" fmla="*/ 5836920 h 5875020"/>
                <a:gd name="connsiteX197" fmla="*/ 5608320 w 5829300"/>
                <a:gd name="connsiteY197" fmla="*/ 5821680 h 5875020"/>
                <a:gd name="connsiteX198" fmla="*/ 5669280 w 5829300"/>
                <a:gd name="connsiteY198" fmla="*/ 5859780 h 5875020"/>
                <a:gd name="connsiteX199" fmla="*/ 5699760 w 5829300"/>
                <a:gd name="connsiteY199" fmla="*/ 5859780 h 5875020"/>
                <a:gd name="connsiteX200" fmla="*/ 5715000 w 5829300"/>
                <a:gd name="connsiteY200" fmla="*/ 5783580 h 5875020"/>
                <a:gd name="connsiteX201" fmla="*/ 5798820 w 5829300"/>
                <a:gd name="connsiteY201" fmla="*/ 5699760 h 5875020"/>
                <a:gd name="connsiteX202" fmla="*/ 5814060 w 5829300"/>
                <a:gd name="connsiteY202" fmla="*/ 5615940 h 5875020"/>
                <a:gd name="connsiteX203" fmla="*/ 5829300 w 5829300"/>
                <a:gd name="connsiteY203" fmla="*/ 5486400 h 5875020"/>
                <a:gd name="connsiteX204" fmla="*/ 5806440 w 5829300"/>
                <a:gd name="connsiteY204" fmla="*/ 5410200 h 5875020"/>
                <a:gd name="connsiteX205" fmla="*/ 5775960 w 5829300"/>
                <a:gd name="connsiteY205" fmla="*/ 5318760 h 5875020"/>
                <a:gd name="connsiteX206" fmla="*/ 5707380 w 5829300"/>
                <a:gd name="connsiteY206" fmla="*/ 5219700 h 5875020"/>
                <a:gd name="connsiteX207" fmla="*/ 5692140 w 5829300"/>
                <a:gd name="connsiteY207" fmla="*/ 5120640 h 5875020"/>
                <a:gd name="connsiteX208" fmla="*/ 5669280 w 5829300"/>
                <a:gd name="connsiteY208" fmla="*/ 4945380 h 5875020"/>
                <a:gd name="connsiteX209" fmla="*/ 5676900 w 5829300"/>
                <a:gd name="connsiteY209" fmla="*/ 4724400 h 5875020"/>
                <a:gd name="connsiteX210" fmla="*/ 5692140 w 5829300"/>
                <a:gd name="connsiteY210" fmla="*/ 4663440 h 5875020"/>
                <a:gd name="connsiteX211" fmla="*/ 5699760 w 5829300"/>
                <a:gd name="connsiteY211" fmla="*/ 4610100 h 5875020"/>
                <a:gd name="connsiteX212" fmla="*/ 5684520 w 5829300"/>
                <a:gd name="connsiteY212" fmla="*/ 4564380 h 5875020"/>
                <a:gd name="connsiteX213" fmla="*/ 5631180 w 5829300"/>
                <a:gd name="connsiteY213" fmla="*/ 4549140 h 5875020"/>
                <a:gd name="connsiteX214" fmla="*/ 5577840 w 5829300"/>
                <a:gd name="connsiteY214" fmla="*/ 4472940 h 5875020"/>
                <a:gd name="connsiteX215" fmla="*/ 5524500 w 5829300"/>
                <a:gd name="connsiteY215" fmla="*/ 4305300 h 5875020"/>
                <a:gd name="connsiteX216" fmla="*/ 5516880 w 5829300"/>
                <a:gd name="connsiteY216" fmla="*/ 4191000 h 5875020"/>
                <a:gd name="connsiteX217" fmla="*/ 5509260 w 5829300"/>
                <a:gd name="connsiteY217" fmla="*/ 4107180 h 5875020"/>
                <a:gd name="connsiteX218" fmla="*/ 5394960 w 5829300"/>
                <a:gd name="connsiteY218" fmla="*/ 3901440 h 5875020"/>
                <a:gd name="connsiteX219" fmla="*/ 5356860 w 5829300"/>
                <a:gd name="connsiteY219" fmla="*/ 3855720 h 5875020"/>
                <a:gd name="connsiteX220" fmla="*/ 5326380 w 5829300"/>
                <a:gd name="connsiteY220" fmla="*/ 3802380 h 5875020"/>
                <a:gd name="connsiteX221" fmla="*/ 5303520 w 5829300"/>
                <a:gd name="connsiteY221" fmla="*/ 3672840 h 5875020"/>
                <a:gd name="connsiteX222" fmla="*/ 5212080 w 5829300"/>
                <a:gd name="connsiteY222" fmla="*/ 3619500 h 5875020"/>
                <a:gd name="connsiteX223" fmla="*/ 5158740 w 5829300"/>
                <a:gd name="connsiteY223" fmla="*/ 3573780 h 5875020"/>
                <a:gd name="connsiteX224" fmla="*/ 5120640 w 5829300"/>
                <a:gd name="connsiteY224" fmla="*/ 3497580 h 5875020"/>
                <a:gd name="connsiteX225" fmla="*/ 5105400 w 5829300"/>
                <a:gd name="connsiteY225" fmla="*/ 3421380 h 5875020"/>
                <a:gd name="connsiteX226" fmla="*/ 4968240 w 5829300"/>
                <a:gd name="connsiteY226" fmla="*/ 3253740 h 5875020"/>
                <a:gd name="connsiteX227" fmla="*/ 4884420 w 5829300"/>
                <a:gd name="connsiteY227" fmla="*/ 3078480 h 5875020"/>
                <a:gd name="connsiteX228" fmla="*/ 4808220 w 5829300"/>
                <a:gd name="connsiteY228" fmla="*/ 2918460 h 5875020"/>
                <a:gd name="connsiteX229" fmla="*/ 4815840 w 5829300"/>
                <a:gd name="connsiteY229" fmla="*/ 2781300 h 5875020"/>
                <a:gd name="connsiteX230" fmla="*/ 4800600 w 5829300"/>
                <a:gd name="connsiteY230" fmla="*/ 2727960 h 5875020"/>
                <a:gd name="connsiteX231" fmla="*/ 4632960 w 5829300"/>
                <a:gd name="connsiteY231" fmla="*/ 2560320 h 5875020"/>
                <a:gd name="connsiteX232" fmla="*/ 4480560 w 5829300"/>
                <a:gd name="connsiteY232" fmla="*/ 2385060 h 5875020"/>
                <a:gd name="connsiteX233" fmla="*/ 4396740 w 5829300"/>
                <a:gd name="connsiteY233" fmla="*/ 2286000 h 5875020"/>
                <a:gd name="connsiteX234" fmla="*/ 4335780 w 5829300"/>
                <a:gd name="connsiteY234" fmla="*/ 2156460 h 5875020"/>
                <a:gd name="connsiteX235" fmla="*/ 4244340 w 5829300"/>
                <a:gd name="connsiteY235" fmla="*/ 2049780 h 5875020"/>
                <a:gd name="connsiteX236" fmla="*/ 4152900 w 5829300"/>
                <a:gd name="connsiteY236" fmla="*/ 1943100 h 5875020"/>
                <a:gd name="connsiteX237" fmla="*/ 4084320 w 5829300"/>
                <a:gd name="connsiteY237" fmla="*/ 1874520 h 5875020"/>
                <a:gd name="connsiteX238" fmla="*/ 4061460 w 5829300"/>
                <a:gd name="connsiteY238" fmla="*/ 1775460 h 5875020"/>
                <a:gd name="connsiteX239" fmla="*/ 4053840 w 5829300"/>
                <a:gd name="connsiteY239" fmla="*/ 1714500 h 5875020"/>
                <a:gd name="connsiteX240" fmla="*/ 3962400 w 5829300"/>
                <a:gd name="connsiteY240" fmla="*/ 1668780 h 5875020"/>
                <a:gd name="connsiteX241" fmla="*/ 3893820 w 5829300"/>
                <a:gd name="connsiteY241" fmla="*/ 1531620 h 5875020"/>
                <a:gd name="connsiteX242" fmla="*/ 3794760 w 5829300"/>
                <a:gd name="connsiteY242" fmla="*/ 1341120 h 5875020"/>
                <a:gd name="connsiteX243" fmla="*/ 3718560 w 5829300"/>
                <a:gd name="connsiteY243" fmla="*/ 1150620 h 5875020"/>
                <a:gd name="connsiteX244" fmla="*/ 3619500 w 5829300"/>
                <a:gd name="connsiteY244" fmla="*/ 944880 h 5875020"/>
                <a:gd name="connsiteX245" fmla="*/ 3596640 w 5829300"/>
                <a:gd name="connsiteY245" fmla="*/ 891540 h 5875020"/>
                <a:gd name="connsiteX246" fmla="*/ 3573780 w 5829300"/>
                <a:gd name="connsiteY246" fmla="*/ 807720 h 5875020"/>
                <a:gd name="connsiteX247" fmla="*/ 3573780 w 5829300"/>
                <a:gd name="connsiteY247" fmla="*/ 731520 h 5875020"/>
                <a:gd name="connsiteX248" fmla="*/ 3535680 w 5829300"/>
                <a:gd name="connsiteY248" fmla="*/ 685800 h 5875020"/>
                <a:gd name="connsiteX249" fmla="*/ 3451860 w 5829300"/>
                <a:gd name="connsiteY249" fmla="*/ 594360 h 5875020"/>
                <a:gd name="connsiteX250" fmla="*/ 3451860 w 5829300"/>
                <a:gd name="connsiteY250" fmla="*/ 495300 h 5875020"/>
                <a:gd name="connsiteX251" fmla="*/ 3413760 w 5829300"/>
                <a:gd name="connsiteY251" fmla="*/ 441960 h 5875020"/>
                <a:gd name="connsiteX252" fmla="*/ 3383280 w 5829300"/>
                <a:gd name="connsiteY252" fmla="*/ 381000 h 5875020"/>
                <a:gd name="connsiteX253" fmla="*/ 3322320 w 5829300"/>
                <a:gd name="connsiteY253" fmla="*/ 220980 h 5875020"/>
                <a:gd name="connsiteX254" fmla="*/ 3284220 w 5829300"/>
                <a:gd name="connsiteY254" fmla="*/ 99060 h 5875020"/>
                <a:gd name="connsiteX255" fmla="*/ 3268980 w 5829300"/>
                <a:gd name="connsiteY255" fmla="*/ 53340 h 5875020"/>
                <a:gd name="connsiteX256" fmla="*/ 3246120 w 5829300"/>
                <a:gd name="connsiteY256" fmla="*/ 30480 h 5875020"/>
                <a:gd name="connsiteX257" fmla="*/ 3169920 w 5829300"/>
                <a:gd name="connsiteY257" fmla="*/ 7620 h 5875020"/>
                <a:gd name="connsiteX258" fmla="*/ 3124200 w 5829300"/>
                <a:gd name="connsiteY258" fmla="*/ 0 h 5875020"/>
                <a:gd name="connsiteX259" fmla="*/ 3101340 w 5829300"/>
                <a:gd name="connsiteY259" fmla="*/ 30480 h 5875020"/>
                <a:gd name="connsiteX260" fmla="*/ 3124200 w 5829300"/>
                <a:gd name="connsiteY260" fmla="*/ 121920 h 5875020"/>
                <a:gd name="connsiteX261" fmla="*/ 3108960 w 5829300"/>
                <a:gd name="connsiteY261" fmla="*/ 289560 h 5875020"/>
                <a:gd name="connsiteX0" fmla="*/ 3108960 w 5829300"/>
                <a:gd name="connsiteY0" fmla="*/ 289560 h 5875020"/>
                <a:gd name="connsiteX1" fmla="*/ 2979420 w 5829300"/>
                <a:gd name="connsiteY1" fmla="*/ 502920 h 5875020"/>
                <a:gd name="connsiteX2" fmla="*/ 2880360 w 5829300"/>
                <a:gd name="connsiteY2" fmla="*/ 647700 h 5875020"/>
                <a:gd name="connsiteX3" fmla="*/ 2827020 w 5829300"/>
                <a:gd name="connsiteY3" fmla="*/ 731520 h 5875020"/>
                <a:gd name="connsiteX4" fmla="*/ 2674620 w 5829300"/>
                <a:gd name="connsiteY4" fmla="*/ 815340 h 5875020"/>
                <a:gd name="connsiteX5" fmla="*/ 2560320 w 5829300"/>
                <a:gd name="connsiteY5" fmla="*/ 906780 h 5875020"/>
                <a:gd name="connsiteX6" fmla="*/ 2499360 w 5829300"/>
                <a:gd name="connsiteY6" fmla="*/ 914400 h 5875020"/>
                <a:gd name="connsiteX7" fmla="*/ 2377440 w 5829300"/>
                <a:gd name="connsiteY7" fmla="*/ 899160 h 5875020"/>
                <a:gd name="connsiteX8" fmla="*/ 2316480 w 5829300"/>
                <a:gd name="connsiteY8" fmla="*/ 876300 h 5875020"/>
                <a:gd name="connsiteX9" fmla="*/ 2240280 w 5829300"/>
                <a:gd name="connsiteY9" fmla="*/ 861060 h 5875020"/>
                <a:gd name="connsiteX10" fmla="*/ 2148840 w 5829300"/>
                <a:gd name="connsiteY10" fmla="*/ 845820 h 5875020"/>
                <a:gd name="connsiteX11" fmla="*/ 2110740 w 5829300"/>
                <a:gd name="connsiteY11" fmla="*/ 830580 h 5875020"/>
                <a:gd name="connsiteX12" fmla="*/ 2019300 w 5829300"/>
                <a:gd name="connsiteY12" fmla="*/ 868680 h 5875020"/>
                <a:gd name="connsiteX13" fmla="*/ 1950720 w 5829300"/>
                <a:gd name="connsiteY13" fmla="*/ 868680 h 5875020"/>
                <a:gd name="connsiteX14" fmla="*/ 1866900 w 5829300"/>
                <a:gd name="connsiteY14" fmla="*/ 822960 h 5875020"/>
                <a:gd name="connsiteX15" fmla="*/ 1821180 w 5829300"/>
                <a:gd name="connsiteY15" fmla="*/ 792480 h 5875020"/>
                <a:gd name="connsiteX16" fmla="*/ 1684020 w 5829300"/>
                <a:gd name="connsiteY16" fmla="*/ 830580 h 5875020"/>
                <a:gd name="connsiteX17" fmla="*/ 1615440 w 5829300"/>
                <a:gd name="connsiteY17" fmla="*/ 845820 h 5875020"/>
                <a:gd name="connsiteX18" fmla="*/ 1539240 w 5829300"/>
                <a:gd name="connsiteY18" fmla="*/ 838200 h 5875020"/>
                <a:gd name="connsiteX19" fmla="*/ 1463040 w 5829300"/>
                <a:gd name="connsiteY19" fmla="*/ 807720 h 5875020"/>
                <a:gd name="connsiteX20" fmla="*/ 1394460 w 5829300"/>
                <a:gd name="connsiteY20" fmla="*/ 815340 h 5875020"/>
                <a:gd name="connsiteX21" fmla="*/ 1264920 w 5829300"/>
                <a:gd name="connsiteY21" fmla="*/ 883920 h 5875020"/>
                <a:gd name="connsiteX22" fmla="*/ 1203960 w 5829300"/>
                <a:gd name="connsiteY22" fmla="*/ 906780 h 5875020"/>
                <a:gd name="connsiteX23" fmla="*/ 1143000 w 5829300"/>
                <a:gd name="connsiteY23" fmla="*/ 914400 h 5875020"/>
                <a:gd name="connsiteX24" fmla="*/ 1066800 w 5829300"/>
                <a:gd name="connsiteY24" fmla="*/ 891540 h 5875020"/>
                <a:gd name="connsiteX25" fmla="*/ 990600 w 5829300"/>
                <a:gd name="connsiteY25" fmla="*/ 853440 h 5875020"/>
                <a:gd name="connsiteX26" fmla="*/ 937260 w 5829300"/>
                <a:gd name="connsiteY26" fmla="*/ 845820 h 5875020"/>
                <a:gd name="connsiteX27" fmla="*/ 822960 w 5829300"/>
                <a:gd name="connsiteY27" fmla="*/ 861060 h 5875020"/>
                <a:gd name="connsiteX28" fmla="*/ 731520 w 5829300"/>
                <a:gd name="connsiteY28" fmla="*/ 876300 h 5875020"/>
                <a:gd name="connsiteX29" fmla="*/ 647700 w 5829300"/>
                <a:gd name="connsiteY29" fmla="*/ 838200 h 5875020"/>
                <a:gd name="connsiteX30" fmla="*/ 579120 w 5829300"/>
                <a:gd name="connsiteY30" fmla="*/ 830580 h 5875020"/>
                <a:gd name="connsiteX31" fmla="*/ 525780 w 5829300"/>
                <a:gd name="connsiteY31" fmla="*/ 853440 h 5875020"/>
                <a:gd name="connsiteX32" fmla="*/ 464820 w 5829300"/>
                <a:gd name="connsiteY32" fmla="*/ 891540 h 5875020"/>
                <a:gd name="connsiteX33" fmla="*/ 358140 w 5829300"/>
                <a:gd name="connsiteY33" fmla="*/ 891540 h 5875020"/>
                <a:gd name="connsiteX34" fmla="*/ 236220 w 5829300"/>
                <a:gd name="connsiteY34" fmla="*/ 975360 h 5875020"/>
                <a:gd name="connsiteX35" fmla="*/ 137160 w 5829300"/>
                <a:gd name="connsiteY35" fmla="*/ 1059180 h 5875020"/>
                <a:gd name="connsiteX36" fmla="*/ 76200 w 5829300"/>
                <a:gd name="connsiteY36" fmla="*/ 1108710 h 5875020"/>
                <a:gd name="connsiteX37" fmla="*/ 9525 w 5829300"/>
                <a:gd name="connsiteY37" fmla="*/ 1150620 h 5875020"/>
                <a:gd name="connsiteX38" fmla="*/ 0 w 5829300"/>
                <a:gd name="connsiteY38" fmla="*/ 1196340 h 5875020"/>
                <a:gd name="connsiteX39" fmla="*/ 80010 w 5829300"/>
                <a:gd name="connsiteY39" fmla="*/ 1234440 h 5875020"/>
                <a:gd name="connsiteX40" fmla="*/ 152400 w 5829300"/>
                <a:gd name="connsiteY40" fmla="*/ 1280160 h 5875020"/>
                <a:gd name="connsiteX41" fmla="*/ 190500 w 5829300"/>
                <a:gd name="connsiteY41" fmla="*/ 1371600 h 5875020"/>
                <a:gd name="connsiteX42" fmla="*/ 228600 w 5829300"/>
                <a:gd name="connsiteY42" fmla="*/ 1432560 h 5875020"/>
                <a:gd name="connsiteX43" fmla="*/ 384810 w 5829300"/>
                <a:gd name="connsiteY43" fmla="*/ 1544955 h 5875020"/>
                <a:gd name="connsiteX44" fmla="*/ 430530 w 5829300"/>
                <a:gd name="connsiteY44" fmla="*/ 1522095 h 5875020"/>
                <a:gd name="connsiteX45" fmla="*/ 388620 w 5829300"/>
                <a:gd name="connsiteY45" fmla="*/ 1463040 h 5875020"/>
                <a:gd name="connsiteX46" fmla="*/ 403860 w 5829300"/>
                <a:gd name="connsiteY46" fmla="*/ 1417320 h 5875020"/>
                <a:gd name="connsiteX47" fmla="*/ 441960 w 5829300"/>
                <a:gd name="connsiteY47" fmla="*/ 1348740 h 5875020"/>
                <a:gd name="connsiteX48" fmla="*/ 441960 w 5829300"/>
                <a:gd name="connsiteY48" fmla="*/ 1348740 h 5875020"/>
                <a:gd name="connsiteX49" fmla="*/ 497205 w 5829300"/>
                <a:gd name="connsiteY49" fmla="*/ 1335405 h 5875020"/>
                <a:gd name="connsiteX50" fmla="*/ 588645 w 5829300"/>
                <a:gd name="connsiteY50" fmla="*/ 1453515 h 5875020"/>
                <a:gd name="connsiteX51" fmla="*/ 670560 w 5829300"/>
                <a:gd name="connsiteY51" fmla="*/ 1348740 h 5875020"/>
                <a:gd name="connsiteX52" fmla="*/ 742950 w 5829300"/>
                <a:gd name="connsiteY52" fmla="*/ 1360170 h 5875020"/>
                <a:gd name="connsiteX53" fmla="*/ 769620 w 5829300"/>
                <a:gd name="connsiteY53" fmla="*/ 1394460 h 5875020"/>
                <a:gd name="connsiteX54" fmla="*/ 777240 w 5829300"/>
                <a:gd name="connsiteY54" fmla="*/ 1455420 h 5875020"/>
                <a:gd name="connsiteX55" fmla="*/ 739140 w 5829300"/>
                <a:gd name="connsiteY55" fmla="*/ 1508760 h 5875020"/>
                <a:gd name="connsiteX56" fmla="*/ 742950 w 5829300"/>
                <a:gd name="connsiteY56" fmla="*/ 1564005 h 5875020"/>
                <a:gd name="connsiteX57" fmla="*/ 792480 w 5829300"/>
                <a:gd name="connsiteY57" fmla="*/ 1615440 h 5875020"/>
                <a:gd name="connsiteX58" fmla="*/ 819150 w 5829300"/>
                <a:gd name="connsiteY58" fmla="*/ 1623060 h 5875020"/>
                <a:gd name="connsiteX59" fmla="*/ 859155 w 5829300"/>
                <a:gd name="connsiteY59" fmla="*/ 1586865 h 5875020"/>
                <a:gd name="connsiteX60" fmla="*/ 975360 w 5829300"/>
                <a:gd name="connsiteY60" fmla="*/ 1562100 h 5875020"/>
                <a:gd name="connsiteX61" fmla="*/ 1104900 w 5829300"/>
                <a:gd name="connsiteY61" fmla="*/ 1584960 h 5875020"/>
                <a:gd name="connsiteX62" fmla="*/ 1137285 w 5829300"/>
                <a:gd name="connsiteY62" fmla="*/ 1691640 h 5875020"/>
                <a:gd name="connsiteX63" fmla="*/ 1150620 w 5829300"/>
                <a:gd name="connsiteY63" fmla="*/ 1836420 h 5875020"/>
                <a:gd name="connsiteX64" fmla="*/ 1165860 w 5829300"/>
                <a:gd name="connsiteY64" fmla="*/ 1912620 h 5875020"/>
                <a:gd name="connsiteX65" fmla="*/ 1242060 w 5829300"/>
                <a:gd name="connsiteY65" fmla="*/ 1927860 h 5875020"/>
                <a:gd name="connsiteX66" fmla="*/ 1287780 w 5829300"/>
                <a:gd name="connsiteY66" fmla="*/ 1927860 h 5875020"/>
                <a:gd name="connsiteX67" fmla="*/ 1360170 w 5829300"/>
                <a:gd name="connsiteY67" fmla="*/ 1971675 h 5875020"/>
                <a:gd name="connsiteX68" fmla="*/ 1379220 w 5829300"/>
                <a:gd name="connsiteY68" fmla="*/ 2042160 h 5875020"/>
                <a:gd name="connsiteX69" fmla="*/ 1501140 w 5829300"/>
                <a:gd name="connsiteY69" fmla="*/ 2072640 h 5875020"/>
                <a:gd name="connsiteX70" fmla="*/ 1516380 w 5829300"/>
                <a:gd name="connsiteY70" fmla="*/ 2145030 h 5875020"/>
                <a:gd name="connsiteX71" fmla="*/ 1518285 w 5829300"/>
                <a:gd name="connsiteY71" fmla="*/ 2305050 h 5875020"/>
                <a:gd name="connsiteX72" fmla="*/ 1443990 w 5829300"/>
                <a:gd name="connsiteY72" fmla="*/ 2348865 h 5875020"/>
                <a:gd name="connsiteX73" fmla="*/ 1325880 w 5829300"/>
                <a:gd name="connsiteY73" fmla="*/ 2438400 h 5875020"/>
                <a:gd name="connsiteX74" fmla="*/ 1325880 w 5829300"/>
                <a:gd name="connsiteY74" fmla="*/ 2590800 h 5875020"/>
                <a:gd name="connsiteX75" fmla="*/ 1280160 w 5829300"/>
                <a:gd name="connsiteY75" fmla="*/ 2689860 h 5875020"/>
                <a:gd name="connsiteX76" fmla="*/ 1249680 w 5829300"/>
                <a:gd name="connsiteY76" fmla="*/ 2743200 h 5875020"/>
                <a:gd name="connsiteX77" fmla="*/ 1287780 w 5829300"/>
                <a:gd name="connsiteY77" fmla="*/ 2773680 h 5875020"/>
                <a:gd name="connsiteX78" fmla="*/ 1356360 w 5829300"/>
                <a:gd name="connsiteY78" fmla="*/ 2720340 h 5875020"/>
                <a:gd name="connsiteX79" fmla="*/ 1379220 w 5829300"/>
                <a:gd name="connsiteY79" fmla="*/ 2766060 h 5875020"/>
                <a:gd name="connsiteX80" fmla="*/ 1333500 w 5829300"/>
                <a:gd name="connsiteY80" fmla="*/ 2895600 h 5875020"/>
                <a:gd name="connsiteX81" fmla="*/ 1303020 w 5829300"/>
                <a:gd name="connsiteY81" fmla="*/ 2948940 h 5875020"/>
                <a:gd name="connsiteX82" fmla="*/ 1333500 w 5829300"/>
                <a:gd name="connsiteY82" fmla="*/ 2994660 h 5875020"/>
                <a:gd name="connsiteX83" fmla="*/ 1409700 w 5829300"/>
                <a:gd name="connsiteY83" fmla="*/ 2964180 h 5875020"/>
                <a:gd name="connsiteX84" fmla="*/ 1501140 w 5829300"/>
                <a:gd name="connsiteY84" fmla="*/ 3002280 h 5875020"/>
                <a:gd name="connsiteX85" fmla="*/ 1600200 w 5829300"/>
                <a:gd name="connsiteY85" fmla="*/ 3063240 h 5875020"/>
                <a:gd name="connsiteX86" fmla="*/ 1737360 w 5829300"/>
                <a:gd name="connsiteY86" fmla="*/ 3139440 h 5875020"/>
                <a:gd name="connsiteX87" fmla="*/ 1844040 w 5829300"/>
                <a:gd name="connsiteY87" fmla="*/ 3147060 h 5875020"/>
                <a:gd name="connsiteX88" fmla="*/ 1943100 w 5829300"/>
                <a:gd name="connsiteY88" fmla="*/ 3177540 h 5875020"/>
                <a:gd name="connsiteX89" fmla="*/ 2034540 w 5829300"/>
                <a:gd name="connsiteY89" fmla="*/ 3291840 h 5875020"/>
                <a:gd name="connsiteX90" fmla="*/ 2049780 w 5829300"/>
                <a:gd name="connsiteY90" fmla="*/ 3375660 h 5875020"/>
                <a:gd name="connsiteX91" fmla="*/ 1958340 w 5829300"/>
                <a:gd name="connsiteY91" fmla="*/ 3398520 h 5875020"/>
                <a:gd name="connsiteX92" fmla="*/ 1866900 w 5829300"/>
                <a:gd name="connsiteY92" fmla="*/ 3444240 h 5875020"/>
                <a:gd name="connsiteX93" fmla="*/ 1866900 w 5829300"/>
                <a:gd name="connsiteY93" fmla="*/ 3444240 h 5875020"/>
                <a:gd name="connsiteX94" fmla="*/ 1866900 w 5829300"/>
                <a:gd name="connsiteY94" fmla="*/ 3535680 h 5875020"/>
                <a:gd name="connsiteX95" fmla="*/ 1828800 w 5829300"/>
                <a:gd name="connsiteY95" fmla="*/ 3634740 h 5875020"/>
                <a:gd name="connsiteX96" fmla="*/ 1775460 w 5829300"/>
                <a:gd name="connsiteY96" fmla="*/ 3726180 h 5875020"/>
                <a:gd name="connsiteX97" fmla="*/ 1668780 w 5829300"/>
                <a:gd name="connsiteY97" fmla="*/ 3924300 h 5875020"/>
                <a:gd name="connsiteX98" fmla="*/ 1600200 w 5829300"/>
                <a:gd name="connsiteY98" fmla="*/ 4046220 h 5875020"/>
                <a:gd name="connsiteX99" fmla="*/ 1554480 w 5829300"/>
                <a:gd name="connsiteY99" fmla="*/ 4152900 h 5875020"/>
                <a:gd name="connsiteX100" fmla="*/ 1516380 w 5829300"/>
                <a:gd name="connsiteY100" fmla="*/ 4229100 h 5875020"/>
                <a:gd name="connsiteX101" fmla="*/ 1485900 w 5829300"/>
                <a:gd name="connsiteY101" fmla="*/ 4259580 h 5875020"/>
                <a:gd name="connsiteX102" fmla="*/ 1485900 w 5829300"/>
                <a:gd name="connsiteY102" fmla="*/ 4259580 h 5875020"/>
                <a:gd name="connsiteX103" fmla="*/ 1485900 w 5829300"/>
                <a:gd name="connsiteY103" fmla="*/ 4335780 h 5875020"/>
                <a:gd name="connsiteX104" fmla="*/ 1699260 w 5829300"/>
                <a:gd name="connsiteY104" fmla="*/ 4290060 h 5875020"/>
                <a:gd name="connsiteX105" fmla="*/ 1836420 w 5829300"/>
                <a:gd name="connsiteY105" fmla="*/ 4274820 h 5875020"/>
                <a:gd name="connsiteX106" fmla="*/ 1897380 w 5829300"/>
                <a:gd name="connsiteY106" fmla="*/ 4236720 h 5875020"/>
                <a:gd name="connsiteX107" fmla="*/ 1950720 w 5829300"/>
                <a:gd name="connsiteY107" fmla="*/ 4251960 h 5875020"/>
                <a:gd name="connsiteX108" fmla="*/ 1973580 w 5829300"/>
                <a:gd name="connsiteY108" fmla="*/ 4312920 h 5875020"/>
                <a:gd name="connsiteX109" fmla="*/ 1965960 w 5829300"/>
                <a:gd name="connsiteY109" fmla="*/ 4351020 h 5875020"/>
                <a:gd name="connsiteX110" fmla="*/ 1965960 w 5829300"/>
                <a:gd name="connsiteY110" fmla="*/ 4351020 h 5875020"/>
                <a:gd name="connsiteX111" fmla="*/ 2072640 w 5829300"/>
                <a:gd name="connsiteY111" fmla="*/ 4389120 h 5875020"/>
                <a:gd name="connsiteX112" fmla="*/ 2118360 w 5829300"/>
                <a:gd name="connsiteY112" fmla="*/ 4343400 h 5875020"/>
                <a:gd name="connsiteX113" fmla="*/ 2110740 w 5829300"/>
                <a:gd name="connsiteY113" fmla="*/ 4290060 h 5875020"/>
                <a:gd name="connsiteX114" fmla="*/ 2110740 w 5829300"/>
                <a:gd name="connsiteY114" fmla="*/ 4213860 h 5875020"/>
                <a:gd name="connsiteX115" fmla="*/ 2133600 w 5829300"/>
                <a:gd name="connsiteY115" fmla="*/ 4145280 h 5875020"/>
                <a:gd name="connsiteX116" fmla="*/ 2225040 w 5829300"/>
                <a:gd name="connsiteY116" fmla="*/ 4084320 h 5875020"/>
                <a:gd name="connsiteX117" fmla="*/ 2301240 w 5829300"/>
                <a:gd name="connsiteY117" fmla="*/ 4076700 h 5875020"/>
                <a:gd name="connsiteX118" fmla="*/ 2385060 w 5829300"/>
                <a:gd name="connsiteY118" fmla="*/ 4099560 h 5875020"/>
                <a:gd name="connsiteX119" fmla="*/ 2438400 w 5829300"/>
                <a:gd name="connsiteY119" fmla="*/ 4145280 h 5875020"/>
                <a:gd name="connsiteX120" fmla="*/ 2461260 w 5829300"/>
                <a:gd name="connsiteY120" fmla="*/ 4183380 h 5875020"/>
                <a:gd name="connsiteX121" fmla="*/ 2461260 w 5829300"/>
                <a:gd name="connsiteY121" fmla="*/ 4236720 h 5875020"/>
                <a:gd name="connsiteX122" fmla="*/ 2484120 w 5829300"/>
                <a:gd name="connsiteY122" fmla="*/ 4267200 h 5875020"/>
                <a:gd name="connsiteX123" fmla="*/ 2522220 w 5829300"/>
                <a:gd name="connsiteY123" fmla="*/ 4236720 h 5875020"/>
                <a:gd name="connsiteX124" fmla="*/ 2560320 w 5829300"/>
                <a:gd name="connsiteY124" fmla="*/ 4183380 h 5875020"/>
                <a:gd name="connsiteX125" fmla="*/ 2628900 w 5829300"/>
                <a:gd name="connsiteY125" fmla="*/ 4168140 h 5875020"/>
                <a:gd name="connsiteX126" fmla="*/ 2720340 w 5829300"/>
                <a:gd name="connsiteY126" fmla="*/ 4183380 h 5875020"/>
                <a:gd name="connsiteX127" fmla="*/ 2788920 w 5829300"/>
                <a:gd name="connsiteY127" fmla="*/ 4122420 h 5875020"/>
                <a:gd name="connsiteX128" fmla="*/ 2872740 w 5829300"/>
                <a:gd name="connsiteY128" fmla="*/ 4137660 h 5875020"/>
                <a:gd name="connsiteX129" fmla="*/ 2948940 w 5829300"/>
                <a:gd name="connsiteY129" fmla="*/ 4206240 h 5875020"/>
                <a:gd name="connsiteX130" fmla="*/ 3040380 w 5829300"/>
                <a:gd name="connsiteY130" fmla="*/ 4191000 h 5875020"/>
                <a:gd name="connsiteX131" fmla="*/ 3108960 w 5829300"/>
                <a:gd name="connsiteY131" fmla="*/ 4191000 h 5875020"/>
                <a:gd name="connsiteX132" fmla="*/ 3177540 w 5829300"/>
                <a:gd name="connsiteY132" fmla="*/ 4267200 h 5875020"/>
                <a:gd name="connsiteX133" fmla="*/ 3147060 w 5829300"/>
                <a:gd name="connsiteY133" fmla="*/ 4297680 h 5875020"/>
                <a:gd name="connsiteX134" fmla="*/ 3116580 w 5829300"/>
                <a:gd name="connsiteY134" fmla="*/ 4366260 h 5875020"/>
                <a:gd name="connsiteX135" fmla="*/ 3063240 w 5829300"/>
                <a:gd name="connsiteY135" fmla="*/ 4404360 h 5875020"/>
                <a:gd name="connsiteX136" fmla="*/ 3048000 w 5829300"/>
                <a:gd name="connsiteY136" fmla="*/ 4457700 h 5875020"/>
                <a:gd name="connsiteX137" fmla="*/ 3063240 w 5829300"/>
                <a:gd name="connsiteY137" fmla="*/ 4472940 h 5875020"/>
                <a:gd name="connsiteX138" fmla="*/ 3147060 w 5829300"/>
                <a:gd name="connsiteY138" fmla="*/ 4404360 h 5875020"/>
                <a:gd name="connsiteX139" fmla="*/ 3215640 w 5829300"/>
                <a:gd name="connsiteY139" fmla="*/ 4389120 h 5875020"/>
                <a:gd name="connsiteX140" fmla="*/ 3291840 w 5829300"/>
                <a:gd name="connsiteY140" fmla="*/ 4396740 h 5875020"/>
                <a:gd name="connsiteX141" fmla="*/ 3368040 w 5829300"/>
                <a:gd name="connsiteY141" fmla="*/ 4457700 h 5875020"/>
                <a:gd name="connsiteX142" fmla="*/ 3375660 w 5829300"/>
                <a:gd name="connsiteY142" fmla="*/ 4549140 h 5875020"/>
                <a:gd name="connsiteX143" fmla="*/ 3451860 w 5829300"/>
                <a:gd name="connsiteY143" fmla="*/ 4541520 h 5875020"/>
                <a:gd name="connsiteX144" fmla="*/ 3505200 w 5829300"/>
                <a:gd name="connsiteY144" fmla="*/ 4511040 h 5875020"/>
                <a:gd name="connsiteX145" fmla="*/ 3573780 w 5829300"/>
                <a:gd name="connsiteY145" fmla="*/ 4533900 h 5875020"/>
                <a:gd name="connsiteX146" fmla="*/ 3695700 w 5829300"/>
                <a:gd name="connsiteY146" fmla="*/ 4587240 h 5875020"/>
                <a:gd name="connsiteX147" fmla="*/ 3810000 w 5829300"/>
                <a:gd name="connsiteY147" fmla="*/ 4632960 h 5875020"/>
                <a:gd name="connsiteX148" fmla="*/ 3878580 w 5829300"/>
                <a:gd name="connsiteY148" fmla="*/ 4640580 h 5875020"/>
                <a:gd name="connsiteX149" fmla="*/ 3931920 w 5829300"/>
                <a:gd name="connsiteY149" fmla="*/ 4686300 h 5875020"/>
                <a:gd name="connsiteX150" fmla="*/ 4023360 w 5829300"/>
                <a:gd name="connsiteY150" fmla="*/ 4724400 h 5875020"/>
                <a:gd name="connsiteX151" fmla="*/ 4107180 w 5829300"/>
                <a:gd name="connsiteY151" fmla="*/ 4732020 h 5875020"/>
                <a:gd name="connsiteX152" fmla="*/ 4145280 w 5829300"/>
                <a:gd name="connsiteY152" fmla="*/ 4686300 h 5875020"/>
                <a:gd name="connsiteX153" fmla="*/ 4099560 w 5829300"/>
                <a:gd name="connsiteY153" fmla="*/ 4594860 h 5875020"/>
                <a:gd name="connsiteX154" fmla="*/ 4076700 w 5829300"/>
                <a:gd name="connsiteY154" fmla="*/ 4556760 h 5875020"/>
                <a:gd name="connsiteX155" fmla="*/ 4076700 w 5829300"/>
                <a:gd name="connsiteY155" fmla="*/ 4503420 h 5875020"/>
                <a:gd name="connsiteX156" fmla="*/ 4152900 w 5829300"/>
                <a:gd name="connsiteY156" fmla="*/ 4480560 h 5875020"/>
                <a:gd name="connsiteX157" fmla="*/ 4274820 w 5829300"/>
                <a:gd name="connsiteY157" fmla="*/ 4442460 h 5875020"/>
                <a:gd name="connsiteX158" fmla="*/ 4358640 w 5829300"/>
                <a:gd name="connsiteY158" fmla="*/ 4465320 h 5875020"/>
                <a:gd name="connsiteX159" fmla="*/ 4381500 w 5829300"/>
                <a:gd name="connsiteY159" fmla="*/ 4526280 h 5875020"/>
                <a:gd name="connsiteX160" fmla="*/ 4450080 w 5829300"/>
                <a:gd name="connsiteY160" fmla="*/ 4564380 h 5875020"/>
                <a:gd name="connsiteX161" fmla="*/ 4472940 w 5829300"/>
                <a:gd name="connsiteY161" fmla="*/ 4655820 h 5875020"/>
                <a:gd name="connsiteX162" fmla="*/ 4533900 w 5829300"/>
                <a:gd name="connsiteY162" fmla="*/ 4587240 h 5875020"/>
                <a:gd name="connsiteX163" fmla="*/ 4610100 w 5829300"/>
                <a:gd name="connsiteY163" fmla="*/ 4617720 h 5875020"/>
                <a:gd name="connsiteX164" fmla="*/ 4846320 w 5829300"/>
                <a:gd name="connsiteY164" fmla="*/ 4655820 h 5875020"/>
                <a:gd name="connsiteX165" fmla="*/ 4937760 w 5829300"/>
                <a:gd name="connsiteY165" fmla="*/ 4602480 h 5875020"/>
                <a:gd name="connsiteX166" fmla="*/ 4975860 w 5829300"/>
                <a:gd name="connsiteY166" fmla="*/ 4602480 h 5875020"/>
                <a:gd name="connsiteX167" fmla="*/ 5120640 w 5829300"/>
                <a:gd name="connsiteY167" fmla="*/ 4671060 h 5875020"/>
                <a:gd name="connsiteX168" fmla="*/ 5181600 w 5829300"/>
                <a:gd name="connsiteY168" fmla="*/ 4701540 h 5875020"/>
                <a:gd name="connsiteX169" fmla="*/ 5189220 w 5829300"/>
                <a:gd name="connsiteY169" fmla="*/ 4747260 h 5875020"/>
                <a:gd name="connsiteX170" fmla="*/ 5158740 w 5829300"/>
                <a:gd name="connsiteY170" fmla="*/ 4808220 h 5875020"/>
                <a:gd name="connsiteX171" fmla="*/ 5105400 w 5829300"/>
                <a:gd name="connsiteY171" fmla="*/ 4838700 h 5875020"/>
                <a:gd name="connsiteX172" fmla="*/ 5036820 w 5829300"/>
                <a:gd name="connsiteY172" fmla="*/ 4823460 h 5875020"/>
                <a:gd name="connsiteX173" fmla="*/ 4991100 w 5829300"/>
                <a:gd name="connsiteY173" fmla="*/ 4823460 h 5875020"/>
                <a:gd name="connsiteX174" fmla="*/ 4968240 w 5829300"/>
                <a:gd name="connsiteY174" fmla="*/ 4892040 h 5875020"/>
                <a:gd name="connsiteX175" fmla="*/ 4968240 w 5829300"/>
                <a:gd name="connsiteY175" fmla="*/ 5006340 h 5875020"/>
                <a:gd name="connsiteX176" fmla="*/ 4991100 w 5829300"/>
                <a:gd name="connsiteY176" fmla="*/ 5067300 h 5875020"/>
                <a:gd name="connsiteX177" fmla="*/ 5074920 w 5829300"/>
                <a:gd name="connsiteY177" fmla="*/ 5097780 h 5875020"/>
                <a:gd name="connsiteX178" fmla="*/ 5074920 w 5829300"/>
                <a:gd name="connsiteY178" fmla="*/ 5097780 h 5875020"/>
                <a:gd name="connsiteX179" fmla="*/ 5135880 w 5829300"/>
                <a:gd name="connsiteY179" fmla="*/ 5219700 h 5875020"/>
                <a:gd name="connsiteX180" fmla="*/ 5242560 w 5829300"/>
                <a:gd name="connsiteY180" fmla="*/ 5265420 h 5875020"/>
                <a:gd name="connsiteX181" fmla="*/ 5311140 w 5829300"/>
                <a:gd name="connsiteY181" fmla="*/ 5257800 h 5875020"/>
                <a:gd name="connsiteX182" fmla="*/ 5311140 w 5829300"/>
                <a:gd name="connsiteY182" fmla="*/ 5257800 h 5875020"/>
                <a:gd name="connsiteX183" fmla="*/ 5334000 w 5829300"/>
                <a:gd name="connsiteY183" fmla="*/ 5204460 h 5875020"/>
                <a:gd name="connsiteX184" fmla="*/ 5387340 w 5829300"/>
                <a:gd name="connsiteY184" fmla="*/ 5227320 h 5875020"/>
                <a:gd name="connsiteX185" fmla="*/ 5433060 w 5829300"/>
                <a:gd name="connsiteY185" fmla="*/ 5288280 h 5875020"/>
                <a:gd name="connsiteX186" fmla="*/ 5410200 w 5829300"/>
                <a:gd name="connsiteY186" fmla="*/ 5356860 h 5875020"/>
                <a:gd name="connsiteX187" fmla="*/ 5448300 w 5829300"/>
                <a:gd name="connsiteY187" fmla="*/ 5394960 h 5875020"/>
                <a:gd name="connsiteX188" fmla="*/ 5433060 w 5829300"/>
                <a:gd name="connsiteY188" fmla="*/ 5478780 h 5875020"/>
                <a:gd name="connsiteX189" fmla="*/ 5394960 w 5829300"/>
                <a:gd name="connsiteY189" fmla="*/ 5562600 h 5875020"/>
                <a:gd name="connsiteX190" fmla="*/ 5402580 w 5829300"/>
                <a:gd name="connsiteY190" fmla="*/ 5654040 h 5875020"/>
                <a:gd name="connsiteX191" fmla="*/ 5433060 w 5829300"/>
                <a:gd name="connsiteY191" fmla="*/ 5730240 h 5875020"/>
                <a:gd name="connsiteX192" fmla="*/ 5433060 w 5829300"/>
                <a:gd name="connsiteY192" fmla="*/ 5730240 h 5875020"/>
                <a:gd name="connsiteX193" fmla="*/ 5410200 w 5829300"/>
                <a:gd name="connsiteY193" fmla="*/ 5829300 h 5875020"/>
                <a:gd name="connsiteX194" fmla="*/ 5532120 w 5829300"/>
                <a:gd name="connsiteY194" fmla="*/ 5875020 h 5875020"/>
                <a:gd name="connsiteX195" fmla="*/ 5570220 w 5829300"/>
                <a:gd name="connsiteY195" fmla="*/ 5836920 h 5875020"/>
                <a:gd name="connsiteX196" fmla="*/ 5608320 w 5829300"/>
                <a:gd name="connsiteY196" fmla="*/ 5821680 h 5875020"/>
                <a:gd name="connsiteX197" fmla="*/ 5669280 w 5829300"/>
                <a:gd name="connsiteY197" fmla="*/ 5859780 h 5875020"/>
                <a:gd name="connsiteX198" fmla="*/ 5699760 w 5829300"/>
                <a:gd name="connsiteY198" fmla="*/ 5859780 h 5875020"/>
                <a:gd name="connsiteX199" fmla="*/ 5715000 w 5829300"/>
                <a:gd name="connsiteY199" fmla="*/ 5783580 h 5875020"/>
                <a:gd name="connsiteX200" fmla="*/ 5798820 w 5829300"/>
                <a:gd name="connsiteY200" fmla="*/ 5699760 h 5875020"/>
                <a:gd name="connsiteX201" fmla="*/ 5814060 w 5829300"/>
                <a:gd name="connsiteY201" fmla="*/ 5615940 h 5875020"/>
                <a:gd name="connsiteX202" fmla="*/ 5829300 w 5829300"/>
                <a:gd name="connsiteY202" fmla="*/ 5486400 h 5875020"/>
                <a:gd name="connsiteX203" fmla="*/ 5806440 w 5829300"/>
                <a:gd name="connsiteY203" fmla="*/ 5410200 h 5875020"/>
                <a:gd name="connsiteX204" fmla="*/ 5775960 w 5829300"/>
                <a:gd name="connsiteY204" fmla="*/ 5318760 h 5875020"/>
                <a:gd name="connsiteX205" fmla="*/ 5707380 w 5829300"/>
                <a:gd name="connsiteY205" fmla="*/ 5219700 h 5875020"/>
                <a:gd name="connsiteX206" fmla="*/ 5692140 w 5829300"/>
                <a:gd name="connsiteY206" fmla="*/ 5120640 h 5875020"/>
                <a:gd name="connsiteX207" fmla="*/ 5669280 w 5829300"/>
                <a:gd name="connsiteY207" fmla="*/ 4945380 h 5875020"/>
                <a:gd name="connsiteX208" fmla="*/ 5676900 w 5829300"/>
                <a:gd name="connsiteY208" fmla="*/ 4724400 h 5875020"/>
                <a:gd name="connsiteX209" fmla="*/ 5692140 w 5829300"/>
                <a:gd name="connsiteY209" fmla="*/ 4663440 h 5875020"/>
                <a:gd name="connsiteX210" fmla="*/ 5699760 w 5829300"/>
                <a:gd name="connsiteY210" fmla="*/ 4610100 h 5875020"/>
                <a:gd name="connsiteX211" fmla="*/ 5684520 w 5829300"/>
                <a:gd name="connsiteY211" fmla="*/ 4564380 h 5875020"/>
                <a:gd name="connsiteX212" fmla="*/ 5631180 w 5829300"/>
                <a:gd name="connsiteY212" fmla="*/ 4549140 h 5875020"/>
                <a:gd name="connsiteX213" fmla="*/ 5577840 w 5829300"/>
                <a:gd name="connsiteY213" fmla="*/ 4472940 h 5875020"/>
                <a:gd name="connsiteX214" fmla="*/ 5524500 w 5829300"/>
                <a:gd name="connsiteY214" fmla="*/ 4305300 h 5875020"/>
                <a:gd name="connsiteX215" fmla="*/ 5516880 w 5829300"/>
                <a:gd name="connsiteY215" fmla="*/ 4191000 h 5875020"/>
                <a:gd name="connsiteX216" fmla="*/ 5509260 w 5829300"/>
                <a:gd name="connsiteY216" fmla="*/ 4107180 h 5875020"/>
                <a:gd name="connsiteX217" fmla="*/ 5394960 w 5829300"/>
                <a:gd name="connsiteY217" fmla="*/ 3901440 h 5875020"/>
                <a:gd name="connsiteX218" fmla="*/ 5356860 w 5829300"/>
                <a:gd name="connsiteY218" fmla="*/ 3855720 h 5875020"/>
                <a:gd name="connsiteX219" fmla="*/ 5326380 w 5829300"/>
                <a:gd name="connsiteY219" fmla="*/ 3802380 h 5875020"/>
                <a:gd name="connsiteX220" fmla="*/ 5303520 w 5829300"/>
                <a:gd name="connsiteY220" fmla="*/ 3672840 h 5875020"/>
                <a:gd name="connsiteX221" fmla="*/ 5212080 w 5829300"/>
                <a:gd name="connsiteY221" fmla="*/ 3619500 h 5875020"/>
                <a:gd name="connsiteX222" fmla="*/ 5158740 w 5829300"/>
                <a:gd name="connsiteY222" fmla="*/ 3573780 h 5875020"/>
                <a:gd name="connsiteX223" fmla="*/ 5120640 w 5829300"/>
                <a:gd name="connsiteY223" fmla="*/ 3497580 h 5875020"/>
                <a:gd name="connsiteX224" fmla="*/ 5105400 w 5829300"/>
                <a:gd name="connsiteY224" fmla="*/ 3421380 h 5875020"/>
                <a:gd name="connsiteX225" fmla="*/ 4968240 w 5829300"/>
                <a:gd name="connsiteY225" fmla="*/ 3253740 h 5875020"/>
                <a:gd name="connsiteX226" fmla="*/ 4884420 w 5829300"/>
                <a:gd name="connsiteY226" fmla="*/ 3078480 h 5875020"/>
                <a:gd name="connsiteX227" fmla="*/ 4808220 w 5829300"/>
                <a:gd name="connsiteY227" fmla="*/ 2918460 h 5875020"/>
                <a:gd name="connsiteX228" fmla="*/ 4815840 w 5829300"/>
                <a:gd name="connsiteY228" fmla="*/ 2781300 h 5875020"/>
                <a:gd name="connsiteX229" fmla="*/ 4800600 w 5829300"/>
                <a:gd name="connsiteY229" fmla="*/ 2727960 h 5875020"/>
                <a:gd name="connsiteX230" fmla="*/ 4632960 w 5829300"/>
                <a:gd name="connsiteY230" fmla="*/ 2560320 h 5875020"/>
                <a:gd name="connsiteX231" fmla="*/ 4480560 w 5829300"/>
                <a:gd name="connsiteY231" fmla="*/ 2385060 h 5875020"/>
                <a:gd name="connsiteX232" fmla="*/ 4396740 w 5829300"/>
                <a:gd name="connsiteY232" fmla="*/ 2286000 h 5875020"/>
                <a:gd name="connsiteX233" fmla="*/ 4335780 w 5829300"/>
                <a:gd name="connsiteY233" fmla="*/ 2156460 h 5875020"/>
                <a:gd name="connsiteX234" fmla="*/ 4244340 w 5829300"/>
                <a:gd name="connsiteY234" fmla="*/ 2049780 h 5875020"/>
                <a:gd name="connsiteX235" fmla="*/ 4152900 w 5829300"/>
                <a:gd name="connsiteY235" fmla="*/ 1943100 h 5875020"/>
                <a:gd name="connsiteX236" fmla="*/ 4084320 w 5829300"/>
                <a:gd name="connsiteY236" fmla="*/ 1874520 h 5875020"/>
                <a:gd name="connsiteX237" fmla="*/ 4061460 w 5829300"/>
                <a:gd name="connsiteY237" fmla="*/ 1775460 h 5875020"/>
                <a:gd name="connsiteX238" fmla="*/ 4053840 w 5829300"/>
                <a:gd name="connsiteY238" fmla="*/ 1714500 h 5875020"/>
                <a:gd name="connsiteX239" fmla="*/ 3962400 w 5829300"/>
                <a:gd name="connsiteY239" fmla="*/ 1668780 h 5875020"/>
                <a:gd name="connsiteX240" fmla="*/ 3893820 w 5829300"/>
                <a:gd name="connsiteY240" fmla="*/ 1531620 h 5875020"/>
                <a:gd name="connsiteX241" fmla="*/ 3794760 w 5829300"/>
                <a:gd name="connsiteY241" fmla="*/ 1341120 h 5875020"/>
                <a:gd name="connsiteX242" fmla="*/ 3718560 w 5829300"/>
                <a:gd name="connsiteY242" fmla="*/ 1150620 h 5875020"/>
                <a:gd name="connsiteX243" fmla="*/ 3619500 w 5829300"/>
                <a:gd name="connsiteY243" fmla="*/ 944880 h 5875020"/>
                <a:gd name="connsiteX244" fmla="*/ 3596640 w 5829300"/>
                <a:gd name="connsiteY244" fmla="*/ 891540 h 5875020"/>
                <a:gd name="connsiteX245" fmla="*/ 3573780 w 5829300"/>
                <a:gd name="connsiteY245" fmla="*/ 807720 h 5875020"/>
                <a:gd name="connsiteX246" fmla="*/ 3573780 w 5829300"/>
                <a:gd name="connsiteY246" fmla="*/ 731520 h 5875020"/>
                <a:gd name="connsiteX247" fmla="*/ 3535680 w 5829300"/>
                <a:gd name="connsiteY247" fmla="*/ 685800 h 5875020"/>
                <a:gd name="connsiteX248" fmla="*/ 3451860 w 5829300"/>
                <a:gd name="connsiteY248" fmla="*/ 594360 h 5875020"/>
                <a:gd name="connsiteX249" fmla="*/ 3451860 w 5829300"/>
                <a:gd name="connsiteY249" fmla="*/ 495300 h 5875020"/>
                <a:gd name="connsiteX250" fmla="*/ 3413760 w 5829300"/>
                <a:gd name="connsiteY250" fmla="*/ 441960 h 5875020"/>
                <a:gd name="connsiteX251" fmla="*/ 3383280 w 5829300"/>
                <a:gd name="connsiteY251" fmla="*/ 381000 h 5875020"/>
                <a:gd name="connsiteX252" fmla="*/ 3322320 w 5829300"/>
                <a:gd name="connsiteY252" fmla="*/ 220980 h 5875020"/>
                <a:gd name="connsiteX253" fmla="*/ 3284220 w 5829300"/>
                <a:gd name="connsiteY253" fmla="*/ 99060 h 5875020"/>
                <a:gd name="connsiteX254" fmla="*/ 3268980 w 5829300"/>
                <a:gd name="connsiteY254" fmla="*/ 53340 h 5875020"/>
                <a:gd name="connsiteX255" fmla="*/ 3246120 w 5829300"/>
                <a:gd name="connsiteY255" fmla="*/ 30480 h 5875020"/>
                <a:gd name="connsiteX256" fmla="*/ 3169920 w 5829300"/>
                <a:gd name="connsiteY256" fmla="*/ 7620 h 5875020"/>
                <a:gd name="connsiteX257" fmla="*/ 3124200 w 5829300"/>
                <a:gd name="connsiteY257" fmla="*/ 0 h 5875020"/>
                <a:gd name="connsiteX258" fmla="*/ 3101340 w 5829300"/>
                <a:gd name="connsiteY258" fmla="*/ 30480 h 5875020"/>
                <a:gd name="connsiteX259" fmla="*/ 3124200 w 5829300"/>
                <a:gd name="connsiteY259" fmla="*/ 121920 h 5875020"/>
                <a:gd name="connsiteX260" fmla="*/ 3108960 w 5829300"/>
                <a:gd name="connsiteY260" fmla="*/ 289560 h 5875020"/>
                <a:gd name="connsiteX0" fmla="*/ 3108960 w 5829300"/>
                <a:gd name="connsiteY0" fmla="*/ 289560 h 5875020"/>
                <a:gd name="connsiteX1" fmla="*/ 2979420 w 5829300"/>
                <a:gd name="connsiteY1" fmla="*/ 502920 h 5875020"/>
                <a:gd name="connsiteX2" fmla="*/ 2880360 w 5829300"/>
                <a:gd name="connsiteY2" fmla="*/ 647700 h 5875020"/>
                <a:gd name="connsiteX3" fmla="*/ 2827020 w 5829300"/>
                <a:gd name="connsiteY3" fmla="*/ 731520 h 5875020"/>
                <a:gd name="connsiteX4" fmla="*/ 2674620 w 5829300"/>
                <a:gd name="connsiteY4" fmla="*/ 815340 h 5875020"/>
                <a:gd name="connsiteX5" fmla="*/ 2560320 w 5829300"/>
                <a:gd name="connsiteY5" fmla="*/ 906780 h 5875020"/>
                <a:gd name="connsiteX6" fmla="*/ 2499360 w 5829300"/>
                <a:gd name="connsiteY6" fmla="*/ 914400 h 5875020"/>
                <a:gd name="connsiteX7" fmla="*/ 2377440 w 5829300"/>
                <a:gd name="connsiteY7" fmla="*/ 899160 h 5875020"/>
                <a:gd name="connsiteX8" fmla="*/ 2316480 w 5829300"/>
                <a:gd name="connsiteY8" fmla="*/ 876300 h 5875020"/>
                <a:gd name="connsiteX9" fmla="*/ 2240280 w 5829300"/>
                <a:gd name="connsiteY9" fmla="*/ 861060 h 5875020"/>
                <a:gd name="connsiteX10" fmla="*/ 2148840 w 5829300"/>
                <a:gd name="connsiteY10" fmla="*/ 845820 h 5875020"/>
                <a:gd name="connsiteX11" fmla="*/ 2110740 w 5829300"/>
                <a:gd name="connsiteY11" fmla="*/ 830580 h 5875020"/>
                <a:gd name="connsiteX12" fmla="*/ 2019300 w 5829300"/>
                <a:gd name="connsiteY12" fmla="*/ 868680 h 5875020"/>
                <a:gd name="connsiteX13" fmla="*/ 1950720 w 5829300"/>
                <a:gd name="connsiteY13" fmla="*/ 868680 h 5875020"/>
                <a:gd name="connsiteX14" fmla="*/ 1866900 w 5829300"/>
                <a:gd name="connsiteY14" fmla="*/ 822960 h 5875020"/>
                <a:gd name="connsiteX15" fmla="*/ 1821180 w 5829300"/>
                <a:gd name="connsiteY15" fmla="*/ 792480 h 5875020"/>
                <a:gd name="connsiteX16" fmla="*/ 1684020 w 5829300"/>
                <a:gd name="connsiteY16" fmla="*/ 830580 h 5875020"/>
                <a:gd name="connsiteX17" fmla="*/ 1615440 w 5829300"/>
                <a:gd name="connsiteY17" fmla="*/ 845820 h 5875020"/>
                <a:gd name="connsiteX18" fmla="*/ 1539240 w 5829300"/>
                <a:gd name="connsiteY18" fmla="*/ 838200 h 5875020"/>
                <a:gd name="connsiteX19" fmla="*/ 1463040 w 5829300"/>
                <a:gd name="connsiteY19" fmla="*/ 807720 h 5875020"/>
                <a:gd name="connsiteX20" fmla="*/ 1394460 w 5829300"/>
                <a:gd name="connsiteY20" fmla="*/ 815340 h 5875020"/>
                <a:gd name="connsiteX21" fmla="*/ 1264920 w 5829300"/>
                <a:gd name="connsiteY21" fmla="*/ 883920 h 5875020"/>
                <a:gd name="connsiteX22" fmla="*/ 1203960 w 5829300"/>
                <a:gd name="connsiteY22" fmla="*/ 906780 h 5875020"/>
                <a:gd name="connsiteX23" fmla="*/ 1143000 w 5829300"/>
                <a:gd name="connsiteY23" fmla="*/ 914400 h 5875020"/>
                <a:gd name="connsiteX24" fmla="*/ 1066800 w 5829300"/>
                <a:gd name="connsiteY24" fmla="*/ 891540 h 5875020"/>
                <a:gd name="connsiteX25" fmla="*/ 990600 w 5829300"/>
                <a:gd name="connsiteY25" fmla="*/ 853440 h 5875020"/>
                <a:gd name="connsiteX26" fmla="*/ 937260 w 5829300"/>
                <a:gd name="connsiteY26" fmla="*/ 845820 h 5875020"/>
                <a:gd name="connsiteX27" fmla="*/ 822960 w 5829300"/>
                <a:gd name="connsiteY27" fmla="*/ 861060 h 5875020"/>
                <a:gd name="connsiteX28" fmla="*/ 731520 w 5829300"/>
                <a:gd name="connsiteY28" fmla="*/ 876300 h 5875020"/>
                <a:gd name="connsiteX29" fmla="*/ 647700 w 5829300"/>
                <a:gd name="connsiteY29" fmla="*/ 838200 h 5875020"/>
                <a:gd name="connsiteX30" fmla="*/ 579120 w 5829300"/>
                <a:gd name="connsiteY30" fmla="*/ 830580 h 5875020"/>
                <a:gd name="connsiteX31" fmla="*/ 525780 w 5829300"/>
                <a:gd name="connsiteY31" fmla="*/ 853440 h 5875020"/>
                <a:gd name="connsiteX32" fmla="*/ 464820 w 5829300"/>
                <a:gd name="connsiteY32" fmla="*/ 891540 h 5875020"/>
                <a:gd name="connsiteX33" fmla="*/ 358140 w 5829300"/>
                <a:gd name="connsiteY33" fmla="*/ 891540 h 5875020"/>
                <a:gd name="connsiteX34" fmla="*/ 236220 w 5829300"/>
                <a:gd name="connsiteY34" fmla="*/ 975360 h 5875020"/>
                <a:gd name="connsiteX35" fmla="*/ 137160 w 5829300"/>
                <a:gd name="connsiteY35" fmla="*/ 1059180 h 5875020"/>
                <a:gd name="connsiteX36" fmla="*/ 76200 w 5829300"/>
                <a:gd name="connsiteY36" fmla="*/ 1108710 h 5875020"/>
                <a:gd name="connsiteX37" fmla="*/ 9525 w 5829300"/>
                <a:gd name="connsiteY37" fmla="*/ 1150620 h 5875020"/>
                <a:gd name="connsiteX38" fmla="*/ 0 w 5829300"/>
                <a:gd name="connsiteY38" fmla="*/ 1196340 h 5875020"/>
                <a:gd name="connsiteX39" fmla="*/ 80010 w 5829300"/>
                <a:gd name="connsiteY39" fmla="*/ 1234440 h 5875020"/>
                <a:gd name="connsiteX40" fmla="*/ 152400 w 5829300"/>
                <a:gd name="connsiteY40" fmla="*/ 1280160 h 5875020"/>
                <a:gd name="connsiteX41" fmla="*/ 190500 w 5829300"/>
                <a:gd name="connsiteY41" fmla="*/ 1371600 h 5875020"/>
                <a:gd name="connsiteX42" fmla="*/ 228600 w 5829300"/>
                <a:gd name="connsiteY42" fmla="*/ 1432560 h 5875020"/>
                <a:gd name="connsiteX43" fmla="*/ 384810 w 5829300"/>
                <a:gd name="connsiteY43" fmla="*/ 1544955 h 5875020"/>
                <a:gd name="connsiteX44" fmla="*/ 430530 w 5829300"/>
                <a:gd name="connsiteY44" fmla="*/ 1522095 h 5875020"/>
                <a:gd name="connsiteX45" fmla="*/ 388620 w 5829300"/>
                <a:gd name="connsiteY45" fmla="*/ 1463040 h 5875020"/>
                <a:gd name="connsiteX46" fmla="*/ 403860 w 5829300"/>
                <a:gd name="connsiteY46" fmla="*/ 1417320 h 5875020"/>
                <a:gd name="connsiteX47" fmla="*/ 441960 w 5829300"/>
                <a:gd name="connsiteY47" fmla="*/ 1348740 h 5875020"/>
                <a:gd name="connsiteX48" fmla="*/ 441960 w 5829300"/>
                <a:gd name="connsiteY48" fmla="*/ 1348740 h 5875020"/>
                <a:gd name="connsiteX49" fmla="*/ 497205 w 5829300"/>
                <a:gd name="connsiteY49" fmla="*/ 1335405 h 5875020"/>
                <a:gd name="connsiteX50" fmla="*/ 588645 w 5829300"/>
                <a:gd name="connsiteY50" fmla="*/ 1453515 h 5875020"/>
                <a:gd name="connsiteX51" fmla="*/ 670560 w 5829300"/>
                <a:gd name="connsiteY51" fmla="*/ 1348740 h 5875020"/>
                <a:gd name="connsiteX52" fmla="*/ 742950 w 5829300"/>
                <a:gd name="connsiteY52" fmla="*/ 1360170 h 5875020"/>
                <a:gd name="connsiteX53" fmla="*/ 769620 w 5829300"/>
                <a:gd name="connsiteY53" fmla="*/ 1394460 h 5875020"/>
                <a:gd name="connsiteX54" fmla="*/ 777240 w 5829300"/>
                <a:gd name="connsiteY54" fmla="*/ 1455420 h 5875020"/>
                <a:gd name="connsiteX55" fmla="*/ 739140 w 5829300"/>
                <a:gd name="connsiteY55" fmla="*/ 1508760 h 5875020"/>
                <a:gd name="connsiteX56" fmla="*/ 742950 w 5829300"/>
                <a:gd name="connsiteY56" fmla="*/ 1564005 h 5875020"/>
                <a:gd name="connsiteX57" fmla="*/ 792480 w 5829300"/>
                <a:gd name="connsiteY57" fmla="*/ 1615440 h 5875020"/>
                <a:gd name="connsiteX58" fmla="*/ 819150 w 5829300"/>
                <a:gd name="connsiteY58" fmla="*/ 1623060 h 5875020"/>
                <a:gd name="connsiteX59" fmla="*/ 859155 w 5829300"/>
                <a:gd name="connsiteY59" fmla="*/ 1586865 h 5875020"/>
                <a:gd name="connsiteX60" fmla="*/ 975360 w 5829300"/>
                <a:gd name="connsiteY60" fmla="*/ 1562100 h 5875020"/>
                <a:gd name="connsiteX61" fmla="*/ 1104900 w 5829300"/>
                <a:gd name="connsiteY61" fmla="*/ 1584960 h 5875020"/>
                <a:gd name="connsiteX62" fmla="*/ 1137285 w 5829300"/>
                <a:gd name="connsiteY62" fmla="*/ 1691640 h 5875020"/>
                <a:gd name="connsiteX63" fmla="*/ 1150620 w 5829300"/>
                <a:gd name="connsiteY63" fmla="*/ 1836420 h 5875020"/>
                <a:gd name="connsiteX64" fmla="*/ 1165860 w 5829300"/>
                <a:gd name="connsiteY64" fmla="*/ 1912620 h 5875020"/>
                <a:gd name="connsiteX65" fmla="*/ 1242060 w 5829300"/>
                <a:gd name="connsiteY65" fmla="*/ 1927860 h 5875020"/>
                <a:gd name="connsiteX66" fmla="*/ 1287780 w 5829300"/>
                <a:gd name="connsiteY66" fmla="*/ 1927860 h 5875020"/>
                <a:gd name="connsiteX67" fmla="*/ 1360170 w 5829300"/>
                <a:gd name="connsiteY67" fmla="*/ 1971675 h 5875020"/>
                <a:gd name="connsiteX68" fmla="*/ 1379220 w 5829300"/>
                <a:gd name="connsiteY68" fmla="*/ 2042160 h 5875020"/>
                <a:gd name="connsiteX69" fmla="*/ 1501140 w 5829300"/>
                <a:gd name="connsiteY69" fmla="*/ 2072640 h 5875020"/>
                <a:gd name="connsiteX70" fmla="*/ 1516380 w 5829300"/>
                <a:gd name="connsiteY70" fmla="*/ 2145030 h 5875020"/>
                <a:gd name="connsiteX71" fmla="*/ 1518285 w 5829300"/>
                <a:gd name="connsiteY71" fmla="*/ 2305050 h 5875020"/>
                <a:gd name="connsiteX72" fmla="*/ 1443990 w 5829300"/>
                <a:gd name="connsiteY72" fmla="*/ 2348865 h 5875020"/>
                <a:gd name="connsiteX73" fmla="*/ 1318260 w 5829300"/>
                <a:gd name="connsiteY73" fmla="*/ 2426970 h 5875020"/>
                <a:gd name="connsiteX74" fmla="*/ 1325880 w 5829300"/>
                <a:gd name="connsiteY74" fmla="*/ 2590800 h 5875020"/>
                <a:gd name="connsiteX75" fmla="*/ 1280160 w 5829300"/>
                <a:gd name="connsiteY75" fmla="*/ 2689860 h 5875020"/>
                <a:gd name="connsiteX76" fmla="*/ 1249680 w 5829300"/>
                <a:gd name="connsiteY76" fmla="*/ 2743200 h 5875020"/>
                <a:gd name="connsiteX77" fmla="*/ 1287780 w 5829300"/>
                <a:gd name="connsiteY77" fmla="*/ 2773680 h 5875020"/>
                <a:gd name="connsiteX78" fmla="*/ 1356360 w 5829300"/>
                <a:gd name="connsiteY78" fmla="*/ 2720340 h 5875020"/>
                <a:gd name="connsiteX79" fmla="*/ 1379220 w 5829300"/>
                <a:gd name="connsiteY79" fmla="*/ 2766060 h 5875020"/>
                <a:gd name="connsiteX80" fmla="*/ 1333500 w 5829300"/>
                <a:gd name="connsiteY80" fmla="*/ 2895600 h 5875020"/>
                <a:gd name="connsiteX81" fmla="*/ 1303020 w 5829300"/>
                <a:gd name="connsiteY81" fmla="*/ 2948940 h 5875020"/>
                <a:gd name="connsiteX82" fmla="*/ 1333500 w 5829300"/>
                <a:gd name="connsiteY82" fmla="*/ 2994660 h 5875020"/>
                <a:gd name="connsiteX83" fmla="*/ 1409700 w 5829300"/>
                <a:gd name="connsiteY83" fmla="*/ 2964180 h 5875020"/>
                <a:gd name="connsiteX84" fmla="*/ 1501140 w 5829300"/>
                <a:gd name="connsiteY84" fmla="*/ 3002280 h 5875020"/>
                <a:gd name="connsiteX85" fmla="*/ 1600200 w 5829300"/>
                <a:gd name="connsiteY85" fmla="*/ 3063240 h 5875020"/>
                <a:gd name="connsiteX86" fmla="*/ 1737360 w 5829300"/>
                <a:gd name="connsiteY86" fmla="*/ 3139440 h 5875020"/>
                <a:gd name="connsiteX87" fmla="*/ 1844040 w 5829300"/>
                <a:gd name="connsiteY87" fmla="*/ 3147060 h 5875020"/>
                <a:gd name="connsiteX88" fmla="*/ 1943100 w 5829300"/>
                <a:gd name="connsiteY88" fmla="*/ 3177540 h 5875020"/>
                <a:gd name="connsiteX89" fmla="*/ 2034540 w 5829300"/>
                <a:gd name="connsiteY89" fmla="*/ 3291840 h 5875020"/>
                <a:gd name="connsiteX90" fmla="*/ 2049780 w 5829300"/>
                <a:gd name="connsiteY90" fmla="*/ 3375660 h 5875020"/>
                <a:gd name="connsiteX91" fmla="*/ 1958340 w 5829300"/>
                <a:gd name="connsiteY91" fmla="*/ 3398520 h 5875020"/>
                <a:gd name="connsiteX92" fmla="*/ 1866900 w 5829300"/>
                <a:gd name="connsiteY92" fmla="*/ 3444240 h 5875020"/>
                <a:gd name="connsiteX93" fmla="*/ 1866900 w 5829300"/>
                <a:gd name="connsiteY93" fmla="*/ 3444240 h 5875020"/>
                <a:gd name="connsiteX94" fmla="*/ 1866900 w 5829300"/>
                <a:gd name="connsiteY94" fmla="*/ 3535680 h 5875020"/>
                <a:gd name="connsiteX95" fmla="*/ 1828800 w 5829300"/>
                <a:gd name="connsiteY95" fmla="*/ 3634740 h 5875020"/>
                <a:gd name="connsiteX96" fmla="*/ 1775460 w 5829300"/>
                <a:gd name="connsiteY96" fmla="*/ 3726180 h 5875020"/>
                <a:gd name="connsiteX97" fmla="*/ 1668780 w 5829300"/>
                <a:gd name="connsiteY97" fmla="*/ 3924300 h 5875020"/>
                <a:gd name="connsiteX98" fmla="*/ 1600200 w 5829300"/>
                <a:gd name="connsiteY98" fmla="*/ 4046220 h 5875020"/>
                <a:gd name="connsiteX99" fmla="*/ 1554480 w 5829300"/>
                <a:gd name="connsiteY99" fmla="*/ 4152900 h 5875020"/>
                <a:gd name="connsiteX100" fmla="*/ 1516380 w 5829300"/>
                <a:gd name="connsiteY100" fmla="*/ 4229100 h 5875020"/>
                <a:gd name="connsiteX101" fmla="*/ 1485900 w 5829300"/>
                <a:gd name="connsiteY101" fmla="*/ 4259580 h 5875020"/>
                <a:gd name="connsiteX102" fmla="*/ 1485900 w 5829300"/>
                <a:gd name="connsiteY102" fmla="*/ 4259580 h 5875020"/>
                <a:gd name="connsiteX103" fmla="*/ 1485900 w 5829300"/>
                <a:gd name="connsiteY103" fmla="*/ 4335780 h 5875020"/>
                <a:gd name="connsiteX104" fmla="*/ 1699260 w 5829300"/>
                <a:gd name="connsiteY104" fmla="*/ 4290060 h 5875020"/>
                <a:gd name="connsiteX105" fmla="*/ 1836420 w 5829300"/>
                <a:gd name="connsiteY105" fmla="*/ 4274820 h 5875020"/>
                <a:gd name="connsiteX106" fmla="*/ 1897380 w 5829300"/>
                <a:gd name="connsiteY106" fmla="*/ 4236720 h 5875020"/>
                <a:gd name="connsiteX107" fmla="*/ 1950720 w 5829300"/>
                <a:gd name="connsiteY107" fmla="*/ 4251960 h 5875020"/>
                <a:gd name="connsiteX108" fmla="*/ 1973580 w 5829300"/>
                <a:gd name="connsiteY108" fmla="*/ 4312920 h 5875020"/>
                <a:gd name="connsiteX109" fmla="*/ 1965960 w 5829300"/>
                <a:gd name="connsiteY109" fmla="*/ 4351020 h 5875020"/>
                <a:gd name="connsiteX110" fmla="*/ 1965960 w 5829300"/>
                <a:gd name="connsiteY110" fmla="*/ 4351020 h 5875020"/>
                <a:gd name="connsiteX111" fmla="*/ 2072640 w 5829300"/>
                <a:gd name="connsiteY111" fmla="*/ 4389120 h 5875020"/>
                <a:gd name="connsiteX112" fmla="*/ 2118360 w 5829300"/>
                <a:gd name="connsiteY112" fmla="*/ 4343400 h 5875020"/>
                <a:gd name="connsiteX113" fmla="*/ 2110740 w 5829300"/>
                <a:gd name="connsiteY113" fmla="*/ 4290060 h 5875020"/>
                <a:gd name="connsiteX114" fmla="*/ 2110740 w 5829300"/>
                <a:gd name="connsiteY114" fmla="*/ 4213860 h 5875020"/>
                <a:gd name="connsiteX115" fmla="*/ 2133600 w 5829300"/>
                <a:gd name="connsiteY115" fmla="*/ 4145280 h 5875020"/>
                <a:gd name="connsiteX116" fmla="*/ 2225040 w 5829300"/>
                <a:gd name="connsiteY116" fmla="*/ 4084320 h 5875020"/>
                <a:gd name="connsiteX117" fmla="*/ 2301240 w 5829300"/>
                <a:gd name="connsiteY117" fmla="*/ 4076700 h 5875020"/>
                <a:gd name="connsiteX118" fmla="*/ 2385060 w 5829300"/>
                <a:gd name="connsiteY118" fmla="*/ 4099560 h 5875020"/>
                <a:gd name="connsiteX119" fmla="*/ 2438400 w 5829300"/>
                <a:gd name="connsiteY119" fmla="*/ 4145280 h 5875020"/>
                <a:gd name="connsiteX120" fmla="*/ 2461260 w 5829300"/>
                <a:gd name="connsiteY120" fmla="*/ 4183380 h 5875020"/>
                <a:gd name="connsiteX121" fmla="*/ 2461260 w 5829300"/>
                <a:gd name="connsiteY121" fmla="*/ 4236720 h 5875020"/>
                <a:gd name="connsiteX122" fmla="*/ 2484120 w 5829300"/>
                <a:gd name="connsiteY122" fmla="*/ 4267200 h 5875020"/>
                <a:gd name="connsiteX123" fmla="*/ 2522220 w 5829300"/>
                <a:gd name="connsiteY123" fmla="*/ 4236720 h 5875020"/>
                <a:gd name="connsiteX124" fmla="*/ 2560320 w 5829300"/>
                <a:gd name="connsiteY124" fmla="*/ 4183380 h 5875020"/>
                <a:gd name="connsiteX125" fmla="*/ 2628900 w 5829300"/>
                <a:gd name="connsiteY125" fmla="*/ 4168140 h 5875020"/>
                <a:gd name="connsiteX126" fmla="*/ 2720340 w 5829300"/>
                <a:gd name="connsiteY126" fmla="*/ 4183380 h 5875020"/>
                <a:gd name="connsiteX127" fmla="*/ 2788920 w 5829300"/>
                <a:gd name="connsiteY127" fmla="*/ 4122420 h 5875020"/>
                <a:gd name="connsiteX128" fmla="*/ 2872740 w 5829300"/>
                <a:gd name="connsiteY128" fmla="*/ 4137660 h 5875020"/>
                <a:gd name="connsiteX129" fmla="*/ 2948940 w 5829300"/>
                <a:gd name="connsiteY129" fmla="*/ 4206240 h 5875020"/>
                <a:gd name="connsiteX130" fmla="*/ 3040380 w 5829300"/>
                <a:gd name="connsiteY130" fmla="*/ 4191000 h 5875020"/>
                <a:gd name="connsiteX131" fmla="*/ 3108960 w 5829300"/>
                <a:gd name="connsiteY131" fmla="*/ 4191000 h 5875020"/>
                <a:gd name="connsiteX132" fmla="*/ 3177540 w 5829300"/>
                <a:gd name="connsiteY132" fmla="*/ 4267200 h 5875020"/>
                <a:gd name="connsiteX133" fmla="*/ 3147060 w 5829300"/>
                <a:gd name="connsiteY133" fmla="*/ 4297680 h 5875020"/>
                <a:gd name="connsiteX134" fmla="*/ 3116580 w 5829300"/>
                <a:gd name="connsiteY134" fmla="*/ 4366260 h 5875020"/>
                <a:gd name="connsiteX135" fmla="*/ 3063240 w 5829300"/>
                <a:gd name="connsiteY135" fmla="*/ 4404360 h 5875020"/>
                <a:gd name="connsiteX136" fmla="*/ 3048000 w 5829300"/>
                <a:gd name="connsiteY136" fmla="*/ 4457700 h 5875020"/>
                <a:gd name="connsiteX137" fmla="*/ 3063240 w 5829300"/>
                <a:gd name="connsiteY137" fmla="*/ 4472940 h 5875020"/>
                <a:gd name="connsiteX138" fmla="*/ 3147060 w 5829300"/>
                <a:gd name="connsiteY138" fmla="*/ 4404360 h 5875020"/>
                <a:gd name="connsiteX139" fmla="*/ 3215640 w 5829300"/>
                <a:gd name="connsiteY139" fmla="*/ 4389120 h 5875020"/>
                <a:gd name="connsiteX140" fmla="*/ 3291840 w 5829300"/>
                <a:gd name="connsiteY140" fmla="*/ 4396740 h 5875020"/>
                <a:gd name="connsiteX141" fmla="*/ 3368040 w 5829300"/>
                <a:gd name="connsiteY141" fmla="*/ 4457700 h 5875020"/>
                <a:gd name="connsiteX142" fmla="*/ 3375660 w 5829300"/>
                <a:gd name="connsiteY142" fmla="*/ 4549140 h 5875020"/>
                <a:gd name="connsiteX143" fmla="*/ 3451860 w 5829300"/>
                <a:gd name="connsiteY143" fmla="*/ 4541520 h 5875020"/>
                <a:gd name="connsiteX144" fmla="*/ 3505200 w 5829300"/>
                <a:gd name="connsiteY144" fmla="*/ 4511040 h 5875020"/>
                <a:gd name="connsiteX145" fmla="*/ 3573780 w 5829300"/>
                <a:gd name="connsiteY145" fmla="*/ 4533900 h 5875020"/>
                <a:gd name="connsiteX146" fmla="*/ 3695700 w 5829300"/>
                <a:gd name="connsiteY146" fmla="*/ 4587240 h 5875020"/>
                <a:gd name="connsiteX147" fmla="*/ 3810000 w 5829300"/>
                <a:gd name="connsiteY147" fmla="*/ 4632960 h 5875020"/>
                <a:gd name="connsiteX148" fmla="*/ 3878580 w 5829300"/>
                <a:gd name="connsiteY148" fmla="*/ 4640580 h 5875020"/>
                <a:gd name="connsiteX149" fmla="*/ 3931920 w 5829300"/>
                <a:gd name="connsiteY149" fmla="*/ 4686300 h 5875020"/>
                <a:gd name="connsiteX150" fmla="*/ 4023360 w 5829300"/>
                <a:gd name="connsiteY150" fmla="*/ 4724400 h 5875020"/>
                <a:gd name="connsiteX151" fmla="*/ 4107180 w 5829300"/>
                <a:gd name="connsiteY151" fmla="*/ 4732020 h 5875020"/>
                <a:gd name="connsiteX152" fmla="*/ 4145280 w 5829300"/>
                <a:gd name="connsiteY152" fmla="*/ 4686300 h 5875020"/>
                <a:gd name="connsiteX153" fmla="*/ 4099560 w 5829300"/>
                <a:gd name="connsiteY153" fmla="*/ 4594860 h 5875020"/>
                <a:gd name="connsiteX154" fmla="*/ 4076700 w 5829300"/>
                <a:gd name="connsiteY154" fmla="*/ 4556760 h 5875020"/>
                <a:gd name="connsiteX155" fmla="*/ 4076700 w 5829300"/>
                <a:gd name="connsiteY155" fmla="*/ 4503420 h 5875020"/>
                <a:gd name="connsiteX156" fmla="*/ 4152900 w 5829300"/>
                <a:gd name="connsiteY156" fmla="*/ 4480560 h 5875020"/>
                <a:gd name="connsiteX157" fmla="*/ 4274820 w 5829300"/>
                <a:gd name="connsiteY157" fmla="*/ 4442460 h 5875020"/>
                <a:gd name="connsiteX158" fmla="*/ 4358640 w 5829300"/>
                <a:gd name="connsiteY158" fmla="*/ 4465320 h 5875020"/>
                <a:gd name="connsiteX159" fmla="*/ 4381500 w 5829300"/>
                <a:gd name="connsiteY159" fmla="*/ 4526280 h 5875020"/>
                <a:gd name="connsiteX160" fmla="*/ 4450080 w 5829300"/>
                <a:gd name="connsiteY160" fmla="*/ 4564380 h 5875020"/>
                <a:gd name="connsiteX161" fmla="*/ 4472940 w 5829300"/>
                <a:gd name="connsiteY161" fmla="*/ 4655820 h 5875020"/>
                <a:gd name="connsiteX162" fmla="*/ 4533900 w 5829300"/>
                <a:gd name="connsiteY162" fmla="*/ 4587240 h 5875020"/>
                <a:gd name="connsiteX163" fmla="*/ 4610100 w 5829300"/>
                <a:gd name="connsiteY163" fmla="*/ 4617720 h 5875020"/>
                <a:gd name="connsiteX164" fmla="*/ 4846320 w 5829300"/>
                <a:gd name="connsiteY164" fmla="*/ 4655820 h 5875020"/>
                <a:gd name="connsiteX165" fmla="*/ 4937760 w 5829300"/>
                <a:gd name="connsiteY165" fmla="*/ 4602480 h 5875020"/>
                <a:gd name="connsiteX166" fmla="*/ 4975860 w 5829300"/>
                <a:gd name="connsiteY166" fmla="*/ 4602480 h 5875020"/>
                <a:gd name="connsiteX167" fmla="*/ 5120640 w 5829300"/>
                <a:gd name="connsiteY167" fmla="*/ 4671060 h 5875020"/>
                <a:gd name="connsiteX168" fmla="*/ 5181600 w 5829300"/>
                <a:gd name="connsiteY168" fmla="*/ 4701540 h 5875020"/>
                <a:gd name="connsiteX169" fmla="*/ 5189220 w 5829300"/>
                <a:gd name="connsiteY169" fmla="*/ 4747260 h 5875020"/>
                <a:gd name="connsiteX170" fmla="*/ 5158740 w 5829300"/>
                <a:gd name="connsiteY170" fmla="*/ 4808220 h 5875020"/>
                <a:gd name="connsiteX171" fmla="*/ 5105400 w 5829300"/>
                <a:gd name="connsiteY171" fmla="*/ 4838700 h 5875020"/>
                <a:gd name="connsiteX172" fmla="*/ 5036820 w 5829300"/>
                <a:gd name="connsiteY172" fmla="*/ 4823460 h 5875020"/>
                <a:gd name="connsiteX173" fmla="*/ 4991100 w 5829300"/>
                <a:gd name="connsiteY173" fmla="*/ 4823460 h 5875020"/>
                <a:gd name="connsiteX174" fmla="*/ 4968240 w 5829300"/>
                <a:gd name="connsiteY174" fmla="*/ 4892040 h 5875020"/>
                <a:gd name="connsiteX175" fmla="*/ 4968240 w 5829300"/>
                <a:gd name="connsiteY175" fmla="*/ 5006340 h 5875020"/>
                <a:gd name="connsiteX176" fmla="*/ 4991100 w 5829300"/>
                <a:gd name="connsiteY176" fmla="*/ 5067300 h 5875020"/>
                <a:gd name="connsiteX177" fmla="*/ 5074920 w 5829300"/>
                <a:gd name="connsiteY177" fmla="*/ 5097780 h 5875020"/>
                <a:gd name="connsiteX178" fmla="*/ 5074920 w 5829300"/>
                <a:gd name="connsiteY178" fmla="*/ 5097780 h 5875020"/>
                <a:gd name="connsiteX179" fmla="*/ 5135880 w 5829300"/>
                <a:gd name="connsiteY179" fmla="*/ 5219700 h 5875020"/>
                <a:gd name="connsiteX180" fmla="*/ 5242560 w 5829300"/>
                <a:gd name="connsiteY180" fmla="*/ 5265420 h 5875020"/>
                <a:gd name="connsiteX181" fmla="*/ 5311140 w 5829300"/>
                <a:gd name="connsiteY181" fmla="*/ 5257800 h 5875020"/>
                <a:gd name="connsiteX182" fmla="*/ 5311140 w 5829300"/>
                <a:gd name="connsiteY182" fmla="*/ 5257800 h 5875020"/>
                <a:gd name="connsiteX183" fmla="*/ 5334000 w 5829300"/>
                <a:gd name="connsiteY183" fmla="*/ 5204460 h 5875020"/>
                <a:gd name="connsiteX184" fmla="*/ 5387340 w 5829300"/>
                <a:gd name="connsiteY184" fmla="*/ 5227320 h 5875020"/>
                <a:gd name="connsiteX185" fmla="*/ 5433060 w 5829300"/>
                <a:gd name="connsiteY185" fmla="*/ 5288280 h 5875020"/>
                <a:gd name="connsiteX186" fmla="*/ 5410200 w 5829300"/>
                <a:gd name="connsiteY186" fmla="*/ 5356860 h 5875020"/>
                <a:gd name="connsiteX187" fmla="*/ 5448300 w 5829300"/>
                <a:gd name="connsiteY187" fmla="*/ 5394960 h 5875020"/>
                <a:gd name="connsiteX188" fmla="*/ 5433060 w 5829300"/>
                <a:gd name="connsiteY188" fmla="*/ 5478780 h 5875020"/>
                <a:gd name="connsiteX189" fmla="*/ 5394960 w 5829300"/>
                <a:gd name="connsiteY189" fmla="*/ 5562600 h 5875020"/>
                <a:gd name="connsiteX190" fmla="*/ 5402580 w 5829300"/>
                <a:gd name="connsiteY190" fmla="*/ 5654040 h 5875020"/>
                <a:gd name="connsiteX191" fmla="*/ 5433060 w 5829300"/>
                <a:gd name="connsiteY191" fmla="*/ 5730240 h 5875020"/>
                <a:gd name="connsiteX192" fmla="*/ 5433060 w 5829300"/>
                <a:gd name="connsiteY192" fmla="*/ 5730240 h 5875020"/>
                <a:gd name="connsiteX193" fmla="*/ 5410200 w 5829300"/>
                <a:gd name="connsiteY193" fmla="*/ 5829300 h 5875020"/>
                <a:gd name="connsiteX194" fmla="*/ 5532120 w 5829300"/>
                <a:gd name="connsiteY194" fmla="*/ 5875020 h 5875020"/>
                <a:gd name="connsiteX195" fmla="*/ 5570220 w 5829300"/>
                <a:gd name="connsiteY195" fmla="*/ 5836920 h 5875020"/>
                <a:gd name="connsiteX196" fmla="*/ 5608320 w 5829300"/>
                <a:gd name="connsiteY196" fmla="*/ 5821680 h 5875020"/>
                <a:gd name="connsiteX197" fmla="*/ 5669280 w 5829300"/>
                <a:gd name="connsiteY197" fmla="*/ 5859780 h 5875020"/>
                <a:gd name="connsiteX198" fmla="*/ 5699760 w 5829300"/>
                <a:gd name="connsiteY198" fmla="*/ 5859780 h 5875020"/>
                <a:gd name="connsiteX199" fmla="*/ 5715000 w 5829300"/>
                <a:gd name="connsiteY199" fmla="*/ 5783580 h 5875020"/>
                <a:gd name="connsiteX200" fmla="*/ 5798820 w 5829300"/>
                <a:gd name="connsiteY200" fmla="*/ 5699760 h 5875020"/>
                <a:gd name="connsiteX201" fmla="*/ 5814060 w 5829300"/>
                <a:gd name="connsiteY201" fmla="*/ 5615940 h 5875020"/>
                <a:gd name="connsiteX202" fmla="*/ 5829300 w 5829300"/>
                <a:gd name="connsiteY202" fmla="*/ 5486400 h 5875020"/>
                <a:gd name="connsiteX203" fmla="*/ 5806440 w 5829300"/>
                <a:gd name="connsiteY203" fmla="*/ 5410200 h 5875020"/>
                <a:gd name="connsiteX204" fmla="*/ 5775960 w 5829300"/>
                <a:gd name="connsiteY204" fmla="*/ 5318760 h 5875020"/>
                <a:gd name="connsiteX205" fmla="*/ 5707380 w 5829300"/>
                <a:gd name="connsiteY205" fmla="*/ 5219700 h 5875020"/>
                <a:gd name="connsiteX206" fmla="*/ 5692140 w 5829300"/>
                <a:gd name="connsiteY206" fmla="*/ 5120640 h 5875020"/>
                <a:gd name="connsiteX207" fmla="*/ 5669280 w 5829300"/>
                <a:gd name="connsiteY207" fmla="*/ 4945380 h 5875020"/>
                <a:gd name="connsiteX208" fmla="*/ 5676900 w 5829300"/>
                <a:gd name="connsiteY208" fmla="*/ 4724400 h 5875020"/>
                <a:gd name="connsiteX209" fmla="*/ 5692140 w 5829300"/>
                <a:gd name="connsiteY209" fmla="*/ 4663440 h 5875020"/>
                <a:gd name="connsiteX210" fmla="*/ 5699760 w 5829300"/>
                <a:gd name="connsiteY210" fmla="*/ 4610100 h 5875020"/>
                <a:gd name="connsiteX211" fmla="*/ 5684520 w 5829300"/>
                <a:gd name="connsiteY211" fmla="*/ 4564380 h 5875020"/>
                <a:gd name="connsiteX212" fmla="*/ 5631180 w 5829300"/>
                <a:gd name="connsiteY212" fmla="*/ 4549140 h 5875020"/>
                <a:gd name="connsiteX213" fmla="*/ 5577840 w 5829300"/>
                <a:gd name="connsiteY213" fmla="*/ 4472940 h 5875020"/>
                <a:gd name="connsiteX214" fmla="*/ 5524500 w 5829300"/>
                <a:gd name="connsiteY214" fmla="*/ 4305300 h 5875020"/>
                <a:gd name="connsiteX215" fmla="*/ 5516880 w 5829300"/>
                <a:gd name="connsiteY215" fmla="*/ 4191000 h 5875020"/>
                <a:gd name="connsiteX216" fmla="*/ 5509260 w 5829300"/>
                <a:gd name="connsiteY216" fmla="*/ 4107180 h 5875020"/>
                <a:gd name="connsiteX217" fmla="*/ 5394960 w 5829300"/>
                <a:gd name="connsiteY217" fmla="*/ 3901440 h 5875020"/>
                <a:gd name="connsiteX218" fmla="*/ 5356860 w 5829300"/>
                <a:gd name="connsiteY218" fmla="*/ 3855720 h 5875020"/>
                <a:gd name="connsiteX219" fmla="*/ 5326380 w 5829300"/>
                <a:gd name="connsiteY219" fmla="*/ 3802380 h 5875020"/>
                <a:gd name="connsiteX220" fmla="*/ 5303520 w 5829300"/>
                <a:gd name="connsiteY220" fmla="*/ 3672840 h 5875020"/>
                <a:gd name="connsiteX221" fmla="*/ 5212080 w 5829300"/>
                <a:gd name="connsiteY221" fmla="*/ 3619500 h 5875020"/>
                <a:gd name="connsiteX222" fmla="*/ 5158740 w 5829300"/>
                <a:gd name="connsiteY222" fmla="*/ 3573780 h 5875020"/>
                <a:gd name="connsiteX223" fmla="*/ 5120640 w 5829300"/>
                <a:gd name="connsiteY223" fmla="*/ 3497580 h 5875020"/>
                <a:gd name="connsiteX224" fmla="*/ 5105400 w 5829300"/>
                <a:gd name="connsiteY224" fmla="*/ 3421380 h 5875020"/>
                <a:gd name="connsiteX225" fmla="*/ 4968240 w 5829300"/>
                <a:gd name="connsiteY225" fmla="*/ 3253740 h 5875020"/>
                <a:gd name="connsiteX226" fmla="*/ 4884420 w 5829300"/>
                <a:gd name="connsiteY226" fmla="*/ 3078480 h 5875020"/>
                <a:gd name="connsiteX227" fmla="*/ 4808220 w 5829300"/>
                <a:gd name="connsiteY227" fmla="*/ 2918460 h 5875020"/>
                <a:gd name="connsiteX228" fmla="*/ 4815840 w 5829300"/>
                <a:gd name="connsiteY228" fmla="*/ 2781300 h 5875020"/>
                <a:gd name="connsiteX229" fmla="*/ 4800600 w 5829300"/>
                <a:gd name="connsiteY229" fmla="*/ 2727960 h 5875020"/>
                <a:gd name="connsiteX230" fmla="*/ 4632960 w 5829300"/>
                <a:gd name="connsiteY230" fmla="*/ 2560320 h 5875020"/>
                <a:gd name="connsiteX231" fmla="*/ 4480560 w 5829300"/>
                <a:gd name="connsiteY231" fmla="*/ 2385060 h 5875020"/>
                <a:gd name="connsiteX232" fmla="*/ 4396740 w 5829300"/>
                <a:gd name="connsiteY232" fmla="*/ 2286000 h 5875020"/>
                <a:gd name="connsiteX233" fmla="*/ 4335780 w 5829300"/>
                <a:gd name="connsiteY233" fmla="*/ 2156460 h 5875020"/>
                <a:gd name="connsiteX234" fmla="*/ 4244340 w 5829300"/>
                <a:gd name="connsiteY234" fmla="*/ 2049780 h 5875020"/>
                <a:gd name="connsiteX235" fmla="*/ 4152900 w 5829300"/>
                <a:gd name="connsiteY235" fmla="*/ 1943100 h 5875020"/>
                <a:gd name="connsiteX236" fmla="*/ 4084320 w 5829300"/>
                <a:gd name="connsiteY236" fmla="*/ 1874520 h 5875020"/>
                <a:gd name="connsiteX237" fmla="*/ 4061460 w 5829300"/>
                <a:gd name="connsiteY237" fmla="*/ 1775460 h 5875020"/>
                <a:gd name="connsiteX238" fmla="*/ 4053840 w 5829300"/>
                <a:gd name="connsiteY238" fmla="*/ 1714500 h 5875020"/>
                <a:gd name="connsiteX239" fmla="*/ 3962400 w 5829300"/>
                <a:gd name="connsiteY239" fmla="*/ 1668780 h 5875020"/>
                <a:gd name="connsiteX240" fmla="*/ 3893820 w 5829300"/>
                <a:gd name="connsiteY240" fmla="*/ 1531620 h 5875020"/>
                <a:gd name="connsiteX241" fmla="*/ 3794760 w 5829300"/>
                <a:gd name="connsiteY241" fmla="*/ 1341120 h 5875020"/>
                <a:gd name="connsiteX242" fmla="*/ 3718560 w 5829300"/>
                <a:gd name="connsiteY242" fmla="*/ 1150620 h 5875020"/>
                <a:gd name="connsiteX243" fmla="*/ 3619500 w 5829300"/>
                <a:gd name="connsiteY243" fmla="*/ 944880 h 5875020"/>
                <a:gd name="connsiteX244" fmla="*/ 3596640 w 5829300"/>
                <a:gd name="connsiteY244" fmla="*/ 891540 h 5875020"/>
                <a:gd name="connsiteX245" fmla="*/ 3573780 w 5829300"/>
                <a:gd name="connsiteY245" fmla="*/ 807720 h 5875020"/>
                <a:gd name="connsiteX246" fmla="*/ 3573780 w 5829300"/>
                <a:gd name="connsiteY246" fmla="*/ 731520 h 5875020"/>
                <a:gd name="connsiteX247" fmla="*/ 3535680 w 5829300"/>
                <a:gd name="connsiteY247" fmla="*/ 685800 h 5875020"/>
                <a:gd name="connsiteX248" fmla="*/ 3451860 w 5829300"/>
                <a:gd name="connsiteY248" fmla="*/ 594360 h 5875020"/>
                <a:gd name="connsiteX249" fmla="*/ 3451860 w 5829300"/>
                <a:gd name="connsiteY249" fmla="*/ 495300 h 5875020"/>
                <a:gd name="connsiteX250" fmla="*/ 3413760 w 5829300"/>
                <a:gd name="connsiteY250" fmla="*/ 441960 h 5875020"/>
                <a:gd name="connsiteX251" fmla="*/ 3383280 w 5829300"/>
                <a:gd name="connsiteY251" fmla="*/ 381000 h 5875020"/>
                <a:gd name="connsiteX252" fmla="*/ 3322320 w 5829300"/>
                <a:gd name="connsiteY252" fmla="*/ 220980 h 5875020"/>
                <a:gd name="connsiteX253" fmla="*/ 3284220 w 5829300"/>
                <a:gd name="connsiteY253" fmla="*/ 99060 h 5875020"/>
                <a:gd name="connsiteX254" fmla="*/ 3268980 w 5829300"/>
                <a:gd name="connsiteY254" fmla="*/ 53340 h 5875020"/>
                <a:gd name="connsiteX255" fmla="*/ 3246120 w 5829300"/>
                <a:gd name="connsiteY255" fmla="*/ 30480 h 5875020"/>
                <a:gd name="connsiteX256" fmla="*/ 3169920 w 5829300"/>
                <a:gd name="connsiteY256" fmla="*/ 7620 h 5875020"/>
                <a:gd name="connsiteX257" fmla="*/ 3124200 w 5829300"/>
                <a:gd name="connsiteY257" fmla="*/ 0 h 5875020"/>
                <a:gd name="connsiteX258" fmla="*/ 3101340 w 5829300"/>
                <a:gd name="connsiteY258" fmla="*/ 30480 h 5875020"/>
                <a:gd name="connsiteX259" fmla="*/ 3124200 w 5829300"/>
                <a:gd name="connsiteY259" fmla="*/ 121920 h 5875020"/>
                <a:gd name="connsiteX260" fmla="*/ 3108960 w 5829300"/>
                <a:gd name="connsiteY260" fmla="*/ 289560 h 5875020"/>
                <a:gd name="connsiteX0" fmla="*/ 3108960 w 5829300"/>
                <a:gd name="connsiteY0" fmla="*/ 289560 h 5875020"/>
                <a:gd name="connsiteX1" fmla="*/ 2979420 w 5829300"/>
                <a:gd name="connsiteY1" fmla="*/ 502920 h 5875020"/>
                <a:gd name="connsiteX2" fmla="*/ 2880360 w 5829300"/>
                <a:gd name="connsiteY2" fmla="*/ 647700 h 5875020"/>
                <a:gd name="connsiteX3" fmla="*/ 2827020 w 5829300"/>
                <a:gd name="connsiteY3" fmla="*/ 731520 h 5875020"/>
                <a:gd name="connsiteX4" fmla="*/ 2674620 w 5829300"/>
                <a:gd name="connsiteY4" fmla="*/ 815340 h 5875020"/>
                <a:gd name="connsiteX5" fmla="*/ 2560320 w 5829300"/>
                <a:gd name="connsiteY5" fmla="*/ 906780 h 5875020"/>
                <a:gd name="connsiteX6" fmla="*/ 2499360 w 5829300"/>
                <a:gd name="connsiteY6" fmla="*/ 914400 h 5875020"/>
                <a:gd name="connsiteX7" fmla="*/ 2377440 w 5829300"/>
                <a:gd name="connsiteY7" fmla="*/ 899160 h 5875020"/>
                <a:gd name="connsiteX8" fmla="*/ 2316480 w 5829300"/>
                <a:gd name="connsiteY8" fmla="*/ 876300 h 5875020"/>
                <a:gd name="connsiteX9" fmla="*/ 2240280 w 5829300"/>
                <a:gd name="connsiteY9" fmla="*/ 861060 h 5875020"/>
                <a:gd name="connsiteX10" fmla="*/ 2148840 w 5829300"/>
                <a:gd name="connsiteY10" fmla="*/ 845820 h 5875020"/>
                <a:gd name="connsiteX11" fmla="*/ 2110740 w 5829300"/>
                <a:gd name="connsiteY11" fmla="*/ 830580 h 5875020"/>
                <a:gd name="connsiteX12" fmla="*/ 2019300 w 5829300"/>
                <a:gd name="connsiteY12" fmla="*/ 868680 h 5875020"/>
                <a:gd name="connsiteX13" fmla="*/ 1950720 w 5829300"/>
                <a:gd name="connsiteY13" fmla="*/ 868680 h 5875020"/>
                <a:gd name="connsiteX14" fmla="*/ 1866900 w 5829300"/>
                <a:gd name="connsiteY14" fmla="*/ 822960 h 5875020"/>
                <a:gd name="connsiteX15" fmla="*/ 1821180 w 5829300"/>
                <a:gd name="connsiteY15" fmla="*/ 792480 h 5875020"/>
                <a:gd name="connsiteX16" fmla="*/ 1684020 w 5829300"/>
                <a:gd name="connsiteY16" fmla="*/ 830580 h 5875020"/>
                <a:gd name="connsiteX17" fmla="*/ 1615440 w 5829300"/>
                <a:gd name="connsiteY17" fmla="*/ 845820 h 5875020"/>
                <a:gd name="connsiteX18" fmla="*/ 1539240 w 5829300"/>
                <a:gd name="connsiteY18" fmla="*/ 838200 h 5875020"/>
                <a:gd name="connsiteX19" fmla="*/ 1463040 w 5829300"/>
                <a:gd name="connsiteY19" fmla="*/ 807720 h 5875020"/>
                <a:gd name="connsiteX20" fmla="*/ 1394460 w 5829300"/>
                <a:gd name="connsiteY20" fmla="*/ 815340 h 5875020"/>
                <a:gd name="connsiteX21" fmla="*/ 1264920 w 5829300"/>
                <a:gd name="connsiteY21" fmla="*/ 883920 h 5875020"/>
                <a:gd name="connsiteX22" fmla="*/ 1203960 w 5829300"/>
                <a:gd name="connsiteY22" fmla="*/ 906780 h 5875020"/>
                <a:gd name="connsiteX23" fmla="*/ 1143000 w 5829300"/>
                <a:gd name="connsiteY23" fmla="*/ 914400 h 5875020"/>
                <a:gd name="connsiteX24" fmla="*/ 1066800 w 5829300"/>
                <a:gd name="connsiteY24" fmla="*/ 891540 h 5875020"/>
                <a:gd name="connsiteX25" fmla="*/ 990600 w 5829300"/>
                <a:gd name="connsiteY25" fmla="*/ 853440 h 5875020"/>
                <a:gd name="connsiteX26" fmla="*/ 937260 w 5829300"/>
                <a:gd name="connsiteY26" fmla="*/ 845820 h 5875020"/>
                <a:gd name="connsiteX27" fmla="*/ 822960 w 5829300"/>
                <a:gd name="connsiteY27" fmla="*/ 861060 h 5875020"/>
                <a:gd name="connsiteX28" fmla="*/ 731520 w 5829300"/>
                <a:gd name="connsiteY28" fmla="*/ 876300 h 5875020"/>
                <a:gd name="connsiteX29" fmla="*/ 647700 w 5829300"/>
                <a:gd name="connsiteY29" fmla="*/ 838200 h 5875020"/>
                <a:gd name="connsiteX30" fmla="*/ 579120 w 5829300"/>
                <a:gd name="connsiteY30" fmla="*/ 830580 h 5875020"/>
                <a:gd name="connsiteX31" fmla="*/ 525780 w 5829300"/>
                <a:gd name="connsiteY31" fmla="*/ 853440 h 5875020"/>
                <a:gd name="connsiteX32" fmla="*/ 464820 w 5829300"/>
                <a:gd name="connsiteY32" fmla="*/ 891540 h 5875020"/>
                <a:gd name="connsiteX33" fmla="*/ 358140 w 5829300"/>
                <a:gd name="connsiteY33" fmla="*/ 891540 h 5875020"/>
                <a:gd name="connsiteX34" fmla="*/ 236220 w 5829300"/>
                <a:gd name="connsiteY34" fmla="*/ 975360 h 5875020"/>
                <a:gd name="connsiteX35" fmla="*/ 137160 w 5829300"/>
                <a:gd name="connsiteY35" fmla="*/ 1059180 h 5875020"/>
                <a:gd name="connsiteX36" fmla="*/ 76200 w 5829300"/>
                <a:gd name="connsiteY36" fmla="*/ 1108710 h 5875020"/>
                <a:gd name="connsiteX37" fmla="*/ 9525 w 5829300"/>
                <a:gd name="connsiteY37" fmla="*/ 1150620 h 5875020"/>
                <a:gd name="connsiteX38" fmla="*/ 0 w 5829300"/>
                <a:gd name="connsiteY38" fmla="*/ 1196340 h 5875020"/>
                <a:gd name="connsiteX39" fmla="*/ 80010 w 5829300"/>
                <a:gd name="connsiteY39" fmla="*/ 1234440 h 5875020"/>
                <a:gd name="connsiteX40" fmla="*/ 152400 w 5829300"/>
                <a:gd name="connsiteY40" fmla="*/ 1280160 h 5875020"/>
                <a:gd name="connsiteX41" fmla="*/ 190500 w 5829300"/>
                <a:gd name="connsiteY41" fmla="*/ 1371600 h 5875020"/>
                <a:gd name="connsiteX42" fmla="*/ 228600 w 5829300"/>
                <a:gd name="connsiteY42" fmla="*/ 1432560 h 5875020"/>
                <a:gd name="connsiteX43" fmla="*/ 384810 w 5829300"/>
                <a:gd name="connsiteY43" fmla="*/ 1544955 h 5875020"/>
                <a:gd name="connsiteX44" fmla="*/ 430530 w 5829300"/>
                <a:gd name="connsiteY44" fmla="*/ 1522095 h 5875020"/>
                <a:gd name="connsiteX45" fmla="*/ 388620 w 5829300"/>
                <a:gd name="connsiteY45" fmla="*/ 1463040 h 5875020"/>
                <a:gd name="connsiteX46" fmla="*/ 403860 w 5829300"/>
                <a:gd name="connsiteY46" fmla="*/ 1417320 h 5875020"/>
                <a:gd name="connsiteX47" fmla="*/ 441960 w 5829300"/>
                <a:gd name="connsiteY47" fmla="*/ 1348740 h 5875020"/>
                <a:gd name="connsiteX48" fmla="*/ 441960 w 5829300"/>
                <a:gd name="connsiteY48" fmla="*/ 1348740 h 5875020"/>
                <a:gd name="connsiteX49" fmla="*/ 497205 w 5829300"/>
                <a:gd name="connsiteY49" fmla="*/ 1335405 h 5875020"/>
                <a:gd name="connsiteX50" fmla="*/ 588645 w 5829300"/>
                <a:gd name="connsiteY50" fmla="*/ 1453515 h 5875020"/>
                <a:gd name="connsiteX51" fmla="*/ 670560 w 5829300"/>
                <a:gd name="connsiteY51" fmla="*/ 1348740 h 5875020"/>
                <a:gd name="connsiteX52" fmla="*/ 742950 w 5829300"/>
                <a:gd name="connsiteY52" fmla="*/ 1360170 h 5875020"/>
                <a:gd name="connsiteX53" fmla="*/ 769620 w 5829300"/>
                <a:gd name="connsiteY53" fmla="*/ 1394460 h 5875020"/>
                <a:gd name="connsiteX54" fmla="*/ 777240 w 5829300"/>
                <a:gd name="connsiteY54" fmla="*/ 1455420 h 5875020"/>
                <a:gd name="connsiteX55" fmla="*/ 739140 w 5829300"/>
                <a:gd name="connsiteY55" fmla="*/ 1508760 h 5875020"/>
                <a:gd name="connsiteX56" fmla="*/ 742950 w 5829300"/>
                <a:gd name="connsiteY56" fmla="*/ 1564005 h 5875020"/>
                <a:gd name="connsiteX57" fmla="*/ 792480 w 5829300"/>
                <a:gd name="connsiteY57" fmla="*/ 1615440 h 5875020"/>
                <a:gd name="connsiteX58" fmla="*/ 819150 w 5829300"/>
                <a:gd name="connsiteY58" fmla="*/ 1623060 h 5875020"/>
                <a:gd name="connsiteX59" fmla="*/ 859155 w 5829300"/>
                <a:gd name="connsiteY59" fmla="*/ 1586865 h 5875020"/>
                <a:gd name="connsiteX60" fmla="*/ 975360 w 5829300"/>
                <a:gd name="connsiteY60" fmla="*/ 1562100 h 5875020"/>
                <a:gd name="connsiteX61" fmla="*/ 1104900 w 5829300"/>
                <a:gd name="connsiteY61" fmla="*/ 1584960 h 5875020"/>
                <a:gd name="connsiteX62" fmla="*/ 1137285 w 5829300"/>
                <a:gd name="connsiteY62" fmla="*/ 1691640 h 5875020"/>
                <a:gd name="connsiteX63" fmla="*/ 1150620 w 5829300"/>
                <a:gd name="connsiteY63" fmla="*/ 1836420 h 5875020"/>
                <a:gd name="connsiteX64" fmla="*/ 1165860 w 5829300"/>
                <a:gd name="connsiteY64" fmla="*/ 1912620 h 5875020"/>
                <a:gd name="connsiteX65" fmla="*/ 1242060 w 5829300"/>
                <a:gd name="connsiteY65" fmla="*/ 1927860 h 5875020"/>
                <a:gd name="connsiteX66" fmla="*/ 1287780 w 5829300"/>
                <a:gd name="connsiteY66" fmla="*/ 1927860 h 5875020"/>
                <a:gd name="connsiteX67" fmla="*/ 1360170 w 5829300"/>
                <a:gd name="connsiteY67" fmla="*/ 1971675 h 5875020"/>
                <a:gd name="connsiteX68" fmla="*/ 1379220 w 5829300"/>
                <a:gd name="connsiteY68" fmla="*/ 2042160 h 5875020"/>
                <a:gd name="connsiteX69" fmla="*/ 1501140 w 5829300"/>
                <a:gd name="connsiteY69" fmla="*/ 2072640 h 5875020"/>
                <a:gd name="connsiteX70" fmla="*/ 1516380 w 5829300"/>
                <a:gd name="connsiteY70" fmla="*/ 2145030 h 5875020"/>
                <a:gd name="connsiteX71" fmla="*/ 1518285 w 5829300"/>
                <a:gd name="connsiteY71" fmla="*/ 2305050 h 5875020"/>
                <a:gd name="connsiteX72" fmla="*/ 1443990 w 5829300"/>
                <a:gd name="connsiteY72" fmla="*/ 2348865 h 5875020"/>
                <a:gd name="connsiteX73" fmla="*/ 1318260 w 5829300"/>
                <a:gd name="connsiteY73" fmla="*/ 2426970 h 5875020"/>
                <a:gd name="connsiteX74" fmla="*/ 1325880 w 5829300"/>
                <a:gd name="connsiteY74" fmla="*/ 2590800 h 5875020"/>
                <a:gd name="connsiteX75" fmla="*/ 1280160 w 5829300"/>
                <a:gd name="connsiteY75" fmla="*/ 2689860 h 5875020"/>
                <a:gd name="connsiteX76" fmla="*/ 1249680 w 5829300"/>
                <a:gd name="connsiteY76" fmla="*/ 2743200 h 5875020"/>
                <a:gd name="connsiteX77" fmla="*/ 1287780 w 5829300"/>
                <a:gd name="connsiteY77" fmla="*/ 2773680 h 5875020"/>
                <a:gd name="connsiteX78" fmla="*/ 1356360 w 5829300"/>
                <a:gd name="connsiteY78" fmla="*/ 2720340 h 5875020"/>
                <a:gd name="connsiteX79" fmla="*/ 1379220 w 5829300"/>
                <a:gd name="connsiteY79" fmla="*/ 2766060 h 5875020"/>
                <a:gd name="connsiteX80" fmla="*/ 1333500 w 5829300"/>
                <a:gd name="connsiteY80" fmla="*/ 2895600 h 5875020"/>
                <a:gd name="connsiteX81" fmla="*/ 1303020 w 5829300"/>
                <a:gd name="connsiteY81" fmla="*/ 2948940 h 5875020"/>
                <a:gd name="connsiteX82" fmla="*/ 1333500 w 5829300"/>
                <a:gd name="connsiteY82" fmla="*/ 2994660 h 5875020"/>
                <a:gd name="connsiteX83" fmla="*/ 1409700 w 5829300"/>
                <a:gd name="connsiteY83" fmla="*/ 2964180 h 5875020"/>
                <a:gd name="connsiteX84" fmla="*/ 1501140 w 5829300"/>
                <a:gd name="connsiteY84" fmla="*/ 3002280 h 5875020"/>
                <a:gd name="connsiteX85" fmla="*/ 1600200 w 5829300"/>
                <a:gd name="connsiteY85" fmla="*/ 3063240 h 5875020"/>
                <a:gd name="connsiteX86" fmla="*/ 1737360 w 5829300"/>
                <a:gd name="connsiteY86" fmla="*/ 3139440 h 5875020"/>
                <a:gd name="connsiteX87" fmla="*/ 1844040 w 5829300"/>
                <a:gd name="connsiteY87" fmla="*/ 3147060 h 5875020"/>
                <a:gd name="connsiteX88" fmla="*/ 1943100 w 5829300"/>
                <a:gd name="connsiteY88" fmla="*/ 3177540 h 5875020"/>
                <a:gd name="connsiteX89" fmla="*/ 2034540 w 5829300"/>
                <a:gd name="connsiteY89" fmla="*/ 3291840 h 5875020"/>
                <a:gd name="connsiteX90" fmla="*/ 2030730 w 5829300"/>
                <a:gd name="connsiteY90" fmla="*/ 3356610 h 5875020"/>
                <a:gd name="connsiteX91" fmla="*/ 1958340 w 5829300"/>
                <a:gd name="connsiteY91" fmla="*/ 3398520 h 5875020"/>
                <a:gd name="connsiteX92" fmla="*/ 1866900 w 5829300"/>
                <a:gd name="connsiteY92" fmla="*/ 3444240 h 5875020"/>
                <a:gd name="connsiteX93" fmla="*/ 1866900 w 5829300"/>
                <a:gd name="connsiteY93" fmla="*/ 3444240 h 5875020"/>
                <a:gd name="connsiteX94" fmla="*/ 1866900 w 5829300"/>
                <a:gd name="connsiteY94" fmla="*/ 3535680 h 5875020"/>
                <a:gd name="connsiteX95" fmla="*/ 1828800 w 5829300"/>
                <a:gd name="connsiteY95" fmla="*/ 3634740 h 5875020"/>
                <a:gd name="connsiteX96" fmla="*/ 1775460 w 5829300"/>
                <a:gd name="connsiteY96" fmla="*/ 3726180 h 5875020"/>
                <a:gd name="connsiteX97" fmla="*/ 1668780 w 5829300"/>
                <a:gd name="connsiteY97" fmla="*/ 3924300 h 5875020"/>
                <a:gd name="connsiteX98" fmla="*/ 1600200 w 5829300"/>
                <a:gd name="connsiteY98" fmla="*/ 4046220 h 5875020"/>
                <a:gd name="connsiteX99" fmla="*/ 1554480 w 5829300"/>
                <a:gd name="connsiteY99" fmla="*/ 4152900 h 5875020"/>
                <a:gd name="connsiteX100" fmla="*/ 1516380 w 5829300"/>
                <a:gd name="connsiteY100" fmla="*/ 4229100 h 5875020"/>
                <a:gd name="connsiteX101" fmla="*/ 1485900 w 5829300"/>
                <a:gd name="connsiteY101" fmla="*/ 4259580 h 5875020"/>
                <a:gd name="connsiteX102" fmla="*/ 1485900 w 5829300"/>
                <a:gd name="connsiteY102" fmla="*/ 4259580 h 5875020"/>
                <a:gd name="connsiteX103" fmla="*/ 1485900 w 5829300"/>
                <a:gd name="connsiteY103" fmla="*/ 4335780 h 5875020"/>
                <a:gd name="connsiteX104" fmla="*/ 1699260 w 5829300"/>
                <a:gd name="connsiteY104" fmla="*/ 4290060 h 5875020"/>
                <a:gd name="connsiteX105" fmla="*/ 1836420 w 5829300"/>
                <a:gd name="connsiteY105" fmla="*/ 4274820 h 5875020"/>
                <a:gd name="connsiteX106" fmla="*/ 1897380 w 5829300"/>
                <a:gd name="connsiteY106" fmla="*/ 4236720 h 5875020"/>
                <a:gd name="connsiteX107" fmla="*/ 1950720 w 5829300"/>
                <a:gd name="connsiteY107" fmla="*/ 4251960 h 5875020"/>
                <a:gd name="connsiteX108" fmla="*/ 1973580 w 5829300"/>
                <a:gd name="connsiteY108" fmla="*/ 4312920 h 5875020"/>
                <a:gd name="connsiteX109" fmla="*/ 1965960 w 5829300"/>
                <a:gd name="connsiteY109" fmla="*/ 4351020 h 5875020"/>
                <a:gd name="connsiteX110" fmla="*/ 1965960 w 5829300"/>
                <a:gd name="connsiteY110" fmla="*/ 4351020 h 5875020"/>
                <a:gd name="connsiteX111" fmla="*/ 2072640 w 5829300"/>
                <a:gd name="connsiteY111" fmla="*/ 4389120 h 5875020"/>
                <a:gd name="connsiteX112" fmla="*/ 2118360 w 5829300"/>
                <a:gd name="connsiteY112" fmla="*/ 4343400 h 5875020"/>
                <a:gd name="connsiteX113" fmla="*/ 2110740 w 5829300"/>
                <a:gd name="connsiteY113" fmla="*/ 4290060 h 5875020"/>
                <a:gd name="connsiteX114" fmla="*/ 2110740 w 5829300"/>
                <a:gd name="connsiteY114" fmla="*/ 4213860 h 5875020"/>
                <a:gd name="connsiteX115" fmla="*/ 2133600 w 5829300"/>
                <a:gd name="connsiteY115" fmla="*/ 4145280 h 5875020"/>
                <a:gd name="connsiteX116" fmla="*/ 2225040 w 5829300"/>
                <a:gd name="connsiteY116" fmla="*/ 4084320 h 5875020"/>
                <a:gd name="connsiteX117" fmla="*/ 2301240 w 5829300"/>
                <a:gd name="connsiteY117" fmla="*/ 4076700 h 5875020"/>
                <a:gd name="connsiteX118" fmla="*/ 2385060 w 5829300"/>
                <a:gd name="connsiteY118" fmla="*/ 4099560 h 5875020"/>
                <a:gd name="connsiteX119" fmla="*/ 2438400 w 5829300"/>
                <a:gd name="connsiteY119" fmla="*/ 4145280 h 5875020"/>
                <a:gd name="connsiteX120" fmla="*/ 2461260 w 5829300"/>
                <a:gd name="connsiteY120" fmla="*/ 4183380 h 5875020"/>
                <a:gd name="connsiteX121" fmla="*/ 2461260 w 5829300"/>
                <a:gd name="connsiteY121" fmla="*/ 4236720 h 5875020"/>
                <a:gd name="connsiteX122" fmla="*/ 2484120 w 5829300"/>
                <a:gd name="connsiteY122" fmla="*/ 4267200 h 5875020"/>
                <a:gd name="connsiteX123" fmla="*/ 2522220 w 5829300"/>
                <a:gd name="connsiteY123" fmla="*/ 4236720 h 5875020"/>
                <a:gd name="connsiteX124" fmla="*/ 2560320 w 5829300"/>
                <a:gd name="connsiteY124" fmla="*/ 4183380 h 5875020"/>
                <a:gd name="connsiteX125" fmla="*/ 2628900 w 5829300"/>
                <a:gd name="connsiteY125" fmla="*/ 4168140 h 5875020"/>
                <a:gd name="connsiteX126" fmla="*/ 2720340 w 5829300"/>
                <a:gd name="connsiteY126" fmla="*/ 4183380 h 5875020"/>
                <a:gd name="connsiteX127" fmla="*/ 2788920 w 5829300"/>
                <a:gd name="connsiteY127" fmla="*/ 4122420 h 5875020"/>
                <a:gd name="connsiteX128" fmla="*/ 2872740 w 5829300"/>
                <a:gd name="connsiteY128" fmla="*/ 4137660 h 5875020"/>
                <a:gd name="connsiteX129" fmla="*/ 2948940 w 5829300"/>
                <a:gd name="connsiteY129" fmla="*/ 4206240 h 5875020"/>
                <a:gd name="connsiteX130" fmla="*/ 3040380 w 5829300"/>
                <a:gd name="connsiteY130" fmla="*/ 4191000 h 5875020"/>
                <a:gd name="connsiteX131" fmla="*/ 3108960 w 5829300"/>
                <a:gd name="connsiteY131" fmla="*/ 4191000 h 5875020"/>
                <a:gd name="connsiteX132" fmla="*/ 3177540 w 5829300"/>
                <a:gd name="connsiteY132" fmla="*/ 4267200 h 5875020"/>
                <a:gd name="connsiteX133" fmla="*/ 3147060 w 5829300"/>
                <a:gd name="connsiteY133" fmla="*/ 4297680 h 5875020"/>
                <a:gd name="connsiteX134" fmla="*/ 3116580 w 5829300"/>
                <a:gd name="connsiteY134" fmla="*/ 4366260 h 5875020"/>
                <a:gd name="connsiteX135" fmla="*/ 3063240 w 5829300"/>
                <a:gd name="connsiteY135" fmla="*/ 4404360 h 5875020"/>
                <a:gd name="connsiteX136" fmla="*/ 3048000 w 5829300"/>
                <a:gd name="connsiteY136" fmla="*/ 4457700 h 5875020"/>
                <a:gd name="connsiteX137" fmla="*/ 3063240 w 5829300"/>
                <a:gd name="connsiteY137" fmla="*/ 4472940 h 5875020"/>
                <a:gd name="connsiteX138" fmla="*/ 3147060 w 5829300"/>
                <a:gd name="connsiteY138" fmla="*/ 4404360 h 5875020"/>
                <a:gd name="connsiteX139" fmla="*/ 3215640 w 5829300"/>
                <a:gd name="connsiteY139" fmla="*/ 4389120 h 5875020"/>
                <a:gd name="connsiteX140" fmla="*/ 3291840 w 5829300"/>
                <a:gd name="connsiteY140" fmla="*/ 4396740 h 5875020"/>
                <a:gd name="connsiteX141" fmla="*/ 3368040 w 5829300"/>
                <a:gd name="connsiteY141" fmla="*/ 4457700 h 5875020"/>
                <a:gd name="connsiteX142" fmla="*/ 3375660 w 5829300"/>
                <a:gd name="connsiteY142" fmla="*/ 4549140 h 5875020"/>
                <a:gd name="connsiteX143" fmla="*/ 3451860 w 5829300"/>
                <a:gd name="connsiteY143" fmla="*/ 4541520 h 5875020"/>
                <a:gd name="connsiteX144" fmla="*/ 3505200 w 5829300"/>
                <a:gd name="connsiteY144" fmla="*/ 4511040 h 5875020"/>
                <a:gd name="connsiteX145" fmla="*/ 3573780 w 5829300"/>
                <a:gd name="connsiteY145" fmla="*/ 4533900 h 5875020"/>
                <a:gd name="connsiteX146" fmla="*/ 3695700 w 5829300"/>
                <a:gd name="connsiteY146" fmla="*/ 4587240 h 5875020"/>
                <a:gd name="connsiteX147" fmla="*/ 3810000 w 5829300"/>
                <a:gd name="connsiteY147" fmla="*/ 4632960 h 5875020"/>
                <a:gd name="connsiteX148" fmla="*/ 3878580 w 5829300"/>
                <a:gd name="connsiteY148" fmla="*/ 4640580 h 5875020"/>
                <a:gd name="connsiteX149" fmla="*/ 3931920 w 5829300"/>
                <a:gd name="connsiteY149" fmla="*/ 4686300 h 5875020"/>
                <a:gd name="connsiteX150" fmla="*/ 4023360 w 5829300"/>
                <a:gd name="connsiteY150" fmla="*/ 4724400 h 5875020"/>
                <a:gd name="connsiteX151" fmla="*/ 4107180 w 5829300"/>
                <a:gd name="connsiteY151" fmla="*/ 4732020 h 5875020"/>
                <a:gd name="connsiteX152" fmla="*/ 4145280 w 5829300"/>
                <a:gd name="connsiteY152" fmla="*/ 4686300 h 5875020"/>
                <a:gd name="connsiteX153" fmla="*/ 4099560 w 5829300"/>
                <a:gd name="connsiteY153" fmla="*/ 4594860 h 5875020"/>
                <a:gd name="connsiteX154" fmla="*/ 4076700 w 5829300"/>
                <a:gd name="connsiteY154" fmla="*/ 4556760 h 5875020"/>
                <a:gd name="connsiteX155" fmla="*/ 4076700 w 5829300"/>
                <a:gd name="connsiteY155" fmla="*/ 4503420 h 5875020"/>
                <a:gd name="connsiteX156" fmla="*/ 4152900 w 5829300"/>
                <a:gd name="connsiteY156" fmla="*/ 4480560 h 5875020"/>
                <a:gd name="connsiteX157" fmla="*/ 4274820 w 5829300"/>
                <a:gd name="connsiteY157" fmla="*/ 4442460 h 5875020"/>
                <a:gd name="connsiteX158" fmla="*/ 4358640 w 5829300"/>
                <a:gd name="connsiteY158" fmla="*/ 4465320 h 5875020"/>
                <a:gd name="connsiteX159" fmla="*/ 4381500 w 5829300"/>
                <a:gd name="connsiteY159" fmla="*/ 4526280 h 5875020"/>
                <a:gd name="connsiteX160" fmla="*/ 4450080 w 5829300"/>
                <a:gd name="connsiteY160" fmla="*/ 4564380 h 5875020"/>
                <a:gd name="connsiteX161" fmla="*/ 4472940 w 5829300"/>
                <a:gd name="connsiteY161" fmla="*/ 4655820 h 5875020"/>
                <a:gd name="connsiteX162" fmla="*/ 4533900 w 5829300"/>
                <a:gd name="connsiteY162" fmla="*/ 4587240 h 5875020"/>
                <a:gd name="connsiteX163" fmla="*/ 4610100 w 5829300"/>
                <a:gd name="connsiteY163" fmla="*/ 4617720 h 5875020"/>
                <a:gd name="connsiteX164" fmla="*/ 4846320 w 5829300"/>
                <a:gd name="connsiteY164" fmla="*/ 4655820 h 5875020"/>
                <a:gd name="connsiteX165" fmla="*/ 4937760 w 5829300"/>
                <a:gd name="connsiteY165" fmla="*/ 4602480 h 5875020"/>
                <a:gd name="connsiteX166" fmla="*/ 4975860 w 5829300"/>
                <a:gd name="connsiteY166" fmla="*/ 4602480 h 5875020"/>
                <a:gd name="connsiteX167" fmla="*/ 5120640 w 5829300"/>
                <a:gd name="connsiteY167" fmla="*/ 4671060 h 5875020"/>
                <a:gd name="connsiteX168" fmla="*/ 5181600 w 5829300"/>
                <a:gd name="connsiteY168" fmla="*/ 4701540 h 5875020"/>
                <a:gd name="connsiteX169" fmla="*/ 5189220 w 5829300"/>
                <a:gd name="connsiteY169" fmla="*/ 4747260 h 5875020"/>
                <a:gd name="connsiteX170" fmla="*/ 5158740 w 5829300"/>
                <a:gd name="connsiteY170" fmla="*/ 4808220 h 5875020"/>
                <a:gd name="connsiteX171" fmla="*/ 5105400 w 5829300"/>
                <a:gd name="connsiteY171" fmla="*/ 4838700 h 5875020"/>
                <a:gd name="connsiteX172" fmla="*/ 5036820 w 5829300"/>
                <a:gd name="connsiteY172" fmla="*/ 4823460 h 5875020"/>
                <a:gd name="connsiteX173" fmla="*/ 4991100 w 5829300"/>
                <a:gd name="connsiteY173" fmla="*/ 4823460 h 5875020"/>
                <a:gd name="connsiteX174" fmla="*/ 4968240 w 5829300"/>
                <a:gd name="connsiteY174" fmla="*/ 4892040 h 5875020"/>
                <a:gd name="connsiteX175" fmla="*/ 4968240 w 5829300"/>
                <a:gd name="connsiteY175" fmla="*/ 5006340 h 5875020"/>
                <a:gd name="connsiteX176" fmla="*/ 4991100 w 5829300"/>
                <a:gd name="connsiteY176" fmla="*/ 5067300 h 5875020"/>
                <a:gd name="connsiteX177" fmla="*/ 5074920 w 5829300"/>
                <a:gd name="connsiteY177" fmla="*/ 5097780 h 5875020"/>
                <a:gd name="connsiteX178" fmla="*/ 5074920 w 5829300"/>
                <a:gd name="connsiteY178" fmla="*/ 5097780 h 5875020"/>
                <a:gd name="connsiteX179" fmla="*/ 5135880 w 5829300"/>
                <a:gd name="connsiteY179" fmla="*/ 5219700 h 5875020"/>
                <a:gd name="connsiteX180" fmla="*/ 5242560 w 5829300"/>
                <a:gd name="connsiteY180" fmla="*/ 5265420 h 5875020"/>
                <a:gd name="connsiteX181" fmla="*/ 5311140 w 5829300"/>
                <a:gd name="connsiteY181" fmla="*/ 5257800 h 5875020"/>
                <a:gd name="connsiteX182" fmla="*/ 5311140 w 5829300"/>
                <a:gd name="connsiteY182" fmla="*/ 5257800 h 5875020"/>
                <a:gd name="connsiteX183" fmla="*/ 5334000 w 5829300"/>
                <a:gd name="connsiteY183" fmla="*/ 5204460 h 5875020"/>
                <a:gd name="connsiteX184" fmla="*/ 5387340 w 5829300"/>
                <a:gd name="connsiteY184" fmla="*/ 5227320 h 5875020"/>
                <a:gd name="connsiteX185" fmla="*/ 5433060 w 5829300"/>
                <a:gd name="connsiteY185" fmla="*/ 5288280 h 5875020"/>
                <a:gd name="connsiteX186" fmla="*/ 5410200 w 5829300"/>
                <a:gd name="connsiteY186" fmla="*/ 5356860 h 5875020"/>
                <a:gd name="connsiteX187" fmla="*/ 5448300 w 5829300"/>
                <a:gd name="connsiteY187" fmla="*/ 5394960 h 5875020"/>
                <a:gd name="connsiteX188" fmla="*/ 5433060 w 5829300"/>
                <a:gd name="connsiteY188" fmla="*/ 5478780 h 5875020"/>
                <a:gd name="connsiteX189" fmla="*/ 5394960 w 5829300"/>
                <a:gd name="connsiteY189" fmla="*/ 5562600 h 5875020"/>
                <a:gd name="connsiteX190" fmla="*/ 5402580 w 5829300"/>
                <a:gd name="connsiteY190" fmla="*/ 5654040 h 5875020"/>
                <a:gd name="connsiteX191" fmla="*/ 5433060 w 5829300"/>
                <a:gd name="connsiteY191" fmla="*/ 5730240 h 5875020"/>
                <a:gd name="connsiteX192" fmla="*/ 5433060 w 5829300"/>
                <a:gd name="connsiteY192" fmla="*/ 5730240 h 5875020"/>
                <a:gd name="connsiteX193" fmla="*/ 5410200 w 5829300"/>
                <a:gd name="connsiteY193" fmla="*/ 5829300 h 5875020"/>
                <a:gd name="connsiteX194" fmla="*/ 5532120 w 5829300"/>
                <a:gd name="connsiteY194" fmla="*/ 5875020 h 5875020"/>
                <a:gd name="connsiteX195" fmla="*/ 5570220 w 5829300"/>
                <a:gd name="connsiteY195" fmla="*/ 5836920 h 5875020"/>
                <a:gd name="connsiteX196" fmla="*/ 5608320 w 5829300"/>
                <a:gd name="connsiteY196" fmla="*/ 5821680 h 5875020"/>
                <a:gd name="connsiteX197" fmla="*/ 5669280 w 5829300"/>
                <a:gd name="connsiteY197" fmla="*/ 5859780 h 5875020"/>
                <a:gd name="connsiteX198" fmla="*/ 5699760 w 5829300"/>
                <a:gd name="connsiteY198" fmla="*/ 5859780 h 5875020"/>
                <a:gd name="connsiteX199" fmla="*/ 5715000 w 5829300"/>
                <a:gd name="connsiteY199" fmla="*/ 5783580 h 5875020"/>
                <a:gd name="connsiteX200" fmla="*/ 5798820 w 5829300"/>
                <a:gd name="connsiteY200" fmla="*/ 5699760 h 5875020"/>
                <a:gd name="connsiteX201" fmla="*/ 5814060 w 5829300"/>
                <a:gd name="connsiteY201" fmla="*/ 5615940 h 5875020"/>
                <a:gd name="connsiteX202" fmla="*/ 5829300 w 5829300"/>
                <a:gd name="connsiteY202" fmla="*/ 5486400 h 5875020"/>
                <a:gd name="connsiteX203" fmla="*/ 5806440 w 5829300"/>
                <a:gd name="connsiteY203" fmla="*/ 5410200 h 5875020"/>
                <a:gd name="connsiteX204" fmla="*/ 5775960 w 5829300"/>
                <a:gd name="connsiteY204" fmla="*/ 5318760 h 5875020"/>
                <a:gd name="connsiteX205" fmla="*/ 5707380 w 5829300"/>
                <a:gd name="connsiteY205" fmla="*/ 5219700 h 5875020"/>
                <a:gd name="connsiteX206" fmla="*/ 5692140 w 5829300"/>
                <a:gd name="connsiteY206" fmla="*/ 5120640 h 5875020"/>
                <a:gd name="connsiteX207" fmla="*/ 5669280 w 5829300"/>
                <a:gd name="connsiteY207" fmla="*/ 4945380 h 5875020"/>
                <a:gd name="connsiteX208" fmla="*/ 5676900 w 5829300"/>
                <a:gd name="connsiteY208" fmla="*/ 4724400 h 5875020"/>
                <a:gd name="connsiteX209" fmla="*/ 5692140 w 5829300"/>
                <a:gd name="connsiteY209" fmla="*/ 4663440 h 5875020"/>
                <a:gd name="connsiteX210" fmla="*/ 5699760 w 5829300"/>
                <a:gd name="connsiteY210" fmla="*/ 4610100 h 5875020"/>
                <a:gd name="connsiteX211" fmla="*/ 5684520 w 5829300"/>
                <a:gd name="connsiteY211" fmla="*/ 4564380 h 5875020"/>
                <a:gd name="connsiteX212" fmla="*/ 5631180 w 5829300"/>
                <a:gd name="connsiteY212" fmla="*/ 4549140 h 5875020"/>
                <a:gd name="connsiteX213" fmla="*/ 5577840 w 5829300"/>
                <a:gd name="connsiteY213" fmla="*/ 4472940 h 5875020"/>
                <a:gd name="connsiteX214" fmla="*/ 5524500 w 5829300"/>
                <a:gd name="connsiteY214" fmla="*/ 4305300 h 5875020"/>
                <a:gd name="connsiteX215" fmla="*/ 5516880 w 5829300"/>
                <a:gd name="connsiteY215" fmla="*/ 4191000 h 5875020"/>
                <a:gd name="connsiteX216" fmla="*/ 5509260 w 5829300"/>
                <a:gd name="connsiteY216" fmla="*/ 4107180 h 5875020"/>
                <a:gd name="connsiteX217" fmla="*/ 5394960 w 5829300"/>
                <a:gd name="connsiteY217" fmla="*/ 3901440 h 5875020"/>
                <a:gd name="connsiteX218" fmla="*/ 5356860 w 5829300"/>
                <a:gd name="connsiteY218" fmla="*/ 3855720 h 5875020"/>
                <a:gd name="connsiteX219" fmla="*/ 5326380 w 5829300"/>
                <a:gd name="connsiteY219" fmla="*/ 3802380 h 5875020"/>
                <a:gd name="connsiteX220" fmla="*/ 5303520 w 5829300"/>
                <a:gd name="connsiteY220" fmla="*/ 3672840 h 5875020"/>
                <a:gd name="connsiteX221" fmla="*/ 5212080 w 5829300"/>
                <a:gd name="connsiteY221" fmla="*/ 3619500 h 5875020"/>
                <a:gd name="connsiteX222" fmla="*/ 5158740 w 5829300"/>
                <a:gd name="connsiteY222" fmla="*/ 3573780 h 5875020"/>
                <a:gd name="connsiteX223" fmla="*/ 5120640 w 5829300"/>
                <a:gd name="connsiteY223" fmla="*/ 3497580 h 5875020"/>
                <a:gd name="connsiteX224" fmla="*/ 5105400 w 5829300"/>
                <a:gd name="connsiteY224" fmla="*/ 3421380 h 5875020"/>
                <a:gd name="connsiteX225" fmla="*/ 4968240 w 5829300"/>
                <a:gd name="connsiteY225" fmla="*/ 3253740 h 5875020"/>
                <a:gd name="connsiteX226" fmla="*/ 4884420 w 5829300"/>
                <a:gd name="connsiteY226" fmla="*/ 3078480 h 5875020"/>
                <a:gd name="connsiteX227" fmla="*/ 4808220 w 5829300"/>
                <a:gd name="connsiteY227" fmla="*/ 2918460 h 5875020"/>
                <a:gd name="connsiteX228" fmla="*/ 4815840 w 5829300"/>
                <a:gd name="connsiteY228" fmla="*/ 2781300 h 5875020"/>
                <a:gd name="connsiteX229" fmla="*/ 4800600 w 5829300"/>
                <a:gd name="connsiteY229" fmla="*/ 2727960 h 5875020"/>
                <a:gd name="connsiteX230" fmla="*/ 4632960 w 5829300"/>
                <a:gd name="connsiteY230" fmla="*/ 2560320 h 5875020"/>
                <a:gd name="connsiteX231" fmla="*/ 4480560 w 5829300"/>
                <a:gd name="connsiteY231" fmla="*/ 2385060 h 5875020"/>
                <a:gd name="connsiteX232" fmla="*/ 4396740 w 5829300"/>
                <a:gd name="connsiteY232" fmla="*/ 2286000 h 5875020"/>
                <a:gd name="connsiteX233" fmla="*/ 4335780 w 5829300"/>
                <a:gd name="connsiteY233" fmla="*/ 2156460 h 5875020"/>
                <a:gd name="connsiteX234" fmla="*/ 4244340 w 5829300"/>
                <a:gd name="connsiteY234" fmla="*/ 2049780 h 5875020"/>
                <a:gd name="connsiteX235" fmla="*/ 4152900 w 5829300"/>
                <a:gd name="connsiteY235" fmla="*/ 1943100 h 5875020"/>
                <a:gd name="connsiteX236" fmla="*/ 4084320 w 5829300"/>
                <a:gd name="connsiteY236" fmla="*/ 1874520 h 5875020"/>
                <a:gd name="connsiteX237" fmla="*/ 4061460 w 5829300"/>
                <a:gd name="connsiteY237" fmla="*/ 1775460 h 5875020"/>
                <a:gd name="connsiteX238" fmla="*/ 4053840 w 5829300"/>
                <a:gd name="connsiteY238" fmla="*/ 1714500 h 5875020"/>
                <a:gd name="connsiteX239" fmla="*/ 3962400 w 5829300"/>
                <a:gd name="connsiteY239" fmla="*/ 1668780 h 5875020"/>
                <a:gd name="connsiteX240" fmla="*/ 3893820 w 5829300"/>
                <a:gd name="connsiteY240" fmla="*/ 1531620 h 5875020"/>
                <a:gd name="connsiteX241" fmla="*/ 3794760 w 5829300"/>
                <a:gd name="connsiteY241" fmla="*/ 1341120 h 5875020"/>
                <a:gd name="connsiteX242" fmla="*/ 3718560 w 5829300"/>
                <a:gd name="connsiteY242" fmla="*/ 1150620 h 5875020"/>
                <a:gd name="connsiteX243" fmla="*/ 3619500 w 5829300"/>
                <a:gd name="connsiteY243" fmla="*/ 944880 h 5875020"/>
                <a:gd name="connsiteX244" fmla="*/ 3596640 w 5829300"/>
                <a:gd name="connsiteY244" fmla="*/ 891540 h 5875020"/>
                <a:gd name="connsiteX245" fmla="*/ 3573780 w 5829300"/>
                <a:gd name="connsiteY245" fmla="*/ 807720 h 5875020"/>
                <a:gd name="connsiteX246" fmla="*/ 3573780 w 5829300"/>
                <a:gd name="connsiteY246" fmla="*/ 731520 h 5875020"/>
                <a:gd name="connsiteX247" fmla="*/ 3535680 w 5829300"/>
                <a:gd name="connsiteY247" fmla="*/ 685800 h 5875020"/>
                <a:gd name="connsiteX248" fmla="*/ 3451860 w 5829300"/>
                <a:gd name="connsiteY248" fmla="*/ 594360 h 5875020"/>
                <a:gd name="connsiteX249" fmla="*/ 3451860 w 5829300"/>
                <a:gd name="connsiteY249" fmla="*/ 495300 h 5875020"/>
                <a:gd name="connsiteX250" fmla="*/ 3413760 w 5829300"/>
                <a:gd name="connsiteY250" fmla="*/ 441960 h 5875020"/>
                <a:gd name="connsiteX251" fmla="*/ 3383280 w 5829300"/>
                <a:gd name="connsiteY251" fmla="*/ 381000 h 5875020"/>
                <a:gd name="connsiteX252" fmla="*/ 3322320 w 5829300"/>
                <a:gd name="connsiteY252" fmla="*/ 220980 h 5875020"/>
                <a:gd name="connsiteX253" fmla="*/ 3284220 w 5829300"/>
                <a:gd name="connsiteY253" fmla="*/ 99060 h 5875020"/>
                <a:gd name="connsiteX254" fmla="*/ 3268980 w 5829300"/>
                <a:gd name="connsiteY254" fmla="*/ 53340 h 5875020"/>
                <a:gd name="connsiteX255" fmla="*/ 3246120 w 5829300"/>
                <a:gd name="connsiteY255" fmla="*/ 30480 h 5875020"/>
                <a:gd name="connsiteX256" fmla="*/ 3169920 w 5829300"/>
                <a:gd name="connsiteY256" fmla="*/ 7620 h 5875020"/>
                <a:gd name="connsiteX257" fmla="*/ 3124200 w 5829300"/>
                <a:gd name="connsiteY257" fmla="*/ 0 h 5875020"/>
                <a:gd name="connsiteX258" fmla="*/ 3101340 w 5829300"/>
                <a:gd name="connsiteY258" fmla="*/ 30480 h 5875020"/>
                <a:gd name="connsiteX259" fmla="*/ 3124200 w 5829300"/>
                <a:gd name="connsiteY259" fmla="*/ 121920 h 5875020"/>
                <a:gd name="connsiteX260" fmla="*/ 3108960 w 5829300"/>
                <a:gd name="connsiteY260" fmla="*/ 289560 h 5875020"/>
                <a:gd name="connsiteX0" fmla="*/ 3108960 w 5829300"/>
                <a:gd name="connsiteY0" fmla="*/ 289560 h 5875020"/>
                <a:gd name="connsiteX1" fmla="*/ 2979420 w 5829300"/>
                <a:gd name="connsiteY1" fmla="*/ 502920 h 5875020"/>
                <a:gd name="connsiteX2" fmla="*/ 2880360 w 5829300"/>
                <a:gd name="connsiteY2" fmla="*/ 647700 h 5875020"/>
                <a:gd name="connsiteX3" fmla="*/ 2827020 w 5829300"/>
                <a:gd name="connsiteY3" fmla="*/ 731520 h 5875020"/>
                <a:gd name="connsiteX4" fmla="*/ 2674620 w 5829300"/>
                <a:gd name="connsiteY4" fmla="*/ 815340 h 5875020"/>
                <a:gd name="connsiteX5" fmla="*/ 2560320 w 5829300"/>
                <a:gd name="connsiteY5" fmla="*/ 906780 h 5875020"/>
                <a:gd name="connsiteX6" fmla="*/ 2499360 w 5829300"/>
                <a:gd name="connsiteY6" fmla="*/ 914400 h 5875020"/>
                <a:gd name="connsiteX7" fmla="*/ 2377440 w 5829300"/>
                <a:gd name="connsiteY7" fmla="*/ 899160 h 5875020"/>
                <a:gd name="connsiteX8" fmla="*/ 2316480 w 5829300"/>
                <a:gd name="connsiteY8" fmla="*/ 876300 h 5875020"/>
                <a:gd name="connsiteX9" fmla="*/ 2240280 w 5829300"/>
                <a:gd name="connsiteY9" fmla="*/ 861060 h 5875020"/>
                <a:gd name="connsiteX10" fmla="*/ 2148840 w 5829300"/>
                <a:gd name="connsiteY10" fmla="*/ 845820 h 5875020"/>
                <a:gd name="connsiteX11" fmla="*/ 2110740 w 5829300"/>
                <a:gd name="connsiteY11" fmla="*/ 830580 h 5875020"/>
                <a:gd name="connsiteX12" fmla="*/ 2019300 w 5829300"/>
                <a:gd name="connsiteY12" fmla="*/ 868680 h 5875020"/>
                <a:gd name="connsiteX13" fmla="*/ 1950720 w 5829300"/>
                <a:gd name="connsiteY13" fmla="*/ 868680 h 5875020"/>
                <a:gd name="connsiteX14" fmla="*/ 1866900 w 5829300"/>
                <a:gd name="connsiteY14" fmla="*/ 822960 h 5875020"/>
                <a:gd name="connsiteX15" fmla="*/ 1821180 w 5829300"/>
                <a:gd name="connsiteY15" fmla="*/ 792480 h 5875020"/>
                <a:gd name="connsiteX16" fmla="*/ 1684020 w 5829300"/>
                <a:gd name="connsiteY16" fmla="*/ 830580 h 5875020"/>
                <a:gd name="connsiteX17" fmla="*/ 1615440 w 5829300"/>
                <a:gd name="connsiteY17" fmla="*/ 845820 h 5875020"/>
                <a:gd name="connsiteX18" fmla="*/ 1539240 w 5829300"/>
                <a:gd name="connsiteY18" fmla="*/ 838200 h 5875020"/>
                <a:gd name="connsiteX19" fmla="*/ 1463040 w 5829300"/>
                <a:gd name="connsiteY19" fmla="*/ 807720 h 5875020"/>
                <a:gd name="connsiteX20" fmla="*/ 1394460 w 5829300"/>
                <a:gd name="connsiteY20" fmla="*/ 815340 h 5875020"/>
                <a:gd name="connsiteX21" fmla="*/ 1264920 w 5829300"/>
                <a:gd name="connsiteY21" fmla="*/ 883920 h 5875020"/>
                <a:gd name="connsiteX22" fmla="*/ 1203960 w 5829300"/>
                <a:gd name="connsiteY22" fmla="*/ 906780 h 5875020"/>
                <a:gd name="connsiteX23" fmla="*/ 1143000 w 5829300"/>
                <a:gd name="connsiteY23" fmla="*/ 914400 h 5875020"/>
                <a:gd name="connsiteX24" fmla="*/ 1066800 w 5829300"/>
                <a:gd name="connsiteY24" fmla="*/ 891540 h 5875020"/>
                <a:gd name="connsiteX25" fmla="*/ 990600 w 5829300"/>
                <a:gd name="connsiteY25" fmla="*/ 853440 h 5875020"/>
                <a:gd name="connsiteX26" fmla="*/ 937260 w 5829300"/>
                <a:gd name="connsiteY26" fmla="*/ 845820 h 5875020"/>
                <a:gd name="connsiteX27" fmla="*/ 822960 w 5829300"/>
                <a:gd name="connsiteY27" fmla="*/ 861060 h 5875020"/>
                <a:gd name="connsiteX28" fmla="*/ 731520 w 5829300"/>
                <a:gd name="connsiteY28" fmla="*/ 876300 h 5875020"/>
                <a:gd name="connsiteX29" fmla="*/ 647700 w 5829300"/>
                <a:gd name="connsiteY29" fmla="*/ 838200 h 5875020"/>
                <a:gd name="connsiteX30" fmla="*/ 579120 w 5829300"/>
                <a:gd name="connsiteY30" fmla="*/ 830580 h 5875020"/>
                <a:gd name="connsiteX31" fmla="*/ 525780 w 5829300"/>
                <a:gd name="connsiteY31" fmla="*/ 853440 h 5875020"/>
                <a:gd name="connsiteX32" fmla="*/ 464820 w 5829300"/>
                <a:gd name="connsiteY32" fmla="*/ 891540 h 5875020"/>
                <a:gd name="connsiteX33" fmla="*/ 358140 w 5829300"/>
                <a:gd name="connsiteY33" fmla="*/ 891540 h 5875020"/>
                <a:gd name="connsiteX34" fmla="*/ 236220 w 5829300"/>
                <a:gd name="connsiteY34" fmla="*/ 975360 h 5875020"/>
                <a:gd name="connsiteX35" fmla="*/ 137160 w 5829300"/>
                <a:gd name="connsiteY35" fmla="*/ 1059180 h 5875020"/>
                <a:gd name="connsiteX36" fmla="*/ 76200 w 5829300"/>
                <a:gd name="connsiteY36" fmla="*/ 1108710 h 5875020"/>
                <a:gd name="connsiteX37" fmla="*/ 9525 w 5829300"/>
                <a:gd name="connsiteY37" fmla="*/ 1150620 h 5875020"/>
                <a:gd name="connsiteX38" fmla="*/ 0 w 5829300"/>
                <a:gd name="connsiteY38" fmla="*/ 1196340 h 5875020"/>
                <a:gd name="connsiteX39" fmla="*/ 80010 w 5829300"/>
                <a:gd name="connsiteY39" fmla="*/ 1234440 h 5875020"/>
                <a:gd name="connsiteX40" fmla="*/ 152400 w 5829300"/>
                <a:gd name="connsiteY40" fmla="*/ 1280160 h 5875020"/>
                <a:gd name="connsiteX41" fmla="*/ 190500 w 5829300"/>
                <a:gd name="connsiteY41" fmla="*/ 1371600 h 5875020"/>
                <a:gd name="connsiteX42" fmla="*/ 228600 w 5829300"/>
                <a:gd name="connsiteY42" fmla="*/ 1432560 h 5875020"/>
                <a:gd name="connsiteX43" fmla="*/ 384810 w 5829300"/>
                <a:gd name="connsiteY43" fmla="*/ 1544955 h 5875020"/>
                <a:gd name="connsiteX44" fmla="*/ 430530 w 5829300"/>
                <a:gd name="connsiteY44" fmla="*/ 1522095 h 5875020"/>
                <a:gd name="connsiteX45" fmla="*/ 388620 w 5829300"/>
                <a:gd name="connsiteY45" fmla="*/ 1463040 h 5875020"/>
                <a:gd name="connsiteX46" fmla="*/ 403860 w 5829300"/>
                <a:gd name="connsiteY46" fmla="*/ 1417320 h 5875020"/>
                <a:gd name="connsiteX47" fmla="*/ 441960 w 5829300"/>
                <a:gd name="connsiteY47" fmla="*/ 1348740 h 5875020"/>
                <a:gd name="connsiteX48" fmla="*/ 441960 w 5829300"/>
                <a:gd name="connsiteY48" fmla="*/ 1348740 h 5875020"/>
                <a:gd name="connsiteX49" fmla="*/ 497205 w 5829300"/>
                <a:gd name="connsiteY49" fmla="*/ 1335405 h 5875020"/>
                <a:gd name="connsiteX50" fmla="*/ 588645 w 5829300"/>
                <a:gd name="connsiteY50" fmla="*/ 1453515 h 5875020"/>
                <a:gd name="connsiteX51" fmla="*/ 670560 w 5829300"/>
                <a:gd name="connsiteY51" fmla="*/ 1348740 h 5875020"/>
                <a:gd name="connsiteX52" fmla="*/ 742950 w 5829300"/>
                <a:gd name="connsiteY52" fmla="*/ 1360170 h 5875020"/>
                <a:gd name="connsiteX53" fmla="*/ 769620 w 5829300"/>
                <a:gd name="connsiteY53" fmla="*/ 1394460 h 5875020"/>
                <a:gd name="connsiteX54" fmla="*/ 777240 w 5829300"/>
                <a:gd name="connsiteY54" fmla="*/ 1455420 h 5875020"/>
                <a:gd name="connsiteX55" fmla="*/ 739140 w 5829300"/>
                <a:gd name="connsiteY55" fmla="*/ 1508760 h 5875020"/>
                <a:gd name="connsiteX56" fmla="*/ 742950 w 5829300"/>
                <a:gd name="connsiteY56" fmla="*/ 1564005 h 5875020"/>
                <a:gd name="connsiteX57" fmla="*/ 792480 w 5829300"/>
                <a:gd name="connsiteY57" fmla="*/ 1615440 h 5875020"/>
                <a:gd name="connsiteX58" fmla="*/ 819150 w 5829300"/>
                <a:gd name="connsiteY58" fmla="*/ 1623060 h 5875020"/>
                <a:gd name="connsiteX59" fmla="*/ 859155 w 5829300"/>
                <a:gd name="connsiteY59" fmla="*/ 1586865 h 5875020"/>
                <a:gd name="connsiteX60" fmla="*/ 975360 w 5829300"/>
                <a:gd name="connsiteY60" fmla="*/ 1562100 h 5875020"/>
                <a:gd name="connsiteX61" fmla="*/ 1104900 w 5829300"/>
                <a:gd name="connsiteY61" fmla="*/ 1584960 h 5875020"/>
                <a:gd name="connsiteX62" fmla="*/ 1137285 w 5829300"/>
                <a:gd name="connsiteY62" fmla="*/ 1691640 h 5875020"/>
                <a:gd name="connsiteX63" fmla="*/ 1150620 w 5829300"/>
                <a:gd name="connsiteY63" fmla="*/ 1836420 h 5875020"/>
                <a:gd name="connsiteX64" fmla="*/ 1165860 w 5829300"/>
                <a:gd name="connsiteY64" fmla="*/ 1912620 h 5875020"/>
                <a:gd name="connsiteX65" fmla="*/ 1242060 w 5829300"/>
                <a:gd name="connsiteY65" fmla="*/ 1927860 h 5875020"/>
                <a:gd name="connsiteX66" fmla="*/ 1287780 w 5829300"/>
                <a:gd name="connsiteY66" fmla="*/ 1927860 h 5875020"/>
                <a:gd name="connsiteX67" fmla="*/ 1360170 w 5829300"/>
                <a:gd name="connsiteY67" fmla="*/ 1971675 h 5875020"/>
                <a:gd name="connsiteX68" fmla="*/ 1379220 w 5829300"/>
                <a:gd name="connsiteY68" fmla="*/ 2042160 h 5875020"/>
                <a:gd name="connsiteX69" fmla="*/ 1501140 w 5829300"/>
                <a:gd name="connsiteY69" fmla="*/ 2072640 h 5875020"/>
                <a:gd name="connsiteX70" fmla="*/ 1516380 w 5829300"/>
                <a:gd name="connsiteY70" fmla="*/ 2145030 h 5875020"/>
                <a:gd name="connsiteX71" fmla="*/ 1518285 w 5829300"/>
                <a:gd name="connsiteY71" fmla="*/ 2305050 h 5875020"/>
                <a:gd name="connsiteX72" fmla="*/ 1443990 w 5829300"/>
                <a:gd name="connsiteY72" fmla="*/ 2348865 h 5875020"/>
                <a:gd name="connsiteX73" fmla="*/ 1318260 w 5829300"/>
                <a:gd name="connsiteY73" fmla="*/ 2426970 h 5875020"/>
                <a:gd name="connsiteX74" fmla="*/ 1325880 w 5829300"/>
                <a:gd name="connsiteY74" fmla="*/ 2590800 h 5875020"/>
                <a:gd name="connsiteX75" fmla="*/ 1280160 w 5829300"/>
                <a:gd name="connsiteY75" fmla="*/ 2689860 h 5875020"/>
                <a:gd name="connsiteX76" fmla="*/ 1249680 w 5829300"/>
                <a:gd name="connsiteY76" fmla="*/ 2743200 h 5875020"/>
                <a:gd name="connsiteX77" fmla="*/ 1287780 w 5829300"/>
                <a:gd name="connsiteY77" fmla="*/ 2773680 h 5875020"/>
                <a:gd name="connsiteX78" fmla="*/ 1356360 w 5829300"/>
                <a:gd name="connsiteY78" fmla="*/ 2720340 h 5875020"/>
                <a:gd name="connsiteX79" fmla="*/ 1379220 w 5829300"/>
                <a:gd name="connsiteY79" fmla="*/ 2766060 h 5875020"/>
                <a:gd name="connsiteX80" fmla="*/ 1333500 w 5829300"/>
                <a:gd name="connsiteY80" fmla="*/ 2895600 h 5875020"/>
                <a:gd name="connsiteX81" fmla="*/ 1303020 w 5829300"/>
                <a:gd name="connsiteY81" fmla="*/ 2948940 h 5875020"/>
                <a:gd name="connsiteX82" fmla="*/ 1333500 w 5829300"/>
                <a:gd name="connsiteY82" fmla="*/ 2994660 h 5875020"/>
                <a:gd name="connsiteX83" fmla="*/ 1409700 w 5829300"/>
                <a:gd name="connsiteY83" fmla="*/ 2964180 h 5875020"/>
                <a:gd name="connsiteX84" fmla="*/ 1501140 w 5829300"/>
                <a:gd name="connsiteY84" fmla="*/ 3002280 h 5875020"/>
                <a:gd name="connsiteX85" fmla="*/ 1600200 w 5829300"/>
                <a:gd name="connsiteY85" fmla="*/ 3063240 h 5875020"/>
                <a:gd name="connsiteX86" fmla="*/ 1737360 w 5829300"/>
                <a:gd name="connsiteY86" fmla="*/ 3139440 h 5875020"/>
                <a:gd name="connsiteX87" fmla="*/ 1844040 w 5829300"/>
                <a:gd name="connsiteY87" fmla="*/ 3147060 h 5875020"/>
                <a:gd name="connsiteX88" fmla="*/ 1943100 w 5829300"/>
                <a:gd name="connsiteY88" fmla="*/ 3177540 h 5875020"/>
                <a:gd name="connsiteX89" fmla="*/ 2034540 w 5829300"/>
                <a:gd name="connsiteY89" fmla="*/ 3291840 h 5875020"/>
                <a:gd name="connsiteX90" fmla="*/ 2030730 w 5829300"/>
                <a:gd name="connsiteY90" fmla="*/ 3356610 h 5875020"/>
                <a:gd name="connsiteX91" fmla="*/ 1958340 w 5829300"/>
                <a:gd name="connsiteY91" fmla="*/ 3398520 h 5875020"/>
                <a:gd name="connsiteX92" fmla="*/ 1866900 w 5829300"/>
                <a:gd name="connsiteY92" fmla="*/ 3444240 h 5875020"/>
                <a:gd name="connsiteX93" fmla="*/ 1866900 w 5829300"/>
                <a:gd name="connsiteY93" fmla="*/ 3535680 h 5875020"/>
                <a:gd name="connsiteX94" fmla="*/ 1828800 w 5829300"/>
                <a:gd name="connsiteY94" fmla="*/ 3634740 h 5875020"/>
                <a:gd name="connsiteX95" fmla="*/ 1775460 w 5829300"/>
                <a:gd name="connsiteY95" fmla="*/ 3726180 h 5875020"/>
                <a:gd name="connsiteX96" fmla="*/ 1668780 w 5829300"/>
                <a:gd name="connsiteY96" fmla="*/ 3924300 h 5875020"/>
                <a:gd name="connsiteX97" fmla="*/ 1600200 w 5829300"/>
                <a:gd name="connsiteY97" fmla="*/ 4046220 h 5875020"/>
                <a:gd name="connsiteX98" fmla="*/ 1554480 w 5829300"/>
                <a:gd name="connsiteY98" fmla="*/ 4152900 h 5875020"/>
                <a:gd name="connsiteX99" fmla="*/ 1516380 w 5829300"/>
                <a:gd name="connsiteY99" fmla="*/ 4229100 h 5875020"/>
                <a:gd name="connsiteX100" fmla="*/ 1485900 w 5829300"/>
                <a:gd name="connsiteY100" fmla="*/ 4259580 h 5875020"/>
                <a:gd name="connsiteX101" fmla="*/ 1485900 w 5829300"/>
                <a:gd name="connsiteY101" fmla="*/ 4259580 h 5875020"/>
                <a:gd name="connsiteX102" fmla="*/ 1485900 w 5829300"/>
                <a:gd name="connsiteY102" fmla="*/ 4335780 h 5875020"/>
                <a:gd name="connsiteX103" fmla="*/ 1699260 w 5829300"/>
                <a:gd name="connsiteY103" fmla="*/ 4290060 h 5875020"/>
                <a:gd name="connsiteX104" fmla="*/ 1836420 w 5829300"/>
                <a:gd name="connsiteY104" fmla="*/ 4274820 h 5875020"/>
                <a:gd name="connsiteX105" fmla="*/ 1897380 w 5829300"/>
                <a:gd name="connsiteY105" fmla="*/ 4236720 h 5875020"/>
                <a:gd name="connsiteX106" fmla="*/ 1950720 w 5829300"/>
                <a:gd name="connsiteY106" fmla="*/ 4251960 h 5875020"/>
                <a:gd name="connsiteX107" fmla="*/ 1973580 w 5829300"/>
                <a:gd name="connsiteY107" fmla="*/ 4312920 h 5875020"/>
                <a:gd name="connsiteX108" fmla="*/ 1965960 w 5829300"/>
                <a:gd name="connsiteY108" fmla="*/ 4351020 h 5875020"/>
                <a:gd name="connsiteX109" fmla="*/ 1965960 w 5829300"/>
                <a:gd name="connsiteY109" fmla="*/ 4351020 h 5875020"/>
                <a:gd name="connsiteX110" fmla="*/ 2072640 w 5829300"/>
                <a:gd name="connsiteY110" fmla="*/ 4389120 h 5875020"/>
                <a:gd name="connsiteX111" fmla="*/ 2118360 w 5829300"/>
                <a:gd name="connsiteY111" fmla="*/ 4343400 h 5875020"/>
                <a:gd name="connsiteX112" fmla="*/ 2110740 w 5829300"/>
                <a:gd name="connsiteY112" fmla="*/ 4290060 h 5875020"/>
                <a:gd name="connsiteX113" fmla="*/ 2110740 w 5829300"/>
                <a:gd name="connsiteY113" fmla="*/ 4213860 h 5875020"/>
                <a:gd name="connsiteX114" fmla="*/ 2133600 w 5829300"/>
                <a:gd name="connsiteY114" fmla="*/ 4145280 h 5875020"/>
                <a:gd name="connsiteX115" fmla="*/ 2225040 w 5829300"/>
                <a:gd name="connsiteY115" fmla="*/ 4084320 h 5875020"/>
                <a:gd name="connsiteX116" fmla="*/ 2301240 w 5829300"/>
                <a:gd name="connsiteY116" fmla="*/ 4076700 h 5875020"/>
                <a:gd name="connsiteX117" fmla="*/ 2385060 w 5829300"/>
                <a:gd name="connsiteY117" fmla="*/ 4099560 h 5875020"/>
                <a:gd name="connsiteX118" fmla="*/ 2438400 w 5829300"/>
                <a:gd name="connsiteY118" fmla="*/ 4145280 h 5875020"/>
                <a:gd name="connsiteX119" fmla="*/ 2461260 w 5829300"/>
                <a:gd name="connsiteY119" fmla="*/ 4183380 h 5875020"/>
                <a:gd name="connsiteX120" fmla="*/ 2461260 w 5829300"/>
                <a:gd name="connsiteY120" fmla="*/ 4236720 h 5875020"/>
                <a:gd name="connsiteX121" fmla="*/ 2484120 w 5829300"/>
                <a:gd name="connsiteY121" fmla="*/ 4267200 h 5875020"/>
                <a:gd name="connsiteX122" fmla="*/ 2522220 w 5829300"/>
                <a:gd name="connsiteY122" fmla="*/ 4236720 h 5875020"/>
                <a:gd name="connsiteX123" fmla="*/ 2560320 w 5829300"/>
                <a:gd name="connsiteY123" fmla="*/ 4183380 h 5875020"/>
                <a:gd name="connsiteX124" fmla="*/ 2628900 w 5829300"/>
                <a:gd name="connsiteY124" fmla="*/ 4168140 h 5875020"/>
                <a:gd name="connsiteX125" fmla="*/ 2720340 w 5829300"/>
                <a:gd name="connsiteY125" fmla="*/ 4183380 h 5875020"/>
                <a:gd name="connsiteX126" fmla="*/ 2788920 w 5829300"/>
                <a:gd name="connsiteY126" fmla="*/ 4122420 h 5875020"/>
                <a:gd name="connsiteX127" fmla="*/ 2872740 w 5829300"/>
                <a:gd name="connsiteY127" fmla="*/ 4137660 h 5875020"/>
                <a:gd name="connsiteX128" fmla="*/ 2948940 w 5829300"/>
                <a:gd name="connsiteY128" fmla="*/ 4206240 h 5875020"/>
                <a:gd name="connsiteX129" fmla="*/ 3040380 w 5829300"/>
                <a:gd name="connsiteY129" fmla="*/ 4191000 h 5875020"/>
                <a:gd name="connsiteX130" fmla="*/ 3108960 w 5829300"/>
                <a:gd name="connsiteY130" fmla="*/ 4191000 h 5875020"/>
                <a:gd name="connsiteX131" fmla="*/ 3177540 w 5829300"/>
                <a:gd name="connsiteY131" fmla="*/ 4267200 h 5875020"/>
                <a:gd name="connsiteX132" fmla="*/ 3147060 w 5829300"/>
                <a:gd name="connsiteY132" fmla="*/ 4297680 h 5875020"/>
                <a:gd name="connsiteX133" fmla="*/ 3116580 w 5829300"/>
                <a:gd name="connsiteY133" fmla="*/ 4366260 h 5875020"/>
                <a:gd name="connsiteX134" fmla="*/ 3063240 w 5829300"/>
                <a:gd name="connsiteY134" fmla="*/ 4404360 h 5875020"/>
                <a:gd name="connsiteX135" fmla="*/ 3048000 w 5829300"/>
                <a:gd name="connsiteY135" fmla="*/ 4457700 h 5875020"/>
                <a:gd name="connsiteX136" fmla="*/ 3063240 w 5829300"/>
                <a:gd name="connsiteY136" fmla="*/ 4472940 h 5875020"/>
                <a:gd name="connsiteX137" fmla="*/ 3147060 w 5829300"/>
                <a:gd name="connsiteY137" fmla="*/ 4404360 h 5875020"/>
                <a:gd name="connsiteX138" fmla="*/ 3215640 w 5829300"/>
                <a:gd name="connsiteY138" fmla="*/ 4389120 h 5875020"/>
                <a:gd name="connsiteX139" fmla="*/ 3291840 w 5829300"/>
                <a:gd name="connsiteY139" fmla="*/ 4396740 h 5875020"/>
                <a:gd name="connsiteX140" fmla="*/ 3368040 w 5829300"/>
                <a:gd name="connsiteY140" fmla="*/ 4457700 h 5875020"/>
                <a:gd name="connsiteX141" fmla="*/ 3375660 w 5829300"/>
                <a:gd name="connsiteY141" fmla="*/ 4549140 h 5875020"/>
                <a:gd name="connsiteX142" fmla="*/ 3451860 w 5829300"/>
                <a:gd name="connsiteY142" fmla="*/ 4541520 h 5875020"/>
                <a:gd name="connsiteX143" fmla="*/ 3505200 w 5829300"/>
                <a:gd name="connsiteY143" fmla="*/ 4511040 h 5875020"/>
                <a:gd name="connsiteX144" fmla="*/ 3573780 w 5829300"/>
                <a:gd name="connsiteY144" fmla="*/ 4533900 h 5875020"/>
                <a:gd name="connsiteX145" fmla="*/ 3695700 w 5829300"/>
                <a:gd name="connsiteY145" fmla="*/ 4587240 h 5875020"/>
                <a:gd name="connsiteX146" fmla="*/ 3810000 w 5829300"/>
                <a:gd name="connsiteY146" fmla="*/ 4632960 h 5875020"/>
                <a:gd name="connsiteX147" fmla="*/ 3878580 w 5829300"/>
                <a:gd name="connsiteY147" fmla="*/ 4640580 h 5875020"/>
                <a:gd name="connsiteX148" fmla="*/ 3931920 w 5829300"/>
                <a:gd name="connsiteY148" fmla="*/ 4686300 h 5875020"/>
                <a:gd name="connsiteX149" fmla="*/ 4023360 w 5829300"/>
                <a:gd name="connsiteY149" fmla="*/ 4724400 h 5875020"/>
                <a:gd name="connsiteX150" fmla="*/ 4107180 w 5829300"/>
                <a:gd name="connsiteY150" fmla="*/ 4732020 h 5875020"/>
                <a:gd name="connsiteX151" fmla="*/ 4145280 w 5829300"/>
                <a:gd name="connsiteY151" fmla="*/ 4686300 h 5875020"/>
                <a:gd name="connsiteX152" fmla="*/ 4099560 w 5829300"/>
                <a:gd name="connsiteY152" fmla="*/ 4594860 h 5875020"/>
                <a:gd name="connsiteX153" fmla="*/ 4076700 w 5829300"/>
                <a:gd name="connsiteY153" fmla="*/ 4556760 h 5875020"/>
                <a:gd name="connsiteX154" fmla="*/ 4076700 w 5829300"/>
                <a:gd name="connsiteY154" fmla="*/ 4503420 h 5875020"/>
                <a:gd name="connsiteX155" fmla="*/ 4152900 w 5829300"/>
                <a:gd name="connsiteY155" fmla="*/ 4480560 h 5875020"/>
                <a:gd name="connsiteX156" fmla="*/ 4274820 w 5829300"/>
                <a:gd name="connsiteY156" fmla="*/ 4442460 h 5875020"/>
                <a:gd name="connsiteX157" fmla="*/ 4358640 w 5829300"/>
                <a:gd name="connsiteY157" fmla="*/ 4465320 h 5875020"/>
                <a:gd name="connsiteX158" fmla="*/ 4381500 w 5829300"/>
                <a:gd name="connsiteY158" fmla="*/ 4526280 h 5875020"/>
                <a:gd name="connsiteX159" fmla="*/ 4450080 w 5829300"/>
                <a:gd name="connsiteY159" fmla="*/ 4564380 h 5875020"/>
                <a:gd name="connsiteX160" fmla="*/ 4472940 w 5829300"/>
                <a:gd name="connsiteY160" fmla="*/ 4655820 h 5875020"/>
                <a:gd name="connsiteX161" fmla="*/ 4533900 w 5829300"/>
                <a:gd name="connsiteY161" fmla="*/ 4587240 h 5875020"/>
                <a:gd name="connsiteX162" fmla="*/ 4610100 w 5829300"/>
                <a:gd name="connsiteY162" fmla="*/ 4617720 h 5875020"/>
                <a:gd name="connsiteX163" fmla="*/ 4846320 w 5829300"/>
                <a:gd name="connsiteY163" fmla="*/ 4655820 h 5875020"/>
                <a:gd name="connsiteX164" fmla="*/ 4937760 w 5829300"/>
                <a:gd name="connsiteY164" fmla="*/ 4602480 h 5875020"/>
                <a:gd name="connsiteX165" fmla="*/ 4975860 w 5829300"/>
                <a:gd name="connsiteY165" fmla="*/ 4602480 h 5875020"/>
                <a:gd name="connsiteX166" fmla="*/ 5120640 w 5829300"/>
                <a:gd name="connsiteY166" fmla="*/ 4671060 h 5875020"/>
                <a:gd name="connsiteX167" fmla="*/ 5181600 w 5829300"/>
                <a:gd name="connsiteY167" fmla="*/ 4701540 h 5875020"/>
                <a:gd name="connsiteX168" fmla="*/ 5189220 w 5829300"/>
                <a:gd name="connsiteY168" fmla="*/ 4747260 h 5875020"/>
                <a:gd name="connsiteX169" fmla="*/ 5158740 w 5829300"/>
                <a:gd name="connsiteY169" fmla="*/ 4808220 h 5875020"/>
                <a:gd name="connsiteX170" fmla="*/ 5105400 w 5829300"/>
                <a:gd name="connsiteY170" fmla="*/ 4838700 h 5875020"/>
                <a:gd name="connsiteX171" fmla="*/ 5036820 w 5829300"/>
                <a:gd name="connsiteY171" fmla="*/ 4823460 h 5875020"/>
                <a:gd name="connsiteX172" fmla="*/ 4991100 w 5829300"/>
                <a:gd name="connsiteY172" fmla="*/ 4823460 h 5875020"/>
                <a:gd name="connsiteX173" fmla="*/ 4968240 w 5829300"/>
                <a:gd name="connsiteY173" fmla="*/ 4892040 h 5875020"/>
                <a:gd name="connsiteX174" fmla="*/ 4968240 w 5829300"/>
                <a:gd name="connsiteY174" fmla="*/ 5006340 h 5875020"/>
                <a:gd name="connsiteX175" fmla="*/ 4991100 w 5829300"/>
                <a:gd name="connsiteY175" fmla="*/ 5067300 h 5875020"/>
                <a:gd name="connsiteX176" fmla="*/ 5074920 w 5829300"/>
                <a:gd name="connsiteY176" fmla="*/ 5097780 h 5875020"/>
                <a:gd name="connsiteX177" fmla="*/ 5074920 w 5829300"/>
                <a:gd name="connsiteY177" fmla="*/ 5097780 h 5875020"/>
                <a:gd name="connsiteX178" fmla="*/ 5135880 w 5829300"/>
                <a:gd name="connsiteY178" fmla="*/ 5219700 h 5875020"/>
                <a:gd name="connsiteX179" fmla="*/ 5242560 w 5829300"/>
                <a:gd name="connsiteY179" fmla="*/ 5265420 h 5875020"/>
                <a:gd name="connsiteX180" fmla="*/ 5311140 w 5829300"/>
                <a:gd name="connsiteY180" fmla="*/ 5257800 h 5875020"/>
                <a:gd name="connsiteX181" fmla="*/ 5311140 w 5829300"/>
                <a:gd name="connsiteY181" fmla="*/ 5257800 h 5875020"/>
                <a:gd name="connsiteX182" fmla="*/ 5334000 w 5829300"/>
                <a:gd name="connsiteY182" fmla="*/ 5204460 h 5875020"/>
                <a:gd name="connsiteX183" fmla="*/ 5387340 w 5829300"/>
                <a:gd name="connsiteY183" fmla="*/ 5227320 h 5875020"/>
                <a:gd name="connsiteX184" fmla="*/ 5433060 w 5829300"/>
                <a:gd name="connsiteY184" fmla="*/ 5288280 h 5875020"/>
                <a:gd name="connsiteX185" fmla="*/ 5410200 w 5829300"/>
                <a:gd name="connsiteY185" fmla="*/ 5356860 h 5875020"/>
                <a:gd name="connsiteX186" fmla="*/ 5448300 w 5829300"/>
                <a:gd name="connsiteY186" fmla="*/ 5394960 h 5875020"/>
                <a:gd name="connsiteX187" fmla="*/ 5433060 w 5829300"/>
                <a:gd name="connsiteY187" fmla="*/ 5478780 h 5875020"/>
                <a:gd name="connsiteX188" fmla="*/ 5394960 w 5829300"/>
                <a:gd name="connsiteY188" fmla="*/ 5562600 h 5875020"/>
                <a:gd name="connsiteX189" fmla="*/ 5402580 w 5829300"/>
                <a:gd name="connsiteY189" fmla="*/ 5654040 h 5875020"/>
                <a:gd name="connsiteX190" fmla="*/ 5433060 w 5829300"/>
                <a:gd name="connsiteY190" fmla="*/ 5730240 h 5875020"/>
                <a:gd name="connsiteX191" fmla="*/ 5433060 w 5829300"/>
                <a:gd name="connsiteY191" fmla="*/ 5730240 h 5875020"/>
                <a:gd name="connsiteX192" fmla="*/ 5410200 w 5829300"/>
                <a:gd name="connsiteY192" fmla="*/ 5829300 h 5875020"/>
                <a:gd name="connsiteX193" fmla="*/ 5532120 w 5829300"/>
                <a:gd name="connsiteY193" fmla="*/ 5875020 h 5875020"/>
                <a:gd name="connsiteX194" fmla="*/ 5570220 w 5829300"/>
                <a:gd name="connsiteY194" fmla="*/ 5836920 h 5875020"/>
                <a:gd name="connsiteX195" fmla="*/ 5608320 w 5829300"/>
                <a:gd name="connsiteY195" fmla="*/ 5821680 h 5875020"/>
                <a:gd name="connsiteX196" fmla="*/ 5669280 w 5829300"/>
                <a:gd name="connsiteY196" fmla="*/ 5859780 h 5875020"/>
                <a:gd name="connsiteX197" fmla="*/ 5699760 w 5829300"/>
                <a:gd name="connsiteY197" fmla="*/ 5859780 h 5875020"/>
                <a:gd name="connsiteX198" fmla="*/ 5715000 w 5829300"/>
                <a:gd name="connsiteY198" fmla="*/ 5783580 h 5875020"/>
                <a:gd name="connsiteX199" fmla="*/ 5798820 w 5829300"/>
                <a:gd name="connsiteY199" fmla="*/ 5699760 h 5875020"/>
                <a:gd name="connsiteX200" fmla="*/ 5814060 w 5829300"/>
                <a:gd name="connsiteY200" fmla="*/ 5615940 h 5875020"/>
                <a:gd name="connsiteX201" fmla="*/ 5829300 w 5829300"/>
                <a:gd name="connsiteY201" fmla="*/ 5486400 h 5875020"/>
                <a:gd name="connsiteX202" fmla="*/ 5806440 w 5829300"/>
                <a:gd name="connsiteY202" fmla="*/ 5410200 h 5875020"/>
                <a:gd name="connsiteX203" fmla="*/ 5775960 w 5829300"/>
                <a:gd name="connsiteY203" fmla="*/ 5318760 h 5875020"/>
                <a:gd name="connsiteX204" fmla="*/ 5707380 w 5829300"/>
                <a:gd name="connsiteY204" fmla="*/ 5219700 h 5875020"/>
                <a:gd name="connsiteX205" fmla="*/ 5692140 w 5829300"/>
                <a:gd name="connsiteY205" fmla="*/ 5120640 h 5875020"/>
                <a:gd name="connsiteX206" fmla="*/ 5669280 w 5829300"/>
                <a:gd name="connsiteY206" fmla="*/ 4945380 h 5875020"/>
                <a:gd name="connsiteX207" fmla="*/ 5676900 w 5829300"/>
                <a:gd name="connsiteY207" fmla="*/ 4724400 h 5875020"/>
                <a:gd name="connsiteX208" fmla="*/ 5692140 w 5829300"/>
                <a:gd name="connsiteY208" fmla="*/ 4663440 h 5875020"/>
                <a:gd name="connsiteX209" fmla="*/ 5699760 w 5829300"/>
                <a:gd name="connsiteY209" fmla="*/ 4610100 h 5875020"/>
                <a:gd name="connsiteX210" fmla="*/ 5684520 w 5829300"/>
                <a:gd name="connsiteY210" fmla="*/ 4564380 h 5875020"/>
                <a:gd name="connsiteX211" fmla="*/ 5631180 w 5829300"/>
                <a:gd name="connsiteY211" fmla="*/ 4549140 h 5875020"/>
                <a:gd name="connsiteX212" fmla="*/ 5577840 w 5829300"/>
                <a:gd name="connsiteY212" fmla="*/ 4472940 h 5875020"/>
                <a:gd name="connsiteX213" fmla="*/ 5524500 w 5829300"/>
                <a:gd name="connsiteY213" fmla="*/ 4305300 h 5875020"/>
                <a:gd name="connsiteX214" fmla="*/ 5516880 w 5829300"/>
                <a:gd name="connsiteY214" fmla="*/ 4191000 h 5875020"/>
                <a:gd name="connsiteX215" fmla="*/ 5509260 w 5829300"/>
                <a:gd name="connsiteY215" fmla="*/ 4107180 h 5875020"/>
                <a:gd name="connsiteX216" fmla="*/ 5394960 w 5829300"/>
                <a:gd name="connsiteY216" fmla="*/ 3901440 h 5875020"/>
                <a:gd name="connsiteX217" fmla="*/ 5356860 w 5829300"/>
                <a:gd name="connsiteY217" fmla="*/ 3855720 h 5875020"/>
                <a:gd name="connsiteX218" fmla="*/ 5326380 w 5829300"/>
                <a:gd name="connsiteY218" fmla="*/ 3802380 h 5875020"/>
                <a:gd name="connsiteX219" fmla="*/ 5303520 w 5829300"/>
                <a:gd name="connsiteY219" fmla="*/ 3672840 h 5875020"/>
                <a:gd name="connsiteX220" fmla="*/ 5212080 w 5829300"/>
                <a:gd name="connsiteY220" fmla="*/ 3619500 h 5875020"/>
                <a:gd name="connsiteX221" fmla="*/ 5158740 w 5829300"/>
                <a:gd name="connsiteY221" fmla="*/ 3573780 h 5875020"/>
                <a:gd name="connsiteX222" fmla="*/ 5120640 w 5829300"/>
                <a:gd name="connsiteY222" fmla="*/ 3497580 h 5875020"/>
                <a:gd name="connsiteX223" fmla="*/ 5105400 w 5829300"/>
                <a:gd name="connsiteY223" fmla="*/ 3421380 h 5875020"/>
                <a:gd name="connsiteX224" fmla="*/ 4968240 w 5829300"/>
                <a:gd name="connsiteY224" fmla="*/ 3253740 h 5875020"/>
                <a:gd name="connsiteX225" fmla="*/ 4884420 w 5829300"/>
                <a:gd name="connsiteY225" fmla="*/ 3078480 h 5875020"/>
                <a:gd name="connsiteX226" fmla="*/ 4808220 w 5829300"/>
                <a:gd name="connsiteY226" fmla="*/ 2918460 h 5875020"/>
                <a:gd name="connsiteX227" fmla="*/ 4815840 w 5829300"/>
                <a:gd name="connsiteY227" fmla="*/ 2781300 h 5875020"/>
                <a:gd name="connsiteX228" fmla="*/ 4800600 w 5829300"/>
                <a:gd name="connsiteY228" fmla="*/ 2727960 h 5875020"/>
                <a:gd name="connsiteX229" fmla="*/ 4632960 w 5829300"/>
                <a:gd name="connsiteY229" fmla="*/ 2560320 h 5875020"/>
                <a:gd name="connsiteX230" fmla="*/ 4480560 w 5829300"/>
                <a:gd name="connsiteY230" fmla="*/ 2385060 h 5875020"/>
                <a:gd name="connsiteX231" fmla="*/ 4396740 w 5829300"/>
                <a:gd name="connsiteY231" fmla="*/ 2286000 h 5875020"/>
                <a:gd name="connsiteX232" fmla="*/ 4335780 w 5829300"/>
                <a:gd name="connsiteY232" fmla="*/ 2156460 h 5875020"/>
                <a:gd name="connsiteX233" fmla="*/ 4244340 w 5829300"/>
                <a:gd name="connsiteY233" fmla="*/ 2049780 h 5875020"/>
                <a:gd name="connsiteX234" fmla="*/ 4152900 w 5829300"/>
                <a:gd name="connsiteY234" fmla="*/ 1943100 h 5875020"/>
                <a:gd name="connsiteX235" fmla="*/ 4084320 w 5829300"/>
                <a:gd name="connsiteY235" fmla="*/ 1874520 h 5875020"/>
                <a:gd name="connsiteX236" fmla="*/ 4061460 w 5829300"/>
                <a:gd name="connsiteY236" fmla="*/ 1775460 h 5875020"/>
                <a:gd name="connsiteX237" fmla="*/ 4053840 w 5829300"/>
                <a:gd name="connsiteY237" fmla="*/ 1714500 h 5875020"/>
                <a:gd name="connsiteX238" fmla="*/ 3962400 w 5829300"/>
                <a:gd name="connsiteY238" fmla="*/ 1668780 h 5875020"/>
                <a:gd name="connsiteX239" fmla="*/ 3893820 w 5829300"/>
                <a:gd name="connsiteY239" fmla="*/ 1531620 h 5875020"/>
                <a:gd name="connsiteX240" fmla="*/ 3794760 w 5829300"/>
                <a:gd name="connsiteY240" fmla="*/ 1341120 h 5875020"/>
                <a:gd name="connsiteX241" fmla="*/ 3718560 w 5829300"/>
                <a:gd name="connsiteY241" fmla="*/ 1150620 h 5875020"/>
                <a:gd name="connsiteX242" fmla="*/ 3619500 w 5829300"/>
                <a:gd name="connsiteY242" fmla="*/ 944880 h 5875020"/>
                <a:gd name="connsiteX243" fmla="*/ 3596640 w 5829300"/>
                <a:gd name="connsiteY243" fmla="*/ 891540 h 5875020"/>
                <a:gd name="connsiteX244" fmla="*/ 3573780 w 5829300"/>
                <a:gd name="connsiteY244" fmla="*/ 807720 h 5875020"/>
                <a:gd name="connsiteX245" fmla="*/ 3573780 w 5829300"/>
                <a:gd name="connsiteY245" fmla="*/ 731520 h 5875020"/>
                <a:gd name="connsiteX246" fmla="*/ 3535680 w 5829300"/>
                <a:gd name="connsiteY246" fmla="*/ 685800 h 5875020"/>
                <a:gd name="connsiteX247" fmla="*/ 3451860 w 5829300"/>
                <a:gd name="connsiteY247" fmla="*/ 594360 h 5875020"/>
                <a:gd name="connsiteX248" fmla="*/ 3451860 w 5829300"/>
                <a:gd name="connsiteY248" fmla="*/ 495300 h 5875020"/>
                <a:gd name="connsiteX249" fmla="*/ 3413760 w 5829300"/>
                <a:gd name="connsiteY249" fmla="*/ 441960 h 5875020"/>
                <a:gd name="connsiteX250" fmla="*/ 3383280 w 5829300"/>
                <a:gd name="connsiteY250" fmla="*/ 381000 h 5875020"/>
                <a:gd name="connsiteX251" fmla="*/ 3322320 w 5829300"/>
                <a:gd name="connsiteY251" fmla="*/ 220980 h 5875020"/>
                <a:gd name="connsiteX252" fmla="*/ 3284220 w 5829300"/>
                <a:gd name="connsiteY252" fmla="*/ 99060 h 5875020"/>
                <a:gd name="connsiteX253" fmla="*/ 3268980 w 5829300"/>
                <a:gd name="connsiteY253" fmla="*/ 53340 h 5875020"/>
                <a:gd name="connsiteX254" fmla="*/ 3246120 w 5829300"/>
                <a:gd name="connsiteY254" fmla="*/ 30480 h 5875020"/>
                <a:gd name="connsiteX255" fmla="*/ 3169920 w 5829300"/>
                <a:gd name="connsiteY255" fmla="*/ 7620 h 5875020"/>
                <a:gd name="connsiteX256" fmla="*/ 3124200 w 5829300"/>
                <a:gd name="connsiteY256" fmla="*/ 0 h 5875020"/>
                <a:gd name="connsiteX257" fmla="*/ 3101340 w 5829300"/>
                <a:gd name="connsiteY257" fmla="*/ 30480 h 5875020"/>
                <a:gd name="connsiteX258" fmla="*/ 3124200 w 5829300"/>
                <a:gd name="connsiteY258" fmla="*/ 121920 h 5875020"/>
                <a:gd name="connsiteX259" fmla="*/ 3108960 w 5829300"/>
                <a:gd name="connsiteY259" fmla="*/ 289560 h 5875020"/>
                <a:gd name="connsiteX0" fmla="*/ 3108960 w 5829300"/>
                <a:gd name="connsiteY0" fmla="*/ 289560 h 5875020"/>
                <a:gd name="connsiteX1" fmla="*/ 2979420 w 5829300"/>
                <a:gd name="connsiteY1" fmla="*/ 502920 h 5875020"/>
                <a:gd name="connsiteX2" fmla="*/ 2880360 w 5829300"/>
                <a:gd name="connsiteY2" fmla="*/ 647700 h 5875020"/>
                <a:gd name="connsiteX3" fmla="*/ 2827020 w 5829300"/>
                <a:gd name="connsiteY3" fmla="*/ 731520 h 5875020"/>
                <a:gd name="connsiteX4" fmla="*/ 2674620 w 5829300"/>
                <a:gd name="connsiteY4" fmla="*/ 815340 h 5875020"/>
                <a:gd name="connsiteX5" fmla="*/ 2560320 w 5829300"/>
                <a:gd name="connsiteY5" fmla="*/ 906780 h 5875020"/>
                <a:gd name="connsiteX6" fmla="*/ 2499360 w 5829300"/>
                <a:gd name="connsiteY6" fmla="*/ 914400 h 5875020"/>
                <a:gd name="connsiteX7" fmla="*/ 2377440 w 5829300"/>
                <a:gd name="connsiteY7" fmla="*/ 899160 h 5875020"/>
                <a:gd name="connsiteX8" fmla="*/ 2316480 w 5829300"/>
                <a:gd name="connsiteY8" fmla="*/ 876300 h 5875020"/>
                <a:gd name="connsiteX9" fmla="*/ 2240280 w 5829300"/>
                <a:gd name="connsiteY9" fmla="*/ 861060 h 5875020"/>
                <a:gd name="connsiteX10" fmla="*/ 2148840 w 5829300"/>
                <a:gd name="connsiteY10" fmla="*/ 845820 h 5875020"/>
                <a:gd name="connsiteX11" fmla="*/ 2110740 w 5829300"/>
                <a:gd name="connsiteY11" fmla="*/ 830580 h 5875020"/>
                <a:gd name="connsiteX12" fmla="*/ 2019300 w 5829300"/>
                <a:gd name="connsiteY12" fmla="*/ 868680 h 5875020"/>
                <a:gd name="connsiteX13" fmla="*/ 1950720 w 5829300"/>
                <a:gd name="connsiteY13" fmla="*/ 868680 h 5875020"/>
                <a:gd name="connsiteX14" fmla="*/ 1866900 w 5829300"/>
                <a:gd name="connsiteY14" fmla="*/ 822960 h 5875020"/>
                <a:gd name="connsiteX15" fmla="*/ 1821180 w 5829300"/>
                <a:gd name="connsiteY15" fmla="*/ 792480 h 5875020"/>
                <a:gd name="connsiteX16" fmla="*/ 1684020 w 5829300"/>
                <a:gd name="connsiteY16" fmla="*/ 830580 h 5875020"/>
                <a:gd name="connsiteX17" fmla="*/ 1615440 w 5829300"/>
                <a:gd name="connsiteY17" fmla="*/ 845820 h 5875020"/>
                <a:gd name="connsiteX18" fmla="*/ 1539240 w 5829300"/>
                <a:gd name="connsiteY18" fmla="*/ 838200 h 5875020"/>
                <a:gd name="connsiteX19" fmla="*/ 1463040 w 5829300"/>
                <a:gd name="connsiteY19" fmla="*/ 807720 h 5875020"/>
                <a:gd name="connsiteX20" fmla="*/ 1394460 w 5829300"/>
                <a:gd name="connsiteY20" fmla="*/ 815340 h 5875020"/>
                <a:gd name="connsiteX21" fmla="*/ 1264920 w 5829300"/>
                <a:gd name="connsiteY21" fmla="*/ 883920 h 5875020"/>
                <a:gd name="connsiteX22" fmla="*/ 1203960 w 5829300"/>
                <a:gd name="connsiteY22" fmla="*/ 906780 h 5875020"/>
                <a:gd name="connsiteX23" fmla="*/ 1143000 w 5829300"/>
                <a:gd name="connsiteY23" fmla="*/ 914400 h 5875020"/>
                <a:gd name="connsiteX24" fmla="*/ 1066800 w 5829300"/>
                <a:gd name="connsiteY24" fmla="*/ 891540 h 5875020"/>
                <a:gd name="connsiteX25" fmla="*/ 990600 w 5829300"/>
                <a:gd name="connsiteY25" fmla="*/ 853440 h 5875020"/>
                <a:gd name="connsiteX26" fmla="*/ 937260 w 5829300"/>
                <a:gd name="connsiteY26" fmla="*/ 845820 h 5875020"/>
                <a:gd name="connsiteX27" fmla="*/ 822960 w 5829300"/>
                <a:gd name="connsiteY27" fmla="*/ 861060 h 5875020"/>
                <a:gd name="connsiteX28" fmla="*/ 731520 w 5829300"/>
                <a:gd name="connsiteY28" fmla="*/ 876300 h 5875020"/>
                <a:gd name="connsiteX29" fmla="*/ 647700 w 5829300"/>
                <a:gd name="connsiteY29" fmla="*/ 838200 h 5875020"/>
                <a:gd name="connsiteX30" fmla="*/ 579120 w 5829300"/>
                <a:gd name="connsiteY30" fmla="*/ 830580 h 5875020"/>
                <a:gd name="connsiteX31" fmla="*/ 525780 w 5829300"/>
                <a:gd name="connsiteY31" fmla="*/ 853440 h 5875020"/>
                <a:gd name="connsiteX32" fmla="*/ 464820 w 5829300"/>
                <a:gd name="connsiteY32" fmla="*/ 891540 h 5875020"/>
                <a:gd name="connsiteX33" fmla="*/ 358140 w 5829300"/>
                <a:gd name="connsiteY33" fmla="*/ 891540 h 5875020"/>
                <a:gd name="connsiteX34" fmla="*/ 236220 w 5829300"/>
                <a:gd name="connsiteY34" fmla="*/ 975360 h 5875020"/>
                <a:gd name="connsiteX35" fmla="*/ 137160 w 5829300"/>
                <a:gd name="connsiteY35" fmla="*/ 1059180 h 5875020"/>
                <a:gd name="connsiteX36" fmla="*/ 76200 w 5829300"/>
                <a:gd name="connsiteY36" fmla="*/ 1108710 h 5875020"/>
                <a:gd name="connsiteX37" fmla="*/ 9525 w 5829300"/>
                <a:gd name="connsiteY37" fmla="*/ 1150620 h 5875020"/>
                <a:gd name="connsiteX38" fmla="*/ 0 w 5829300"/>
                <a:gd name="connsiteY38" fmla="*/ 1196340 h 5875020"/>
                <a:gd name="connsiteX39" fmla="*/ 80010 w 5829300"/>
                <a:gd name="connsiteY39" fmla="*/ 1234440 h 5875020"/>
                <a:gd name="connsiteX40" fmla="*/ 152400 w 5829300"/>
                <a:gd name="connsiteY40" fmla="*/ 1280160 h 5875020"/>
                <a:gd name="connsiteX41" fmla="*/ 190500 w 5829300"/>
                <a:gd name="connsiteY41" fmla="*/ 1371600 h 5875020"/>
                <a:gd name="connsiteX42" fmla="*/ 228600 w 5829300"/>
                <a:gd name="connsiteY42" fmla="*/ 1432560 h 5875020"/>
                <a:gd name="connsiteX43" fmla="*/ 384810 w 5829300"/>
                <a:gd name="connsiteY43" fmla="*/ 1544955 h 5875020"/>
                <a:gd name="connsiteX44" fmla="*/ 430530 w 5829300"/>
                <a:gd name="connsiteY44" fmla="*/ 1522095 h 5875020"/>
                <a:gd name="connsiteX45" fmla="*/ 388620 w 5829300"/>
                <a:gd name="connsiteY45" fmla="*/ 1463040 h 5875020"/>
                <a:gd name="connsiteX46" fmla="*/ 403860 w 5829300"/>
                <a:gd name="connsiteY46" fmla="*/ 1417320 h 5875020"/>
                <a:gd name="connsiteX47" fmla="*/ 441960 w 5829300"/>
                <a:gd name="connsiteY47" fmla="*/ 1348740 h 5875020"/>
                <a:gd name="connsiteX48" fmla="*/ 441960 w 5829300"/>
                <a:gd name="connsiteY48" fmla="*/ 1348740 h 5875020"/>
                <a:gd name="connsiteX49" fmla="*/ 497205 w 5829300"/>
                <a:gd name="connsiteY49" fmla="*/ 1335405 h 5875020"/>
                <a:gd name="connsiteX50" fmla="*/ 588645 w 5829300"/>
                <a:gd name="connsiteY50" fmla="*/ 1453515 h 5875020"/>
                <a:gd name="connsiteX51" fmla="*/ 670560 w 5829300"/>
                <a:gd name="connsiteY51" fmla="*/ 1348740 h 5875020"/>
                <a:gd name="connsiteX52" fmla="*/ 742950 w 5829300"/>
                <a:gd name="connsiteY52" fmla="*/ 1360170 h 5875020"/>
                <a:gd name="connsiteX53" fmla="*/ 769620 w 5829300"/>
                <a:gd name="connsiteY53" fmla="*/ 1394460 h 5875020"/>
                <a:gd name="connsiteX54" fmla="*/ 777240 w 5829300"/>
                <a:gd name="connsiteY54" fmla="*/ 1455420 h 5875020"/>
                <a:gd name="connsiteX55" fmla="*/ 739140 w 5829300"/>
                <a:gd name="connsiteY55" fmla="*/ 1508760 h 5875020"/>
                <a:gd name="connsiteX56" fmla="*/ 742950 w 5829300"/>
                <a:gd name="connsiteY56" fmla="*/ 1564005 h 5875020"/>
                <a:gd name="connsiteX57" fmla="*/ 792480 w 5829300"/>
                <a:gd name="connsiteY57" fmla="*/ 1615440 h 5875020"/>
                <a:gd name="connsiteX58" fmla="*/ 819150 w 5829300"/>
                <a:gd name="connsiteY58" fmla="*/ 1623060 h 5875020"/>
                <a:gd name="connsiteX59" fmla="*/ 859155 w 5829300"/>
                <a:gd name="connsiteY59" fmla="*/ 1586865 h 5875020"/>
                <a:gd name="connsiteX60" fmla="*/ 975360 w 5829300"/>
                <a:gd name="connsiteY60" fmla="*/ 1562100 h 5875020"/>
                <a:gd name="connsiteX61" fmla="*/ 1104900 w 5829300"/>
                <a:gd name="connsiteY61" fmla="*/ 1584960 h 5875020"/>
                <a:gd name="connsiteX62" fmla="*/ 1137285 w 5829300"/>
                <a:gd name="connsiteY62" fmla="*/ 1691640 h 5875020"/>
                <a:gd name="connsiteX63" fmla="*/ 1150620 w 5829300"/>
                <a:gd name="connsiteY63" fmla="*/ 1836420 h 5875020"/>
                <a:gd name="connsiteX64" fmla="*/ 1165860 w 5829300"/>
                <a:gd name="connsiteY64" fmla="*/ 1912620 h 5875020"/>
                <a:gd name="connsiteX65" fmla="*/ 1242060 w 5829300"/>
                <a:gd name="connsiteY65" fmla="*/ 1927860 h 5875020"/>
                <a:gd name="connsiteX66" fmla="*/ 1287780 w 5829300"/>
                <a:gd name="connsiteY66" fmla="*/ 1927860 h 5875020"/>
                <a:gd name="connsiteX67" fmla="*/ 1360170 w 5829300"/>
                <a:gd name="connsiteY67" fmla="*/ 1971675 h 5875020"/>
                <a:gd name="connsiteX68" fmla="*/ 1379220 w 5829300"/>
                <a:gd name="connsiteY68" fmla="*/ 2042160 h 5875020"/>
                <a:gd name="connsiteX69" fmla="*/ 1501140 w 5829300"/>
                <a:gd name="connsiteY69" fmla="*/ 2072640 h 5875020"/>
                <a:gd name="connsiteX70" fmla="*/ 1516380 w 5829300"/>
                <a:gd name="connsiteY70" fmla="*/ 2145030 h 5875020"/>
                <a:gd name="connsiteX71" fmla="*/ 1518285 w 5829300"/>
                <a:gd name="connsiteY71" fmla="*/ 2305050 h 5875020"/>
                <a:gd name="connsiteX72" fmla="*/ 1443990 w 5829300"/>
                <a:gd name="connsiteY72" fmla="*/ 2348865 h 5875020"/>
                <a:gd name="connsiteX73" fmla="*/ 1318260 w 5829300"/>
                <a:gd name="connsiteY73" fmla="*/ 2426970 h 5875020"/>
                <a:gd name="connsiteX74" fmla="*/ 1325880 w 5829300"/>
                <a:gd name="connsiteY74" fmla="*/ 2590800 h 5875020"/>
                <a:gd name="connsiteX75" fmla="*/ 1280160 w 5829300"/>
                <a:gd name="connsiteY75" fmla="*/ 2689860 h 5875020"/>
                <a:gd name="connsiteX76" fmla="*/ 1249680 w 5829300"/>
                <a:gd name="connsiteY76" fmla="*/ 2743200 h 5875020"/>
                <a:gd name="connsiteX77" fmla="*/ 1287780 w 5829300"/>
                <a:gd name="connsiteY77" fmla="*/ 2773680 h 5875020"/>
                <a:gd name="connsiteX78" fmla="*/ 1356360 w 5829300"/>
                <a:gd name="connsiteY78" fmla="*/ 2720340 h 5875020"/>
                <a:gd name="connsiteX79" fmla="*/ 1379220 w 5829300"/>
                <a:gd name="connsiteY79" fmla="*/ 2766060 h 5875020"/>
                <a:gd name="connsiteX80" fmla="*/ 1333500 w 5829300"/>
                <a:gd name="connsiteY80" fmla="*/ 2895600 h 5875020"/>
                <a:gd name="connsiteX81" fmla="*/ 1303020 w 5829300"/>
                <a:gd name="connsiteY81" fmla="*/ 2948940 h 5875020"/>
                <a:gd name="connsiteX82" fmla="*/ 1333500 w 5829300"/>
                <a:gd name="connsiteY82" fmla="*/ 2994660 h 5875020"/>
                <a:gd name="connsiteX83" fmla="*/ 1409700 w 5829300"/>
                <a:gd name="connsiteY83" fmla="*/ 2964180 h 5875020"/>
                <a:gd name="connsiteX84" fmla="*/ 1501140 w 5829300"/>
                <a:gd name="connsiteY84" fmla="*/ 3002280 h 5875020"/>
                <a:gd name="connsiteX85" fmla="*/ 1600200 w 5829300"/>
                <a:gd name="connsiteY85" fmla="*/ 3063240 h 5875020"/>
                <a:gd name="connsiteX86" fmla="*/ 1737360 w 5829300"/>
                <a:gd name="connsiteY86" fmla="*/ 3139440 h 5875020"/>
                <a:gd name="connsiteX87" fmla="*/ 1844040 w 5829300"/>
                <a:gd name="connsiteY87" fmla="*/ 3147060 h 5875020"/>
                <a:gd name="connsiteX88" fmla="*/ 1943100 w 5829300"/>
                <a:gd name="connsiteY88" fmla="*/ 3177540 h 5875020"/>
                <a:gd name="connsiteX89" fmla="*/ 2034540 w 5829300"/>
                <a:gd name="connsiteY89" fmla="*/ 3291840 h 5875020"/>
                <a:gd name="connsiteX90" fmla="*/ 2030730 w 5829300"/>
                <a:gd name="connsiteY90" fmla="*/ 3356610 h 5875020"/>
                <a:gd name="connsiteX91" fmla="*/ 1958340 w 5829300"/>
                <a:gd name="connsiteY91" fmla="*/ 3398520 h 5875020"/>
                <a:gd name="connsiteX92" fmla="*/ 1844040 w 5829300"/>
                <a:gd name="connsiteY92" fmla="*/ 3436620 h 5875020"/>
                <a:gd name="connsiteX93" fmla="*/ 1866900 w 5829300"/>
                <a:gd name="connsiteY93" fmla="*/ 3535680 h 5875020"/>
                <a:gd name="connsiteX94" fmla="*/ 1828800 w 5829300"/>
                <a:gd name="connsiteY94" fmla="*/ 3634740 h 5875020"/>
                <a:gd name="connsiteX95" fmla="*/ 1775460 w 5829300"/>
                <a:gd name="connsiteY95" fmla="*/ 3726180 h 5875020"/>
                <a:gd name="connsiteX96" fmla="*/ 1668780 w 5829300"/>
                <a:gd name="connsiteY96" fmla="*/ 3924300 h 5875020"/>
                <a:gd name="connsiteX97" fmla="*/ 1600200 w 5829300"/>
                <a:gd name="connsiteY97" fmla="*/ 4046220 h 5875020"/>
                <a:gd name="connsiteX98" fmla="*/ 1554480 w 5829300"/>
                <a:gd name="connsiteY98" fmla="*/ 4152900 h 5875020"/>
                <a:gd name="connsiteX99" fmla="*/ 1516380 w 5829300"/>
                <a:gd name="connsiteY99" fmla="*/ 4229100 h 5875020"/>
                <a:gd name="connsiteX100" fmla="*/ 1485900 w 5829300"/>
                <a:gd name="connsiteY100" fmla="*/ 4259580 h 5875020"/>
                <a:gd name="connsiteX101" fmla="*/ 1485900 w 5829300"/>
                <a:gd name="connsiteY101" fmla="*/ 4259580 h 5875020"/>
                <a:gd name="connsiteX102" fmla="*/ 1485900 w 5829300"/>
                <a:gd name="connsiteY102" fmla="*/ 4335780 h 5875020"/>
                <a:gd name="connsiteX103" fmla="*/ 1699260 w 5829300"/>
                <a:gd name="connsiteY103" fmla="*/ 4290060 h 5875020"/>
                <a:gd name="connsiteX104" fmla="*/ 1836420 w 5829300"/>
                <a:gd name="connsiteY104" fmla="*/ 4274820 h 5875020"/>
                <a:gd name="connsiteX105" fmla="*/ 1897380 w 5829300"/>
                <a:gd name="connsiteY105" fmla="*/ 4236720 h 5875020"/>
                <a:gd name="connsiteX106" fmla="*/ 1950720 w 5829300"/>
                <a:gd name="connsiteY106" fmla="*/ 4251960 h 5875020"/>
                <a:gd name="connsiteX107" fmla="*/ 1973580 w 5829300"/>
                <a:gd name="connsiteY107" fmla="*/ 4312920 h 5875020"/>
                <a:gd name="connsiteX108" fmla="*/ 1965960 w 5829300"/>
                <a:gd name="connsiteY108" fmla="*/ 4351020 h 5875020"/>
                <a:gd name="connsiteX109" fmla="*/ 1965960 w 5829300"/>
                <a:gd name="connsiteY109" fmla="*/ 4351020 h 5875020"/>
                <a:gd name="connsiteX110" fmla="*/ 2072640 w 5829300"/>
                <a:gd name="connsiteY110" fmla="*/ 4389120 h 5875020"/>
                <a:gd name="connsiteX111" fmla="*/ 2118360 w 5829300"/>
                <a:gd name="connsiteY111" fmla="*/ 4343400 h 5875020"/>
                <a:gd name="connsiteX112" fmla="*/ 2110740 w 5829300"/>
                <a:gd name="connsiteY112" fmla="*/ 4290060 h 5875020"/>
                <a:gd name="connsiteX113" fmla="*/ 2110740 w 5829300"/>
                <a:gd name="connsiteY113" fmla="*/ 4213860 h 5875020"/>
                <a:gd name="connsiteX114" fmla="*/ 2133600 w 5829300"/>
                <a:gd name="connsiteY114" fmla="*/ 4145280 h 5875020"/>
                <a:gd name="connsiteX115" fmla="*/ 2225040 w 5829300"/>
                <a:gd name="connsiteY115" fmla="*/ 4084320 h 5875020"/>
                <a:gd name="connsiteX116" fmla="*/ 2301240 w 5829300"/>
                <a:gd name="connsiteY116" fmla="*/ 4076700 h 5875020"/>
                <a:gd name="connsiteX117" fmla="*/ 2385060 w 5829300"/>
                <a:gd name="connsiteY117" fmla="*/ 4099560 h 5875020"/>
                <a:gd name="connsiteX118" fmla="*/ 2438400 w 5829300"/>
                <a:gd name="connsiteY118" fmla="*/ 4145280 h 5875020"/>
                <a:gd name="connsiteX119" fmla="*/ 2461260 w 5829300"/>
                <a:gd name="connsiteY119" fmla="*/ 4183380 h 5875020"/>
                <a:gd name="connsiteX120" fmla="*/ 2461260 w 5829300"/>
                <a:gd name="connsiteY120" fmla="*/ 4236720 h 5875020"/>
                <a:gd name="connsiteX121" fmla="*/ 2484120 w 5829300"/>
                <a:gd name="connsiteY121" fmla="*/ 4267200 h 5875020"/>
                <a:gd name="connsiteX122" fmla="*/ 2522220 w 5829300"/>
                <a:gd name="connsiteY122" fmla="*/ 4236720 h 5875020"/>
                <a:gd name="connsiteX123" fmla="*/ 2560320 w 5829300"/>
                <a:gd name="connsiteY123" fmla="*/ 4183380 h 5875020"/>
                <a:gd name="connsiteX124" fmla="*/ 2628900 w 5829300"/>
                <a:gd name="connsiteY124" fmla="*/ 4168140 h 5875020"/>
                <a:gd name="connsiteX125" fmla="*/ 2720340 w 5829300"/>
                <a:gd name="connsiteY125" fmla="*/ 4183380 h 5875020"/>
                <a:gd name="connsiteX126" fmla="*/ 2788920 w 5829300"/>
                <a:gd name="connsiteY126" fmla="*/ 4122420 h 5875020"/>
                <a:gd name="connsiteX127" fmla="*/ 2872740 w 5829300"/>
                <a:gd name="connsiteY127" fmla="*/ 4137660 h 5875020"/>
                <a:gd name="connsiteX128" fmla="*/ 2948940 w 5829300"/>
                <a:gd name="connsiteY128" fmla="*/ 4206240 h 5875020"/>
                <a:gd name="connsiteX129" fmla="*/ 3040380 w 5829300"/>
                <a:gd name="connsiteY129" fmla="*/ 4191000 h 5875020"/>
                <a:gd name="connsiteX130" fmla="*/ 3108960 w 5829300"/>
                <a:gd name="connsiteY130" fmla="*/ 4191000 h 5875020"/>
                <a:gd name="connsiteX131" fmla="*/ 3177540 w 5829300"/>
                <a:gd name="connsiteY131" fmla="*/ 4267200 h 5875020"/>
                <a:gd name="connsiteX132" fmla="*/ 3147060 w 5829300"/>
                <a:gd name="connsiteY132" fmla="*/ 4297680 h 5875020"/>
                <a:gd name="connsiteX133" fmla="*/ 3116580 w 5829300"/>
                <a:gd name="connsiteY133" fmla="*/ 4366260 h 5875020"/>
                <a:gd name="connsiteX134" fmla="*/ 3063240 w 5829300"/>
                <a:gd name="connsiteY134" fmla="*/ 4404360 h 5875020"/>
                <a:gd name="connsiteX135" fmla="*/ 3048000 w 5829300"/>
                <a:gd name="connsiteY135" fmla="*/ 4457700 h 5875020"/>
                <a:gd name="connsiteX136" fmla="*/ 3063240 w 5829300"/>
                <a:gd name="connsiteY136" fmla="*/ 4472940 h 5875020"/>
                <a:gd name="connsiteX137" fmla="*/ 3147060 w 5829300"/>
                <a:gd name="connsiteY137" fmla="*/ 4404360 h 5875020"/>
                <a:gd name="connsiteX138" fmla="*/ 3215640 w 5829300"/>
                <a:gd name="connsiteY138" fmla="*/ 4389120 h 5875020"/>
                <a:gd name="connsiteX139" fmla="*/ 3291840 w 5829300"/>
                <a:gd name="connsiteY139" fmla="*/ 4396740 h 5875020"/>
                <a:gd name="connsiteX140" fmla="*/ 3368040 w 5829300"/>
                <a:gd name="connsiteY140" fmla="*/ 4457700 h 5875020"/>
                <a:gd name="connsiteX141" fmla="*/ 3375660 w 5829300"/>
                <a:gd name="connsiteY141" fmla="*/ 4549140 h 5875020"/>
                <a:gd name="connsiteX142" fmla="*/ 3451860 w 5829300"/>
                <a:gd name="connsiteY142" fmla="*/ 4541520 h 5875020"/>
                <a:gd name="connsiteX143" fmla="*/ 3505200 w 5829300"/>
                <a:gd name="connsiteY143" fmla="*/ 4511040 h 5875020"/>
                <a:gd name="connsiteX144" fmla="*/ 3573780 w 5829300"/>
                <a:gd name="connsiteY144" fmla="*/ 4533900 h 5875020"/>
                <a:gd name="connsiteX145" fmla="*/ 3695700 w 5829300"/>
                <a:gd name="connsiteY145" fmla="*/ 4587240 h 5875020"/>
                <a:gd name="connsiteX146" fmla="*/ 3810000 w 5829300"/>
                <a:gd name="connsiteY146" fmla="*/ 4632960 h 5875020"/>
                <a:gd name="connsiteX147" fmla="*/ 3878580 w 5829300"/>
                <a:gd name="connsiteY147" fmla="*/ 4640580 h 5875020"/>
                <a:gd name="connsiteX148" fmla="*/ 3931920 w 5829300"/>
                <a:gd name="connsiteY148" fmla="*/ 4686300 h 5875020"/>
                <a:gd name="connsiteX149" fmla="*/ 4023360 w 5829300"/>
                <a:gd name="connsiteY149" fmla="*/ 4724400 h 5875020"/>
                <a:gd name="connsiteX150" fmla="*/ 4107180 w 5829300"/>
                <a:gd name="connsiteY150" fmla="*/ 4732020 h 5875020"/>
                <a:gd name="connsiteX151" fmla="*/ 4145280 w 5829300"/>
                <a:gd name="connsiteY151" fmla="*/ 4686300 h 5875020"/>
                <a:gd name="connsiteX152" fmla="*/ 4099560 w 5829300"/>
                <a:gd name="connsiteY152" fmla="*/ 4594860 h 5875020"/>
                <a:gd name="connsiteX153" fmla="*/ 4076700 w 5829300"/>
                <a:gd name="connsiteY153" fmla="*/ 4556760 h 5875020"/>
                <a:gd name="connsiteX154" fmla="*/ 4076700 w 5829300"/>
                <a:gd name="connsiteY154" fmla="*/ 4503420 h 5875020"/>
                <a:gd name="connsiteX155" fmla="*/ 4152900 w 5829300"/>
                <a:gd name="connsiteY155" fmla="*/ 4480560 h 5875020"/>
                <a:gd name="connsiteX156" fmla="*/ 4274820 w 5829300"/>
                <a:gd name="connsiteY156" fmla="*/ 4442460 h 5875020"/>
                <a:gd name="connsiteX157" fmla="*/ 4358640 w 5829300"/>
                <a:gd name="connsiteY157" fmla="*/ 4465320 h 5875020"/>
                <a:gd name="connsiteX158" fmla="*/ 4381500 w 5829300"/>
                <a:gd name="connsiteY158" fmla="*/ 4526280 h 5875020"/>
                <a:gd name="connsiteX159" fmla="*/ 4450080 w 5829300"/>
                <a:gd name="connsiteY159" fmla="*/ 4564380 h 5875020"/>
                <a:gd name="connsiteX160" fmla="*/ 4472940 w 5829300"/>
                <a:gd name="connsiteY160" fmla="*/ 4655820 h 5875020"/>
                <a:gd name="connsiteX161" fmla="*/ 4533900 w 5829300"/>
                <a:gd name="connsiteY161" fmla="*/ 4587240 h 5875020"/>
                <a:gd name="connsiteX162" fmla="*/ 4610100 w 5829300"/>
                <a:gd name="connsiteY162" fmla="*/ 4617720 h 5875020"/>
                <a:gd name="connsiteX163" fmla="*/ 4846320 w 5829300"/>
                <a:gd name="connsiteY163" fmla="*/ 4655820 h 5875020"/>
                <a:gd name="connsiteX164" fmla="*/ 4937760 w 5829300"/>
                <a:gd name="connsiteY164" fmla="*/ 4602480 h 5875020"/>
                <a:gd name="connsiteX165" fmla="*/ 4975860 w 5829300"/>
                <a:gd name="connsiteY165" fmla="*/ 4602480 h 5875020"/>
                <a:gd name="connsiteX166" fmla="*/ 5120640 w 5829300"/>
                <a:gd name="connsiteY166" fmla="*/ 4671060 h 5875020"/>
                <a:gd name="connsiteX167" fmla="*/ 5181600 w 5829300"/>
                <a:gd name="connsiteY167" fmla="*/ 4701540 h 5875020"/>
                <a:gd name="connsiteX168" fmla="*/ 5189220 w 5829300"/>
                <a:gd name="connsiteY168" fmla="*/ 4747260 h 5875020"/>
                <a:gd name="connsiteX169" fmla="*/ 5158740 w 5829300"/>
                <a:gd name="connsiteY169" fmla="*/ 4808220 h 5875020"/>
                <a:gd name="connsiteX170" fmla="*/ 5105400 w 5829300"/>
                <a:gd name="connsiteY170" fmla="*/ 4838700 h 5875020"/>
                <a:gd name="connsiteX171" fmla="*/ 5036820 w 5829300"/>
                <a:gd name="connsiteY171" fmla="*/ 4823460 h 5875020"/>
                <a:gd name="connsiteX172" fmla="*/ 4991100 w 5829300"/>
                <a:gd name="connsiteY172" fmla="*/ 4823460 h 5875020"/>
                <a:gd name="connsiteX173" fmla="*/ 4968240 w 5829300"/>
                <a:gd name="connsiteY173" fmla="*/ 4892040 h 5875020"/>
                <a:gd name="connsiteX174" fmla="*/ 4968240 w 5829300"/>
                <a:gd name="connsiteY174" fmla="*/ 5006340 h 5875020"/>
                <a:gd name="connsiteX175" fmla="*/ 4991100 w 5829300"/>
                <a:gd name="connsiteY175" fmla="*/ 5067300 h 5875020"/>
                <a:gd name="connsiteX176" fmla="*/ 5074920 w 5829300"/>
                <a:gd name="connsiteY176" fmla="*/ 5097780 h 5875020"/>
                <a:gd name="connsiteX177" fmla="*/ 5074920 w 5829300"/>
                <a:gd name="connsiteY177" fmla="*/ 5097780 h 5875020"/>
                <a:gd name="connsiteX178" fmla="*/ 5135880 w 5829300"/>
                <a:gd name="connsiteY178" fmla="*/ 5219700 h 5875020"/>
                <a:gd name="connsiteX179" fmla="*/ 5242560 w 5829300"/>
                <a:gd name="connsiteY179" fmla="*/ 5265420 h 5875020"/>
                <a:gd name="connsiteX180" fmla="*/ 5311140 w 5829300"/>
                <a:gd name="connsiteY180" fmla="*/ 5257800 h 5875020"/>
                <a:gd name="connsiteX181" fmla="*/ 5311140 w 5829300"/>
                <a:gd name="connsiteY181" fmla="*/ 5257800 h 5875020"/>
                <a:gd name="connsiteX182" fmla="*/ 5334000 w 5829300"/>
                <a:gd name="connsiteY182" fmla="*/ 5204460 h 5875020"/>
                <a:gd name="connsiteX183" fmla="*/ 5387340 w 5829300"/>
                <a:gd name="connsiteY183" fmla="*/ 5227320 h 5875020"/>
                <a:gd name="connsiteX184" fmla="*/ 5433060 w 5829300"/>
                <a:gd name="connsiteY184" fmla="*/ 5288280 h 5875020"/>
                <a:gd name="connsiteX185" fmla="*/ 5410200 w 5829300"/>
                <a:gd name="connsiteY185" fmla="*/ 5356860 h 5875020"/>
                <a:gd name="connsiteX186" fmla="*/ 5448300 w 5829300"/>
                <a:gd name="connsiteY186" fmla="*/ 5394960 h 5875020"/>
                <a:gd name="connsiteX187" fmla="*/ 5433060 w 5829300"/>
                <a:gd name="connsiteY187" fmla="*/ 5478780 h 5875020"/>
                <a:gd name="connsiteX188" fmla="*/ 5394960 w 5829300"/>
                <a:gd name="connsiteY188" fmla="*/ 5562600 h 5875020"/>
                <a:gd name="connsiteX189" fmla="*/ 5402580 w 5829300"/>
                <a:gd name="connsiteY189" fmla="*/ 5654040 h 5875020"/>
                <a:gd name="connsiteX190" fmla="*/ 5433060 w 5829300"/>
                <a:gd name="connsiteY190" fmla="*/ 5730240 h 5875020"/>
                <a:gd name="connsiteX191" fmla="*/ 5433060 w 5829300"/>
                <a:gd name="connsiteY191" fmla="*/ 5730240 h 5875020"/>
                <a:gd name="connsiteX192" fmla="*/ 5410200 w 5829300"/>
                <a:gd name="connsiteY192" fmla="*/ 5829300 h 5875020"/>
                <a:gd name="connsiteX193" fmla="*/ 5532120 w 5829300"/>
                <a:gd name="connsiteY193" fmla="*/ 5875020 h 5875020"/>
                <a:gd name="connsiteX194" fmla="*/ 5570220 w 5829300"/>
                <a:gd name="connsiteY194" fmla="*/ 5836920 h 5875020"/>
                <a:gd name="connsiteX195" fmla="*/ 5608320 w 5829300"/>
                <a:gd name="connsiteY195" fmla="*/ 5821680 h 5875020"/>
                <a:gd name="connsiteX196" fmla="*/ 5669280 w 5829300"/>
                <a:gd name="connsiteY196" fmla="*/ 5859780 h 5875020"/>
                <a:gd name="connsiteX197" fmla="*/ 5699760 w 5829300"/>
                <a:gd name="connsiteY197" fmla="*/ 5859780 h 5875020"/>
                <a:gd name="connsiteX198" fmla="*/ 5715000 w 5829300"/>
                <a:gd name="connsiteY198" fmla="*/ 5783580 h 5875020"/>
                <a:gd name="connsiteX199" fmla="*/ 5798820 w 5829300"/>
                <a:gd name="connsiteY199" fmla="*/ 5699760 h 5875020"/>
                <a:gd name="connsiteX200" fmla="*/ 5814060 w 5829300"/>
                <a:gd name="connsiteY200" fmla="*/ 5615940 h 5875020"/>
                <a:gd name="connsiteX201" fmla="*/ 5829300 w 5829300"/>
                <a:gd name="connsiteY201" fmla="*/ 5486400 h 5875020"/>
                <a:gd name="connsiteX202" fmla="*/ 5806440 w 5829300"/>
                <a:gd name="connsiteY202" fmla="*/ 5410200 h 5875020"/>
                <a:gd name="connsiteX203" fmla="*/ 5775960 w 5829300"/>
                <a:gd name="connsiteY203" fmla="*/ 5318760 h 5875020"/>
                <a:gd name="connsiteX204" fmla="*/ 5707380 w 5829300"/>
                <a:gd name="connsiteY204" fmla="*/ 5219700 h 5875020"/>
                <a:gd name="connsiteX205" fmla="*/ 5692140 w 5829300"/>
                <a:gd name="connsiteY205" fmla="*/ 5120640 h 5875020"/>
                <a:gd name="connsiteX206" fmla="*/ 5669280 w 5829300"/>
                <a:gd name="connsiteY206" fmla="*/ 4945380 h 5875020"/>
                <a:gd name="connsiteX207" fmla="*/ 5676900 w 5829300"/>
                <a:gd name="connsiteY207" fmla="*/ 4724400 h 5875020"/>
                <a:gd name="connsiteX208" fmla="*/ 5692140 w 5829300"/>
                <a:gd name="connsiteY208" fmla="*/ 4663440 h 5875020"/>
                <a:gd name="connsiteX209" fmla="*/ 5699760 w 5829300"/>
                <a:gd name="connsiteY209" fmla="*/ 4610100 h 5875020"/>
                <a:gd name="connsiteX210" fmla="*/ 5684520 w 5829300"/>
                <a:gd name="connsiteY210" fmla="*/ 4564380 h 5875020"/>
                <a:gd name="connsiteX211" fmla="*/ 5631180 w 5829300"/>
                <a:gd name="connsiteY211" fmla="*/ 4549140 h 5875020"/>
                <a:gd name="connsiteX212" fmla="*/ 5577840 w 5829300"/>
                <a:gd name="connsiteY212" fmla="*/ 4472940 h 5875020"/>
                <a:gd name="connsiteX213" fmla="*/ 5524500 w 5829300"/>
                <a:gd name="connsiteY213" fmla="*/ 4305300 h 5875020"/>
                <a:gd name="connsiteX214" fmla="*/ 5516880 w 5829300"/>
                <a:gd name="connsiteY214" fmla="*/ 4191000 h 5875020"/>
                <a:gd name="connsiteX215" fmla="*/ 5509260 w 5829300"/>
                <a:gd name="connsiteY215" fmla="*/ 4107180 h 5875020"/>
                <a:gd name="connsiteX216" fmla="*/ 5394960 w 5829300"/>
                <a:gd name="connsiteY216" fmla="*/ 3901440 h 5875020"/>
                <a:gd name="connsiteX217" fmla="*/ 5356860 w 5829300"/>
                <a:gd name="connsiteY217" fmla="*/ 3855720 h 5875020"/>
                <a:gd name="connsiteX218" fmla="*/ 5326380 w 5829300"/>
                <a:gd name="connsiteY218" fmla="*/ 3802380 h 5875020"/>
                <a:gd name="connsiteX219" fmla="*/ 5303520 w 5829300"/>
                <a:gd name="connsiteY219" fmla="*/ 3672840 h 5875020"/>
                <a:gd name="connsiteX220" fmla="*/ 5212080 w 5829300"/>
                <a:gd name="connsiteY220" fmla="*/ 3619500 h 5875020"/>
                <a:gd name="connsiteX221" fmla="*/ 5158740 w 5829300"/>
                <a:gd name="connsiteY221" fmla="*/ 3573780 h 5875020"/>
                <a:gd name="connsiteX222" fmla="*/ 5120640 w 5829300"/>
                <a:gd name="connsiteY222" fmla="*/ 3497580 h 5875020"/>
                <a:gd name="connsiteX223" fmla="*/ 5105400 w 5829300"/>
                <a:gd name="connsiteY223" fmla="*/ 3421380 h 5875020"/>
                <a:gd name="connsiteX224" fmla="*/ 4968240 w 5829300"/>
                <a:gd name="connsiteY224" fmla="*/ 3253740 h 5875020"/>
                <a:gd name="connsiteX225" fmla="*/ 4884420 w 5829300"/>
                <a:gd name="connsiteY225" fmla="*/ 3078480 h 5875020"/>
                <a:gd name="connsiteX226" fmla="*/ 4808220 w 5829300"/>
                <a:gd name="connsiteY226" fmla="*/ 2918460 h 5875020"/>
                <a:gd name="connsiteX227" fmla="*/ 4815840 w 5829300"/>
                <a:gd name="connsiteY227" fmla="*/ 2781300 h 5875020"/>
                <a:gd name="connsiteX228" fmla="*/ 4800600 w 5829300"/>
                <a:gd name="connsiteY228" fmla="*/ 2727960 h 5875020"/>
                <a:gd name="connsiteX229" fmla="*/ 4632960 w 5829300"/>
                <a:gd name="connsiteY229" fmla="*/ 2560320 h 5875020"/>
                <a:gd name="connsiteX230" fmla="*/ 4480560 w 5829300"/>
                <a:gd name="connsiteY230" fmla="*/ 2385060 h 5875020"/>
                <a:gd name="connsiteX231" fmla="*/ 4396740 w 5829300"/>
                <a:gd name="connsiteY231" fmla="*/ 2286000 h 5875020"/>
                <a:gd name="connsiteX232" fmla="*/ 4335780 w 5829300"/>
                <a:gd name="connsiteY232" fmla="*/ 2156460 h 5875020"/>
                <a:gd name="connsiteX233" fmla="*/ 4244340 w 5829300"/>
                <a:gd name="connsiteY233" fmla="*/ 2049780 h 5875020"/>
                <a:gd name="connsiteX234" fmla="*/ 4152900 w 5829300"/>
                <a:gd name="connsiteY234" fmla="*/ 1943100 h 5875020"/>
                <a:gd name="connsiteX235" fmla="*/ 4084320 w 5829300"/>
                <a:gd name="connsiteY235" fmla="*/ 1874520 h 5875020"/>
                <a:gd name="connsiteX236" fmla="*/ 4061460 w 5829300"/>
                <a:gd name="connsiteY236" fmla="*/ 1775460 h 5875020"/>
                <a:gd name="connsiteX237" fmla="*/ 4053840 w 5829300"/>
                <a:gd name="connsiteY237" fmla="*/ 1714500 h 5875020"/>
                <a:gd name="connsiteX238" fmla="*/ 3962400 w 5829300"/>
                <a:gd name="connsiteY238" fmla="*/ 1668780 h 5875020"/>
                <a:gd name="connsiteX239" fmla="*/ 3893820 w 5829300"/>
                <a:gd name="connsiteY239" fmla="*/ 1531620 h 5875020"/>
                <a:gd name="connsiteX240" fmla="*/ 3794760 w 5829300"/>
                <a:gd name="connsiteY240" fmla="*/ 1341120 h 5875020"/>
                <a:gd name="connsiteX241" fmla="*/ 3718560 w 5829300"/>
                <a:gd name="connsiteY241" fmla="*/ 1150620 h 5875020"/>
                <a:gd name="connsiteX242" fmla="*/ 3619500 w 5829300"/>
                <a:gd name="connsiteY242" fmla="*/ 944880 h 5875020"/>
                <a:gd name="connsiteX243" fmla="*/ 3596640 w 5829300"/>
                <a:gd name="connsiteY243" fmla="*/ 891540 h 5875020"/>
                <a:gd name="connsiteX244" fmla="*/ 3573780 w 5829300"/>
                <a:gd name="connsiteY244" fmla="*/ 807720 h 5875020"/>
                <a:gd name="connsiteX245" fmla="*/ 3573780 w 5829300"/>
                <a:gd name="connsiteY245" fmla="*/ 731520 h 5875020"/>
                <a:gd name="connsiteX246" fmla="*/ 3535680 w 5829300"/>
                <a:gd name="connsiteY246" fmla="*/ 685800 h 5875020"/>
                <a:gd name="connsiteX247" fmla="*/ 3451860 w 5829300"/>
                <a:gd name="connsiteY247" fmla="*/ 594360 h 5875020"/>
                <a:gd name="connsiteX248" fmla="*/ 3451860 w 5829300"/>
                <a:gd name="connsiteY248" fmla="*/ 495300 h 5875020"/>
                <a:gd name="connsiteX249" fmla="*/ 3413760 w 5829300"/>
                <a:gd name="connsiteY249" fmla="*/ 441960 h 5875020"/>
                <a:gd name="connsiteX250" fmla="*/ 3383280 w 5829300"/>
                <a:gd name="connsiteY250" fmla="*/ 381000 h 5875020"/>
                <a:gd name="connsiteX251" fmla="*/ 3322320 w 5829300"/>
                <a:gd name="connsiteY251" fmla="*/ 220980 h 5875020"/>
                <a:gd name="connsiteX252" fmla="*/ 3284220 w 5829300"/>
                <a:gd name="connsiteY252" fmla="*/ 99060 h 5875020"/>
                <a:gd name="connsiteX253" fmla="*/ 3268980 w 5829300"/>
                <a:gd name="connsiteY253" fmla="*/ 53340 h 5875020"/>
                <a:gd name="connsiteX254" fmla="*/ 3246120 w 5829300"/>
                <a:gd name="connsiteY254" fmla="*/ 30480 h 5875020"/>
                <a:gd name="connsiteX255" fmla="*/ 3169920 w 5829300"/>
                <a:gd name="connsiteY255" fmla="*/ 7620 h 5875020"/>
                <a:gd name="connsiteX256" fmla="*/ 3124200 w 5829300"/>
                <a:gd name="connsiteY256" fmla="*/ 0 h 5875020"/>
                <a:gd name="connsiteX257" fmla="*/ 3101340 w 5829300"/>
                <a:gd name="connsiteY257" fmla="*/ 30480 h 5875020"/>
                <a:gd name="connsiteX258" fmla="*/ 3124200 w 5829300"/>
                <a:gd name="connsiteY258" fmla="*/ 121920 h 5875020"/>
                <a:gd name="connsiteX259" fmla="*/ 3108960 w 5829300"/>
                <a:gd name="connsiteY259" fmla="*/ 289560 h 5875020"/>
                <a:gd name="connsiteX0" fmla="*/ 3108960 w 5829300"/>
                <a:gd name="connsiteY0" fmla="*/ 289560 h 5875020"/>
                <a:gd name="connsiteX1" fmla="*/ 2979420 w 5829300"/>
                <a:gd name="connsiteY1" fmla="*/ 502920 h 5875020"/>
                <a:gd name="connsiteX2" fmla="*/ 2880360 w 5829300"/>
                <a:gd name="connsiteY2" fmla="*/ 647700 h 5875020"/>
                <a:gd name="connsiteX3" fmla="*/ 2827020 w 5829300"/>
                <a:gd name="connsiteY3" fmla="*/ 731520 h 5875020"/>
                <a:gd name="connsiteX4" fmla="*/ 2674620 w 5829300"/>
                <a:gd name="connsiteY4" fmla="*/ 815340 h 5875020"/>
                <a:gd name="connsiteX5" fmla="*/ 2560320 w 5829300"/>
                <a:gd name="connsiteY5" fmla="*/ 906780 h 5875020"/>
                <a:gd name="connsiteX6" fmla="*/ 2499360 w 5829300"/>
                <a:gd name="connsiteY6" fmla="*/ 914400 h 5875020"/>
                <a:gd name="connsiteX7" fmla="*/ 2377440 w 5829300"/>
                <a:gd name="connsiteY7" fmla="*/ 899160 h 5875020"/>
                <a:gd name="connsiteX8" fmla="*/ 2316480 w 5829300"/>
                <a:gd name="connsiteY8" fmla="*/ 876300 h 5875020"/>
                <a:gd name="connsiteX9" fmla="*/ 2240280 w 5829300"/>
                <a:gd name="connsiteY9" fmla="*/ 861060 h 5875020"/>
                <a:gd name="connsiteX10" fmla="*/ 2148840 w 5829300"/>
                <a:gd name="connsiteY10" fmla="*/ 845820 h 5875020"/>
                <a:gd name="connsiteX11" fmla="*/ 2110740 w 5829300"/>
                <a:gd name="connsiteY11" fmla="*/ 830580 h 5875020"/>
                <a:gd name="connsiteX12" fmla="*/ 2019300 w 5829300"/>
                <a:gd name="connsiteY12" fmla="*/ 868680 h 5875020"/>
                <a:gd name="connsiteX13" fmla="*/ 1950720 w 5829300"/>
                <a:gd name="connsiteY13" fmla="*/ 868680 h 5875020"/>
                <a:gd name="connsiteX14" fmla="*/ 1866900 w 5829300"/>
                <a:gd name="connsiteY14" fmla="*/ 822960 h 5875020"/>
                <a:gd name="connsiteX15" fmla="*/ 1821180 w 5829300"/>
                <a:gd name="connsiteY15" fmla="*/ 792480 h 5875020"/>
                <a:gd name="connsiteX16" fmla="*/ 1684020 w 5829300"/>
                <a:gd name="connsiteY16" fmla="*/ 830580 h 5875020"/>
                <a:gd name="connsiteX17" fmla="*/ 1615440 w 5829300"/>
                <a:gd name="connsiteY17" fmla="*/ 845820 h 5875020"/>
                <a:gd name="connsiteX18" fmla="*/ 1539240 w 5829300"/>
                <a:gd name="connsiteY18" fmla="*/ 838200 h 5875020"/>
                <a:gd name="connsiteX19" fmla="*/ 1463040 w 5829300"/>
                <a:gd name="connsiteY19" fmla="*/ 807720 h 5875020"/>
                <a:gd name="connsiteX20" fmla="*/ 1394460 w 5829300"/>
                <a:gd name="connsiteY20" fmla="*/ 815340 h 5875020"/>
                <a:gd name="connsiteX21" fmla="*/ 1264920 w 5829300"/>
                <a:gd name="connsiteY21" fmla="*/ 883920 h 5875020"/>
                <a:gd name="connsiteX22" fmla="*/ 1203960 w 5829300"/>
                <a:gd name="connsiteY22" fmla="*/ 906780 h 5875020"/>
                <a:gd name="connsiteX23" fmla="*/ 1143000 w 5829300"/>
                <a:gd name="connsiteY23" fmla="*/ 914400 h 5875020"/>
                <a:gd name="connsiteX24" fmla="*/ 1066800 w 5829300"/>
                <a:gd name="connsiteY24" fmla="*/ 891540 h 5875020"/>
                <a:gd name="connsiteX25" fmla="*/ 990600 w 5829300"/>
                <a:gd name="connsiteY25" fmla="*/ 853440 h 5875020"/>
                <a:gd name="connsiteX26" fmla="*/ 937260 w 5829300"/>
                <a:gd name="connsiteY26" fmla="*/ 845820 h 5875020"/>
                <a:gd name="connsiteX27" fmla="*/ 822960 w 5829300"/>
                <a:gd name="connsiteY27" fmla="*/ 861060 h 5875020"/>
                <a:gd name="connsiteX28" fmla="*/ 731520 w 5829300"/>
                <a:gd name="connsiteY28" fmla="*/ 876300 h 5875020"/>
                <a:gd name="connsiteX29" fmla="*/ 647700 w 5829300"/>
                <a:gd name="connsiteY29" fmla="*/ 838200 h 5875020"/>
                <a:gd name="connsiteX30" fmla="*/ 579120 w 5829300"/>
                <a:gd name="connsiteY30" fmla="*/ 830580 h 5875020"/>
                <a:gd name="connsiteX31" fmla="*/ 525780 w 5829300"/>
                <a:gd name="connsiteY31" fmla="*/ 853440 h 5875020"/>
                <a:gd name="connsiteX32" fmla="*/ 464820 w 5829300"/>
                <a:gd name="connsiteY32" fmla="*/ 891540 h 5875020"/>
                <a:gd name="connsiteX33" fmla="*/ 358140 w 5829300"/>
                <a:gd name="connsiteY33" fmla="*/ 891540 h 5875020"/>
                <a:gd name="connsiteX34" fmla="*/ 236220 w 5829300"/>
                <a:gd name="connsiteY34" fmla="*/ 975360 h 5875020"/>
                <a:gd name="connsiteX35" fmla="*/ 137160 w 5829300"/>
                <a:gd name="connsiteY35" fmla="*/ 1059180 h 5875020"/>
                <a:gd name="connsiteX36" fmla="*/ 76200 w 5829300"/>
                <a:gd name="connsiteY36" fmla="*/ 1108710 h 5875020"/>
                <a:gd name="connsiteX37" fmla="*/ 9525 w 5829300"/>
                <a:gd name="connsiteY37" fmla="*/ 1150620 h 5875020"/>
                <a:gd name="connsiteX38" fmla="*/ 0 w 5829300"/>
                <a:gd name="connsiteY38" fmla="*/ 1196340 h 5875020"/>
                <a:gd name="connsiteX39" fmla="*/ 80010 w 5829300"/>
                <a:gd name="connsiteY39" fmla="*/ 1234440 h 5875020"/>
                <a:gd name="connsiteX40" fmla="*/ 152400 w 5829300"/>
                <a:gd name="connsiteY40" fmla="*/ 1280160 h 5875020"/>
                <a:gd name="connsiteX41" fmla="*/ 190500 w 5829300"/>
                <a:gd name="connsiteY41" fmla="*/ 1371600 h 5875020"/>
                <a:gd name="connsiteX42" fmla="*/ 228600 w 5829300"/>
                <a:gd name="connsiteY42" fmla="*/ 1432560 h 5875020"/>
                <a:gd name="connsiteX43" fmla="*/ 384810 w 5829300"/>
                <a:gd name="connsiteY43" fmla="*/ 1544955 h 5875020"/>
                <a:gd name="connsiteX44" fmla="*/ 430530 w 5829300"/>
                <a:gd name="connsiteY44" fmla="*/ 1522095 h 5875020"/>
                <a:gd name="connsiteX45" fmla="*/ 388620 w 5829300"/>
                <a:gd name="connsiteY45" fmla="*/ 1463040 h 5875020"/>
                <a:gd name="connsiteX46" fmla="*/ 403860 w 5829300"/>
                <a:gd name="connsiteY46" fmla="*/ 1417320 h 5875020"/>
                <a:gd name="connsiteX47" fmla="*/ 441960 w 5829300"/>
                <a:gd name="connsiteY47" fmla="*/ 1348740 h 5875020"/>
                <a:gd name="connsiteX48" fmla="*/ 441960 w 5829300"/>
                <a:gd name="connsiteY48" fmla="*/ 1348740 h 5875020"/>
                <a:gd name="connsiteX49" fmla="*/ 497205 w 5829300"/>
                <a:gd name="connsiteY49" fmla="*/ 1335405 h 5875020"/>
                <a:gd name="connsiteX50" fmla="*/ 588645 w 5829300"/>
                <a:gd name="connsiteY50" fmla="*/ 1453515 h 5875020"/>
                <a:gd name="connsiteX51" fmla="*/ 670560 w 5829300"/>
                <a:gd name="connsiteY51" fmla="*/ 1348740 h 5875020"/>
                <a:gd name="connsiteX52" fmla="*/ 742950 w 5829300"/>
                <a:gd name="connsiteY52" fmla="*/ 1360170 h 5875020"/>
                <a:gd name="connsiteX53" fmla="*/ 769620 w 5829300"/>
                <a:gd name="connsiteY53" fmla="*/ 1394460 h 5875020"/>
                <a:gd name="connsiteX54" fmla="*/ 777240 w 5829300"/>
                <a:gd name="connsiteY54" fmla="*/ 1455420 h 5875020"/>
                <a:gd name="connsiteX55" fmla="*/ 739140 w 5829300"/>
                <a:gd name="connsiteY55" fmla="*/ 1508760 h 5875020"/>
                <a:gd name="connsiteX56" fmla="*/ 742950 w 5829300"/>
                <a:gd name="connsiteY56" fmla="*/ 1564005 h 5875020"/>
                <a:gd name="connsiteX57" fmla="*/ 792480 w 5829300"/>
                <a:gd name="connsiteY57" fmla="*/ 1615440 h 5875020"/>
                <a:gd name="connsiteX58" fmla="*/ 819150 w 5829300"/>
                <a:gd name="connsiteY58" fmla="*/ 1623060 h 5875020"/>
                <a:gd name="connsiteX59" fmla="*/ 859155 w 5829300"/>
                <a:gd name="connsiteY59" fmla="*/ 1586865 h 5875020"/>
                <a:gd name="connsiteX60" fmla="*/ 975360 w 5829300"/>
                <a:gd name="connsiteY60" fmla="*/ 1562100 h 5875020"/>
                <a:gd name="connsiteX61" fmla="*/ 1104900 w 5829300"/>
                <a:gd name="connsiteY61" fmla="*/ 1584960 h 5875020"/>
                <a:gd name="connsiteX62" fmla="*/ 1137285 w 5829300"/>
                <a:gd name="connsiteY62" fmla="*/ 1691640 h 5875020"/>
                <a:gd name="connsiteX63" fmla="*/ 1150620 w 5829300"/>
                <a:gd name="connsiteY63" fmla="*/ 1836420 h 5875020"/>
                <a:gd name="connsiteX64" fmla="*/ 1165860 w 5829300"/>
                <a:gd name="connsiteY64" fmla="*/ 1912620 h 5875020"/>
                <a:gd name="connsiteX65" fmla="*/ 1242060 w 5829300"/>
                <a:gd name="connsiteY65" fmla="*/ 1927860 h 5875020"/>
                <a:gd name="connsiteX66" fmla="*/ 1287780 w 5829300"/>
                <a:gd name="connsiteY66" fmla="*/ 1927860 h 5875020"/>
                <a:gd name="connsiteX67" fmla="*/ 1360170 w 5829300"/>
                <a:gd name="connsiteY67" fmla="*/ 1971675 h 5875020"/>
                <a:gd name="connsiteX68" fmla="*/ 1379220 w 5829300"/>
                <a:gd name="connsiteY68" fmla="*/ 2042160 h 5875020"/>
                <a:gd name="connsiteX69" fmla="*/ 1501140 w 5829300"/>
                <a:gd name="connsiteY69" fmla="*/ 2072640 h 5875020"/>
                <a:gd name="connsiteX70" fmla="*/ 1516380 w 5829300"/>
                <a:gd name="connsiteY70" fmla="*/ 2145030 h 5875020"/>
                <a:gd name="connsiteX71" fmla="*/ 1518285 w 5829300"/>
                <a:gd name="connsiteY71" fmla="*/ 2305050 h 5875020"/>
                <a:gd name="connsiteX72" fmla="*/ 1443990 w 5829300"/>
                <a:gd name="connsiteY72" fmla="*/ 2348865 h 5875020"/>
                <a:gd name="connsiteX73" fmla="*/ 1318260 w 5829300"/>
                <a:gd name="connsiteY73" fmla="*/ 2426970 h 5875020"/>
                <a:gd name="connsiteX74" fmla="*/ 1325880 w 5829300"/>
                <a:gd name="connsiteY74" fmla="*/ 2590800 h 5875020"/>
                <a:gd name="connsiteX75" fmla="*/ 1280160 w 5829300"/>
                <a:gd name="connsiteY75" fmla="*/ 2689860 h 5875020"/>
                <a:gd name="connsiteX76" fmla="*/ 1249680 w 5829300"/>
                <a:gd name="connsiteY76" fmla="*/ 2743200 h 5875020"/>
                <a:gd name="connsiteX77" fmla="*/ 1287780 w 5829300"/>
                <a:gd name="connsiteY77" fmla="*/ 2773680 h 5875020"/>
                <a:gd name="connsiteX78" fmla="*/ 1356360 w 5829300"/>
                <a:gd name="connsiteY78" fmla="*/ 2720340 h 5875020"/>
                <a:gd name="connsiteX79" fmla="*/ 1379220 w 5829300"/>
                <a:gd name="connsiteY79" fmla="*/ 2766060 h 5875020"/>
                <a:gd name="connsiteX80" fmla="*/ 1333500 w 5829300"/>
                <a:gd name="connsiteY80" fmla="*/ 2895600 h 5875020"/>
                <a:gd name="connsiteX81" fmla="*/ 1303020 w 5829300"/>
                <a:gd name="connsiteY81" fmla="*/ 2948940 h 5875020"/>
                <a:gd name="connsiteX82" fmla="*/ 1333500 w 5829300"/>
                <a:gd name="connsiteY82" fmla="*/ 2994660 h 5875020"/>
                <a:gd name="connsiteX83" fmla="*/ 1409700 w 5829300"/>
                <a:gd name="connsiteY83" fmla="*/ 2964180 h 5875020"/>
                <a:gd name="connsiteX84" fmla="*/ 1501140 w 5829300"/>
                <a:gd name="connsiteY84" fmla="*/ 3002280 h 5875020"/>
                <a:gd name="connsiteX85" fmla="*/ 1600200 w 5829300"/>
                <a:gd name="connsiteY85" fmla="*/ 3063240 h 5875020"/>
                <a:gd name="connsiteX86" fmla="*/ 1737360 w 5829300"/>
                <a:gd name="connsiteY86" fmla="*/ 3139440 h 5875020"/>
                <a:gd name="connsiteX87" fmla="*/ 1844040 w 5829300"/>
                <a:gd name="connsiteY87" fmla="*/ 3147060 h 5875020"/>
                <a:gd name="connsiteX88" fmla="*/ 1943100 w 5829300"/>
                <a:gd name="connsiteY88" fmla="*/ 3177540 h 5875020"/>
                <a:gd name="connsiteX89" fmla="*/ 2034540 w 5829300"/>
                <a:gd name="connsiteY89" fmla="*/ 3291840 h 5875020"/>
                <a:gd name="connsiteX90" fmla="*/ 2030730 w 5829300"/>
                <a:gd name="connsiteY90" fmla="*/ 3356610 h 5875020"/>
                <a:gd name="connsiteX91" fmla="*/ 1950720 w 5829300"/>
                <a:gd name="connsiteY91" fmla="*/ 3387090 h 5875020"/>
                <a:gd name="connsiteX92" fmla="*/ 1844040 w 5829300"/>
                <a:gd name="connsiteY92" fmla="*/ 3436620 h 5875020"/>
                <a:gd name="connsiteX93" fmla="*/ 1866900 w 5829300"/>
                <a:gd name="connsiteY93" fmla="*/ 3535680 h 5875020"/>
                <a:gd name="connsiteX94" fmla="*/ 1828800 w 5829300"/>
                <a:gd name="connsiteY94" fmla="*/ 3634740 h 5875020"/>
                <a:gd name="connsiteX95" fmla="*/ 1775460 w 5829300"/>
                <a:gd name="connsiteY95" fmla="*/ 3726180 h 5875020"/>
                <a:gd name="connsiteX96" fmla="*/ 1668780 w 5829300"/>
                <a:gd name="connsiteY96" fmla="*/ 3924300 h 5875020"/>
                <a:gd name="connsiteX97" fmla="*/ 1600200 w 5829300"/>
                <a:gd name="connsiteY97" fmla="*/ 4046220 h 5875020"/>
                <a:gd name="connsiteX98" fmla="*/ 1554480 w 5829300"/>
                <a:gd name="connsiteY98" fmla="*/ 4152900 h 5875020"/>
                <a:gd name="connsiteX99" fmla="*/ 1516380 w 5829300"/>
                <a:gd name="connsiteY99" fmla="*/ 4229100 h 5875020"/>
                <a:gd name="connsiteX100" fmla="*/ 1485900 w 5829300"/>
                <a:gd name="connsiteY100" fmla="*/ 4259580 h 5875020"/>
                <a:gd name="connsiteX101" fmla="*/ 1485900 w 5829300"/>
                <a:gd name="connsiteY101" fmla="*/ 4259580 h 5875020"/>
                <a:gd name="connsiteX102" fmla="*/ 1485900 w 5829300"/>
                <a:gd name="connsiteY102" fmla="*/ 4335780 h 5875020"/>
                <a:gd name="connsiteX103" fmla="*/ 1699260 w 5829300"/>
                <a:gd name="connsiteY103" fmla="*/ 4290060 h 5875020"/>
                <a:gd name="connsiteX104" fmla="*/ 1836420 w 5829300"/>
                <a:gd name="connsiteY104" fmla="*/ 4274820 h 5875020"/>
                <a:gd name="connsiteX105" fmla="*/ 1897380 w 5829300"/>
                <a:gd name="connsiteY105" fmla="*/ 4236720 h 5875020"/>
                <a:gd name="connsiteX106" fmla="*/ 1950720 w 5829300"/>
                <a:gd name="connsiteY106" fmla="*/ 4251960 h 5875020"/>
                <a:gd name="connsiteX107" fmla="*/ 1973580 w 5829300"/>
                <a:gd name="connsiteY107" fmla="*/ 4312920 h 5875020"/>
                <a:gd name="connsiteX108" fmla="*/ 1965960 w 5829300"/>
                <a:gd name="connsiteY108" fmla="*/ 4351020 h 5875020"/>
                <a:gd name="connsiteX109" fmla="*/ 1965960 w 5829300"/>
                <a:gd name="connsiteY109" fmla="*/ 4351020 h 5875020"/>
                <a:gd name="connsiteX110" fmla="*/ 2072640 w 5829300"/>
                <a:gd name="connsiteY110" fmla="*/ 4389120 h 5875020"/>
                <a:gd name="connsiteX111" fmla="*/ 2118360 w 5829300"/>
                <a:gd name="connsiteY111" fmla="*/ 4343400 h 5875020"/>
                <a:gd name="connsiteX112" fmla="*/ 2110740 w 5829300"/>
                <a:gd name="connsiteY112" fmla="*/ 4290060 h 5875020"/>
                <a:gd name="connsiteX113" fmla="*/ 2110740 w 5829300"/>
                <a:gd name="connsiteY113" fmla="*/ 4213860 h 5875020"/>
                <a:gd name="connsiteX114" fmla="*/ 2133600 w 5829300"/>
                <a:gd name="connsiteY114" fmla="*/ 4145280 h 5875020"/>
                <a:gd name="connsiteX115" fmla="*/ 2225040 w 5829300"/>
                <a:gd name="connsiteY115" fmla="*/ 4084320 h 5875020"/>
                <a:gd name="connsiteX116" fmla="*/ 2301240 w 5829300"/>
                <a:gd name="connsiteY116" fmla="*/ 4076700 h 5875020"/>
                <a:gd name="connsiteX117" fmla="*/ 2385060 w 5829300"/>
                <a:gd name="connsiteY117" fmla="*/ 4099560 h 5875020"/>
                <a:gd name="connsiteX118" fmla="*/ 2438400 w 5829300"/>
                <a:gd name="connsiteY118" fmla="*/ 4145280 h 5875020"/>
                <a:gd name="connsiteX119" fmla="*/ 2461260 w 5829300"/>
                <a:gd name="connsiteY119" fmla="*/ 4183380 h 5875020"/>
                <a:gd name="connsiteX120" fmla="*/ 2461260 w 5829300"/>
                <a:gd name="connsiteY120" fmla="*/ 4236720 h 5875020"/>
                <a:gd name="connsiteX121" fmla="*/ 2484120 w 5829300"/>
                <a:gd name="connsiteY121" fmla="*/ 4267200 h 5875020"/>
                <a:gd name="connsiteX122" fmla="*/ 2522220 w 5829300"/>
                <a:gd name="connsiteY122" fmla="*/ 4236720 h 5875020"/>
                <a:gd name="connsiteX123" fmla="*/ 2560320 w 5829300"/>
                <a:gd name="connsiteY123" fmla="*/ 4183380 h 5875020"/>
                <a:gd name="connsiteX124" fmla="*/ 2628900 w 5829300"/>
                <a:gd name="connsiteY124" fmla="*/ 4168140 h 5875020"/>
                <a:gd name="connsiteX125" fmla="*/ 2720340 w 5829300"/>
                <a:gd name="connsiteY125" fmla="*/ 4183380 h 5875020"/>
                <a:gd name="connsiteX126" fmla="*/ 2788920 w 5829300"/>
                <a:gd name="connsiteY126" fmla="*/ 4122420 h 5875020"/>
                <a:gd name="connsiteX127" fmla="*/ 2872740 w 5829300"/>
                <a:gd name="connsiteY127" fmla="*/ 4137660 h 5875020"/>
                <a:gd name="connsiteX128" fmla="*/ 2948940 w 5829300"/>
                <a:gd name="connsiteY128" fmla="*/ 4206240 h 5875020"/>
                <a:gd name="connsiteX129" fmla="*/ 3040380 w 5829300"/>
                <a:gd name="connsiteY129" fmla="*/ 4191000 h 5875020"/>
                <a:gd name="connsiteX130" fmla="*/ 3108960 w 5829300"/>
                <a:gd name="connsiteY130" fmla="*/ 4191000 h 5875020"/>
                <a:gd name="connsiteX131" fmla="*/ 3177540 w 5829300"/>
                <a:gd name="connsiteY131" fmla="*/ 4267200 h 5875020"/>
                <a:gd name="connsiteX132" fmla="*/ 3147060 w 5829300"/>
                <a:gd name="connsiteY132" fmla="*/ 4297680 h 5875020"/>
                <a:gd name="connsiteX133" fmla="*/ 3116580 w 5829300"/>
                <a:gd name="connsiteY133" fmla="*/ 4366260 h 5875020"/>
                <a:gd name="connsiteX134" fmla="*/ 3063240 w 5829300"/>
                <a:gd name="connsiteY134" fmla="*/ 4404360 h 5875020"/>
                <a:gd name="connsiteX135" fmla="*/ 3048000 w 5829300"/>
                <a:gd name="connsiteY135" fmla="*/ 4457700 h 5875020"/>
                <a:gd name="connsiteX136" fmla="*/ 3063240 w 5829300"/>
                <a:gd name="connsiteY136" fmla="*/ 4472940 h 5875020"/>
                <a:gd name="connsiteX137" fmla="*/ 3147060 w 5829300"/>
                <a:gd name="connsiteY137" fmla="*/ 4404360 h 5875020"/>
                <a:gd name="connsiteX138" fmla="*/ 3215640 w 5829300"/>
                <a:gd name="connsiteY138" fmla="*/ 4389120 h 5875020"/>
                <a:gd name="connsiteX139" fmla="*/ 3291840 w 5829300"/>
                <a:gd name="connsiteY139" fmla="*/ 4396740 h 5875020"/>
                <a:gd name="connsiteX140" fmla="*/ 3368040 w 5829300"/>
                <a:gd name="connsiteY140" fmla="*/ 4457700 h 5875020"/>
                <a:gd name="connsiteX141" fmla="*/ 3375660 w 5829300"/>
                <a:gd name="connsiteY141" fmla="*/ 4549140 h 5875020"/>
                <a:gd name="connsiteX142" fmla="*/ 3451860 w 5829300"/>
                <a:gd name="connsiteY142" fmla="*/ 4541520 h 5875020"/>
                <a:gd name="connsiteX143" fmla="*/ 3505200 w 5829300"/>
                <a:gd name="connsiteY143" fmla="*/ 4511040 h 5875020"/>
                <a:gd name="connsiteX144" fmla="*/ 3573780 w 5829300"/>
                <a:gd name="connsiteY144" fmla="*/ 4533900 h 5875020"/>
                <a:gd name="connsiteX145" fmla="*/ 3695700 w 5829300"/>
                <a:gd name="connsiteY145" fmla="*/ 4587240 h 5875020"/>
                <a:gd name="connsiteX146" fmla="*/ 3810000 w 5829300"/>
                <a:gd name="connsiteY146" fmla="*/ 4632960 h 5875020"/>
                <a:gd name="connsiteX147" fmla="*/ 3878580 w 5829300"/>
                <a:gd name="connsiteY147" fmla="*/ 4640580 h 5875020"/>
                <a:gd name="connsiteX148" fmla="*/ 3931920 w 5829300"/>
                <a:gd name="connsiteY148" fmla="*/ 4686300 h 5875020"/>
                <a:gd name="connsiteX149" fmla="*/ 4023360 w 5829300"/>
                <a:gd name="connsiteY149" fmla="*/ 4724400 h 5875020"/>
                <a:gd name="connsiteX150" fmla="*/ 4107180 w 5829300"/>
                <a:gd name="connsiteY150" fmla="*/ 4732020 h 5875020"/>
                <a:gd name="connsiteX151" fmla="*/ 4145280 w 5829300"/>
                <a:gd name="connsiteY151" fmla="*/ 4686300 h 5875020"/>
                <a:gd name="connsiteX152" fmla="*/ 4099560 w 5829300"/>
                <a:gd name="connsiteY152" fmla="*/ 4594860 h 5875020"/>
                <a:gd name="connsiteX153" fmla="*/ 4076700 w 5829300"/>
                <a:gd name="connsiteY153" fmla="*/ 4556760 h 5875020"/>
                <a:gd name="connsiteX154" fmla="*/ 4076700 w 5829300"/>
                <a:gd name="connsiteY154" fmla="*/ 4503420 h 5875020"/>
                <a:gd name="connsiteX155" fmla="*/ 4152900 w 5829300"/>
                <a:gd name="connsiteY155" fmla="*/ 4480560 h 5875020"/>
                <a:gd name="connsiteX156" fmla="*/ 4274820 w 5829300"/>
                <a:gd name="connsiteY156" fmla="*/ 4442460 h 5875020"/>
                <a:gd name="connsiteX157" fmla="*/ 4358640 w 5829300"/>
                <a:gd name="connsiteY157" fmla="*/ 4465320 h 5875020"/>
                <a:gd name="connsiteX158" fmla="*/ 4381500 w 5829300"/>
                <a:gd name="connsiteY158" fmla="*/ 4526280 h 5875020"/>
                <a:gd name="connsiteX159" fmla="*/ 4450080 w 5829300"/>
                <a:gd name="connsiteY159" fmla="*/ 4564380 h 5875020"/>
                <a:gd name="connsiteX160" fmla="*/ 4472940 w 5829300"/>
                <a:gd name="connsiteY160" fmla="*/ 4655820 h 5875020"/>
                <a:gd name="connsiteX161" fmla="*/ 4533900 w 5829300"/>
                <a:gd name="connsiteY161" fmla="*/ 4587240 h 5875020"/>
                <a:gd name="connsiteX162" fmla="*/ 4610100 w 5829300"/>
                <a:gd name="connsiteY162" fmla="*/ 4617720 h 5875020"/>
                <a:gd name="connsiteX163" fmla="*/ 4846320 w 5829300"/>
                <a:gd name="connsiteY163" fmla="*/ 4655820 h 5875020"/>
                <a:gd name="connsiteX164" fmla="*/ 4937760 w 5829300"/>
                <a:gd name="connsiteY164" fmla="*/ 4602480 h 5875020"/>
                <a:gd name="connsiteX165" fmla="*/ 4975860 w 5829300"/>
                <a:gd name="connsiteY165" fmla="*/ 4602480 h 5875020"/>
                <a:gd name="connsiteX166" fmla="*/ 5120640 w 5829300"/>
                <a:gd name="connsiteY166" fmla="*/ 4671060 h 5875020"/>
                <a:gd name="connsiteX167" fmla="*/ 5181600 w 5829300"/>
                <a:gd name="connsiteY167" fmla="*/ 4701540 h 5875020"/>
                <a:gd name="connsiteX168" fmla="*/ 5189220 w 5829300"/>
                <a:gd name="connsiteY168" fmla="*/ 4747260 h 5875020"/>
                <a:gd name="connsiteX169" fmla="*/ 5158740 w 5829300"/>
                <a:gd name="connsiteY169" fmla="*/ 4808220 h 5875020"/>
                <a:gd name="connsiteX170" fmla="*/ 5105400 w 5829300"/>
                <a:gd name="connsiteY170" fmla="*/ 4838700 h 5875020"/>
                <a:gd name="connsiteX171" fmla="*/ 5036820 w 5829300"/>
                <a:gd name="connsiteY171" fmla="*/ 4823460 h 5875020"/>
                <a:gd name="connsiteX172" fmla="*/ 4991100 w 5829300"/>
                <a:gd name="connsiteY172" fmla="*/ 4823460 h 5875020"/>
                <a:gd name="connsiteX173" fmla="*/ 4968240 w 5829300"/>
                <a:gd name="connsiteY173" fmla="*/ 4892040 h 5875020"/>
                <a:gd name="connsiteX174" fmla="*/ 4968240 w 5829300"/>
                <a:gd name="connsiteY174" fmla="*/ 5006340 h 5875020"/>
                <a:gd name="connsiteX175" fmla="*/ 4991100 w 5829300"/>
                <a:gd name="connsiteY175" fmla="*/ 5067300 h 5875020"/>
                <a:gd name="connsiteX176" fmla="*/ 5074920 w 5829300"/>
                <a:gd name="connsiteY176" fmla="*/ 5097780 h 5875020"/>
                <a:gd name="connsiteX177" fmla="*/ 5074920 w 5829300"/>
                <a:gd name="connsiteY177" fmla="*/ 5097780 h 5875020"/>
                <a:gd name="connsiteX178" fmla="*/ 5135880 w 5829300"/>
                <a:gd name="connsiteY178" fmla="*/ 5219700 h 5875020"/>
                <a:gd name="connsiteX179" fmla="*/ 5242560 w 5829300"/>
                <a:gd name="connsiteY179" fmla="*/ 5265420 h 5875020"/>
                <a:gd name="connsiteX180" fmla="*/ 5311140 w 5829300"/>
                <a:gd name="connsiteY180" fmla="*/ 5257800 h 5875020"/>
                <a:gd name="connsiteX181" fmla="*/ 5311140 w 5829300"/>
                <a:gd name="connsiteY181" fmla="*/ 5257800 h 5875020"/>
                <a:gd name="connsiteX182" fmla="*/ 5334000 w 5829300"/>
                <a:gd name="connsiteY182" fmla="*/ 5204460 h 5875020"/>
                <a:gd name="connsiteX183" fmla="*/ 5387340 w 5829300"/>
                <a:gd name="connsiteY183" fmla="*/ 5227320 h 5875020"/>
                <a:gd name="connsiteX184" fmla="*/ 5433060 w 5829300"/>
                <a:gd name="connsiteY184" fmla="*/ 5288280 h 5875020"/>
                <a:gd name="connsiteX185" fmla="*/ 5410200 w 5829300"/>
                <a:gd name="connsiteY185" fmla="*/ 5356860 h 5875020"/>
                <a:gd name="connsiteX186" fmla="*/ 5448300 w 5829300"/>
                <a:gd name="connsiteY186" fmla="*/ 5394960 h 5875020"/>
                <a:gd name="connsiteX187" fmla="*/ 5433060 w 5829300"/>
                <a:gd name="connsiteY187" fmla="*/ 5478780 h 5875020"/>
                <a:gd name="connsiteX188" fmla="*/ 5394960 w 5829300"/>
                <a:gd name="connsiteY188" fmla="*/ 5562600 h 5875020"/>
                <a:gd name="connsiteX189" fmla="*/ 5402580 w 5829300"/>
                <a:gd name="connsiteY189" fmla="*/ 5654040 h 5875020"/>
                <a:gd name="connsiteX190" fmla="*/ 5433060 w 5829300"/>
                <a:gd name="connsiteY190" fmla="*/ 5730240 h 5875020"/>
                <a:gd name="connsiteX191" fmla="*/ 5433060 w 5829300"/>
                <a:gd name="connsiteY191" fmla="*/ 5730240 h 5875020"/>
                <a:gd name="connsiteX192" fmla="*/ 5410200 w 5829300"/>
                <a:gd name="connsiteY192" fmla="*/ 5829300 h 5875020"/>
                <a:gd name="connsiteX193" fmla="*/ 5532120 w 5829300"/>
                <a:gd name="connsiteY193" fmla="*/ 5875020 h 5875020"/>
                <a:gd name="connsiteX194" fmla="*/ 5570220 w 5829300"/>
                <a:gd name="connsiteY194" fmla="*/ 5836920 h 5875020"/>
                <a:gd name="connsiteX195" fmla="*/ 5608320 w 5829300"/>
                <a:gd name="connsiteY195" fmla="*/ 5821680 h 5875020"/>
                <a:gd name="connsiteX196" fmla="*/ 5669280 w 5829300"/>
                <a:gd name="connsiteY196" fmla="*/ 5859780 h 5875020"/>
                <a:gd name="connsiteX197" fmla="*/ 5699760 w 5829300"/>
                <a:gd name="connsiteY197" fmla="*/ 5859780 h 5875020"/>
                <a:gd name="connsiteX198" fmla="*/ 5715000 w 5829300"/>
                <a:gd name="connsiteY198" fmla="*/ 5783580 h 5875020"/>
                <a:gd name="connsiteX199" fmla="*/ 5798820 w 5829300"/>
                <a:gd name="connsiteY199" fmla="*/ 5699760 h 5875020"/>
                <a:gd name="connsiteX200" fmla="*/ 5814060 w 5829300"/>
                <a:gd name="connsiteY200" fmla="*/ 5615940 h 5875020"/>
                <a:gd name="connsiteX201" fmla="*/ 5829300 w 5829300"/>
                <a:gd name="connsiteY201" fmla="*/ 5486400 h 5875020"/>
                <a:gd name="connsiteX202" fmla="*/ 5806440 w 5829300"/>
                <a:gd name="connsiteY202" fmla="*/ 5410200 h 5875020"/>
                <a:gd name="connsiteX203" fmla="*/ 5775960 w 5829300"/>
                <a:gd name="connsiteY203" fmla="*/ 5318760 h 5875020"/>
                <a:gd name="connsiteX204" fmla="*/ 5707380 w 5829300"/>
                <a:gd name="connsiteY204" fmla="*/ 5219700 h 5875020"/>
                <a:gd name="connsiteX205" fmla="*/ 5692140 w 5829300"/>
                <a:gd name="connsiteY205" fmla="*/ 5120640 h 5875020"/>
                <a:gd name="connsiteX206" fmla="*/ 5669280 w 5829300"/>
                <a:gd name="connsiteY206" fmla="*/ 4945380 h 5875020"/>
                <a:gd name="connsiteX207" fmla="*/ 5676900 w 5829300"/>
                <a:gd name="connsiteY207" fmla="*/ 4724400 h 5875020"/>
                <a:gd name="connsiteX208" fmla="*/ 5692140 w 5829300"/>
                <a:gd name="connsiteY208" fmla="*/ 4663440 h 5875020"/>
                <a:gd name="connsiteX209" fmla="*/ 5699760 w 5829300"/>
                <a:gd name="connsiteY209" fmla="*/ 4610100 h 5875020"/>
                <a:gd name="connsiteX210" fmla="*/ 5684520 w 5829300"/>
                <a:gd name="connsiteY210" fmla="*/ 4564380 h 5875020"/>
                <a:gd name="connsiteX211" fmla="*/ 5631180 w 5829300"/>
                <a:gd name="connsiteY211" fmla="*/ 4549140 h 5875020"/>
                <a:gd name="connsiteX212" fmla="*/ 5577840 w 5829300"/>
                <a:gd name="connsiteY212" fmla="*/ 4472940 h 5875020"/>
                <a:gd name="connsiteX213" fmla="*/ 5524500 w 5829300"/>
                <a:gd name="connsiteY213" fmla="*/ 4305300 h 5875020"/>
                <a:gd name="connsiteX214" fmla="*/ 5516880 w 5829300"/>
                <a:gd name="connsiteY214" fmla="*/ 4191000 h 5875020"/>
                <a:gd name="connsiteX215" fmla="*/ 5509260 w 5829300"/>
                <a:gd name="connsiteY215" fmla="*/ 4107180 h 5875020"/>
                <a:gd name="connsiteX216" fmla="*/ 5394960 w 5829300"/>
                <a:gd name="connsiteY216" fmla="*/ 3901440 h 5875020"/>
                <a:gd name="connsiteX217" fmla="*/ 5356860 w 5829300"/>
                <a:gd name="connsiteY217" fmla="*/ 3855720 h 5875020"/>
                <a:gd name="connsiteX218" fmla="*/ 5326380 w 5829300"/>
                <a:gd name="connsiteY218" fmla="*/ 3802380 h 5875020"/>
                <a:gd name="connsiteX219" fmla="*/ 5303520 w 5829300"/>
                <a:gd name="connsiteY219" fmla="*/ 3672840 h 5875020"/>
                <a:gd name="connsiteX220" fmla="*/ 5212080 w 5829300"/>
                <a:gd name="connsiteY220" fmla="*/ 3619500 h 5875020"/>
                <a:gd name="connsiteX221" fmla="*/ 5158740 w 5829300"/>
                <a:gd name="connsiteY221" fmla="*/ 3573780 h 5875020"/>
                <a:gd name="connsiteX222" fmla="*/ 5120640 w 5829300"/>
                <a:gd name="connsiteY222" fmla="*/ 3497580 h 5875020"/>
                <a:gd name="connsiteX223" fmla="*/ 5105400 w 5829300"/>
                <a:gd name="connsiteY223" fmla="*/ 3421380 h 5875020"/>
                <a:gd name="connsiteX224" fmla="*/ 4968240 w 5829300"/>
                <a:gd name="connsiteY224" fmla="*/ 3253740 h 5875020"/>
                <a:gd name="connsiteX225" fmla="*/ 4884420 w 5829300"/>
                <a:gd name="connsiteY225" fmla="*/ 3078480 h 5875020"/>
                <a:gd name="connsiteX226" fmla="*/ 4808220 w 5829300"/>
                <a:gd name="connsiteY226" fmla="*/ 2918460 h 5875020"/>
                <a:gd name="connsiteX227" fmla="*/ 4815840 w 5829300"/>
                <a:gd name="connsiteY227" fmla="*/ 2781300 h 5875020"/>
                <a:gd name="connsiteX228" fmla="*/ 4800600 w 5829300"/>
                <a:gd name="connsiteY228" fmla="*/ 2727960 h 5875020"/>
                <a:gd name="connsiteX229" fmla="*/ 4632960 w 5829300"/>
                <a:gd name="connsiteY229" fmla="*/ 2560320 h 5875020"/>
                <a:gd name="connsiteX230" fmla="*/ 4480560 w 5829300"/>
                <a:gd name="connsiteY230" fmla="*/ 2385060 h 5875020"/>
                <a:gd name="connsiteX231" fmla="*/ 4396740 w 5829300"/>
                <a:gd name="connsiteY231" fmla="*/ 2286000 h 5875020"/>
                <a:gd name="connsiteX232" fmla="*/ 4335780 w 5829300"/>
                <a:gd name="connsiteY232" fmla="*/ 2156460 h 5875020"/>
                <a:gd name="connsiteX233" fmla="*/ 4244340 w 5829300"/>
                <a:gd name="connsiteY233" fmla="*/ 2049780 h 5875020"/>
                <a:gd name="connsiteX234" fmla="*/ 4152900 w 5829300"/>
                <a:gd name="connsiteY234" fmla="*/ 1943100 h 5875020"/>
                <a:gd name="connsiteX235" fmla="*/ 4084320 w 5829300"/>
                <a:gd name="connsiteY235" fmla="*/ 1874520 h 5875020"/>
                <a:gd name="connsiteX236" fmla="*/ 4061460 w 5829300"/>
                <a:gd name="connsiteY236" fmla="*/ 1775460 h 5875020"/>
                <a:gd name="connsiteX237" fmla="*/ 4053840 w 5829300"/>
                <a:gd name="connsiteY237" fmla="*/ 1714500 h 5875020"/>
                <a:gd name="connsiteX238" fmla="*/ 3962400 w 5829300"/>
                <a:gd name="connsiteY238" fmla="*/ 1668780 h 5875020"/>
                <a:gd name="connsiteX239" fmla="*/ 3893820 w 5829300"/>
                <a:gd name="connsiteY239" fmla="*/ 1531620 h 5875020"/>
                <a:gd name="connsiteX240" fmla="*/ 3794760 w 5829300"/>
                <a:gd name="connsiteY240" fmla="*/ 1341120 h 5875020"/>
                <a:gd name="connsiteX241" fmla="*/ 3718560 w 5829300"/>
                <a:gd name="connsiteY241" fmla="*/ 1150620 h 5875020"/>
                <a:gd name="connsiteX242" fmla="*/ 3619500 w 5829300"/>
                <a:gd name="connsiteY242" fmla="*/ 944880 h 5875020"/>
                <a:gd name="connsiteX243" fmla="*/ 3596640 w 5829300"/>
                <a:gd name="connsiteY243" fmla="*/ 891540 h 5875020"/>
                <a:gd name="connsiteX244" fmla="*/ 3573780 w 5829300"/>
                <a:gd name="connsiteY244" fmla="*/ 807720 h 5875020"/>
                <a:gd name="connsiteX245" fmla="*/ 3573780 w 5829300"/>
                <a:gd name="connsiteY245" fmla="*/ 731520 h 5875020"/>
                <a:gd name="connsiteX246" fmla="*/ 3535680 w 5829300"/>
                <a:gd name="connsiteY246" fmla="*/ 685800 h 5875020"/>
                <a:gd name="connsiteX247" fmla="*/ 3451860 w 5829300"/>
                <a:gd name="connsiteY247" fmla="*/ 594360 h 5875020"/>
                <a:gd name="connsiteX248" fmla="*/ 3451860 w 5829300"/>
                <a:gd name="connsiteY248" fmla="*/ 495300 h 5875020"/>
                <a:gd name="connsiteX249" fmla="*/ 3413760 w 5829300"/>
                <a:gd name="connsiteY249" fmla="*/ 441960 h 5875020"/>
                <a:gd name="connsiteX250" fmla="*/ 3383280 w 5829300"/>
                <a:gd name="connsiteY250" fmla="*/ 381000 h 5875020"/>
                <a:gd name="connsiteX251" fmla="*/ 3322320 w 5829300"/>
                <a:gd name="connsiteY251" fmla="*/ 220980 h 5875020"/>
                <a:gd name="connsiteX252" fmla="*/ 3284220 w 5829300"/>
                <a:gd name="connsiteY252" fmla="*/ 99060 h 5875020"/>
                <a:gd name="connsiteX253" fmla="*/ 3268980 w 5829300"/>
                <a:gd name="connsiteY253" fmla="*/ 53340 h 5875020"/>
                <a:gd name="connsiteX254" fmla="*/ 3246120 w 5829300"/>
                <a:gd name="connsiteY254" fmla="*/ 30480 h 5875020"/>
                <a:gd name="connsiteX255" fmla="*/ 3169920 w 5829300"/>
                <a:gd name="connsiteY255" fmla="*/ 7620 h 5875020"/>
                <a:gd name="connsiteX256" fmla="*/ 3124200 w 5829300"/>
                <a:gd name="connsiteY256" fmla="*/ 0 h 5875020"/>
                <a:gd name="connsiteX257" fmla="*/ 3101340 w 5829300"/>
                <a:gd name="connsiteY257" fmla="*/ 30480 h 5875020"/>
                <a:gd name="connsiteX258" fmla="*/ 3124200 w 5829300"/>
                <a:gd name="connsiteY258" fmla="*/ 121920 h 5875020"/>
                <a:gd name="connsiteX259" fmla="*/ 3108960 w 5829300"/>
                <a:gd name="connsiteY259" fmla="*/ 289560 h 5875020"/>
                <a:gd name="connsiteX0" fmla="*/ 3108960 w 5829300"/>
                <a:gd name="connsiteY0" fmla="*/ 289560 h 5875020"/>
                <a:gd name="connsiteX1" fmla="*/ 2979420 w 5829300"/>
                <a:gd name="connsiteY1" fmla="*/ 502920 h 5875020"/>
                <a:gd name="connsiteX2" fmla="*/ 2880360 w 5829300"/>
                <a:gd name="connsiteY2" fmla="*/ 647700 h 5875020"/>
                <a:gd name="connsiteX3" fmla="*/ 2827020 w 5829300"/>
                <a:gd name="connsiteY3" fmla="*/ 731520 h 5875020"/>
                <a:gd name="connsiteX4" fmla="*/ 2674620 w 5829300"/>
                <a:gd name="connsiteY4" fmla="*/ 815340 h 5875020"/>
                <a:gd name="connsiteX5" fmla="*/ 2560320 w 5829300"/>
                <a:gd name="connsiteY5" fmla="*/ 906780 h 5875020"/>
                <a:gd name="connsiteX6" fmla="*/ 2499360 w 5829300"/>
                <a:gd name="connsiteY6" fmla="*/ 914400 h 5875020"/>
                <a:gd name="connsiteX7" fmla="*/ 2377440 w 5829300"/>
                <a:gd name="connsiteY7" fmla="*/ 899160 h 5875020"/>
                <a:gd name="connsiteX8" fmla="*/ 2316480 w 5829300"/>
                <a:gd name="connsiteY8" fmla="*/ 876300 h 5875020"/>
                <a:gd name="connsiteX9" fmla="*/ 2240280 w 5829300"/>
                <a:gd name="connsiteY9" fmla="*/ 861060 h 5875020"/>
                <a:gd name="connsiteX10" fmla="*/ 2148840 w 5829300"/>
                <a:gd name="connsiteY10" fmla="*/ 845820 h 5875020"/>
                <a:gd name="connsiteX11" fmla="*/ 2110740 w 5829300"/>
                <a:gd name="connsiteY11" fmla="*/ 830580 h 5875020"/>
                <a:gd name="connsiteX12" fmla="*/ 2019300 w 5829300"/>
                <a:gd name="connsiteY12" fmla="*/ 868680 h 5875020"/>
                <a:gd name="connsiteX13" fmla="*/ 1950720 w 5829300"/>
                <a:gd name="connsiteY13" fmla="*/ 868680 h 5875020"/>
                <a:gd name="connsiteX14" fmla="*/ 1866900 w 5829300"/>
                <a:gd name="connsiteY14" fmla="*/ 822960 h 5875020"/>
                <a:gd name="connsiteX15" fmla="*/ 1821180 w 5829300"/>
                <a:gd name="connsiteY15" fmla="*/ 792480 h 5875020"/>
                <a:gd name="connsiteX16" fmla="*/ 1684020 w 5829300"/>
                <a:gd name="connsiteY16" fmla="*/ 830580 h 5875020"/>
                <a:gd name="connsiteX17" fmla="*/ 1615440 w 5829300"/>
                <a:gd name="connsiteY17" fmla="*/ 845820 h 5875020"/>
                <a:gd name="connsiteX18" fmla="*/ 1539240 w 5829300"/>
                <a:gd name="connsiteY18" fmla="*/ 838200 h 5875020"/>
                <a:gd name="connsiteX19" fmla="*/ 1463040 w 5829300"/>
                <a:gd name="connsiteY19" fmla="*/ 807720 h 5875020"/>
                <a:gd name="connsiteX20" fmla="*/ 1394460 w 5829300"/>
                <a:gd name="connsiteY20" fmla="*/ 815340 h 5875020"/>
                <a:gd name="connsiteX21" fmla="*/ 1264920 w 5829300"/>
                <a:gd name="connsiteY21" fmla="*/ 883920 h 5875020"/>
                <a:gd name="connsiteX22" fmla="*/ 1203960 w 5829300"/>
                <a:gd name="connsiteY22" fmla="*/ 906780 h 5875020"/>
                <a:gd name="connsiteX23" fmla="*/ 1143000 w 5829300"/>
                <a:gd name="connsiteY23" fmla="*/ 914400 h 5875020"/>
                <a:gd name="connsiteX24" fmla="*/ 1066800 w 5829300"/>
                <a:gd name="connsiteY24" fmla="*/ 891540 h 5875020"/>
                <a:gd name="connsiteX25" fmla="*/ 990600 w 5829300"/>
                <a:gd name="connsiteY25" fmla="*/ 853440 h 5875020"/>
                <a:gd name="connsiteX26" fmla="*/ 937260 w 5829300"/>
                <a:gd name="connsiteY26" fmla="*/ 845820 h 5875020"/>
                <a:gd name="connsiteX27" fmla="*/ 822960 w 5829300"/>
                <a:gd name="connsiteY27" fmla="*/ 861060 h 5875020"/>
                <a:gd name="connsiteX28" fmla="*/ 731520 w 5829300"/>
                <a:gd name="connsiteY28" fmla="*/ 876300 h 5875020"/>
                <a:gd name="connsiteX29" fmla="*/ 647700 w 5829300"/>
                <a:gd name="connsiteY29" fmla="*/ 838200 h 5875020"/>
                <a:gd name="connsiteX30" fmla="*/ 579120 w 5829300"/>
                <a:gd name="connsiteY30" fmla="*/ 830580 h 5875020"/>
                <a:gd name="connsiteX31" fmla="*/ 525780 w 5829300"/>
                <a:gd name="connsiteY31" fmla="*/ 853440 h 5875020"/>
                <a:gd name="connsiteX32" fmla="*/ 464820 w 5829300"/>
                <a:gd name="connsiteY32" fmla="*/ 891540 h 5875020"/>
                <a:gd name="connsiteX33" fmla="*/ 358140 w 5829300"/>
                <a:gd name="connsiteY33" fmla="*/ 891540 h 5875020"/>
                <a:gd name="connsiteX34" fmla="*/ 236220 w 5829300"/>
                <a:gd name="connsiteY34" fmla="*/ 975360 h 5875020"/>
                <a:gd name="connsiteX35" fmla="*/ 137160 w 5829300"/>
                <a:gd name="connsiteY35" fmla="*/ 1059180 h 5875020"/>
                <a:gd name="connsiteX36" fmla="*/ 76200 w 5829300"/>
                <a:gd name="connsiteY36" fmla="*/ 1108710 h 5875020"/>
                <a:gd name="connsiteX37" fmla="*/ 9525 w 5829300"/>
                <a:gd name="connsiteY37" fmla="*/ 1150620 h 5875020"/>
                <a:gd name="connsiteX38" fmla="*/ 0 w 5829300"/>
                <a:gd name="connsiteY38" fmla="*/ 1196340 h 5875020"/>
                <a:gd name="connsiteX39" fmla="*/ 80010 w 5829300"/>
                <a:gd name="connsiteY39" fmla="*/ 1234440 h 5875020"/>
                <a:gd name="connsiteX40" fmla="*/ 152400 w 5829300"/>
                <a:gd name="connsiteY40" fmla="*/ 1280160 h 5875020"/>
                <a:gd name="connsiteX41" fmla="*/ 190500 w 5829300"/>
                <a:gd name="connsiteY41" fmla="*/ 1371600 h 5875020"/>
                <a:gd name="connsiteX42" fmla="*/ 228600 w 5829300"/>
                <a:gd name="connsiteY42" fmla="*/ 1432560 h 5875020"/>
                <a:gd name="connsiteX43" fmla="*/ 384810 w 5829300"/>
                <a:gd name="connsiteY43" fmla="*/ 1544955 h 5875020"/>
                <a:gd name="connsiteX44" fmla="*/ 430530 w 5829300"/>
                <a:gd name="connsiteY44" fmla="*/ 1522095 h 5875020"/>
                <a:gd name="connsiteX45" fmla="*/ 388620 w 5829300"/>
                <a:gd name="connsiteY45" fmla="*/ 1463040 h 5875020"/>
                <a:gd name="connsiteX46" fmla="*/ 403860 w 5829300"/>
                <a:gd name="connsiteY46" fmla="*/ 1417320 h 5875020"/>
                <a:gd name="connsiteX47" fmla="*/ 441960 w 5829300"/>
                <a:gd name="connsiteY47" fmla="*/ 1348740 h 5875020"/>
                <a:gd name="connsiteX48" fmla="*/ 441960 w 5829300"/>
                <a:gd name="connsiteY48" fmla="*/ 1348740 h 5875020"/>
                <a:gd name="connsiteX49" fmla="*/ 497205 w 5829300"/>
                <a:gd name="connsiteY49" fmla="*/ 1335405 h 5875020"/>
                <a:gd name="connsiteX50" fmla="*/ 588645 w 5829300"/>
                <a:gd name="connsiteY50" fmla="*/ 1453515 h 5875020"/>
                <a:gd name="connsiteX51" fmla="*/ 670560 w 5829300"/>
                <a:gd name="connsiteY51" fmla="*/ 1348740 h 5875020"/>
                <a:gd name="connsiteX52" fmla="*/ 742950 w 5829300"/>
                <a:gd name="connsiteY52" fmla="*/ 1360170 h 5875020"/>
                <a:gd name="connsiteX53" fmla="*/ 769620 w 5829300"/>
                <a:gd name="connsiteY53" fmla="*/ 1394460 h 5875020"/>
                <a:gd name="connsiteX54" fmla="*/ 777240 w 5829300"/>
                <a:gd name="connsiteY54" fmla="*/ 1455420 h 5875020"/>
                <a:gd name="connsiteX55" fmla="*/ 739140 w 5829300"/>
                <a:gd name="connsiteY55" fmla="*/ 1508760 h 5875020"/>
                <a:gd name="connsiteX56" fmla="*/ 742950 w 5829300"/>
                <a:gd name="connsiteY56" fmla="*/ 1564005 h 5875020"/>
                <a:gd name="connsiteX57" fmla="*/ 792480 w 5829300"/>
                <a:gd name="connsiteY57" fmla="*/ 1615440 h 5875020"/>
                <a:gd name="connsiteX58" fmla="*/ 819150 w 5829300"/>
                <a:gd name="connsiteY58" fmla="*/ 1623060 h 5875020"/>
                <a:gd name="connsiteX59" fmla="*/ 859155 w 5829300"/>
                <a:gd name="connsiteY59" fmla="*/ 1586865 h 5875020"/>
                <a:gd name="connsiteX60" fmla="*/ 975360 w 5829300"/>
                <a:gd name="connsiteY60" fmla="*/ 1562100 h 5875020"/>
                <a:gd name="connsiteX61" fmla="*/ 1104900 w 5829300"/>
                <a:gd name="connsiteY61" fmla="*/ 1584960 h 5875020"/>
                <a:gd name="connsiteX62" fmla="*/ 1137285 w 5829300"/>
                <a:gd name="connsiteY62" fmla="*/ 1691640 h 5875020"/>
                <a:gd name="connsiteX63" fmla="*/ 1150620 w 5829300"/>
                <a:gd name="connsiteY63" fmla="*/ 1836420 h 5875020"/>
                <a:gd name="connsiteX64" fmla="*/ 1165860 w 5829300"/>
                <a:gd name="connsiteY64" fmla="*/ 1912620 h 5875020"/>
                <a:gd name="connsiteX65" fmla="*/ 1242060 w 5829300"/>
                <a:gd name="connsiteY65" fmla="*/ 1927860 h 5875020"/>
                <a:gd name="connsiteX66" fmla="*/ 1287780 w 5829300"/>
                <a:gd name="connsiteY66" fmla="*/ 1927860 h 5875020"/>
                <a:gd name="connsiteX67" fmla="*/ 1360170 w 5829300"/>
                <a:gd name="connsiteY67" fmla="*/ 1971675 h 5875020"/>
                <a:gd name="connsiteX68" fmla="*/ 1379220 w 5829300"/>
                <a:gd name="connsiteY68" fmla="*/ 2042160 h 5875020"/>
                <a:gd name="connsiteX69" fmla="*/ 1501140 w 5829300"/>
                <a:gd name="connsiteY69" fmla="*/ 2072640 h 5875020"/>
                <a:gd name="connsiteX70" fmla="*/ 1516380 w 5829300"/>
                <a:gd name="connsiteY70" fmla="*/ 2145030 h 5875020"/>
                <a:gd name="connsiteX71" fmla="*/ 1518285 w 5829300"/>
                <a:gd name="connsiteY71" fmla="*/ 2305050 h 5875020"/>
                <a:gd name="connsiteX72" fmla="*/ 1443990 w 5829300"/>
                <a:gd name="connsiteY72" fmla="*/ 2348865 h 5875020"/>
                <a:gd name="connsiteX73" fmla="*/ 1318260 w 5829300"/>
                <a:gd name="connsiteY73" fmla="*/ 2426970 h 5875020"/>
                <a:gd name="connsiteX74" fmla="*/ 1325880 w 5829300"/>
                <a:gd name="connsiteY74" fmla="*/ 2590800 h 5875020"/>
                <a:gd name="connsiteX75" fmla="*/ 1280160 w 5829300"/>
                <a:gd name="connsiteY75" fmla="*/ 2689860 h 5875020"/>
                <a:gd name="connsiteX76" fmla="*/ 1249680 w 5829300"/>
                <a:gd name="connsiteY76" fmla="*/ 2743200 h 5875020"/>
                <a:gd name="connsiteX77" fmla="*/ 1287780 w 5829300"/>
                <a:gd name="connsiteY77" fmla="*/ 2773680 h 5875020"/>
                <a:gd name="connsiteX78" fmla="*/ 1356360 w 5829300"/>
                <a:gd name="connsiteY78" fmla="*/ 2720340 h 5875020"/>
                <a:gd name="connsiteX79" fmla="*/ 1379220 w 5829300"/>
                <a:gd name="connsiteY79" fmla="*/ 2766060 h 5875020"/>
                <a:gd name="connsiteX80" fmla="*/ 1333500 w 5829300"/>
                <a:gd name="connsiteY80" fmla="*/ 2895600 h 5875020"/>
                <a:gd name="connsiteX81" fmla="*/ 1303020 w 5829300"/>
                <a:gd name="connsiteY81" fmla="*/ 2948940 h 5875020"/>
                <a:gd name="connsiteX82" fmla="*/ 1333500 w 5829300"/>
                <a:gd name="connsiteY82" fmla="*/ 2994660 h 5875020"/>
                <a:gd name="connsiteX83" fmla="*/ 1409700 w 5829300"/>
                <a:gd name="connsiteY83" fmla="*/ 2964180 h 5875020"/>
                <a:gd name="connsiteX84" fmla="*/ 1501140 w 5829300"/>
                <a:gd name="connsiteY84" fmla="*/ 3002280 h 5875020"/>
                <a:gd name="connsiteX85" fmla="*/ 1600200 w 5829300"/>
                <a:gd name="connsiteY85" fmla="*/ 3063240 h 5875020"/>
                <a:gd name="connsiteX86" fmla="*/ 1737360 w 5829300"/>
                <a:gd name="connsiteY86" fmla="*/ 3139440 h 5875020"/>
                <a:gd name="connsiteX87" fmla="*/ 1844040 w 5829300"/>
                <a:gd name="connsiteY87" fmla="*/ 3147060 h 5875020"/>
                <a:gd name="connsiteX88" fmla="*/ 1943100 w 5829300"/>
                <a:gd name="connsiteY88" fmla="*/ 3177540 h 5875020"/>
                <a:gd name="connsiteX89" fmla="*/ 2034540 w 5829300"/>
                <a:gd name="connsiteY89" fmla="*/ 3291840 h 5875020"/>
                <a:gd name="connsiteX90" fmla="*/ 2030730 w 5829300"/>
                <a:gd name="connsiteY90" fmla="*/ 3356610 h 5875020"/>
                <a:gd name="connsiteX91" fmla="*/ 1950720 w 5829300"/>
                <a:gd name="connsiteY91" fmla="*/ 3387090 h 5875020"/>
                <a:gd name="connsiteX92" fmla="*/ 1844040 w 5829300"/>
                <a:gd name="connsiteY92" fmla="*/ 3436620 h 5875020"/>
                <a:gd name="connsiteX93" fmla="*/ 1866900 w 5829300"/>
                <a:gd name="connsiteY93" fmla="*/ 3535680 h 5875020"/>
                <a:gd name="connsiteX94" fmla="*/ 1821180 w 5829300"/>
                <a:gd name="connsiteY94" fmla="*/ 3629025 h 5875020"/>
                <a:gd name="connsiteX95" fmla="*/ 1775460 w 5829300"/>
                <a:gd name="connsiteY95" fmla="*/ 3726180 h 5875020"/>
                <a:gd name="connsiteX96" fmla="*/ 1668780 w 5829300"/>
                <a:gd name="connsiteY96" fmla="*/ 3924300 h 5875020"/>
                <a:gd name="connsiteX97" fmla="*/ 1600200 w 5829300"/>
                <a:gd name="connsiteY97" fmla="*/ 4046220 h 5875020"/>
                <a:gd name="connsiteX98" fmla="*/ 1554480 w 5829300"/>
                <a:gd name="connsiteY98" fmla="*/ 4152900 h 5875020"/>
                <a:gd name="connsiteX99" fmla="*/ 1516380 w 5829300"/>
                <a:gd name="connsiteY99" fmla="*/ 4229100 h 5875020"/>
                <a:gd name="connsiteX100" fmla="*/ 1485900 w 5829300"/>
                <a:gd name="connsiteY100" fmla="*/ 4259580 h 5875020"/>
                <a:gd name="connsiteX101" fmla="*/ 1485900 w 5829300"/>
                <a:gd name="connsiteY101" fmla="*/ 4259580 h 5875020"/>
                <a:gd name="connsiteX102" fmla="*/ 1485900 w 5829300"/>
                <a:gd name="connsiteY102" fmla="*/ 4335780 h 5875020"/>
                <a:gd name="connsiteX103" fmla="*/ 1699260 w 5829300"/>
                <a:gd name="connsiteY103" fmla="*/ 4290060 h 5875020"/>
                <a:gd name="connsiteX104" fmla="*/ 1836420 w 5829300"/>
                <a:gd name="connsiteY104" fmla="*/ 4274820 h 5875020"/>
                <a:gd name="connsiteX105" fmla="*/ 1897380 w 5829300"/>
                <a:gd name="connsiteY105" fmla="*/ 4236720 h 5875020"/>
                <a:gd name="connsiteX106" fmla="*/ 1950720 w 5829300"/>
                <a:gd name="connsiteY106" fmla="*/ 4251960 h 5875020"/>
                <a:gd name="connsiteX107" fmla="*/ 1973580 w 5829300"/>
                <a:gd name="connsiteY107" fmla="*/ 4312920 h 5875020"/>
                <a:gd name="connsiteX108" fmla="*/ 1965960 w 5829300"/>
                <a:gd name="connsiteY108" fmla="*/ 4351020 h 5875020"/>
                <a:gd name="connsiteX109" fmla="*/ 1965960 w 5829300"/>
                <a:gd name="connsiteY109" fmla="*/ 4351020 h 5875020"/>
                <a:gd name="connsiteX110" fmla="*/ 2072640 w 5829300"/>
                <a:gd name="connsiteY110" fmla="*/ 4389120 h 5875020"/>
                <a:gd name="connsiteX111" fmla="*/ 2118360 w 5829300"/>
                <a:gd name="connsiteY111" fmla="*/ 4343400 h 5875020"/>
                <a:gd name="connsiteX112" fmla="*/ 2110740 w 5829300"/>
                <a:gd name="connsiteY112" fmla="*/ 4290060 h 5875020"/>
                <a:gd name="connsiteX113" fmla="*/ 2110740 w 5829300"/>
                <a:gd name="connsiteY113" fmla="*/ 4213860 h 5875020"/>
                <a:gd name="connsiteX114" fmla="*/ 2133600 w 5829300"/>
                <a:gd name="connsiteY114" fmla="*/ 4145280 h 5875020"/>
                <a:gd name="connsiteX115" fmla="*/ 2225040 w 5829300"/>
                <a:gd name="connsiteY115" fmla="*/ 4084320 h 5875020"/>
                <a:gd name="connsiteX116" fmla="*/ 2301240 w 5829300"/>
                <a:gd name="connsiteY116" fmla="*/ 4076700 h 5875020"/>
                <a:gd name="connsiteX117" fmla="*/ 2385060 w 5829300"/>
                <a:gd name="connsiteY117" fmla="*/ 4099560 h 5875020"/>
                <a:gd name="connsiteX118" fmla="*/ 2438400 w 5829300"/>
                <a:gd name="connsiteY118" fmla="*/ 4145280 h 5875020"/>
                <a:gd name="connsiteX119" fmla="*/ 2461260 w 5829300"/>
                <a:gd name="connsiteY119" fmla="*/ 4183380 h 5875020"/>
                <a:gd name="connsiteX120" fmla="*/ 2461260 w 5829300"/>
                <a:gd name="connsiteY120" fmla="*/ 4236720 h 5875020"/>
                <a:gd name="connsiteX121" fmla="*/ 2484120 w 5829300"/>
                <a:gd name="connsiteY121" fmla="*/ 4267200 h 5875020"/>
                <a:gd name="connsiteX122" fmla="*/ 2522220 w 5829300"/>
                <a:gd name="connsiteY122" fmla="*/ 4236720 h 5875020"/>
                <a:gd name="connsiteX123" fmla="*/ 2560320 w 5829300"/>
                <a:gd name="connsiteY123" fmla="*/ 4183380 h 5875020"/>
                <a:gd name="connsiteX124" fmla="*/ 2628900 w 5829300"/>
                <a:gd name="connsiteY124" fmla="*/ 4168140 h 5875020"/>
                <a:gd name="connsiteX125" fmla="*/ 2720340 w 5829300"/>
                <a:gd name="connsiteY125" fmla="*/ 4183380 h 5875020"/>
                <a:gd name="connsiteX126" fmla="*/ 2788920 w 5829300"/>
                <a:gd name="connsiteY126" fmla="*/ 4122420 h 5875020"/>
                <a:gd name="connsiteX127" fmla="*/ 2872740 w 5829300"/>
                <a:gd name="connsiteY127" fmla="*/ 4137660 h 5875020"/>
                <a:gd name="connsiteX128" fmla="*/ 2948940 w 5829300"/>
                <a:gd name="connsiteY128" fmla="*/ 4206240 h 5875020"/>
                <a:gd name="connsiteX129" fmla="*/ 3040380 w 5829300"/>
                <a:gd name="connsiteY129" fmla="*/ 4191000 h 5875020"/>
                <a:gd name="connsiteX130" fmla="*/ 3108960 w 5829300"/>
                <a:gd name="connsiteY130" fmla="*/ 4191000 h 5875020"/>
                <a:gd name="connsiteX131" fmla="*/ 3177540 w 5829300"/>
                <a:gd name="connsiteY131" fmla="*/ 4267200 h 5875020"/>
                <a:gd name="connsiteX132" fmla="*/ 3147060 w 5829300"/>
                <a:gd name="connsiteY132" fmla="*/ 4297680 h 5875020"/>
                <a:gd name="connsiteX133" fmla="*/ 3116580 w 5829300"/>
                <a:gd name="connsiteY133" fmla="*/ 4366260 h 5875020"/>
                <a:gd name="connsiteX134" fmla="*/ 3063240 w 5829300"/>
                <a:gd name="connsiteY134" fmla="*/ 4404360 h 5875020"/>
                <a:gd name="connsiteX135" fmla="*/ 3048000 w 5829300"/>
                <a:gd name="connsiteY135" fmla="*/ 4457700 h 5875020"/>
                <a:gd name="connsiteX136" fmla="*/ 3063240 w 5829300"/>
                <a:gd name="connsiteY136" fmla="*/ 4472940 h 5875020"/>
                <a:gd name="connsiteX137" fmla="*/ 3147060 w 5829300"/>
                <a:gd name="connsiteY137" fmla="*/ 4404360 h 5875020"/>
                <a:gd name="connsiteX138" fmla="*/ 3215640 w 5829300"/>
                <a:gd name="connsiteY138" fmla="*/ 4389120 h 5875020"/>
                <a:gd name="connsiteX139" fmla="*/ 3291840 w 5829300"/>
                <a:gd name="connsiteY139" fmla="*/ 4396740 h 5875020"/>
                <a:gd name="connsiteX140" fmla="*/ 3368040 w 5829300"/>
                <a:gd name="connsiteY140" fmla="*/ 4457700 h 5875020"/>
                <a:gd name="connsiteX141" fmla="*/ 3375660 w 5829300"/>
                <a:gd name="connsiteY141" fmla="*/ 4549140 h 5875020"/>
                <a:gd name="connsiteX142" fmla="*/ 3451860 w 5829300"/>
                <a:gd name="connsiteY142" fmla="*/ 4541520 h 5875020"/>
                <a:gd name="connsiteX143" fmla="*/ 3505200 w 5829300"/>
                <a:gd name="connsiteY143" fmla="*/ 4511040 h 5875020"/>
                <a:gd name="connsiteX144" fmla="*/ 3573780 w 5829300"/>
                <a:gd name="connsiteY144" fmla="*/ 4533900 h 5875020"/>
                <a:gd name="connsiteX145" fmla="*/ 3695700 w 5829300"/>
                <a:gd name="connsiteY145" fmla="*/ 4587240 h 5875020"/>
                <a:gd name="connsiteX146" fmla="*/ 3810000 w 5829300"/>
                <a:gd name="connsiteY146" fmla="*/ 4632960 h 5875020"/>
                <a:gd name="connsiteX147" fmla="*/ 3878580 w 5829300"/>
                <a:gd name="connsiteY147" fmla="*/ 4640580 h 5875020"/>
                <a:gd name="connsiteX148" fmla="*/ 3931920 w 5829300"/>
                <a:gd name="connsiteY148" fmla="*/ 4686300 h 5875020"/>
                <a:gd name="connsiteX149" fmla="*/ 4023360 w 5829300"/>
                <a:gd name="connsiteY149" fmla="*/ 4724400 h 5875020"/>
                <a:gd name="connsiteX150" fmla="*/ 4107180 w 5829300"/>
                <a:gd name="connsiteY150" fmla="*/ 4732020 h 5875020"/>
                <a:gd name="connsiteX151" fmla="*/ 4145280 w 5829300"/>
                <a:gd name="connsiteY151" fmla="*/ 4686300 h 5875020"/>
                <a:gd name="connsiteX152" fmla="*/ 4099560 w 5829300"/>
                <a:gd name="connsiteY152" fmla="*/ 4594860 h 5875020"/>
                <a:gd name="connsiteX153" fmla="*/ 4076700 w 5829300"/>
                <a:gd name="connsiteY153" fmla="*/ 4556760 h 5875020"/>
                <a:gd name="connsiteX154" fmla="*/ 4076700 w 5829300"/>
                <a:gd name="connsiteY154" fmla="*/ 4503420 h 5875020"/>
                <a:gd name="connsiteX155" fmla="*/ 4152900 w 5829300"/>
                <a:gd name="connsiteY155" fmla="*/ 4480560 h 5875020"/>
                <a:gd name="connsiteX156" fmla="*/ 4274820 w 5829300"/>
                <a:gd name="connsiteY156" fmla="*/ 4442460 h 5875020"/>
                <a:gd name="connsiteX157" fmla="*/ 4358640 w 5829300"/>
                <a:gd name="connsiteY157" fmla="*/ 4465320 h 5875020"/>
                <a:gd name="connsiteX158" fmla="*/ 4381500 w 5829300"/>
                <a:gd name="connsiteY158" fmla="*/ 4526280 h 5875020"/>
                <a:gd name="connsiteX159" fmla="*/ 4450080 w 5829300"/>
                <a:gd name="connsiteY159" fmla="*/ 4564380 h 5875020"/>
                <a:gd name="connsiteX160" fmla="*/ 4472940 w 5829300"/>
                <a:gd name="connsiteY160" fmla="*/ 4655820 h 5875020"/>
                <a:gd name="connsiteX161" fmla="*/ 4533900 w 5829300"/>
                <a:gd name="connsiteY161" fmla="*/ 4587240 h 5875020"/>
                <a:gd name="connsiteX162" fmla="*/ 4610100 w 5829300"/>
                <a:gd name="connsiteY162" fmla="*/ 4617720 h 5875020"/>
                <a:gd name="connsiteX163" fmla="*/ 4846320 w 5829300"/>
                <a:gd name="connsiteY163" fmla="*/ 4655820 h 5875020"/>
                <a:gd name="connsiteX164" fmla="*/ 4937760 w 5829300"/>
                <a:gd name="connsiteY164" fmla="*/ 4602480 h 5875020"/>
                <a:gd name="connsiteX165" fmla="*/ 4975860 w 5829300"/>
                <a:gd name="connsiteY165" fmla="*/ 4602480 h 5875020"/>
                <a:gd name="connsiteX166" fmla="*/ 5120640 w 5829300"/>
                <a:gd name="connsiteY166" fmla="*/ 4671060 h 5875020"/>
                <a:gd name="connsiteX167" fmla="*/ 5181600 w 5829300"/>
                <a:gd name="connsiteY167" fmla="*/ 4701540 h 5875020"/>
                <a:gd name="connsiteX168" fmla="*/ 5189220 w 5829300"/>
                <a:gd name="connsiteY168" fmla="*/ 4747260 h 5875020"/>
                <a:gd name="connsiteX169" fmla="*/ 5158740 w 5829300"/>
                <a:gd name="connsiteY169" fmla="*/ 4808220 h 5875020"/>
                <a:gd name="connsiteX170" fmla="*/ 5105400 w 5829300"/>
                <a:gd name="connsiteY170" fmla="*/ 4838700 h 5875020"/>
                <a:gd name="connsiteX171" fmla="*/ 5036820 w 5829300"/>
                <a:gd name="connsiteY171" fmla="*/ 4823460 h 5875020"/>
                <a:gd name="connsiteX172" fmla="*/ 4991100 w 5829300"/>
                <a:gd name="connsiteY172" fmla="*/ 4823460 h 5875020"/>
                <a:gd name="connsiteX173" fmla="*/ 4968240 w 5829300"/>
                <a:gd name="connsiteY173" fmla="*/ 4892040 h 5875020"/>
                <a:gd name="connsiteX174" fmla="*/ 4968240 w 5829300"/>
                <a:gd name="connsiteY174" fmla="*/ 5006340 h 5875020"/>
                <a:gd name="connsiteX175" fmla="*/ 4991100 w 5829300"/>
                <a:gd name="connsiteY175" fmla="*/ 5067300 h 5875020"/>
                <a:gd name="connsiteX176" fmla="*/ 5074920 w 5829300"/>
                <a:gd name="connsiteY176" fmla="*/ 5097780 h 5875020"/>
                <a:gd name="connsiteX177" fmla="*/ 5074920 w 5829300"/>
                <a:gd name="connsiteY177" fmla="*/ 5097780 h 5875020"/>
                <a:gd name="connsiteX178" fmla="*/ 5135880 w 5829300"/>
                <a:gd name="connsiteY178" fmla="*/ 5219700 h 5875020"/>
                <a:gd name="connsiteX179" fmla="*/ 5242560 w 5829300"/>
                <a:gd name="connsiteY179" fmla="*/ 5265420 h 5875020"/>
                <a:gd name="connsiteX180" fmla="*/ 5311140 w 5829300"/>
                <a:gd name="connsiteY180" fmla="*/ 5257800 h 5875020"/>
                <a:gd name="connsiteX181" fmla="*/ 5311140 w 5829300"/>
                <a:gd name="connsiteY181" fmla="*/ 5257800 h 5875020"/>
                <a:gd name="connsiteX182" fmla="*/ 5334000 w 5829300"/>
                <a:gd name="connsiteY182" fmla="*/ 5204460 h 5875020"/>
                <a:gd name="connsiteX183" fmla="*/ 5387340 w 5829300"/>
                <a:gd name="connsiteY183" fmla="*/ 5227320 h 5875020"/>
                <a:gd name="connsiteX184" fmla="*/ 5433060 w 5829300"/>
                <a:gd name="connsiteY184" fmla="*/ 5288280 h 5875020"/>
                <a:gd name="connsiteX185" fmla="*/ 5410200 w 5829300"/>
                <a:gd name="connsiteY185" fmla="*/ 5356860 h 5875020"/>
                <a:gd name="connsiteX186" fmla="*/ 5448300 w 5829300"/>
                <a:gd name="connsiteY186" fmla="*/ 5394960 h 5875020"/>
                <a:gd name="connsiteX187" fmla="*/ 5433060 w 5829300"/>
                <a:gd name="connsiteY187" fmla="*/ 5478780 h 5875020"/>
                <a:gd name="connsiteX188" fmla="*/ 5394960 w 5829300"/>
                <a:gd name="connsiteY188" fmla="*/ 5562600 h 5875020"/>
                <a:gd name="connsiteX189" fmla="*/ 5402580 w 5829300"/>
                <a:gd name="connsiteY189" fmla="*/ 5654040 h 5875020"/>
                <a:gd name="connsiteX190" fmla="*/ 5433060 w 5829300"/>
                <a:gd name="connsiteY190" fmla="*/ 5730240 h 5875020"/>
                <a:gd name="connsiteX191" fmla="*/ 5433060 w 5829300"/>
                <a:gd name="connsiteY191" fmla="*/ 5730240 h 5875020"/>
                <a:gd name="connsiteX192" fmla="*/ 5410200 w 5829300"/>
                <a:gd name="connsiteY192" fmla="*/ 5829300 h 5875020"/>
                <a:gd name="connsiteX193" fmla="*/ 5532120 w 5829300"/>
                <a:gd name="connsiteY193" fmla="*/ 5875020 h 5875020"/>
                <a:gd name="connsiteX194" fmla="*/ 5570220 w 5829300"/>
                <a:gd name="connsiteY194" fmla="*/ 5836920 h 5875020"/>
                <a:gd name="connsiteX195" fmla="*/ 5608320 w 5829300"/>
                <a:gd name="connsiteY195" fmla="*/ 5821680 h 5875020"/>
                <a:gd name="connsiteX196" fmla="*/ 5669280 w 5829300"/>
                <a:gd name="connsiteY196" fmla="*/ 5859780 h 5875020"/>
                <a:gd name="connsiteX197" fmla="*/ 5699760 w 5829300"/>
                <a:gd name="connsiteY197" fmla="*/ 5859780 h 5875020"/>
                <a:gd name="connsiteX198" fmla="*/ 5715000 w 5829300"/>
                <a:gd name="connsiteY198" fmla="*/ 5783580 h 5875020"/>
                <a:gd name="connsiteX199" fmla="*/ 5798820 w 5829300"/>
                <a:gd name="connsiteY199" fmla="*/ 5699760 h 5875020"/>
                <a:gd name="connsiteX200" fmla="*/ 5814060 w 5829300"/>
                <a:gd name="connsiteY200" fmla="*/ 5615940 h 5875020"/>
                <a:gd name="connsiteX201" fmla="*/ 5829300 w 5829300"/>
                <a:gd name="connsiteY201" fmla="*/ 5486400 h 5875020"/>
                <a:gd name="connsiteX202" fmla="*/ 5806440 w 5829300"/>
                <a:gd name="connsiteY202" fmla="*/ 5410200 h 5875020"/>
                <a:gd name="connsiteX203" fmla="*/ 5775960 w 5829300"/>
                <a:gd name="connsiteY203" fmla="*/ 5318760 h 5875020"/>
                <a:gd name="connsiteX204" fmla="*/ 5707380 w 5829300"/>
                <a:gd name="connsiteY204" fmla="*/ 5219700 h 5875020"/>
                <a:gd name="connsiteX205" fmla="*/ 5692140 w 5829300"/>
                <a:gd name="connsiteY205" fmla="*/ 5120640 h 5875020"/>
                <a:gd name="connsiteX206" fmla="*/ 5669280 w 5829300"/>
                <a:gd name="connsiteY206" fmla="*/ 4945380 h 5875020"/>
                <a:gd name="connsiteX207" fmla="*/ 5676900 w 5829300"/>
                <a:gd name="connsiteY207" fmla="*/ 4724400 h 5875020"/>
                <a:gd name="connsiteX208" fmla="*/ 5692140 w 5829300"/>
                <a:gd name="connsiteY208" fmla="*/ 4663440 h 5875020"/>
                <a:gd name="connsiteX209" fmla="*/ 5699760 w 5829300"/>
                <a:gd name="connsiteY209" fmla="*/ 4610100 h 5875020"/>
                <a:gd name="connsiteX210" fmla="*/ 5684520 w 5829300"/>
                <a:gd name="connsiteY210" fmla="*/ 4564380 h 5875020"/>
                <a:gd name="connsiteX211" fmla="*/ 5631180 w 5829300"/>
                <a:gd name="connsiteY211" fmla="*/ 4549140 h 5875020"/>
                <a:gd name="connsiteX212" fmla="*/ 5577840 w 5829300"/>
                <a:gd name="connsiteY212" fmla="*/ 4472940 h 5875020"/>
                <a:gd name="connsiteX213" fmla="*/ 5524500 w 5829300"/>
                <a:gd name="connsiteY213" fmla="*/ 4305300 h 5875020"/>
                <a:gd name="connsiteX214" fmla="*/ 5516880 w 5829300"/>
                <a:gd name="connsiteY214" fmla="*/ 4191000 h 5875020"/>
                <a:gd name="connsiteX215" fmla="*/ 5509260 w 5829300"/>
                <a:gd name="connsiteY215" fmla="*/ 4107180 h 5875020"/>
                <a:gd name="connsiteX216" fmla="*/ 5394960 w 5829300"/>
                <a:gd name="connsiteY216" fmla="*/ 3901440 h 5875020"/>
                <a:gd name="connsiteX217" fmla="*/ 5356860 w 5829300"/>
                <a:gd name="connsiteY217" fmla="*/ 3855720 h 5875020"/>
                <a:gd name="connsiteX218" fmla="*/ 5326380 w 5829300"/>
                <a:gd name="connsiteY218" fmla="*/ 3802380 h 5875020"/>
                <a:gd name="connsiteX219" fmla="*/ 5303520 w 5829300"/>
                <a:gd name="connsiteY219" fmla="*/ 3672840 h 5875020"/>
                <a:gd name="connsiteX220" fmla="*/ 5212080 w 5829300"/>
                <a:gd name="connsiteY220" fmla="*/ 3619500 h 5875020"/>
                <a:gd name="connsiteX221" fmla="*/ 5158740 w 5829300"/>
                <a:gd name="connsiteY221" fmla="*/ 3573780 h 5875020"/>
                <a:gd name="connsiteX222" fmla="*/ 5120640 w 5829300"/>
                <a:gd name="connsiteY222" fmla="*/ 3497580 h 5875020"/>
                <a:gd name="connsiteX223" fmla="*/ 5105400 w 5829300"/>
                <a:gd name="connsiteY223" fmla="*/ 3421380 h 5875020"/>
                <a:gd name="connsiteX224" fmla="*/ 4968240 w 5829300"/>
                <a:gd name="connsiteY224" fmla="*/ 3253740 h 5875020"/>
                <a:gd name="connsiteX225" fmla="*/ 4884420 w 5829300"/>
                <a:gd name="connsiteY225" fmla="*/ 3078480 h 5875020"/>
                <a:gd name="connsiteX226" fmla="*/ 4808220 w 5829300"/>
                <a:gd name="connsiteY226" fmla="*/ 2918460 h 5875020"/>
                <a:gd name="connsiteX227" fmla="*/ 4815840 w 5829300"/>
                <a:gd name="connsiteY227" fmla="*/ 2781300 h 5875020"/>
                <a:gd name="connsiteX228" fmla="*/ 4800600 w 5829300"/>
                <a:gd name="connsiteY228" fmla="*/ 2727960 h 5875020"/>
                <a:gd name="connsiteX229" fmla="*/ 4632960 w 5829300"/>
                <a:gd name="connsiteY229" fmla="*/ 2560320 h 5875020"/>
                <a:gd name="connsiteX230" fmla="*/ 4480560 w 5829300"/>
                <a:gd name="connsiteY230" fmla="*/ 2385060 h 5875020"/>
                <a:gd name="connsiteX231" fmla="*/ 4396740 w 5829300"/>
                <a:gd name="connsiteY231" fmla="*/ 2286000 h 5875020"/>
                <a:gd name="connsiteX232" fmla="*/ 4335780 w 5829300"/>
                <a:gd name="connsiteY232" fmla="*/ 2156460 h 5875020"/>
                <a:gd name="connsiteX233" fmla="*/ 4244340 w 5829300"/>
                <a:gd name="connsiteY233" fmla="*/ 2049780 h 5875020"/>
                <a:gd name="connsiteX234" fmla="*/ 4152900 w 5829300"/>
                <a:gd name="connsiteY234" fmla="*/ 1943100 h 5875020"/>
                <a:gd name="connsiteX235" fmla="*/ 4084320 w 5829300"/>
                <a:gd name="connsiteY235" fmla="*/ 1874520 h 5875020"/>
                <a:gd name="connsiteX236" fmla="*/ 4061460 w 5829300"/>
                <a:gd name="connsiteY236" fmla="*/ 1775460 h 5875020"/>
                <a:gd name="connsiteX237" fmla="*/ 4053840 w 5829300"/>
                <a:gd name="connsiteY237" fmla="*/ 1714500 h 5875020"/>
                <a:gd name="connsiteX238" fmla="*/ 3962400 w 5829300"/>
                <a:gd name="connsiteY238" fmla="*/ 1668780 h 5875020"/>
                <a:gd name="connsiteX239" fmla="*/ 3893820 w 5829300"/>
                <a:gd name="connsiteY239" fmla="*/ 1531620 h 5875020"/>
                <a:gd name="connsiteX240" fmla="*/ 3794760 w 5829300"/>
                <a:gd name="connsiteY240" fmla="*/ 1341120 h 5875020"/>
                <a:gd name="connsiteX241" fmla="*/ 3718560 w 5829300"/>
                <a:gd name="connsiteY241" fmla="*/ 1150620 h 5875020"/>
                <a:gd name="connsiteX242" fmla="*/ 3619500 w 5829300"/>
                <a:gd name="connsiteY242" fmla="*/ 944880 h 5875020"/>
                <a:gd name="connsiteX243" fmla="*/ 3596640 w 5829300"/>
                <a:gd name="connsiteY243" fmla="*/ 891540 h 5875020"/>
                <a:gd name="connsiteX244" fmla="*/ 3573780 w 5829300"/>
                <a:gd name="connsiteY244" fmla="*/ 807720 h 5875020"/>
                <a:gd name="connsiteX245" fmla="*/ 3573780 w 5829300"/>
                <a:gd name="connsiteY245" fmla="*/ 731520 h 5875020"/>
                <a:gd name="connsiteX246" fmla="*/ 3535680 w 5829300"/>
                <a:gd name="connsiteY246" fmla="*/ 685800 h 5875020"/>
                <a:gd name="connsiteX247" fmla="*/ 3451860 w 5829300"/>
                <a:gd name="connsiteY247" fmla="*/ 594360 h 5875020"/>
                <a:gd name="connsiteX248" fmla="*/ 3451860 w 5829300"/>
                <a:gd name="connsiteY248" fmla="*/ 495300 h 5875020"/>
                <a:gd name="connsiteX249" fmla="*/ 3413760 w 5829300"/>
                <a:gd name="connsiteY249" fmla="*/ 441960 h 5875020"/>
                <a:gd name="connsiteX250" fmla="*/ 3383280 w 5829300"/>
                <a:gd name="connsiteY250" fmla="*/ 381000 h 5875020"/>
                <a:gd name="connsiteX251" fmla="*/ 3322320 w 5829300"/>
                <a:gd name="connsiteY251" fmla="*/ 220980 h 5875020"/>
                <a:gd name="connsiteX252" fmla="*/ 3284220 w 5829300"/>
                <a:gd name="connsiteY252" fmla="*/ 99060 h 5875020"/>
                <a:gd name="connsiteX253" fmla="*/ 3268980 w 5829300"/>
                <a:gd name="connsiteY253" fmla="*/ 53340 h 5875020"/>
                <a:gd name="connsiteX254" fmla="*/ 3246120 w 5829300"/>
                <a:gd name="connsiteY254" fmla="*/ 30480 h 5875020"/>
                <a:gd name="connsiteX255" fmla="*/ 3169920 w 5829300"/>
                <a:gd name="connsiteY255" fmla="*/ 7620 h 5875020"/>
                <a:gd name="connsiteX256" fmla="*/ 3124200 w 5829300"/>
                <a:gd name="connsiteY256" fmla="*/ 0 h 5875020"/>
                <a:gd name="connsiteX257" fmla="*/ 3101340 w 5829300"/>
                <a:gd name="connsiteY257" fmla="*/ 30480 h 5875020"/>
                <a:gd name="connsiteX258" fmla="*/ 3124200 w 5829300"/>
                <a:gd name="connsiteY258" fmla="*/ 121920 h 5875020"/>
                <a:gd name="connsiteX259" fmla="*/ 3108960 w 5829300"/>
                <a:gd name="connsiteY259" fmla="*/ 289560 h 5875020"/>
                <a:gd name="connsiteX0" fmla="*/ 3108960 w 5829300"/>
                <a:gd name="connsiteY0" fmla="*/ 289560 h 5875020"/>
                <a:gd name="connsiteX1" fmla="*/ 2979420 w 5829300"/>
                <a:gd name="connsiteY1" fmla="*/ 502920 h 5875020"/>
                <a:gd name="connsiteX2" fmla="*/ 2880360 w 5829300"/>
                <a:gd name="connsiteY2" fmla="*/ 647700 h 5875020"/>
                <a:gd name="connsiteX3" fmla="*/ 2827020 w 5829300"/>
                <a:gd name="connsiteY3" fmla="*/ 731520 h 5875020"/>
                <a:gd name="connsiteX4" fmla="*/ 2674620 w 5829300"/>
                <a:gd name="connsiteY4" fmla="*/ 815340 h 5875020"/>
                <a:gd name="connsiteX5" fmla="*/ 2560320 w 5829300"/>
                <a:gd name="connsiteY5" fmla="*/ 906780 h 5875020"/>
                <a:gd name="connsiteX6" fmla="*/ 2499360 w 5829300"/>
                <a:gd name="connsiteY6" fmla="*/ 914400 h 5875020"/>
                <a:gd name="connsiteX7" fmla="*/ 2377440 w 5829300"/>
                <a:gd name="connsiteY7" fmla="*/ 899160 h 5875020"/>
                <a:gd name="connsiteX8" fmla="*/ 2316480 w 5829300"/>
                <a:gd name="connsiteY8" fmla="*/ 876300 h 5875020"/>
                <a:gd name="connsiteX9" fmla="*/ 2240280 w 5829300"/>
                <a:gd name="connsiteY9" fmla="*/ 861060 h 5875020"/>
                <a:gd name="connsiteX10" fmla="*/ 2148840 w 5829300"/>
                <a:gd name="connsiteY10" fmla="*/ 845820 h 5875020"/>
                <a:gd name="connsiteX11" fmla="*/ 2110740 w 5829300"/>
                <a:gd name="connsiteY11" fmla="*/ 830580 h 5875020"/>
                <a:gd name="connsiteX12" fmla="*/ 2019300 w 5829300"/>
                <a:gd name="connsiteY12" fmla="*/ 868680 h 5875020"/>
                <a:gd name="connsiteX13" fmla="*/ 1950720 w 5829300"/>
                <a:gd name="connsiteY13" fmla="*/ 868680 h 5875020"/>
                <a:gd name="connsiteX14" fmla="*/ 1866900 w 5829300"/>
                <a:gd name="connsiteY14" fmla="*/ 822960 h 5875020"/>
                <a:gd name="connsiteX15" fmla="*/ 1821180 w 5829300"/>
                <a:gd name="connsiteY15" fmla="*/ 792480 h 5875020"/>
                <a:gd name="connsiteX16" fmla="*/ 1684020 w 5829300"/>
                <a:gd name="connsiteY16" fmla="*/ 830580 h 5875020"/>
                <a:gd name="connsiteX17" fmla="*/ 1615440 w 5829300"/>
                <a:gd name="connsiteY17" fmla="*/ 845820 h 5875020"/>
                <a:gd name="connsiteX18" fmla="*/ 1539240 w 5829300"/>
                <a:gd name="connsiteY18" fmla="*/ 838200 h 5875020"/>
                <a:gd name="connsiteX19" fmla="*/ 1463040 w 5829300"/>
                <a:gd name="connsiteY19" fmla="*/ 807720 h 5875020"/>
                <a:gd name="connsiteX20" fmla="*/ 1394460 w 5829300"/>
                <a:gd name="connsiteY20" fmla="*/ 815340 h 5875020"/>
                <a:gd name="connsiteX21" fmla="*/ 1264920 w 5829300"/>
                <a:gd name="connsiteY21" fmla="*/ 883920 h 5875020"/>
                <a:gd name="connsiteX22" fmla="*/ 1203960 w 5829300"/>
                <a:gd name="connsiteY22" fmla="*/ 906780 h 5875020"/>
                <a:gd name="connsiteX23" fmla="*/ 1143000 w 5829300"/>
                <a:gd name="connsiteY23" fmla="*/ 914400 h 5875020"/>
                <a:gd name="connsiteX24" fmla="*/ 1066800 w 5829300"/>
                <a:gd name="connsiteY24" fmla="*/ 891540 h 5875020"/>
                <a:gd name="connsiteX25" fmla="*/ 990600 w 5829300"/>
                <a:gd name="connsiteY25" fmla="*/ 853440 h 5875020"/>
                <a:gd name="connsiteX26" fmla="*/ 937260 w 5829300"/>
                <a:gd name="connsiteY26" fmla="*/ 845820 h 5875020"/>
                <a:gd name="connsiteX27" fmla="*/ 822960 w 5829300"/>
                <a:gd name="connsiteY27" fmla="*/ 861060 h 5875020"/>
                <a:gd name="connsiteX28" fmla="*/ 731520 w 5829300"/>
                <a:gd name="connsiteY28" fmla="*/ 876300 h 5875020"/>
                <a:gd name="connsiteX29" fmla="*/ 647700 w 5829300"/>
                <a:gd name="connsiteY29" fmla="*/ 838200 h 5875020"/>
                <a:gd name="connsiteX30" fmla="*/ 579120 w 5829300"/>
                <a:gd name="connsiteY30" fmla="*/ 830580 h 5875020"/>
                <a:gd name="connsiteX31" fmla="*/ 525780 w 5829300"/>
                <a:gd name="connsiteY31" fmla="*/ 853440 h 5875020"/>
                <a:gd name="connsiteX32" fmla="*/ 464820 w 5829300"/>
                <a:gd name="connsiteY32" fmla="*/ 891540 h 5875020"/>
                <a:gd name="connsiteX33" fmla="*/ 358140 w 5829300"/>
                <a:gd name="connsiteY33" fmla="*/ 891540 h 5875020"/>
                <a:gd name="connsiteX34" fmla="*/ 236220 w 5829300"/>
                <a:gd name="connsiteY34" fmla="*/ 975360 h 5875020"/>
                <a:gd name="connsiteX35" fmla="*/ 137160 w 5829300"/>
                <a:gd name="connsiteY35" fmla="*/ 1059180 h 5875020"/>
                <a:gd name="connsiteX36" fmla="*/ 76200 w 5829300"/>
                <a:gd name="connsiteY36" fmla="*/ 1108710 h 5875020"/>
                <a:gd name="connsiteX37" fmla="*/ 9525 w 5829300"/>
                <a:gd name="connsiteY37" fmla="*/ 1150620 h 5875020"/>
                <a:gd name="connsiteX38" fmla="*/ 0 w 5829300"/>
                <a:gd name="connsiteY38" fmla="*/ 1196340 h 5875020"/>
                <a:gd name="connsiteX39" fmla="*/ 80010 w 5829300"/>
                <a:gd name="connsiteY39" fmla="*/ 1234440 h 5875020"/>
                <a:gd name="connsiteX40" fmla="*/ 152400 w 5829300"/>
                <a:gd name="connsiteY40" fmla="*/ 1280160 h 5875020"/>
                <a:gd name="connsiteX41" fmla="*/ 190500 w 5829300"/>
                <a:gd name="connsiteY41" fmla="*/ 1371600 h 5875020"/>
                <a:gd name="connsiteX42" fmla="*/ 228600 w 5829300"/>
                <a:gd name="connsiteY42" fmla="*/ 1432560 h 5875020"/>
                <a:gd name="connsiteX43" fmla="*/ 384810 w 5829300"/>
                <a:gd name="connsiteY43" fmla="*/ 1544955 h 5875020"/>
                <a:gd name="connsiteX44" fmla="*/ 430530 w 5829300"/>
                <a:gd name="connsiteY44" fmla="*/ 1522095 h 5875020"/>
                <a:gd name="connsiteX45" fmla="*/ 388620 w 5829300"/>
                <a:gd name="connsiteY45" fmla="*/ 1463040 h 5875020"/>
                <a:gd name="connsiteX46" fmla="*/ 403860 w 5829300"/>
                <a:gd name="connsiteY46" fmla="*/ 1417320 h 5875020"/>
                <a:gd name="connsiteX47" fmla="*/ 441960 w 5829300"/>
                <a:gd name="connsiteY47" fmla="*/ 1348740 h 5875020"/>
                <a:gd name="connsiteX48" fmla="*/ 441960 w 5829300"/>
                <a:gd name="connsiteY48" fmla="*/ 1348740 h 5875020"/>
                <a:gd name="connsiteX49" fmla="*/ 497205 w 5829300"/>
                <a:gd name="connsiteY49" fmla="*/ 1335405 h 5875020"/>
                <a:gd name="connsiteX50" fmla="*/ 588645 w 5829300"/>
                <a:gd name="connsiteY50" fmla="*/ 1453515 h 5875020"/>
                <a:gd name="connsiteX51" fmla="*/ 670560 w 5829300"/>
                <a:gd name="connsiteY51" fmla="*/ 1348740 h 5875020"/>
                <a:gd name="connsiteX52" fmla="*/ 742950 w 5829300"/>
                <a:gd name="connsiteY52" fmla="*/ 1360170 h 5875020"/>
                <a:gd name="connsiteX53" fmla="*/ 769620 w 5829300"/>
                <a:gd name="connsiteY53" fmla="*/ 1394460 h 5875020"/>
                <a:gd name="connsiteX54" fmla="*/ 777240 w 5829300"/>
                <a:gd name="connsiteY54" fmla="*/ 1455420 h 5875020"/>
                <a:gd name="connsiteX55" fmla="*/ 739140 w 5829300"/>
                <a:gd name="connsiteY55" fmla="*/ 1508760 h 5875020"/>
                <a:gd name="connsiteX56" fmla="*/ 742950 w 5829300"/>
                <a:gd name="connsiteY56" fmla="*/ 1564005 h 5875020"/>
                <a:gd name="connsiteX57" fmla="*/ 792480 w 5829300"/>
                <a:gd name="connsiteY57" fmla="*/ 1615440 h 5875020"/>
                <a:gd name="connsiteX58" fmla="*/ 819150 w 5829300"/>
                <a:gd name="connsiteY58" fmla="*/ 1623060 h 5875020"/>
                <a:gd name="connsiteX59" fmla="*/ 859155 w 5829300"/>
                <a:gd name="connsiteY59" fmla="*/ 1586865 h 5875020"/>
                <a:gd name="connsiteX60" fmla="*/ 975360 w 5829300"/>
                <a:gd name="connsiteY60" fmla="*/ 1562100 h 5875020"/>
                <a:gd name="connsiteX61" fmla="*/ 1104900 w 5829300"/>
                <a:gd name="connsiteY61" fmla="*/ 1584960 h 5875020"/>
                <a:gd name="connsiteX62" fmla="*/ 1137285 w 5829300"/>
                <a:gd name="connsiteY62" fmla="*/ 1691640 h 5875020"/>
                <a:gd name="connsiteX63" fmla="*/ 1150620 w 5829300"/>
                <a:gd name="connsiteY63" fmla="*/ 1836420 h 5875020"/>
                <a:gd name="connsiteX64" fmla="*/ 1165860 w 5829300"/>
                <a:gd name="connsiteY64" fmla="*/ 1912620 h 5875020"/>
                <a:gd name="connsiteX65" fmla="*/ 1242060 w 5829300"/>
                <a:gd name="connsiteY65" fmla="*/ 1927860 h 5875020"/>
                <a:gd name="connsiteX66" fmla="*/ 1287780 w 5829300"/>
                <a:gd name="connsiteY66" fmla="*/ 1927860 h 5875020"/>
                <a:gd name="connsiteX67" fmla="*/ 1360170 w 5829300"/>
                <a:gd name="connsiteY67" fmla="*/ 1971675 h 5875020"/>
                <a:gd name="connsiteX68" fmla="*/ 1379220 w 5829300"/>
                <a:gd name="connsiteY68" fmla="*/ 2042160 h 5875020"/>
                <a:gd name="connsiteX69" fmla="*/ 1501140 w 5829300"/>
                <a:gd name="connsiteY69" fmla="*/ 2072640 h 5875020"/>
                <a:gd name="connsiteX70" fmla="*/ 1516380 w 5829300"/>
                <a:gd name="connsiteY70" fmla="*/ 2145030 h 5875020"/>
                <a:gd name="connsiteX71" fmla="*/ 1518285 w 5829300"/>
                <a:gd name="connsiteY71" fmla="*/ 2305050 h 5875020"/>
                <a:gd name="connsiteX72" fmla="*/ 1443990 w 5829300"/>
                <a:gd name="connsiteY72" fmla="*/ 2348865 h 5875020"/>
                <a:gd name="connsiteX73" fmla="*/ 1318260 w 5829300"/>
                <a:gd name="connsiteY73" fmla="*/ 2426970 h 5875020"/>
                <a:gd name="connsiteX74" fmla="*/ 1325880 w 5829300"/>
                <a:gd name="connsiteY74" fmla="*/ 2590800 h 5875020"/>
                <a:gd name="connsiteX75" fmla="*/ 1280160 w 5829300"/>
                <a:gd name="connsiteY75" fmla="*/ 2689860 h 5875020"/>
                <a:gd name="connsiteX76" fmla="*/ 1249680 w 5829300"/>
                <a:gd name="connsiteY76" fmla="*/ 2743200 h 5875020"/>
                <a:gd name="connsiteX77" fmla="*/ 1287780 w 5829300"/>
                <a:gd name="connsiteY77" fmla="*/ 2773680 h 5875020"/>
                <a:gd name="connsiteX78" fmla="*/ 1356360 w 5829300"/>
                <a:gd name="connsiteY78" fmla="*/ 2720340 h 5875020"/>
                <a:gd name="connsiteX79" fmla="*/ 1379220 w 5829300"/>
                <a:gd name="connsiteY79" fmla="*/ 2766060 h 5875020"/>
                <a:gd name="connsiteX80" fmla="*/ 1333500 w 5829300"/>
                <a:gd name="connsiteY80" fmla="*/ 2895600 h 5875020"/>
                <a:gd name="connsiteX81" fmla="*/ 1303020 w 5829300"/>
                <a:gd name="connsiteY81" fmla="*/ 2948940 h 5875020"/>
                <a:gd name="connsiteX82" fmla="*/ 1333500 w 5829300"/>
                <a:gd name="connsiteY82" fmla="*/ 2994660 h 5875020"/>
                <a:gd name="connsiteX83" fmla="*/ 1409700 w 5829300"/>
                <a:gd name="connsiteY83" fmla="*/ 2964180 h 5875020"/>
                <a:gd name="connsiteX84" fmla="*/ 1501140 w 5829300"/>
                <a:gd name="connsiteY84" fmla="*/ 3002280 h 5875020"/>
                <a:gd name="connsiteX85" fmla="*/ 1600200 w 5829300"/>
                <a:gd name="connsiteY85" fmla="*/ 3063240 h 5875020"/>
                <a:gd name="connsiteX86" fmla="*/ 1737360 w 5829300"/>
                <a:gd name="connsiteY86" fmla="*/ 3139440 h 5875020"/>
                <a:gd name="connsiteX87" fmla="*/ 1844040 w 5829300"/>
                <a:gd name="connsiteY87" fmla="*/ 3147060 h 5875020"/>
                <a:gd name="connsiteX88" fmla="*/ 1943100 w 5829300"/>
                <a:gd name="connsiteY88" fmla="*/ 3177540 h 5875020"/>
                <a:gd name="connsiteX89" fmla="*/ 2034540 w 5829300"/>
                <a:gd name="connsiteY89" fmla="*/ 3291840 h 5875020"/>
                <a:gd name="connsiteX90" fmla="*/ 2030730 w 5829300"/>
                <a:gd name="connsiteY90" fmla="*/ 3356610 h 5875020"/>
                <a:gd name="connsiteX91" fmla="*/ 1950720 w 5829300"/>
                <a:gd name="connsiteY91" fmla="*/ 3387090 h 5875020"/>
                <a:gd name="connsiteX92" fmla="*/ 1844040 w 5829300"/>
                <a:gd name="connsiteY92" fmla="*/ 3436620 h 5875020"/>
                <a:gd name="connsiteX93" fmla="*/ 1866900 w 5829300"/>
                <a:gd name="connsiteY93" fmla="*/ 3535680 h 5875020"/>
                <a:gd name="connsiteX94" fmla="*/ 1821180 w 5829300"/>
                <a:gd name="connsiteY94" fmla="*/ 3629025 h 5875020"/>
                <a:gd name="connsiteX95" fmla="*/ 1775460 w 5829300"/>
                <a:gd name="connsiteY95" fmla="*/ 3726180 h 5875020"/>
                <a:gd name="connsiteX96" fmla="*/ 1668780 w 5829300"/>
                <a:gd name="connsiteY96" fmla="*/ 3924300 h 5875020"/>
                <a:gd name="connsiteX97" fmla="*/ 1600200 w 5829300"/>
                <a:gd name="connsiteY97" fmla="*/ 4046220 h 5875020"/>
                <a:gd name="connsiteX98" fmla="*/ 1554480 w 5829300"/>
                <a:gd name="connsiteY98" fmla="*/ 4152900 h 5875020"/>
                <a:gd name="connsiteX99" fmla="*/ 1516380 w 5829300"/>
                <a:gd name="connsiteY99" fmla="*/ 4229100 h 5875020"/>
                <a:gd name="connsiteX100" fmla="*/ 1485900 w 5829300"/>
                <a:gd name="connsiteY100" fmla="*/ 4259580 h 5875020"/>
                <a:gd name="connsiteX101" fmla="*/ 1485900 w 5829300"/>
                <a:gd name="connsiteY101" fmla="*/ 4259580 h 5875020"/>
                <a:gd name="connsiteX102" fmla="*/ 1485900 w 5829300"/>
                <a:gd name="connsiteY102" fmla="*/ 4335780 h 5875020"/>
                <a:gd name="connsiteX103" fmla="*/ 1699260 w 5829300"/>
                <a:gd name="connsiteY103" fmla="*/ 4290060 h 5875020"/>
                <a:gd name="connsiteX104" fmla="*/ 1836420 w 5829300"/>
                <a:gd name="connsiteY104" fmla="*/ 4274820 h 5875020"/>
                <a:gd name="connsiteX105" fmla="*/ 1897380 w 5829300"/>
                <a:gd name="connsiteY105" fmla="*/ 4236720 h 5875020"/>
                <a:gd name="connsiteX106" fmla="*/ 1950720 w 5829300"/>
                <a:gd name="connsiteY106" fmla="*/ 4251960 h 5875020"/>
                <a:gd name="connsiteX107" fmla="*/ 1973580 w 5829300"/>
                <a:gd name="connsiteY107" fmla="*/ 4312920 h 5875020"/>
                <a:gd name="connsiteX108" fmla="*/ 1965960 w 5829300"/>
                <a:gd name="connsiteY108" fmla="*/ 4351020 h 5875020"/>
                <a:gd name="connsiteX109" fmla="*/ 1965960 w 5829300"/>
                <a:gd name="connsiteY109" fmla="*/ 4351020 h 5875020"/>
                <a:gd name="connsiteX110" fmla="*/ 2072640 w 5829300"/>
                <a:gd name="connsiteY110" fmla="*/ 4389120 h 5875020"/>
                <a:gd name="connsiteX111" fmla="*/ 2118360 w 5829300"/>
                <a:gd name="connsiteY111" fmla="*/ 4343400 h 5875020"/>
                <a:gd name="connsiteX112" fmla="*/ 2110740 w 5829300"/>
                <a:gd name="connsiteY112" fmla="*/ 4290060 h 5875020"/>
                <a:gd name="connsiteX113" fmla="*/ 2110740 w 5829300"/>
                <a:gd name="connsiteY113" fmla="*/ 4213860 h 5875020"/>
                <a:gd name="connsiteX114" fmla="*/ 2133600 w 5829300"/>
                <a:gd name="connsiteY114" fmla="*/ 4145280 h 5875020"/>
                <a:gd name="connsiteX115" fmla="*/ 2225040 w 5829300"/>
                <a:gd name="connsiteY115" fmla="*/ 4084320 h 5875020"/>
                <a:gd name="connsiteX116" fmla="*/ 2301240 w 5829300"/>
                <a:gd name="connsiteY116" fmla="*/ 4076700 h 5875020"/>
                <a:gd name="connsiteX117" fmla="*/ 2385060 w 5829300"/>
                <a:gd name="connsiteY117" fmla="*/ 4099560 h 5875020"/>
                <a:gd name="connsiteX118" fmla="*/ 2438400 w 5829300"/>
                <a:gd name="connsiteY118" fmla="*/ 4145280 h 5875020"/>
                <a:gd name="connsiteX119" fmla="*/ 2461260 w 5829300"/>
                <a:gd name="connsiteY119" fmla="*/ 4183380 h 5875020"/>
                <a:gd name="connsiteX120" fmla="*/ 2461260 w 5829300"/>
                <a:gd name="connsiteY120" fmla="*/ 4236720 h 5875020"/>
                <a:gd name="connsiteX121" fmla="*/ 2484120 w 5829300"/>
                <a:gd name="connsiteY121" fmla="*/ 4267200 h 5875020"/>
                <a:gd name="connsiteX122" fmla="*/ 2522220 w 5829300"/>
                <a:gd name="connsiteY122" fmla="*/ 4236720 h 5875020"/>
                <a:gd name="connsiteX123" fmla="*/ 2560320 w 5829300"/>
                <a:gd name="connsiteY123" fmla="*/ 4183380 h 5875020"/>
                <a:gd name="connsiteX124" fmla="*/ 2628900 w 5829300"/>
                <a:gd name="connsiteY124" fmla="*/ 4168140 h 5875020"/>
                <a:gd name="connsiteX125" fmla="*/ 2720340 w 5829300"/>
                <a:gd name="connsiteY125" fmla="*/ 4183380 h 5875020"/>
                <a:gd name="connsiteX126" fmla="*/ 2788920 w 5829300"/>
                <a:gd name="connsiteY126" fmla="*/ 4122420 h 5875020"/>
                <a:gd name="connsiteX127" fmla="*/ 2872740 w 5829300"/>
                <a:gd name="connsiteY127" fmla="*/ 4137660 h 5875020"/>
                <a:gd name="connsiteX128" fmla="*/ 2948940 w 5829300"/>
                <a:gd name="connsiteY128" fmla="*/ 4206240 h 5875020"/>
                <a:gd name="connsiteX129" fmla="*/ 3040380 w 5829300"/>
                <a:gd name="connsiteY129" fmla="*/ 4191000 h 5875020"/>
                <a:gd name="connsiteX130" fmla="*/ 3108960 w 5829300"/>
                <a:gd name="connsiteY130" fmla="*/ 4191000 h 5875020"/>
                <a:gd name="connsiteX131" fmla="*/ 3177540 w 5829300"/>
                <a:gd name="connsiteY131" fmla="*/ 4267200 h 5875020"/>
                <a:gd name="connsiteX132" fmla="*/ 3147060 w 5829300"/>
                <a:gd name="connsiteY132" fmla="*/ 4297680 h 5875020"/>
                <a:gd name="connsiteX133" fmla="*/ 3116580 w 5829300"/>
                <a:gd name="connsiteY133" fmla="*/ 4366260 h 5875020"/>
                <a:gd name="connsiteX134" fmla="*/ 3063240 w 5829300"/>
                <a:gd name="connsiteY134" fmla="*/ 4404360 h 5875020"/>
                <a:gd name="connsiteX135" fmla="*/ 3048000 w 5829300"/>
                <a:gd name="connsiteY135" fmla="*/ 4457700 h 5875020"/>
                <a:gd name="connsiteX136" fmla="*/ 3063240 w 5829300"/>
                <a:gd name="connsiteY136" fmla="*/ 4472940 h 5875020"/>
                <a:gd name="connsiteX137" fmla="*/ 3147060 w 5829300"/>
                <a:gd name="connsiteY137" fmla="*/ 4404360 h 5875020"/>
                <a:gd name="connsiteX138" fmla="*/ 3215640 w 5829300"/>
                <a:gd name="connsiteY138" fmla="*/ 4389120 h 5875020"/>
                <a:gd name="connsiteX139" fmla="*/ 3291840 w 5829300"/>
                <a:gd name="connsiteY139" fmla="*/ 4396740 h 5875020"/>
                <a:gd name="connsiteX140" fmla="*/ 3368040 w 5829300"/>
                <a:gd name="connsiteY140" fmla="*/ 4457700 h 5875020"/>
                <a:gd name="connsiteX141" fmla="*/ 3375660 w 5829300"/>
                <a:gd name="connsiteY141" fmla="*/ 4549140 h 5875020"/>
                <a:gd name="connsiteX142" fmla="*/ 3451860 w 5829300"/>
                <a:gd name="connsiteY142" fmla="*/ 4541520 h 5875020"/>
                <a:gd name="connsiteX143" fmla="*/ 3505200 w 5829300"/>
                <a:gd name="connsiteY143" fmla="*/ 4511040 h 5875020"/>
                <a:gd name="connsiteX144" fmla="*/ 3573780 w 5829300"/>
                <a:gd name="connsiteY144" fmla="*/ 4533900 h 5875020"/>
                <a:gd name="connsiteX145" fmla="*/ 3695700 w 5829300"/>
                <a:gd name="connsiteY145" fmla="*/ 4587240 h 5875020"/>
                <a:gd name="connsiteX146" fmla="*/ 3810000 w 5829300"/>
                <a:gd name="connsiteY146" fmla="*/ 4632960 h 5875020"/>
                <a:gd name="connsiteX147" fmla="*/ 3878580 w 5829300"/>
                <a:gd name="connsiteY147" fmla="*/ 4640580 h 5875020"/>
                <a:gd name="connsiteX148" fmla="*/ 3931920 w 5829300"/>
                <a:gd name="connsiteY148" fmla="*/ 4686300 h 5875020"/>
                <a:gd name="connsiteX149" fmla="*/ 4023360 w 5829300"/>
                <a:gd name="connsiteY149" fmla="*/ 4724400 h 5875020"/>
                <a:gd name="connsiteX150" fmla="*/ 4107180 w 5829300"/>
                <a:gd name="connsiteY150" fmla="*/ 4732020 h 5875020"/>
                <a:gd name="connsiteX151" fmla="*/ 4145280 w 5829300"/>
                <a:gd name="connsiteY151" fmla="*/ 4686300 h 5875020"/>
                <a:gd name="connsiteX152" fmla="*/ 4099560 w 5829300"/>
                <a:gd name="connsiteY152" fmla="*/ 4594860 h 5875020"/>
                <a:gd name="connsiteX153" fmla="*/ 4076700 w 5829300"/>
                <a:gd name="connsiteY153" fmla="*/ 4556760 h 5875020"/>
                <a:gd name="connsiteX154" fmla="*/ 4076700 w 5829300"/>
                <a:gd name="connsiteY154" fmla="*/ 4503420 h 5875020"/>
                <a:gd name="connsiteX155" fmla="*/ 4152900 w 5829300"/>
                <a:gd name="connsiteY155" fmla="*/ 4480560 h 5875020"/>
                <a:gd name="connsiteX156" fmla="*/ 4274820 w 5829300"/>
                <a:gd name="connsiteY156" fmla="*/ 4442460 h 5875020"/>
                <a:gd name="connsiteX157" fmla="*/ 4358640 w 5829300"/>
                <a:gd name="connsiteY157" fmla="*/ 4465320 h 5875020"/>
                <a:gd name="connsiteX158" fmla="*/ 4381500 w 5829300"/>
                <a:gd name="connsiteY158" fmla="*/ 4526280 h 5875020"/>
                <a:gd name="connsiteX159" fmla="*/ 4450080 w 5829300"/>
                <a:gd name="connsiteY159" fmla="*/ 4564380 h 5875020"/>
                <a:gd name="connsiteX160" fmla="*/ 4472940 w 5829300"/>
                <a:gd name="connsiteY160" fmla="*/ 4655820 h 5875020"/>
                <a:gd name="connsiteX161" fmla="*/ 4533900 w 5829300"/>
                <a:gd name="connsiteY161" fmla="*/ 4587240 h 5875020"/>
                <a:gd name="connsiteX162" fmla="*/ 4610100 w 5829300"/>
                <a:gd name="connsiteY162" fmla="*/ 4617720 h 5875020"/>
                <a:gd name="connsiteX163" fmla="*/ 4846320 w 5829300"/>
                <a:gd name="connsiteY163" fmla="*/ 4655820 h 5875020"/>
                <a:gd name="connsiteX164" fmla="*/ 4937760 w 5829300"/>
                <a:gd name="connsiteY164" fmla="*/ 4602480 h 5875020"/>
                <a:gd name="connsiteX165" fmla="*/ 4975860 w 5829300"/>
                <a:gd name="connsiteY165" fmla="*/ 4602480 h 5875020"/>
                <a:gd name="connsiteX166" fmla="*/ 5120640 w 5829300"/>
                <a:gd name="connsiteY166" fmla="*/ 4671060 h 5875020"/>
                <a:gd name="connsiteX167" fmla="*/ 5181600 w 5829300"/>
                <a:gd name="connsiteY167" fmla="*/ 4701540 h 5875020"/>
                <a:gd name="connsiteX168" fmla="*/ 5189220 w 5829300"/>
                <a:gd name="connsiteY168" fmla="*/ 4747260 h 5875020"/>
                <a:gd name="connsiteX169" fmla="*/ 5158740 w 5829300"/>
                <a:gd name="connsiteY169" fmla="*/ 4808220 h 5875020"/>
                <a:gd name="connsiteX170" fmla="*/ 5105400 w 5829300"/>
                <a:gd name="connsiteY170" fmla="*/ 4838700 h 5875020"/>
                <a:gd name="connsiteX171" fmla="*/ 5036820 w 5829300"/>
                <a:gd name="connsiteY171" fmla="*/ 4823460 h 5875020"/>
                <a:gd name="connsiteX172" fmla="*/ 4991100 w 5829300"/>
                <a:gd name="connsiteY172" fmla="*/ 4823460 h 5875020"/>
                <a:gd name="connsiteX173" fmla="*/ 4968240 w 5829300"/>
                <a:gd name="connsiteY173" fmla="*/ 4892040 h 5875020"/>
                <a:gd name="connsiteX174" fmla="*/ 4968240 w 5829300"/>
                <a:gd name="connsiteY174" fmla="*/ 5006340 h 5875020"/>
                <a:gd name="connsiteX175" fmla="*/ 4991100 w 5829300"/>
                <a:gd name="connsiteY175" fmla="*/ 5067300 h 5875020"/>
                <a:gd name="connsiteX176" fmla="*/ 5074920 w 5829300"/>
                <a:gd name="connsiteY176" fmla="*/ 5097780 h 5875020"/>
                <a:gd name="connsiteX177" fmla="*/ 5074920 w 5829300"/>
                <a:gd name="connsiteY177" fmla="*/ 5097780 h 5875020"/>
                <a:gd name="connsiteX178" fmla="*/ 5135880 w 5829300"/>
                <a:gd name="connsiteY178" fmla="*/ 5219700 h 5875020"/>
                <a:gd name="connsiteX179" fmla="*/ 5242560 w 5829300"/>
                <a:gd name="connsiteY179" fmla="*/ 5265420 h 5875020"/>
                <a:gd name="connsiteX180" fmla="*/ 5311140 w 5829300"/>
                <a:gd name="connsiteY180" fmla="*/ 5257800 h 5875020"/>
                <a:gd name="connsiteX181" fmla="*/ 5311140 w 5829300"/>
                <a:gd name="connsiteY181" fmla="*/ 5257800 h 5875020"/>
                <a:gd name="connsiteX182" fmla="*/ 5334000 w 5829300"/>
                <a:gd name="connsiteY182" fmla="*/ 5204460 h 5875020"/>
                <a:gd name="connsiteX183" fmla="*/ 5387340 w 5829300"/>
                <a:gd name="connsiteY183" fmla="*/ 5227320 h 5875020"/>
                <a:gd name="connsiteX184" fmla="*/ 5433060 w 5829300"/>
                <a:gd name="connsiteY184" fmla="*/ 5288280 h 5875020"/>
                <a:gd name="connsiteX185" fmla="*/ 5410200 w 5829300"/>
                <a:gd name="connsiteY185" fmla="*/ 5356860 h 5875020"/>
                <a:gd name="connsiteX186" fmla="*/ 5448300 w 5829300"/>
                <a:gd name="connsiteY186" fmla="*/ 5394960 h 5875020"/>
                <a:gd name="connsiteX187" fmla="*/ 5433060 w 5829300"/>
                <a:gd name="connsiteY187" fmla="*/ 5478780 h 5875020"/>
                <a:gd name="connsiteX188" fmla="*/ 5394960 w 5829300"/>
                <a:gd name="connsiteY188" fmla="*/ 5562600 h 5875020"/>
                <a:gd name="connsiteX189" fmla="*/ 5402580 w 5829300"/>
                <a:gd name="connsiteY189" fmla="*/ 5654040 h 5875020"/>
                <a:gd name="connsiteX190" fmla="*/ 5433060 w 5829300"/>
                <a:gd name="connsiteY190" fmla="*/ 5730240 h 5875020"/>
                <a:gd name="connsiteX191" fmla="*/ 5433060 w 5829300"/>
                <a:gd name="connsiteY191" fmla="*/ 5730240 h 5875020"/>
                <a:gd name="connsiteX192" fmla="*/ 5410200 w 5829300"/>
                <a:gd name="connsiteY192" fmla="*/ 5829300 h 5875020"/>
                <a:gd name="connsiteX193" fmla="*/ 5532120 w 5829300"/>
                <a:gd name="connsiteY193" fmla="*/ 5875020 h 5875020"/>
                <a:gd name="connsiteX194" fmla="*/ 5570220 w 5829300"/>
                <a:gd name="connsiteY194" fmla="*/ 5836920 h 5875020"/>
                <a:gd name="connsiteX195" fmla="*/ 5608320 w 5829300"/>
                <a:gd name="connsiteY195" fmla="*/ 5821680 h 5875020"/>
                <a:gd name="connsiteX196" fmla="*/ 5669280 w 5829300"/>
                <a:gd name="connsiteY196" fmla="*/ 5859780 h 5875020"/>
                <a:gd name="connsiteX197" fmla="*/ 5699760 w 5829300"/>
                <a:gd name="connsiteY197" fmla="*/ 5859780 h 5875020"/>
                <a:gd name="connsiteX198" fmla="*/ 5715000 w 5829300"/>
                <a:gd name="connsiteY198" fmla="*/ 5783580 h 5875020"/>
                <a:gd name="connsiteX199" fmla="*/ 5798820 w 5829300"/>
                <a:gd name="connsiteY199" fmla="*/ 5699760 h 5875020"/>
                <a:gd name="connsiteX200" fmla="*/ 5814060 w 5829300"/>
                <a:gd name="connsiteY200" fmla="*/ 5615940 h 5875020"/>
                <a:gd name="connsiteX201" fmla="*/ 5829300 w 5829300"/>
                <a:gd name="connsiteY201" fmla="*/ 5486400 h 5875020"/>
                <a:gd name="connsiteX202" fmla="*/ 5806440 w 5829300"/>
                <a:gd name="connsiteY202" fmla="*/ 5410200 h 5875020"/>
                <a:gd name="connsiteX203" fmla="*/ 5775960 w 5829300"/>
                <a:gd name="connsiteY203" fmla="*/ 5318760 h 5875020"/>
                <a:gd name="connsiteX204" fmla="*/ 5707380 w 5829300"/>
                <a:gd name="connsiteY204" fmla="*/ 5219700 h 5875020"/>
                <a:gd name="connsiteX205" fmla="*/ 5692140 w 5829300"/>
                <a:gd name="connsiteY205" fmla="*/ 5120640 h 5875020"/>
                <a:gd name="connsiteX206" fmla="*/ 5669280 w 5829300"/>
                <a:gd name="connsiteY206" fmla="*/ 4945380 h 5875020"/>
                <a:gd name="connsiteX207" fmla="*/ 5676900 w 5829300"/>
                <a:gd name="connsiteY207" fmla="*/ 4724400 h 5875020"/>
                <a:gd name="connsiteX208" fmla="*/ 5692140 w 5829300"/>
                <a:gd name="connsiteY208" fmla="*/ 4663440 h 5875020"/>
                <a:gd name="connsiteX209" fmla="*/ 5699760 w 5829300"/>
                <a:gd name="connsiteY209" fmla="*/ 4610100 h 5875020"/>
                <a:gd name="connsiteX210" fmla="*/ 5684520 w 5829300"/>
                <a:gd name="connsiteY210" fmla="*/ 4564380 h 5875020"/>
                <a:gd name="connsiteX211" fmla="*/ 5631180 w 5829300"/>
                <a:gd name="connsiteY211" fmla="*/ 4549140 h 5875020"/>
                <a:gd name="connsiteX212" fmla="*/ 5577840 w 5829300"/>
                <a:gd name="connsiteY212" fmla="*/ 4472940 h 5875020"/>
                <a:gd name="connsiteX213" fmla="*/ 5524500 w 5829300"/>
                <a:gd name="connsiteY213" fmla="*/ 4305300 h 5875020"/>
                <a:gd name="connsiteX214" fmla="*/ 5516880 w 5829300"/>
                <a:gd name="connsiteY214" fmla="*/ 4191000 h 5875020"/>
                <a:gd name="connsiteX215" fmla="*/ 5509260 w 5829300"/>
                <a:gd name="connsiteY215" fmla="*/ 4107180 h 5875020"/>
                <a:gd name="connsiteX216" fmla="*/ 5394960 w 5829300"/>
                <a:gd name="connsiteY216" fmla="*/ 3901440 h 5875020"/>
                <a:gd name="connsiteX217" fmla="*/ 5356860 w 5829300"/>
                <a:gd name="connsiteY217" fmla="*/ 3855720 h 5875020"/>
                <a:gd name="connsiteX218" fmla="*/ 5326380 w 5829300"/>
                <a:gd name="connsiteY218" fmla="*/ 3802380 h 5875020"/>
                <a:gd name="connsiteX219" fmla="*/ 5303520 w 5829300"/>
                <a:gd name="connsiteY219" fmla="*/ 3672840 h 5875020"/>
                <a:gd name="connsiteX220" fmla="*/ 5212080 w 5829300"/>
                <a:gd name="connsiteY220" fmla="*/ 3619500 h 5875020"/>
                <a:gd name="connsiteX221" fmla="*/ 5158740 w 5829300"/>
                <a:gd name="connsiteY221" fmla="*/ 3573780 h 5875020"/>
                <a:gd name="connsiteX222" fmla="*/ 5120640 w 5829300"/>
                <a:gd name="connsiteY222" fmla="*/ 3497580 h 5875020"/>
                <a:gd name="connsiteX223" fmla="*/ 5105400 w 5829300"/>
                <a:gd name="connsiteY223" fmla="*/ 3421380 h 5875020"/>
                <a:gd name="connsiteX224" fmla="*/ 4968240 w 5829300"/>
                <a:gd name="connsiteY224" fmla="*/ 3253740 h 5875020"/>
                <a:gd name="connsiteX225" fmla="*/ 4884420 w 5829300"/>
                <a:gd name="connsiteY225" fmla="*/ 3078480 h 5875020"/>
                <a:gd name="connsiteX226" fmla="*/ 4808220 w 5829300"/>
                <a:gd name="connsiteY226" fmla="*/ 2918460 h 5875020"/>
                <a:gd name="connsiteX227" fmla="*/ 4815840 w 5829300"/>
                <a:gd name="connsiteY227" fmla="*/ 2781300 h 5875020"/>
                <a:gd name="connsiteX228" fmla="*/ 4800600 w 5829300"/>
                <a:gd name="connsiteY228" fmla="*/ 2727960 h 5875020"/>
                <a:gd name="connsiteX229" fmla="*/ 4632960 w 5829300"/>
                <a:gd name="connsiteY229" fmla="*/ 2560320 h 5875020"/>
                <a:gd name="connsiteX230" fmla="*/ 4480560 w 5829300"/>
                <a:gd name="connsiteY230" fmla="*/ 2385060 h 5875020"/>
                <a:gd name="connsiteX231" fmla="*/ 4396740 w 5829300"/>
                <a:gd name="connsiteY231" fmla="*/ 2286000 h 5875020"/>
                <a:gd name="connsiteX232" fmla="*/ 4335780 w 5829300"/>
                <a:gd name="connsiteY232" fmla="*/ 2156460 h 5875020"/>
                <a:gd name="connsiteX233" fmla="*/ 4244340 w 5829300"/>
                <a:gd name="connsiteY233" fmla="*/ 2049780 h 5875020"/>
                <a:gd name="connsiteX234" fmla="*/ 4152900 w 5829300"/>
                <a:gd name="connsiteY234" fmla="*/ 1943100 h 5875020"/>
                <a:gd name="connsiteX235" fmla="*/ 4084320 w 5829300"/>
                <a:gd name="connsiteY235" fmla="*/ 1874520 h 5875020"/>
                <a:gd name="connsiteX236" fmla="*/ 4061460 w 5829300"/>
                <a:gd name="connsiteY236" fmla="*/ 1775460 h 5875020"/>
                <a:gd name="connsiteX237" fmla="*/ 4053840 w 5829300"/>
                <a:gd name="connsiteY237" fmla="*/ 1714500 h 5875020"/>
                <a:gd name="connsiteX238" fmla="*/ 3962400 w 5829300"/>
                <a:gd name="connsiteY238" fmla="*/ 1668780 h 5875020"/>
                <a:gd name="connsiteX239" fmla="*/ 3893820 w 5829300"/>
                <a:gd name="connsiteY239" fmla="*/ 1531620 h 5875020"/>
                <a:gd name="connsiteX240" fmla="*/ 3794760 w 5829300"/>
                <a:gd name="connsiteY240" fmla="*/ 1341120 h 5875020"/>
                <a:gd name="connsiteX241" fmla="*/ 3718560 w 5829300"/>
                <a:gd name="connsiteY241" fmla="*/ 1150620 h 5875020"/>
                <a:gd name="connsiteX242" fmla="*/ 3619500 w 5829300"/>
                <a:gd name="connsiteY242" fmla="*/ 944880 h 5875020"/>
                <a:gd name="connsiteX243" fmla="*/ 3596640 w 5829300"/>
                <a:gd name="connsiteY243" fmla="*/ 891540 h 5875020"/>
                <a:gd name="connsiteX244" fmla="*/ 3573780 w 5829300"/>
                <a:gd name="connsiteY244" fmla="*/ 807720 h 5875020"/>
                <a:gd name="connsiteX245" fmla="*/ 3573780 w 5829300"/>
                <a:gd name="connsiteY245" fmla="*/ 731520 h 5875020"/>
                <a:gd name="connsiteX246" fmla="*/ 3535680 w 5829300"/>
                <a:gd name="connsiteY246" fmla="*/ 685800 h 5875020"/>
                <a:gd name="connsiteX247" fmla="*/ 3451860 w 5829300"/>
                <a:gd name="connsiteY247" fmla="*/ 594360 h 5875020"/>
                <a:gd name="connsiteX248" fmla="*/ 3451860 w 5829300"/>
                <a:gd name="connsiteY248" fmla="*/ 495300 h 5875020"/>
                <a:gd name="connsiteX249" fmla="*/ 3413760 w 5829300"/>
                <a:gd name="connsiteY249" fmla="*/ 441960 h 5875020"/>
                <a:gd name="connsiteX250" fmla="*/ 3383280 w 5829300"/>
                <a:gd name="connsiteY250" fmla="*/ 381000 h 5875020"/>
                <a:gd name="connsiteX251" fmla="*/ 3322320 w 5829300"/>
                <a:gd name="connsiteY251" fmla="*/ 220980 h 5875020"/>
                <a:gd name="connsiteX252" fmla="*/ 3284220 w 5829300"/>
                <a:gd name="connsiteY252" fmla="*/ 99060 h 5875020"/>
                <a:gd name="connsiteX253" fmla="*/ 3268980 w 5829300"/>
                <a:gd name="connsiteY253" fmla="*/ 53340 h 5875020"/>
                <a:gd name="connsiteX254" fmla="*/ 3246120 w 5829300"/>
                <a:gd name="connsiteY254" fmla="*/ 30480 h 5875020"/>
                <a:gd name="connsiteX255" fmla="*/ 3169920 w 5829300"/>
                <a:gd name="connsiteY255" fmla="*/ 7620 h 5875020"/>
                <a:gd name="connsiteX256" fmla="*/ 3124200 w 5829300"/>
                <a:gd name="connsiteY256" fmla="*/ 0 h 5875020"/>
                <a:gd name="connsiteX257" fmla="*/ 3101340 w 5829300"/>
                <a:gd name="connsiteY257" fmla="*/ 30480 h 5875020"/>
                <a:gd name="connsiteX258" fmla="*/ 3124200 w 5829300"/>
                <a:gd name="connsiteY258" fmla="*/ 121920 h 5875020"/>
                <a:gd name="connsiteX259" fmla="*/ 3108960 w 5829300"/>
                <a:gd name="connsiteY259" fmla="*/ 289560 h 5875020"/>
                <a:gd name="connsiteX0" fmla="*/ 3108960 w 5829300"/>
                <a:gd name="connsiteY0" fmla="*/ 289560 h 5875020"/>
                <a:gd name="connsiteX1" fmla="*/ 2979420 w 5829300"/>
                <a:gd name="connsiteY1" fmla="*/ 502920 h 5875020"/>
                <a:gd name="connsiteX2" fmla="*/ 2880360 w 5829300"/>
                <a:gd name="connsiteY2" fmla="*/ 647700 h 5875020"/>
                <a:gd name="connsiteX3" fmla="*/ 2827020 w 5829300"/>
                <a:gd name="connsiteY3" fmla="*/ 731520 h 5875020"/>
                <a:gd name="connsiteX4" fmla="*/ 2674620 w 5829300"/>
                <a:gd name="connsiteY4" fmla="*/ 815340 h 5875020"/>
                <a:gd name="connsiteX5" fmla="*/ 2560320 w 5829300"/>
                <a:gd name="connsiteY5" fmla="*/ 906780 h 5875020"/>
                <a:gd name="connsiteX6" fmla="*/ 2499360 w 5829300"/>
                <a:gd name="connsiteY6" fmla="*/ 914400 h 5875020"/>
                <a:gd name="connsiteX7" fmla="*/ 2377440 w 5829300"/>
                <a:gd name="connsiteY7" fmla="*/ 899160 h 5875020"/>
                <a:gd name="connsiteX8" fmla="*/ 2316480 w 5829300"/>
                <a:gd name="connsiteY8" fmla="*/ 876300 h 5875020"/>
                <a:gd name="connsiteX9" fmla="*/ 2240280 w 5829300"/>
                <a:gd name="connsiteY9" fmla="*/ 861060 h 5875020"/>
                <a:gd name="connsiteX10" fmla="*/ 2148840 w 5829300"/>
                <a:gd name="connsiteY10" fmla="*/ 845820 h 5875020"/>
                <a:gd name="connsiteX11" fmla="*/ 2110740 w 5829300"/>
                <a:gd name="connsiteY11" fmla="*/ 830580 h 5875020"/>
                <a:gd name="connsiteX12" fmla="*/ 2019300 w 5829300"/>
                <a:gd name="connsiteY12" fmla="*/ 868680 h 5875020"/>
                <a:gd name="connsiteX13" fmla="*/ 1950720 w 5829300"/>
                <a:gd name="connsiteY13" fmla="*/ 868680 h 5875020"/>
                <a:gd name="connsiteX14" fmla="*/ 1866900 w 5829300"/>
                <a:gd name="connsiteY14" fmla="*/ 822960 h 5875020"/>
                <a:gd name="connsiteX15" fmla="*/ 1821180 w 5829300"/>
                <a:gd name="connsiteY15" fmla="*/ 792480 h 5875020"/>
                <a:gd name="connsiteX16" fmla="*/ 1684020 w 5829300"/>
                <a:gd name="connsiteY16" fmla="*/ 830580 h 5875020"/>
                <a:gd name="connsiteX17" fmla="*/ 1615440 w 5829300"/>
                <a:gd name="connsiteY17" fmla="*/ 845820 h 5875020"/>
                <a:gd name="connsiteX18" fmla="*/ 1539240 w 5829300"/>
                <a:gd name="connsiteY18" fmla="*/ 838200 h 5875020"/>
                <a:gd name="connsiteX19" fmla="*/ 1463040 w 5829300"/>
                <a:gd name="connsiteY19" fmla="*/ 807720 h 5875020"/>
                <a:gd name="connsiteX20" fmla="*/ 1394460 w 5829300"/>
                <a:gd name="connsiteY20" fmla="*/ 815340 h 5875020"/>
                <a:gd name="connsiteX21" fmla="*/ 1264920 w 5829300"/>
                <a:gd name="connsiteY21" fmla="*/ 883920 h 5875020"/>
                <a:gd name="connsiteX22" fmla="*/ 1203960 w 5829300"/>
                <a:gd name="connsiteY22" fmla="*/ 906780 h 5875020"/>
                <a:gd name="connsiteX23" fmla="*/ 1143000 w 5829300"/>
                <a:gd name="connsiteY23" fmla="*/ 914400 h 5875020"/>
                <a:gd name="connsiteX24" fmla="*/ 1066800 w 5829300"/>
                <a:gd name="connsiteY24" fmla="*/ 891540 h 5875020"/>
                <a:gd name="connsiteX25" fmla="*/ 990600 w 5829300"/>
                <a:gd name="connsiteY25" fmla="*/ 853440 h 5875020"/>
                <a:gd name="connsiteX26" fmla="*/ 937260 w 5829300"/>
                <a:gd name="connsiteY26" fmla="*/ 845820 h 5875020"/>
                <a:gd name="connsiteX27" fmla="*/ 822960 w 5829300"/>
                <a:gd name="connsiteY27" fmla="*/ 861060 h 5875020"/>
                <a:gd name="connsiteX28" fmla="*/ 731520 w 5829300"/>
                <a:gd name="connsiteY28" fmla="*/ 876300 h 5875020"/>
                <a:gd name="connsiteX29" fmla="*/ 647700 w 5829300"/>
                <a:gd name="connsiteY29" fmla="*/ 838200 h 5875020"/>
                <a:gd name="connsiteX30" fmla="*/ 579120 w 5829300"/>
                <a:gd name="connsiteY30" fmla="*/ 830580 h 5875020"/>
                <a:gd name="connsiteX31" fmla="*/ 525780 w 5829300"/>
                <a:gd name="connsiteY31" fmla="*/ 853440 h 5875020"/>
                <a:gd name="connsiteX32" fmla="*/ 464820 w 5829300"/>
                <a:gd name="connsiteY32" fmla="*/ 891540 h 5875020"/>
                <a:gd name="connsiteX33" fmla="*/ 358140 w 5829300"/>
                <a:gd name="connsiteY33" fmla="*/ 891540 h 5875020"/>
                <a:gd name="connsiteX34" fmla="*/ 236220 w 5829300"/>
                <a:gd name="connsiteY34" fmla="*/ 975360 h 5875020"/>
                <a:gd name="connsiteX35" fmla="*/ 137160 w 5829300"/>
                <a:gd name="connsiteY35" fmla="*/ 1059180 h 5875020"/>
                <a:gd name="connsiteX36" fmla="*/ 76200 w 5829300"/>
                <a:gd name="connsiteY36" fmla="*/ 1108710 h 5875020"/>
                <a:gd name="connsiteX37" fmla="*/ 9525 w 5829300"/>
                <a:gd name="connsiteY37" fmla="*/ 1150620 h 5875020"/>
                <a:gd name="connsiteX38" fmla="*/ 0 w 5829300"/>
                <a:gd name="connsiteY38" fmla="*/ 1196340 h 5875020"/>
                <a:gd name="connsiteX39" fmla="*/ 80010 w 5829300"/>
                <a:gd name="connsiteY39" fmla="*/ 1234440 h 5875020"/>
                <a:gd name="connsiteX40" fmla="*/ 152400 w 5829300"/>
                <a:gd name="connsiteY40" fmla="*/ 1280160 h 5875020"/>
                <a:gd name="connsiteX41" fmla="*/ 190500 w 5829300"/>
                <a:gd name="connsiteY41" fmla="*/ 1371600 h 5875020"/>
                <a:gd name="connsiteX42" fmla="*/ 228600 w 5829300"/>
                <a:gd name="connsiteY42" fmla="*/ 1432560 h 5875020"/>
                <a:gd name="connsiteX43" fmla="*/ 384810 w 5829300"/>
                <a:gd name="connsiteY43" fmla="*/ 1544955 h 5875020"/>
                <a:gd name="connsiteX44" fmla="*/ 430530 w 5829300"/>
                <a:gd name="connsiteY44" fmla="*/ 1522095 h 5875020"/>
                <a:gd name="connsiteX45" fmla="*/ 388620 w 5829300"/>
                <a:gd name="connsiteY45" fmla="*/ 1463040 h 5875020"/>
                <a:gd name="connsiteX46" fmla="*/ 403860 w 5829300"/>
                <a:gd name="connsiteY46" fmla="*/ 1417320 h 5875020"/>
                <a:gd name="connsiteX47" fmla="*/ 441960 w 5829300"/>
                <a:gd name="connsiteY47" fmla="*/ 1348740 h 5875020"/>
                <a:gd name="connsiteX48" fmla="*/ 441960 w 5829300"/>
                <a:gd name="connsiteY48" fmla="*/ 1348740 h 5875020"/>
                <a:gd name="connsiteX49" fmla="*/ 497205 w 5829300"/>
                <a:gd name="connsiteY49" fmla="*/ 1335405 h 5875020"/>
                <a:gd name="connsiteX50" fmla="*/ 588645 w 5829300"/>
                <a:gd name="connsiteY50" fmla="*/ 1453515 h 5875020"/>
                <a:gd name="connsiteX51" fmla="*/ 670560 w 5829300"/>
                <a:gd name="connsiteY51" fmla="*/ 1348740 h 5875020"/>
                <a:gd name="connsiteX52" fmla="*/ 742950 w 5829300"/>
                <a:gd name="connsiteY52" fmla="*/ 1360170 h 5875020"/>
                <a:gd name="connsiteX53" fmla="*/ 769620 w 5829300"/>
                <a:gd name="connsiteY53" fmla="*/ 1394460 h 5875020"/>
                <a:gd name="connsiteX54" fmla="*/ 777240 w 5829300"/>
                <a:gd name="connsiteY54" fmla="*/ 1455420 h 5875020"/>
                <a:gd name="connsiteX55" fmla="*/ 739140 w 5829300"/>
                <a:gd name="connsiteY55" fmla="*/ 1508760 h 5875020"/>
                <a:gd name="connsiteX56" fmla="*/ 742950 w 5829300"/>
                <a:gd name="connsiteY56" fmla="*/ 1564005 h 5875020"/>
                <a:gd name="connsiteX57" fmla="*/ 792480 w 5829300"/>
                <a:gd name="connsiteY57" fmla="*/ 1615440 h 5875020"/>
                <a:gd name="connsiteX58" fmla="*/ 819150 w 5829300"/>
                <a:gd name="connsiteY58" fmla="*/ 1623060 h 5875020"/>
                <a:gd name="connsiteX59" fmla="*/ 859155 w 5829300"/>
                <a:gd name="connsiteY59" fmla="*/ 1586865 h 5875020"/>
                <a:gd name="connsiteX60" fmla="*/ 975360 w 5829300"/>
                <a:gd name="connsiteY60" fmla="*/ 1562100 h 5875020"/>
                <a:gd name="connsiteX61" fmla="*/ 1104900 w 5829300"/>
                <a:gd name="connsiteY61" fmla="*/ 1584960 h 5875020"/>
                <a:gd name="connsiteX62" fmla="*/ 1137285 w 5829300"/>
                <a:gd name="connsiteY62" fmla="*/ 1691640 h 5875020"/>
                <a:gd name="connsiteX63" fmla="*/ 1150620 w 5829300"/>
                <a:gd name="connsiteY63" fmla="*/ 1836420 h 5875020"/>
                <a:gd name="connsiteX64" fmla="*/ 1165860 w 5829300"/>
                <a:gd name="connsiteY64" fmla="*/ 1912620 h 5875020"/>
                <a:gd name="connsiteX65" fmla="*/ 1242060 w 5829300"/>
                <a:gd name="connsiteY65" fmla="*/ 1927860 h 5875020"/>
                <a:gd name="connsiteX66" fmla="*/ 1287780 w 5829300"/>
                <a:gd name="connsiteY66" fmla="*/ 1927860 h 5875020"/>
                <a:gd name="connsiteX67" fmla="*/ 1360170 w 5829300"/>
                <a:gd name="connsiteY67" fmla="*/ 1971675 h 5875020"/>
                <a:gd name="connsiteX68" fmla="*/ 1379220 w 5829300"/>
                <a:gd name="connsiteY68" fmla="*/ 2042160 h 5875020"/>
                <a:gd name="connsiteX69" fmla="*/ 1501140 w 5829300"/>
                <a:gd name="connsiteY69" fmla="*/ 2072640 h 5875020"/>
                <a:gd name="connsiteX70" fmla="*/ 1516380 w 5829300"/>
                <a:gd name="connsiteY70" fmla="*/ 2145030 h 5875020"/>
                <a:gd name="connsiteX71" fmla="*/ 1518285 w 5829300"/>
                <a:gd name="connsiteY71" fmla="*/ 2305050 h 5875020"/>
                <a:gd name="connsiteX72" fmla="*/ 1443990 w 5829300"/>
                <a:gd name="connsiteY72" fmla="*/ 2348865 h 5875020"/>
                <a:gd name="connsiteX73" fmla="*/ 1318260 w 5829300"/>
                <a:gd name="connsiteY73" fmla="*/ 2426970 h 5875020"/>
                <a:gd name="connsiteX74" fmla="*/ 1325880 w 5829300"/>
                <a:gd name="connsiteY74" fmla="*/ 2590800 h 5875020"/>
                <a:gd name="connsiteX75" fmla="*/ 1280160 w 5829300"/>
                <a:gd name="connsiteY75" fmla="*/ 2689860 h 5875020"/>
                <a:gd name="connsiteX76" fmla="*/ 1249680 w 5829300"/>
                <a:gd name="connsiteY76" fmla="*/ 2743200 h 5875020"/>
                <a:gd name="connsiteX77" fmla="*/ 1287780 w 5829300"/>
                <a:gd name="connsiteY77" fmla="*/ 2773680 h 5875020"/>
                <a:gd name="connsiteX78" fmla="*/ 1356360 w 5829300"/>
                <a:gd name="connsiteY78" fmla="*/ 2720340 h 5875020"/>
                <a:gd name="connsiteX79" fmla="*/ 1379220 w 5829300"/>
                <a:gd name="connsiteY79" fmla="*/ 2766060 h 5875020"/>
                <a:gd name="connsiteX80" fmla="*/ 1333500 w 5829300"/>
                <a:gd name="connsiteY80" fmla="*/ 2895600 h 5875020"/>
                <a:gd name="connsiteX81" fmla="*/ 1303020 w 5829300"/>
                <a:gd name="connsiteY81" fmla="*/ 2948940 h 5875020"/>
                <a:gd name="connsiteX82" fmla="*/ 1333500 w 5829300"/>
                <a:gd name="connsiteY82" fmla="*/ 2994660 h 5875020"/>
                <a:gd name="connsiteX83" fmla="*/ 1409700 w 5829300"/>
                <a:gd name="connsiteY83" fmla="*/ 2964180 h 5875020"/>
                <a:gd name="connsiteX84" fmla="*/ 1501140 w 5829300"/>
                <a:gd name="connsiteY84" fmla="*/ 3002280 h 5875020"/>
                <a:gd name="connsiteX85" fmla="*/ 1600200 w 5829300"/>
                <a:gd name="connsiteY85" fmla="*/ 3063240 h 5875020"/>
                <a:gd name="connsiteX86" fmla="*/ 1737360 w 5829300"/>
                <a:gd name="connsiteY86" fmla="*/ 3139440 h 5875020"/>
                <a:gd name="connsiteX87" fmla="*/ 1844040 w 5829300"/>
                <a:gd name="connsiteY87" fmla="*/ 3147060 h 5875020"/>
                <a:gd name="connsiteX88" fmla="*/ 1943100 w 5829300"/>
                <a:gd name="connsiteY88" fmla="*/ 3177540 h 5875020"/>
                <a:gd name="connsiteX89" fmla="*/ 2034540 w 5829300"/>
                <a:gd name="connsiteY89" fmla="*/ 3291840 h 5875020"/>
                <a:gd name="connsiteX90" fmla="*/ 2030730 w 5829300"/>
                <a:gd name="connsiteY90" fmla="*/ 3356610 h 5875020"/>
                <a:gd name="connsiteX91" fmla="*/ 1950720 w 5829300"/>
                <a:gd name="connsiteY91" fmla="*/ 3387090 h 5875020"/>
                <a:gd name="connsiteX92" fmla="*/ 1844040 w 5829300"/>
                <a:gd name="connsiteY92" fmla="*/ 3436620 h 5875020"/>
                <a:gd name="connsiteX93" fmla="*/ 1866900 w 5829300"/>
                <a:gd name="connsiteY93" fmla="*/ 3535680 h 5875020"/>
                <a:gd name="connsiteX94" fmla="*/ 1821180 w 5829300"/>
                <a:gd name="connsiteY94" fmla="*/ 3629025 h 5875020"/>
                <a:gd name="connsiteX95" fmla="*/ 1775460 w 5829300"/>
                <a:gd name="connsiteY95" fmla="*/ 3726180 h 5875020"/>
                <a:gd name="connsiteX96" fmla="*/ 1668780 w 5829300"/>
                <a:gd name="connsiteY96" fmla="*/ 3924300 h 5875020"/>
                <a:gd name="connsiteX97" fmla="*/ 1600200 w 5829300"/>
                <a:gd name="connsiteY97" fmla="*/ 4046220 h 5875020"/>
                <a:gd name="connsiteX98" fmla="*/ 1554480 w 5829300"/>
                <a:gd name="connsiteY98" fmla="*/ 4152900 h 5875020"/>
                <a:gd name="connsiteX99" fmla="*/ 1516380 w 5829300"/>
                <a:gd name="connsiteY99" fmla="*/ 4229100 h 5875020"/>
                <a:gd name="connsiteX100" fmla="*/ 1485900 w 5829300"/>
                <a:gd name="connsiteY100" fmla="*/ 4259580 h 5875020"/>
                <a:gd name="connsiteX101" fmla="*/ 1485900 w 5829300"/>
                <a:gd name="connsiteY101" fmla="*/ 4259580 h 5875020"/>
                <a:gd name="connsiteX102" fmla="*/ 1495425 w 5829300"/>
                <a:gd name="connsiteY102" fmla="*/ 4328160 h 5875020"/>
                <a:gd name="connsiteX103" fmla="*/ 1699260 w 5829300"/>
                <a:gd name="connsiteY103" fmla="*/ 4290060 h 5875020"/>
                <a:gd name="connsiteX104" fmla="*/ 1836420 w 5829300"/>
                <a:gd name="connsiteY104" fmla="*/ 4274820 h 5875020"/>
                <a:gd name="connsiteX105" fmla="*/ 1897380 w 5829300"/>
                <a:gd name="connsiteY105" fmla="*/ 4236720 h 5875020"/>
                <a:gd name="connsiteX106" fmla="*/ 1950720 w 5829300"/>
                <a:gd name="connsiteY106" fmla="*/ 4251960 h 5875020"/>
                <a:gd name="connsiteX107" fmla="*/ 1973580 w 5829300"/>
                <a:gd name="connsiteY107" fmla="*/ 4312920 h 5875020"/>
                <a:gd name="connsiteX108" fmla="*/ 1965960 w 5829300"/>
                <a:gd name="connsiteY108" fmla="*/ 4351020 h 5875020"/>
                <a:gd name="connsiteX109" fmla="*/ 1965960 w 5829300"/>
                <a:gd name="connsiteY109" fmla="*/ 4351020 h 5875020"/>
                <a:gd name="connsiteX110" fmla="*/ 2072640 w 5829300"/>
                <a:gd name="connsiteY110" fmla="*/ 4389120 h 5875020"/>
                <a:gd name="connsiteX111" fmla="*/ 2118360 w 5829300"/>
                <a:gd name="connsiteY111" fmla="*/ 4343400 h 5875020"/>
                <a:gd name="connsiteX112" fmla="*/ 2110740 w 5829300"/>
                <a:gd name="connsiteY112" fmla="*/ 4290060 h 5875020"/>
                <a:gd name="connsiteX113" fmla="*/ 2110740 w 5829300"/>
                <a:gd name="connsiteY113" fmla="*/ 4213860 h 5875020"/>
                <a:gd name="connsiteX114" fmla="*/ 2133600 w 5829300"/>
                <a:gd name="connsiteY114" fmla="*/ 4145280 h 5875020"/>
                <a:gd name="connsiteX115" fmla="*/ 2225040 w 5829300"/>
                <a:gd name="connsiteY115" fmla="*/ 4084320 h 5875020"/>
                <a:gd name="connsiteX116" fmla="*/ 2301240 w 5829300"/>
                <a:gd name="connsiteY116" fmla="*/ 4076700 h 5875020"/>
                <a:gd name="connsiteX117" fmla="*/ 2385060 w 5829300"/>
                <a:gd name="connsiteY117" fmla="*/ 4099560 h 5875020"/>
                <a:gd name="connsiteX118" fmla="*/ 2438400 w 5829300"/>
                <a:gd name="connsiteY118" fmla="*/ 4145280 h 5875020"/>
                <a:gd name="connsiteX119" fmla="*/ 2461260 w 5829300"/>
                <a:gd name="connsiteY119" fmla="*/ 4183380 h 5875020"/>
                <a:gd name="connsiteX120" fmla="*/ 2461260 w 5829300"/>
                <a:gd name="connsiteY120" fmla="*/ 4236720 h 5875020"/>
                <a:gd name="connsiteX121" fmla="*/ 2484120 w 5829300"/>
                <a:gd name="connsiteY121" fmla="*/ 4267200 h 5875020"/>
                <a:gd name="connsiteX122" fmla="*/ 2522220 w 5829300"/>
                <a:gd name="connsiteY122" fmla="*/ 4236720 h 5875020"/>
                <a:gd name="connsiteX123" fmla="*/ 2560320 w 5829300"/>
                <a:gd name="connsiteY123" fmla="*/ 4183380 h 5875020"/>
                <a:gd name="connsiteX124" fmla="*/ 2628900 w 5829300"/>
                <a:gd name="connsiteY124" fmla="*/ 4168140 h 5875020"/>
                <a:gd name="connsiteX125" fmla="*/ 2720340 w 5829300"/>
                <a:gd name="connsiteY125" fmla="*/ 4183380 h 5875020"/>
                <a:gd name="connsiteX126" fmla="*/ 2788920 w 5829300"/>
                <a:gd name="connsiteY126" fmla="*/ 4122420 h 5875020"/>
                <a:gd name="connsiteX127" fmla="*/ 2872740 w 5829300"/>
                <a:gd name="connsiteY127" fmla="*/ 4137660 h 5875020"/>
                <a:gd name="connsiteX128" fmla="*/ 2948940 w 5829300"/>
                <a:gd name="connsiteY128" fmla="*/ 4206240 h 5875020"/>
                <a:gd name="connsiteX129" fmla="*/ 3040380 w 5829300"/>
                <a:gd name="connsiteY129" fmla="*/ 4191000 h 5875020"/>
                <a:gd name="connsiteX130" fmla="*/ 3108960 w 5829300"/>
                <a:gd name="connsiteY130" fmla="*/ 4191000 h 5875020"/>
                <a:gd name="connsiteX131" fmla="*/ 3177540 w 5829300"/>
                <a:gd name="connsiteY131" fmla="*/ 4267200 h 5875020"/>
                <a:gd name="connsiteX132" fmla="*/ 3147060 w 5829300"/>
                <a:gd name="connsiteY132" fmla="*/ 4297680 h 5875020"/>
                <a:gd name="connsiteX133" fmla="*/ 3116580 w 5829300"/>
                <a:gd name="connsiteY133" fmla="*/ 4366260 h 5875020"/>
                <a:gd name="connsiteX134" fmla="*/ 3063240 w 5829300"/>
                <a:gd name="connsiteY134" fmla="*/ 4404360 h 5875020"/>
                <a:gd name="connsiteX135" fmla="*/ 3048000 w 5829300"/>
                <a:gd name="connsiteY135" fmla="*/ 4457700 h 5875020"/>
                <a:gd name="connsiteX136" fmla="*/ 3063240 w 5829300"/>
                <a:gd name="connsiteY136" fmla="*/ 4472940 h 5875020"/>
                <a:gd name="connsiteX137" fmla="*/ 3147060 w 5829300"/>
                <a:gd name="connsiteY137" fmla="*/ 4404360 h 5875020"/>
                <a:gd name="connsiteX138" fmla="*/ 3215640 w 5829300"/>
                <a:gd name="connsiteY138" fmla="*/ 4389120 h 5875020"/>
                <a:gd name="connsiteX139" fmla="*/ 3291840 w 5829300"/>
                <a:gd name="connsiteY139" fmla="*/ 4396740 h 5875020"/>
                <a:gd name="connsiteX140" fmla="*/ 3368040 w 5829300"/>
                <a:gd name="connsiteY140" fmla="*/ 4457700 h 5875020"/>
                <a:gd name="connsiteX141" fmla="*/ 3375660 w 5829300"/>
                <a:gd name="connsiteY141" fmla="*/ 4549140 h 5875020"/>
                <a:gd name="connsiteX142" fmla="*/ 3451860 w 5829300"/>
                <a:gd name="connsiteY142" fmla="*/ 4541520 h 5875020"/>
                <a:gd name="connsiteX143" fmla="*/ 3505200 w 5829300"/>
                <a:gd name="connsiteY143" fmla="*/ 4511040 h 5875020"/>
                <a:gd name="connsiteX144" fmla="*/ 3573780 w 5829300"/>
                <a:gd name="connsiteY144" fmla="*/ 4533900 h 5875020"/>
                <a:gd name="connsiteX145" fmla="*/ 3695700 w 5829300"/>
                <a:gd name="connsiteY145" fmla="*/ 4587240 h 5875020"/>
                <a:gd name="connsiteX146" fmla="*/ 3810000 w 5829300"/>
                <a:gd name="connsiteY146" fmla="*/ 4632960 h 5875020"/>
                <a:gd name="connsiteX147" fmla="*/ 3878580 w 5829300"/>
                <a:gd name="connsiteY147" fmla="*/ 4640580 h 5875020"/>
                <a:gd name="connsiteX148" fmla="*/ 3931920 w 5829300"/>
                <a:gd name="connsiteY148" fmla="*/ 4686300 h 5875020"/>
                <a:gd name="connsiteX149" fmla="*/ 4023360 w 5829300"/>
                <a:gd name="connsiteY149" fmla="*/ 4724400 h 5875020"/>
                <a:gd name="connsiteX150" fmla="*/ 4107180 w 5829300"/>
                <a:gd name="connsiteY150" fmla="*/ 4732020 h 5875020"/>
                <a:gd name="connsiteX151" fmla="*/ 4145280 w 5829300"/>
                <a:gd name="connsiteY151" fmla="*/ 4686300 h 5875020"/>
                <a:gd name="connsiteX152" fmla="*/ 4099560 w 5829300"/>
                <a:gd name="connsiteY152" fmla="*/ 4594860 h 5875020"/>
                <a:gd name="connsiteX153" fmla="*/ 4076700 w 5829300"/>
                <a:gd name="connsiteY153" fmla="*/ 4556760 h 5875020"/>
                <a:gd name="connsiteX154" fmla="*/ 4076700 w 5829300"/>
                <a:gd name="connsiteY154" fmla="*/ 4503420 h 5875020"/>
                <a:gd name="connsiteX155" fmla="*/ 4152900 w 5829300"/>
                <a:gd name="connsiteY155" fmla="*/ 4480560 h 5875020"/>
                <a:gd name="connsiteX156" fmla="*/ 4274820 w 5829300"/>
                <a:gd name="connsiteY156" fmla="*/ 4442460 h 5875020"/>
                <a:gd name="connsiteX157" fmla="*/ 4358640 w 5829300"/>
                <a:gd name="connsiteY157" fmla="*/ 4465320 h 5875020"/>
                <a:gd name="connsiteX158" fmla="*/ 4381500 w 5829300"/>
                <a:gd name="connsiteY158" fmla="*/ 4526280 h 5875020"/>
                <a:gd name="connsiteX159" fmla="*/ 4450080 w 5829300"/>
                <a:gd name="connsiteY159" fmla="*/ 4564380 h 5875020"/>
                <a:gd name="connsiteX160" fmla="*/ 4472940 w 5829300"/>
                <a:gd name="connsiteY160" fmla="*/ 4655820 h 5875020"/>
                <a:gd name="connsiteX161" fmla="*/ 4533900 w 5829300"/>
                <a:gd name="connsiteY161" fmla="*/ 4587240 h 5875020"/>
                <a:gd name="connsiteX162" fmla="*/ 4610100 w 5829300"/>
                <a:gd name="connsiteY162" fmla="*/ 4617720 h 5875020"/>
                <a:gd name="connsiteX163" fmla="*/ 4846320 w 5829300"/>
                <a:gd name="connsiteY163" fmla="*/ 4655820 h 5875020"/>
                <a:gd name="connsiteX164" fmla="*/ 4937760 w 5829300"/>
                <a:gd name="connsiteY164" fmla="*/ 4602480 h 5875020"/>
                <a:gd name="connsiteX165" fmla="*/ 4975860 w 5829300"/>
                <a:gd name="connsiteY165" fmla="*/ 4602480 h 5875020"/>
                <a:gd name="connsiteX166" fmla="*/ 5120640 w 5829300"/>
                <a:gd name="connsiteY166" fmla="*/ 4671060 h 5875020"/>
                <a:gd name="connsiteX167" fmla="*/ 5181600 w 5829300"/>
                <a:gd name="connsiteY167" fmla="*/ 4701540 h 5875020"/>
                <a:gd name="connsiteX168" fmla="*/ 5189220 w 5829300"/>
                <a:gd name="connsiteY168" fmla="*/ 4747260 h 5875020"/>
                <a:gd name="connsiteX169" fmla="*/ 5158740 w 5829300"/>
                <a:gd name="connsiteY169" fmla="*/ 4808220 h 5875020"/>
                <a:gd name="connsiteX170" fmla="*/ 5105400 w 5829300"/>
                <a:gd name="connsiteY170" fmla="*/ 4838700 h 5875020"/>
                <a:gd name="connsiteX171" fmla="*/ 5036820 w 5829300"/>
                <a:gd name="connsiteY171" fmla="*/ 4823460 h 5875020"/>
                <a:gd name="connsiteX172" fmla="*/ 4991100 w 5829300"/>
                <a:gd name="connsiteY172" fmla="*/ 4823460 h 5875020"/>
                <a:gd name="connsiteX173" fmla="*/ 4968240 w 5829300"/>
                <a:gd name="connsiteY173" fmla="*/ 4892040 h 5875020"/>
                <a:gd name="connsiteX174" fmla="*/ 4968240 w 5829300"/>
                <a:gd name="connsiteY174" fmla="*/ 5006340 h 5875020"/>
                <a:gd name="connsiteX175" fmla="*/ 4991100 w 5829300"/>
                <a:gd name="connsiteY175" fmla="*/ 5067300 h 5875020"/>
                <a:gd name="connsiteX176" fmla="*/ 5074920 w 5829300"/>
                <a:gd name="connsiteY176" fmla="*/ 5097780 h 5875020"/>
                <a:gd name="connsiteX177" fmla="*/ 5074920 w 5829300"/>
                <a:gd name="connsiteY177" fmla="*/ 5097780 h 5875020"/>
                <a:gd name="connsiteX178" fmla="*/ 5135880 w 5829300"/>
                <a:gd name="connsiteY178" fmla="*/ 5219700 h 5875020"/>
                <a:gd name="connsiteX179" fmla="*/ 5242560 w 5829300"/>
                <a:gd name="connsiteY179" fmla="*/ 5265420 h 5875020"/>
                <a:gd name="connsiteX180" fmla="*/ 5311140 w 5829300"/>
                <a:gd name="connsiteY180" fmla="*/ 5257800 h 5875020"/>
                <a:gd name="connsiteX181" fmla="*/ 5311140 w 5829300"/>
                <a:gd name="connsiteY181" fmla="*/ 5257800 h 5875020"/>
                <a:gd name="connsiteX182" fmla="*/ 5334000 w 5829300"/>
                <a:gd name="connsiteY182" fmla="*/ 5204460 h 5875020"/>
                <a:gd name="connsiteX183" fmla="*/ 5387340 w 5829300"/>
                <a:gd name="connsiteY183" fmla="*/ 5227320 h 5875020"/>
                <a:gd name="connsiteX184" fmla="*/ 5433060 w 5829300"/>
                <a:gd name="connsiteY184" fmla="*/ 5288280 h 5875020"/>
                <a:gd name="connsiteX185" fmla="*/ 5410200 w 5829300"/>
                <a:gd name="connsiteY185" fmla="*/ 5356860 h 5875020"/>
                <a:gd name="connsiteX186" fmla="*/ 5448300 w 5829300"/>
                <a:gd name="connsiteY186" fmla="*/ 5394960 h 5875020"/>
                <a:gd name="connsiteX187" fmla="*/ 5433060 w 5829300"/>
                <a:gd name="connsiteY187" fmla="*/ 5478780 h 5875020"/>
                <a:gd name="connsiteX188" fmla="*/ 5394960 w 5829300"/>
                <a:gd name="connsiteY188" fmla="*/ 5562600 h 5875020"/>
                <a:gd name="connsiteX189" fmla="*/ 5402580 w 5829300"/>
                <a:gd name="connsiteY189" fmla="*/ 5654040 h 5875020"/>
                <a:gd name="connsiteX190" fmla="*/ 5433060 w 5829300"/>
                <a:gd name="connsiteY190" fmla="*/ 5730240 h 5875020"/>
                <a:gd name="connsiteX191" fmla="*/ 5433060 w 5829300"/>
                <a:gd name="connsiteY191" fmla="*/ 5730240 h 5875020"/>
                <a:gd name="connsiteX192" fmla="*/ 5410200 w 5829300"/>
                <a:gd name="connsiteY192" fmla="*/ 5829300 h 5875020"/>
                <a:gd name="connsiteX193" fmla="*/ 5532120 w 5829300"/>
                <a:gd name="connsiteY193" fmla="*/ 5875020 h 5875020"/>
                <a:gd name="connsiteX194" fmla="*/ 5570220 w 5829300"/>
                <a:gd name="connsiteY194" fmla="*/ 5836920 h 5875020"/>
                <a:gd name="connsiteX195" fmla="*/ 5608320 w 5829300"/>
                <a:gd name="connsiteY195" fmla="*/ 5821680 h 5875020"/>
                <a:gd name="connsiteX196" fmla="*/ 5669280 w 5829300"/>
                <a:gd name="connsiteY196" fmla="*/ 5859780 h 5875020"/>
                <a:gd name="connsiteX197" fmla="*/ 5699760 w 5829300"/>
                <a:gd name="connsiteY197" fmla="*/ 5859780 h 5875020"/>
                <a:gd name="connsiteX198" fmla="*/ 5715000 w 5829300"/>
                <a:gd name="connsiteY198" fmla="*/ 5783580 h 5875020"/>
                <a:gd name="connsiteX199" fmla="*/ 5798820 w 5829300"/>
                <a:gd name="connsiteY199" fmla="*/ 5699760 h 5875020"/>
                <a:gd name="connsiteX200" fmla="*/ 5814060 w 5829300"/>
                <a:gd name="connsiteY200" fmla="*/ 5615940 h 5875020"/>
                <a:gd name="connsiteX201" fmla="*/ 5829300 w 5829300"/>
                <a:gd name="connsiteY201" fmla="*/ 5486400 h 5875020"/>
                <a:gd name="connsiteX202" fmla="*/ 5806440 w 5829300"/>
                <a:gd name="connsiteY202" fmla="*/ 5410200 h 5875020"/>
                <a:gd name="connsiteX203" fmla="*/ 5775960 w 5829300"/>
                <a:gd name="connsiteY203" fmla="*/ 5318760 h 5875020"/>
                <a:gd name="connsiteX204" fmla="*/ 5707380 w 5829300"/>
                <a:gd name="connsiteY204" fmla="*/ 5219700 h 5875020"/>
                <a:gd name="connsiteX205" fmla="*/ 5692140 w 5829300"/>
                <a:gd name="connsiteY205" fmla="*/ 5120640 h 5875020"/>
                <a:gd name="connsiteX206" fmla="*/ 5669280 w 5829300"/>
                <a:gd name="connsiteY206" fmla="*/ 4945380 h 5875020"/>
                <a:gd name="connsiteX207" fmla="*/ 5676900 w 5829300"/>
                <a:gd name="connsiteY207" fmla="*/ 4724400 h 5875020"/>
                <a:gd name="connsiteX208" fmla="*/ 5692140 w 5829300"/>
                <a:gd name="connsiteY208" fmla="*/ 4663440 h 5875020"/>
                <a:gd name="connsiteX209" fmla="*/ 5699760 w 5829300"/>
                <a:gd name="connsiteY209" fmla="*/ 4610100 h 5875020"/>
                <a:gd name="connsiteX210" fmla="*/ 5684520 w 5829300"/>
                <a:gd name="connsiteY210" fmla="*/ 4564380 h 5875020"/>
                <a:gd name="connsiteX211" fmla="*/ 5631180 w 5829300"/>
                <a:gd name="connsiteY211" fmla="*/ 4549140 h 5875020"/>
                <a:gd name="connsiteX212" fmla="*/ 5577840 w 5829300"/>
                <a:gd name="connsiteY212" fmla="*/ 4472940 h 5875020"/>
                <a:gd name="connsiteX213" fmla="*/ 5524500 w 5829300"/>
                <a:gd name="connsiteY213" fmla="*/ 4305300 h 5875020"/>
                <a:gd name="connsiteX214" fmla="*/ 5516880 w 5829300"/>
                <a:gd name="connsiteY214" fmla="*/ 4191000 h 5875020"/>
                <a:gd name="connsiteX215" fmla="*/ 5509260 w 5829300"/>
                <a:gd name="connsiteY215" fmla="*/ 4107180 h 5875020"/>
                <a:gd name="connsiteX216" fmla="*/ 5394960 w 5829300"/>
                <a:gd name="connsiteY216" fmla="*/ 3901440 h 5875020"/>
                <a:gd name="connsiteX217" fmla="*/ 5356860 w 5829300"/>
                <a:gd name="connsiteY217" fmla="*/ 3855720 h 5875020"/>
                <a:gd name="connsiteX218" fmla="*/ 5326380 w 5829300"/>
                <a:gd name="connsiteY218" fmla="*/ 3802380 h 5875020"/>
                <a:gd name="connsiteX219" fmla="*/ 5303520 w 5829300"/>
                <a:gd name="connsiteY219" fmla="*/ 3672840 h 5875020"/>
                <a:gd name="connsiteX220" fmla="*/ 5212080 w 5829300"/>
                <a:gd name="connsiteY220" fmla="*/ 3619500 h 5875020"/>
                <a:gd name="connsiteX221" fmla="*/ 5158740 w 5829300"/>
                <a:gd name="connsiteY221" fmla="*/ 3573780 h 5875020"/>
                <a:gd name="connsiteX222" fmla="*/ 5120640 w 5829300"/>
                <a:gd name="connsiteY222" fmla="*/ 3497580 h 5875020"/>
                <a:gd name="connsiteX223" fmla="*/ 5105400 w 5829300"/>
                <a:gd name="connsiteY223" fmla="*/ 3421380 h 5875020"/>
                <a:gd name="connsiteX224" fmla="*/ 4968240 w 5829300"/>
                <a:gd name="connsiteY224" fmla="*/ 3253740 h 5875020"/>
                <a:gd name="connsiteX225" fmla="*/ 4884420 w 5829300"/>
                <a:gd name="connsiteY225" fmla="*/ 3078480 h 5875020"/>
                <a:gd name="connsiteX226" fmla="*/ 4808220 w 5829300"/>
                <a:gd name="connsiteY226" fmla="*/ 2918460 h 5875020"/>
                <a:gd name="connsiteX227" fmla="*/ 4815840 w 5829300"/>
                <a:gd name="connsiteY227" fmla="*/ 2781300 h 5875020"/>
                <a:gd name="connsiteX228" fmla="*/ 4800600 w 5829300"/>
                <a:gd name="connsiteY228" fmla="*/ 2727960 h 5875020"/>
                <a:gd name="connsiteX229" fmla="*/ 4632960 w 5829300"/>
                <a:gd name="connsiteY229" fmla="*/ 2560320 h 5875020"/>
                <a:gd name="connsiteX230" fmla="*/ 4480560 w 5829300"/>
                <a:gd name="connsiteY230" fmla="*/ 2385060 h 5875020"/>
                <a:gd name="connsiteX231" fmla="*/ 4396740 w 5829300"/>
                <a:gd name="connsiteY231" fmla="*/ 2286000 h 5875020"/>
                <a:gd name="connsiteX232" fmla="*/ 4335780 w 5829300"/>
                <a:gd name="connsiteY232" fmla="*/ 2156460 h 5875020"/>
                <a:gd name="connsiteX233" fmla="*/ 4244340 w 5829300"/>
                <a:gd name="connsiteY233" fmla="*/ 2049780 h 5875020"/>
                <a:gd name="connsiteX234" fmla="*/ 4152900 w 5829300"/>
                <a:gd name="connsiteY234" fmla="*/ 1943100 h 5875020"/>
                <a:gd name="connsiteX235" fmla="*/ 4084320 w 5829300"/>
                <a:gd name="connsiteY235" fmla="*/ 1874520 h 5875020"/>
                <a:gd name="connsiteX236" fmla="*/ 4061460 w 5829300"/>
                <a:gd name="connsiteY236" fmla="*/ 1775460 h 5875020"/>
                <a:gd name="connsiteX237" fmla="*/ 4053840 w 5829300"/>
                <a:gd name="connsiteY237" fmla="*/ 1714500 h 5875020"/>
                <a:gd name="connsiteX238" fmla="*/ 3962400 w 5829300"/>
                <a:gd name="connsiteY238" fmla="*/ 1668780 h 5875020"/>
                <a:gd name="connsiteX239" fmla="*/ 3893820 w 5829300"/>
                <a:gd name="connsiteY239" fmla="*/ 1531620 h 5875020"/>
                <a:gd name="connsiteX240" fmla="*/ 3794760 w 5829300"/>
                <a:gd name="connsiteY240" fmla="*/ 1341120 h 5875020"/>
                <a:gd name="connsiteX241" fmla="*/ 3718560 w 5829300"/>
                <a:gd name="connsiteY241" fmla="*/ 1150620 h 5875020"/>
                <a:gd name="connsiteX242" fmla="*/ 3619500 w 5829300"/>
                <a:gd name="connsiteY242" fmla="*/ 944880 h 5875020"/>
                <a:gd name="connsiteX243" fmla="*/ 3596640 w 5829300"/>
                <a:gd name="connsiteY243" fmla="*/ 891540 h 5875020"/>
                <a:gd name="connsiteX244" fmla="*/ 3573780 w 5829300"/>
                <a:gd name="connsiteY244" fmla="*/ 807720 h 5875020"/>
                <a:gd name="connsiteX245" fmla="*/ 3573780 w 5829300"/>
                <a:gd name="connsiteY245" fmla="*/ 731520 h 5875020"/>
                <a:gd name="connsiteX246" fmla="*/ 3535680 w 5829300"/>
                <a:gd name="connsiteY246" fmla="*/ 685800 h 5875020"/>
                <a:gd name="connsiteX247" fmla="*/ 3451860 w 5829300"/>
                <a:gd name="connsiteY247" fmla="*/ 594360 h 5875020"/>
                <a:gd name="connsiteX248" fmla="*/ 3451860 w 5829300"/>
                <a:gd name="connsiteY248" fmla="*/ 495300 h 5875020"/>
                <a:gd name="connsiteX249" fmla="*/ 3413760 w 5829300"/>
                <a:gd name="connsiteY249" fmla="*/ 441960 h 5875020"/>
                <a:gd name="connsiteX250" fmla="*/ 3383280 w 5829300"/>
                <a:gd name="connsiteY250" fmla="*/ 381000 h 5875020"/>
                <a:gd name="connsiteX251" fmla="*/ 3322320 w 5829300"/>
                <a:gd name="connsiteY251" fmla="*/ 220980 h 5875020"/>
                <a:gd name="connsiteX252" fmla="*/ 3284220 w 5829300"/>
                <a:gd name="connsiteY252" fmla="*/ 99060 h 5875020"/>
                <a:gd name="connsiteX253" fmla="*/ 3268980 w 5829300"/>
                <a:gd name="connsiteY253" fmla="*/ 53340 h 5875020"/>
                <a:gd name="connsiteX254" fmla="*/ 3246120 w 5829300"/>
                <a:gd name="connsiteY254" fmla="*/ 30480 h 5875020"/>
                <a:gd name="connsiteX255" fmla="*/ 3169920 w 5829300"/>
                <a:gd name="connsiteY255" fmla="*/ 7620 h 5875020"/>
                <a:gd name="connsiteX256" fmla="*/ 3124200 w 5829300"/>
                <a:gd name="connsiteY256" fmla="*/ 0 h 5875020"/>
                <a:gd name="connsiteX257" fmla="*/ 3101340 w 5829300"/>
                <a:gd name="connsiteY257" fmla="*/ 30480 h 5875020"/>
                <a:gd name="connsiteX258" fmla="*/ 3124200 w 5829300"/>
                <a:gd name="connsiteY258" fmla="*/ 121920 h 5875020"/>
                <a:gd name="connsiteX259" fmla="*/ 3108960 w 5829300"/>
                <a:gd name="connsiteY259" fmla="*/ 289560 h 5875020"/>
                <a:gd name="connsiteX0" fmla="*/ 3108960 w 5829300"/>
                <a:gd name="connsiteY0" fmla="*/ 289560 h 5875020"/>
                <a:gd name="connsiteX1" fmla="*/ 2979420 w 5829300"/>
                <a:gd name="connsiteY1" fmla="*/ 502920 h 5875020"/>
                <a:gd name="connsiteX2" fmla="*/ 2880360 w 5829300"/>
                <a:gd name="connsiteY2" fmla="*/ 647700 h 5875020"/>
                <a:gd name="connsiteX3" fmla="*/ 2827020 w 5829300"/>
                <a:gd name="connsiteY3" fmla="*/ 731520 h 5875020"/>
                <a:gd name="connsiteX4" fmla="*/ 2674620 w 5829300"/>
                <a:gd name="connsiteY4" fmla="*/ 815340 h 5875020"/>
                <a:gd name="connsiteX5" fmla="*/ 2560320 w 5829300"/>
                <a:gd name="connsiteY5" fmla="*/ 906780 h 5875020"/>
                <a:gd name="connsiteX6" fmla="*/ 2499360 w 5829300"/>
                <a:gd name="connsiteY6" fmla="*/ 914400 h 5875020"/>
                <a:gd name="connsiteX7" fmla="*/ 2377440 w 5829300"/>
                <a:gd name="connsiteY7" fmla="*/ 899160 h 5875020"/>
                <a:gd name="connsiteX8" fmla="*/ 2316480 w 5829300"/>
                <a:gd name="connsiteY8" fmla="*/ 876300 h 5875020"/>
                <a:gd name="connsiteX9" fmla="*/ 2240280 w 5829300"/>
                <a:gd name="connsiteY9" fmla="*/ 861060 h 5875020"/>
                <a:gd name="connsiteX10" fmla="*/ 2148840 w 5829300"/>
                <a:gd name="connsiteY10" fmla="*/ 845820 h 5875020"/>
                <a:gd name="connsiteX11" fmla="*/ 2110740 w 5829300"/>
                <a:gd name="connsiteY11" fmla="*/ 830580 h 5875020"/>
                <a:gd name="connsiteX12" fmla="*/ 2019300 w 5829300"/>
                <a:gd name="connsiteY12" fmla="*/ 868680 h 5875020"/>
                <a:gd name="connsiteX13" fmla="*/ 1950720 w 5829300"/>
                <a:gd name="connsiteY13" fmla="*/ 868680 h 5875020"/>
                <a:gd name="connsiteX14" fmla="*/ 1866900 w 5829300"/>
                <a:gd name="connsiteY14" fmla="*/ 822960 h 5875020"/>
                <a:gd name="connsiteX15" fmla="*/ 1821180 w 5829300"/>
                <a:gd name="connsiteY15" fmla="*/ 792480 h 5875020"/>
                <a:gd name="connsiteX16" fmla="*/ 1684020 w 5829300"/>
                <a:gd name="connsiteY16" fmla="*/ 830580 h 5875020"/>
                <a:gd name="connsiteX17" fmla="*/ 1615440 w 5829300"/>
                <a:gd name="connsiteY17" fmla="*/ 845820 h 5875020"/>
                <a:gd name="connsiteX18" fmla="*/ 1539240 w 5829300"/>
                <a:gd name="connsiteY18" fmla="*/ 838200 h 5875020"/>
                <a:gd name="connsiteX19" fmla="*/ 1463040 w 5829300"/>
                <a:gd name="connsiteY19" fmla="*/ 807720 h 5875020"/>
                <a:gd name="connsiteX20" fmla="*/ 1394460 w 5829300"/>
                <a:gd name="connsiteY20" fmla="*/ 815340 h 5875020"/>
                <a:gd name="connsiteX21" fmla="*/ 1264920 w 5829300"/>
                <a:gd name="connsiteY21" fmla="*/ 883920 h 5875020"/>
                <a:gd name="connsiteX22" fmla="*/ 1203960 w 5829300"/>
                <a:gd name="connsiteY22" fmla="*/ 906780 h 5875020"/>
                <a:gd name="connsiteX23" fmla="*/ 1143000 w 5829300"/>
                <a:gd name="connsiteY23" fmla="*/ 914400 h 5875020"/>
                <a:gd name="connsiteX24" fmla="*/ 1066800 w 5829300"/>
                <a:gd name="connsiteY24" fmla="*/ 891540 h 5875020"/>
                <a:gd name="connsiteX25" fmla="*/ 990600 w 5829300"/>
                <a:gd name="connsiteY25" fmla="*/ 853440 h 5875020"/>
                <a:gd name="connsiteX26" fmla="*/ 937260 w 5829300"/>
                <a:gd name="connsiteY26" fmla="*/ 845820 h 5875020"/>
                <a:gd name="connsiteX27" fmla="*/ 822960 w 5829300"/>
                <a:gd name="connsiteY27" fmla="*/ 861060 h 5875020"/>
                <a:gd name="connsiteX28" fmla="*/ 731520 w 5829300"/>
                <a:gd name="connsiteY28" fmla="*/ 876300 h 5875020"/>
                <a:gd name="connsiteX29" fmla="*/ 647700 w 5829300"/>
                <a:gd name="connsiteY29" fmla="*/ 838200 h 5875020"/>
                <a:gd name="connsiteX30" fmla="*/ 579120 w 5829300"/>
                <a:gd name="connsiteY30" fmla="*/ 830580 h 5875020"/>
                <a:gd name="connsiteX31" fmla="*/ 525780 w 5829300"/>
                <a:gd name="connsiteY31" fmla="*/ 853440 h 5875020"/>
                <a:gd name="connsiteX32" fmla="*/ 464820 w 5829300"/>
                <a:gd name="connsiteY32" fmla="*/ 891540 h 5875020"/>
                <a:gd name="connsiteX33" fmla="*/ 358140 w 5829300"/>
                <a:gd name="connsiteY33" fmla="*/ 891540 h 5875020"/>
                <a:gd name="connsiteX34" fmla="*/ 236220 w 5829300"/>
                <a:gd name="connsiteY34" fmla="*/ 975360 h 5875020"/>
                <a:gd name="connsiteX35" fmla="*/ 137160 w 5829300"/>
                <a:gd name="connsiteY35" fmla="*/ 1059180 h 5875020"/>
                <a:gd name="connsiteX36" fmla="*/ 76200 w 5829300"/>
                <a:gd name="connsiteY36" fmla="*/ 1108710 h 5875020"/>
                <a:gd name="connsiteX37" fmla="*/ 9525 w 5829300"/>
                <a:gd name="connsiteY37" fmla="*/ 1150620 h 5875020"/>
                <a:gd name="connsiteX38" fmla="*/ 0 w 5829300"/>
                <a:gd name="connsiteY38" fmla="*/ 1196340 h 5875020"/>
                <a:gd name="connsiteX39" fmla="*/ 80010 w 5829300"/>
                <a:gd name="connsiteY39" fmla="*/ 1234440 h 5875020"/>
                <a:gd name="connsiteX40" fmla="*/ 152400 w 5829300"/>
                <a:gd name="connsiteY40" fmla="*/ 1280160 h 5875020"/>
                <a:gd name="connsiteX41" fmla="*/ 190500 w 5829300"/>
                <a:gd name="connsiteY41" fmla="*/ 1371600 h 5875020"/>
                <a:gd name="connsiteX42" fmla="*/ 228600 w 5829300"/>
                <a:gd name="connsiteY42" fmla="*/ 1432560 h 5875020"/>
                <a:gd name="connsiteX43" fmla="*/ 384810 w 5829300"/>
                <a:gd name="connsiteY43" fmla="*/ 1544955 h 5875020"/>
                <a:gd name="connsiteX44" fmla="*/ 430530 w 5829300"/>
                <a:gd name="connsiteY44" fmla="*/ 1522095 h 5875020"/>
                <a:gd name="connsiteX45" fmla="*/ 388620 w 5829300"/>
                <a:gd name="connsiteY45" fmla="*/ 1463040 h 5875020"/>
                <a:gd name="connsiteX46" fmla="*/ 403860 w 5829300"/>
                <a:gd name="connsiteY46" fmla="*/ 1417320 h 5875020"/>
                <a:gd name="connsiteX47" fmla="*/ 441960 w 5829300"/>
                <a:gd name="connsiteY47" fmla="*/ 1348740 h 5875020"/>
                <a:gd name="connsiteX48" fmla="*/ 441960 w 5829300"/>
                <a:gd name="connsiteY48" fmla="*/ 1348740 h 5875020"/>
                <a:gd name="connsiteX49" fmla="*/ 497205 w 5829300"/>
                <a:gd name="connsiteY49" fmla="*/ 1335405 h 5875020"/>
                <a:gd name="connsiteX50" fmla="*/ 588645 w 5829300"/>
                <a:gd name="connsiteY50" fmla="*/ 1453515 h 5875020"/>
                <a:gd name="connsiteX51" fmla="*/ 670560 w 5829300"/>
                <a:gd name="connsiteY51" fmla="*/ 1348740 h 5875020"/>
                <a:gd name="connsiteX52" fmla="*/ 742950 w 5829300"/>
                <a:gd name="connsiteY52" fmla="*/ 1360170 h 5875020"/>
                <a:gd name="connsiteX53" fmla="*/ 769620 w 5829300"/>
                <a:gd name="connsiteY53" fmla="*/ 1394460 h 5875020"/>
                <a:gd name="connsiteX54" fmla="*/ 777240 w 5829300"/>
                <a:gd name="connsiteY54" fmla="*/ 1455420 h 5875020"/>
                <a:gd name="connsiteX55" fmla="*/ 739140 w 5829300"/>
                <a:gd name="connsiteY55" fmla="*/ 1508760 h 5875020"/>
                <a:gd name="connsiteX56" fmla="*/ 742950 w 5829300"/>
                <a:gd name="connsiteY56" fmla="*/ 1564005 h 5875020"/>
                <a:gd name="connsiteX57" fmla="*/ 792480 w 5829300"/>
                <a:gd name="connsiteY57" fmla="*/ 1615440 h 5875020"/>
                <a:gd name="connsiteX58" fmla="*/ 819150 w 5829300"/>
                <a:gd name="connsiteY58" fmla="*/ 1623060 h 5875020"/>
                <a:gd name="connsiteX59" fmla="*/ 859155 w 5829300"/>
                <a:gd name="connsiteY59" fmla="*/ 1586865 h 5875020"/>
                <a:gd name="connsiteX60" fmla="*/ 975360 w 5829300"/>
                <a:gd name="connsiteY60" fmla="*/ 1562100 h 5875020"/>
                <a:gd name="connsiteX61" fmla="*/ 1104900 w 5829300"/>
                <a:gd name="connsiteY61" fmla="*/ 1584960 h 5875020"/>
                <a:gd name="connsiteX62" fmla="*/ 1137285 w 5829300"/>
                <a:gd name="connsiteY62" fmla="*/ 1691640 h 5875020"/>
                <a:gd name="connsiteX63" fmla="*/ 1150620 w 5829300"/>
                <a:gd name="connsiteY63" fmla="*/ 1836420 h 5875020"/>
                <a:gd name="connsiteX64" fmla="*/ 1165860 w 5829300"/>
                <a:gd name="connsiteY64" fmla="*/ 1912620 h 5875020"/>
                <a:gd name="connsiteX65" fmla="*/ 1242060 w 5829300"/>
                <a:gd name="connsiteY65" fmla="*/ 1927860 h 5875020"/>
                <a:gd name="connsiteX66" fmla="*/ 1287780 w 5829300"/>
                <a:gd name="connsiteY66" fmla="*/ 1927860 h 5875020"/>
                <a:gd name="connsiteX67" fmla="*/ 1360170 w 5829300"/>
                <a:gd name="connsiteY67" fmla="*/ 1971675 h 5875020"/>
                <a:gd name="connsiteX68" fmla="*/ 1379220 w 5829300"/>
                <a:gd name="connsiteY68" fmla="*/ 2042160 h 5875020"/>
                <a:gd name="connsiteX69" fmla="*/ 1501140 w 5829300"/>
                <a:gd name="connsiteY69" fmla="*/ 2072640 h 5875020"/>
                <a:gd name="connsiteX70" fmla="*/ 1516380 w 5829300"/>
                <a:gd name="connsiteY70" fmla="*/ 2145030 h 5875020"/>
                <a:gd name="connsiteX71" fmla="*/ 1518285 w 5829300"/>
                <a:gd name="connsiteY71" fmla="*/ 2305050 h 5875020"/>
                <a:gd name="connsiteX72" fmla="*/ 1443990 w 5829300"/>
                <a:gd name="connsiteY72" fmla="*/ 2348865 h 5875020"/>
                <a:gd name="connsiteX73" fmla="*/ 1318260 w 5829300"/>
                <a:gd name="connsiteY73" fmla="*/ 2426970 h 5875020"/>
                <a:gd name="connsiteX74" fmla="*/ 1325880 w 5829300"/>
                <a:gd name="connsiteY74" fmla="*/ 2590800 h 5875020"/>
                <a:gd name="connsiteX75" fmla="*/ 1280160 w 5829300"/>
                <a:gd name="connsiteY75" fmla="*/ 2689860 h 5875020"/>
                <a:gd name="connsiteX76" fmla="*/ 1249680 w 5829300"/>
                <a:gd name="connsiteY76" fmla="*/ 2743200 h 5875020"/>
                <a:gd name="connsiteX77" fmla="*/ 1287780 w 5829300"/>
                <a:gd name="connsiteY77" fmla="*/ 2773680 h 5875020"/>
                <a:gd name="connsiteX78" fmla="*/ 1356360 w 5829300"/>
                <a:gd name="connsiteY78" fmla="*/ 2720340 h 5875020"/>
                <a:gd name="connsiteX79" fmla="*/ 1379220 w 5829300"/>
                <a:gd name="connsiteY79" fmla="*/ 2766060 h 5875020"/>
                <a:gd name="connsiteX80" fmla="*/ 1333500 w 5829300"/>
                <a:gd name="connsiteY80" fmla="*/ 2895600 h 5875020"/>
                <a:gd name="connsiteX81" fmla="*/ 1303020 w 5829300"/>
                <a:gd name="connsiteY81" fmla="*/ 2948940 h 5875020"/>
                <a:gd name="connsiteX82" fmla="*/ 1333500 w 5829300"/>
                <a:gd name="connsiteY82" fmla="*/ 2994660 h 5875020"/>
                <a:gd name="connsiteX83" fmla="*/ 1409700 w 5829300"/>
                <a:gd name="connsiteY83" fmla="*/ 2964180 h 5875020"/>
                <a:gd name="connsiteX84" fmla="*/ 1501140 w 5829300"/>
                <a:gd name="connsiteY84" fmla="*/ 3002280 h 5875020"/>
                <a:gd name="connsiteX85" fmla="*/ 1600200 w 5829300"/>
                <a:gd name="connsiteY85" fmla="*/ 3063240 h 5875020"/>
                <a:gd name="connsiteX86" fmla="*/ 1737360 w 5829300"/>
                <a:gd name="connsiteY86" fmla="*/ 3139440 h 5875020"/>
                <a:gd name="connsiteX87" fmla="*/ 1844040 w 5829300"/>
                <a:gd name="connsiteY87" fmla="*/ 3147060 h 5875020"/>
                <a:gd name="connsiteX88" fmla="*/ 1943100 w 5829300"/>
                <a:gd name="connsiteY88" fmla="*/ 3177540 h 5875020"/>
                <a:gd name="connsiteX89" fmla="*/ 2034540 w 5829300"/>
                <a:gd name="connsiteY89" fmla="*/ 3291840 h 5875020"/>
                <a:gd name="connsiteX90" fmla="*/ 2030730 w 5829300"/>
                <a:gd name="connsiteY90" fmla="*/ 3356610 h 5875020"/>
                <a:gd name="connsiteX91" fmla="*/ 1950720 w 5829300"/>
                <a:gd name="connsiteY91" fmla="*/ 3387090 h 5875020"/>
                <a:gd name="connsiteX92" fmla="*/ 1844040 w 5829300"/>
                <a:gd name="connsiteY92" fmla="*/ 3436620 h 5875020"/>
                <a:gd name="connsiteX93" fmla="*/ 1866900 w 5829300"/>
                <a:gd name="connsiteY93" fmla="*/ 3535680 h 5875020"/>
                <a:gd name="connsiteX94" fmla="*/ 1821180 w 5829300"/>
                <a:gd name="connsiteY94" fmla="*/ 3629025 h 5875020"/>
                <a:gd name="connsiteX95" fmla="*/ 1775460 w 5829300"/>
                <a:gd name="connsiteY95" fmla="*/ 3726180 h 5875020"/>
                <a:gd name="connsiteX96" fmla="*/ 1668780 w 5829300"/>
                <a:gd name="connsiteY96" fmla="*/ 3924300 h 5875020"/>
                <a:gd name="connsiteX97" fmla="*/ 1600200 w 5829300"/>
                <a:gd name="connsiteY97" fmla="*/ 4046220 h 5875020"/>
                <a:gd name="connsiteX98" fmla="*/ 1554480 w 5829300"/>
                <a:gd name="connsiteY98" fmla="*/ 4152900 h 5875020"/>
                <a:gd name="connsiteX99" fmla="*/ 1516380 w 5829300"/>
                <a:gd name="connsiteY99" fmla="*/ 4229100 h 5875020"/>
                <a:gd name="connsiteX100" fmla="*/ 1485900 w 5829300"/>
                <a:gd name="connsiteY100" fmla="*/ 4259580 h 5875020"/>
                <a:gd name="connsiteX101" fmla="*/ 1485900 w 5829300"/>
                <a:gd name="connsiteY101" fmla="*/ 4259580 h 5875020"/>
                <a:gd name="connsiteX102" fmla="*/ 1495425 w 5829300"/>
                <a:gd name="connsiteY102" fmla="*/ 4328160 h 5875020"/>
                <a:gd name="connsiteX103" fmla="*/ 1699260 w 5829300"/>
                <a:gd name="connsiteY103" fmla="*/ 4290060 h 5875020"/>
                <a:gd name="connsiteX104" fmla="*/ 1836420 w 5829300"/>
                <a:gd name="connsiteY104" fmla="*/ 4274820 h 5875020"/>
                <a:gd name="connsiteX105" fmla="*/ 1897380 w 5829300"/>
                <a:gd name="connsiteY105" fmla="*/ 4236720 h 5875020"/>
                <a:gd name="connsiteX106" fmla="*/ 1950720 w 5829300"/>
                <a:gd name="connsiteY106" fmla="*/ 4251960 h 5875020"/>
                <a:gd name="connsiteX107" fmla="*/ 1973580 w 5829300"/>
                <a:gd name="connsiteY107" fmla="*/ 4312920 h 5875020"/>
                <a:gd name="connsiteX108" fmla="*/ 1965960 w 5829300"/>
                <a:gd name="connsiteY108" fmla="*/ 4351020 h 5875020"/>
                <a:gd name="connsiteX109" fmla="*/ 1965960 w 5829300"/>
                <a:gd name="connsiteY109" fmla="*/ 4351020 h 5875020"/>
                <a:gd name="connsiteX110" fmla="*/ 2072640 w 5829300"/>
                <a:gd name="connsiteY110" fmla="*/ 4389120 h 5875020"/>
                <a:gd name="connsiteX111" fmla="*/ 2118360 w 5829300"/>
                <a:gd name="connsiteY111" fmla="*/ 4343400 h 5875020"/>
                <a:gd name="connsiteX112" fmla="*/ 2110740 w 5829300"/>
                <a:gd name="connsiteY112" fmla="*/ 4290060 h 5875020"/>
                <a:gd name="connsiteX113" fmla="*/ 2110740 w 5829300"/>
                <a:gd name="connsiteY113" fmla="*/ 4213860 h 5875020"/>
                <a:gd name="connsiteX114" fmla="*/ 2133600 w 5829300"/>
                <a:gd name="connsiteY114" fmla="*/ 4145280 h 5875020"/>
                <a:gd name="connsiteX115" fmla="*/ 2225040 w 5829300"/>
                <a:gd name="connsiteY115" fmla="*/ 4084320 h 5875020"/>
                <a:gd name="connsiteX116" fmla="*/ 2301240 w 5829300"/>
                <a:gd name="connsiteY116" fmla="*/ 4076700 h 5875020"/>
                <a:gd name="connsiteX117" fmla="*/ 2385060 w 5829300"/>
                <a:gd name="connsiteY117" fmla="*/ 4099560 h 5875020"/>
                <a:gd name="connsiteX118" fmla="*/ 2438400 w 5829300"/>
                <a:gd name="connsiteY118" fmla="*/ 4145280 h 5875020"/>
                <a:gd name="connsiteX119" fmla="*/ 2461260 w 5829300"/>
                <a:gd name="connsiteY119" fmla="*/ 4183380 h 5875020"/>
                <a:gd name="connsiteX120" fmla="*/ 2461260 w 5829300"/>
                <a:gd name="connsiteY120" fmla="*/ 4236720 h 5875020"/>
                <a:gd name="connsiteX121" fmla="*/ 2484120 w 5829300"/>
                <a:gd name="connsiteY121" fmla="*/ 4267200 h 5875020"/>
                <a:gd name="connsiteX122" fmla="*/ 2522220 w 5829300"/>
                <a:gd name="connsiteY122" fmla="*/ 4236720 h 5875020"/>
                <a:gd name="connsiteX123" fmla="*/ 2560320 w 5829300"/>
                <a:gd name="connsiteY123" fmla="*/ 4183380 h 5875020"/>
                <a:gd name="connsiteX124" fmla="*/ 2628900 w 5829300"/>
                <a:gd name="connsiteY124" fmla="*/ 4168140 h 5875020"/>
                <a:gd name="connsiteX125" fmla="*/ 2720340 w 5829300"/>
                <a:gd name="connsiteY125" fmla="*/ 4183380 h 5875020"/>
                <a:gd name="connsiteX126" fmla="*/ 2788920 w 5829300"/>
                <a:gd name="connsiteY126" fmla="*/ 4122420 h 5875020"/>
                <a:gd name="connsiteX127" fmla="*/ 2872740 w 5829300"/>
                <a:gd name="connsiteY127" fmla="*/ 4137660 h 5875020"/>
                <a:gd name="connsiteX128" fmla="*/ 2948940 w 5829300"/>
                <a:gd name="connsiteY128" fmla="*/ 4206240 h 5875020"/>
                <a:gd name="connsiteX129" fmla="*/ 3040380 w 5829300"/>
                <a:gd name="connsiteY129" fmla="*/ 4191000 h 5875020"/>
                <a:gd name="connsiteX130" fmla="*/ 3108960 w 5829300"/>
                <a:gd name="connsiteY130" fmla="*/ 4191000 h 5875020"/>
                <a:gd name="connsiteX131" fmla="*/ 3177540 w 5829300"/>
                <a:gd name="connsiteY131" fmla="*/ 4267200 h 5875020"/>
                <a:gd name="connsiteX132" fmla="*/ 3147060 w 5829300"/>
                <a:gd name="connsiteY132" fmla="*/ 4297680 h 5875020"/>
                <a:gd name="connsiteX133" fmla="*/ 3116580 w 5829300"/>
                <a:gd name="connsiteY133" fmla="*/ 4366260 h 5875020"/>
                <a:gd name="connsiteX134" fmla="*/ 3063240 w 5829300"/>
                <a:gd name="connsiteY134" fmla="*/ 4404360 h 5875020"/>
                <a:gd name="connsiteX135" fmla="*/ 3048000 w 5829300"/>
                <a:gd name="connsiteY135" fmla="*/ 4457700 h 5875020"/>
                <a:gd name="connsiteX136" fmla="*/ 3063240 w 5829300"/>
                <a:gd name="connsiteY136" fmla="*/ 4472940 h 5875020"/>
                <a:gd name="connsiteX137" fmla="*/ 3147060 w 5829300"/>
                <a:gd name="connsiteY137" fmla="*/ 4404360 h 5875020"/>
                <a:gd name="connsiteX138" fmla="*/ 3215640 w 5829300"/>
                <a:gd name="connsiteY138" fmla="*/ 4389120 h 5875020"/>
                <a:gd name="connsiteX139" fmla="*/ 3291840 w 5829300"/>
                <a:gd name="connsiteY139" fmla="*/ 4396740 h 5875020"/>
                <a:gd name="connsiteX140" fmla="*/ 3368040 w 5829300"/>
                <a:gd name="connsiteY140" fmla="*/ 4457700 h 5875020"/>
                <a:gd name="connsiteX141" fmla="*/ 3375660 w 5829300"/>
                <a:gd name="connsiteY141" fmla="*/ 4549140 h 5875020"/>
                <a:gd name="connsiteX142" fmla="*/ 3451860 w 5829300"/>
                <a:gd name="connsiteY142" fmla="*/ 4541520 h 5875020"/>
                <a:gd name="connsiteX143" fmla="*/ 3505200 w 5829300"/>
                <a:gd name="connsiteY143" fmla="*/ 4511040 h 5875020"/>
                <a:gd name="connsiteX144" fmla="*/ 3573780 w 5829300"/>
                <a:gd name="connsiteY144" fmla="*/ 4533900 h 5875020"/>
                <a:gd name="connsiteX145" fmla="*/ 3695700 w 5829300"/>
                <a:gd name="connsiteY145" fmla="*/ 4587240 h 5875020"/>
                <a:gd name="connsiteX146" fmla="*/ 3810000 w 5829300"/>
                <a:gd name="connsiteY146" fmla="*/ 4632960 h 5875020"/>
                <a:gd name="connsiteX147" fmla="*/ 3878580 w 5829300"/>
                <a:gd name="connsiteY147" fmla="*/ 4640580 h 5875020"/>
                <a:gd name="connsiteX148" fmla="*/ 3931920 w 5829300"/>
                <a:gd name="connsiteY148" fmla="*/ 4686300 h 5875020"/>
                <a:gd name="connsiteX149" fmla="*/ 4023360 w 5829300"/>
                <a:gd name="connsiteY149" fmla="*/ 4724400 h 5875020"/>
                <a:gd name="connsiteX150" fmla="*/ 4107180 w 5829300"/>
                <a:gd name="connsiteY150" fmla="*/ 4732020 h 5875020"/>
                <a:gd name="connsiteX151" fmla="*/ 4145280 w 5829300"/>
                <a:gd name="connsiteY151" fmla="*/ 4686300 h 5875020"/>
                <a:gd name="connsiteX152" fmla="*/ 4099560 w 5829300"/>
                <a:gd name="connsiteY152" fmla="*/ 4594860 h 5875020"/>
                <a:gd name="connsiteX153" fmla="*/ 4076700 w 5829300"/>
                <a:gd name="connsiteY153" fmla="*/ 4556760 h 5875020"/>
                <a:gd name="connsiteX154" fmla="*/ 4076700 w 5829300"/>
                <a:gd name="connsiteY154" fmla="*/ 4503420 h 5875020"/>
                <a:gd name="connsiteX155" fmla="*/ 4152900 w 5829300"/>
                <a:gd name="connsiteY155" fmla="*/ 4480560 h 5875020"/>
                <a:gd name="connsiteX156" fmla="*/ 4274820 w 5829300"/>
                <a:gd name="connsiteY156" fmla="*/ 4442460 h 5875020"/>
                <a:gd name="connsiteX157" fmla="*/ 4358640 w 5829300"/>
                <a:gd name="connsiteY157" fmla="*/ 4465320 h 5875020"/>
                <a:gd name="connsiteX158" fmla="*/ 4381500 w 5829300"/>
                <a:gd name="connsiteY158" fmla="*/ 4526280 h 5875020"/>
                <a:gd name="connsiteX159" fmla="*/ 4450080 w 5829300"/>
                <a:gd name="connsiteY159" fmla="*/ 4564380 h 5875020"/>
                <a:gd name="connsiteX160" fmla="*/ 4472940 w 5829300"/>
                <a:gd name="connsiteY160" fmla="*/ 4655820 h 5875020"/>
                <a:gd name="connsiteX161" fmla="*/ 4533900 w 5829300"/>
                <a:gd name="connsiteY161" fmla="*/ 4587240 h 5875020"/>
                <a:gd name="connsiteX162" fmla="*/ 4610100 w 5829300"/>
                <a:gd name="connsiteY162" fmla="*/ 4617720 h 5875020"/>
                <a:gd name="connsiteX163" fmla="*/ 4846320 w 5829300"/>
                <a:gd name="connsiteY163" fmla="*/ 4655820 h 5875020"/>
                <a:gd name="connsiteX164" fmla="*/ 4937760 w 5829300"/>
                <a:gd name="connsiteY164" fmla="*/ 4602480 h 5875020"/>
                <a:gd name="connsiteX165" fmla="*/ 4975860 w 5829300"/>
                <a:gd name="connsiteY165" fmla="*/ 4602480 h 5875020"/>
                <a:gd name="connsiteX166" fmla="*/ 5120640 w 5829300"/>
                <a:gd name="connsiteY166" fmla="*/ 4671060 h 5875020"/>
                <a:gd name="connsiteX167" fmla="*/ 5181600 w 5829300"/>
                <a:gd name="connsiteY167" fmla="*/ 4701540 h 5875020"/>
                <a:gd name="connsiteX168" fmla="*/ 5189220 w 5829300"/>
                <a:gd name="connsiteY168" fmla="*/ 4747260 h 5875020"/>
                <a:gd name="connsiteX169" fmla="*/ 5158740 w 5829300"/>
                <a:gd name="connsiteY169" fmla="*/ 4808220 h 5875020"/>
                <a:gd name="connsiteX170" fmla="*/ 5105400 w 5829300"/>
                <a:gd name="connsiteY170" fmla="*/ 4838700 h 5875020"/>
                <a:gd name="connsiteX171" fmla="*/ 5036820 w 5829300"/>
                <a:gd name="connsiteY171" fmla="*/ 4823460 h 5875020"/>
                <a:gd name="connsiteX172" fmla="*/ 4991100 w 5829300"/>
                <a:gd name="connsiteY172" fmla="*/ 4823460 h 5875020"/>
                <a:gd name="connsiteX173" fmla="*/ 4968240 w 5829300"/>
                <a:gd name="connsiteY173" fmla="*/ 4892040 h 5875020"/>
                <a:gd name="connsiteX174" fmla="*/ 4968240 w 5829300"/>
                <a:gd name="connsiteY174" fmla="*/ 5006340 h 5875020"/>
                <a:gd name="connsiteX175" fmla="*/ 4991100 w 5829300"/>
                <a:gd name="connsiteY175" fmla="*/ 5067300 h 5875020"/>
                <a:gd name="connsiteX176" fmla="*/ 5074920 w 5829300"/>
                <a:gd name="connsiteY176" fmla="*/ 5097780 h 5875020"/>
                <a:gd name="connsiteX177" fmla="*/ 5074920 w 5829300"/>
                <a:gd name="connsiteY177" fmla="*/ 5097780 h 5875020"/>
                <a:gd name="connsiteX178" fmla="*/ 5135880 w 5829300"/>
                <a:gd name="connsiteY178" fmla="*/ 5219700 h 5875020"/>
                <a:gd name="connsiteX179" fmla="*/ 5242560 w 5829300"/>
                <a:gd name="connsiteY179" fmla="*/ 5265420 h 5875020"/>
                <a:gd name="connsiteX180" fmla="*/ 5311140 w 5829300"/>
                <a:gd name="connsiteY180" fmla="*/ 5257800 h 5875020"/>
                <a:gd name="connsiteX181" fmla="*/ 5311140 w 5829300"/>
                <a:gd name="connsiteY181" fmla="*/ 5257800 h 5875020"/>
                <a:gd name="connsiteX182" fmla="*/ 5334000 w 5829300"/>
                <a:gd name="connsiteY182" fmla="*/ 5204460 h 5875020"/>
                <a:gd name="connsiteX183" fmla="*/ 5387340 w 5829300"/>
                <a:gd name="connsiteY183" fmla="*/ 5227320 h 5875020"/>
                <a:gd name="connsiteX184" fmla="*/ 5433060 w 5829300"/>
                <a:gd name="connsiteY184" fmla="*/ 5288280 h 5875020"/>
                <a:gd name="connsiteX185" fmla="*/ 5410200 w 5829300"/>
                <a:gd name="connsiteY185" fmla="*/ 5356860 h 5875020"/>
                <a:gd name="connsiteX186" fmla="*/ 5448300 w 5829300"/>
                <a:gd name="connsiteY186" fmla="*/ 5394960 h 5875020"/>
                <a:gd name="connsiteX187" fmla="*/ 5433060 w 5829300"/>
                <a:gd name="connsiteY187" fmla="*/ 5478780 h 5875020"/>
                <a:gd name="connsiteX188" fmla="*/ 5394960 w 5829300"/>
                <a:gd name="connsiteY188" fmla="*/ 5562600 h 5875020"/>
                <a:gd name="connsiteX189" fmla="*/ 5402580 w 5829300"/>
                <a:gd name="connsiteY189" fmla="*/ 5654040 h 5875020"/>
                <a:gd name="connsiteX190" fmla="*/ 5433060 w 5829300"/>
                <a:gd name="connsiteY190" fmla="*/ 5730240 h 5875020"/>
                <a:gd name="connsiteX191" fmla="*/ 5433060 w 5829300"/>
                <a:gd name="connsiteY191" fmla="*/ 5730240 h 5875020"/>
                <a:gd name="connsiteX192" fmla="*/ 5410200 w 5829300"/>
                <a:gd name="connsiteY192" fmla="*/ 5829300 h 5875020"/>
                <a:gd name="connsiteX193" fmla="*/ 5532120 w 5829300"/>
                <a:gd name="connsiteY193" fmla="*/ 5875020 h 5875020"/>
                <a:gd name="connsiteX194" fmla="*/ 5570220 w 5829300"/>
                <a:gd name="connsiteY194" fmla="*/ 5836920 h 5875020"/>
                <a:gd name="connsiteX195" fmla="*/ 5608320 w 5829300"/>
                <a:gd name="connsiteY195" fmla="*/ 5821680 h 5875020"/>
                <a:gd name="connsiteX196" fmla="*/ 5669280 w 5829300"/>
                <a:gd name="connsiteY196" fmla="*/ 5859780 h 5875020"/>
                <a:gd name="connsiteX197" fmla="*/ 5699760 w 5829300"/>
                <a:gd name="connsiteY197" fmla="*/ 5859780 h 5875020"/>
                <a:gd name="connsiteX198" fmla="*/ 5715000 w 5829300"/>
                <a:gd name="connsiteY198" fmla="*/ 5783580 h 5875020"/>
                <a:gd name="connsiteX199" fmla="*/ 5798820 w 5829300"/>
                <a:gd name="connsiteY199" fmla="*/ 5699760 h 5875020"/>
                <a:gd name="connsiteX200" fmla="*/ 5814060 w 5829300"/>
                <a:gd name="connsiteY200" fmla="*/ 5615940 h 5875020"/>
                <a:gd name="connsiteX201" fmla="*/ 5829300 w 5829300"/>
                <a:gd name="connsiteY201" fmla="*/ 5486400 h 5875020"/>
                <a:gd name="connsiteX202" fmla="*/ 5806440 w 5829300"/>
                <a:gd name="connsiteY202" fmla="*/ 5410200 h 5875020"/>
                <a:gd name="connsiteX203" fmla="*/ 5775960 w 5829300"/>
                <a:gd name="connsiteY203" fmla="*/ 5318760 h 5875020"/>
                <a:gd name="connsiteX204" fmla="*/ 5707380 w 5829300"/>
                <a:gd name="connsiteY204" fmla="*/ 5219700 h 5875020"/>
                <a:gd name="connsiteX205" fmla="*/ 5692140 w 5829300"/>
                <a:gd name="connsiteY205" fmla="*/ 5120640 h 5875020"/>
                <a:gd name="connsiteX206" fmla="*/ 5669280 w 5829300"/>
                <a:gd name="connsiteY206" fmla="*/ 4945380 h 5875020"/>
                <a:gd name="connsiteX207" fmla="*/ 5676900 w 5829300"/>
                <a:gd name="connsiteY207" fmla="*/ 4724400 h 5875020"/>
                <a:gd name="connsiteX208" fmla="*/ 5692140 w 5829300"/>
                <a:gd name="connsiteY208" fmla="*/ 4663440 h 5875020"/>
                <a:gd name="connsiteX209" fmla="*/ 5699760 w 5829300"/>
                <a:gd name="connsiteY209" fmla="*/ 4610100 h 5875020"/>
                <a:gd name="connsiteX210" fmla="*/ 5684520 w 5829300"/>
                <a:gd name="connsiteY210" fmla="*/ 4564380 h 5875020"/>
                <a:gd name="connsiteX211" fmla="*/ 5631180 w 5829300"/>
                <a:gd name="connsiteY211" fmla="*/ 4549140 h 5875020"/>
                <a:gd name="connsiteX212" fmla="*/ 5577840 w 5829300"/>
                <a:gd name="connsiteY212" fmla="*/ 4472940 h 5875020"/>
                <a:gd name="connsiteX213" fmla="*/ 5524500 w 5829300"/>
                <a:gd name="connsiteY213" fmla="*/ 4305300 h 5875020"/>
                <a:gd name="connsiteX214" fmla="*/ 5516880 w 5829300"/>
                <a:gd name="connsiteY214" fmla="*/ 4191000 h 5875020"/>
                <a:gd name="connsiteX215" fmla="*/ 5509260 w 5829300"/>
                <a:gd name="connsiteY215" fmla="*/ 4107180 h 5875020"/>
                <a:gd name="connsiteX216" fmla="*/ 5394960 w 5829300"/>
                <a:gd name="connsiteY216" fmla="*/ 3901440 h 5875020"/>
                <a:gd name="connsiteX217" fmla="*/ 5356860 w 5829300"/>
                <a:gd name="connsiteY217" fmla="*/ 3855720 h 5875020"/>
                <a:gd name="connsiteX218" fmla="*/ 5326380 w 5829300"/>
                <a:gd name="connsiteY218" fmla="*/ 3802380 h 5875020"/>
                <a:gd name="connsiteX219" fmla="*/ 5303520 w 5829300"/>
                <a:gd name="connsiteY219" fmla="*/ 3672840 h 5875020"/>
                <a:gd name="connsiteX220" fmla="*/ 5212080 w 5829300"/>
                <a:gd name="connsiteY220" fmla="*/ 3619500 h 5875020"/>
                <a:gd name="connsiteX221" fmla="*/ 5158740 w 5829300"/>
                <a:gd name="connsiteY221" fmla="*/ 3573780 h 5875020"/>
                <a:gd name="connsiteX222" fmla="*/ 5120640 w 5829300"/>
                <a:gd name="connsiteY222" fmla="*/ 3497580 h 5875020"/>
                <a:gd name="connsiteX223" fmla="*/ 5105400 w 5829300"/>
                <a:gd name="connsiteY223" fmla="*/ 3421380 h 5875020"/>
                <a:gd name="connsiteX224" fmla="*/ 4968240 w 5829300"/>
                <a:gd name="connsiteY224" fmla="*/ 3253740 h 5875020"/>
                <a:gd name="connsiteX225" fmla="*/ 4884420 w 5829300"/>
                <a:gd name="connsiteY225" fmla="*/ 3078480 h 5875020"/>
                <a:gd name="connsiteX226" fmla="*/ 4808220 w 5829300"/>
                <a:gd name="connsiteY226" fmla="*/ 2918460 h 5875020"/>
                <a:gd name="connsiteX227" fmla="*/ 4815840 w 5829300"/>
                <a:gd name="connsiteY227" fmla="*/ 2781300 h 5875020"/>
                <a:gd name="connsiteX228" fmla="*/ 4800600 w 5829300"/>
                <a:gd name="connsiteY228" fmla="*/ 2727960 h 5875020"/>
                <a:gd name="connsiteX229" fmla="*/ 4632960 w 5829300"/>
                <a:gd name="connsiteY229" fmla="*/ 2560320 h 5875020"/>
                <a:gd name="connsiteX230" fmla="*/ 4480560 w 5829300"/>
                <a:gd name="connsiteY230" fmla="*/ 2385060 h 5875020"/>
                <a:gd name="connsiteX231" fmla="*/ 4396740 w 5829300"/>
                <a:gd name="connsiteY231" fmla="*/ 2286000 h 5875020"/>
                <a:gd name="connsiteX232" fmla="*/ 4335780 w 5829300"/>
                <a:gd name="connsiteY232" fmla="*/ 2156460 h 5875020"/>
                <a:gd name="connsiteX233" fmla="*/ 4244340 w 5829300"/>
                <a:gd name="connsiteY233" fmla="*/ 2049780 h 5875020"/>
                <a:gd name="connsiteX234" fmla="*/ 4152900 w 5829300"/>
                <a:gd name="connsiteY234" fmla="*/ 1943100 h 5875020"/>
                <a:gd name="connsiteX235" fmla="*/ 4084320 w 5829300"/>
                <a:gd name="connsiteY235" fmla="*/ 1874520 h 5875020"/>
                <a:gd name="connsiteX236" fmla="*/ 4061460 w 5829300"/>
                <a:gd name="connsiteY236" fmla="*/ 1775460 h 5875020"/>
                <a:gd name="connsiteX237" fmla="*/ 4053840 w 5829300"/>
                <a:gd name="connsiteY237" fmla="*/ 1714500 h 5875020"/>
                <a:gd name="connsiteX238" fmla="*/ 3962400 w 5829300"/>
                <a:gd name="connsiteY238" fmla="*/ 1668780 h 5875020"/>
                <a:gd name="connsiteX239" fmla="*/ 3893820 w 5829300"/>
                <a:gd name="connsiteY239" fmla="*/ 1531620 h 5875020"/>
                <a:gd name="connsiteX240" fmla="*/ 3794760 w 5829300"/>
                <a:gd name="connsiteY240" fmla="*/ 1341120 h 5875020"/>
                <a:gd name="connsiteX241" fmla="*/ 3718560 w 5829300"/>
                <a:gd name="connsiteY241" fmla="*/ 1150620 h 5875020"/>
                <a:gd name="connsiteX242" fmla="*/ 3619500 w 5829300"/>
                <a:gd name="connsiteY242" fmla="*/ 944880 h 5875020"/>
                <a:gd name="connsiteX243" fmla="*/ 3596640 w 5829300"/>
                <a:gd name="connsiteY243" fmla="*/ 891540 h 5875020"/>
                <a:gd name="connsiteX244" fmla="*/ 3573780 w 5829300"/>
                <a:gd name="connsiteY244" fmla="*/ 807720 h 5875020"/>
                <a:gd name="connsiteX245" fmla="*/ 3573780 w 5829300"/>
                <a:gd name="connsiteY245" fmla="*/ 731520 h 5875020"/>
                <a:gd name="connsiteX246" fmla="*/ 3535680 w 5829300"/>
                <a:gd name="connsiteY246" fmla="*/ 685800 h 5875020"/>
                <a:gd name="connsiteX247" fmla="*/ 3451860 w 5829300"/>
                <a:gd name="connsiteY247" fmla="*/ 594360 h 5875020"/>
                <a:gd name="connsiteX248" fmla="*/ 3451860 w 5829300"/>
                <a:gd name="connsiteY248" fmla="*/ 495300 h 5875020"/>
                <a:gd name="connsiteX249" fmla="*/ 3413760 w 5829300"/>
                <a:gd name="connsiteY249" fmla="*/ 441960 h 5875020"/>
                <a:gd name="connsiteX250" fmla="*/ 3383280 w 5829300"/>
                <a:gd name="connsiteY250" fmla="*/ 381000 h 5875020"/>
                <a:gd name="connsiteX251" fmla="*/ 3322320 w 5829300"/>
                <a:gd name="connsiteY251" fmla="*/ 220980 h 5875020"/>
                <a:gd name="connsiteX252" fmla="*/ 3284220 w 5829300"/>
                <a:gd name="connsiteY252" fmla="*/ 99060 h 5875020"/>
                <a:gd name="connsiteX253" fmla="*/ 3268980 w 5829300"/>
                <a:gd name="connsiteY253" fmla="*/ 53340 h 5875020"/>
                <a:gd name="connsiteX254" fmla="*/ 3246120 w 5829300"/>
                <a:gd name="connsiteY254" fmla="*/ 30480 h 5875020"/>
                <a:gd name="connsiteX255" fmla="*/ 3169920 w 5829300"/>
                <a:gd name="connsiteY255" fmla="*/ 7620 h 5875020"/>
                <a:gd name="connsiteX256" fmla="*/ 3124200 w 5829300"/>
                <a:gd name="connsiteY256" fmla="*/ 0 h 5875020"/>
                <a:gd name="connsiteX257" fmla="*/ 3101340 w 5829300"/>
                <a:gd name="connsiteY257" fmla="*/ 30480 h 5875020"/>
                <a:gd name="connsiteX258" fmla="*/ 3124200 w 5829300"/>
                <a:gd name="connsiteY258" fmla="*/ 121920 h 5875020"/>
                <a:gd name="connsiteX259" fmla="*/ 3108960 w 5829300"/>
                <a:gd name="connsiteY259" fmla="*/ 289560 h 5875020"/>
                <a:gd name="connsiteX0" fmla="*/ 3108960 w 5829300"/>
                <a:gd name="connsiteY0" fmla="*/ 289560 h 5875020"/>
                <a:gd name="connsiteX1" fmla="*/ 2979420 w 5829300"/>
                <a:gd name="connsiteY1" fmla="*/ 502920 h 5875020"/>
                <a:gd name="connsiteX2" fmla="*/ 2880360 w 5829300"/>
                <a:gd name="connsiteY2" fmla="*/ 647700 h 5875020"/>
                <a:gd name="connsiteX3" fmla="*/ 2827020 w 5829300"/>
                <a:gd name="connsiteY3" fmla="*/ 731520 h 5875020"/>
                <a:gd name="connsiteX4" fmla="*/ 2674620 w 5829300"/>
                <a:gd name="connsiteY4" fmla="*/ 815340 h 5875020"/>
                <a:gd name="connsiteX5" fmla="*/ 2560320 w 5829300"/>
                <a:gd name="connsiteY5" fmla="*/ 906780 h 5875020"/>
                <a:gd name="connsiteX6" fmla="*/ 2499360 w 5829300"/>
                <a:gd name="connsiteY6" fmla="*/ 914400 h 5875020"/>
                <a:gd name="connsiteX7" fmla="*/ 2377440 w 5829300"/>
                <a:gd name="connsiteY7" fmla="*/ 899160 h 5875020"/>
                <a:gd name="connsiteX8" fmla="*/ 2316480 w 5829300"/>
                <a:gd name="connsiteY8" fmla="*/ 876300 h 5875020"/>
                <a:gd name="connsiteX9" fmla="*/ 2240280 w 5829300"/>
                <a:gd name="connsiteY9" fmla="*/ 861060 h 5875020"/>
                <a:gd name="connsiteX10" fmla="*/ 2148840 w 5829300"/>
                <a:gd name="connsiteY10" fmla="*/ 845820 h 5875020"/>
                <a:gd name="connsiteX11" fmla="*/ 2110740 w 5829300"/>
                <a:gd name="connsiteY11" fmla="*/ 830580 h 5875020"/>
                <a:gd name="connsiteX12" fmla="*/ 2019300 w 5829300"/>
                <a:gd name="connsiteY12" fmla="*/ 868680 h 5875020"/>
                <a:gd name="connsiteX13" fmla="*/ 1950720 w 5829300"/>
                <a:gd name="connsiteY13" fmla="*/ 868680 h 5875020"/>
                <a:gd name="connsiteX14" fmla="*/ 1866900 w 5829300"/>
                <a:gd name="connsiteY14" fmla="*/ 822960 h 5875020"/>
                <a:gd name="connsiteX15" fmla="*/ 1821180 w 5829300"/>
                <a:gd name="connsiteY15" fmla="*/ 792480 h 5875020"/>
                <a:gd name="connsiteX16" fmla="*/ 1684020 w 5829300"/>
                <a:gd name="connsiteY16" fmla="*/ 830580 h 5875020"/>
                <a:gd name="connsiteX17" fmla="*/ 1615440 w 5829300"/>
                <a:gd name="connsiteY17" fmla="*/ 845820 h 5875020"/>
                <a:gd name="connsiteX18" fmla="*/ 1539240 w 5829300"/>
                <a:gd name="connsiteY18" fmla="*/ 838200 h 5875020"/>
                <a:gd name="connsiteX19" fmla="*/ 1463040 w 5829300"/>
                <a:gd name="connsiteY19" fmla="*/ 807720 h 5875020"/>
                <a:gd name="connsiteX20" fmla="*/ 1394460 w 5829300"/>
                <a:gd name="connsiteY20" fmla="*/ 815340 h 5875020"/>
                <a:gd name="connsiteX21" fmla="*/ 1264920 w 5829300"/>
                <a:gd name="connsiteY21" fmla="*/ 883920 h 5875020"/>
                <a:gd name="connsiteX22" fmla="*/ 1203960 w 5829300"/>
                <a:gd name="connsiteY22" fmla="*/ 906780 h 5875020"/>
                <a:gd name="connsiteX23" fmla="*/ 1143000 w 5829300"/>
                <a:gd name="connsiteY23" fmla="*/ 914400 h 5875020"/>
                <a:gd name="connsiteX24" fmla="*/ 1066800 w 5829300"/>
                <a:gd name="connsiteY24" fmla="*/ 891540 h 5875020"/>
                <a:gd name="connsiteX25" fmla="*/ 990600 w 5829300"/>
                <a:gd name="connsiteY25" fmla="*/ 853440 h 5875020"/>
                <a:gd name="connsiteX26" fmla="*/ 937260 w 5829300"/>
                <a:gd name="connsiteY26" fmla="*/ 845820 h 5875020"/>
                <a:gd name="connsiteX27" fmla="*/ 822960 w 5829300"/>
                <a:gd name="connsiteY27" fmla="*/ 861060 h 5875020"/>
                <a:gd name="connsiteX28" fmla="*/ 731520 w 5829300"/>
                <a:gd name="connsiteY28" fmla="*/ 876300 h 5875020"/>
                <a:gd name="connsiteX29" fmla="*/ 647700 w 5829300"/>
                <a:gd name="connsiteY29" fmla="*/ 838200 h 5875020"/>
                <a:gd name="connsiteX30" fmla="*/ 579120 w 5829300"/>
                <a:gd name="connsiteY30" fmla="*/ 830580 h 5875020"/>
                <a:gd name="connsiteX31" fmla="*/ 525780 w 5829300"/>
                <a:gd name="connsiteY31" fmla="*/ 853440 h 5875020"/>
                <a:gd name="connsiteX32" fmla="*/ 464820 w 5829300"/>
                <a:gd name="connsiteY32" fmla="*/ 891540 h 5875020"/>
                <a:gd name="connsiteX33" fmla="*/ 358140 w 5829300"/>
                <a:gd name="connsiteY33" fmla="*/ 891540 h 5875020"/>
                <a:gd name="connsiteX34" fmla="*/ 236220 w 5829300"/>
                <a:gd name="connsiteY34" fmla="*/ 975360 h 5875020"/>
                <a:gd name="connsiteX35" fmla="*/ 137160 w 5829300"/>
                <a:gd name="connsiteY35" fmla="*/ 1059180 h 5875020"/>
                <a:gd name="connsiteX36" fmla="*/ 76200 w 5829300"/>
                <a:gd name="connsiteY36" fmla="*/ 1108710 h 5875020"/>
                <a:gd name="connsiteX37" fmla="*/ 9525 w 5829300"/>
                <a:gd name="connsiteY37" fmla="*/ 1150620 h 5875020"/>
                <a:gd name="connsiteX38" fmla="*/ 0 w 5829300"/>
                <a:gd name="connsiteY38" fmla="*/ 1196340 h 5875020"/>
                <a:gd name="connsiteX39" fmla="*/ 80010 w 5829300"/>
                <a:gd name="connsiteY39" fmla="*/ 1234440 h 5875020"/>
                <a:gd name="connsiteX40" fmla="*/ 152400 w 5829300"/>
                <a:gd name="connsiteY40" fmla="*/ 1280160 h 5875020"/>
                <a:gd name="connsiteX41" fmla="*/ 190500 w 5829300"/>
                <a:gd name="connsiteY41" fmla="*/ 1371600 h 5875020"/>
                <a:gd name="connsiteX42" fmla="*/ 228600 w 5829300"/>
                <a:gd name="connsiteY42" fmla="*/ 1432560 h 5875020"/>
                <a:gd name="connsiteX43" fmla="*/ 384810 w 5829300"/>
                <a:gd name="connsiteY43" fmla="*/ 1544955 h 5875020"/>
                <a:gd name="connsiteX44" fmla="*/ 430530 w 5829300"/>
                <a:gd name="connsiteY44" fmla="*/ 1522095 h 5875020"/>
                <a:gd name="connsiteX45" fmla="*/ 388620 w 5829300"/>
                <a:gd name="connsiteY45" fmla="*/ 1463040 h 5875020"/>
                <a:gd name="connsiteX46" fmla="*/ 403860 w 5829300"/>
                <a:gd name="connsiteY46" fmla="*/ 1417320 h 5875020"/>
                <a:gd name="connsiteX47" fmla="*/ 441960 w 5829300"/>
                <a:gd name="connsiteY47" fmla="*/ 1348740 h 5875020"/>
                <a:gd name="connsiteX48" fmla="*/ 441960 w 5829300"/>
                <a:gd name="connsiteY48" fmla="*/ 1348740 h 5875020"/>
                <a:gd name="connsiteX49" fmla="*/ 497205 w 5829300"/>
                <a:gd name="connsiteY49" fmla="*/ 1335405 h 5875020"/>
                <a:gd name="connsiteX50" fmla="*/ 588645 w 5829300"/>
                <a:gd name="connsiteY50" fmla="*/ 1453515 h 5875020"/>
                <a:gd name="connsiteX51" fmla="*/ 670560 w 5829300"/>
                <a:gd name="connsiteY51" fmla="*/ 1348740 h 5875020"/>
                <a:gd name="connsiteX52" fmla="*/ 742950 w 5829300"/>
                <a:gd name="connsiteY52" fmla="*/ 1360170 h 5875020"/>
                <a:gd name="connsiteX53" fmla="*/ 769620 w 5829300"/>
                <a:gd name="connsiteY53" fmla="*/ 1394460 h 5875020"/>
                <a:gd name="connsiteX54" fmla="*/ 777240 w 5829300"/>
                <a:gd name="connsiteY54" fmla="*/ 1455420 h 5875020"/>
                <a:gd name="connsiteX55" fmla="*/ 739140 w 5829300"/>
                <a:gd name="connsiteY55" fmla="*/ 1508760 h 5875020"/>
                <a:gd name="connsiteX56" fmla="*/ 742950 w 5829300"/>
                <a:gd name="connsiteY56" fmla="*/ 1564005 h 5875020"/>
                <a:gd name="connsiteX57" fmla="*/ 792480 w 5829300"/>
                <a:gd name="connsiteY57" fmla="*/ 1615440 h 5875020"/>
                <a:gd name="connsiteX58" fmla="*/ 819150 w 5829300"/>
                <a:gd name="connsiteY58" fmla="*/ 1623060 h 5875020"/>
                <a:gd name="connsiteX59" fmla="*/ 859155 w 5829300"/>
                <a:gd name="connsiteY59" fmla="*/ 1586865 h 5875020"/>
                <a:gd name="connsiteX60" fmla="*/ 975360 w 5829300"/>
                <a:gd name="connsiteY60" fmla="*/ 1562100 h 5875020"/>
                <a:gd name="connsiteX61" fmla="*/ 1104900 w 5829300"/>
                <a:gd name="connsiteY61" fmla="*/ 1584960 h 5875020"/>
                <a:gd name="connsiteX62" fmla="*/ 1137285 w 5829300"/>
                <a:gd name="connsiteY62" fmla="*/ 1691640 h 5875020"/>
                <a:gd name="connsiteX63" fmla="*/ 1150620 w 5829300"/>
                <a:gd name="connsiteY63" fmla="*/ 1836420 h 5875020"/>
                <a:gd name="connsiteX64" fmla="*/ 1165860 w 5829300"/>
                <a:gd name="connsiteY64" fmla="*/ 1912620 h 5875020"/>
                <a:gd name="connsiteX65" fmla="*/ 1242060 w 5829300"/>
                <a:gd name="connsiteY65" fmla="*/ 1927860 h 5875020"/>
                <a:gd name="connsiteX66" fmla="*/ 1287780 w 5829300"/>
                <a:gd name="connsiteY66" fmla="*/ 1927860 h 5875020"/>
                <a:gd name="connsiteX67" fmla="*/ 1360170 w 5829300"/>
                <a:gd name="connsiteY67" fmla="*/ 1971675 h 5875020"/>
                <a:gd name="connsiteX68" fmla="*/ 1379220 w 5829300"/>
                <a:gd name="connsiteY68" fmla="*/ 2042160 h 5875020"/>
                <a:gd name="connsiteX69" fmla="*/ 1501140 w 5829300"/>
                <a:gd name="connsiteY69" fmla="*/ 2072640 h 5875020"/>
                <a:gd name="connsiteX70" fmla="*/ 1516380 w 5829300"/>
                <a:gd name="connsiteY70" fmla="*/ 2145030 h 5875020"/>
                <a:gd name="connsiteX71" fmla="*/ 1518285 w 5829300"/>
                <a:gd name="connsiteY71" fmla="*/ 2305050 h 5875020"/>
                <a:gd name="connsiteX72" fmla="*/ 1443990 w 5829300"/>
                <a:gd name="connsiteY72" fmla="*/ 2348865 h 5875020"/>
                <a:gd name="connsiteX73" fmla="*/ 1318260 w 5829300"/>
                <a:gd name="connsiteY73" fmla="*/ 2426970 h 5875020"/>
                <a:gd name="connsiteX74" fmla="*/ 1325880 w 5829300"/>
                <a:gd name="connsiteY74" fmla="*/ 2590800 h 5875020"/>
                <a:gd name="connsiteX75" fmla="*/ 1280160 w 5829300"/>
                <a:gd name="connsiteY75" fmla="*/ 2689860 h 5875020"/>
                <a:gd name="connsiteX76" fmla="*/ 1249680 w 5829300"/>
                <a:gd name="connsiteY76" fmla="*/ 2743200 h 5875020"/>
                <a:gd name="connsiteX77" fmla="*/ 1287780 w 5829300"/>
                <a:gd name="connsiteY77" fmla="*/ 2773680 h 5875020"/>
                <a:gd name="connsiteX78" fmla="*/ 1356360 w 5829300"/>
                <a:gd name="connsiteY78" fmla="*/ 2720340 h 5875020"/>
                <a:gd name="connsiteX79" fmla="*/ 1379220 w 5829300"/>
                <a:gd name="connsiteY79" fmla="*/ 2766060 h 5875020"/>
                <a:gd name="connsiteX80" fmla="*/ 1333500 w 5829300"/>
                <a:gd name="connsiteY80" fmla="*/ 2895600 h 5875020"/>
                <a:gd name="connsiteX81" fmla="*/ 1303020 w 5829300"/>
                <a:gd name="connsiteY81" fmla="*/ 2948940 h 5875020"/>
                <a:gd name="connsiteX82" fmla="*/ 1333500 w 5829300"/>
                <a:gd name="connsiteY82" fmla="*/ 2994660 h 5875020"/>
                <a:gd name="connsiteX83" fmla="*/ 1409700 w 5829300"/>
                <a:gd name="connsiteY83" fmla="*/ 2964180 h 5875020"/>
                <a:gd name="connsiteX84" fmla="*/ 1501140 w 5829300"/>
                <a:gd name="connsiteY84" fmla="*/ 3002280 h 5875020"/>
                <a:gd name="connsiteX85" fmla="*/ 1600200 w 5829300"/>
                <a:gd name="connsiteY85" fmla="*/ 3063240 h 5875020"/>
                <a:gd name="connsiteX86" fmla="*/ 1737360 w 5829300"/>
                <a:gd name="connsiteY86" fmla="*/ 3139440 h 5875020"/>
                <a:gd name="connsiteX87" fmla="*/ 1844040 w 5829300"/>
                <a:gd name="connsiteY87" fmla="*/ 3147060 h 5875020"/>
                <a:gd name="connsiteX88" fmla="*/ 1943100 w 5829300"/>
                <a:gd name="connsiteY88" fmla="*/ 3177540 h 5875020"/>
                <a:gd name="connsiteX89" fmla="*/ 2034540 w 5829300"/>
                <a:gd name="connsiteY89" fmla="*/ 3291840 h 5875020"/>
                <a:gd name="connsiteX90" fmla="*/ 2030730 w 5829300"/>
                <a:gd name="connsiteY90" fmla="*/ 3356610 h 5875020"/>
                <a:gd name="connsiteX91" fmla="*/ 1950720 w 5829300"/>
                <a:gd name="connsiteY91" fmla="*/ 3387090 h 5875020"/>
                <a:gd name="connsiteX92" fmla="*/ 1844040 w 5829300"/>
                <a:gd name="connsiteY92" fmla="*/ 3436620 h 5875020"/>
                <a:gd name="connsiteX93" fmla="*/ 1866900 w 5829300"/>
                <a:gd name="connsiteY93" fmla="*/ 3535680 h 5875020"/>
                <a:gd name="connsiteX94" fmla="*/ 1821180 w 5829300"/>
                <a:gd name="connsiteY94" fmla="*/ 3629025 h 5875020"/>
                <a:gd name="connsiteX95" fmla="*/ 1775460 w 5829300"/>
                <a:gd name="connsiteY95" fmla="*/ 3726180 h 5875020"/>
                <a:gd name="connsiteX96" fmla="*/ 1668780 w 5829300"/>
                <a:gd name="connsiteY96" fmla="*/ 3924300 h 5875020"/>
                <a:gd name="connsiteX97" fmla="*/ 1600200 w 5829300"/>
                <a:gd name="connsiteY97" fmla="*/ 4046220 h 5875020"/>
                <a:gd name="connsiteX98" fmla="*/ 1554480 w 5829300"/>
                <a:gd name="connsiteY98" fmla="*/ 4152900 h 5875020"/>
                <a:gd name="connsiteX99" fmla="*/ 1516380 w 5829300"/>
                <a:gd name="connsiteY99" fmla="*/ 4229100 h 5875020"/>
                <a:gd name="connsiteX100" fmla="*/ 1485900 w 5829300"/>
                <a:gd name="connsiteY100" fmla="*/ 4259580 h 5875020"/>
                <a:gd name="connsiteX101" fmla="*/ 1485900 w 5829300"/>
                <a:gd name="connsiteY101" fmla="*/ 4259580 h 5875020"/>
                <a:gd name="connsiteX102" fmla="*/ 1495425 w 5829300"/>
                <a:gd name="connsiteY102" fmla="*/ 4328160 h 5875020"/>
                <a:gd name="connsiteX103" fmla="*/ 1699260 w 5829300"/>
                <a:gd name="connsiteY103" fmla="*/ 4290060 h 5875020"/>
                <a:gd name="connsiteX104" fmla="*/ 1836420 w 5829300"/>
                <a:gd name="connsiteY104" fmla="*/ 4274820 h 5875020"/>
                <a:gd name="connsiteX105" fmla="*/ 1897380 w 5829300"/>
                <a:gd name="connsiteY105" fmla="*/ 4236720 h 5875020"/>
                <a:gd name="connsiteX106" fmla="*/ 1950720 w 5829300"/>
                <a:gd name="connsiteY106" fmla="*/ 4251960 h 5875020"/>
                <a:gd name="connsiteX107" fmla="*/ 1973580 w 5829300"/>
                <a:gd name="connsiteY107" fmla="*/ 4312920 h 5875020"/>
                <a:gd name="connsiteX108" fmla="*/ 1965960 w 5829300"/>
                <a:gd name="connsiteY108" fmla="*/ 4351020 h 5875020"/>
                <a:gd name="connsiteX109" fmla="*/ 1964055 w 5829300"/>
                <a:gd name="connsiteY109" fmla="*/ 4366260 h 5875020"/>
                <a:gd name="connsiteX110" fmla="*/ 2072640 w 5829300"/>
                <a:gd name="connsiteY110" fmla="*/ 4389120 h 5875020"/>
                <a:gd name="connsiteX111" fmla="*/ 2118360 w 5829300"/>
                <a:gd name="connsiteY111" fmla="*/ 4343400 h 5875020"/>
                <a:gd name="connsiteX112" fmla="*/ 2110740 w 5829300"/>
                <a:gd name="connsiteY112" fmla="*/ 4290060 h 5875020"/>
                <a:gd name="connsiteX113" fmla="*/ 2110740 w 5829300"/>
                <a:gd name="connsiteY113" fmla="*/ 4213860 h 5875020"/>
                <a:gd name="connsiteX114" fmla="*/ 2133600 w 5829300"/>
                <a:gd name="connsiteY114" fmla="*/ 4145280 h 5875020"/>
                <a:gd name="connsiteX115" fmla="*/ 2225040 w 5829300"/>
                <a:gd name="connsiteY115" fmla="*/ 4084320 h 5875020"/>
                <a:gd name="connsiteX116" fmla="*/ 2301240 w 5829300"/>
                <a:gd name="connsiteY116" fmla="*/ 4076700 h 5875020"/>
                <a:gd name="connsiteX117" fmla="*/ 2385060 w 5829300"/>
                <a:gd name="connsiteY117" fmla="*/ 4099560 h 5875020"/>
                <a:gd name="connsiteX118" fmla="*/ 2438400 w 5829300"/>
                <a:gd name="connsiteY118" fmla="*/ 4145280 h 5875020"/>
                <a:gd name="connsiteX119" fmla="*/ 2461260 w 5829300"/>
                <a:gd name="connsiteY119" fmla="*/ 4183380 h 5875020"/>
                <a:gd name="connsiteX120" fmla="*/ 2461260 w 5829300"/>
                <a:gd name="connsiteY120" fmla="*/ 4236720 h 5875020"/>
                <a:gd name="connsiteX121" fmla="*/ 2484120 w 5829300"/>
                <a:gd name="connsiteY121" fmla="*/ 4267200 h 5875020"/>
                <a:gd name="connsiteX122" fmla="*/ 2522220 w 5829300"/>
                <a:gd name="connsiteY122" fmla="*/ 4236720 h 5875020"/>
                <a:gd name="connsiteX123" fmla="*/ 2560320 w 5829300"/>
                <a:gd name="connsiteY123" fmla="*/ 4183380 h 5875020"/>
                <a:gd name="connsiteX124" fmla="*/ 2628900 w 5829300"/>
                <a:gd name="connsiteY124" fmla="*/ 4168140 h 5875020"/>
                <a:gd name="connsiteX125" fmla="*/ 2720340 w 5829300"/>
                <a:gd name="connsiteY125" fmla="*/ 4183380 h 5875020"/>
                <a:gd name="connsiteX126" fmla="*/ 2788920 w 5829300"/>
                <a:gd name="connsiteY126" fmla="*/ 4122420 h 5875020"/>
                <a:gd name="connsiteX127" fmla="*/ 2872740 w 5829300"/>
                <a:gd name="connsiteY127" fmla="*/ 4137660 h 5875020"/>
                <a:gd name="connsiteX128" fmla="*/ 2948940 w 5829300"/>
                <a:gd name="connsiteY128" fmla="*/ 4206240 h 5875020"/>
                <a:gd name="connsiteX129" fmla="*/ 3040380 w 5829300"/>
                <a:gd name="connsiteY129" fmla="*/ 4191000 h 5875020"/>
                <a:gd name="connsiteX130" fmla="*/ 3108960 w 5829300"/>
                <a:gd name="connsiteY130" fmla="*/ 4191000 h 5875020"/>
                <a:gd name="connsiteX131" fmla="*/ 3177540 w 5829300"/>
                <a:gd name="connsiteY131" fmla="*/ 4267200 h 5875020"/>
                <a:gd name="connsiteX132" fmla="*/ 3147060 w 5829300"/>
                <a:gd name="connsiteY132" fmla="*/ 4297680 h 5875020"/>
                <a:gd name="connsiteX133" fmla="*/ 3116580 w 5829300"/>
                <a:gd name="connsiteY133" fmla="*/ 4366260 h 5875020"/>
                <a:gd name="connsiteX134" fmla="*/ 3063240 w 5829300"/>
                <a:gd name="connsiteY134" fmla="*/ 4404360 h 5875020"/>
                <a:gd name="connsiteX135" fmla="*/ 3048000 w 5829300"/>
                <a:gd name="connsiteY135" fmla="*/ 4457700 h 5875020"/>
                <a:gd name="connsiteX136" fmla="*/ 3063240 w 5829300"/>
                <a:gd name="connsiteY136" fmla="*/ 4472940 h 5875020"/>
                <a:gd name="connsiteX137" fmla="*/ 3147060 w 5829300"/>
                <a:gd name="connsiteY137" fmla="*/ 4404360 h 5875020"/>
                <a:gd name="connsiteX138" fmla="*/ 3215640 w 5829300"/>
                <a:gd name="connsiteY138" fmla="*/ 4389120 h 5875020"/>
                <a:gd name="connsiteX139" fmla="*/ 3291840 w 5829300"/>
                <a:gd name="connsiteY139" fmla="*/ 4396740 h 5875020"/>
                <a:gd name="connsiteX140" fmla="*/ 3368040 w 5829300"/>
                <a:gd name="connsiteY140" fmla="*/ 4457700 h 5875020"/>
                <a:gd name="connsiteX141" fmla="*/ 3375660 w 5829300"/>
                <a:gd name="connsiteY141" fmla="*/ 4549140 h 5875020"/>
                <a:gd name="connsiteX142" fmla="*/ 3451860 w 5829300"/>
                <a:gd name="connsiteY142" fmla="*/ 4541520 h 5875020"/>
                <a:gd name="connsiteX143" fmla="*/ 3505200 w 5829300"/>
                <a:gd name="connsiteY143" fmla="*/ 4511040 h 5875020"/>
                <a:gd name="connsiteX144" fmla="*/ 3573780 w 5829300"/>
                <a:gd name="connsiteY144" fmla="*/ 4533900 h 5875020"/>
                <a:gd name="connsiteX145" fmla="*/ 3695700 w 5829300"/>
                <a:gd name="connsiteY145" fmla="*/ 4587240 h 5875020"/>
                <a:gd name="connsiteX146" fmla="*/ 3810000 w 5829300"/>
                <a:gd name="connsiteY146" fmla="*/ 4632960 h 5875020"/>
                <a:gd name="connsiteX147" fmla="*/ 3878580 w 5829300"/>
                <a:gd name="connsiteY147" fmla="*/ 4640580 h 5875020"/>
                <a:gd name="connsiteX148" fmla="*/ 3931920 w 5829300"/>
                <a:gd name="connsiteY148" fmla="*/ 4686300 h 5875020"/>
                <a:gd name="connsiteX149" fmla="*/ 4023360 w 5829300"/>
                <a:gd name="connsiteY149" fmla="*/ 4724400 h 5875020"/>
                <a:gd name="connsiteX150" fmla="*/ 4107180 w 5829300"/>
                <a:gd name="connsiteY150" fmla="*/ 4732020 h 5875020"/>
                <a:gd name="connsiteX151" fmla="*/ 4145280 w 5829300"/>
                <a:gd name="connsiteY151" fmla="*/ 4686300 h 5875020"/>
                <a:gd name="connsiteX152" fmla="*/ 4099560 w 5829300"/>
                <a:gd name="connsiteY152" fmla="*/ 4594860 h 5875020"/>
                <a:gd name="connsiteX153" fmla="*/ 4076700 w 5829300"/>
                <a:gd name="connsiteY153" fmla="*/ 4556760 h 5875020"/>
                <a:gd name="connsiteX154" fmla="*/ 4076700 w 5829300"/>
                <a:gd name="connsiteY154" fmla="*/ 4503420 h 5875020"/>
                <a:gd name="connsiteX155" fmla="*/ 4152900 w 5829300"/>
                <a:gd name="connsiteY155" fmla="*/ 4480560 h 5875020"/>
                <a:gd name="connsiteX156" fmla="*/ 4274820 w 5829300"/>
                <a:gd name="connsiteY156" fmla="*/ 4442460 h 5875020"/>
                <a:gd name="connsiteX157" fmla="*/ 4358640 w 5829300"/>
                <a:gd name="connsiteY157" fmla="*/ 4465320 h 5875020"/>
                <a:gd name="connsiteX158" fmla="*/ 4381500 w 5829300"/>
                <a:gd name="connsiteY158" fmla="*/ 4526280 h 5875020"/>
                <a:gd name="connsiteX159" fmla="*/ 4450080 w 5829300"/>
                <a:gd name="connsiteY159" fmla="*/ 4564380 h 5875020"/>
                <a:gd name="connsiteX160" fmla="*/ 4472940 w 5829300"/>
                <a:gd name="connsiteY160" fmla="*/ 4655820 h 5875020"/>
                <a:gd name="connsiteX161" fmla="*/ 4533900 w 5829300"/>
                <a:gd name="connsiteY161" fmla="*/ 4587240 h 5875020"/>
                <a:gd name="connsiteX162" fmla="*/ 4610100 w 5829300"/>
                <a:gd name="connsiteY162" fmla="*/ 4617720 h 5875020"/>
                <a:gd name="connsiteX163" fmla="*/ 4846320 w 5829300"/>
                <a:gd name="connsiteY163" fmla="*/ 4655820 h 5875020"/>
                <a:gd name="connsiteX164" fmla="*/ 4937760 w 5829300"/>
                <a:gd name="connsiteY164" fmla="*/ 4602480 h 5875020"/>
                <a:gd name="connsiteX165" fmla="*/ 4975860 w 5829300"/>
                <a:gd name="connsiteY165" fmla="*/ 4602480 h 5875020"/>
                <a:gd name="connsiteX166" fmla="*/ 5120640 w 5829300"/>
                <a:gd name="connsiteY166" fmla="*/ 4671060 h 5875020"/>
                <a:gd name="connsiteX167" fmla="*/ 5181600 w 5829300"/>
                <a:gd name="connsiteY167" fmla="*/ 4701540 h 5875020"/>
                <a:gd name="connsiteX168" fmla="*/ 5189220 w 5829300"/>
                <a:gd name="connsiteY168" fmla="*/ 4747260 h 5875020"/>
                <a:gd name="connsiteX169" fmla="*/ 5158740 w 5829300"/>
                <a:gd name="connsiteY169" fmla="*/ 4808220 h 5875020"/>
                <a:gd name="connsiteX170" fmla="*/ 5105400 w 5829300"/>
                <a:gd name="connsiteY170" fmla="*/ 4838700 h 5875020"/>
                <a:gd name="connsiteX171" fmla="*/ 5036820 w 5829300"/>
                <a:gd name="connsiteY171" fmla="*/ 4823460 h 5875020"/>
                <a:gd name="connsiteX172" fmla="*/ 4991100 w 5829300"/>
                <a:gd name="connsiteY172" fmla="*/ 4823460 h 5875020"/>
                <a:gd name="connsiteX173" fmla="*/ 4968240 w 5829300"/>
                <a:gd name="connsiteY173" fmla="*/ 4892040 h 5875020"/>
                <a:gd name="connsiteX174" fmla="*/ 4968240 w 5829300"/>
                <a:gd name="connsiteY174" fmla="*/ 5006340 h 5875020"/>
                <a:gd name="connsiteX175" fmla="*/ 4991100 w 5829300"/>
                <a:gd name="connsiteY175" fmla="*/ 5067300 h 5875020"/>
                <a:gd name="connsiteX176" fmla="*/ 5074920 w 5829300"/>
                <a:gd name="connsiteY176" fmla="*/ 5097780 h 5875020"/>
                <a:gd name="connsiteX177" fmla="*/ 5074920 w 5829300"/>
                <a:gd name="connsiteY177" fmla="*/ 5097780 h 5875020"/>
                <a:gd name="connsiteX178" fmla="*/ 5135880 w 5829300"/>
                <a:gd name="connsiteY178" fmla="*/ 5219700 h 5875020"/>
                <a:gd name="connsiteX179" fmla="*/ 5242560 w 5829300"/>
                <a:gd name="connsiteY179" fmla="*/ 5265420 h 5875020"/>
                <a:gd name="connsiteX180" fmla="*/ 5311140 w 5829300"/>
                <a:gd name="connsiteY180" fmla="*/ 5257800 h 5875020"/>
                <a:gd name="connsiteX181" fmla="*/ 5311140 w 5829300"/>
                <a:gd name="connsiteY181" fmla="*/ 5257800 h 5875020"/>
                <a:gd name="connsiteX182" fmla="*/ 5334000 w 5829300"/>
                <a:gd name="connsiteY182" fmla="*/ 5204460 h 5875020"/>
                <a:gd name="connsiteX183" fmla="*/ 5387340 w 5829300"/>
                <a:gd name="connsiteY183" fmla="*/ 5227320 h 5875020"/>
                <a:gd name="connsiteX184" fmla="*/ 5433060 w 5829300"/>
                <a:gd name="connsiteY184" fmla="*/ 5288280 h 5875020"/>
                <a:gd name="connsiteX185" fmla="*/ 5410200 w 5829300"/>
                <a:gd name="connsiteY185" fmla="*/ 5356860 h 5875020"/>
                <a:gd name="connsiteX186" fmla="*/ 5448300 w 5829300"/>
                <a:gd name="connsiteY186" fmla="*/ 5394960 h 5875020"/>
                <a:gd name="connsiteX187" fmla="*/ 5433060 w 5829300"/>
                <a:gd name="connsiteY187" fmla="*/ 5478780 h 5875020"/>
                <a:gd name="connsiteX188" fmla="*/ 5394960 w 5829300"/>
                <a:gd name="connsiteY188" fmla="*/ 5562600 h 5875020"/>
                <a:gd name="connsiteX189" fmla="*/ 5402580 w 5829300"/>
                <a:gd name="connsiteY189" fmla="*/ 5654040 h 5875020"/>
                <a:gd name="connsiteX190" fmla="*/ 5433060 w 5829300"/>
                <a:gd name="connsiteY190" fmla="*/ 5730240 h 5875020"/>
                <a:gd name="connsiteX191" fmla="*/ 5433060 w 5829300"/>
                <a:gd name="connsiteY191" fmla="*/ 5730240 h 5875020"/>
                <a:gd name="connsiteX192" fmla="*/ 5410200 w 5829300"/>
                <a:gd name="connsiteY192" fmla="*/ 5829300 h 5875020"/>
                <a:gd name="connsiteX193" fmla="*/ 5532120 w 5829300"/>
                <a:gd name="connsiteY193" fmla="*/ 5875020 h 5875020"/>
                <a:gd name="connsiteX194" fmla="*/ 5570220 w 5829300"/>
                <a:gd name="connsiteY194" fmla="*/ 5836920 h 5875020"/>
                <a:gd name="connsiteX195" fmla="*/ 5608320 w 5829300"/>
                <a:gd name="connsiteY195" fmla="*/ 5821680 h 5875020"/>
                <a:gd name="connsiteX196" fmla="*/ 5669280 w 5829300"/>
                <a:gd name="connsiteY196" fmla="*/ 5859780 h 5875020"/>
                <a:gd name="connsiteX197" fmla="*/ 5699760 w 5829300"/>
                <a:gd name="connsiteY197" fmla="*/ 5859780 h 5875020"/>
                <a:gd name="connsiteX198" fmla="*/ 5715000 w 5829300"/>
                <a:gd name="connsiteY198" fmla="*/ 5783580 h 5875020"/>
                <a:gd name="connsiteX199" fmla="*/ 5798820 w 5829300"/>
                <a:gd name="connsiteY199" fmla="*/ 5699760 h 5875020"/>
                <a:gd name="connsiteX200" fmla="*/ 5814060 w 5829300"/>
                <a:gd name="connsiteY200" fmla="*/ 5615940 h 5875020"/>
                <a:gd name="connsiteX201" fmla="*/ 5829300 w 5829300"/>
                <a:gd name="connsiteY201" fmla="*/ 5486400 h 5875020"/>
                <a:gd name="connsiteX202" fmla="*/ 5806440 w 5829300"/>
                <a:gd name="connsiteY202" fmla="*/ 5410200 h 5875020"/>
                <a:gd name="connsiteX203" fmla="*/ 5775960 w 5829300"/>
                <a:gd name="connsiteY203" fmla="*/ 5318760 h 5875020"/>
                <a:gd name="connsiteX204" fmla="*/ 5707380 w 5829300"/>
                <a:gd name="connsiteY204" fmla="*/ 5219700 h 5875020"/>
                <a:gd name="connsiteX205" fmla="*/ 5692140 w 5829300"/>
                <a:gd name="connsiteY205" fmla="*/ 5120640 h 5875020"/>
                <a:gd name="connsiteX206" fmla="*/ 5669280 w 5829300"/>
                <a:gd name="connsiteY206" fmla="*/ 4945380 h 5875020"/>
                <a:gd name="connsiteX207" fmla="*/ 5676900 w 5829300"/>
                <a:gd name="connsiteY207" fmla="*/ 4724400 h 5875020"/>
                <a:gd name="connsiteX208" fmla="*/ 5692140 w 5829300"/>
                <a:gd name="connsiteY208" fmla="*/ 4663440 h 5875020"/>
                <a:gd name="connsiteX209" fmla="*/ 5699760 w 5829300"/>
                <a:gd name="connsiteY209" fmla="*/ 4610100 h 5875020"/>
                <a:gd name="connsiteX210" fmla="*/ 5684520 w 5829300"/>
                <a:gd name="connsiteY210" fmla="*/ 4564380 h 5875020"/>
                <a:gd name="connsiteX211" fmla="*/ 5631180 w 5829300"/>
                <a:gd name="connsiteY211" fmla="*/ 4549140 h 5875020"/>
                <a:gd name="connsiteX212" fmla="*/ 5577840 w 5829300"/>
                <a:gd name="connsiteY212" fmla="*/ 4472940 h 5875020"/>
                <a:gd name="connsiteX213" fmla="*/ 5524500 w 5829300"/>
                <a:gd name="connsiteY213" fmla="*/ 4305300 h 5875020"/>
                <a:gd name="connsiteX214" fmla="*/ 5516880 w 5829300"/>
                <a:gd name="connsiteY214" fmla="*/ 4191000 h 5875020"/>
                <a:gd name="connsiteX215" fmla="*/ 5509260 w 5829300"/>
                <a:gd name="connsiteY215" fmla="*/ 4107180 h 5875020"/>
                <a:gd name="connsiteX216" fmla="*/ 5394960 w 5829300"/>
                <a:gd name="connsiteY216" fmla="*/ 3901440 h 5875020"/>
                <a:gd name="connsiteX217" fmla="*/ 5356860 w 5829300"/>
                <a:gd name="connsiteY217" fmla="*/ 3855720 h 5875020"/>
                <a:gd name="connsiteX218" fmla="*/ 5326380 w 5829300"/>
                <a:gd name="connsiteY218" fmla="*/ 3802380 h 5875020"/>
                <a:gd name="connsiteX219" fmla="*/ 5303520 w 5829300"/>
                <a:gd name="connsiteY219" fmla="*/ 3672840 h 5875020"/>
                <a:gd name="connsiteX220" fmla="*/ 5212080 w 5829300"/>
                <a:gd name="connsiteY220" fmla="*/ 3619500 h 5875020"/>
                <a:gd name="connsiteX221" fmla="*/ 5158740 w 5829300"/>
                <a:gd name="connsiteY221" fmla="*/ 3573780 h 5875020"/>
                <a:gd name="connsiteX222" fmla="*/ 5120640 w 5829300"/>
                <a:gd name="connsiteY222" fmla="*/ 3497580 h 5875020"/>
                <a:gd name="connsiteX223" fmla="*/ 5105400 w 5829300"/>
                <a:gd name="connsiteY223" fmla="*/ 3421380 h 5875020"/>
                <a:gd name="connsiteX224" fmla="*/ 4968240 w 5829300"/>
                <a:gd name="connsiteY224" fmla="*/ 3253740 h 5875020"/>
                <a:gd name="connsiteX225" fmla="*/ 4884420 w 5829300"/>
                <a:gd name="connsiteY225" fmla="*/ 3078480 h 5875020"/>
                <a:gd name="connsiteX226" fmla="*/ 4808220 w 5829300"/>
                <a:gd name="connsiteY226" fmla="*/ 2918460 h 5875020"/>
                <a:gd name="connsiteX227" fmla="*/ 4815840 w 5829300"/>
                <a:gd name="connsiteY227" fmla="*/ 2781300 h 5875020"/>
                <a:gd name="connsiteX228" fmla="*/ 4800600 w 5829300"/>
                <a:gd name="connsiteY228" fmla="*/ 2727960 h 5875020"/>
                <a:gd name="connsiteX229" fmla="*/ 4632960 w 5829300"/>
                <a:gd name="connsiteY229" fmla="*/ 2560320 h 5875020"/>
                <a:gd name="connsiteX230" fmla="*/ 4480560 w 5829300"/>
                <a:gd name="connsiteY230" fmla="*/ 2385060 h 5875020"/>
                <a:gd name="connsiteX231" fmla="*/ 4396740 w 5829300"/>
                <a:gd name="connsiteY231" fmla="*/ 2286000 h 5875020"/>
                <a:gd name="connsiteX232" fmla="*/ 4335780 w 5829300"/>
                <a:gd name="connsiteY232" fmla="*/ 2156460 h 5875020"/>
                <a:gd name="connsiteX233" fmla="*/ 4244340 w 5829300"/>
                <a:gd name="connsiteY233" fmla="*/ 2049780 h 5875020"/>
                <a:gd name="connsiteX234" fmla="*/ 4152900 w 5829300"/>
                <a:gd name="connsiteY234" fmla="*/ 1943100 h 5875020"/>
                <a:gd name="connsiteX235" fmla="*/ 4084320 w 5829300"/>
                <a:gd name="connsiteY235" fmla="*/ 1874520 h 5875020"/>
                <a:gd name="connsiteX236" fmla="*/ 4061460 w 5829300"/>
                <a:gd name="connsiteY236" fmla="*/ 1775460 h 5875020"/>
                <a:gd name="connsiteX237" fmla="*/ 4053840 w 5829300"/>
                <a:gd name="connsiteY237" fmla="*/ 1714500 h 5875020"/>
                <a:gd name="connsiteX238" fmla="*/ 3962400 w 5829300"/>
                <a:gd name="connsiteY238" fmla="*/ 1668780 h 5875020"/>
                <a:gd name="connsiteX239" fmla="*/ 3893820 w 5829300"/>
                <a:gd name="connsiteY239" fmla="*/ 1531620 h 5875020"/>
                <a:gd name="connsiteX240" fmla="*/ 3794760 w 5829300"/>
                <a:gd name="connsiteY240" fmla="*/ 1341120 h 5875020"/>
                <a:gd name="connsiteX241" fmla="*/ 3718560 w 5829300"/>
                <a:gd name="connsiteY241" fmla="*/ 1150620 h 5875020"/>
                <a:gd name="connsiteX242" fmla="*/ 3619500 w 5829300"/>
                <a:gd name="connsiteY242" fmla="*/ 944880 h 5875020"/>
                <a:gd name="connsiteX243" fmla="*/ 3596640 w 5829300"/>
                <a:gd name="connsiteY243" fmla="*/ 891540 h 5875020"/>
                <a:gd name="connsiteX244" fmla="*/ 3573780 w 5829300"/>
                <a:gd name="connsiteY244" fmla="*/ 807720 h 5875020"/>
                <a:gd name="connsiteX245" fmla="*/ 3573780 w 5829300"/>
                <a:gd name="connsiteY245" fmla="*/ 731520 h 5875020"/>
                <a:gd name="connsiteX246" fmla="*/ 3535680 w 5829300"/>
                <a:gd name="connsiteY246" fmla="*/ 685800 h 5875020"/>
                <a:gd name="connsiteX247" fmla="*/ 3451860 w 5829300"/>
                <a:gd name="connsiteY247" fmla="*/ 594360 h 5875020"/>
                <a:gd name="connsiteX248" fmla="*/ 3451860 w 5829300"/>
                <a:gd name="connsiteY248" fmla="*/ 495300 h 5875020"/>
                <a:gd name="connsiteX249" fmla="*/ 3413760 w 5829300"/>
                <a:gd name="connsiteY249" fmla="*/ 441960 h 5875020"/>
                <a:gd name="connsiteX250" fmla="*/ 3383280 w 5829300"/>
                <a:gd name="connsiteY250" fmla="*/ 381000 h 5875020"/>
                <a:gd name="connsiteX251" fmla="*/ 3322320 w 5829300"/>
                <a:gd name="connsiteY251" fmla="*/ 220980 h 5875020"/>
                <a:gd name="connsiteX252" fmla="*/ 3284220 w 5829300"/>
                <a:gd name="connsiteY252" fmla="*/ 99060 h 5875020"/>
                <a:gd name="connsiteX253" fmla="*/ 3268980 w 5829300"/>
                <a:gd name="connsiteY253" fmla="*/ 53340 h 5875020"/>
                <a:gd name="connsiteX254" fmla="*/ 3246120 w 5829300"/>
                <a:gd name="connsiteY254" fmla="*/ 30480 h 5875020"/>
                <a:gd name="connsiteX255" fmla="*/ 3169920 w 5829300"/>
                <a:gd name="connsiteY255" fmla="*/ 7620 h 5875020"/>
                <a:gd name="connsiteX256" fmla="*/ 3124200 w 5829300"/>
                <a:gd name="connsiteY256" fmla="*/ 0 h 5875020"/>
                <a:gd name="connsiteX257" fmla="*/ 3101340 w 5829300"/>
                <a:gd name="connsiteY257" fmla="*/ 30480 h 5875020"/>
                <a:gd name="connsiteX258" fmla="*/ 3124200 w 5829300"/>
                <a:gd name="connsiteY258" fmla="*/ 121920 h 5875020"/>
                <a:gd name="connsiteX259" fmla="*/ 3108960 w 5829300"/>
                <a:gd name="connsiteY259" fmla="*/ 289560 h 5875020"/>
                <a:gd name="connsiteX0" fmla="*/ 3108960 w 5829300"/>
                <a:gd name="connsiteY0" fmla="*/ 289560 h 5875020"/>
                <a:gd name="connsiteX1" fmla="*/ 2979420 w 5829300"/>
                <a:gd name="connsiteY1" fmla="*/ 502920 h 5875020"/>
                <a:gd name="connsiteX2" fmla="*/ 2880360 w 5829300"/>
                <a:gd name="connsiteY2" fmla="*/ 647700 h 5875020"/>
                <a:gd name="connsiteX3" fmla="*/ 2827020 w 5829300"/>
                <a:gd name="connsiteY3" fmla="*/ 731520 h 5875020"/>
                <a:gd name="connsiteX4" fmla="*/ 2674620 w 5829300"/>
                <a:gd name="connsiteY4" fmla="*/ 815340 h 5875020"/>
                <a:gd name="connsiteX5" fmla="*/ 2560320 w 5829300"/>
                <a:gd name="connsiteY5" fmla="*/ 906780 h 5875020"/>
                <a:gd name="connsiteX6" fmla="*/ 2499360 w 5829300"/>
                <a:gd name="connsiteY6" fmla="*/ 914400 h 5875020"/>
                <a:gd name="connsiteX7" fmla="*/ 2377440 w 5829300"/>
                <a:gd name="connsiteY7" fmla="*/ 899160 h 5875020"/>
                <a:gd name="connsiteX8" fmla="*/ 2316480 w 5829300"/>
                <a:gd name="connsiteY8" fmla="*/ 876300 h 5875020"/>
                <a:gd name="connsiteX9" fmla="*/ 2240280 w 5829300"/>
                <a:gd name="connsiteY9" fmla="*/ 861060 h 5875020"/>
                <a:gd name="connsiteX10" fmla="*/ 2148840 w 5829300"/>
                <a:gd name="connsiteY10" fmla="*/ 845820 h 5875020"/>
                <a:gd name="connsiteX11" fmla="*/ 2110740 w 5829300"/>
                <a:gd name="connsiteY11" fmla="*/ 830580 h 5875020"/>
                <a:gd name="connsiteX12" fmla="*/ 2019300 w 5829300"/>
                <a:gd name="connsiteY12" fmla="*/ 868680 h 5875020"/>
                <a:gd name="connsiteX13" fmla="*/ 1950720 w 5829300"/>
                <a:gd name="connsiteY13" fmla="*/ 868680 h 5875020"/>
                <a:gd name="connsiteX14" fmla="*/ 1866900 w 5829300"/>
                <a:gd name="connsiteY14" fmla="*/ 822960 h 5875020"/>
                <a:gd name="connsiteX15" fmla="*/ 1821180 w 5829300"/>
                <a:gd name="connsiteY15" fmla="*/ 792480 h 5875020"/>
                <a:gd name="connsiteX16" fmla="*/ 1684020 w 5829300"/>
                <a:gd name="connsiteY16" fmla="*/ 830580 h 5875020"/>
                <a:gd name="connsiteX17" fmla="*/ 1615440 w 5829300"/>
                <a:gd name="connsiteY17" fmla="*/ 845820 h 5875020"/>
                <a:gd name="connsiteX18" fmla="*/ 1539240 w 5829300"/>
                <a:gd name="connsiteY18" fmla="*/ 838200 h 5875020"/>
                <a:gd name="connsiteX19" fmla="*/ 1463040 w 5829300"/>
                <a:gd name="connsiteY19" fmla="*/ 807720 h 5875020"/>
                <a:gd name="connsiteX20" fmla="*/ 1394460 w 5829300"/>
                <a:gd name="connsiteY20" fmla="*/ 815340 h 5875020"/>
                <a:gd name="connsiteX21" fmla="*/ 1264920 w 5829300"/>
                <a:gd name="connsiteY21" fmla="*/ 883920 h 5875020"/>
                <a:gd name="connsiteX22" fmla="*/ 1203960 w 5829300"/>
                <a:gd name="connsiteY22" fmla="*/ 906780 h 5875020"/>
                <a:gd name="connsiteX23" fmla="*/ 1143000 w 5829300"/>
                <a:gd name="connsiteY23" fmla="*/ 914400 h 5875020"/>
                <a:gd name="connsiteX24" fmla="*/ 1066800 w 5829300"/>
                <a:gd name="connsiteY24" fmla="*/ 891540 h 5875020"/>
                <a:gd name="connsiteX25" fmla="*/ 990600 w 5829300"/>
                <a:gd name="connsiteY25" fmla="*/ 853440 h 5875020"/>
                <a:gd name="connsiteX26" fmla="*/ 937260 w 5829300"/>
                <a:gd name="connsiteY26" fmla="*/ 845820 h 5875020"/>
                <a:gd name="connsiteX27" fmla="*/ 822960 w 5829300"/>
                <a:gd name="connsiteY27" fmla="*/ 861060 h 5875020"/>
                <a:gd name="connsiteX28" fmla="*/ 731520 w 5829300"/>
                <a:gd name="connsiteY28" fmla="*/ 876300 h 5875020"/>
                <a:gd name="connsiteX29" fmla="*/ 647700 w 5829300"/>
                <a:gd name="connsiteY29" fmla="*/ 838200 h 5875020"/>
                <a:gd name="connsiteX30" fmla="*/ 579120 w 5829300"/>
                <a:gd name="connsiteY30" fmla="*/ 830580 h 5875020"/>
                <a:gd name="connsiteX31" fmla="*/ 525780 w 5829300"/>
                <a:gd name="connsiteY31" fmla="*/ 853440 h 5875020"/>
                <a:gd name="connsiteX32" fmla="*/ 464820 w 5829300"/>
                <a:gd name="connsiteY32" fmla="*/ 891540 h 5875020"/>
                <a:gd name="connsiteX33" fmla="*/ 358140 w 5829300"/>
                <a:gd name="connsiteY33" fmla="*/ 891540 h 5875020"/>
                <a:gd name="connsiteX34" fmla="*/ 236220 w 5829300"/>
                <a:gd name="connsiteY34" fmla="*/ 975360 h 5875020"/>
                <a:gd name="connsiteX35" fmla="*/ 137160 w 5829300"/>
                <a:gd name="connsiteY35" fmla="*/ 1059180 h 5875020"/>
                <a:gd name="connsiteX36" fmla="*/ 76200 w 5829300"/>
                <a:gd name="connsiteY36" fmla="*/ 1108710 h 5875020"/>
                <a:gd name="connsiteX37" fmla="*/ 9525 w 5829300"/>
                <a:gd name="connsiteY37" fmla="*/ 1150620 h 5875020"/>
                <a:gd name="connsiteX38" fmla="*/ 0 w 5829300"/>
                <a:gd name="connsiteY38" fmla="*/ 1196340 h 5875020"/>
                <a:gd name="connsiteX39" fmla="*/ 80010 w 5829300"/>
                <a:gd name="connsiteY39" fmla="*/ 1234440 h 5875020"/>
                <a:gd name="connsiteX40" fmla="*/ 152400 w 5829300"/>
                <a:gd name="connsiteY40" fmla="*/ 1280160 h 5875020"/>
                <a:gd name="connsiteX41" fmla="*/ 190500 w 5829300"/>
                <a:gd name="connsiteY41" fmla="*/ 1371600 h 5875020"/>
                <a:gd name="connsiteX42" fmla="*/ 228600 w 5829300"/>
                <a:gd name="connsiteY42" fmla="*/ 1432560 h 5875020"/>
                <a:gd name="connsiteX43" fmla="*/ 384810 w 5829300"/>
                <a:gd name="connsiteY43" fmla="*/ 1544955 h 5875020"/>
                <a:gd name="connsiteX44" fmla="*/ 430530 w 5829300"/>
                <a:gd name="connsiteY44" fmla="*/ 1522095 h 5875020"/>
                <a:gd name="connsiteX45" fmla="*/ 388620 w 5829300"/>
                <a:gd name="connsiteY45" fmla="*/ 1463040 h 5875020"/>
                <a:gd name="connsiteX46" fmla="*/ 403860 w 5829300"/>
                <a:gd name="connsiteY46" fmla="*/ 1417320 h 5875020"/>
                <a:gd name="connsiteX47" fmla="*/ 441960 w 5829300"/>
                <a:gd name="connsiteY47" fmla="*/ 1348740 h 5875020"/>
                <a:gd name="connsiteX48" fmla="*/ 441960 w 5829300"/>
                <a:gd name="connsiteY48" fmla="*/ 1348740 h 5875020"/>
                <a:gd name="connsiteX49" fmla="*/ 497205 w 5829300"/>
                <a:gd name="connsiteY49" fmla="*/ 1335405 h 5875020"/>
                <a:gd name="connsiteX50" fmla="*/ 588645 w 5829300"/>
                <a:gd name="connsiteY50" fmla="*/ 1453515 h 5875020"/>
                <a:gd name="connsiteX51" fmla="*/ 670560 w 5829300"/>
                <a:gd name="connsiteY51" fmla="*/ 1348740 h 5875020"/>
                <a:gd name="connsiteX52" fmla="*/ 742950 w 5829300"/>
                <a:gd name="connsiteY52" fmla="*/ 1360170 h 5875020"/>
                <a:gd name="connsiteX53" fmla="*/ 769620 w 5829300"/>
                <a:gd name="connsiteY53" fmla="*/ 1394460 h 5875020"/>
                <a:gd name="connsiteX54" fmla="*/ 777240 w 5829300"/>
                <a:gd name="connsiteY54" fmla="*/ 1455420 h 5875020"/>
                <a:gd name="connsiteX55" fmla="*/ 739140 w 5829300"/>
                <a:gd name="connsiteY55" fmla="*/ 1508760 h 5875020"/>
                <a:gd name="connsiteX56" fmla="*/ 742950 w 5829300"/>
                <a:gd name="connsiteY56" fmla="*/ 1564005 h 5875020"/>
                <a:gd name="connsiteX57" fmla="*/ 792480 w 5829300"/>
                <a:gd name="connsiteY57" fmla="*/ 1615440 h 5875020"/>
                <a:gd name="connsiteX58" fmla="*/ 819150 w 5829300"/>
                <a:gd name="connsiteY58" fmla="*/ 1623060 h 5875020"/>
                <a:gd name="connsiteX59" fmla="*/ 859155 w 5829300"/>
                <a:gd name="connsiteY59" fmla="*/ 1586865 h 5875020"/>
                <a:gd name="connsiteX60" fmla="*/ 975360 w 5829300"/>
                <a:gd name="connsiteY60" fmla="*/ 1562100 h 5875020"/>
                <a:gd name="connsiteX61" fmla="*/ 1104900 w 5829300"/>
                <a:gd name="connsiteY61" fmla="*/ 1584960 h 5875020"/>
                <a:gd name="connsiteX62" fmla="*/ 1137285 w 5829300"/>
                <a:gd name="connsiteY62" fmla="*/ 1691640 h 5875020"/>
                <a:gd name="connsiteX63" fmla="*/ 1150620 w 5829300"/>
                <a:gd name="connsiteY63" fmla="*/ 1836420 h 5875020"/>
                <a:gd name="connsiteX64" fmla="*/ 1165860 w 5829300"/>
                <a:gd name="connsiteY64" fmla="*/ 1912620 h 5875020"/>
                <a:gd name="connsiteX65" fmla="*/ 1242060 w 5829300"/>
                <a:gd name="connsiteY65" fmla="*/ 1927860 h 5875020"/>
                <a:gd name="connsiteX66" fmla="*/ 1287780 w 5829300"/>
                <a:gd name="connsiteY66" fmla="*/ 1927860 h 5875020"/>
                <a:gd name="connsiteX67" fmla="*/ 1360170 w 5829300"/>
                <a:gd name="connsiteY67" fmla="*/ 1971675 h 5875020"/>
                <a:gd name="connsiteX68" fmla="*/ 1379220 w 5829300"/>
                <a:gd name="connsiteY68" fmla="*/ 2042160 h 5875020"/>
                <a:gd name="connsiteX69" fmla="*/ 1501140 w 5829300"/>
                <a:gd name="connsiteY69" fmla="*/ 2072640 h 5875020"/>
                <a:gd name="connsiteX70" fmla="*/ 1516380 w 5829300"/>
                <a:gd name="connsiteY70" fmla="*/ 2145030 h 5875020"/>
                <a:gd name="connsiteX71" fmla="*/ 1518285 w 5829300"/>
                <a:gd name="connsiteY71" fmla="*/ 2305050 h 5875020"/>
                <a:gd name="connsiteX72" fmla="*/ 1443990 w 5829300"/>
                <a:gd name="connsiteY72" fmla="*/ 2348865 h 5875020"/>
                <a:gd name="connsiteX73" fmla="*/ 1318260 w 5829300"/>
                <a:gd name="connsiteY73" fmla="*/ 2426970 h 5875020"/>
                <a:gd name="connsiteX74" fmla="*/ 1325880 w 5829300"/>
                <a:gd name="connsiteY74" fmla="*/ 2590800 h 5875020"/>
                <a:gd name="connsiteX75" fmla="*/ 1280160 w 5829300"/>
                <a:gd name="connsiteY75" fmla="*/ 2689860 h 5875020"/>
                <a:gd name="connsiteX76" fmla="*/ 1249680 w 5829300"/>
                <a:gd name="connsiteY76" fmla="*/ 2743200 h 5875020"/>
                <a:gd name="connsiteX77" fmla="*/ 1287780 w 5829300"/>
                <a:gd name="connsiteY77" fmla="*/ 2773680 h 5875020"/>
                <a:gd name="connsiteX78" fmla="*/ 1356360 w 5829300"/>
                <a:gd name="connsiteY78" fmla="*/ 2720340 h 5875020"/>
                <a:gd name="connsiteX79" fmla="*/ 1379220 w 5829300"/>
                <a:gd name="connsiteY79" fmla="*/ 2766060 h 5875020"/>
                <a:gd name="connsiteX80" fmla="*/ 1333500 w 5829300"/>
                <a:gd name="connsiteY80" fmla="*/ 2895600 h 5875020"/>
                <a:gd name="connsiteX81" fmla="*/ 1303020 w 5829300"/>
                <a:gd name="connsiteY81" fmla="*/ 2948940 h 5875020"/>
                <a:gd name="connsiteX82" fmla="*/ 1333500 w 5829300"/>
                <a:gd name="connsiteY82" fmla="*/ 2994660 h 5875020"/>
                <a:gd name="connsiteX83" fmla="*/ 1409700 w 5829300"/>
                <a:gd name="connsiteY83" fmla="*/ 2964180 h 5875020"/>
                <a:gd name="connsiteX84" fmla="*/ 1501140 w 5829300"/>
                <a:gd name="connsiteY84" fmla="*/ 3002280 h 5875020"/>
                <a:gd name="connsiteX85" fmla="*/ 1600200 w 5829300"/>
                <a:gd name="connsiteY85" fmla="*/ 3063240 h 5875020"/>
                <a:gd name="connsiteX86" fmla="*/ 1737360 w 5829300"/>
                <a:gd name="connsiteY86" fmla="*/ 3139440 h 5875020"/>
                <a:gd name="connsiteX87" fmla="*/ 1844040 w 5829300"/>
                <a:gd name="connsiteY87" fmla="*/ 3147060 h 5875020"/>
                <a:gd name="connsiteX88" fmla="*/ 1943100 w 5829300"/>
                <a:gd name="connsiteY88" fmla="*/ 3177540 h 5875020"/>
                <a:gd name="connsiteX89" fmla="*/ 2034540 w 5829300"/>
                <a:gd name="connsiteY89" fmla="*/ 3291840 h 5875020"/>
                <a:gd name="connsiteX90" fmla="*/ 2030730 w 5829300"/>
                <a:gd name="connsiteY90" fmla="*/ 3356610 h 5875020"/>
                <a:gd name="connsiteX91" fmla="*/ 1950720 w 5829300"/>
                <a:gd name="connsiteY91" fmla="*/ 3387090 h 5875020"/>
                <a:gd name="connsiteX92" fmla="*/ 1844040 w 5829300"/>
                <a:gd name="connsiteY92" fmla="*/ 3436620 h 5875020"/>
                <a:gd name="connsiteX93" fmla="*/ 1866900 w 5829300"/>
                <a:gd name="connsiteY93" fmla="*/ 3535680 h 5875020"/>
                <a:gd name="connsiteX94" fmla="*/ 1821180 w 5829300"/>
                <a:gd name="connsiteY94" fmla="*/ 3629025 h 5875020"/>
                <a:gd name="connsiteX95" fmla="*/ 1775460 w 5829300"/>
                <a:gd name="connsiteY95" fmla="*/ 3726180 h 5875020"/>
                <a:gd name="connsiteX96" fmla="*/ 1668780 w 5829300"/>
                <a:gd name="connsiteY96" fmla="*/ 3924300 h 5875020"/>
                <a:gd name="connsiteX97" fmla="*/ 1600200 w 5829300"/>
                <a:gd name="connsiteY97" fmla="*/ 4046220 h 5875020"/>
                <a:gd name="connsiteX98" fmla="*/ 1554480 w 5829300"/>
                <a:gd name="connsiteY98" fmla="*/ 4152900 h 5875020"/>
                <a:gd name="connsiteX99" fmla="*/ 1516380 w 5829300"/>
                <a:gd name="connsiteY99" fmla="*/ 4229100 h 5875020"/>
                <a:gd name="connsiteX100" fmla="*/ 1485900 w 5829300"/>
                <a:gd name="connsiteY100" fmla="*/ 4259580 h 5875020"/>
                <a:gd name="connsiteX101" fmla="*/ 1485900 w 5829300"/>
                <a:gd name="connsiteY101" fmla="*/ 4259580 h 5875020"/>
                <a:gd name="connsiteX102" fmla="*/ 1495425 w 5829300"/>
                <a:gd name="connsiteY102" fmla="*/ 4328160 h 5875020"/>
                <a:gd name="connsiteX103" fmla="*/ 1699260 w 5829300"/>
                <a:gd name="connsiteY103" fmla="*/ 4290060 h 5875020"/>
                <a:gd name="connsiteX104" fmla="*/ 1836420 w 5829300"/>
                <a:gd name="connsiteY104" fmla="*/ 4274820 h 5875020"/>
                <a:gd name="connsiteX105" fmla="*/ 1897380 w 5829300"/>
                <a:gd name="connsiteY105" fmla="*/ 4236720 h 5875020"/>
                <a:gd name="connsiteX106" fmla="*/ 1950720 w 5829300"/>
                <a:gd name="connsiteY106" fmla="*/ 4251960 h 5875020"/>
                <a:gd name="connsiteX107" fmla="*/ 1973580 w 5829300"/>
                <a:gd name="connsiteY107" fmla="*/ 4312920 h 5875020"/>
                <a:gd name="connsiteX108" fmla="*/ 1965960 w 5829300"/>
                <a:gd name="connsiteY108" fmla="*/ 4351020 h 5875020"/>
                <a:gd name="connsiteX109" fmla="*/ 1964055 w 5829300"/>
                <a:gd name="connsiteY109" fmla="*/ 4366260 h 5875020"/>
                <a:gd name="connsiteX110" fmla="*/ 2072640 w 5829300"/>
                <a:gd name="connsiteY110" fmla="*/ 4389120 h 5875020"/>
                <a:gd name="connsiteX111" fmla="*/ 2118360 w 5829300"/>
                <a:gd name="connsiteY111" fmla="*/ 4343400 h 5875020"/>
                <a:gd name="connsiteX112" fmla="*/ 2124075 w 5829300"/>
                <a:gd name="connsiteY112" fmla="*/ 4286250 h 5875020"/>
                <a:gd name="connsiteX113" fmla="*/ 2110740 w 5829300"/>
                <a:gd name="connsiteY113" fmla="*/ 4213860 h 5875020"/>
                <a:gd name="connsiteX114" fmla="*/ 2133600 w 5829300"/>
                <a:gd name="connsiteY114" fmla="*/ 4145280 h 5875020"/>
                <a:gd name="connsiteX115" fmla="*/ 2225040 w 5829300"/>
                <a:gd name="connsiteY115" fmla="*/ 4084320 h 5875020"/>
                <a:gd name="connsiteX116" fmla="*/ 2301240 w 5829300"/>
                <a:gd name="connsiteY116" fmla="*/ 4076700 h 5875020"/>
                <a:gd name="connsiteX117" fmla="*/ 2385060 w 5829300"/>
                <a:gd name="connsiteY117" fmla="*/ 4099560 h 5875020"/>
                <a:gd name="connsiteX118" fmla="*/ 2438400 w 5829300"/>
                <a:gd name="connsiteY118" fmla="*/ 4145280 h 5875020"/>
                <a:gd name="connsiteX119" fmla="*/ 2461260 w 5829300"/>
                <a:gd name="connsiteY119" fmla="*/ 4183380 h 5875020"/>
                <a:gd name="connsiteX120" fmla="*/ 2461260 w 5829300"/>
                <a:gd name="connsiteY120" fmla="*/ 4236720 h 5875020"/>
                <a:gd name="connsiteX121" fmla="*/ 2484120 w 5829300"/>
                <a:gd name="connsiteY121" fmla="*/ 4267200 h 5875020"/>
                <a:gd name="connsiteX122" fmla="*/ 2522220 w 5829300"/>
                <a:gd name="connsiteY122" fmla="*/ 4236720 h 5875020"/>
                <a:gd name="connsiteX123" fmla="*/ 2560320 w 5829300"/>
                <a:gd name="connsiteY123" fmla="*/ 4183380 h 5875020"/>
                <a:gd name="connsiteX124" fmla="*/ 2628900 w 5829300"/>
                <a:gd name="connsiteY124" fmla="*/ 4168140 h 5875020"/>
                <a:gd name="connsiteX125" fmla="*/ 2720340 w 5829300"/>
                <a:gd name="connsiteY125" fmla="*/ 4183380 h 5875020"/>
                <a:gd name="connsiteX126" fmla="*/ 2788920 w 5829300"/>
                <a:gd name="connsiteY126" fmla="*/ 4122420 h 5875020"/>
                <a:gd name="connsiteX127" fmla="*/ 2872740 w 5829300"/>
                <a:gd name="connsiteY127" fmla="*/ 4137660 h 5875020"/>
                <a:gd name="connsiteX128" fmla="*/ 2948940 w 5829300"/>
                <a:gd name="connsiteY128" fmla="*/ 4206240 h 5875020"/>
                <a:gd name="connsiteX129" fmla="*/ 3040380 w 5829300"/>
                <a:gd name="connsiteY129" fmla="*/ 4191000 h 5875020"/>
                <a:gd name="connsiteX130" fmla="*/ 3108960 w 5829300"/>
                <a:gd name="connsiteY130" fmla="*/ 4191000 h 5875020"/>
                <a:gd name="connsiteX131" fmla="*/ 3177540 w 5829300"/>
                <a:gd name="connsiteY131" fmla="*/ 4267200 h 5875020"/>
                <a:gd name="connsiteX132" fmla="*/ 3147060 w 5829300"/>
                <a:gd name="connsiteY132" fmla="*/ 4297680 h 5875020"/>
                <a:gd name="connsiteX133" fmla="*/ 3116580 w 5829300"/>
                <a:gd name="connsiteY133" fmla="*/ 4366260 h 5875020"/>
                <a:gd name="connsiteX134" fmla="*/ 3063240 w 5829300"/>
                <a:gd name="connsiteY134" fmla="*/ 4404360 h 5875020"/>
                <a:gd name="connsiteX135" fmla="*/ 3048000 w 5829300"/>
                <a:gd name="connsiteY135" fmla="*/ 4457700 h 5875020"/>
                <a:gd name="connsiteX136" fmla="*/ 3063240 w 5829300"/>
                <a:gd name="connsiteY136" fmla="*/ 4472940 h 5875020"/>
                <a:gd name="connsiteX137" fmla="*/ 3147060 w 5829300"/>
                <a:gd name="connsiteY137" fmla="*/ 4404360 h 5875020"/>
                <a:gd name="connsiteX138" fmla="*/ 3215640 w 5829300"/>
                <a:gd name="connsiteY138" fmla="*/ 4389120 h 5875020"/>
                <a:gd name="connsiteX139" fmla="*/ 3291840 w 5829300"/>
                <a:gd name="connsiteY139" fmla="*/ 4396740 h 5875020"/>
                <a:gd name="connsiteX140" fmla="*/ 3368040 w 5829300"/>
                <a:gd name="connsiteY140" fmla="*/ 4457700 h 5875020"/>
                <a:gd name="connsiteX141" fmla="*/ 3375660 w 5829300"/>
                <a:gd name="connsiteY141" fmla="*/ 4549140 h 5875020"/>
                <a:gd name="connsiteX142" fmla="*/ 3451860 w 5829300"/>
                <a:gd name="connsiteY142" fmla="*/ 4541520 h 5875020"/>
                <a:gd name="connsiteX143" fmla="*/ 3505200 w 5829300"/>
                <a:gd name="connsiteY143" fmla="*/ 4511040 h 5875020"/>
                <a:gd name="connsiteX144" fmla="*/ 3573780 w 5829300"/>
                <a:gd name="connsiteY144" fmla="*/ 4533900 h 5875020"/>
                <a:gd name="connsiteX145" fmla="*/ 3695700 w 5829300"/>
                <a:gd name="connsiteY145" fmla="*/ 4587240 h 5875020"/>
                <a:gd name="connsiteX146" fmla="*/ 3810000 w 5829300"/>
                <a:gd name="connsiteY146" fmla="*/ 4632960 h 5875020"/>
                <a:gd name="connsiteX147" fmla="*/ 3878580 w 5829300"/>
                <a:gd name="connsiteY147" fmla="*/ 4640580 h 5875020"/>
                <a:gd name="connsiteX148" fmla="*/ 3931920 w 5829300"/>
                <a:gd name="connsiteY148" fmla="*/ 4686300 h 5875020"/>
                <a:gd name="connsiteX149" fmla="*/ 4023360 w 5829300"/>
                <a:gd name="connsiteY149" fmla="*/ 4724400 h 5875020"/>
                <a:gd name="connsiteX150" fmla="*/ 4107180 w 5829300"/>
                <a:gd name="connsiteY150" fmla="*/ 4732020 h 5875020"/>
                <a:gd name="connsiteX151" fmla="*/ 4145280 w 5829300"/>
                <a:gd name="connsiteY151" fmla="*/ 4686300 h 5875020"/>
                <a:gd name="connsiteX152" fmla="*/ 4099560 w 5829300"/>
                <a:gd name="connsiteY152" fmla="*/ 4594860 h 5875020"/>
                <a:gd name="connsiteX153" fmla="*/ 4076700 w 5829300"/>
                <a:gd name="connsiteY153" fmla="*/ 4556760 h 5875020"/>
                <a:gd name="connsiteX154" fmla="*/ 4076700 w 5829300"/>
                <a:gd name="connsiteY154" fmla="*/ 4503420 h 5875020"/>
                <a:gd name="connsiteX155" fmla="*/ 4152900 w 5829300"/>
                <a:gd name="connsiteY155" fmla="*/ 4480560 h 5875020"/>
                <a:gd name="connsiteX156" fmla="*/ 4274820 w 5829300"/>
                <a:gd name="connsiteY156" fmla="*/ 4442460 h 5875020"/>
                <a:gd name="connsiteX157" fmla="*/ 4358640 w 5829300"/>
                <a:gd name="connsiteY157" fmla="*/ 4465320 h 5875020"/>
                <a:gd name="connsiteX158" fmla="*/ 4381500 w 5829300"/>
                <a:gd name="connsiteY158" fmla="*/ 4526280 h 5875020"/>
                <a:gd name="connsiteX159" fmla="*/ 4450080 w 5829300"/>
                <a:gd name="connsiteY159" fmla="*/ 4564380 h 5875020"/>
                <a:gd name="connsiteX160" fmla="*/ 4472940 w 5829300"/>
                <a:gd name="connsiteY160" fmla="*/ 4655820 h 5875020"/>
                <a:gd name="connsiteX161" fmla="*/ 4533900 w 5829300"/>
                <a:gd name="connsiteY161" fmla="*/ 4587240 h 5875020"/>
                <a:gd name="connsiteX162" fmla="*/ 4610100 w 5829300"/>
                <a:gd name="connsiteY162" fmla="*/ 4617720 h 5875020"/>
                <a:gd name="connsiteX163" fmla="*/ 4846320 w 5829300"/>
                <a:gd name="connsiteY163" fmla="*/ 4655820 h 5875020"/>
                <a:gd name="connsiteX164" fmla="*/ 4937760 w 5829300"/>
                <a:gd name="connsiteY164" fmla="*/ 4602480 h 5875020"/>
                <a:gd name="connsiteX165" fmla="*/ 4975860 w 5829300"/>
                <a:gd name="connsiteY165" fmla="*/ 4602480 h 5875020"/>
                <a:gd name="connsiteX166" fmla="*/ 5120640 w 5829300"/>
                <a:gd name="connsiteY166" fmla="*/ 4671060 h 5875020"/>
                <a:gd name="connsiteX167" fmla="*/ 5181600 w 5829300"/>
                <a:gd name="connsiteY167" fmla="*/ 4701540 h 5875020"/>
                <a:gd name="connsiteX168" fmla="*/ 5189220 w 5829300"/>
                <a:gd name="connsiteY168" fmla="*/ 4747260 h 5875020"/>
                <a:gd name="connsiteX169" fmla="*/ 5158740 w 5829300"/>
                <a:gd name="connsiteY169" fmla="*/ 4808220 h 5875020"/>
                <a:gd name="connsiteX170" fmla="*/ 5105400 w 5829300"/>
                <a:gd name="connsiteY170" fmla="*/ 4838700 h 5875020"/>
                <a:gd name="connsiteX171" fmla="*/ 5036820 w 5829300"/>
                <a:gd name="connsiteY171" fmla="*/ 4823460 h 5875020"/>
                <a:gd name="connsiteX172" fmla="*/ 4991100 w 5829300"/>
                <a:gd name="connsiteY172" fmla="*/ 4823460 h 5875020"/>
                <a:gd name="connsiteX173" fmla="*/ 4968240 w 5829300"/>
                <a:gd name="connsiteY173" fmla="*/ 4892040 h 5875020"/>
                <a:gd name="connsiteX174" fmla="*/ 4968240 w 5829300"/>
                <a:gd name="connsiteY174" fmla="*/ 5006340 h 5875020"/>
                <a:gd name="connsiteX175" fmla="*/ 4991100 w 5829300"/>
                <a:gd name="connsiteY175" fmla="*/ 5067300 h 5875020"/>
                <a:gd name="connsiteX176" fmla="*/ 5074920 w 5829300"/>
                <a:gd name="connsiteY176" fmla="*/ 5097780 h 5875020"/>
                <a:gd name="connsiteX177" fmla="*/ 5074920 w 5829300"/>
                <a:gd name="connsiteY177" fmla="*/ 5097780 h 5875020"/>
                <a:gd name="connsiteX178" fmla="*/ 5135880 w 5829300"/>
                <a:gd name="connsiteY178" fmla="*/ 5219700 h 5875020"/>
                <a:gd name="connsiteX179" fmla="*/ 5242560 w 5829300"/>
                <a:gd name="connsiteY179" fmla="*/ 5265420 h 5875020"/>
                <a:gd name="connsiteX180" fmla="*/ 5311140 w 5829300"/>
                <a:gd name="connsiteY180" fmla="*/ 5257800 h 5875020"/>
                <a:gd name="connsiteX181" fmla="*/ 5311140 w 5829300"/>
                <a:gd name="connsiteY181" fmla="*/ 5257800 h 5875020"/>
                <a:gd name="connsiteX182" fmla="*/ 5334000 w 5829300"/>
                <a:gd name="connsiteY182" fmla="*/ 5204460 h 5875020"/>
                <a:gd name="connsiteX183" fmla="*/ 5387340 w 5829300"/>
                <a:gd name="connsiteY183" fmla="*/ 5227320 h 5875020"/>
                <a:gd name="connsiteX184" fmla="*/ 5433060 w 5829300"/>
                <a:gd name="connsiteY184" fmla="*/ 5288280 h 5875020"/>
                <a:gd name="connsiteX185" fmla="*/ 5410200 w 5829300"/>
                <a:gd name="connsiteY185" fmla="*/ 5356860 h 5875020"/>
                <a:gd name="connsiteX186" fmla="*/ 5448300 w 5829300"/>
                <a:gd name="connsiteY186" fmla="*/ 5394960 h 5875020"/>
                <a:gd name="connsiteX187" fmla="*/ 5433060 w 5829300"/>
                <a:gd name="connsiteY187" fmla="*/ 5478780 h 5875020"/>
                <a:gd name="connsiteX188" fmla="*/ 5394960 w 5829300"/>
                <a:gd name="connsiteY188" fmla="*/ 5562600 h 5875020"/>
                <a:gd name="connsiteX189" fmla="*/ 5402580 w 5829300"/>
                <a:gd name="connsiteY189" fmla="*/ 5654040 h 5875020"/>
                <a:gd name="connsiteX190" fmla="*/ 5433060 w 5829300"/>
                <a:gd name="connsiteY190" fmla="*/ 5730240 h 5875020"/>
                <a:gd name="connsiteX191" fmla="*/ 5433060 w 5829300"/>
                <a:gd name="connsiteY191" fmla="*/ 5730240 h 5875020"/>
                <a:gd name="connsiteX192" fmla="*/ 5410200 w 5829300"/>
                <a:gd name="connsiteY192" fmla="*/ 5829300 h 5875020"/>
                <a:gd name="connsiteX193" fmla="*/ 5532120 w 5829300"/>
                <a:gd name="connsiteY193" fmla="*/ 5875020 h 5875020"/>
                <a:gd name="connsiteX194" fmla="*/ 5570220 w 5829300"/>
                <a:gd name="connsiteY194" fmla="*/ 5836920 h 5875020"/>
                <a:gd name="connsiteX195" fmla="*/ 5608320 w 5829300"/>
                <a:gd name="connsiteY195" fmla="*/ 5821680 h 5875020"/>
                <a:gd name="connsiteX196" fmla="*/ 5669280 w 5829300"/>
                <a:gd name="connsiteY196" fmla="*/ 5859780 h 5875020"/>
                <a:gd name="connsiteX197" fmla="*/ 5699760 w 5829300"/>
                <a:gd name="connsiteY197" fmla="*/ 5859780 h 5875020"/>
                <a:gd name="connsiteX198" fmla="*/ 5715000 w 5829300"/>
                <a:gd name="connsiteY198" fmla="*/ 5783580 h 5875020"/>
                <a:gd name="connsiteX199" fmla="*/ 5798820 w 5829300"/>
                <a:gd name="connsiteY199" fmla="*/ 5699760 h 5875020"/>
                <a:gd name="connsiteX200" fmla="*/ 5814060 w 5829300"/>
                <a:gd name="connsiteY200" fmla="*/ 5615940 h 5875020"/>
                <a:gd name="connsiteX201" fmla="*/ 5829300 w 5829300"/>
                <a:gd name="connsiteY201" fmla="*/ 5486400 h 5875020"/>
                <a:gd name="connsiteX202" fmla="*/ 5806440 w 5829300"/>
                <a:gd name="connsiteY202" fmla="*/ 5410200 h 5875020"/>
                <a:gd name="connsiteX203" fmla="*/ 5775960 w 5829300"/>
                <a:gd name="connsiteY203" fmla="*/ 5318760 h 5875020"/>
                <a:gd name="connsiteX204" fmla="*/ 5707380 w 5829300"/>
                <a:gd name="connsiteY204" fmla="*/ 5219700 h 5875020"/>
                <a:gd name="connsiteX205" fmla="*/ 5692140 w 5829300"/>
                <a:gd name="connsiteY205" fmla="*/ 5120640 h 5875020"/>
                <a:gd name="connsiteX206" fmla="*/ 5669280 w 5829300"/>
                <a:gd name="connsiteY206" fmla="*/ 4945380 h 5875020"/>
                <a:gd name="connsiteX207" fmla="*/ 5676900 w 5829300"/>
                <a:gd name="connsiteY207" fmla="*/ 4724400 h 5875020"/>
                <a:gd name="connsiteX208" fmla="*/ 5692140 w 5829300"/>
                <a:gd name="connsiteY208" fmla="*/ 4663440 h 5875020"/>
                <a:gd name="connsiteX209" fmla="*/ 5699760 w 5829300"/>
                <a:gd name="connsiteY209" fmla="*/ 4610100 h 5875020"/>
                <a:gd name="connsiteX210" fmla="*/ 5684520 w 5829300"/>
                <a:gd name="connsiteY210" fmla="*/ 4564380 h 5875020"/>
                <a:gd name="connsiteX211" fmla="*/ 5631180 w 5829300"/>
                <a:gd name="connsiteY211" fmla="*/ 4549140 h 5875020"/>
                <a:gd name="connsiteX212" fmla="*/ 5577840 w 5829300"/>
                <a:gd name="connsiteY212" fmla="*/ 4472940 h 5875020"/>
                <a:gd name="connsiteX213" fmla="*/ 5524500 w 5829300"/>
                <a:gd name="connsiteY213" fmla="*/ 4305300 h 5875020"/>
                <a:gd name="connsiteX214" fmla="*/ 5516880 w 5829300"/>
                <a:gd name="connsiteY214" fmla="*/ 4191000 h 5875020"/>
                <a:gd name="connsiteX215" fmla="*/ 5509260 w 5829300"/>
                <a:gd name="connsiteY215" fmla="*/ 4107180 h 5875020"/>
                <a:gd name="connsiteX216" fmla="*/ 5394960 w 5829300"/>
                <a:gd name="connsiteY216" fmla="*/ 3901440 h 5875020"/>
                <a:gd name="connsiteX217" fmla="*/ 5356860 w 5829300"/>
                <a:gd name="connsiteY217" fmla="*/ 3855720 h 5875020"/>
                <a:gd name="connsiteX218" fmla="*/ 5326380 w 5829300"/>
                <a:gd name="connsiteY218" fmla="*/ 3802380 h 5875020"/>
                <a:gd name="connsiteX219" fmla="*/ 5303520 w 5829300"/>
                <a:gd name="connsiteY219" fmla="*/ 3672840 h 5875020"/>
                <a:gd name="connsiteX220" fmla="*/ 5212080 w 5829300"/>
                <a:gd name="connsiteY220" fmla="*/ 3619500 h 5875020"/>
                <a:gd name="connsiteX221" fmla="*/ 5158740 w 5829300"/>
                <a:gd name="connsiteY221" fmla="*/ 3573780 h 5875020"/>
                <a:gd name="connsiteX222" fmla="*/ 5120640 w 5829300"/>
                <a:gd name="connsiteY222" fmla="*/ 3497580 h 5875020"/>
                <a:gd name="connsiteX223" fmla="*/ 5105400 w 5829300"/>
                <a:gd name="connsiteY223" fmla="*/ 3421380 h 5875020"/>
                <a:gd name="connsiteX224" fmla="*/ 4968240 w 5829300"/>
                <a:gd name="connsiteY224" fmla="*/ 3253740 h 5875020"/>
                <a:gd name="connsiteX225" fmla="*/ 4884420 w 5829300"/>
                <a:gd name="connsiteY225" fmla="*/ 3078480 h 5875020"/>
                <a:gd name="connsiteX226" fmla="*/ 4808220 w 5829300"/>
                <a:gd name="connsiteY226" fmla="*/ 2918460 h 5875020"/>
                <a:gd name="connsiteX227" fmla="*/ 4815840 w 5829300"/>
                <a:gd name="connsiteY227" fmla="*/ 2781300 h 5875020"/>
                <a:gd name="connsiteX228" fmla="*/ 4800600 w 5829300"/>
                <a:gd name="connsiteY228" fmla="*/ 2727960 h 5875020"/>
                <a:gd name="connsiteX229" fmla="*/ 4632960 w 5829300"/>
                <a:gd name="connsiteY229" fmla="*/ 2560320 h 5875020"/>
                <a:gd name="connsiteX230" fmla="*/ 4480560 w 5829300"/>
                <a:gd name="connsiteY230" fmla="*/ 2385060 h 5875020"/>
                <a:gd name="connsiteX231" fmla="*/ 4396740 w 5829300"/>
                <a:gd name="connsiteY231" fmla="*/ 2286000 h 5875020"/>
                <a:gd name="connsiteX232" fmla="*/ 4335780 w 5829300"/>
                <a:gd name="connsiteY232" fmla="*/ 2156460 h 5875020"/>
                <a:gd name="connsiteX233" fmla="*/ 4244340 w 5829300"/>
                <a:gd name="connsiteY233" fmla="*/ 2049780 h 5875020"/>
                <a:gd name="connsiteX234" fmla="*/ 4152900 w 5829300"/>
                <a:gd name="connsiteY234" fmla="*/ 1943100 h 5875020"/>
                <a:gd name="connsiteX235" fmla="*/ 4084320 w 5829300"/>
                <a:gd name="connsiteY235" fmla="*/ 1874520 h 5875020"/>
                <a:gd name="connsiteX236" fmla="*/ 4061460 w 5829300"/>
                <a:gd name="connsiteY236" fmla="*/ 1775460 h 5875020"/>
                <a:gd name="connsiteX237" fmla="*/ 4053840 w 5829300"/>
                <a:gd name="connsiteY237" fmla="*/ 1714500 h 5875020"/>
                <a:gd name="connsiteX238" fmla="*/ 3962400 w 5829300"/>
                <a:gd name="connsiteY238" fmla="*/ 1668780 h 5875020"/>
                <a:gd name="connsiteX239" fmla="*/ 3893820 w 5829300"/>
                <a:gd name="connsiteY239" fmla="*/ 1531620 h 5875020"/>
                <a:gd name="connsiteX240" fmla="*/ 3794760 w 5829300"/>
                <a:gd name="connsiteY240" fmla="*/ 1341120 h 5875020"/>
                <a:gd name="connsiteX241" fmla="*/ 3718560 w 5829300"/>
                <a:gd name="connsiteY241" fmla="*/ 1150620 h 5875020"/>
                <a:gd name="connsiteX242" fmla="*/ 3619500 w 5829300"/>
                <a:gd name="connsiteY242" fmla="*/ 944880 h 5875020"/>
                <a:gd name="connsiteX243" fmla="*/ 3596640 w 5829300"/>
                <a:gd name="connsiteY243" fmla="*/ 891540 h 5875020"/>
                <a:gd name="connsiteX244" fmla="*/ 3573780 w 5829300"/>
                <a:gd name="connsiteY244" fmla="*/ 807720 h 5875020"/>
                <a:gd name="connsiteX245" fmla="*/ 3573780 w 5829300"/>
                <a:gd name="connsiteY245" fmla="*/ 731520 h 5875020"/>
                <a:gd name="connsiteX246" fmla="*/ 3535680 w 5829300"/>
                <a:gd name="connsiteY246" fmla="*/ 685800 h 5875020"/>
                <a:gd name="connsiteX247" fmla="*/ 3451860 w 5829300"/>
                <a:gd name="connsiteY247" fmla="*/ 594360 h 5875020"/>
                <a:gd name="connsiteX248" fmla="*/ 3451860 w 5829300"/>
                <a:gd name="connsiteY248" fmla="*/ 495300 h 5875020"/>
                <a:gd name="connsiteX249" fmla="*/ 3413760 w 5829300"/>
                <a:gd name="connsiteY249" fmla="*/ 441960 h 5875020"/>
                <a:gd name="connsiteX250" fmla="*/ 3383280 w 5829300"/>
                <a:gd name="connsiteY250" fmla="*/ 381000 h 5875020"/>
                <a:gd name="connsiteX251" fmla="*/ 3322320 w 5829300"/>
                <a:gd name="connsiteY251" fmla="*/ 220980 h 5875020"/>
                <a:gd name="connsiteX252" fmla="*/ 3284220 w 5829300"/>
                <a:gd name="connsiteY252" fmla="*/ 99060 h 5875020"/>
                <a:gd name="connsiteX253" fmla="*/ 3268980 w 5829300"/>
                <a:gd name="connsiteY253" fmla="*/ 53340 h 5875020"/>
                <a:gd name="connsiteX254" fmla="*/ 3246120 w 5829300"/>
                <a:gd name="connsiteY254" fmla="*/ 30480 h 5875020"/>
                <a:gd name="connsiteX255" fmla="*/ 3169920 w 5829300"/>
                <a:gd name="connsiteY255" fmla="*/ 7620 h 5875020"/>
                <a:gd name="connsiteX256" fmla="*/ 3124200 w 5829300"/>
                <a:gd name="connsiteY256" fmla="*/ 0 h 5875020"/>
                <a:gd name="connsiteX257" fmla="*/ 3101340 w 5829300"/>
                <a:gd name="connsiteY257" fmla="*/ 30480 h 5875020"/>
                <a:gd name="connsiteX258" fmla="*/ 3124200 w 5829300"/>
                <a:gd name="connsiteY258" fmla="*/ 121920 h 5875020"/>
                <a:gd name="connsiteX259" fmla="*/ 3108960 w 5829300"/>
                <a:gd name="connsiteY259" fmla="*/ 289560 h 5875020"/>
                <a:gd name="connsiteX0" fmla="*/ 3108960 w 5829300"/>
                <a:gd name="connsiteY0" fmla="*/ 289560 h 5875020"/>
                <a:gd name="connsiteX1" fmla="*/ 2979420 w 5829300"/>
                <a:gd name="connsiteY1" fmla="*/ 502920 h 5875020"/>
                <a:gd name="connsiteX2" fmla="*/ 2880360 w 5829300"/>
                <a:gd name="connsiteY2" fmla="*/ 647700 h 5875020"/>
                <a:gd name="connsiteX3" fmla="*/ 2827020 w 5829300"/>
                <a:gd name="connsiteY3" fmla="*/ 731520 h 5875020"/>
                <a:gd name="connsiteX4" fmla="*/ 2674620 w 5829300"/>
                <a:gd name="connsiteY4" fmla="*/ 815340 h 5875020"/>
                <a:gd name="connsiteX5" fmla="*/ 2560320 w 5829300"/>
                <a:gd name="connsiteY5" fmla="*/ 906780 h 5875020"/>
                <a:gd name="connsiteX6" fmla="*/ 2499360 w 5829300"/>
                <a:gd name="connsiteY6" fmla="*/ 914400 h 5875020"/>
                <a:gd name="connsiteX7" fmla="*/ 2377440 w 5829300"/>
                <a:gd name="connsiteY7" fmla="*/ 899160 h 5875020"/>
                <a:gd name="connsiteX8" fmla="*/ 2316480 w 5829300"/>
                <a:gd name="connsiteY8" fmla="*/ 876300 h 5875020"/>
                <a:gd name="connsiteX9" fmla="*/ 2240280 w 5829300"/>
                <a:gd name="connsiteY9" fmla="*/ 861060 h 5875020"/>
                <a:gd name="connsiteX10" fmla="*/ 2148840 w 5829300"/>
                <a:gd name="connsiteY10" fmla="*/ 845820 h 5875020"/>
                <a:gd name="connsiteX11" fmla="*/ 2110740 w 5829300"/>
                <a:gd name="connsiteY11" fmla="*/ 830580 h 5875020"/>
                <a:gd name="connsiteX12" fmla="*/ 2019300 w 5829300"/>
                <a:gd name="connsiteY12" fmla="*/ 868680 h 5875020"/>
                <a:gd name="connsiteX13" fmla="*/ 1950720 w 5829300"/>
                <a:gd name="connsiteY13" fmla="*/ 868680 h 5875020"/>
                <a:gd name="connsiteX14" fmla="*/ 1866900 w 5829300"/>
                <a:gd name="connsiteY14" fmla="*/ 822960 h 5875020"/>
                <a:gd name="connsiteX15" fmla="*/ 1821180 w 5829300"/>
                <a:gd name="connsiteY15" fmla="*/ 792480 h 5875020"/>
                <a:gd name="connsiteX16" fmla="*/ 1684020 w 5829300"/>
                <a:gd name="connsiteY16" fmla="*/ 830580 h 5875020"/>
                <a:gd name="connsiteX17" fmla="*/ 1615440 w 5829300"/>
                <a:gd name="connsiteY17" fmla="*/ 845820 h 5875020"/>
                <a:gd name="connsiteX18" fmla="*/ 1539240 w 5829300"/>
                <a:gd name="connsiteY18" fmla="*/ 838200 h 5875020"/>
                <a:gd name="connsiteX19" fmla="*/ 1463040 w 5829300"/>
                <a:gd name="connsiteY19" fmla="*/ 807720 h 5875020"/>
                <a:gd name="connsiteX20" fmla="*/ 1394460 w 5829300"/>
                <a:gd name="connsiteY20" fmla="*/ 815340 h 5875020"/>
                <a:gd name="connsiteX21" fmla="*/ 1264920 w 5829300"/>
                <a:gd name="connsiteY21" fmla="*/ 883920 h 5875020"/>
                <a:gd name="connsiteX22" fmla="*/ 1203960 w 5829300"/>
                <a:gd name="connsiteY22" fmla="*/ 906780 h 5875020"/>
                <a:gd name="connsiteX23" fmla="*/ 1143000 w 5829300"/>
                <a:gd name="connsiteY23" fmla="*/ 914400 h 5875020"/>
                <a:gd name="connsiteX24" fmla="*/ 1066800 w 5829300"/>
                <a:gd name="connsiteY24" fmla="*/ 891540 h 5875020"/>
                <a:gd name="connsiteX25" fmla="*/ 990600 w 5829300"/>
                <a:gd name="connsiteY25" fmla="*/ 853440 h 5875020"/>
                <a:gd name="connsiteX26" fmla="*/ 937260 w 5829300"/>
                <a:gd name="connsiteY26" fmla="*/ 845820 h 5875020"/>
                <a:gd name="connsiteX27" fmla="*/ 822960 w 5829300"/>
                <a:gd name="connsiteY27" fmla="*/ 861060 h 5875020"/>
                <a:gd name="connsiteX28" fmla="*/ 731520 w 5829300"/>
                <a:gd name="connsiteY28" fmla="*/ 876300 h 5875020"/>
                <a:gd name="connsiteX29" fmla="*/ 647700 w 5829300"/>
                <a:gd name="connsiteY29" fmla="*/ 838200 h 5875020"/>
                <a:gd name="connsiteX30" fmla="*/ 579120 w 5829300"/>
                <a:gd name="connsiteY30" fmla="*/ 830580 h 5875020"/>
                <a:gd name="connsiteX31" fmla="*/ 525780 w 5829300"/>
                <a:gd name="connsiteY31" fmla="*/ 853440 h 5875020"/>
                <a:gd name="connsiteX32" fmla="*/ 464820 w 5829300"/>
                <a:gd name="connsiteY32" fmla="*/ 891540 h 5875020"/>
                <a:gd name="connsiteX33" fmla="*/ 358140 w 5829300"/>
                <a:gd name="connsiteY33" fmla="*/ 891540 h 5875020"/>
                <a:gd name="connsiteX34" fmla="*/ 236220 w 5829300"/>
                <a:gd name="connsiteY34" fmla="*/ 975360 h 5875020"/>
                <a:gd name="connsiteX35" fmla="*/ 137160 w 5829300"/>
                <a:gd name="connsiteY35" fmla="*/ 1059180 h 5875020"/>
                <a:gd name="connsiteX36" fmla="*/ 76200 w 5829300"/>
                <a:gd name="connsiteY36" fmla="*/ 1108710 h 5875020"/>
                <a:gd name="connsiteX37" fmla="*/ 9525 w 5829300"/>
                <a:gd name="connsiteY37" fmla="*/ 1150620 h 5875020"/>
                <a:gd name="connsiteX38" fmla="*/ 0 w 5829300"/>
                <a:gd name="connsiteY38" fmla="*/ 1196340 h 5875020"/>
                <a:gd name="connsiteX39" fmla="*/ 80010 w 5829300"/>
                <a:gd name="connsiteY39" fmla="*/ 1234440 h 5875020"/>
                <a:gd name="connsiteX40" fmla="*/ 152400 w 5829300"/>
                <a:gd name="connsiteY40" fmla="*/ 1280160 h 5875020"/>
                <a:gd name="connsiteX41" fmla="*/ 190500 w 5829300"/>
                <a:gd name="connsiteY41" fmla="*/ 1371600 h 5875020"/>
                <a:gd name="connsiteX42" fmla="*/ 228600 w 5829300"/>
                <a:gd name="connsiteY42" fmla="*/ 1432560 h 5875020"/>
                <a:gd name="connsiteX43" fmla="*/ 384810 w 5829300"/>
                <a:gd name="connsiteY43" fmla="*/ 1544955 h 5875020"/>
                <a:gd name="connsiteX44" fmla="*/ 430530 w 5829300"/>
                <a:gd name="connsiteY44" fmla="*/ 1522095 h 5875020"/>
                <a:gd name="connsiteX45" fmla="*/ 388620 w 5829300"/>
                <a:gd name="connsiteY45" fmla="*/ 1463040 h 5875020"/>
                <a:gd name="connsiteX46" fmla="*/ 403860 w 5829300"/>
                <a:gd name="connsiteY46" fmla="*/ 1417320 h 5875020"/>
                <a:gd name="connsiteX47" fmla="*/ 441960 w 5829300"/>
                <a:gd name="connsiteY47" fmla="*/ 1348740 h 5875020"/>
                <a:gd name="connsiteX48" fmla="*/ 441960 w 5829300"/>
                <a:gd name="connsiteY48" fmla="*/ 1348740 h 5875020"/>
                <a:gd name="connsiteX49" fmla="*/ 497205 w 5829300"/>
                <a:gd name="connsiteY49" fmla="*/ 1335405 h 5875020"/>
                <a:gd name="connsiteX50" fmla="*/ 588645 w 5829300"/>
                <a:gd name="connsiteY50" fmla="*/ 1453515 h 5875020"/>
                <a:gd name="connsiteX51" fmla="*/ 670560 w 5829300"/>
                <a:gd name="connsiteY51" fmla="*/ 1348740 h 5875020"/>
                <a:gd name="connsiteX52" fmla="*/ 742950 w 5829300"/>
                <a:gd name="connsiteY52" fmla="*/ 1360170 h 5875020"/>
                <a:gd name="connsiteX53" fmla="*/ 769620 w 5829300"/>
                <a:gd name="connsiteY53" fmla="*/ 1394460 h 5875020"/>
                <a:gd name="connsiteX54" fmla="*/ 777240 w 5829300"/>
                <a:gd name="connsiteY54" fmla="*/ 1455420 h 5875020"/>
                <a:gd name="connsiteX55" fmla="*/ 739140 w 5829300"/>
                <a:gd name="connsiteY55" fmla="*/ 1508760 h 5875020"/>
                <a:gd name="connsiteX56" fmla="*/ 742950 w 5829300"/>
                <a:gd name="connsiteY56" fmla="*/ 1564005 h 5875020"/>
                <a:gd name="connsiteX57" fmla="*/ 792480 w 5829300"/>
                <a:gd name="connsiteY57" fmla="*/ 1615440 h 5875020"/>
                <a:gd name="connsiteX58" fmla="*/ 819150 w 5829300"/>
                <a:gd name="connsiteY58" fmla="*/ 1623060 h 5875020"/>
                <a:gd name="connsiteX59" fmla="*/ 859155 w 5829300"/>
                <a:gd name="connsiteY59" fmla="*/ 1586865 h 5875020"/>
                <a:gd name="connsiteX60" fmla="*/ 975360 w 5829300"/>
                <a:gd name="connsiteY60" fmla="*/ 1562100 h 5875020"/>
                <a:gd name="connsiteX61" fmla="*/ 1104900 w 5829300"/>
                <a:gd name="connsiteY61" fmla="*/ 1584960 h 5875020"/>
                <a:gd name="connsiteX62" fmla="*/ 1137285 w 5829300"/>
                <a:gd name="connsiteY62" fmla="*/ 1691640 h 5875020"/>
                <a:gd name="connsiteX63" fmla="*/ 1150620 w 5829300"/>
                <a:gd name="connsiteY63" fmla="*/ 1836420 h 5875020"/>
                <a:gd name="connsiteX64" fmla="*/ 1165860 w 5829300"/>
                <a:gd name="connsiteY64" fmla="*/ 1912620 h 5875020"/>
                <a:gd name="connsiteX65" fmla="*/ 1242060 w 5829300"/>
                <a:gd name="connsiteY65" fmla="*/ 1927860 h 5875020"/>
                <a:gd name="connsiteX66" fmla="*/ 1287780 w 5829300"/>
                <a:gd name="connsiteY66" fmla="*/ 1927860 h 5875020"/>
                <a:gd name="connsiteX67" fmla="*/ 1360170 w 5829300"/>
                <a:gd name="connsiteY67" fmla="*/ 1971675 h 5875020"/>
                <a:gd name="connsiteX68" fmla="*/ 1379220 w 5829300"/>
                <a:gd name="connsiteY68" fmla="*/ 2042160 h 5875020"/>
                <a:gd name="connsiteX69" fmla="*/ 1501140 w 5829300"/>
                <a:gd name="connsiteY69" fmla="*/ 2072640 h 5875020"/>
                <a:gd name="connsiteX70" fmla="*/ 1516380 w 5829300"/>
                <a:gd name="connsiteY70" fmla="*/ 2145030 h 5875020"/>
                <a:gd name="connsiteX71" fmla="*/ 1518285 w 5829300"/>
                <a:gd name="connsiteY71" fmla="*/ 2305050 h 5875020"/>
                <a:gd name="connsiteX72" fmla="*/ 1443990 w 5829300"/>
                <a:gd name="connsiteY72" fmla="*/ 2348865 h 5875020"/>
                <a:gd name="connsiteX73" fmla="*/ 1318260 w 5829300"/>
                <a:gd name="connsiteY73" fmla="*/ 2426970 h 5875020"/>
                <a:gd name="connsiteX74" fmla="*/ 1325880 w 5829300"/>
                <a:gd name="connsiteY74" fmla="*/ 2590800 h 5875020"/>
                <a:gd name="connsiteX75" fmla="*/ 1280160 w 5829300"/>
                <a:gd name="connsiteY75" fmla="*/ 2689860 h 5875020"/>
                <a:gd name="connsiteX76" fmla="*/ 1249680 w 5829300"/>
                <a:gd name="connsiteY76" fmla="*/ 2743200 h 5875020"/>
                <a:gd name="connsiteX77" fmla="*/ 1287780 w 5829300"/>
                <a:gd name="connsiteY77" fmla="*/ 2773680 h 5875020"/>
                <a:gd name="connsiteX78" fmla="*/ 1356360 w 5829300"/>
                <a:gd name="connsiteY78" fmla="*/ 2720340 h 5875020"/>
                <a:gd name="connsiteX79" fmla="*/ 1379220 w 5829300"/>
                <a:gd name="connsiteY79" fmla="*/ 2766060 h 5875020"/>
                <a:gd name="connsiteX80" fmla="*/ 1333500 w 5829300"/>
                <a:gd name="connsiteY80" fmla="*/ 2895600 h 5875020"/>
                <a:gd name="connsiteX81" fmla="*/ 1303020 w 5829300"/>
                <a:gd name="connsiteY81" fmla="*/ 2948940 h 5875020"/>
                <a:gd name="connsiteX82" fmla="*/ 1333500 w 5829300"/>
                <a:gd name="connsiteY82" fmla="*/ 2994660 h 5875020"/>
                <a:gd name="connsiteX83" fmla="*/ 1409700 w 5829300"/>
                <a:gd name="connsiteY83" fmla="*/ 2964180 h 5875020"/>
                <a:gd name="connsiteX84" fmla="*/ 1501140 w 5829300"/>
                <a:gd name="connsiteY84" fmla="*/ 3002280 h 5875020"/>
                <a:gd name="connsiteX85" fmla="*/ 1600200 w 5829300"/>
                <a:gd name="connsiteY85" fmla="*/ 3063240 h 5875020"/>
                <a:gd name="connsiteX86" fmla="*/ 1737360 w 5829300"/>
                <a:gd name="connsiteY86" fmla="*/ 3139440 h 5875020"/>
                <a:gd name="connsiteX87" fmla="*/ 1844040 w 5829300"/>
                <a:gd name="connsiteY87" fmla="*/ 3147060 h 5875020"/>
                <a:gd name="connsiteX88" fmla="*/ 1943100 w 5829300"/>
                <a:gd name="connsiteY88" fmla="*/ 3177540 h 5875020"/>
                <a:gd name="connsiteX89" fmla="*/ 2034540 w 5829300"/>
                <a:gd name="connsiteY89" fmla="*/ 3291840 h 5875020"/>
                <a:gd name="connsiteX90" fmla="*/ 2030730 w 5829300"/>
                <a:gd name="connsiteY90" fmla="*/ 3356610 h 5875020"/>
                <a:gd name="connsiteX91" fmla="*/ 1950720 w 5829300"/>
                <a:gd name="connsiteY91" fmla="*/ 3387090 h 5875020"/>
                <a:gd name="connsiteX92" fmla="*/ 1844040 w 5829300"/>
                <a:gd name="connsiteY92" fmla="*/ 3436620 h 5875020"/>
                <a:gd name="connsiteX93" fmla="*/ 1866900 w 5829300"/>
                <a:gd name="connsiteY93" fmla="*/ 3535680 h 5875020"/>
                <a:gd name="connsiteX94" fmla="*/ 1821180 w 5829300"/>
                <a:gd name="connsiteY94" fmla="*/ 3629025 h 5875020"/>
                <a:gd name="connsiteX95" fmla="*/ 1775460 w 5829300"/>
                <a:gd name="connsiteY95" fmla="*/ 3726180 h 5875020"/>
                <a:gd name="connsiteX96" fmla="*/ 1668780 w 5829300"/>
                <a:gd name="connsiteY96" fmla="*/ 3924300 h 5875020"/>
                <a:gd name="connsiteX97" fmla="*/ 1600200 w 5829300"/>
                <a:gd name="connsiteY97" fmla="*/ 4046220 h 5875020"/>
                <a:gd name="connsiteX98" fmla="*/ 1554480 w 5829300"/>
                <a:gd name="connsiteY98" fmla="*/ 4152900 h 5875020"/>
                <a:gd name="connsiteX99" fmla="*/ 1516380 w 5829300"/>
                <a:gd name="connsiteY99" fmla="*/ 4229100 h 5875020"/>
                <a:gd name="connsiteX100" fmla="*/ 1485900 w 5829300"/>
                <a:gd name="connsiteY100" fmla="*/ 4259580 h 5875020"/>
                <a:gd name="connsiteX101" fmla="*/ 1485900 w 5829300"/>
                <a:gd name="connsiteY101" fmla="*/ 4259580 h 5875020"/>
                <a:gd name="connsiteX102" fmla="*/ 1495425 w 5829300"/>
                <a:gd name="connsiteY102" fmla="*/ 4328160 h 5875020"/>
                <a:gd name="connsiteX103" fmla="*/ 1699260 w 5829300"/>
                <a:gd name="connsiteY103" fmla="*/ 4290060 h 5875020"/>
                <a:gd name="connsiteX104" fmla="*/ 1836420 w 5829300"/>
                <a:gd name="connsiteY104" fmla="*/ 4274820 h 5875020"/>
                <a:gd name="connsiteX105" fmla="*/ 1897380 w 5829300"/>
                <a:gd name="connsiteY105" fmla="*/ 4236720 h 5875020"/>
                <a:gd name="connsiteX106" fmla="*/ 1950720 w 5829300"/>
                <a:gd name="connsiteY106" fmla="*/ 4251960 h 5875020"/>
                <a:gd name="connsiteX107" fmla="*/ 1973580 w 5829300"/>
                <a:gd name="connsiteY107" fmla="*/ 4312920 h 5875020"/>
                <a:gd name="connsiteX108" fmla="*/ 1965960 w 5829300"/>
                <a:gd name="connsiteY108" fmla="*/ 4351020 h 5875020"/>
                <a:gd name="connsiteX109" fmla="*/ 1964055 w 5829300"/>
                <a:gd name="connsiteY109" fmla="*/ 4366260 h 5875020"/>
                <a:gd name="connsiteX110" fmla="*/ 2072640 w 5829300"/>
                <a:gd name="connsiteY110" fmla="*/ 4389120 h 5875020"/>
                <a:gd name="connsiteX111" fmla="*/ 2118360 w 5829300"/>
                <a:gd name="connsiteY111" fmla="*/ 4343400 h 5875020"/>
                <a:gd name="connsiteX112" fmla="*/ 2124075 w 5829300"/>
                <a:gd name="connsiteY112" fmla="*/ 4286250 h 5875020"/>
                <a:gd name="connsiteX113" fmla="*/ 2110740 w 5829300"/>
                <a:gd name="connsiteY113" fmla="*/ 4213860 h 5875020"/>
                <a:gd name="connsiteX114" fmla="*/ 2133600 w 5829300"/>
                <a:gd name="connsiteY114" fmla="*/ 4145280 h 5875020"/>
                <a:gd name="connsiteX115" fmla="*/ 2230755 w 5829300"/>
                <a:gd name="connsiteY115" fmla="*/ 4099560 h 5875020"/>
                <a:gd name="connsiteX116" fmla="*/ 2301240 w 5829300"/>
                <a:gd name="connsiteY116" fmla="*/ 4076700 h 5875020"/>
                <a:gd name="connsiteX117" fmla="*/ 2385060 w 5829300"/>
                <a:gd name="connsiteY117" fmla="*/ 4099560 h 5875020"/>
                <a:gd name="connsiteX118" fmla="*/ 2438400 w 5829300"/>
                <a:gd name="connsiteY118" fmla="*/ 4145280 h 5875020"/>
                <a:gd name="connsiteX119" fmla="*/ 2461260 w 5829300"/>
                <a:gd name="connsiteY119" fmla="*/ 4183380 h 5875020"/>
                <a:gd name="connsiteX120" fmla="*/ 2461260 w 5829300"/>
                <a:gd name="connsiteY120" fmla="*/ 4236720 h 5875020"/>
                <a:gd name="connsiteX121" fmla="*/ 2484120 w 5829300"/>
                <a:gd name="connsiteY121" fmla="*/ 4267200 h 5875020"/>
                <a:gd name="connsiteX122" fmla="*/ 2522220 w 5829300"/>
                <a:gd name="connsiteY122" fmla="*/ 4236720 h 5875020"/>
                <a:gd name="connsiteX123" fmla="*/ 2560320 w 5829300"/>
                <a:gd name="connsiteY123" fmla="*/ 4183380 h 5875020"/>
                <a:gd name="connsiteX124" fmla="*/ 2628900 w 5829300"/>
                <a:gd name="connsiteY124" fmla="*/ 4168140 h 5875020"/>
                <a:gd name="connsiteX125" fmla="*/ 2720340 w 5829300"/>
                <a:gd name="connsiteY125" fmla="*/ 4183380 h 5875020"/>
                <a:gd name="connsiteX126" fmla="*/ 2788920 w 5829300"/>
                <a:gd name="connsiteY126" fmla="*/ 4122420 h 5875020"/>
                <a:gd name="connsiteX127" fmla="*/ 2872740 w 5829300"/>
                <a:gd name="connsiteY127" fmla="*/ 4137660 h 5875020"/>
                <a:gd name="connsiteX128" fmla="*/ 2948940 w 5829300"/>
                <a:gd name="connsiteY128" fmla="*/ 4206240 h 5875020"/>
                <a:gd name="connsiteX129" fmla="*/ 3040380 w 5829300"/>
                <a:gd name="connsiteY129" fmla="*/ 4191000 h 5875020"/>
                <a:gd name="connsiteX130" fmla="*/ 3108960 w 5829300"/>
                <a:gd name="connsiteY130" fmla="*/ 4191000 h 5875020"/>
                <a:gd name="connsiteX131" fmla="*/ 3177540 w 5829300"/>
                <a:gd name="connsiteY131" fmla="*/ 4267200 h 5875020"/>
                <a:gd name="connsiteX132" fmla="*/ 3147060 w 5829300"/>
                <a:gd name="connsiteY132" fmla="*/ 4297680 h 5875020"/>
                <a:gd name="connsiteX133" fmla="*/ 3116580 w 5829300"/>
                <a:gd name="connsiteY133" fmla="*/ 4366260 h 5875020"/>
                <a:gd name="connsiteX134" fmla="*/ 3063240 w 5829300"/>
                <a:gd name="connsiteY134" fmla="*/ 4404360 h 5875020"/>
                <a:gd name="connsiteX135" fmla="*/ 3048000 w 5829300"/>
                <a:gd name="connsiteY135" fmla="*/ 4457700 h 5875020"/>
                <a:gd name="connsiteX136" fmla="*/ 3063240 w 5829300"/>
                <a:gd name="connsiteY136" fmla="*/ 4472940 h 5875020"/>
                <a:gd name="connsiteX137" fmla="*/ 3147060 w 5829300"/>
                <a:gd name="connsiteY137" fmla="*/ 4404360 h 5875020"/>
                <a:gd name="connsiteX138" fmla="*/ 3215640 w 5829300"/>
                <a:gd name="connsiteY138" fmla="*/ 4389120 h 5875020"/>
                <a:gd name="connsiteX139" fmla="*/ 3291840 w 5829300"/>
                <a:gd name="connsiteY139" fmla="*/ 4396740 h 5875020"/>
                <a:gd name="connsiteX140" fmla="*/ 3368040 w 5829300"/>
                <a:gd name="connsiteY140" fmla="*/ 4457700 h 5875020"/>
                <a:gd name="connsiteX141" fmla="*/ 3375660 w 5829300"/>
                <a:gd name="connsiteY141" fmla="*/ 4549140 h 5875020"/>
                <a:gd name="connsiteX142" fmla="*/ 3451860 w 5829300"/>
                <a:gd name="connsiteY142" fmla="*/ 4541520 h 5875020"/>
                <a:gd name="connsiteX143" fmla="*/ 3505200 w 5829300"/>
                <a:gd name="connsiteY143" fmla="*/ 4511040 h 5875020"/>
                <a:gd name="connsiteX144" fmla="*/ 3573780 w 5829300"/>
                <a:gd name="connsiteY144" fmla="*/ 4533900 h 5875020"/>
                <a:gd name="connsiteX145" fmla="*/ 3695700 w 5829300"/>
                <a:gd name="connsiteY145" fmla="*/ 4587240 h 5875020"/>
                <a:gd name="connsiteX146" fmla="*/ 3810000 w 5829300"/>
                <a:gd name="connsiteY146" fmla="*/ 4632960 h 5875020"/>
                <a:gd name="connsiteX147" fmla="*/ 3878580 w 5829300"/>
                <a:gd name="connsiteY147" fmla="*/ 4640580 h 5875020"/>
                <a:gd name="connsiteX148" fmla="*/ 3931920 w 5829300"/>
                <a:gd name="connsiteY148" fmla="*/ 4686300 h 5875020"/>
                <a:gd name="connsiteX149" fmla="*/ 4023360 w 5829300"/>
                <a:gd name="connsiteY149" fmla="*/ 4724400 h 5875020"/>
                <a:gd name="connsiteX150" fmla="*/ 4107180 w 5829300"/>
                <a:gd name="connsiteY150" fmla="*/ 4732020 h 5875020"/>
                <a:gd name="connsiteX151" fmla="*/ 4145280 w 5829300"/>
                <a:gd name="connsiteY151" fmla="*/ 4686300 h 5875020"/>
                <a:gd name="connsiteX152" fmla="*/ 4099560 w 5829300"/>
                <a:gd name="connsiteY152" fmla="*/ 4594860 h 5875020"/>
                <a:gd name="connsiteX153" fmla="*/ 4076700 w 5829300"/>
                <a:gd name="connsiteY153" fmla="*/ 4556760 h 5875020"/>
                <a:gd name="connsiteX154" fmla="*/ 4076700 w 5829300"/>
                <a:gd name="connsiteY154" fmla="*/ 4503420 h 5875020"/>
                <a:gd name="connsiteX155" fmla="*/ 4152900 w 5829300"/>
                <a:gd name="connsiteY155" fmla="*/ 4480560 h 5875020"/>
                <a:gd name="connsiteX156" fmla="*/ 4274820 w 5829300"/>
                <a:gd name="connsiteY156" fmla="*/ 4442460 h 5875020"/>
                <a:gd name="connsiteX157" fmla="*/ 4358640 w 5829300"/>
                <a:gd name="connsiteY157" fmla="*/ 4465320 h 5875020"/>
                <a:gd name="connsiteX158" fmla="*/ 4381500 w 5829300"/>
                <a:gd name="connsiteY158" fmla="*/ 4526280 h 5875020"/>
                <a:gd name="connsiteX159" fmla="*/ 4450080 w 5829300"/>
                <a:gd name="connsiteY159" fmla="*/ 4564380 h 5875020"/>
                <a:gd name="connsiteX160" fmla="*/ 4472940 w 5829300"/>
                <a:gd name="connsiteY160" fmla="*/ 4655820 h 5875020"/>
                <a:gd name="connsiteX161" fmla="*/ 4533900 w 5829300"/>
                <a:gd name="connsiteY161" fmla="*/ 4587240 h 5875020"/>
                <a:gd name="connsiteX162" fmla="*/ 4610100 w 5829300"/>
                <a:gd name="connsiteY162" fmla="*/ 4617720 h 5875020"/>
                <a:gd name="connsiteX163" fmla="*/ 4846320 w 5829300"/>
                <a:gd name="connsiteY163" fmla="*/ 4655820 h 5875020"/>
                <a:gd name="connsiteX164" fmla="*/ 4937760 w 5829300"/>
                <a:gd name="connsiteY164" fmla="*/ 4602480 h 5875020"/>
                <a:gd name="connsiteX165" fmla="*/ 4975860 w 5829300"/>
                <a:gd name="connsiteY165" fmla="*/ 4602480 h 5875020"/>
                <a:gd name="connsiteX166" fmla="*/ 5120640 w 5829300"/>
                <a:gd name="connsiteY166" fmla="*/ 4671060 h 5875020"/>
                <a:gd name="connsiteX167" fmla="*/ 5181600 w 5829300"/>
                <a:gd name="connsiteY167" fmla="*/ 4701540 h 5875020"/>
                <a:gd name="connsiteX168" fmla="*/ 5189220 w 5829300"/>
                <a:gd name="connsiteY168" fmla="*/ 4747260 h 5875020"/>
                <a:gd name="connsiteX169" fmla="*/ 5158740 w 5829300"/>
                <a:gd name="connsiteY169" fmla="*/ 4808220 h 5875020"/>
                <a:gd name="connsiteX170" fmla="*/ 5105400 w 5829300"/>
                <a:gd name="connsiteY170" fmla="*/ 4838700 h 5875020"/>
                <a:gd name="connsiteX171" fmla="*/ 5036820 w 5829300"/>
                <a:gd name="connsiteY171" fmla="*/ 4823460 h 5875020"/>
                <a:gd name="connsiteX172" fmla="*/ 4991100 w 5829300"/>
                <a:gd name="connsiteY172" fmla="*/ 4823460 h 5875020"/>
                <a:gd name="connsiteX173" fmla="*/ 4968240 w 5829300"/>
                <a:gd name="connsiteY173" fmla="*/ 4892040 h 5875020"/>
                <a:gd name="connsiteX174" fmla="*/ 4968240 w 5829300"/>
                <a:gd name="connsiteY174" fmla="*/ 5006340 h 5875020"/>
                <a:gd name="connsiteX175" fmla="*/ 4991100 w 5829300"/>
                <a:gd name="connsiteY175" fmla="*/ 5067300 h 5875020"/>
                <a:gd name="connsiteX176" fmla="*/ 5074920 w 5829300"/>
                <a:gd name="connsiteY176" fmla="*/ 5097780 h 5875020"/>
                <a:gd name="connsiteX177" fmla="*/ 5074920 w 5829300"/>
                <a:gd name="connsiteY177" fmla="*/ 5097780 h 5875020"/>
                <a:gd name="connsiteX178" fmla="*/ 5135880 w 5829300"/>
                <a:gd name="connsiteY178" fmla="*/ 5219700 h 5875020"/>
                <a:gd name="connsiteX179" fmla="*/ 5242560 w 5829300"/>
                <a:gd name="connsiteY179" fmla="*/ 5265420 h 5875020"/>
                <a:gd name="connsiteX180" fmla="*/ 5311140 w 5829300"/>
                <a:gd name="connsiteY180" fmla="*/ 5257800 h 5875020"/>
                <a:gd name="connsiteX181" fmla="*/ 5311140 w 5829300"/>
                <a:gd name="connsiteY181" fmla="*/ 5257800 h 5875020"/>
                <a:gd name="connsiteX182" fmla="*/ 5334000 w 5829300"/>
                <a:gd name="connsiteY182" fmla="*/ 5204460 h 5875020"/>
                <a:gd name="connsiteX183" fmla="*/ 5387340 w 5829300"/>
                <a:gd name="connsiteY183" fmla="*/ 5227320 h 5875020"/>
                <a:gd name="connsiteX184" fmla="*/ 5433060 w 5829300"/>
                <a:gd name="connsiteY184" fmla="*/ 5288280 h 5875020"/>
                <a:gd name="connsiteX185" fmla="*/ 5410200 w 5829300"/>
                <a:gd name="connsiteY185" fmla="*/ 5356860 h 5875020"/>
                <a:gd name="connsiteX186" fmla="*/ 5448300 w 5829300"/>
                <a:gd name="connsiteY186" fmla="*/ 5394960 h 5875020"/>
                <a:gd name="connsiteX187" fmla="*/ 5433060 w 5829300"/>
                <a:gd name="connsiteY187" fmla="*/ 5478780 h 5875020"/>
                <a:gd name="connsiteX188" fmla="*/ 5394960 w 5829300"/>
                <a:gd name="connsiteY188" fmla="*/ 5562600 h 5875020"/>
                <a:gd name="connsiteX189" fmla="*/ 5402580 w 5829300"/>
                <a:gd name="connsiteY189" fmla="*/ 5654040 h 5875020"/>
                <a:gd name="connsiteX190" fmla="*/ 5433060 w 5829300"/>
                <a:gd name="connsiteY190" fmla="*/ 5730240 h 5875020"/>
                <a:gd name="connsiteX191" fmla="*/ 5433060 w 5829300"/>
                <a:gd name="connsiteY191" fmla="*/ 5730240 h 5875020"/>
                <a:gd name="connsiteX192" fmla="*/ 5410200 w 5829300"/>
                <a:gd name="connsiteY192" fmla="*/ 5829300 h 5875020"/>
                <a:gd name="connsiteX193" fmla="*/ 5532120 w 5829300"/>
                <a:gd name="connsiteY193" fmla="*/ 5875020 h 5875020"/>
                <a:gd name="connsiteX194" fmla="*/ 5570220 w 5829300"/>
                <a:gd name="connsiteY194" fmla="*/ 5836920 h 5875020"/>
                <a:gd name="connsiteX195" fmla="*/ 5608320 w 5829300"/>
                <a:gd name="connsiteY195" fmla="*/ 5821680 h 5875020"/>
                <a:gd name="connsiteX196" fmla="*/ 5669280 w 5829300"/>
                <a:gd name="connsiteY196" fmla="*/ 5859780 h 5875020"/>
                <a:gd name="connsiteX197" fmla="*/ 5699760 w 5829300"/>
                <a:gd name="connsiteY197" fmla="*/ 5859780 h 5875020"/>
                <a:gd name="connsiteX198" fmla="*/ 5715000 w 5829300"/>
                <a:gd name="connsiteY198" fmla="*/ 5783580 h 5875020"/>
                <a:gd name="connsiteX199" fmla="*/ 5798820 w 5829300"/>
                <a:gd name="connsiteY199" fmla="*/ 5699760 h 5875020"/>
                <a:gd name="connsiteX200" fmla="*/ 5814060 w 5829300"/>
                <a:gd name="connsiteY200" fmla="*/ 5615940 h 5875020"/>
                <a:gd name="connsiteX201" fmla="*/ 5829300 w 5829300"/>
                <a:gd name="connsiteY201" fmla="*/ 5486400 h 5875020"/>
                <a:gd name="connsiteX202" fmla="*/ 5806440 w 5829300"/>
                <a:gd name="connsiteY202" fmla="*/ 5410200 h 5875020"/>
                <a:gd name="connsiteX203" fmla="*/ 5775960 w 5829300"/>
                <a:gd name="connsiteY203" fmla="*/ 5318760 h 5875020"/>
                <a:gd name="connsiteX204" fmla="*/ 5707380 w 5829300"/>
                <a:gd name="connsiteY204" fmla="*/ 5219700 h 5875020"/>
                <a:gd name="connsiteX205" fmla="*/ 5692140 w 5829300"/>
                <a:gd name="connsiteY205" fmla="*/ 5120640 h 5875020"/>
                <a:gd name="connsiteX206" fmla="*/ 5669280 w 5829300"/>
                <a:gd name="connsiteY206" fmla="*/ 4945380 h 5875020"/>
                <a:gd name="connsiteX207" fmla="*/ 5676900 w 5829300"/>
                <a:gd name="connsiteY207" fmla="*/ 4724400 h 5875020"/>
                <a:gd name="connsiteX208" fmla="*/ 5692140 w 5829300"/>
                <a:gd name="connsiteY208" fmla="*/ 4663440 h 5875020"/>
                <a:gd name="connsiteX209" fmla="*/ 5699760 w 5829300"/>
                <a:gd name="connsiteY209" fmla="*/ 4610100 h 5875020"/>
                <a:gd name="connsiteX210" fmla="*/ 5684520 w 5829300"/>
                <a:gd name="connsiteY210" fmla="*/ 4564380 h 5875020"/>
                <a:gd name="connsiteX211" fmla="*/ 5631180 w 5829300"/>
                <a:gd name="connsiteY211" fmla="*/ 4549140 h 5875020"/>
                <a:gd name="connsiteX212" fmla="*/ 5577840 w 5829300"/>
                <a:gd name="connsiteY212" fmla="*/ 4472940 h 5875020"/>
                <a:gd name="connsiteX213" fmla="*/ 5524500 w 5829300"/>
                <a:gd name="connsiteY213" fmla="*/ 4305300 h 5875020"/>
                <a:gd name="connsiteX214" fmla="*/ 5516880 w 5829300"/>
                <a:gd name="connsiteY214" fmla="*/ 4191000 h 5875020"/>
                <a:gd name="connsiteX215" fmla="*/ 5509260 w 5829300"/>
                <a:gd name="connsiteY215" fmla="*/ 4107180 h 5875020"/>
                <a:gd name="connsiteX216" fmla="*/ 5394960 w 5829300"/>
                <a:gd name="connsiteY216" fmla="*/ 3901440 h 5875020"/>
                <a:gd name="connsiteX217" fmla="*/ 5356860 w 5829300"/>
                <a:gd name="connsiteY217" fmla="*/ 3855720 h 5875020"/>
                <a:gd name="connsiteX218" fmla="*/ 5326380 w 5829300"/>
                <a:gd name="connsiteY218" fmla="*/ 3802380 h 5875020"/>
                <a:gd name="connsiteX219" fmla="*/ 5303520 w 5829300"/>
                <a:gd name="connsiteY219" fmla="*/ 3672840 h 5875020"/>
                <a:gd name="connsiteX220" fmla="*/ 5212080 w 5829300"/>
                <a:gd name="connsiteY220" fmla="*/ 3619500 h 5875020"/>
                <a:gd name="connsiteX221" fmla="*/ 5158740 w 5829300"/>
                <a:gd name="connsiteY221" fmla="*/ 3573780 h 5875020"/>
                <a:gd name="connsiteX222" fmla="*/ 5120640 w 5829300"/>
                <a:gd name="connsiteY222" fmla="*/ 3497580 h 5875020"/>
                <a:gd name="connsiteX223" fmla="*/ 5105400 w 5829300"/>
                <a:gd name="connsiteY223" fmla="*/ 3421380 h 5875020"/>
                <a:gd name="connsiteX224" fmla="*/ 4968240 w 5829300"/>
                <a:gd name="connsiteY224" fmla="*/ 3253740 h 5875020"/>
                <a:gd name="connsiteX225" fmla="*/ 4884420 w 5829300"/>
                <a:gd name="connsiteY225" fmla="*/ 3078480 h 5875020"/>
                <a:gd name="connsiteX226" fmla="*/ 4808220 w 5829300"/>
                <a:gd name="connsiteY226" fmla="*/ 2918460 h 5875020"/>
                <a:gd name="connsiteX227" fmla="*/ 4815840 w 5829300"/>
                <a:gd name="connsiteY227" fmla="*/ 2781300 h 5875020"/>
                <a:gd name="connsiteX228" fmla="*/ 4800600 w 5829300"/>
                <a:gd name="connsiteY228" fmla="*/ 2727960 h 5875020"/>
                <a:gd name="connsiteX229" fmla="*/ 4632960 w 5829300"/>
                <a:gd name="connsiteY229" fmla="*/ 2560320 h 5875020"/>
                <a:gd name="connsiteX230" fmla="*/ 4480560 w 5829300"/>
                <a:gd name="connsiteY230" fmla="*/ 2385060 h 5875020"/>
                <a:gd name="connsiteX231" fmla="*/ 4396740 w 5829300"/>
                <a:gd name="connsiteY231" fmla="*/ 2286000 h 5875020"/>
                <a:gd name="connsiteX232" fmla="*/ 4335780 w 5829300"/>
                <a:gd name="connsiteY232" fmla="*/ 2156460 h 5875020"/>
                <a:gd name="connsiteX233" fmla="*/ 4244340 w 5829300"/>
                <a:gd name="connsiteY233" fmla="*/ 2049780 h 5875020"/>
                <a:gd name="connsiteX234" fmla="*/ 4152900 w 5829300"/>
                <a:gd name="connsiteY234" fmla="*/ 1943100 h 5875020"/>
                <a:gd name="connsiteX235" fmla="*/ 4084320 w 5829300"/>
                <a:gd name="connsiteY235" fmla="*/ 1874520 h 5875020"/>
                <a:gd name="connsiteX236" fmla="*/ 4061460 w 5829300"/>
                <a:gd name="connsiteY236" fmla="*/ 1775460 h 5875020"/>
                <a:gd name="connsiteX237" fmla="*/ 4053840 w 5829300"/>
                <a:gd name="connsiteY237" fmla="*/ 1714500 h 5875020"/>
                <a:gd name="connsiteX238" fmla="*/ 3962400 w 5829300"/>
                <a:gd name="connsiteY238" fmla="*/ 1668780 h 5875020"/>
                <a:gd name="connsiteX239" fmla="*/ 3893820 w 5829300"/>
                <a:gd name="connsiteY239" fmla="*/ 1531620 h 5875020"/>
                <a:gd name="connsiteX240" fmla="*/ 3794760 w 5829300"/>
                <a:gd name="connsiteY240" fmla="*/ 1341120 h 5875020"/>
                <a:gd name="connsiteX241" fmla="*/ 3718560 w 5829300"/>
                <a:gd name="connsiteY241" fmla="*/ 1150620 h 5875020"/>
                <a:gd name="connsiteX242" fmla="*/ 3619500 w 5829300"/>
                <a:gd name="connsiteY242" fmla="*/ 944880 h 5875020"/>
                <a:gd name="connsiteX243" fmla="*/ 3596640 w 5829300"/>
                <a:gd name="connsiteY243" fmla="*/ 891540 h 5875020"/>
                <a:gd name="connsiteX244" fmla="*/ 3573780 w 5829300"/>
                <a:gd name="connsiteY244" fmla="*/ 807720 h 5875020"/>
                <a:gd name="connsiteX245" fmla="*/ 3573780 w 5829300"/>
                <a:gd name="connsiteY245" fmla="*/ 731520 h 5875020"/>
                <a:gd name="connsiteX246" fmla="*/ 3535680 w 5829300"/>
                <a:gd name="connsiteY246" fmla="*/ 685800 h 5875020"/>
                <a:gd name="connsiteX247" fmla="*/ 3451860 w 5829300"/>
                <a:gd name="connsiteY247" fmla="*/ 594360 h 5875020"/>
                <a:gd name="connsiteX248" fmla="*/ 3451860 w 5829300"/>
                <a:gd name="connsiteY248" fmla="*/ 495300 h 5875020"/>
                <a:gd name="connsiteX249" fmla="*/ 3413760 w 5829300"/>
                <a:gd name="connsiteY249" fmla="*/ 441960 h 5875020"/>
                <a:gd name="connsiteX250" fmla="*/ 3383280 w 5829300"/>
                <a:gd name="connsiteY250" fmla="*/ 381000 h 5875020"/>
                <a:gd name="connsiteX251" fmla="*/ 3322320 w 5829300"/>
                <a:gd name="connsiteY251" fmla="*/ 220980 h 5875020"/>
                <a:gd name="connsiteX252" fmla="*/ 3284220 w 5829300"/>
                <a:gd name="connsiteY252" fmla="*/ 99060 h 5875020"/>
                <a:gd name="connsiteX253" fmla="*/ 3268980 w 5829300"/>
                <a:gd name="connsiteY253" fmla="*/ 53340 h 5875020"/>
                <a:gd name="connsiteX254" fmla="*/ 3246120 w 5829300"/>
                <a:gd name="connsiteY254" fmla="*/ 30480 h 5875020"/>
                <a:gd name="connsiteX255" fmla="*/ 3169920 w 5829300"/>
                <a:gd name="connsiteY255" fmla="*/ 7620 h 5875020"/>
                <a:gd name="connsiteX256" fmla="*/ 3124200 w 5829300"/>
                <a:gd name="connsiteY256" fmla="*/ 0 h 5875020"/>
                <a:gd name="connsiteX257" fmla="*/ 3101340 w 5829300"/>
                <a:gd name="connsiteY257" fmla="*/ 30480 h 5875020"/>
                <a:gd name="connsiteX258" fmla="*/ 3124200 w 5829300"/>
                <a:gd name="connsiteY258" fmla="*/ 121920 h 5875020"/>
                <a:gd name="connsiteX259" fmla="*/ 3108960 w 5829300"/>
                <a:gd name="connsiteY259" fmla="*/ 289560 h 5875020"/>
                <a:gd name="connsiteX0" fmla="*/ 3108960 w 5829300"/>
                <a:gd name="connsiteY0" fmla="*/ 289560 h 5875020"/>
                <a:gd name="connsiteX1" fmla="*/ 2979420 w 5829300"/>
                <a:gd name="connsiteY1" fmla="*/ 502920 h 5875020"/>
                <a:gd name="connsiteX2" fmla="*/ 2880360 w 5829300"/>
                <a:gd name="connsiteY2" fmla="*/ 647700 h 5875020"/>
                <a:gd name="connsiteX3" fmla="*/ 2827020 w 5829300"/>
                <a:gd name="connsiteY3" fmla="*/ 731520 h 5875020"/>
                <a:gd name="connsiteX4" fmla="*/ 2674620 w 5829300"/>
                <a:gd name="connsiteY4" fmla="*/ 815340 h 5875020"/>
                <a:gd name="connsiteX5" fmla="*/ 2560320 w 5829300"/>
                <a:gd name="connsiteY5" fmla="*/ 906780 h 5875020"/>
                <a:gd name="connsiteX6" fmla="*/ 2499360 w 5829300"/>
                <a:gd name="connsiteY6" fmla="*/ 914400 h 5875020"/>
                <a:gd name="connsiteX7" fmla="*/ 2377440 w 5829300"/>
                <a:gd name="connsiteY7" fmla="*/ 899160 h 5875020"/>
                <a:gd name="connsiteX8" fmla="*/ 2316480 w 5829300"/>
                <a:gd name="connsiteY8" fmla="*/ 876300 h 5875020"/>
                <a:gd name="connsiteX9" fmla="*/ 2240280 w 5829300"/>
                <a:gd name="connsiteY9" fmla="*/ 861060 h 5875020"/>
                <a:gd name="connsiteX10" fmla="*/ 2148840 w 5829300"/>
                <a:gd name="connsiteY10" fmla="*/ 845820 h 5875020"/>
                <a:gd name="connsiteX11" fmla="*/ 2110740 w 5829300"/>
                <a:gd name="connsiteY11" fmla="*/ 830580 h 5875020"/>
                <a:gd name="connsiteX12" fmla="*/ 2019300 w 5829300"/>
                <a:gd name="connsiteY12" fmla="*/ 868680 h 5875020"/>
                <a:gd name="connsiteX13" fmla="*/ 1950720 w 5829300"/>
                <a:gd name="connsiteY13" fmla="*/ 868680 h 5875020"/>
                <a:gd name="connsiteX14" fmla="*/ 1866900 w 5829300"/>
                <a:gd name="connsiteY14" fmla="*/ 822960 h 5875020"/>
                <a:gd name="connsiteX15" fmla="*/ 1821180 w 5829300"/>
                <a:gd name="connsiteY15" fmla="*/ 792480 h 5875020"/>
                <a:gd name="connsiteX16" fmla="*/ 1684020 w 5829300"/>
                <a:gd name="connsiteY16" fmla="*/ 830580 h 5875020"/>
                <a:gd name="connsiteX17" fmla="*/ 1615440 w 5829300"/>
                <a:gd name="connsiteY17" fmla="*/ 845820 h 5875020"/>
                <a:gd name="connsiteX18" fmla="*/ 1539240 w 5829300"/>
                <a:gd name="connsiteY18" fmla="*/ 838200 h 5875020"/>
                <a:gd name="connsiteX19" fmla="*/ 1463040 w 5829300"/>
                <a:gd name="connsiteY19" fmla="*/ 807720 h 5875020"/>
                <a:gd name="connsiteX20" fmla="*/ 1394460 w 5829300"/>
                <a:gd name="connsiteY20" fmla="*/ 815340 h 5875020"/>
                <a:gd name="connsiteX21" fmla="*/ 1264920 w 5829300"/>
                <a:gd name="connsiteY21" fmla="*/ 883920 h 5875020"/>
                <a:gd name="connsiteX22" fmla="*/ 1203960 w 5829300"/>
                <a:gd name="connsiteY22" fmla="*/ 906780 h 5875020"/>
                <a:gd name="connsiteX23" fmla="*/ 1143000 w 5829300"/>
                <a:gd name="connsiteY23" fmla="*/ 914400 h 5875020"/>
                <a:gd name="connsiteX24" fmla="*/ 1066800 w 5829300"/>
                <a:gd name="connsiteY24" fmla="*/ 891540 h 5875020"/>
                <a:gd name="connsiteX25" fmla="*/ 990600 w 5829300"/>
                <a:gd name="connsiteY25" fmla="*/ 853440 h 5875020"/>
                <a:gd name="connsiteX26" fmla="*/ 937260 w 5829300"/>
                <a:gd name="connsiteY26" fmla="*/ 845820 h 5875020"/>
                <a:gd name="connsiteX27" fmla="*/ 822960 w 5829300"/>
                <a:gd name="connsiteY27" fmla="*/ 861060 h 5875020"/>
                <a:gd name="connsiteX28" fmla="*/ 731520 w 5829300"/>
                <a:gd name="connsiteY28" fmla="*/ 876300 h 5875020"/>
                <a:gd name="connsiteX29" fmla="*/ 647700 w 5829300"/>
                <a:gd name="connsiteY29" fmla="*/ 838200 h 5875020"/>
                <a:gd name="connsiteX30" fmla="*/ 579120 w 5829300"/>
                <a:gd name="connsiteY30" fmla="*/ 830580 h 5875020"/>
                <a:gd name="connsiteX31" fmla="*/ 525780 w 5829300"/>
                <a:gd name="connsiteY31" fmla="*/ 853440 h 5875020"/>
                <a:gd name="connsiteX32" fmla="*/ 464820 w 5829300"/>
                <a:gd name="connsiteY32" fmla="*/ 891540 h 5875020"/>
                <a:gd name="connsiteX33" fmla="*/ 358140 w 5829300"/>
                <a:gd name="connsiteY33" fmla="*/ 891540 h 5875020"/>
                <a:gd name="connsiteX34" fmla="*/ 236220 w 5829300"/>
                <a:gd name="connsiteY34" fmla="*/ 975360 h 5875020"/>
                <a:gd name="connsiteX35" fmla="*/ 137160 w 5829300"/>
                <a:gd name="connsiteY35" fmla="*/ 1059180 h 5875020"/>
                <a:gd name="connsiteX36" fmla="*/ 76200 w 5829300"/>
                <a:gd name="connsiteY36" fmla="*/ 1108710 h 5875020"/>
                <a:gd name="connsiteX37" fmla="*/ 9525 w 5829300"/>
                <a:gd name="connsiteY37" fmla="*/ 1150620 h 5875020"/>
                <a:gd name="connsiteX38" fmla="*/ 0 w 5829300"/>
                <a:gd name="connsiteY38" fmla="*/ 1196340 h 5875020"/>
                <a:gd name="connsiteX39" fmla="*/ 80010 w 5829300"/>
                <a:gd name="connsiteY39" fmla="*/ 1234440 h 5875020"/>
                <a:gd name="connsiteX40" fmla="*/ 152400 w 5829300"/>
                <a:gd name="connsiteY40" fmla="*/ 1280160 h 5875020"/>
                <a:gd name="connsiteX41" fmla="*/ 190500 w 5829300"/>
                <a:gd name="connsiteY41" fmla="*/ 1371600 h 5875020"/>
                <a:gd name="connsiteX42" fmla="*/ 228600 w 5829300"/>
                <a:gd name="connsiteY42" fmla="*/ 1432560 h 5875020"/>
                <a:gd name="connsiteX43" fmla="*/ 384810 w 5829300"/>
                <a:gd name="connsiteY43" fmla="*/ 1544955 h 5875020"/>
                <a:gd name="connsiteX44" fmla="*/ 430530 w 5829300"/>
                <a:gd name="connsiteY44" fmla="*/ 1522095 h 5875020"/>
                <a:gd name="connsiteX45" fmla="*/ 388620 w 5829300"/>
                <a:gd name="connsiteY45" fmla="*/ 1463040 h 5875020"/>
                <a:gd name="connsiteX46" fmla="*/ 403860 w 5829300"/>
                <a:gd name="connsiteY46" fmla="*/ 1417320 h 5875020"/>
                <a:gd name="connsiteX47" fmla="*/ 441960 w 5829300"/>
                <a:gd name="connsiteY47" fmla="*/ 1348740 h 5875020"/>
                <a:gd name="connsiteX48" fmla="*/ 441960 w 5829300"/>
                <a:gd name="connsiteY48" fmla="*/ 1348740 h 5875020"/>
                <a:gd name="connsiteX49" fmla="*/ 497205 w 5829300"/>
                <a:gd name="connsiteY49" fmla="*/ 1335405 h 5875020"/>
                <a:gd name="connsiteX50" fmla="*/ 588645 w 5829300"/>
                <a:gd name="connsiteY50" fmla="*/ 1453515 h 5875020"/>
                <a:gd name="connsiteX51" fmla="*/ 670560 w 5829300"/>
                <a:gd name="connsiteY51" fmla="*/ 1348740 h 5875020"/>
                <a:gd name="connsiteX52" fmla="*/ 742950 w 5829300"/>
                <a:gd name="connsiteY52" fmla="*/ 1360170 h 5875020"/>
                <a:gd name="connsiteX53" fmla="*/ 769620 w 5829300"/>
                <a:gd name="connsiteY53" fmla="*/ 1394460 h 5875020"/>
                <a:gd name="connsiteX54" fmla="*/ 777240 w 5829300"/>
                <a:gd name="connsiteY54" fmla="*/ 1455420 h 5875020"/>
                <a:gd name="connsiteX55" fmla="*/ 739140 w 5829300"/>
                <a:gd name="connsiteY55" fmla="*/ 1508760 h 5875020"/>
                <a:gd name="connsiteX56" fmla="*/ 742950 w 5829300"/>
                <a:gd name="connsiteY56" fmla="*/ 1564005 h 5875020"/>
                <a:gd name="connsiteX57" fmla="*/ 792480 w 5829300"/>
                <a:gd name="connsiteY57" fmla="*/ 1615440 h 5875020"/>
                <a:gd name="connsiteX58" fmla="*/ 819150 w 5829300"/>
                <a:gd name="connsiteY58" fmla="*/ 1623060 h 5875020"/>
                <a:gd name="connsiteX59" fmla="*/ 859155 w 5829300"/>
                <a:gd name="connsiteY59" fmla="*/ 1586865 h 5875020"/>
                <a:gd name="connsiteX60" fmla="*/ 975360 w 5829300"/>
                <a:gd name="connsiteY60" fmla="*/ 1562100 h 5875020"/>
                <a:gd name="connsiteX61" fmla="*/ 1104900 w 5829300"/>
                <a:gd name="connsiteY61" fmla="*/ 1584960 h 5875020"/>
                <a:gd name="connsiteX62" fmla="*/ 1137285 w 5829300"/>
                <a:gd name="connsiteY62" fmla="*/ 1691640 h 5875020"/>
                <a:gd name="connsiteX63" fmla="*/ 1150620 w 5829300"/>
                <a:gd name="connsiteY63" fmla="*/ 1836420 h 5875020"/>
                <a:gd name="connsiteX64" fmla="*/ 1165860 w 5829300"/>
                <a:gd name="connsiteY64" fmla="*/ 1912620 h 5875020"/>
                <a:gd name="connsiteX65" fmla="*/ 1242060 w 5829300"/>
                <a:gd name="connsiteY65" fmla="*/ 1927860 h 5875020"/>
                <a:gd name="connsiteX66" fmla="*/ 1287780 w 5829300"/>
                <a:gd name="connsiteY66" fmla="*/ 1927860 h 5875020"/>
                <a:gd name="connsiteX67" fmla="*/ 1360170 w 5829300"/>
                <a:gd name="connsiteY67" fmla="*/ 1971675 h 5875020"/>
                <a:gd name="connsiteX68" fmla="*/ 1379220 w 5829300"/>
                <a:gd name="connsiteY68" fmla="*/ 2042160 h 5875020"/>
                <a:gd name="connsiteX69" fmla="*/ 1501140 w 5829300"/>
                <a:gd name="connsiteY69" fmla="*/ 2072640 h 5875020"/>
                <a:gd name="connsiteX70" fmla="*/ 1516380 w 5829300"/>
                <a:gd name="connsiteY70" fmla="*/ 2145030 h 5875020"/>
                <a:gd name="connsiteX71" fmla="*/ 1518285 w 5829300"/>
                <a:gd name="connsiteY71" fmla="*/ 2305050 h 5875020"/>
                <a:gd name="connsiteX72" fmla="*/ 1443990 w 5829300"/>
                <a:gd name="connsiteY72" fmla="*/ 2348865 h 5875020"/>
                <a:gd name="connsiteX73" fmla="*/ 1318260 w 5829300"/>
                <a:gd name="connsiteY73" fmla="*/ 2426970 h 5875020"/>
                <a:gd name="connsiteX74" fmla="*/ 1325880 w 5829300"/>
                <a:gd name="connsiteY74" fmla="*/ 2590800 h 5875020"/>
                <a:gd name="connsiteX75" fmla="*/ 1280160 w 5829300"/>
                <a:gd name="connsiteY75" fmla="*/ 2689860 h 5875020"/>
                <a:gd name="connsiteX76" fmla="*/ 1249680 w 5829300"/>
                <a:gd name="connsiteY76" fmla="*/ 2743200 h 5875020"/>
                <a:gd name="connsiteX77" fmla="*/ 1287780 w 5829300"/>
                <a:gd name="connsiteY77" fmla="*/ 2773680 h 5875020"/>
                <a:gd name="connsiteX78" fmla="*/ 1356360 w 5829300"/>
                <a:gd name="connsiteY78" fmla="*/ 2720340 h 5875020"/>
                <a:gd name="connsiteX79" fmla="*/ 1379220 w 5829300"/>
                <a:gd name="connsiteY79" fmla="*/ 2766060 h 5875020"/>
                <a:gd name="connsiteX80" fmla="*/ 1333500 w 5829300"/>
                <a:gd name="connsiteY80" fmla="*/ 2895600 h 5875020"/>
                <a:gd name="connsiteX81" fmla="*/ 1303020 w 5829300"/>
                <a:gd name="connsiteY81" fmla="*/ 2948940 h 5875020"/>
                <a:gd name="connsiteX82" fmla="*/ 1333500 w 5829300"/>
                <a:gd name="connsiteY82" fmla="*/ 2994660 h 5875020"/>
                <a:gd name="connsiteX83" fmla="*/ 1409700 w 5829300"/>
                <a:gd name="connsiteY83" fmla="*/ 2964180 h 5875020"/>
                <a:gd name="connsiteX84" fmla="*/ 1501140 w 5829300"/>
                <a:gd name="connsiteY84" fmla="*/ 3002280 h 5875020"/>
                <a:gd name="connsiteX85" fmla="*/ 1600200 w 5829300"/>
                <a:gd name="connsiteY85" fmla="*/ 3063240 h 5875020"/>
                <a:gd name="connsiteX86" fmla="*/ 1737360 w 5829300"/>
                <a:gd name="connsiteY86" fmla="*/ 3139440 h 5875020"/>
                <a:gd name="connsiteX87" fmla="*/ 1844040 w 5829300"/>
                <a:gd name="connsiteY87" fmla="*/ 3147060 h 5875020"/>
                <a:gd name="connsiteX88" fmla="*/ 1943100 w 5829300"/>
                <a:gd name="connsiteY88" fmla="*/ 3177540 h 5875020"/>
                <a:gd name="connsiteX89" fmla="*/ 2034540 w 5829300"/>
                <a:gd name="connsiteY89" fmla="*/ 3291840 h 5875020"/>
                <a:gd name="connsiteX90" fmla="*/ 2030730 w 5829300"/>
                <a:gd name="connsiteY90" fmla="*/ 3356610 h 5875020"/>
                <a:gd name="connsiteX91" fmla="*/ 1950720 w 5829300"/>
                <a:gd name="connsiteY91" fmla="*/ 3387090 h 5875020"/>
                <a:gd name="connsiteX92" fmla="*/ 1844040 w 5829300"/>
                <a:gd name="connsiteY92" fmla="*/ 3436620 h 5875020"/>
                <a:gd name="connsiteX93" fmla="*/ 1866900 w 5829300"/>
                <a:gd name="connsiteY93" fmla="*/ 3535680 h 5875020"/>
                <a:gd name="connsiteX94" fmla="*/ 1821180 w 5829300"/>
                <a:gd name="connsiteY94" fmla="*/ 3629025 h 5875020"/>
                <a:gd name="connsiteX95" fmla="*/ 1775460 w 5829300"/>
                <a:gd name="connsiteY95" fmla="*/ 3726180 h 5875020"/>
                <a:gd name="connsiteX96" fmla="*/ 1668780 w 5829300"/>
                <a:gd name="connsiteY96" fmla="*/ 3924300 h 5875020"/>
                <a:gd name="connsiteX97" fmla="*/ 1600200 w 5829300"/>
                <a:gd name="connsiteY97" fmla="*/ 4046220 h 5875020"/>
                <a:gd name="connsiteX98" fmla="*/ 1554480 w 5829300"/>
                <a:gd name="connsiteY98" fmla="*/ 4152900 h 5875020"/>
                <a:gd name="connsiteX99" fmla="*/ 1516380 w 5829300"/>
                <a:gd name="connsiteY99" fmla="*/ 4229100 h 5875020"/>
                <a:gd name="connsiteX100" fmla="*/ 1485900 w 5829300"/>
                <a:gd name="connsiteY100" fmla="*/ 4259580 h 5875020"/>
                <a:gd name="connsiteX101" fmla="*/ 1485900 w 5829300"/>
                <a:gd name="connsiteY101" fmla="*/ 4259580 h 5875020"/>
                <a:gd name="connsiteX102" fmla="*/ 1495425 w 5829300"/>
                <a:gd name="connsiteY102" fmla="*/ 4328160 h 5875020"/>
                <a:gd name="connsiteX103" fmla="*/ 1699260 w 5829300"/>
                <a:gd name="connsiteY103" fmla="*/ 4290060 h 5875020"/>
                <a:gd name="connsiteX104" fmla="*/ 1836420 w 5829300"/>
                <a:gd name="connsiteY104" fmla="*/ 4274820 h 5875020"/>
                <a:gd name="connsiteX105" fmla="*/ 1897380 w 5829300"/>
                <a:gd name="connsiteY105" fmla="*/ 4236720 h 5875020"/>
                <a:gd name="connsiteX106" fmla="*/ 1950720 w 5829300"/>
                <a:gd name="connsiteY106" fmla="*/ 4251960 h 5875020"/>
                <a:gd name="connsiteX107" fmla="*/ 1973580 w 5829300"/>
                <a:gd name="connsiteY107" fmla="*/ 4312920 h 5875020"/>
                <a:gd name="connsiteX108" fmla="*/ 1965960 w 5829300"/>
                <a:gd name="connsiteY108" fmla="*/ 4351020 h 5875020"/>
                <a:gd name="connsiteX109" fmla="*/ 1964055 w 5829300"/>
                <a:gd name="connsiteY109" fmla="*/ 4366260 h 5875020"/>
                <a:gd name="connsiteX110" fmla="*/ 2072640 w 5829300"/>
                <a:gd name="connsiteY110" fmla="*/ 4389120 h 5875020"/>
                <a:gd name="connsiteX111" fmla="*/ 2118360 w 5829300"/>
                <a:gd name="connsiteY111" fmla="*/ 4343400 h 5875020"/>
                <a:gd name="connsiteX112" fmla="*/ 2124075 w 5829300"/>
                <a:gd name="connsiteY112" fmla="*/ 4286250 h 5875020"/>
                <a:gd name="connsiteX113" fmla="*/ 2110740 w 5829300"/>
                <a:gd name="connsiteY113" fmla="*/ 4213860 h 5875020"/>
                <a:gd name="connsiteX114" fmla="*/ 2133600 w 5829300"/>
                <a:gd name="connsiteY114" fmla="*/ 4145280 h 5875020"/>
                <a:gd name="connsiteX115" fmla="*/ 2230755 w 5829300"/>
                <a:gd name="connsiteY115" fmla="*/ 4099560 h 5875020"/>
                <a:gd name="connsiteX116" fmla="*/ 2301240 w 5829300"/>
                <a:gd name="connsiteY116" fmla="*/ 4076700 h 5875020"/>
                <a:gd name="connsiteX117" fmla="*/ 2385060 w 5829300"/>
                <a:gd name="connsiteY117" fmla="*/ 4099560 h 5875020"/>
                <a:gd name="connsiteX118" fmla="*/ 2438400 w 5829300"/>
                <a:gd name="connsiteY118" fmla="*/ 4145280 h 5875020"/>
                <a:gd name="connsiteX119" fmla="*/ 2461260 w 5829300"/>
                <a:gd name="connsiteY119" fmla="*/ 4183380 h 5875020"/>
                <a:gd name="connsiteX120" fmla="*/ 2461260 w 5829300"/>
                <a:gd name="connsiteY120" fmla="*/ 4236720 h 5875020"/>
                <a:gd name="connsiteX121" fmla="*/ 2484120 w 5829300"/>
                <a:gd name="connsiteY121" fmla="*/ 4267200 h 5875020"/>
                <a:gd name="connsiteX122" fmla="*/ 2522220 w 5829300"/>
                <a:gd name="connsiteY122" fmla="*/ 4236720 h 5875020"/>
                <a:gd name="connsiteX123" fmla="*/ 2560320 w 5829300"/>
                <a:gd name="connsiteY123" fmla="*/ 4183380 h 5875020"/>
                <a:gd name="connsiteX124" fmla="*/ 2628900 w 5829300"/>
                <a:gd name="connsiteY124" fmla="*/ 4168140 h 5875020"/>
                <a:gd name="connsiteX125" fmla="*/ 2720340 w 5829300"/>
                <a:gd name="connsiteY125" fmla="*/ 4183380 h 5875020"/>
                <a:gd name="connsiteX126" fmla="*/ 2796540 w 5829300"/>
                <a:gd name="connsiteY126" fmla="*/ 4126230 h 5875020"/>
                <a:gd name="connsiteX127" fmla="*/ 2872740 w 5829300"/>
                <a:gd name="connsiteY127" fmla="*/ 4137660 h 5875020"/>
                <a:gd name="connsiteX128" fmla="*/ 2948940 w 5829300"/>
                <a:gd name="connsiteY128" fmla="*/ 4206240 h 5875020"/>
                <a:gd name="connsiteX129" fmla="*/ 3040380 w 5829300"/>
                <a:gd name="connsiteY129" fmla="*/ 4191000 h 5875020"/>
                <a:gd name="connsiteX130" fmla="*/ 3108960 w 5829300"/>
                <a:gd name="connsiteY130" fmla="*/ 4191000 h 5875020"/>
                <a:gd name="connsiteX131" fmla="*/ 3177540 w 5829300"/>
                <a:gd name="connsiteY131" fmla="*/ 4267200 h 5875020"/>
                <a:gd name="connsiteX132" fmla="*/ 3147060 w 5829300"/>
                <a:gd name="connsiteY132" fmla="*/ 4297680 h 5875020"/>
                <a:gd name="connsiteX133" fmla="*/ 3116580 w 5829300"/>
                <a:gd name="connsiteY133" fmla="*/ 4366260 h 5875020"/>
                <a:gd name="connsiteX134" fmla="*/ 3063240 w 5829300"/>
                <a:gd name="connsiteY134" fmla="*/ 4404360 h 5875020"/>
                <a:gd name="connsiteX135" fmla="*/ 3048000 w 5829300"/>
                <a:gd name="connsiteY135" fmla="*/ 4457700 h 5875020"/>
                <a:gd name="connsiteX136" fmla="*/ 3063240 w 5829300"/>
                <a:gd name="connsiteY136" fmla="*/ 4472940 h 5875020"/>
                <a:gd name="connsiteX137" fmla="*/ 3147060 w 5829300"/>
                <a:gd name="connsiteY137" fmla="*/ 4404360 h 5875020"/>
                <a:gd name="connsiteX138" fmla="*/ 3215640 w 5829300"/>
                <a:gd name="connsiteY138" fmla="*/ 4389120 h 5875020"/>
                <a:gd name="connsiteX139" fmla="*/ 3291840 w 5829300"/>
                <a:gd name="connsiteY139" fmla="*/ 4396740 h 5875020"/>
                <a:gd name="connsiteX140" fmla="*/ 3368040 w 5829300"/>
                <a:gd name="connsiteY140" fmla="*/ 4457700 h 5875020"/>
                <a:gd name="connsiteX141" fmla="*/ 3375660 w 5829300"/>
                <a:gd name="connsiteY141" fmla="*/ 4549140 h 5875020"/>
                <a:gd name="connsiteX142" fmla="*/ 3451860 w 5829300"/>
                <a:gd name="connsiteY142" fmla="*/ 4541520 h 5875020"/>
                <a:gd name="connsiteX143" fmla="*/ 3505200 w 5829300"/>
                <a:gd name="connsiteY143" fmla="*/ 4511040 h 5875020"/>
                <a:gd name="connsiteX144" fmla="*/ 3573780 w 5829300"/>
                <a:gd name="connsiteY144" fmla="*/ 4533900 h 5875020"/>
                <a:gd name="connsiteX145" fmla="*/ 3695700 w 5829300"/>
                <a:gd name="connsiteY145" fmla="*/ 4587240 h 5875020"/>
                <a:gd name="connsiteX146" fmla="*/ 3810000 w 5829300"/>
                <a:gd name="connsiteY146" fmla="*/ 4632960 h 5875020"/>
                <a:gd name="connsiteX147" fmla="*/ 3878580 w 5829300"/>
                <a:gd name="connsiteY147" fmla="*/ 4640580 h 5875020"/>
                <a:gd name="connsiteX148" fmla="*/ 3931920 w 5829300"/>
                <a:gd name="connsiteY148" fmla="*/ 4686300 h 5875020"/>
                <a:gd name="connsiteX149" fmla="*/ 4023360 w 5829300"/>
                <a:gd name="connsiteY149" fmla="*/ 4724400 h 5875020"/>
                <a:gd name="connsiteX150" fmla="*/ 4107180 w 5829300"/>
                <a:gd name="connsiteY150" fmla="*/ 4732020 h 5875020"/>
                <a:gd name="connsiteX151" fmla="*/ 4145280 w 5829300"/>
                <a:gd name="connsiteY151" fmla="*/ 4686300 h 5875020"/>
                <a:gd name="connsiteX152" fmla="*/ 4099560 w 5829300"/>
                <a:gd name="connsiteY152" fmla="*/ 4594860 h 5875020"/>
                <a:gd name="connsiteX153" fmla="*/ 4076700 w 5829300"/>
                <a:gd name="connsiteY153" fmla="*/ 4556760 h 5875020"/>
                <a:gd name="connsiteX154" fmla="*/ 4076700 w 5829300"/>
                <a:gd name="connsiteY154" fmla="*/ 4503420 h 5875020"/>
                <a:gd name="connsiteX155" fmla="*/ 4152900 w 5829300"/>
                <a:gd name="connsiteY155" fmla="*/ 4480560 h 5875020"/>
                <a:gd name="connsiteX156" fmla="*/ 4274820 w 5829300"/>
                <a:gd name="connsiteY156" fmla="*/ 4442460 h 5875020"/>
                <a:gd name="connsiteX157" fmla="*/ 4358640 w 5829300"/>
                <a:gd name="connsiteY157" fmla="*/ 4465320 h 5875020"/>
                <a:gd name="connsiteX158" fmla="*/ 4381500 w 5829300"/>
                <a:gd name="connsiteY158" fmla="*/ 4526280 h 5875020"/>
                <a:gd name="connsiteX159" fmla="*/ 4450080 w 5829300"/>
                <a:gd name="connsiteY159" fmla="*/ 4564380 h 5875020"/>
                <a:gd name="connsiteX160" fmla="*/ 4472940 w 5829300"/>
                <a:gd name="connsiteY160" fmla="*/ 4655820 h 5875020"/>
                <a:gd name="connsiteX161" fmla="*/ 4533900 w 5829300"/>
                <a:gd name="connsiteY161" fmla="*/ 4587240 h 5875020"/>
                <a:gd name="connsiteX162" fmla="*/ 4610100 w 5829300"/>
                <a:gd name="connsiteY162" fmla="*/ 4617720 h 5875020"/>
                <a:gd name="connsiteX163" fmla="*/ 4846320 w 5829300"/>
                <a:gd name="connsiteY163" fmla="*/ 4655820 h 5875020"/>
                <a:gd name="connsiteX164" fmla="*/ 4937760 w 5829300"/>
                <a:gd name="connsiteY164" fmla="*/ 4602480 h 5875020"/>
                <a:gd name="connsiteX165" fmla="*/ 4975860 w 5829300"/>
                <a:gd name="connsiteY165" fmla="*/ 4602480 h 5875020"/>
                <a:gd name="connsiteX166" fmla="*/ 5120640 w 5829300"/>
                <a:gd name="connsiteY166" fmla="*/ 4671060 h 5875020"/>
                <a:gd name="connsiteX167" fmla="*/ 5181600 w 5829300"/>
                <a:gd name="connsiteY167" fmla="*/ 4701540 h 5875020"/>
                <a:gd name="connsiteX168" fmla="*/ 5189220 w 5829300"/>
                <a:gd name="connsiteY168" fmla="*/ 4747260 h 5875020"/>
                <a:gd name="connsiteX169" fmla="*/ 5158740 w 5829300"/>
                <a:gd name="connsiteY169" fmla="*/ 4808220 h 5875020"/>
                <a:gd name="connsiteX170" fmla="*/ 5105400 w 5829300"/>
                <a:gd name="connsiteY170" fmla="*/ 4838700 h 5875020"/>
                <a:gd name="connsiteX171" fmla="*/ 5036820 w 5829300"/>
                <a:gd name="connsiteY171" fmla="*/ 4823460 h 5875020"/>
                <a:gd name="connsiteX172" fmla="*/ 4991100 w 5829300"/>
                <a:gd name="connsiteY172" fmla="*/ 4823460 h 5875020"/>
                <a:gd name="connsiteX173" fmla="*/ 4968240 w 5829300"/>
                <a:gd name="connsiteY173" fmla="*/ 4892040 h 5875020"/>
                <a:gd name="connsiteX174" fmla="*/ 4968240 w 5829300"/>
                <a:gd name="connsiteY174" fmla="*/ 5006340 h 5875020"/>
                <a:gd name="connsiteX175" fmla="*/ 4991100 w 5829300"/>
                <a:gd name="connsiteY175" fmla="*/ 5067300 h 5875020"/>
                <a:gd name="connsiteX176" fmla="*/ 5074920 w 5829300"/>
                <a:gd name="connsiteY176" fmla="*/ 5097780 h 5875020"/>
                <a:gd name="connsiteX177" fmla="*/ 5074920 w 5829300"/>
                <a:gd name="connsiteY177" fmla="*/ 5097780 h 5875020"/>
                <a:gd name="connsiteX178" fmla="*/ 5135880 w 5829300"/>
                <a:gd name="connsiteY178" fmla="*/ 5219700 h 5875020"/>
                <a:gd name="connsiteX179" fmla="*/ 5242560 w 5829300"/>
                <a:gd name="connsiteY179" fmla="*/ 5265420 h 5875020"/>
                <a:gd name="connsiteX180" fmla="*/ 5311140 w 5829300"/>
                <a:gd name="connsiteY180" fmla="*/ 5257800 h 5875020"/>
                <a:gd name="connsiteX181" fmla="*/ 5311140 w 5829300"/>
                <a:gd name="connsiteY181" fmla="*/ 5257800 h 5875020"/>
                <a:gd name="connsiteX182" fmla="*/ 5334000 w 5829300"/>
                <a:gd name="connsiteY182" fmla="*/ 5204460 h 5875020"/>
                <a:gd name="connsiteX183" fmla="*/ 5387340 w 5829300"/>
                <a:gd name="connsiteY183" fmla="*/ 5227320 h 5875020"/>
                <a:gd name="connsiteX184" fmla="*/ 5433060 w 5829300"/>
                <a:gd name="connsiteY184" fmla="*/ 5288280 h 5875020"/>
                <a:gd name="connsiteX185" fmla="*/ 5410200 w 5829300"/>
                <a:gd name="connsiteY185" fmla="*/ 5356860 h 5875020"/>
                <a:gd name="connsiteX186" fmla="*/ 5448300 w 5829300"/>
                <a:gd name="connsiteY186" fmla="*/ 5394960 h 5875020"/>
                <a:gd name="connsiteX187" fmla="*/ 5433060 w 5829300"/>
                <a:gd name="connsiteY187" fmla="*/ 5478780 h 5875020"/>
                <a:gd name="connsiteX188" fmla="*/ 5394960 w 5829300"/>
                <a:gd name="connsiteY188" fmla="*/ 5562600 h 5875020"/>
                <a:gd name="connsiteX189" fmla="*/ 5402580 w 5829300"/>
                <a:gd name="connsiteY189" fmla="*/ 5654040 h 5875020"/>
                <a:gd name="connsiteX190" fmla="*/ 5433060 w 5829300"/>
                <a:gd name="connsiteY190" fmla="*/ 5730240 h 5875020"/>
                <a:gd name="connsiteX191" fmla="*/ 5433060 w 5829300"/>
                <a:gd name="connsiteY191" fmla="*/ 5730240 h 5875020"/>
                <a:gd name="connsiteX192" fmla="*/ 5410200 w 5829300"/>
                <a:gd name="connsiteY192" fmla="*/ 5829300 h 5875020"/>
                <a:gd name="connsiteX193" fmla="*/ 5532120 w 5829300"/>
                <a:gd name="connsiteY193" fmla="*/ 5875020 h 5875020"/>
                <a:gd name="connsiteX194" fmla="*/ 5570220 w 5829300"/>
                <a:gd name="connsiteY194" fmla="*/ 5836920 h 5875020"/>
                <a:gd name="connsiteX195" fmla="*/ 5608320 w 5829300"/>
                <a:gd name="connsiteY195" fmla="*/ 5821680 h 5875020"/>
                <a:gd name="connsiteX196" fmla="*/ 5669280 w 5829300"/>
                <a:gd name="connsiteY196" fmla="*/ 5859780 h 5875020"/>
                <a:gd name="connsiteX197" fmla="*/ 5699760 w 5829300"/>
                <a:gd name="connsiteY197" fmla="*/ 5859780 h 5875020"/>
                <a:gd name="connsiteX198" fmla="*/ 5715000 w 5829300"/>
                <a:gd name="connsiteY198" fmla="*/ 5783580 h 5875020"/>
                <a:gd name="connsiteX199" fmla="*/ 5798820 w 5829300"/>
                <a:gd name="connsiteY199" fmla="*/ 5699760 h 5875020"/>
                <a:gd name="connsiteX200" fmla="*/ 5814060 w 5829300"/>
                <a:gd name="connsiteY200" fmla="*/ 5615940 h 5875020"/>
                <a:gd name="connsiteX201" fmla="*/ 5829300 w 5829300"/>
                <a:gd name="connsiteY201" fmla="*/ 5486400 h 5875020"/>
                <a:gd name="connsiteX202" fmla="*/ 5806440 w 5829300"/>
                <a:gd name="connsiteY202" fmla="*/ 5410200 h 5875020"/>
                <a:gd name="connsiteX203" fmla="*/ 5775960 w 5829300"/>
                <a:gd name="connsiteY203" fmla="*/ 5318760 h 5875020"/>
                <a:gd name="connsiteX204" fmla="*/ 5707380 w 5829300"/>
                <a:gd name="connsiteY204" fmla="*/ 5219700 h 5875020"/>
                <a:gd name="connsiteX205" fmla="*/ 5692140 w 5829300"/>
                <a:gd name="connsiteY205" fmla="*/ 5120640 h 5875020"/>
                <a:gd name="connsiteX206" fmla="*/ 5669280 w 5829300"/>
                <a:gd name="connsiteY206" fmla="*/ 4945380 h 5875020"/>
                <a:gd name="connsiteX207" fmla="*/ 5676900 w 5829300"/>
                <a:gd name="connsiteY207" fmla="*/ 4724400 h 5875020"/>
                <a:gd name="connsiteX208" fmla="*/ 5692140 w 5829300"/>
                <a:gd name="connsiteY208" fmla="*/ 4663440 h 5875020"/>
                <a:gd name="connsiteX209" fmla="*/ 5699760 w 5829300"/>
                <a:gd name="connsiteY209" fmla="*/ 4610100 h 5875020"/>
                <a:gd name="connsiteX210" fmla="*/ 5684520 w 5829300"/>
                <a:gd name="connsiteY210" fmla="*/ 4564380 h 5875020"/>
                <a:gd name="connsiteX211" fmla="*/ 5631180 w 5829300"/>
                <a:gd name="connsiteY211" fmla="*/ 4549140 h 5875020"/>
                <a:gd name="connsiteX212" fmla="*/ 5577840 w 5829300"/>
                <a:gd name="connsiteY212" fmla="*/ 4472940 h 5875020"/>
                <a:gd name="connsiteX213" fmla="*/ 5524500 w 5829300"/>
                <a:gd name="connsiteY213" fmla="*/ 4305300 h 5875020"/>
                <a:gd name="connsiteX214" fmla="*/ 5516880 w 5829300"/>
                <a:gd name="connsiteY214" fmla="*/ 4191000 h 5875020"/>
                <a:gd name="connsiteX215" fmla="*/ 5509260 w 5829300"/>
                <a:gd name="connsiteY215" fmla="*/ 4107180 h 5875020"/>
                <a:gd name="connsiteX216" fmla="*/ 5394960 w 5829300"/>
                <a:gd name="connsiteY216" fmla="*/ 3901440 h 5875020"/>
                <a:gd name="connsiteX217" fmla="*/ 5356860 w 5829300"/>
                <a:gd name="connsiteY217" fmla="*/ 3855720 h 5875020"/>
                <a:gd name="connsiteX218" fmla="*/ 5326380 w 5829300"/>
                <a:gd name="connsiteY218" fmla="*/ 3802380 h 5875020"/>
                <a:gd name="connsiteX219" fmla="*/ 5303520 w 5829300"/>
                <a:gd name="connsiteY219" fmla="*/ 3672840 h 5875020"/>
                <a:gd name="connsiteX220" fmla="*/ 5212080 w 5829300"/>
                <a:gd name="connsiteY220" fmla="*/ 3619500 h 5875020"/>
                <a:gd name="connsiteX221" fmla="*/ 5158740 w 5829300"/>
                <a:gd name="connsiteY221" fmla="*/ 3573780 h 5875020"/>
                <a:gd name="connsiteX222" fmla="*/ 5120640 w 5829300"/>
                <a:gd name="connsiteY222" fmla="*/ 3497580 h 5875020"/>
                <a:gd name="connsiteX223" fmla="*/ 5105400 w 5829300"/>
                <a:gd name="connsiteY223" fmla="*/ 3421380 h 5875020"/>
                <a:gd name="connsiteX224" fmla="*/ 4968240 w 5829300"/>
                <a:gd name="connsiteY224" fmla="*/ 3253740 h 5875020"/>
                <a:gd name="connsiteX225" fmla="*/ 4884420 w 5829300"/>
                <a:gd name="connsiteY225" fmla="*/ 3078480 h 5875020"/>
                <a:gd name="connsiteX226" fmla="*/ 4808220 w 5829300"/>
                <a:gd name="connsiteY226" fmla="*/ 2918460 h 5875020"/>
                <a:gd name="connsiteX227" fmla="*/ 4815840 w 5829300"/>
                <a:gd name="connsiteY227" fmla="*/ 2781300 h 5875020"/>
                <a:gd name="connsiteX228" fmla="*/ 4800600 w 5829300"/>
                <a:gd name="connsiteY228" fmla="*/ 2727960 h 5875020"/>
                <a:gd name="connsiteX229" fmla="*/ 4632960 w 5829300"/>
                <a:gd name="connsiteY229" fmla="*/ 2560320 h 5875020"/>
                <a:gd name="connsiteX230" fmla="*/ 4480560 w 5829300"/>
                <a:gd name="connsiteY230" fmla="*/ 2385060 h 5875020"/>
                <a:gd name="connsiteX231" fmla="*/ 4396740 w 5829300"/>
                <a:gd name="connsiteY231" fmla="*/ 2286000 h 5875020"/>
                <a:gd name="connsiteX232" fmla="*/ 4335780 w 5829300"/>
                <a:gd name="connsiteY232" fmla="*/ 2156460 h 5875020"/>
                <a:gd name="connsiteX233" fmla="*/ 4244340 w 5829300"/>
                <a:gd name="connsiteY233" fmla="*/ 2049780 h 5875020"/>
                <a:gd name="connsiteX234" fmla="*/ 4152900 w 5829300"/>
                <a:gd name="connsiteY234" fmla="*/ 1943100 h 5875020"/>
                <a:gd name="connsiteX235" fmla="*/ 4084320 w 5829300"/>
                <a:gd name="connsiteY235" fmla="*/ 1874520 h 5875020"/>
                <a:gd name="connsiteX236" fmla="*/ 4061460 w 5829300"/>
                <a:gd name="connsiteY236" fmla="*/ 1775460 h 5875020"/>
                <a:gd name="connsiteX237" fmla="*/ 4053840 w 5829300"/>
                <a:gd name="connsiteY237" fmla="*/ 1714500 h 5875020"/>
                <a:gd name="connsiteX238" fmla="*/ 3962400 w 5829300"/>
                <a:gd name="connsiteY238" fmla="*/ 1668780 h 5875020"/>
                <a:gd name="connsiteX239" fmla="*/ 3893820 w 5829300"/>
                <a:gd name="connsiteY239" fmla="*/ 1531620 h 5875020"/>
                <a:gd name="connsiteX240" fmla="*/ 3794760 w 5829300"/>
                <a:gd name="connsiteY240" fmla="*/ 1341120 h 5875020"/>
                <a:gd name="connsiteX241" fmla="*/ 3718560 w 5829300"/>
                <a:gd name="connsiteY241" fmla="*/ 1150620 h 5875020"/>
                <a:gd name="connsiteX242" fmla="*/ 3619500 w 5829300"/>
                <a:gd name="connsiteY242" fmla="*/ 944880 h 5875020"/>
                <a:gd name="connsiteX243" fmla="*/ 3596640 w 5829300"/>
                <a:gd name="connsiteY243" fmla="*/ 891540 h 5875020"/>
                <a:gd name="connsiteX244" fmla="*/ 3573780 w 5829300"/>
                <a:gd name="connsiteY244" fmla="*/ 807720 h 5875020"/>
                <a:gd name="connsiteX245" fmla="*/ 3573780 w 5829300"/>
                <a:gd name="connsiteY245" fmla="*/ 731520 h 5875020"/>
                <a:gd name="connsiteX246" fmla="*/ 3535680 w 5829300"/>
                <a:gd name="connsiteY246" fmla="*/ 685800 h 5875020"/>
                <a:gd name="connsiteX247" fmla="*/ 3451860 w 5829300"/>
                <a:gd name="connsiteY247" fmla="*/ 594360 h 5875020"/>
                <a:gd name="connsiteX248" fmla="*/ 3451860 w 5829300"/>
                <a:gd name="connsiteY248" fmla="*/ 495300 h 5875020"/>
                <a:gd name="connsiteX249" fmla="*/ 3413760 w 5829300"/>
                <a:gd name="connsiteY249" fmla="*/ 441960 h 5875020"/>
                <a:gd name="connsiteX250" fmla="*/ 3383280 w 5829300"/>
                <a:gd name="connsiteY250" fmla="*/ 381000 h 5875020"/>
                <a:gd name="connsiteX251" fmla="*/ 3322320 w 5829300"/>
                <a:gd name="connsiteY251" fmla="*/ 220980 h 5875020"/>
                <a:gd name="connsiteX252" fmla="*/ 3284220 w 5829300"/>
                <a:gd name="connsiteY252" fmla="*/ 99060 h 5875020"/>
                <a:gd name="connsiteX253" fmla="*/ 3268980 w 5829300"/>
                <a:gd name="connsiteY253" fmla="*/ 53340 h 5875020"/>
                <a:gd name="connsiteX254" fmla="*/ 3246120 w 5829300"/>
                <a:gd name="connsiteY254" fmla="*/ 30480 h 5875020"/>
                <a:gd name="connsiteX255" fmla="*/ 3169920 w 5829300"/>
                <a:gd name="connsiteY255" fmla="*/ 7620 h 5875020"/>
                <a:gd name="connsiteX256" fmla="*/ 3124200 w 5829300"/>
                <a:gd name="connsiteY256" fmla="*/ 0 h 5875020"/>
                <a:gd name="connsiteX257" fmla="*/ 3101340 w 5829300"/>
                <a:gd name="connsiteY257" fmla="*/ 30480 h 5875020"/>
                <a:gd name="connsiteX258" fmla="*/ 3124200 w 5829300"/>
                <a:gd name="connsiteY258" fmla="*/ 121920 h 5875020"/>
                <a:gd name="connsiteX259" fmla="*/ 3108960 w 5829300"/>
                <a:gd name="connsiteY259" fmla="*/ 289560 h 5875020"/>
                <a:gd name="connsiteX0" fmla="*/ 3108960 w 5829300"/>
                <a:gd name="connsiteY0" fmla="*/ 289560 h 5875020"/>
                <a:gd name="connsiteX1" fmla="*/ 2979420 w 5829300"/>
                <a:gd name="connsiteY1" fmla="*/ 502920 h 5875020"/>
                <a:gd name="connsiteX2" fmla="*/ 2880360 w 5829300"/>
                <a:gd name="connsiteY2" fmla="*/ 647700 h 5875020"/>
                <a:gd name="connsiteX3" fmla="*/ 2827020 w 5829300"/>
                <a:gd name="connsiteY3" fmla="*/ 731520 h 5875020"/>
                <a:gd name="connsiteX4" fmla="*/ 2674620 w 5829300"/>
                <a:gd name="connsiteY4" fmla="*/ 815340 h 5875020"/>
                <a:gd name="connsiteX5" fmla="*/ 2560320 w 5829300"/>
                <a:gd name="connsiteY5" fmla="*/ 906780 h 5875020"/>
                <a:gd name="connsiteX6" fmla="*/ 2499360 w 5829300"/>
                <a:gd name="connsiteY6" fmla="*/ 914400 h 5875020"/>
                <a:gd name="connsiteX7" fmla="*/ 2377440 w 5829300"/>
                <a:gd name="connsiteY7" fmla="*/ 899160 h 5875020"/>
                <a:gd name="connsiteX8" fmla="*/ 2316480 w 5829300"/>
                <a:gd name="connsiteY8" fmla="*/ 876300 h 5875020"/>
                <a:gd name="connsiteX9" fmla="*/ 2240280 w 5829300"/>
                <a:gd name="connsiteY9" fmla="*/ 861060 h 5875020"/>
                <a:gd name="connsiteX10" fmla="*/ 2148840 w 5829300"/>
                <a:gd name="connsiteY10" fmla="*/ 845820 h 5875020"/>
                <a:gd name="connsiteX11" fmla="*/ 2110740 w 5829300"/>
                <a:gd name="connsiteY11" fmla="*/ 830580 h 5875020"/>
                <a:gd name="connsiteX12" fmla="*/ 2019300 w 5829300"/>
                <a:gd name="connsiteY12" fmla="*/ 868680 h 5875020"/>
                <a:gd name="connsiteX13" fmla="*/ 1950720 w 5829300"/>
                <a:gd name="connsiteY13" fmla="*/ 868680 h 5875020"/>
                <a:gd name="connsiteX14" fmla="*/ 1866900 w 5829300"/>
                <a:gd name="connsiteY14" fmla="*/ 822960 h 5875020"/>
                <a:gd name="connsiteX15" fmla="*/ 1821180 w 5829300"/>
                <a:gd name="connsiteY15" fmla="*/ 792480 h 5875020"/>
                <a:gd name="connsiteX16" fmla="*/ 1684020 w 5829300"/>
                <a:gd name="connsiteY16" fmla="*/ 830580 h 5875020"/>
                <a:gd name="connsiteX17" fmla="*/ 1615440 w 5829300"/>
                <a:gd name="connsiteY17" fmla="*/ 845820 h 5875020"/>
                <a:gd name="connsiteX18" fmla="*/ 1539240 w 5829300"/>
                <a:gd name="connsiteY18" fmla="*/ 838200 h 5875020"/>
                <a:gd name="connsiteX19" fmla="*/ 1463040 w 5829300"/>
                <a:gd name="connsiteY19" fmla="*/ 807720 h 5875020"/>
                <a:gd name="connsiteX20" fmla="*/ 1394460 w 5829300"/>
                <a:gd name="connsiteY20" fmla="*/ 815340 h 5875020"/>
                <a:gd name="connsiteX21" fmla="*/ 1264920 w 5829300"/>
                <a:gd name="connsiteY21" fmla="*/ 883920 h 5875020"/>
                <a:gd name="connsiteX22" fmla="*/ 1203960 w 5829300"/>
                <a:gd name="connsiteY22" fmla="*/ 906780 h 5875020"/>
                <a:gd name="connsiteX23" fmla="*/ 1143000 w 5829300"/>
                <a:gd name="connsiteY23" fmla="*/ 914400 h 5875020"/>
                <a:gd name="connsiteX24" fmla="*/ 1066800 w 5829300"/>
                <a:gd name="connsiteY24" fmla="*/ 891540 h 5875020"/>
                <a:gd name="connsiteX25" fmla="*/ 990600 w 5829300"/>
                <a:gd name="connsiteY25" fmla="*/ 853440 h 5875020"/>
                <a:gd name="connsiteX26" fmla="*/ 937260 w 5829300"/>
                <a:gd name="connsiteY26" fmla="*/ 845820 h 5875020"/>
                <a:gd name="connsiteX27" fmla="*/ 822960 w 5829300"/>
                <a:gd name="connsiteY27" fmla="*/ 861060 h 5875020"/>
                <a:gd name="connsiteX28" fmla="*/ 731520 w 5829300"/>
                <a:gd name="connsiteY28" fmla="*/ 876300 h 5875020"/>
                <a:gd name="connsiteX29" fmla="*/ 647700 w 5829300"/>
                <a:gd name="connsiteY29" fmla="*/ 838200 h 5875020"/>
                <a:gd name="connsiteX30" fmla="*/ 579120 w 5829300"/>
                <a:gd name="connsiteY30" fmla="*/ 830580 h 5875020"/>
                <a:gd name="connsiteX31" fmla="*/ 525780 w 5829300"/>
                <a:gd name="connsiteY31" fmla="*/ 853440 h 5875020"/>
                <a:gd name="connsiteX32" fmla="*/ 464820 w 5829300"/>
                <a:gd name="connsiteY32" fmla="*/ 891540 h 5875020"/>
                <a:gd name="connsiteX33" fmla="*/ 358140 w 5829300"/>
                <a:gd name="connsiteY33" fmla="*/ 891540 h 5875020"/>
                <a:gd name="connsiteX34" fmla="*/ 236220 w 5829300"/>
                <a:gd name="connsiteY34" fmla="*/ 975360 h 5875020"/>
                <a:gd name="connsiteX35" fmla="*/ 137160 w 5829300"/>
                <a:gd name="connsiteY35" fmla="*/ 1059180 h 5875020"/>
                <a:gd name="connsiteX36" fmla="*/ 76200 w 5829300"/>
                <a:gd name="connsiteY36" fmla="*/ 1108710 h 5875020"/>
                <a:gd name="connsiteX37" fmla="*/ 9525 w 5829300"/>
                <a:gd name="connsiteY37" fmla="*/ 1150620 h 5875020"/>
                <a:gd name="connsiteX38" fmla="*/ 0 w 5829300"/>
                <a:gd name="connsiteY38" fmla="*/ 1196340 h 5875020"/>
                <a:gd name="connsiteX39" fmla="*/ 80010 w 5829300"/>
                <a:gd name="connsiteY39" fmla="*/ 1234440 h 5875020"/>
                <a:gd name="connsiteX40" fmla="*/ 152400 w 5829300"/>
                <a:gd name="connsiteY40" fmla="*/ 1280160 h 5875020"/>
                <a:gd name="connsiteX41" fmla="*/ 190500 w 5829300"/>
                <a:gd name="connsiteY41" fmla="*/ 1371600 h 5875020"/>
                <a:gd name="connsiteX42" fmla="*/ 228600 w 5829300"/>
                <a:gd name="connsiteY42" fmla="*/ 1432560 h 5875020"/>
                <a:gd name="connsiteX43" fmla="*/ 384810 w 5829300"/>
                <a:gd name="connsiteY43" fmla="*/ 1544955 h 5875020"/>
                <a:gd name="connsiteX44" fmla="*/ 430530 w 5829300"/>
                <a:gd name="connsiteY44" fmla="*/ 1522095 h 5875020"/>
                <a:gd name="connsiteX45" fmla="*/ 388620 w 5829300"/>
                <a:gd name="connsiteY45" fmla="*/ 1463040 h 5875020"/>
                <a:gd name="connsiteX46" fmla="*/ 403860 w 5829300"/>
                <a:gd name="connsiteY46" fmla="*/ 1417320 h 5875020"/>
                <a:gd name="connsiteX47" fmla="*/ 441960 w 5829300"/>
                <a:gd name="connsiteY47" fmla="*/ 1348740 h 5875020"/>
                <a:gd name="connsiteX48" fmla="*/ 441960 w 5829300"/>
                <a:gd name="connsiteY48" fmla="*/ 1348740 h 5875020"/>
                <a:gd name="connsiteX49" fmla="*/ 497205 w 5829300"/>
                <a:gd name="connsiteY49" fmla="*/ 1335405 h 5875020"/>
                <a:gd name="connsiteX50" fmla="*/ 588645 w 5829300"/>
                <a:gd name="connsiteY50" fmla="*/ 1453515 h 5875020"/>
                <a:gd name="connsiteX51" fmla="*/ 670560 w 5829300"/>
                <a:gd name="connsiteY51" fmla="*/ 1348740 h 5875020"/>
                <a:gd name="connsiteX52" fmla="*/ 742950 w 5829300"/>
                <a:gd name="connsiteY52" fmla="*/ 1360170 h 5875020"/>
                <a:gd name="connsiteX53" fmla="*/ 769620 w 5829300"/>
                <a:gd name="connsiteY53" fmla="*/ 1394460 h 5875020"/>
                <a:gd name="connsiteX54" fmla="*/ 777240 w 5829300"/>
                <a:gd name="connsiteY54" fmla="*/ 1455420 h 5875020"/>
                <a:gd name="connsiteX55" fmla="*/ 739140 w 5829300"/>
                <a:gd name="connsiteY55" fmla="*/ 1508760 h 5875020"/>
                <a:gd name="connsiteX56" fmla="*/ 742950 w 5829300"/>
                <a:gd name="connsiteY56" fmla="*/ 1564005 h 5875020"/>
                <a:gd name="connsiteX57" fmla="*/ 792480 w 5829300"/>
                <a:gd name="connsiteY57" fmla="*/ 1615440 h 5875020"/>
                <a:gd name="connsiteX58" fmla="*/ 819150 w 5829300"/>
                <a:gd name="connsiteY58" fmla="*/ 1623060 h 5875020"/>
                <a:gd name="connsiteX59" fmla="*/ 859155 w 5829300"/>
                <a:gd name="connsiteY59" fmla="*/ 1586865 h 5875020"/>
                <a:gd name="connsiteX60" fmla="*/ 975360 w 5829300"/>
                <a:gd name="connsiteY60" fmla="*/ 1562100 h 5875020"/>
                <a:gd name="connsiteX61" fmla="*/ 1104900 w 5829300"/>
                <a:gd name="connsiteY61" fmla="*/ 1584960 h 5875020"/>
                <a:gd name="connsiteX62" fmla="*/ 1137285 w 5829300"/>
                <a:gd name="connsiteY62" fmla="*/ 1691640 h 5875020"/>
                <a:gd name="connsiteX63" fmla="*/ 1150620 w 5829300"/>
                <a:gd name="connsiteY63" fmla="*/ 1836420 h 5875020"/>
                <a:gd name="connsiteX64" fmla="*/ 1165860 w 5829300"/>
                <a:gd name="connsiteY64" fmla="*/ 1912620 h 5875020"/>
                <a:gd name="connsiteX65" fmla="*/ 1242060 w 5829300"/>
                <a:gd name="connsiteY65" fmla="*/ 1927860 h 5875020"/>
                <a:gd name="connsiteX66" fmla="*/ 1287780 w 5829300"/>
                <a:gd name="connsiteY66" fmla="*/ 1927860 h 5875020"/>
                <a:gd name="connsiteX67" fmla="*/ 1360170 w 5829300"/>
                <a:gd name="connsiteY67" fmla="*/ 1971675 h 5875020"/>
                <a:gd name="connsiteX68" fmla="*/ 1379220 w 5829300"/>
                <a:gd name="connsiteY68" fmla="*/ 2042160 h 5875020"/>
                <a:gd name="connsiteX69" fmla="*/ 1501140 w 5829300"/>
                <a:gd name="connsiteY69" fmla="*/ 2072640 h 5875020"/>
                <a:gd name="connsiteX70" fmla="*/ 1516380 w 5829300"/>
                <a:gd name="connsiteY70" fmla="*/ 2145030 h 5875020"/>
                <a:gd name="connsiteX71" fmla="*/ 1518285 w 5829300"/>
                <a:gd name="connsiteY71" fmla="*/ 2305050 h 5875020"/>
                <a:gd name="connsiteX72" fmla="*/ 1443990 w 5829300"/>
                <a:gd name="connsiteY72" fmla="*/ 2348865 h 5875020"/>
                <a:gd name="connsiteX73" fmla="*/ 1318260 w 5829300"/>
                <a:gd name="connsiteY73" fmla="*/ 2426970 h 5875020"/>
                <a:gd name="connsiteX74" fmla="*/ 1325880 w 5829300"/>
                <a:gd name="connsiteY74" fmla="*/ 2590800 h 5875020"/>
                <a:gd name="connsiteX75" fmla="*/ 1280160 w 5829300"/>
                <a:gd name="connsiteY75" fmla="*/ 2689860 h 5875020"/>
                <a:gd name="connsiteX76" fmla="*/ 1249680 w 5829300"/>
                <a:gd name="connsiteY76" fmla="*/ 2743200 h 5875020"/>
                <a:gd name="connsiteX77" fmla="*/ 1287780 w 5829300"/>
                <a:gd name="connsiteY77" fmla="*/ 2773680 h 5875020"/>
                <a:gd name="connsiteX78" fmla="*/ 1356360 w 5829300"/>
                <a:gd name="connsiteY78" fmla="*/ 2720340 h 5875020"/>
                <a:gd name="connsiteX79" fmla="*/ 1379220 w 5829300"/>
                <a:gd name="connsiteY79" fmla="*/ 2766060 h 5875020"/>
                <a:gd name="connsiteX80" fmla="*/ 1333500 w 5829300"/>
                <a:gd name="connsiteY80" fmla="*/ 2895600 h 5875020"/>
                <a:gd name="connsiteX81" fmla="*/ 1303020 w 5829300"/>
                <a:gd name="connsiteY81" fmla="*/ 2948940 h 5875020"/>
                <a:gd name="connsiteX82" fmla="*/ 1333500 w 5829300"/>
                <a:gd name="connsiteY82" fmla="*/ 2994660 h 5875020"/>
                <a:gd name="connsiteX83" fmla="*/ 1409700 w 5829300"/>
                <a:gd name="connsiteY83" fmla="*/ 2964180 h 5875020"/>
                <a:gd name="connsiteX84" fmla="*/ 1501140 w 5829300"/>
                <a:gd name="connsiteY84" fmla="*/ 3002280 h 5875020"/>
                <a:gd name="connsiteX85" fmla="*/ 1600200 w 5829300"/>
                <a:gd name="connsiteY85" fmla="*/ 3063240 h 5875020"/>
                <a:gd name="connsiteX86" fmla="*/ 1737360 w 5829300"/>
                <a:gd name="connsiteY86" fmla="*/ 3139440 h 5875020"/>
                <a:gd name="connsiteX87" fmla="*/ 1844040 w 5829300"/>
                <a:gd name="connsiteY87" fmla="*/ 3147060 h 5875020"/>
                <a:gd name="connsiteX88" fmla="*/ 1943100 w 5829300"/>
                <a:gd name="connsiteY88" fmla="*/ 3177540 h 5875020"/>
                <a:gd name="connsiteX89" fmla="*/ 2034540 w 5829300"/>
                <a:gd name="connsiteY89" fmla="*/ 3291840 h 5875020"/>
                <a:gd name="connsiteX90" fmla="*/ 2030730 w 5829300"/>
                <a:gd name="connsiteY90" fmla="*/ 3356610 h 5875020"/>
                <a:gd name="connsiteX91" fmla="*/ 1950720 w 5829300"/>
                <a:gd name="connsiteY91" fmla="*/ 3387090 h 5875020"/>
                <a:gd name="connsiteX92" fmla="*/ 1844040 w 5829300"/>
                <a:gd name="connsiteY92" fmla="*/ 3436620 h 5875020"/>
                <a:gd name="connsiteX93" fmla="*/ 1866900 w 5829300"/>
                <a:gd name="connsiteY93" fmla="*/ 3535680 h 5875020"/>
                <a:gd name="connsiteX94" fmla="*/ 1821180 w 5829300"/>
                <a:gd name="connsiteY94" fmla="*/ 3629025 h 5875020"/>
                <a:gd name="connsiteX95" fmla="*/ 1775460 w 5829300"/>
                <a:gd name="connsiteY95" fmla="*/ 3726180 h 5875020"/>
                <a:gd name="connsiteX96" fmla="*/ 1668780 w 5829300"/>
                <a:gd name="connsiteY96" fmla="*/ 3924300 h 5875020"/>
                <a:gd name="connsiteX97" fmla="*/ 1600200 w 5829300"/>
                <a:gd name="connsiteY97" fmla="*/ 4046220 h 5875020"/>
                <a:gd name="connsiteX98" fmla="*/ 1554480 w 5829300"/>
                <a:gd name="connsiteY98" fmla="*/ 4152900 h 5875020"/>
                <a:gd name="connsiteX99" fmla="*/ 1516380 w 5829300"/>
                <a:gd name="connsiteY99" fmla="*/ 4229100 h 5875020"/>
                <a:gd name="connsiteX100" fmla="*/ 1485900 w 5829300"/>
                <a:gd name="connsiteY100" fmla="*/ 4259580 h 5875020"/>
                <a:gd name="connsiteX101" fmla="*/ 1485900 w 5829300"/>
                <a:gd name="connsiteY101" fmla="*/ 4259580 h 5875020"/>
                <a:gd name="connsiteX102" fmla="*/ 1495425 w 5829300"/>
                <a:gd name="connsiteY102" fmla="*/ 4328160 h 5875020"/>
                <a:gd name="connsiteX103" fmla="*/ 1699260 w 5829300"/>
                <a:gd name="connsiteY103" fmla="*/ 4290060 h 5875020"/>
                <a:gd name="connsiteX104" fmla="*/ 1836420 w 5829300"/>
                <a:gd name="connsiteY104" fmla="*/ 4274820 h 5875020"/>
                <a:gd name="connsiteX105" fmla="*/ 1897380 w 5829300"/>
                <a:gd name="connsiteY105" fmla="*/ 4236720 h 5875020"/>
                <a:gd name="connsiteX106" fmla="*/ 1950720 w 5829300"/>
                <a:gd name="connsiteY106" fmla="*/ 4251960 h 5875020"/>
                <a:gd name="connsiteX107" fmla="*/ 1973580 w 5829300"/>
                <a:gd name="connsiteY107" fmla="*/ 4312920 h 5875020"/>
                <a:gd name="connsiteX108" fmla="*/ 1965960 w 5829300"/>
                <a:gd name="connsiteY108" fmla="*/ 4351020 h 5875020"/>
                <a:gd name="connsiteX109" fmla="*/ 1964055 w 5829300"/>
                <a:gd name="connsiteY109" fmla="*/ 4366260 h 5875020"/>
                <a:gd name="connsiteX110" fmla="*/ 2072640 w 5829300"/>
                <a:gd name="connsiteY110" fmla="*/ 4389120 h 5875020"/>
                <a:gd name="connsiteX111" fmla="*/ 2118360 w 5829300"/>
                <a:gd name="connsiteY111" fmla="*/ 4343400 h 5875020"/>
                <a:gd name="connsiteX112" fmla="*/ 2124075 w 5829300"/>
                <a:gd name="connsiteY112" fmla="*/ 4286250 h 5875020"/>
                <a:gd name="connsiteX113" fmla="*/ 2110740 w 5829300"/>
                <a:gd name="connsiteY113" fmla="*/ 4213860 h 5875020"/>
                <a:gd name="connsiteX114" fmla="*/ 2133600 w 5829300"/>
                <a:gd name="connsiteY114" fmla="*/ 4145280 h 5875020"/>
                <a:gd name="connsiteX115" fmla="*/ 2230755 w 5829300"/>
                <a:gd name="connsiteY115" fmla="*/ 4099560 h 5875020"/>
                <a:gd name="connsiteX116" fmla="*/ 2301240 w 5829300"/>
                <a:gd name="connsiteY116" fmla="*/ 4076700 h 5875020"/>
                <a:gd name="connsiteX117" fmla="*/ 2385060 w 5829300"/>
                <a:gd name="connsiteY117" fmla="*/ 4099560 h 5875020"/>
                <a:gd name="connsiteX118" fmla="*/ 2438400 w 5829300"/>
                <a:gd name="connsiteY118" fmla="*/ 4145280 h 5875020"/>
                <a:gd name="connsiteX119" fmla="*/ 2461260 w 5829300"/>
                <a:gd name="connsiteY119" fmla="*/ 4183380 h 5875020"/>
                <a:gd name="connsiteX120" fmla="*/ 2461260 w 5829300"/>
                <a:gd name="connsiteY120" fmla="*/ 4236720 h 5875020"/>
                <a:gd name="connsiteX121" fmla="*/ 2484120 w 5829300"/>
                <a:gd name="connsiteY121" fmla="*/ 4267200 h 5875020"/>
                <a:gd name="connsiteX122" fmla="*/ 2522220 w 5829300"/>
                <a:gd name="connsiteY122" fmla="*/ 4236720 h 5875020"/>
                <a:gd name="connsiteX123" fmla="*/ 2560320 w 5829300"/>
                <a:gd name="connsiteY123" fmla="*/ 4183380 h 5875020"/>
                <a:gd name="connsiteX124" fmla="*/ 2628900 w 5829300"/>
                <a:gd name="connsiteY124" fmla="*/ 4168140 h 5875020"/>
                <a:gd name="connsiteX125" fmla="*/ 2720340 w 5829300"/>
                <a:gd name="connsiteY125" fmla="*/ 4183380 h 5875020"/>
                <a:gd name="connsiteX126" fmla="*/ 2796540 w 5829300"/>
                <a:gd name="connsiteY126" fmla="*/ 4126230 h 5875020"/>
                <a:gd name="connsiteX127" fmla="*/ 2872740 w 5829300"/>
                <a:gd name="connsiteY127" fmla="*/ 4137660 h 5875020"/>
                <a:gd name="connsiteX128" fmla="*/ 2948940 w 5829300"/>
                <a:gd name="connsiteY128" fmla="*/ 4206240 h 5875020"/>
                <a:gd name="connsiteX129" fmla="*/ 3040380 w 5829300"/>
                <a:gd name="connsiteY129" fmla="*/ 4191000 h 5875020"/>
                <a:gd name="connsiteX130" fmla="*/ 3108960 w 5829300"/>
                <a:gd name="connsiteY130" fmla="*/ 4191000 h 5875020"/>
                <a:gd name="connsiteX131" fmla="*/ 3177540 w 5829300"/>
                <a:gd name="connsiteY131" fmla="*/ 4267200 h 5875020"/>
                <a:gd name="connsiteX132" fmla="*/ 3147060 w 5829300"/>
                <a:gd name="connsiteY132" fmla="*/ 4297680 h 5875020"/>
                <a:gd name="connsiteX133" fmla="*/ 3116580 w 5829300"/>
                <a:gd name="connsiteY133" fmla="*/ 4366260 h 5875020"/>
                <a:gd name="connsiteX134" fmla="*/ 3023235 w 5829300"/>
                <a:gd name="connsiteY134" fmla="*/ 4398645 h 5875020"/>
                <a:gd name="connsiteX135" fmla="*/ 3048000 w 5829300"/>
                <a:gd name="connsiteY135" fmla="*/ 4457700 h 5875020"/>
                <a:gd name="connsiteX136" fmla="*/ 3063240 w 5829300"/>
                <a:gd name="connsiteY136" fmla="*/ 4472940 h 5875020"/>
                <a:gd name="connsiteX137" fmla="*/ 3147060 w 5829300"/>
                <a:gd name="connsiteY137" fmla="*/ 4404360 h 5875020"/>
                <a:gd name="connsiteX138" fmla="*/ 3215640 w 5829300"/>
                <a:gd name="connsiteY138" fmla="*/ 4389120 h 5875020"/>
                <a:gd name="connsiteX139" fmla="*/ 3291840 w 5829300"/>
                <a:gd name="connsiteY139" fmla="*/ 4396740 h 5875020"/>
                <a:gd name="connsiteX140" fmla="*/ 3368040 w 5829300"/>
                <a:gd name="connsiteY140" fmla="*/ 4457700 h 5875020"/>
                <a:gd name="connsiteX141" fmla="*/ 3375660 w 5829300"/>
                <a:gd name="connsiteY141" fmla="*/ 4549140 h 5875020"/>
                <a:gd name="connsiteX142" fmla="*/ 3451860 w 5829300"/>
                <a:gd name="connsiteY142" fmla="*/ 4541520 h 5875020"/>
                <a:gd name="connsiteX143" fmla="*/ 3505200 w 5829300"/>
                <a:gd name="connsiteY143" fmla="*/ 4511040 h 5875020"/>
                <a:gd name="connsiteX144" fmla="*/ 3573780 w 5829300"/>
                <a:gd name="connsiteY144" fmla="*/ 4533900 h 5875020"/>
                <a:gd name="connsiteX145" fmla="*/ 3695700 w 5829300"/>
                <a:gd name="connsiteY145" fmla="*/ 4587240 h 5875020"/>
                <a:gd name="connsiteX146" fmla="*/ 3810000 w 5829300"/>
                <a:gd name="connsiteY146" fmla="*/ 4632960 h 5875020"/>
                <a:gd name="connsiteX147" fmla="*/ 3878580 w 5829300"/>
                <a:gd name="connsiteY147" fmla="*/ 4640580 h 5875020"/>
                <a:gd name="connsiteX148" fmla="*/ 3931920 w 5829300"/>
                <a:gd name="connsiteY148" fmla="*/ 4686300 h 5875020"/>
                <a:gd name="connsiteX149" fmla="*/ 4023360 w 5829300"/>
                <a:gd name="connsiteY149" fmla="*/ 4724400 h 5875020"/>
                <a:gd name="connsiteX150" fmla="*/ 4107180 w 5829300"/>
                <a:gd name="connsiteY150" fmla="*/ 4732020 h 5875020"/>
                <a:gd name="connsiteX151" fmla="*/ 4145280 w 5829300"/>
                <a:gd name="connsiteY151" fmla="*/ 4686300 h 5875020"/>
                <a:gd name="connsiteX152" fmla="*/ 4099560 w 5829300"/>
                <a:gd name="connsiteY152" fmla="*/ 4594860 h 5875020"/>
                <a:gd name="connsiteX153" fmla="*/ 4076700 w 5829300"/>
                <a:gd name="connsiteY153" fmla="*/ 4556760 h 5875020"/>
                <a:gd name="connsiteX154" fmla="*/ 4076700 w 5829300"/>
                <a:gd name="connsiteY154" fmla="*/ 4503420 h 5875020"/>
                <a:gd name="connsiteX155" fmla="*/ 4152900 w 5829300"/>
                <a:gd name="connsiteY155" fmla="*/ 4480560 h 5875020"/>
                <a:gd name="connsiteX156" fmla="*/ 4274820 w 5829300"/>
                <a:gd name="connsiteY156" fmla="*/ 4442460 h 5875020"/>
                <a:gd name="connsiteX157" fmla="*/ 4358640 w 5829300"/>
                <a:gd name="connsiteY157" fmla="*/ 4465320 h 5875020"/>
                <a:gd name="connsiteX158" fmla="*/ 4381500 w 5829300"/>
                <a:gd name="connsiteY158" fmla="*/ 4526280 h 5875020"/>
                <a:gd name="connsiteX159" fmla="*/ 4450080 w 5829300"/>
                <a:gd name="connsiteY159" fmla="*/ 4564380 h 5875020"/>
                <a:gd name="connsiteX160" fmla="*/ 4472940 w 5829300"/>
                <a:gd name="connsiteY160" fmla="*/ 4655820 h 5875020"/>
                <a:gd name="connsiteX161" fmla="*/ 4533900 w 5829300"/>
                <a:gd name="connsiteY161" fmla="*/ 4587240 h 5875020"/>
                <a:gd name="connsiteX162" fmla="*/ 4610100 w 5829300"/>
                <a:gd name="connsiteY162" fmla="*/ 4617720 h 5875020"/>
                <a:gd name="connsiteX163" fmla="*/ 4846320 w 5829300"/>
                <a:gd name="connsiteY163" fmla="*/ 4655820 h 5875020"/>
                <a:gd name="connsiteX164" fmla="*/ 4937760 w 5829300"/>
                <a:gd name="connsiteY164" fmla="*/ 4602480 h 5875020"/>
                <a:gd name="connsiteX165" fmla="*/ 4975860 w 5829300"/>
                <a:gd name="connsiteY165" fmla="*/ 4602480 h 5875020"/>
                <a:gd name="connsiteX166" fmla="*/ 5120640 w 5829300"/>
                <a:gd name="connsiteY166" fmla="*/ 4671060 h 5875020"/>
                <a:gd name="connsiteX167" fmla="*/ 5181600 w 5829300"/>
                <a:gd name="connsiteY167" fmla="*/ 4701540 h 5875020"/>
                <a:gd name="connsiteX168" fmla="*/ 5189220 w 5829300"/>
                <a:gd name="connsiteY168" fmla="*/ 4747260 h 5875020"/>
                <a:gd name="connsiteX169" fmla="*/ 5158740 w 5829300"/>
                <a:gd name="connsiteY169" fmla="*/ 4808220 h 5875020"/>
                <a:gd name="connsiteX170" fmla="*/ 5105400 w 5829300"/>
                <a:gd name="connsiteY170" fmla="*/ 4838700 h 5875020"/>
                <a:gd name="connsiteX171" fmla="*/ 5036820 w 5829300"/>
                <a:gd name="connsiteY171" fmla="*/ 4823460 h 5875020"/>
                <a:gd name="connsiteX172" fmla="*/ 4991100 w 5829300"/>
                <a:gd name="connsiteY172" fmla="*/ 4823460 h 5875020"/>
                <a:gd name="connsiteX173" fmla="*/ 4968240 w 5829300"/>
                <a:gd name="connsiteY173" fmla="*/ 4892040 h 5875020"/>
                <a:gd name="connsiteX174" fmla="*/ 4968240 w 5829300"/>
                <a:gd name="connsiteY174" fmla="*/ 5006340 h 5875020"/>
                <a:gd name="connsiteX175" fmla="*/ 4991100 w 5829300"/>
                <a:gd name="connsiteY175" fmla="*/ 5067300 h 5875020"/>
                <a:gd name="connsiteX176" fmla="*/ 5074920 w 5829300"/>
                <a:gd name="connsiteY176" fmla="*/ 5097780 h 5875020"/>
                <a:gd name="connsiteX177" fmla="*/ 5074920 w 5829300"/>
                <a:gd name="connsiteY177" fmla="*/ 5097780 h 5875020"/>
                <a:gd name="connsiteX178" fmla="*/ 5135880 w 5829300"/>
                <a:gd name="connsiteY178" fmla="*/ 5219700 h 5875020"/>
                <a:gd name="connsiteX179" fmla="*/ 5242560 w 5829300"/>
                <a:gd name="connsiteY179" fmla="*/ 5265420 h 5875020"/>
                <a:gd name="connsiteX180" fmla="*/ 5311140 w 5829300"/>
                <a:gd name="connsiteY180" fmla="*/ 5257800 h 5875020"/>
                <a:gd name="connsiteX181" fmla="*/ 5311140 w 5829300"/>
                <a:gd name="connsiteY181" fmla="*/ 5257800 h 5875020"/>
                <a:gd name="connsiteX182" fmla="*/ 5334000 w 5829300"/>
                <a:gd name="connsiteY182" fmla="*/ 5204460 h 5875020"/>
                <a:gd name="connsiteX183" fmla="*/ 5387340 w 5829300"/>
                <a:gd name="connsiteY183" fmla="*/ 5227320 h 5875020"/>
                <a:gd name="connsiteX184" fmla="*/ 5433060 w 5829300"/>
                <a:gd name="connsiteY184" fmla="*/ 5288280 h 5875020"/>
                <a:gd name="connsiteX185" fmla="*/ 5410200 w 5829300"/>
                <a:gd name="connsiteY185" fmla="*/ 5356860 h 5875020"/>
                <a:gd name="connsiteX186" fmla="*/ 5448300 w 5829300"/>
                <a:gd name="connsiteY186" fmla="*/ 5394960 h 5875020"/>
                <a:gd name="connsiteX187" fmla="*/ 5433060 w 5829300"/>
                <a:gd name="connsiteY187" fmla="*/ 5478780 h 5875020"/>
                <a:gd name="connsiteX188" fmla="*/ 5394960 w 5829300"/>
                <a:gd name="connsiteY188" fmla="*/ 5562600 h 5875020"/>
                <a:gd name="connsiteX189" fmla="*/ 5402580 w 5829300"/>
                <a:gd name="connsiteY189" fmla="*/ 5654040 h 5875020"/>
                <a:gd name="connsiteX190" fmla="*/ 5433060 w 5829300"/>
                <a:gd name="connsiteY190" fmla="*/ 5730240 h 5875020"/>
                <a:gd name="connsiteX191" fmla="*/ 5433060 w 5829300"/>
                <a:gd name="connsiteY191" fmla="*/ 5730240 h 5875020"/>
                <a:gd name="connsiteX192" fmla="*/ 5410200 w 5829300"/>
                <a:gd name="connsiteY192" fmla="*/ 5829300 h 5875020"/>
                <a:gd name="connsiteX193" fmla="*/ 5532120 w 5829300"/>
                <a:gd name="connsiteY193" fmla="*/ 5875020 h 5875020"/>
                <a:gd name="connsiteX194" fmla="*/ 5570220 w 5829300"/>
                <a:gd name="connsiteY194" fmla="*/ 5836920 h 5875020"/>
                <a:gd name="connsiteX195" fmla="*/ 5608320 w 5829300"/>
                <a:gd name="connsiteY195" fmla="*/ 5821680 h 5875020"/>
                <a:gd name="connsiteX196" fmla="*/ 5669280 w 5829300"/>
                <a:gd name="connsiteY196" fmla="*/ 5859780 h 5875020"/>
                <a:gd name="connsiteX197" fmla="*/ 5699760 w 5829300"/>
                <a:gd name="connsiteY197" fmla="*/ 5859780 h 5875020"/>
                <a:gd name="connsiteX198" fmla="*/ 5715000 w 5829300"/>
                <a:gd name="connsiteY198" fmla="*/ 5783580 h 5875020"/>
                <a:gd name="connsiteX199" fmla="*/ 5798820 w 5829300"/>
                <a:gd name="connsiteY199" fmla="*/ 5699760 h 5875020"/>
                <a:gd name="connsiteX200" fmla="*/ 5814060 w 5829300"/>
                <a:gd name="connsiteY200" fmla="*/ 5615940 h 5875020"/>
                <a:gd name="connsiteX201" fmla="*/ 5829300 w 5829300"/>
                <a:gd name="connsiteY201" fmla="*/ 5486400 h 5875020"/>
                <a:gd name="connsiteX202" fmla="*/ 5806440 w 5829300"/>
                <a:gd name="connsiteY202" fmla="*/ 5410200 h 5875020"/>
                <a:gd name="connsiteX203" fmla="*/ 5775960 w 5829300"/>
                <a:gd name="connsiteY203" fmla="*/ 5318760 h 5875020"/>
                <a:gd name="connsiteX204" fmla="*/ 5707380 w 5829300"/>
                <a:gd name="connsiteY204" fmla="*/ 5219700 h 5875020"/>
                <a:gd name="connsiteX205" fmla="*/ 5692140 w 5829300"/>
                <a:gd name="connsiteY205" fmla="*/ 5120640 h 5875020"/>
                <a:gd name="connsiteX206" fmla="*/ 5669280 w 5829300"/>
                <a:gd name="connsiteY206" fmla="*/ 4945380 h 5875020"/>
                <a:gd name="connsiteX207" fmla="*/ 5676900 w 5829300"/>
                <a:gd name="connsiteY207" fmla="*/ 4724400 h 5875020"/>
                <a:gd name="connsiteX208" fmla="*/ 5692140 w 5829300"/>
                <a:gd name="connsiteY208" fmla="*/ 4663440 h 5875020"/>
                <a:gd name="connsiteX209" fmla="*/ 5699760 w 5829300"/>
                <a:gd name="connsiteY209" fmla="*/ 4610100 h 5875020"/>
                <a:gd name="connsiteX210" fmla="*/ 5684520 w 5829300"/>
                <a:gd name="connsiteY210" fmla="*/ 4564380 h 5875020"/>
                <a:gd name="connsiteX211" fmla="*/ 5631180 w 5829300"/>
                <a:gd name="connsiteY211" fmla="*/ 4549140 h 5875020"/>
                <a:gd name="connsiteX212" fmla="*/ 5577840 w 5829300"/>
                <a:gd name="connsiteY212" fmla="*/ 4472940 h 5875020"/>
                <a:gd name="connsiteX213" fmla="*/ 5524500 w 5829300"/>
                <a:gd name="connsiteY213" fmla="*/ 4305300 h 5875020"/>
                <a:gd name="connsiteX214" fmla="*/ 5516880 w 5829300"/>
                <a:gd name="connsiteY214" fmla="*/ 4191000 h 5875020"/>
                <a:gd name="connsiteX215" fmla="*/ 5509260 w 5829300"/>
                <a:gd name="connsiteY215" fmla="*/ 4107180 h 5875020"/>
                <a:gd name="connsiteX216" fmla="*/ 5394960 w 5829300"/>
                <a:gd name="connsiteY216" fmla="*/ 3901440 h 5875020"/>
                <a:gd name="connsiteX217" fmla="*/ 5356860 w 5829300"/>
                <a:gd name="connsiteY217" fmla="*/ 3855720 h 5875020"/>
                <a:gd name="connsiteX218" fmla="*/ 5326380 w 5829300"/>
                <a:gd name="connsiteY218" fmla="*/ 3802380 h 5875020"/>
                <a:gd name="connsiteX219" fmla="*/ 5303520 w 5829300"/>
                <a:gd name="connsiteY219" fmla="*/ 3672840 h 5875020"/>
                <a:gd name="connsiteX220" fmla="*/ 5212080 w 5829300"/>
                <a:gd name="connsiteY220" fmla="*/ 3619500 h 5875020"/>
                <a:gd name="connsiteX221" fmla="*/ 5158740 w 5829300"/>
                <a:gd name="connsiteY221" fmla="*/ 3573780 h 5875020"/>
                <a:gd name="connsiteX222" fmla="*/ 5120640 w 5829300"/>
                <a:gd name="connsiteY222" fmla="*/ 3497580 h 5875020"/>
                <a:gd name="connsiteX223" fmla="*/ 5105400 w 5829300"/>
                <a:gd name="connsiteY223" fmla="*/ 3421380 h 5875020"/>
                <a:gd name="connsiteX224" fmla="*/ 4968240 w 5829300"/>
                <a:gd name="connsiteY224" fmla="*/ 3253740 h 5875020"/>
                <a:gd name="connsiteX225" fmla="*/ 4884420 w 5829300"/>
                <a:gd name="connsiteY225" fmla="*/ 3078480 h 5875020"/>
                <a:gd name="connsiteX226" fmla="*/ 4808220 w 5829300"/>
                <a:gd name="connsiteY226" fmla="*/ 2918460 h 5875020"/>
                <a:gd name="connsiteX227" fmla="*/ 4815840 w 5829300"/>
                <a:gd name="connsiteY227" fmla="*/ 2781300 h 5875020"/>
                <a:gd name="connsiteX228" fmla="*/ 4800600 w 5829300"/>
                <a:gd name="connsiteY228" fmla="*/ 2727960 h 5875020"/>
                <a:gd name="connsiteX229" fmla="*/ 4632960 w 5829300"/>
                <a:gd name="connsiteY229" fmla="*/ 2560320 h 5875020"/>
                <a:gd name="connsiteX230" fmla="*/ 4480560 w 5829300"/>
                <a:gd name="connsiteY230" fmla="*/ 2385060 h 5875020"/>
                <a:gd name="connsiteX231" fmla="*/ 4396740 w 5829300"/>
                <a:gd name="connsiteY231" fmla="*/ 2286000 h 5875020"/>
                <a:gd name="connsiteX232" fmla="*/ 4335780 w 5829300"/>
                <a:gd name="connsiteY232" fmla="*/ 2156460 h 5875020"/>
                <a:gd name="connsiteX233" fmla="*/ 4244340 w 5829300"/>
                <a:gd name="connsiteY233" fmla="*/ 2049780 h 5875020"/>
                <a:gd name="connsiteX234" fmla="*/ 4152900 w 5829300"/>
                <a:gd name="connsiteY234" fmla="*/ 1943100 h 5875020"/>
                <a:gd name="connsiteX235" fmla="*/ 4084320 w 5829300"/>
                <a:gd name="connsiteY235" fmla="*/ 1874520 h 5875020"/>
                <a:gd name="connsiteX236" fmla="*/ 4061460 w 5829300"/>
                <a:gd name="connsiteY236" fmla="*/ 1775460 h 5875020"/>
                <a:gd name="connsiteX237" fmla="*/ 4053840 w 5829300"/>
                <a:gd name="connsiteY237" fmla="*/ 1714500 h 5875020"/>
                <a:gd name="connsiteX238" fmla="*/ 3962400 w 5829300"/>
                <a:gd name="connsiteY238" fmla="*/ 1668780 h 5875020"/>
                <a:gd name="connsiteX239" fmla="*/ 3893820 w 5829300"/>
                <a:gd name="connsiteY239" fmla="*/ 1531620 h 5875020"/>
                <a:gd name="connsiteX240" fmla="*/ 3794760 w 5829300"/>
                <a:gd name="connsiteY240" fmla="*/ 1341120 h 5875020"/>
                <a:gd name="connsiteX241" fmla="*/ 3718560 w 5829300"/>
                <a:gd name="connsiteY241" fmla="*/ 1150620 h 5875020"/>
                <a:gd name="connsiteX242" fmla="*/ 3619500 w 5829300"/>
                <a:gd name="connsiteY242" fmla="*/ 944880 h 5875020"/>
                <a:gd name="connsiteX243" fmla="*/ 3596640 w 5829300"/>
                <a:gd name="connsiteY243" fmla="*/ 891540 h 5875020"/>
                <a:gd name="connsiteX244" fmla="*/ 3573780 w 5829300"/>
                <a:gd name="connsiteY244" fmla="*/ 807720 h 5875020"/>
                <a:gd name="connsiteX245" fmla="*/ 3573780 w 5829300"/>
                <a:gd name="connsiteY245" fmla="*/ 731520 h 5875020"/>
                <a:gd name="connsiteX246" fmla="*/ 3535680 w 5829300"/>
                <a:gd name="connsiteY246" fmla="*/ 685800 h 5875020"/>
                <a:gd name="connsiteX247" fmla="*/ 3451860 w 5829300"/>
                <a:gd name="connsiteY247" fmla="*/ 594360 h 5875020"/>
                <a:gd name="connsiteX248" fmla="*/ 3451860 w 5829300"/>
                <a:gd name="connsiteY248" fmla="*/ 495300 h 5875020"/>
                <a:gd name="connsiteX249" fmla="*/ 3413760 w 5829300"/>
                <a:gd name="connsiteY249" fmla="*/ 441960 h 5875020"/>
                <a:gd name="connsiteX250" fmla="*/ 3383280 w 5829300"/>
                <a:gd name="connsiteY250" fmla="*/ 381000 h 5875020"/>
                <a:gd name="connsiteX251" fmla="*/ 3322320 w 5829300"/>
                <a:gd name="connsiteY251" fmla="*/ 220980 h 5875020"/>
                <a:gd name="connsiteX252" fmla="*/ 3284220 w 5829300"/>
                <a:gd name="connsiteY252" fmla="*/ 99060 h 5875020"/>
                <a:gd name="connsiteX253" fmla="*/ 3268980 w 5829300"/>
                <a:gd name="connsiteY253" fmla="*/ 53340 h 5875020"/>
                <a:gd name="connsiteX254" fmla="*/ 3246120 w 5829300"/>
                <a:gd name="connsiteY254" fmla="*/ 30480 h 5875020"/>
                <a:gd name="connsiteX255" fmla="*/ 3169920 w 5829300"/>
                <a:gd name="connsiteY255" fmla="*/ 7620 h 5875020"/>
                <a:gd name="connsiteX256" fmla="*/ 3124200 w 5829300"/>
                <a:gd name="connsiteY256" fmla="*/ 0 h 5875020"/>
                <a:gd name="connsiteX257" fmla="*/ 3101340 w 5829300"/>
                <a:gd name="connsiteY257" fmla="*/ 30480 h 5875020"/>
                <a:gd name="connsiteX258" fmla="*/ 3124200 w 5829300"/>
                <a:gd name="connsiteY258" fmla="*/ 121920 h 5875020"/>
                <a:gd name="connsiteX259" fmla="*/ 3108960 w 5829300"/>
                <a:gd name="connsiteY259" fmla="*/ 289560 h 5875020"/>
                <a:gd name="connsiteX0" fmla="*/ 3108960 w 5829300"/>
                <a:gd name="connsiteY0" fmla="*/ 289560 h 5875020"/>
                <a:gd name="connsiteX1" fmla="*/ 2979420 w 5829300"/>
                <a:gd name="connsiteY1" fmla="*/ 502920 h 5875020"/>
                <a:gd name="connsiteX2" fmla="*/ 2880360 w 5829300"/>
                <a:gd name="connsiteY2" fmla="*/ 647700 h 5875020"/>
                <a:gd name="connsiteX3" fmla="*/ 2827020 w 5829300"/>
                <a:gd name="connsiteY3" fmla="*/ 731520 h 5875020"/>
                <a:gd name="connsiteX4" fmla="*/ 2674620 w 5829300"/>
                <a:gd name="connsiteY4" fmla="*/ 815340 h 5875020"/>
                <a:gd name="connsiteX5" fmla="*/ 2560320 w 5829300"/>
                <a:gd name="connsiteY5" fmla="*/ 906780 h 5875020"/>
                <a:gd name="connsiteX6" fmla="*/ 2499360 w 5829300"/>
                <a:gd name="connsiteY6" fmla="*/ 914400 h 5875020"/>
                <a:gd name="connsiteX7" fmla="*/ 2377440 w 5829300"/>
                <a:gd name="connsiteY7" fmla="*/ 899160 h 5875020"/>
                <a:gd name="connsiteX8" fmla="*/ 2316480 w 5829300"/>
                <a:gd name="connsiteY8" fmla="*/ 876300 h 5875020"/>
                <a:gd name="connsiteX9" fmla="*/ 2240280 w 5829300"/>
                <a:gd name="connsiteY9" fmla="*/ 861060 h 5875020"/>
                <a:gd name="connsiteX10" fmla="*/ 2148840 w 5829300"/>
                <a:gd name="connsiteY10" fmla="*/ 845820 h 5875020"/>
                <a:gd name="connsiteX11" fmla="*/ 2110740 w 5829300"/>
                <a:gd name="connsiteY11" fmla="*/ 830580 h 5875020"/>
                <a:gd name="connsiteX12" fmla="*/ 2019300 w 5829300"/>
                <a:gd name="connsiteY12" fmla="*/ 868680 h 5875020"/>
                <a:gd name="connsiteX13" fmla="*/ 1950720 w 5829300"/>
                <a:gd name="connsiteY13" fmla="*/ 868680 h 5875020"/>
                <a:gd name="connsiteX14" fmla="*/ 1866900 w 5829300"/>
                <a:gd name="connsiteY14" fmla="*/ 822960 h 5875020"/>
                <a:gd name="connsiteX15" fmla="*/ 1821180 w 5829300"/>
                <a:gd name="connsiteY15" fmla="*/ 792480 h 5875020"/>
                <a:gd name="connsiteX16" fmla="*/ 1684020 w 5829300"/>
                <a:gd name="connsiteY16" fmla="*/ 830580 h 5875020"/>
                <a:gd name="connsiteX17" fmla="*/ 1615440 w 5829300"/>
                <a:gd name="connsiteY17" fmla="*/ 845820 h 5875020"/>
                <a:gd name="connsiteX18" fmla="*/ 1539240 w 5829300"/>
                <a:gd name="connsiteY18" fmla="*/ 838200 h 5875020"/>
                <a:gd name="connsiteX19" fmla="*/ 1463040 w 5829300"/>
                <a:gd name="connsiteY19" fmla="*/ 807720 h 5875020"/>
                <a:gd name="connsiteX20" fmla="*/ 1394460 w 5829300"/>
                <a:gd name="connsiteY20" fmla="*/ 815340 h 5875020"/>
                <a:gd name="connsiteX21" fmla="*/ 1264920 w 5829300"/>
                <a:gd name="connsiteY21" fmla="*/ 883920 h 5875020"/>
                <a:gd name="connsiteX22" fmla="*/ 1203960 w 5829300"/>
                <a:gd name="connsiteY22" fmla="*/ 906780 h 5875020"/>
                <a:gd name="connsiteX23" fmla="*/ 1143000 w 5829300"/>
                <a:gd name="connsiteY23" fmla="*/ 914400 h 5875020"/>
                <a:gd name="connsiteX24" fmla="*/ 1066800 w 5829300"/>
                <a:gd name="connsiteY24" fmla="*/ 891540 h 5875020"/>
                <a:gd name="connsiteX25" fmla="*/ 990600 w 5829300"/>
                <a:gd name="connsiteY25" fmla="*/ 853440 h 5875020"/>
                <a:gd name="connsiteX26" fmla="*/ 937260 w 5829300"/>
                <a:gd name="connsiteY26" fmla="*/ 845820 h 5875020"/>
                <a:gd name="connsiteX27" fmla="*/ 822960 w 5829300"/>
                <a:gd name="connsiteY27" fmla="*/ 861060 h 5875020"/>
                <a:gd name="connsiteX28" fmla="*/ 731520 w 5829300"/>
                <a:gd name="connsiteY28" fmla="*/ 876300 h 5875020"/>
                <a:gd name="connsiteX29" fmla="*/ 647700 w 5829300"/>
                <a:gd name="connsiteY29" fmla="*/ 838200 h 5875020"/>
                <a:gd name="connsiteX30" fmla="*/ 579120 w 5829300"/>
                <a:gd name="connsiteY30" fmla="*/ 830580 h 5875020"/>
                <a:gd name="connsiteX31" fmla="*/ 525780 w 5829300"/>
                <a:gd name="connsiteY31" fmla="*/ 853440 h 5875020"/>
                <a:gd name="connsiteX32" fmla="*/ 464820 w 5829300"/>
                <a:gd name="connsiteY32" fmla="*/ 891540 h 5875020"/>
                <a:gd name="connsiteX33" fmla="*/ 358140 w 5829300"/>
                <a:gd name="connsiteY33" fmla="*/ 891540 h 5875020"/>
                <a:gd name="connsiteX34" fmla="*/ 236220 w 5829300"/>
                <a:gd name="connsiteY34" fmla="*/ 975360 h 5875020"/>
                <a:gd name="connsiteX35" fmla="*/ 137160 w 5829300"/>
                <a:gd name="connsiteY35" fmla="*/ 1059180 h 5875020"/>
                <a:gd name="connsiteX36" fmla="*/ 76200 w 5829300"/>
                <a:gd name="connsiteY36" fmla="*/ 1108710 h 5875020"/>
                <a:gd name="connsiteX37" fmla="*/ 9525 w 5829300"/>
                <a:gd name="connsiteY37" fmla="*/ 1150620 h 5875020"/>
                <a:gd name="connsiteX38" fmla="*/ 0 w 5829300"/>
                <a:gd name="connsiteY38" fmla="*/ 1196340 h 5875020"/>
                <a:gd name="connsiteX39" fmla="*/ 80010 w 5829300"/>
                <a:gd name="connsiteY39" fmla="*/ 1234440 h 5875020"/>
                <a:gd name="connsiteX40" fmla="*/ 152400 w 5829300"/>
                <a:gd name="connsiteY40" fmla="*/ 1280160 h 5875020"/>
                <a:gd name="connsiteX41" fmla="*/ 190500 w 5829300"/>
                <a:gd name="connsiteY41" fmla="*/ 1371600 h 5875020"/>
                <a:gd name="connsiteX42" fmla="*/ 228600 w 5829300"/>
                <a:gd name="connsiteY42" fmla="*/ 1432560 h 5875020"/>
                <a:gd name="connsiteX43" fmla="*/ 384810 w 5829300"/>
                <a:gd name="connsiteY43" fmla="*/ 1544955 h 5875020"/>
                <a:gd name="connsiteX44" fmla="*/ 430530 w 5829300"/>
                <a:gd name="connsiteY44" fmla="*/ 1522095 h 5875020"/>
                <a:gd name="connsiteX45" fmla="*/ 388620 w 5829300"/>
                <a:gd name="connsiteY45" fmla="*/ 1463040 h 5875020"/>
                <a:gd name="connsiteX46" fmla="*/ 403860 w 5829300"/>
                <a:gd name="connsiteY46" fmla="*/ 1417320 h 5875020"/>
                <a:gd name="connsiteX47" fmla="*/ 441960 w 5829300"/>
                <a:gd name="connsiteY47" fmla="*/ 1348740 h 5875020"/>
                <a:gd name="connsiteX48" fmla="*/ 441960 w 5829300"/>
                <a:gd name="connsiteY48" fmla="*/ 1348740 h 5875020"/>
                <a:gd name="connsiteX49" fmla="*/ 497205 w 5829300"/>
                <a:gd name="connsiteY49" fmla="*/ 1335405 h 5875020"/>
                <a:gd name="connsiteX50" fmla="*/ 588645 w 5829300"/>
                <a:gd name="connsiteY50" fmla="*/ 1453515 h 5875020"/>
                <a:gd name="connsiteX51" fmla="*/ 670560 w 5829300"/>
                <a:gd name="connsiteY51" fmla="*/ 1348740 h 5875020"/>
                <a:gd name="connsiteX52" fmla="*/ 742950 w 5829300"/>
                <a:gd name="connsiteY52" fmla="*/ 1360170 h 5875020"/>
                <a:gd name="connsiteX53" fmla="*/ 769620 w 5829300"/>
                <a:gd name="connsiteY53" fmla="*/ 1394460 h 5875020"/>
                <a:gd name="connsiteX54" fmla="*/ 777240 w 5829300"/>
                <a:gd name="connsiteY54" fmla="*/ 1455420 h 5875020"/>
                <a:gd name="connsiteX55" fmla="*/ 739140 w 5829300"/>
                <a:gd name="connsiteY55" fmla="*/ 1508760 h 5875020"/>
                <a:gd name="connsiteX56" fmla="*/ 742950 w 5829300"/>
                <a:gd name="connsiteY56" fmla="*/ 1564005 h 5875020"/>
                <a:gd name="connsiteX57" fmla="*/ 792480 w 5829300"/>
                <a:gd name="connsiteY57" fmla="*/ 1615440 h 5875020"/>
                <a:gd name="connsiteX58" fmla="*/ 819150 w 5829300"/>
                <a:gd name="connsiteY58" fmla="*/ 1623060 h 5875020"/>
                <a:gd name="connsiteX59" fmla="*/ 859155 w 5829300"/>
                <a:gd name="connsiteY59" fmla="*/ 1586865 h 5875020"/>
                <a:gd name="connsiteX60" fmla="*/ 975360 w 5829300"/>
                <a:gd name="connsiteY60" fmla="*/ 1562100 h 5875020"/>
                <a:gd name="connsiteX61" fmla="*/ 1104900 w 5829300"/>
                <a:gd name="connsiteY61" fmla="*/ 1584960 h 5875020"/>
                <a:gd name="connsiteX62" fmla="*/ 1137285 w 5829300"/>
                <a:gd name="connsiteY62" fmla="*/ 1691640 h 5875020"/>
                <a:gd name="connsiteX63" fmla="*/ 1150620 w 5829300"/>
                <a:gd name="connsiteY63" fmla="*/ 1836420 h 5875020"/>
                <a:gd name="connsiteX64" fmla="*/ 1165860 w 5829300"/>
                <a:gd name="connsiteY64" fmla="*/ 1912620 h 5875020"/>
                <a:gd name="connsiteX65" fmla="*/ 1242060 w 5829300"/>
                <a:gd name="connsiteY65" fmla="*/ 1927860 h 5875020"/>
                <a:gd name="connsiteX66" fmla="*/ 1287780 w 5829300"/>
                <a:gd name="connsiteY66" fmla="*/ 1927860 h 5875020"/>
                <a:gd name="connsiteX67" fmla="*/ 1360170 w 5829300"/>
                <a:gd name="connsiteY67" fmla="*/ 1971675 h 5875020"/>
                <a:gd name="connsiteX68" fmla="*/ 1379220 w 5829300"/>
                <a:gd name="connsiteY68" fmla="*/ 2042160 h 5875020"/>
                <a:gd name="connsiteX69" fmla="*/ 1501140 w 5829300"/>
                <a:gd name="connsiteY69" fmla="*/ 2072640 h 5875020"/>
                <a:gd name="connsiteX70" fmla="*/ 1516380 w 5829300"/>
                <a:gd name="connsiteY70" fmla="*/ 2145030 h 5875020"/>
                <a:gd name="connsiteX71" fmla="*/ 1518285 w 5829300"/>
                <a:gd name="connsiteY71" fmla="*/ 2305050 h 5875020"/>
                <a:gd name="connsiteX72" fmla="*/ 1443990 w 5829300"/>
                <a:gd name="connsiteY72" fmla="*/ 2348865 h 5875020"/>
                <a:gd name="connsiteX73" fmla="*/ 1318260 w 5829300"/>
                <a:gd name="connsiteY73" fmla="*/ 2426970 h 5875020"/>
                <a:gd name="connsiteX74" fmla="*/ 1325880 w 5829300"/>
                <a:gd name="connsiteY74" fmla="*/ 2590800 h 5875020"/>
                <a:gd name="connsiteX75" fmla="*/ 1280160 w 5829300"/>
                <a:gd name="connsiteY75" fmla="*/ 2689860 h 5875020"/>
                <a:gd name="connsiteX76" fmla="*/ 1249680 w 5829300"/>
                <a:gd name="connsiteY76" fmla="*/ 2743200 h 5875020"/>
                <a:gd name="connsiteX77" fmla="*/ 1287780 w 5829300"/>
                <a:gd name="connsiteY77" fmla="*/ 2773680 h 5875020"/>
                <a:gd name="connsiteX78" fmla="*/ 1356360 w 5829300"/>
                <a:gd name="connsiteY78" fmla="*/ 2720340 h 5875020"/>
                <a:gd name="connsiteX79" fmla="*/ 1379220 w 5829300"/>
                <a:gd name="connsiteY79" fmla="*/ 2766060 h 5875020"/>
                <a:gd name="connsiteX80" fmla="*/ 1333500 w 5829300"/>
                <a:gd name="connsiteY80" fmla="*/ 2895600 h 5875020"/>
                <a:gd name="connsiteX81" fmla="*/ 1303020 w 5829300"/>
                <a:gd name="connsiteY81" fmla="*/ 2948940 h 5875020"/>
                <a:gd name="connsiteX82" fmla="*/ 1333500 w 5829300"/>
                <a:gd name="connsiteY82" fmla="*/ 2994660 h 5875020"/>
                <a:gd name="connsiteX83" fmla="*/ 1409700 w 5829300"/>
                <a:gd name="connsiteY83" fmla="*/ 2964180 h 5875020"/>
                <a:gd name="connsiteX84" fmla="*/ 1501140 w 5829300"/>
                <a:gd name="connsiteY84" fmla="*/ 3002280 h 5875020"/>
                <a:gd name="connsiteX85" fmla="*/ 1600200 w 5829300"/>
                <a:gd name="connsiteY85" fmla="*/ 3063240 h 5875020"/>
                <a:gd name="connsiteX86" fmla="*/ 1737360 w 5829300"/>
                <a:gd name="connsiteY86" fmla="*/ 3139440 h 5875020"/>
                <a:gd name="connsiteX87" fmla="*/ 1844040 w 5829300"/>
                <a:gd name="connsiteY87" fmla="*/ 3147060 h 5875020"/>
                <a:gd name="connsiteX88" fmla="*/ 1943100 w 5829300"/>
                <a:gd name="connsiteY88" fmla="*/ 3177540 h 5875020"/>
                <a:gd name="connsiteX89" fmla="*/ 2034540 w 5829300"/>
                <a:gd name="connsiteY89" fmla="*/ 3291840 h 5875020"/>
                <a:gd name="connsiteX90" fmla="*/ 2030730 w 5829300"/>
                <a:gd name="connsiteY90" fmla="*/ 3356610 h 5875020"/>
                <a:gd name="connsiteX91" fmla="*/ 1950720 w 5829300"/>
                <a:gd name="connsiteY91" fmla="*/ 3387090 h 5875020"/>
                <a:gd name="connsiteX92" fmla="*/ 1844040 w 5829300"/>
                <a:gd name="connsiteY92" fmla="*/ 3436620 h 5875020"/>
                <a:gd name="connsiteX93" fmla="*/ 1866900 w 5829300"/>
                <a:gd name="connsiteY93" fmla="*/ 3535680 h 5875020"/>
                <a:gd name="connsiteX94" fmla="*/ 1821180 w 5829300"/>
                <a:gd name="connsiteY94" fmla="*/ 3629025 h 5875020"/>
                <a:gd name="connsiteX95" fmla="*/ 1775460 w 5829300"/>
                <a:gd name="connsiteY95" fmla="*/ 3726180 h 5875020"/>
                <a:gd name="connsiteX96" fmla="*/ 1668780 w 5829300"/>
                <a:gd name="connsiteY96" fmla="*/ 3924300 h 5875020"/>
                <a:gd name="connsiteX97" fmla="*/ 1600200 w 5829300"/>
                <a:gd name="connsiteY97" fmla="*/ 4046220 h 5875020"/>
                <a:gd name="connsiteX98" fmla="*/ 1554480 w 5829300"/>
                <a:gd name="connsiteY98" fmla="*/ 4152900 h 5875020"/>
                <a:gd name="connsiteX99" fmla="*/ 1516380 w 5829300"/>
                <a:gd name="connsiteY99" fmla="*/ 4229100 h 5875020"/>
                <a:gd name="connsiteX100" fmla="*/ 1485900 w 5829300"/>
                <a:gd name="connsiteY100" fmla="*/ 4259580 h 5875020"/>
                <a:gd name="connsiteX101" fmla="*/ 1485900 w 5829300"/>
                <a:gd name="connsiteY101" fmla="*/ 4259580 h 5875020"/>
                <a:gd name="connsiteX102" fmla="*/ 1495425 w 5829300"/>
                <a:gd name="connsiteY102" fmla="*/ 4328160 h 5875020"/>
                <a:gd name="connsiteX103" fmla="*/ 1699260 w 5829300"/>
                <a:gd name="connsiteY103" fmla="*/ 4290060 h 5875020"/>
                <a:gd name="connsiteX104" fmla="*/ 1836420 w 5829300"/>
                <a:gd name="connsiteY104" fmla="*/ 4274820 h 5875020"/>
                <a:gd name="connsiteX105" fmla="*/ 1897380 w 5829300"/>
                <a:gd name="connsiteY105" fmla="*/ 4236720 h 5875020"/>
                <a:gd name="connsiteX106" fmla="*/ 1950720 w 5829300"/>
                <a:gd name="connsiteY106" fmla="*/ 4251960 h 5875020"/>
                <a:gd name="connsiteX107" fmla="*/ 1973580 w 5829300"/>
                <a:gd name="connsiteY107" fmla="*/ 4312920 h 5875020"/>
                <a:gd name="connsiteX108" fmla="*/ 1965960 w 5829300"/>
                <a:gd name="connsiteY108" fmla="*/ 4351020 h 5875020"/>
                <a:gd name="connsiteX109" fmla="*/ 1964055 w 5829300"/>
                <a:gd name="connsiteY109" fmla="*/ 4366260 h 5875020"/>
                <a:gd name="connsiteX110" fmla="*/ 2072640 w 5829300"/>
                <a:gd name="connsiteY110" fmla="*/ 4389120 h 5875020"/>
                <a:gd name="connsiteX111" fmla="*/ 2118360 w 5829300"/>
                <a:gd name="connsiteY111" fmla="*/ 4343400 h 5875020"/>
                <a:gd name="connsiteX112" fmla="*/ 2124075 w 5829300"/>
                <a:gd name="connsiteY112" fmla="*/ 4286250 h 5875020"/>
                <a:gd name="connsiteX113" fmla="*/ 2110740 w 5829300"/>
                <a:gd name="connsiteY113" fmla="*/ 4213860 h 5875020"/>
                <a:gd name="connsiteX114" fmla="*/ 2133600 w 5829300"/>
                <a:gd name="connsiteY114" fmla="*/ 4145280 h 5875020"/>
                <a:gd name="connsiteX115" fmla="*/ 2230755 w 5829300"/>
                <a:gd name="connsiteY115" fmla="*/ 4099560 h 5875020"/>
                <a:gd name="connsiteX116" fmla="*/ 2301240 w 5829300"/>
                <a:gd name="connsiteY116" fmla="*/ 4076700 h 5875020"/>
                <a:gd name="connsiteX117" fmla="*/ 2385060 w 5829300"/>
                <a:gd name="connsiteY117" fmla="*/ 4099560 h 5875020"/>
                <a:gd name="connsiteX118" fmla="*/ 2438400 w 5829300"/>
                <a:gd name="connsiteY118" fmla="*/ 4145280 h 5875020"/>
                <a:gd name="connsiteX119" fmla="*/ 2461260 w 5829300"/>
                <a:gd name="connsiteY119" fmla="*/ 4183380 h 5875020"/>
                <a:gd name="connsiteX120" fmla="*/ 2461260 w 5829300"/>
                <a:gd name="connsiteY120" fmla="*/ 4236720 h 5875020"/>
                <a:gd name="connsiteX121" fmla="*/ 2484120 w 5829300"/>
                <a:gd name="connsiteY121" fmla="*/ 4267200 h 5875020"/>
                <a:gd name="connsiteX122" fmla="*/ 2522220 w 5829300"/>
                <a:gd name="connsiteY122" fmla="*/ 4236720 h 5875020"/>
                <a:gd name="connsiteX123" fmla="*/ 2560320 w 5829300"/>
                <a:gd name="connsiteY123" fmla="*/ 4183380 h 5875020"/>
                <a:gd name="connsiteX124" fmla="*/ 2628900 w 5829300"/>
                <a:gd name="connsiteY124" fmla="*/ 4168140 h 5875020"/>
                <a:gd name="connsiteX125" fmla="*/ 2720340 w 5829300"/>
                <a:gd name="connsiteY125" fmla="*/ 4183380 h 5875020"/>
                <a:gd name="connsiteX126" fmla="*/ 2796540 w 5829300"/>
                <a:gd name="connsiteY126" fmla="*/ 4126230 h 5875020"/>
                <a:gd name="connsiteX127" fmla="*/ 2872740 w 5829300"/>
                <a:gd name="connsiteY127" fmla="*/ 4137660 h 5875020"/>
                <a:gd name="connsiteX128" fmla="*/ 2948940 w 5829300"/>
                <a:gd name="connsiteY128" fmla="*/ 4206240 h 5875020"/>
                <a:gd name="connsiteX129" fmla="*/ 3040380 w 5829300"/>
                <a:gd name="connsiteY129" fmla="*/ 4191000 h 5875020"/>
                <a:gd name="connsiteX130" fmla="*/ 3108960 w 5829300"/>
                <a:gd name="connsiteY130" fmla="*/ 4191000 h 5875020"/>
                <a:gd name="connsiteX131" fmla="*/ 3177540 w 5829300"/>
                <a:gd name="connsiteY131" fmla="*/ 4267200 h 5875020"/>
                <a:gd name="connsiteX132" fmla="*/ 3147060 w 5829300"/>
                <a:gd name="connsiteY132" fmla="*/ 4297680 h 5875020"/>
                <a:gd name="connsiteX133" fmla="*/ 3105150 w 5829300"/>
                <a:gd name="connsiteY133" fmla="*/ 4352925 h 5875020"/>
                <a:gd name="connsiteX134" fmla="*/ 3023235 w 5829300"/>
                <a:gd name="connsiteY134" fmla="*/ 4398645 h 5875020"/>
                <a:gd name="connsiteX135" fmla="*/ 3048000 w 5829300"/>
                <a:gd name="connsiteY135" fmla="*/ 4457700 h 5875020"/>
                <a:gd name="connsiteX136" fmla="*/ 3063240 w 5829300"/>
                <a:gd name="connsiteY136" fmla="*/ 4472940 h 5875020"/>
                <a:gd name="connsiteX137" fmla="*/ 3147060 w 5829300"/>
                <a:gd name="connsiteY137" fmla="*/ 4404360 h 5875020"/>
                <a:gd name="connsiteX138" fmla="*/ 3215640 w 5829300"/>
                <a:gd name="connsiteY138" fmla="*/ 4389120 h 5875020"/>
                <a:gd name="connsiteX139" fmla="*/ 3291840 w 5829300"/>
                <a:gd name="connsiteY139" fmla="*/ 4396740 h 5875020"/>
                <a:gd name="connsiteX140" fmla="*/ 3368040 w 5829300"/>
                <a:gd name="connsiteY140" fmla="*/ 4457700 h 5875020"/>
                <a:gd name="connsiteX141" fmla="*/ 3375660 w 5829300"/>
                <a:gd name="connsiteY141" fmla="*/ 4549140 h 5875020"/>
                <a:gd name="connsiteX142" fmla="*/ 3451860 w 5829300"/>
                <a:gd name="connsiteY142" fmla="*/ 4541520 h 5875020"/>
                <a:gd name="connsiteX143" fmla="*/ 3505200 w 5829300"/>
                <a:gd name="connsiteY143" fmla="*/ 4511040 h 5875020"/>
                <a:gd name="connsiteX144" fmla="*/ 3573780 w 5829300"/>
                <a:gd name="connsiteY144" fmla="*/ 4533900 h 5875020"/>
                <a:gd name="connsiteX145" fmla="*/ 3695700 w 5829300"/>
                <a:gd name="connsiteY145" fmla="*/ 4587240 h 5875020"/>
                <a:gd name="connsiteX146" fmla="*/ 3810000 w 5829300"/>
                <a:gd name="connsiteY146" fmla="*/ 4632960 h 5875020"/>
                <a:gd name="connsiteX147" fmla="*/ 3878580 w 5829300"/>
                <a:gd name="connsiteY147" fmla="*/ 4640580 h 5875020"/>
                <a:gd name="connsiteX148" fmla="*/ 3931920 w 5829300"/>
                <a:gd name="connsiteY148" fmla="*/ 4686300 h 5875020"/>
                <a:gd name="connsiteX149" fmla="*/ 4023360 w 5829300"/>
                <a:gd name="connsiteY149" fmla="*/ 4724400 h 5875020"/>
                <a:gd name="connsiteX150" fmla="*/ 4107180 w 5829300"/>
                <a:gd name="connsiteY150" fmla="*/ 4732020 h 5875020"/>
                <a:gd name="connsiteX151" fmla="*/ 4145280 w 5829300"/>
                <a:gd name="connsiteY151" fmla="*/ 4686300 h 5875020"/>
                <a:gd name="connsiteX152" fmla="*/ 4099560 w 5829300"/>
                <a:gd name="connsiteY152" fmla="*/ 4594860 h 5875020"/>
                <a:gd name="connsiteX153" fmla="*/ 4076700 w 5829300"/>
                <a:gd name="connsiteY153" fmla="*/ 4556760 h 5875020"/>
                <a:gd name="connsiteX154" fmla="*/ 4076700 w 5829300"/>
                <a:gd name="connsiteY154" fmla="*/ 4503420 h 5875020"/>
                <a:gd name="connsiteX155" fmla="*/ 4152900 w 5829300"/>
                <a:gd name="connsiteY155" fmla="*/ 4480560 h 5875020"/>
                <a:gd name="connsiteX156" fmla="*/ 4274820 w 5829300"/>
                <a:gd name="connsiteY156" fmla="*/ 4442460 h 5875020"/>
                <a:gd name="connsiteX157" fmla="*/ 4358640 w 5829300"/>
                <a:gd name="connsiteY157" fmla="*/ 4465320 h 5875020"/>
                <a:gd name="connsiteX158" fmla="*/ 4381500 w 5829300"/>
                <a:gd name="connsiteY158" fmla="*/ 4526280 h 5875020"/>
                <a:gd name="connsiteX159" fmla="*/ 4450080 w 5829300"/>
                <a:gd name="connsiteY159" fmla="*/ 4564380 h 5875020"/>
                <a:gd name="connsiteX160" fmla="*/ 4472940 w 5829300"/>
                <a:gd name="connsiteY160" fmla="*/ 4655820 h 5875020"/>
                <a:gd name="connsiteX161" fmla="*/ 4533900 w 5829300"/>
                <a:gd name="connsiteY161" fmla="*/ 4587240 h 5875020"/>
                <a:gd name="connsiteX162" fmla="*/ 4610100 w 5829300"/>
                <a:gd name="connsiteY162" fmla="*/ 4617720 h 5875020"/>
                <a:gd name="connsiteX163" fmla="*/ 4846320 w 5829300"/>
                <a:gd name="connsiteY163" fmla="*/ 4655820 h 5875020"/>
                <a:gd name="connsiteX164" fmla="*/ 4937760 w 5829300"/>
                <a:gd name="connsiteY164" fmla="*/ 4602480 h 5875020"/>
                <a:gd name="connsiteX165" fmla="*/ 4975860 w 5829300"/>
                <a:gd name="connsiteY165" fmla="*/ 4602480 h 5875020"/>
                <a:gd name="connsiteX166" fmla="*/ 5120640 w 5829300"/>
                <a:gd name="connsiteY166" fmla="*/ 4671060 h 5875020"/>
                <a:gd name="connsiteX167" fmla="*/ 5181600 w 5829300"/>
                <a:gd name="connsiteY167" fmla="*/ 4701540 h 5875020"/>
                <a:gd name="connsiteX168" fmla="*/ 5189220 w 5829300"/>
                <a:gd name="connsiteY168" fmla="*/ 4747260 h 5875020"/>
                <a:gd name="connsiteX169" fmla="*/ 5158740 w 5829300"/>
                <a:gd name="connsiteY169" fmla="*/ 4808220 h 5875020"/>
                <a:gd name="connsiteX170" fmla="*/ 5105400 w 5829300"/>
                <a:gd name="connsiteY170" fmla="*/ 4838700 h 5875020"/>
                <a:gd name="connsiteX171" fmla="*/ 5036820 w 5829300"/>
                <a:gd name="connsiteY171" fmla="*/ 4823460 h 5875020"/>
                <a:gd name="connsiteX172" fmla="*/ 4991100 w 5829300"/>
                <a:gd name="connsiteY172" fmla="*/ 4823460 h 5875020"/>
                <a:gd name="connsiteX173" fmla="*/ 4968240 w 5829300"/>
                <a:gd name="connsiteY173" fmla="*/ 4892040 h 5875020"/>
                <a:gd name="connsiteX174" fmla="*/ 4968240 w 5829300"/>
                <a:gd name="connsiteY174" fmla="*/ 5006340 h 5875020"/>
                <a:gd name="connsiteX175" fmla="*/ 4991100 w 5829300"/>
                <a:gd name="connsiteY175" fmla="*/ 5067300 h 5875020"/>
                <a:gd name="connsiteX176" fmla="*/ 5074920 w 5829300"/>
                <a:gd name="connsiteY176" fmla="*/ 5097780 h 5875020"/>
                <a:gd name="connsiteX177" fmla="*/ 5074920 w 5829300"/>
                <a:gd name="connsiteY177" fmla="*/ 5097780 h 5875020"/>
                <a:gd name="connsiteX178" fmla="*/ 5135880 w 5829300"/>
                <a:gd name="connsiteY178" fmla="*/ 5219700 h 5875020"/>
                <a:gd name="connsiteX179" fmla="*/ 5242560 w 5829300"/>
                <a:gd name="connsiteY179" fmla="*/ 5265420 h 5875020"/>
                <a:gd name="connsiteX180" fmla="*/ 5311140 w 5829300"/>
                <a:gd name="connsiteY180" fmla="*/ 5257800 h 5875020"/>
                <a:gd name="connsiteX181" fmla="*/ 5311140 w 5829300"/>
                <a:gd name="connsiteY181" fmla="*/ 5257800 h 5875020"/>
                <a:gd name="connsiteX182" fmla="*/ 5334000 w 5829300"/>
                <a:gd name="connsiteY182" fmla="*/ 5204460 h 5875020"/>
                <a:gd name="connsiteX183" fmla="*/ 5387340 w 5829300"/>
                <a:gd name="connsiteY183" fmla="*/ 5227320 h 5875020"/>
                <a:gd name="connsiteX184" fmla="*/ 5433060 w 5829300"/>
                <a:gd name="connsiteY184" fmla="*/ 5288280 h 5875020"/>
                <a:gd name="connsiteX185" fmla="*/ 5410200 w 5829300"/>
                <a:gd name="connsiteY185" fmla="*/ 5356860 h 5875020"/>
                <a:gd name="connsiteX186" fmla="*/ 5448300 w 5829300"/>
                <a:gd name="connsiteY186" fmla="*/ 5394960 h 5875020"/>
                <a:gd name="connsiteX187" fmla="*/ 5433060 w 5829300"/>
                <a:gd name="connsiteY187" fmla="*/ 5478780 h 5875020"/>
                <a:gd name="connsiteX188" fmla="*/ 5394960 w 5829300"/>
                <a:gd name="connsiteY188" fmla="*/ 5562600 h 5875020"/>
                <a:gd name="connsiteX189" fmla="*/ 5402580 w 5829300"/>
                <a:gd name="connsiteY189" fmla="*/ 5654040 h 5875020"/>
                <a:gd name="connsiteX190" fmla="*/ 5433060 w 5829300"/>
                <a:gd name="connsiteY190" fmla="*/ 5730240 h 5875020"/>
                <a:gd name="connsiteX191" fmla="*/ 5433060 w 5829300"/>
                <a:gd name="connsiteY191" fmla="*/ 5730240 h 5875020"/>
                <a:gd name="connsiteX192" fmla="*/ 5410200 w 5829300"/>
                <a:gd name="connsiteY192" fmla="*/ 5829300 h 5875020"/>
                <a:gd name="connsiteX193" fmla="*/ 5532120 w 5829300"/>
                <a:gd name="connsiteY193" fmla="*/ 5875020 h 5875020"/>
                <a:gd name="connsiteX194" fmla="*/ 5570220 w 5829300"/>
                <a:gd name="connsiteY194" fmla="*/ 5836920 h 5875020"/>
                <a:gd name="connsiteX195" fmla="*/ 5608320 w 5829300"/>
                <a:gd name="connsiteY195" fmla="*/ 5821680 h 5875020"/>
                <a:gd name="connsiteX196" fmla="*/ 5669280 w 5829300"/>
                <a:gd name="connsiteY196" fmla="*/ 5859780 h 5875020"/>
                <a:gd name="connsiteX197" fmla="*/ 5699760 w 5829300"/>
                <a:gd name="connsiteY197" fmla="*/ 5859780 h 5875020"/>
                <a:gd name="connsiteX198" fmla="*/ 5715000 w 5829300"/>
                <a:gd name="connsiteY198" fmla="*/ 5783580 h 5875020"/>
                <a:gd name="connsiteX199" fmla="*/ 5798820 w 5829300"/>
                <a:gd name="connsiteY199" fmla="*/ 5699760 h 5875020"/>
                <a:gd name="connsiteX200" fmla="*/ 5814060 w 5829300"/>
                <a:gd name="connsiteY200" fmla="*/ 5615940 h 5875020"/>
                <a:gd name="connsiteX201" fmla="*/ 5829300 w 5829300"/>
                <a:gd name="connsiteY201" fmla="*/ 5486400 h 5875020"/>
                <a:gd name="connsiteX202" fmla="*/ 5806440 w 5829300"/>
                <a:gd name="connsiteY202" fmla="*/ 5410200 h 5875020"/>
                <a:gd name="connsiteX203" fmla="*/ 5775960 w 5829300"/>
                <a:gd name="connsiteY203" fmla="*/ 5318760 h 5875020"/>
                <a:gd name="connsiteX204" fmla="*/ 5707380 w 5829300"/>
                <a:gd name="connsiteY204" fmla="*/ 5219700 h 5875020"/>
                <a:gd name="connsiteX205" fmla="*/ 5692140 w 5829300"/>
                <a:gd name="connsiteY205" fmla="*/ 5120640 h 5875020"/>
                <a:gd name="connsiteX206" fmla="*/ 5669280 w 5829300"/>
                <a:gd name="connsiteY206" fmla="*/ 4945380 h 5875020"/>
                <a:gd name="connsiteX207" fmla="*/ 5676900 w 5829300"/>
                <a:gd name="connsiteY207" fmla="*/ 4724400 h 5875020"/>
                <a:gd name="connsiteX208" fmla="*/ 5692140 w 5829300"/>
                <a:gd name="connsiteY208" fmla="*/ 4663440 h 5875020"/>
                <a:gd name="connsiteX209" fmla="*/ 5699760 w 5829300"/>
                <a:gd name="connsiteY209" fmla="*/ 4610100 h 5875020"/>
                <a:gd name="connsiteX210" fmla="*/ 5684520 w 5829300"/>
                <a:gd name="connsiteY210" fmla="*/ 4564380 h 5875020"/>
                <a:gd name="connsiteX211" fmla="*/ 5631180 w 5829300"/>
                <a:gd name="connsiteY211" fmla="*/ 4549140 h 5875020"/>
                <a:gd name="connsiteX212" fmla="*/ 5577840 w 5829300"/>
                <a:gd name="connsiteY212" fmla="*/ 4472940 h 5875020"/>
                <a:gd name="connsiteX213" fmla="*/ 5524500 w 5829300"/>
                <a:gd name="connsiteY213" fmla="*/ 4305300 h 5875020"/>
                <a:gd name="connsiteX214" fmla="*/ 5516880 w 5829300"/>
                <a:gd name="connsiteY214" fmla="*/ 4191000 h 5875020"/>
                <a:gd name="connsiteX215" fmla="*/ 5509260 w 5829300"/>
                <a:gd name="connsiteY215" fmla="*/ 4107180 h 5875020"/>
                <a:gd name="connsiteX216" fmla="*/ 5394960 w 5829300"/>
                <a:gd name="connsiteY216" fmla="*/ 3901440 h 5875020"/>
                <a:gd name="connsiteX217" fmla="*/ 5356860 w 5829300"/>
                <a:gd name="connsiteY217" fmla="*/ 3855720 h 5875020"/>
                <a:gd name="connsiteX218" fmla="*/ 5326380 w 5829300"/>
                <a:gd name="connsiteY218" fmla="*/ 3802380 h 5875020"/>
                <a:gd name="connsiteX219" fmla="*/ 5303520 w 5829300"/>
                <a:gd name="connsiteY219" fmla="*/ 3672840 h 5875020"/>
                <a:gd name="connsiteX220" fmla="*/ 5212080 w 5829300"/>
                <a:gd name="connsiteY220" fmla="*/ 3619500 h 5875020"/>
                <a:gd name="connsiteX221" fmla="*/ 5158740 w 5829300"/>
                <a:gd name="connsiteY221" fmla="*/ 3573780 h 5875020"/>
                <a:gd name="connsiteX222" fmla="*/ 5120640 w 5829300"/>
                <a:gd name="connsiteY222" fmla="*/ 3497580 h 5875020"/>
                <a:gd name="connsiteX223" fmla="*/ 5105400 w 5829300"/>
                <a:gd name="connsiteY223" fmla="*/ 3421380 h 5875020"/>
                <a:gd name="connsiteX224" fmla="*/ 4968240 w 5829300"/>
                <a:gd name="connsiteY224" fmla="*/ 3253740 h 5875020"/>
                <a:gd name="connsiteX225" fmla="*/ 4884420 w 5829300"/>
                <a:gd name="connsiteY225" fmla="*/ 3078480 h 5875020"/>
                <a:gd name="connsiteX226" fmla="*/ 4808220 w 5829300"/>
                <a:gd name="connsiteY226" fmla="*/ 2918460 h 5875020"/>
                <a:gd name="connsiteX227" fmla="*/ 4815840 w 5829300"/>
                <a:gd name="connsiteY227" fmla="*/ 2781300 h 5875020"/>
                <a:gd name="connsiteX228" fmla="*/ 4800600 w 5829300"/>
                <a:gd name="connsiteY228" fmla="*/ 2727960 h 5875020"/>
                <a:gd name="connsiteX229" fmla="*/ 4632960 w 5829300"/>
                <a:gd name="connsiteY229" fmla="*/ 2560320 h 5875020"/>
                <a:gd name="connsiteX230" fmla="*/ 4480560 w 5829300"/>
                <a:gd name="connsiteY230" fmla="*/ 2385060 h 5875020"/>
                <a:gd name="connsiteX231" fmla="*/ 4396740 w 5829300"/>
                <a:gd name="connsiteY231" fmla="*/ 2286000 h 5875020"/>
                <a:gd name="connsiteX232" fmla="*/ 4335780 w 5829300"/>
                <a:gd name="connsiteY232" fmla="*/ 2156460 h 5875020"/>
                <a:gd name="connsiteX233" fmla="*/ 4244340 w 5829300"/>
                <a:gd name="connsiteY233" fmla="*/ 2049780 h 5875020"/>
                <a:gd name="connsiteX234" fmla="*/ 4152900 w 5829300"/>
                <a:gd name="connsiteY234" fmla="*/ 1943100 h 5875020"/>
                <a:gd name="connsiteX235" fmla="*/ 4084320 w 5829300"/>
                <a:gd name="connsiteY235" fmla="*/ 1874520 h 5875020"/>
                <a:gd name="connsiteX236" fmla="*/ 4061460 w 5829300"/>
                <a:gd name="connsiteY236" fmla="*/ 1775460 h 5875020"/>
                <a:gd name="connsiteX237" fmla="*/ 4053840 w 5829300"/>
                <a:gd name="connsiteY237" fmla="*/ 1714500 h 5875020"/>
                <a:gd name="connsiteX238" fmla="*/ 3962400 w 5829300"/>
                <a:gd name="connsiteY238" fmla="*/ 1668780 h 5875020"/>
                <a:gd name="connsiteX239" fmla="*/ 3893820 w 5829300"/>
                <a:gd name="connsiteY239" fmla="*/ 1531620 h 5875020"/>
                <a:gd name="connsiteX240" fmla="*/ 3794760 w 5829300"/>
                <a:gd name="connsiteY240" fmla="*/ 1341120 h 5875020"/>
                <a:gd name="connsiteX241" fmla="*/ 3718560 w 5829300"/>
                <a:gd name="connsiteY241" fmla="*/ 1150620 h 5875020"/>
                <a:gd name="connsiteX242" fmla="*/ 3619500 w 5829300"/>
                <a:gd name="connsiteY242" fmla="*/ 944880 h 5875020"/>
                <a:gd name="connsiteX243" fmla="*/ 3596640 w 5829300"/>
                <a:gd name="connsiteY243" fmla="*/ 891540 h 5875020"/>
                <a:gd name="connsiteX244" fmla="*/ 3573780 w 5829300"/>
                <a:gd name="connsiteY244" fmla="*/ 807720 h 5875020"/>
                <a:gd name="connsiteX245" fmla="*/ 3573780 w 5829300"/>
                <a:gd name="connsiteY245" fmla="*/ 731520 h 5875020"/>
                <a:gd name="connsiteX246" fmla="*/ 3535680 w 5829300"/>
                <a:gd name="connsiteY246" fmla="*/ 685800 h 5875020"/>
                <a:gd name="connsiteX247" fmla="*/ 3451860 w 5829300"/>
                <a:gd name="connsiteY247" fmla="*/ 594360 h 5875020"/>
                <a:gd name="connsiteX248" fmla="*/ 3451860 w 5829300"/>
                <a:gd name="connsiteY248" fmla="*/ 495300 h 5875020"/>
                <a:gd name="connsiteX249" fmla="*/ 3413760 w 5829300"/>
                <a:gd name="connsiteY249" fmla="*/ 441960 h 5875020"/>
                <a:gd name="connsiteX250" fmla="*/ 3383280 w 5829300"/>
                <a:gd name="connsiteY250" fmla="*/ 381000 h 5875020"/>
                <a:gd name="connsiteX251" fmla="*/ 3322320 w 5829300"/>
                <a:gd name="connsiteY251" fmla="*/ 220980 h 5875020"/>
                <a:gd name="connsiteX252" fmla="*/ 3284220 w 5829300"/>
                <a:gd name="connsiteY252" fmla="*/ 99060 h 5875020"/>
                <a:gd name="connsiteX253" fmla="*/ 3268980 w 5829300"/>
                <a:gd name="connsiteY253" fmla="*/ 53340 h 5875020"/>
                <a:gd name="connsiteX254" fmla="*/ 3246120 w 5829300"/>
                <a:gd name="connsiteY254" fmla="*/ 30480 h 5875020"/>
                <a:gd name="connsiteX255" fmla="*/ 3169920 w 5829300"/>
                <a:gd name="connsiteY255" fmla="*/ 7620 h 5875020"/>
                <a:gd name="connsiteX256" fmla="*/ 3124200 w 5829300"/>
                <a:gd name="connsiteY256" fmla="*/ 0 h 5875020"/>
                <a:gd name="connsiteX257" fmla="*/ 3101340 w 5829300"/>
                <a:gd name="connsiteY257" fmla="*/ 30480 h 5875020"/>
                <a:gd name="connsiteX258" fmla="*/ 3124200 w 5829300"/>
                <a:gd name="connsiteY258" fmla="*/ 121920 h 5875020"/>
                <a:gd name="connsiteX259" fmla="*/ 3108960 w 5829300"/>
                <a:gd name="connsiteY259" fmla="*/ 289560 h 5875020"/>
                <a:gd name="connsiteX0" fmla="*/ 3108960 w 5829300"/>
                <a:gd name="connsiteY0" fmla="*/ 289560 h 5875020"/>
                <a:gd name="connsiteX1" fmla="*/ 2979420 w 5829300"/>
                <a:gd name="connsiteY1" fmla="*/ 502920 h 5875020"/>
                <a:gd name="connsiteX2" fmla="*/ 2880360 w 5829300"/>
                <a:gd name="connsiteY2" fmla="*/ 647700 h 5875020"/>
                <a:gd name="connsiteX3" fmla="*/ 2827020 w 5829300"/>
                <a:gd name="connsiteY3" fmla="*/ 731520 h 5875020"/>
                <a:gd name="connsiteX4" fmla="*/ 2674620 w 5829300"/>
                <a:gd name="connsiteY4" fmla="*/ 815340 h 5875020"/>
                <a:gd name="connsiteX5" fmla="*/ 2560320 w 5829300"/>
                <a:gd name="connsiteY5" fmla="*/ 906780 h 5875020"/>
                <a:gd name="connsiteX6" fmla="*/ 2499360 w 5829300"/>
                <a:gd name="connsiteY6" fmla="*/ 914400 h 5875020"/>
                <a:gd name="connsiteX7" fmla="*/ 2377440 w 5829300"/>
                <a:gd name="connsiteY7" fmla="*/ 899160 h 5875020"/>
                <a:gd name="connsiteX8" fmla="*/ 2316480 w 5829300"/>
                <a:gd name="connsiteY8" fmla="*/ 876300 h 5875020"/>
                <a:gd name="connsiteX9" fmla="*/ 2240280 w 5829300"/>
                <a:gd name="connsiteY9" fmla="*/ 861060 h 5875020"/>
                <a:gd name="connsiteX10" fmla="*/ 2148840 w 5829300"/>
                <a:gd name="connsiteY10" fmla="*/ 845820 h 5875020"/>
                <a:gd name="connsiteX11" fmla="*/ 2110740 w 5829300"/>
                <a:gd name="connsiteY11" fmla="*/ 830580 h 5875020"/>
                <a:gd name="connsiteX12" fmla="*/ 2019300 w 5829300"/>
                <a:gd name="connsiteY12" fmla="*/ 868680 h 5875020"/>
                <a:gd name="connsiteX13" fmla="*/ 1950720 w 5829300"/>
                <a:gd name="connsiteY13" fmla="*/ 868680 h 5875020"/>
                <a:gd name="connsiteX14" fmla="*/ 1866900 w 5829300"/>
                <a:gd name="connsiteY14" fmla="*/ 822960 h 5875020"/>
                <a:gd name="connsiteX15" fmla="*/ 1821180 w 5829300"/>
                <a:gd name="connsiteY15" fmla="*/ 792480 h 5875020"/>
                <a:gd name="connsiteX16" fmla="*/ 1684020 w 5829300"/>
                <a:gd name="connsiteY16" fmla="*/ 830580 h 5875020"/>
                <a:gd name="connsiteX17" fmla="*/ 1615440 w 5829300"/>
                <a:gd name="connsiteY17" fmla="*/ 845820 h 5875020"/>
                <a:gd name="connsiteX18" fmla="*/ 1539240 w 5829300"/>
                <a:gd name="connsiteY18" fmla="*/ 838200 h 5875020"/>
                <a:gd name="connsiteX19" fmla="*/ 1463040 w 5829300"/>
                <a:gd name="connsiteY19" fmla="*/ 807720 h 5875020"/>
                <a:gd name="connsiteX20" fmla="*/ 1394460 w 5829300"/>
                <a:gd name="connsiteY20" fmla="*/ 815340 h 5875020"/>
                <a:gd name="connsiteX21" fmla="*/ 1264920 w 5829300"/>
                <a:gd name="connsiteY21" fmla="*/ 883920 h 5875020"/>
                <a:gd name="connsiteX22" fmla="*/ 1203960 w 5829300"/>
                <a:gd name="connsiteY22" fmla="*/ 906780 h 5875020"/>
                <a:gd name="connsiteX23" fmla="*/ 1143000 w 5829300"/>
                <a:gd name="connsiteY23" fmla="*/ 914400 h 5875020"/>
                <a:gd name="connsiteX24" fmla="*/ 1066800 w 5829300"/>
                <a:gd name="connsiteY24" fmla="*/ 891540 h 5875020"/>
                <a:gd name="connsiteX25" fmla="*/ 990600 w 5829300"/>
                <a:gd name="connsiteY25" fmla="*/ 853440 h 5875020"/>
                <a:gd name="connsiteX26" fmla="*/ 937260 w 5829300"/>
                <a:gd name="connsiteY26" fmla="*/ 845820 h 5875020"/>
                <a:gd name="connsiteX27" fmla="*/ 822960 w 5829300"/>
                <a:gd name="connsiteY27" fmla="*/ 861060 h 5875020"/>
                <a:gd name="connsiteX28" fmla="*/ 731520 w 5829300"/>
                <a:gd name="connsiteY28" fmla="*/ 876300 h 5875020"/>
                <a:gd name="connsiteX29" fmla="*/ 647700 w 5829300"/>
                <a:gd name="connsiteY29" fmla="*/ 838200 h 5875020"/>
                <a:gd name="connsiteX30" fmla="*/ 579120 w 5829300"/>
                <a:gd name="connsiteY30" fmla="*/ 830580 h 5875020"/>
                <a:gd name="connsiteX31" fmla="*/ 525780 w 5829300"/>
                <a:gd name="connsiteY31" fmla="*/ 853440 h 5875020"/>
                <a:gd name="connsiteX32" fmla="*/ 464820 w 5829300"/>
                <a:gd name="connsiteY32" fmla="*/ 891540 h 5875020"/>
                <a:gd name="connsiteX33" fmla="*/ 358140 w 5829300"/>
                <a:gd name="connsiteY33" fmla="*/ 891540 h 5875020"/>
                <a:gd name="connsiteX34" fmla="*/ 236220 w 5829300"/>
                <a:gd name="connsiteY34" fmla="*/ 975360 h 5875020"/>
                <a:gd name="connsiteX35" fmla="*/ 137160 w 5829300"/>
                <a:gd name="connsiteY35" fmla="*/ 1059180 h 5875020"/>
                <a:gd name="connsiteX36" fmla="*/ 76200 w 5829300"/>
                <a:gd name="connsiteY36" fmla="*/ 1108710 h 5875020"/>
                <a:gd name="connsiteX37" fmla="*/ 9525 w 5829300"/>
                <a:gd name="connsiteY37" fmla="*/ 1150620 h 5875020"/>
                <a:gd name="connsiteX38" fmla="*/ 0 w 5829300"/>
                <a:gd name="connsiteY38" fmla="*/ 1196340 h 5875020"/>
                <a:gd name="connsiteX39" fmla="*/ 80010 w 5829300"/>
                <a:gd name="connsiteY39" fmla="*/ 1234440 h 5875020"/>
                <a:gd name="connsiteX40" fmla="*/ 152400 w 5829300"/>
                <a:gd name="connsiteY40" fmla="*/ 1280160 h 5875020"/>
                <a:gd name="connsiteX41" fmla="*/ 190500 w 5829300"/>
                <a:gd name="connsiteY41" fmla="*/ 1371600 h 5875020"/>
                <a:gd name="connsiteX42" fmla="*/ 228600 w 5829300"/>
                <a:gd name="connsiteY42" fmla="*/ 1432560 h 5875020"/>
                <a:gd name="connsiteX43" fmla="*/ 384810 w 5829300"/>
                <a:gd name="connsiteY43" fmla="*/ 1544955 h 5875020"/>
                <a:gd name="connsiteX44" fmla="*/ 430530 w 5829300"/>
                <a:gd name="connsiteY44" fmla="*/ 1522095 h 5875020"/>
                <a:gd name="connsiteX45" fmla="*/ 388620 w 5829300"/>
                <a:gd name="connsiteY45" fmla="*/ 1463040 h 5875020"/>
                <a:gd name="connsiteX46" fmla="*/ 403860 w 5829300"/>
                <a:gd name="connsiteY46" fmla="*/ 1417320 h 5875020"/>
                <a:gd name="connsiteX47" fmla="*/ 441960 w 5829300"/>
                <a:gd name="connsiteY47" fmla="*/ 1348740 h 5875020"/>
                <a:gd name="connsiteX48" fmla="*/ 441960 w 5829300"/>
                <a:gd name="connsiteY48" fmla="*/ 1348740 h 5875020"/>
                <a:gd name="connsiteX49" fmla="*/ 497205 w 5829300"/>
                <a:gd name="connsiteY49" fmla="*/ 1335405 h 5875020"/>
                <a:gd name="connsiteX50" fmla="*/ 588645 w 5829300"/>
                <a:gd name="connsiteY50" fmla="*/ 1453515 h 5875020"/>
                <a:gd name="connsiteX51" fmla="*/ 670560 w 5829300"/>
                <a:gd name="connsiteY51" fmla="*/ 1348740 h 5875020"/>
                <a:gd name="connsiteX52" fmla="*/ 742950 w 5829300"/>
                <a:gd name="connsiteY52" fmla="*/ 1360170 h 5875020"/>
                <a:gd name="connsiteX53" fmla="*/ 769620 w 5829300"/>
                <a:gd name="connsiteY53" fmla="*/ 1394460 h 5875020"/>
                <a:gd name="connsiteX54" fmla="*/ 777240 w 5829300"/>
                <a:gd name="connsiteY54" fmla="*/ 1455420 h 5875020"/>
                <a:gd name="connsiteX55" fmla="*/ 739140 w 5829300"/>
                <a:gd name="connsiteY55" fmla="*/ 1508760 h 5875020"/>
                <a:gd name="connsiteX56" fmla="*/ 742950 w 5829300"/>
                <a:gd name="connsiteY56" fmla="*/ 1564005 h 5875020"/>
                <a:gd name="connsiteX57" fmla="*/ 792480 w 5829300"/>
                <a:gd name="connsiteY57" fmla="*/ 1615440 h 5875020"/>
                <a:gd name="connsiteX58" fmla="*/ 819150 w 5829300"/>
                <a:gd name="connsiteY58" fmla="*/ 1623060 h 5875020"/>
                <a:gd name="connsiteX59" fmla="*/ 859155 w 5829300"/>
                <a:gd name="connsiteY59" fmla="*/ 1586865 h 5875020"/>
                <a:gd name="connsiteX60" fmla="*/ 975360 w 5829300"/>
                <a:gd name="connsiteY60" fmla="*/ 1562100 h 5875020"/>
                <a:gd name="connsiteX61" fmla="*/ 1104900 w 5829300"/>
                <a:gd name="connsiteY61" fmla="*/ 1584960 h 5875020"/>
                <a:gd name="connsiteX62" fmla="*/ 1137285 w 5829300"/>
                <a:gd name="connsiteY62" fmla="*/ 1691640 h 5875020"/>
                <a:gd name="connsiteX63" fmla="*/ 1150620 w 5829300"/>
                <a:gd name="connsiteY63" fmla="*/ 1836420 h 5875020"/>
                <a:gd name="connsiteX64" fmla="*/ 1165860 w 5829300"/>
                <a:gd name="connsiteY64" fmla="*/ 1912620 h 5875020"/>
                <a:gd name="connsiteX65" fmla="*/ 1242060 w 5829300"/>
                <a:gd name="connsiteY65" fmla="*/ 1927860 h 5875020"/>
                <a:gd name="connsiteX66" fmla="*/ 1287780 w 5829300"/>
                <a:gd name="connsiteY66" fmla="*/ 1927860 h 5875020"/>
                <a:gd name="connsiteX67" fmla="*/ 1360170 w 5829300"/>
                <a:gd name="connsiteY67" fmla="*/ 1971675 h 5875020"/>
                <a:gd name="connsiteX68" fmla="*/ 1379220 w 5829300"/>
                <a:gd name="connsiteY68" fmla="*/ 2042160 h 5875020"/>
                <a:gd name="connsiteX69" fmla="*/ 1501140 w 5829300"/>
                <a:gd name="connsiteY69" fmla="*/ 2072640 h 5875020"/>
                <a:gd name="connsiteX70" fmla="*/ 1516380 w 5829300"/>
                <a:gd name="connsiteY70" fmla="*/ 2145030 h 5875020"/>
                <a:gd name="connsiteX71" fmla="*/ 1518285 w 5829300"/>
                <a:gd name="connsiteY71" fmla="*/ 2305050 h 5875020"/>
                <a:gd name="connsiteX72" fmla="*/ 1443990 w 5829300"/>
                <a:gd name="connsiteY72" fmla="*/ 2348865 h 5875020"/>
                <a:gd name="connsiteX73" fmla="*/ 1318260 w 5829300"/>
                <a:gd name="connsiteY73" fmla="*/ 2426970 h 5875020"/>
                <a:gd name="connsiteX74" fmla="*/ 1325880 w 5829300"/>
                <a:gd name="connsiteY74" fmla="*/ 2590800 h 5875020"/>
                <a:gd name="connsiteX75" fmla="*/ 1280160 w 5829300"/>
                <a:gd name="connsiteY75" fmla="*/ 2689860 h 5875020"/>
                <a:gd name="connsiteX76" fmla="*/ 1249680 w 5829300"/>
                <a:gd name="connsiteY76" fmla="*/ 2743200 h 5875020"/>
                <a:gd name="connsiteX77" fmla="*/ 1287780 w 5829300"/>
                <a:gd name="connsiteY77" fmla="*/ 2773680 h 5875020"/>
                <a:gd name="connsiteX78" fmla="*/ 1356360 w 5829300"/>
                <a:gd name="connsiteY78" fmla="*/ 2720340 h 5875020"/>
                <a:gd name="connsiteX79" fmla="*/ 1379220 w 5829300"/>
                <a:gd name="connsiteY79" fmla="*/ 2766060 h 5875020"/>
                <a:gd name="connsiteX80" fmla="*/ 1333500 w 5829300"/>
                <a:gd name="connsiteY80" fmla="*/ 2895600 h 5875020"/>
                <a:gd name="connsiteX81" fmla="*/ 1303020 w 5829300"/>
                <a:gd name="connsiteY81" fmla="*/ 2948940 h 5875020"/>
                <a:gd name="connsiteX82" fmla="*/ 1333500 w 5829300"/>
                <a:gd name="connsiteY82" fmla="*/ 2994660 h 5875020"/>
                <a:gd name="connsiteX83" fmla="*/ 1409700 w 5829300"/>
                <a:gd name="connsiteY83" fmla="*/ 2964180 h 5875020"/>
                <a:gd name="connsiteX84" fmla="*/ 1501140 w 5829300"/>
                <a:gd name="connsiteY84" fmla="*/ 3002280 h 5875020"/>
                <a:gd name="connsiteX85" fmla="*/ 1600200 w 5829300"/>
                <a:gd name="connsiteY85" fmla="*/ 3063240 h 5875020"/>
                <a:gd name="connsiteX86" fmla="*/ 1737360 w 5829300"/>
                <a:gd name="connsiteY86" fmla="*/ 3139440 h 5875020"/>
                <a:gd name="connsiteX87" fmla="*/ 1844040 w 5829300"/>
                <a:gd name="connsiteY87" fmla="*/ 3147060 h 5875020"/>
                <a:gd name="connsiteX88" fmla="*/ 1943100 w 5829300"/>
                <a:gd name="connsiteY88" fmla="*/ 3177540 h 5875020"/>
                <a:gd name="connsiteX89" fmla="*/ 2034540 w 5829300"/>
                <a:gd name="connsiteY89" fmla="*/ 3291840 h 5875020"/>
                <a:gd name="connsiteX90" fmla="*/ 2030730 w 5829300"/>
                <a:gd name="connsiteY90" fmla="*/ 3356610 h 5875020"/>
                <a:gd name="connsiteX91" fmla="*/ 1950720 w 5829300"/>
                <a:gd name="connsiteY91" fmla="*/ 3387090 h 5875020"/>
                <a:gd name="connsiteX92" fmla="*/ 1844040 w 5829300"/>
                <a:gd name="connsiteY92" fmla="*/ 3436620 h 5875020"/>
                <a:gd name="connsiteX93" fmla="*/ 1866900 w 5829300"/>
                <a:gd name="connsiteY93" fmla="*/ 3535680 h 5875020"/>
                <a:gd name="connsiteX94" fmla="*/ 1821180 w 5829300"/>
                <a:gd name="connsiteY94" fmla="*/ 3629025 h 5875020"/>
                <a:gd name="connsiteX95" fmla="*/ 1775460 w 5829300"/>
                <a:gd name="connsiteY95" fmla="*/ 3726180 h 5875020"/>
                <a:gd name="connsiteX96" fmla="*/ 1668780 w 5829300"/>
                <a:gd name="connsiteY96" fmla="*/ 3924300 h 5875020"/>
                <a:gd name="connsiteX97" fmla="*/ 1600200 w 5829300"/>
                <a:gd name="connsiteY97" fmla="*/ 4046220 h 5875020"/>
                <a:gd name="connsiteX98" fmla="*/ 1554480 w 5829300"/>
                <a:gd name="connsiteY98" fmla="*/ 4152900 h 5875020"/>
                <a:gd name="connsiteX99" fmla="*/ 1516380 w 5829300"/>
                <a:gd name="connsiteY99" fmla="*/ 4229100 h 5875020"/>
                <a:gd name="connsiteX100" fmla="*/ 1485900 w 5829300"/>
                <a:gd name="connsiteY100" fmla="*/ 4259580 h 5875020"/>
                <a:gd name="connsiteX101" fmla="*/ 1485900 w 5829300"/>
                <a:gd name="connsiteY101" fmla="*/ 4259580 h 5875020"/>
                <a:gd name="connsiteX102" fmla="*/ 1495425 w 5829300"/>
                <a:gd name="connsiteY102" fmla="*/ 4328160 h 5875020"/>
                <a:gd name="connsiteX103" fmla="*/ 1699260 w 5829300"/>
                <a:gd name="connsiteY103" fmla="*/ 4290060 h 5875020"/>
                <a:gd name="connsiteX104" fmla="*/ 1836420 w 5829300"/>
                <a:gd name="connsiteY104" fmla="*/ 4274820 h 5875020"/>
                <a:gd name="connsiteX105" fmla="*/ 1897380 w 5829300"/>
                <a:gd name="connsiteY105" fmla="*/ 4236720 h 5875020"/>
                <a:gd name="connsiteX106" fmla="*/ 1950720 w 5829300"/>
                <a:gd name="connsiteY106" fmla="*/ 4251960 h 5875020"/>
                <a:gd name="connsiteX107" fmla="*/ 1973580 w 5829300"/>
                <a:gd name="connsiteY107" fmla="*/ 4312920 h 5875020"/>
                <a:gd name="connsiteX108" fmla="*/ 1965960 w 5829300"/>
                <a:gd name="connsiteY108" fmla="*/ 4351020 h 5875020"/>
                <a:gd name="connsiteX109" fmla="*/ 1964055 w 5829300"/>
                <a:gd name="connsiteY109" fmla="*/ 4366260 h 5875020"/>
                <a:gd name="connsiteX110" fmla="*/ 2072640 w 5829300"/>
                <a:gd name="connsiteY110" fmla="*/ 4389120 h 5875020"/>
                <a:gd name="connsiteX111" fmla="*/ 2118360 w 5829300"/>
                <a:gd name="connsiteY111" fmla="*/ 4343400 h 5875020"/>
                <a:gd name="connsiteX112" fmla="*/ 2124075 w 5829300"/>
                <a:gd name="connsiteY112" fmla="*/ 4286250 h 5875020"/>
                <a:gd name="connsiteX113" fmla="*/ 2110740 w 5829300"/>
                <a:gd name="connsiteY113" fmla="*/ 4213860 h 5875020"/>
                <a:gd name="connsiteX114" fmla="*/ 2133600 w 5829300"/>
                <a:gd name="connsiteY114" fmla="*/ 4145280 h 5875020"/>
                <a:gd name="connsiteX115" fmla="*/ 2230755 w 5829300"/>
                <a:gd name="connsiteY115" fmla="*/ 4099560 h 5875020"/>
                <a:gd name="connsiteX116" fmla="*/ 2301240 w 5829300"/>
                <a:gd name="connsiteY116" fmla="*/ 4076700 h 5875020"/>
                <a:gd name="connsiteX117" fmla="*/ 2385060 w 5829300"/>
                <a:gd name="connsiteY117" fmla="*/ 4099560 h 5875020"/>
                <a:gd name="connsiteX118" fmla="*/ 2438400 w 5829300"/>
                <a:gd name="connsiteY118" fmla="*/ 4145280 h 5875020"/>
                <a:gd name="connsiteX119" fmla="*/ 2461260 w 5829300"/>
                <a:gd name="connsiteY119" fmla="*/ 4183380 h 5875020"/>
                <a:gd name="connsiteX120" fmla="*/ 2461260 w 5829300"/>
                <a:gd name="connsiteY120" fmla="*/ 4236720 h 5875020"/>
                <a:gd name="connsiteX121" fmla="*/ 2484120 w 5829300"/>
                <a:gd name="connsiteY121" fmla="*/ 4267200 h 5875020"/>
                <a:gd name="connsiteX122" fmla="*/ 2522220 w 5829300"/>
                <a:gd name="connsiteY122" fmla="*/ 4236720 h 5875020"/>
                <a:gd name="connsiteX123" fmla="*/ 2560320 w 5829300"/>
                <a:gd name="connsiteY123" fmla="*/ 4183380 h 5875020"/>
                <a:gd name="connsiteX124" fmla="*/ 2628900 w 5829300"/>
                <a:gd name="connsiteY124" fmla="*/ 4168140 h 5875020"/>
                <a:gd name="connsiteX125" fmla="*/ 2720340 w 5829300"/>
                <a:gd name="connsiteY125" fmla="*/ 4183380 h 5875020"/>
                <a:gd name="connsiteX126" fmla="*/ 2796540 w 5829300"/>
                <a:gd name="connsiteY126" fmla="*/ 4126230 h 5875020"/>
                <a:gd name="connsiteX127" fmla="*/ 2872740 w 5829300"/>
                <a:gd name="connsiteY127" fmla="*/ 4137660 h 5875020"/>
                <a:gd name="connsiteX128" fmla="*/ 2948940 w 5829300"/>
                <a:gd name="connsiteY128" fmla="*/ 4206240 h 5875020"/>
                <a:gd name="connsiteX129" fmla="*/ 3040380 w 5829300"/>
                <a:gd name="connsiteY129" fmla="*/ 4191000 h 5875020"/>
                <a:gd name="connsiteX130" fmla="*/ 3108960 w 5829300"/>
                <a:gd name="connsiteY130" fmla="*/ 4191000 h 5875020"/>
                <a:gd name="connsiteX131" fmla="*/ 3177540 w 5829300"/>
                <a:gd name="connsiteY131" fmla="*/ 4267200 h 5875020"/>
                <a:gd name="connsiteX132" fmla="*/ 3147060 w 5829300"/>
                <a:gd name="connsiteY132" fmla="*/ 4297680 h 5875020"/>
                <a:gd name="connsiteX133" fmla="*/ 3105150 w 5829300"/>
                <a:gd name="connsiteY133" fmla="*/ 4352925 h 5875020"/>
                <a:gd name="connsiteX134" fmla="*/ 3036570 w 5829300"/>
                <a:gd name="connsiteY134" fmla="*/ 4398645 h 5875020"/>
                <a:gd name="connsiteX135" fmla="*/ 3048000 w 5829300"/>
                <a:gd name="connsiteY135" fmla="*/ 4457700 h 5875020"/>
                <a:gd name="connsiteX136" fmla="*/ 3063240 w 5829300"/>
                <a:gd name="connsiteY136" fmla="*/ 4472940 h 5875020"/>
                <a:gd name="connsiteX137" fmla="*/ 3147060 w 5829300"/>
                <a:gd name="connsiteY137" fmla="*/ 4404360 h 5875020"/>
                <a:gd name="connsiteX138" fmla="*/ 3215640 w 5829300"/>
                <a:gd name="connsiteY138" fmla="*/ 4389120 h 5875020"/>
                <a:gd name="connsiteX139" fmla="*/ 3291840 w 5829300"/>
                <a:gd name="connsiteY139" fmla="*/ 4396740 h 5875020"/>
                <a:gd name="connsiteX140" fmla="*/ 3368040 w 5829300"/>
                <a:gd name="connsiteY140" fmla="*/ 4457700 h 5875020"/>
                <a:gd name="connsiteX141" fmla="*/ 3375660 w 5829300"/>
                <a:gd name="connsiteY141" fmla="*/ 4549140 h 5875020"/>
                <a:gd name="connsiteX142" fmla="*/ 3451860 w 5829300"/>
                <a:gd name="connsiteY142" fmla="*/ 4541520 h 5875020"/>
                <a:gd name="connsiteX143" fmla="*/ 3505200 w 5829300"/>
                <a:gd name="connsiteY143" fmla="*/ 4511040 h 5875020"/>
                <a:gd name="connsiteX144" fmla="*/ 3573780 w 5829300"/>
                <a:gd name="connsiteY144" fmla="*/ 4533900 h 5875020"/>
                <a:gd name="connsiteX145" fmla="*/ 3695700 w 5829300"/>
                <a:gd name="connsiteY145" fmla="*/ 4587240 h 5875020"/>
                <a:gd name="connsiteX146" fmla="*/ 3810000 w 5829300"/>
                <a:gd name="connsiteY146" fmla="*/ 4632960 h 5875020"/>
                <a:gd name="connsiteX147" fmla="*/ 3878580 w 5829300"/>
                <a:gd name="connsiteY147" fmla="*/ 4640580 h 5875020"/>
                <a:gd name="connsiteX148" fmla="*/ 3931920 w 5829300"/>
                <a:gd name="connsiteY148" fmla="*/ 4686300 h 5875020"/>
                <a:gd name="connsiteX149" fmla="*/ 4023360 w 5829300"/>
                <a:gd name="connsiteY149" fmla="*/ 4724400 h 5875020"/>
                <a:gd name="connsiteX150" fmla="*/ 4107180 w 5829300"/>
                <a:gd name="connsiteY150" fmla="*/ 4732020 h 5875020"/>
                <a:gd name="connsiteX151" fmla="*/ 4145280 w 5829300"/>
                <a:gd name="connsiteY151" fmla="*/ 4686300 h 5875020"/>
                <a:gd name="connsiteX152" fmla="*/ 4099560 w 5829300"/>
                <a:gd name="connsiteY152" fmla="*/ 4594860 h 5875020"/>
                <a:gd name="connsiteX153" fmla="*/ 4076700 w 5829300"/>
                <a:gd name="connsiteY153" fmla="*/ 4556760 h 5875020"/>
                <a:gd name="connsiteX154" fmla="*/ 4076700 w 5829300"/>
                <a:gd name="connsiteY154" fmla="*/ 4503420 h 5875020"/>
                <a:gd name="connsiteX155" fmla="*/ 4152900 w 5829300"/>
                <a:gd name="connsiteY155" fmla="*/ 4480560 h 5875020"/>
                <a:gd name="connsiteX156" fmla="*/ 4274820 w 5829300"/>
                <a:gd name="connsiteY156" fmla="*/ 4442460 h 5875020"/>
                <a:gd name="connsiteX157" fmla="*/ 4358640 w 5829300"/>
                <a:gd name="connsiteY157" fmla="*/ 4465320 h 5875020"/>
                <a:gd name="connsiteX158" fmla="*/ 4381500 w 5829300"/>
                <a:gd name="connsiteY158" fmla="*/ 4526280 h 5875020"/>
                <a:gd name="connsiteX159" fmla="*/ 4450080 w 5829300"/>
                <a:gd name="connsiteY159" fmla="*/ 4564380 h 5875020"/>
                <a:gd name="connsiteX160" fmla="*/ 4472940 w 5829300"/>
                <a:gd name="connsiteY160" fmla="*/ 4655820 h 5875020"/>
                <a:gd name="connsiteX161" fmla="*/ 4533900 w 5829300"/>
                <a:gd name="connsiteY161" fmla="*/ 4587240 h 5875020"/>
                <a:gd name="connsiteX162" fmla="*/ 4610100 w 5829300"/>
                <a:gd name="connsiteY162" fmla="*/ 4617720 h 5875020"/>
                <a:gd name="connsiteX163" fmla="*/ 4846320 w 5829300"/>
                <a:gd name="connsiteY163" fmla="*/ 4655820 h 5875020"/>
                <a:gd name="connsiteX164" fmla="*/ 4937760 w 5829300"/>
                <a:gd name="connsiteY164" fmla="*/ 4602480 h 5875020"/>
                <a:gd name="connsiteX165" fmla="*/ 4975860 w 5829300"/>
                <a:gd name="connsiteY165" fmla="*/ 4602480 h 5875020"/>
                <a:gd name="connsiteX166" fmla="*/ 5120640 w 5829300"/>
                <a:gd name="connsiteY166" fmla="*/ 4671060 h 5875020"/>
                <a:gd name="connsiteX167" fmla="*/ 5181600 w 5829300"/>
                <a:gd name="connsiteY167" fmla="*/ 4701540 h 5875020"/>
                <a:gd name="connsiteX168" fmla="*/ 5189220 w 5829300"/>
                <a:gd name="connsiteY168" fmla="*/ 4747260 h 5875020"/>
                <a:gd name="connsiteX169" fmla="*/ 5158740 w 5829300"/>
                <a:gd name="connsiteY169" fmla="*/ 4808220 h 5875020"/>
                <a:gd name="connsiteX170" fmla="*/ 5105400 w 5829300"/>
                <a:gd name="connsiteY170" fmla="*/ 4838700 h 5875020"/>
                <a:gd name="connsiteX171" fmla="*/ 5036820 w 5829300"/>
                <a:gd name="connsiteY171" fmla="*/ 4823460 h 5875020"/>
                <a:gd name="connsiteX172" fmla="*/ 4991100 w 5829300"/>
                <a:gd name="connsiteY172" fmla="*/ 4823460 h 5875020"/>
                <a:gd name="connsiteX173" fmla="*/ 4968240 w 5829300"/>
                <a:gd name="connsiteY173" fmla="*/ 4892040 h 5875020"/>
                <a:gd name="connsiteX174" fmla="*/ 4968240 w 5829300"/>
                <a:gd name="connsiteY174" fmla="*/ 5006340 h 5875020"/>
                <a:gd name="connsiteX175" fmla="*/ 4991100 w 5829300"/>
                <a:gd name="connsiteY175" fmla="*/ 5067300 h 5875020"/>
                <a:gd name="connsiteX176" fmla="*/ 5074920 w 5829300"/>
                <a:gd name="connsiteY176" fmla="*/ 5097780 h 5875020"/>
                <a:gd name="connsiteX177" fmla="*/ 5074920 w 5829300"/>
                <a:gd name="connsiteY177" fmla="*/ 5097780 h 5875020"/>
                <a:gd name="connsiteX178" fmla="*/ 5135880 w 5829300"/>
                <a:gd name="connsiteY178" fmla="*/ 5219700 h 5875020"/>
                <a:gd name="connsiteX179" fmla="*/ 5242560 w 5829300"/>
                <a:gd name="connsiteY179" fmla="*/ 5265420 h 5875020"/>
                <a:gd name="connsiteX180" fmla="*/ 5311140 w 5829300"/>
                <a:gd name="connsiteY180" fmla="*/ 5257800 h 5875020"/>
                <a:gd name="connsiteX181" fmla="*/ 5311140 w 5829300"/>
                <a:gd name="connsiteY181" fmla="*/ 5257800 h 5875020"/>
                <a:gd name="connsiteX182" fmla="*/ 5334000 w 5829300"/>
                <a:gd name="connsiteY182" fmla="*/ 5204460 h 5875020"/>
                <a:gd name="connsiteX183" fmla="*/ 5387340 w 5829300"/>
                <a:gd name="connsiteY183" fmla="*/ 5227320 h 5875020"/>
                <a:gd name="connsiteX184" fmla="*/ 5433060 w 5829300"/>
                <a:gd name="connsiteY184" fmla="*/ 5288280 h 5875020"/>
                <a:gd name="connsiteX185" fmla="*/ 5410200 w 5829300"/>
                <a:gd name="connsiteY185" fmla="*/ 5356860 h 5875020"/>
                <a:gd name="connsiteX186" fmla="*/ 5448300 w 5829300"/>
                <a:gd name="connsiteY186" fmla="*/ 5394960 h 5875020"/>
                <a:gd name="connsiteX187" fmla="*/ 5433060 w 5829300"/>
                <a:gd name="connsiteY187" fmla="*/ 5478780 h 5875020"/>
                <a:gd name="connsiteX188" fmla="*/ 5394960 w 5829300"/>
                <a:gd name="connsiteY188" fmla="*/ 5562600 h 5875020"/>
                <a:gd name="connsiteX189" fmla="*/ 5402580 w 5829300"/>
                <a:gd name="connsiteY189" fmla="*/ 5654040 h 5875020"/>
                <a:gd name="connsiteX190" fmla="*/ 5433060 w 5829300"/>
                <a:gd name="connsiteY190" fmla="*/ 5730240 h 5875020"/>
                <a:gd name="connsiteX191" fmla="*/ 5433060 w 5829300"/>
                <a:gd name="connsiteY191" fmla="*/ 5730240 h 5875020"/>
                <a:gd name="connsiteX192" fmla="*/ 5410200 w 5829300"/>
                <a:gd name="connsiteY192" fmla="*/ 5829300 h 5875020"/>
                <a:gd name="connsiteX193" fmla="*/ 5532120 w 5829300"/>
                <a:gd name="connsiteY193" fmla="*/ 5875020 h 5875020"/>
                <a:gd name="connsiteX194" fmla="*/ 5570220 w 5829300"/>
                <a:gd name="connsiteY194" fmla="*/ 5836920 h 5875020"/>
                <a:gd name="connsiteX195" fmla="*/ 5608320 w 5829300"/>
                <a:gd name="connsiteY195" fmla="*/ 5821680 h 5875020"/>
                <a:gd name="connsiteX196" fmla="*/ 5669280 w 5829300"/>
                <a:gd name="connsiteY196" fmla="*/ 5859780 h 5875020"/>
                <a:gd name="connsiteX197" fmla="*/ 5699760 w 5829300"/>
                <a:gd name="connsiteY197" fmla="*/ 5859780 h 5875020"/>
                <a:gd name="connsiteX198" fmla="*/ 5715000 w 5829300"/>
                <a:gd name="connsiteY198" fmla="*/ 5783580 h 5875020"/>
                <a:gd name="connsiteX199" fmla="*/ 5798820 w 5829300"/>
                <a:gd name="connsiteY199" fmla="*/ 5699760 h 5875020"/>
                <a:gd name="connsiteX200" fmla="*/ 5814060 w 5829300"/>
                <a:gd name="connsiteY200" fmla="*/ 5615940 h 5875020"/>
                <a:gd name="connsiteX201" fmla="*/ 5829300 w 5829300"/>
                <a:gd name="connsiteY201" fmla="*/ 5486400 h 5875020"/>
                <a:gd name="connsiteX202" fmla="*/ 5806440 w 5829300"/>
                <a:gd name="connsiteY202" fmla="*/ 5410200 h 5875020"/>
                <a:gd name="connsiteX203" fmla="*/ 5775960 w 5829300"/>
                <a:gd name="connsiteY203" fmla="*/ 5318760 h 5875020"/>
                <a:gd name="connsiteX204" fmla="*/ 5707380 w 5829300"/>
                <a:gd name="connsiteY204" fmla="*/ 5219700 h 5875020"/>
                <a:gd name="connsiteX205" fmla="*/ 5692140 w 5829300"/>
                <a:gd name="connsiteY205" fmla="*/ 5120640 h 5875020"/>
                <a:gd name="connsiteX206" fmla="*/ 5669280 w 5829300"/>
                <a:gd name="connsiteY206" fmla="*/ 4945380 h 5875020"/>
                <a:gd name="connsiteX207" fmla="*/ 5676900 w 5829300"/>
                <a:gd name="connsiteY207" fmla="*/ 4724400 h 5875020"/>
                <a:gd name="connsiteX208" fmla="*/ 5692140 w 5829300"/>
                <a:gd name="connsiteY208" fmla="*/ 4663440 h 5875020"/>
                <a:gd name="connsiteX209" fmla="*/ 5699760 w 5829300"/>
                <a:gd name="connsiteY209" fmla="*/ 4610100 h 5875020"/>
                <a:gd name="connsiteX210" fmla="*/ 5684520 w 5829300"/>
                <a:gd name="connsiteY210" fmla="*/ 4564380 h 5875020"/>
                <a:gd name="connsiteX211" fmla="*/ 5631180 w 5829300"/>
                <a:gd name="connsiteY211" fmla="*/ 4549140 h 5875020"/>
                <a:gd name="connsiteX212" fmla="*/ 5577840 w 5829300"/>
                <a:gd name="connsiteY212" fmla="*/ 4472940 h 5875020"/>
                <a:gd name="connsiteX213" fmla="*/ 5524500 w 5829300"/>
                <a:gd name="connsiteY213" fmla="*/ 4305300 h 5875020"/>
                <a:gd name="connsiteX214" fmla="*/ 5516880 w 5829300"/>
                <a:gd name="connsiteY214" fmla="*/ 4191000 h 5875020"/>
                <a:gd name="connsiteX215" fmla="*/ 5509260 w 5829300"/>
                <a:gd name="connsiteY215" fmla="*/ 4107180 h 5875020"/>
                <a:gd name="connsiteX216" fmla="*/ 5394960 w 5829300"/>
                <a:gd name="connsiteY216" fmla="*/ 3901440 h 5875020"/>
                <a:gd name="connsiteX217" fmla="*/ 5356860 w 5829300"/>
                <a:gd name="connsiteY217" fmla="*/ 3855720 h 5875020"/>
                <a:gd name="connsiteX218" fmla="*/ 5326380 w 5829300"/>
                <a:gd name="connsiteY218" fmla="*/ 3802380 h 5875020"/>
                <a:gd name="connsiteX219" fmla="*/ 5303520 w 5829300"/>
                <a:gd name="connsiteY219" fmla="*/ 3672840 h 5875020"/>
                <a:gd name="connsiteX220" fmla="*/ 5212080 w 5829300"/>
                <a:gd name="connsiteY220" fmla="*/ 3619500 h 5875020"/>
                <a:gd name="connsiteX221" fmla="*/ 5158740 w 5829300"/>
                <a:gd name="connsiteY221" fmla="*/ 3573780 h 5875020"/>
                <a:gd name="connsiteX222" fmla="*/ 5120640 w 5829300"/>
                <a:gd name="connsiteY222" fmla="*/ 3497580 h 5875020"/>
                <a:gd name="connsiteX223" fmla="*/ 5105400 w 5829300"/>
                <a:gd name="connsiteY223" fmla="*/ 3421380 h 5875020"/>
                <a:gd name="connsiteX224" fmla="*/ 4968240 w 5829300"/>
                <a:gd name="connsiteY224" fmla="*/ 3253740 h 5875020"/>
                <a:gd name="connsiteX225" fmla="*/ 4884420 w 5829300"/>
                <a:gd name="connsiteY225" fmla="*/ 3078480 h 5875020"/>
                <a:gd name="connsiteX226" fmla="*/ 4808220 w 5829300"/>
                <a:gd name="connsiteY226" fmla="*/ 2918460 h 5875020"/>
                <a:gd name="connsiteX227" fmla="*/ 4815840 w 5829300"/>
                <a:gd name="connsiteY227" fmla="*/ 2781300 h 5875020"/>
                <a:gd name="connsiteX228" fmla="*/ 4800600 w 5829300"/>
                <a:gd name="connsiteY228" fmla="*/ 2727960 h 5875020"/>
                <a:gd name="connsiteX229" fmla="*/ 4632960 w 5829300"/>
                <a:gd name="connsiteY229" fmla="*/ 2560320 h 5875020"/>
                <a:gd name="connsiteX230" fmla="*/ 4480560 w 5829300"/>
                <a:gd name="connsiteY230" fmla="*/ 2385060 h 5875020"/>
                <a:gd name="connsiteX231" fmla="*/ 4396740 w 5829300"/>
                <a:gd name="connsiteY231" fmla="*/ 2286000 h 5875020"/>
                <a:gd name="connsiteX232" fmla="*/ 4335780 w 5829300"/>
                <a:gd name="connsiteY232" fmla="*/ 2156460 h 5875020"/>
                <a:gd name="connsiteX233" fmla="*/ 4244340 w 5829300"/>
                <a:gd name="connsiteY233" fmla="*/ 2049780 h 5875020"/>
                <a:gd name="connsiteX234" fmla="*/ 4152900 w 5829300"/>
                <a:gd name="connsiteY234" fmla="*/ 1943100 h 5875020"/>
                <a:gd name="connsiteX235" fmla="*/ 4084320 w 5829300"/>
                <a:gd name="connsiteY235" fmla="*/ 1874520 h 5875020"/>
                <a:gd name="connsiteX236" fmla="*/ 4061460 w 5829300"/>
                <a:gd name="connsiteY236" fmla="*/ 1775460 h 5875020"/>
                <a:gd name="connsiteX237" fmla="*/ 4053840 w 5829300"/>
                <a:gd name="connsiteY237" fmla="*/ 1714500 h 5875020"/>
                <a:gd name="connsiteX238" fmla="*/ 3962400 w 5829300"/>
                <a:gd name="connsiteY238" fmla="*/ 1668780 h 5875020"/>
                <a:gd name="connsiteX239" fmla="*/ 3893820 w 5829300"/>
                <a:gd name="connsiteY239" fmla="*/ 1531620 h 5875020"/>
                <a:gd name="connsiteX240" fmla="*/ 3794760 w 5829300"/>
                <a:gd name="connsiteY240" fmla="*/ 1341120 h 5875020"/>
                <a:gd name="connsiteX241" fmla="*/ 3718560 w 5829300"/>
                <a:gd name="connsiteY241" fmla="*/ 1150620 h 5875020"/>
                <a:gd name="connsiteX242" fmla="*/ 3619500 w 5829300"/>
                <a:gd name="connsiteY242" fmla="*/ 944880 h 5875020"/>
                <a:gd name="connsiteX243" fmla="*/ 3596640 w 5829300"/>
                <a:gd name="connsiteY243" fmla="*/ 891540 h 5875020"/>
                <a:gd name="connsiteX244" fmla="*/ 3573780 w 5829300"/>
                <a:gd name="connsiteY244" fmla="*/ 807720 h 5875020"/>
                <a:gd name="connsiteX245" fmla="*/ 3573780 w 5829300"/>
                <a:gd name="connsiteY245" fmla="*/ 731520 h 5875020"/>
                <a:gd name="connsiteX246" fmla="*/ 3535680 w 5829300"/>
                <a:gd name="connsiteY246" fmla="*/ 685800 h 5875020"/>
                <a:gd name="connsiteX247" fmla="*/ 3451860 w 5829300"/>
                <a:gd name="connsiteY247" fmla="*/ 594360 h 5875020"/>
                <a:gd name="connsiteX248" fmla="*/ 3451860 w 5829300"/>
                <a:gd name="connsiteY248" fmla="*/ 495300 h 5875020"/>
                <a:gd name="connsiteX249" fmla="*/ 3413760 w 5829300"/>
                <a:gd name="connsiteY249" fmla="*/ 441960 h 5875020"/>
                <a:gd name="connsiteX250" fmla="*/ 3383280 w 5829300"/>
                <a:gd name="connsiteY250" fmla="*/ 381000 h 5875020"/>
                <a:gd name="connsiteX251" fmla="*/ 3322320 w 5829300"/>
                <a:gd name="connsiteY251" fmla="*/ 220980 h 5875020"/>
                <a:gd name="connsiteX252" fmla="*/ 3284220 w 5829300"/>
                <a:gd name="connsiteY252" fmla="*/ 99060 h 5875020"/>
                <a:gd name="connsiteX253" fmla="*/ 3268980 w 5829300"/>
                <a:gd name="connsiteY253" fmla="*/ 53340 h 5875020"/>
                <a:gd name="connsiteX254" fmla="*/ 3246120 w 5829300"/>
                <a:gd name="connsiteY254" fmla="*/ 30480 h 5875020"/>
                <a:gd name="connsiteX255" fmla="*/ 3169920 w 5829300"/>
                <a:gd name="connsiteY255" fmla="*/ 7620 h 5875020"/>
                <a:gd name="connsiteX256" fmla="*/ 3124200 w 5829300"/>
                <a:gd name="connsiteY256" fmla="*/ 0 h 5875020"/>
                <a:gd name="connsiteX257" fmla="*/ 3101340 w 5829300"/>
                <a:gd name="connsiteY257" fmla="*/ 30480 h 5875020"/>
                <a:gd name="connsiteX258" fmla="*/ 3124200 w 5829300"/>
                <a:gd name="connsiteY258" fmla="*/ 121920 h 5875020"/>
                <a:gd name="connsiteX259" fmla="*/ 3108960 w 5829300"/>
                <a:gd name="connsiteY259" fmla="*/ 289560 h 5875020"/>
                <a:gd name="connsiteX0" fmla="*/ 3108960 w 5829300"/>
                <a:gd name="connsiteY0" fmla="*/ 289560 h 5875020"/>
                <a:gd name="connsiteX1" fmla="*/ 2979420 w 5829300"/>
                <a:gd name="connsiteY1" fmla="*/ 502920 h 5875020"/>
                <a:gd name="connsiteX2" fmla="*/ 2880360 w 5829300"/>
                <a:gd name="connsiteY2" fmla="*/ 647700 h 5875020"/>
                <a:gd name="connsiteX3" fmla="*/ 2827020 w 5829300"/>
                <a:gd name="connsiteY3" fmla="*/ 731520 h 5875020"/>
                <a:gd name="connsiteX4" fmla="*/ 2674620 w 5829300"/>
                <a:gd name="connsiteY4" fmla="*/ 815340 h 5875020"/>
                <a:gd name="connsiteX5" fmla="*/ 2560320 w 5829300"/>
                <a:gd name="connsiteY5" fmla="*/ 906780 h 5875020"/>
                <a:gd name="connsiteX6" fmla="*/ 2499360 w 5829300"/>
                <a:gd name="connsiteY6" fmla="*/ 914400 h 5875020"/>
                <a:gd name="connsiteX7" fmla="*/ 2377440 w 5829300"/>
                <a:gd name="connsiteY7" fmla="*/ 899160 h 5875020"/>
                <a:gd name="connsiteX8" fmla="*/ 2316480 w 5829300"/>
                <a:gd name="connsiteY8" fmla="*/ 876300 h 5875020"/>
                <a:gd name="connsiteX9" fmla="*/ 2240280 w 5829300"/>
                <a:gd name="connsiteY9" fmla="*/ 861060 h 5875020"/>
                <a:gd name="connsiteX10" fmla="*/ 2148840 w 5829300"/>
                <a:gd name="connsiteY10" fmla="*/ 845820 h 5875020"/>
                <a:gd name="connsiteX11" fmla="*/ 2110740 w 5829300"/>
                <a:gd name="connsiteY11" fmla="*/ 830580 h 5875020"/>
                <a:gd name="connsiteX12" fmla="*/ 2019300 w 5829300"/>
                <a:gd name="connsiteY12" fmla="*/ 868680 h 5875020"/>
                <a:gd name="connsiteX13" fmla="*/ 1950720 w 5829300"/>
                <a:gd name="connsiteY13" fmla="*/ 868680 h 5875020"/>
                <a:gd name="connsiteX14" fmla="*/ 1866900 w 5829300"/>
                <a:gd name="connsiteY14" fmla="*/ 822960 h 5875020"/>
                <a:gd name="connsiteX15" fmla="*/ 1821180 w 5829300"/>
                <a:gd name="connsiteY15" fmla="*/ 792480 h 5875020"/>
                <a:gd name="connsiteX16" fmla="*/ 1684020 w 5829300"/>
                <a:gd name="connsiteY16" fmla="*/ 830580 h 5875020"/>
                <a:gd name="connsiteX17" fmla="*/ 1615440 w 5829300"/>
                <a:gd name="connsiteY17" fmla="*/ 845820 h 5875020"/>
                <a:gd name="connsiteX18" fmla="*/ 1539240 w 5829300"/>
                <a:gd name="connsiteY18" fmla="*/ 838200 h 5875020"/>
                <a:gd name="connsiteX19" fmla="*/ 1463040 w 5829300"/>
                <a:gd name="connsiteY19" fmla="*/ 807720 h 5875020"/>
                <a:gd name="connsiteX20" fmla="*/ 1394460 w 5829300"/>
                <a:gd name="connsiteY20" fmla="*/ 815340 h 5875020"/>
                <a:gd name="connsiteX21" fmla="*/ 1264920 w 5829300"/>
                <a:gd name="connsiteY21" fmla="*/ 883920 h 5875020"/>
                <a:gd name="connsiteX22" fmla="*/ 1203960 w 5829300"/>
                <a:gd name="connsiteY22" fmla="*/ 906780 h 5875020"/>
                <a:gd name="connsiteX23" fmla="*/ 1143000 w 5829300"/>
                <a:gd name="connsiteY23" fmla="*/ 914400 h 5875020"/>
                <a:gd name="connsiteX24" fmla="*/ 1066800 w 5829300"/>
                <a:gd name="connsiteY24" fmla="*/ 891540 h 5875020"/>
                <a:gd name="connsiteX25" fmla="*/ 990600 w 5829300"/>
                <a:gd name="connsiteY25" fmla="*/ 853440 h 5875020"/>
                <a:gd name="connsiteX26" fmla="*/ 937260 w 5829300"/>
                <a:gd name="connsiteY26" fmla="*/ 845820 h 5875020"/>
                <a:gd name="connsiteX27" fmla="*/ 822960 w 5829300"/>
                <a:gd name="connsiteY27" fmla="*/ 861060 h 5875020"/>
                <a:gd name="connsiteX28" fmla="*/ 731520 w 5829300"/>
                <a:gd name="connsiteY28" fmla="*/ 876300 h 5875020"/>
                <a:gd name="connsiteX29" fmla="*/ 647700 w 5829300"/>
                <a:gd name="connsiteY29" fmla="*/ 838200 h 5875020"/>
                <a:gd name="connsiteX30" fmla="*/ 579120 w 5829300"/>
                <a:gd name="connsiteY30" fmla="*/ 830580 h 5875020"/>
                <a:gd name="connsiteX31" fmla="*/ 525780 w 5829300"/>
                <a:gd name="connsiteY31" fmla="*/ 853440 h 5875020"/>
                <a:gd name="connsiteX32" fmla="*/ 464820 w 5829300"/>
                <a:gd name="connsiteY32" fmla="*/ 891540 h 5875020"/>
                <a:gd name="connsiteX33" fmla="*/ 358140 w 5829300"/>
                <a:gd name="connsiteY33" fmla="*/ 891540 h 5875020"/>
                <a:gd name="connsiteX34" fmla="*/ 236220 w 5829300"/>
                <a:gd name="connsiteY34" fmla="*/ 975360 h 5875020"/>
                <a:gd name="connsiteX35" fmla="*/ 137160 w 5829300"/>
                <a:gd name="connsiteY35" fmla="*/ 1059180 h 5875020"/>
                <a:gd name="connsiteX36" fmla="*/ 76200 w 5829300"/>
                <a:gd name="connsiteY36" fmla="*/ 1108710 h 5875020"/>
                <a:gd name="connsiteX37" fmla="*/ 9525 w 5829300"/>
                <a:gd name="connsiteY37" fmla="*/ 1150620 h 5875020"/>
                <a:gd name="connsiteX38" fmla="*/ 0 w 5829300"/>
                <a:gd name="connsiteY38" fmla="*/ 1196340 h 5875020"/>
                <a:gd name="connsiteX39" fmla="*/ 80010 w 5829300"/>
                <a:gd name="connsiteY39" fmla="*/ 1234440 h 5875020"/>
                <a:gd name="connsiteX40" fmla="*/ 152400 w 5829300"/>
                <a:gd name="connsiteY40" fmla="*/ 1280160 h 5875020"/>
                <a:gd name="connsiteX41" fmla="*/ 190500 w 5829300"/>
                <a:gd name="connsiteY41" fmla="*/ 1371600 h 5875020"/>
                <a:gd name="connsiteX42" fmla="*/ 228600 w 5829300"/>
                <a:gd name="connsiteY42" fmla="*/ 1432560 h 5875020"/>
                <a:gd name="connsiteX43" fmla="*/ 384810 w 5829300"/>
                <a:gd name="connsiteY43" fmla="*/ 1544955 h 5875020"/>
                <a:gd name="connsiteX44" fmla="*/ 430530 w 5829300"/>
                <a:gd name="connsiteY44" fmla="*/ 1522095 h 5875020"/>
                <a:gd name="connsiteX45" fmla="*/ 388620 w 5829300"/>
                <a:gd name="connsiteY45" fmla="*/ 1463040 h 5875020"/>
                <a:gd name="connsiteX46" fmla="*/ 403860 w 5829300"/>
                <a:gd name="connsiteY46" fmla="*/ 1417320 h 5875020"/>
                <a:gd name="connsiteX47" fmla="*/ 441960 w 5829300"/>
                <a:gd name="connsiteY47" fmla="*/ 1348740 h 5875020"/>
                <a:gd name="connsiteX48" fmla="*/ 441960 w 5829300"/>
                <a:gd name="connsiteY48" fmla="*/ 1348740 h 5875020"/>
                <a:gd name="connsiteX49" fmla="*/ 497205 w 5829300"/>
                <a:gd name="connsiteY49" fmla="*/ 1335405 h 5875020"/>
                <a:gd name="connsiteX50" fmla="*/ 588645 w 5829300"/>
                <a:gd name="connsiteY50" fmla="*/ 1453515 h 5875020"/>
                <a:gd name="connsiteX51" fmla="*/ 670560 w 5829300"/>
                <a:gd name="connsiteY51" fmla="*/ 1348740 h 5875020"/>
                <a:gd name="connsiteX52" fmla="*/ 742950 w 5829300"/>
                <a:gd name="connsiteY52" fmla="*/ 1360170 h 5875020"/>
                <a:gd name="connsiteX53" fmla="*/ 769620 w 5829300"/>
                <a:gd name="connsiteY53" fmla="*/ 1394460 h 5875020"/>
                <a:gd name="connsiteX54" fmla="*/ 777240 w 5829300"/>
                <a:gd name="connsiteY54" fmla="*/ 1455420 h 5875020"/>
                <a:gd name="connsiteX55" fmla="*/ 739140 w 5829300"/>
                <a:gd name="connsiteY55" fmla="*/ 1508760 h 5875020"/>
                <a:gd name="connsiteX56" fmla="*/ 742950 w 5829300"/>
                <a:gd name="connsiteY56" fmla="*/ 1564005 h 5875020"/>
                <a:gd name="connsiteX57" fmla="*/ 792480 w 5829300"/>
                <a:gd name="connsiteY57" fmla="*/ 1615440 h 5875020"/>
                <a:gd name="connsiteX58" fmla="*/ 819150 w 5829300"/>
                <a:gd name="connsiteY58" fmla="*/ 1623060 h 5875020"/>
                <a:gd name="connsiteX59" fmla="*/ 859155 w 5829300"/>
                <a:gd name="connsiteY59" fmla="*/ 1586865 h 5875020"/>
                <a:gd name="connsiteX60" fmla="*/ 975360 w 5829300"/>
                <a:gd name="connsiteY60" fmla="*/ 1562100 h 5875020"/>
                <a:gd name="connsiteX61" fmla="*/ 1104900 w 5829300"/>
                <a:gd name="connsiteY61" fmla="*/ 1584960 h 5875020"/>
                <a:gd name="connsiteX62" fmla="*/ 1137285 w 5829300"/>
                <a:gd name="connsiteY62" fmla="*/ 1691640 h 5875020"/>
                <a:gd name="connsiteX63" fmla="*/ 1150620 w 5829300"/>
                <a:gd name="connsiteY63" fmla="*/ 1836420 h 5875020"/>
                <a:gd name="connsiteX64" fmla="*/ 1165860 w 5829300"/>
                <a:gd name="connsiteY64" fmla="*/ 1912620 h 5875020"/>
                <a:gd name="connsiteX65" fmla="*/ 1242060 w 5829300"/>
                <a:gd name="connsiteY65" fmla="*/ 1927860 h 5875020"/>
                <a:gd name="connsiteX66" fmla="*/ 1287780 w 5829300"/>
                <a:gd name="connsiteY66" fmla="*/ 1927860 h 5875020"/>
                <a:gd name="connsiteX67" fmla="*/ 1360170 w 5829300"/>
                <a:gd name="connsiteY67" fmla="*/ 1971675 h 5875020"/>
                <a:gd name="connsiteX68" fmla="*/ 1379220 w 5829300"/>
                <a:gd name="connsiteY68" fmla="*/ 2042160 h 5875020"/>
                <a:gd name="connsiteX69" fmla="*/ 1501140 w 5829300"/>
                <a:gd name="connsiteY69" fmla="*/ 2072640 h 5875020"/>
                <a:gd name="connsiteX70" fmla="*/ 1516380 w 5829300"/>
                <a:gd name="connsiteY70" fmla="*/ 2145030 h 5875020"/>
                <a:gd name="connsiteX71" fmla="*/ 1518285 w 5829300"/>
                <a:gd name="connsiteY71" fmla="*/ 2305050 h 5875020"/>
                <a:gd name="connsiteX72" fmla="*/ 1443990 w 5829300"/>
                <a:gd name="connsiteY72" fmla="*/ 2348865 h 5875020"/>
                <a:gd name="connsiteX73" fmla="*/ 1318260 w 5829300"/>
                <a:gd name="connsiteY73" fmla="*/ 2426970 h 5875020"/>
                <a:gd name="connsiteX74" fmla="*/ 1325880 w 5829300"/>
                <a:gd name="connsiteY74" fmla="*/ 2590800 h 5875020"/>
                <a:gd name="connsiteX75" fmla="*/ 1280160 w 5829300"/>
                <a:gd name="connsiteY75" fmla="*/ 2689860 h 5875020"/>
                <a:gd name="connsiteX76" fmla="*/ 1249680 w 5829300"/>
                <a:gd name="connsiteY76" fmla="*/ 2743200 h 5875020"/>
                <a:gd name="connsiteX77" fmla="*/ 1287780 w 5829300"/>
                <a:gd name="connsiteY77" fmla="*/ 2773680 h 5875020"/>
                <a:gd name="connsiteX78" fmla="*/ 1356360 w 5829300"/>
                <a:gd name="connsiteY78" fmla="*/ 2720340 h 5875020"/>
                <a:gd name="connsiteX79" fmla="*/ 1379220 w 5829300"/>
                <a:gd name="connsiteY79" fmla="*/ 2766060 h 5875020"/>
                <a:gd name="connsiteX80" fmla="*/ 1333500 w 5829300"/>
                <a:gd name="connsiteY80" fmla="*/ 2895600 h 5875020"/>
                <a:gd name="connsiteX81" fmla="*/ 1303020 w 5829300"/>
                <a:gd name="connsiteY81" fmla="*/ 2948940 h 5875020"/>
                <a:gd name="connsiteX82" fmla="*/ 1333500 w 5829300"/>
                <a:gd name="connsiteY82" fmla="*/ 2994660 h 5875020"/>
                <a:gd name="connsiteX83" fmla="*/ 1409700 w 5829300"/>
                <a:gd name="connsiteY83" fmla="*/ 2964180 h 5875020"/>
                <a:gd name="connsiteX84" fmla="*/ 1501140 w 5829300"/>
                <a:gd name="connsiteY84" fmla="*/ 3002280 h 5875020"/>
                <a:gd name="connsiteX85" fmla="*/ 1600200 w 5829300"/>
                <a:gd name="connsiteY85" fmla="*/ 3063240 h 5875020"/>
                <a:gd name="connsiteX86" fmla="*/ 1737360 w 5829300"/>
                <a:gd name="connsiteY86" fmla="*/ 3139440 h 5875020"/>
                <a:gd name="connsiteX87" fmla="*/ 1844040 w 5829300"/>
                <a:gd name="connsiteY87" fmla="*/ 3147060 h 5875020"/>
                <a:gd name="connsiteX88" fmla="*/ 1943100 w 5829300"/>
                <a:gd name="connsiteY88" fmla="*/ 3177540 h 5875020"/>
                <a:gd name="connsiteX89" fmla="*/ 2034540 w 5829300"/>
                <a:gd name="connsiteY89" fmla="*/ 3291840 h 5875020"/>
                <a:gd name="connsiteX90" fmla="*/ 2030730 w 5829300"/>
                <a:gd name="connsiteY90" fmla="*/ 3356610 h 5875020"/>
                <a:gd name="connsiteX91" fmla="*/ 1950720 w 5829300"/>
                <a:gd name="connsiteY91" fmla="*/ 3387090 h 5875020"/>
                <a:gd name="connsiteX92" fmla="*/ 1844040 w 5829300"/>
                <a:gd name="connsiteY92" fmla="*/ 3436620 h 5875020"/>
                <a:gd name="connsiteX93" fmla="*/ 1866900 w 5829300"/>
                <a:gd name="connsiteY93" fmla="*/ 3535680 h 5875020"/>
                <a:gd name="connsiteX94" fmla="*/ 1821180 w 5829300"/>
                <a:gd name="connsiteY94" fmla="*/ 3629025 h 5875020"/>
                <a:gd name="connsiteX95" fmla="*/ 1775460 w 5829300"/>
                <a:gd name="connsiteY95" fmla="*/ 3726180 h 5875020"/>
                <a:gd name="connsiteX96" fmla="*/ 1668780 w 5829300"/>
                <a:gd name="connsiteY96" fmla="*/ 3924300 h 5875020"/>
                <a:gd name="connsiteX97" fmla="*/ 1600200 w 5829300"/>
                <a:gd name="connsiteY97" fmla="*/ 4046220 h 5875020"/>
                <a:gd name="connsiteX98" fmla="*/ 1554480 w 5829300"/>
                <a:gd name="connsiteY98" fmla="*/ 4152900 h 5875020"/>
                <a:gd name="connsiteX99" fmla="*/ 1516380 w 5829300"/>
                <a:gd name="connsiteY99" fmla="*/ 4229100 h 5875020"/>
                <a:gd name="connsiteX100" fmla="*/ 1485900 w 5829300"/>
                <a:gd name="connsiteY100" fmla="*/ 4259580 h 5875020"/>
                <a:gd name="connsiteX101" fmla="*/ 1485900 w 5829300"/>
                <a:gd name="connsiteY101" fmla="*/ 4259580 h 5875020"/>
                <a:gd name="connsiteX102" fmla="*/ 1495425 w 5829300"/>
                <a:gd name="connsiteY102" fmla="*/ 4328160 h 5875020"/>
                <a:gd name="connsiteX103" fmla="*/ 1699260 w 5829300"/>
                <a:gd name="connsiteY103" fmla="*/ 4290060 h 5875020"/>
                <a:gd name="connsiteX104" fmla="*/ 1836420 w 5829300"/>
                <a:gd name="connsiteY104" fmla="*/ 4274820 h 5875020"/>
                <a:gd name="connsiteX105" fmla="*/ 1897380 w 5829300"/>
                <a:gd name="connsiteY105" fmla="*/ 4236720 h 5875020"/>
                <a:gd name="connsiteX106" fmla="*/ 1950720 w 5829300"/>
                <a:gd name="connsiteY106" fmla="*/ 4251960 h 5875020"/>
                <a:gd name="connsiteX107" fmla="*/ 1973580 w 5829300"/>
                <a:gd name="connsiteY107" fmla="*/ 4312920 h 5875020"/>
                <a:gd name="connsiteX108" fmla="*/ 1965960 w 5829300"/>
                <a:gd name="connsiteY108" fmla="*/ 4351020 h 5875020"/>
                <a:gd name="connsiteX109" fmla="*/ 1964055 w 5829300"/>
                <a:gd name="connsiteY109" fmla="*/ 4366260 h 5875020"/>
                <a:gd name="connsiteX110" fmla="*/ 2072640 w 5829300"/>
                <a:gd name="connsiteY110" fmla="*/ 4389120 h 5875020"/>
                <a:gd name="connsiteX111" fmla="*/ 2118360 w 5829300"/>
                <a:gd name="connsiteY111" fmla="*/ 4343400 h 5875020"/>
                <a:gd name="connsiteX112" fmla="*/ 2124075 w 5829300"/>
                <a:gd name="connsiteY112" fmla="*/ 4286250 h 5875020"/>
                <a:gd name="connsiteX113" fmla="*/ 2110740 w 5829300"/>
                <a:gd name="connsiteY113" fmla="*/ 4213860 h 5875020"/>
                <a:gd name="connsiteX114" fmla="*/ 2133600 w 5829300"/>
                <a:gd name="connsiteY114" fmla="*/ 4145280 h 5875020"/>
                <a:gd name="connsiteX115" fmla="*/ 2230755 w 5829300"/>
                <a:gd name="connsiteY115" fmla="*/ 4099560 h 5875020"/>
                <a:gd name="connsiteX116" fmla="*/ 2301240 w 5829300"/>
                <a:gd name="connsiteY116" fmla="*/ 4076700 h 5875020"/>
                <a:gd name="connsiteX117" fmla="*/ 2385060 w 5829300"/>
                <a:gd name="connsiteY117" fmla="*/ 4099560 h 5875020"/>
                <a:gd name="connsiteX118" fmla="*/ 2438400 w 5829300"/>
                <a:gd name="connsiteY118" fmla="*/ 4145280 h 5875020"/>
                <a:gd name="connsiteX119" fmla="*/ 2461260 w 5829300"/>
                <a:gd name="connsiteY119" fmla="*/ 4183380 h 5875020"/>
                <a:gd name="connsiteX120" fmla="*/ 2461260 w 5829300"/>
                <a:gd name="connsiteY120" fmla="*/ 4236720 h 5875020"/>
                <a:gd name="connsiteX121" fmla="*/ 2484120 w 5829300"/>
                <a:gd name="connsiteY121" fmla="*/ 4267200 h 5875020"/>
                <a:gd name="connsiteX122" fmla="*/ 2522220 w 5829300"/>
                <a:gd name="connsiteY122" fmla="*/ 4236720 h 5875020"/>
                <a:gd name="connsiteX123" fmla="*/ 2560320 w 5829300"/>
                <a:gd name="connsiteY123" fmla="*/ 4183380 h 5875020"/>
                <a:gd name="connsiteX124" fmla="*/ 2628900 w 5829300"/>
                <a:gd name="connsiteY124" fmla="*/ 4168140 h 5875020"/>
                <a:gd name="connsiteX125" fmla="*/ 2720340 w 5829300"/>
                <a:gd name="connsiteY125" fmla="*/ 4183380 h 5875020"/>
                <a:gd name="connsiteX126" fmla="*/ 2796540 w 5829300"/>
                <a:gd name="connsiteY126" fmla="*/ 4126230 h 5875020"/>
                <a:gd name="connsiteX127" fmla="*/ 2872740 w 5829300"/>
                <a:gd name="connsiteY127" fmla="*/ 4137660 h 5875020"/>
                <a:gd name="connsiteX128" fmla="*/ 2948940 w 5829300"/>
                <a:gd name="connsiteY128" fmla="*/ 4206240 h 5875020"/>
                <a:gd name="connsiteX129" fmla="*/ 3040380 w 5829300"/>
                <a:gd name="connsiteY129" fmla="*/ 4191000 h 5875020"/>
                <a:gd name="connsiteX130" fmla="*/ 3108960 w 5829300"/>
                <a:gd name="connsiteY130" fmla="*/ 4191000 h 5875020"/>
                <a:gd name="connsiteX131" fmla="*/ 3177540 w 5829300"/>
                <a:gd name="connsiteY131" fmla="*/ 4267200 h 5875020"/>
                <a:gd name="connsiteX132" fmla="*/ 3147060 w 5829300"/>
                <a:gd name="connsiteY132" fmla="*/ 4297680 h 5875020"/>
                <a:gd name="connsiteX133" fmla="*/ 3105150 w 5829300"/>
                <a:gd name="connsiteY133" fmla="*/ 4352925 h 5875020"/>
                <a:gd name="connsiteX134" fmla="*/ 3036570 w 5829300"/>
                <a:gd name="connsiteY134" fmla="*/ 4398645 h 5875020"/>
                <a:gd name="connsiteX135" fmla="*/ 3042285 w 5829300"/>
                <a:gd name="connsiteY135" fmla="*/ 4444365 h 5875020"/>
                <a:gd name="connsiteX136" fmla="*/ 3063240 w 5829300"/>
                <a:gd name="connsiteY136" fmla="*/ 4472940 h 5875020"/>
                <a:gd name="connsiteX137" fmla="*/ 3147060 w 5829300"/>
                <a:gd name="connsiteY137" fmla="*/ 4404360 h 5875020"/>
                <a:gd name="connsiteX138" fmla="*/ 3215640 w 5829300"/>
                <a:gd name="connsiteY138" fmla="*/ 4389120 h 5875020"/>
                <a:gd name="connsiteX139" fmla="*/ 3291840 w 5829300"/>
                <a:gd name="connsiteY139" fmla="*/ 4396740 h 5875020"/>
                <a:gd name="connsiteX140" fmla="*/ 3368040 w 5829300"/>
                <a:gd name="connsiteY140" fmla="*/ 4457700 h 5875020"/>
                <a:gd name="connsiteX141" fmla="*/ 3375660 w 5829300"/>
                <a:gd name="connsiteY141" fmla="*/ 4549140 h 5875020"/>
                <a:gd name="connsiteX142" fmla="*/ 3451860 w 5829300"/>
                <a:gd name="connsiteY142" fmla="*/ 4541520 h 5875020"/>
                <a:gd name="connsiteX143" fmla="*/ 3505200 w 5829300"/>
                <a:gd name="connsiteY143" fmla="*/ 4511040 h 5875020"/>
                <a:gd name="connsiteX144" fmla="*/ 3573780 w 5829300"/>
                <a:gd name="connsiteY144" fmla="*/ 4533900 h 5875020"/>
                <a:gd name="connsiteX145" fmla="*/ 3695700 w 5829300"/>
                <a:gd name="connsiteY145" fmla="*/ 4587240 h 5875020"/>
                <a:gd name="connsiteX146" fmla="*/ 3810000 w 5829300"/>
                <a:gd name="connsiteY146" fmla="*/ 4632960 h 5875020"/>
                <a:gd name="connsiteX147" fmla="*/ 3878580 w 5829300"/>
                <a:gd name="connsiteY147" fmla="*/ 4640580 h 5875020"/>
                <a:gd name="connsiteX148" fmla="*/ 3931920 w 5829300"/>
                <a:gd name="connsiteY148" fmla="*/ 4686300 h 5875020"/>
                <a:gd name="connsiteX149" fmla="*/ 4023360 w 5829300"/>
                <a:gd name="connsiteY149" fmla="*/ 4724400 h 5875020"/>
                <a:gd name="connsiteX150" fmla="*/ 4107180 w 5829300"/>
                <a:gd name="connsiteY150" fmla="*/ 4732020 h 5875020"/>
                <a:gd name="connsiteX151" fmla="*/ 4145280 w 5829300"/>
                <a:gd name="connsiteY151" fmla="*/ 4686300 h 5875020"/>
                <a:gd name="connsiteX152" fmla="*/ 4099560 w 5829300"/>
                <a:gd name="connsiteY152" fmla="*/ 4594860 h 5875020"/>
                <a:gd name="connsiteX153" fmla="*/ 4076700 w 5829300"/>
                <a:gd name="connsiteY153" fmla="*/ 4556760 h 5875020"/>
                <a:gd name="connsiteX154" fmla="*/ 4076700 w 5829300"/>
                <a:gd name="connsiteY154" fmla="*/ 4503420 h 5875020"/>
                <a:gd name="connsiteX155" fmla="*/ 4152900 w 5829300"/>
                <a:gd name="connsiteY155" fmla="*/ 4480560 h 5875020"/>
                <a:gd name="connsiteX156" fmla="*/ 4274820 w 5829300"/>
                <a:gd name="connsiteY156" fmla="*/ 4442460 h 5875020"/>
                <a:gd name="connsiteX157" fmla="*/ 4358640 w 5829300"/>
                <a:gd name="connsiteY157" fmla="*/ 4465320 h 5875020"/>
                <a:gd name="connsiteX158" fmla="*/ 4381500 w 5829300"/>
                <a:gd name="connsiteY158" fmla="*/ 4526280 h 5875020"/>
                <a:gd name="connsiteX159" fmla="*/ 4450080 w 5829300"/>
                <a:gd name="connsiteY159" fmla="*/ 4564380 h 5875020"/>
                <a:gd name="connsiteX160" fmla="*/ 4472940 w 5829300"/>
                <a:gd name="connsiteY160" fmla="*/ 4655820 h 5875020"/>
                <a:gd name="connsiteX161" fmla="*/ 4533900 w 5829300"/>
                <a:gd name="connsiteY161" fmla="*/ 4587240 h 5875020"/>
                <a:gd name="connsiteX162" fmla="*/ 4610100 w 5829300"/>
                <a:gd name="connsiteY162" fmla="*/ 4617720 h 5875020"/>
                <a:gd name="connsiteX163" fmla="*/ 4846320 w 5829300"/>
                <a:gd name="connsiteY163" fmla="*/ 4655820 h 5875020"/>
                <a:gd name="connsiteX164" fmla="*/ 4937760 w 5829300"/>
                <a:gd name="connsiteY164" fmla="*/ 4602480 h 5875020"/>
                <a:gd name="connsiteX165" fmla="*/ 4975860 w 5829300"/>
                <a:gd name="connsiteY165" fmla="*/ 4602480 h 5875020"/>
                <a:gd name="connsiteX166" fmla="*/ 5120640 w 5829300"/>
                <a:gd name="connsiteY166" fmla="*/ 4671060 h 5875020"/>
                <a:gd name="connsiteX167" fmla="*/ 5181600 w 5829300"/>
                <a:gd name="connsiteY167" fmla="*/ 4701540 h 5875020"/>
                <a:gd name="connsiteX168" fmla="*/ 5189220 w 5829300"/>
                <a:gd name="connsiteY168" fmla="*/ 4747260 h 5875020"/>
                <a:gd name="connsiteX169" fmla="*/ 5158740 w 5829300"/>
                <a:gd name="connsiteY169" fmla="*/ 4808220 h 5875020"/>
                <a:gd name="connsiteX170" fmla="*/ 5105400 w 5829300"/>
                <a:gd name="connsiteY170" fmla="*/ 4838700 h 5875020"/>
                <a:gd name="connsiteX171" fmla="*/ 5036820 w 5829300"/>
                <a:gd name="connsiteY171" fmla="*/ 4823460 h 5875020"/>
                <a:gd name="connsiteX172" fmla="*/ 4991100 w 5829300"/>
                <a:gd name="connsiteY172" fmla="*/ 4823460 h 5875020"/>
                <a:gd name="connsiteX173" fmla="*/ 4968240 w 5829300"/>
                <a:gd name="connsiteY173" fmla="*/ 4892040 h 5875020"/>
                <a:gd name="connsiteX174" fmla="*/ 4968240 w 5829300"/>
                <a:gd name="connsiteY174" fmla="*/ 5006340 h 5875020"/>
                <a:gd name="connsiteX175" fmla="*/ 4991100 w 5829300"/>
                <a:gd name="connsiteY175" fmla="*/ 5067300 h 5875020"/>
                <a:gd name="connsiteX176" fmla="*/ 5074920 w 5829300"/>
                <a:gd name="connsiteY176" fmla="*/ 5097780 h 5875020"/>
                <a:gd name="connsiteX177" fmla="*/ 5074920 w 5829300"/>
                <a:gd name="connsiteY177" fmla="*/ 5097780 h 5875020"/>
                <a:gd name="connsiteX178" fmla="*/ 5135880 w 5829300"/>
                <a:gd name="connsiteY178" fmla="*/ 5219700 h 5875020"/>
                <a:gd name="connsiteX179" fmla="*/ 5242560 w 5829300"/>
                <a:gd name="connsiteY179" fmla="*/ 5265420 h 5875020"/>
                <a:gd name="connsiteX180" fmla="*/ 5311140 w 5829300"/>
                <a:gd name="connsiteY180" fmla="*/ 5257800 h 5875020"/>
                <a:gd name="connsiteX181" fmla="*/ 5311140 w 5829300"/>
                <a:gd name="connsiteY181" fmla="*/ 5257800 h 5875020"/>
                <a:gd name="connsiteX182" fmla="*/ 5334000 w 5829300"/>
                <a:gd name="connsiteY182" fmla="*/ 5204460 h 5875020"/>
                <a:gd name="connsiteX183" fmla="*/ 5387340 w 5829300"/>
                <a:gd name="connsiteY183" fmla="*/ 5227320 h 5875020"/>
                <a:gd name="connsiteX184" fmla="*/ 5433060 w 5829300"/>
                <a:gd name="connsiteY184" fmla="*/ 5288280 h 5875020"/>
                <a:gd name="connsiteX185" fmla="*/ 5410200 w 5829300"/>
                <a:gd name="connsiteY185" fmla="*/ 5356860 h 5875020"/>
                <a:gd name="connsiteX186" fmla="*/ 5448300 w 5829300"/>
                <a:gd name="connsiteY186" fmla="*/ 5394960 h 5875020"/>
                <a:gd name="connsiteX187" fmla="*/ 5433060 w 5829300"/>
                <a:gd name="connsiteY187" fmla="*/ 5478780 h 5875020"/>
                <a:gd name="connsiteX188" fmla="*/ 5394960 w 5829300"/>
                <a:gd name="connsiteY188" fmla="*/ 5562600 h 5875020"/>
                <a:gd name="connsiteX189" fmla="*/ 5402580 w 5829300"/>
                <a:gd name="connsiteY189" fmla="*/ 5654040 h 5875020"/>
                <a:gd name="connsiteX190" fmla="*/ 5433060 w 5829300"/>
                <a:gd name="connsiteY190" fmla="*/ 5730240 h 5875020"/>
                <a:gd name="connsiteX191" fmla="*/ 5433060 w 5829300"/>
                <a:gd name="connsiteY191" fmla="*/ 5730240 h 5875020"/>
                <a:gd name="connsiteX192" fmla="*/ 5410200 w 5829300"/>
                <a:gd name="connsiteY192" fmla="*/ 5829300 h 5875020"/>
                <a:gd name="connsiteX193" fmla="*/ 5532120 w 5829300"/>
                <a:gd name="connsiteY193" fmla="*/ 5875020 h 5875020"/>
                <a:gd name="connsiteX194" fmla="*/ 5570220 w 5829300"/>
                <a:gd name="connsiteY194" fmla="*/ 5836920 h 5875020"/>
                <a:gd name="connsiteX195" fmla="*/ 5608320 w 5829300"/>
                <a:gd name="connsiteY195" fmla="*/ 5821680 h 5875020"/>
                <a:gd name="connsiteX196" fmla="*/ 5669280 w 5829300"/>
                <a:gd name="connsiteY196" fmla="*/ 5859780 h 5875020"/>
                <a:gd name="connsiteX197" fmla="*/ 5699760 w 5829300"/>
                <a:gd name="connsiteY197" fmla="*/ 5859780 h 5875020"/>
                <a:gd name="connsiteX198" fmla="*/ 5715000 w 5829300"/>
                <a:gd name="connsiteY198" fmla="*/ 5783580 h 5875020"/>
                <a:gd name="connsiteX199" fmla="*/ 5798820 w 5829300"/>
                <a:gd name="connsiteY199" fmla="*/ 5699760 h 5875020"/>
                <a:gd name="connsiteX200" fmla="*/ 5814060 w 5829300"/>
                <a:gd name="connsiteY200" fmla="*/ 5615940 h 5875020"/>
                <a:gd name="connsiteX201" fmla="*/ 5829300 w 5829300"/>
                <a:gd name="connsiteY201" fmla="*/ 5486400 h 5875020"/>
                <a:gd name="connsiteX202" fmla="*/ 5806440 w 5829300"/>
                <a:gd name="connsiteY202" fmla="*/ 5410200 h 5875020"/>
                <a:gd name="connsiteX203" fmla="*/ 5775960 w 5829300"/>
                <a:gd name="connsiteY203" fmla="*/ 5318760 h 5875020"/>
                <a:gd name="connsiteX204" fmla="*/ 5707380 w 5829300"/>
                <a:gd name="connsiteY204" fmla="*/ 5219700 h 5875020"/>
                <a:gd name="connsiteX205" fmla="*/ 5692140 w 5829300"/>
                <a:gd name="connsiteY205" fmla="*/ 5120640 h 5875020"/>
                <a:gd name="connsiteX206" fmla="*/ 5669280 w 5829300"/>
                <a:gd name="connsiteY206" fmla="*/ 4945380 h 5875020"/>
                <a:gd name="connsiteX207" fmla="*/ 5676900 w 5829300"/>
                <a:gd name="connsiteY207" fmla="*/ 4724400 h 5875020"/>
                <a:gd name="connsiteX208" fmla="*/ 5692140 w 5829300"/>
                <a:gd name="connsiteY208" fmla="*/ 4663440 h 5875020"/>
                <a:gd name="connsiteX209" fmla="*/ 5699760 w 5829300"/>
                <a:gd name="connsiteY209" fmla="*/ 4610100 h 5875020"/>
                <a:gd name="connsiteX210" fmla="*/ 5684520 w 5829300"/>
                <a:gd name="connsiteY210" fmla="*/ 4564380 h 5875020"/>
                <a:gd name="connsiteX211" fmla="*/ 5631180 w 5829300"/>
                <a:gd name="connsiteY211" fmla="*/ 4549140 h 5875020"/>
                <a:gd name="connsiteX212" fmla="*/ 5577840 w 5829300"/>
                <a:gd name="connsiteY212" fmla="*/ 4472940 h 5875020"/>
                <a:gd name="connsiteX213" fmla="*/ 5524500 w 5829300"/>
                <a:gd name="connsiteY213" fmla="*/ 4305300 h 5875020"/>
                <a:gd name="connsiteX214" fmla="*/ 5516880 w 5829300"/>
                <a:gd name="connsiteY214" fmla="*/ 4191000 h 5875020"/>
                <a:gd name="connsiteX215" fmla="*/ 5509260 w 5829300"/>
                <a:gd name="connsiteY215" fmla="*/ 4107180 h 5875020"/>
                <a:gd name="connsiteX216" fmla="*/ 5394960 w 5829300"/>
                <a:gd name="connsiteY216" fmla="*/ 3901440 h 5875020"/>
                <a:gd name="connsiteX217" fmla="*/ 5356860 w 5829300"/>
                <a:gd name="connsiteY217" fmla="*/ 3855720 h 5875020"/>
                <a:gd name="connsiteX218" fmla="*/ 5326380 w 5829300"/>
                <a:gd name="connsiteY218" fmla="*/ 3802380 h 5875020"/>
                <a:gd name="connsiteX219" fmla="*/ 5303520 w 5829300"/>
                <a:gd name="connsiteY219" fmla="*/ 3672840 h 5875020"/>
                <a:gd name="connsiteX220" fmla="*/ 5212080 w 5829300"/>
                <a:gd name="connsiteY220" fmla="*/ 3619500 h 5875020"/>
                <a:gd name="connsiteX221" fmla="*/ 5158740 w 5829300"/>
                <a:gd name="connsiteY221" fmla="*/ 3573780 h 5875020"/>
                <a:gd name="connsiteX222" fmla="*/ 5120640 w 5829300"/>
                <a:gd name="connsiteY222" fmla="*/ 3497580 h 5875020"/>
                <a:gd name="connsiteX223" fmla="*/ 5105400 w 5829300"/>
                <a:gd name="connsiteY223" fmla="*/ 3421380 h 5875020"/>
                <a:gd name="connsiteX224" fmla="*/ 4968240 w 5829300"/>
                <a:gd name="connsiteY224" fmla="*/ 3253740 h 5875020"/>
                <a:gd name="connsiteX225" fmla="*/ 4884420 w 5829300"/>
                <a:gd name="connsiteY225" fmla="*/ 3078480 h 5875020"/>
                <a:gd name="connsiteX226" fmla="*/ 4808220 w 5829300"/>
                <a:gd name="connsiteY226" fmla="*/ 2918460 h 5875020"/>
                <a:gd name="connsiteX227" fmla="*/ 4815840 w 5829300"/>
                <a:gd name="connsiteY227" fmla="*/ 2781300 h 5875020"/>
                <a:gd name="connsiteX228" fmla="*/ 4800600 w 5829300"/>
                <a:gd name="connsiteY228" fmla="*/ 2727960 h 5875020"/>
                <a:gd name="connsiteX229" fmla="*/ 4632960 w 5829300"/>
                <a:gd name="connsiteY229" fmla="*/ 2560320 h 5875020"/>
                <a:gd name="connsiteX230" fmla="*/ 4480560 w 5829300"/>
                <a:gd name="connsiteY230" fmla="*/ 2385060 h 5875020"/>
                <a:gd name="connsiteX231" fmla="*/ 4396740 w 5829300"/>
                <a:gd name="connsiteY231" fmla="*/ 2286000 h 5875020"/>
                <a:gd name="connsiteX232" fmla="*/ 4335780 w 5829300"/>
                <a:gd name="connsiteY232" fmla="*/ 2156460 h 5875020"/>
                <a:gd name="connsiteX233" fmla="*/ 4244340 w 5829300"/>
                <a:gd name="connsiteY233" fmla="*/ 2049780 h 5875020"/>
                <a:gd name="connsiteX234" fmla="*/ 4152900 w 5829300"/>
                <a:gd name="connsiteY234" fmla="*/ 1943100 h 5875020"/>
                <a:gd name="connsiteX235" fmla="*/ 4084320 w 5829300"/>
                <a:gd name="connsiteY235" fmla="*/ 1874520 h 5875020"/>
                <a:gd name="connsiteX236" fmla="*/ 4061460 w 5829300"/>
                <a:gd name="connsiteY236" fmla="*/ 1775460 h 5875020"/>
                <a:gd name="connsiteX237" fmla="*/ 4053840 w 5829300"/>
                <a:gd name="connsiteY237" fmla="*/ 1714500 h 5875020"/>
                <a:gd name="connsiteX238" fmla="*/ 3962400 w 5829300"/>
                <a:gd name="connsiteY238" fmla="*/ 1668780 h 5875020"/>
                <a:gd name="connsiteX239" fmla="*/ 3893820 w 5829300"/>
                <a:gd name="connsiteY239" fmla="*/ 1531620 h 5875020"/>
                <a:gd name="connsiteX240" fmla="*/ 3794760 w 5829300"/>
                <a:gd name="connsiteY240" fmla="*/ 1341120 h 5875020"/>
                <a:gd name="connsiteX241" fmla="*/ 3718560 w 5829300"/>
                <a:gd name="connsiteY241" fmla="*/ 1150620 h 5875020"/>
                <a:gd name="connsiteX242" fmla="*/ 3619500 w 5829300"/>
                <a:gd name="connsiteY242" fmla="*/ 944880 h 5875020"/>
                <a:gd name="connsiteX243" fmla="*/ 3596640 w 5829300"/>
                <a:gd name="connsiteY243" fmla="*/ 891540 h 5875020"/>
                <a:gd name="connsiteX244" fmla="*/ 3573780 w 5829300"/>
                <a:gd name="connsiteY244" fmla="*/ 807720 h 5875020"/>
                <a:gd name="connsiteX245" fmla="*/ 3573780 w 5829300"/>
                <a:gd name="connsiteY245" fmla="*/ 731520 h 5875020"/>
                <a:gd name="connsiteX246" fmla="*/ 3535680 w 5829300"/>
                <a:gd name="connsiteY246" fmla="*/ 685800 h 5875020"/>
                <a:gd name="connsiteX247" fmla="*/ 3451860 w 5829300"/>
                <a:gd name="connsiteY247" fmla="*/ 594360 h 5875020"/>
                <a:gd name="connsiteX248" fmla="*/ 3451860 w 5829300"/>
                <a:gd name="connsiteY248" fmla="*/ 495300 h 5875020"/>
                <a:gd name="connsiteX249" fmla="*/ 3413760 w 5829300"/>
                <a:gd name="connsiteY249" fmla="*/ 441960 h 5875020"/>
                <a:gd name="connsiteX250" fmla="*/ 3383280 w 5829300"/>
                <a:gd name="connsiteY250" fmla="*/ 381000 h 5875020"/>
                <a:gd name="connsiteX251" fmla="*/ 3322320 w 5829300"/>
                <a:gd name="connsiteY251" fmla="*/ 220980 h 5875020"/>
                <a:gd name="connsiteX252" fmla="*/ 3284220 w 5829300"/>
                <a:gd name="connsiteY252" fmla="*/ 99060 h 5875020"/>
                <a:gd name="connsiteX253" fmla="*/ 3268980 w 5829300"/>
                <a:gd name="connsiteY253" fmla="*/ 53340 h 5875020"/>
                <a:gd name="connsiteX254" fmla="*/ 3246120 w 5829300"/>
                <a:gd name="connsiteY254" fmla="*/ 30480 h 5875020"/>
                <a:gd name="connsiteX255" fmla="*/ 3169920 w 5829300"/>
                <a:gd name="connsiteY255" fmla="*/ 7620 h 5875020"/>
                <a:gd name="connsiteX256" fmla="*/ 3124200 w 5829300"/>
                <a:gd name="connsiteY256" fmla="*/ 0 h 5875020"/>
                <a:gd name="connsiteX257" fmla="*/ 3101340 w 5829300"/>
                <a:gd name="connsiteY257" fmla="*/ 30480 h 5875020"/>
                <a:gd name="connsiteX258" fmla="*/ 3124200 w 5829300"/>
                <a:gd name="connsiteY258" fmla="*/ 121920 h 5875020"/>
                <a:gd name="connsiteX259" fmla="*/ 3108960 w 5829300"/>
                <a:gd name="connsiteY259" fmla="*/ 289560 h 5875020"/>
                <a:gd name="connsiteX0" fmla="*/ 3108960 w 5829300"/>
                <a:gd name="connsiteY0" fmla="*/ 289560 h 5875020"/>
                <a:gd name="connsiteX1" fmla="*/ 2979420 w 5829300"/>
                <a:gd name="connsiteY1" fmla="*/ 502920 h 5875020"/>
                <a:gd name="connsiteX2" fmla="*/ 2880360 w 5829300"/>
                <a:gd name="connsiteY2" fmla="*/ 647700 h 5875020"/>
                <a:gd name="connsiteX3" fmla="*/ 2827020 w 5829300"/>
                <a:gd name="connsiteY3" fmla="*/ 731520 h 5875020"/>
                <a:gd name="connsiteX4" fmla="*/ 2674620 w 5829300"/>
                <a:gd name="connsiteY4" fmla="*/ 815340 h 5875020"/>
                <a:gd name="connsiteX5" fmla="*/ 2560320 w 5829300"/>
                <a:gd name="connsiteY5" fmla="*/ 906780 h 5875020"/>
                <a:gd name="connsiteX6" fmla="*/ 2499360 w 5829300"/>
                <a:gd name="connsiteY6" fmla="*/ 914400 h 5875020"/>
                <a:gd name="connsiteX7" fmla="*/ 2377440 w 5829300"/>
                <a:gd name="connsiteY7" fmla="*/ 899160 h 5875020"/>
                <a:gd name="connsiteX8" fmla="*/ 2316480 w 5829300"/>
                <a:gd name="connsiteY8" fmla="*/ 876300 h 5875020"/>
                <a:gd name="connsiteX9" fmla="*/ 2240280 w 5829300"/>
                <a:gd name="connsiteY9" fmla="*/ 861060 h 5875020"/>
                <a:gd name="connsiteX10" fmla="*/ 2148840 w 5829300"/>
                <a:gd name="connsiteY10" fmla="*/ 845820 h 5875020"/>
                <a:gd name="connsiteX11" fmla="*/ 2110740 w 5829300"/>
                <a:gd name="connsiteY11" fmla="*/ 830580 h 5875020"/>
                <a:gd name="connsiteX12" fmla="*/ 2019300 w 5829300"/>
                <a:gd name="connsiteY12" fmla="*/ 868680 h 5875020"/>
                <a:gd name="connsiteX13" fmla="*/ 1950720 w 5829300"/>
                <a:gd name="connsiteY13" fmla="*/ 868680 h 5875020"/>
                <a:gd name="connsiteX14" fmla="*/ 1866900 w 5829300"/>
                <a:gd name="connsiteY14" fmla="*/ 822960 h 5875020"/>
                <a:gd name="connsiteX15" fmla="*/ 1821180 w 5829300"/>
                <a:gd name="connsiteY15" fmla="*/ 792480 h 5875020"/>
                <a:gd name="connsiteX16" fmla="*/ 1684020 w 5829300"/>
                <a:gd name="connsiteY16" fmla="*/ 830580 h 5875020"/>
                <a:gd name="connsiteX17" fmla="*/ 1615440 w 5829300"/>
                <a:gd name="connsiteY17" fmla="*/ 845820 h 5875020"/>
                <a:gd name="connsiteX18" fmla="*/ 1539240 w 5829300"/>
                <a:gd name="connsiteY18" fmla="*/ 838200 h 5875020"/>
                <a:gd name="connsiteX19" fmla="*/ 1463040 w 5829300"/>
                <a:gd name="connsiteY19" fmla="*/ 807720 h 5875020"/>
                <a:gd name="connsiteX20" fmla="*/ 1394460 w 5829300"/>
                <a:gd name="connsiteY20" fmla="*/ 815340 h 5875020"/>
                <a:gd name="connsiteX21" fmla="*/ 1264920 w 5829300"/>
                <a:gd name="connsiteY21" fmla="*/ 883920 h 5875020"/>
                <a:gd name="connsiteX22" fmla="*/ 1203960 w 5829300"/>
                <a:gd name="connsiteY22" fmla="*/ 906780 h 5875020"/>
                <a:gd name="connsiteX23" fmla="*/ 1143000 w 5829300"/>
                <a:gd name="connsiteY23" fmla="*/ 914400 h 5875020"/>
                <a:gd name="connsiteX24" fmla="*/ 1066800 w 5829300"/>
                <a:gd name="connsiteY24" fmla="*/ 891540 h 5875020"/>
                <a:gd name="connsiteX25" fmla="*/ 990600 w 5829300"/>
                <a:gd name="connsiteY25" fmla="*/ 853440 h 5875020"/>
                <a:gd name="connsiteX26" fmla="*/ 937260 w 5829300"/>
                <a:gd name="connsiteY26" fmla="*/ 845820 h 5875020"/>
                <a:gd name="connsiteX27" fmla="*/ 822960 w 5829300"/>
                <a:gd name="connsiteY27" fmla="*/ 861060 h 5875020"/>
                <a:gd name="connsiteX28" fmla="*/ 731520 w 5829300"/>
                <a:gd name="connsiteY28" fmla="*/ 876300 h 5875020"/>
                <a:gd name="connsiteX29" fmla="*/ 647700 w 5829300"/>
                <a:gd name="connsiteY29" fmla="*/ 838200 h 5875020"/>
                <a:gd name="connsiteX30" fmla="*/ 579120 w 5829300"/>
                <a:gd name="connsiteY30" fmla="*/ 830580 h 5875020"/>
                <a:gd name="connsiteX31" fmla="*/ 525780 w 5829300"/>
                <a:gd name="connsiteY31" fmla="*/ 853440 h 5875020"/>
                <a:gd name="connsiteX32" fmla="*/ 464820 w 5829300"/>
                <a:gd name="connsiteY32" fmla="*/ 891540 h 5875020"/>
                <a:gd name="connsiteX33" fmla="*/ 358140 w 5829300"/>
                <a:gd name="connsiteY33" fmla="*/ 891540 h 5875020"/>
                <a:gd name="connsiteX34" fmla="*/ 236220 w 5829300"/>
                <a:gd name="connsiteY34" fmla="*/ 975360 h 5875020"/>
                <a:gd name="connsiteX35" fmla="*/ 137160 w 5829300"/>
                <a:gd name="connsiteY35" fmla="*/ 1059180 h 5875020"/>
                <a:gd name="connsiteX36" fmla="*/ 76200 w 5829300"/>
                <a:gd name="connsiteY36" fmla="*/ 1108710 h 5875020"/>
                <a:gd name="connsiteX37" fmla="*/ 9525 w 5829300"/>
                <a:gd name="connsiteY37" fmla="*/ 1150620 h 5875020"/>
                <a:gd name="connsiteX38" fmla="*/ 0 w 5829300"/>
                <a:gd name="connsiteY38" fmla="*/ 1196340 h 5875020"/>
                <a:gd name="connsiteX39" fmla="*/ 80010 w 5829300"/>
                <a:gd name="connsiteY39" fmla="*/ 1234440 h 5875020"/>
                <a:gd name="connsiteX40" fmla="*/ 152400 w 5829300"/>
                <a:gd name="connsiteY40" fmla="*/ 1280160 h 5875020"/>
                <a:gd name="connsiteX41" fmla="*/ 190500 w 5829300"/>
                <a:gd name="connsiteY41" fmla="*/ 1371600 h 5875020"/>
                <a:gd name="connsiteX42" fmla="*/ 228600 w 5829300"/>
                <a:gd name="connsiteY42" fmla="*/ 1432560 h 5875020"/>
                <a:gd name="connsiteX43" fmla="*/ 384810 w 5829300"/>
                <a:gd name="connsiteY43" fmla="*/ 1544955 h 5875020"/>
                <a:gd name="connsiteX44" fmla="*/ 430530 w 5829300"/>
                <a:gd name="connsiteY44" fmla="*/ 1522095 h 5875020"/>
                <a:gd name="connsiteX45" fmla="*/ 388620 w 5829300"/>
                <a:gd name="connsiteY45" fmla="*/ 1463040 h 5875020"/>
                <a:gd name="connsiteX46" fmla="*/ 403860 w 5829300"/>
                <a:gd name="connsiteY46" fmla="*/ 1417320 h 5875020"/>
                <a:gd name="connsiteX47" fmla="*/ 441960 w 5829300"/>
                <a:gd name="connsiteY47" fmla="*/ 1348740 h 5875020"/>
                <a:gd name="connsiteX48" fmla="*/ 441960 w 5829300"/>
                <a:gd name="connsiteY48" fmla="*/ 1348740 h 5875020"/>
                <a:gd name="connsiteX49" fmla="*/ 497205 w 5829300"/>
                <a:gd name="connsiteY49" fmla="*/ 1335405 h 5875020"/>
                <a:gd name="connsiteX50" fmla="*/ 588645 w 5829300"/>
                <a:gd name="connsiteY50" fmla="*/ 1453515 h 5875020"/>
                <a:gd name="connsiteX51" fmla="*/ 670560 w 5829300"/>
                <a:gd name="connsiteY51" fmla="*/ 1348740 h 5875020"/>
                <a:gd name="connsiteX52" fmla="*/ 742950 w 5829300"/>
                <a:gd name="connsiteY52" fmla="*/ 1360170 h 5875020"/>
                <a:gd name="connsiteX53" fmla="*/ 769620 w 5829300"/>
                <a:gd name="connsiteY53" fmla="*/ 1394460 h 5875020"/>
                <a:gd name="connsiteX54" fmla="*/ 777240 w 5829300"/>
                <a:gd name="connsiteY54" fmla="*/ 1455420 h 5875020"/>
                <a:gd name="connsiteX55" fmla="*/ 739140 w 5829300"/>
                <a:gd name="connsiteY55" fmla="*/ 1508760 h 5875020"/>
                <a:gd name="connsiteX56" fmla="*/ 742950 w 5829300"/>
                <a:gd name="connsiteY56" fmla="*/ 1564005 h 5875020"/>
                <a:gd name="connsiteX57" fmla="*/ 792480 w 5829300"/>
                <a:gd name="connsiteY57" fmla="*/ 1615440 h 5875020"/>
                <a:gd name="connsiteX58" fmla="*/ 819150 w 5829300"/>
                <a:gd name="connsiteY58" fmla="*/ 1623060 h 5875020"/>
                <a:gd name="connsiteX59" fmla="*/ 859155 w 5829300"/>
                <a:gd name="connsiteY59" fmla="*/ 1586865 h 5875020"/>
                <a:gd name="connsiteX60" fmla="*/ 975360 w 5829300"/>
                <a:gd name="connsiteY60" fmla="*/ 1562100 h 5875020"/>
                <a:gd name="connsiteX61" fmla="*/ 1104900 w 5829300"/>
                <a:gd name="connsiteY61" fmla="*/ 1584960 h 5875020"/>
                <a:gd name="connsiteX62" fmla="*/ 1137285 w 5829300"/>
                <a:gd name="connsiteY62" fmla="*/ 1691640 h 5875020"/>
                <a:gd name="connsiteX63" fmla="*/ 1150620 w 5829300"/>
                <a:gd name="connsiteY63" fmla="*/ 1836420 h 5875020"/>
                <a:gd name="connsiteX64" fmla="*/ 1165860 w 5829300"/>
                <a:gd name="connsiteY64" fmla="*/ 1912620 h 5875020"/>
                <a:gd name="connsiteX65" fmla="*/ 1242060 w 5829300"/>
                <a:gd name="connsiteY65" fmla="*/ 1927860 h 5875020"/>
                <a:gd name="connsiteX66" fmla="*/ 1287780 w 5829300"/>
                <a:gd name="connsiteY66" fmla="*/ 1927860 h 5875020"/>
                <a:gd name="connsiteX67" fmla="*/ 1360170 w 5829300"/>
                <a:gd name="connsiteY67" fmla="*/ 1971675 h 5875020"/>
                <a:gd name="connsiteX68" fmla="*/ 1379220 w 5829300"/>
                <a:gd name="connsiteY68" fmla="*/ 2042160 h 5875020"/>
                <a:gd name="connsiteX69" fmla="*/ 1501140 w 5829300"/>
                <a:gd name="connsiteY69" fmla="*/ 2072640 h 5875020"/>
                <a:gd name="connsiteX70" fmla="*/ 1516380 w 5829300"/>
                <a:gd name="connsiteY70" fmla="*/ 2145030 h 5875020"/>
                <a:gd name="connsiteX71" fmla="*/ 1518285 w 5829300"/>
                <a:gd name="connsiteY71" fmla="*/ 2305050 h 5875020"/>
                <a:gd name="connsiteX72" fmla="*/ 1443990 w 5829300"/>
                <a:gd name="connsiteY72" fmla="*/ 2348865 h 5875020"/>
                <a:gd name="connsiteX73" fmla="*/ 1318260 w 5829300"/>
                <a:gd name="connsiteY73" fmla="*/ 2426970 h 5875020"/>
                <a:gd name="connsiteX74" fmla="*/ 1325880 w 5829300"/>
                <a:gd name="connsiteY74" fmla="*/ 2590800 h 5875020"/>
                <a:gd name="connsiteX75" fmla="*/ 1280160 w 5829300"/>
                <a:gd name="connsiteY75" fmla="*/ 2689860 h 5875020"/>
                <a:gd name="connsiteX76" fmla="*/ 1249680 w 5829300"/>
                <a:gd name="connsiteY76" fmla="*/ 2743200 h 5875020"/>
                <a:gd name="connsiteX77" fmla="*/ 1287780 w 5829300"/>
                <a:gd name="connsiteY77" fmla="*/ 2773680 h 5875020"/>
                <a:gd name="connsiteX78" fmla="*/ 1356360 w 5829300"/>
                <a:gd name="connsiteY78" fmla="*/ 2720340 h 5875020"/>
                <a:gd name="connsiteX79" fmla="*/ 1379220 w 5829300"/>
                <a:gd name="connsiteY79" fmla="*/ 2766060 h 5875020"/>
                <a:gd name="connsiteX80" fmla="*/ 1333500 w 5829300"/>
                <a:gd name="connsiteY80" fmla="*/ 2895600 h 5875020"/>
                <a:gd name="connsiteX81" fmla="*/ 1303020 w 5829300"/>
                <a:gd name="connsiteY81" fmla="*/ 2948940 h 5875020"/>
                <a:gd name="connsiteX82" fmla="*/ 1333500 w 5829300"/>
                <a:gd name="connsiteY82" fmla="*/ 2994660 h 5875020"/>
                <a:gd name="connsiteX83" fmla="*/ 1409700 w 5829300"/>
                <a:gd name="connsiteY83" fmla="*/ 2964180 h 5875020"/>
                <a:gd name="connsiteX84" fmla="*/ 1501140 w 5829300"/>
                <a:gd name="connsiteY84" fmla="*/ 3002280 h 5875020"/>
                <a:gd name="connsiteX85" fmla="*/ 1600200 w 5829300"/>
                <a:gd name="connsiteY85" fmla="*/ 3063240 h 5875020"/>
                <a:gd name="connsiteX86" fmla="*/ 1737360 w 5829300"/>
                <a:gd name="connsiteY86" fmla="*/ 3139440 h 5875020"/>
                <a:gd name="connsiteX87" fmla="*/ 1844040 w 5829300"/>
                <a:gd name="connsiteY87" fmla="*/ 3147060 h 5875020"/>
                <a:gd name="connsiteX88" fmla="*/ 1943100 w 5829300"/>
                <a:gd name="connsiteY88" fmla="*/ 3177540 h 5875020"/>
                <a:gd name="connsiteX89" fmla="*/ 2034540 w 5829300"/>
                <a:gd name="connsiteY89" fmla="*/ 3291840 h 5875020"/>
                <a:gd name="connsiteX90" fmla="*/ 2030730 w 5829300"/>
                <a:gd name="connsiteY90" fmla="*/ 3356610 h 5875020"/>
                <a:gd name="connsiteX91" fmla="*/ 1950720 w 5829300"/>
                <a:gd name="connsiteY91" fmla="*/ 3387090 h 5875020"/>
                <a:gd name="connsiteX92" fmla="*/ 1844040 w 5829300"/>
                <a:gd name="connsiteY92" fmla="*/ 3436620 h 5875020"/>
                <a:gd name="connsiteX93" fmla="*/ 1866900 w 5829300"/>
                <a:gd name="connsiteY93" fmla="*/ 3535680 h 5875020"/>
                <a:gd name="connsiteX94" fmla="*/ 1821180 w 5829300"/>
                <a:gd name="connsiteY94" fmla="*/ 3629025 h 5875020"/>
                <a:gd name="connsiteX95" fmla="*/ 1775460 w 5829300"/>
                <a:gd name="connsiteY95" fmla="*/ 3726180 h 5875020"/>
                <a:gd name="connsiteX96" fmla="*/ 1668780 w 5829300"/>
                <a:gd name="connsiteY96" fmla="*/ 3924300 h 5875020"/>
                <a:gd name="connsiteX97" fmla="*/ 1600200 w 5829300"/>
                <a:gd name="connsiteY97" fmla="*/ 4046220 h 5875020"/>
                <a:gd name="connsiteX98" fmla="*/ 1554480 w 5829300"/>
                <a:gd name="connsiteY98" fmla="*/ 4152900 h 5875020"/>
                <a:gd name="connsiteX99" fmla="*/ 1516380 w 5829300"/>
                <a:gd name="connsiteY99" fmla="*/ 4229100 h 5875020"/>
                <a:gd name="connsiteX100" fmla="*/ 1485900 w 5829300"/>
                <a:gd name="connsiteY100" fmla="*/ 4259580 h 5875020"/>
                <a:gd name="connsiteX101" fmla="*/ 1485900 w 5829300"/>
                <a:gd name="connsiteY101" fmla="*/ 4259580 h 5875020"/>
                <a:gd name="connsiteX102" fmla="*/ 1495425 w 5829300"/>
                <a:gd name="connsiteY102" fmla="*/ 4328160 h 5875020"/>
                <a:gd name="connsiteX103" fmla="*/ 1699260 w 5829300"/>
                <a:gd name="connsiteY103" fmla="*/ 4290060 h 5875020"/>
                <a:gd name="connsiteX104" fmla="*/ 1836420 w 5829300"/>
                <a:gd name="connsiteY104" fmla="*/ 4274820 h 5875020"/>
                <a:gd name="connsiteX105" fmla="*/ 1897380 w 5829300"/>
                <a:gd name="connsiteY105" fmla="*/ 4236720 h 5875020"/>
                <a:gd name="connsiteX106" fmla="*/ 1950720 w 5829300"/>
                <a:gd name="connsiteY106" fmla="*/ 4251960 h 5875020"/>
                <a:gd name="connsiteX107" fmla="*/ 1973580 w 5829300"/>
                <a:gd name="connsiteY107" fmla="*/ 4312920 h 5875020"/>
                <a:gd name="connsiteX108" fmla="*/ 1965960 w 5829300"/>
                <a:gd name="connsiteY108" fmla="*/ 4351020 h 5875020"/>
                <a:gd name="connsiteX109" fmla="*/ 1964055 w 5829300"/>
                <a:gd name="connsiteY109" fmla="*/ 4366260 h 5875020"/>
                <a:gd name="connsiteX110" fmla="*/ 2072640 w 5829300"/>
                <a:gd name="connsiteY110" fmla="*/ 4389120 h 5875020"/>
                <a:gd name="connsiteX111" fmla="*/ 2118360 w 5829300"/>
                <a:gd name="connsiteY111" fmla="*/ 4343400 h 5875020"/>
                <a:gd name="connsiteX112" fmla="*/ 2124075 w 5829300"/>
                <a:gd name="connsiteY112" fmla="*/ 4286250 h 5875020"/>
                <a:gd name="connsiteX113" fmla="*/ 2110740 w 5829300"/>
                <a:gd name="connsiteY113" fmla="*/ 4213860 h 5875020"/>
                <a:gd name="connsiteX114" fmla="*/ 2133600 w 5829300"/>
                <a:gd name="connsiteY114" fmla="*/ 4145280 h 5875020"/>
                <a:gd name="connsiteX115" fmla="*/ 2230755 w 5829300"/>
                <a:gd name="connsiteY115" fmla="*/ 4099560 h 5875020"/>
                <a:gd name="connsiteX116" fmla="*/ 2301240 w 5829300"/>
                <a:gd name="connsiteY116" fmla="*/ 4076700 h 5875020"/>
                <a:gd name="connsiteX117" fmla="*/ 2385060 w 5829300"/>
                <a:gd name="connsiteY117" fmla="*/ 4099560 h 5875020"/>
                <a:gd name="connsiteX118" fmla="*/ 2438400 w 5829300"/>
                <a:gd name="connsiteY118" fmla="*/ 4145280 h 5875020"/>
                <a:gd name="connsiteX119" fmla="*/ 2461260 w 5829300"/>
                <a:gd name="connsiteY119" fmla="*/ 4183380 h 5875020"/>
                <a:gd name="connsiteX120" fmla="*/ 2461260 w 5829300"/>
                <a:gd name="connsiteY120" fmla="*/ 4236720 h 5875020"/>
                <a:gd name="connsiteX121" fmla="*/ 2484120 w 5829300"/>
                <a:gd name="connsiteY121" fmla="*/ 4267200 h 5875020"/>
                <a:gd name="connsiteX122" fmla="*/ 2522220 w 5829300"/>
                <a:gd name="connsiteY122" fmla="*/ 4236720 h 5875020"/>
                <a:gd name="connsiteX123" fmla="*/ 2560320 w 5829300"/>
                <a:gd name="connsiteY123" fmla="*/ 4183380 h 5875020"/>
                <a:gd name="connsiteX124" fmla="*/ 2628900 w 5829300"/>
                <a:gd name="connsiteY124" fmla="*/ 4168140 h 5875020"/>
                <a:gd name="connsiteX125" fmla="*/ 2720340 w 5829300"/>
                <a:gd name="connsiteY125" fmla="*/ 4183380 h 5875020"/>
                <a:gd name="connsiteX126" fmla="*/ 2796540 w 5829300"/>
                <a:gd name="connsiteY126" fmla="*/ 4126230 h 5875020"/>
                <a:gd name="connsiteX127" fmla="*/ 2872740 w 5829300"/>
                <a:gd name="connsiteY127" fmla="*/ 4137660 h 5875020"/>
                <a:gd name="connsiteX128" fmla="*/ 2948940 w 5829300"/>
                <a:gd name="connsiteY128" fmla="*/ 4206240 h 5875020"/>
                <a:gd name="connsiteX129" fmla="*/ 3040380 w 5829300"/>
                <a:gd name="connsiteY129" fmla="*/ 4191000 h 5875020"/>
                <a:gd name="connsiteX130" fmla="*/ 3108960 w 5829300"/>
                <a:gd name="connsiteY130" fmla="*/ 4191000 h 5875020"/>
                <a:gd name="connsiteX131" fmla="*/ 3177540 w 5829300"/>
                <a:gd name="connsiteY131" fmla="*/ 4267200 h 5875020"/>
                <a:gd name="connsiteX132" fmla="*/ 3147060 w 5829300"/>
                <a:gd name="connsiteY132" fmla="*/ 4297680 h 5875020"/>
                <a:gd name="connsiteX133" fmla="*/ 3105150 w 5829300"/>
                <a:gd name="connsiteY133" fmla="*/ 4352925 h 5875020"/>
                <a:gd name="connsiteX134" fmla="*/ 3036570 w 5829300"/>
                <a:gd name="connsiteY134" fmla="*/ 4398645 h 5875020"/>
                <a:gd name="connsiteX135" fmla="*/ 3042285 w 5829300"/>
                <a:gd name="connsiteY135" fmla="*/ 4444365 h 5875020"/>
                <a:gd name="connsiteX136" fmla="*/ 3078480 w 5829300"/>
                <a:gd name="connsiteY136" fmla="*/ 4457700 h 5875020"/>
                <a:gd name="connsiteX137" fmla="*/ 3147060 w 5829300"/>
                <a:gd name="connsiteY137" fmla="*/ 4404360 h 5875020"/>
                <a:gd name="connsiteX138" fmla="*/ 3215640 w 5829300"/>
                <a:gd name="connsiteY138" fmla="*/ 4389120 h 5875020"/>
                <a:gd name="connsiteX139" fmla="*/ 3291840 w 5829300"/>
                <a:gd name="connsiteY139" fmla="*/ 4396740 h 5875020"/>
                <a:gd name="connsiteX140" fmla="*/ 3368040 w 5829300"/>
                <a:gd name="connsiteY140" fmla="*/ 4457700 h 5875020"/>
                <a:gd name="connsiteX141" fmla="*/ 3375660 w 5829300"/>
                <a:gd name="connsiteY141" fmla="*/ 4549140 h 5875020"/>
                <a:gd name="connsiteX142" fmla="*/ 3451860 w 5829300"/>
                <a:gd name="connsiteY142" fmla="*/ 4541520 h 5875020"/>
                <a:gd name="connsiteX143" fmla="*/ 3505200 w 5829300"/>
                <a:gd name="connsiteY143" fmla="*/ 4511040 h 5875020"/>
                <a:gd name="connsiteX144" fmla="*/ 3573780 w 5829300"/>
                <a:gd name="connsiteY144" fmla="*/ 4533900 h 5875020"/>
                <a:gd name="connsiteX145" fmla="*/ 3695700 w 5829300"/>
                <a:gd name="connsiteY145" fmla="*/ 4587240 h 5875020"/>
                <a:gd name="connsiteX146" fmla="*/ 3810000 w 5829300"/>
                <a:gd name="connsiteY146" fmla="*/ 4632960 h 5875020"/>
                <a:gd name="connsiteX147" fmla="*/ 3878580 w 5829300"/>
                <a:gd name="connsiteY147" fmla="*/ 4640580 h 5875020"/>
                <a:gd name="connsiteX148" fmla="*/ 3931920 w 5829300"/>
                <a:gd name="connsiteY148" fmla="*/ 4686300 h 5875020"/>
                <a:gd name="connsiteX149" fmla="*/ 4023360 w 5829300"/>
                <a:gd name="connsiteY149" fmla="*/ 4724400 h 5875020"/>
                <a:gd name="connsiteX150" fmla="*/ 4107180 w 5829300"/>
                <a:gd name="connsiteY150" fmla="*/ 4732020 h 5875020"/>
                <a:gd name="connsiteX151" fmla="*/ 4145280 w 5829300"/>
                <a:gd name="connsiteY151" fmla="*/ 4686300 h 5875020"/>
                <a:gd name="connsiteX152" fmla="*/ 4099560 w 5829300"/>
                <a:gd name="connsiteY152" fmla="*/ 4594860 h 5875020"/>
                <a:gd name="connsiteX153" fmla="*/ 4076700 w 5829300"/>
                <a:gd name="connsiteY153" fmla="*/ 4556760 h 5875020"/>
                <a:gd name="connsiteX154" fmla="*/ 4076700 w 5829300"/>
                <a:gd name="connsiteY154" fmla="*/ 4503420 h 5875020"/>
                <a:gd name="connsiteX155" fmla="*/ 4152900 w 5829300"/>
                <a:gd name="connsiteY155" fmla="*/ 4480560 h 5875020"/>
                <a:gd name="connsiteX156" fmla="*/ 4274820 w 5829300"/>
                <a:gd name="connsiteY156" fmla="*/ 4442460 h 5875020"/>
                <a:gd name="connsiteX157" fmla="*/ 4358640 w 5829300"/>
                <a:gd name="connsiteY157" fmla="*/ 4465320 h 5875020"/>
                <a:gd name="connsiteX158" fmla="*/ 4381500 w 5829300"/>
                <a:gd name="connsiteY158" fmla="*/ 4526280 h 5875020"/>
                <a:gd name="connsiteX159" fmla="*/ 4450080 w 5829300"/>
                <a:gd name="connsiteY159" fmla="*/ 4564380 h 5875020"/>
                <a:gd name="connsiteX160" fmla="*/ 4472940 w 5829300"/>
                <a:gd name="connsiteY160" fmla="*/ 4655820 h 5875020"/>
                <a:gd name="connsiteX161" fmla="*/ 4533900 w 5829300"/>
                <a:gd name="connsiteY161" fmla="*/ 4587240 h 5875020"/>
                <a:gd name="connsiteX162" fmla="*/ 4610100 w 5829300"/>
                <a:gd name="connsiteY162" fmla="*/ 4617720 h 5875020"/>
                <a:gd name="connsiteX163" fmla="*/ 4846320 w 5829300"/>
                <a:gd name="connsiteY163" fmla="*/ 4655820 h 5875020"/>
                <a:gd name="connsiteX164" fmla="*/ 4937760 w 5829300"/>
                <a:gd name="connsiteY164" fmla="*/ 4602480 h 5875020"/>
                <a:gd name="connsiteX165" fmla="*/ 4975860 w 5829300"/>
                <a:gd name="connsiteY165" fmla="*/ 4602480 h 5875020"/>
                <a:gd name="connsiteX166" fmla="*/ 5120640 w 5829300"/>
                <a:gd name="connsiteY166" fmla="*/ 4671060 h 5875020"/>
                <a:gd name="connsiteX167" fmla="*/ 5181600 w 5829300"/>
                <a:gd name="connsiteY167" fmla="*/ 4701540 h 5875020"/>
                <a:gd name="connsiteX168" fmla="*/ 5189220 w 5829300"/>
                <a:gd name="connsiteY168" fmla="*/ 4747260 h 5875020"/>
                <a:gd name="connsiteX169" fmla="*/ 5158740 w 5829300"/>
                <a:gd name="connsiteY169" fmla="*/ 4808220 h 5875020"/>
                <a:gd name="connsiteX170" fmla="*/ 5105400 w 5829300"/>
                <a:gd name="connsiteY170" fmla="*/ 4838700 h 5875020"/>
                <a:gd name="connsiteX171" fmla="*/ 5036820 w 5829300"/>
                <a:gd name="connsiteY171" fmla="*/ 4823460 h 5875020"/>
                <a:gd name="connsiteX172" fmla="*/ 4991100 w 5829300"/>
                <a:gd name="connsiteY172" fmla="*/ 4823460 h 5875020"/>
                <a:gd name="connsiteX173" fmla="*/ 4968240 w 5829300"/>
                <a:gd name="connsiteY173" fmla="*/ 4892040 h 5875020"/>
                <a:gd name="connsiteX174" fmla="*/ 4968240 w 5829300"/>
                <a:gd name="connsiteY174" fmla="*/ 5006340 h 5875020"/>
                <a:gd name="connsiteX175" fmla="*/ 4991100 w 5829300"/>
                <a:gd name="connsiteY175" fmla="*/ 5067300 h 5875020"/>
                <a:gd name="connsiteX176" fmla="*/ 5074920 w 5829300"/>
                <a:gd name="connsiteY176" fmla="*/ 5097780 h 5875020"/>
                <a:gd name="connsiteX177" fmla="*/ 5074920 w 5829300"/>
                <a:gd name="connsiteY177" fmla="*/ 5097780 h 5875020"/>
                <a:gd name="connsiteX178" fmla="*/ 5135880 w 5829300"/>
                <a:gd name="connsiteY178" fmla="*/ 5219700 h 5875020"/>
                <a:gd name="connsiteX179" fmla="*/ 5242560 w 5829300"/>
                <a:gd name="connsiteY179" fmla="*/ 5265420 h 5875020"/>
                <a:gd name="connsiteX180" fmla="*/ 5311140 w 5829300"/>
                <a:gd name="connsiteY180" fmla="*/ 5257800 h 5875020"/>
                <a:gd name="connsiteX181" fmla="*/ 5311140 w 5829300"/>
                <a:gd name="connsiteY181" fmla="*/ 5257800 h 5875020"/>
                <a:gd name="connsiteX182" fmla="*/ 5334000 w 5829300"/>
                <a:gd name="connsiteY182" fmla="*/ 5204460 h 5875020"/>
                <a:gd name="connsiteX183" fmla="*/ 5387340 w 5829300"/>
                <a:gd name="connsiteY183" fmla="*/ 5227320 h 5875020"/>
                <a:gd name="connsiteX184" fmla="*/ 5433060 w 5829300"/>
                <a:gd name="connsiteY184" fmla="*/ 5288280 h 5875020"/>
                <a:gd name="connsiteX185" fmla="*/ 5410200 w 5829300"/>
                <a:gd name="connsiteY185" fmla="*/ 5356860 h 5875020"/>
                <a:gd name="connsiteX186" fmla="*/ 5448300 w 5829300"/>
                <a:gd name="connsiteY186" fmla="*/ 5394960 h 5875020"/>
                <a:gd name="connsiteX187" fmla="*/ 5433060 w 5829300"/>
                <a:gd name="connsiteY187" fmla="*/ 5478780 h 5875020"/>
                <a:gd name="connsiteX188" fmla="*/ 5394960 w 5829300"/>
                <a:gd name="connsiteY188" fmla="*/ 5562600 h 5875020"/>
                <a:gd name="connsiteX189" fmla="*/ 5402580 w 5829300"/>
                <a:gd name="connsiteY189" fmla="*/ 5654040 h 5875020"/>
                <a:gd name="connsiteX190" fmla="*/ 5433060 w 5829300"/>
                <a:gd name="connsiteY190" fmla="*/ 5730240 h 5875020"/>
                <a:gd name="connsiteX191" fmla="*/ 5433060 w 5829300"/>
                <a:gd name="connsiteY191" fmla="*/ 5730240 h 5875020"/>
                <a:gd name="connsiteX192" fmla="*/ 5410200 w 5829300"/>
                <a:gd name="connsiteY192" fmla="*/ 5829300 h 5875020"/>
                <a:gd name="connsiteX193" fmla="*/ 5532120 w 5829300"/>
                <a:gd name="connsiteY193" fmla="*/ 5875020 h 5875020"/>
                <a:gd name="connsiteX194" fmla="*/ 5570220 w 5829300"/>
                <a:gd name="connsiteY194" fmla="*/ 5836920 h 5875020"/>
                <a:gd name="connsiteX195" fmla="*/ 5608320 w 5829300"/>
                <a:gd name="connsiteY195" fmla="*/ 5821680 h 5875020"/>
                <a:gd name="connsiteX196" fmla="*/ 5669280 w 5829300"/>
                <a:gd name="connsiteY196" fmla="*/ 5859780 h 5875020"/>
                <a:gd name="connsiteX197" fmla="*/ 5699760 w 5829300"/>
                <a:gd name="connsiteY197" fmla="*/ 5859780 h 5875020"/>
                <a:gd name="connsiteX198" fmla="*/ 5715000 w 5829300"/>
                <a:gd name="connsiteY198" fmla="*/ 5783580 h 5875020"/>
                <a:gd name="connsiteX199" fmla="*/ 5798820 w 5829300"/>
                <a:gd name="connsiteY199" fmla="*/ 5699760 h 5875020"/>
                <a:gd name="connsiteX200" fmla="*/ 5814060 w 5829300"/>
                <a:gd name="connsiteY200" fmla="*/ 5615940 h 5875020"/>
                <a:gd name="connsiteX201" fmla="*/ 5829300 w 5829300"/>
                <a:gd name="connsiteY201" fmla="*/ 5486400 h 5875020"/>
                <a:gd name="connsiteX202" fmla="*/ 5806440 w 5829300"/>
                <a:gd name="connsiteY202" fmla="*/ 5410200 h 5875020"/>
                <a:gd name="connsiteX203" fmla="*/ 5775960 w 5829300"/>
                <a:gd name="connsiteY203" fmla="*/ 5318760 h 5875020"/>
                <a:gd name="connsiteX204" fmla="*/ 5707380 w 5829300"/>
                <a:gd name="connsiteY204" fmla="*/ 5219700 h 5875020"/>
                <a:gd name="connsiteX205" fmla="*/ 5692140 w 5829300"/>
                <a:gd name="connsiteY205" fmla="*/ 5120640 h 5875020"/>
                <a:gd name="connsiteX206" fmla="*/ 5669280 w 5829300"/>
                <a:gd name="connsiteY206" fmla="*/ 4945380 h 5875020"/>
                <a:gd name="connsiteX207" fmla="*/ 5676900 w 5829300"/>
                <a:gd name="connsiteY207" fmla="*/ 4724400 h 5875020"/>
                <a:gd name="connsiteX208" fmla="*/ 5692140 w 5829300"/>
                <a:gd name="connsiteY208" fmla="*/ 4663440 h 5875020"/>
                <a:gd name="connsiteX209" fmla="*/ 5699760 w 5829300"/>
                <a:gd name="connsiteY209" fmla="*/ 4610100 h 5875020"/>
                <a:gd name="connsiteX210" fmla="*/ 5684520 w 5829300"/>
                <a:gd name="connsiteY210" fmla="*/ 4564380 h 5875020"/>
                <a:gd name="connsiteX211" fmla="*/ 5631180 w 5829300"/>
                <a:gd name="connsiteY211" fmla="*/ 4549140 h 5875020"/>
                <a:gd name="connsiteX212" fmla="*/ 5577840 w 5829300"/>
                <a:gd name="connsiteY212" fmla="*/ 4472940 h 5875020"/>
                <a:gd name="connsiteX213" fmla="*/ 5524500 w 5829300"/>
                <a:gd name="connsiteY213" fmla="*/ 4305300 h 5875020"/>
                <a:gd name="connsiteX214" fmla="*/ 5516880 w 5829300"/>
                <a:gd name="connsiteY214" fmla="*/ 4191000 h 5875020"/>
                <a:gd name="connsiteX215" fmla="*/ 5509260 w 5829300"/>
                <a:gd name="connsiteY215" fmla="*/ 4107180 h 5875020"/>
                <a:gd name="connsiteX216" fmla="*/ 5394960 w 5829300"/>
                <a:gd name="connsiteY216" fmla="*/ 3901440 h 5875020"/>
                <a:gd name="connsiteX217" fmla="*/ 5356860 w 5829300"/>
                <a:gd name="connsiteY217" fmla="*/ 3855720 h 5875020"/>
                <a:gd name="connsiteX218" fmla="*/ 5326380 w 5829300"/>
                <a:gd name="connsiteY218" fmla="*/ 3802380 h 5875020"/>
                <a:gd name="connsiteX219" fmla="*/ 5303520 w 5829300"/>
                <a:gd name="connsiteY219" fmla="*/ 3672840 h 5875020"/>
                <a:gd name="connsiteX220" fmla="*/ 5212080 w 5829300"/>
                <a:gd name="connsiteY220" fmla="*/ 3619500 h 5875020"/>
                <a:gd name="connsiteX221" fmla="*/ 5158740 w 5829300"/>
                <a:gd name="connsiteY221" fmla="*/ 3573780 h 5875020"/>
                <a:gd name="connsiteX222" fmla="*/ 5120640 w 5829300"/>
                <a:gd name="connsiteY222" fmla="*/ 3497580 h 5875020"/>
                <a:gd name="connsiteX223" fmla="*/ 5105400 w 5829300"/>
                <a:gd name="connsiteY223" fmla="*/ 3421380 h 5875020"/>
                <a:gd name="connsiteX224" fmla="*/ 4968240 w 5829300"/>
                <a:gd name="connsiteY224" fmla="*/ 3253740 h 5875020"/>
                <a:gd name="connsiteX225" fmla="*/ 4884420 w 5829300"/>
                <a:gd name="connsiteY225" fmla="*/ 3078480 h 5875020"/>
                <a:gd name="connsiteX226" fmla="*/ 4808220 w 5829300"/>
                <a:gd name="connsiteY226" fmla="*/ 2918460 h 5875020"/>
                <a:gd name="connsiteX227" fmla="*/ 4815840 w 5829300"/>
                <a:gd name="connsiteY227" fmla="*/ 2781300 h 5875020"/>
                <a:gd name="connsiteX228" fmla="*/ 4800600 w 5829300"/>
                <a:gd name="connsiteY228" fmla="*/ 2727960 h 5875020"/>
                <a:gd name="connsiteX229" fmla="*/ 4632960 w 5829300"/>
                <a:gd name="connsiteY229" fmla="*/ 2560320 h 5875020"/>
                <a:gd name="connsiteX230" fmla="*/ 4480560 w 5829300"/>
                <a:gd name="connsiteY230" fmla="*/ 2385060 h 5875020"/>
                <a:gd name="connsiteX231" fmla="*/ 4396740 w 5829300"/>
                <a:gd name="connsiteY231" fmla="*/ 2286000 h 5875020"/>
                <a:gd name="connsiteX232" fmla="*/ 4335780 w 5829300"/>
                <a:gd name="connsiteY232" fmla="*/ 2156460 h 5875020"/>
                <a:gd name="connsiteX233" fmla="*/ 4244340 w 5829300"/>
                <a:gd name="connsiteY233" fmla="*/ 2049780 h 5875020"/>
                <a:gd name="connsiteX234" fmla="*/ 4152900 w 5829300"/>
                <a:gd name="connsiteY234" fmla="*/ 1943100 h 5875020"/>
                <a:gd name="connsiteX235" fmla="*/ 4084320 w 5829300"/>
                <a:gd name="connsiteY235" fmla="*/ 1874520 h 5875020"/>
                <a:gd name="connsiteX236" fmla="*/ 4061460 w 5829300"/>
                <a:gd name="connsiteY236" fmla="*/ 1775460 h 5875020"/>
                <a:gd name="connsiteX237" fmla="*/ 4053840 w 5829300"/>
                <a:gd name="connsiteY237" fmla="*/ 1714500 h 5875020"/>
                <a:gd name="connsiteX238" fmla="*/ 3962400 w 5829300"/>
                <a:gd name="connsiteY238" fmla="*/ 1668780 h 5875020"/>
                <a:gd name="connsiteX239" fmla="*/ 3893820 w 5829300"/>
                <a:gd name="connsiteY239" fmla="*/ 1531620 h 5875020"/>
                <a:gd name="connsiteX240" fmla="*/ 3794760 w 5829300"/>
                <a:gd name="connsiteY240" fmla="*/ 1341120 h 5875020"/>
                <a:gd name="connsiteX241" fmla="*/ 3718560 w 5829300"/>
                <a:gd name="connsiteY241" fmla="*/ 1150620 h 5875020"/>
                <a:gd name="connsiteX242" fmla="*/ 3619500 w 5829300"/>
                <a:gd name="connsiteY242" fmla="*/ 944880 h 5875020"/>
                <a:gd name="connsiteX243" fmla="*/ 3596640 w 5829300"/>
                <a:gd name="connsiteY243" fmla="*/ 891540 h 5875020"/>
                <a:gd name="connsiteX244" fmla="*/ 3573780 w 5829300"/>
                <a:gd name="connsiteY244" fmla="*/ 807720 h 5875020"/>
                <a:gd name="connsiteX245" fmla="*/ 3573780 w 5829300"/>
                <a:gd name="connsiteY245" fmla="*/ 731520 h 5875020"/>
                <a:gd name="connsiteX246" fmla="*/ 3535680 w 5829300"/>
                <a:gd name="connsiteY246" fmla="*/ 685800 h 5875020"/>
                <a:gd name="connsiteX247" fmla="*/ 3451860 w 5829300"/>
                <a:gd name="connsiteY247" fmla="*/ 594360 h 5875020"/>
                <a:gd name="connsiteX248" fmla="*/ 3451860 w 5829300"/>
                <a:gd name="connsiteY248" fmla="*/ 495300 h 5875020"/>
                <a:gd name="connsiteX249" fmla="*/ 3413760 w 5829300"/>
                <a:gd name="connsiteY249" fmla="*/ 441960 h 5875020"/>
                <a:gd name="connsiteX250" fmla="*/ 3383280 w 5829300"/>
                <a:gd name="connsiteY250" fmla="*/ 381000 h 5875020"/>
                <a:gd name="connsiteX251" fmla="*/ 3322320 w 5829300"/>
                <a:gd name="connsiteY251" fmla="*/ 220980 h 5875020"/>
                <a:gd name="connsiteX252" fmla="*/ 3284220 w 5829300"/>
                <a:gd name="connsiteY252" fmla="*/ 99060 h 5875020"/>
                <a:gd name="connsiteX253" fmla="*/ 3268980 w 5829300"/>
                <a:gd name="connsiteY253" fmla="*/ 53340 h 5875020"/>
                <a:gd name="connsiteX254" fmla="*/ 3246120 w 5829300"/>
                <a:gd name="connsiteY254" fmla="*/ 30480 h 5875020"/>
                <a:gd name="connsiteX255" fmla="*/ 3169920 w 5829300"/>
                <a:gd name="connsiteY255" fmla="*/ 7620 h 5875020"/>
                <a:gd name="connsiteX256" fmla="*/ 3124200 w 5829300"/>
                <a:gd name="connsiteY256" fmla="*/ 0 h 5875020"/>
                <a:gd name="connsiteX257" fmla="*/ 3101340 w 5829300"/>
                <a:gd name="connsiteY257" fmla="*/ 30480 h 5875020"/>
                <a:gd name="connsiteX258" fmla="*/ 3124200 w 5829300"/>
                <a:gd name="connsiteY258" fmla="*/ 121920 h 5875020"/>
                <a:gd name="connsiteX259" fmla="*/ 3108960 w 5829300"/>
                <a:gd name="connsiteY259" fmla="*/ 289560 h 5875020"/>
                <a:gd name="connsiteX0" fmla="*/ 3108960 w 5829300"/>
                <a:gd name="connsiteY0" fmla="*/ 289560 h 5875020"/>
                <a:gd name="connsiteX1" fmla="*/ 2979420 w 5829300"/>
                <a:gd name="connsiteY1" fmla="*/ 502920 h 5875020"/>
                <a:gd name="connsiteX2" fmla="*/ 2880360 w 5829300"/>
                <a:gd name="connsiteY2" fmla="*/ 647700 h 5875020"/>
                <a:gd name="connsiteX3" fmla="*/ 2827020 w 5829300"/>
                <a:gd name="connsiteY3" fmla="*/ 731520 h 5875020"/>
                <a:gd name="connsiteX4" fmla="*/ 2674620 w 5829300"/>
                <a:gd name="connsiteY4" fmla="*/ 815340 h 5875020"/>
                <a:gd name="connsiteX5" fmla="*/ 2560320 w 5829300"/>
                <a:gd name="connsiteY5" fmla="*/ 906780 h 5875020"/>
                <a:gd name="connsiteX6" fmla="*/ 2499360 w 5829300"/>
                <a:gd name="connsiteY6" fmla="*/ 914400 h 5875020"/>
                <a:gd name="connsiteX7" fmla="*/ 2377440 w 5829300"/>
                <a:gd name="connsiteY7" fmla="*/ 899160 h 5875020"/>
                <a:gd name="connsiteX8" fmla="*/ 2316480 w 5829300"/>
                <a:gd name="connsiteY8" fmla="*/ 876300 h 5875020"/>
                <a:gd name="connsiteX9" fmla="*/ 2240280 w 5829300"/>
                <a:gd name="connsiteY9" fmla="*/ 861060 h 5875020"/>
                <a:gd name="connsiteX10" fmla="*/ 2148840 w 5829300"/>
                <a:gd name="connsiteY10" fmla="*/ 845820 h 5875020"/>
                <a:gd name="connsiteX11" fmla="*/ 2110740 w 5829300"/>
                <a:gd name="connsiteY11" fmla="*/ 830580 h 5875020"/>
                <a:gd name="connsiteX12" fmla="*/ 2019300 w 5829300"/>
                <a:gd name="connsiteY12" fmla="*/ 868680 h 5875020"/>
                <a:gd name="connsiteX13" fmla="*/ 1950720 w 5829300"/>
                <a:gd name="connsiteY13" fmla="*/ 868680 h 5875020"/>
                <a:gd name="connsiteX14" fmla="*/ 1866900 w 5829300"/>
                <a:gd name="connsiteY14" fmla="*/ 822960 h 5875020"/>
                <a:gd name="connsiteX15" fmla="*/ 1821180 w 5829300"/>
                <a:gd name="connsiteY15" fmla="*/ 792480 h 5875020"/>
                <a:gd name="connsiteX16" fmla="*/ 1684020 w 5829300"/>
                <a:gd name="connsiteY16" fmla="*/ 830580 h 5875020"/>
                <a:gd name="connsiteX17" fmla="*/ 1615440 w 5829300"/>
                <a:gd name="connsiteY17" fmla="*/ 845820 h 5875020"/>
                <a:gd name="connsiteX18" fmla="*/ 1539240 w 5829300"/>
                <a:gd name="connsiteY18" fmla="*/ 838200 h 5875020"/>
                <a:gd name="connsiteX19" fmla="*/ 1463040 w 5829300"/>
                <a:gd name="connsiteY19" fmla="*/ 807720 h 5875020"/>
                <a:gd name="connsiteX20" fmla="*/ 1394460 w 5829300"/>
                <a:gd name="connsiteY20" fmla="*/ 815340 h 5875020"/>
                <a:gd name="connsiteX21" fmla="*/ 1264920 w 5829300"/>
                <a:gd name="connsiteY21" fmla="*/ 883920 h 5875020"/>
                <a:gd name="connsiteX22" fmla="*/ 1203960 w 5829300"/>
                <a:gd name="connsiteY22" fmla="*/ 906780 h 5875020"/>
                <a:gd name="connsiteX23" fmla="*/ 1143000 w 5829300"/>
                <a:gd name="connsiteY23" fmla="*/ 914400 h 5875020"/>
                <a:gd name="connsiteX24" fmla="*/ 1066800 w 5829300"/>
                <a:gd name="connsiteY24" fmla="*/ 891540 h 5875020"/>
                <a:gd name="connsiteX25" fmla="*/ 990600 w 5829300"/>
                <a:gd name="connsiteY25" fmla="*/ 853440 h 5875020"/>
                <a:gd name="connsiteX26" fmla="*/ 937260 w 5829300"/>
                <a:gd name="connsiteY26" fmla="*/ 845820 h 5875020"/>
                <a:gd name="connsiteX27" fmla="*/ 822960 w 5829300"/>
                <a:gd name="connsiteY27" fmla="*/ 861060 h 5875020"/>
                <a:gd name="connsiteX28" fmla="*/ 731520 w 5829300"/>
                <a:gd name="connsiteY28" fmla="*/ 876300 h 5875020"/>
                <a:gd name="connsiteX29" fmla="*/ 647700 w 5829300"/>
                <a:gd name="connsiteY29" fmla="*/ 838200 h 5875020"/>
                <a:gd name="connsiteX30" fmla="*/ 579120 w 5829300"/>
                <a:gd name="connsiteY30" fmla="*/ 830580 h 5875020"/>
                <a:gd name="connsiteX31" fmla="*/ 525780 w 5829300"/>
                <a:gd name="connsiteY31" fmla="*/ 853440 h 5875020"/>
                <a:gd name="connsiteX32" fmla="*/ 464820 w 5829300"/>
                <a:gd name="connsiteY32" fmla="*/ 891540 h 5875020"/>
                <a:gd name="connsiteX33" fmla="*/ 358140 w 5829300"/>
                <a:gd name="connsiteY33" fmla="*/ 891540 h 5875020"/>
                <a:gd name="connsiteX34" fmla="*/ 236220 w 5829300"/>
                <a:gd name="connsiteY34" fmla="*/ 975360 h 5875020"/>
                <a:gd name="connsiteX35" fmla="*/ 137160 w 5829300"/>
                <a:gd name="connsiteY35" fmla="*/ 1059180 h 5875020"/>
                <a:gd name="connsiteX36" fmla="*/ 76200 w 5829300"/>
                <a:gd name="connsiteY36" fmla="*/ 1108710 h 5875020"/>
                <a:gd name="connsiteX37" fmla="*/ 9525 w 5829300"/>
                <a:gd name="connsiteY37" fmla="*/ 1150620 h 5875020"/>
                <a:gd name="connsiteX38" fmla="*/ 0 w 5829300"/>
                <a:gd name="connsiteY38" fmla="*/ 1196340 h 5875020"/>
                <a:gd name="connsiteX39" fmla="*/ 80010 w 5829300"/>
                <a:gd name="connsiteY39" fmla="*/ 1234440 h 5875020"/>
                <a:gd name="connsiteX40" fmla="*/ 152400 w 5829300"/>
                <a:gd name="connsiteY40" fmla="*/ 1280160 h 5875020"/>
                <a:gd name="connsiteX41" fmla="*/ 190500 w 5829300"/>
                <a:gd name="connsiteY41" fmla="*/ 1371600 h 5875020"/>
                <a:gd name="connsiteX42" fmla="*/ 228600 w 5829300"/>
                <a:gd name="connsiteY42" fmla="*/ 1432560 h 5875020"/>
                <a:gd name="connsiteX43" fmla="*/ 384810 w 5829300"/>
                <a:gd name="connsiteY43" fmla="*/ 1544955 h 5875020"/>
                <a:gd name="connsiteX44" fmla="*/ 430530 w 5829300"/>
                <a:gd name="connsiteY44" fmla="*/ 1522095 h 5875020"/>
                <a:gd name="connsiteX45" fmla="*/ 388620 w 5829300"/>
                <a:gd name="connsiteY45" fmla="*/ 1463040 h 5875020"/>
                <a:gd name="connsiteX46" fmla="*/ 403860 w 5829300"/>
                <a:gd name="connsiteY46" fmla="*/ 1417320 h 5875020"/>
                <a:gd name="connsiteX47" fmla="*/ 441960 w 5829300"/>
                <a:gd name="connsiteY47" fmla="*/ 1348740 h 5875020"/>
                <a:gd name="connsiteX48" fmla="*/ 441960 w 5829300"/>
                <a:gd name="connsiteY48" fmla="*/ 1348740 h 5875020"/>
                <a:gd name="connsiteX49" fmla="*/ 497205 w 5829300"/>
                <a:gd name="connsiteY49" fmla="*/ 1335405 h 5875020"/>
                <a:gd name="connsiteX50" fmla="*/ 588645 w 5829300"/>
                <a:gd name="connsiteY50" fmla="*/ 1453515 h 5875020"/>
                <a:gd name="connsiteX51" fmla="*/ 670560 w 5829300"/>
                <a:gd name="connsiteY51" fmla="*/ 1348740 h 5875020"/>
                <a:gd name="connsiteX52" fmla="*/ 742950 w 5829300"/>
                <a:gd name="connsiteY52" fmla="*/ 1360170 h 5875020"/>
                <a:gd name="connsiteX53" fmla="*/ 769620 w 5829300"/>
                <a:gd name="connsiteY53" fmla="*/ 1394460 h 5875020"/>
                <a:gd name="connsiteX54" fmla="*/ 777240 w 5829300"/>
                <a:gd name="connsiteY54" fmla="*/ 1455420 h 5875020"/>
                <a:gd name="connsiteX55" fmla="*/ 739140 w 5829300"/>
                <a:gd name="connsiteY55" fmla="*/ 1508760 h 5875020"/>
                <a:gd name="connsiteX56" fmla="*/ 742950 w 5829300"/>
                <a:gd name="connsiteY56" fmla="*/ 1564005 h 5875020"/>
                <a:gd name="connsiteX57" fmla="*/ 792480 w 5829300"/>
                <a:gd name="connsiteY57" fmla="*/ 1615440 h 5875020"/>
                <a:gd name="connsiteX58" fmla="*/ 819150 w 5829300"/>
                <a:gd name="connsiteY58" fmla="*/ 1623060 h 5875020"/>
                <a:gd name="connsiteX59" fmla="*/ 859155 w 5829300"/>
                <a:gd name="connsiteY59" fmla="*/ 1586865 h 5875020"/>
                <a:gd name="connsiteX60" fmla="*/ 975360 w 5829300"/>
                <a:gd name="connsiteY60" fmla="*/ 1562100 h 5875020"/>
                <a:gd name="connsiteX61" fmla="*/ 1104900 w 5829300"/>
                <a:gd name="connsiteY61" fmla="*/ 1584960 h 5875020"/>
                <a:gd name="connsiteX62" fmla="*/ 1137285 w 5829300"/>
                <a:gd name="connsiteY62" fmla="*/ 1691640 h 5875020"/>
                <a:gd name="connsiteX63" fmla="*/ 1150620 w 5829300"/>
                <a:gd name="connsiteY63" fmla="*/ 1836420 h 5875020"/>
                <a:gd name="connsiteX64" fmla="*/ 1165860 w 5829300"/>
                <a:gd name="connsiteY64" fmla="*/ 1912620 h 5875020"/>
                <a:gd name="connsiteX65" fmla="*/ 1242060 w 5829300"/>
                <a:gd name="connsiteY65" fmla="*/ 1927860 h 5875020"/>
                <a:gd name="connsiteX66" fmla="*/ 1287780 w 5829300"/>
                <a:gd name="connsiteY66" fmla="*/ 1927860 h 5875020"/>
                <a:gd name="connsiteX67" fmla="*/ 1360170 w 5829300"/>
                <a:gd name="connsiteY67" fmla="*/ 1971675 h 5875020"/>
                <a:gd name="connsiteX68" fmla="*/ 1379220 w 5829300"/>
                <a:gd name="connsiteY68" fmla="*/ 2042160 h 5875020"/>
                <a:gd name="connsiteX69" fmla="*/ 1501140 w 5829300"/>
                <a:gd name="connsiteY69" fmla="*/ 2072640 h 5875020"/>
                <a:gd name="connsiteX70" fmla="*/ 1516380 w 5829300"/>
                <a:gd name="connsiteY70" fmla="*/ 2145030 h 5875020"/>
                <a:gd name="connsiteX71" fmla="*/ 1518285 w 5829300"/>
                <a:gd name="connsiteY71" fmla="*/ 2305050 h 5875020"/>
                <a:gd name="connsiteX72" fmla="*/ 1443990 w 5829300"/>
                <a:gd name="connsiteY72" fmla="*/ 2348865 h 5875020"/>
                <a:gd name="connsiteX73" fmla="*/ 1318260 w 5829300"/>
                <a:gd name="connsiteY73" fmla="*/ 2426970 h 5875020"/>
                <a:gd name="connsiteX74" fmla="*/ 1325880 w 5829300"/>
                <a:gd name="connsiteY74" fmla="*/ 2590800 h 5875020"/>
                <a:gd name="connsiteX75" fmla="*/ 1280160 w 5829300"/>
                <a:gd name="connsiteY75" fmla="*/ 2689860 h 5875020"/>
                <a:gd name="connsiteX76" fmla="*/ 1249680 w 5829300"/>
                <a:gd name="connsiteY76" fmla="*/ 2743200 h 5875020"/>
                <a:gd name="connsiteX77" fmla="*/ 1287780 w 5829300"/>
                <a:gd name="connsiteY77" fmla="*/ 2773680 h 5875020"/>
                <a:gd name="connsiteX78" fmla="*/ 1356360 w 5829300"/>
                <a:gd name="connsiteY78" fmla="*/ 2720340 h 5875020"/>
                <a:gd name="connsiteX79" fmla="*/ 1379220 w 5829300"/>
                <a:gd name="connsiteY79" fmla="*/ 2766060 h 5875020"/>
                <a:gd name="connsiteX80" fmla="*/ 1333500 w 5829300"/>
                <a:gd name="connsiteY80" fmla="*/ 2895600 h 5875020"/>
                <a:gd name="connsiteX81" fmla="*/ 1303020 w 5829300"/>
                <a:gd name="connsiteY81" fmla="*/ 2948940 h 5875020"/>
                <a:gd name="connsiteX82" fmla="*/ 1333500 w 5829300"/>
                <a:gd name="connsiteY82" fmla="*/ 2994660 h 5875020"/>
                <a:gd name="connsiteX83" fmla="*/ 1409700 w 5829300"/>
                <a:gd name="connsiteY83" fmla="*/ 2964180 h 5875020"/>
                <a:gd name="connsiteX84" fmla="*/ 1501140 w 5829300"/>
                <a:gd name="connsiteY84" fmla="*/ 3002280 h 5875020"/>
                <a:gd name="connsiteX85" fmla="*/ 1600200 w 5829300"/>
                <a:gd name="connsiteY85" fmla="*/ 3063240 h 5875020"/>
                <a:gd name="connsiteX86" fmla="*/ 1737360 w 5829300"/>
                <a:gd name="connsiteY86" fmla="*/ 3139440 h 5875020"/>
                <a:gd name="connsiteX87" fmla="*/ 1844040 w 5829300"/>
                <a:gd name="connsiteY87" fmla="*/ 3147060 h 5875020"/>
                <a:gd name="connsiteX88" fmla="*/ 1943100 w 5829300"/>
                <a:gd name="connsiteY88" fmla="*/ 3177540 h 5875020"/>
                <a:gd name="connsiteX89" fmla="*/ 2034540 w 5829300"/>
                <a:gd name="connsiteY89" fmla="*/ 3291840 h 5875020"/>
                <a:gd name="connsiteX90" fmla="*/ 2030730 w 5829300"/>
                <a:gd name="connsiteY90" fmla="*/ 3356610 h 5875020"/>
                <a:gd name="connsiteX91" fmla="*/ 1950720 w 5829300"/>
                <a:gd name="connsiteY91" fmla="*/ 3387090 h 5875020"/>
                <a:gd name="connsiteX92" fmla="*/ 1844040 w 5829300"/>
                <a:gd name="connsiteY92" fmla="*/ 3436620 h 5875020"/>
                <a:gd name="connsiteX93" fmla="*/ 1866900 w 5829300"/>
                <a:gd name="connsiteY93" fmla="*/ 3535680 h 5875020"/>
                <a:gd name="connsiteX94" fmla="*/ 1821180 w 5829300"/>
                <a:gd name="connsiteY94" fmla="*/ 3629025 h 5875020"/>
                <a:gd name="connsiteX95" fmla="*/ 1775460 w 5829300"/>
                <a:gd name="connsiteY95" fmla="*/ 3726180 h 5875020"/>
                <a:gd name="connsiteX96" fmla="*/ 1668780 w 5829300"/>
                <a:gd name="connsiteY96" fmla="*/ 3924300 h 5875020"/>
                <a:gd name="connsiteX97" fmla="*/ 1600200 w 5829300"/>
                <a:gd name="connsiteY97" fmla="*/ 4046220 h 5875020"/>
                <a:gd name="connsiteX98" fmla="*/ 1554480 w 5829300"/>
                <a:gd name="connsiteY98" fmla="*/ 4152900 h 5875020"/>
                <a:gd name="connsiteX99" fmla="*/ 1516380 w 5829300"/>
                <a:gd name="connsiteY99" fmla="*/ 4229100 h 5875020"/>
                <a:gd name="connsiteX100" fmla="*/ 1485900 w 5829300"/>
                <a:gd name="connsiteY100" fmla="*/ 4259580 h 5875020"/>
                <a:gd name="connsiteX101" fmla="*/ 1485900 w 5829300"/>
                <a:gd name="connsiteY101" fmla="*/ 4259580 h 5875020"/>
                <a:gd name="connsiteX102" fmla="*/ 1495425 w 5829300"/>
                <a:gd name="connsiteY102" fmla="*/ 4328160 h 5875020"/>
                <a:gd name="connsiteX103" fmla="*/ 1699260 w 5829300"/>
                <a:gd name="connsiteY103" fmla="*/ 4290060 h 5875020"/>
                <a:gd name="connsiteX104" fmla="*/ 1836420 w 5829300"/>
                <a:gd name="connsiteY104" fmla="*/ 4274820 h 5875020"/>
                <a:gd name="connsiteX105" fmla="*/ 1897380 w 5829300"/>
                <a:gd name="connsiteY105" fmla="*/ 4236720 h 5875020"/>
                <a:gd name="connsiteX106" fmla="*/ 1950720 w 5829300"/>
                <a:gd name="connsiteY106" fmla="*/ 4251960 h 5875020"/>
                <a:gd name="connsiteX107" fmla="*/ 1973580 w 5829300"/>
                <a:gd name="connsiteY107" fmla="*/ 4312920 h 5875020"/>
                <a:gd name="connsiteX108" fmla="*/ 1965960 w 5829300"/>
                <a:gd name="connsiteY108" fmla="*/ 4351020 h 5875020"/>
                <a:gd name="connsiteX109" fmla="*/ 1964055 w 5829300"/>
                <a:gd name="connsiteY109" fmla="*/ 4366260 h 5875020"/>
                <a:gd name="connsiteX110" fmla="*/ 2072640 w 5829300"/>
                <a:gd name="connsiteY110" fmla="*/ 4389120 h 5875020"/>
                <a:gd name="connsiteX111" fmla="*/ 2118360 w 5829300"/>
                <a:gd name="connsiteY111" fmla="*/ 4343400 h 5875020"/>
                <a:gd name="connsiteX112" fmla="*/ 2124075 w 5829300"/>
                <a:gd name="connsiteY112" fmla="*/ 4286250 h 5875020"/>
                <a:gd name="connsiteX113" fmla="*/ 2110740 w 5829300"/>
                <a:gd name="connsiteY113" fmla="*/ 4213860 h 5875020"/>
                <a:gd name="connsiteX114" fmla="*/ 2133600 w 5829300"/>
                <a:gd name="connsiteY114" fmla="*/ 4145280 h 5875020"/>
                <a:gd name="connsiteX115" fmla="*/ 2230755 w 5829300"/>
                <a:gd name="connsiteY115" fmla="*/ 4099560 h 5875020"/>
                <a:gd name="connsiteX116" fmla="*/ 2301240 w 5829300"/>
                <a:gd name="connsiteY116" fmla="*/ 4076700 h 5875020"/>
                <a:gd name="connsiteX117" fmla="*/ 2385060 w 5829300"/>
                <a:gd name="connsiteY117" fmla="*/ 4099560 h 5875020"/>
                <a:gd name="connsiteX118" fmla="*/ 2438400 w 5829300"/>
                <a:gd name="connsiteY118" fmla="*/ 4145280 h 5875020"/>
                <a:gd name="connsiteX119" fmla="*/ 2461260 w 5829300"/>
                <a:gd name="connsiteY119" fmla="*/ 4183380 h 5875020"/>
                <a:gd name="connsiteX120" fmla="*/ 2461260 w 5829300"/>
                <a:gd name="connsiteY120" fmla="*/ 4236720 h 5875020"/>
                <a:gd name="connsiteX121" fmla="*/ 2484120 w 5829300"/>
                <a:gd name="connsiteY121" fmla="*/ 4267200 h 5875020"/>
                <a:gd name="connsiteX122" fmla="*/ 2522220 w 5829300"/>
                <a:gd name="connsiteY122" fmla="*/ 4236720 h 5875020"/>
                <a:gd name="connsiteX123" fmla="*/ 2560320 w 5829300"/>
                <a:gd name="connsiteY123" fmla="*/ 4183380 h 5875020"/>
                <a:gd name="connsiteX124" fmla="*/ 2628900 w 5829300"/>
                <a:gd name="connsiteY124" fmla="*/ 4168140 h 5875020"/>
                <a:gd name="connsiteX125" fmla="*/ 2720340 w 5829300"/>
                <a:gd name="connsiteY125" fmla="*/ 4183380 h 5875020"/>
                <a:gd name="connsiteX126" fmla="*/ 2796540 w 5829300"/>
                <a:gd name="connsiteY126" fmla="*/ 4126230 h 5875020"/>
                <a:gd name="connsiteX127" fmla="*/ 2872740 w 5829300"/>
                <a:gd name="connsiteY127" fmla="*/ 4137660 h 5875020"/>
                <a:gd name="connsiteX128" fmla="*/ 2948940 w 5829300"/>
                <a:gd name="connsiteY128" fmla="*/ 4206240 h 5875020"/>
                <a:gd name="connsiteX129" fmla="*/ 3040380 w 5829300"/>
                <a:gd name="connsiteY129" fmla="*/ 4191000 h 5875020"/>
                <a:gd name="connsiteX130" fmla="*/ 3097530 w 5829300"/>
                <a:gd name="connsiteY130" fmla="*/ 4198620 h 5875020"/>
                <a:gd name="connsiteX131" fmla="*/ 3177540 w 5829300"/>
                <a:gd name="connsiteY131" fmla="*/ 4267200 h 5875020"/>
                <a:gd name="connsiteX132" fmla="*/ 3147060 w 5829300"/>
                <a:gd name="connsiteY132" fmla="*/ 4297680 h 5875020"/>
                <a:gd name="connsiteX133" fmla="*/ 3105150 w 5829300"/>
                <a:gd name="connsiteY133" fmla="*/ 4352925 h 5875020"/>
                <a:gd name="connsiteX134" fmla="*/ 3036570 w 5829300"/>
                <a:gd name="connsiteY134" fmla="*/ 4398645 h 5875020"/>
                <a:gd name="connsiteX135" fmla="*/ 3042285 w 5829300"/>
                <a:gd name="connsiteY135" fmla="*/ 4444365 h 5875020"/>
                <a:gd name="connsiteX136" fmla="*/ 3078480 w 5829300"/>
                <a:gd name="connsiteY136" fmla="*/ 4457700 h 5875020"/>
                <a:gd name="connsiteX137" fmla="*/ 3147060 w 5829300"/>
                <a:gd name="connsiteY137" fmla="*/ 4404360 h 5875020"/>
                <a:gd name="connsiteX138" fmla="*/ 3215640 w 5829300"/>
                <a:gd name="connsiteY138" fmla="*/ 4389120 h 5875020"/>
                <a:gd name="connsiteX139" fmla="*/ 3291840 w 5829300"/>
                <a:gd name="connsiteY139" fmla="*/ 4396740 h 5875020"/>
                <a:gd name="connsiteX140" fmla="*/ 3368040 w 5829300"/>
                <a:gd name="connsiteY140" fmla="*/ 4457700 h 5875020"/>
                <a:gd name="connsiteX141" fmla="*/ 3375660 w 5829300"/>
                <a:gd name="connsiteY141" fmla="*/ 4549140 h 5875020"/>
                <a:gd name="connsiteX142" fmla="*/ 3451860 w 5829300"/>
                <a:gd name="connsiteY142" fmla="*/ 4541520 h 5875020"/>
                <a:gd name="connsiteX143" fmla="*/ 3505200 w 5829300"/>
                <a:gd name="connsiteY143" fmla="*/ 4511040 h 5875020"/>
                <a:gd name="connsiteX144" fmla="*/ 3573780 w 5829300"/>
                <a:gd name="connsiteY144" fmla="*/ 4533900 h 5875020"/>
                <a:gd name="connsiteX145" fmla="*/ 3695700 w 5829300"/>
                <a:gd name="connsiteY145" fmla="*/ 4587240 h 5875020"/>
                <a:gd name="connsiteX146" fmla="*/ 3810000 w 5829300"/>
                <a:gd name="connsiteY146" fmla="*/ 4632960 h 5875020"/>
                <a:gd name="connsiteX147" fmla="*/ 3878580 w 5829300"/>
                <a:gd name="connsiteY147" fmla="*/ 4640580 h 5875020"/>
                <a:gd name="connsiteX148" fmla="*/ 3931920 w 5829300"/>
                <a:gd name="connsiteY148" fmla="*/ 4686300 h 5875020"/>
                <a:gd name="connsiteX149" fmla="*/ 4023360 w 5829300"/>
                <a:gd name="connsiteY149" fmla="*/ 4724400 h 5875020"/>
                <a:gd name="connsiteX150" fmla="*/ 4107180 w 5829300"/>
                <a:gd name="connsiteY150" fmla="*/ 4732020 h 5875020"/>
                <a:gd name="connsiteX151" fmla="*/ 4145280 w 5829300"/>
                <a:gd name="connsiteY151" fmla="*/ 4686300 h 5875020"/>
                <a:gd name="connsiteX152" fmla="*/ 4099560 w 5829300"/>
                <a:gd name="connsiteY152" fmla="*/ 4594860 h 5875020"/>
                <a:gd name="connsiteX153" fmla="*/ 4076700 w 5829300"/>
                <a:gd name="connsiteY153" fmla="*/ 4556760 h 5875020"/>
                <a:gd name="connsiteX154" fmla="*/ 4076700 w 5829300"/>
                <a:gd name="connsiteY154" fmla="*/ 4503420 h 5875020"/>
                <a:gd name="connsiteX155" fmla="*/ 4152900 w 5829300"/>
                <a:gd name="connsiteY155" fmla="*/ 4480560 h 5875020"/>
                <a:gd name="connsiteX156" fmla="*/ 4274820 w 5829300"/>
                <a:gd name="connsiteY156" fmla="*/ 4442460 h 5875020"/>
                <a:gd name="connsiteX157" fmla="*/ 4358640 w 5829300"/>
                <a:gd name="connsiteY157" fmla="*/ 4465320 h 5875020"/>
                <a:gd name="connsiteX158" fmla="*/ 4381500 w 5829300"/>
                <a:gd name="connsiteY158" fmla="*/ 4526280 h 5875020"/>
                <a:gd name="connsiteX159" fmla="*/ 4450080 w 5829300"/>
                <a:gd name="connsiteY159" fmla="*/ 4564380 h 5875020"/>
                <a:gd name="connsiteX160" fmla="*/ 4472940 w 5829300"/>
                <a:gd name="connsiteY160" fmla="*/ 4655820 h 5875020"/>
                <a:gd name="connsiteX161" fmla="*/ 4533900 w 5829300"/>
                <a:gd name="connsiteY161" fmla="*/ 4587240 h 5875020"/>
                <a:gd name="connsiteX162" fmla="*/ 4610100 w 5829300"/>
                <a:gd name="connsiteY162" fmla="*/ 4617720 h 5875020"/>
                <a:gd name="connsiteX163" fmla="*/ 4846320 w 5829300"/>
                <a:gd name="connsiteY163" fmla="*/ 4655820 h 5875020"/>
                <a:gd name="connsiteX164" fmla="*/ 4937760 w 5829300"/>
                <a:gd name="connsiteY164" fmla="*/ 4602480 h 5875020"/>
                <a:gd name="connsiteX165" fmla="*/ 4975860 w 5829300"/>
                <a:gd name="connsiteY165" fmla="*/ 4602480 h 5875020"/>
                <a:gd name="connsiteX166" fmla="*/ 5120640 w 5829300"/>
                <a:gd name="connsiteY166" fmla="*/ 4671060 h 5875020"/>
                <a:gd name="connsiteX167" fmla="*/ 5181600 w 5829300"/>
                <a:gd name="connsiteY167" fmla="*/ 4701540 h 5875020"/>
                <a:gd name="connsiteX168" fmla="*/ 5189220 w 5829300"/>
                <a:gd name="connsiteY168" fmla="*/ 4747260 h 5875020"/>
                <a:gd name="connsiteX169" fmla="*/ 5158740 w 5829300"/>
                <a:gd name="connsiteY169" fmla="*/ 4808220 h 5875020"/>
                <a:gd name="connsiteX170" fmla="*/ 5105400 w 5829300"/>
                <a:gd name="connsiteY170" fmla="*/ 4838700 h 5875020"/>
                <a:gd name="connsiteX171" fmla="*/ 5036820 w 5829300"/>
                <a:gd name="connsiteY171" fmla="*/ 4823460 h 5875020"/>
                <a:gd name="connsiteX172" fmla="*/ 4991100 w 5829300"/>
                <a:gd name="connsiteY172" fmla="*/ 4823460 h 5875020"/>
                <a:gd name="connsiteX173" fmla="*/ 4968240 w 5829300"/>
                <a:gd name="connsiteY173" fmla="*/ 4892040 h 5875020"/>
                <a:gd name="connsiteX174" fmla="*/ 4968240 w 5829300"/>
                <a:gd name="connsiteY174" fmla="*/ 5006340 h 5875020"/>
                <a:gd name="connsiteX175" fmla="*/ 4991100 w 5829300"/>
                <a:gd name="connsiteY175" fmla="*/ 5067300 h 5875020"/>
                <a:gd name="connsiteX176" fmla="*/ 5074920 w 5829300"/>
                <a:gd name="connsiteY176" fmla="*/ 5097780 h 5875020"/>
                <a:gd name="connsiteX177" fmla="*/ 5074920 w 5829300"/>
                <a:gd name="connsiteY177" fmla="*/ 5097780 h 5875020"/>
                <a:gd name="connsiteX178" fmla="*/ 5135880 w 5829300"/>
                <a:gd name="connsiteY178" fmla="*/ 5219700 h 5875020"/>
                <a:gd name="connsiteX179" fmla="*/ 5242560 w 5829300"/>
                <a:gd name="connsiteY179" fmla="*/ 5265420 h 5875020"/>
                <a:gd name="connsiteX180" fmla="*/ 5311140 w 5829300"/>
                <a:gd name="connsiteY180" fmla="*/ 5257800 h 5875020"/>
                <a:gd name="connsiteX181" fmla="*/ 5311140 w 5829300"/>
                <a:gd name="connsiteY181" fmla="*/ 5257800 h 5875020"/>
                <a:gd name="connsiteX182" fmla="*/ 5334000 w 5829300"/>
                <a:gd name="connsiteY182" fmla="*/ 5204460 h 5875020"/>
                <a:gd name="connsiteX183" fmla="*/ 5387340 w 5829300"/>
                <a:gd name="connsiteY183" fmla="*/ 5227320 h 5875020"/>
                <a:gd name="connsiteX184" fmla="*/ 5433060 w 5829300"/>
                <a:gd name="connsiteY184" fmla="*/ 5288280 h 5875020"/>
                <a:gd name="connsiteX185" fmla="*/ 5410200 w 5829300"/>
                <a:gd name="connsiteY185" fmla="*/ 5356860 h 5875020"/>
                <a:gd name="connsiteX186" fmla="*/ 5448300 w 5829300"/>
                <a:gd name="connsiteY186" fmla="*/ 5394960 h 5875020"/>
                <a:gd name="connsiteX187" fmla="*/ 5433060 w 5829300"/>
                <a:gd name="connsiteY187" fmla="*/ 5478780 h 5875020"/>
                <a:gd name="connsiteX188" fmla="*/ 5394960 w 5829300"/>
                <a:gd name="connsiteY188" fmla="*/ 5562600 h 5875020"/>
                <a:gd name="connsiteX189" fmla="*/ 5402580 w 5829300"/>
                <a:gd name="connsiteY189" fmla="*/ 5654040 h 5875020"/>
                <a:gd name="connsiteX190" fmla="*/ 5433060 w 5829300"/>
                <a:gd name="connsiteY190" fmla="*/ 5730240 h 5875020"/>
                <a:gd name="connsiteX191" fmla="*/ 5433060 w 5829300"/>
                <a:gd name="connsiteY191" fmla="*/ 5730240 h 5875020"/>
                <a:gd name="connsiteX192" fmla="*/ 5410200 w 5829300"/>
                <a:gd name="connsiteY192" fmla="*/ 5829300 h 5875020"/>
                <a:gd name="connsiteX193" fmla="*/ 5532120 w 5829300"/>
                <a:gd name="connsiteY193" fmla="*/ 5875020 h 5875020"/>
                <a:gd name="connsiteX194" fmla="*/ 5570220 w 5829300"/>
                <a:gd name="connsiteY194" fmla="*/ 5836920 h 5875020"/>
                <a:gd name="connsiteX195" fmla="*/ 5608320 w 5829300"/>
                <a:gd name="connsiteY195" fmla="*/ 5821680 h 5875020"/>
                <a:gd name="connsiteX196" fmla="*/ 5669280 w 5829300"/>
                <a:gd name="connsiteY196" fmla="*/ 5859780 h 5875020"/>
                <a:gd name="connsiteX197" fmla="*/ 5699760 w 5829300"/>
                <a:gd name="connsiteY197" fmla="*/ 5859780 h 5875020"/>
                <a:gd name="connsiteX198" fmla="*/ 5715000 w 5829300"/>
                <a:gd name="connsiteY198" fmla="*/ 5783580 h 5875020"/>
                <a:gd name="connsiteX199" fmla="*/ 5798820 w 5829300"/>
                <a:gd name="connsiteY199" fmla="*/ 5699760 h 5875020"/>
                <a:gd name="connsiteX200" fmla="*/ 5814060 w 5829300"/>
                <a:gd name="connsiteY200" fmla="*/ 5615940 h 5875020"/>
                <a:gd name="connsiteX201" fmla="*/ 5829300 w 5829300"/>
                <a:gd name="connsiteY201" fmla="*/ 5486400 h 5875020"/>
                <a:gd name="connsiteX202" fmla="*/ 5806440 w 5829300"/>
                <a:gd name="connsiteY202" fmla="*/ 5410200 h 5875020"/>
                <a:gd name="connsiteX203" fmla="*/ 5775960 w 5829300"/>
                <a:gd name="connsiteY203" fmla="*/ 5318760 h 5875020"/>
                <a:gd name="connsiteX204" fmla="*/ 5707380 w 5829300"/>
                <a:gd name="connsiteY204" fmla="*/ 5219700 h 5875020"/>
                <a:gd name="connsiteX205" fmla="*/ 5692140 w 5829300"/>
                <a:gd name="connsiteY205" fmla="*/ 5120640 h 5875020"/>
                <a:gd name="connsiteX206" fmla="*/ 5669280 w 5829300"/>
                <a:gd name="connsiteY206" fmla="*/ 4945380 h 5875020"/>
                <a:gd name="connsiteX207" fmla="*/ 5676900 w 5829300"/>
                <a:gd name="connsiteY207" fmla="*/ 4724400 h 5875020"/>
                <a:gd name="connsiteX208" fmla="*/ 5692140 w 5829300"/>
                <a:gd name="connsiteY208" fmla="*/ 4663440 h 5875020"/>
                <a:gd name="connsiteX209" fmla="*/ 5699760 w 5829300"/>
                <a:gd name="connsiteY209" fmla="*/ 4610100 h 5875020"/>
                <a:gd name="connsiteX210" fmla="*/ 5684520 w 5829300"/>
                <a:gd name="connsiteY210" fmla="*/ 4564380 h 5875020"/>
                <a:gd name="connsiteX211" fmla="*/ 5631180 w 5829300"/>
                <a:gd name="connsiteY211" fmla="*/ 4549140 h 5875020"/>
                <a:gd name="connsiteX212" fmla="*/ 5577840 w 5829300"/>
                <a:gd name="connsiteY212" fmla="*/ 4472940 h 5875020"/>
                <a:gd name="connsiteX213" fmla="*/ 5524500 w 5829300"/>
                <a:gd name="connsiteY213" fmla="*/ 4305300 h 5875020"/>
                <a:gd name="connsiteX214" fmla="*/ 5516880 w 5829300"/>
                <a:gd name="connsiteY214" fmla="*/ 4191000 h 5875020"/>
                <a:gd name="connsiteX215" fmla="*/ 5509260 w 5829300"/>
                <a:gd name="connsiteY215" fmla="*/ 4107180 h 5875020"/>
                <a:gd name="connsiteX216" fmla="*/ 5394960 w 5829300"/>
                <a:gd name="connsiteY216" fmla="*/ 3901440 h 5875020"/>
                <a:gd name="connsiteX217" fmla="*/ 5356860 w 5829300"/>
                <a:gd name="connsiteY217" fmla="*/ 3855720 h 5875020"/>
                <a:gd name="connsiteX218" fmla="*/ 5326380 w 5829300"/>
                <a:gd name="connsiteY218" fmla="*/ 3802380 h 5875020"/>
                <a:gd name="connsiteX219" fmla="*/ 5303520 w 5829300"/>
                <a:gd name="connsiteY219" fmla="*/ 3672840 h 5875020"/>
                <a:gd name="connsiteX220" fmla="*/ 5212080 w 5829300"/>
                <a:gd name="connsiteY220" fmla="*/ 3619500 h 5875020"/>
                <a:gd name="connsiteX221" fmla="*/ 5158740 w 5829300"/>
                <a:gd name="connsiteY221" fmla="*/ 3573780 h 5875020"/>
                <a:gd name="connsiteX222" fmla="*/ 5120640 w 5829300"/>
                <a:gd name="connsiteY222" fmla="*/ 3497580 h 5875020"/>
                <a:gd name="connsiteX223" fmla="*/ 5105400 w 5829300"/>
                <a:gd name="connsiteY223" fmla="*/ 3421380 h 5875020"/>
                <a:gd name="connsiteX224" fmla="*/ 4968240 w 5829300"/>
                <a:gd name="connsiteY224" fmla="*/ 3253740 h 5875020"/>
                <a:gd name="connsiteX225" fmla="*/ 4884420 w 5829300"/>
                <a:gd name="connsiteY225" fmla="*/ 3078480 h 5875020"/>
                <a:gd name="connsiteX226" fmla="*/ 4808220 w 5829300"/>
                <a:gd name="connsiteY226" fmla="*/ 2918460 h 5875020"/>
                <a:gd name="connsiteX227" fmla="*/ 4815840 w 5829300"/>
                <a:gd name="connsiteY227" fmla="*/ 2781300 h 5875020"/>
                <a:gd name="connsiteX228" fmla="*/ 4800600 w 5829300"/>
                <a:gd name="connsiteY228" fmla="*/ 2727960 h 5875020"/>
                <a:gd name="connsiteX229" fmla="*/ 4632960 w 5829300"/>
                <a:gd name="connsiteY229" fmla="*/ 2560320 h 5875020"/>
                <a:gd name="connsiteX230" fmla="*/ 4480560 w 5829300"/>
                <a:gd name="connsiteY230" fmla="*/ 2385060 h 5875020"/>
                <a:gd name="connsiteX231" fmla="*/ 4396740 w 5829300"/>
                <a:gd name="connsiteY231" fmla="*/ 2286000 h 5875020"/>
                <a:gd name="connsiteX232" fmla="*/ 4335780 w 5829300"/>
                <a:gd name="connsiteY232" fmla="*/ 2156460 h 5875020"/>
                <a:gd name="connsiteX233" fmla="*/ 4244340 w 5829300"/>
                <a:gd name="connsiteY233" fmla="*/ 2049780 h 5875020"/>
                <a:gd name="connsiteX234" fmla="*/ 4152900 w 5829300"/>
                <a:gd name="connsiteY234" fmla="*/ 1943100 h 5875020"/>
                <a:gd name="connsiteX235" fmla="*/ 4084320 w 5829300"/>
                <a:gd name="connsiteY235" fmla="*/ 1874520 h 5875020"/>
                <a:gd name="connsiteX236" fmla="*/ 4061460 w 5829300"/>
                <a:gd name="connsiteY236" fmla="*/ 1775460 h 5875020"/>
                <a:gd name="connsiteX237" fmla="*/ 4053840 w 5829300"/>
                <a:gd name="connsiteY237" fmla="*/ 1714500 h 5875020"/>
                <a:gd name="connsiteX238" fmla="*/ 3962400 w 5829300"/>
                <a:gd name="connsiteY238" fmla="*/ 1668780 h 5875020"/>
                <a:gd name="connsiteX239" fmla="*/ 3893820 w 5829300"/>
                <a:gd name="connsiteY239" fmla="*/ 1531620 h 5875020"/>
                <a:gd name="connsiteX240" fmla="*/ 3794760 w 5829300"/>
                <a:gd name="connsiteY240" fmla="*/ 1341120 h 5875020"/>
                <a:gd name="connsiteX241" fmla="*/ 3718560 w 5829300"/>
                <a:gd name="connsiteY241" fmla="*/ 1150620 h 5875020"/>
                <a:gd name="connsiteX242" fmla="*/ 3619500 w 5829300"/>
                <a:gd name="connsiteY242" fmla="*/ 944880 h 5875020"/>
                <a:gd name="connsiteX243" fmla="*/ 3596640 w 5829300"/>
                <a:gd name="connsiteY243" fmla="*/ 891540 h 5875020"/>
                <a:gd name="connsiteX244" fmla="*/ 3573780 w 5829300"/>
                <a:gd name="connsiteY244" fmla="*/ 807720 h 5875020"/>
                <a:gd name="connsiteX245" fmla="*/ 3573780 w 5829300"/>
                <a:gd name="connsiteY245" fmla="*/ 731520 h 5875020"/>
                <a:gd name="connsiteX246" fmla="*/ 3535680 w 5829300"/>
                <a:gd name="connsiteY246" fmla="*/ 685800 h 5875020"/>
                <a:gd name="connsiteX247" fmla="*/ 3451860 w 5829300"/>
                <a:gd name="connsiteY247" fmla="*/ 594360 h 5875020"/>
                <a:gd name="connsiteX248" fmla="*/ 3451860 w 5829300"/>
                <a:gd name="connsiteY248" fmla="*/ 495300 h 5875020"/>
                <a:gd name="connsiteX249" fmla="*/ 3413760 w 5829300"/>
                <a:gd name="connsiteY249" fmla="*/ 441960 h 5875020"/>
                <a:gd name="connsiteX250" fmla="*/ 3383280 w 5829300"/>
                <a:gd name="connsiteY250" fmla="*/ 381000 h 5875020"/>
                <a:gd name="connsiteX251" fmla="*/ 3322320 w 5829300"/>
                <a:gd name="connsiteY251" fmla="*/ 220980 h 5875020"/>
                <a:gd name="connsiteX252" fmla="*/ 3284220 w 5829300"/>
                <a:gd name="connsiteY252" fmla="*/ 99060 h 5875020"/>
                <a:gd name="connsiteX253" fmla="*/ 3268980 w 5829300"/>
                <a:gd name="connsiteY253" fmla="*/ 53340 h 5875020"/>
                <a:gd name="connsiteX254" fmla="*/ 3246120 w 5829300"/>
                <a:gd name="connsiteY254" fmla="*/ 30480 h 5875020"/>
                <a:gd name="connsiteX255" fmla="*/ 3169920 w 5829300"/>
                <a:gd name="connsiteY255" fmla="*/ 7620 h 5875020"/>
                <a:gd name="connsiteX256" fmla="*/ 3124200 w 5829300"/>
                <a:gd name="connsiteY256" fmla="*/ 0 h 5875020"/>
                <a:gd name="connsiteX257" fmla="*/ 3101340 w 5829300"/>
                <a:gd name="connsiteY257" fmla="*/ 30480 h 5875020"/>
                <a:gd name="connsiteX258" fmla="*/ 3124200 w 5829300"/>
                <a:gd name="connsiteY258" fmla="*/ 121920 h 5875020"/>
                <a:gd name="connsiteX259" fmla="*/ 3108960 w 5829300"/>
                <a:gd name="connsiteY259" fmla="*/ 289560 h 5875020"/>
                <a:gd name="connsiteX0" fmla="*/ 3108960 w 5829300"/>
                <a:gd name="connsiteY0" fmla="*/ 289560 h 5875020"/>
                <a:gd name="connsiteX1" fmla="*/ 2979420 w 5829300"/>
                <a:gd name="connsiteY1" fmla="*/ 502920 h 5875020"/>
                <a:gd name="connsiteX2" fmla="*/ 2880360 w 5829300"/>
                <a:gd name="connsiteY2" fmla="*/ 647700 h 5875020"/>
                <a:gd name="connsiteX3" fmla="*/ 2827020 w 5829300"/>
                <a:gd name="connsiteY3" fmla="*/ 731520 h 5875020"/>
                <a:gd name="connsiteX4" fmla="*/ 2674620 w 5829300"/>
                <a:gd name="connsiteY4" fmla="*/ 815340 h 5875020"/>
                <a:gd name="connsiteX5" fmla="*/ 2560320 w 5829300"/>
                <a:gd name="connsiteY5" fmla="*/ 906780 h 5875020"/>
                <a:gd name="connsiteX6" fmla="*/ 2499360 w 5829300"/>
                <a:gd name="connsiteY6" fmla="*/ 914400 h 5875020"/>
                <a:gd name="connsiteX7" fmla="*/ 2377440 w 5829300"/>
                <a:gd name="connsiteY7" fmla="*/ 899160 h 5875020"/>
                <a:gd name="connsiteX8" fmla="*/ 2316480 w 5829300"/>
                <a:gd name="connsiteY8" fmla="*/ 876300 h 5875020"/>
                <a:gd name="connsiteX9" fmla="*/ 2240280 w 5829300"/>
                <a:gd name="connsiteY9" fmla="*/ 861060 h 5875020"/>
                <a:gd name="connsiteX10" fmla="*/ 2148840 w 5829300"/>
                <a:gd name="connsiteY10" fmla="*/ 845820 h 5875020"/>
                <a:gd name="connsiteX11" fmla="*/ 2110740 w 5829300"/>
                <a:gd name="connsiteY11" fmla="*/ 830580 h 5875020"/>
                <a:gd name="connsiteX12" fmla="*/ 2019300 w 5829300"/>
                <a:gd name="connsiteY12" fmla="*/ 868680 h 5875020"/>
                <a:gd name="connsiteX13" fmla="*/ 1950720 w 5829300"/>
                <a:gd name="connsiteY13" fmla="*/ 868680 h 5875020"/>
                <a:gd name="connsiteX14" fmla="*/ 1866900 w 5829300"/>
                <a:gd name="connsiteY14" fmla="*/ 822960 h 5875020"/>
                <a:gd name="connsiteX15" fmla="*/ 1821180 w 5829300"/>
                <a:gd name="connsiteY15" fmla="*/ 792480 h 5875020"/>
                <a:gd name="connsiteX16" fmla="*/ 1684020 w 5829300"/>
                <a:gd name="connsiteY16" fmla="*/ 830580 h 5875020"/>
                <a:gd name="connsiteX17" fmla="*/ 1615440 w 5829300"/>
                <a:gd name="connsiteY17" fmla="*/ 845820 h 5875020"/>
                <a:gd name="connsiteX18" fmla="*/ 1539240 w 5829300"/>
                <a:gd name="connsiteY18" fmla="*/ 838200 h 5875020"/>
                <a:gd name="connsiteX19" fmla="*/ 1463040 w 5829300"/>
                <a:gd name="connsiteY19" fmla="*/ 807720 h 5875020"/>
                <a:gd name="connsiteX20" fmla="*/ 1394460 w 5829300"/>
                <a:gd name="connsiteY20" fmla="*/ 815340 h 5875020"/>
                <a:gd name="connsiteX21" fmla="*/ 1264920 w 5829300"/>
                <a:gd name="connsiteY21" fmla="*/ 883920 h 5875020"/>
                <a:gd name="connsiteX22" fmla="*/ 1203960 w 5829300"/>
                <a:gd name="connsiteY22" fmla="*/ 906780 h 5875020"/>
                <a:gd name="connsiteX23" fmla="*/ 1143000 w 5829300"/>
                <a:gd name="connsiteY23" fmla="*/ 914400 h 5875020"/>
                <a:gd name="connsiteX24" fmla="*/ 1066800 w 5829300"/>
                <a:gd name="connsiteY24" fmla="*/ 891540 h 5875020"/>
                <a:gd name="connsiteX25" fmla="*/ 990600 w 5829300"/>
                <a:gd name="connsiteY25" fmla="*/ 853440 h 5875020"/>
                <a:gd name="connsiteX26" fmla="*/ 937260 w 5829300"/>
                <a:gd name="connsiteY26" fmla="*/ 845820 h 5875020"/>
                <a:gd name="connsiteX27" fmla="*/ 822960 w 5829300"/>
                <a:gd name="connsiteY27" fmla="*/ 861060 h 5875020"/>
                <a:gd name="connsiteX28" fmla="*/ 731520 w 5829300"/>
                <a:gd name="connsiteY28" fmla="*/ 876300 h 5875020"/>
                <a:gd name="connsiteX29" fmla="*/ 647700 w 5829300"/>
                <a:gd name="connsiteY29" fmla="*/ 838200 h 5875020"/>
                <a:gd name="connsiteX30" fmla="*/ 579120 w 5829300"/>
                <a:gd name="connsiteY30" fmla="*/ 830580 h 5875020"/>
                <a:gd name="connsiteX31" fmla="*/ 525780 w 5829300"/>
                <a:gd name="connsiteY31" fmla="*/ 853440 h 5875020"/>
                <a:gd name="connsiteX32" fmla="*/ 464820 w 5829300"/>
                <a:gd name="connsiteY32" fmla="*/ 891540 h 5875020"/>
                <a:gd name="connsiteX33" fmla="*/ 358140 w 5829300"/>
                <a:gd name="connsiteY33" fmla="*/ 891540 h 5875020"/>
                <a:gd name="connsiteX34" fmla="*/ 236220 w 5829300"/>
                <a:gd name="connsiteY34" fmla="*/ 975360 h 5875020"/>
                <a:gd name="connsiteX35" fmla="*/ 137160 w 5829300"/>
                <a:gd name="connsiteY35" fmla="*/ 1059180 h 5875020"/>
                <a:gd name="connsiteX36" fmla="*/ 76200 w 5829300"/>
                <a:gd name="connsiteY36" fmla="*/ 1108710 h 5875020"/>
                <a:gd name="connsiteX37" fmla="*/ 9525 w 5829300"/>
                <a:gd name="connsiteY37" fmla="*/ 1150620 h 5875020"/>
                <a:gd name="connsiteX38" fmla="*/ 0 w 5829300"/>
                <a:gd name="connsiteY38" fmla="*/ 1196340 h 5875020"/>
                <a:gd name="connsiteX39" fmla="*/ 80010 w 5829300"/>
                <a:gd name="connsiteY39" fmla="*/ 1234440 h 5875020"/>
                <a:gd name="connsiteX40" fmla="*/ 152400 w 5829300"/>
                <a:gd name="connsiteY40" fmla="*/ 1280160 h 5875020"/>
                <a:gd name="connsiteX41" fmla="*/ 190500 w 5829300"/>
                <a:gd name="connsiteY41" fmla="*/ 1371600 h 5875020"/>
                <a:gd name="connsiteX42" fmla="*/ 228600 w 5829300"/>
                <a:gd name="connsiteY42" fmla="*/ 1432560 h 5875020"/>
                <a:gd name="connsiteX43" fmla="*/ 384810 w 5829300"/>
                <a:gd name="connsiteY43" fmla="*/ 1544955 h 5875020"/>
                <a:gd name="connsiteX44" fmla="*/ 430530 w 5829300"/>
                <a:gd name="connsiteY44" fmla="*/ 1522095 h 5875020"/>
                <a:gd name="connsiteX45" fmla="*/ 388620 w 5829300"/>
                <a:gd name="connsiteY45" fmla="*/ 1463040 h 5875020"/>
                <a:gd name="connsiteX46" fmla="*/ 403860 w 5829300"/>
                <a:gd name="connsiteY46" fmla="*/ 1417320 h 5875020"/>
                <a:gd name="connsiteX47" fmla="*/ 441960 w 5829300"/>
                <a:gd name="connsiteY47" fmla="*/ 1348740 h 5875020"/>
                <a:gd name="connsiteX48" fmla="*/ 441960 w 5829300"/>
                <a:gd name="connsiteY48" fmla="*/ 1348740 h 5875020"/>
                <a:gd name="connsiteX49" fmla="*/ 497205 w 5829300"/>
                <a:gd name="connsiteY49" fmla="*/ 1335405 h 5875020"/>
                <a:gd name="connsiteX50" fmla="*/ 588645 w 5829300"/>
                <a:gd name="connsiteY50" fmla="*/ 1453515 h 5875020"/>
                <a:gd name="connsiteX51" fmla="*/ 670560 w 5829300"/>
                <a:gd name="connsiteY51" fmla="*/ 1348740 h 5875020"/>
                <a:gd name="connsiteX52" fmla="*/ 742950 w 5829300"/>
                <a:gd name="connsiteY52" fmla="*/ 1360170 h 5875020"/>
                <a:gd name="connsiteX53" fmla="*/ 769620 w 5829300"/>
                <a:gd name="connsiteY53" fmla="*/ 1394460 h 5875020"/>
                <a:gd name="connsiteX54" fmla="*/ 777240 w 5829300"/>
                <a:gd name="connsiteY54" fmla="*/ 1455420 h 5875020"/>
                <a:gd name="connsiteX55" fmla="*/ 739140 w 5829300"/>
                <a:gd name="connsiteY55" fmla="*/ 1508760 h 5875020"/>
                <a:gd name="connsiteX56" fmla="*/ 742950 w 5829300"/>
                <a:gd name="connsiteY56" fmla="*/ 1564005 h 5875020"/>
                <a:gd name="connsiteX57" fmla="*/ 792480 w 5829300"/>
                <a:gd name="connsiteY57" fmla="*/ 1615440 h 5875020"/>
                <a:gd name="connsiteX58" fmla="*/ 819150 w 5829300"/>
                <a:gd name="connsiteY58" fmla="*/ 1623060 h 5875020"/>
                <a:gd name="connsiteX59" fmla="*/ 859155 w 5829300"/>
                <a:gd name="connsiteY59" fmla="*/ 1586865 h 5875020"/>
                <a:gd name="connsiteX60" fmla="*/ 975360 w 5829300"/>
                <a:gd name="connsiteY60" fmla="*/ 1562100 h 5875020"/>
                <a:gd name="connsiteX61" fmla="*/ 1104900 w 5829300"/>
                <a:gd name="connsiteY61" fmla="*/ 1584960 h 5875020"/>
                <a:gd name="connsiteX62" fmla="*/ 1137285 w 5829300"/>
                <a:gd name="connsiteY62" fmla="*/ 1691640 h 5875020"/>
                <a:gd name="connsiteX63" fmla="*/ 1150620 w 5829300"/>
                <a:gd name="connsiteY63" fmla="*/ 1836420 h 5875020"/>
                <a:gd name="connsiteX64" fmla="*/ 1165860 w 5829300"/>
                <a:gd name="connsiteY64" fmla="*/ 1912620 h 5875020"/>
                <a:gd name="connsiteX65" fmla="*/ 1242060 w 5829300"/>
                <a:gd name="connsiteY65" fmla="*/ 1927860 h 5875020"/>
                <a:gd name="connsiteX66" fmla="*/ 1287780 w 5829300"/>
                <a:gd name="connsiteY66" fmla="*/ 1927860 h 5875020"/>
                <a:gd name="connsiteX67" fmla="*/ 1360170 w 5829300"/>
                <a:gd name="connsiteY67" fmla="*/ 1971675 h 5875020"/>
                <a:gd name="connsiteX68" fmla="*/ 1379220 w 5829300"/>
                <a:gd name="connsiteY68" fmla="*/ 2042160 h 5875020"/>
                <a:gd name="connsiteX69" fmla="*/ 1501140 w 5829300"/>
                <a:gd name="connsiteY69" fmla="*/ 2072640 h 5875020"/>
                <a:gd name="connsiteX70" fmla="*/ 1516380 w 5829300"/>
                <a:gd name="connsiteY70" fmla="*/ 2145030 h 5875020"/>
                <a:gd name="connsiteX71" fmla="*/ 1518285 w 5829300"/>
                <a:gd name="connsiteY71" fmla="*/ 2305050 h 5875020"/>
                <a:gd name="connsiteX72" fmla="*/ 1443990 w 5829300"/>
                <a:gd name="connsiteY72" fmla="*/ 2348865 h 5875020"/>
                <a:gd name="connsiteX73" fmla="*/ 1318260 w 5829300"/>
                <a:gd name="connsiteY73" fmla="*/ 2426970 h 5875020"/>
                <a:gd name="connsiteX74" fmla="*/ 1325880 w 5829300"/>
                <a:gd name="connsiteY74" fmla="*/ 2590800 h 5875020"/>
                <a:gd name="connsiteX75" fmla="*/ 1280160 w 5829300"/>
                <a:gd name="connsiteY75" fmla="*/ 2689860 h 5875020"/>
                <a:gd name="connsiteX76" fmla="*/ 1249680 w 5829300"/>
                <a:gd name="connsiteY76" fmla="*/ 2743200 h 5875020"/>
                <a:gd name="connsiteX77" fmla="*/ 1287780 w 5829300"/>
                <a:gd name="connsiteY77" fmla="*/ 2773680 h 5875020"/>
                <a:gd name="connsiteX78" fmla="*/ 1356360 w 5829300"/>
                <a:gd name="connsiteY78" fmla="*/ 2720340 h 5875020"/>
                <a:gd name="connsiteX79" fmla="*/ 1379220 w 5829300"/>
                <a:gd name="connsiteY79" fmla="*/ 2766060 h 5875020"/>
                <a:gd name="connsiteX80" fmla="*/ 1333500 w 5829300"/>
                <a:gd name="connsiteY80" fmla="*/ 2895600 h 5875020"/>
                <a:gd name="connsiteX81" fmla="*/ 1303020 w 5829300"/>
                <a:gd name="connsiteY81" fmla="*/ 2948940 h 5875020"/>
                <a:gd name="connsiteX82" fmla="*/ 1333500 w 5829300"/>
                <a:gd name="connsiteY82" fmla="*/ 2994660 h 5875020"/>
                <a:gd name="connsiteX83" fmla="*/ 1409700 w 5829300"/>
                <a:gd name="connsiteY83" fmla="*/ 2964180 h 5875020"/>
                <a:gd name="connsiteX84" fmla="*/ 1501140 w 5829300"/>
                <a:gd name="connsiteY84" fmla="*/ 3002280 h 5875020"/>
                <a:gd name="connsiteX85" fmla="*/ 1600200 w 5829300"/>
                <a:gd name="connsiteY85" fmla="*/ 3063240 h 5875020"/>
                <a:gd name="connsiteX86" fmla="*/ 1737360 w 5829300"/>
                <a:gd name="connsiteY86" fmla="*/ 3139440 h 5875020"/>
                <a:gd name="connsiteX87" fmla="*/ 1844040 w 5829300"/>
                <a:gd name="connsiteY87" fmla="*/ 3147060 h 5875020"/>
                <a:gd name="connsiteX88" fmla="*/ 1943100 w 5829300"/>
                <a:gd name="connsiteY88" fmla="*/ 3177540 h 5875020"/>
                <a:gd name="connsiteX89" fmla="*/ 2034540 w 5829300"/>
                <a:gd name="connsiteY89" fmla="*/ 3291840 h 5875020"/>
                <a:gd name="connsiteX90" fmla="*/ 2030730 w 5829300"/>
                <a:gd name="connsiteY90" fmla="*/ 3356610 h 5875020"/>
                <a:gd name="connsiteX91" fmla="*/ 1950720 w 5829300"/>
                <a:gd name="connsiteY91" fmla="*/ 3387090 h 5875020"/>
                <a:gd name="connsiteX92" fmla="*/ 1844040 w 5829300"/>
                <a:gd name="connsiteY92" fmla="*/ 3436620 h 5875020"/>
                <a:gd name="connsiteX93" fmla="*/ 1866900 w 5829300"/>
                <a:gd name="connsiteY93" fmla="*/ 3535680 h 5875020"/>
                <a:gd name="connsiteX94" fmla="*/ 1821180 w 5829300"/>
                <a:gd name="connsiteY94" fmla="*/ 3629025 h 5875020"/>
                <a:gd name="connsiteX95" fmla="*/ 1775460 w 5829300"/>
                <a:gd name="connsiteY95" fmla="*/ 3726180 h 5875020"/>
                <a:gd name="connsiteX96" fmla="*/ 1668780 w 5829300"/>
                <a:gd name="connsiteY96" fmla="*/ 3924300 h 5875020"/>
                <a:gd name="connsiteX97" fmla="*/ 1600200 w 5829300"/>
                <a:gd name="connsiteY97" fmla="*/ 4046220 h 5875020"/>
                <a:gd name="connsiteX98" fmla="*/ 1554480 w 5829300"/>
                <a:gd name="connsiteY98" fmla="*/ 4152900 h 5875020"/>
                <a:gd name="connsiteX99" fmla="*/ 1516380 w 5829300"/>
                <a:gd name="connsiteY99" fmla="*/ 4229100 h 5875020"/>
                <a:gd name="connsiteX100" fmla="*/ 1485900 w 5829300"/>
                <a:gd name="connsiteY100" fmla="*/ 4259580 h 5875020"/>
                <a:gd name="connsiteX101" fmla="*/ 1485900 w 5829300"/>
                <a:gd name="connsiteY101" fmla="*/ 4259580 h 5875020"/>
                <a:gd name="connsiteX102" fmla="*/ 1495425 w 5829300"/>
                <a:gd name="connsiteY102" fmla="*/ 4328160 h 5875020"/>
                <a:gd name="connsiteX103" fmla="*/ 1699260 w 5829300"/>
                <a:gd name="connsiteY103" fmla="*/ 4290060 h 5875020"/>
                <a:gd name="connsiteX104" fmla="*/ 1836420 w 5829300"/>
                <a:gd name="connsiteY104" fmla="*/ 4274820 h 5875020"/>
                <a:gd name="connsiteX105" fmla="*/ 1897380 w 5829300"/>
                <a:gd name="connsiteY105" fmla="*/ 4236720 h 5875020"/>
                <a:gd name="connsiteX106" fmla="*/ 1950720 w 5829300"/>
                <a:gd name="connsiteY106" fmla="*/ 4251960 h 5875020"/>
                <a:gd name="connsiteX107" fmla="*/ 1973580 w 5829300"/>
                <a:gd name="connsiteY107" fmla="*/ 4312920 h 5875020"/>
                <a:gd name="connsiteX108" fmla="*/ 1965960 w 5829300"/>
                <a:gd name="connsiteY108" fmla="*/ 4351020 h 5875020"/>
                <a:gd name="connsiteX109" fmla="*/ 1964055 w 5829300"/>
                <a:gd name="connsiteY109" fmla="*/ 4366260 h 5875020"/>
                <a:gd name="connsiteX110" fmla="*/ 2072640 w 5829300"/>
                <a:gd name="connsiteY110" fmla="*/ 4389120 h 5875020"/>
                <a:gd name="connsiteX111" fmla="*/ 2118360 w 5829300"/>
                <a:gd name="connsiteY111" fmla="*/ 4343400 h 5875020"/>
                <a:gd name="connsiteX112" fmla="*/ 2124075 w 5829300"/>
                <a:gd name="connsiteY112" fmla="*/ 4286250 h 5875020"/>
                <a:gd name="connsiteX113" fmla="*/ 2110740 w 5829300"/>
                <a:gd name="connsiteY113" fmla="*/ 4213860 h 5875020"/>
                <a:gd name="connsiteX114" fmla="*/ 2133600 w 5829300"/>
                <a:gd name="connsiteY114" fmla="*/ 4145280 h 5875020"/>
                <a:gd name="connsiteX115" fmla="*/ 2230755 w 5829300"/>
                <a:gd name="connsiteY115" fmla="*/ 4099560 h 5875020"/>
                <a:gd name="connsiteX116" fmla="*/ 2301240 w 5829300"/>
                <a:gd name="connsiteY116" fmla="*/ 4076700 h 5875020"/>
                <a:gd name="connsiteX117" fmla="*/ 2385060 w 5829300"/>
                <a:gd name="connsiteY117" fmla="*/ 4099560 h 5875020"/>
                <a:gd name="connsiteX118" fmla="*/ 2438400 w 5829300"/>
                <a:gd name="connsiteY118" fmla="*/ 4145280 h 5875020"/>
                <a:gd name="connsiteX119" fmla="*/ 2461260 w 5829300"/>
                <a:gd name="connsiteY119" fmla="*/ 4183380 h 5875020"/>
                <a:gd name="connsiteX120" fmla="*/ 2461260 w 5829300"/>
                <a:gd name="connsiteY120" fmla="*/ 4236720 h 5875020"/>
                <a:gd name="connsiteX121" fmla="*/ 2484120 w 5829300"/>
                <a:gd name="connsiteY121" fmla="*/ 4267200 h 5875020"/>
                <a:gd name="connsiteX122" fmla="*/ 2522220 w 5829300"/>
                <a:gd name="connsiteY122" fmla="*/ 4236720 h 5875020"/>
                <a:gd name="connsiteX123" fmla="*/ 2560320 w 5829300"/>
                <a:gd name="connsiteY123" fmla="*/ 4183380 h 5875020"/>
                <a:gd name="connsiteX124" fmla="*/ 2628900 w 5829300"/>
                <a:gd name="connsiteY124" fmla="*/ 4168140 h 5875020"/>
                <a:gd name="connsiteX125" fmla="*/ 2720340 w 5829300"/>
                <a:gd name="connsiteY125" fmla="*/ 4183380 h 5875020"/>
                <a:gd name="connsiteX126" fmla="*/ 2796540 w 5829300"/>
                <a:gd name="connsiteY126" fmla="*/ 4126230 h 5875020"/>
                <a:gd name="connsiteX127" fmla="*/ 2872740 w 5829300"/>
                <a:gd name="connsiteY127" fmla="*/ 4137660 h 5875020"/>
                <a:gd name="connsiteX128" fmla="*/ 2948940 w 5829300"/>
                <a:gd name="connsiteY128" fmla="*/ 4206240 h 5875020"/>
                <a:gd name="connsiteX129" fmla="*/ 3040380 w 5829300"/>
                <a:gd name="connsiteY129" fmla="*/ 4191000 h 5875020"/>
                <a:gd name="connsiteX130" fmla="*/ 3097530 w 5829300"/>
                <a:gd name="connsiteY130" fmla="*/ 4198620 h 5875020"/>
                <a:gd name="connsiteX131" fmla="*/ 3177540 w 5829300"/>
                <a:gd name="connsiteY131" fmla="*/ 4267200 h 5875020"/>
                <a:gd name="connsiteX132" fmla="*/ 3147060 w 5829300"/>
                <a:gd name="connsiteY132" fmla="*/ 4297680 h 5875020"/>
                <a:gd name="connsiteX133" fmla="*/ 3105150 w 5829300"/>
                <a:gd name="connsiteY133" fmla="*/ 4352925 h 5875020"/>
                <a:gd name="connsiteX134" fmla="*/ 3036570 w 5829300"/>
                <a:gd name="connsiteY134" fmla="*/ 4398645 h 5875020"/>
                <a:gd name="connsiteX135" fmla="*/ 3042285 w 5829300"/>
                <a:gd name="connsiteY135" fmla="*/ 4444365 h 5875020"/>
                <a:gd name="connsiteX136" fmla="*/ 3078480 w 5829300"/>
                <a:gd name="connsiteY136" fmla="*/ 4457700 h 5875020"/>
                <a:gd name="connsiteX137" fmla="*/ 3147060 w 5829300"/>
                <a:gd name="connsiteY137" fmla="*/ 4404360 h 5875020"/>
                <a:gd name="connsiteX138" fmla="*/ 3215640 w 5829300"/>
                <a:gd name="connsiteY138" fmla="*/ 4389120 h 5875020"/>
                <a:gd name="connsiteX139" fmla="*/ 3291840 w 5829300"/>
                <a:gd name="connsiteY139" fmla="*/ 4396740 h 5875020"/>
                <a:gd name="connsiteX140" fmla="*/ 3345180 w 5829300"/>
                <a:gd name="connsiteY140" fmla="*/ 4457700 h 5875020"/>
                <a:gd name="connsiteX141" fmla="*/ 3375660 w 5829300"/>
                <a:gd name="connsiteY141" fmla="*/ 4549140 h 5875020"/>
                <a:gd name="connsiteX142" fmla="*/ 3451860 w 5829300"/>
                <a:gd name="connsiteY142" fmla="*/ 4541520 h 5875020"/>
                <a:gd name="connsiteX143" fmla="*/ 3505200 w 5829300"/>
                <a:gd name="connsiteY143" fmla="*/ 4511040 h 5875020"/>
                <a:gd name="connsiteX144" fmla="*/ 3573780 w 5829300"/>
                <a:gd name="connsiteY144" fmla="*/ 4533900 h 5875020"/>
                <a:gd name="connsiteX145" fmla="*/ 3695700 w 5829300"/>
                <a:gd name="connsiteY145" fmla="*/ 4587240 h 5875020"/>
                <a:gd name="connsiteX146" fmla="*/ 3810000 w 5829300"/>
                <a:gd name="connsiteY146" fmla="*/ 4632960 h 5875020"/>
                <a:gd name="connsiteX147" fmla="*/ 3878580 w 5829300"/>
                <a:gd name="connsiteY147" fmla="*/ 4640580 h 5875020"/>
                <a:gd name="connsiteX148" fmla="*/ 3931920 w 5829300"/>
                <a:gd name="connsiteY148" fmla="*/ 4686300 h 5875020"/>
                <a:gd name="connsiteX149" fmla="*/ 4023360 w 5829300"/>
                <a:gd name="connsiteY149" fmla="*/ 4724400 h 5875020"/>
                <a:gd name="connsiteX150" fmla="*/ 4107180 w 5829300"/>
                <a:gd name="connsiteY150" fmla="*/ 4732020 h 5875020"/>
                <a:gd name="connsiteX151" fmla="*/ 4145280 w 5829300"/>
                <a:gd name="connsiteY151" fmla="*/ 4686300 h 5875020"/>
                <a:gd name="connsiteX152" fmla="*/ 4099560 w 5829300"/>
                <a:gd name="connsiteY152" fmla="*/ 4594860 h 5875020"/>
                <a:gd name="connsiteX153" fmla="*/ 4076700 w 5829300"/>
                <a:gd name="connsiteY153" fmla="*/ 4556760 h 5875020"/>
                <a:gd name="connsiteX154" fmla="*/ 4076700 w 5829300"/>
                <a:gd name="connsiteY154" fmla="*/ 4503420 h 5875020"/>
                <a:gd name="connsiteX155" fmla="*/ 4152900 w 5829300"/>
                <a:gd name="connsiteY155" fmla="*/ 4480560 h 5875020"/>
                <a:gd name="connsiteX156" fmla="*/ 4274820 w 5829300"/>
                <a:gd name="connsiteY156" fmla="*/ 4442460 h 5875020"/>
                <a:gd name="connsiteX157" fmla="*/ 4358640 w 5829300"/>
                <a:gd name="connsiteY157" fmla="*/ 4465320 h 5875020"/>
                <a:gd name="connsiteX158" fmla="*/ 4381500 w 5829300"/>
                <a:gd name="connsiteY158" fmla="*/ 4526280 h 5875020"/>
                <a:gd name="connsiteX159" fmla="*/ 4450080 w 5829300"/>
                <a:gd name="connsiteY159" fmla="*/ 4564380 h 5875020"/>
                <a:gd name="connsiteX160" fmla="*/ 4472940 w 5829300"/>
                <a:gd name="connsiteY160" fmla="*/ 4655820 h 5875020"/>
                <a:gd name="connsiteX161" fmla="*/ 4533900 w 5829300"/>
                <a:gd name="connsiteY161" fmla="*/ 4587240 h 5875020"/>
                <a:gd name="connsiteX162" fmla="*/ 4610100 w 5829300"/>
                <a:gd name="connsiteY162" fmla="*/ 4617720 h 5875020"/>
                <a:gd name="connsiteX163" fmla="*/ 4846320 w 5829300"/>
                <a:gd name="connsiteY163" fmla="*/ 4655820 h 5875020"/>
                <a:gd name="connsiteX164" fmla="*/ 4937760 w 5829300"/>
                <a:gd name="connsiteY164" fmla="*/ 4602480 h 5875020"/>
                <a:gd name="connsiteX165" fmla="*/ 4975860 w 5829300"/>
                <a:gd name="connsiteY165" fmla="*/ 4602480 h 5875020"/>
                <a:gd name="connsiteX166" fmla="*/ 5120640 w 5829300"/>
                <a:gd name="connsiteY166" fmla="*/ 4671060 h 5875020"/>
                <a:gd name="connsiteX167" fmla="*/ 5181600 w 5829300"/>
                <a:gd name="connsiteY167" fmla="*/ 4701540 h 5875020"/>
                <a:gd name="connsiteX168" fmla="*/ 5189220 w 5829300"/>
                <a:gd name="connsiteY168" fmla="*/ 4747260 h 5875020"/>
                <a:gd name="connsiteX169" fmla="*/ 5158740 w 5829300"/>
                <a:gd name="connsiteY169" fmla="*/ 4808220 h 5875020"/>
                <a:gd name="connsiteX170" fmla="*/ 5105400 w 5829300"/>
                <a:gd name="connsiteY170" fmla="*/ 4838700 h 5875020"/>
                <a:gd name="connsiteX171" fmla="*/ 5036820 w 5829300"/>
                <a:gd name="connsiteY171" fmla="*/ 4823460 h 5875020"/>
                <a:gd name="connsiteX172" fmla="*/ 4991100 w 5829300"/>
                <a:gd name="connsiteY172" fmla="*/ 4823460 h 5875020"/>
                <a:gd name="connsiteX173" fmla="*/ 4968240 w 5829300"/>
                <a:gd name="connsiteY173" fmla="*/ 4892040 h 5875020"/>
                <a:gd name="connsiteX174" fmla="*/ 4968240 w 5829300"/>
                <a:gd name="connsiteY174" fmla="*/ 5006340 h 5875020"/>
                <a:gd name="connsiteX175" fmla="*/ 4991100 w 5829300"/>
                <a:gd name="connsiteY175" fmla="*/ 5067300 h 5875020"/>
                <a:gd name="connsiteX176" fmla="*/ 5074920 w 5829300"/>
                <a:gd name="connsiteY176" fmla="*/ 5097780 h 5875020"/>
                <a:gd name="connsiteX177" fmla="*/ 5074920 w 5829300"/>
                <a:gd name="connsiteY177" fmla="*/ 5097780 h 5875020"/>
                <a:gd name="connsiteX178" fmla="*/ 5135880 w 5829300"/>
                <a:gd name="connsiteY178" fmla="*/ 5219700 h 5875020"/>
                <a:gd name="connsiteX179" fmla="*/ 5242560 w 5829300"/>
                <a:gd name="connsiteY179" fmla="*/ 5265420 h 5875020"/>
                <a:gd name="connsiteX180" fmla="*/ 5311140 w 5829300"/>
                <a:gd name="connsiteY180" fmla="*/ 5257800 h 5875020"/>
                <a:gd name="connsiteX181" fmla="*/ 5311140 w 5829300"/>
                <a:gd name="connsiteY181" fmla="*/ 5257800 h 5875020"/>
                <a:gd name="connsiteX182" fmla="*/ 5334000 w 5829300"/>
                <a:gd name="connsiteY182" fmla="*/ 5204460 h 5875020"/>
                <a:gd name="connsiteX183" fmla="*/ 5387340 w 5829300"/>
                <a:gd name="connsiteY183" fmla="*/ 5227320 h 5875020"/>
                <a:gd name="connsiteX184" fmla="*/ 5433060 w 5829300"/>
                <a:gd name="connsiteY184" fmla="*/ 5288280 h 5875020"/>
                <a:gd name="connsiteX185" fmla="*/ 5410200 w 5829300"/>
                <a:gd name="connsiteY185" fmla="*/ 5356860 h 5875020"/>
                <a:gd name="connsiteX186" fmla="*/ 5448300 w 5829300"/>
                <a:gd name="connsiteY186" fmla="*/ 5394960 h 5875020"/>
                <a:gd name="connsiteX187" fmla="*/ 5433060 w 5829300"/>
                <a:gd name="connsiteY187" fmla="*/ 5478780 h 5875020"/>
                <a:gd name="connsiteX188" fmla="*/ 5394960 w 5829300"/>
                <a:gd name="connsiteY188" fmla="*/ 5562600 h 5875020"/>
                <a:gd name="connsiteX189" fmla="*/ 5402580 w 5829300"/>
                <a:gd name="connsiteY189" fmla="*/ 5654040 h 5875020"/>
                <a:gd name="connsiteX190" fmla="*/ 5433060 w 5829300"/>
                <a:gd name="connsiteY190" fmla="*/ 5730240 h 5875020"/>
                <a:gd name="connsiteX191" fmla="*/ 5433060 w 5829300"/>
                <a:gd name="connsiteY191" fmla="*/ 5730240 h 5875020"/>
                <a:gd name="connsiteX192" fmla="*/ 5410200 w 5829300"/>
                <a:gd name="connsiteY192" fmla="*/ 5829300 h 5875020"/>
                <a:gd name="connsiteX193" fmla="*/ 5532120 w 5829300"/>
                <a:gd name="connsiteY193" fmla="*/ 5875020 h 5875020"/>
                <a:gd name="connsiteX194" fmla="*/ 5570220 w 5829300"/>
                <a:gd name="connsiteY194" fmla="*/ 5836920 h 5875020"/>
                <a:gd name="connsiteX195" fmla="*/ 5608320 w 5829300"/>
                <a:gd name="connsiteY195" fmla="*/ 5821680 h 5875020"/>
                <a:gd name="connsiteX196" fmla="*/ 5669280 w 5829300"/>
                <a:gd name="connsiteY196" fmla="*/ 5859780 h 5875020"/>
                <a:gd name="connsiteX197" fmla="*/ 5699760 w 5829300"/>
                <a:gd name="connsiteY197" fmla="*/ 5859780 h 5875020"/>
                <a:gd name="connsiteX198" fmla="*/ 5715000 w 5829300"/>
                <a:gd name="connsiteY198" fmla="*/ 5783580 h 5875020"/>
                <a:gd name="connsiteX199" fmla="*/ 5798820 w 5829300"/>
                <a:gd name="connsiteY199" fmla="*/ 5699760 h 5875020"/>
                <a:gd name="connsiteX200" fmla="*/ 5814060 w 5829300"/>
                <a:gd name="connsiteY200" fmla="*/ 5615940 h 5875020"/>
                <a:gd name="connsiteX201" fmla="*/ 5829300 w 5829300"/>
                <a:gd name="connsiteY201" fmla="*/ 5486400 h 5875020"/>
                <a:gd name="connsiteX202" fmla="*/ 5806440 w 5829300"/>
                <a:gd name="connsiteY202" fmla="*/ 5410200 h 5875020"/>
                <a:gd name="connsiteX203" fmla="*/ 5775960 w 5829300"/>
                <a:gd name="connsiteY203" fmla="*/ 5318760 h 5875020"/>
                <a:gd name="connsiteX204" fmla="*/ 5707380 w 5829300"/>
                <a:gd name="connsiteY204" fmla="*/ 5219700 h 5875020"/>
                <a:gd name="connsiteX205" fmla="*/ 5692140 w 5829300"/>
                <a:gd name="connsiteY205" fmla="*/ 5120640 h 5875020"/>
                <a:gd name="connsiteX206" fmla="*/ 5669280 w 5829300"/>
                <a:gd name="connsiteY206" fmla="*/ 4945380 h 5875020"/>
                <a:gd name="connsiteX207" fmla="*/ 5676900 w 5829300"/>
                <a:gd name="connsiteY207" fmla="*/ 4724400 h 5875020"/>
                <a:gd name="connsiteX208" fmla="*/ 5692140 w 5829300"/>
                <a:gd name="connsiteY208" fmla="*/ 4663440 h 5875020"/>
                <a:gd name="connsiteX209" fmla="*/ 5699760 w 5829300"/>
                <a:gd name="connsiteY209" fmla="*/ 4610100 h 5875020"/>
                <a:gd name="connsiteX210" fmla="*/ 5684520 w 5829300"/>
                <a:gd name="connsiteY210" fmla="*/ 4564380 h 5875020"/>
                <a:gd name="connsiteX211" fmla="*/ 5631180 w 5829300"/>
                <a:gd name="connsiteY211" fmla="*/ 4549140 h 5875020"/>
                <a:gd name="connsiteX212" fmla="*/ 5577840 w 5829300"/>
                <a:gd name="connsiteY212" fmla="*/ 4472940 h 5875020"/>
                <a:gd name="connsiteX213" fmla="*/ 5524500 w 5829300"/>
                <a:gd name="connsiteY213" fmla="*/ 4305300 h 5875020"/>
                <a:gd name="connsiteX214" fmla="*/ 5516880 w 5829300"/>
                <a:gd name="connsiteY214" fmla="*/ 4191000 h 5875020"/>
                <a:gd name="connsiteX215" fmla="*/ 5509260 w 5829300"/>
                <a:gd name="connsiteY215" fmla="*/ 4107180 h 5875020"/>
                <a:gd name="connsiteX216" fmla="*/ 5394960 w 5829300"/>
                <a:gd name="connsiteY216" fmla="*/ 3901440 h 5875020"/>
                <a:gd name="connsiteX217" fmla="*/ 5356860 w 5829300"/>
                <a:gd name="connsiteY217" fmla="*/ 3855720 h 5875020"/>
                <a:gd name="connsiteX218" fmla="*/ 5326380 w 5829300"/>
                <a:gd name="connsiteY218" fmla="*/ 3802380 h 5875020"/>
                <a:gd name="connsiteX219" fmla="*/ 5303520 w 5829300"/>
                <a:gd name="connsiteY219" fmla="*/ 3672840 h 5875020"/>
                <a:gd name="connsiteX220" fmla="*/ 5212080 w 5829300"/>
                <a:gd name="connsiteY220" fmla="*/ 3619500 h 5875020"/>
                <a:gd name="connsiteX221" fmla="*/ 5158740 w 5829300"/>
                <a:gd name="connsiteY221" fmla="*/ 3573780 h 5875020"/>
                <a:gd name="connsiteX222" fmla="*/ 5120640 w 5829300"/>
                <a:gd name="connsiteY222" fmla="*/ 3497580 h 5875020"/>
                <a:gd name="connsiteX223" fmla="*/ 5105400 w 5829300"/>
                <a:gd name="connsiteY223" fmla="*/ 3421380 h 5875020"/>
                <a:gd name="connsiteX224" fmla="*/ 4968240 w 5829300"/>
                <a:gd name="connsiteY224" fmla="*/ 3253740 h 5875020"/>
                <a:gd name="connsiteX225" fmla="*/ 4884420 w 5829300"/>
                <a:gd name="connsiteY225" fmla="*/ 3078480 h 5875020"/>
                <a:gd name="connsiteX226" fmla="*/ 4808220 w 5829300"/>
                <a:gd name="connsiteY226" fmla="*/ 2918460 h 5875020"/>
                <a:gd name="connsiteX227" fmla="*/ 4815840 w 5829300"/>
                <a:gd name="connsiteY227" fmla="*/ 2781300 h 5875020"/>
                <a:gd name="connsiteX228" fmla="*/ 4800600 w 5829300"/>
                <a:gd name="connsiteY228" fmla="*/ 2727960 h 5875020"/>
                <a:gd name="connsiteX229" fmla="*/ 4632960 w 5829300"/>
                <a:gd name="connsiteY229" fmla="*/ 2560320 h 5875020"/>
                <a:gd name="connsiteX230" fmla="*/ 4480560 w 5829300"/>
                <a:gd name="connsiteY230" fmla="*/ 2385060 h 5875020"/>
                <a:gd name="connsiteX231" fmla="*/ 4396740 w 5829300"/>
                <a:gd name="connsiteY231" fmla="*/ 2286000 h 5875020"/>
                <a:gd name="connsiteX232" fmla="*/ 4335780 w 5829300"/>
                <a:gd name="connsiteY232" fmla="*/ 2156460 h 5875020"/>
                <a:gd name="connsiteX233" fmla="*/ 4244340 w 5829300"/>
                <a:gd name="connsiteY233" fmla="*/ 2049780 h 5875020"/>
                <a:gd name="connsiteX234" fmla="*/ 4152900 w 5829300"/>
                <a:gd name="connsiteY234" fmla="*/ 1943100 h 5875020"/>
                <a:gd name="connsiteX235" fmla="*/ 4084320 w 5829300"/>
                <a:gd name="connsiteY235" fmla="*/ 1874520 h 5875020"/>
                <a:gd name="connsiteX236" fmla="*/ 4061460 w 5829300"/>
                <a:gd name="connsiteY236" fmla="*/ 1775460 h 5875020"/>
                <a:gd name="connsiteX237" fmla="*/ 4053840 w 5829300"/>
                <a:gd name="connsiteY237" fmla="*/ 1714500 h 5875020"/>
                <a:gd name="connsiteX238" fmla="*/ 3962400 w 5829300"/>
                <a:gd name="connsiteY238" fmla="*/ 1668780 h 5875020"/>
                <a:gd name="connsiteX239" fmla="*/ 3893820 w 5829300"/>
                <a:gd name="connsiteY239" fmla="*/ 1531620 h 5875020"/>
                <a:gd name="connsiteX240" fmla="*/ 3794760 w 5829300"/>
                <a:gd name="connsiteY240" fmla="*/ 1341120 h 5875020"/>
                <a:gd name="connsiteX241" fmla="*/ 3718560 w 5829300"/>
                <a:gd name="connsiteY241" fmla="*/ 1150620 h 5875020"/>
                <a:gd name="connsiteX242" fmla="*/ 3619500 w 5829300"/>
                <a:gd name="connsiteY242" fmla="*/ 944880 h 5875020"/>
                <a:gd name="connsiteX243" fmla="*/ 3596640 w 5829300"/>
                <a:gd name="connsiteY243" fmla="*/ 891540 h 5875020"/>
                <a:gd name="connsiteX244" fmla="*/ 3573780 w 5829300"/>
                <a:gd name="connsiteY244" fmla="*/ 807720 h 5875020"/>
                <a:gd name="connsiteX245" fmla="*/ 3573780 w 5829300"/>
                <a:gd name="connsiteY245" fmla="*/ 731520 h 5875020"/>
                <a:gd name="connsiteX246" fmla="*/ 3535680 w 5829300"/>
                <a:gd name="connsiteY246" fmla="*/ 685800 h 5875020"/>
                <a:gd name="connsiteX247" fmla="*/ 3451860 w 5829300"/>
                <a:gd name="connsiteY247" fmla="*/ 594360 h 5875020"/>
                <a:gd name="connsiteX248" fmla="*/ 3451860 w 5829300"/>
                <a:gd name="connsiteY248" fmla="*/ 495300 h 5875020"/>
                <a:gd name="connsiteX249" fmla="*/ 3413760 w 5829300"/>
                <a:gd name="connsiteY249" fmla="*/ 441960 h 5875020"/>
                <a:gd name="connsiteX250" fmla="*/ 3383280 w 5829300"/>
                <a:gd name="connsiteY250" fmla="*/ 381000 h 5875020"/>
                <a:gd name="connsiteX251" fmla="*/ 3322320 w 5829300"/>
                <a:gd name="connsiteY251" fmla="*/ 220980 h 5875020"/>
                <a:gd name="connsiteX252" fmla="*/ 3284220 w 5829300"/>
                <a:gd name="connsiteY252" fmla="*/ 99060 h 5875020"/>
                <a:gd name="connsiteX253" fmla="*/ 3268980 w 5829300"/>
                <a:gd name="connsiteY253" fmla="*/ 53340 h 5875020"/>
                <a:gd name="connsiteX254" fmla="*/ 3246120 w 5829300"/>
                <a:gd name="connsiteY254" fmla="*/ 30480 h 5875020"/>
                <a:gd name="connsiteX255" fmla="*/ 3169920 w 5829300"/>
                <a:gd name="connsiteY255" fmla="*/ 7620 h 5875020"/>
                <a:gd name="connsiteX256" fmla="*/ 3124200 w 5829300"/>
                <a:gd name="connsiteY256" fmla="*/ 0 h 5875020"/>
                <a:gd name="connsiteX257" fmla="*/ 3101340 w 5829300"/>
                <a:gd name="connsiteY257" fmla="*/ 30480 h 5875020"/>
                <a:gd name="connsiteX258" fmla="*/ 3124200 w 5829300"/>
                <a:gd name="connsiteY258" fmla="*/ 121920 h 5875020"/>
                <a:gd name="connsiteX259" fmla="*/ 3108960 w 5829300"/>
                <a:gd name="connsiteY259" fmla="*/ 289560 h 5875020"/>
                <a:gd name="connsiteX0" fmla="*/ 3108960 w 5829300"/>
                <a:gd name="connsiteY0" fmla="*/ 289560 h 5875020"/>
                <a:gd name="connsiteX1" fmla="*/ 2979420 w 5829300"/>
                <a:gd name="connsiteY1" fmla="*/ 502920 h 5875020"/>
                <a:gd name="connsiteX2" fmla="*/ 2880360 w 5829300"/>
                <a:gd name="connsiteY2" fmla="*/ 647700 h 5875020"/>
                <a:gd name="connsiteX3" fmla="*/ 2827020 w 5829300"/>
                <a:gd name="connsiteY3" fmla="*/ 731520 h 5875020"/>
                <a:gd name="connsiteX4" fmla="*/ 2674620 w 5829300"/>
                <a:gd name="connsiteY4" fmla="*/ 815340 h 5875020"/>
                <a:gd name="connsiteX5" fmla="*/ 2560320 w 5829300"/>
                <a:gd name="connsiteY5" fmla="*/ 906780 h 5875020"/>
                <a:gd name="connsiteX6" fmla="*/ 2499360 w 5829300"/>
                <a:gd name="connsiteY6" fmla="*/ 914400 h 5875020"/>
                <a:gd name="connsiteX7" fmla="*/ 2377440 w 5829300"/>
                <a:gd name="connsiteY7" fmla="*/ 899160 h 5875020"/>
                <a:gd name="connsiteX8" fmla="*/ 2316480 w 5829300"/>
                <a:gd name="connsiteY8" fmla="*/ 876300 h 5875020"/>
                <a:gd name="connsiteX9" fmla="*/ 2240280 w 5829300"/>
                <a:gd name="connsiteY9" fmla="*/ 861060 h 5875020"/>
                <a:gd name="connsiteX10" fmla="*/ 2148840 w 5829300"/>
                <a:gd name="connsiteY10" fmla="*/ 845820 h 5875020"/>
                <a:gd name="connsiteX11" fmla="*/ 2110740 w 5829300"/>
                <a:gd name="connsiteY11" fmla="*/ 830580 h 5875020"/>
                <a:gd name="connsiteX12" fmla="*/ 2019300 w 5829300"/>
                <a:gd name="connsiteY12" fmla="*/ 868680 h 5875020"/>
                <a:gd name="connsiteX13" fmla="*/ 1950720 w 5829300"/>
                <a:gd name="connsiteY13" fmla="*/ 868680 h 5875020"/>
                <a:gd name="connsiteX14" fmla="*/ 1866900 w 5829300"/>
                <a:gd name="connsiteY14" fmla="*/ 822960 h 5875020"/>
                <a:gd name="connsiteX15" fmla="*/ 1821180 w 5829300"/>
                <a:gd name="connsiteY15" fmla="*/ 792480 h 5875020"/>
                <a:gd name="connsiteX16" fmla="*/ 1684020 w 5829300"/>
                <a:gd name="connsiteY16" fmla="*/ 830580 h 5875020"/>
                <a:gd name="connsiteX17" fmla="*/ 1615440 w 5829300"/>
                <a:gd name="connsiteY17" fmla="*/ 845820 h 5875020"/>
                <a:gd name="connsiteX18" fmla="*/ 1539240 w 5829300"/>
                <a:gd name="connsiteY18" fmla="*/ 838200 h 5875020"/>
                <a:gd name="connsiteX19" fmla="*/ 1463040 w 5829300"/>
                <a:gd name="connsiteY19" fmla="*/ 807720 h 5875020"/>
                <a:gd name="connsiteX20" fmla="*/ 1394460 w 5829300"/>
                <a:gd name="connsiteY20" fmla="*/ 815340 h 5875020"/>
                <a:gd name="connsiteX21" fmla="*/ 1264920 w 5829300"/>
                <a:gd name="connsiteY21" fmla="*/ 883920 h 5875020"/>
                <a:gd name="connsiteX22" fmla="*/ 1203960 w 5829300"/>
                <a:gd name="connsiteY22" fmla="*/ 906780 h 5875020"/>
                <a:gd name="connsiteX23" fmla="*/ 1143000 w 5829300"/>
                <a:gd name="connsiteY23" fmla="*/ 914400 h 5875020"/>
                <a:gd name="connsiteX24" fmla="*/ 1066800 w 5829300"/>
                <a:gd name="connsiteY24" fmla="*/ 891540 h 5875020"/>
                <a:gd name="connsiteX25" fmla="*/ 990600 w 5829300"/>
                <a:gd name="connsiteY25" fmla="*/ 853440 h 5875020"/>
                <a:gd name="connsiteX26" fmla="*/ 937260 w 5829300"/>
                <a:gd name="connsiteY26" fmla="*/ 845820 h 5875020"/>
                <a:gd name="connsiteX27" fmla="*/ 822960 w 5829300"/>
                <a:gd name="connsiteY27" fmla="*/ 861060 h 5875020"/>
                <a:gd name="connsiteX28" fmla="*/ 731520 w 5829300"/>
                <a:gd name="connsiteY28" fmla="*/ 876300 h 5875020"/>
                <a:gd name="connsiteX29" fmla="*/ 647700 w 5829300"/>
                <a:gd name="connsiteY29" fmla="*/ 838200 h 5875020"/>
                <a:gd name="connsiteX30" fmla="*/ 579120 w 5829300"/>
                <a:gd name="connsiteY30" fmla="*/ 830580 h 5875020"/>
                <a:gd name="connsiteX31" fmla="*/ 525780 w 5829300"/>
                <a:gd name="connsiteY31" fmla="*/ 853440 h 5875020"/>
                <a:gd name="connsiteX32" fmla="*/ 464820 w 5829300"/>
                <a:gd name="connsiteY32" fmla="*/ 891540 h 5875020"/>
                <a:gd name="connsiteX33" fmla="*/ 358140 w 5829300"/>
                <a:gd name="connsiteY33" fmla="*/ 891540 h 5875020"/>
                <a:gd name="connsiteX34" fmla="*/ 236220 w 5829300"/>
                <a:gd name="connsiteY34" fmla="*/ 975360 h 5875020"/>
                <a:gd name="connsiteX35" fmla="*/ 137160 w 5829300"/>
                <a:gd name="connsiteY35" fmla="*/ 1059180 h 5875020"/>
                <a:gd name="connsiteX36" fmla="*/ 76200 w 5829300"/>
                <a:gd name="connsiteY36" fmla="*/ 1108710 h 5875020"/>
                <a:gd name="connsiteX37" fmla="*/ 9525 w 5829300"/>
                <a:gd name="connsiteY37" fmla="*/ 1150620 h 5875020"/>
                <a:gd name="connsiteX38" fmla="*/ 0 w 5829300"/>
                <a:gd name="connsiteY38" fmla="*/ 1196340 h 5875020"/>
                <a:gd name="connsiteX39" fmla="*/ 80010 w 5829300"/>
                <a:gd name="connsiteY39" fmla="*/ 1234440 h 5875020"/>
                <a:gd name="connsiteX40" fmla="*/ 152400 w 5829300"/>
                <a:gd name="connsiteY40" fmla="*/ 1280160 h 5875020"/>
                <a:gd name="connsiteX41" fmla="*/ 190500 w 5829300"/>
                <a:gd name="connsiteY41" fmla="*/ 1371600 h 5875020"/>
                <a:gd name="connsiteX42" fmla="*/ 228600 w 5829300"/>
                <a:gd name="connsiteY42" fmla="*/ 1432560 h 5875020"/>
                <a:gd name="connsiteX43" fmla="*/ 384810 w 5829300"/>
                <a:gd name="connsiteY43" fmla="*/ 1544955 h 5875020"/>
                <a:gd name="connsiteX44" fmla="*/ 430530 w 5829300"/>
                <a:gd name="connsiteY44" fmla="*/ 1522095 h 5875020"/>
                <a:gd name="connsiteX45" fmla="*/ 388620 w 5829300"/>
                <a:gd name="connsiteY45" fmla="*/ 1463040 h 5875020"/>
                <a:gd name="connsiteX46" fmla="*/ 403860 w 5829300"/>
                <a:gd name="connsiteY46" fmla="*/ 1417320 h 5875020"/>
                <a:gd name="connsiteX47" fmla="*/ 441960 w 5829300"/>
                <a:gd name="connsiteY47" fmla="*/ 1348740 h 5875020"/>
                <a:gd name="connsiteX48" fmla="*/ 441960 w 5829300"/>
                <a:gd name="connsiteY48" fmla="*/ 1348740 h 5875020"/>
                <a:gd name="connsiteX49" fmla="*/ 497205 w 5829300"/>
                <a:gd name="connsiteY49" fmla="*/ 1335405 h 5875020"/>
                <a:gd name="connsiteX50" fmla="*/ 588645 w 5829300"/>
                <a:gd name="connsiteY50" fmla="*/ 1453515 h 5875020"/>
                <a:gd name="connsiteX51" fmla="*/ 670560 w 5829300"/>
                <a:gd name="connsiteY51" fmla="*/ 1348740 h 5875020"/>
                <a:gd name="connsiteX52" fmla="*/ 742950 w 5829300"/>
                <a:gd name="connsiteY52" fmla="*/ 1360170 h 5875020"/>
                <a:gd name="connsiteX53" fmla="*/ 769620 w 5829300"/>
                <a:gd name="connsiteY53" fmla="*/ 1394460 h 5875020"/>
                <a:gd name="connsiteX54" fmla="*/ 777240 w 5829300"/>
                <a:gd name="connsiteY54" fmla="*/ 1455420 h 5875020"/>
                <a:gd name="connsiteX55" fmla="*/ 739140 w 5829300"/>
                <a:gd name="connsiteY55" fmla="*/ 1508760 h 5875020"/>
                <a:gd name="connsiteX56" fmla="*/ 742950 w 5829300"/>
                <a:gd name="connsiteY56" fmla="*/ 1564005 h 5875020"/>
                <a:gd name="connsiteX57" fmla="*/ 792480 w 5829300"/>
                <a:gd name="connsiteY57" fmla="*/ 1615440 h 5875020"/>
                <a:gd name="connsiteX58" fmla="*/ 819150 w 5829300"/>
                <a:gd name="connsiteY58" fmla="*/ 1623060 h 5875020"/>
                <a:gd name="connsiteX59" fmla="*/ 859155 w 5829300"/>
                <a:gd name="connsiteY59" fmla="*/ 1586865 h 5875020"/>
                <a:gd name="connsiteX60" fmla="*/ 975360 w 5829300"/>
                <a:gd name="connsiteY60" fmla="*/ 1562100 h 5875020"/>
                <a:gd name="connsiteX61" fmla="*/ 1104900 w 5829300"/>
                <a:gd name="connsiteY61" fmla="*/ 1584960 h 5875020"/>
                <a:gd name="connsiteX62" fmla="*/ 1137285 w 5829300"/>
                <a:gd name="connsiteY62" fmla="*/ 1691640 h 5875020"/>
                <a:gd name="connsiteX63" fmla="*/ 1150620 w 5829300"/>
                <a:gd name="connsiteY63" fmla="*/ 1836420 h 5875020"/>
                <a:gd name="connsiteX64" fmla="*/ 1165860 w 5829300"/>
                <a:gd name="connsiteY64" fmla="*/ 1912620 h 5875020"/>
                <a:gd name="connsiteX65" fmla="*/ 1242060 w 5829300"/>
                <a:gd name="connsiteY65" fmla="*/ 1927860 h 5875020"/>
                <a:gd name="connsiteX66" fmla="*/ 1287780 w 5829300"/>
                <a:gd name="connsiteY66" fmla="*/ 1927860 h 5875020"/>
                <a:gd name="connsiteX67" fmla="*/ 1360170 w 5829300"/>
                <a:gd name="connsiteY67" fmla="*/ 1971675 h 5875020"/>
                <a:gd name="connsiteX68" fmla="*/ 1379220 w 5829300"/>
                <a:gd name="connsiteY68" fmla="*/ 2042160 h 5875020"/>
                <a:gd name="connsiteX69" fmla="*/ 1501140 w 5829300"/>
                <a:gd name="connsiteY69" fmla="*/ 2072640 h 5875020"/>
                <a:gd name="connsiteX70" fmla="*/ 1516380 w 5829300"/>
                <a:gd name="connsiteY70" fmla="*/ 2145030 h 5875020"/>
                <a:gd name="connsiteX71" fmla="*/ 1518285 w 5829300"/>
                <a:gd name="connsiteY71" fmla="*/ 2305050 h 5875020"/>
                <a:gd name="connsiteX72" fmla="*/ 1443990 w 5829300"/>
                <a:gd name="connsiteY72" fmla="*/ 2348865 h 5875020"/>
                <a:gd name="connsiteX73" fmla="*/ 1318260 w 5829300"/>
                <a:gd name="connsiteY73" fmla="*/ 2426970 h 5875020"/>
                <a:gd name="connsiteX74" fmla="*/ 1325880 w 5829300"/>
                <a:gd name="connsiteY74" fmla="*/ 2590800 h 5875020"/>
                <a:gd name="connsiteX75" fmla="*/ 1280160 w 5829300"/>
                <a:gd name="connsiteY75" fmla="*/ 2689860 h 5875020"/>
                <a:gd name="connsiteX76" fmla="*/ 1249680 w 5829300"/>
                <a:gd name="connsiteY76" fmla="*/ 2743200 h 5875020"/>
                <a:gd name="connsiteX77" fmla="*/ 1287780 w 5829300"/>
                <a:gd name="connsiteY77" fmla="*/ 2773680 h 5875020"/>
                <a:gd name="connsiteX78" fmla="*/ 1356360 w 5829300"/>
                <a:gd name="connsiteY78" fmla="*/ 2720340 h 5875020"/>
                <a:gd name="connsiteX79" fmla="*/ 1379220 w 5829300"/>
                <a:gd name="connsiteY79" fmla="*/ 2766060 h 5875020"/>
                <a:gd name="connsiteX80" fmla="*/ 1333500 w 5829300"/>
                <a:gd name="connsiteY80" fmla="*/ 2895600 h 5875020"/>
                <a:gd name="connsiteX81" fmla="*/ 1303020 w 5829300"/>
                <a:gd name="connsiteY81" fmla="*/ 2948940 h 5875020"/>
                <a:gd name="connsiteX82" fmla="*/ 1333500 w 5829300"/>
                <a:gd name="connsiteY82" fmla="*/ 2994660 h 5875020"/>
                <a:gd name="connsiteX83" fmla="*/ 1409700 w 5829300"/>
                <a:gd name="connsiteY83" fmla="*/ 2964180 h 5875020"/>
                <a:gd name="connsiteX84" fmla="*/ 1501140 w 5829300"/>
                <a:gd name="connsiteY84" fmla="*/ 3002280 h 5875020"/>
                <a:gd name="connsiteX85" fmla="*/ 1600200 w 5829300"/>
                <a:gd name="connsiteY85" fmla="*/ 3063240 h 5875020"/>
                <a:gd name="connsiteX86" fmla="*/ 1737360 w 5829300"/>
                <a:gd name="connsiteY86" fmla="*/ 3139440 h 5875020"/>
                <a:gd name="connsiteX87" fmla="*/ 1844040 w 5829300"/>
                <a:gd name="connsiteY87" fmla="*/ 3147060 h 5875020"/>
                <a:gd name="connsiteX88" fmla="*/ 1943100 w 5829300"/>
                <a:gd name="connsiteY88" fmla="*/ 3177540 h 5875020"/>
                <a:gd name="connsiteX89" fmla="*/ 2034540 w 5829300"/>
                <a:gd name="connsiteY89" fmla="*/ 3291840 h 5875020"/>
                <a:gd name="connsiteX90" fmla="*/ 2030730 w 5829300"/>
                <a:gd name="connsiteY90" fmla="*/ 3356610 h 5875020"/>
                <a:gd name="connsiteX91" fmla="*/ 1950720 w 5829300"/>
                <a:gd name="connsiteY91" fmla="*/ 3387090 h 5875020"/>
                <a:gd name="connsiteX92" fmla="*/ 1844040 w 5829300"/>
                <a:gd name="connsiteY92" fmla="*/ 3436620 h 5875020"/>
                <a:gd name="connsiteX93" fmla="*/ 1866900 w 5829300"/>
                <a:gd name="connsiteY93" fmla="*/ 3535680 h 5875020"/>
                <a:gd name="connsiteX94" fmla="*/ 1821180 w 5829300"/>
                <a:gd name="connsiteY94" fmla="*/ 3629025 h 5875020"/>
                <a:gd name="connsiteX95" fmla="*/ 1775460 w 5829300"/>
                <a:gd name="connsiteY95" fmla="*/ 3726180 h 5875020"/>
                <a:gd name="connsiteX96" fmla="*/ 1668780 w 5829300"/>
                <a:gd name="connsiteY96" fmla="*/ 3924300 h 5875020"/>
                <a:gd name="connsiteX97" fmla="*/ 1600200 w 5829300"/>
                <a:gd name="connsiteY97" fmla="*/ 4046220 h 5875020"/>
                <a:gd name="connsiteX98" fmla="*/ 1554480 w 5829300"/>
                <a:gd name="connsiteY98" fmla="*/ 4152900 h 5875020"/>
                <a:gd name="connsiteX99" fmla="*/ 1516380 w 5829300"/>
                <a:gd name="connsiteY99" fmla="*/ 4229100 h 5875020"/>
                <a:gd name="connsiteX100" fmla="*/ 1485900 w 5829300"/>
                <a:gd name="connsiteY100" fmla="*/ 4259580 h 5875020"/>
                <a:gd name="connsiteX101" fmla="*/ 1485900 w 5829300"/>
                <a:gd name="connsiteY101" fmla="*/ 4259580 h 5875020"/>
                <a:gd name="connsiteX102" fmla="*/ 1495425 w 5829300"/>
                <a:gd name="connsiteY102" fmla="*/ 4328160 h 5875020"/>
                <a:gd name="connsiteX103" fmla="*/ 1699260 w 5829300"/>
                <a:gd name="connsiteY103" fmla="*/ 4290060 h 5875020"/>
                <a:gd name="connsiteX104" fmla="*/ 1836420 w 5829300"/>
                <a:gd name="connsiteY104" fmla="*/ 4274820 h 5875020"/>
                <a:gd name="connsiteX105" fmla="*/ 1897380 w 5829300"/>
                <a:gd name="connsiteY105" fmla="*/ 4236720 h 5875020"/>
                <a:gd name="connsiteX106" fmla="*/ 1950720 w 5829300"/>
                <a:gd name="connsiteY106" fmla="*/ 4251960 h 5875020"/>
                <a:gd name="connsiteX107" fmla="*/ 1973580 w 5829300"/>
                <a:gd name="connsiteY107" fmla="*/ 4312920 h 5875020"/>
                <a:gd name="connsiteX108" fmla="*/ 1965960 w 5829300"/>
                <a:gd name="connsiteY108" fmla="*/ 4351020 h 5875020"/>
                <a:gd name="connsiteX109" fmla="*/ 1964055 w 5829300"/>
                <a:gd name="connsiteY109" fmla="*/ 4366260 h 5875020"/>
                <a:gd name="connsiteX110" fmla="*/ 2072640 w 5829300"/>
                <a:gd name="connsiteY110" fmla="*/ 4389120 h 5875020"/>
                <a:gd name="connsiteX111" fmla="*/ 2118360 w 5829300"/>
                <a:gd name="connsiteY111" fmla="*/ 4343400 h 5875020"/>
                <a:gd name="connsiteX112" fmla="*/ 2124075 w 5829300"/>
                <a:gd name="connsiteY112" fmla="*/ 4286250 h 5875020"/>
                <a:gd name="connsiteX113" fmla="*/ 2110740 w 5829300"/>
                <a:gd name="connsiteY113" fmla="*/ 4213860 h 5875020"/>
                <a:gd name="connsiteX114" fmla="*/ 2133600 w 5829300"/>
                <a:gd name="connsiteY114" fmla="*/ 4145280 h 5875020"/>
                <a:gd name="connsiteX115" fmla="*/ 2230755 w 5829300"/>
                <a:gd name="connsiteY115" fmla="*/ 4099560 h 5875020"/>
                <a:gd name="connsiteX116" fmla="*/ 2301240 w 5829300"/>
                <a:gd name="connsiteY116" fmla="*/ 4076700 h 5875020"/>
                <a:gd name="connsiteX117" fmla="*/ 2385060 w 5829300"/>
                <a:gd name="connsiteY117" fmla="*/ 4099560 h 5875020"/>
                <a:gd name="connsiteX118" fmla="*/ 2438400 w 5829300"/>
                <a:gd name="connsiteY118" fmla="*/ 4145280 h 5875020"/>
                <a:gd name="connsiteX119" fmla="*/ 2461260 w 5829300"/>
                <a:gd name="connsiteY119" fmla="*/ 4183380 h 5875020"/>
                <a:gd name="connsiteX120" fmla="*/ 2461260 w 5829300"/>
                <a:gd name="connsiteY120" fmla="*/ 4236720 h 5875020"/>
                <a:gd name="connsiteX121" fmla="*/ 2484120 w 5829300"/>
                <a:gd name="connsiteY121" fmla="*/ 4267200 h 5875020"/>
                <a:gd name="connsiteX122" fmla="*/ 2522220 w 5829300"/>
                <a:gd name="connsiteY122" fmla="*/ 4236720 h 5875020"/>
                <a:gd name="connsiteX123" fmla="*/ 2560320 w 5829300"/>
                <a:gd name="connsiteY123" fmla="*/ 4183380 h 5875020"/>
                <a:gd name="connsiteX124" fmla="*/ 2628900 w 5829300"/>
                <a:gd name="connsiteY124" fmla="*/ 4168140 h 5875020"/>
                <a:gd name="connsiteX125" fmla="*/ 2720340 w 5829300"/>
                <a:gd name="connsiteY125" fmla="*/ 4183380 h 5875020"/>
                <a:gd name="connsiteX126" fmla="*/ 2796540 w 5829300"/>
                <a:gd name="connsiteY126" fmla="*/ 4126230 h 5875020"/>
                <a:gd name="connsiteX127" fmla="*/ 2872740 w 5829300"/>
                <a:gd name="connsiteY127" fmla="*/ 4137660 h 5875020"/>
                <a:gd name="connsiteX128" fmla="*/ 2948940 w 5829300"/>
                <a:gd name="connsiteY128" fmla="*/ 4206240 h 5875020"/>
                <a:gd name="connsiteX129" fmla="*/ 3040380 w 5829300"/>
                <a:gd name="connsiteY129" fmla="*/ 4191000 h 5875020"/>
                <a:gd name="connsiteX130" fmla="*/ 3097530 w 5829300"/>
                <a:gd name="connsiteY130" fmla="*/ 4198620 h 5875020"/>
                <a:gd name="connsiteX131" fmla="*/ 3177540 w 5829300"/>
                <a:gd name="connsiteY131" fmla="*/ 4267200 h 5875020"/>
                <a:gd name="connsiteX132" fmla="*/ 3147060 w 5829300"/>
                <a:gd name="connsiteY132" fmla="*/ 4297680 h 5875020"/>
                <a:gd name="connsiteX133" fmla="*/ 3105150 w 5829300"/>
                <a:gd name="connsiteY133" fmla="*/ 4352925 h 5875020"/>
                <a:gd name="connsiteX134" fmla="*/ 3036570 w 5829300"/>
                <a:gd name="connsiteY134" fmla="*/ 4398645 h 5875020"/>
                <a:gd name="connsiteX135" fmla="*/ 3042285 w 5829300"/>
                <a:gd name="connsiteY135" fmla="*/ 4444365 h 5875020"/>
                <a:gd name="connsiteX136" fmla="*/ 3078480 w 5829300"/>
                <a:gd name="connsiteY136" fmla="*/ 4457700 h 5875020"/>
                <a:gd name="connsiteX137" fmla="*/ 3147060 w 5829300"/>
                <a:gd name="connsiteY137" fmla="*/ 4404360 h 5875020"/>
                <a:gd name="connsiteX138" fmla="*/ 3215640 w 5829300"/>
                <a:gd name="connsiteY138" fmla="*/ 4389120 h 5875020"/>
                <a:gd name="connsiteX139" fmla="*/ 3291840 w 5829300"/>
                <a:gd name="connsiteY139" fmla="*/ 4396740 h 5875020"/>
                <a:gd name="connsiteX140" fmla="*/ 3345180 w 5829300"/>
                <a:gd name="connsiteY140" fmla="*/ 4457700 h 5875020"/>
                <a:gd name="connsiteX141" fmla="*/ 3364230 w 5829300"/>
                <a:gd name="connsiteY141" fmla="*/ 4535805 h 5875020"/>
                <a:gd name="connsiteX142" fmla="*/ 3451860 w 5829300"/>
                <a:gd name="connsiteY142" fmla="*/ 4541520 h 5875020"/>
                <a:gd name="connsiteX143" fmla="*/ 3505200 w 5829300"/>
                <a:gd name="connsiteY143" fmla="*/ 4511040 h 5875020"/>
                <a:gd name="connsiteX144" fmla="*/ 3573780 w 5829300"/>
                <a:gd name="connsiteY144" fmla="*/ 4533900 h 5875020"/>
                <a:gd name="connsiteX145" fmla="*/ 3695700 w 5829300"/>
                <a:gd name="connsiteY145" fmla="*/ 4587240 h 5875020"/>
                <a:gd name="connsiteX146" fmla="*/ 3810000 w 5829300"/>
                <a:gd name="connsiteY146" fmla="*/ 4632960 h 5875020"/>
                <a:gd name="connsiteX147" fmla="*/ 3878580 w 5829300"/>
                <a:gd name="connsiteY147" fmla="*/ 4640580 h 5875020"/>
                <a:gd name="connsiteX148" fmla="*/ 3931920 w 5829300"/>
                <a:gd name="connsiteY148" fmla="*/ 4686300 h 5875020"/>
                <a:gd name="connsiteX149" fmla="*/ 4023360 w 5829300"/>
                <a:gd name="connsiteY149" fmla="*/ 4724400 h 5875020"/>
                <a:gd name="connsiteX150" fmla="*/ 4107180 w 5829300"/>
                <a:gd name="connsiteY150" fmla="*/ 4732020 h 5875020"/>
                <a:gd name="connsiteX151" fmla="*/ 4145280 w 5829300"/>
                <a:gd name="connsiteY151" fmla="*/ 4686300 h 5875020"/>
                <a:gd name="connsiteX152" fmla="*/ 4099560 w 5829300"/>
                <a:gd name="connsiteY152" fmla="*/ 4594860 h 5875020"/>
                <a:gd name="connsiteX153" fmla="*/ 4076700 w 5829300"/>
                <a:gd name="connsiteY153" fmla="*/ 4556760 h 5875020"/>
                <a:gd name="connsiteX154" fmla="*/ 4076700 w 5829300"/>
                <a:gd name="connsiteY154" fmla="*/ 4503420 h 5875020"/>
                <a:gd name="connsiteX155" fmla="*/ 4152900 w 5829300"/>
                <a:gd name="connsiteY155" fmla="*/ 4480560 h 5875020"/>
                <a:gd name="connsiteX156" fmla="*/ 4274820 w 5829300"/>
                <a:gd name="connsiteY156" fmla="*/ 4442460 h 5875020"/>
                <a:gd name="connsiteX157" fmla="*/ 4358640 w 5829300"/>
                <a:gd name="connsiteY157" fmla="*/ 4465320 h 5875020"/>
                <a:gd name="connsiteX158" fmla="*/ 4381500 w 5829300"/>
                <a:gd name="connsiteY158" fmla="*/ 4526280 h 5875020"/>
                <a:gd name="connsiteX159" fmla="*/ 4450080 w 5829300"/>
                <a:gd name="connsiteY159" fmla="*/ 4564380 h 5875020"/>
                <a:gd name="connsiteX160" fmla="*/ 4472940 w 5829300"/>
                <a:gd name="connsiteY160" fmla="*/ 4655820 h 5875020"/>
                <a:gd name="connsiteX161" fmla="*/ 4533900 w 5829300"/>
                <a:gd name="connsiteY161" fmla="*/ 4587240 h 5875020"/>
                <a:gd name="connsiteX162" fmla="*/ 4610100 w 5829300"/>
                <a:gd name="connsiteY162" fmla="*/ 4617720 h 5875020"/>
                <a:gd name="connsiteX163" fmla="*/ 4846320 w 5829300"/>
                <a:gd name="connsiteY163" fmla="*/ 4655820 h 5875020"/>
                <a:gd name="connsiteX164" fmla="*/ 4937760 w 5829300"/>
                <a:gd name="connsiteY164" fmla="*/ 4602480 h 5875020"/>
                <a:gd name="connsiteX165" fmla="*/ 4975860 w 5829300"/>
                <a:gd name="connsiteY165" fmla="*/ 4602480 h 5875020"/>
                <a:gd name="connsiteX166" fmla="*/ 5120640 w 5829300"/>
                <a:gd name="connsiteY166" fmla="*/ 4671060 h 5875020"/>
                <a:gd name="connsiteX167" fmla="*/ 5181600 w 5829300"/>
                <a:gd name="connsiteY167" fmla="*/ 4701540 h 5875020"/>
                <a:gd name="connsiteX168" fmla="*/ 5189220 w 5829300"/>
                <a:gd name="connsiteY168" fmla="*/ 4747260 h 5875020"/>
                <a:gd name="connsiteX169" fmla="*/ 5158740 w 5829300"/>
                <a:gd name="connsiteY169" fmla="*/ 4808220 h 5875020"/>
                <a:gd name="connsiteX170" fmla="*/ 5105400 w 5829300"/>
                <a:gd name="connsiteY170" fmla="*/ 4838700 h 5875020"/>
                <a:gd name="connsiteX171" fmla="*/ 5036820 w 5829300"/>
                <a:gd name="connsiteY171" fmla="*/ 4823460 h 5875020"/>
                <a:gd name="connsiteX172" fmla="*/ 4991100 w 5829300"/>
                <a:gd name="connsiteY172" fmla="*/ 4823460 h 5875020"/>
                <a:gd name="connsiteX173" fmla="*/ 4968240 w 5829300"/>
                <a:gd name="connsiteY173" fmla="*/ 4892040 h 5875020"/>
                <a:gd name="connsiteX174" fmla="*/ 4968240 w 5829300"/>
                <a:gd name="connsiteY174" fmla="*/ 5006340 h 5875020"/>
                <a:gd name="connsiteX175" fmla="*/ 4991100 w 5829300"/>
                <a:gd name="connsiteY175" fmla="*/ 5067300 h 5875020"/>
                <a:gd name="connsiteX176" fmla="*/ 5074920 w 5829300"/>
                <a:gd name="connsiteY176" fmla="*/ 5097780 h 5875020"/>
                <a:gd name="connsiteX177" fmla="*/ 5074920 w 5829300"/>
                <a:gd name="connsiteY177" fmla="*/ 5097780 h 5875020"/>
                <a:gd name="connsiteX178" fmla="*/ 5135880 w 5829300"/>
                <a:gd name="connsiteY178" fmla="*/ 5219700 h 5875020"/>
                <a:gd name="connsiteX179" fmla="*/ 5242560 w 5829300"/>
                <a:gd name="connsiteY179" fmla="*/ 5265420 h 5875020"/>
                <a:gd name="connsiteX180" fmla="*/ 5311140 w 5829300"/>
                <a:gd name="connsiteY180" fmla="*/ 5257800 h 5875020"/>
                <a:gd name="connsiteX181" fmla="*/ 5311140 w 5829300"/>
                <a:gd name="connsiteY181" fmla="*/ 5257800 h 5875020"/>
                <a:gd name="connsiteX182" fmla="*/ 5334000 w 5829300"/>
                <a:gd name="connsiteY182" fmla="*/ 5204460 h 5875020"/>
                <a:gd name="connsiteX183" fmla="*/ 5387340 w 5829300"/>
                <a:gd name="connsiteY183" fmla="*/ 5227320 h 5875020"/>
                <a:gd name="connsiteX184" fmla="*/ 5433060 w 5829300"/>
                <a:gd name="connsiteY184" fmla="*/ 5288280 h 5875020"/>
                <a:gd name="connsiteX185" fmla="*/ 5410200 w 5829300"/>
                <a:gd name="connsiteY185" fmla="*/ 5356860 h 5875020"/>
                <a:gd name="connsiteX186" fmla="*/ 5448300 w 5829300"/>
                <a:gd name="connsiteY186" fmla="*/ 5394960 h 5875020"/>
                <a:gd name="connsiteX187" fmla="*/ 5433060 w 5829300"/>
                <a:gd name="connsiteY187" fmla="*/ 5478780 h 5875020"/>
                <a:gd name="connsiteX188" fmla="*/ 5394960 w 5829300"/>
                <a:gd name="connsiteY188" fmla="*/ 5562600 h 5875020"/>
                <a:gd name="connsiteX189" fmla="*/ 5402580 w 5829300"/>
                <a:gd name="connsiteY189" fmla="*/ 5654040 h 5875020"/>
                <a:gd name="connsiteX190" fmla="*/ 5433060 w 5829300"/>
                <a:gd name="connsiteY190" fmla="*/ 5730240 h 5875020"/>
                <a:gd name="connsiteX191" fmla="*/ 5433060 w 5829300"/>
                <a:gd name="connsiteY191" fmla="*/ 5730240 h 5875020"/>
                <a:gd name="connsiteX192" fmla="*/ 5410200 w 5829300"/>
                <a:gd name="connsiteY192" fmla="*/ 5829300 h 5875020"/>
                <a:gd name="connsiteX193" fmla="*/ 5532120 w 5829300"/>
                <a:gd name="connsiteY193" fmla="*/ 5875020 h 5875020"/>
                <a:gd name="connsiteX194" fmla="*/ 5570220 w 5829300"/>
                <a:gd name="connsiteY194" fmla="*/ 5836920 h 5875020"/>
                <a:gd name="connsiteX195" fmla="*/ 5608320 w 5829300"/>
                <a:gd name="connsiteY195" fmla="*/ 5821680 h 5875020"/>
                <a:gd name="connsiteX196" fmla="*/ 5669280 w 5829300"/>
                <a:gd name="connsiteY196" fmla="*/ 5859780 h 5875020"/>
                <a:gd name="connsiteX197" fmla="*/ 5699760 w 5829300"/>
                <a:gd name="connsiteY197" fmla="*/ 5859780 h 5875020"/>
                <a:gd name="connsiteX198" fmla="*/ 5715000 w 5829300"/>
                <a:gd name="connsiteY198" fmla="*/ 5783580 h 5875020"/>
                <a:gd name="connsiteX199" fmla="*/ 5798820 w 5829300"/>
                <a:gd name="connsiteY199" fmla="*/ 5699760 h 5875020"/>
                <a:gd name="connsiteX200" fmla="*/ 5814060 w 5829300"/>
                <a:gd name="connsiteY200" fmla="*/ 5615940 h 5875020"/>
                <a:gd name="connsiteX201" fmla="*/ 5829300 w 5829300"/>
                <a:gd name="connsiteY201" fmla="*/ 5486400 h 5875020"/>
                <a:gd name="connsiteX202" fmla="*/ 5806440 w 5829300"/>
                <a:gd name="connsiteY202" fmla="*/ 5410200 h 5875020"/>
                <a:gd name="connsiteX203" fmla="*/ 5775960 w 5829300"/>
                <a:gd name="connsiteY203" fmla="*/ 5318760 h 5875020"/>
                <a:gd name="connsiteX204" fmla="*/ 5707380 w 5829300"/>
                <a:gd name="connsiteY204" fmla="*/ 5219700 h 5875020"/>
                <a:gd name="connsiteX205" fmla="*/ 5692140 w 5829300"/>
                <a:gd name="connsiteY205" fmla="*/ 5120640 h 5875020"/>
                <a:gd name="connsiteX206" fmla="*/ 5669280 w 5829300"/>
                <a:gd name="connsiteY206" fmla="*/ 4945380 h 5875020"/>
                <a:gd name="connsiteX207" fmla="*/ 5676900 w 5829300"/>
                <a:gd name="connsiteY207" fmla="*/ 4724400 h 5875020"/>
                <a:gd name="connsiteX208" fmla="*/ 5692140 w 5829300"/>
                <a:gd name="connsiteY208" fmla="*/ 4663440 h 5875020"/>
                <a:gd name="connsiteX209" fmla="*/ 5699760 w 5829300"/>
                <a:gd name="connsiteY209" fmla="*/ 4610100 h 5875020"/>
                <a:gd name="connsiteX210" fmla="*/ 5684520 w 5829300"/>
                <a:gd name="connsiteY210" fmla="*/ 4564380 h 5875020"/>
                <a:gd name="connsiteX211" fmla="*/ 5631180 w 5829300"/>
                <a:gd name="connsiteY211" fmla="*/ 4549140 h 5875020"/>
                <a:gd name="connsiteX212" fmla="*/ 5577840 w 5829300"/>
                <a:gd name="connsiteY212" fmla="*/ 4472940 h 5875020"/>
                <a:gd name="connsiteX213" fmla="*/ 5524500 w 5829300"/>
                <a:gd name="connsiteY213" fmla="*/ 4305300 h 5875020"/>
                <a:gd name="connsiteX214" fmla="*/ 5516880 w 5829300"/>
                <a:gd name="connsiteY214" fmla="*/ 4191000 h 5875020"/>
                <a:gd name="connsiteX215" fmla="*/ 5509260 w 5829300"/>
                <a:gd name="connsiteY215" fmla="*/ 4107180 h 5875020"/>
                <a:gd name="connsiteX216" fmla="*/ 5394960 w 5829300"/>
                <a:gd name="connsiteY216" fmla="*/ 3901440 h 5875020"/>
                <a:gd name="connsiteX217" fmla="*/ 5356860 w 5829300"/>
                <a:gd name="connsiteY217" fmla="*/ 3855720 h 5875020"/>
                <a:gd name="connsiteX218" fmla="*/ 5326380 w 5829300"/>
                <a:gd name="connsiteY218" fmla="*/ 3802380 h 5875020"/>
                <a:gd name="connsiteX219" fmla="*/ 5303520 w 5829300"/>
                <a:gd name="connsiteY219" fmla="*/ 3672840 h 5875020"/>
                <a:gd name="connsiteX220" fmla="*/ 5212080 w 5829300"/>
                <a:gd name="connsiteY220" fmla="*/ 3619500 h 5875020"/>
                <a:gd name="connsiteX221" fmla="*/ 5158740 w 5829300"/>
                <a:gd name="connsiteY221" fmla="*/ 3573780 h 5875020"/>
                <a:gd name="connsiteX222" fmla="*/ 5120640 w 5829300"/>
                <a:gd name="connsiteY222" fmla="*/ 3497580 h 5875020"/>
                <a:gd name="connsiteX223" fmla="*/ 5105400 w 5829300"/>
                <a:gd name="connsiteY223" fmla="*/ 3421380 h 5875020"/>
                <a:gd name="connsiteX224" fmla="*/ 4968240 w 5829300"/>
                <a:gd name="connsiteY224" fmla="*/ 3253740 h 5875020"/>
                <a:gd name="connsiteX225" fmla="*/ 4884420 w 5829300"/>
                <a:gd name="connsiteY225" fmla="*/ 3078480 h 5875020"/>
                <a:gd name="connsiteX226" fmla="*/ 4808220 w 5829300"/>
                <a:gd name="connsiteY226" fmla="*/ 2918460 h 5875020"/>
                <a:gd name="connsiteX227" fmla="*/ 4815840 w 5829300"/>
                <a:gd name="connsiteY227" fmla="*/ 2781300 h 5875020"/>
                <a:gd name="connsiteX228" fmla="*/ 4800600 w 5829300"/>
                <a:gd name="connsiteY228" fmla="*/ 2727960 h 5875020"/>
                <a:gd name="connsiteX229" fmla="*/ 4632960 w 5829300"/>
                <a:gd name="connsiteY229" fmla="*/ 2560320 h 5875020"/>
                <a:gd name="connsiteX230" fmla="*/ 4480560 w 5829300"/>
                <a:gd name="connsiteY230" fmla="*/ 2385060 h 5875020"/>
                <a:gd name="connsiteX231" fmla="*/ 4396740 w 5829300"/>
                <a:gd name="connsiteY231" fmla="*/ 2286000 h 5875020"/>
                <a:gd name="connsiteX232" fmla="*/ 4335780 w 5829300"/>
                <a:gd name="connsiteY232" fmla="*/ 2156460 h 5875020"/>
                <a:gd name="connsiteX233" fmla="*/ 4244340 w 5829300"/>
                <a:gd name="connsiteY233" fmla="*/ 2049780 h 5875020"/>
                <a:gd name="connsiteX234" fmla="*/ 4152900 w 5829300"/>
                <a:gd name="connsiteY234" fmla="*/ 1943100 h 5875020"/>
                <a:gd name="connsiteX235" fmla="*/ 4084320 w 5829300"/>
                <a:gd name="connsiteY235" fmla="*/ 1874520 h 5875020"/>
                <a:gd name="connsiteX236" fmla="*/ 4061460 w 5829300"/>
                <a:gd name="connsiteY236" fmla="*/ 1775460 h 5875020"/>
                <a:gd name="connsiteX237" fmla="*/ 4053840 w 5829300"/>
                <a:gd name="connsiteY237" fmla="*/ 1714500 h 5875020"/>
                <a:gd name="connsiteX238" fmla="*/ 3962400 w 5829300"/>
                <a:gd name="connsiteY238" fmla="*/ 1668780 h 5875020"/>
                <a:gd name="connsiteX239" fmla="*/ 3893820 w 5829300"/>
                <a:gd name="connsiteY239" fmla="*/ 1531620 h 5875020"/>
                <a:gd name="connsiteX240" fmla="*/ 3794760 w 5829300"/>
                <a:gd name="connsiteY240" fmla="*/ 1341120 h 5875020"/>
                <a:gd name="connsiteX241" fmla="*/ 3718560 w 5829300"/>
                <a:gd name="connsiteY241" fmla="*/ 1150620 h 5875020"/>
                <a:gd name="connsiteX242" fmla="*/ 3619500 w 5829300"/>
                <a:gd name="connsiteY242" fmla="*/ 944880 h 5875020"/>
                <a:gd name="connsiteX243" fmla="*/ 3596640 w 5829300"/>
                <a:gd name="connsiteY243" fmla="*/ 891540 h 5875020"/>
                <a:gd name="connsiteX244" fmla="*/ 3573780 w 5829300"/>
                <a:gd name="connsiteY244" fmla="*/ 807720 h 5875020"/>
                <a:gd name="connsiteX245" fmla="*/ 3573780 w 5829300"/>
                <a:gd name="connsiteY245" fmla="*/ 731520 h 5875020"/>
                <a:gd name="connsiteX246" fmla="*/ 3535680 w 5829300"/>
                <a:gd name="connsiteY246" fmla="*/ 685800 h 5875020"/>
                <a:gd name="connsiteX247" fmla="*/ 3451860 w 5829300"/>
                <a:gd name="connsiteY247" fmla="*/ 594360 h 5875020"/>
                <a:gd name="connsiteX248" fmla="*/ 3451860 w 5829300"/>
                <a:gd name="connsiteY248" fmla="*/ 495300 h 5875020"/>
                <a:gd name="connsiteX249" fmla="*/ 3413760 w 5829300"/>
                <a:gd name="connsiteY249" fmla="*/ 441960 h 5875020"/>
                <a:gd name="connsiteX250" fmla="*/ 3383280 w 5829300"/>
                <a:gd name="connsiteY250" fmla="*/ 381000 h 5875020"/>
                <a:gd name="connsiteX251" fmla="*/ 3322320 w 5829300"/>
                <a:gd name="connsiteY251" fmla="*/ 220980 h 5875020"/>
                <a:gd name="connsiteX252" fmla="*/ 3284220 w 5829300"/>
                <a:gd name="connsiteY252" fmla="*/ 99060 h 5875020"/>
                <a:gd name="connsiteX253" fmla="*/ 3268980 w 5829300"/>
                <a:gd name="connsiteY253" fmla="*/ 53340 h 5875020"/>
                <a:gd name="connsiteX254" fmla="*/ 3246120 w 5829300"/>
                <a:gd name="connsiteY254" fmla="*/ 30480 h 5875020"/>
                <a:gd name="connsiteX255" fmla="*/ 3169920 w 5829300"/>
                <a:gd name="connsiteY255" fmla="*/ 7620 h 5875020"/>
                <a:gd name="connsiteX256" fmla="*/ 3124200 w 5829300"/>
                <a:gd name="connsiteY256" fmla="*/ 0 h 5875020"/>
                <a:gd name="connsiteX257" fmla="*/ 3101340 w 5829300"/>
                <a:gd name="connsiteY257" fmla="*/ 30480 h 5875020"/>
                <a:gd name="connsiteX258" fmla="*/ 3124200 w 5829300"/>
                <a:gd name="connsiteY258" fmla="*/ 121920 h 5875020"/>
                <a:gd name="connsiteX259" fmla="*/ 3108960 w 5829300"/>
                <a:gd name="connsiteY259" fmla="*/ 289560 h 5875020"/>
                <a:gd name="connsiteX0" fmla="*/ 3108960 w 5829300"/>
                <a:gd name="connsiteY0" fmla="*/ 289560 h 5875020"/>
                <a:gd name="connsiteX1" fmla="*/ 2979420 w 5829300"/>
                <a:gd name="connsiteY1" fmla="*/ 502920 h 5875020"/>
                <a:gd name="connsiteX2" fmla="*/ 2880360 w 5829300"/>
                <a:gd name="connsiteY2" fmla="*/ 647700 h 5875020"/>
                <a:gd name="connsiteX3" fmla="*/ 2827020 w 5829300"/>
                <a:gd name="connsiteY3" fmla="*/ 731520 h 5875020"/>
                <a:gd name="connsiteX4" fmla="*/ 2674620 w 5829300"/>
                <a:gd name="connsiteY4" fmla="*/ 815340 h 5875020"/>
                <a:gd name="connsiteX5" fmla="*/ 2560320 w 5829300"/>
                <a:gd name="connsiteY5" fmla="*/ 906780 h 5875020"/>
                <a:gd name="connsiteX6" fmla="*/ 2499360 w 5829300"/>
                <a:gd name="connsiteY6" fmla="*/ 914400 h 5875020"/>
                <a:gd name="connsiteX7" fmla="*/ 2377440 w 5829300"/>
                <a:gd name="connsiteY7" fmla="*/ 899160 h 5875020"/>
                <a:gd name="connsiteX8" fmla="*/ 2316480 w 5829300"/>
                <a:gd name="connsiteY8" fmla="*/ 876300 h 5875020"/>
                <a:gd name="connsiteX9" fmla="*/ 2240280 w 5829300"/>
                <a:gd name="connsiteY9" fmla="*/ 861060 h 5875020"/>
                <a:gd name="connsiteX10" fmla="*/ 2148840 w 5829300"/>
                <a:gd name="connsiteY10" fmla="*/ 845820 h 5875020"/>
                <a:gd name="connsiteX11" fmla="*/ 2110740 w 5829300"/>
                <a:gd name="connsiteY11" fmla="*/ 830580 h 5875020"/>
                <a:gd name="connsiteX12" fmla="*/ 2019300 w 5829300"/>
                <a:gd name="connsiteY12" fmla="*/ 868680 h 5875020"/>
                <a:gd name="connsiteX13" fmla="*/ 1950720 w 5829300"/>
                <a:gd name="connsiteY13" fmla="*/ 868680 h 5875020"/>
                <a:gd name="connsiteX14" fmla="*/ 1866900 w 5829300"/>
                <a:gd name="connsiteY14" fmla="*/ 822960 h 5875020"/>
                <a:gd name="connsiteX15" fmla="*/ 1821180 w 5829300"/>
                <a:gd name="connsiteY15" fmla="*/ 792480 h 5875020"/>
                <a:gd name="connsiteX16" fmla="*/ 1684020 w 5829300"/>
                <a:gd name="connsiteY16" fmla="*/ 830580 h 5875020"/>
                <a:gd name="connsiteX17" fmla="*/ 1615440 w 5829300"/>
                <a:gd name="connsiteY17" fmla="*/ 845820 h 5875020"/>
                <a:gd name="connsiteX18" fmla="*/ 1539240 w 5829300"/>
                <a:gd name="connsiteY18" fmla="*/ 838200 h 5875020"/>
                <a:gd name="connsiteX19" fmla="*/ 1463040 w 5829300"/>
                <a:gd name="connsiteY19" fmla="*/ 807720 h 5875020"/>
                <a:gd name="connsiteX20" fmla="*/ 1394460 w 5829300"/>
                <a:gd name="connsiteY20" fmla="*/ 815340 h 5875020"/>
                <a:gd name="connsiteX21" fmla="*/ 1264920 w 5829300"/>
                <a:gd name="connsiteY21" fmla="*/ 883920 h 5875020"/>
                <a:gd name="connsiteX22" fmla="*/ 1203960 w 5829300"/>
                <a:gd name="connsiteY22" fmla="*/ 906780 h 5875020"/>
                <a:gd name="connsiteX23" fmla="*/ 1143000 w 5829300"/>
                <a:gd name="connsiteY23" fmla="*/ 914400 h 5875020"/>
                <a:gd name="connsiteX24" fmla="*/ 1066800 w 5829300"/>
                <a:gd name="connsiteY24" fmla="*/ 891540 h 5875020"/>
                <a:gd name="connsiteX25" fmla="*/ 990600 w 5829300"/>
                <a:gd name="connsiteY25" fmla="*/ 853440 h 5875020"/>
                <a:gd name="connsiteX26" fmla="*/ 937260 w 5829300"/>
                <a:gd name="connsiteY26" fmla="*/ 845820 h 5875020"/>
                <a:gd name="connsiteX27" fmla="*/ 822960 w 5829300"/>
                <a:gd name="connsiteY27" fmla="*/ 861060 h 5875020"/>
                <a:gd name="connsiteX28" fmla="*/ 731520 w 5829300"/>
                <a:gd name="connsiteY28" fmla="*/ 876300 h 5875020"/>
                <a:gd name="connsiteX29" fmla="*/ 647700 w 5829300"/>
                <a:gd name="connsiteY29" fmla="*/ 838200 h 5875020"/>
                <a:gd name="connsiteX30" fmla="*/ 579120 w 5829300"/>
                <a:gd name="connsiteY30" fmla="*/ 830580 h 5875020"/>
                <a:gd name="connsiteX31" fmla="*/ 525780 w 5829300"/>
                <a:gd name="connsiteY31" fmla="*/ 853440 h 5875020"/>
                <a:gd name="connsiteX32" fmla="*/ 464820 w 5829300"/>
                <a:gd name="connsiteY32" fmla="*/ 891540 h 5875020"/>
                <a:gd name="connsiteX33" fmla="*/ 358140 w 5829300"/>
                <a:gd name="connsiteY33" fmla="*/ 891540 h 5875020"/>
                <a:gd name="connsiteX34" fmla="*/ 236220 w 5829300"/>
                <a:gd name="connsiteY34" fmla="*/ 975360 h 5875020"/>
                <a:gd name="connsiteX35" fmla="*/ 137160 w 5829300"/>
                <a:gd name="connsiteY35" fmla="*/ 1059180 h 5875020"/>
                <a:gd name="connsiteX36" fmla="*/ 76200 w 5829300"/>
                <a:gd name="connsiteY36" fmla="*/ 1108710 h 5875020"/>
                <a:gd name="connsiteX37" fmla="*/ 9525 w 5829300"/>
                <a:gd name="connsiteY37" fmla="*/ 1150620 h 5875020"/>
                <a:gd name="connsiteX38" fmla="*/ 0 w 5829300"/>
                <a:gd name="connsiteY38" fmla="*/ 1196340 h 5875020"/>
                <a:gd name="connsiteX39" fmla="*/ 80010 w 5829300"/>
                <a:gd name="connsiteY39" fmla="*/ 1234440 h 5875020"/>
                <a:gd name="connsiteX40" fmla="*/ 152400 w 5829300"/>
                <a:gd name="connsiteY40" fmla="*/ 1280160 h 5875020"/>
                <a:gd name="connsiteX41" fmla="*/ 190500 w 5829300"/>
                <a:gd name="connsiteY41" fmla="*/ 1371600 h 5875020"/>
                <a:gd name="connsiteX42" fmla="*/ 228600 w 5829300"/>
                <a:gd name="connsiteY42" fmla="*/ 1432560 h 5875020"/>
                <a:gd name="connsiteX43" fmla="*/ 384810 w 5829300"/>
                <a:gd name="connsiteY43" fmla="*/ 1544955 h 5875020"/>
                <a:gd name="connsiteX44" fmla="*/ 430530 w 5829300"/>
                <a:gd name="connsiteY44" fmla="*/ 1522095 h 5875020"/>
                <a:gd name="connsiteX45" fmla="*/ 388620 w 5829300"/>
                <a:gd name="connsiteY45" fmla="*/ 1463040 h 5875020"/>
                <a:gd name="connsiteX46" fmla="*/ 403860 w 5829300"/>
                <a:gd name="connsiteY46" fmla="*/ 1417320 h 5875020"/>
                <a:gd name="connsiteX47" fmla="*/ 441960 w 5829300"/>
                <a:gd name="connsiteY47" fmla="*/ 1348740 h 5875020"/>
                <a:gd name="connsiteX48" fmla="*/ 441960 w 5829300"/>
                <a:gd name="connsiteY48" fmla="*/ 1348740 h 5875020"/>
                <a:gd name="connsiteX49" fmla="*/ 497205 w 5829300"/>
                <a:gd name="connsiteY49" fmla="*/ 1335405 h 5875020"/>
                <a:gd name="connsiteX50" fmla="*/ 588645 w 5829300"/>
                <a:gd name="connsiteY50" fmla="*/ 1453515 h 5875020"/>
                <a:gd name="connsiteX51" fmla="*/ 670560 w 5829300"/>
                <a:gd name="connsiteY51" fmla="*/ 1348740 h 5875020"/>
                <a:gd name="connsiteX52" fmla="*/ 742950 w 5829300"/>
                <a:gd name="connsiteY52" fmla="*/ 1360170 h 5875020"/>
                <a:gd name="connsiteX53" fmla="*/ 769620 w 5829300"/>
                <a:gd name="connsiteY53" fmla="*/ 1394460 h 5875020"/>
                <a:gd name="connsiteX54" fmla="*/ 777240 w 5829300"/>
                <a:gd name="connsiteY54" fmla="*/ 1455420 h 5875020"/>
                <a:gd name="connsiteX55" fmla="*/ 739140 w 5829300"/>
                <a:gd name="connsiteY55" fmla="*/ 1508760 h 5875020"/>
                <a:gd name="connsiteX56" fmla="*/ 742950 w 5829300"/>
                <a:gd name="connsiteY56" fmla="*/ 1564005 h 5875020"/>
                <a:gd name="connsiteX57" fmla="*/ 792480 w 5829300"/>
                <a:gd name="connsiteY57" fmla="*/ 1615440 h 5875020"/>
                <a:gd name="connsiteX58" fmla="*/ 819150 w 5829300"/>
                <a:gd name="connsiteY58" fmla="*/ 1623060 h 5875020"/>
                <a:gd name="connsiteX59" fmla="*/ 859155 w 5829300"/>
                <a:gd name="connsiteY59" fmla="*/ 1586865 h 5875020"/>
                <a:gd name="connsiteX60" fmla="*/ 975360 w 5829300"/>
                <a:gd name="connsiteY60" fmla="*/ 1562100 h 5875020"/>
                <a:gd name="connsiteX61" fmla="*/ 1104900 w 5829300"/>
                <a:gd name="connsiteY61" fmla="*/ 1584960 h 5875020"/>
                <a:gd name="connsiteX62" fmla="*/ 1137285 w 5829300"/>
                <a:gd name="connsiteY62" fmla="*/ 1691640 h 5875020"/>
                <a:gd name="connsiteX63" fmla="*/ 1150620 w 5829300"/>
                <a:gd name="connsiteY63" fmla="*/ 1836420 h 5875020"/>
                <a:gd name="connsiteX64" fmla="*/ 1165860 w 5829300"/>
                <a:gd name="connsiteY64" fmla="*/ 1912620 h 5875020"/>
                <a:gd name="connsiteX65" fmla="*/ 1242060 w 5829300"/>
                <a:gd name="connsiteY65" fmla="*/ 1927860 h 5875020"/>
                <a:gd name="connsiteX66" fmla="*/ 1287780 w 5829300"/>
                <a:gd name="connsiteY66" fmla="*/ 1927860 h 5875020"/>
                <a:gd name="connsiteX67" fmla="*/ 1360170 w 5829300"/>
                <a:gd name="connsiteY67" fmla="*/ 1971675 h 5875020"/>
                <a:gd name="connsiteX68" fmla="*/ 1379220 w 5829300"/>
                <a:gd name="connsiteY68" fmla="*/ 2042160 h 5875020"/>
                <a:gd name="connsiteX69" fmla="*/ 1501140 w 5829300"/>
                <a:gd name="connsiteY69" fmla="*/ 2072640 h 5875020"/>
                <a:gd name="connsiteX70" fmla="*/ 1516380 w 5829300"/>
                <a:gd name="connsiteY70" fmla="*/ 2145030 h 5875020"/>
                <a:gd name="connsiteX71" fmla="*/ 1518285 w 5829300"/>
                <a:gd name="connsiteY71" fmla="*/ 2305050 h 5875020"/>
                <a:gd name="connsiteX72" fmla="*/ 1443990 w 5829300"/>
                <a:gd name="connsiteY72" fmla="*/ 2348865 h 5875020"/>
                <a:gd name="connsiteX73" fmla="*/ 1318260 w 5829300"/>
                <a:gd name="connsiteY73" fmla="*/ 2426970 h 5875020"/>
                <a:gd name="connsiteX74" fmla="*/ 1325880 w 5829300"/>
                <a:gd name="connsiteY74" fmla="*/ 2590800 h 5875020"/>
                <a:gd name="connsiteX75" fmla="*/ 1280160 w 5829300"/>
                <a:gd name="connsiteY75" fmla="*/ 2689860 h 5875020"/>
                <a:gd name="connsiteX76" fmla="*/ 1249680 w 5829300"/>
                <a:gd name="connsiteY76" fmla="*/ 2743200 h 5875020"/>
                <a:gd name="connsiteX77" fmla="*/ 1287780 w 5829300"/>
                <a:gd name="connsiteY77" fmla="*/ 2773680 h 5875020"/>
                <a:gd name="connsiteX78" fmla="*/ 1356360 w 5829300"/>
                <a:gd name="connsiteY78" fmla="*/ 2720340 h 5875020"/>
                <a:gd name="connsiteX79" fmla="*/ 1379220 w 5829300"/>
                <a:gd name="connsiteY79" fmla="*/ 2766060 h 5875020"/>
                <a:gd name="connsiteX80" fmla="*/ 1333500 w 5829300"/>
                <a:gd name="connsiteY80" fmla="*/ 2895600 h 5875020"/>
                <a:gd name="connsiteX81" fmla="*/ 1303020 w 5829300"/>
                <a:gd name="connsiteY81" fmla="*/ 2948940 h 5875020"/>
                <a:gd name="connsiteX82" fmla="*/ 1333500 w 5829300"/>
                <a:gd name="connsiteY82" fmla="*/ 2994660 h 5875020"/>
                <a:gd name="connsiteX83" fmla="*/ 1409700 w 5829300"/>
                <a:gd name="connsiteY83" fmla="*/ 2964180 h 5875020"/>
                <a:gd name="connsiteX84" fmla="*/ 1501140 w 5829300"/>
                <a:gd name="connsiteY84" fmla="*/ 3002280 h 5875020"/>
                <a:gd name="connsiteX85" fmla="*/ 1600200 w 5829300"/>
                <a:gd name="connsiteY85" fmla="*/ 3063240 h 5875020"/>
                <a:gd name="connsiteX86" fmla="*/ 1737360 w 5829300"/>
                <a:gd name="connsiteY86" fmla="*/ 3139440 h 5875020"/>
                <a:gd name="connsiteX87" fmla="*/ 1844040 w 5829300"/>
                <a:gd name="connsiteY87" fmla="*/ 3147060 h 5875020"/>
                <a:gd name="connsiteX88" fmla="*/ 1943100 w 5829300"/>
                <a:gd name="connsiteY88" fmla="*/ 3177540 h 5875020"/>
                <a:gd name="connsiteX89" fmla="*/ 2034540 w 5829300"/>
                <a:gd name="connsiteY89" fmla="*/ 3291840 h 5875020"/>
                <a:gd name="connsiteX90" fmla="*/ 2030730 w 5829300"/>
                <a:gd name="connsiteY90" fmla="*/ 3356610 h 5875020"/>
                <a:gd name="connsiteX91" fmla="*/ 1950720 w 5829300"/>
                <a:gd name="connsiteY91" fmla="*/ 3387090 h 5875020"/>
                <a:gd name="connsiteX92" fmla="*/ 1844040 w 5829300"/>
                <a:gd name="connsiteY92" fmla="*/ 3436620 h 5875020"/>
                <a:gd name="connsiteX93" fmla="*/ 1866900 w 5829300"/>
                <a:gd name="connsiteY93" fmla="*/ 3535680 h 5875020"/>
                <a:gd name="connsiteX94" fmla="*/ 1821180 w 5829300"/>
                <a:gd name="connsiteY94" fmla="*/ 3629025 h 5875020"/>
                <a:gd name="connsiteX95" fmla="*/ 1775460 w 5829300"/>
                <a:gd name="connsiteY95" fmla="*/ 3726180 h 5875020"/>
                <a:gd name="connsiteX96" fmla="*/ 1668780 w 5829300"/>
                <a:gd name="connsiteY96" fmla="*/ 3924300 h 5875020"/>
                <a:gd name="connsiteX97" fmla="*/ 1600200 w 5829300"/>
                <a:gd name="connsiteY97" fmla="*/ 4046220 h 5875020"/>
                <a:gd name="connsiteX98" fmla="*/ 1554480 w 5829300"/>
                <a:gd name="connsiteY98" fmla="*/ 4152900 h 5875020"/>
                <a:gd name="connsiteX99" fmla="*/ 1516380 w 5829300"/>
                <a:gd name="connsiteY99" fmla="*/ 4229100 h 5875020"/>
                <a:gd name="connsiteX100" fmla="*/ 1485900 w 5829300"/>
                <a:gd name="connsiteY100" fmla="*/ 4259580 h 5875020"/>
                <a:gd name="connsiteX101" fmla="*/ 1485900 w 5829300"/>
                <a:gd name="connsiteY101" fmla="*/ 4259580 h 5875020"/>
                <a:gd name="connsiteX102" fmla="*/ 1495425 w 5829300"/>
                <a:gd name="connsiteY102" fmla="*/ 4328160 h 5875020"/>
                <a:gd name="connsiteX103" fmla="*/ 1699260 w 5829300"/>
                <a:gd name="connsiteY103" fmla="*/ 4290060 h 5875020"/>
                <a:gd name="connsiteX104" fmla="*/ 1836420 w 5829300"/>
                <a:gd name="connsiteY104" fmla="*/ 4274820 h 5875020"/>
                <a:gd name="connsiteX105" fmla="*/ 1897380 w 5829300"/>
                <a:gd name="connsiteY105" fmla="*/ 4236720 h 5875020"/>
                <a:gd name="connsiteX106" fmla="*/ 1950720 w 5829300"/>
                <a:gd name="connsiteY106" fmla="*/ 4251960 h 5875020"/>
                <a:gd name="connsiteX107" fmla="*/ 1973580 w 5829300"/>
                <a:gd name="connsiteY107" fmla="*/ 4312920 h 5875020"/>
                <a:gd name="connsiteX108" fmla="*/ 1965960 w 5829300"/>
                <a:gd name="connsiteY108" fmla="*/ 4351020 h 5875020"/>
                <a:gd name="connsiteX109" fmla="*/ 1964055 w 5829300"/>
                <a:gd name="connsiteY109" fmla="*/ 4366260 h 5875020"/>
                <a:gd name="connsiteX110" fmla="*/ 2072640 w 5829300"/>
                <a:gd name="connsiteY110" fmla="*/ 4389120 h 5875020"/>
                <a:gd name="connsiteX111" fmla="*/ 2118360 w 5829300"/>
                <a:gd name="connsiteY111" fmla="*/ 4343400 h 5875020"/>
                <a:gd name="connsiteX112" fmla="*/ 2124075 w 5829300"/>
                <a:gd name="connsiteY112" fmla="*/ 4286250 h 5875020"/>
                <a:gd name="connsiteX113" fmla="*/ 2110740 w 5829300"/>
                <a:gd name="connsiteY113" fmla="*/ 4213860 h 5875020"/>
                <a:gd name="connsiteX114" fmla="*/ 2133600 w 5829300"/>
                <a:gd name="connsiteY114" fmla="*/ 4145280 h 5875020"/>
                <a:gd name="connsiteX115" fmla="*/ 2230755 w 5829300"/>
                <a:gd name="connsiteY115" fmla="*/ 4099560 h 5875020"/>
                <a:gd name="connsiteX116" fmla="*/ 2301240 w 5829300"/>
                <a:gd name="connsiteY116" fmla="*/ 4076700 h 5875020"/>
                <a:gd name="connsiteX117" fmla="*/ 2385060 w 5829300"/>
                <a:gd name="connsiteY117" fmla="*/ 4099560 h 5875020"/>
                <a:gd name="connsiteX118" fmla="*/ 2438400 w 5829300"/>
                <a:gd name="connsiteY118" fmla="*/ 4145280 h 5875020"/>
                <a:gd name="connsiteX119" fmla="*/ 2461260 w 5829300"/>
                <a:gd name="connsiteY119" fmla="*/ 4183380 h 5875020"/>
                <a:gd name="connsiteX120" fmla="*/ 2461260 w 5829300"/>
                <a:gd name="connsiteY120" fmla="*/ 4236720 h 5875020"/>
                <a:gd name="connsiteX121" fmla="*/ 2484120 w 5829300"/>
                <a:gd name="connsiteY121" fmla="*/ 4267200 h 5875020"/>
                <a:gd name="connsiteX122" fmla="*/ 2522220 w 5829300"/>
                <a:gd name="connsiteY122" fmla="*/ 4236720 h 5875020"/>
                <a:gd name="connsiteX123" fmla="*/ 2560320 w 5829300"/>
                <a:gd name="connsiteY123" fmla="*/ 4183380 h 5875020"/>
                <a:gd name="connsiteX124" fmla="*/ 2628900 w 5829300"/>
                <a:gd name="connsiteY124" fmla="*/ 4168140 h 5875020"/>
                <a:gd name="connsiteX125" fmla="*/ 2720340 w 5829300"/>
                <a:gd name="connsiteY125" fmla="*/ 4183380 h 5875020"/>
                <a:gd name="connsiteX126" fmla="*/ 2796540 w 5829300"/>
                <a:gd name="connsiteY126" fmla="*/ 4126230 h 5875020"/>
                <a:gd name="connsiteX127" fmla="*/ 2872740 w 5829300"/>
                <a:gd name="connsiteY127" fmla="*/ 4137660 h 5875020"/>
                <a:gd name="connsiteX128" fmla="*/ 2948940 w 5829300"/>
                <a:gd name="connsiteY128" fmla="*/ 4206240 h 5875020"/>
                <a:gd name="connsiteX129" fmla="*/ 3040380 w 5829300"/>
                <a:gd name="connsiteY129" fmla="*/ 4191000 h 5875020"/>
                <a:gd name="connsiteX130" fmla="*/ 3097530 w 5829300"/>
                <a:gd name="connsiteY130" fmla="*/ 4198620 h 5875020"/>
                <a:gd name="connsiteX131" fmla="*/ 3177540 w 5829300"/>
                <a:gd name="connsiteY131" fmla="*/ 4267200 h 5875020"/>
                <a:gd name="connsiteX132" fmla="*/ 3147060 w 5829300"/>
                <a:gd name="connsiteY132" fmla="*/ 4297680 h 5875020"/>
                <a:gd name="connsiteX133" fmla="*/ 3105150 w 5829300"/>
                <a:gd name="connsiteY133" fmla="*/ 4352925 h 5875020"/>
                <a:gd name="connsiteX134" fmla="*/ 3036570 w 5829300"/>
                <a:gd name="connsiteY134" fmla="*/ 4398645 h 5875020"/>
                <a:gd name="connsiteX135" fmla="*/ 3042285 w 5829300"/>
                <a:gd name="connsiteY135" fmla="*/ 4444365 h 5875020"/>
                <a:gd name="connsiteX136" fmla="*/ 3078480 w 5829300"/>
                <a:gd name="connsiteY136" fmla="*/ 4457700 h 5875020"/>
                <a:gd name="connsiteX137" fmla="*/ 3147060 w 5829300"/>
                <a:gd name="connsiteY137" fmla="*/ 4404360 h 5875020"/>
                <a:gd name="connsiteX138" fmla="*/ 3215640 w 5829300"/>
                <a:gd name="connsiteY138" fmla="*/ 4389120 h 5875020"/>
                <a:gd name="connsiteX139" fmla="*/ 3291840 w 5829300"/>
                <a:gd name="connsiteY139" fmla="*/ 4396740 h 5875020"/>
                <a:gd name="connsiteX140" fmla="*/ 3345180 w 5829300"/>
                <a:gd name="connsiteY140" fmla="*/ 4457700 h 5875020"/>
                <a:gd name="connsiteX141" fmla="*/ 3364230 w 5829300"/>
                <a:gd name="connsiteY141" fmla="*/ 4535805 h 5875020"/>
                <a:gd name="connsiteX142" fmla="*/ 3451860 w 5829300"/>
                <a:gd name="connsiteY142" fmla="*/ 4541520 h 5875020"/>
                <a:gd name="connsiteX143" fmla="*/ 3505200 w 5829300"/>
                <a:gd name="connsiteY143" fmla="*/ 4511040 h 5875020"/>
                <a:gd name="connsiteX144" fmla="*/ 3573780 w 5829300"/>
                <a:gd name="connsiteY144" fmla="*/ 4533900 h 5875020"/>
                <a:gd name="connsiteX145" fmla="*/ 3695700 w 5829300"/>
                <a:gd name="connsiteY145" fmla="*/ 4598670 h 5875020"/>
                <a:gd name="connsiteX146" fmla="*/ 3810000 w 5829300"/>
                <a:gd name="connsiteY146" fmla="*/ 4632960 h 5875020"/>
                <a:gd name="connsiteX147" fmla="*/ 3878580 w 5829300"/>
                <a:gd name="connsiteY147" fmla="*/ 4640580 h 5875020"/>
                <a:gd name="connsiteX148" fmla="*/ 3931920 w 5829300"/>
                <a:gd name="connsiteY148" fmla="*/ 4686300 h 5875020"/>
                <a:gd name="connsiteX149" fmla="*/ 4023360 w 5829300"/>
                <a:gd name="connsiteY149" fmla="*/ 4724400 h 5875020"/>
                <a:gd name="connsiteX150" fmla="*/ 4107180 w 5829300"/>
                <a:gd name="connsiteY150" fmla="*/ 4732020 h 5875020"/>
                <a:gd name="connsiteX151" fmla="*/ 4145280 w 5829300"/>
                <a:gd name="connsiteY151" fmla="*/ 4686300 h 5875020"/>
                <a:gd name="connsiteX152" fmla="*/ 4099560 w 5829300"/>
                <a:gd name="connsiteY152" fmla="*/ 4594860 h 5875020"/>
                <a:gd name="connsiteX153" fmla="*/ 4076700 w 5829300"/>
                <a:gd name="connsiteY153" fmla="*/ 4556760 h 5875020"/>
                <a:gd name="connsiteX154" fmla="*/ 4076700 w 5829300"/>
                <a:gd name="connsiteY154" fmla="*/ 4503420 h 5875020"/>
                <a:gd name="connsiteX155" fmla="*/ 4152900 w 5829300"/>
                <a:gd name="connsiteY155" fmla="*/ 4480560 h 5875020"/>
                <a:gd name="connsiteX156" fmla="*/ 4274820 w 5829300"/>
                <a:gd name="connsiteY156" fmla="*/ 4442460 h 5875020"/>
                <a:gd name="connsiteX157" fmla="*/ 4358640 w 5829300"/>
                <a:gd name="connsiteY157" fmla="*/ 4465320 h 5875020"/>
                <a:gd name="connsiteX158" fmla="*/ 4381500 w 5829300"/>
                <a:gd name="connsiteY158" fmla="*/ 4526280 h 5875020"/>
                <a:gd name="connsiteX159" fmla="*/ 4450080 w 5829300"/>
                <a:gd name="connsiteY159" fmla="*/ 4564380 h 5875020"/>
                <a:gd name="connsiteX160" fmla="*/ 4472940 w 5829300"/>
                <a:gd name="connsiteY160" fmla="*/ 4655820 h 5875020"/>
                <a:gd name="connsiteX161" fmla="*/ 4533900 w 5829300"/>
                <a:gd name="connsiteY161" fmla="*/ 4587240 h 5875020"/>
                <a:gd name="connsiteX162" fmla="*/ 4610100 w 5829300"/>
                <a:gd name="connsiteY162" fmla="*/ 4617720 h 5875020"/>
                <a:gd name="connsiteX163" fmla="*/ 4846320 w 5829300"/>
                <a:gd name="connsiteY163" fmla="*/ 4655820 h 5875020"/>
                <a:gd name="connsiteX164" fmla="*/ 4937760 w 5829300"/>
                <a:gd name="connsiteY164" fmla="*/ 4602480 h 5875020"/>
                <a:gd name="connsiteX165" fmla="*/ 4975860 w 5829300"/>
                <a:gd name="connsiteY165" fmla="*/ 4602480 h 5875020"/>
                <a:gd name="connsiteX166" fmla="*/ 5120640 w 5829300"/>
                <a:gd name="connsiteY166" fmla="*/ 4671060 h 5875020"/>
                <a:gd name="connsiteX167" fmla="*/ 5181600 w 5829300"/>
                <a:gd name="connsiteY167" fmla="*/ 4701540 h 5875020"/>
                <a:gd name="connsiteX168" fmla="*/ 5189220 w 5829300"/>
                <a:gd name="connsiteY168" fmla="*/ 4747260 h 5875020"/>
                <a:gd name="connsiteX169" fmla="*/ 5158740 w 5829300"/>
                <a:gd name="connsiteY169" fmla="*/ 4808220 h 5875020"/>
                <a:gd name="connsiteX170" fmla="*/ 5105400 w 5829300"/>
                <a:gd name="connsiteY170" fmla="*/ 4838700 h 5875020"/>
                <a:gd name="connsiteX171" fmla="*/ 5036820 w 5829300"/>
                <a:gd name="connsiteY171" fmla="*/ 4823460 h 5875020"/>
                <a:gd name="connsiteX172" fmla="*/ 4991100 w 5829300"/>
                <a:gd name="connsiteY172" fmla="*/ 4823460 h 5875020"/>
                <a:gd name="connsiteX173" fmla="*/ 4968240 w 5829300"/>
                <a:gd name="connsiteY173" fmla="*/ 4892040 h 5875020"/>
                <a:gd name="connsiteX174" fmla="*/ 4968240 w 5829300"/>
                <a:gd name="connsiteY174" fmla="*/ 5006340 h 5875020"/>
                <a:gd name="connsiteX175" fmla="*/ 4991100 w 5829300"/>
                <a:gd name="connsiteY175" fmla="*/ 5067300 h 5875020"/>
                <a:gd name="connsiteX176" fmla="*/ 5074920 w 5829300"/>
                <a:gd name="connsiteY176" fmla="*/ 5097780 h 5875020"/>
                <a:gd name="connsiteX177" fmla="*/ 5074920 w 5829300"/>
                <a:gd name="connsiteY177" fmla="*/ 5097780 h 5875020"/>
                <a:gd name="connsiteX178" fmla="*/ 5135880 w 5829300"/>
                <a:gd name="connsiteY178" fmla="*/ 5219700 h 5875020"/>
                <a:gd name="connsiteX179" fmla="*/ 5242560 w 5829300"/>
                <a:gd name="connsiteY179" fmla="*/ 5265420 h 5875020"/>
                <a:gd name="connsiteX180" fmla="*/ 5311140 w 5829300"/>
                <a:gd name="connsiteY180" fmla="*/ 5257800 h 5875020"/>
                <a:gd name="connsiteX181" fmla="*/ 5311140 w 5829300"/>
                <a:gd name="connsiteY181" fmla="*/ 5257800 h 5875020"/>
                <a:gd name="connsiteX182" fmla="*/ 5334000 w 5829300"/>
                <a:gd name="connsiteY182" fmla="*/ 5204460 h 5875020"/>
                <a:gd name="connsiteX183" fmla="*/ 5387340 w 5829300"/>
                <a:gd name="connsiteY183" fmla="*/ 5227320 h 5875020"/>
                <a:gd name="connsiteX184" fmla="*/ 5433060 w 5829300"/>
                <a:gd name="connsiteY184" fmla="*/ 5288280 h 5875020"/>
                <a:gd name="connsiteX185" fmla="*/ 5410200 w 5829300"/>
                <a:gd name="connsiteY185" fmla="*/ 5356860 h 5875020"/>
                <a:gd name="connsiteX186" fmla="*/ 5448300 w 5829300"/>
                <a:gd name="connsiteY186" fmla="*/ 5394960 h 5875020"/>
                <a:gd name="connsiteX187" fmla="*/ 5433060 w 5829300"/>
                <a:gd name="connsiteY187" fmla="*/ 5478780 h 5875020"/>
                <a:gd name="connsiteX188" fmla="*/ 5394960 w 5829300"/>
                <a:gd name="connsiteY188" fmla="*/ 5562600 h 5875020"/>
                <a:gd name="connsiteX189" fmla="*/ 5402580 w 5829300"/>
                <a:gd name="connsiteY189" fmla="*/ 5654040 h 5875020"/>
                <a:gd name="connsiteX190" fmla="*/ 5433060 w 5829300"/>
                <a:gd name="connsiteY190" fmla="*/ 5730240 h 5875020"/>
                <a:gd name="connsiteX191" fmla="*/ 5433060 w 5829300"/>
                <a:gd name="connsiteY191" fmla="*/ 5730240 h 5875020"/>
                <a:gd name="connsiteX192" fmla="*/ 5410200 w 5829300"/>
                <a:gd name="connsiteY192" fmla="*/ 5829300 h 5875020"/>
                <a:gd name="connsiteX193" fmla="*/ 5532120 w 5829300"/>
                <a:gd name="connsiteY193" fmla="*/ 5875020 h 5875020"/>
                <a:gd name="connsiteX194" fmla="*/ 5570220 w 5829300"/>
                <a:gd name="connsiteY194" fmla="*/ 5836920 h 5875020"/>
                <a:gd name="connsiteX195" fmla="*/ 5608320 w 5829300"/>
                <a:gd name="connsiteY195" fmla="*/ 5821680 h 5875020"/>
                <a:gd name="connsiteX196" fmla="*/ 5669280 w 5829300"/>
                <a:gd name="connsiteY196" fmla="*/ 5859780 h 5875020"/>
                <a:gd name="connsiteX197" fmla="*/ 5699760 w 5829300"/>
                <a:gd name="connsiteY197" fmla="*/ 5859780 h 5875020"/>
                <a:gd name="connsiteX198" fmla="*/ 5715000 w 5829300"/>
                <a:gd name="connsiteY198" fmla="*/ 5783580 h 5875020"/>
                <a:gd name="connsiteX199" fmla="*/ 5798820 w 5829300"/>
                <a:gd name="connsiteY199" fmla="*/ 5699760 h 5875020"/>
                <a:gd name="connsiteX200" fmla="*/ 5814060 w 5829300"/>
                <a:gd name="connsiteY200" fmla="*/ 5615940 h 5875020"/>
                <a:gd name="connsiteX201" fmla="*/ 5829300 w 5829300"/>
                <a:gd name="connsiteY201" fmla="*/ 5486400 h 5875020"/>
                <a:gd name="connsiteX202" fmla="*/ 5806440 w 5829300"/>
                <a:gd name="connsiteY202" fmla="*/ 5410200 h 5875020"/>
                <a:gd name="connsiteX203" fmla="*/ 5775960 w 5829300"/>
                <a:gd name="connsiteY203" fmla="*/ 5318760 h 5875020"/>
                <a:gd name="connsiteX204" fmla="*/ 5707380 w 5829300"/>
                <a:gd name="connsiteY204" fmla="*/ 5219700 h 5875020"/>
                <a:gd name="connsiteX205" fmla="*/ 5692140 w 5829300"/>
                <a:gd name="connsiteY205" fmla="*/ 5120640 h 5875020"/>
                <a:gd name="connsiteX206" fmla="*/ 5669280 w 5829300"/>
                <a:gd name="connsiteY206" fmla="*/ 4945380 h 5875020"/>
                <a:gd name="connsiteX207" fmla="*/ 5676900 w 5829300"/>
                <a:gd name="connsiteY207" fmla="*/ 4724400 h 5875020"/>
                <a:gd name="connsiteX208" fmla="*/ 5692140 w 5829300"/>
                <a:gd name="connsiteY208" fmla="*/ 4663440 h 5875020"/>
                <a:gd name="connsiteX209" fmla="*/ 5699760 w 5829300"/>
                <a:gd name="connsiteY209" fmla="*/ 4610100 h 5875020"/>
                <a:gd name="connsiteX210" fmla="*/ 5684520 w 5829300"/>
                <a:gd name="connsiteY210" fmla="*/ 4564380 h 5875020"/>
                <a:gd name="connsiteX211" fmla="*/ 5631180 w 5829300"/>
                <a:gd name="connsiteY211" fmla="*/ 4549140 h 5875020"/>
                <a:gd name="connsiteX212" fmla="*/ 5577840 w 5829300"/>
                <a:gd name="connsiteY212" fmla="*/ 4472940 h 5875020"/>
                <a:gd name="connsiteX213" fmla="*/ 5524500 w 5829300"/>
                <a:gd name="connsiteY213" fmla="*/ 4305300 h 5875020"/>
                <a:gd name="connsiteX214" fmla="*/ 5516880 w 5829300"/>
                <a:gd name="connsiteY214" fmla="*/ 4191000 h 5875020"/>
                <a:gd name="connsiteX215" fmla="*/ 5509260 w 5829300"/>
                <a:gd name="connsiteY215" fmla="*/ 4107180 h 5875020"/>
                <a:gd name="connsiteX216" fmla="*/ 5394960 w 5829300"/>
                <a:gd name="connsiteY216" fmla="*/ 3901440 h 5875020"/>
                <a:gd name="connsiteX217" fmla="*/ 5356860 w 5829300"/>
                <a:gd name="connsiteY217" fmla="*/ 3855720 h 5875020"/>
                <a:gd name="connsiteX218" fmla="*/ 5326380 w 5829300"/>
                <a:gd name="connsiteY218" fmla="*/ 3802380 h 5875020"/>
                <a:gd name="connsiteX219" fmla="*/ 5303520 w 5829300"/>
                <a:gd name="connsiteY219" fmla="*/ 3672840 h 5875020"/>
                <a:gd name="connsiteX220" fmla="*/ 5212080 w 5829300"/>
                <a:gd name="connsiteY220" fmla="*/ 3619500 h 5875020"/>
                <a:gd name="connsiteX221" fmla="*/ 5158740 w 5829300"/>
                <a:gd name="connsiteY221" fmla="*/ 3573780 h 5875020"/>
                <a:gd name="connsiteX222" fmla="*/ 5120640 w 5829300"/>
                <a:gd name="connsiteY222" fmla="*/ 3497580 h 5875020"/>
                <a:gd name="connsiteX223" fmla="*/ 5105400 w 5829300"/>
                <a:gd name="connsiteY223" fmla="*/ 3421380 h 5875020"/>
                <a:gd name="connsiteX224" fmla="*/ 4968240 w 5829300"/>
                <a:gd name="connsiteY224" fmla="*/ 3253740 h 5875020"/>
                <a:gd name="connsiteX225" fmla="*/ 4884420 w 5829300"/>
                <a:gd name="connsiteY225" fmla="*/ 3078480 h 5875020"/>
                <a:gd name="connsiteX226" fmla="*/ 4808220 w 5829300"/>
                <a:gd name="connsiteY226" fmla="*/ 2918460 h 5875020"/>
                <a:gd name="connsiteX227" fmla="*/ 4815840 w 5829300"/>
                <a:gd name="connsiteY227" fmla="*/ 2781300 h 5875020"/>
                <a:gd name="connsiteX228" fmla="*/ 4800600 w 5829300"/>
                <a:gd name="connsiteY228" fmla="*/ 2727960 h 5875020"/>
                <a:gd name="connsiteX229" fmla="*/ 4632960 w 5829300"/>
                <a:gd name="connsiteY229" fmla="*/ 2560320 h 5875020"/>
                <a:gd name="connsiteX230" fmla="*/ 4480560 w 5829300"/>
                <a:gd name="connsiteY230" fmla="*/ 2385060 h 5875020"/>
                <a:gd name="connsiteX231" fmla="*/ 4396740 w 5829300"/>
                <a:gd name="connsiteY231" fmla="*/ 2286000 h 5875020"/>
                <a:gd name="connsiteX232" fmla="*/ 4335780 w 5829300"/>
                <a:gd name="connsiteY232" fmla="*/ 2156460 h 5875020"/>
                <a:gd name="connsiteX233" fmla="*/ 4244340 w 5829300"/>
                <a:gd name="connsiteY233" fmla="*/ 2049780 h 5875020"/>
                <a:gd name="connsiteX234" fmla="*/ 4152900 w 5829300"/>
                <a:gd name="connsiteY234" fmla="*/ 1943100 h 5875020"/>
                <a:gd name="connsiteX235" fmla="*/ 4084320 w 5829300"/>
                <a:gd name="connsiteY235" fmla="*/ 1874520 h 5875020"/>
                <a:gd name="connsiteX236" fmla="*/ 4061460 w 5829300"/>
                <a:gd name="connsiteY236" fmla="*/ 1775460 h 5875020"/>
                <a:gd name="connsiteX237" fmla="*/ 4053840 w 5829300"/>
                <a:gd name="connsiteY237" fmla="*/ 1714500 h 5875020"/>
                <a:gd name="connsiteX238" fmla="*/ 3962400 w 5829300"/>
                <a:gd name="connsiteY238" fmla="*/ 1668780 h 5875020"/>
                <a:gd name="connsiteX239" fmla="*/ 3893820 w 5829300"/>
                <a:gd name="connsiteY239" fmla="*/ 1531620 h 5875020"/>
                <a:gd name="connsiteX240" fmla="*/ 3794760 w 5829300"/>
                <a:gd name="connsiteY240" fmla="*/ 1341120 h 5875020"/>
                <a:gd name="connsiteX241" fmla="*/ 3718560 w 5829300"/>
                <a:gd name="connsiteY241" fmla="*/ 1150620 h 5875020"/>
                <a:gd name="connsiteX242" fmla="*/ 3619500 w 5829300"/>
                <a:gd name="connsiteY242" fmla="*/ 944880 h 5875020"/>
                <a:gd name="connsiteX243" fmla="*/ 3596640 w 5829300"/>
                <a:gd name="connsiteY243" fmla="*/ 891540 h 5875020"/>
                <a:gd name="connsiteX244" fmla="*/ 3573780 w 5829300"/>
                <a:gd name="connsiteY244" fmla="*/ 807720 h 5875020"/>
                <a:gd name="connsiteX245" fmla="*/ 3573780 w 5829300"/>
                <a:gd name="connsiteY245" fmla="*/ 731520 h 5875020"/>
                <a:gd name="connsiteX246" fmla="*/ 3535680 w 5829300"/>
                <a:gd name="connsiteY246" fmla="*/ 685800 h 5875020"/>
                <a:gd name="connsiteX247" fmla="*/ 3451860 w 5829300"/>
                <a:gd name="connsiteY247" fmla="*/ 594360 h 5875020"/>
                <a:gd name="connsiteX248" fmla="*/ 3451860 w 5829300"/>
                <a:gd name="connsiteY248" fmla="*/ 495300 h 5875020"/>
                <a:gd name="connsiteX249" fmla="*/ 3413760 w 5829300"/>
                <a:gd name="connsiteY249" fmla="*/ 441960 h 5875020"/>
                <a:gd name="connsiteX250" fmla="*/ 3383280 w 5829300"/>
                <a:gd name="connsiteY250" fmla="*/ 381000 h 5875020"/>
                <a:gd name="connsiteX251" fmla="*/ 3322320 w 5829300"/>
                <a:gd name="connsiteY251" fmla="*/ 220980 h 5875020"/>
                <a:gd name="connsiteX252" fmla="*/ 3284220 w 5829300"/>
                <a:gd name="connsiteY252" fmla="*/ 99060 h 5875020"/>
                <a:gd name="connsiteX253" fmla="*/ 3268980 w 5829300"/>
                <a:gd name="connsiteY253" fmla="*/ 53340 h 5875020"/>
                <a:gd name="connsiteX254" fmla="*/ 3246120 w 5829300"/>
                <a:gd name="connsiteY254" fmla="*/ 30480 h 5875020"/>
                <a:gd name="connsiteX255" fmla="*/ 3169920 w 5829300"/>
                <a:gd name="connsiteY255" fmla="*/ 7620 h 5875020"/>
                <a:gd name="connsiteX256" fmla="*/ 3124200 w 5829300"/>
                <a:gd name="connsiteY256" fmla="*/ 0 h 5875020"/>
                <a:gd name="connsiteX257" fmla="*/ 3101340 w 5829300"/>
                <a:gd name="connsiteY257" fmla="*/ 30480 h 5875020"/>
                <a:gd name="connsiteX258" fmla="*/ 3124200 w 5829300"/>
                <a:gd name="connsiteY258" fmla="*/ 121920 h 5875020"/>
                <a:gd name="connsiteX259" fmla="*/ 3108960 w 5829300"/>
                <a:gd name="connsiteY259" fmla="*/ 289560 h 5875020"/>
                <a:gd name="connsiteX0" fmla="*/ 3108960 w 5829300"/>
                <a:gd name="connsiteY0" fmla="*/ 289560 h 5875020"/>
                <a:gd name="connsiteX1" fmla="*/ 2979420 w 5829300"/>
                <a:gd name="connsiteY1" fmla="*/ 502920 h 5875020"/>
                <a:gd name="connsiteX2" fmla="*/ 2880360 w 5829300"/>
                <a:gd name="connsiteY2" fmla="*/ 647700 h 5875020"/>
                <a:gd name="connsiteX3" fmla="*/ 2827020 w 5829300"/>
                <a:gd name="connsiteY3" fmla="*/ 731520 h 5875020"/>
                <a:gd name="connsiteX4" fmla="*/ 2674620 w 5829300"/>
                <a:gd name="connsiteY4" fmla="*/ 815340 h 5875020"/>
                <a:gd name="connsiteX5" fmla="*/ 2560320 w 5829300"/>
                <a:gd name="connsiteY5" fmla="*/ 906780 h 5875020"/>
                <a:gd name="connsiteX6" fmla="*/ 2499360 w 5829300"/>
                <a:gd name="connsiteY6" fmla="*/ 914400 h 5875020"/>
                <a:gd name="connsiteX7" fmla="*/ 2377440 w 5829300"/>
                <a:gd name="connsiteY7" fmla="*/ 899160 h 5875020"/>
                <a:gd name="connsiteX8" fmla="*/ 2316480 w 5829300"/>
                <a:gd name="connsiteY8" fmla="*/ 876300 h 5875020"/>
                <a:gd name="connsiteX9" fmla="*/ 2240280 w 5829300"/>
                <a:gd name="connsiteY9" fmla="*/ 861060 h 5875020"/>
                <a:gd name="connsiteX10" fmla="*/ 2148840 w 5829300"/>
                <a:gd name="connsiteY10" fmla="*/ 845820 h 5875020"/>
                <a:gd name="connsiteX11" fmla="*/ 2110740 w 5829300"/>
                <a:gd name="connsiteY11" fmla="*/ 830580 h 5875020"/>
                <a:gd name="connsiteX12" fmla="*/ 2019300 w 5829300"/>
                <a:gd name="connsiteY12" fmla="*/ 868680 h 5875020"/>
                <a:gd name="connsiteX13" fmla="*/ 1950720 w 5829300"/>
                <a:gd name="connsiteY13" fmla="*/ 868680 h 5875020"/>
                <a:gd name="connsiteX14" fmla="*/ 1866900 w 5829300"/>
                <a:gd name="connsiteY14" fmla="*/ 822960 h 5875020"/>
                <a:gd name="connsiteX15" fmla="*/ 1821180 w 5829300"/>
                <a:gd name="connsiteY15" fmla="*/ 792480 h 5875020"/>
                <a:gd name="connsiteX16" fmla="*/ 1684020 w 5829300"/>
                <a:gd name="connsiteY16" fmla="*/ 830580 h 5875020"/>
                <a:gd name="connsiteX17" fmla="*/ 1615440 w 5829300"/>
                <a:gd name="connsiteY17" fmla="*/ 845820 h 5875020"/>
                <a:gd name="connsiteX18" fmla="*/ 1539240 w 5829300"/>
                <a:gd name="connsiteY18" fmla="*/ 838200 h 5875020"/>
                <a:gd name="connsiteX19" fmla="*/ 1463040 w 5829300"/>
                <a:gd name="connsiteY19" fmla="*/ 807720 h 5875020"/>
                <a:gd name="connsiteX20" fmla="*/ 1394460 w 5829300"/>
                <a:gd name="connsiteY20" fmla="*/ 815340 h 5875020"/>
                <a:gd name="connsiteX21" fmla="*/ 1264920 w 5829300"/>
                <a:gd name="connsiteY21" fmla="*/ 883920 h 5875020"/>
                <a:gd name="connsiteX22" fmla="*/ 1203960 w 5829300"/>
                <a:gd name="connsiteY22" fmla="*/ 906780 h 5875020"/>
                <a:gd name="connsiteX23" fmla="*/ 1143000 w 5829300"/>
                <a:gd name="connsiteY23" fmla="*/ 914400 h 5875020"/>
                <a:gd name="connsiteX24" fmla="*/ 1066800 w 5829300"/>
                <a:gd name="connsiteY24" fmla="*/ 891540 h 5875020"/>
                <a:gd name="connsiteX25" fmla="*/ 990600 w 5829300"/>
                <a:gd name="connsiteY25" fmla="*/ 853440 h 5875020"/>
                <a:gd name="connsiteX26" fmla="*/ 937260 w 5829300"/>
                <a:gd name="connsiteY26" fmla="*/ 845820 h 5875020"/>
                <a:gd name="connsiteX27" fmla="*/ 822960 w 5829300"/>
                <a:gd name="connsiteY27" fmla="*/ 861060 h 5875020"/>
                <a:gd name="connsiteX28" fmla="*/ 731520 w 5829300"/>
                <a:gd name="connsiteY28" fmla="*/ 876300 h 5875020"/>
                <a:gd name="connsiteX29" fmla="*/ 647700 w 5829300"/>
                <a:gd name="connsiteY29" fmla="*/ 838200 h 5875020"/>
                <a:gd name="connsiteX30" fmla="*/ 579120 w 5829300"/>
                <a:gd name="connsiteY30" fmla="*/ 830580 h 5875020"/>
                <a:gd name="connsiteX31" fmla="*/ 525780 w 5829300"/>
                <a:gd name="connsiteY31" fmla="*/ 853440 h 5875020"/>
                <a:gd name="connsiteX32" fmla="*/ 464820 w 5829300"/>
                <a:gd name="connsiteY32" fmla="*/ 891540 h 5875020"/>
                <a:gd name="connsiteX33" fmla="*/ 358140 w 5829300"/>
                <a:gd name="connsiteY33" fmla="*/ 891540 h 5875020"/>
                <a:gd name="connsiteX34" fmla="*/ 236220 w 5829300"/>
                <a:gd name="connsiteY34" fmla="*/ 975360 h 5875020"/>
                <a:gd name="connsiteX35" fmla="*/ 137160 w 5829300"/>
                <a:gd name="connsiteY35" fmla="*/ 1059180 h 5875020"/>
                <a:gd name="connsiteX36" fmla="*/ 76200 w 5829300"/>
                <a:gd name="connsiteY36" fmla="*/ 1108710 h 5875020"/>
                <a:gd name="connsiteX37" fmla="*/ 9525 w 5829300"/>
                <a:gd name="connsiteY37" fmla="*/ 1150620 h 5875020"/>
                <a:gd name="connsiteX38" fmla="*/ 0 w 5829300"/>
                <a:gd name="connsiteY38" fmla="*/ 1196340 h 5875020"/>
                <a:gd name="connsiteX39" fmla="*/ 80010 w 5829300"/>
                <a:gd name="connsiteY39" fmla="*/ 1234440 h 5875020"/>
                <a:gd name="connsiteX40" fmla="*/ 152400 w 5829300"/>
                <a:gd name="connsiteY40" fmla="*/ 1280160 h 5875020"/>
                <a:gd name="connsiteX41" fmla="*/ 190500 w 5829300"/>
                <a:gd name="connsiteY41" fmla="*/ 1371600 h 5875020"/>
                <a:gd name="connsiteX42" fmla="*/ 228600 w 5829300"/>
                <a:gd name="connsiteY42" fmla="*/ 1432560 h 5875020"/>
                <a:gd name="connsiteX43" fmla="*/ 384810 w 5829300"/>
                <a:gd name="connsiteY43" fmla="*/ 1544955 h 5875020"/>
                <a:gd name="connsiteX44" fmla="*/ 430530 w 5829300"/>
                <a:gd name="connsiteY44" fmla="*/ 1522095 h 5875020"/>
                <a:gd name="connsiteX45" fmla="*/ 388620 w 5829300"/>
                <a:gd name="connsiteY45" fmla="*/ 1463040 h 5875020"/>
                <a:gd name="connsiteX46" fmla="*/ 403860 w 5829300"/>
                <a:gd name="connsiteY46" fmla="*/ 1417320 h 5875020"/>
                <a:gd name="connsiteX47" fmla="*/ 441960 w 5829300"/>
                <a:gd name="connsiteY47" fmla="*/ 1348740 h 5875020"/>
                <a:gd name="connsiteX48" fmla="*/ 441960 w 5829300"/>
                <a:gd name="connsiteY48" fmla="*/ 1348740 h 5875020"/>
                <a:gd name="connsiteX49" fmla="*/ 497205 w 5829300"/>
                <a:gd name="connsiteY49" fmla="*/ 1335405 h 5875020"/>
                <a:gd name="connsiteX50" fmla="*/ 588645 w 5829300"/>
                <a:gd name="connsiteY50" fmla="*/ 1453515 h 5875020"/>
                <a:gd name="connsiteX51" fmla="*/ 670560 w 5829300"/>
                <a:gd name="connsiteY51" fmla="*/ 1348740 h 5875020"/>
                <a:gd name="connsiteX52" fmla="*/ 742950 w 5829300"/>
                <a:gd name="connsiteY52" fmla="*/ 1360170 h 5875020"/>
                <a:gd name="connsiteX53" fmla="*/ 769620 w 5829300"/>
                <a:gd name="connsiteY53" fmla="*/ 1394460 h 5875020"/>
                <a:gd name="connsiteX54" fmla="*/ 777240 w 5829300"/>
                <a:gd name="connsiteY54" fmla="*/ 1455420 h 5875020"/>
                <a:gd name="connsiteX55" fmla="*/ 739140 w 5829300"/>
                <a:gd name="connsiteY55" fmla="*/ 1508760 h 5875020"/>
                <a:gd name="connsiteX56" fmla="*/ 742950 w 5829300"/>
                <a:gd name="connsiteY56" fmla="*/ 1564005 h 5875020"/>
                <a:gd name="connsiteX57" fmla="*/ 792480 w 5829300"/>
                <a:gd name="connsiteY57" fmla="*/ 1615440 h 5875020"/>
                <a:gd name="connsiteX58" fmla="*/ 819150 w 5829300"/>
                <a:gd name="connsiteY58" fmla="*/ 1623060 h 5875020"/>
                <a:gd name="connsiteX59" fmla="*/ 859155 w 5829300"/>
                <a:gd name="connsiteY59" fmla="*/ 1586865 h 5875020"/>
                <a:gd name="connsiteX60" fmla="*/ 975360 w 5829300"/>
                <a:gd name="connsiteY60" fmla="*/ 1562100 h 5875020"/>
                <a:gd name="connsiteX61" fmla="*/ 1104900 w 5829300"/>
                <a:gd name="connsiteY61" fmla="*/ 1584960 h 5875020"/>
                <a:gd name="connsiteX62" fmla="*/ 1137285 w 5829300"/>
                <a:gd name="connsiteY62" fmla="*/ 1691640 h 5875020"/>
                <a:gd name="connsiteX63" fmla="*/ 1150620 w 5829300"/>
                <a:gd name="connsiteY63" fmla="*/ 1836420 h 5875020"/>
                <a:gd name="connsiteX64" fmla="*/ 1165860 w 5829300"/>
                <a:gd name="connsiteY64" fmla="*/ 1912620 h 5875020"/>
                <a:gd name="connsiteX65" fmla="*/ 1242060 w 5829300"/>
                <a:gd name="connsiteY65" fmla="*/ 1927860 h 5875020"/>
                <a:gd name="connsiteX66" fmla="*/ 1287780 w 5829300"/>
                <a:gd name="connsiteY66" fmla="*/ 1927860 h 5875020"/>
                <a:gd name="connsiteX67" fmla="*/ 1360170 w 5829300"/>
                <a:gd name="connsiteY67" fmla="*/ 1971675 h 5875020"/>
                <a:gd name="connsiteX68" fmla="*/ 1379220 w 5829300"/>
                <a:gd name="connsiteY68" fmla="*/ 2042160 h 5875020"/>
                <a:gd name="connsiteX69" fmla="*/ 1501140 w 5829300"/>
                <a:gd name="connsiteY69" fmla="*/ 2072640 h 5875020"/>
                <a:gd name="connsiteX70" fmla="*/ 1516380 w 5829300"/>
                <a:gd name="connsiteY70" fmla="*/ 2145030 h 5875020"/>
                <a:gd name="connsiteX71" fmla="*/ 1518285 w 5829300"/>
                <a:gd name="connsiteY71" fmla="*/ 2305050 h 5875020"/>
                <a:gd name="connsiteX72" fmla="*/ 1443990 w 5829300"/>
                <a:gd name="connsiteY72" fmla="*/ 2348865 h 5875020"/>
                <a:gd name="connsiteX73" fmla="*/ 1318260 w 5829300"/>
                <a:gd name="connsiteY73" fmla="*/ 2426970 h 5875020"/>
                <a:gd name="connsiteX74" fmla="*/ 1325880 w 5829300"/>
                <a:gd name="connsiteY74" fmla="*/ 2590800 h 5875020"/>
                <a:gd name="connsiteX75" fmla="*/ 1280160 w 5829300"/>
                <a:gd name="connsiteY75" fmla="*/ 2689860 h 5875020"/>
                <a:gd name="connsiteX76" fmla="*/ 1249680 w 5829300"/>
                <a:gd name="connsiteY76" fmla="*/ 2743200 h 5875020"/>
                <a:gd name="connsiteX77" fmla="*/ 1287780 w 5829300"/>
                <a:gd name="connsiteY77" fmla="*/ 2773680 h 5875020"/>
                <a:gd name="connsiteX78" fmla="*/ 1356360 w 5829300"/>
                <a:gd name="connsiteY78" fmla="*/ 2720340 h 5875020"/>
                <a:gd name="connsiteX79" fmla="*/ 1379220 w 5829300"/>
                <a:gd name="connsiteY79" fmla="*/ 2766060 h 5875020"/>
                <a:gd name="connsiteX80" fmla="*/ 1333500 w 5829300"/>
                <a:gd name="connsiteY80" fmla="*/ 2895600 h 5875020"/>
                <a:gd name="connsiteX81" fmla="*/ 1303020 w 5829300"/>
                <a:gd name="connsiteY81" fmla="*/ 2948940 h 5875020"/>
                <a:gd name="connsiteX82" fmla="*/ 1333500 w 5829300"/>
                <a:gd name="connsiteY82" fmla="*/ 2994660 h 5875020"/>
                <a:gd name="connsiteX83" fmla="*/ 1409700 w 5829300"/>
                <a:gd name="connsiteY83" fmla="*/ 2964180 h 5875020"/>
                <a:gd name="connsiteX84" fmla="*/ 1501140 w 5829300"/>
                <a:gd name="connsiteY84" fmla="*/ 3002280 h 5875020"/>
                <a:gd name="connsiteX85" fmla="*/ 1600200 w 5829300"/>
                <a:gd name="connsiteY85" fmla="*/ 3063240 h 5875020"/>
                <a:gd name="connsiteX86" fmla="*/ 1737360 w 5829300"/>
                <a:gd name="connsiteY86" fmla="*/ 3139440 h 5875020"/>
                <a:gd name="connsiteX87" fmla="*/ 1844040 w 5829300"/>
                <a:gd name="connsiteY87" fmla="*/ 3147060 h 5875020"/>
                <a:gd name="connsiteX88" fmla="*/ 1943100 w 5829300"/>
                <a:gd name="connsiteY88" fmla="*/ 3177540 h 5875020"/>
                <a:gd name="connsiteX89" fmla="*/ 2034540 w 5829300"/>
                <a:gd name="connsiteY89" fmla="*/ 3291840 h 5875020"/>
                <a:gd name="connsiteX90" fmla="*/ 2030730 w 5829300"/>
                <a:gd name="connsiteY90" fmla="*/ 3356610 h 5875020"/>
                <a:gd name="connsiteX91" fmla="*/ 1950720 w 5829300"/>
                <a:gd name="connsiteY91" fmla="*/ 3387090 h 5875020"/>
                <a:gd name="connsiteX92" fmla="*/ 1844040 w 5829300"/>
                <a:gd name="connsiteY92" fmla="*/ 3436620 h 5875020"/>
                <a:gd name="connsiteX93" fmla="*/ 1866900 w 5829300"/>
                <a:gd name="connsiteY93" fmla="*/ 3535680 h 5875020"/>
                <a:gd name="connsiteX94" fmla="*/ 1821180 w 5829300"/>
                <a:gd name="connsiteY94" fmla="*/ 3629025 h 5875020"/>
                <a:gd name="connsiteX95" fmla="*/ 1775460 w 5829300"/>
                <a:gd name="connsiteY95" fmla="*/ 3726180 h 5875020"/>
                <a:gd name="connsiteX96" fmla="*/ 1668780 w 5829300"/>
                <a:gd name="connsiteY96" fmla="*/ 3924300 h 5875020"/>
                <a:gd name="connsiteX97" fmla="*/ 1600200 w 5829300"/>
                <a:gd name="connsiteY97" fmla="*/ 4046220 h 5875020"/>
                <a:gd name="connsiteX98" fmla="*/ 1554480 w 5829300"/>
                <a:gd name="connsiteY98" fmla="*/ 4152900 h 5875020"/>
                <a:gd name="connsiteX99" fmla="*/ 1516380 w 5829300"/>
                <a:gd name="connsiteY99" fmla="*/ 4229100 h 5875020"/>
                <a:gd name="connsiteX100" fmla="*/ 1485900 w 5829300"/>
                <a:gd name="connsiteY100" fmla="*/ 4259580 h 5875020"/>
                <a:gd name="connsiteX101" fmla="*/ 1485900 w 5829300"/>
                <a:gd name="connsiteY101" fmla="*/ 4259580 h 5875020"/>
                <a:gd name="connsiteX102" fmla="*/ 1495425 w 5829300"/>
                <a:gd name="connsiteY102" fmla="*/ 4328160 h 5875020"/>
                <a:gd name="connsiteX103" fmla="*/ 1699260 w 5829300"/>
                <a:gd name="connsiteY103" fmla="*/ 4290060 h 5875020"/>
                <a:gd name="connsiteX104" fmla="*/ 1836420 w 5829300"/>
                <a:gd name="connsiteY104" fmla="*/ 4274820 h 5875020"/>
                <a:gd name="connsiteX105" fmla="*/ 1897380 w 5829300"/>
                <a:gd name="connsiteY105" fmla="*/ 4236720 h 5875020"/>
                <a:gd name="connsiteX106" fmla="*/ 1950720 w 5829300"/>
                <a:gd name="connsiteY106" fmla="*/ 4251960 h 5875020"/>
                <a:gd name="connsiteX107" fmla="*/ 1973580 w 5829300"/>
                <a:gd name="connsiteY107" fmla="*/ 4312920 h 5875020"/>
                <a:gd name="connsiteX108" fmla="*/ 1965960 w 5829300"/>
                <a:gd name="connsiteY108" fmla="*/ 4351020 h 5875020"/>
                <a:gd name="connsiteX109" fmla="*/ 1964055 w 5829300"/>
                <a:gd name="connsiteY109" fmla="*/ 4366260 h 5875020"/>
                <a:gd name="connsiteX110" fmla="*/ 2072640 w 5829300"/>
                <a:gd name="connsiteY110" fmla="*/ 4389120 h 5875020"/>
                <a:gd name="connsiteX111" fmla="*/ 2118360 w 5829300"/>
                <a:gd name="connsiteY111" fmla="*/ 4343400 h 5875020"/>
                <a:gd name="connsiteX112" fmla="*/ 2124075 w 5829300"/>
                <a:gd name="connsiteY112" fmla="*/ 4286250 h 5875020"/>
                <a:gd name="connsiteX113" fmla="*/ 2110740 w 5829300"/>
                <a:gd name="connsiteY113" fmla="*/ 4213860 h 5875020"/>
                <a:gd name="connsiteX114" fmla="*/ 2133600 w 5829300"/>
                <a:gd name="connsiteY114" fmla="*/ 4145280 h 5875020"/>
                <a:gd name="connsiteX115" fmla="*/ 2230755 w 5829300"/>
                <a:gd name="connsiteY115" fmla="*/ 4099560 h 5875020"/>
                <a:gd name="connsiteX116" fmla="*/ 2301240 w 5829300"/>
                <a:gd name="connsiteY116" fmla="*/ 4076700 h 5875020"/>
                <a:gd name="connsiteX117" fmla="*/ 2385060 w 5829300"/>
                <a:gd name="connsiteY117" fmla="*/ 4099560 h 5875020"/>
                <a:gd name="connsiteX118" fmla="*/ 2438400 w 5829300"/>
                <a:gd name="connsiteY118" fmla="*/ 4145280 h 5875020"/>
                <a:gd name="connsiteX119" fmla="*/ 2461260 w 5829300"/>
                <a:gd name="connsiteY119" fmla="*/ 4183380 h 5875020"/>
                <a:gd name="connsiteX120" fmla="*/ 2461260 w 5829300"/>
                <a:gd name="connsiteY120" fmla="*/ 4236720 h 5875020"/>
                <a:gd name="connsiteX121" fmla="*/ 2484120 w 5829300"/>
                <a:gd name="connsiteY121" fmla="*/ 4267200 h 5875020"/>
                <a:gd name="connsiteX122" fmla="*/ 2522220 w 5829300"/>
                <a:gd name="connsiteY122" fmla="*/ 4236720 h 5875020"/>
                <a:gd name="connsiteX123" fmla="*/ 2560320 w 5829300"/>
                <a:gd name="connsiteY123" fmla="*/ 4183380 h 5875020"/>
                <a:gd name="connsiteX124" fmla="*/ 2628900 w 5829300"/>
                <a:gd name="connsiteY124" fmla="*/ 4168140 h 5875020"/>
                <a:gd name="connsiteX125" fmla="*/ 2720340 w 5829300"/>
                <a:gd name="connsiteY125" fmla="*/ 4183380 h 5875020"/>
                <a:gd name="connsiteX126" fmla="*/ 2796540 w 5829300"/>
                <a:gd name="connsiteY126" fmla="*/ 4126230 h 5875020"/>
                <a:gd name="connsiteX127" fmla="*/ 2872740 w 5829300"/>
                <a:gd name="connsiteY127" fmla="*/ 4137660 h 5875020"/>
                <a:gd name="connsiteX128" fmla="*/ 2948940 w 5829300"/>
                <a:gd name="connsiteY128" fmla="*/ 4206240 h 5875020"/>
                <a:gd name="connsiteX129" fmla="*/ 3040380 w 5829300"/>
                <a:gd name="connsiteY129" fmla="*/ 4191000 h 5875020"/>
                <a:gd name="connsiteX130" fmla="*/ 3097530 w 5829300"/>
                <a:gd name="connsiteY130" fmla="*/ 4198620 h 5875020"/>
                <a:gd name="connsiteX131" fmla="*/ 3177540 w 5829300"/>
                <a:gd name="connsiteY131" fmla="*/ 4267200 h 5875020"/>
                <a:gd name="connsiteX132" fmla="*/ 3147060 w 5829300"/>
                <a:gd name="connsiteY132" fmla="*/ 4297680 h 5875020"/>
                <a:gd name="connsiteX133" fmla="*/ 3105150 w 5829300"/>
                <a:gd name="connsiteY133" fmla="*/ 4352925 h 5875020"/>
                <a:gd name="connsiteX134" fmla="*/ 3036570 w 5829300"/>
                <a:gd name="connsiteY134" fmla="*/ 4398645 h 5875020"/>
                <a:gd name="connsiteX135" fmla="*/ 3042285 w 5829300"/>
                <a:gd name="connsiteY135" fmla="*/ 4444365 h 5875020"/>
                <a:gd name="connsiteX136" fmla="*/ 3078480 w 5829300"/>
                <a:gd name="connsiteY136" fmla="*/ 4457700 h 5875020"/>
                <a:gd name="connsiteX137" fmla="*/ 3147060 w 5829300"/>
                <a:gd name="connsiteY137" fmla="*/ 4404360 h 5875020"/>
                <a:gd name="connsiteX138" fmla="*/ 3215640 w 5829300"/>
                <a:gd name="connsiteY138" fmla="*/ 4389120 h 5875020"/>
                <a:gd name="connsiteX139" fmla="*/ 3291840 w 5829300"/>
                <a:gd name="connsiteY139" fmla="*/ 4396740 h 5875020"/>
                <a:gd name="connsiteX140" fmla="*/ 3345180 w 5829300"/>
                <a:gd name="connsiteY140" fmla="*/ 4457700 h 5875020"/>
                <a:gd name="connsiteX141" fmla="*/ 3364230 w 5829300"/>
                <a:gd name="connsiteY141" fmla="*/ 4535805 h 5875020"/>
                <a:gd name="connsiteX142" fmla="*/ 3451860 w 5829300"/>
                <a:gd name="connsiteY142" fmla="*/ 4541520 h 5875020"/>
                <a:gd name="connsiteX143" fmla="*/ 3505200 w 5829300"/>
                <a:gd name="connsiteY143" fmla="*/ 4511040 h 5875020"/>
                <a:gd name="connsiteX144" fmla="*/ 3589020 w 5829300"/>
                <a:gd name="connsiteY144" fmla="*/ 4533900 h 5875020"/>
                <a:gd name="connsiteX145" fmla="*/ 3695700 w 5829300"/>
                <a:gd name="connsiteY145" fmla="*/ 4598670 h 5875020"/>
                <a:gd name="connsiteX146" fmla="*/ 3810000 w 5829300"/>
                <a:gd name="connsiteY146" fmla="*/ 4632960 h 5875020"/>
                <a:gd name="connsiteX147" fmla="*/ 3878580 w 5829300"/>
                <a:gd name="connsiteY147" fmla="*/ 4640580 h 5875020"/>
                <a:gd name="connsiteX148" fmla="*/ 3931920 w 5829300"/>
                <a:gd name="connsiteY148" fmla="*/ 4686300 h 5875020"/>
                <a:gd name="connsiteX149" fmla="*/ 4023360 w 5829300"/>
                <a:gd name="connsiteY149" fmla="*/ 4724400 h 5875020"/>
                <a:gd name="connsiteX150" fmla="*/ 4107180 w 5829300"/>
                <a:gd name="connsiteY150" fmla="*/ 4732020 h 5875020"/>
                <a:gd name="connsiteX151" fmla="*/ 4145280 w 5829300"/>
                <a:gd name="connsiteY151" fmla="*/ 4686300 h 5875020"/>
                <a:gd name="connsiteX152" fmla="*/ 4099560 w 5829300"/>
                <a:gd name="connsiteY152" fmla="*/ 4594860 h 5875020"/>
                <a:gd name="connsiteX153" fmla="*/ 4076700 w 5829300"/>
                <a:gd name="connsiteY153" fmla="*/ 4556760 h 5875020"/>
                <a:gd name="connsiteX154" fmla="*/ 4076700 w 5829300"/>
                <a:gd name="connsiteY154" fmla="*/ 4503420 h 5875020"/>
                <a:gd name="connsiteX155" fmla="*/ 4152900 w 5829300"/>
                <a:gd name="connsiteY155" fmla="*/ 4480560 h 5875020"/>
                <a:gd name="connsiteX156" fmla="*/ 4274820 w 5829300"/>
                <a:gd name="connsiteY156" fmla="*/ 4442460 h 5875020"/>
                <a:gd name="connsiteX157" fmla="*/ 4358640 w 5829300"/>
                <a:gd name="connsiteY157" fmla="*/ 4465320 h 5875020"/>
                <a:gd name="connsiteX158" fmla="*/ 4381500 w 5829300"/>
                <a:gd name="connsiteY158" fmla="*/ 4526280 h 5875020"/>
                <a:gd name="connsiteX159" fmla="*/ 4450080 w 5829300"/>
                <a:gd name="connsiteY159" fmla="*/ 4564380 h 5875020"/>
                <a:gd name="connsiteX160" fmla="*/ 4472940 w 5829300"/>
                <a:gd name="connsiteY160" fmla="*/ 4655820 h 5875020"/>
                <a:gd name="connsiteX161" fmla="*/ 4533900 w 5829300"/>
                <a:gd name="connsiteY161" fmla="*/ 4587240 h 5875020"/>
                <a:gd name="connsiteX162" fmla="*/ 4610100 w 5829300"/>
                <a:gd name="connsiteY162" fmla="*/ 4617720 h 5875020"/>
                <a:gd name="connsiteX163" fmla="*/ 4846320 w 5829300"/>
                <a:gd name="connsiteY163" fmla="*/ 4655820 h 5875020"/>
                <a:gd name="connsiteX164" fmla="*/ 4937760 w 5829300"/>
                <a:gd name="connsiteY164" fmla="*/ 4602480 h 5875020"/>
                <a:gd name="connsiteX165" fmla="*/ 4975860 w 5829300"/>
                <a:gd name="connsiteY165" fmla="*/ 4602480 h 5875020"/>
                <a:gd name="connsiteX166" fmla="*/ 5120640 w 5829300"/>
                <a:gd name="connsiteY166" fmla="*/ 4671060 h 5875020"/>
                <a:gd name="connsiteX167" fmla="*/ 5181600 w 5829300"/>
                <a:gd name="connsiteY167" fmla="*/ 4701540 h 5875020"/>
                <a:gd name="connsiteX168" fmla="*/ 5189220 w 5829300"/>
                <a:gd name="connsiteY168" fmla="*/ 4747260 h 5875020"/>
                <a:gd name="connsiteX169" fmla="*/ 5158740 w 5829300"/>
                <a:gd name="connsiteY169" fmla="*/ 4808220 h 5875020"/>
                <a:gd name="connsiteX170" fmla="*/ 5105400 w 5829300"/>
                <a:gd name="connsiteY170" fmla="*/ 4838700 h 5875020"/>
                <a:gd name="connsiteX171" fmla="*/ 5036820 w 5829300"/>
                <a:gd name="connsiteY171" fmla="*/ 4823460 h 5875020"/>
                <a:gd name="connsiteX172" fmla="*/ 4991100 w 5829300"/>
                <a:gd name="connsiteY172" fmla="*/ 4823460 h 5875020"/>
                <a:gd name="connsiteX173" fmla="*/ 4968240 w 5829300"/>
                <a:gd name="connsiteY173" fmla="*/ 4892040 h 5875020"/>
                <a:gd name="connsiteX174" fmla="*/ 4968240 w 5829300"/>
                <a:gd name="connsiteY174" fmla="*/ 5006340 h 5875020"/>
                <a:gd name="connsiteX175" fmla="*/ 4991100 w 5829300"/>
                <a:gd name="connsiteY175" fmla="*/ 5067300 h 5875020"/>
                <a:gd name="connsiteX176" fmla="*/ 5074920 w 5829300"/>
                <a:gd name="connsiteY176" fmla="*/ 5097780 h 5875020"/>
                <a:gd name="connsiteX177" fmla="*/ 5074920 w 5829300"/>
                <a:gd name="connsiteY177" fmla="*/ 5097780 h 5875020"/>
                <a:gd name="connsiteX178" fmla="*/ 5135880 w 5829300"/>
                <a:gd name="connsiteY178" fmla="*/ 5219700 h 5875020"/>
                <a:gd name="connsiteX179" fmla="*/ 5242560 w 5829300"/>
                <a:gd name="connsiteY179" fmla="*/ 5265420 h 5875020"/>
                <a:gd name="connsiteX180" fmla="*/ 5311140 w 5829300"/>
                <a:gd name="connsiteY180" fmla="*/ 5257800 h 5875020"/>
                <a:gd name="connsiteX181" fmla="*/ 5311140 w 5829300"/>
                <a:gd name="connsiteY181" fmla="*/ 5257800 h 5875020"/>
                <a:gd name="connsiteX182" fmla="*/ 5334000 w 5829300"/>
                <a:gd name="connsiteY182" fmla="*/ 5204460 h 5875020"/>
                <a:gd name="connsiteX183" fmla="*/ 5387340 w 5829300"/>
                <a:gd name="connsiteY183" fmla="*/ 5227320 h 5875020"/>
                <a:gd name="connsiteX184" fmla="*/ 5433060 w 5829300"/>
                <a:gd name="connsiteY184" fmla="*/ 5288280 h 5875020"/>
                <a:gd name="connsiteX185" fmla="*/ 5410200 w 5829300"/>
                <a:gd name="connsiteY185" fmla="*/ 5356860 h 5875020"/>
                <a:gd name="connsiteX186" fmla="*/ 5448300 w 5829300"/>
                <a:gd name="connsiteY186" fmla="*/ 5394960 h 5875020"/>
                <a:gd name="connsiteX187" fmla="*/ 5433060 w 5829300"/>
                <a:gd name="connsiteY187" fmla="*/ 5478780 h 5875020"/>
                <a:gd name="connsiteX188" fmla="*/ 5394960 w 5829300"/>
                <a:gd name="connsiteY188" fmla="*/ 5562600 h 5875020"/>
                <a:gd name="connsiteX189" fmla="*/ 5402580 w 5829300"/>
                <a:gd name="connsiteY189" fmla="*/ 5654040 h 5875020"/>
                <a:gd name="connsiteX190" fmla="*/ 5433060 w 5829300"/>
                <a:gd name="connsiteY190" fmla="*/ 5730240 h 5875020"/>
                <a:gd name="connsiteX191" fmla="*/ 5433060 w 5829300"/>
                <a:gd name="connsiteY191" fmla="*/ 5730240 h 5875020"/>
                <a:gd name="connsiteX192" fmla="*/ 5410200 w 5829300"/>
                <a:gd name="connsiteY192" fmla="*/ 5829300 h 5875020"/>
                <a:gd name="connsiteX193" fmla="*/ 5532120 w 5829300"/>
                <a:gd name="connsiteY193" fmla="*/ 5875020 h 5875020"/>
                <a:gd name="connsiteX194" fmla="*/ 5570220 w 5829300"/>
                <a:gd name="connsiteY194" fmla="*/ 5836920 h 5875020"/>
                <a:gd name="connsiteX195" fmla="*/ 5608320 w 5829300"/>
                <a:gd name="connsiteY195" fmla="*/ 5821680 h 5875020"/>
                <a:gd name="connsiteX196" fmla="*/ 5669280 w 5829300"/>
                <a:gd name="connsiteY196" fmla="*/ 5859780 h 5875020"/>
                <a:gd name="connsiteX197" fmla="*/ 5699760 w 5829300"/>
                <a:gd name="connsiteY197" fmla="*/ 5859780 h 5875020"/>
                <a:gd name="connsiteX198" fmla="*/ 5715000 w 5829300"/>
                <a:gd name="connsiteY198" fmla="*/ 5783580 h 5875020"/>
                <a:gd name="connsiteX199" fmla="*/ 5798820 w 5829300"/>
                <a:gd name="connsiteY199" fmla="*/ 5699760 h 5875020"/>
                <a:gd name="connsiteX200" fmla="*/ 5814060 w 5829300"/>
                <a:gd name="connsiteY200" fmla="*/ 5615940 h 5875020"/>
                <a:gd name="connsiteX201" fmla="*/ 5829300 w 5829300"/>
                <a:gd name="connsiteY201" fmla="*/ 5486400 h 5875020"/>
                <a:gd name="connsiteX202" fmla="*/ 5806440 w 5829300"/>
                <a:gd name="connsiteY202" fmla="*/ 5410200 h 5875020"/>
                <a:gd name="connsiteX203" fmla="*/ 5775960 w 5829300"/>
                <a:gd name="connsiteY203" fmla="*/ 5318760 h 5875020"/>
                <a:gd name="connsiteX204" fmla="*/ 5707380 w 5829300"/>
                <a:gd name="connsiteY204" fmla="*/ 5219700 h 5875020"/>
                <a:gd name="connsiteX205" fmla="*/ 5692140 w 5829300"/>
                <a:gd name="connsiteY205" fmla="*/ 5120640 h 5875020"/>
                <a:gd name="connsiteX206" fmla="*/ 5669280 w 5829300"/>
                <a:gd name="connsiteY206" fmla="*/ 4945380 h 5875020"/>
                <a:gd name="connsiteX207" fmla="*/ 5676900 w 5829300"/>
                <a:gd name="connsiteY207" fmla="*/ 4724400 h 5875020"/>
                <a:gd name="connsiteX208" fmla="*/ 5692140 w 5829300"/>
                <a:gd name="connsiteY208" fmla="*/ 4663440 h 5875020"/>
                <a:gd name="connsiteX209" fmla="*/ 5699760 w 5829300"/>
                <a:gd name="connsiteY209" fmla="*/ 4610100 h 5875020"/>
                <a:gd name="connsiteX210" fmla="*/ 5684520 w 5829300"/>
                <a:gd name="connsiteY210" fmla="*/ 4564380 h 5875020"/>
                <a:gd name="connsiteX211" fmla="*/ 5631180 w 5829300"/>
                <a:gd name="connsiteY211" fmla="*/ 4549140 h 5875020"/>
                <a:gd name="connsiteX212" fmla="*/ 5577840 w 5829300"/>
                <a:gd name="connsiteY212" fmla="*/ 4472940 h 5875020"/>
                <a:gd name="connsiteX213" fmla="*/ 5524500 w 5829300"/>
                <a:gd name="connsiteY213" fmla="*/ 4305300 h 5875020"/>
                <a:gd name="connsiteX214" fmla="*/ 5516880 w 5829300"/>
                <a:gd name="connsiteY214" fmla="*/ 4191000 h 5875020"/>
                <a:gd name="connsiteX215" fmla="*/ 5509260 w 5829300"/>
                <a:gd name="connsiteY215" fmla="*/ 4107180 h 5875020"/>
                <a:gd name="connsiteX216" fmla="*/ 5394960 w 5829300"/>
                <a:gd name="connsiteY216" fmla="*/ 3901440 h 5875020"/>
                <a:gd name="connsiteX217" fmla="*/ 5356860 w 5829300"/>
                <a:gd name="connsiteY217" fmla="*/ 3855720 h 5875020"/>
                <a:gd name="connsiteX218" fmla="*/ 5326380 w 5829300"/>
                <a:gd name="connsiteY218" fmla="*/ 3802380 h 5875020"/>
                <a:gd name="connsiteX219" fmla="*/ 5303520 w 5829300"/>
                <a:gd name="connsiteY219" fmla="*/ 3672840 h 5875020"/>
                <a:gd name="connsiteX220" fmla="*/ 5212080 w 5829300"/>
                <a:gd name="connsiteY220" fmla="*/ 3619500 h 5875020"/>
                <a:gd name="connsiteX221" fmla="*/ 5158740 w 5829300"/>
                <a:gd name="connsiteY221" fmla="*/ 3573780 h 5875020"/>
                <a:gd name="connsiteX222" fmla="*/ 5120640 w 5829300"/>
                <a:gd name="connsiteY222" fmla="*/ 3497580 h 5875020"/>
                <a:gd name="connsiteX223" fmla="*/ 5105400 w 5829300"/>
                <a:gd name="connsiteY223" fmla="*/ 3421380 h 5875020"/>
                <a:gd name="connsiteX224" fmla="*/ 4968240 w 5829300"/>
                <a:gd name="connsiteY224" fmla="*/ 3253740 h 5875020"/>
                <a:gd name="connsiteX225" fmla="*/ 4884420 w 5829300"/>
                <a:gd name="connsiteY225" fmla="*/ 3078480 h 5875020"/>
                <a:gd name="connsiteX226" fmla="*/ 4808220 w 5829300"/>
                <a:gd name="connsiteY226" fmla="*/ 2918460 h 5875020"/>
                <a:gd name="connsiteX227" fmla="*/ 4815840 w 5829300"/>
                <a:gd name="connsiteY227" fmla="*/ 2781300 h 5875020"/>
                <a:gd name="connsiteX228" fmla="*/ 4800600 w 5829300"/>
                <a:gd name="connsiteY228" fmla="*/ 2727960 h 5875020"/>
                <a:gd name="connsiteX229" fmla="*/ 4632960 w 5829300"/>
                <a:gd name="connsiteY229" fmla="*/ 2560320 h 5875020"/>
                <a:gd name="connsiteX230" fmla="*/ 4480560 w 5829300"/>
                <a:gd name="connsiteY230" fmla="*/ 2385060 h 5875020"/>
                <a:gd name="connsiteX231" fmla="*/ 4396740 w 5829300"/>
                <a:gd name="connsiteY231" fmla="*/ 2286000 h 5875020"/>
                <a:gd name="connsiteX232" fmla="*/ 4335780 w 5829300"/>
                <a:gd name="connsiteY232" fmla="*/ 2156460 h 5875020"/>
                <a:gd name="connsiteX233" fmla="*/ 4244340 w 5829300"/>
                <a:gd name="connsiteY233" fmla="*/ 2049780 h 5875020"/>
                <a:gd name="connsiteX234" fmla="*/ 4152900 w 5829300"/>
                <a:gd name="connsiteY234" fmla="*/ 1943100 h 5875020"/>
                <a:gd name="connsiteX235" fmla="*/ 4084320 w 5829300"/>
                <a:gd name="connsiteY235" fmla="*/ 1874520 h 5875020"/>
                <a:gd name="connsiteX236" fmla="*/ 4061460 w 5829300"/>
                <a:gd name="connsiteY236" fmla="*/ 1775460 h 5875020"/>
                <a:gd name="connsiteX237" fmla="*/ 4053840 w 5829300"/>
                <a:gd name="connsiteY237" fmla="*/ 1714500 h 5875020"/>
                <a:gd name="connsiteX238" fmla="*/ 3962400 w 5829300"/>
                <a:gd name="connsiteY238" fmla="*/ 1668780 h 5875020"/>
                <a:gd name="connsiteX239" fmla="*/ 3893820 w 5829300"/>
                <a:gd name="connsiteY239" fmla="*/ 1531620 h 5875020"/>
                <a:gd name="connsiteX240" fmla="*/ 3794760 w 5829300"/>
                <a:gd name="connsiteY240" fmla="*/ 1341120 h 5875020"/>
                <a:gd name="connsiteX241" fmla="*/ 3718560 w 5829300"/>
                <a:gd name="connsiteY241" fmla="*/ 1150620 h 5875020"/>
                <a:gd name="connsiteX242" fmla="*/ 3619500 w 5829300"/>
                <a:gd name="connsiteY242" fmla="*/ 944880 h 5875020"/>
                <a:gd name="connsiteX243" fmla="*/ 3596640 w 5829300"/>
                <a:gd name="connsiteY243" fmla="*/ 891540 h 5875020"/>
                <a:gd name="connsiteX244" fmla="*/ 3573780 w 5829300"/>
                <a:gd name="connsiteY244" fmla="*/ 807720 h 5875020"/>
                <a:gd name="connsiteX245" fmla="*/ 3573780 w 5829300"/>
                <a:gd name="connsiteY245" fmla="*/ 731520 h 5875020"/>
                <a:gd name="connsiteX246" fmla="*/ 3535680 w 5829300"/>
                <a:gd name="connsiteY246" fmla="*/ 685800 h 5875020"/>
                <a:gd name="connsiteX247" fmla="*/ 3451860 w 5829300"/>
                <a:gd name="connsiteY247" fmla="*/ 594360 h 5875020"/>
                <a:gd name="connsiteX248" fmla="*/ 3451860 w 5829300"/>
                <a:gd name="connsiteY248" fmla="*/ 495300 h 5875020"/>
                <a:gd name="connsiteX249" fmla="*/ 3413760 w 5829300"/>
                <a:gd name="connsiteY249" fmla="*/ 441960 h 5875020"/>
                <a:gd name="connsiteX250" fmla="*/ 3383280 w 5829300"/>
                <a:gd name="connsiteY250" fmla="*/ 381000 h 5875020"/>
                <a:gd name="connsiteX251" fmla="*/ 3322320 w 5829300"/>
                <a:gd name="connsiteY251" fmla="*/ 220980 h 5875020"/>
                <a:gd name="connsiteX252" fmla="*/ 3284220 w 5829300"/>
                <a:gd name="connsiteY252" fmla="*/ 99060 h 5875020"/>
                <a:gd name="connsiteX253" fmla="*/ 3268980 w 5829300"/>
                <a:gd name="connsiteY253" fmla="*/ 53340 h 5875020"/>
                <a:gd name="connsiteX254" fmla="*/ 3246120 w 5829300"/>
                <a:gd name="connsiteY254" fmla="*/ 30480 h 5875020"/>
                <a:gd name="connsiteX255" fmla="*/ 3169920 w 5829300"/>
                <a:gd name="connsiteY255" fmla="*/ 7620 h 5875020"/>
                <a:gd name="connsiteX256" fmla="*/ 3124200 w 5829300"/>
                <a:gd name="connsiteY256" fmla="*/ 0 h 5875020"/>
                <a:gd name="connsiteX257" fmla="*/ 3101340 w 5829300"/>
                <a:gd name="connsiteY257" fmla="*/ 30480 h 5875020"/>
                <a:gd name="connsiteX258" fmla="*/ 3124200 w 5829300"/>
                <a:gd name="connsiteY258" fmla="*/ 121920 h 5875020"/>
                <a:gd name="connsiteX259" fmla="*/ 3108960 w 5829300"/>
                <a:gd name="connsiteY259" fmla="*/ 289560 h 5875020"/>
                <a:gd name="connsiteX0" fmla="*/ 3108960 w 5829300"/>
                <a:gd name="connsiteY0" fmla="*/ 289560 h 5875020"/>
                <a:gd name="connsiteX1" fmla="*/ 2979420 w 5829300"/>
                <a:gd name="connsiteY1" fmla="*/ 502920 h 5875020"/>
                <a:gd name="connsiteX2" fmla="*/ 2880360 w 5829300"/>
                <a:gd name="connsiteY2" fmla="*/ 647700 h 5875020"/>
                <a:gd name="connsiteX3" fmla="*/ 2827020 w 5829300"/>
                <a:gd name="connsiteY3" fmla="*/ 731520 h 5875020"/>
                <a:gd name="connsiteX4" fmla="*/ 2674620 w 5829300"/>
                <a:gd name="connsiteY4" fmla="*/ 815340 h 5875020"/>
                <a:gd name="connsiteX5" fmla="*/ 2560320 w 5829300"/>
                <a:gd name="connsiteY5" fmla="*/ 906780 h 5875020"/>
                <a:gd name="connsiteX6" fmla="*/ 2499360 w 5829300"/>
                <a:gd name="connsiteY6" fmla="*/ 914400 h 5875020"/>
                <a:gd name="connsiteX7" fmla="*/ 2377440 w 5829300"/>
                <a:gd name="connsiteY7" fmla="*/ 899160 h 5875020"/>
                <a:gd name="connsiteX8" fmla="*/ 2316480 w 5829300"/>
                <a:gd name="connsiteY8" fmla="*/ 876300 h 5875020"/>
                <a:gd name="connsiteX9" fmla="*/ 2240280 w 5829300"/>
                <a:gd name="connsiteY9" fmla="*/ 861060 h 5875020"/>
                <a:gd name="connsiteX10" fmla="*/ 2148840 w 5829300"/>
                <a:gd name="connsiteY10" fmla="*/ 845820 h 5875020"/>
                <a:gd name="connsiteX11" fmla="*/ 2110740 w 5829300"/>
                <a:gd name="connsiteY11" fmla="*/ 830580 h 5875020"/>
                <a:gd name="connsiteX12" fmla="*/ 2019300 w 5829300"/>
                <a:gd name="connsiteY12" fmla="*/ 868680 h 5875020"/>
                <a:gd name="connsiteX13" fmla="*/ 1950720 w 5829300"/>
                <a:gd name="connsiteY13" fmla="*/ 868680 h 5875020"/>
                <a:gd name="connsiteX14" fmla="*/ 1866900 w 5829300"/>
                <a:gd name="connsiteY14" fmla="*/ 822960 h 5875020"/>
                <a:gd name="connsiteX15" fmla="*/ 1821180 w 5829300"/>
                <a:gd name="connsiteY15" fmla="*/ 792480 h 5875020"/>
                <a:gd name="connsiteX16" fmla="*/ 1684020 w 5829300"/>
                <a:gd name="connsiteY16" fmla="*/ 830580 h 5875020"/>
                <a:gd name="connsiteX17" fmla="*/ 1615440 w 5829300"/>
                <a:gd name="connsiteY17" fmla="*/ 845820 h 5875020"/>
                <a:gd name="connsiteX18" fmla="*/ 1539240 w 5829300"/>
                <a:gd name="connsiteY18" fmla="*/ 838200 h 5875020"/>
                <a:gd name="connsiteX19" fmla="*/ 1463040 w 5829300"/>
                <a:gd name="connsiteY19" fmla="*/ 807720 h 5875020"/>
                <a:gd name="connsiteX20" fmla="*/ 1394460 w 5829300"/>
                <a:gd name="connsiteY20" fmla="*/ 815340 h 5875020"/>
                <a:gd name="connsiteX21" fmla="*/ 1264920 w 5829300"/>
                <a:gd name="connsiteY21" fmla="*/ 883920 h 5875020"/>
                <a:gd name="connsiteX22" fmla="*/ 1203960 w 5829300"/>
                <a:gd name="connsiteY22" fmla="*/ 906780 h 5875020"/>
                <a:gd name="connsiteX23" fmla="*/ 1143000 w 5829300"/>
                <a:gd name="connsiteY23" fmla="*/ 914400 h 5875020"/>
                <a:gd name="connsiteX24" fmla="*/ 1066800 w 5829300"/>
                <a:gd name="connsiteY24" fmla="*/ 891540 h 5875020"/>
                <a:gd name="connsiteX25" fmla="*/ 990600 w 5829300"/>
                <a:gd name="connsiteY25" fmla="*/ 853440 h 5875020"/>
                <a:gd name="connsiteX26" fmla="*/ 937260 w 5829300"/>
                <a:gd name="connsiteY26" fmla="*/ 845820 h 5875020"/>
                <a:gd name="connsiteX27" fmla="*/ 822960 w 5829300"/>
                <a:gd name="connsiteY27" fmla="*/ 861060 h 5875020"/>
                <a:gd name="connsiteX28" fmla="*/ 731520 w 5829300"/>
                <a:gd name="connsiteY28" fmla="*/ 876300 h 5875020"/>
                <a:gd name="connsiteX29" fmla="*/ 647700 w 5829300"/>
                <a:gd name="connsiteY29" fmla="*/ 838200 h 5875020"/>
                <a:gd name="connsiteX30" fmla="*/ 579120 w 5829300"/>
                <a:gd name="connsiteY30" fmla="*/ 830580 h 5875020"/>
                <a:gd name="connsiteX31" fmla="*/ 525780 w 5829300"/>
                <a:gd name="connsiteY31" fmla="*/ 853440 h 5875020"/>
                <a:gd name="connsiteX32" fmla="*/ 464820 w 5829300"/>
                <a:gd name="connsiteY32" fmla="*/ 891540 h 5875020"/>
                <a:gd name="connsiteX33" fmla="*/ 358140 w 5829300"/>
                <a:gd name="connsiteY33" fmla="*/ 891540 h 5875020"/>
                <a:gd name="connsiteX34" fmla="*/ 236220 w 5829300"/>
                <a:gd name="connsiteY34" fmla="*/ 975360 h 5875020"/>
                <a:gd name="connsiteX35" fmla="*/ 137160 w 5829300"/>
                <a:gd name="connsiteY35" fmla="*/ 1059180 h 5875020"/>
                <a:gd name="connsiteX36" fmla="*/ 76200 w 5829300"/>
                <a:gd name="connsiteY36" fmla="*/ 1108710 h 5875020"/>
                <a:gd name="connsiteX37" fmla="*/ 9525 w 5829300"/>
                <a:gd name="connsiteY37" fmla="*/ 1150620 h 5875020"/>
                <a:gd name="connsiteX38" fmla="*/ 0 w 5829300"/>
                <a:gd name="connsiteY38" fmla="*/ 1196340 h 5875020"/>
                <a:gd name="connsiteX39" fmla="*/ 80010 w 5829300"/>
                <a:gd name="connsiteY39" fmla="*/ 1234440 h 5875020"/>
                <a:gd name="connsiteX40" fmla="*/ 152400 w 5829300"/>
                <a:gd name="connsiteY40" fmla="*/ 1280160 h 5875020"/>
                <a:gd name="connsiteX41" fmla="*/ 190500 w 5829300"/>
                <a:gd name="connsiteY41" fmla="*/ 1371600 h 5875020"/>
                <a:gd name="connsiteX42" fmla="*/ 228600 w 5829300"/>
                <a:gd name="connsiteY42" fmla="*/ 1432560 h 5875020"/>
                <a:gd name="connsiteX43" fmla="*/ 384810 w 5829300"/>
                <a:gd name="connsiteY43" fmla="*/ 1544955 h 5875020"/>
                <a:gd name="connsiteX44" fmla="*/ 430530 w 5829300"/>
                <a:gd name="connsiteY44" fmla="*/ 1522095 h 5875020"/>
                <a:gd name="connsiteX45" fmla="*/ 388620 w 5829300"/>
                <a:gd name="connsiteY45" fmla="*/ 1463040 h 5875020"/>
                <a:gd name="connsiteX46" fmla="*/ 403860 w 5829300"/>
                <a:gd name="connsiteY46" fmla="*/ 1417320 h 5875020"/>
                <a:gd name="connsiteX47" fmla="*/ 441960 w 5829300"/>
                <a:gd name="connsiteY47" fmla="*/ 1348740 h 5875020"/>
                <a:gd name="connsiteX48" fmla="*/ 441960 w 5829300"/>
                <a:gd name="connsiteY48" fmla="*/ 1348740 h 5875020"/>
                <a:gd name="connsiteX49" fmla="*/ 497205 w 5829300"/>
                <a:gd name="connsiteY49" fmla="*/ 1335405 h 5875020"/>
                <a:gd name="connsiteX50" fmla="*/ 588645 w 5829300"/>
                <a:gd name="connsiteY50" fmla="*/ 1453515 h 5875020"/>
                <a:gd name="connsiteX51" fmla="*/ 670560 w 5829300"/>
                <a:gd name="connsiteY51" fmla="*/ 1348740 h 5875020"/>
                <a:gd name="connsiteX52" fmla="*/ 742950 w 5829300"/>
                <a:gd name="connsiteY52" fmla="*/ 1360170 h 5875020"/>
                <a:gd name="connsiteX53" fmla="*/ 769620 w 5829300"/>
                <a:gd name="connsiteY53" fmla="*/ 1394460 h 5875020"/>
                <a:gd name="connsiteX54" fmla="*/ 777240 w 5829300"/>
                <a:gd name="connsiteY54" fmla="*/ 1455420 h 5875020"/>
                <a:gd name="connsiteX55" fmla="*/ 739140 w 5829300"/>
                <a:gd name="connsiteY55" fmla="*/ 1508760 h 5875020"/>
                <a:gd name="connsiteX56" fmla="*/ 742950 w 5829300"/>
                <a:gd name="connsiteY56" fmla="*/ 1564005 h 5875020"/>
                <a:gd name="connsiteX57" fmla="*/ 792480 w 5829300"/>
                <a:gd name="connsiteY57" fmla="*/ 1615440 h 5875020"/>
                <a:gd name="connsiteX58" fmla="*/ 819150 w 5829300"/>
                <a:gd name="connsiteY58" fmla="*/ 1623060 h 5875020"/>
                <a:gd name="connsiteX59" fmla="*/ 859155 w 5829300"/>
                <a:gd name="connsiteY59" fmla="*/ 1586865 h 5875020"/>
                <a:gd name="connsiteX60" fmla="*/ 975360 w 5829300"/>
                <a:gd name="connsiteY60" fmla="*/ 1562100 h 5875020"/>
                <a:gd name="connsiteX61" fmla="*/ 1104900 w 5829300"/>
                <a:gd name="connsiteY61" fmla="*/ 1584960 h 5875020"/>
                <a:gd name="connsiteX62" fmla="*/ 1137285 w 5829300"/>
                <a:gd name="connsiteY62" fmla="*/ 1691640 h 5875020"/>
                <a:gd name="connsiteX63" fmla="*/ 1150620 w 5829300"/>
                <a:gd name="connsiteY63" fmla="*/ 1836420 h 5875020"/>
                <a:gd name="connsiteX64" fmla="*/ 1165860 w 5829300"/>
                <a:gd name="connsiteY64" fmla="*/ 1912620 h 5875020"/>
                <a:gd name="connsiteX65" fmla="*/ 1242060 w 5829300"/>
                <a:gd name="connsiteY65" fmla="*/ 1927860 h 5875020"/>
                <a:gd name="connsiteX66" fmla="*/ 1287780 w 5829300"/>
                <a:gd name="connsiteY66" fmla="*/ 1927860 h 5875020"/>
                <a:gd name="connsiteX67" fmla="*/ 1360170 w 5829300"/>
                <a:gd name="connsiteY67" fmla="*/ 1971675 h 5875020"/>
                <a:gd name="connsiteX68" fmla="*/ 1379220 w 5829300"/>
                <a:gd name="connsiteY68" fmla="*/ 2042160 h 5875020"/>
                <a:gd name="connsiteX69" fmla="*/ 1501140 w 5829300"/>
                <a:gd name="connsiteY69" fmla="*/ 2072640 h 5875020"/>
                <a:gd name="connsiteX70" fmla="*/ 1516380 w 5829300"/>
                <a:gd name="connsiteY70" fmla="*/ 2145030 h 5875020"/>
                <a:gd name="connsiteX71" fmla="*/ 1518285 w 5829300"/>
                <a:gd name="connsiteY71" fmla="*/ 2305050 h 5875020"/>
                <a:gd name="connsiteX72" fmla="*/ 1443990 w 5829300"/>
                <a:gd name="connsiteY72" fmla="*/ 2348865 h 5875020"/>
                <a:gd name="connsiteX73" fmla="*/ 1318260 w 5829300"/>
                <a:gd name="connsiteY73" fmla="*/ 2426970 h 5875020"/>
                <a:gd name="connsiteX74" fmla="*/ 1325880 w 5829300"/>
                <a:gd name="connsiteY74" fmla="*/ 2590800 h 5875020"/>
                <a:gd name="connsiteX75" fmla="*/ 1280160 w 5829300"/>
                <a:gd name="connsiteY75" fmla="*/ 2689860 h 5875020"/>
                <a:gd name="connsiteX76" fmla="*/ 1249680 w 5829300"/>
                <a:gd name="connsiteY76" fmla="*/ 2743200 h 5875020"/>
                <a:gd name="connsiteX77" fmla="*/ 1287780 w 5829300"/>
                <a:gd name="connsiteY77" fmla="*/ 2773680 h 5875020"/>
                <a:gd name="connsiteX78" fmla="*/ 1356360 w 5829300"/>
                <a:gd name="connsiteY78" fmla="*/ 2720340 h 5875020"/>
                <a:gd name="connsiteX79" fmla="*/ 1379220 w 5829300"/>
                <a:gd name="connsiteY79" fmla="*/ 2766060 h 5875020"/>
                <a:gd name="connsiteX80" fmla="*/ 1333500 w 5829300"/>
                <a:gd name="connsiteY80" fmla="*/ 2895600 h 5875020"/>
                <a:gd name="connsiteX81" fmla="*/ 1303020 w 5829300"/>
                <a:gd name="connsiteY81" fmla="*/ 2948940 h 5875020"/>
                <a:gd name="connsiteX82" fmla="*/ 1333500 w 5829300"/>
                <a:gd name="connsiteY82" fmla="*/ 2994660 h 5875020"/>
                <a:gd name="connsiteX83" fmla="*/ 1409700 w 5829300"/>
                <a:gd name="connsiteY83" fmla="*/ 2964180 h 5875020"/>
                <a:gd name="connsiteX84" fmla="*/ 1501140 w 5829300"/>
                <a:gd name="connsiteY84" fmla="*/ 3002280 h 5875020"/>
                <a:gd name="connsiteX85" fmla="*/ 1600200 w 5829300"/>
                <a:gd name="connsiteY85" fmla="*/ 3063240 h 5875020"/>
                <a:gd name="connsiteX86" fmla="*/ 1737360 w 5829300"/>
                <a:gd name="connsiteY86" fmla="*/ 3139440 h 5875020"/>
                <a:gd name="connsiteX87" fmla="*/ 1844040 w 5829300"/>
                <a:gd name="connsiteY87" fmla="*/ 3147060 h 5875020"/>
                <a:gd name="connsiteX88" fmla="*/ 1943100 w 5829300"/>
                <a:gd name="connsiteY88" fmla="*/ 3177540 h 5875020"/>
                <a:gd name="connsiteX89" fmla="*/ 2034540 w 5829300"/>
                <a:gd name="connsiteY89" fmla="*/ 3291840 h 5875020"/>
                <a:gd name="connsiteX90" fmla="*/ 2030730 w 5829300"/>
                <a:gd name="connsiteY90" fmla="*/ 3356610 h 5875020"/>
                <a:gd name="connsiteX91" fmla="*/ 1950720 w 5829300"/>
                <a:gd name="connsiteY91" fmla="*/ 3387090 h 5875020"/>
                <a:gd name="connsiteX92" fmla="*/ 1844040 w 5829300"/>
                <a:gd name="connsiteY92" fmla="*/ 3436620 h 5875020"/>
                <a:gd name="connsiteX93" fmla="*/ 1866900 w 5829300"/>
                <a:gd name="connsiteY93" fmla="*/ 3535680 h 5875020"/>
                <a:gd name="connsiteX94" fmla="*/ 1821180 w 5829300"/>
                <a:gd name="connsiteY94" fmla="*/ 3629025 h 5875020"/>
                <a:gd name="connsiteX95" fmla="*/ 1775460 w 5829300"/>
                <a:gd name="connsiteY95" fmla="*/ 3726180 h 5875020"/>
                <a:gd name="connsiteX96" fmla="*/ 1668780 w 5829300"/>
                <a:gd name="connsiteY96" fmla="*/ 3924300 h 5875020"/>
                <a:gd name="connsiteX97" fmla="*/ 1600200 w 5829300"/>
                <a:gd name="connsiteY97" fmla="*/ 4046220 h 5875020"/>
                <a:gd name="connsiteX98" fmla="*/ 1554480 w 5829300"/>
                <a:gd name="connsiteY98" fmla="*/ 4152900 h 5875020"/>
                <a:gd name="connsiteX99" fmla="*/ 1516380 w 5829300"/>
                <a:gd name="connsiteY99" fmla="*/ 4229100 h 5875020"/>
                <a:gd name="connsiteX100" fmla="*/ 1485900 w 5829300"/>
                <a:gd name="connsiteY100" fmla="*/ 4259580 h 5875020"/>
                <a:gd name="connsiteX101" fmla="*/ 1485900 w 5829300"/>
                <a:gd name="connsiteY101" fmla="*/ 4259580 h 5875020"/>
                <a:gd name="connsiteX102" fmla="*/ 1495425 w 5829300"/>
                <a:gd name="connsiteY102" fmla="*/ 4328160 h 5875020"/>
                <a:gd name="connsiteX103" fmla="*/ 1699260 w 5829300"/>
                <a:gd name="connsiteY103" fmla="*/ 4290060 h 5875020"/>
                <a:gd name="connsiteX104" fmla="*/ 1836420 w 5829300"/>
                <a:gd name="connsiteY104" fmla="*/ 4274820 h 5875020"/>
                <a:gd name="connsiteX105" fmla="*/ 1897380 w 5829300"/>
                <a:gd name="connsiteY105" fmla="*/ 4236720 h 5875020"/>
                <a:gd name="connsiteX106" fmla="*/ 1950720 w 5829300"/>
                <a:gd name="connsiteY106" fmla="*/ 4251960 h 5875020"/>
                <a:gd name="connsiteX107" fmla="*/ 1973580 w 5829300"/>
                <a:gd name="connsiteY107" fmla="*/ 4312920 h 5875020"/>
                <a:gd name="connsiteX108" fmla="*/ 1965960 w 5829300"/>
                <a:gd name="connsiteY108" fmla="*/ 4351020 h 5875020"/>
                <a:gd name="connsiteX109" fmla="*/ 1964055 w 5829300"/>
                <a:gd name="connsiteY109" fmla="*/ 4366260 h 5875020"/>
                <a:gd name="connsiteX110" fmla="*/ 2072640 w 5829300"/>
                <a:gd name="connsiteY110" fmla="*/ 4389120 h 5875020"/>
                <a:gd name="connsiteX111" fmla="*/ 2118360 w 5829300"/>
                <a:gd name="connsiteY111" fmla="*/ 4343400 h 5875020"/>
                <a:gd name="connsiteX112" fmla="*/ 2124075 w 5829300"/>
                <a:gd name="connsiteY112" fmla="*/ 4286250 h 5875020"/>
                <a:gd name="connsiteX113" fmla="*/ 2110740 w 5829300"/>
                <a:gd name="connsiteY113" fmla="*/ 4213860 h 5875020"/>
                <a:gd name="connsiteX114" fmla="*/ 2133600 w 5829300"/>
                <a:gd name="connsiteY114" fmla="*/ 4145280 h 5875020"/>
                <a:gd name="connsiteX115" fmla="*/ 2230755 w 5829300"/>
                <a:gd name="connsiteY115" fmla="*/ 4099560 h 5875020"/>
                <a:gd name="connsiteX116" fmla="*/ 2301240 w 5829300"/>
                <a:gd name="connsiteY116" fmla="*/ 4076700 h 5875020"/>
                <a:gd name="connsiteX117" fmla="*/ 2385060 w 5829300"/>
                <a:gd name="connsiteY117" fmla="*/ 4099560 h 5875020"/>
                <a:gd name="connsiteX118" fmla="*/ 2438400 w 5829300"/>
                <a:gd name="connsiteY118" fmla="*/ 4145280 h 5875020"/>
                <a:gd name="connsiteX119" fmla="*/ 2461260 w 5829300"/>
                <a:gd name="connsiteY119" fmla="*/ 4183380 h 5875020"/>
                <a:gd name="connsiteX120" fmla="*/ 2461260 w 5829300"/>
                <a:gd name="connsiteY120" fmla="*/ 4236720 h 5875020"/>
                <a:gd name="connsiteX121" fmla="*/ 2484120 w 5829300"/>
                <a:gd name="connsiteY121" fmla="*/ 4267200 h 5875020"/>
                <a:gd name="connsiteX122" fmla="*/ 2522220 w 5829300"/>
                <a:gd name="connsiteY122" fmla="*/ 4236720 h 5875020"/>
                <a:gd name="connsiteX123" fmla="*/ 2560320 w 5829300"/>
                <a:gd name="connsiteY123" fmla="*/ 4183380 h 5875020"/>
                <a:gd name="connsiteX124" fmla="*/ 2628900 w 5829300"/>
                <a:gd name="connsiteY124" fmla="*/ 4168140 h 5875020"/>
                <a:gd name="connsiteX125" fmla="*/ 2720340 w 5829300"/>
                <a:gd name="connsiteY125" fmla="*/ 4183380 h 5875020"/>
                <a:gd name="connsiteX126" fmla="*/ 2796540 w 5829300"/>
                <a:gd name="connsiteY126" fmla="*/ 4126230 h 5875020"/>
                <a:gd name="connsiteX127" fmla="*/ 2872740 w 5829300"/>
                <a:gd name="connsiteY127" fmla="*/ 4137660 h 5875020"/>
                <a:gd name="connsiteX128" fmla="*/ 2948940 w 5829300"/>
                <a:gd name="connsiteY128" fmla="*/ 4206240 h 5875020"/>
                <a:gd name="connsiteX129" fmla="*/ 3040380 w 5829300"/>
                <a:gd name="connsiteY129" fmla="*/ 4191000 h 5875020"/>
                <a:gd name="connsiteX130" fmla="*/ 3097530 w 5829300"/>
                <a:gd name="connsiteY130" fmla="*/ 4198620 h 5875020"/>
                <a:gd name="connsiteX131" fmla="*/ 3177540 w 5829300"/>
                <a:gd name="connsiteY131" fmla="*/ 4267200 h 5875020"/>
                <a:gd name="connsiteX132" fmla="*/ 3147060 w 5829300"/>
                <a:gd name="connsiteY132" fmla="*/ 4297680 h 5875020"/>
                <a:gd name="connsiteX133" fmla="*/ 3105150 w 5829300"/>
                <a:gd name="connsiteY133" fmla="*/ 4352925 h 5875020"/>
                <a:gd name="connsiteX134" fmla="*/ 3036570 w 5829300"/>
                <a:gd name="connsiteY134" fmla="*/ 4398645 h 5875020"/>
                <a:gd name="connsiteX135" fmla="*/ 3042285 w 5829300"/>
                <a:gd name="connsiteY135" fmla="*/ 4444365 h 5875020"/>
                <a:gd name="connsiteX136" fmla="*/ 3078480 w 5829300"/>
                <a:gd name="connsiteY136" fmla="*/ 4457700 h 5875020"/>
                <a:gd name="connsiteX137" fmla="*/ 3147060 w 5829300"/>
                <a:gd name="connsiteY137" fmla="*/ 4404360 h 5875020"/>
                <a:gd name="connsiteX138" fmla="*/ 3215640 w 5829300"/>
                <a:gd name="connsiteY138" fmla="*/ 4389120 h 5875020"/>
                <a:gd name="connsiteX139" fmla="*/ 3291840 w 5829300"/>
                <a:gd name="connsiteY139" fmla="*/ 4396740 h 5875020"/>
                <a:gd name="connsiteX140" fmla="*/ 3345180 w 5829300"/>
                <a:gd name="connsiteY140" fmla="*/ 4457700 h 5875020"/>
                <a:gd name="connsiteX141" fmla="*/ 3364230 w 5829300"/>
                <a:gd name="connsiteY141" fmla="*/ 4535805 h 5875020"/>
                <a:gd name="connsiteX142" fmla="*/ 3451860 w 5829300"/>
                <a:gd name="connsiteY142" fmla="*/ 4541520 h 5875020"/>
                <a:gd name="connsiteX143" fmla="*/ 3505200 w 5829300"/>
                <a:gd name="connsiteY143" fmla="*/ 4511040 h 5875020"/>
                <a:gd name="connsiteX144" fmla="*/ 3589020 w 5829300"/>
                <a:gd name="connsiteY144" fmla="*/ 4533900 h 5875020"/>
                <a:gd name="connsiteX145" fmla="*/ 3695700 w 5829300"/>
                <a:gd name="connsiteY145" fmla="*/ 4598670 h 5875020"/>
                <a:gd name="connsiteX146" fmla="*/ 3810000 w 5829300"/>
                <a:gd name="connsiteY146" fmla="*/ 4632960 h 5875020"/>
                <a:gd name="connsiteX147" fmla="*/ 3878580 w 5829300"/>
                <a:gd name="connsiteY147" fmla="*/ 4640580 h 5875020"/>
                <a:gd name="connsiteX148" fmla="*/ 3931920 w 5829300"/>
                <a:gd name="connsiteY148" fmla="*/ 4686300 h 5875020"/>
                <a:gd name="connsiteX149" fmla="*/ 4023360 w 5829300"/>
                <a:gd name="connsiteY149" fmla="*/ 4724400 h 5875020"/>
                <a:gd name="connsiteX150" fmla="*/ 4097655 w 5829300"/>
                <a:gd name="connsiteY150" fmla="*/ 4747260 h 5875020"/>
                <a:gd name="connsiteX151" fmla="*/ 4145280 w 5829300"/>
                <a:gd name="connsiteY151" fmla="*/ 4686300 h 5875020"/>
                <a:gd name="connsiteX152" fmla="*/ 4099560 w 5829300"/>
                <a:gd name="connsiteY152" fmla="*/ 4594860 h 5875020"/>
                <a:gd name="connsiteX153" fmla="*/ 4076700 w 5829300"/>
                <a:gd name="connsiteY153" fmla="*/ 4556760 h 5875020"/>
                <a:gd name="connsiteX154" fmla="*/ 4076700 w 5829300"/>
                <a:gd name="connsiteY154" fmla="*/ 4503420 h 5875020"/>
                <a:gd name="connsiteX155" fmla="*/ 4152900 w 5829300"/>
                <a:gd name="connsiteY155" fmla="*/ 4480560 h 5875020"/>
                <a:gd name="connsiteX156" fmla="*/ 4274820 w 5829300"/>
                <a:gd name="connsiteY156" fmla="*/ 4442460 h 5875020"/>
                <a:gd name="connsiteX157" fmla="*/ 4358640 w 5829300"/>
                <a:gd name="connsiteY157" fmla="*/ 4465320 h 5875020"/>
                <a:gd name="connsiteX158" fmla="*/ 4381500 w 5829300"/>
                <a:gd name="connsiteY158" fmla="*/ 4526280 h 5875020"/>
                <a:gd name="connsiteX159" fmla="*/ 4450080 w 5829300"/>
                <a:gd name="connsiteY159" fmla="*/ 4564380 h 5875020"/>
                <a:gd name="connsiteX160" fmla="*/ 4472940 w 5829300"/>
                <a:gd name="connsiteY160" fmla="*/ 4655820 h 5875020"/>
                <a:gd name="connsiteX161" fmla="*/ 4533900 w 5829300"/>
                <a:gd name="connsiteY161" fmla="*/ 4587240 h 5875020"/>
                <a:gd name="connsiteX162" fmla="*/ 4610100 w 5829300"/>
                <a:gd name="connsiteY162" fmla="*/ 4617720 h 5875020"/>
                <a:gd name="connsiteX163" fmla="*/ 4846320 w 5829300"/>
                <a:gd name="connsiteY163" fmla="*/ 4655820 h 5875020"/>
                <a:gd name="connsiteX164" fmla="*/ 4937760 w 5829300"/>
                <a:gd name="connsiteY164" fmla="*/ 4602480 h 5875020"/>
                <a:gd name="connsiteX165" fmla="*/ 4975860 w 5829300"/>
                <a:gd name="connsiteY165" fmla="*/ 4602480 h 5875020"/>
                <a:gd name="connsiteX166" fmla="*/ 5120640 w 5829300"/>
                <a:gd name="connsiteY166" fmla="*/ 4671060 h 5875020"/>
                <a:gd name="connsiteX167" fmla="*/ 5181600 w 5829300"/>
                <a:gd name="connsiteY167" fmla="*/ 4701540 h 5875020"/>
                <a:gd name="connsiteX168" fmla="*/ 5189220 w 5829300"/>
                <a:gd name="connsiteY168" fmla="*/ 4747260 h 5875020"/>
                <a:gd name="connsiteX169" fmla="*/ 5158740 w 5829300"/>
                <a:gd name="connsiteY169" fmla="*/ 4808220 h 5875020"/>
                <a:gd name="connsiteX170" fmla="*/ 5105400 w 5829300"/>
                <a:gd name="connsiteY170" fmla="*/ 4838700 h 5875020"/>
                <a:gd name="connsiteX171" fmla="*/ 5036820 w 5829300"/>
                <a:gd name="connsiteY171" fmla="*/ 4823460 h 5875020"/>
                <a:gd name="connsiteX172" fmla="*/ 4991100 w 5829300"/>
                <a:gd name="connsiteY172" fmla="*/ 4823460 h 5875020"/>
                <a:gd name="connsiteX173" fmla="*/ 4968240 w 5829300"/>
                <a:gd name="connsiteY173" fmla="*/ 4892040 h 5875020"/>
                <a:gd name="connsiteX174" fmla="*/ 4968240 w 5829300"/>
                <a:gd name="connsiteY174" fmla="*/ 5006340 h 5875020"/>
                <a:gd name="connsiteX175" fmla="*/ 4991100 w 5829300"/>
                <a:gd name="connsiteY175" fmla="*/ 5067300 h 5875020"/>
                <a:gd name="connsiteX176" fmla="*/ 5074920 w 5829300"/>
                <a:gd name="connsiteY176" fmla="*/ 5097780 h 5875020"/>
                <a:gd name="connsiteX177" fmla="*/ 5074920 w 5829300"/>
                <a:gd name="connsiteY177" fmla="*/ 5097780 h 5875020"/>
                <a:gd name="connsiteX178" fmla="*/ 5135880 w 5829300"/>
                <a:gd name="connsiteY178" fmla="*/ 5219700 h 5875020"/>
                <a:gd name="connsiteX179" fmla="*/ 5242560 w 5829300"/>
                <a:gd name="connsiteY179" fmla="*/ 5265420 h 5875020"/>
                <a:gd name="connsiteX180" fmla="*/ 5311140 w 5829300"/>
                <a:gd name="connsiteY180" fmla="*/ 5257800 h 5875020"/>
                <a:gd name="connsiteX181" fmla="*/ 5311140 w 5829300"/>
                <a:gd name="connsiteY181" fmla="*/ 5257800 h 5875020"/>
                <a:gd name="connsiteX182" fmla="*/ 5334000 w 5829300"/>
                <a:gd name="connsiteY182" fmla="*/ 5204460 h 5875020"/>
                <a:gd name="connsiteX183" fmla="*/ 5387340 w 5829300"/>
                <a:gd name="connsiteY183" fmla="*/ 5227320 h 5875020"/>
                <a:gd name="connsiteX184" fmla="*/ 5433060 w 5829300"/>
                <a:gd name="connsiteY184" fmla="*/ 5288280 h 5875020"/>
                <a:gd name="connsiteX185" fmla="*/ 5410200 w 5829300"/>
                <a:gd name="connsiteY185" fmla="*/ 5356860 h 5875020"/>
                <a:gd name="connsiteX186" fmla="*/ 5448300 w 5829300"/>
                <a:gd name="connsiteY186" fmla="*/ 5394960 h 5875020"/>
                <a:gd name="connsiteX187" fmla="*/ 5433060 w 5829300"/>
                <a:gd name="connsiteY187" fmla="*/ 5478780 h 5875020"/>
                <a:gd name="connsiteX188" fmla="*/ 5394960 w 5829300"/>
                <a:gd name="connsiteY188" fmla="*/ 5562600 h 5875020"/>
                <a:gd name="connsiteX189" fmla="*/ 5402580 w 5829300"/>
                <a:gd name="connsiteY189" fmla="*/ 5654040 h 5875020"/>
                <a:gd name="connsiteX190" fmla="*/ 5433060 w 5829300"/>
                <a:gd name="connsiteY190" fmla="*/ 5730240 h 5875020"/>
                <a:gd name="connsiteX191" fmla="*/ 5433060 w 5829300"/>
                <a:gd name="connsiteY191" fmla="*/ 5730240 h 5875020"/>
                <a:gd name="connsiteX192" fmla="*/ 5410200 w 5829300"/>
                <a:gd name="connsiteY192" fmla="*/ 5829300 h 5875020"/>
                <a:gd name="connsiteX193" fmla="*/ 5532120 w 5829300"/>
                <a:gd name="connsiteY193" fmla="*/ 5875020 h 5875020"/>
                <a:gd name="connsiteX194" fmla="*/ 5570220 w 5829300"/>
                <a:gd name="connsiteY194" fmla="*/ 5836920 h 5875020"/>
                <a:gd name="connsiteX195" fmla="*/ 5608320 w 5829300"/>
                <a:gd name="connsiteY195" fmla="*/ 5821680 h 5875020"/>
                <a:gd name="connsiteX196" fmla="*/ 5669280 w 5829300"/>
                <a:gd name="connsiteY196" fmla="*/ 5859780 h 5875020"/>
                <a:gd name="connsiteX197" fmla="*/ 5699760 w 5829300"/>
                <a:gd name="connsiteY197" fmla="*/ 5859780 h 5875020"/>
                <a:gd name="connsiteX198" fmla="*/ 5715000 w 5829300"/>
                <a:gd name="connsiteY198" fmla="*/ 5783580 h 5875020"/>
                <a:gd name="connsiteX199" fmla="*/ 5798820 w 5829300"/>
                <a:gd name="connsiteY199" fmla="*/ 5699760 h 5875020"/>
                <a:gd name="connsiteX200" fmla="*/ 5814060 w 5829300"/>
                <a:gd name="connsiteY200" fmla="*/ 5615940 h 5875020"/>
                <a:gd name="connsiteX201" fmla="*/ 5829300 w 5829300"/>
                <a:gd name="connsiteY201" fmla="*/ 5486400 h 5875020"/>
                <a:gd name="connsiteX202" fmla="*/ 5806440 w 5829300"/>
                <a:gd name="connsiteY202" fmla="*/ 5410200 h 5875020"/>
                <a:gd name="connsiteX203" fmla="*/ 5775960 w 5829300"/>
                <a:gd name="connsiteY203" fmla="*/ 5318760 h 5875020"/>
                <a:gd name="connsiteX204" fmla="*/ 5707380 w 5829300"/>
                <a:gd name="connsiteY204" fmla="*/ 5219700 h 5875020"/>
                <a:gd name="connsiteX205" fmla="*/ 5692140 w 5829300"/>
                <a:gd name="connsiteY205" fmla="*/ 5120640 h 5875020"/>
                <a:gd name="connsiteX206" fmla="*/ 5669280 w 5829300"/>
                <a:gd name="connsiteY206" fmla="*/ 4945380 h 5875020"/>
                <a:gd name="connsiteX207" fmla="*/ 5676900 w 5829300"/>
                <a:gd name="connsiteY207" fmla="*/ 4724400 h 5875020"/>
                <a:gd name="connsiteX208" fmla="*/ 5692140 w 5829300"/>
                <a:gd name="connsiteY208" fmla="*/ 4663440 h 5875020"/>
                <a:gd name="connsiteX209" fmla="*/ 5699760 w 5829300"/>
                <a:gd name="connsiteY209" fmla="*/ 4610100 h 5875020"/>
                <a:gd name="connsiteX210" fmla="*/ 5684520 w 5829300"/>
                <a:gd name="connsiteY210" fmla="*/ 4564380 h 5875020"/>
                <a:gd name="connsiteX211" fmla="*/ 5631180 w 5829300"/>
                <a:gd name="connsiteY211" fmla="*/ 4549140 h 5875020"/>
                <a:gd name="connsiteX212" fmla="*/ 5577840 w 5829300"/>
                <a:gd name="connsiteY212" fmla="*/ 4472940 h 5875020"/>
                <a:gd name="connsiteX213" fmla="*/ 5524500 w 5829300"/>
                <a:gd name="connsiteY213" fmla="*/ 4305300 h 5875020"/>
                <a:gd name="connsiteX214" fmla="*/ 5516880 w 5829300"/>
                <a:gd name="connsiteY214" fmla="*/ 4191000 h 5875020"/>
                <a:gd name="connsiteX215" fmla="*/ 5509260 w 5829300"/>
                <a:gd name="connsiteY215" fmla="*/ 4107180 h 5875020"/>
                <a:gd name="connsiteX216" fmla="*/ 5394960 w 5829300"/>
                <a:gd name="connsiteY216" fmla="*/ 3901440 h 5875020"/>
                <a:gd name="connsiteX217" fmla="*/ 5356860 w 5829300"/>
                <a:gd name="connsiteY217" fmla="*/ 3855720 h 5875020"/>
                <a:gd name="connsiteX218" fmla="*/ 5326380 w 5829300"/>
                <a:gd name="connsiteY218" fmla="*/ 3802380 h 5875020"/>
                <a:gd name="connsiteX219" fmla="*/ 5303520 w 5829300"/>
                <a:gd name="connsiteY219" fmla="*/ 3672840 h 5875020"/>
                <a:gd name="connsiteX220" fmla="*/ 5212080 w 5829300"/>
                <a:gd name="connsiteY220" fmla="*/ 3619500 h 5875020"/>
                <a:gd name="connsiteX221" fmla="*/ 5158740 w 5829300"/>
                <a:gd name="connsiteY221" fmla="*/ 3573780 h 5875020"/>
                <a:gd name="connsiteX222" fmla="*/ 5120640 w 5829300"/>
                <a:gd name="connsiteY222" fmla="*/ 3497580 h 5875020"/>
                <a:gd name="connsiteX223" fmla="*/ 5105400 w 5829300"/>
                <a:gd name="connsiteY223" fmla="*/ 3421380 h 5875020"/>
                <a:gd name="connsiteX224" fmla="*/ 4968240 w 5829300"/>
                <a:gd name="connsiteY224" fmla="*/ 3253740 h 5875020"/>
                <a:gd name="connsiteX225" fmla="*/ 4884420 w 5829300"/>
                <a:gd name="connsiteY225" fmla="*/ 3078480 h 5875020"/>
                <a:gd name="connsiteX226" fmla="*/ 4808220 w 5829300"/>
                <a:gd name="connsiteY226" fmla="*/ 2918460 h 5875020"/>
                <a:gd name="connsiteX227" fmla="*/ 4815840 w 5829300"/>
                <a:gd name="connsiteY227" fmla="*/ 2781300 h 5875020"/>
                <a:gd name="connsiteX228" fmla="*/ 4800600 w 5829300"/>
                <a:gd name="connsiteY228" fmla="*/ 2727960 h 5875020"/>
                <a:gd name="connsiteX229" fmla="*/ 4632960 w 5829300"/>
                <a:gd name="connsiteY229" fmla="*/ 2560320 h 5875020"/>
                <a:gd name="connsiteX230" fmla="*/ 4480560 w 5829300"/>
                <a:gd name="connsiteY230" fmla="*/ 2385060 h 5875020"/>
                <a:gd name="connsiteX231" fmla="*/ 4396740 w 5829300"/>
                <a:gd name="connsiteY231" fmla="*/ 2286000 h 5875020"/>
                <a:gd name="connsiteX232" fmla="*/ 4335780 w 5829300"/>
                <a:gd name="connsiteY232" fmla="*/ 2156460 h 5875020"/>
                <a:gd name="connsiteX233" fmla="*/ 4244340 w 5829300"/>
                <a:gd name="connsiteY233" fmla="*/ 2049780 h 5875020"/>
                <a:gd name="connsiteX234" fmla="*/ 4152900 w 5829300"/>
                <a:gd name="connsiteY234" fmla="*/ 1943100 h 5875020"/>
                <a:gd name="connsiteX235" fmla="*/ 4084320 w 5829300"/>
                <a:gd name="connsiteY235" fmla="*/ 1874520 h 5875020"/>
                <a:gd name="connsiteX236" fmla="*/ 4061460 w 5829300"/>
                <a:gd name="connsiteY236" fmla="*/ 1775460 h 5875020"/>
                <a:gd name="connsiteX237" fmla="*/ 4053840 w 5829300"/>
                <a:gd name="connsiteY237" fmla="*/ 1714500 h 5875020"/>
                <a:gd name="connsiteX238" fmla="*/ 3962400 w 5829300"/>
                <a:gd name="connsiteY238" fmla="*/ 1668780 h 5875020"/>
                <a:gd name="connsiteX239" fmla="*/ 3893820 w 5829300"/>
                <a:gd name="connsiteY239" fmla="*/ 1531620 h 5875020"/>
                <a:gd name="connsiteX240" fmla="*/ 3794760 w 5829300"/>
                <a:gd name="connsiteY240" fmla="*/ 1341120 h 5875020"/>
                <a:gd name="connsiteX241" fmla="*/ 3718560 w 5829300"/>
                <a:gd name="connsiteY241" fmla="*/ 1150620 h 5875020"/>
                <a:gd name="connsiteX242" fmla="*/ 3619500 w 5829300"/>
                <a:gd name="connsiteY242" fmla="*/ 944880 h 5875020"/>
                <a:gd name="connsiteX243" fmla="*/ 3596640 w 5829300"/>
                <a:gd name="connsiteY243" fmla="*/ 891540 h 5875020"/>
                <a:gd name="connsiteX244" fmla="*/ 3573780 w 5829300"/>
                <a:gd name="connsiteY244" fmla="*/ 807720 h 5875020"/>
                <a:gd name="connsiteX245" fmla="*/ 3573780 w 5829300"/>
                <a:gd name="connsiteY245" fmla="*/ 731520 h 5875020"/>
                <a:gd name="connsiteX246" fmla="*/ 3535680 w 5829300"/>
                <a:gd name="connsiteY246" fmla="*/ 685800 h 5875020"/>
                <a:gd name="connsiteX247" fmla="*/ 3451860 w 5829300"/>
                <a:gd name="connsiteY247" fmla="*/ 594360 h 5875020"/>
                <a:gd name="connsiteX248" fmla="*/ 3451860 w 5829300"/>
                <a:gd name="connsiteY248" fmla="*/ 495300 h 5875020"/>
                <a:gd name="connsiteX249" fmla="*/ 3413760 w 5829300"/>
                <a:gd name="connsiteY249" fmla="*/ 441960 h 5875020"/>
                <a:gd name="connsiteX250" fmla="*/ 3383280 w 5829300"/>
                <a:gd name="connsiteY250" fmla="*/ 381000 h 5875020"/>
                <a:gd name="connsiteX251" fmla="*/ 3322320 w 5829300"/>
                <a:gd name="connsiteY251" fmla="*/ 220980 h 5875020"/>
                <a:gd name="connsiteX252" fmla="*/ 3284220 w 5829300"/>
                <a:gd name="connsiteY252" fmla="*/ 99060 h 5875020"/>
                <a:gd name="connsiteX253" fmla="*/ 3268980 w 5829300"/>
                <a:gd name="connsiteY253" fmla="*/ 53340 h 5875020"/>
                <a:gd name="connsiteX254" fmla="*/ 3246120 w 5829300"/>
                <a:gd name="connsiteY254" fmla="*/ 30480 h 5875020"/>
                <a:gd name="connsiteX255" fmla="*/ 3169920 w 5829300"/>
                <a:gd name="connsiteY255" fmla="*/ 7620 h 5875020"/>
                <a:gd name="connsiteX256" fmla="*/ 3124200 w 5829300"/>
                <a:gd name="connsiteY256" fmla="*/ 0 h 5875020"/>
                <a:gd name="connsiteX257" fmla="*/ 3101340 w 5829300"/>
                <a:gd name="connsiteY257" fmla="*/ 30480 h 5875020"/>
                <a:gd name="connsiteX258" fmla="*/ 3124200 w 5829300"/>
                <a:gd name="connsiteY258" fmla="*/ 121920 h 5875020"/>
                <a:gd name="connsiteX259" fmla="*/ 3108960 w 5829300"/>
                <a:gd name="connsiteY259" fmla="*/ 289560 h 5875020"/>
                <a:gd name="connsiteX0" fmla="*/ 3108960 w 5829300"/>
                <a:gd name="connsiteY0" fmla="*/ 289560 h 5875020"/>
                <a:gd name="connsiteX1" fmla="*/ 2979420 w 5829300"/>
                <a:gd name="connsiteY1" fmla="*/ 502920 h 5875020"/>
                <a:gd name="connsiteX2" fmla="*/ 2880360 w 5829300"/>
                <a:gd name="connsiteY2" fmla="*/ 647700 h 5875020"/>
                <a:gd name="connsiteX3" fmla="*/ 2827020 w 5829300"/>
                <a:gd name="connsiteY3" fmla="*/ 731520 h 5875020"/>
                <a:gd name="connsiteX4" fmla="*/ 2674620 w 5829300"/>
                <a:gd name="connsiteY4" fmla="*/ 815340 h 5875020"/>
                <a:gd name="connsiteX5" fmla="*/ 2560320 w 5829300"/>
                <a:gd name="connsiteY5" fmla="*/ 906780 h 5875020"/>
                <a:gd name="connsiteX6" fmla="*/ 2499360 w 5829300"/>
                <a:gd name="connsiteY6" fmla="*/ 914400 h 5875020"/>
                <a:gd name="connsiteX7" fmla="*/ 2377440 w 5829300"/>
                <a:gd name="connsiteY7" fmla="*/ 899160 h 5875020"/>
                <a:gd name="connsiteX8" fmla="*/ 2316480 w 5829300"/>
                <a:gd name="connsiteY8" fmla="*/ 876300 h 5875020"/>
                <a:gd name="connsiteX9" fmla="*/ 2240280 w 5829300"/>
                <a:gd name="connsiteY9" fmla="*/ 861060 h 5875020"/>
                <a:gd name="connsiteX10" fmla="*/ 2148840 w 5829300"/>
                <a:gd name="connsiteY10" fmla="*/ 845820 h 5875020"/>
                <a:gd name="connsiteX11" fmla="*/ 2110740 w 5829300"/>
                <a:gd name="connsiteY11" fmla="*/ 830580 h 5875020"/>
                <a:gd name="connsiteX12" fmla="*/ 2019300 w 5829300"/>
                <a:gd name="connsiteY12" fmla="*/ 868680 h 5875020"/>
                <a:gd name="connsiteX13" fmla="*/ 1950720 w 5829300"/>
                <a:gd name="connsiteY13" fmla="*/ 868680 h 5875020"/>
                <a:gd name="connsiteX14" fmla="*/ 1866900 w 5829300"/>
                <a:gd name="connsiteY14" fmla="*/ 822960 h 5875020"/>
                <a:gd name="connsiteX15" fmla="*/ 1821180 w 5829300"/>
                <a:gd name="connsiteY15" fmla="*/ 792480 h 5875020"/>
                <a:gd name="connsiteX16" fmla="*/ 1684020 w 5829300"/>
                <a:gd name="connsiteY16" fmla="*/ 830580 h 5875020"/>
                <a:gd name="connsiteX17" fmla="*/ 1615440 w 5829300"/>
                <a:gd name="connsiteY17" fmla="*/ 845820 h 5875020"/>
                <a:gd name="connsiteX18" fmla="*/ 1539240 w 5829300"/>
                <a:gd name="connsiteY18" fmla="*/ 838200 h 5875020"/>
                <a:gd name="connsiteX19" fmla="*/ 1463040 w 5829300"/>
                <a:gd name="connsiteY19" fmla="*/ 807720 h 5875020"/>
                <a:gd name="connsiteX20" fmla="*/ 1394460 w 5829300"/>
                <a:gd name="connsiteY20" fmla="*/ 815340 h 5875020"/>
                <a:gd name="connsiteX21" fmla="*/ 1264920 w 5829300"/>
                <a:gd name="connsiteY21" fmla="*/ 883920 h 5875020"/>
                <a:gd name="connsiteX22" fmla="*/ 1203960 w 5829300"/>
                <a:gd name="connsiteY22" fmla="*/ 906780 h 5875020"/>
                <a:gd name="connsiteX23" fmla="*/ 1143000 w 5829300"/>
                <a:gd name="connsiteY23" fmla="*/ 914400 h 5875020"/>
                <a:gd name="connsiteX24" fmla="*/ 1066800 w 5829300"/>
                <a:gd name="connsiteY24" fmla="*/ 891540 h 5875020"/>
                <a:gd name="connsiteX25" fmla="*/ 990600 w 5829300"/>
                <a:gd name="connsiteY25" fmla="*/ 853440 h 5875020"/>
                <a:gd name="connsiteX26" fmla="*/ 937260 w 5829300"/>
                <a:gd name="connsiteY26" fmla="*/ 845820 h 5875020"/>
                <a:gd name="connsiteX27" fmla="*/ 822960 w 5829300"/>
                <a:gd name="connsiteY27" fmla="*/ 861060 h 5875020"/>
                <a:gd name="connsiteX28" fmla="*/ 731520 w 5829300"/>
                <a:gd name="connsiteY28" fmla="*/ 876300 h 5875020"/>
                <a:gd name="connsiteX29" fmla="*/ 647700 w 5829300"/>
                <a:gd name="connsiteY29" fmla="*/ 838200 h 5875020"/>
                <a:gd name="connsiteX30" fmla="*/ 579120 w 5829300"/>
                <a:gd name="connsiteY30" fmla="*/ 830580 h 5875020"/>
                <a:gd name="connsiteX31" fmla="*/ 525780 w 5829300"/>
                <a:gd name="connsiteY31" fmla="*/ 853440 h 5875020"/>
                <a:gd name="connsiteX32" fmla="*/ 464820 w 5829300"/>
                <a:gd name="connsiteY32" fmla="*/ 891540 h 5875020"/>
                <a:gd name="connsiteX33" fmla="*/ 358140 w 5829300"/>
                <a:gd name="connsiteY33" fmla="*/ 891540 h 5875020"/>
                <a:gd name="connsiteX34" fmla="*/ 236220 w 5829300"/>
                <a:gd name="connsiteY34" fmla="*/ 975360 h 5875020"/>
                <a:gd name="connsiteX35" fmla="*/ 137160 w 5829300"/>
                <a:gd name="connsiteY35" fmla="*/ 1059180 h 5875020"/>
                <a:gd name="connsiteX36" fmla="*/ 76200 w 5829300"/>
                <a:gd name="connsiteY36" fmla="*/ 1108710 h 5875020"/>
                <a:gd name="connsiteX37" fmla="*/ 9525 w 5829300"/>
                <a:gd name="connsiteY37" fmla="*/ 1150620 h 5875020"/>
                <a:gd name="connsiteX38" fmla="*/ 0 w 5829300"/>
                <a:gd name="connsiteY38" fmla="*/ 1196340 h 5875020"/>
                <a:gd name="connsiteX39" fmla="*/ 80010 w 5829300"/>
                <a:gd name="connsiteY39" fmla="*/ 1234440 h 5875020"/>
                <a:gd name="connsiteX40" fmla="*/ 152400 w 5829300"/>
                <a:gd name="connsiteY40" fmla="*/ 1280160 h 5875020"/>
                <a:gd name="connsiteX41" fmla="*/ 190500 w 5829300"/>
                <a:gd name="connsiteY41" fmla="*/ 1371600 h 5875020"/>
                <a:gd name="connsiteX42" fmla="*/ 228600 w 5829300"/>
                <a:gd name="connsiteY42" fmla="*/ 1432560 h 5875020"/>
                <a:gd name="connsiteX43" fmla="*/ 384810 w 5829300"/>
                <a:gd name="connsiteY43" fmla="*/ 1544955 h 5875020"/>
                <a:gd name="connsiteX44" fmla="*/ 430530 w 5829300"/>
                <a:gd name="connsiteY44" fmla="*/ 1522095 h 5875020"/>
                <a:gd name="connsiteX45" fmla="*/ 388620 w 5829300"/>
                <a:gd name="connsiteY45" fmla="*/ 1463040 h 5875020"/>
                <a:gd name="connsiteX46" fmla="*/ 403860 w 5829300"/>
                <a:gd name="connsiteY46" fmla="*/ 1417320 h 5875020"/>
                <a:gd name="connsiteX47" fmla="*/ 441960 w 5829300"/>
                <a:gd name="connsiteY47" fmla="*/ 1348740 h 5875020"/>
                <a:gd name="connsiteX48" fmla="*/ 441960 w 5829300"/>
                <a:gd name="connsiteY48" fmla="*/ 1348740 h 5875020"/>
                <a:gd name="connsiteX49" fmla="*/ 497205 w 5829300"/>
                <a:gd name="connsiteY49" fmla="*/ 1335405 h 5875020"/>
                <a:gd name="connsiteX50" fmla="*/ 588645 w 5829300"/>
                <a:gd name="connsiteY50" fmla="*/ 1453515 h 5875020"/>
                <a:gd name="connsiteX51" fmla="*/ 670560 w 5829300"/>
                <a:gd name="connsiteY51" fmla="*/ 1348740 h 5875020"/>
                <a:gd name="connsiteX52" fmla="*/ 742950 w 5829300"/>
                <a:gd name="connsiteY52" fmla="*/ 1360170 h 5875020"/>
                <a:gd name="connsiteX53" fmla="*/ 769620 w 5829300"/>
                <a:gd name="connsiteY53" fmla="*/ 1394460 h 5875020"/>
                <a:gd name="connsiteX54" fmla="*/ 777240 w 5829300"/>
                <a:gd name="connsiteY54" fmla="*/ 1455420 h 5875020"/>
                <a:gd name="connsiteX55" fmla="*/ 739140 w 5829300"/>
                <a:gd name="connsiteY55" fmla="*/ 1508760 h 5875020"/>
                <a:gd name="connsiteX56" fmla="*/ 742950 w 5829300"/>
                <a:gd name="connsiteY56" fmla="*/ 1564005 h 5875020"/>
                <a:gd name="connsiteX57" fmla="*/ 792480 w 5829300"/>
                <a:gd name="connsiteY57" fmla="*/ 1615440 h 5875020"/>
                <a:gd name="connsiteX58" fmla="*/ 819150 w 5829300"/>
                <a:gd name="connsiteY58" fmla="*/ 1623060 h 5875020"/>
                <a:gd name="connsiteX59" fmla="*/ 859155 w 5829300"/>
                <a:gd name="connsiteY59" fmla="*/ 1586865 h 5875020"/>
                <a:gd name="connsiteX60" fmla="*/ 975360 w 5829300"/>
                <a:gd name="connsiteY60" fmla="*/ 1562100 h 5875020"/>
                <a:gd name="connsiteX61" fmla="*/ 1104900 w 5829300"/>
                <a:gd name="connsiteY61" fmla="*/ 1584960 h 5875020"/>
                <a:gd name="connsiteX62" fmla="*/ 1137285 w 5829300"/>
                <a:gd name="connsiteY62" fmla="*/ 1691640 h 5875020"/>
                <a:gd name="connsiteX63" fmla="*/ 1150620 w 5829300"/>
                <a:gd name="connsiteY63" fmla="*/ 1836420 h 5875020"/>
                <a:gd name="connsiteX64" fmla="*/ 1165860 w 5829300"/>
                <a:gd name="connsiteY64" fmla="*/ 1912620 h 5875020"/>
                <a:gd name="connsiteX65" fmla="*/ 1242060 w 5829300"/>
                <a:gd name="connsiteY65" fmla="*/ 1927860 h 5875020"/>
                <a:gd name="connsiteX66" fmla="*/ 1287780 w 5829300"/>
                <a:gd name="connsiteY66" fmla="*/ 1927860 h 5875020"/>
                <a:gd name="connsiteX67" fmla="*/ 1360170 w 5829300"/>
                <a:gd name="connsiteY67" fmla="*/ 1971675 h 5875020"/>
                <a:gd name="connsiteX68" fmla="*/ 1379220 w 5829300"/>
                <a:gd name="connsiteY68" fmla="*/ 2042160 h 5875020"/>
                <a:gd name="connsiteX69" fmla="*/ 1501140 w 5829300"/>
                <a:gd name="connsiteY69" fmla="*/ 2072640 h 5875020"/>
                <a:gd name="connsiteX70" fmla="*/ 1516380 w 5829300"/>
                <a:gd name="connsiteY70" fmla="*/ 2145030 h 5875020"/>
                <a:gd name="connsiteX71" fmla="*/ 1518285 w 5829300"/>
                <a:gd name="connsiteY71" fmla="*/ 2305050 h 5875020"/>
                <a:gd name="connsiteX72" fmla="*/ 1443990 w 5829300"/>
                <a:gd name="connsiteY72" fmla="*/ 2348865 h 5875020"/>
                <a:gd name="connsiteX73" fmla="*/ 1318260 w 5829300"/>
                <a:gd name="connsiteY73" fmla="*/ 2426970 h 5875020"/>
                <a:gd name="connsiteX74" fmla="*/ 1325880 w 5829300"/>
                <a:gd name="connsiteY74" fmla="*/ 2590800 h 5875020"/>
                <a:gd name="connsiteX75" fmla="*/ 1280160 w 5829300"/>
                <a:gd name="connsiteY75" fmla="*/ 2689860 h 5875020"/>
                <a:gd name="connsiteX76" fmla="*/ 1249680 w 5829300"/>
                <a:gd name="connsiteY76" fmla="*/ 2743200 h 5875020"/>
                <a:gd name="connsiteX77" fmla="*/ 1287780 w 5829300"/>
                <a:gd name="connsiteY77" fmla="*/ 2773680 h 5875020"/>
                <a:gd name="connsiteX78" fmla="*/ 1356360 w 5829300"/>
                <a:gd name="connsiteY78" fmla="*/ 2720340 h 5875020"/>
                <a:gd name="connsiteX79" fmla="*/ 1379220 w 5829300"/>
                <a:gd name="connsiteY79" fmla="*/ 2766060 h 5875020"/>
                <a:gd name="connsiteX80" fmla="*/ 1333500 w 5829300"/>
                <a:gd name="connsiteY80" fmla="*/ 2895600 h 5875020"/>
                <a:gd name="connsiteX81" fmla="*/ 1303020 w 5829300"/>
                <a:gd name="connsiteY81" fmla="*/ 2948940 h 5875020"/>
                <a:gd name="connsiteX82" fmla="*/ 1333500 w 5829300"/>
                <a:gd name="connsiteY82" fmla="*/ 2994660 h 5875020"/>
                <a:gd name="connsiteX83" fmla="*/ 1409700 w 5829300"/>
                <a:gd name="connsiteY83" fmla="*/ 2964180 h 5875020"/>
                <a:gd name="connsiteX84" fmla="*/ 1501140 w 5829300"/>
                <a:gd name="connsiteY84" fmla="*/ 3002280 h 5875020"/>
                <a:gd name="connsiteX85" fmla="*/ 1600200 w 5829300"/>
                <a:gd name="connsiteY85" fmla="*/ 3063240 h 5875020"/>
                <a:gd name="connsiteX86" fmla="*/ 1737360 w 5829300"/>
                <a:gd name="connsiteY86" fmla="*/ 3139440 h 5875020"/>
                <a:gd name="connsiteX87" fmla="*/ 1844040 w 5829300"/>
                <a:gd name="connsiteY87" fmla="*/ 3147060 h 5875020"/>
                <a:gd name="connsiteX88" fmla="*/ 1943100 w 5829300"/>
                <a:gd name="connsiteY88" fmla="*/ 3177540 h 5875020"/>
                <a:gd name="connsiteX89" fmla="*/ 2034540 w 5829300"/>
                <a:gd name="connsiteY89" fmla="*/ 3291840 h 5875020"/>
                <a:gd name="connsiteX90" fmla="*/ 2030730 w 5829300"/>
                <a:gd name="connsiteY90" fmla="*/ 3356610 h 5875020"/>
                <a:gd name="connsiteX91" fmla="*/ 1950720 w 5829300"/>
                <a:gd name="connsiteY91" fmla="*/ 3387090 h 5875020"/>
                <a:gd name="connsiteX92" fmla="*/ 1844040 w 5829300"/>
                <a:gd name="connsiteY92" fmla="*/ 3436620 h 5875020"/>
                <a:gd name="connsiteX93" fmla="*/ 1866900 w 5829300"/>
                <a:gd name="connsiteY93" fmla="*/ 3535680 h 5875020"/>
                <a:gd name="connsiteX94" fmla="*/ 1821180 w 5829300"/>
                <a:gd name="connsiteY94" fmla="*/ 3629025 h 5875020"/>
                <a:gd name="connsiteX95" fmla="*/ 1775460 w 5829300"/>
                <a:gd name="connsiteY95" fmla="*/ 3726180 h 5875020"/>
                <a:gd name="connsiteX96" fmla="*/ 1668780 w 5829300"/>
                <a:gd name="connsiteY96" fmla="*/ 3924300 h 5875020"/>
                <a:gd name="connsiteX97" fmla="*/ 1600200 w 5829300"/>
                <a:gd name="connsiteY97" fmla="*/ 4046220 h 5875020"/>
                <a:gd name="connsiteX98" fmla="*/ 1554480 w 5829300"/>
                <a:gd name="connsiteY98" fmla="*/ 4152900 h 5875020"/>
                <a:gd name="connsiteX99" fmla="*/ 1516380 w 5829300"/>
                <a:gd name="connsiteY99" fmla="*/ 4229100 h 5875020"/>
                <a:gd name="connsiteX100" fmla="*/ 1485900 w 5829300"/>
                <a:gd name="connsiteY100" fmla="*/ 4259580 h 5875020"/>
                <a:gd name="connsiteX101" fmla="*/ 1485900 w 5829300"/>
                <a:gd name="connsiteY101" fmla="*/ 4259580 h 5875020"/>
                <a:gd name="connsiteX102" fmla="*/ 1495425 w 5829300"/>
                <a:gd name="connsiteY102" fmla="*/ 4328160 h 5875020"/>
                <a:gd name="connsiteX103" fmla="*/ 1699260 w 5829300"/>
                <a:gd name="connsiteY103" fmla="*/ 4290060 h 5875020"/>
                <a:gd name="connsiteX104" fmla="*/ 1836420 w 5829300"/>
                <a:gd name="connsiteY104" fmla="*/ 4274820 h 5875020"/>
                <a:gd name="connsiteX105" fmla="*/ 1897380 w 5829300"/>
                <a:gd name="connsiteY105" fmla="*/ 4236720 h 5875020"/>
                <a:gd name="connsiteX106" fmla="*/ 1950720 w 5829300"/>
                <a:gd name="connsiteY106" fmla="*/ 4251960 h 5875020"/>
                <a:gd name="connsiteX107" fmla="*/ 1973580 w 5829300"/>
                <a:gd name="connsiteY107" fmla="*/ 4312920 h 5875020"/>
                <a:gd name="connsiteX108" fmla="*/ 1965960 w 5829300"/>
                <a:gd name="connsiteY108" fmla="*/ 4351020 h 5875020"/>
                <a:gd name="connsiteX109" fmla="*/ 1964055 w 5829300"/>
                <a:gd name="connsiteY109" fmla="*/ 4366260 h 5875020"/>
                <a:gd name="connsiteX110" fmla="*/ 2072640 w 5829300"/>
                <a:gd name="connsiteY110" fmla="*/ 4389120 h 5875020"/>
                <a:gd name="connsiteX111" fmla="*/ 2118360 w 5829300"/>
                <a:gd name="connsiteY111" fmla="*/ 4343400 h 5875020"/>
                <a:gd name="connsiteX112" fmla="*/ 2124075 w 5829300"/>
                <a:gd name="connsiteY112" fmla="*/ 4286250 h 5875020"/>
                <a:gd name="connsiteX113" fmla="*/ 2110740 w 5829300"/>
                <a:gd name="connsiteY113" fmla="*/ 4213860 h 5875020"/>
                <a:gd name="connsiteX114" fmla="*/ 2133600 w 5829300"/>
                <a:gd name="connsiteY114" fmla="*/ 4145280 h 5875020"/>
                <a:gd name="connsiteX115" fmla="*/ 2230755 w 5829300"/>
                <a:gd name="connsiteY115" fmla="*/ 4099560 h 5875020"/>
                <a:gd name="connsiteX116" fmla="*/ 2301240 w 5829300"/>
                <a:gd name="connsiteY116" fmla="*/ 4076700 h 5875020"/>
                <a:gd name="connsiteX117" fmla="*/ 2385060 w 5829300"/>
                <a:gd name="connsiteY117" fmla="*/ 4099560 h 5875020"/>
                <a:gd name="connsiteX118" fmla="*/ 2438400 w 5829300"/>
                <a:gd name="connsiteY118" fmla="*/ 4145280 h 5875020"/>
                <a:gd name="connsiteX119" fmla="*/ 2461260 w 5829300"/>
                <a:gd name="connsiteY119" fmla="*/ 4183380 h 5875020"/>
                <a:gd name="connsiteX120" fmla="*/ 2461260 w 5829300"/>
                <a:gd name="connsiteY120" fmla="*/ 4236720 h 5875020"/>
                <a:gd name="connsiteX121" fmla="*/ 2484120 w 5829300"/>
                <a:gd name="connsiteY121" fmla="*/ 4267200 h 5875020"/>
                <a:gd name="connsiteX122" fmla="*/ 2522220 w 5829300"/>
                <a:gd name="connsiteY122" fmla="*/ 4236720 h 5875020"/>
                <a:gd name="connsiteX123" fmla="*/ 2560320 w 5829300"/>
                <a:gd name="connsiteY123" fmla="*/ 4183380 h 5875020"/>
                <a:gd name="connsiteX124" fmla="*/ 2628900 w 5829300"/>
                <a:gd name="connsiteY124" fmla="*/ 4168140 h 5875020"/>
                <a:gd name="connsiteX125" fmla="*/ 2720340 w 5829300"/>
                <a:gd name="connsiteY125" fmla="*/ 4183380 h 5875020"/>
                <a:gd name="connsiteX126" fmla="*/ 2796540 w 5829300"/>
                <a:gd name="connsiteY126" fmla="*/ 4126230 h 5875020"/>
                <a:gd name="connsiteX127" fmla="*/ 2872740 w 5829300"/>
                <a:gd name="connsiteY127" fmla="*/ 4137660 h 5875020"/>
                <a:gd name="connsiteX128" fmla="*/ 2948940 w 5829300"/>
                <a:gd name="connsiteY128" fmla="*/ 4206240 h 5875020"/>
                <a:gd name="connsiteX129" fmla="*/ 3040380 w 5829300"/>
                <a:gd name="connsiteY129" fmla="*/ 4191000 h 5875020"/>
                <a:gd name="connsiteX130" fmla="*/ 3097530 w 5829300"/>
                <a:gd name="connsiteY130" fmla="*/ 4198620 h 5875020"/>
                <a:gd name="connsiteX131" fmla="*/ 3177540 w 5829300"/>
                <a:gd name="connsiteY131" fmla="*/ 4267200 h 5875020"/>
                <a:gd name="connsiteX132" fmla="*/ 3147060 w 5829300"/>
                <a:gd name="connsiteY132" fmla="*/ 4297680 h 5875020"/>
                <a:gd name="connsiteX133" fmla="*/ 3105150 w 5829300"/>
                <a:gd name="connsiteY133" fmla="*/ 4352925 h 5875020"/>
                <a:gd name="connsiteX134" fmla="*/ 3036570 w 5829300"/>
                <a:gd name="connsiteY134" fmla="*/ 4398645 h 5875020"/>
                <a:gd name="connsiteX135" fmla="*/ 3042285 w 5829300"/>
                <a:gd name="connsiteY135" fmla="*/ 4444365 h 5875020"/>
                <a:gd name="connsiteX136" fmla="*/ 3078480 w 5829300"/>
                <a:gd name="connsiteY136" fmla="*/ 4457700 h 5875020"/>
                <a:gd name="connsiteX137" fmla="*/ 3147060 w 5829300"/>
                <a:gd name="connsiteY137" fmla="*/ 4404360 h 5875020"/>
                <a:gd name="connsiteX138" fmla="*/ 3215640 w 5829300"/>
                <a:gd name="connsiteY138" fmla="*/ 4389120 h 5875020"/>
                <a:gd name="connsiteX139" fmla="*/ 3291840 w 5829300"/>
                <a:gd name="connsiteY139" fmla="*/ 4396740 h 5875020"/>
                <a:gd name="connsiteX140" fmla="*/ 3345180 w 5829300"/>
                <a:gd name="connsiteY140" fmla="*/ 4457700 h 5875020"/>
                <a:gd name="connsiteX141" fmla="*/ 3364230 w 5829300"/>
                <a:gd name="connsiteY141" fmla="*/ 4535805 h 5875020"/>
                <a:gd name="connsiteX142" fmla="*/ 3451860 w 5829300"/>
                <a:gd name="connsiteY142" fmla="*/ 4541520 h 5875020"/>
                <a:gd name="connsiteX143" fmla="*/ 3505200 w 5829300"/>
                <a:gd name="connsiteY143" fmla="*/ 4511040 h 5875020"/>
                <a:gd name="connsiteX144" fmla="*/ 3589020 w 5829300"/>
                <a:gd name="connsiteY144" fmla="*/ 4533900 h 5875020"/>
                <a:gd name="connsiteX145" fmla="*/ 3695700 w 5829300"/>
                <a:gd name="connsiteY145" fmla="*/ 4598670 h 5875020"/>
                <a:gd name="connsiteX146" fmla="*/ 3810000 w 5829300"/>
                <a:gd name="connsiteY146" fmla="*/ 4632960 h 5875020"/>
                <a:gd name="connsiteX147" fmla="*/ 3878580 w 5829300"/>
                <a:gd name="connsiteY147" fmla="*/ 4640580 h 5875020"/>
                <a:gd name="connsiteX148" fmla="*/ 3931920 w 5829300"/>
                <a:gd name="connsiteY148" fmla="*/ 4686300 h 5875020"/>
                <a:gd name="connsiteX149" fmla="*/ 4006215 w 5829300"/>
                <a:gd name="connsiteY149" fmla="*/ 4722495 h 5875020"/>
                <a:gd name="connsiteX150" fmla="*/ 4097655 w 5829300"/>
                <a:gd name="connsiteY150" fmla="*/ 4747260 h 5875020"/>
                <a:gd name="connsiteX151" fmla="*/ 4145280 w 5829300"/>
                <a:gd name="connsiteY151" fmla="*/ 4686300 h 5875020"/>
                <a:gd name="connsiteX152" fmla="*/ 4099560 w 5829300"/>
                <a:gd name="connsiteY152" fmla="*/ 4594860 h 5875020"/>
                <a:gd name="connsiteX153" fmla="*/ 4076700 w 5829300"/>
                <a:gd name="connsiteY153" fmla="*/ 4556760 h 5875020"/>
                <a:gd name="connsiteX154" fmla="*/ 4076700 w 5829300"/>
                <a:gd name="connsiteY154" fmla="*/ 4503420 h 5875020"/>
                <a:gd name="connsiteX155" fmla="*/ 4152900 w 5829300"/>
                <a:gd name="connsiteY155" fmla="*/ 4480560 h 5875020"/>
                <a:gd name="connsiteX156" fmla="*/ 4274820 w 5829300"/>
                <a:gd name="connsiteY156" fmla="*/ 4442460 h 5875020"/>
                <a:gd name="connsiteX157" fmla="*/ 4358640 w 5829300"/>
                <a:gd name="connsiteY157" fmla="*/ 4465320 h 5875020"/>
                <a:gd name="connsiteX158" fmla="*/ 4381500 w 5829300"/>
                <a:gd name="connsiteY158" fmla="*/ 4526280 h 5875020"/>
                <a:gd name="connsiteX159" fmla="*/ 4450080 w 5829300"/>
                <a:gd name="connsiteY159" fmla="*/ 4564380 h 5875020"/>
                <a:gd name="connsiteX160" fmla="*/ 4472940 w 5829300"/>
                <a:gd name="connsiteY160" fmla="*/ 4655820 h 5875020"/>
                <a:gd name="connsiteX161" fmla="*/ 4533900 w 5829300"/>
                <a:gd name="connsiteY161" fmla="*/ 4587240 h 5875020"/>
                <a:gd name="connsiteX162" fmla="*/ 4610100 w 5829300"/>
                <a:gd name="connsiteY162" fmla="*/ 4617720 h 5875020"/>
                <a:gd name="connsiteX163" fmla="*/ 4846320 w 5829300"/>
                <a:gd name="connsiteY163" fmla="*/ 4655820 h 5875020"/>
                <a:gd name="connsiteX164" fmla="*/ 4937760 w 5829300"/>
                <a:gd name="connsiteY164" fmla="*/ 4602480 h 5875020"/>
                <a:gd name="connsiteX165" fmla="*/ 4975860 w 5829300"/>
                <a:gd name="connsiteY165" fmla="*/ 4602480 h 5875020"/>
                <a:gd name="connsiteX166" fmla="*/ 5120640 w 5829300"/>
                <a:gd name="connsiteY166" fmla="*/ 4671060 h 5875020"/>
                <a:gd name="connsiteX167" fmla="*/ 5181600 w 5829300"/>
                <a:gd name="connsiteY167" fmla="*/ 4701540 h 5875020"/>
                <a:gd name="connsiteX168" fmla="*/ 5189220 w 5829300"/>
                <a:gd name="connsiteY168" fmla="*/ 4747260 h 5875020"/>
                <a:gd name="connsiteX169" fmla="*/ 5158740 w 5829300"/>
                <a:gd name="connsiteY169" fmla="*/ 4808220 h 5875020"/>
                <a:gd name="connsiteX170" fmla="*/ 5105400 w 5829300"/>
                <a:gd name="connsiteY170" fmla="*/ 4838700 h 5875020"/>
                <a:gd name="connsiteX171" fmla="*/ 5036820 w 5829300"/>
                <a:gd name="connsiteY171" fmla="*/ 4823460 h 5875020"/>
                <a:gd name="connsiteX172" fmla="*/ 4991100 w 5829300"/>
                <a:gd name="connsiteY172" fmla="*/ 4823460 h 5875020"/>
                <a:gd name="connsiteX173" fmla="*/ 4968240 w 5829300"/>
                <a:gd name="connsiteY173" fmla="*/ 4892040 h 5875020"/>
                <a:gd name="connsiteX174" fmla="*/ 4968240 w 5829300"/>
                <a:gd name="connsiteY174" fmla="*/ 5006340 h 5875020"/>
                <a:gd name="connsiteX175" fmla="*/ 4991100 w 5829300"/>
                <a:gd name="connsiteY175" fmla="*/ 5067300 h 5875020"/>
                <a:gd name="connsiteX176" fmla="*/ 5074920 w 5829300"/>
                <a:gd name="connsiteY176" fmla="*/ 5097780 h 5875020"/>
                <a:gd name="connsiteX177" fmla="*/ 5074920 w 5829300"/>
                <a:gd name="connsiteY177" fmla="*/ 5097780 h 5875020"/>
                <a:gd name="connsiteX178" fmla="*/ 5135880 w 5829300"/>
                <a:gd name="connsiteY178" fmla="*/ 5219700 h 5875020"/>
                <a:gd name="connsiteX179" fmla="*/ 5242560 w 5829300"/>
                <a:gd name="connsiteY179" fmla="*/ 5265420 h 5875020"/>
                <a:gd name="connsiteX180" fmla="*/ 5311140 w 5829300"/>
                <a:gd name="connsiteY180" fmla="*/ 5257800 h 5875020"/>
                <a:gd name="connsiteX181" fmla="*/ 5311140 w 5829300"/>
                <a:gd name="connsiteY181" fmla="*/ 5257800 h 5875020"/>
                <a:gd name="connsiteX182" fmla="*/ 5334000 w 5829300"/>
                <a:gd name="connsiteY182" fmla="*/ 5204460 h 5875020"/>
                <a:gd name="connsiteX183" fmla="*/ 5387340 w 5829300"/>
                <a:gd name="connsiteY183" fmla="*/ 5227320 h 5875020"/>
                <a:gd name="connsiteX184" fmla="*/ 5433060 w 5829300"/>
                <a:gd name="connsiteY184" fmla="*/ 5288280 h 5875020"/>
                <a:gd name="connsiteX185" fmla="*/ 5410200 w 5829300"/>
                <a:gd name="connsiteY185" fmla="*/ 5356860 h 5875020"/>
                <a:gd name="connsiteX186" fmla="*/ 5448300 w 5829300"/>
                <a:gd name="connsiteY186" fmla="*/ 5394960 h 5875020"/>
                <a:gd name="connsiteX187" fmla="*/ 5433060 w 5829300"/>
                <a:gd name="connsiteY187" fmla="*/ 5478780 h 5875020"/>
                <a:gd name="connsiteX188" fmla="*/ 5394960 w 5829300"/>
                <a:gd name="connsiteY188" fmla="*/ 5562600 h 5875020"/>
                <a:gd name="connsiteX189" fmla="*/ 5402580 w 5829300"/>
                <a:gd name="connsiteY189" fmla="*/ 5654040 h 5875020"/>
                <a:gd name="connsiteX190" fmla="*/ 5433060 w 5829300"/>
                <a:gd name="connsiteY190" fmla="*/ 5730240 h 5875020"/>
                <a:gd name="connsiteX191" fmla="*/ 5433060 w 5829300"/>
                <a:gd name="connsiteY191" fmla="*/ 5730240 h 5875020"/>
                <a:gd name="connsiteX192" fmla="*/ 5410200 w 5829300"/>
                <a:gd name="connsiteY192" fmla="*/ 5829300 h 5875020"/>
                <a:gd name="connsiteX193" fmla="*/ 5532120 w 5829300"/>
                <a:gd name="connsiteY193" fmla="*/ 5875020 h 5875020"/>
                <a:gd name="connsiteX194" fmla="*/ 5570220 w 5829300"/>
                <a:gd name="connsiteY194" fmla="*/ 5836920 h 5875020"/>
                <a:gd name="connsiteX195" fmla="*/ 5608320 w 5829300"/>
                <a:gd name="connsiteY195" fmla="*/ 5821680 h 5875020"/>
                <a:gd name="connsiteX196" fmla="*/ 5669280 w 5829300"/>
                <a:gd name="connsiteY196" fmla="*/ 5859780 h 5875020"/>
                <a:gd name="connsiteX197" fmla="*/ 5699760 w 5829300"/>
                <a:gd name="connsiteY197" fmla="*/ 5859780 h 5875020"/>
                <a:gd name="connsiteX198" fmla="*/ 5715000 w 5829300"/>
                <a:gd name="connsiteY198" fmla="*/ 5783580 h 5875020"/>
                <a:gd name="connsiteX199" fmla="*/ 5798820 w 5829300"/>
                <a:gd name="connsiteY199" fmla="*/ 5699760 h 5875020"/>
                <a:gd name="connsiteX200" fmla="*/ 5814060 w 5829300"/>
                <a:gd name="connsiteY200" fmla="*/ 5615940 h 5875020"/>
                <a:gd name="connsiteX201" fmla="*/ 5829300 w 5829300"/>
                <a:gd name="connsiteY201" fmla="*/ 5486400 h 5875020"/>
                <a:gd name="connsiteX202" fmla="*/ 5806440 w 5829300"/>
                <a:gd name="connsiteY202" fmla="*/ 5410200 h 5875020"/>
                <a:gd name="connsiteX203" fmla="*/ 5775960 w 5829300"/>
                <a:gd name="connsiteY203" fmla="*/ 5318760 h 5875020"/>
                <a:gd name="connsiteX204" fmla="*/ 5707380 w 5829300"/>
                <a:gd name="connsiteY204" fmla="*/ 5219700 h 5875020"/>
                <a:gd name="connsiteX205" fmla="*/ 5692140 w 5829300"/>
                <a:gd name="connsiteY205" fmla="*/ 5120640 h 5875020"/>
                <a:gd name="connsiteX206" fmla="*/ 5669280 w 5829300"/>
                <a:gd name="connsiteY206" fmla="*/ 4945380 h 5875020"/>
                <a:gd name="connsiteX207" fmla="*/ 5676900 w 5829300"/>
                <a:gd name="connsiteY207" fmla="*/ 4724400 h 5875020"/>
                <a:gd name="connsiteX208" fmla="*/ 5692140 w 5829300"/>
                <a:gd name="connsiteY208" fmla="*/ 4663440 h 5875020"/>
                <a:gd name="connsiteX209" fmla="*/ 5699760 w 5829300"/>
                <a:gd name="connsiteY209" fmla="*/ 4610100 h 5875020"/>
                <a:gd name="connsiteX210" fmla="*/ 5684520 w 5829300"/>
                <a:gd name="connsiteY210" fmla="*/ 4564380 h 5875020"/>
                <a:gd name="connsiteX211" fmla="*/ 5631180 w 5829300"/>
                <a:gd name="connsiteY211" fmla="*/ 4549140 h 5875020"/>
                <a:gd name="connsiteX212" fmla="*/ 5577840 w 5829300"/>
                <a:gd name="connsiteY212" fmla="*/ 4472940 h 5875020"/>
                <a:gd name="connsiteX213" fmla="*/ 5524500 w 5829300"/>
                <a:gd name="connsiteY213" fmla="*/ 4305300 h 5875020"/>
                <a:gd name="connsiteX214" fmla="*/ 5516880 w 5829300"/>
                <a:gd name="connsiteY214" fmla="*/ 4191000 h 5875020"/>
                <a:gd name="connsiteX215" fmla="*/ 5509260 w 5829300"/>
                <a:gd name="connsiteY215" fmla="*/ 4107180 h 5875020"/>
                <a:gd name="connsiteX216" fmla="*/ 5394960 w 5829300"/>
                <a:gd name="connsiteY216" fmla="*/ 3901440 h 5875020"/>
                <a:gd name="connsiteX217" fmla="*/ 5356860 w 5829300"/>
                <a:gd name="connsiteY217" fmla="*/ 3855720 h 5875020"/>
                <a:gd name="connsiteX218" fmla="*/ 5326380 w 5829300"/>
                <a:gd name="connsiteY218" fmla="*/ 3802380 h 5875020"/>
                <a:gd name="connsiteX219" fmla="*/ 5303520 w 5829300"/>
                <a:gd name="connsiteY219" fmla="*/ 3672840 h 5875020"/>
                <a:gd name="connsiteX220" fmla="*/ 5212080 w 5829300"/>
                <a:gd name="connsiteY220" fmla="*/ 3619500 h 5875020"/>
                <a:gd name="connsiteX221" fmla="*/ 5158740 w 5829300"/>
                <a:gd name="connsiteY221" fmla="*/ 3573780 h 5875020"/>
                <a:gd name="connsiteX222" fmla="*/ 5120640 w 5829300"/>
                <a:gd name="connsiteY222" fmla="*/ 3497580 h 5875020"/>
                <a:gd name="connsiteX223" fmla="*/ 5105400 w 5829300"/>
                <a:gd name="connsiteY223" fmla="*/ 3421380 h 5875020"/>
                <a:gd name="connsiteX224" fmla="*/ 4968240 w 5829300"/>
                <a:gd name="connsiteY224" fmla="*/ 3253740 h 5875020"/>
                <a:gd name="connsiteX225" fmla="*/ 4884420 w 5829300"/>
                <a:gd name="connsiteY225" fmla="*/ 3078480 h 5875020"/>
                <a:gd name="connsiteX226" fmla="*/ 4808220 w 5829300"/>
                <a:gd name="connsiteY226" fmla="*/ 2918460 h 5875020"/>
                <a:gd name="connsiteX227" fmla="*/ 4815840 w 5829300"/>
                <a:gd name="connsiteY227" fmla="*/ 2781300 h 5875020"/>
                <a:gd name="connsiteX228" fmla="*/ 4800600 w 5829300"/>
                <a:gd name="connsiteY228" fmla="*/ 2727960 h 5875020"/>
                <a:gd name="connsiteX229" fmla="*/ 4632960 w 5829300"/>
                <a:gd name="connsiteY229" fmla="*/ 2560320 h 5875020"/>
                <a:gd name="connsiteX230" fmla="*/ 4480560 w 5829300"/>
                <a:gd name="connsiteY230" fmla="*/ 2385060 h 5875020"/>
                <a:gd name="connsiteX231" fmla="*/ 4396740 w 5829300"/>
                <a:gd name="connsiteY231" fmla="*/ 2286000 h 5875020"/>
                <a:gd name="connsiteX232" fmla="*/ 4335780 w 5829300"/>
                <a:gd name="connsiteY232" fmla="*/ 2156460 h 5875020"/>
                <a:gd name="connsiteX233" fmla="*/ 4244340 w 5829300"/>
                <a:gd name="connsiteY233" fmla="*/ 2049780 h 5875020"/>
                <a:gd name="connsiteX234" fmla="*/ 4152900 w 5829300"/>
                <a:gd name="connsiteY234" fmla="*/ 1943100 h 5875020"/>
                <a:gd name="connsiteX235" fmla="*/ 4084320 w 5829300"/>
                <a:gd name="connsiteY235" fmla="*/ 1874520 h 5875020"/>
                <a:gd name="connsiteX236" fmla="*/ 4061460 w 5829300"/>
                <a:gd name="connsiteY236" fmla="*/ 1775460 h 5875020"/>
                <a:gd name="connsiteX237" fmla="*/ 4053840 w 5829300"/>
                <a:gd name="connsiteY237" fmla="*/ 1714500 h 5875020"/>
                <a:gd name="connsiteX238" fmla="*/ 3962400 w 5829300"/>
                <a:gd name="connsiteY238" fmla="*/ 1668780 h 5875020"/>
                <a:gd name="connsiteX239" fmla="*/ 3893820 w 5829300"/>
                <a:gd name="connsiteY239" fmla="*/ 1531620 h 5875020"/>
                <a:gd name="connsiteX240" fmla="*/ 3794760 w 5829300"/>
                <a:gd name="connsiteY240" fmla="*/ 1341120 h 5875020"/>
                <a:gd name="connsiteX241" fmla="*/ 3718560 w 5829300"/>
                <a:gd name="connsiteY241" fmla="*/ 1150620 h 5875020"/>
                <a:gd name="connsiteX242" fmla="*/ 3619500 w 5829300"/>
                <a:gd name="connsiteY242" fmla="*/ 944880 h 5875020"/>
                <a:gd name="connsiteX243" fmla="*/ 3596640 w 5829300"/>
                <a:gd name="connsiteY243" fmla="*/ 891540 h 5875020"/>
                <a:gd name="connsiteX244" fmla="*/ 3573780 w 5829300"/>
                <a:gd name="connsiteY244" fmla="*/ 807720 h 5875020"/>
                <a:gd name="connsiteX245" fmla="*/ 3573780 w 5829300"/>
                <a:gd name="connsiteY245" fmla="*/ 731520 h 5875020"/>
                <a:gd name="connsiteX246" fmla="*/ 3535680 w 5829300"/>
                <a:gd name="connsiteY246" fmla="*/ 685800 h 5875020"/>
                <a:gd name="connsiteX247" fmla="*/ 3451860 w 5829300"/>
                <a:gd name="connsiteY247" fmla="*/ 594360 h 5875020"/>
                <a:gd name="connsiteX248" fmla="*/ 3451860 w 5829300"/>
                <a:gd name="connsiteY248" fmla="*/ 495300 h 5875020"/>
                <a:gd name="connsiteX249" fmla="*/ 3413760 w 5829300"/>
                <a:gd name="connsiteY249" fmla="*/ 441960 h 5875020"/>
                <a:gd name="connsiteX250" fmla="*/ 3383280 w 5829300"/>
                <a:gd name="connsiteY250" fmla="*/ 381000 h 5875020"/>
                <a:gd name="connsiteX251" fmla="*/ 3322320 w 5829300"/>
                <a:gd name="connsiteY251" fmla="*/ 220980 h 5875020"/>
                <a:gd name="connsiteX252" fmla="*/ 3284220 w 5829300"/>
                <a:gd name="connsiteY252" fmla="*/ 99060 h 5875020"/>
                <a:gd name="connsiteX253" fmla="*/ 3268980 w 5829300"/>
                <a:gd name="connsiteY253" fmla="*/ 53340 h 5875020"/>
                <a:gd name="connsiteX254" fmla="*/ 3246120 w 5829300"/>
                <a:gd name="connsiteY254" fmla="*/ 30480 h 5875020"/>
                <a:gd name="connsiteX255" fmla="*/ 3169920 w 5829300"/>
                <a:gd name="connsiteY255" fmla="*/ 7620 h 5875020"/>
                <a:gd name="connsiteX256" fmla="*/ 3124200 w 5829300"/>
                <a:gd name="connsiteY256" fmla="*/ 0 h 5875020"/>
                <a:gd name="connsiteX257" fmla="*/ 3101340 w 5829300"/>
                <a:gd name="connsiteY257" fmla="*/ 30480 h 5875020"/>
                <a:gd name="connsiteX258" fmla="*/ 3124200 w 5829300"/>
                <a:gd name="connsiteY258" fmla="*/ 121920 h 5875020"/>
                <a:gd name="connsiteX259" fmla="*/ 3108960 w 5829300"/>
                <a:gd name="connsiteY259" fmla="*/ 289560 h 5875020"/>
                <a:gd name="connsiteX0" fmla="*/ 3108960 w 5829300"/>
                <a:gd name="connsiteY0" fmla="*/ 289560 h 5875020"/>
                <a:gd name="connsiteX1" fmla="*/ 2979420 w 5829300"/>
                <a:gd name="connsiteY1" fmla="*/ 502920 h 5875020"/>
                <a:gd name="connsiteX2" fmla="*/ 2880360 w 5829300"/>
                <a:gd name="connsiteY2" fmla="*/ 647700 h 5875020"/>
                <a:gd name="connsiteX3" fmla="*/ 2827020 w 5829300"/>
                <a:gd name="connsiteY3" fmla="*/ 731520 h 5875020"/>
                <a:gd name="connsiteX4" fmla="*/ 2674620 w 5829300"/>
                <a:gd name="connsiteY4" fmla="*/ 815340 h 5875020"/>
                <a:gd name="connsiteX5" fmla="*/ 2560320 w 5829300"/>
                <a:gd name="connsiteY5" fmla="*/ 906780 h 5875020"/>
                <a:gd name="connsiteX6" fmla="*/ 2499360 w 5829300"/>
                <a:gd name="connsiteY6" fmla="*/ 914400 h 5875020"/>
                <a:gd name="connsiteX7" fmla="*/ 2377440 w 5829300"/>
                <a:gd name="connsiteY7" fmla="*/ 899160 h 5875020"/>
                <a:gd name="connsiteX8" fmla="*/ 2316480 w 5829300"/>
                <a:gd name="connsiteY8" fmla="*/ 876300 h 5875020"/>
                <a:gd name="connsiteX9" fmla="*/ 2240280 w 5829300"/>
                <a:gd name="connsiteY9" fmla="*/ 861060 h 5875020"/>
                <a:gd name="connsiteX10" fmla="*/ 2148840 w 5829300"/>
                <a:gd name="connsiteY10" fmla="*/ 845820 h 5875020"/>
                <a:gd name="connsiteX11" fmla="*/ 2110740 w 5829300"/>
                <a:gd name="connsiteY11" fmla="*/ 830580 h 5875020"/>
                <a:gd name="connsiteX12" fmla="*/ 2019300 w 5829300"/>
                <a:gd name="connsiteY12" fmla="*/ 868680 h 5875020"/>
                <a:gd name="connsiteX13" fmla="*/ 1950720 w 5829300"/>
                <a:gd name="connsiteY13" fmla="*/ 868680 h 5875020"/>
                <a:gd name="connsiteX14" fmla="*/ 1866900 w 5829300"/>
                <a:gd name="connsiteY14" fmla="*/ 822960 h 5875020"/>
                <a:gd name="connsiteX15" fmla="*/ 1821180 w 5829300"/>
                <a:gd name="connsiteY15" fmla="*/ 792480 h 5875020"/>
                <a:gd name="connsiteX16" fmla="*/ 1684020 w 5829300"/>
                <a:gd name="connsiteY16" fmla="*/ 830580 h 5875020"/>
                <a:gd name="connsiteX17" fmla="*/ 1615440 w 5829300"/>
                <a:gd name="connsiteY17" fmla="*/ 845820 h 5875020"/>
                <a:gd name="connsiteX18" fmla="*/ 1539240 w 5829300"/>
                <a:gd name="connsiteY18" fmla="*/ 838200 h 5875020"/>
                <a:gd name="connsiteX19" fmla="*/ 1463040 w 5829300"/>
                <a:gd name="connsiteY19" fmla="*/ 807720 h 5875020"/>
                <a:gd name="connsiteX20" fmla="*/ 1394460 w 5829300"/>
                <a:gd name="connsiteY20" fmla="*/ 815340 h 5875020"/>
                <a:gd name="connsiteX21" fmla="*/ 1264920 w 5829300"/>
                <a:gd name="connsiteY21" fmla="*/ 883920 h 5875020"/>
                <a:gd name="connsiteX22" fmla="*/ 1203960 w 5829300"/>
                <a:gd name="connsiteY22" fmla="*/ 906780 h 5875020"/>
                <a:gd name="connsiteX23" fmla="*/ 1143000 w 5829300"/>
                <a:gd name="connsiteY23" fmla="*/ 914400 h 5875020"/>
                <a:gd name="connsiteX24" fmla="*/ 1066800 w 5829300"/>
                <a:gd name="connsiteY24" fmla="*/ 891540 h 5875020"/>
                <a:gd name="connsiteX25" fmla="*/ 990600 w 5829300"/>
                <a:gd name="connsiteY25" fmla="*/ 853440 h 5875020"/>
                <a:gd name="connsiteX26" fmla="*/ 937260 w 5829300"/>
                <a:gd name="connsiteY26" fmla="*/ 845820 h 5875020"/>
                <a:gd name="connsiteX27" fmla="*/ 822960 w 5829300"/>
                <a:gd name="connsiteY27" fmla="*/ 861060 h 5875020"/>
                <a:gd name="connsiteX28" fmla="*/ 731520 w 5829300"/>
                <a:gd name="connsiteY28" fmla="*/ 876300 h 5875020"/>
                <a:gd name="connsiteX29" fmla="*/ 647700 w 5829300"/>
                <a:gd name="connsiteY29" fmla="*/ 838200 h 5875020"/>
                <a:gd name="connsiteX30" fmla="*/ 579120 w 5829300"/>
                <a:gd name="connsiteY30" fmla="*/ 830580 h 5875020"/>
                <a:gd name="connsiteX31" fmla="*/ 525780 w 5829300"/>
                <a:gd name="connsiteY31" fmla="*/ 853440 h 5875020"/>
                <a:gd name="connsiteX32" fmla="*/ 464820 w 5829300"/>
                <a:gd name="connsiteY32" fmla="*/ 891540 h 5875020"/>
                <a:gd name="connsiteX33" fmla="*/ 358140 w 5829300"/>
                <a:gd name="connsiteY33" fmla="*/ 891540 h 5875020"/>
                <a:gd name="connsiteX34" fmla="*/ 236220 w 5829300"/>
                <a:gd name="connsiteY34" fmla="*/ 975360 h 5875020"/>
                <a:gd name="connsiteX35" fmla="*/ 137160 w 5829300"/>
                <a:gd name="connsiteY35" fmla="*/ 1059180 h 5875020"/>
                <a:gd name="connsiteX36" fmla="*/ 76200 w 5829300"/>
                <a:gd name="connsiteY36" fmla="*/ 1108710 h 5875020"/>
                <a:gd name="connsiteX37" fmla="*/ 9525 w 5829300"/>
                <a:gd name="connsiteY37" fmla="*/ 1150620 h 5875020"/>
                <a:gd name="connsiteX38" fmla="*/ 0 w 5829300"/>
                <a:gd name="connsiteY38" fmla="*/ 1196340 h 5875020"/>
                <a:gd name="connsiteX39" fmla="*/ 80010 w 5829300"/>
                <a:gd name="connsiteY39" fmla="*/ 1234440 h 5875020"/>
                <a:gd name="connsiteX40" fmla="*/ 152400 w 5829300"/>
                <a:gd name="connsiteY40" fmla="*/ 1280160 h 5875020"/>
                <a:gd name="connsiteX41" fmla="*/ 190500 w 5829300"/>
                <a:gd name="connsiteY41" fmla="*/ 1371600 h 5875020"/>
                <a:gd name="connsiteX42" fmla="*/ 228600 w 5829300"/>
                <a:gd name="connsiteY42" fmla="*/ 1432560 h 5875020"/>
                <a:gd name="connsiteX43" fmla="*/ 384810 w 5829300"/>
                <a:gd name="connsiteY43" fmla="*/ 1544955 h 5875020"/>
                <a:gd name="connsiteX44" fmla="*/ 430530 w 5829300"/>
                <a:gd name="connsiteY44" fmla="*/ 1522095 h 5875020"/>
                <a:gd name="connsiteX45" fmla="*/ 388620 w 5829300"/>
                <a:gd name="connsiteY45" fmla="*/ 1463040 h 5875020"/>
                <a:gd name="connsiteX46" fmla="*/ 403860 w 5829300"/>
                <a:gd name="connsiteY46" fmla="*/ 1417320 h 5875020"/>
                <a:gd name="connsiteX47" fmla="*/ 441960 w 5829300"/>
                <a:gd name="connsiteY47" fmla="*/ 1348740 h 5875020"/>
                <a:gd name="connsiteX48" fmla="*/ 441960 w 5829300"/>
                <a:gd name="connsiteY48" fmla="*/ 1348740 h 5875020"/>
                <a:gd name="connsiteX49" fmla="*/ 497205 w 5829300"/>
                <a:gd name="connsiteY49" fmla="*/ 1335405 h 5875020"/>
                <a:gd name="connsiteX50" fmla="*/ 588645 w 5829300"/>
                <a:gd name="connsiteY50" fmla="*/ 1453515 h 5875020"/>
                <a:gd name="connsiteX51" fmla="*/ 670560 w 5829300"/>
                <a:gd name="connsiteY51" fmla="*/ 1348740 h 5875020"/>
                <a:gd name="connsiteX52" fmla="*/ 742950 w 5829300"/>
                <a:gd name="connsiteY52" fmla="*/ 1360170 h 5875020"/>
                <a:gd name="connsiteX53" fmla="*/ 769620 w 5829300"/>
                <a:gd name="connsiteY53" fmla="*/ 1394460 h 5875020"/>
                <a:gd name="connsiteX54" fmla="*/ 777240 w 5829300"/>
                <a:gd name="connsiteY54" fmla="*/ 1455420 h 5875020"/>
                <a:gd name="connsiteX55" fmla="*/ 739140 w 5829300"/>
                <a:gd name="connsiteY55" fmla="*/ 1508760 h 5875020"/>
                <a:gd name="connsiteX56" fmla="*/ 742950 w 5829300"/>
                <a:gd name="connsiteY56" fmla="*/ 1564005 h 5875020"/>
                <a:gd name="connsiteX57" fmla="*/ 792480 w 5829300"/>
                <a:gd name="connsiteY57" fmla="*/ 1615440 h 5875020"/>
                <a:gd name="connsiteX58" fmla="*/ 819150 w 5829300"/>
                <a:gd name="connsiteY58" fmla="*/ 1623060 h 5875020"/>
                <a:gd name="connsiteX59" fmla="*/ 859155 w 5829300"/>
                <a:gd name="connsiteY59" fmla="*/ 1586865 h 5875020"/>
                <a:gd name="connsiteX60" fmla="*/ 975360 w 5829300"/>
                <a:gd name="connsiteY60" fmla="*/ 1562100 h 5875020"/>
                <a:gd name="connsiteX61" fmla="*/ 1104900 w 5829300"/>
                <a:gd name="connsiteY61" fmla="*/ 1584960 h 5875020"/>
                <a:gd name="connsiteX62" fmla="*/ 1137285 w 5829300"/>
                <a:gd name="connsiteY62" fmla="*/ 1691640 h 5875020"/>
                <a:gd name="connsiteX63" fmla="*/ 1150620 w 5829300"/>
                <a:gd name="connsiteY63" fmla="*/ 1836420 h 5875020"/>
                <a:gd name="connsiteX64" fmla="*/ 1165860 w 5829300"/>
                <a:gd name="connsiteY64" fmla="*/ 1912620 h 5875020"/>
                <a:gd name="connsiteX65" fmla="*/ 1242060 w 5829300"/>
                <a:gd name="connsiteY65" fmla="*/ 1927860 h 5875020"/>
                <a:gd name="connsiteX66" fmla="*/ 1287780 w 5829300"/>
                <a:gd name="connsiteY66" fmla="*/ 1927860 h 5875020"/>
                <a:gd name="connsiteX67" fmla="*/ 1360170 w 5829300"/>
                <a:gd name="connsiteY67" fmla="*/ 1971675 h 5875020"/>
                <a:gd name="connsiteX68" fmla="*/ 1379220 w 5829300"/>
                <a:gd name="connsiteY68" fmla="*/ 2042160 h 5875020"/>
                <a:gd name="connsiteX69" fmla="*/ 1501140 w 5829300"/>
                <a:gd name="connsiteY69" fmla="*/ 2072640 h 5875020"/>
                <a:gd name="connsiteX70" fmla="*/ 1516380 w 5829300"/>
                <a:gd name="connsiteY70" fmla="*/ 2145030 h 5875020"/>
                <a:gd name="connsiteX71" fmla="*/ 1518285 w 5829300"/>
                <a:gd name="connsiteY71" fmla="*/ 2305050 h 5875020"/>
                <a:gd name="connsiteX72" fmla="*/ 1443990 w 5829300"/>
                <a:gd name="connsiteY72" fmla="*/ 2348865 h 5875020"/>
                <a:gd name="connsiteX73" fmla="*/ 1318260 w 5829300"/>
                <a:gd name="connsiteY73" fmla="*/ 2426970 h 5875020"/>
                <a:gd name="connsiteX74" fmla="*/ 1325880 w 5829300"/>
                <a:gd name="connsiteY74" fmla="*/ 2590800 h 5875020"/>
                <a:gd name="connsiteX75" fmla="*/ 1280160 w 5829300"/>
                <a:gd name="connsiteY75" fmla="*/ 2689860 h 5875020"/>
                <a:gd name="connsiteX76" fmla="*/ 1249680 w 5829300"/>
                <a:gd name="connsiteY76" fmla="*/ 2743200 h 5875020"/>
                <a:gd name="connsiteX77" fmla="*/ 1287780 w 5829300"/>
                <a:gd name="connsiteY77" fmla="*/ 2773680 h 5875020"/>
                <a:gd name="connsiteX78" fmla="*/ 1356360 w 5829300"/>
                <a:gd name="connsiteY78" fmla="*/ 2720340 h 5875020"/>
                <a:gd name="connsiteX79" fmla="*/ 1379220 w 5829300"/>
                <a:gd name="connsiteY79" fmla="*/ 2766060 h 5875020"/>
                <a:gd name="connsiteX80" fmla="*/ 1333500 w 5829300"/>
                <a:gd name="connsiteY80" fmla="*/ 2895600 h 5875020"/>
                <a:gd name="connsiteX81" fmla="*/ 1303020 w 5829300"/>
                <a:gd name="connsiteY81" fmla="*/ 2948940 h 5875020"/>
                <a:gd name="connsiteX82" fmla="*/ 1333500 w 5829300"/>
                <a:gd name="connsiteY82" fmla="*/ 2994660 h 5875020"/>
                <a:gd name="connsiteX83" fmla="*/ 1409700 w 5829300"/>
                <a:gd name="connsiteY83" fmla="*/ 2964180 h 5875020"/>
                <a:gd name="connsiteX84" fmla="*/ 1501140 w 5829300"/>
                <a:gd name="connsiteY84" fmla="*/ 3002280 h 5875020"/>
                <a:gd name="connsiteX85" fmla="*/ 1600200 w 5829300"/>
                <a:gd name="connsiteY85" fmla="*/ 3063240 h 5875020"/>
                <a:gd name="connsiteX86" fmla="*/ 1737360 w 5829300"/>
                <a:gd name="connsiteY86" fmla="*/ 3139440 h 5875020"/>
                <a:gd name="connsiteX87" fmla="*/ 1844040 w 5829300"/>
                <a:gd name="connsiteY87" fmla="*/ 3147060 h 5875020"/>
                <a:gd name="connsiteX88" fmla="*/ 1943100 w 5829300"/>
                <a:gd name="connsiteY88" fmla="*/ 3177540 h 5875020"/>
                <a:gd name="connsiteX89" fmla="*/ 2034540 w 5829300"/>
                <a:gd name="connsiteY89" fmla="*/ 3291840 h 5875020"/>
                <a:gd name="connsiteX90" fmla="*/ 2030730 w 5829300"/>
                <a:gd name="connsiteY90" fmla="*/ 3356610 h 5875020"/>
                <a:gd name="connsiteX91" fmla="*/ 1950720 w 5829300"/>
                <a:gd name="connsiteY91" fmla="*/ 3387090 h 5875020"/>
                <a:gd name="connsiteX92" fmla="*/ 1844040 w 5829300"/>
                <a:gd name="connsiteY92" fmla="*/ 3436620 h 5875020"/>
                <a:gd name="connsiteX93" fmla="*/ 1866900 w 5829300"/>
                <a:gd name="connsiteY93" fmla="*/ 3535680 h 5875020"/>
                <a:gd name="connsiteX94" fmla="*/ 1821180 w 5829300"/>
                <a:gd name="connsiteY94" fmla="*/ 3629025 h 5875020"/>
                <a:gd name="connsiteX95" fmla="*/ 1775460 w 5829300"/>
                <a:gd name="connsiteY95" fmla="*/ 3726180 h 5875020"/>
                <a:gd name="connsiteX96" fmla="*/ 1668780 w 5829300"/>
                <a:gd name="connsiteY96" fmla="*/ 3924300 h 5875020"/>
                <a:gd name="connsiteX97" fmla="*/ 1600200 w 5829300"/>
                <a:gd name="connsiteY97" fmla="*/ 4046220 h 5875020"/>
                <a:gd name="connsiteX98" fmla="*/ 1554480 w 5829300"/>
                <a:gd name="connsiteY98" fmla="*/ 4152900 h 5875020"/>
                <a:gd name="connsiteX99" fmla="*/ 1516380 w 5829300"/>
                <a:gd name="connsiteY99" fmla="*/ 4229100 h 5875020"/>
                <a:gd name="connsiteX100" fmla="*/ 1485900 w 5829300"/>
                <a:gd name="connsiteY100" fmla="*/ 4259580 h 5875020"/>
                <a:gd name="connsiteX101" fmla="*/ 1485900 w 5829300"/>
                <a:gd name="connsiteY101" fmla="*/ 4259580 h 5875020"/>
                <a:gd name="connsiteX102" fmla="*/ 1495425 w 5829300"/>
                <a:gd name="connsiteY102" fmla="*/ 4328160 h 5875020"/>
                <a:gd name="connsiteX103" fmla="*/ 1699260 w 5829300"/>
                <a:gd name="connsiteY103" fmla="*/ 4290060 h 5875020"/>
                <a:gd name="connsiteX104" fmla="*/ 1836420 w 5829300"/>
                <a:gd name="connsiteY104" fmla="*/ 4274820 h 5875020"/>
                <a:gd name="connsiteX105" fmla="*/ 1897380 w 5829300"/>
                <a:gd name="connsiteY105" fmla="*/ 4236720 h 5875020"/>
                <a:gd name="connsiteX106" fmla="*/ 1950720 w 5829300"/>
                <a:gd name="connsiteY106" fmla="*/ 4251960 h 5875020"/>
                <a:gd name="connsiteX107" fmla="*/ 1973580 w 5829300"/>
                <a:gd name="connsiteY107" fmla="*/ 4312920 h 5875020"/>
                <a:gd name="connsiteX108" fmla="*/ 1965960 w 5829300"/>
                <a:gd name="connsiteY108" fmla="*/ 4351020 h 5875020"/>
                <a:gd name="connsiteX109" fmla="*/ 1964055 w 5829300"/>
                <a:gd name="connsiteY109" fmla="*/ 4366260 h 5875020"/>
                <a:gd name="connsiteX110" fmla="*/ 2072640 w 5829300"/>
                <a:gd name="connsiteY110" fmla="*/ 4389120 h 5875020"/>
                <a:gd name="connsiteX111" fmla="*/ 2118360 w 5829300"/>
                <a:gd name="connsiteY111" fmla="*/ 4343400 h 5875020"/>
                <a:gd name="connsiteX112" fmla="*/ 2124075 w 5829300"/>
                <a:gd name="connsiteY112" fmla="*/ 4286250 h 5875020"/>
                <a:gd name="connsiteX113" fmla="*/ 2110740 w 5829300"/>
                <a:gd name="connsiteY113" fmla="*/ 4213860 h 5875020"/>
                <a:gd name="connsiteX114" fmla="*/ 2133600 w 5829300"/>
                <a:gd name="connsiteY114" fmla="*/ 4145280 h 5875020"/>
                <a:gd name="connsiteX115" fmla="*/ 2230755 w 5829300"/>
                <a:gd name="connsiteY115" fmla="*/ 4099560 h 5875020"/>
                <a:gd name="connsiteX116" fmla="*/ 2301240 w 5829300"/>
                <a:gd name="connsiteY116" fmla="*/ 4076700 h 5875020"/>
                <a:gd name="connsiteX117" fmla="*/ 2385060 w 5829300"/>
                <a:gd name="connsiteY117" fmla="*/ 4099560 h 5875020"/>
                <a:gd name="connsiteX118" fmla="*/ 2438400 w 5829300"/>
                <a:gd name="connsiteY118" fmla="*/ 4145280 h 5875020"/>
                <a:gd name="connsiteX119" fmla="*/ 2461260 w 5829300"/>
                <a:gd name="connsiteY119" fmla="*/ 4183380 h 5875020"/>
                <a:gd name="connsiteX120" fmla="*/ 2461260 w 5829300"/>
                <a:gd name="connsiteY120" fmla="*/ 4236720 h 5875020"/>
                <a:gd name="connsiteX121" fmla="*/ 2484120 w 5829300"/>
                <a:gd name="connsiteY121" fmla="*/ 4267200 h 5875020"/>
                <a:gd name="connsiteX122" fmla="*/ 2522220 w 5829300"/>
                <a:gd name="connsiteY122" fmla="*/ 4236720 h 5875020"/>
                <a:gd name="connsiteX123" fmla="*/ 2560320 w 5829300"/>
                <a:gd name="connsiteY123" fmla="*/ 4183380 h 5875020"/>
                <a:gd name="connsiteX124" fmla="*/ 2628900 w 5829300"/>
                <a:gd name="connsiteY124" fmla="*/ 4168140 h 5875020"/>
                <a:gd name="connsiteX125" fmla="*/ 2720340 w 5829300"/>
                <a:gd name="connsiteY125" fmla="*/ 4183380 h 5875020"/>
                <a:gd name="connsiteX126" fmla="*/ 2796540 w 5829300"/>
                <a:gd name="connsiteY126" fmla="*/ 4126230 h 5875020"/>
                <a:gd name="connsiteX127" fmla="*/ 2872740 w 5829300"/>
                <a:gd name="connsiteY127" fmla="*/ 4137660 h 5875020"/>
                <a:gd name="connsiteX128" fmla="*/ 2948940 w 5829300"/>
                <a:gd name="connsiteY128" fmla="*/ 4206240 h 5875020"/>
                <a:gd name="connsiteX129" fmla="*/ 3040380 w 5829300"/>
                <a:gd name="connsiteY129" fmla="*/ 4191000 h 5875020"/>
                <a:gd name="connsiteX130" fmla="*/ 3097530 w 5829300"/>
                <a:gd name="connsiteY130" fmla="*/ 4198620 h 5875020"/>
                <a:gd name="connsiteX131" fmla="*/ 3177540 w 5829300"/>
                <a:gd name="connsiteY131" fmla="*/ 4267200 h 5875020"/>
                <a:gd name="connsiteX132" fmla="*/ 3147060 w 5829300"/>
                <a:gd name="connsiteY132" fmla="*/ 4297680 h 5875020"/>
                <a:gd name="connsiteX133" fmla="*/ 3105150 w 5829300"/>
                <a:gd name="connsiteY133" fmla="*/ 4352925 h 5875020"/>
                <a:gd name="connsiteX134" fmla="*/ 3036570 w 5829300"/>
                <a:gd name="connsiteY134" fmla="*/ 4398645 h 5875020"/>
                <a:gd name="connsiteX135" fmla="*/ 3042285 w 5829300"/>
                <a:gd name="connsiteY135" fmla="*/ 4444365 h 5875020"/>
                <a:gd name="connsiteX136" fmla="*/ 3078480 w 5829300"/>
                <a:gd name="connsiteY136" fmla="*/ 4457700 h 5875020"/>
                <a:gd name="connsiteX137" fmla="*/ 3147060 w 5829300"/>
                <a:gd name="connsiteY137" fmla="*/ 4404360 h 5875020"/>
                <a:gd name="connsiteX138" fmla="*/ 3215640 w 5829300"/>
                <a:gd name="connsiteY138" fmla="*/ 4389120 h 5875020"/>
                <a:gd name="connsiteX139" fmla="*/ 3291840 w 5829300"/>
                <a:gd name="connsiteY139" fmla="*/ 4396740 h 5875020"/>
                <a:gd name="connsiteX140" fmla="*/ 3345180 w 5829300"/>
                <a:gd name="connsiteY140" fmla="*/ 4457700 h 5875020"/>
                <a:gd name="connsiteX141" fmla="*/ 3364230 w 5829300"/>
                <a:gd name="connsiteY141" fmla="*/ 4535805 h 5875020"/>
                <a:gd name="connsiteX142" fmla="*/ 3451860 w 5829300"/>
                <a:gd name="connsiteY142" fmla="*/ 4541520 h 5875020"/>
                <a:gd name="connsiteX143" fmla="*/ 3505200 w 5829300"/>
                <a:gd name="connsiteY143" fmla="*/ 4511040 h 5875020"/>
                <a:gd name="connsiteX144" fmla="*/ 3589020 w 5829300"/>
                <a:gd name="connsiteY144" fmla="*/ 4533900 h 5875020"/>
                <a:gd name="connsiteX145" fmla="*/ 3695700 w 5829300"/>
                <a:gd name="connsiteY145" fmla="*/ 4598670 h 5875020"/>
                <a:gd name="connsiteX146" fmla="*/ 3810000 w 5829300"/>
                <a:gd name="connsiteY146" fmla="*/ 4632960 h 5875020"/>
                <a:gd name="connsiteX147" fmla="*/ 3878580 w 5829300"/>
                <a:gd name="connsiteY147" fmla="*/ 4640580 h 5875020"/>
                <a:gd name="connsiteX148" fmla="*/ 3931920 w 5829300"/>
                <a:gd name="connsiteY148" fmla="*/ 4686300 h 5875020"/>
                <a:gd name="connsiteX149" fmla="*/ 4006215 w 5829300"/>
                <a:gd name="connsiteY149" fmla="*/ 4722495 h 5875020"/>
                <a:gd name="connsiteX150" fmla="*/ 4097655 w 5829300"/>
                <a:gd name="connsiteY150" fmla="*/ 4747260 h 5875020"/>
                <a:gd name="connsiteX151" fmla="*/ 4137660 w 5829300"/>
                <a:gd name="connsiteY151" fmla="*/ 4674870 h 5875020"/>
                <a:gd name="connsiteX152" fmla="*/ 4099560 w 5829300"/>
                <a:gd name="connsiteY152" fmla="*/ 4594860 h 5875020"/>
                <a:gd name="connsiteX153" fmla="*/ 4076700 w 5829300"/>
                <a:gd name="connsiteY153" fmla="*/ 4556760 h 5875020"/>
                <a:gd name="connsiteX154" fmla="*/ 4076700 w 5829300"/>
                <a:gd name="connsiteY154" fmla="*/ 4503420 h 5875020"/>
                <a:gd name="connsiteX155" fmla="*/ 4152900 w 5829300"/>
                <a:gd name="connsiteY155" fmla="*/ 4480560 h 5875020"/>
                <a:gd name="connsiteX156" fmla="*/ 4274820 w 5829300"/>
                <a:gd name="connsiteY156" fmla="*/ 4442460 h 5875020"/>
                <a:gd name="connsiteX157" fmla="*/ 4358640 w 5829300"/>
                <a:gd name="connsiteY157" fmla="*/ 4465320 h 5875020"/>
                <a:gd name="connsiteX158" fmla="*/ 4381500 w 5829300"/>
                <a:gd name="connsiteY158" fmla="*/ 4526280 h 5875020"/>
                <a:gd name="connsiteX159" fmla="*/ 4450080 w 5829300"/>
                <a:gd name="connsiteY159" fmla="*/ 4564380 h 5875020"/>
                <a:gd name="connsiteX160" fmla="*/ 4472940 w 5829300"/>
                <a:gd name="connsiteY160" fmla="*/ 4655820 h 5875020"/>
                <a:gd name="connsiteX161" fmla="*/ 4533900 w 5829300"/>
                <a:gd name="connsiteY161" fmla="*/ 4587240 h 5875020"/>
                <a:gd name="connsiteX162" fmla="*/ 4610100 w 5829300"/>
                <a:gd name="connsiteY162" fmla="*/ 4617720 h 5875020"/>
                <a:gd name="connsiteX163" fmla="*/ 4846320 w 5829300"/>
                <a:gd name="connsiteY163" fmla="*/ 4655820 h 5875020"/>
                <a:gd name="connsiteX164" fmla="*/ 4937760 w 5829300"/>
                <a:gd name="connsiteY164" fmla="*/ 4602480 h 5875020"/>
                <a:gd name="connsiteX165" fmla="*/ 4975860 w 5829300"/>
                <a:gd name="connsiteY165" fmla="*/ 4602480 h 5875020"/>
                <a:gd name="connsiteX166" fmla="*/ 5120640 w 5829300"/>
                <a:gd name="connsiteY166" fmla="*/ 4671060 h 5875020"/>
                <a:gd name="connsiteX167" fmla="*/ 5181600 w 5829300"/>
                <a:gd name="connsiteY167" fmla="*/ 4701540 h 5875020"/>
                <a:gd name="connsiteX168" fmla="*/ 5189220 w 5829300"/>
                <a:gd name="connsiteY168" fmla="*/ 4747260 h 5875020"/>
                <a:gd name="connsiteX169" fmla="*/ 5158740 w 5829300"/>
                <a:gd name="connsiteY169" fmla="*/ 4808220 h 5875020"/>
                <a:gd name="connsiteX170" fmla="*/ 5105400 w 5829300"/>
                <a:gd name="connsiteY170" fmla="*/ 4838700 h 5875020"/>
                <a:gd name="connsiteX171" fmla="*/ 5036820 w 5829300"/>
                <a:gd name="connsiteY171" fmla="*/ 4823460 h 5875020"/>
                <a:gd name="connsiteX172" fmla="*/ 4991100 w 5829300"/>
                <a:gd name="connsiteY172" fmla="*/ 4823460 h 5875020"/>
                <a:gd name="connsiteX173" fmla="*/ 4968240 w 5829300"/>
                <a:gd name="connsiteY173" fmla="*/ 4892040 h 5875020"/>
                <a:gd name="connsiteX174" fmla="*/ 4968240 w 5829300"/>
                <a:gd name="connsiteY174" fmla="*/ 5006340 h 5875020"/>
                <a:gd name="connsiteX175" fmla="*/ 4991100 w 5829300"/>
                <a:gd name="connsiteY175" fmla="*/ 5067300 h 5875020"/>
                <a:gd name="connsiteX176" fmla="*/ 5074920 w 5829300"/>
                <a:gd name="connsiteY176" fmla="*/ 5097780 h 5875020"/>
                <a:gd name="connsiteX177" fmla="*/ 5074920 w 5829300"/>
                <a:gd name="connsiteY177" fmla="*/ 5097780 h 5875020"/>
                <a:gd name="connsiteX178" fmla="*/ 5135880 w 5829300"/>
                <a:gd name="connsiteY178" fmla="*/ 5219700 h 5875020"/>
                <a:gd name="connsiteX179" fmla="*/ 5242560 w 5829300"/>
                <a:gd name="connsiteY179" fmla="*/ 5265420 h 5875020"/>
                <a:gd name="connsiteX180" fmla="*/ 5311140 w 5829300"/>
                <a:gd name="connsiteY180" fmla="*/ 5257800 h 5875020"/>
                <a:gd name="connsiteX181" fmla="*/ 5311140 w 5829300"/>
                <a:gd name="connsiteY181" fmla="*/ 5257800 h 5875020"/>
                <a:gd name="connsiteX182" fmla="*/ 5334000 w 5829300"/>
                <a:gd name="connsiteY182" fmla="*/ 5204460 h 5875020"/>
                <a:gd name="connsiteX183" fmla="*/ 5387340 w 5829300"/>
                <a:gd name="connsiteY183" fmla="*/ 5227320 h 5875020"/>
                <a:gd name="connsiteX184" fmla="*/ 5433060 w 5829300"/>
                <a:gd name="connsiteY184" fmla="*/ 5288280 h 5875020"/>
                <a:gd name="connsiteX185" fmla="*/ 5410200 w 5829300"/>
                <a:gd name="connsiteY185" fmla="*/ 5356860 h 5875020"/>
                <a:gd name="connsiteX186" fmla="*/ 5448300 w 5829300"/>
                <a:gd name="connsiteY186" fmla="*/ 5394960 h 5875020"/>
                <a:gd name="connsiteX187" fmla="*/ 5433060 w 5829300"/>
                <a:gd name="connsiteY187" fmla="*/ 5478780 h 5875020"/>
                <a:gd name="connsiteX188" fmla="*/ 5394960 w 5829300"/>
                <a:gd name="connsiteY188" fmla="*/ 5562600 h 5875020"/>
                <a:gd name="connsiteX189" fmla="*/ 5402580 w 5829300"/>
                <a:gd name="connsiteY189" fmla="*/ 5654040 h 5875020"/>
                <a:gd name="connsiteX190" fmla="*/ 5433060 w 5829300"/>
                <a:gd name="connsiteY190" fmla="*/ 5730240 h 5875020"/>
                <a:gd name="connsiteX191" fmla="*/ 5433060 w 5829300"/>
                <a:gd name="connsiteY191" fmla="*/ 5730240 h 5875020"/>
                <a:gd name="connsiteX192" fmla="*/ 5410200 w 5829300"/>
                <a:gd name="connsiteY192" fmla="*/ 5829300 h 5875020"/>
                <a:gd name="connsiteX193" fmla="*/ 5532120 w 5829300"/>
                <a:gd name="connsiteY193" fmla="*/ 5875020 h 5875020"/>
                <a:gd name="connsiteX194" fmla="*/ 5570220 w 5829300"/>
                <a:gd name="connsiteY194" fmla="*/ 5836920 h 5875020"/>
                <a:gd name="connsiteX195" fmla="*/ 5608320 w 5829300"/>
                <a:gd name="connsiteY195" fmla="*/ 5821680 h 5875020"/>
                <a:gd name="connsiteX196" fmla="*/ 5669280 w 5829300"/>
                <a:gd name="connsiteY196" fmla="*/ 5859780 h 5875020"/>
                <a:gd name="connsiteX197" fmla="*/ 5699760 w 5829300"/>
                <a:gd name="connsiteY197" fmla="*/ 5859780 h 5875020"/>
                <a:gd name="connsiteX198" fmla="*/ 5715000 w 5829300"/>
                <a:gd name="connsiteY198" fmla="*/ 5783580 h 5875020"/>
                <a:gd name="connsiteX199" fmla="*/ 5798820 w 5829300"/>
                <a:gd name="connsiteY199" fmla="*/ 5699760 h 5875020"/>
                <a:gd name="connsiteX200" fmla="*/ 5814060 w 5829300"/>
                <a:gd name="connsiteY200" fmla="*/ 5615940 h 5875020"/>
                <a:gd name="connsiteX201" fmla="*/ 5829300 w 5829300"/>
                <a:gd name="connsiteY201" fmla="*/ 5486400 h 5875020"/>
                <a:gd name="connsiteX202" fmla="*/ 5806440 w 5829300"/>
                <a:gd name="connsiteY202" fmla="*/ 5410200 h 5875020"/>
                <a:gd name="connsiteX203" fmla="*/ 5775960 w 5829300"/>
                <a:gd name="connsiteY203" fmla="*/ 5318760 h 5875020"/>
                <a:gd name="connsiteX204" fmla="*/ 5707380 w 5829300"/>
                <a:gd name="connsiteY204" fmla="*/ 5219700 h 5875020"/>
                <a:gd name="connsiteX205" fmla="*/ 5692140 w 5829300"/>
                <a:gd name="connsiteY205" fmla="*/ 5120640 h 5875020"/>
                <a:gd name="connsiteX206" fmla="*/ 5669280 w 5829300"/>
                <a:gd name="connsiteY206" fmla="*/ 4945380 h 5875020"/>
                <a:gd name="connsiteX207" fmla="*/ 5676900 w 5829300"/>
                <a:gd name="connsiteY207" fmla="*/ 4724400 h 5875020"/>
                <a:gd name="connsiteX208" fmla="*/ 5692140 w 5829300"/>
                <a:gd name="connsiteY208" fmla="*/ 4663440 h 5875020"/>
                <a:gd name="connsiteX209" fmla="*/ 5699760 w 5829300"/>
                <a:gd name="connsiteY209" fmla="*/ 4610100 h 5875020"/>
                <a:gd name="connsiteX210" fmla="*/ 5684520 w 5829300"/>
                <a:gd name="connsiteY210" fmla="*/ 4564380 h 5875020"/>
                <a:gd name="connsiteX211" fmla="*/ 5631180 w 5829300"/>
                <a:gd name="connsiteY211" fmla="*/ 4549140 h 5875020"/>
                <a:gd name="connsiteX212" fmla="*/ 5577840 w 5829300"/>
                <a:gd name="connsiteY212" fmla="*/ 4472940 h 5875020"/>
                <a:gd name="connsiteX213" fmla="*/ 5524500 w 5829300"/>
                <a:gd name="connsiteY213" fmla="*/ 4305300 h 5875020"/>
                <a:gd name="connsiteX214" fmla="*/ 5516880 w 5829300"/>
                <a:gd name="connsiteY214" fmla="*/ 4191000 h 5875020"/>
                <a:gd name="connsiteX215" fmla="*/ 5509260 w 5829300"/>
                <a:gd name="connsiteY215" fmla="*/ 4107180 h 5875020"/>
                <a:gd name="connsiteX216" fmla="*/ 5394960 w 5829300"/>
                <a:gd name="connsiteY216" fmla="*/ 3901440 h 5875020"/>
                <a:gd name="connsiteX217" fmla="*/ 5356860 w 5829300"/>
                <a:gd name="connsiteY217" fmla="*/ 3855720 h 5875020"/>
                <a:gd name="connsiteX218" fmla="*/ 5326380 w 5829300"/>
                <a:gd name="connsiteY218" fmla="*/ 3802380 h 5875020"/>
                <a:gd name="connsiteX219" fmla="*/ 5303520 w 5829300"/>
                <a:gd name="connsiteY219" fmla="*/ 3672840 h 5875020"/>
                <a:gd name="connsiteX220" fmla="*/ 5212080 w 5829300"/>
                <a:gd name="connsiteY220" fmla="*/ 3619500 h 5875020"/>
                <a:gd name="connsiteX221" fmla="*/ 5158740 w 5829300"/>
                <a:gd name="connsiteY221" fmla="*/ 3573780 h 5875020"/>
                <a:gd name="connsiteX222" fmla="*/ 5120640 w 5829300"/>
                <a:gd name="connsiteY222" fmla="*/ 3497580 h 5875020"/>
                <a:gd name="connsiteX223" fmla="*/ 5105400 w 5829300"/>
                <a:gd name="connsiteY223" fmla="*/ 3421380 h 5875020"/>
                <a:gd name="connsiteX224" fmla="*/ 4968240 w 5829300"/>
                <a:gd name="connsiteY224" fmla="*/ 3253740 h 5875020"/>
                <a:gd name="connsiteX225" fmla="*/ 4884420 w 5829300"/>
                <a:gd name="connsiteY225" fmla="*/ 3078480 h 5875020"/>
                <a:gd name="connsiteX226" fmla="*/ 4808220 w 5829300"/>
                <a:gd name="connsiteY226" fmla="*/ 2918460 h 5875020"/>
                <a:gd name="connsiteX227" fmla="*/ 4815840 w 5829300"/>
                <a:gd name="connsiteY227" fmla="*/ 2781300 h 5875020"/>
                <a:gd name="connsiteX228" fmla="*/ 4800600 w 5829300"/>
                <a:gd name="connsiteY228" fmla="*/ 2727960 h 5875020"/>
                <a:gd name="connsiteX229" fmla="*/ 4632960 w 5829300"/>
                <a:gd name="connsiteY229" fmla="*/ 2560320 h 5875020"/>
                <a:gd name="connsiteX230" fmla="*/ 4480560 w 5829300"/>
                <a:gd name="connsiteY230" fmla="*/ 2385060 h 5875020"/>
                <a:gd name="connsiteX231" fmla="*/ 4396740 w 5829300"/>
                <a:gd name="connsiteY231" fmla="*/ 2286000 h 5875020"/>
                <a:gd name="connsiteX232" fmla="*/ 4335780 w 5829300"/>
                <a:gd name="connsiteY232" fmla="*/ 2156460 h 5875020"/>
                <a:gd name="connsiteX233" fmla="*/ 4244340 w 5829300"/>
                <a:gd name="connsiteY233" fmla="*/ 2049780 h 5875020"/>
                <a:gd name="connsiteX234" fmla="*/ 4152900 w 5829300"/>
                <a:gd name="connsiteY234" fmla="*/ 1943100 h 5875020"/>
                <a:gd name="connsiteX235" fmla="*/ 4084320 w 5829300"/>
                <a:gd name="connsiteY235" fmla="*/ 1874520 h 5875020"/>
                <a:gd name="connsiteX236" fmla="*/ 4061460 w 5829300"/>
                <a:gd name="connsiteY236" fmla="*/ 1775460 h 5875020"/>
                <a:gd name="connsiteX237" fmla="*/ 4053840 w 5829300"/>
                <a:gd name="connsiteY237" fmla="*/ 1714500 h 5875020"/>
                <a:gd name="connsiteX238" fmla="*/ 3962400 w 5829300"/>
                <a:gd name="connsiteY238" fmla="*/ 1668780 h 5875020"/>
                <a:gd name="connsiteX239" fmla="*/ 3893820 w 5829300"/>
                <a:gd name="connsiteY239" fmla="*/ 1531620 h 5875020"/>
                <a:gd name="connsiteX240" fmla="*/ 3794760 w 5829300"/>
                <a:gd name="connsiteY240" fmla="*/ 1341120 h 5875020"/>
                <a:gd name="connsiteX241" fmla="*/ 3718560 w 5829300"/>
                <a:gd name="connsiteY241" fmla="*/ 1150620 h 5875020"/>
                <a:gd name="connsiteX242" fmla="*/ 3619500 w 5829300"/>
                <a:gd name="connsiteY242" fmla="*/ 944880 h 5875020"/>
                <a:gd name="connsiteX243" fmla="*/ 3596640 w 5829300"/>
                <a:gd name="connsiteY243" fmla="*/ 891540 h 5875020"/>
                <a:gd name="connsiteX244" fmla="*/ 3573780 w 5829300"/>
                <a:gd name="connsiteY244" fmla="*/ 807720 h 5875020"/>
                <a:gd name="connsiteX245" fmla="*/ 3573780 w 5829300"/>
                <a:gd name="connsiteY245" fmla="*/ 731520 h 5875020"/>
                <a:gd name="connsiteX246" fmla="*/ 3535680 w 5829300"/>
                <a:gd name="connsiteY246" fmla="*/ 685800 h 5875020"/>
                <a:gd name="connsiteX247" fmla="*/ 3451860 w 5829300"/>
                <a:gd name="connsiteY247" fmla="*/ 594360 h 5875020"/>
                <a:gd name="connsiteX248" fmla="*/ 3451860 w 5829300"/>
                <a:gd name="connsiteY248" fmla="*/ 495300 h 5875020"/>
                <a:gd name="connsiteX249" fmla="*/ 3413760 w 5829300"/>
                <a:gd name="connsiteY249" fmla="*/ 441960 h 5875020"/>
                <a:gd name="connsiteX250" fmla="*/ 3383280 w 5829300"/>
                <a:gd name="connsiteY250" fmla="*/ 381000 h 5875020"/>
                <a:gd name="connsiteX251" fmla="*/ 3322320 w 5829300"/>
                <a:gd name="connsiteY251" fmla="*/ 220980 h 5875020"/>
                <a:gd name="connsiteX252" fmla="*/ 3284220 w 5829300"/>
                <a:gd name="connsiteY252" fmla="*/ 99060 h 5875020"/>
                <a:gd name="connsiteX253" fmla="*/ 3268980 w 5829300"/>
                <a:gd name="connsiteY253" fmla="*/ 53340 h 5875020"/>
                <a:gd name="connsiteX254" fmla="*/ 3246120 w 5829300"/>
                <a:gd name="connsiteY254" fmla="*/ 30480 h 5875020"/>
                <a:gd name="connsiteX255" fmla="*/ 3169920 w 5829300"/>
                <a:gd name="connsiteY255" fmla="*/ 7620 h 5875020"/>
                <a:gd name="connsiteX256" fmla="*/ 3124200 w 5829300"/>
                <a:gd name="connsiteY256" fmla="*/ 0 h 5875020"/>
                <a:gd name="connsiteX257" fmla="*/ 3101340 w 5829300"/>
                <a:gd name="connsiteY257" fmla="*/ 30480 h 5875020"/>
                <a:gd name="connsiteX258" fmla="*/ 3124200 w 5829300"/>
                <a:gd name="connsiteY258" fmla="*/ 121920 h 5875020"/>
                <a:gd name="connsiteX259" fmla="*/ 3108960 w 5829300"/>
                <a:gd name="connsiteY259" fmla="*/ 289560 h 5875020"/>
                <a:gd name="connsiteX0" fmla="*/ 3108960 w 5829300"/>
                <a:gd name="connsiteY0" fmla="*/ 289560 h 5875020"/>
                <a:gd name="connsiteX1" fmla="*/ 2979420 w 5829300"/>
                <a:gd name="connsiteY1" fmla="*/ 502920 h 5875020"/>
                <a:gd name="connsiteX2" fmla="*/ 2880360 w 5829300"/>
                <a:gd name="connsiteY2" fmla="*/ 647700 h 5875020"/>
                <a:gd name="connsiteX3" fmla="*/ 2827020 w 5829300"/>
                <a:gd name="connsiteY3" fmla="*/ 731520 h 5875020"/>
                <a:gd name="connsiteX4" fmla="*/ 2674620 w 5829300"/>
                <a:gd name="connsiteY4" fmla="*/ 815340 h 5875020"/>
                <a:gd name="connsiteX5" fmla="*/ 2560320 w 5829300"/>
                <a:gd name="connsiteY5" fmla="*/ 906780 h 5875020"/>
                <a:gd name="connsiteX6" fmla="*/ 2499360 w 5829300"/>
                <a:gd name="connsiteY6" fmla="*/ 914400 h 5875020"/>
                <a:gd name="connsiteX7" fmla="*/ 2377440 w 5829300"/>
                <a:gd name="connsiteY7" fmla="*/ 899160 h 5875020"/>
                <a:gd name="connsiteX8" fmla="*/ 2316480 w 5829300"/>
                <a:gd name="connsiteY8" fmla="*/ 876300 h 5875020"/>
                <a:gd name="connsiteX9" fmla="*/ 2240280 w 5829300"/>
                <a:gd name="connsiteY9" fmla="*/ 861060 h 5875020"/>
                <a:gd name="connsiteX10" fmla="*/ 2148840 w 5829300"/>
                <a:gd name="connsiteY10" fmla="*/ 845820 h 5875020"/>
                <a:gd name="connsiteX11" fmla="*/ 2110740 w 5829300"/>
                <a:gd name="connsiteY11" fmla="*/ 830580 h 5875020"/>
                <a:gd name="connsiteX12" fmla="*/ 2019300 w 5829300"/>
                <a:gd name="connsiteY12" fmla="*/ 868680 h 5875020"/>
                <a:gd name="connsiteX13" fmla="*/ 1950720 w 5829300"/>
                <a:gd name="connsiteY13" fmla="*/ 868680 h 5875020"/>
                <a:gd name="connsiteX14" fmla="*/ 1866900 w 5829300"/>
                <a:gd name="connsiteY14" fmla="*/ 822960 h 5875020"/>
                <a:gd name="connsiteX15" fmla="*/ 1821180 w 5829300"/>
                <a:gd name="connsiteY15" fmla="*/ 792480 h 5875020"/>
                <a:gd name="connsiteX16" fmla="*/ 1684020 w 5829300"/>
                <a:gd name="connsiteY16" fmla="*/ 830580 h 5875020"/>
                <a:gd name="connsiteX17" fmla="*/ 1615440 w 5829300"/>
                <a:gd name="connsiteY17" fmla="*/ 845820 h 5875020"/>
                <a:gd name="connsiteX18" fmla="*/ 1539240 w 5829300"/>
                <a:gd name="connsiteY18" fmla="*/ 838200 h 5875020"/>
                <a:gd name="connsiteX19" fmla="*/ 1463040 w 5829300"/>
                <a:gd name="connsiteY19" fmla="*/ 807720 h 5875020"/>
                <a:gd name="connsiteX20" fmla="*/ 1394460 w 5829300"/>
                <a:gd name="connsiteY20" fmla="*/ 815340 h 5875020"/>
                <a:gd name="connsiteX21" fmla="*/ 1264920 w 5829300"/>
                <a:gd name="connsiteY21" fmla="*/ 883920 h 5875020"/>
                <a:gd name="connsiteX22" fmla="*/ 1203960 w 5829300"/>
                <a:gd name="connsiteY22" fmla="*/ 906780 h 5875020"/>
                <a:gd name="connsiteX23" fmla="*/ 1143000 w 5829300"/>
                <a:gd name="connsiteY23" fmla="*/ 914400 h 5875020"/>
                <a:gd name="connsiteX24" fmla="*/ 1066800 w 5829300"/>
                <a:gd name="connsiteY24" fmla="*/ 891540 h 5875020"/>
                <a:gd name="connsiteX25" fmla="*/ 990600 w 5829300"/>
                <a:gd name="connsiteY25" fmla="*/ 853440 h 5875020"/>
                <a:gd name="connsiteX26" fmla="*/ 937260 w 5829300"/>
                <a:gd name="connsiteY26" fmla="*/ 845820 h 5875020"/>
                <a:gd name="connsiteX27" fmla="*/ 822960 w 5829300"/>
                <a:gd name="connsiteY27" fmla="*/ 861060 h 5875020"/>
                <a:gd name="connsiteX28" fmla="*/ 731520 w 5829300"/>
                <a:gd name="connsiteY28" fmla="*/ 876300 h 5875020"/>
                <a:gd name="connsiteX29" fmla="*/ 647700 w 5829300"/>
                <a:gd name="connsiteY29" fmla="*/ 838200 h 5875020"/>
                <a:gd name="connsiteX30" fmla="*/ 579120 w 5829300"/>
                <a:gd name="connsiteY30" fmla="*/ 830580 h 5875020"/>
                <a:gd name="connsiteX31" fmla="*/ 525780 w 5829300"/>
                <a:gd name="connsiteY31" fmla="*/ 853440 h 5875020"/>
                <a:gd name="connsiteX32" fmla="*/ 464820 w 5829300"/>
                <a:gd name="connsiteY32" fmla="*/ 891540 h 5875020"/>
                <a:gd name="connsiteX33" fmla="*/ 358140 w 5829300"/>
                <a:gd name="connsiteY33" fmla="*/ 891540 h 5875020"/>
                <a:gd name="connsiteX34" fmla="*/ 236220 w 5829300"/>
                <a:gd name="connsiteY34" fmla="*/ 975360 h 5875020"/>
                <a:gd name="connsiteX35" fmla="*/ 137160 w 5829300"/>
                <a:gd name="connsiteY35" fmla="*/ 1059180 h 5875020"/>
                <a:gd name="connsiteX36" fmla="*/ 76200 w 5829300"/>
                <a:gd name="connsiteY36" fmla="*/ 1108710 h 5875020"/>
                <a:gd name="connsiteX37" fmla="*/ 9525 w 5829300"/>
                <a:gd name="connsiteY37" fmla="*/ 1150620 h 5875020"/>
                <a:gd name="connsiteX38" fmla="*/ 0 w 5829300"/>
                <a:gd name="connsiteY38" fmla="*/ 1196340 h 5875020"/>
                <a:gd name="connsiteX39" fmla="*/ 80010 w 5829300"/>
                <a:gd name="connsiteY39" fmla="*/ 1234440 h 5875020"/>
                <a:gd name="connsiteX40" fmla="*/ 152400 w 5829300"/>
                <a:gd name="connsiteY40" fmla="*/ 1280160 h 5875020"/>
                <a:gd name="connsiteX41" fmla="*/ 190500 w 5829300"/>
                <a:gd name="connsiteY41" fmla="*/ 1371600 h 5875020"/>
                <a:gd name="connsiteX42" fmla="*/ 228600 w 5829300"/>
                <a:gd name="connsiteY42" fmla="*/ 1432560 h 5875020"/>
                <a:gd name="connsiteX43" fmla="*/ 384810 w 5829300"/>
                <a:gd name="connsiteY43" fmla="*/ 1544955 h 5875020"/>
                <a:gd name="connsiteX44" fmla="*/ 430530 w 5829300"/>
                <a:gd name="connsiteY44" fmla="*/ 1522095 h 5875020"/>
                <a:gd name="connsiteX45" fmla="*/ 388620 w 5829300"/>
                <a:gd name="connsiteY45" fmla="*/ 1463040 h 5875020"/>
                <a:gd name="connsiteX46" fmla="*/ 403860 w 5829300"/>
                <a:gd name="connsiteY46" fmla="*/ 1417320 h 5875020"/>
                <a:gd name="connsiteX47" fmla="*/ 441960 w 5829300"/>
                <a:gd name="connsiteY47" fmla="*/ 1348740 h 5875020"/>
                <a:gd name="connsiteX48" fmla="*/ 441960 w 5829300"/>
                <a:gd name="connsiteY48" fmla="*/ 1348740 h 5875020"/>
                <a:gd name="connsiteX49" fmla="*/ 497205 w 5829300"/>
                <a:gd name="connsiteY49" fmla="*/ 1335405 h 5875020"/>
                <a:gd name="connsiteX50" fmla="*/ 588645 w 5829300"/>
                <a:gd name="connsiteY50" fmla="*/ 1453515 h 5875020"/>
                <a:gd name="connsiteX51" fmla="*/ 670560 w 5829300"/>
                <a:gd name="connsiteY51" fmla="*/ 1348740 h 5875020"/>
                <a:gd name="connsiteX52" fmla="*/ 742950 w 5829300"/>
                <a:gd name="connsiteY52" fmla="*/ 1360170 h 5875020"/>
                <a:gd name="connsiteX53" fmla="*/ 769620 w 5829300"/>
                <a:gd name="connsiteY53" fmla="*/ 1394460 h 5875020"/>
                <a:gd name="connsiteX54" fmla="*/ 777240 w 5829300"/>
                <a:gd name="connsiteY54" fmla="*/ 1455420 h 5875020"/>
                <a:gd name="connsiteX55" fmla="*/ 739140 w 5829300"/>
                <a:gd name="connsiteY55" fmla="*/ 1508760 h 5875020"/>
                <a:gd name="connsiteX56" fmla="*/ 742950 w 5829300"/>
                <a:gd name="connsiteY56" fmla="*/ 1564005 h 5875020"/>
                <a:gd name="connsiteX57" fmla="*/ 792480 w 5829300"/>
                <a:gd name="connsiteY57" fmla="*/ 1615440 h 5875020"/>
                <a:gd name="connsiteX58" fmla="*/ 819150 w 5829300"/>
                <a:gd name="connsiteY58" fmla="*/ 1623060 h 5875020"/>
                <a:gd name="connsiteX59" fmla="*/ 859155 w 5829300"/>
                <a:gd name="connsiteY59" fmla="*/ 1586865 h 5875020"/>
                <a:gd name="connsiteX60" fmla="*/ 975360 w 5829300"/>
                <a:gd name="connsiteY60" fmla="*/ 1562100 h 5875020"/>
                <a:gd name="connsiteX61" fmla="*/ 1104900 w 5829300"/>
                <a:gd name="connsiteY61" fmla="*/ 1584960 h 5875020"/>
                <a:gd name="connsiteX62" fmla="*/ 1137285 w 5829300"/>
                <a:gd name="connsiteY62" fmla="*/ 1691640 h 5875020"/>
                <a:gd name="connsiteX63" fmla="*/ 1150620 w 5829300"/>
                <a:gd name="connsiteY63" fmla="*/ 1836420 h 5875020"/>
                <a:gd name="connsiteX64" fmla="*/ 1165860 w 5829300"/>
                <a:gd name="connsiteY64" fmla="*/ 1912620 h 5875020"/>
                <a:gd name="connsiteX65" fmla="*/ 1242060 w 5829300"/>
                <a:gd name="connsiteY65" fmla="*/ 1927860 h 5875020"/>
                <a:gd name="connsiteX66" fmla="*/ 1287780 w 5829300"/>
                <a:gd name="connsiteY66" fmla="*/ 1927860 h 5875020"/>
                <a:gd name="connsiteX67" fmla="*/ 1360170 w 5829300"/>
                <a:gd name="connsiteY67" fmla="*/ 1971675 h 5875020"/>
                <a:gd name="connsiteX68" fmla="*/ 1379220 w 5829300"/>
                <a:gd name="connsiteY68" fmla="*/ 2042160 h 5875020"/>
                <a:gd name="connsiteX69" fmla="*/ 1501140 w 5829300"/>
                <a:gd name="connsiteY69" fmla="*/ 2072640 h 5875020"/>
                <a:gd name="connsiteX70" fmla="*/ 1516380 w 5829300"/>
                <a:gd name="connsiteY70" fmla="*/ 2145030 h 5875020"/>
                <a:gd name="connsiteX71" fmla="*/ 1518285 w 5829300"/>
                <a:gd name="connsiteY71" fmla="*/ 2305050 h 5875020"/>
                <a:gd name="connsiteX72" fmla="*/ 1443990 w 5829300"/>
                <a:gd name="connsiteY72" fmla="*/ 2348865 h 5875020"/>
                <a:gd name="connsiteX73" fmla="*/ 1318260 w 5829300"/>
                <a:gd name="connsiteY73" fmla="*/ 2426970 h 5875020"/>
                <a:gd name="connsiteX74" fmla="*/ 1325880 w 5829300"/>
                <a:gd name="connsiteY74" fmla="*/ 2590800 h 5875020"/>
                <a:gd name="connsiteX75" fmla="*/ 1280160 w 5829300"/>
                <a:gd name="connsiteY75" fmla="*/ 2689860 h 5875020"/>
                <a:gd name="connsiteX76" fmla="*/ 1249680 w 5829300"/>
                <a:gd name="connsiteY76" fmla="*/ 2743200 h 5875020"/>
                <a:gd name="connsiteX77" fmla="*/ 1287780 w 5829300"/>
                <a:gd name="connsiteY77" fmla="*/ 2773680 h 5875020"/>
                <a:gd name="connsiteX78" fmla="*/ 1356360 w 5829300"/>
                <a:gd name="connsiteY78" fmla="*/ 2720340 h 5875020"/>
                <a:gd name="connsiteX79" fmla="*/ 1379220 w 5829300"/>
                <a:gd name="connsiteY79" fmla="*/ 2766060 h 5875020"/>
                <a:gd name="connsiteX80" fmla="*/ 1333500 w 5829300"/>
                <a:gd name="connsiteY80" fmla="*/ 2895600 h 5875020"/>
                <a:gd name="connsiteX81" fmla="*/ 1303020 w 5829300"/>
                <a:gd name="connsiteY81" fmla="*/ 2948940 h 5875020"/>
                <a:gd name="connsiteX82" fmla="*/ 1333500 w 5829300"/>
                <a:gd name="connsiteY82" fmla="*/ 2994660 h 5875020"/>
                <a:gd name="connsiteX83" fmla="*/ 1409700 w 5829300"/>
                <a:gd name="connsiteY83" fmla="*/ 2964180 h 5875020"/>
                <a:gd name="connsiteX84" fmla="*/ 1501140 w 5829300"/>
                <a:gd name="connsiteY84" fmla="*/ 3002280 h 5875020"/>
                <a:gd name="connsiteX85" fmla="*/ 1600200 w 5829300"/>
                <a:gd name="connsiteY85" fmla="*/ 3063240 h 5875020"/>
                <a:gd name="connsiteX86" fmla="*/ 1737360 w 5829300"/>
                <a:gd name="connsiteY86" fmla="*/ 3139440 h 5875020"/>
                <a:gd name="connsiteX87" fmla="*/ 1844040 w 5829300"/>
                <a:gd name="connsiteY87" fmla="*/ 3147060 h 5875020"/>
                <a:gd name="connsiteX88" fmla="*/ 1943100 w 5829300"/>
                <a:gd name="connsiteY88" fmla="*/ 3177540 h 5875020"/>
                <a:gd name="connsiteX89" fmla="*/ 2034540 w 5829300"/>
                <a:gd name="connsiteY89" fmla="*/ 3291840 h 5875020"/>
                <a:gd name="connsiteX90" fmla="*/ 2030730 w 5829300"/>
                <a:gd name="connsiteY90" fmla="*/ 3356610 h 5875020"/>
                <a:gd name="connsiteX91" fmla="*/ 1950720 w 5829300"/>
                <a:gd name="connsiteY91" fmla="*/ 3387090 h 5875020"/>
                <a:gd name="connsiteX92" fmla="*/ 1844040 w 5829300"/>
                <a:gd name="connsiteY92" fmla="*/ 3436620 h 5875020"/>
                <a:gd name="connsiteX93" fmla="*/ 1866900 w 5829300"/>
                <a:gd name="connsiteY93" fmla="*/ 3535680 h 5875020"/>
                <a:gd name="connsiteX94" fmla="*/ 1821180 w 5829300"/>
                <a:gd name="connsiteY94" fmla="*/ 3629025 h 5875020"/>
                <a:gd name="connsiteX95" fmla="*/ 1775460 w 5829300"/>
                <a:gd name="connsiteY95" fmla="*/ 3726180 h 5875020"/>
                <a:gd name="connsiteX96" fmla="*/ 1668780 w 5829300"/>
                <a:gd name="connsiteY96" fmla="*/ 3924300 h 5875020"/>
                <a:gd name="connsiteX97" fmla="*/ 1600200 w 5829300"/>
                <a:gd name="connsiteY97" fmla="*/ 4046220 h 5875020"/>
                <a:gd name="connsiteX98" fmla="*/ 1554480 w 5829300"/>
                <a:gd name="connsiteY98" fmla="*/ 4152900 h 5875020"/>
                <a:gd name="connsiteX99" fmla="*/ 1516380 w 5829300"/>
                <a:gd name="connsiteY99" fmla="*/ 4229100 h 5875020"/>
                <a:gd name="connsiteX100" fmla="*/ 1485900 w 5829300"/>
                <a:gd name="connsiteY100" fmla="*/ 4259580 h 5875020"/>
                <a:gd name="connsiteX101" fmla="*/ 1485900 w 5829300"/>
                <a:gd name="connsiteY101" fmla="*/ 4259580 h 5875020"/>
                <a:gd name="connsiteX102" fmla="*/ 1495425 w 5829300"/>
                <a:gd name="connsiteY102" fmla="*/ 4328160 h 5875020"/>
                <a:gd name="connsiteX103" fmla="*/ 1699260 w 5829300"/>
                <a:gd name="connsiteY103" fmla="*/ 4290060 h 5875020"/>
                <a:gd name="connsiteX104" fmla="*/ 1836420 w 5829300"/>
                <a:gd name="connsiteY104" fmla="*/ 4274820 h 5875020"/>
                <a:gd name="connsiteX105" fmla="*/ 1897380 w 5829300"/>
                <a:gd name="connsiteY105" fmla="*/ 4236720 h 5875020"/>
                <a:gd name="connsiteX106" fmla="*/ 1950720 w 5829300"/>
                <a:gd name="connsiteY106" fmla="*/ 4251960 h 5875020"/>
                <a:gd name="connsiteX107" fmla="*/ 1973580 w 5829300"/>
                <a:gd name="connsiteY107" fmla="*/ 4312920 h 5875020"/>
                <a:gd name="connsiteX108" fmla="*/ 1965960 w 5829300"/>
                <a:gd name="connsiteY108" fmla="*/ 4351020 h 5875020"/>
                <a:gd name="connsiteX109" fmla="*/ 1964055 w 5829300"/>
                <a:gd name="connsiteY109" fmla="*/ 4366260 h 5875020"/>
                <a:gd name="connsiteX110" fmla="*/ 2072640 w 5829300"/>
                <a:gd name="connsiteY110" fmla="*/ 4389120 h 5875020"/>
                <a:gd name="connsiteX111" fmla="*/ 2118360 w 5829300"/>
                <a:gd name="connsiteY111" fmla="*/ 4343400 h 5875020"/>
                <a:gd name="connsiteX112" fmla="*/ 2124075 w 5829300"/>
                <a:gd name="connsiteY112" fmla="*/ 4286250 h 5875020"/>
                <a:gd name="connsiteX113" fmla="*/ 2110740 w 5829300"/>
                <a:gd name="connsiteY113" fmla="*/ 4213860 h 5875020"/>
                <a:gd name="connsiteX114" fmla="*/ 2133600 w 5829300"/>
                <a:gd name="connsiteY114" fmla="*/ 4145280 h 5875020"/>
                <a:gd name="connsiteX115" fmla="*/ 2230755 w 5829300"/>
                <a:gd name="connsiteY115" fmla="*/ 4099560 h 5875020"/>
                <a:gd name="connsiteX116" fmla="*/ 2301240 w 5829300"/>
                <a:gd name="connsiteY116" fmla="*/ 4076700 h 5875020"/>
                <a:gd name="connsiteX117" fmla="*/ 2385060 w 5829300"/>
                <a:gd name="connsiteY117" fmla="*/ 4099560 h 5875020"/>
                <a:gd name="connsiteX118" fmla="*/ 2438400 w 5829300"/>
                <a:gd name="connsiteY118" fmla="*/ 4145280 h 5875020"/>
                <a:gd name="connsiteX119" fmla="*/ 2461260 w 5829300"/>
                <a:gd name="connsiteY119" fmla="*/ 4183380 h 5875020"/>
                <a:gd name="connsiteX120" fmla="*/ 2461260 w 5829300"/>
                <a:gd name="connsiteY120" fmla="*/ 4236720 h 5875020"/>
                <a:gd name="connsiteX121" fmla="*/ 2484120 w 5829300"/>
                <a:gd name="connsiteY121" fmla="*/ 4267200 h 5875020"/>
                <a:gd name="connsiteX122" fmla="*/ 2522220 w 5829300"/>
                <a:gd name="connsiteY122" fmla="*/ 4236720 h 5875020"/>
                <a:gd name="connsiteX123" fmla="*/ 2560320 w 5829300"/>
                <a:gd name="connsiteY123" fmla="*/ 4183380 h 5875020"/>
                <a:gd name="connsiteX124" fmla="*/ 2628900 w 5829300"/>
                <a:gd name="connsiteY124" fmla="*/ 4168140 h 5875020"/>
                <a:gd name="connsiteX125" fmla="*/ 2720340 w 5829300"/>
                <a:gd name="connsiteY125" fmla="*/ 4183380 h 5875020"/>
                <a:gd name="connsiteX126" fmla="*/ 2796540 w 5829300"/>
                <a:gd name="connsiteY126" fmla="*/ 4126230 h 5875020"/>
                <a:gd name="connsiteX127" fmla="*/ 2872740 w 5829300"/>
                <a:gd name="connsiteY127" fmla="*/ 4137660 h 5875020"/>
                <a:gd name="connsiteX128" fmla="*/ 2948940 w 5829300"/>
                <a:gd name="connsiteY128" fmla="*/ 4206240 h 5875020"/>
                <a:gd name="connsiteX129" fmla="*/ 3040380 w 5829300"/>
                <a:gd name="connsiteY129" fmla="*/ 4191000 h 5875020"/>
                <a:gd name="connsiteX130" fmla="*/ 3097530 w 5829300"/>
                <a:gd name="connsiteY130" fmla="*/ 4198620 h 5875020"/>
                <a:gd name="connsiteX131" fmla="*/ 3177540 w 5829300"/>
                <a:gd name="connsiteY131" fmla="*/ 4267200 h 5875020"/>
                <a:gd name="connsiteX132" fmla="*/ 3147060 w 5829300"/>
                <a:gd name="connsiteY132" fmla="*/ 4297680 h 5875020"/>
                <a:gd name="connsiteX133" fmla="*/ 3105150 w 5829300"/>
                <a:gd name="connsiteY133" fmla="*/ 4352925 h 5875020"/>
                <a:gd name="connsiteX134" fmla="*/ 3036570 w 5829300"/>
                <a:gd name="connsiteY134" fmla="*/ 4398645 h 5875020"/>
                <a:gd name="connsiteX135" fmla="*/ 3042285 w 5829300"/>
                <a:gd name="connsiteY135" fmla="*/ 4444365 h 5875020"/>
                <a:gd name="connsiteX136" fmla="*/ 3078480 w 5829300"/>
                <a:gd name="connsiteY136" fmla="*/ 4457700 h 5875020"/>
                <a:gd name="connsiteX137" fmla="*/ 3147060 w 5829300"/>
                <a:gd name="connsiteY137" fmla="*/ 4404360 h 5875020"/>
                <a:gd name="connsiteX138" fmla="*/ 3215640 w 5829300"/>
                <a:gd name="connsiteY138" fmla="*/ 4389120 h 5875020"/>
                <a:gd name="connsiteX139" fmla="*/ 3291840 w 5829300"/>
                <a:gd name="connsiteY139" fmla="*/ 4396740 h 5875020"/>
                <a:gd name="connsiteX140" fmla="*/ 3345180 w 5829300"/>
                <a:gd name="connsiteY140" fmla="*/ 4457700 h 5875020"/>
                <a:gd name="connsiteX141" fmla="*/ 3364230 w 5829300"/>
                <a:gd name="connsiteY141" fmla="*/ 4535805 h 5875020"/>
                <a:gd name="connsiteX142" fmla="*/ 3451860 w 5829300"/>
                <a:gd name="connsiteY142" fmla="*/ 4541520 h 5875020"/>
                <a:gd name="connsiteX143" fmla="*/ 3505200 w 5829300"/>
                <a:gd name="connsiteY143" fmla="*/ 4511040 h 5875020"/>
                <a:gd name="connsiteX144" fmla="*/ 3589020 w 5829300"/>
                <a:gd name="connsiteY144" fmla="*/ 4533900 h 5875020"/>
                <a:gd name="connsiteX145" fmla="*/ 3695700 w 5829300"/>
                <a:gd name="connsiteY145" fmla="*/ 4598670 h 5875020"/>
                <a:gd name="connsiteX146" fmla="*/ 3810000 w 5829300"/>
                <a:gd name="connsiteY146" fmla="*/ 4632960 h 5875020"/>
                <a:gd name="connsiteX147" fmla="*/ 3878580 w 5829300"/>
                <a:gd name="connsiteY147" fmla="*/ 4640580 h 5875020"/>
                <a:gd name="connsiteX148" fmla="*/ 3931920 w 5829300"/>
                <a:gd name="connsiteY148" fmla="*/ 4686300 h 5875020"/>
                <a:gd name="connsiteX149" fmla="*/ 4006215 w 5829300"/>
                <a:gd name="connsiteY149" fmla="*/ 4722495 h 5875020"/>
                <a:gd name="connsiteX150" fmla="*/ 4097655 w 5829300"/>
                <a:gd name="connsiteY150" fmla="*/ 4747260 h 5875020"/>
                <a:gd name="connsiteX151" fmla="*/ 4137660 w 5829300"/>
                <a:gd name="connsiteY151" fmla="*/ 4674870 h 5875020"/>
                <a:gd name="connsiteX152" fmla="*/ 4099560 w 5829300"/>
                <a:gd name="connsiteY152" fmla="*/ 4594860 h 5875020"/>
                <a:gd name="connsiteX153" fmla="*/ 4076700 w 5829300"/>
                <a:gd name="connsiteY153" fmla="*/ 4556760 h 5875020"/>
                <a:gd name="connsiteX154" fmla="*/ 4082415 w 5829300"/>
                <a:gd name="connsiteY154" fmla="*/ 4516755 h 5875020"/>
                <a:gd name="connsiteX155" fmla="*/ 4152900 w 5829300"/>
                <a:gd name="connsiteY155" fmla="*/ 4480560 h 5875020"/>
                <a:gd name="connsiteX156" fmla="*/ 4274820 w 5829300"/>
                <a:gd name="connsiteY156" fmla="*/ 4442460 h 5875020"/>
                <a:gd name="connsiteX157" fmla="*/ 4358640 w 5829300"/>
                <a:gd name="connsiteY157" fmla="*/ 4465320 h 5875020"/>
                <a:gd name="connsiteX158" fmla="*/ 4381500 w 5829300"/>
                <a:gd name="connsiteY158" fmla="*/ 4526280 h 5875020"/>
                <a:gd name="connsiteX159" fmla="*/ 4450080 w 5829300"/>
                <a:gd name="connsiteY159" fmla="*/ 4564380 h 5875020"/>
                <a:gd name="connsiteX160" fmla="*/ 4472940 w 5829300"/>
                <a:gd name="connsiteY160" fmla="*/ 4655820 h 5875020"/>
                <a:gd name="connsiteX161" fmla="*/ 4533900 w 5829300"/>
                <a:gd name="connsiteY161" fmla="*/ 4587240 h 5875020"/>
                <a:gd name="connsiteX162" fmla="*/ 4610100 w 5829300"/>
                <a:gd name="connsiteY162" fmla="*/ 4617720 h 5875020"/>
                <a:gd name="connsiteX163" fmla="*/ 4846320 w 5829300"/>
                <a:gd name="connsiteY163" fmla="*/ 4655820 h 5875020"/>
                <a:gd name="connsiteX164" fmla="*/ 4937760 w 5829300"/>
                <a:gd name="connsiteY164" fmla="*/ 4602480 h 5875020"/>
                <a:gd name="connsiteX165" fmla="*/ 4975860 w 5829300"/>
                <a:gd name="connsiteY165" fmla="*/ 4602480 h 5875020"/>
                <a:gd name="connsiteX166" fmla="*/ 5120640 w 5829300"/>
                <a:gd name="connsiteY166" fmla="*/ 4671060 h 5875020"/>
                <a:gd name="connsiteX167" fmla="*/ 5181600 w 5829300"/>
                <a:gd name="connsiteY167" fmla="*/ 4701540 h 5875020"/>
                <a:gd name="connsiteX168" fmla="*/ 5189220 w 5829300"/>
                <a:gd name="connsiteY168" fmla="*/ 4747260 h 5875020"/>
                <a:gd name="connsiteX169" fmla="*/ 5158740 w 5829300"/>
                <a:gd name="connsiteY169" fmla="*/ 4808220 h 5875020"/>
                <a:gd name="connsiteX170" fmla="*/ 5105400 w 5829300"/>
                <a:gd name="connsiteY170" fmla="*/ 4838700 h 5875020"/>
                <a:gd name="connsiteX171" fmla="*/ 5036820 w 5829300"/>
                <a:gd name="connsiteY171" fmla="*/ 4823460 h 5875020"/>
                <a:gd name="connsiteX172" fmla="*/ 4991100 w 5829300"/>
                <a:gd name="connsiteY172" fmla="*/ 4823460 h 5875020"/>
                <a:gd name="connsiteX173" fmla="*/ 4968240 w 5829300"/>
                <a:gd name="connsiteY173" fmla="*/ 4892040 h 5875020"/>
                <a:gd name="connsiteX174" fmla="*/ 4968240 w 5829300"/>
                <a:gd name="connsiteY174" fmla="*/ 5006340 h 5875020"/>
                <a:gd name="connsiteX175" fmla="*/ 4991100 w 5829300"/>
                <a:gd name="connsiteY175" fmla="*/ 5067300 h 5875020"/>
                <a:gd name="connsiteX176" fmla="*/ 5074920 w 5829300"/>
                <a:gd name="connsiteY176" fmla="*/ 5097780 h 5875020"/>
                <a:gd name="connsiteX177" fmla="*/ 5074920 w 5829300"/>
                <a:gd name="connsiteY177" fmla="*/ 5097780 h 5875020"/>
                <a:gd name="connsiteX178" fmla="*/ 5135880 w 5829300"/>
                <a:gd name="connsiteY178" fmla="*/ 5219700 h 5875020"/>
                <a:gd name="connsiteX179" fmla="*/ 5242560 w 5829300"/>
                <a:gd name="connsiteY179" fmla="*/ 5265420 h 5875020"/>
                <a:gd name="connsiteX180" fmla="*/ 5311140 w 5829300"/>
                <a:gd name="connsiteY180" fmla="*/ 5257800 h 5875020"/>
                <a:gd name="connsiteX181" fmla="*/ 5311140 w 5829300"/>
                <a:gd name="connsiteY181" fmla="*/ 5257800 h 5875020"/>
                <a:gd name="connsiteX182" fmla="*/ 5334000 w 5829300"/>
                <a:gd name="connsiteY182" fmla="*/ 5204460 h 5875020"/>
                <a:gd name="connsiteX183" fmla="*/ 5387340 w 5829300"/>
                <a:gd name="connsiteY183" fmla="*/ 5227320 h 5875020"/>
                <a:gd name="connsiteX184" fmla="*/ 5433060 w 5829300"/>
                <a:gd name="connsiteY184" fmla="*/ 5288280 h 5875020"/>
                <a:gd name="connsiteX185" fmla="*/ 5410200 w 5829300"/>
                <a:gd name="connsiteY185" fmla="*/ 5356860 h 5875020"/>
                <a:gd name="connsiteX186" fmla="*/ 5448300 w 5829300"/>
                <a:gd name="connsiteY186" fmla="*/ 5394960 h 5875020"/>
                <a:gd name="connsiteX187" fmla="*/ 5433060 w 5829300"/>
                <a:gd name="connsiteY187" fmla="*/ 5478780 h 5875020"/>
                <a:gd name="connsiteX188" fmla="*/ 5394960 w 5829300"/>
                <a:gd name="connsiteY188" fmla="*/ 5562600 h 5875020"/>
                <a:gd name="connsiteX189" fmla="*/ 5402580 w 5829300"/>
                <a:gd name="connsiteY189" fmla="*/ 5654040 h 5875020"/>
                <a:gd name="connsiteX190" fmla="*/ 5433060 w 5829300"/>
                <a:gd name="connsiteY190" fmla="*/ 5730240 h 5875020"/>
                <a:gd name="connsiteX191" fmla="*/ 5433060 w 5829300"/>
                <a:gd name="connsiteY191" fmla="*/ 5730240 h 5875020"/>
                <a:gd name="connsiteX192" fmla="*/ 5410200 w 5829300"/>
                <a:gd name="connsiteY192" fmla="*/ 5829300 h 5875020"/>
                <a:gd name="connsiteX193" fmla="*/ 5532120 w 5829300"/>
                <a:gd name="connsiteY193" fmla="*/ 5875020 h 5875020"/>
                <a:gd name="connsiteX194" fmla="*/ 5570220 w 5829300"/>
                <a:gd name="connsiteY194" fmla="*/ 5836920 h 5875020"/>
                <a:gd name="connsiteX195" fmla="*/ 5608320 w 5829300"/>
                <a:gd name="connsiteY195" fmla="*/ 5821680 h 5875020"/>
                <a:gd name="connsiteX196" fmla="*/ 5669280 w 5829300"/>
                <a:gd name="connsiteY196" fmla="*/ 5859780 h 5875020"/>
                <a:gd name="connsiteX197" fmla="*/ 5699760 w 5829300"/>
                <a:gd name="connsiteY197" fmla="*/ 5859780 h 5875020"/>
                <a:gd name="connsiteX198" fmla="*/ 5715000 w 5829300"/>
                <a:gd name="connsiteY198" fmla="*/ 5783580 h 5875020"/>
                <a:gd name="connsiteX199" fmla="*/ 5798820 w 5829300"/>
                <a:gd name="connsiteY199" fmla="*/ 5699760 h 5875020"/>
                <a:gd name="connsiteX200" fmla="*/ 5814060 w 5829300"/>
                <a:gd name="connsiteY200" fmla="*/ 5615940 h 5875020"/>
                <a:gd name="connsiteX201" fmla="*/ 5829300 w 5829300"/>
                <a:gd name="connsiteY201" fmla="*/ 5486400 h 5875020"/>
                <a:gd name="connsiteX202" fmla="*/ 5806440 w 5829300"/>
                <a:gd name="connsiteY202" fmla="*/ 5410200 h 5875020"/>
                <a:gd name="connsiteX203" fmla="*/ 5775960 w 5829300"/>
                <a:gd name="connsiteY203" fmla="*/ 5318760 h 5875020"/>
                <a:gd name="connsiteX204" fmla="*/ 5707380 w 5829300"/>
                <a:gd name="connsiteY204" fmla="*/ 5219700 h 5875020"/>
                <a:gd name="connsiteX205" fmla="*/ 5692140 w 5829300"/>
                <a:gd name="connsiteY205" fmla="*/ 5120640 h 5875020"/>
                <a:gd name="connsiteX206" fmla="*/ 5669280 w 5829300"/>
                <a:gd name="connsiteY206" fmla="*/ 4945380 h 5875020"/>
                <a:gd name="connsiteX207" fmla="*/ 5676900 w 5829300"/>
                <a:gd name="connsiteY207" fmla="*/ 4724400 h 5875020"/>
                <a:gd name="connsiteX208" fmla="*/ 5692140 w 5829300"/>
                <a:gd name="connsiteY208" fmla="*/ 4663440 h 5875020"/>
                <a:gd name="connsiteX209" fmla="*/ 5699760 w 5829300"/>
                <a:gd name="connsiteY209" fmla="*/ 4610100 h 5875020"/>
                <a:gd name="connsiteX210" fmla="*/ 5684520 w 5829300"/>
                <a:gd name="connsiteY210" fmla="*/ 4564380 h 5875020"/>
                <a:gd name="connsiteX211" fmla="*/ 5631180 w 5829300"/>
                <a:gd name="connsiteY211" fmla="*/ 4549140 h 5875020"/>
                <a:gd name="connsiteX212" fmla="*/ 5577840 w 5829300"/>
                <a:gd name="connsiteY212" fmla="*/ 4472940 h 5875020"/>
                <a:gd name="connsiteX213" fmla="*/ 5524500 w 5829300"/>
                <a:gd name="connsiteY213" fmla="*/ 4305300 h 5875020"/>
                <a:gd name="connsiteX214" fmla="*/ 5516880 w 5829300"/>
                <a:gd name="connsiteY214" fmla="*/ 4191000 h 5875020"/>
                <a:gd name="connsiteX215" fmla="*/ 5509260 w 5829300"/>
                <a:gd name="connsiteY215" fmla="*/ 4107180 h 5875020"/>
                <a:gd name="connsiteX216" fmla="*/ 5394960 w 5829300"/>
                <a:gd name="connsiteY216" fmla="*/ 3901440 h 5875020"/>
                <a:gd name="connsiteX217" fmla="*/ 5356860 w 5829300"/>
                <a:gd name="connsiteY217" fmla="*/ 3855720 h 5875020"/>
                <a:gd name="connsiteX218" fmla="*/ 5326380 w 5829300"/>
                <a:gd name="connsiteY218" fmla="*/ 3802380 h 5875020"/>
                <a:gd name="connsiteX219" fmla="*/ 5303520 w 5829300"/>
                <a:gd name="connsiteY219" fmla="*/ 3672840 h 5875020"/>
                <a:gd name="connsiteX220" fmla="*/ 5212080 w 5829300"/>
                <a:gd name="connsiteY220" fmla="*/ 3619500 h 5875020"/>
                <a:gd name="connsiteX221" fmla="*/ 5158740 w 5829300"/>
                <a:gd name="connsiteY221" fmla="*/ 3573780 h 5875020"/>
                <a:gd name="connsiteX222" fmla="*/ 5120640 w 5829300"/>
                <a:gd name="connsiteY222" fmla="*/ 3497580 h 5875020"/>
                <a:gd name="connsiteX223" fmla="*/ 5105400 w 5829300"/>
                <a:gd name="connsiteY223" fmla="*/ 3421380 h 5875020"/>
                <a:gd name="connsiteX224" fmla="*/ 4968240 w 5829300"/>
                <a:gd name="connsiteY224" fmla="*/ 3253740 h 5875020"/>
                <a:gd name="connsiteX225" fmla="*/ 4884420 w 5829300"/>
                <a:gd name="connsiteY225" fmla="*/ 3078480 h 5875020"/>
                <a:gd name="connsiteX226" fmla="*/ 4808220 w 5829300"/>
                <a:gd name="connsiteY226" fmla="*/ 2918460 h 5875020"/>
                <a:gd name="connsiteX227" fmla="*/ 4815840 w 5829300"/>
                <a:gd name="connsiteY227" fmla="*/ 2781300 h 5875020"/>
                <a:gd name="connsiteX228" fmla="*/ 4800600 w 5829300"/>
                <a:gd name="connsiteY228" fmla="*/ 2727960 h 5875020"/>
                <a:gd name="connsiteX229" fmla="*/ 4632960 w 5829300"/>
                <a:gd name="connsiteY229" fmla="*/ 2560320 h 5875020"/>
                <a:gd name="connsiteX230" fmla="*/ 4480560 w 5829300"/>
                <a:gd name="connsiteY230" fmla="*/ 2385060 h 5875020"/>
                <a:gd name="connsiteX231" fmla="*/ 4396740 w 5829300"/>
                <a:gd name="connsiteY231" fmla="*/ 2286000 h 5875020"/>
                <a:gd name="connsiteX232" fmla="*/ 4335780 w 5829300"/>
                <a:gd name="connsiteY232" fmla="*/ 2156460 h 5875020"/>
                <a:gd name="connsiteX233" fmla="*/ 4244340 w 5829300"/>
                <a:gd name="connsiteY233" fmla="*/ 2049780 h 5875020"/>
                <a:gd name="connsiteX234" fmla="*/ 4152900 w 5829300"/>
                <a:gd name="connsiteY234" fmla="*/ 1943100 h 5875020"/>
                <a:gd name="connsiteX235" fmla="*/ 4084320 w 5829300"/>
                <a:gd name="connsiteY235" fmla="*/ 1874520 h 5875020"/>
                <a:gd name="connsiteX236" fmla="*/ 4061460 w 5829300"/>
                <a:gd name="connsiteY236" fmla="*/ 1775460 h 5875020"/>
                <a:gd name="connsiteX237" fmla="*/ 4053840 w 5829300"/>
                <a:gd name="connsiteY237" fmla="*/ 1714500 h 5875020"/>
                <a:gd name="connsiteX238" fmla="*/ 3962400 w 5829300"/>
                <a:gd name="connsiteY238" fmla="*/ 1668780 h 5875020"/>
                <a:gd name="connsiteX239" fmla="*/ 3893820 w 5829300"/>
                <a:gd name="connsiteY239" fmla="*/ 1531620 h 5875020"/>
                <a:gd name="connsiteX240" fmla="*/ 3794760 w 5829300"/>
                <a:gd name="connsiteY240" fmla="*/ 1341120 h 5875020"/>
                <a:gd name="connsiteX241" fmla="*/ 3718560 w 5829300"/>
                <a:gd name="connsiteY241" fmla="*/ 1150620 h 5875020"/>
                <a:gd name="connsiteX242" fmla="*/ 3619500 w 5829300"/>
                <a:gd name="connsiteY242" fmla="*/ 944880 h 5875020"/>
                <a:gd name="connsiteX243" fmla="*/ 3596640 w 5829300"/>
                <a:gd name="connsiteY243" fmla="*/ 891540 h 5875020"/>
                <a:gd name="connsiteX244" fmla="*/ 3573780 w 5829300"/>
                <a:gd name="connsiteY244" fmla="*/ 807720 h 5875020"/>
                <a:gd name="connsiteX245" fmla="*/ 3573780 w 5829300"/>
                <a:gd name="connsiteY245" fmla="*/ 731520 h 5875020"/>
                <a:gd name="connsiteX246" fmla="*/ 3535680 w 5829300"/>
                <a:gd name="connsiteY246" fmla="*/ 685800 h 5875020"/>
                <a:gd name="connsiteX247" fmla="*/ 3451860 w 5829300"/>
                <a:gd name="connsiteY247" fmla="*/ 594360 h 5875020"/>
                <a:gd name="connsiteX248" fmla="*/ 3451860 w 5829300"/>
                <a:gd name="connsiteY248" fmla="*/ 495300 h 5875020"/>
                <a:gd name="connsiteX249" fmla="*/ 3413760 w 5829300"/>
                <a:gd name="connsiteY249" fmla="*/ 441960 h 5875020"/>
                <a:gd name="connsiteX250" fmla="*/ 3383280 w 5829300"/>
                <a:gd name="connsiteY250" fmla="*/ 381000 h 5875020"/>
                <a:gd name="connsiteX251" fmla="*/ 3322320 w 5829300"/>
                <a:gd name="connsiteY251" fmla="*/ 220980 h 5875020"/>
                <a:gd name="connsiteX252" fmla="*/ 3284220 w 5829300"/>
                <a:gd name="connsiteY252" fmla="*/ 99060 h 5875020"/>
                <a:gd name="connsiteX253" fmla="*/ 3268980 w 5829300"/>
                <a:gd name="connsiteY253" fmla="*/ 53340 h 5875020"/>
                <a:gd name="connsiteX254" fmla="*/ 3246120 w 5829300"/>
                <a:gd name="connsiteY254" fmla="*/ 30480 h 5875020"/>
                <a:gd name="connsiteX255" fmla="*/ 3169920 w 5829300"/>
                <a:gd name="connsiteY255" fmla="*/ 7620 h 5875020"/>
                <a:gd name="connsiteX256" fmla="*/ 3124200 w 5829300"/>
                <a:gd name="connsiteY256" fmla="*/ 0 h 5875020"/>
                <a:gd name="connsiteX257" fmla="*/ 3101340 w 5829300"/>
                <a:gd name="connsiteY257" fmla="*/ 30480 h 5875020"/>
                <a:gd name="connsiteX258" fmla="*/ 3124200 w 5829300"/>
                <a:gd name="connsiteY258" fmla="*/ 121920 h 5875020"/>
                <a:gd name="connsiteX259" fmla="*/ 3108960 w 5829300"/>
                <a:gd name="connsiteY259" fmla="*/ 289560 h 5875020"/>
                <a:gd name="connsiteX0" fmla="*/ 3108960 w 5829300"/>
                <a:gd name="connsiteY0" fmla="*/ 289560 h 5875020"/>
                <a:gd name="connsiteX1" fmla="*/ 2979420 w 5829300"/>
                <a:gd name="connsiteY1" fmla="*/ 502920 h 5875020"/>
                <a:gd name="connsiteX2" fmla="*/ 2880360 w 5829300"/>
                <a:gd name="connsiteY2" fmla="*/ 647700 h 5875020"/>
                <a:gd name="connsiteX3" fmla="*/ 2827020 w 5829300"/>
                <a:gd name="connsiteY3" fmla="*/ 731520 h 5875020"/>
                <a:gd name="connsiteX4" fmla="*/ 2674620 w 5829300"/>
                <a:gd name="connsiteY4" fmla="*/ 815340 h 5875020"/>
                <a:gd name="connsiteX5" fmla="*/ 2560320 w 5829300"/>
                <a:gd name="connsiteY5" fmla="*/ 906780 h 5875020"/>
                <a:gd name="connsiteX6" fmla="*/ 2499360 w 5829300"/>
                <a:gd name="connsiteY6" fmla="*/ 914400 h 5875020"/>
                <a:gd name="connsiteX7" fmla="*/ 2377440 w 5829300"/>
                <a:gd name="connsiteY7" fmla="*/ 899160 h 5875020"/>
                <a:gd name="connsiteX8" fmla="*/ 2316480 w 5829300"/>
                <a:gd name="connsiteY8" fmla="*/ 876300 h 5875020"/>
                <a:gd name="connsiteX9" fmla="*/ 2240280 w 5829300"/>
                <a:gd name="connsiteY9" fmla="*/ 861060 h 5875020"/>
                <a:gd name="connsiteX10" fmla="*/ 2148840 w 5829300"/>
                <a:gd name="connsiteY10" fmla="*/ 845820 h 5875020"/>
                <a:gd name="connsiteX11" fmla="*/ 2110740 w 5829300"/>
                <a:gd name="connsiteY11" fmla="*/ 830580 h 5875020"/>
                <a:gd name="connsiteX12" fmla="*/ 2019300 w 5829300"/>
                <a:gd name="connsiteY12" fmla="*/ 868680 h 5875020"/>
                <a:gd name="connsiteX13" fmla="*/ 1950720 w 5829300"/>
                <a:gd name="connsiteY13" fmla="*/ 868680 h 5875020"/>
                <a:gd name="connsiteX14" fmla="*/ 1866900 w 5829300"/>
                <a:gd name="connsiteY14" fmla="*/ 822960 h 5875020"/>
                <a:gd name="connsiteX15" fmla="*/ 1821180 w 5829300"/>
                <a:gd name="connsiteY15" fmla="*/ 792480 h 5875020"/>
                <a:gd name="connsiteX16" fmla="*/ 1684020 w 5829300"/>
                <a:gd name="connsiteY16" fmla="*/ 830580 h 5875020"/>
                <a:gd name="connsiteX17" fmla="*/ 1615440 w 5829300"/>
                <a:gd name="connsiteY17" fmla="*/ 845820 h 5875020"/>
                <a:gd name="connsiteX18" fmla="*/ 1539240 w 5829300"/>
                <a:gd name="connsiteY18" fmla="*/ 838200 h 5875020"/>
                <a:gd name="connsiteX19" fmla="*/ 1463040 w 5829300"/>
                <a:gd name="connsiteY19" fmla="*/ 807720 h 5875020"/>
                <a:gd name="connsiteX20" fmla="*/ 1394460 w 5829300"/>
                <a:gd name="connsiteY20" fmla="*/ 815340 h 5875020"/>
                <a:gd name="connsiteX21" fmla="*/ 1264920 w 5829300"/>
                <a:gd name="connsiteY21" fmla="*/ 883920 h 5875020"/>
                <a:gd name="connsiteX22" fmla="*/ 1203960 w 5829300"/>
                <a:gd name="connsiteY22" fmla="*/ 906780 h 5875020"/>
                <a:gd name="connsiteX23" fmla="*/ 1143000 w 5829300"/>
                <a:gd name="connsiteY23" fmla="*/ 914400 h 5875020"/>
                <a:gd name="connsiteX24" fmla="*/ 1066800 w 5829300"/>
                <a:gd name="connsiteY24" fmla="*/ 891540 h 5875020"/>
                <a:gd name="connsiteX25" fmla="*/ 990600 w 5829300"/>
                <a:gd name="connsiteY25" fmla="*/ 853440 h 5875020"/>
                <a:gd name="connsiteX26" fmla="*/ 937260 w 5829300"/>
                <a:gd name="connsiteY26" fmla="*/ 845820 h 5875020"/>
                <a:gd name="connsiteX27" fmla="*/ 822960 w 5829300"/>
                <a:gd name="connsiteY27" fmla="*/ 861060 h 5875020"/>
                <a:gd name="connsiteX28" fmla="*/ 731520 w 5829300"/>
                <a:gd name="connsiteY28" fmla="*/ 876300 h 5875020"/>
                <a:gd name="connsiteX29" fmla="*/ 647700 w 5829300"/>
                <a:gd name="connsiteY29" fmla="*/ 838200 h 5875020"/>
                <a:gd name="connsiteX30" fmla="*/ 579120 w 5829300"/>
                <a:gd name="connsiteY30" fmla="*/ 830580 h 5875020"/>
                <a:gd name="connsiteX31" fmla="*/ 525780 w 5829300"/>
                <a:gd name="connsiteY31" fmla="*/ 853440 h 5875020"/>
                <a:gd name="connsiteX32" fmla="*/ 464820 w 5829300"/>
                <a:gd name="connsiteY32" fmla="*/ 891540 h 5875020"/>
                <a:gd name="connsiteX33" fmla="*/ 358140 w 5829300"/>
                <a:gd name="connsiteY33" fmla="*/ 891540 h 5875020"/>
                <a:gd name="connsiteX34" fmla="*/ 236220 w 5829300"/>
                <a:gd name="connsiteY34" fmla="*/ 975360 h 5875020"/>
                <a:gd name="connsiteX35" fmla="*/ 137160 w 5829300"/>
                <a:gd name="connsiteY35" fmla="*/ 1059180 h 5875020"/>
                <a:gd name="connsiteX36" fmla="*/ 76200 w 5829300"/>
                <a:gd name="connsiteY36" fmla="*/ 1108710 h 5875020"/>
                <a:gd name="connsiteX37" fmla="*/ 9525 w 5829300"/>
                <a:gd name="connsiteY37" fmla="*/ 1150620 h 5875020"/>
                <a:gd name="connsiteX38" fmla="*/ 0 w 5829300"/>
                <a:gd name="connsiteY38" fmla="*/ 1196340 h 5875020"/>
                <a:gd name="connsiteX39" fmla="*/ 80010 w 5829300"/>
                <a:gd name="connsiteY39" fmla="*/ 1234440 h 5875020"/>
                <a:gd name="connsiteX40" fmla="*/ 152400 w 5829300"/>
                <a:gd name="connsiteY40" fmla="*/ 1280160 h 5875020"/>
                <a:gd name="connsiteX41" fmla="*/ 190500 w 5829300"/>
                <a:gd name="connsiteY41" fmla="*/ 1371600 h 5875020"/>
                <a:gd name="connsiteX42" fmla="*/ 228600 w 5829300"/>
                <a:gd name="connsiteY42" fmla="*/ 1432560 h 5875020"/>
                <a:gd name="connsiteX43" fmla="*/ 384810 w 5829300"/>
                <a:gd name="connsiteY43" fmla="*/ 1544955 h 5875020"/>
                <a:gd name="connsiteX44" fmla="*/ 430530 w 5829300"/>
                <a:gd name="connsiteY44" fmla="*/ 1522095 h 5875020"/>
                <a:gd name="connsiteX45" fmla="*/ 388620 w 5829300"/>
                <a:gd name="connsiteY45" fmla="*/ 1463040 h 5875020"/>
                <a:gd name="connsiteX46" fmla="*/ 403860 w 5829300"/>
                <a:gd name="connsiteY46" fmla="*/ 1417320 h 5875020"/>
                <a:gd name="connsiteX47" fmla="*/ 441960 w 5829300"/>
                <a:gd name="connsiteY47" fmla="*/ 1348740 h 5875020"/>
                <a:gd name="connsiteX48" fmla="*/ 441960 w 5829300"/>
                <a:gd name="connsiteY48" fmla="*/ 1348740 h 5875020"/>
                <a:gd name="connsiteX49" fmla="*/ 497205 w 5829300"/>
                <a:gd name="connsiteY49" fmla="*/ 1335405 h 5875020"/>
                <a:gd name="connsiteX50" fmla="*/ 588645 w 5829300"/>
                <a:gd name="connsiteY50" fmla="*/ 1453515 h 5875020"/>
                <a:gd name="connsiteX51" fmla="*/ 670560 w 5829300"/>
                <a:gd name="connsiteY51" fmla="*/ 1348740 h 5875020"/>
                <a:gd name="connsiteX52" fmla="*/ 742950 w 5829300"/>
                <a:gd name="connsiteY52" fmla="*/ 1360170 h 5875020"/>
                <a:gd name="connsiteX53" fmla="*/ 769620 w 5829300"/>
                <a:gd name="connsiteY53" fmla="*/ 1394460 h 5875020"/>
                <a:gd name="connsiteX54" fmla="*/ 777240 w 5829300"/>
                <a:gd name="connsiteY54" fmla="*/ 1455420 h 5875020"/>
                <a:gd name="connsiteX55" fmla="*/ 739140 w 5829300"/>
                <a:gd name="connsiteY55" fmla="*/ 1508760 h 5875020"/>
                <a:gd name="connsiteX56" fmla="*/ 742950 w 5829300"/>
                <a:gd name="connsiteY56" fmla="*/ 1564005 h 5875020"/>
                <a:gd name="connsiteX57" fmla="*/ 792480 w 5829300"/>
                <a:gd name="connsiteY57" fmla="*/ 1615440 h 5875020"/>
                <a:gd name="connsiteX58" fmla="*/ 819150 w 5829300"/>
                <a:gd name="connsiteY58" fmla="*/ 1623060 h 5875020"/>
                <a:gd name="connsiteX59" fmla="*/ 859155 w 5829300"/>
                <a:gd name="connsiteY59" fmla="*/ 1586865 h 5875020"/>
                <a:gd name="connsiteX60" fmla="*/ 975360 w 5829300"/>
                <a:gd name="connsiteY60" fmla="*/ 1562100 h 5875020"/>
                <a:gd name="connsiteX61" fmla="*/ 1104900 w 5829300"/>
                <a:gd name="connsiteY61" fmla="*/ 1584960 h 5875020"/>
                <a:gd name="connsiteX62" fmla="*/ 1137285 w 5829300"/>
                <a:gd name="connsiteY62" fmla="*/ 1691640 h 5875020"/>
                <a:gd name="connsiteX63" fmla="*/ 1150620 w 5829300"/>
                <a:gd name="connsiteY63" fmla="*/ 1836420 h 5875020"/>
                <a:gd name="connsiteX64" fmla="*/ 1165860 w 5829300"/>
                <a:gd name="connsiteY64" fmla="*/ 1912620 h 5875020"/>
                <a:gd name="connsiteX65" fmla="*/ 1242060 w 5829300"/>
                <a:gd name="connsiteY65" fmla="*/ 1927860 h 5875020"/>
                <a:gd name="connsiteX66" fmla="*/ 1287780 w 5829300"/>
                <a:gd name="connsiteY66" fmla="*/ 1927860 h 5875020"/>
                <a:gd name="connsiteX67" fmla="*/ 1360170 w 5829300"/>
                <a:gd name="connsiteY67" fmla="*/ 1971675 h 5875020"/>
                <a:gd name="connsiteX68" fmla="*/ 1379220 w 5829300"/>
                <a:gd name="connsiteY68" fmla="*/ 2042160 h 5875020"/>
                <a:gd name="connsiteX69" fmla="*/ 1501140 w 5829300"/>
                <a:gd name="connsiteY69" fmla="*/ 2072640 h 5875020"/>
                <a:gd name="connsiteX70" fmla="*/ 1516380 w 5829300"/>
                <a:gd name="connsiteY70" fmla="*/ 2145030 h 5875020"/>
                <a:gd name="connsiteX71" fmla="*/ 1518285 w 5829300"/>
                <a:gd name="connsiteY71" fmla="*/ 2305050 h 5875020"/>
                <a:gd name="connsiteX72" fmla="*/ 1443990 w 5829300"/>
                <a:gd name="connsiteY72" fmla="*/ 2348865 h 5875020"/>
                <a:gd name="connsiteX73" fmla="*/ 1318260 w 5829300"/>
                <a:gd name="connsiteY73" fmla="*/ 2426970 h 5875020"/>
                <a:gd name="connsiteX74" fmla="*/ 1325880 w 5829300"/>
                <a:gd name="connsiteY74" fmla="*/ 2590800 h 5875020"/>
                <a:gd name="connsiteX75" fmla="*/ 1280160 w 5829300"/>
                <a:gd name="connsiteY75" fmla="*/ 2689860 h 5875020"/>
                <a:gd name="connsiteX76" fmla="*/ 1249680 w 5829300"/>
                <a:gd name="connsiteY76" fmla="*/ 2743200 h 5875020"/>
                <a:gd name="connsiteX77" fmla="*/ 1287780 w 5829300"/>
                <a:gd name="connsiteY77" fmla="*/ 2773680 h 5875020"/>
                <a:gd name="connsiteX78" fmla="*/ 1356360 w 5829300"/>
                <a:gd name="connsiteY78" fmla="*/ 2720340 h 5875020"/>
                <a:gd name="connsiteX79" fmla="*/ 1379220 w 5829300"/>
                <a:gd name="connsiteY79" fmla="*/ 2766060 h 5875020"/>
                <a:gd name="connsiteX80" fmla="*/ 1333500 w 5829300"/>
                <a:gd name="connsiteY80" fmla="*/ 2895600 h 5875020"/>
                <a:gd name="connsiteX81" fmla="*/ 1303020 w 5829300"/>
                <a:gd name="connsiteY81" fmla="*/ 2948940 h 5875020"/>
                <a:gd name="connsiteX82" fmla="*/ 1333500 w 5829300"/>
                <a:gd name="connsiteY82" fmla="*/ 2994660 h 5875020"/>
                <a:gd name="connsiteX83" fmla="*/ 1409700 w 5829300"/>
                <a:gd name="connsiteY83" fmla="*/ 2964180 h 5875020"/>
                <a:gd name="connsiteX84" fmla="*/ 1501140 w 5829300"/>
                <a:gd name="connsiteY84" fmla="*/ 3002280 h 5875020"/>
                <a:gd name="connsiteX85" fmla="*/ 1600200 w 5829300"/>
                <a:gd name="connsiteY85" fmla="*/ 3063240 h 5875020"/>
                <a:gd name="connsiteX86" fmla="*/ 1737360 w 5829300"/>
                <a:gd name="connsiteY86" fmla="*/ 3139440 h 5875020"/>
                <a:gd name="connsiteX87" fmla="*/ 1844040 w 5829300"/>
                <a:gd name="connsiteY87" fmla="*/ 3147060 h 5875020"/>
                <a:gd name="connsiteX88" fmla="*/ 1943100 w 5829300"/>
                <a:gd name="connsiteY88" fmla="*/ 3177540 h 5875020"/>
                <a:gd name="connsiteX89" fmla="*/ 2034540 w 5829300"/>
                <a:gd name="connsiteY89" fmla="*/ 3291840 h 5875020"/>
                <a:gd name="connsiteX90" fmla="*/ 2030730 w 5829300"/>
                <a:gd name="connsiteY90" fmla="*/ 3356610 h 5875020"/>
                <a:gd name="connsiteX91" fmla="*/ 1950720 w 5829300"/>
                <a:gd name="connsiteY91" fmla="*/ 3387090 h 5875020"/>
                <a:gd name="connsiteX92" fmla="*/ 1844040 w 5829300"/>
                <a:gd name="connsiteY92" fmla="*/ 3436620 h 5875020"/>
                <a:gd name="connsiteX93" fmla="*/ 1866900 w 5829300"/>
                <a:gd name="connsiteY93" fmla="*/ 3535680 h 5875020"/>
                <a:gd name="connsiteX94" fmla="*/ 1821180 w 5829300"/>
                <a:gd name="connsiteY94" fmla="*/ 3629025 h 5875020"/>
                <a:gd name="connsiteX95" fmla="*/ 1775460 w 5829300"/>
                <a:gd name="connsiteY95" fmla="*/ 3726180 h 5875020"/>
                <a:gd name="connsiteX96" fmla="*/ 1668780 w 5829300"/>
                <a:gd name="connsiteY96" fmla="*/ 3924300 h 5875020"/>
                <a:gd name="connsiteX97" fmla="*/ 1600200 w 5829300"/>
                <a:gd name="connsiteY97" fmla="*/ 4046220 h 5875020"/>
                <a:gd name="connsiteX98" fmla="*/ 1554480 w 5829300"/>
                <a:gd name="connsiteY98" fmla="*/ 4152900 h 5875020"/>
                <a:gd name="connsiteX99" fmla="*/ 1516380 w 5829300"/>
                <a:gd name="connsiteY99" fmla="*/ 4229100 h 5875020"/>
                <a:gd name="connsiteX100" fmla="*/ 1485900 w 5829300"/>
                <a:gd name="connsiteY100" fmla="*/ 4259580 h 5875020"/>
                <a:gd name="connsiteX101" fmla="*/ 1485900 w 5829300"/>
                <a:gd name="connsiteY101" fmla="*/ 4259580 h 5875020"/>
                <a:gd name="connsiteX102" fmla="*/ 1495425 w 5829300"/>
                <a:gd name="connsiteY102" fmla="*/ 4328160 h 5875020"/>
                <a:gd name="connsiteX103" fmla="*/ 1699260 w 5829300"/>
                <a:gd name="connsiteY103" fmla="*/ 4290060 h 5875020"/>
                <a:gd name="connsiteX104" fmla="*/ 1836420 w 5829300"/>
                <a:gd name="connsiteY104" fmla="*/ 4274820 h 5875020"/>
                <a:gd name="connsiteX105" fmla="*/ 1897380 w 5829300"/>
                <a:gd name="connsiteY105" fmla="*/ 4236720 h 5875020"/>
                <a:gd name="connsiteX106" fmla="*/ 1950720 w 5829300"/>
                <a:gd name="connsiteY106" fmla="*/ 4251960 h 5875020"/>
                <a:gd name="connsiteX107" fmla="*/ 1973580 w 5829300"/>
                <a:gd name="connsiteY107" fmla="*/ 4312920 h 5875020"/>
                <a:gd name="connsiteX108" fmla="*/ 1965960 w 5829300"/>
                <a:gd name="connsiteY108" fmla="*/ 4351020 h 5875020"/>
                <a:gd name="connsiteX109" fmla="*/ 1964055 w 5829300"/>
                <a:gd name="connsiteY109" fmla="*/ 4366260 h 5875020"/>
                <a:gd name="connsiteX110" fmla="*/ 2072640 w 5829300"/>
                <a:gd name="connsiteY110" fmla="*/ 4389120 h 5875020"/>
                <a:gd name="connsiteX111" fmla="*/ 2118360 w 5829300"/>
                <a:gd name="connsiteY111" fmla="*/ 4343400 h 5875020"/>
                <a:gd name="connsiteX112" fmla="*/ 2124075 w 5829300"/>
                <a:gd name="connsiteY112" fmla="*/ 4286250 h 5875020"/>
                <a:gd name="connsiteX113" fmla="*/ 2110740 w 5829300"/>
                <a:gd name="connsiteY113" fmla="*/ 4213860 h 5875020"/>
                <a:gd name="connsiteX114" fmla="*/ 2133600 w 5829300"/>
                <a:gd name="connsiteY114" fmla="*/ 4145280 h 5875020"/>
                <a:gd name="connsiteX115" fmla="*/ 2230755 w 5829300"/>
                <a:gd name="connsiteY115" fmla="*/ 4099560 h 5875020"/>
                <a:gd name="connsiteX116" fmla="*/ 2301240 w 5829300"/>
                <a:gd name="connsiteY116" fmla="*/ 4076700 h 5875020"/>
                <a:gd name="connsiteX117" fmla="*/ 2385060 w 5829300"/>
                <a:gd name="connsiteY117" fmla="*/ 4099560 h 5875020"/>
                <a:gd name="connsiteX118" fmla="*/ 2438400 w 5829300"/>
                <a:gd name="connsiteY118" fmla="*/ 4145280 h 5875020"/>
                <a:gd name="connsiteX119" fmla="*/ 2461260 w 5829300"/>
                <a:gd name="connsiteY119" fmla="*/ 4183380 h 5875020"/>
                <a:gd name="connsiteX120" fmla="*/ 2461260 w 5829300"/>
                <a:gd name="connsiteY120" fmla="*/ 4236720 h 5875020"/>
                <a:gd name="connsiteX121" fmla="*/ 2484120 w 5829300"/>
                <a:gd name="connsiteY121" fmla="*/ 4267200 h 5875020"/>
                <a:gd name="connsiteX122" fmla="*/ 2522220 w 5829300"/>
                <a:gd name="connsiteY122" fmla="*/ 4236720 h 5875020"/>
                <a:gd name="connsiteX123" fmla="*/ 2560320 w 5829300"/>
                <a:gd name="connsiteY123" fmla="*/ 4183380 h 5875020"/>
                <a:gd name="connsiteX124" fmla="*/ 2628900 w 5829300"/>
                <a:gd name="connsiteY124" fmla="*/ 4168140 h 5875020"/>
                <a:gd name="connsiteX125" fmla="*/ 2720340 w 5829300"/>
                <a:gd name="connsiteY125" fmla="*/ 4183380 h 5875020"/>
                <a:gd name="connsiteX126" fmla="*/ 2796540 w 5829300"/>
                <a:gd name="connsiteY126" fmla="*/ 4126230 h 5875020"/>
                <a:gd name="connsiteX127" fmla="*/ 2872740 w 5829300"/>
                <a:gd name="connsiteY127" fmla="*/ 4137660 h 5875020"/>
                <a:gd name="connsiteX128" fmla="*/ 2948940 w 5829300"/>
                <a:gd name="connsiteY128" fmla="*/ 4206240 h 5875020"/>
                <a:gd name="connsiteX129" fmla="*/ 3040380 w 5829300"/>
                <a:gd name="connsiteY129" fmla="*/ 4191000 h 5875020"/>
                <a:gd name="connsiteX130" fmla="*/ 3097530 w 5829300"/>
                <a:gd name="connsiteY130" fmla="*/ 4198620 h 5875020"/>
                <a:gd name="connsiteX131" fmla="*/ 3177540 w 5829300"/>
                <a:gd name="connsiteY131" fmla="*/ 4267200 h 5875020"/>
                <a:gd name="connsiteX132" fmla="*/ 3147060 w 5829300"/>
                <a:gd name="connsiteY132" fmla="*/ 4297680 h 5875020"/>
                <a:gd name="connsiteX133" fmla="*/ 3105150 w 5829300"/>
                <a:gd name="connsiteY133" fmla="*/ 4352925 h 5875020"/>
                <a:gd name="connsiteX134" fmla="*/ 3036570 w 5829300"/>
                <a:gd name="connsiteY134" fmla="*/ 4398645 h 5875020"/>
                <a:gd name="connsiteX135" fmla="*/ 3042285 w 5829300"/>
                <a:gd name="connsiteY135" fmla="*/ 4444365 h 5875020"/>
                <a:gd name="connsiteX136" fmla="*/ 3078480 w 5829300"/>
                <a:gd name="connsiteY136" fmla="*/ 4457700 h 5875020"/>
                <a:gd name="connsiteX137" fmla="*/ 3147060 w 5829300"/>
                <a:gd name="connsiteY137" fmla="*/ 4404360 h 5875020"/>
                <a:gd name="connsiteX138" fmla="*/ 3215640 w 5829300"/>
                <a:gd name="connsiteY138" fmla="*/ 4389120 h 5875020"/>
                <a:gd name="connsiteX139" fmla="*/ 3291840 w 5829300"/>
                <a:gd name="connsiteY139" fmla="*/ 4396740 h 5875020"/>
                <a:gd name="connsiteX140" fmla="*/ 3345180 w 5829300"/>
                <a:gd name="connsiteY140" fmla="*/ 4457700 h 5875020"/>
                <a:gd name="connsiteX141" fmla="*/ 3364230 w 5829300"/>
                <a:gd name="connsiteY141" fmla="*/ 4535805 h 5875020"/>
                <a:gd name="connsiteX142" fmla="*/ 3451860 w 5829300"/>
                <a:gd name="connsiteY142" fmla="*/ 4541520 h 5875020"/>
                <a:gd name="connsiteX143" fmla="*/ 3505200 w 5829300"/>
                <a:gd name="connsiteY143" fmla="*/ 4511040 h 5875020"/>
                <a:gd name="connsiteX144" fmla="*/ 3589020 w 5829300"/>
                <a:gd name="connsiteY144" fmla="*/ 4533900 h 5875020"/>
                <a:gd name="connsiteX145" fmla="*/ 3695700 w 5829300"/>
                <a:gd name="connsiteY145" fmla="*/ 4598670 h 5875020"/>
                <a:gd name="connsiteX146" fmla="*/ 3810000 w 5829300"/>
                <a:gd name="connsiteY146" fmla="*/ 4632960 h 5875020"/>
                <a:gd name="connsiteX147" fmla="*/ 3878580 w 5829300"/>
                <a:gd name="connsiteY147" fmla="*/ 4640580 h 5875020"/>
                <a:gd name="connsiteX148" fmla="*/ 3931920 w 5829300"/>
                <a:gd name="connsiteY148" fmla="*/ 4686300 h 5875020"/>
                <a:gd name="connsiteX149" fmla="*/ 4006215 w 5829300"/>
                <a:gd name="connsiteY149" fmla="*/ 4722495 h 5875020"/>
                <a:gd name="connsiteX150" fmla="*/ 4097655 w 5829300"/>
                <a:gd name="connsiteY150" fmla="*/ 4747260 h 5875020"/>
                <a:gd name="connsiteX151" fmla="*/ 4137660 w 5829300"/>
                <a:gd name="connsiteY151" fmla="*/ 4674870 h 5875020"/>
                <a:gd name="connsiteX152" fmla="*/ 4099560 w 5829300"/>
                <a:gd name="connsiteY152" fmla="*/ 4594860 h 5875020"/>
                <a:gd name="connsiteX153" fmla="*/ 4076700 w 5829300"/>
                <a:gd name="connsiteY153" fmla="*/ 4556760 h 5875020"/>
                <a:gd name="connsiteX154" fmla="*/ 4082415 w 5829300"/>
                <a:gd name="connsiteY154" fmla="*/ 4516755 h 5875020"/>
                <a:gd name="connsiteX155" fmla="*/ 4152900 w 5829300"/>
                <a:gd name="connsiteY155" fmla="*/ 4480560 h 5875020"/>
                <a:gd name="connsiteX156" fmla="*/ 4274820 w 5829300"/>
                <a:gd name="connsiteY156" fmla="*/ 4442460 h 5875020"/>
                <a:gd name="connsiteX157" fmla="*/ 4358640 w 5829300"/>
                <a:gd name="connsiteY157" fmla="*/ 4465320 h 5875020"/>
                <a:gd name="connsiteX158" fmla="*/ 4381500 w 5829300"/>
                <a:gd name="connsiteY158" fmla="*/ 4526280 h 5875020"/>
                <a:gd name="connsiteX159" fmla="*/ 4450080 w 5829300"/>
                <a:gd name="connsiteY159" fmla="*/ 4564380 h 5875020"/>
                <a:gd name="connsiteX160" fmla="*/ 4472940 w 5829300"/>
                <a:gd name="connsiteY160" fmla="*/ 4655820 h 5875020"/>
                <a:gd name="connsiteX161" fmla="*/ 4533900 w 5829300"/>
                <a:gd name="connsiteY161" fmla="*/ 4587240 h 5875020"/>
                <a:gd name="connsiteX162" fmla="*/ 4610100 w 5829300"/>
                <a:gd name="connsiteY162" fmla="*/ 4617720 h 5875020"/>
                <a:gd name="connsiteX163" fmla="*/ 4846320 w 5829300"/>
                <a:gd name="connsiteY163" fmla="*/ 4655820 h 5875020"/>
                <a:gd name="connsiteX164" fmla="*/ 4937760 w 5829300"/>
                <a:gd name="connsiteY164" fmla="*/ 4602480 h 5875020"/>
                <a:gd name="connsiteX165" fmla="*/ 4975860 w 5829300"/>
                <a:gd name="connsiteY165" fmla="*/ 4602480 h 5875020"/>
                <a:gd name="connsiteX166" fmla="*/ 5120640 w 5829300"/>
                <a:gd name="connsiteY166" fmla="*/ 4671060 h 5875020"/>
                <a:gd name="connsiteX167" fmla="*/ 5181600 w 5829300"/>
                <a:gd name="connsiteY167" fmla="*/ 4701540 h 5875020"/>
                <a:gd name="connsiteX168" fmla="*/ 5189220 w 5829300"/>
                <a:gd name="connsiteY168" fmla="*/ 4747260 h 5875020"/>
                <a:gd name="connsiteX169" fmla="*/ 5158740 w 5829300"/>
                <a:gd name="connsiteY169" fmla="*/ 4808220 h 5875020"/>
                <a:gd name="connsiteX170" fmla="*/ 5105400 w 5829300"/>
                <a:gd name="connsiteY170" fmla="*/ 4838700 h 5875020"/>
                <a:gd name="connsiteX171" fmla="*/ 5036820 w 5829300"/>
                <a:gd name="connsiteY171" fmla="*/ 4823460 h 5875020"/>
                <a:gd name="connsiteX172" fmla="*/ 4991100 w 5829300"/>
                <a:gd name="connsiteY172" fmla="*/ 4823460 h 5875020"/>
                <a:gd name="connsiteX173" fmla="*/ 4954905 w 5829300"/>
                <a:gd name="connsiteY173" fmla="*/ 4890135 h 5875020"/>
                <a:gd name="connsiteX174" fmla="*/ 4968240 w 5829300"/>
                <a:gd name="connsiteY174" fmla="*/ 5006340 h 5875020"/>
                <a:gd name="connsiteX175" fmla="*/ 4991100 w 5829300"/>
                <a:gd name="connsiteY175" fmla="*/ 5067300 h 5875020"/>
                <a:gd name="connsiteX176" fmla="*/ 5074920 w 5829300"/>
                <a:gd name="connsiteY176" fmla="*/ 5097780 h 5875020"/>
                <a:gd name="connsiteX177" fmla="*/ 5074920 w 5829300"/>
                <a:gd name="connsiteY177" fmla="*/ 5097780 h 5875020"/>
                <a:gd name="connsiteX178" fmla="*/ 5135880 w 5829300"/>
                <a:gd name="connsiteY178" fmla="*/ 5219700 h 5875020"/>
                <a:gd name="connsiteX179" fmla="*/ 5242560 w 5829300"/>
                <a:gd name="connsiteY179" fmla="*/ 5265420 h 5875020"/>
                <a:gd name="connsiteX180" fmla="*/ 5311140 w 5829300"/>
                <a:gd name="connsiteY180" fmla="*/ 5257800 h 5875020"/>
                <a:gd name="connsiteX181" fmla="*/ 5311140 w 5829300"/>
                <a:gd name="connsiteY181" fmla="*/ 5257800 h 5875020"/>
                <a:gd name="connsiteX182" fmla="*/ 5334000 w 5829300"/>
                <a:gd name="connsiteY182" fmla="*/ 5204460 h 5875020"/>
                <a:gd name="connsiteX183" fmla="*/ 5387340 w 5829300"/>
                <a:gd name="connsiteY183" fmla="*/ 5227320 h 5875020"/>
                <a:gd name="connsiteX184" fmla="*/ 5433060 w 5829300"/>
                <a:gd name="connsiteY184" fmla="*/ 5288280 h 5875020"/>
                <a:gd name="connsiteX185" fmla="*/ 5410200 w 5829300"/>
                <a:gd name="connsiteY185" fmla="*/ 5356860 h 5875020"/>
                <a:gd name="connsiteX186" fmla="*/ 5448300 w 5829300"/>
                <a:gd name="connsiteY186" fmla="*/ 5394960 h 5875020"/>
                <a:gd name="connsiteX187" fmla="*/ 5433060 w 5829300"/>
                <a:gd name="connsiteY187" fmla="*/ 5478780 h 5875020"/>
                <a:gd name="connsiteX188" fmla="*/ 5394960 w 5829300"/>
                <a:gd name="connsiteY188" fmla="*/ 5562600 h 5875020"/>
                <a:gd name="connsiteX189" fmla="*/ 5402580 w 5829300"/>
                <a:gd name="connsiteY189" fmla="*/ 5654040 h 5875020"/>
                <a:gd name="connsiteX190" fmla="*/ 5433060 w 5829300"/>
                <a:gd name="connsiteY190" fmla="*/ 5730240 h 5875020"/>
                <a:gd name="connsiteX191" fmla="*/ 5433060 w 5829300"/>
                <a:gd name="connsiteY191" fmla="*/ 5730240 h 5875020"/>
                <a:gd name="connsiteX192" fmla="*/ 5410200 w 5829300"/>
                <a:gd name="connsiteY192" fmla="*/ 5829300 h 5875020"/>
                <a:gd name="connsiteX193" fmla="*/ 5532120 w 5829300"/>
                <a:gd name="connsiteY193" fmla="*/ 5875020 h 5875020"/>
                <a:gd name="connsiteX194" fmla="*/ 5570220 w 5829300"/>
                <a:gd name="connsiteY194" fmla="*/ 5836920 h 5875020"/>
                <a:gd name="connsiteX195" fmla="*/ 5608320 w 5829300"/>
                <a:gd name="connsiteY195" fmla="*/ 5821680 h 5875020"/>
                <a:gd name="connsiteX196" fmla="*/ 5669280 w 5829300"/>
                <a:gd name="connsiteY196" fmla="*/ 5859780 h 5875020"/>
                <a:gd name="connsiteX197" fmla="*/ 5699760 w 5829300"/>
                <a:gd name="connsiteY197" fmla="*/ 5859780 h 5875020"/>
                <a:gd name="connsiteX198" fmla="*/ 5715000 w 5829300"/>
                <a:gd name="connsiteY198" fmla="*/ 5783580 h 5875020"/>
                <a:gd name="connsiteX199" fmla="*/ 5798820 w 5829300"/>
                <a:gd name="connsiteY199" fmla="*/ 5699760 h 5875020"/>
                <a:gd name="connsiteX200" fmla="*/ 5814060 w 5829300"/>
                <a:gd name="connsiteY200" fmla="*/ 5615940 h 5875020"/>
                <a:gd name="connsiteX201" fmla="*/ 5829300 w 5829300"/>
                <a:gd name="connsiteY201" fmla="*/ 5486400 h 5875020"/>
                <a:gd name="connsiteX202" fmla="*/ 5806440 w 5829300"/>
                <a:gd name="connsiteY202" fmla="*/ 5410200 h 5875020"/>
                <a:gd name="connsiteX203" fmla="*/ 5775960 w 5829300"/>
                <a:gd name="connsiteY203" fmla="*/ 5318760 h 5875020"/>
                <a:gd name="connsiteX204" fmla="*/ 5707380 w 5829300"/>
                <a:gd name="connsiteY204" fmla="*/ 5219700 h 5875020"/>
                <a:gd name="connsiteX205" fmla="*/ 5692140 w 5829300"/>
                <a:gd name="connsiteY205" fmla="*/ 5120640 h 5875020"/>
                <a:gd name="connsiteX206" fmla="*/ 5669280 w 5829300"/>
                <a:gd name="connsiteY206" fmla="*/ 4945380 h 5875020"/>
                <a:gd name="connsiteX207" fmla="*/ 5676900 w 5829300"/>
                <a:gd name="connsiteY207" fmla="*/ 4724400 h 5875020"/>
                <a:gd name="connsiteX208" fmla="*/ 5692140 w 5829300"/>
                <a:gd name="connsiteY208" fmla="*/ 4663440 h 5875020"/>
                <a:gd name="connsiteX209" fmla="*/ 5699760 w 5829300"/>
                <a:gd name="connsiteY209" fmla="*/ 4610100 h 5875020"/>
                <a:gd name="connsiteX210" fmla="*/ 5684520 w 5829300"/>
                <a:gd name="connsiteY210" fmla="*/ 4564380 h 5875020"/>
                <a:gd name="connsiteX211" fmla="*/ 5631180 w 5829300"/>
                <a:gd name="connsiteY211" fmla="*/ 4549140 h 5875020"/>
                <a:gd name="connsiteX212" fmla="*/ 5577840 w 5829300"/>
                <a:gd name="connsiteY212" fmla="*/ 4472940 h 5875020"/>
                <a:gd name="connsiteX213" fmla="*/ 5524500 w 5829300"/>
                <a:gd name="connsiteY213" fmla="*/ 4305300 h 5875020"/>
                <a:gd name="connsiteX214" fmla="*/ 5516880 w 5829300"/>
                <a:gd name="connsiteY214" fmla="*/ 4191000 h 5875020"/>
                <a:gd name="connsiteX215" fmla="*/ 5509260 w 5829300"/>
                <a:gd name="connsiteY215" fmla="*/ 4107180 h 5875020"/>
                <a:gd name="connsiteX216" fmla="*/ 5394960 w 5829300"/>
                <a:gd name="connsiteY216" fmla="*/ 3901440 h 5875020"/>
                <a:gd name="connsiteX217" fmla="*/ 5356860 w 5829300"/>
                <a:gd name="connsiteY217" fmla="*/ 3855720 h 5875020"/>
                <a:gd name="connsiteX218" fmla="*/ 5326380 w 5829300"/>
                <a:gd name="connsiteY218" fmla="*/ 3802380 h 5875020"/>
                <a:gd name="connsiteX219" fmla="*/ 5303520 w 5829300"/>
                <a:gd name="connsiteY219" fmla="*/ 3672840 h 5875020"/>
                <a:gd name="connsiteX220" fmla="*/ 5212080 w 5829300"/>
                <a:gd name="connsiteY220" fmla="*/ 3619500 h 5875020"/>
                <a:gd name="connsiteX221" fmla="*/ 5158740 w 5829300"/>
                <a:gd name="connsiteY221" fmla="*/ 3573780 h 5875020"/>
                <a:gd name="connsiteX222" fmla="*/ 5120640 w 5829300"/>
                <a:gd name="connsiteY222" fmla="*/ 3497580 h 5875020"/>
                <a:gd name="connsiteX223" fmla="*/ 5105400 w 5829300"/>
                <a:gd name="connsiteY223" fmla="*/ 3421380 h 5875020"/>
                <a:gd name="connsiteX224" fmla="*/ 4968240 w 5829300"/>
                <a:gd name="connsiteY224" fmla="*/ 3253740 h 5875020"/>
                <a:gd name="connsiteX225" fmla="*/ 4884420 w 5829300"/>
                <a:gd name="connsiteY225" fmla="*/ 3078480 h 5875020"/>
                <a:gd name="connsiteX226" fmla="*/ 4808220 w 5829300"/>
                <a:gd name="connsiteY226" fmla="*/ 2918460 h 5875020"/>
                <a:gd name="connsiteX227" fmla="*/ 4815840 w 5829300"/>
                <a:gd name="connsiteY227" fmla="*/ 2781300 h 5875020"/>
                <a:gd name="connsiteX228" fmla="*/ 4800600 w 5829300"/>
                <a:gd name="connsiteY228" fmla="*/ 2727960 h 5875020"/>
                <a:gd name="connsiteX229" fmla="*/ 4632960 w 5829300"/>
                <a:gd name="connsiteY229" fmla="*/ 2560320 h 5875020"/>
                <a:gd name="connsiteX230" fmla="*/ 4480560 w 5829300"/>
                <a:gd name="connsiteY230" fmla="*/ 2385060 h 5875020"/>
                <a:gd name="connsiteX231" fmla="*/ 4396740 w 5829300"/>
                <a:gd name="connsiteY231" fmla="*/ 2286000 h 5875020"/>
                <a:gd name="connsiteX232" fmla="*/ 4335780 w 5829300"/>
                <a:gd name="connsiteY232" fmla="*/ 2156460 h 5875020"/>
                <a:gd name="connsiteX233" fmla="*/ 4244340 w 5829300"/>
                <a:gd name="connsiteY233" fmla="*/ 2049780 h 5875020"/>
                <a:gd name="connsiteX234" fmla="*/ 4152900 w 5829300"/>
                <a:gd name="connsiteY234" fmla="*/ 1943100 h 5875020"/>
                <a:gd name="connsiteX235" fmla="*/ 4084320 w 5829300"/>
                <a:gd name="connsiteY235" fmla="*/ 1874520 h 5875020"/>
                <a:gd name="connsiteX236" fmla="*/ 4061460 w 5829300"/>
                <a:gd name="connsiteY236" fmla="*/ 1775460 h 5875020"/>
                <a:gd name="connsiteX237" fmla="*/ 4053840 w 5829300"/>
                <a:gd name="connsiteY237" fmla="*/ 1714500 h 5875020"/>
                <a:gd name="connsiteX238" fmla="*/ 3962400 w 5829300"/>
                <a:gd name="connsiteY238" fmla="*/ 1668780 h 5875020"/>
                <a:gd name="connsiteX239" fmla="*/ 3893820 w 5829300"/>
                <a:gd name="connsiteY239" fmla="*/ 1531620 h 5875020"/>
                <a:gd name="connsiteX240" fmla="*/ 3794760 w 5829300"/>
                <a:gd name="connsiteY240" fmla="*/ 1341120 h 5875020"/>
                <a:gd name="connsiteX241" fmla="*/ 3718560 w 5829300"/>
                <a:gd name="connsiteY241" fmla="*/ 1150620 h 5875020"/>
                <a:gd name="connsiteX242" fmla="*/ 3619500 w 5829300"/>
                <a:gd name="connsiteY242" fmla="*/ 944880 h 5875020"/>
                <a:gd name="connsiteX243" fmla="*/ 3596640 w 5829300"/>
                <a:gd name="connsiteY243" fmla="*/ 891540 h 5875020"/>
                <a:gd name="connsiteX244" fmla="*/ 3573780 w 5829300"/>
                <a:gd name="connsiteY244" fmla="*/ 807720 h 5875020"/>
                <a:gd name="connsiteX245" fmla="*/ 3573780 w 5829300"/>
                <a:gd name="connsiteY245" fmla="*/ 731520 h 5875020"/>
                <a:gd name="connsiteX246" fmla="*/ 3535680 w 5829300"/>
                <a:gd name="connsiteY246" fmla="*/ 685800 h 5875020"/>
                <a:gd name="connsiteX247" fmla="*/ 3451860 w 5829300"/>
                <a:gd name="connsiteY247" fmla="*/ 594360 h 5875020"/>
                <a:gd name="connsiteX248" fmla="*/ 3451860 w 5829300"/>
                <a:gd name="connsiteY248" fmla="*/ 495300 h 5875020"/>
                <a:gd name="connsiteX249" fmla="*/ 3413760 w 5829300"/>
                <a:gd name="connsiteY249" fmla="*/ 441960 h 5875020"/>
                <a:gd name="connsiteX250" fmla="*/ 3383280 w 5829300"/>
                <a:gd name="connsiteY250" fmla="*/ 381000 h 5875020"/>
                <a:gd name="connsiteX251" fmla="*/ 3322320 w 5829300"/>
                <a:gd name="connsiteY251" fmla="*/ 220980 h 5875020"/>
                <a:gd name="connsiteX252" fmla="*/ 3284220 w 5829300"/>
                <a:gd name="connsiteY252" fmla="*/ 99060 h 5875020"/>
                <a:gd name="connsiteX253" fmla="*/ 3268980 w 5829300"/>
                <a:gd name="connsiteY253" fmla="*/ 53340 h 5875020"/>
                <a:gd name="connsiteX254" fmla="*/ 3246120 w 5829300"/>
                <a:gd name="connsiteY254" fmla="*/ 30480 h 5875020"/>
                <a:gd name="connsiteX255" fmla="*/ 3169920 w 5829300"/>
                <a:gd name="connsiteY255" fmla="*/ 7620 h 5875020"/>
                <a:gd name="connsiteX256" fmla="*/ 3124200 w 5829300"/>
                <a:gd name="connsiteY256" fmla="*/ 0 h 5875020"/>
                <a:gd name="connsiteX257" fmla="*/ 3101340 w 5829300"/>
                <a:gd name="connsiteY257" fmla="*/ 30480 h 5875020"/>
                <a:gd name="connsiteX258" fmla="*/ 3124200 w 5829300"/>
                <a:gd name="connsiteY258" fmla="*/ 121920 h 5875020"/>
                <a:gd name="connsiteX259" fmla="*/ 3108960 w 5829300"/>
                <a:gd name="connsiteY259" fmla="*/ 289560 h 5875020"/>
                <a:gd name="connsiteX0" fmla="*/ 3108960 w 5829300"/>
                <a:gd name="connsiteY0" fmla="*/ 289560 h 5875020"/>
                <a:gd name="connsiteX1" fmla="*/ 2979420 w 5829300"/>
                <a:gd name="connsiteY1" fmla="*/ 502920 h 5875020"/>
                <a:gd name="connsiteX2" fmla="*/ 2880360 w 5829300"/>
                <a:gd name="connsiteY2" fmla="*/ 647700 h 5875020"/>
                <a:gd name="connsiteX3" fmla="*/ 2827020 w 5829300"/>
                <a:gd name="connsiteY3" fmla="*/ 731520 h 5875020"/>
                <a:gd name="connsiteX4" fmla="*/ 2674620 w 5829300"/>
                <a:gd name="connsiteY4" fmla="*/ 815340 h 5875020"/>
                <a:gd name="connsiteX5" fmla="*/ 2560320 w 5829300"/>
                <a:gd name="connsiteY5" fmla="*/ 906780 h 5875020"/>
                <a:gd name="connsiteX6" fmla="*/ 2499360 w 5829300"/>
                <a:gd name="connsiteY6" fmla="*/ 914400 h 5875020"/>
                <a:gd name="connsiteX7" fmla="*/ 2377440 w 5829300"/>
                <a:gd name="connsiteY7" fmla="*/ 899160 h 5875020"/>
                <a:gd name="connsiteX8" fmla="*/ 2316480 w 5829300"/>
                <a:gd name="connsiteY8" fmla="*/ 876300 h 5875020"/>
                <a:gd name="connsiteX9" fmla="*/ 2240280 w 5829300"/>
                <a:gd name="connsiteY9" fmla="*/ 861060 h 5875020"/>
                <a:gd name="connsiteX10" fmla="*/ 2148840 w 5829300"/>
                <a:gd name="connsiteY10" fmla="*/ 845820 h 5875020"/>
                <a:gd name="connsiteX11" fmla="*/ 2110740 w 5829300"/>
                <a:gd name="connsiteY11" fmla="*/ 830580 h 5875020"/>
                <a:gd name="connsiteX12" fmla="*/ 2019300 w 5829300"/>
                <a:gd name="connsiteY12" fmla="*/ 868680 h 5875020"/>
                <a:gd name="connsiteX13" fmla="*/ 1950720 w 5829300"/>
                <a:gd name="connsiteY13" fmla="*/ 868680 h 5875020"/>
                <a:gd name="connsiteX14" fmla="*/ 1866900 w 5829300"/>
                <a:gd name="connsiteY14" fmla="*/ 822960 h 5875020"/>
                <a:gd name="connsiteX15" fmla="*/ 1821180 w 5829300"/>
                <a:gd name="connsiteY15" fmla="*/ 792480 h 5875020"/>
                <a:gd name="connsiteX16" fmla="*/ 1684020 w 5829300"/>
                <a:gd name="connsiteY16" fmla="*/ 830580 h 5875020"/>
                <a:gd name="connsiteX17" fmla="*/ 1615440 w 5829300"/>
                <a:gd name="connsiteY17" fmla="*/ 845820 h 5875020"/>
                <a:gd name="connsiteX18" fmla="*/ 1539240 w 5829300"/>
                <a:gd name="connsiteY18" fmla="*/ 838200 h 5875020"/>
                <a:gd name="connsiteX19" fmla="*/ 1463040 w 5829300"/>
                <a:gd name="connsiteY19" fmla="*/ 807720 h 5875020"/>
                <a:gd name="connsiteX20" fmla="*/ 1394460 w 5829300"/>
                <a:gd name="connsiteY20" fmla="*/ 815340 h 5875020"/>
                <a:gd name="connsiteX21" fmla="*/ 1264920 w 5829300"/>
                <a:gd name="connsiteY21" fmla="*/ 883920 h 5875020"/>
                <a:gd name="connsiteX22" fmla="*/ 1203960 w 5829300"/>
                <a:gd name="connsiteY22" fmla="*/ 906780 h 5875020"/>
                <a:gd name="connsiteX23" fmla="*/ 1143000 w 5829300"/>
                <a:gd name="connsiteY23" fmla="*/ 914400 h 5875020"/>
                <a:gd name="connsiteX24" fmla="*/ 1066800 w 5829300"/>
                <a:gd name="connsiteY24" fmla="*/ 891540 h 5875020"/>
                <a:gd name="connsiteX25" fmla="*/ 990600 w 5829300"/>
                <a:gd name="connsiteY25" fmla="*/ 853440 h 5875020"/>
                <a:gd name="connsiteX26" fmla="*/ 937260 w 5829300"/>
                <a:gd name="connsiteY26" fmla="*/ 845820 h 5875020"/>
                <a:gd name="connsiteX27" fmla="*/ 822960 w 5829300"/>
                <a:gd name="connsiteY27" fmla="*/ 861060 h 5875020"/>
                <a:gd name="connsiteX28" fmla="*/ 731520 w 5829300"/>
                <a:gd name="connsiteY28" fmla="*/ 876300 h 5875020"/>
                <a:gd name="connsiteX29" fmla="*/ 647700 w 5829300"/>
                <a:gd name="connsiteY29" fmla="*/ 838200 h 5875020"/>
                <a:gd name="connsiteX30" fmla="*/ 579120 w 5829300"/>
                <a:gd name="connsiteY30" fmla="*/ 830580 h 5875020"/>
                <a:gd name="connsiteX31" fmla="*/ 525780 w 5829300"/>
                <a:gd name="connsiteY31" fmla="*/ 853440 h 5875020"/>
                <a:gd name="connsiteX32" fmla="*/ 464820 w 5829300"/>
                <a:gd name="connsiteY32" fmla="*/ 891540 h 5875020"/>
                <a:gd name="connsiteX33" fmla="*/ 358140 w 5829300"/>
                <a:gd name="connsiteY33" fmla="*/ 891540 h 5875020"/>
                <a:gd name="connsiteX34" fmla="*/ 236220 w 5829300"/>
                <a:gd name="connsiteY34" fmla="*/ 975360 h 5875020"/>
                <a:gd name="connsiteX35" fmla="*/ 137160 w 5829300"/>
                <a:gd name="connsiteY35" fmla="*/ 1059180 h 5875020"/>
                <a:gd name="connsiteX36" fmla="*/ 76200 w 5829300"/>
                <a:gd name="connsiteY36" fmla="*/ 1108710 h 5875020"/>
                <a:gd name="connsiteX37" fmla="*/ 9525 w 5829300"/>
                <a:gd name="connsiteY37" fmla="*/ 1150620 h 5875020"/>
                <a:gd name="connsiteX38" fmla="*/ 0 w 5829300"/>
                <a:gd name="connsiteY38" fmla="*/ 1196340 h 5875020"/>
                <a:gd name="connsiteX39" fmla="*/ 80010 w 5829300"/>
                <a:gd name="connsiteY39" fmla="*/ 1234440 h 5875020"/>
                <a:gd name="connsiteX40" fmla="*/ 152400 w 5829300"/>
                <a:gd name="connsiteY40" fmla="*/ 1280160 h 5875020"/>
                <a:gd name="connsiteX41" fmla="*/ 190500 w 5829300"/>
                <a:gd name="connsiteY41" fmla="*/ 1371600 h 5875020"/>
                <a:gd name="connsiteX42" fmla="*/ 228600 w 5829300"/>
                <a:gd name="connsiteY42" fmla="*/ 1432560 h 5875020"/>
                <a:gd name="connsiteX43" fmla="*/ 384810 w 5829300"/>
                <a:gd name="connsiteY43" fmla="*/ 1544955 h 5875020"/>
                <a:gd name="connsiteX44" fmla="*/ 430530 w 5829300"/>
                <a:gd name="connsiteY44" fmla="*/ 1522095 h 5875020"/>
                <a:gd name="connsiteX45" fmla="*/ 388620 w 5829300"/>
                <a:gd name="connsiteY45" fmla="*/ 1463040 h 5875020"/>
                <a:gd name="connsiteX46" fmla="*/ 403860 w 5829300"/>
                <a:gd name="connsiteY46" fmla="*/ 1417320 h 5875020"/>
                <a:gd name="connsiteX47" fmla="*/ 441960 w 5829300"/>
                <a:gd name="connsiteY47" fmla="*/ 1348740 h 5875020"/>
                <a:gd name="connsiteX48" fmla="*/ 441960 w 5829300"/>
                <a:gd name="connsiteY48" fmla="*/ 1348740 h 5875020"/>
                <a:gd name="connsiteX49" fmla="*/ 497205 w 5829300"/>
                <a:gd name="connsiteY49" fmla="*/ 1335405 h 5875020"/>
                <a:gd name="connsiteX50" fmla="*/ 588645 w 5829300"/>
                <a:gd name="connsiteY50" fmla="*/ 1453515 h 5875020"/>
                <a:gd name="connsiteX51" fmla="*/ 670560 w 5829300"/>
                <a:gd name="connsiteY51" fmla="*/ 1348740 h 5875020"/>
                <a:gd name="connsiteX52" fmla="*/ 742950 w 5829300"/>
                <a:gd name="connsiteY52" fmla="*/ 1360170 h 5875020"/>
                <a:gd name="connsiteX53" fmla="*/ 769620 w 5829300"/>
                <a:gd name="connsiteY53" fmla="*/ 1394460 h 5875020"/>
                <a:gd name="connsiteX54" fmla="*/ 777240 w 5829300"/>
                <a:gd name="connsiteY54" fmla="*/ 1455420 h 5875020"/>
                <a:gd name="connsiteX55" fmla="*/ 739140 w 5829300"/>
                <a:gd name="connsiteY55" fmla="*/ 1508760 h 5875020"/>
                <a:gd name="connsiteX56" fmla="*/ 742950 w 5829300"/>
                <a:gd name="connsiteY56" fmla="*/ 1564005 h 5875020"/>
                <a:gd name="connsiteX57" fmla="*/ 792480 w 5829300"/>
                <a:gd name="connsiteY57" fmla="*/ 1615440 h 5875020"/>
                <a:gd name="connsiteX58" fmla="*/ 819150 w 5829300"/>
                <a:gd name="connsiteY58" fmla="*/ 1623060 h 5875020"/>
                <a:gd name="connsiteX59" fmla="*/ 859155 w 5829300"/>
                <a:gd name="connsiteY59" fmla="*/ 1586865 h 5875020"/>
                <a:gd name="connsiteX60" fmla="*/ 975360 w 5829300"/>
                <a:gd name="connsiteY60" fmla="*/ 1562100 h 5875020"/>
                <a:gd name="connsiteX61" fmla="*/ 1104900 w 5829300"/>
                <a:gd name="connsiteY61" fmla="*/ 1584960 h 5875020"/>
                <a:gd name="connsiteX62" fmla="*/ 1137285 w 5829300"/>
                <a:gd name="connsiteY62" fmla="*/ 1691640 h 5875020"/>
                <a:gd name="connsiteX63" fmla="*/ 1150620 w 5829300"/>
                <a:gd name="connsiteY63" fmla="*/ 1836420 h 5875020"/>
                <a:gd name="connsiteX64" fmla="*/ 1165860 w 5829300"/>
                <a:gd name="connsiteY64" fmla="*/ 1912620 h 5875020"/>
                <a:gd name="connsiteX65" fmla="*/ 1242060 w 5829300"/>
                <a:gd name="connsiteY65" fmla="*/ 1927860 h 5875020"/>
                <a:gd name="connsiteX66" fmla="*/ 1287780 w 5829300"/>
                <a:gd name="connsiteY66" fmla="*/ 1927860 h 5875020"/>
                <a:gd name="connsiteX67" fmla="*/ 1360170 w 5829300"/>
                <a:gd name="connsiteY67" fmla="*/ 1971675 h 5875020"/>
                <a:gd name="connsiteX68" fmla="*/ 1379220 w 5829300"/>
                <a:gd name="connsiteY68" fmla="*/ 2042160 h 5875020"/>
                <a:gd name="connsiteX69" fmla="*/ 1501140 w 5829300"/>
                <a:gd name="connsiteY69" fmla="*/ 2072640 h 5875020"/>
                <a:gd name="connsiteX70" fmla="*/ 1516380 w 5829300"/>
                <a:gd name="connsiteY70" fmla="*/ 2145030 h 5875020"/>
                <a:gd name="connsiteX71" fmla="*/ 1518285 w 5829300"/>
                <a:gd name="connsiteY71" fmla="*/ 2305050 h 5875020"/>
                <a:gd name="connsiteX72" fmla="*/ 1443990 w 5829300"/>
                <a:gd name="connsiteY72" fmla="*/ 2348865 h 5875020"/>
                <a:gd name="connsiteX73" fmla="*/ 1318260 w 5829300"/>
                <a:gd name="connsiteY73" fmla="*/ 2426970 h 5875020"/>
                <a:gd name="connsiteX74" fmla="*/ 1325880 w 5829300"/>
                <a:gd name="connsiteY74" fmla="*/ 2590800 h 5875020"/>
                <a:gd name="connsiteX75" fmla="*/ 1280160 w 5829300"/>
                <a:gd name="connsiteY75" fmla="*/ 2689860 h 5875020"/>
                <a:gd name="connsiteX76" fmla="*/ 1249680 w 5829300"/>
                <a:gd name="connsiteY76" fmla="*/ 2743200 h 5875020"/>
                <a:gd name="connsiteX77" fmla="*/ 1287780 w 5829300"/>
                <a:gd name="connsiteY77" fmla="*/ 2773680 h 5875020"/>
                <a:gd name="connsiteX78" fmla="*/ 1356360 w 5829300"/>
                <a:gd name="connsiteY78" fmla="*/ 2720340 h 5875020"/>
                <a:gd name="connsiteX79" fmla="*/ 1379220 w 5829300"/>
                <a:gd name="connsiteY79" fmla="*/ 2766060 h 5875020"/>
                <a:gd name="connsiteX80" fmla="*/ 1333500 w 5829300"/>
                <a:gd name="connsiteY80" fmla="*/ 2895600 h 5875020"/>
                <a:gd name="connsiteX81" fmla="*/ 1303020 w 5829300"/>
                <a:gd name="connsiteY81" fmla="*/ 2948940 h 5875020"/>
                <a:gd name="connsiteX82" fmla="*/ 1333500 w 5829300"/>
                <a:gd name="connsiteY82" fmla="*/ 2994660 h 5875020"/>
                <a:gd name="connsiteX83" fmla="*/ 1409700 w 5829300"/>
                <a:gd name="connsiteY83" fmla="*/ 2964180 h 5875020"/>
                <a:gd name="connsiteX84" fmla="*/ 1501140 w 5829300"/>
                <a:gd name="connsiteY84" fmla="*/ 3002280 h 5875020"/>
                <a:gd name="connsiteX85" fmla="*/ 1600200 w 5829300"/>
                <a:gd name="connsiteY85" fmla="*/ 3063240 h 5875020"/>
                <a:gd name="connsiteX86" fmla="*/ 1737360 w 5829300"/>
                <a:gd name="connsiteY86" fmla="*/ 3139440 h 5875020"/>
                <a:gd name="connsiteX87" fmla="*/ 1844040 w 5829300"/>
                <a:gd name="connsiteY87" fmla="*/ 3147060 h 5875020"/>
                <a:gd name="connsiteX88" fmla="*/ 1943100 w 5829300"/>
                <a:gd name="connsiteY88" fmla="*/ 3177540 h 5875020"/>
                <a:gd name="connsiteX89" fmla="*/ 2034540 w 5829300"/>
                <a:gd name="connsiteY89" fmla="*/ 3291840 h 5875020"/>
                <a:gd name="connsiteX90" fmla="*/ 2030730 w 5829300"/>
                <a:gd name="connsiteY90" fmla="*/ 3356610 h 5875020"/>
                <a:gd name="connsiteX91" fmla="*/ 1950720 w 5829300"/>
                <a:gd name="connsiteY91" fmla="*/ 3387090 h 5875020"/>
                <a:gd name="connsiteX92" fmla="*/ 1844040 w 5829300"/>
                <a:gd name="connsiteY92" fmla="*/ 3436620 h 5875020"/>
                <a:gd name="connsiteX93" fmla="*/ 1866900 w 5829300"/>
                <a:gd name="connsiteY93" fmla="*/ 3535680 h 5875020"/>
                <a:gd name="connsiteX94" fmla="*/ 1821180 w 5829300"/>
                <a:gd name="connsiteY94" fmla="*/ 3629025 h 5875020"/>
                <a:gd name="connsiteX95" fmla="*/ 1775460 w 5829300"/>
                <a:gd name="connsiteY95" fmla="*/ 3726180 h 5875020"/>
                <a:gd name="connsiteX96" fmla="*/ 1668780 w 5829300"/>
                <a:gd name="connsiteY96" fmla="*/ 3924300 h 5875020"/>
                <a:gd name="connsiteX97" fmla="*/ 1600200 w 5829300"/>
                <a:gd name="connsiteY97" fmla="*/ 4046220 h 5875020"/>
                <a:gd name="connsiteX98" fmla="*/ 1554480 w 5829300"/>
                <a:gd name="connsiteY98" fmla="*/ 4152900 h 5875020"/>
                <a:gd name="connsiteX99" fmla="*/ 1516380 w 5829300"/>
                <a:gd name="connsiteY99" fmla="*/ 4229100 h 5875020"/>
                <a:gd name="connsiteX100" fmla="*/ 1485900 w 5829300"/>
                <a:gd name="connsiteY100" fmla="*/ 4259580 h 5875020"/>
                <a:gd name="connsiteX101" fmla="*/ 1485900 w 5829300"/>
                <a:gd name="connsiteY101" fmla="*/ 4259580 h 5875020"/>
                <a:gd name="connsiteX102" fmla="*/ 1495425 w 5829300"/>
                <a:gd name="connsiteY102" fmla="*/ 4328160 h 5875020"/>
                <a:gd name="connsiteX103" fmla="*/ 1699260 w 5829300"/>
                <a:gd name="connsiteY103" fmla="*/ 4290060 h 5875020"/>
                <a:gd name="connsiteX104" fmla="*/ 1836420 w 5829300"/>
                <a:gd name="connsiteY104" fmla="*/ 4274820 h 5875020"/>
                <a:gd name="connsiteX105" fmla="*/ 1897380 w 5829300"/>
                <a:gd name="connsiteY105" fmla="*/ 4236720 h 5875020"/>
                <a:gd name="connsiteX106" fmla="*/ 1950720 w 5829300"/>
                <a:gd name="connsiteY106" fmla="*/ 4251960 h 5875020"/>
                <a:gd name="connsiteX107" fmla="*/ 1973580 w 5829300"/>
                <a:gd name="connsiteY107" fmla="*/ 4312920 h 5875020"/>
                <a:gd name="connsiteX108" fmla="*/ 1965960 w 5829300"/>
                <a:gd name="connsiteY108" fmla="*/ 4351020 h 5875020"/>
                <a:gd name="connsiteX109" fmla="*/ 1964055 w 5829300"/>
                <a:gd name="connsiteY109" fmla="*/ 4366260 h 5875020"/>
                <a:gd name="connsiteX110" fmla="*/ 2072640 w 5829300"/>
                <a:gd name="connsiteY110" fmla="*/ 4389120 h 5875020"/>
                <a:gd name="connsiteX111" fmla="*/ 2118360 w 5829300"/>
                <a:gd name="connsiteY111" fmla="*/ 4343400 h 5875020"/>
                <a:gd name="connsiteX112" fmla="*/ 2124075 w 5829300"/>
                <a:gd name="connsiteY112" fmla="*/ 4286250 h 5875020"/>
                <a:gd name="connsiteX113" fmla="*/ 2110740 w 5829300"/>
                <a:gd name="connsiteY113" fmla="*/ 4213860 h 5875020"/>
                <a:gd name="connsiteX114" fmla="*/ 2133600 w 5829300"/>
                <a:gd name="connsiteY114" fmla="*/ 4145280 h 5875020"/>
                <a:gd name="connsiteX115" fmla="*/ 2230755 w 5829300"/>
                <a:gd name="connsiteY115" fmla="*/ 4099560 h 5875020"/>
                <a:gd name="connsiteX116" fmla="*/ 2301240 w 5829300"/>
                <a:gd name="connsiteY116" fmla="*/ 4076700 h 5875020"/>
                <a:gd name="connsiteX117" fmla="*/ 2385060 w 5829300"/>
                <a:gd name="connsiteY117" fmla="*/ 4099560 h 5875020"/>
                <a:gd name="connsiteX118" fmla="*/ 2438400 w 5829300"/>
                <a:gd name="connsiteY118" fmla="*/ 4145280 h 5875020"/>
                <a:gd name="connsiteX119" fmla="*/ 2461260 w 5829300"/>
                <a:gd name="connsiteY119" fmla="*/ 4183380 h 5875020"/>
                <a:gd name="connsiteX120" fmla="*/ 2461260 w 5829300"/>
                <a:gd name="connsiteY120" fmla="*/ 4236720 h 5875020"/>
                <a:gd name="connsiteX121" fmla="*/ 2484120 w 5829300"/>
                <a:gd name="connsiteY121" fmla="*/ 4267200 h 5875020"/>
                <a:gd name="connsiteX122" fmla="*/ 2522220 w 5829300"/>
                <a:gd name="connsiteY122" fmla="*/ 4236720 h 5875020"/>
                <a:gd name="connsiteX123" fmla="*/ 2560320 w 5829300"/>
                <a:gd name="connsiteY123" fmla="*/ 4183380 h 5875020"/>
                <a:gd name="connsiteX124" fmla="*/ 2628900 w 5829300"/>
                <a:gd name="connsiteY124" fmla="*/ 4168140 h 5875020"/>
                <a:gd name="connsiteX125" fmla="*/ 2720340 w 5829300"/>
                <a:gd name="connsiteY125" fmla="*/ 4183380 h 5875020"/>
                <a:gd name="connsiteX126" fmla="*/ 2796540 w 5829300"/>
                <a:gd name="connsiteY126" fmla="*/ 4126230 h 5875020"/>
                <a:gd name="connsiteX127" fmla="*/ 2872740 w 5829300"/>
                <a:gd name="connsiteY127" fmla="*/ 4137660 h 5875020"/>
                <a:gd name="connsiteX128" fmla="*/ 2948940 w 5829300"/>
                <a:gd name="connsiteY128" fmla="*/ 4206240 h 5875020"/>
                <a:gd name="connsiteX129" fmla="*/ 3040380 w 5829300"/>
                <a:gd name="connsiteY129" fmla="*/ 4191000 h 5875020"/>
                <a:gd name="connsiteX130" fmla="*/ 3097530 w 5829300"/>
                <a:gd name="connsiteY130" fmla="*/ 4198620 h 5875020"/>
                <a:gd name="connsiteX131" fmla="*/ 3177540 w 5829300"/>
                <a:gd name="connsiteY131" fmla="*/ 4267200 h 5875020"/>
                <a:gd name="connsiteX132" fmla="*/ 3147060 w 5829300"/>
                <a:gd name="connsiteY132" fmla="*/ 4297680 h 5875020"/>
                <a:gd name="connsiteX133" fmla="*/ 3105150 w 5829300"/>
                <a:gd name="connsiteY133" fmla="*/ 4352925 h 5875020"/>
                <a:gd name="connsiteX134" fmla="*/ 3036570 w 5829300"/>
                <a:gd name="connsiteY134" fmla="*/ 4398645 h 5875020"/>
                <a:gd name="connsiteX135" fmla="*/ 3042285 w 5829300"/>
                <a:gd name="connsiteY135" fmla="*/ 4444365 h 5875020"/>
                <a:gd name="connsiteX136" fmla="*/ 3078480 w 5829300"/>
                <a:gd name="connsiteY136" fmla="*/ 4457700 h 5875020"/>
                <a:gd name="connsiteX137" fmla="*/ 3147060 w 5829300"/>
                <a:gd name="connsiteY137" fmla="*/ 4404360 h 5875020"/>
                <a:gd name="connsiteX138" fmla="*/ 3215640 w 5829300"/>
                <a:gd name="connsiteY138" fmla="*/ 4389120 h 5875020"/>
                <a:gd name="connsiteX139" fmla="*/ 3291840 w 5829300"/>
                <a:gd name="connsiteY139" fmla="*/ 4396740 h 5875020"/>
                <a:gd name="connsiteX140" fmla="*/ 3345180 w 5829300"/>
                <a:gd name="connsiteY140" fmla="*/ 4457700 h 5875020"/>
                <a:gd name="connsiteX141" fmla="*/ 3364230 w 5829300"/>
                <a:gd name="connsiteY141" fmla="*/ 4535805 h 5875020"/>
                <a:gd name="connsiteX142" fmla="*/ 3451860 w 5829300"/>
                <a:gd name="connsiteY142" fmla="*/ 4541520 h 5875020"/>
                <a:gd name="connsiteX143" fmla="*/ 3505200 w 5829300"/>
                <a:gd name="connsiteY143" fmla="*/ 4511040 h 5875020"/>
                <a:gd name="connsiteX144" fmla="*/ 3589020 w 5829300"/>
                <a:gd name="connsiteY144" fmla="*/ 4533900 h 5875020"/>
                <a:gd name="connsiteX145" fmla="*/ 3695700 w 5829300"/>
                <a:gd name="connsiteY145" fmla="*/ 4598670 h 5875020"/>
                <a:gd name="connsiteX146" fmla="*/ 3810000 w 5829300"/>
                <a:gd name="connsiteY146" fmla="*/ 4632960 h 5875020"/>
                <a:gd name="connsiteX147" fmla="*/ 3878580 w 5829300"/>
                <a:gd name="connsiteY147" fmla="*/ 4640580 h 5875020"/>
                <a:gd name="connsiteX148" fmla="*/ 3931920 w 5829300"/>
                <a:gd name="connsiteY148" fmla="*/ 4686300 h 5875020"/>
                <a:gd name="connsiteX149" fmla="*/ 4006215 w 5829300"/>
                <a:gd name="connsiteY149" fmla="*/ 4722495 h 5875020"/>
                <a:gd name="connsiteX150" fmla="*/ 4097655 w 5829300"/>
                <a:gd name="connsiteY150" fmla="*/ 4747260 h 5875020"/>
                <a:gd name="connsiteX151" fmla="*/ 4137660 w 5829300"/>
                <a:gd name="connsiteY151" fmla="*/ 4674870 h 5875020"/>
                <a:gd name="connsiteX152" fmla="*/ 4099560 w 5829300"/>
                <a:gd name="connsiteY152" fmla="*/ 4594860 h 5875020"/>
                <a:gd name="connsiteX153" fmla="*/ 4076700 w 5829300"/>
                <a:gd name="connsiteY153" fmla="*/ 4556760 h 5875020"/>
                <a:gd name="connsiteX154" fmla="*/ 4082415 w 5829300"/>
                <a:gd name="connsiteY154" fmla="*/ 4516755 h 5875020"/>
                <a:gd name="connsiteX155" fmla="*/ 4152900 w 5829300"/>
                <a:gd name="connsiteY155" fmla="*/ 4480560 h 5875020"/>
                <a:gd name="connsiteX156" fmla="*/ 4274820 w 5829300"/>
                <a:gd name="connsiteY156" fmla="*/ 4442460 h 5875020"/>
                <a:gd name="connsiteX157" fmla="*/ 4358640 w 5829300"/>
                <a:gd name="connsiteY157" fmla="*/ 4465320 h 5875020"/>
                <a:gd name="connsiteX158" fmla="*/ 4381500 w 5829300"/>
                <a:gd name="connsiteY158" fmla="*/ 4526280 h 5875020"/>
                <a:gd name="connsiteX159" fmla="*/ 4450080 w 5829300"/>
                <a:gd name="connsiteY159" fmla="*/ 4564380 h 5875020"/>
                <a:gd name="connsiteX160" fmla="*/ 4472940 w 5829300"/>
                <a:gd name="connsiteY160" fmla="*/ 4655820 h 5875020"/>
                <a:gd name="connsiteX161" fmla="*/ 4533900 w 5829300"/>
                <a:gd name="connsiteY161" fmla="*/ 4587240 h 5875020"/>
                <a:gd name="connsiteX162" fmla="*/ 4610100 w 5829300"/>
                <a:gd name="connsiteY162" fmla="*/ 4617720 h 5875020"/>
                <a:gd name="connsiteX163" fmla="*/ 4846320 w 5829300"/>
                <a:gd name="connsiteY163" fmla="*/ 4655820 h 5875020"/>
                <a:gd name="connsiteX164" fmla="*/ 4937760 w 5829300"/>
                <a:gd name="connsiteY164" fmla="*/ 4602480 h 5875020"/>
                <a:gd name="connsiteX165" fmla="*/ 4975860 w 5829300"/>
                <a:gd name="connsiteY165" fmla="*/ 4602480 h 5875020"/>
                <a:gd name="connsiteX166" fmla="*/ 5120640 w 5829300"/>
                <a:gd name="connsiteY166" fmla="*/ 4671060 h 5875020"/>
                <a:gd name="connsiteX167" fmla="*/ 5181600 w 5829300"/>
                <a:gd name="connsiteY167" fmla="*/ 4701540 h 5875020"/>
                <a:gd name="connsiteX168" fmla="*/ 5189220 w 5829300"/>
                <a:gd name="connsiteY168" fmla="*/ 4747260 h 5875020"/>
                <a:gd name="connsiteX169" fmla="*/ 5158740 w 5829300"/>
                <a:gd name="connsiteY169" fmla="*/ 4808220 h 5875020"/>
                <a:gd name="connsiteX170" fmla="*/ 5105400 w 5829300"/>
                <a:gd name="connsiteY170" fmla="*/ 4838700 h 5875020"/>
                <a:gd name="connsiteX171" fmla="*/ 5036820 w 5829300"/>
                <a:gd name="connsiteY171" fmla="*/ 4823460 h 5875020"/>
                <a:gd name="connsiteX172" fmla="*/ 4991100 w 5829300"/>
                <a:gd name="connsiteY172" fmla="*/ 4823460 h 5875020"/>
                <a:gd name="connsiteX173" fmla="*/ 4954905 w 5829300"/>
                <a:gd name="connsiteY173" fmla="*/ 4890135 h 5875020"/>
                <a:gd name="connsiteX174" fmla="*/ 4968240 w 5829300"/>
                <a:gd name="connsiteY174" fmla="*/ 5006340 h 5875020"/>
                <a:gd name="connsiteX175" fmla="*/ 4991100 w 5829300"/>
                <a:gd name="connsiteY175" fmla="*/ 5067300 h 5875020"/>
                <a:gd name="connsiteX176" fmla="*/ 5074920 w 5829300"/>
                <a:gd name="connsiteY176" fmla="*/ 5097780 h 5875020"/>
                <a:gd name="connsiteX177" fmla="*/ 5074920 w 5829300"/>
                <a:gd name="connsiteY177" fmla="*/ 5097780 h 5875020"/>
                <a:gd name="connsiteX178" fmla="*/ 5135880 w 5829300"/>
                <a:gd name="connsiteY178" fmla="*/ 5219700 h 5875020"/>
                <a:gd name="connsiteX179" fmla="*/ 5242560 w 5829300"/>
                <a:gd name="connsiteY179" fmla="*/ 5265420 h 5875020"/>
                <a:gd name="connsiteX180" fmla="*/ 5311140 w 5829300"/>
                <a:gd name="connsiteY180" fmla="*/ 5257800 h 5875020"/>
                <a:gd name="connsiteX181" fmla="*/ 5311140 w 5829300"/>
                <a:gd name="connsiteY181" fmla="*/ 5257800 h 5875020"/>
                <a:gd name="connsiteX182" fmla="*/ 5334000 w 5829300"/>
                <a:gd name="connsiteY182" fmla="*/ 5204460 h 5875020"/>
                <a:gd name="connsiteX183" fmla="*/ 5387340 w 5829300"/>
                <a:gd name="connsiteY183" fmla="*/ 5227320 h 5875020"/>
                <a:gd name="connsiteX184" fmla="*/ 5433060 w 5829300"/>
                <a:gd name="connsiteY184" fmla="*/ 5288280 h 5875020"/>
                <a:gd name="connsiteX185" fmla="*/ 5410200 w 5829300"/>
                <a:gd name="connsiteY185" fmla="*/ 5356860 h 5875020"/>
                <a:gd name="connsiteX186" fmla="*/ 5448300 w 5829300"/>
                <a:gd name="connsiteY186" fmla="*/ 5394960 h 5875020"/>
                <a:gd name="connsiteX187" fmla="*/ 5433060 w 5829300"/>
                <a:gd name="connsiteY187" fmla="*/ 5478780 h 5875020"/>
                <a:gd name="connsiteX188" fmla="*/ 5383530 w 5829300"/>
                <a:gd name="connsiteY188" fmla="*/ 5564505 h 5875020"/>
                <a:gd name="connsiteX189" fmla="*/ 5402580 w 5829300"/>
                <a:gd name="connsiteY189" fmla="*/ 5654040 h 5875020"/>
                <a:gd name="connsiteX190" fmla="*/ 5433060 w 5829300"/>
                <a:gd name="connsiteY190" fmla="*/ 5730240 h 5875020"/>
                <a:gd name="connsiteX191" fmla="*/ 5433060 w 5829300"/>
                <a:gd name="connsiteY191" fmla="*/ 5730240 h 5875020"/>
                <a:gd name="connsiteX192" fmla="*/ 5410200 w 5829300"/>
                <a:gd name="connsiteY192" fmla="*/ 5829300 h 5875020"/>
                <a:gd name="connsiteX193" fmla="*/ 5532120 w 5829300"/>
                <a:gd name="connsiteY193" fmla="*/ 5875020 h 5875020"/>
                <a:gd name="connsiteX194" fmla="*/ 5570220 w 5829300"/>
                <a:gd name="connsiteY194" fmla="*/ 5836920 h 5875020"/>
                <a:gd name="connsiteX195" fmla="*/ 5608320 w 5829300"/>
                <a:gd name="connsiteY195" fmla="*/ 5821680 h 5875020"/>
                <a:gd name="connsiteX196" fmla="*/ 5669280 w 5829300"/>
                <a:gd name="connsiteY196" fmla="*/ 5859780 h 5875020"/>
                <a:gd name="connsiteX197" fmla="*/ 5699760 w 5829300"/>
                <a:gd name="connsiteY197" fmla="*/ 5859780 h 5875020"/>
                <a:gd name="connsiteX198" fmla="*/ 5715000 w 5829300"/>
                <a:gd name="connsiteY198" fmla="*/ 5783580 h 5875020"/>
                <a:gd name="connsiteX199" fmla="*/ 5798820 w 5829300"/>
                <a:gd name="connsiteY199" fmla="*/ 5699760 h 5875020"/>
                <a:gd name="connsiteX200" fmla="*/ 5814060 w 5829300"/>
                <a:gd name="connsiteY200" fmla="*/ 5615940 h 5875020"/>
                <a:gd name="connsiteX201" fmla="*/ 5829300 w 5829300"/>
                <a:gd name="connsiteY201" fmla="*/ 5486400 h 5875020"/>
                <a:gd name="connsiteX202" fmla="*/ 5806440 w 5829300"/>
                <a:gd name="connsiteY202" fmla="*/ 5410200 h 5875020"/>
                <a:gd name="connsiteX203" fmla="*/ 5775960 w 5829300"/>
                <a:gd name="connsiteY203" fmla="*/ 5318760 h 5875020"/>
                <a:gd name="connsiteX204" fmla="*/ 5707380 w 5829300"/>
                <a:gd name="connsiteY204" fmla="*/ 5219700 h 5875020"/>
                <a:gd name="connsiteX205" fmla="*/ 5692140 w 5829300"/>
                <a:gd name="connsiteY205" fmla="*/ 5120640 h 5875020"/>
                <a:gd name="connsiteX206" fmla="*/ 5669280 w 5829300"/>
                <a:gd name="connsiteY206" fmla="*/ 4945380 h 5875020"/>
                <a:gd name="connsiteX207" fmla="*/ 5676900 w 5829300"/>
                <a:gd name="connsiteY207" fmla="*/ 4724400 h 5875020"/>
                <a:gd name="connsiteX208" fmla="*/ 5692140 w 5829300"/>
                <a:gd name="connsiteY208" fmla="*/ 4663440 h 5875020"/>
                <a:gd name="connsiteX209" fmla="*/ 5699760 w 5829300"/>
                <a:gd name="connsiteY209" fmla="*/ 4610100 h 5875020"/>
                <a:gd name="connsiteX210" fmla="*/ 5684520 w 5829300"/>
                <a:gd name="connsiteY210" fmla="*/ 4564380 h 5875020"/>
                <a:gd name="connsiteX211" fmla="*/ 5631180 w 5829300"/>
                <a:gd name="connsiteY211" fmla="*/ 4549140 h 5875020"/>
                <a:gd name="connsiteX212" fmla="*/ 5577840 w 5829300"/>
                <a:gd name="connsiteY212" fmla="*/ 4472940 h 5875020"/>
                <a:gd name="connsiteX213" fmla="*/ 5524500 w 5829300"/>
                <a:gd name="connsiteY213" fmla="*/ 4305300 h 5875020"/>
                <a:gd name="connsiteX214" fmla="*/ 5516880 w 5829300"/>
                <a:gd name="connsiteY214" fmla="*/ 4191000 h 5875020"/>
                <a:gd name="connsiteX215" fmla="*/ 5509260 w 5829300"/>
                <a:gd name="connsiteY215" fmla="*/ 4107180 h 5875020"/>
                <a:gd name="connsiteX216" fmla="*/ 5394960 w 5829300"/>
                <a:gd name="connsiteY216" fmla="*/ 3901440 h 5875020"/>
                <a:gd name="connsiteX217" fmla="*/ 5356860 w 5829300"/>
                <a:gd name="connsiteY217" fmla="*/ 3855720 h 5875020"/>
                <a:gd name="connsiteX218" fmla="*/ 5326380 w 5829300"/>
                <a:gd name="connsiteY218" fmla="*/ 3802380 h 5875020"/>
                <a:gd name="connsiteX219" fmla="*/ 5303520 w 5829300"/>
                <a:gd name="connsiteY219" fmla="*/ 3672840 h 5875020"/>
                <a:gd name="connsiteX220" fmla="*/ 5212080 w 5829300"/>
                <a:gd name="connsiteY220" fmla="*/ 3619500 h 5875020"/>
                <a:gd name="connsiteX221" fmla="*/ 5158740 w 5829300"/>
                <a:gd name="connsiteY221" fmla="*/ 3573780 h 5875020"/>
                <a:gd name="connsiteX222" fmla="*/ 5120640 w 5829300"/>
                <a:gd name="connsiteY222" fmla="*/ 3497580 h 5875020"/>
                <a:gd name="connsiteX223" fmla="*/ 5105400 w 5829300"/>
                <a:gd name="connsiteY223" fmla="*/ 3421380 h 5875020"/>
                <a:gd name="connsiteX224" fmla="*/ 4968240 w 5829300"/>
                <a:gd name="connsiteY224" fmla="*/ 3253740 h 5875020"/>
                <a:gd name="connsiteX225" fmla="*/ 4884420 w 5829300"/>
                <a:gd name="connsiteY225" fmla="*/ 3078480 h 5875020"/>
                <a:gd name="connsiteX226" fmla="*/ 4808220 w 5829300"/>
                <a:gd name="connsiteY226" fmla="*/ 2918460 h 5875020"/>
                <a:gd name="connsiteX227" fmla="*/ 4815840 w 5829300"/>
                <a:gd name="connsiteY227" fmla="*/ 2781300 h 5875020"/>
                <a:gd name="connsiteX228" fmla="*/ 4800600 w 5829300"/>
                <a:gd name="connsiteY228" fmla="*/ 2727960 h 5875020"/>
                <a:gd name="connsiteX229" fmla="*/ 4632960 w 5829300"/>
                <a:gd name="connsiteY229" fmla="*/ 2560320 h 5875020"/>
                <a:gd name="connsiteX230" fmla="*/ 4480560 w 5829300"/>
                <a:gd name="connsiteY230" fmla="*/ 2385060 h 5875020"/>
                <a:gd name="connsiteX231" fmla="*/ 4396740 w 5829300"/>
                <a:gd name="connsiteY231" fmla="*/ 2286000 h 5875020"/>
                <a:gd name="connsiteX232" fmla="*/ 4335780 w 5829300"/>
                <a:gd name="connsiteY232" fmla="*/ 2156460 h 5875020"/>
                <a:gd name="connsiteX233" fmla="*/ 4244340 w 5829300"/>
                <a:gd name="connsiteY233" fmla="*/ 2049780 h 5875020"/>
                <a:gd name="connsiteX234" fmla="*/ 4152900 w 5829300"/>
                <a:gd name="connsiteY234" fmla="*/ 1943100 h 5875020"/>
                <a:gd name="connsiteX235" fmla="*/ 4084320 w 5829300"/>
                <a:gd name="connsiteY235" fmla="*/ 1874520 h 5875020"/>
                <a:gd name="connsiteX236" fmla="*/ 4061460 w 5829300"/>
                <a:gd name="connsiteY236" fmla="*/ 1775460 h 5875020"/>
                <a:gd name="connsiteX237" fmla="*/ 4053840 w 5829300"/>
                <a:gd name="connsiteY237" fmla="*/ 1714500 h 5875020"/>
                <a:gd name="connsiteX238" fmla="*/ 3962400 w 5829300"/>
                <a:gd name="connsiteY238" fmla="*/ 1668780 h 5875020"/>
                <a:gd name="connsiteX239" fmla="*/ 3893820 w 5829300"/>
                <a:gd name="connsiteY239" fmla="*/ 1531620 h 5875020"/>
                <a:gd name="connsiteX240" fmla="*/ 3794760 w 5829300"/>
                <a:gd name="connsiteY240" fmla="*/ 1341120 h 5875020"/>
                <a:gd name="connsiteX241" fmla="*/ 3718560 w 5829300"/>
                <a:gd name="connsiteY241" fmla="*/ 1150620 h 5875020"/>
                <a:gd name="connsiteX242" fmla="*/ 3619500 w 5829300"/>
                <a:gd name="connsiteY242" fmla="*/ 944880 h 5875020"/>
                <a:gd name="connsiteX243" fmla="*/ 3596640 w 5829300"/>
                <a:gd name="connsiteY243" fmla="*/ 891540 h 5875020"/>
                <a:gd name="connsiteX244" fmla="*/ 3573780 w 5829300"/>
                <a:gd name="connsiteY244" fmla="*/ 807720 h 5875020"/>
                <a:gd name="connsiteX245" fmla="*/ 3573780 w 5829300"/>
                <a:gd name="connsiteY245" fmla="*/ 731520 h 5875020"/>
                <a:gd name="connsiteX246" fmla="*/ 3535680 w 5829300"/>
                <a:gd name="connsiteY246" fmla="*/ 685800 h 5875020"/>
                <a:gd name="connsiteX247" fmla="*/ 3451860 w 5829300"/>
                <a:gd name="connsiteY247" fmla="*/ 594360 h 5875020"/>
                <a:gd name="connsiteX248" fmla="*/ 3451860 w 5829300"/>
                <a:gd name="connsiteY248" fmla="*/ 495300 h 5875020"/>
                <a:gd name="connsiteX249" fmla="*/ 3413760 w 5829300"/>
                <a:gd name="connsiteY249" fmla="*/ 441960 h 5875020"/>
                <a:gd name="connsiteX250" fmla="*/ 3383280 w 5829300"/>
                <a:gd name="connsiteY250" fmla="*/ 381000 h 5875020"/>
                <a:gd name="connsiteX251" fmla="*/ 3322320 w 5829300"/>
                <a:gd name="connsiteY251" fmla="*/ 220980 h 5875020"/>
                <a:gd name="connsiteX252" fmla="*/ 3284220 w 5829300"/>
                <a:gd name="connsiteY252" fmla="*/ 99060 h 5875020"/>
                <a:gd name="connsiteX253" fmla="*/ 3268980 w 5829300"/>
                <a:gd name="connsiteY253" fmla="*/ 53340 h 5875020"/>
                <a:gd name="connsiteX254" fmla="*/ 3246120 w 5829300"/>
                <a:gd name="connsiteY254" fmla="*/ 30480 h 5875020"/>
                <a:gd name="connsiteX255" fmla="*/ 3169920 w 5829300"/>
                <a:gd name="connsiteY255" fmla="*/ 7620 h 5875020"/>
                <a:gd name="connsiteX256" fmla="*/ 3124200 w 5829300"/>
                <a:gd name="connsiteY256" fmla="*/ 0 h 5875020"/>
                <a:gd name="connsiteX257" fmla="*/ 3101340 w 5829300"/>
                <a:gd name="connsiteY257" fmla="*/ 30480 h 5875020"/>
                <a:gd name="connsiteX258" fmla="*/ 3124200 w 5829300"/>
                <a:gd name="connsiteY258" fmla="*/ 121920 h 5875020"/>
                <a:gd name="connsiteX259" fmla="*/ 3108960 w 5829300"/>
                <a:gd name="connsiteY259" fmla="*/ 289560 h 5875020"/>
                <a:gd name="connsiteX0" fmla="*/ 3108960 w 5829300"/>
                <a:gd name="connsiteY0" fmla="*/ 289560 h 5875020"/>
                <a:gd name="connsiteX1" fmla="*/ 2979420 w 5829300"/>
                <a:gd name="connsiteY1" fmla="*/ 502920 h 5875020"/>
                <a:gd name="connsiteX2" fmla="*/ 2880360 w 5829300"/>
                <a:gd name="connsiteY2" fmla="*/ 647700 h 5875020"/>
                <a:gd name="connsiteX3" fmla="*/ 2827020 w 5829300"/>
                <a:gd name="connsiteY3" fmla="*/ 731520 h 5875020"/>
                <a:gd name="connsiteX4" fmla="*/ 2674620 w 5829300"/>
                <a:gd name="connsiteY4" fmla="*/ 815340 h 5875020"/>
                <a:gd name="connsiteX5" fmla="*/ 2560320 w 5829300"/>
                <a:gd name="connsiteY5" fmla="*/ 906780 h 5875020"/>
                <a:gd name="connsiteX6" fmla="*/ 2499360 w 5829300"/>
                <a:gd name="connsiteY6" fmla="*/ 914400 h 5875020"/>
                <a:gd name="connsiteX7" fmla="*/ 2377440 w 5829300"/>
                <a:gd name="connsiteY7" fmla="*/ 899160 h 5875020"/>
                <a:gd name="connsiteX8" fmla="*/ 2316480 w 5829300"/>
                <a:gd name="connsiteY8" fmla="*/ 876300 h 5875020"/>
                <a:gd name="connsiteX9" fmla="*/ 2240280 w 5829300"/>
                <a:gd name="connsiteY9" fmla="*/ 861060 h 5875020"/>
                <a:gd name="connsiteX10" fmla="*/ 2148840 w 5829300"/>
                <a:gd name="connsiteY10" fmla="*/ 845820 h 5875020"/>
                <a:gd name="connsiteX11" fmla="*/ 2110740 w 5829300"/>
                <a:gd name="connsiteY11" fmla="*/ 830580 h 5875020"/>
                <a:gd name="connsiteX12" fmla="*/ 2019300 w 5829300"/>
                <a:gd name="connsiteY12" fmla="*/ 868680 h 5875020"/>
                <a:gd name="connsiteX13" fmla="*/ 1950720 w 5829300"/>
                <a:gd name="connsiteY13" fmla="*/ 868680 h 5875020"/>
                <a:gd name="connsiteX14" fmla="*/ 1866900 w 5829300"/>
                <a:gd name="connsiteY14" fmla="*/ 822960 h 5875020"/>
                <a:gd name="connsiteX15" fmla="*/ 1821180 w 5829300"/>
                <a:gd name="connsiteY15" fmla="*/ 792480 h 5875020"/>
                <a:gd name="connsiteX16" fmla="*/ 1684020 w 5829300"/>
                <a:gd name="connsiteY16" fmla="*/ 830580 h 5875020"/>
                <a:gd name="connsiteX17" fmla="*/ 1615440 w 5829300"/>
                <a:gd name="connsiteY17" fmla="*/ 845820 h 5875020"/>
                <a:gd name="connsiteX18" fmla="*/ 1539240 w 5829300"/>
                <a:gd name="connsiteY18" fmla="*/ 838200 h 5875020"/>
                <a:gd name="connsiteX19" fmla="*/ 1463040 w 5829300"/>
                <a:gd name="connsiteY19" fmla="*/ 807720 h 5875020"/>
                <a:gd name="connsiteX20" fmla="*/ 1394460 w 5829300"/>
                <a:gd name="connsiteY20" fmla="*/ 815340 h 5875020"/>
                <a:gd name="connsiteX21" fmla="*/ 1264920 w 5829300"/>
                <a:gd name="connsiteY21" fmla="*/ 883920 h 5875020"/>
                <a:gd name="connsiteX22" fmla="*/ 1203960 w 5829300"/>
                <a:gd name="connsiteY22" fmla="*/ 906780 h 5875020"/>
                <a:gd name="connsiteX23" fmla="*/ 1143000 w 5829300"/>
                <a:gd name="connsiteY23" fmla="*/ 914400 h 5875020"/>
                <a:gd name="connsiteX24" fmla="*/ 1066800 w 5829300"/>
                <a:gd name="connsiteY24" fmla="*/ 891540 h 5875020"/>
                <a:gd name="connsiteX25" fmla="*/ 990600 w 5829300"/>
                <a:gd name="connsiteY25" fmla="*/ 853440 h 5875020"/>
                <a:gd name="connsiteX26" fmla="*/ 937260 w 5829300"/>
                <a:gd name="connsiteY26" fmla="*/ 845820 h 5875020"/>
                <a:gd name="connsiteX27" fmla="*/ 822960 w 5829300"/>
                <a:gd name="connsiteY27" fmla="*/ 861060 h 5875020"/>
                <a:gd name="connsiteX28" fmla="*/ 731520 w 5829300"/>
                <a:gd name="connsiteY28" fmla="*/ 876300 h 5875020"/>
                <a:gd name="connsiteX29" fmla="*/ 647700 w 5829300"/>
                <a:gd name="connsiteY29" fmla="*/ 838200 h 5875020"/>
                <a:gd name="connsiteX30" fmla="*/ 579120 w 5829300"/>
                <a:gd name="connsiteY30" fmla="*/ 830580 h 5875020"/>
                <a:gd name="connsiteX31" fmla="*/ 525780 w 5829300"/>
                <a:gd name="connsiteY31" fmla="*/ 853440 h 5875020"/>
                <a:gd name="connsiteX32" fmla="*/ 464820 w 5829300"/>
                <a:gd name="connsiteY32" fmla="*/ 891540 h 5875020"/>
                <a:gd name="connsiteX33" fmla="*/ 358140 w 5829300"/>
                <a:gd name="connsiteY33" fmla="*/ 891540 h 5875020"/>
                <a:gd name="connsiteX34" fmla="*/ 236220 w 5829300"/>
                <a:gd name="connsiteY34" fmla="*/ 975360 h 5875020"/>
                <a:gd name="connsiteX35" fmla="*/ 137160 w 5829300"/>
                <a:gd name="connsiteY35" fmla="*/ 1059180 h 5875020"/>
                <a:gd name="connsiteX36" fmla="*/ 76200 w 5829300"/>
                <a:gd name="connsiteY36" fmla="*/ 1108710 h 5875020"/>
                <a:gd name="connsiteX37" fmla="*/ 9525 w 5829300"/>
                <a:gd name="connsiteY37" fmla="*/ 1150620 h 5875020"/>
                <a:gd name="connsiteX38" fmla="*/ 0 w 5829300"/>
                <a:gd name="connsiteY38" fmla="*/ 1196340 h 5875020"/>
                <a:gd name="connsiteX39" fmla="*/ 80010 w 5829300"/>
                <a:gd name="connsiteY39" fmla="*/ 1234440 h 5875020"/>
                <a:gd name="connsiteX40" fmla="*/ 152400 w 5829300"/>
                <a:gd name="connsiteY40" fmla="*/ 1280160 h 5875020"/>
                <a:gd name="connsiteX41" fmla="*/ 190500 w 5829300"/>
                <a:gd name="connsiteY41" fmla="*/ 1371600 h 5875020"/>
                <a:gd name="connsiteX42" fmla="*/ 228600 w 5829300"/>
                <a:gd name="connsiteY42" fmla="*/ 1432560 h 5875020"/>
                <a:gd name="connsiteX43" fmla="*/ 384810 w 5829300"/>
                <a:gd name="connsiteY43" fmla="*/ 1544955 h 5875020"/>
                <a:gd name="connsiteX44" fmla="*/ 430530 w 5829300"/>
                <a:gd name="connsiteY44" fmla="*/ 1522095 h 5875020"/>
                <a:gd name="connsiteX45" fmla="*/ 388620 w 5829300"/>
                <a:gd name="connsiteY45" fmla="*/ 1463040 h 5875020"/>
                <a:gd name="connsiteX46" fmla="*/ 403860 w 5829300"/>
                <a:gd name="connsiteY46" fmla="*/ 1417320 h 5875020"/>
                <a:gd name="connsiteX47" fmla="*/ 441960 w 5829300"/>
                <a:gd name="connsiteY47" fmla="*/ 1348740 h 5875020"/>
                <a:gd name="connsiteX48" fmla="*/ 441960 w 5829300"/>
                <a:gd name="connsiteY48" fmla="*/ 1348740 h 5875020"/>
                <a:gd name="connsiteX49" fmla="*/ 497205 w 5829300"/>
                <a:gd name="connsiteY49" fmla="*/ 1335405 h 5875020"/>
                <a:gd name="connsiteX50" fmla="*/ 588645 w 5829300"/>
                <a:gd name="connsiteY50" fmla="*/ 1453515 h 5875020"/>
                <a:gd name="connsiteX51" fmla="*/ 670560 w 5829300"/>
                <a:gd name="connsiteY51" fmla="*/ 1348740 h 5875020"/>
                <a:gd name="connsiteX52" fmla="*/ 742950 w 5829300"/>
                <a:gd name="connsiteY52" fmla="*/ 1360170 h 5875020"/>
                <a:gd name="connsiteX53" fmla="*/ 769620 w 5829300"/>
                <a:gd name="connsiteY53" fmla="*/ 1394460 h 5875020"/>
                <a:gd name="connsiteX54" fmla="*/ 777240 w 5829300"/>
                <a:gd name="connsiteY54" fmla="*/ 1455420 h 5875020"/>
                <a:gd name="connsiteX55" fmla="*/ 739140 w 5829300"/>
                <a:gd name="connsiteY55" fmla="*/ 1508760 h 5875020"/>
                <a:gd name="connsiteX56" fmla="*/ 742950 w 5829300"/>
                <a:gd name="connsiteY56" fmla="*/ 1564005 h 5875020"/>
                <a:gd name="connsiteX57" fmla="*/ 792480 w 5829300"/>
                <a:gd name="connsiteY57" fmla="*/ 1615440 h 5875020"/>
                <a:gd name="connsiteX58" fmla="*/ 819150 w 5829300"/>
                <a:gd name="connsiteY58" fmla="*/ 1623060 h 5875020"/>
                <a:gd name="connsiteX59" fmla="*/ 859155 w 5829300"/>
                <a:gd name="connsiteY59" fmla="*/ 1586865 h 5875020"/>
                <a:gd name="connsiteX60" fmla="*/ 975360 w 5829300"/>
                <a:gd name="connsiteY60" fmla="*/ 1562100 h 5875020"/>
                <a:gd name="connsiteX61" fmla="*/ 1104900 w 5829300"/>
                <a:gd name="connsiteY61" fmla="*/ 1584960 h 5875020"/>
                <a:gd name="connsiteX62" fmla="*/ 1137285 w 5829300"/>
                <a:gd name="connsiteY62" fmla="*/ 1691640 h 5875020"/>
                <a:gd name="connsiteX63" fmla="*/ 1150620 w 5829300"/>
                <a:gd name="connsiteY63" fmla="*/ 1836420 h 5875020"/>
                <a:gd name="connsiteX64" fmla="*/ 1165860 w 5829300"/>
                <a:gd name="connsiteY64" fmla="*/ 1912620 h 5875020"/>
                <a:gd name="connsiteX65" fmla="*/ 1242060 w 5829300"/>
                <a:gd name="connsiteY65" fmla="*/ 1927860 h 5875020"/>
                <a:gd name="connsiteX66" fmla="*/ 1287780 w 5829300"/>
                <a:gd name="connsiteY66" fmla="*/ 1927860 h 5875020"/>
                <a:gd name="connsiteX67" fmla="*/ 1360170 w 5829300"/>
                <a:gd name="connsiteY67" fmla="*/ 1971675 h 5875020"/>
                <a:gd name="connsiteX68" fmla="*/ 1379220 w 5829300"/>
                <a:gd name="connsiteY68" fmla="*/ 2042160 h 5875020"/>
                <a:gd name="connsiteX69" fmla="*/ 1501140 w 5829300"/>
                <a:gd name="connsiteY69" fmla="*/ 2072640 h 5875020"/>
                <a:gd name="connsiteX70" fmla="*/ 1516380 w 5829300"/>
                <a:gd name="connsiteY70" fmla="*/ 2145030 h 5875020"/>
                <a:gd name="connsiteX71" fmla="*/ 1518285 w 5829300"/>
                <a:gd name="connsiteY71" fmla="*/ 2305050 h 5875020"/>
                <a:gd name="connsiteX72" fmla="*/ 1443990 w 5829300"/>
                <a:gd name="connsiteY72" fmla="*/ 2348865 h 5875020"/>
                <a:gd name="connsiteX73" fmla="*/ 1318260 w 5829300"/>
                <a:gd name="connsiteY73" fmla="*/ 2426970 h 5875020"/>
                <a:gd name="connsiteX74" fmla="*/ 1325880 w 5829300"/>
                <a:gd name="connsiteY74" fmla="*/ 2590800 h 5875020"/>
                <a:gd name="connsiteX75" fmla="*/ 1280160 w 5829300"/>
                <a:gd name="connsiteY75" fmla="*/ 2689860 h 5875020"/>
                <a:gd name="connsiteX76" fmla="*/ 1249680 w 5829300"/>
                <a:gd name="connsiteY76" fmla="*/ 2743200 h 5875020"/>
                <a:gd name="connsiteX77" fmla="*/ 1287780 w 5829300"/>
                <a:gd name="connsiteY77" fmla="*/ 2773680 h 5875020"/>
                <a:gd name="connsiteX78" fmla="*/ 1356360 w 5829300"/>
                <a:gd name="connsiteY78" fmla="*/ 2720340 h 5875020"/>
                <a:gd name="connsiteX79" fmla="*/ 1379220 w 5829300"/>
                <a:gd name="connsiteY79" fmla="*/ 2766060 h 5875020"/>
                <a:gd name="connsiteX80" fmla="*/ 1333500 w 5829300"/>
                <a:gd name="connsiteY80" fmla="*/ 2895600 h 5875020"/>
                <a:gd name="connsiteX81" fmla="*/ 1303020 w 5829300"/>
                <a:gd name="connsiteY81" fmla="*/ 2948940 h 5875020"/>
                <a:gd name="connsiteX82" fmla="*/ 1333500 w 5829300"/>
                <a:gd name="connsiteY82" fmla="*/ 2994660 h 5875020"/>
                <a:gd name="connsiteX83" fmla="*/ 1409700 w 5829300"/>
                <a:gd name="connsiteY83" fmla="*/ 2964180 h 5875020"/>
                <a:gd name="connsiteX84" fmla="*/ 1501140 w 5829300"/>
                <a:gd name="connsiteY84" fmla="*/ 3002280 h 5875020"/>
                <a:gd name="connsiteX85" fmla="*/ 1600200 w 5829300"/>
                <a:gd name="connsiteY85" fmla="*/ 3063240 h 5875020"/>
                <a:gd name="connsiteX86" fmla="*/ 1737360 w 5829300"/>
                <a:gd name="connsiteY86" fmla="*/ 3139440 h 5875020"/>
                <a:gd name="connsiteX87" fmla="*/ 1844040 w 5829300"/>
                <a:gd name="connsiteY87" fmla="*/ 3147060 h 5875020"/>
                <a:gd name="connsiteX88" fmla="*/ 1943100 w 5829300"/>
                <a:gd name="connsiteY88" fmla="*/ 3177540 h 5875020"/>
                <a:gd name="connsiteX89" fmla="*/ 2034540 w 5829300"/>
                <a:gd name="connsiteY89" fmla="*/ 3291840 h 5875020"/>
                <a:gd name="connsiteX90" fmla="*/ 2030730 w 5829300"/>
                <a:gd name="connsiteY90" fmla="*/ 3356610 h 5875020"/>
                <a:gd name="connsiteX91" fmla="*/ 1950720 w 5829300"/>
                <a:gd name="connsiteY91" fmla="*/ 3387090 h 5875020"/>
                <a:gd name="connsiteX92" fmla="*/ 1844040 w 5829300"/>
                <a:gd name="connsiteY92" fmla="*/ 3436620 h 5875020"/>
                <a:gd name="connsiteX93" fmla="*/ 1866900 w 5829300"/>
                <a:gd name="connsiteY93" fmla="*/ 3535680 h 5875020"/>
                <a:gd name="connsiteX94" fmla="*/ 1821180 w 5829300"/>
                <a:gd name="connsiteY94" fmla="*/ 3629025 h 5875020"/>
                <a:gd name="connsiteX95" fmla="*/ 1775460 w 5829300"/>
                <a:gd name="connsiteY95" fmla="*/ 3726180 h 5875020"/>
                <a:gd name="connsiteX96" fmla="*/ 1668780 w 5829300"/>
                <a:gd name="connsiteY96" fmla="*/ 3924300 h 5875020"/>
                <a:gd name="connsiteX97" fmla="*/ 1600200 w 5829300"/>
                <a:gd name="connsiteY97" fmla="*/ 4046220 h 5875020"/>
                <a:gd name="connsiteX98" fmla="*/ 1554480 w 5829300"/>
                <a:gd name="connsiteY98" fmla="*/ 4152900 h 5875020"/>
                <a:gd name="connsiteX99" fmla="*/ 1516380 w 5829300"/>
                <a:gd name="connsiteY99" fmla="*/ 4229100 h 5875020"/>
                <a:gd name="connsiteX100" fmla="*/ 1485900 w 5829300"/>
                <a:gd name="connsiteY100" fmla="*/ 4259580 h 5875020"/>
                <a:gd name="connsiteX101" fmla="*/ 1485900 w 5829300"/>
                <a:gd name="connsiteY101" fmla="*/ 4259580 h 5875020"/>
                <a:gd name="connsiteX102" fmla="*/ 1495425 w 5829300"/>
                <a:gd name="connsiteY102" fmla="*/ 4328160 h 5875020"/>
                <a:gd name="connsiteX103" fmla="*/ 1699260 w 5829300"/>
                <a:gd name="connsiteY103" fmla="*/ 4290060 h 5875020"/>
                <a:gd name="connsiteX104" fmla="*/ 1836420 w 5829300"/>
                <a:gd name="connsiteY104" fmla="*/ 4274820 h 5875020"/>
                <a:gd name="connsiteX105" fmla="*/ 1897380 w 5829300"/>
                <a:gd name="connsiteY105" fmla="*/ 4236720 h 5875020"/>
                <a:gd name="connsiteX106" fmla="*/ 1950720 w 5829300"/>
                <a:gd name="connsiteY106" fmla="*/ 4251960 h 5875020"/>
                <a:gd name="connsiteX107" fmla="*/ 1973580 w 5829300"/>
                <a:gd name="connsiteY107" fmla="*/ 4312920 h 5875020"/>
                <a:gd name="connsiteX108" fmla="*/ 1965960 w 5829300"/>
                <a:gd name="connsiteY108" fmla="*/ 4351020 h 5875020"/>
                <a:gd name="connsiteX109" fmla="*/ 1964055 w 5829300"/>
                <a:gd name="connsiteY109" fmla="*/ 4366260 h 5875020"/>
                <a:gd name="connsiteX110" fmla="*/ 2072640 w 5829300"/>
                <a:gd name="connsiteY110" fmla="*/ 4389120 h 5875020"/>
                <a:gd name="connsiteX111" fmla="*/ 2118360 w 5829300"/>
                <a:gd name="connsiteY111" fmla="*/ 4343400 h 5875020"/>
                <a:gd name="connsiteX112" fmla="*/ 2124075 w 5829300"/>
                <a:gd name="connsiteY112" fmla="*/ 4286250 h 5875020"/>
                <a:gd name="connsiteX113" fmla="*/ 2110740 w 5829300"/>
                <a:gd name="connsiteY113" fmla="*/ 4213860 h 5875020"/>
                <a:gd name="connsiteX114" fmla="*/ 2133600 w 5829300"/>
                <a:gd name="connsiteY114" fmla="*/ 4145280 h 5875020"/>
                <a:gd name="connsiteX115" fmla="*/ 2230755 w 5829300"/>
                <a:gd name="connsiteY115" fmla="*/ 4099560 h 5875020"/>
                <a:gd name="connsiteX116" fmla="*/ 2301240 w 5829300"/>
                <a:gd name="connsiteY116" fmla="*/ 4076700 h 5875020"/>
                <a:gd name="connsiteX117" fmla="*/ 2385060 w 5829300"/>
                <a:gd name="connsiteY117" fmla="*/ 4099560 h 5875020"/>
                <a:gd name="connsiteX118" fmla="*/ 2438400 w 5829300"/>
                <a:gd name="connsiteY118" fmla="*/ 4145280 h 5875020"/>
                <a:gd name="connsiteX119" fmla="*/ 2461260 w 5829300"/>
                <a:gd name="connsiteY119" fmla="*/ 4183380 h 5875020"/>
                <a:gd name="connsiteX120" fmla="*/ 2461260 w 5829300"/>
                <a:gd name="connsiteY120" fmla="*/ 4236720 h 5875020"/>
                <a:gd name="connsiteX121" fmla="*/ 2484120 w 5829300"/>
                <a:gd name="connsiteY121" fmla="*/ 4267200 h 5875020"/>
                <a:gd name="connsiteX122" fmla="*/ 2522220 w 5829300"/>
                <a:gd name="connsiteY122" fmla="*/ 4236720 h 5875020"/>
                <a:gd name="connsiteX123" fmla="*/ 2560320 w 5829300"/>
                <a:gd name="connsiteY123" fmla="*/ 4183380 h 5875020"/>
                <a:gd name="connsiteX124" fmla="*/ 2628900 w 5829300"/>
                <a:gd name="connsiteY124" fmla="*/ 4168140 h 5875020"/>
                <a:gd name="connsiteX125" fmla="*/ 2720340 w 5829300"/>
                <a:gd name="connsiteY125" fmla="*/ 4183380 h 5875020"/>
                <a:gd name="connsiteX126" fmla="*/ 2796540 w 5829300"/>
                <a:gd name="connsiteY126" fmla="*/ 4126230 h 5875020"/>
                <a:gd name="connsiteX127" fmla="*/ 2872740 w 5829300"/>
                <a:gd name="connsiteY127" fmla="*/ 4137660 h 5875020"/>
                <a:gd name="connsiteX128" fmla="*/ 2948940 w 5829300"/>
                <a:gd name="connsiteY128" fmla="*/ 4206240 h 5875020"/>
                <a:gd name="connsiteX129" fmla="*/ 3040380 w 5829300"/>
                <a:gd name="connsiteY129" fmla="*/ 4191000 h 5875020"/>
                <a:gd name="connsiteX130" fmla="*/ 3097530 w 5829300"/>
                <a:gd name="connsiteY130" fmla="*/ 4198620 h 5875020"/>
                <a:gd name="connsiteX131" fmla="*/ 3177540 w 5829300"/>
                <a:gd name="connsiteY131" fmla="*/ 4267200 h 5875020"/>
                <a:gd name="connsiteX132" fmla="*/ 3147060 w 5829300"/>
                <a:gd name="connsiteY132" fmla="*/ 4297680 h 5875020"/>
                <a:gd name="connsiteX133" fmla="*/ 3105150 w 5829300"/>
                <a:gd name="connsiteY133" fmla="*/ 4352925 h 5875020"/>
                <a:gd name="connsiteX134" fmla="*/ 3036570 w 5829300"/>
                <a:gd name="connsiteY134" fmla="*/ 4398645 h 5875020"/>
                <a:gd name="connsiteX135" fmla="*/ 3042285 w 5829300"/>
                <a:gd name="connsiteY135" fmla="*/ 4444365 h 5875020"/>
                <a:gd name="connsiteX136" fmla="*/ 3078480 w 5829300"/>
                <a:gd name="connsiteY136" fmla="*/ 4457700 h 5875020"/>
                <a:gd name="connsiteX137" fmla="*/ 3147060 w 5829300"/>
                <a:gd name="connsiteY137" fmla="*/ 4404360 h 5875020"/>
                <a:gd name="connsiteX138" fmla="*/ 3215640 w 5829300"/>
                <a:gd name="connsiteY138" fmla="*/ 4389120 h 5875020"/>
                <a:gd name="connsiteX139" fmla="*/ 3291840 w 5829300"/>
                <a:gd name="connsiteY139" fmla="*/ 4396740 h 5875020"/>
                <a:gd name="connsiteX140" fmla="*/ 3345180 w 5829300"/>
                <a:gd name="connsiteY140" fmla="*/ 4457700 h 5875020"/>
                <a:gd name="connsiteX141" fmla="*/ 3364230 w 5829300"/>
                <a:gd name="connsiteY141" fmla="*/ 4535805 h 5875020"/>
                <a:gd name="connsiteX142" fmla="*/ 3451860 w 5829300"/>
                <a:gd name="connsiteY142" fmla="*/ 4541520 h 5875020"/>
                <a:gd name="connsiteX143" fmla="*/ 3505200 w 5829300"/>
                <a:gd name="connsiteY143" fmla="*/ 4511040 h 5875020"/>
                <a:gd name="connsiteX144" fmla="*/ 3589020 w 5829300"/>
                <a:gd name="connsiteY144" fmla="*/ 4533900 h 5875020"/>
                <a:gd name="connsiteX145" fmla="*/ 3695700 w 5829300"/>
                <a:gd name="connsiteY145" fmla="*/ 4598670 h 5875020"/>
                <a:gd name="connsiteX146" fmla="*/ 3810000 w 5829300"/>
                <a:gd name="connsiteY146" fmla="*/ 4632960 h 5875020"/>
                <a:gd name="connsiteX147" fmla="*/ 3878580 w 5829300"/>
                <a:gd name="connsiteY147" fmla="*/ 4640580 h 5875020"/>
                <a:gd name="connsiteX148" fmla="*/ 3931920 w 5829300"/>
                <a:gd name="connsiteY148" fmla="*/ 4686300 h 5875020"/>
                <a:gd name="connsiteX149" fmla="*/ 4006215 w 5829300"/>
                <a:gd name="connsiteY149" fmla="*/ 4722495 h 5875020"/>
                <a:gd name="connsiteX150" fmla="*/ 4097655 w 5829300"/>
                <a:gd name="connsiteY150" fmla="*/ 4747260 h 5875020"/>
                <a:gd name="connsiteX151" fmla="*/ 4137660 w 5829300"/>
                <a:gd name="connsiteY151" fmla="*/ 4674870 h 5875020"/>
                <a:gd name="connsiteX152" fmla="*/ 4099560 w 5829300"/>
                <a:gd name="connsiteY152" fmla="*/ 4594860 h 5875020"/>
                <a:gd name="connsiteX153" fmla="*/ 4076700 w 5829300"/>
                <a:gd name="connsiteY153" fmla="*/ 4556760 h 5875020"/>
                <a:gd name="connsiteX154" fmla="*/ 4082415 w 5829300"/>
                <a:gd name="connsiteY154" fmla="*/ 4516755 h 5875020"/>
                <a:gd name="connsiteX155" fmla="*/ 4152900 w 5829300"/>
                <a:gd name="connsiteY155" fmla="*/ 4480560 h 5875020"/>
                <a:gd name="connsiteX156" fmla="*/ 4274820 w 5829300"/>
                <a:gd name="connsiteY156" fmla="*/ 4442460 h 5875020"/>
                <a:gd name="connsiteX157" fmla="*/ 4358640 w 5829300"/>
                <a:gd name="connsiteY157" fmla="*/ 4465320 h 5875020"/>
                <a:gd name="connsiteX158" fmla="*/ 4381500 w 5829300"/>
                <a:gd name="connsiteY158" fmla="*/ 4526280 h 5875020"/>
                <a:gd name="connsiteX159" fmla="*/ 4450080 w 5829300"/>
                <a:gd name="connsiteY159" fmla="*/ 4564380 h 5875020"/>
                <a:gd name="connsiteX160" fmla="*/ 4472940 w 5829300"/>
                <a:gd name="connsiteY160" fmla="*/ 4655820 h 5875020"/>
                <a:gd name="connsiteX161" fmla="*/ 4533900 w 5829300"/>
                <a:gd name="connsiteY161" fmla="*/ 4587240 h 5875020"/>
                <a:gd name="connsiteX162" fmla="*/ 4610100 w 5829300"/>
                <a:gd name="connsiteY162" fmla="*/ 4617720 h 5875020"/>
                <a:gd name="connsiteX163" fmla="*/ 4846320 w 5829300"/>
                <a:gd name="connsiteY163" fmla="*/ 4655820 h 5875020"/>
                <a:gd name="connsiteX164" fmla="*/ 4937760 w 5829300"/>
                <a:gd name="connsiteY164" fmla="*/ 4602480 h 5875020"/>
                <a:gd name="connsiteX165" fmla="*/ 4975860 w 5829300"/>
                <a:gd name="connsiteY165" fmla="*/ 4602480 h 5875020"/>
                <a:gd name="connsiteX166" fmla="*/ 5120640 w 5829300"/>
                <a:gd name="connsiteY166" fmla="*/ 4671060 h 5875020"/>
                <a:gd name="connsiteX167" fmla="*/ 5181600 w 5829300"/>
                <a:gd name="connsiteY167" fmla="*/ 4701540 h 5875020"/>
                <a:gd name="connsiteX168" fmla="*/ 5189220 w 5829300"/>
                <a:gd name="connsiteY168" fmla="*/ 4747260 h 5875020"/>
                <a:gd name="connsiteX169" fmla="*/ 5158740 w 5829300"/>
                <a:gd name="connsiteY169" fmla="*/ 4808220 h 5875020"/>
                <a:gd name="connsiteX170" fmla="*/ 5105400 w 5829300"/>
                <a:gd name="connsiteY170" fmla="*/ 4838700 h 5875020"/>
                <a:gd name="connsiteX171" fmla="*/ 5036820 w 5829300"/>
                <a:gd name="connsiteY171" fmla="*/ 4823460 h 5875020"/>
                <a:gd name="connsiteX172" fmla="*/ 4991100 w 5829300"/>
                <a:gd name="connsiteY172" fmla="*/ 4823460 h 5875020"/>
                <a:gd name="connsiteX173" fmla="*/ 4954905 w 5829300"/>
                <a:gd name="connsiteY173" fmla="*/ 4890135 h 5875020"/>
                <a:gd name="connsiteX174" fmla="*/ 4968240 w 5829300"/>
                <a:gd name="connsiteY174" fmla="*/ 5006340 h 5875020"/>
                <a:gd name="connsiteX175" fmla="*/ 4991100 w 5829300"/>
                <a:gd name="connsiteY175" fmla="*/ 5067300 h 5875020"/>
                <a:gd name="connsiteX176" fmla="*/ 5074920 w 5829300"/>
                <a:gd name="connsiteY176" fmla="*/ 5097780 h 5875020"/>
                <a:gd name="connsiteX177" fmla="*/ 5074920 w 5829300"/>
                <a:gd name="connsiteY177" fmla="*/ 5097780 h 5875020"/>
                <a:gd name="connsiteX178" fmla="*/ 5135880 w 5829300"/>
                <a:gd name="connsiteY178" fmla="*/ 5219700 h 5875020"/>
                <a:gd name="connsiteX179" fmla="*/ 5242560 w 5829300"/>
                <a:gd name="connsiteY179" fmla="*/ 5265420 h 5875020"/>
                <a:gd name="connsiteX180" fmla="*/ 5311140 w 5829300"/>
                <a:gd name="connsiteY180" fmla="*/ 5257800 h 5875020"/>
                <a:gd name="connsiteX181" fmla="*/ 5311140 w 5829300"/>
                <a:gd name="connsiteY181" fmla="*/ 5257800 h 5875020"/>
                <a:gd name="connsiteX182" fmla="*/ 5334000 w 5829300"/>
                <a:gd name="connsiteY182" fmla="*/ 5204460 h 5875020"/>
                <a:gd name="connsiteX183" fmla="*/ 5387340 w 5829300"/>
                <a:gd name="connsiteY183" fmla="*/ 5227320 h 5875020"/>
                <a:gd name="connsiteX184" fmla="*/ 5433060 w 5829300"/>
                <a:gd name="connsiteY184" fmla="*/ 5288280 h 5875020"/>
                <a:gd name="connsiteX185" fmla="*/ 5410200 w 5829300"/>
                <a:gd name="connsiteY185" fmla="*/ 5356860 h 5875020"/>
                <a:gd name="connsiteX186" fmla="*/ 5448300 w 5829300"/>
                <a:gd name="connsiteY186" fmla="*/ 5394960 h 5875020"/>
                <a:gd name="connsiteX187" fmla="*/ 5431155 w 5829300"/>
                <a:gd name="connsiteY187" fmla="*/ 5473065 h 5875020"/>
                <a:gd name="connsiteX188" fmla="*/ 5383530 w 5829300"/>
                <a:gd name="connsiteY188" fmla="*/ 5564505 h 5875020"/>
                <a:gd name="connsiteX189" fmla="*/ 5402580 w 5829300"/>
                <a:gd name="connsiteY189" fmla="*/ 5654040 h 5875020"/>
                <a:gd name="connsiteX190" fmla="*/ 5433060 w 5829300"/>
                <a:gd name="connsiteY190" fmla="*/ 5730240 h 5875020"/>
                <a:gd name="connsiteX191" fmla="*/ 5433060 w 5829300"/>
                <a:gd name="connsiteY191" fmla="*/ 5730240 h 5875020"/>
                <a:gd name="connsiteX192" fmla="*/ 5410200 w 5829300"/>
                <a:gd name="connsiteY192" fmla="*/ 5829300 h 5875020"/>
                <a:gd name="connsiteX193" fmla="*/ 5532120 w 5829300"/>
                <a:gd name="connsiteY193" fmla="*/ 5875020 h 5875020"/>
                <a:gd name="connsiteX194" fmla="*/ 5570220 w 5829300"/>
                <a:gd name="connsiteY194" fmla="*/ 5836920 h 5875020"/>
                <a:gd name="connsiteX195" fmla="*/ 5608320 w 5829300"/>
                <a:gd name="connsiteY195" fmla="*/ 5821680 h 5875020"/>
                <a:gd name="connsiteX196" fmla="*/ 5669280 w 5829300"/>
                <a:gd name="connsiteY196" fmla="*/ 5859780 h 5875020"/>
                <a:gd name="connsiteX197" fmla="*/ 5699760 w 5829300"/>
                <a:gd name="connsiteY197" fmla="*/ 5859780 h 5875020"/>
                <a:gd name="connsiteX198" fmla="*/ 5715000 w 5829300"/>
                <a:gd name="connsiteY198" fmla="*/ 5783580 h 5875020"/>
                <a:gd name="connsiteX199" fmla="*/ 5798820 w 5829300"/>
                <a:gd name="connsiteY199" fmla="*/ 5699760 h 5875020"/>
                <a:gd name="connsiteX200" fmla="*/ 5814060 w 5829300"/>
                <a:gd name="connsiteY200" fmla="*/ 5615940 h 5875020"/>
                <a:gd name="connsiteX201" fmla="*/ 5829300 w 5829300"/>
                <a:gd name="connsiteY201" fmla="*/ 5486400 h 5875020"/>
                <a:gd name="connsiteX202" fmla="*/ 5806440 w 5829300"/>
                <a:gd name="connsiteY202" fmla="*/ 5410200 h 5875020"/>
                <a:gd name="connsiteX203" fmla="*/ 5775960 w 5829300"/>
                <a:gd name="connsiteY203" fmla="*/ 5318760 h 5875020"/>
                <a:gd name="connsiteX204" fmla="*/ 5707380 w 5829300"/>
                <a:gd name="connsiteY204" fmla="*/ 5219700 h 5875020"/>
                <a:gd name="connsiteX205" fmla="*/ 5692140 w 5829300"/>
                <a:gd name="connsiteY205" fmla="*/ 5120640 h 5875020"/>
                <a:gd name="connsiteX206" fmla="*/ 5669280 w 5829300"/>
                <a:gd name="connsiteY206" fmla="*/ 4945380 h 5875020"/>
                <a:gd name="connsiteX207" fmla="*/ 5676900 w 5829300"/>
                <a:gd name="connsiteY207" fmla="*/ 4724400 h 5875020"/>
                <a:gd name="connsiteX208" fmla="*/ 5692140 w 5829300"/>
                <a:gd name="connsiteY208" fmla="*/ 4663440 h 5875020"/>
                <a:gd name="connsiteX209" fmla="*/ 5699760 w 5829300"/>
                <a:gd name="connsiteY209" fmla="*/ 4610100 h 5875020"/>
                <a:gd name="connsiteX210" fmla="*/ 5684520 w 5829300"/>
                <a:gd name="connsiteY210" fmla="*/ 4564380 h 5875020"/>
                <a:gd name="connsiteX211" fmla="*/ 5631180 w 5829300"/>
                <a:gd name="connsiteY211" fmla="*/ 4549140 h 5875020"/>
                <a:gd name="connsiteX212" fmla="*/ 5577840 w 5829300"/>
                <a:gd name="connsiteY212" fmla="*/ 4472940 h 5875020"/>
                <a:gd name="connsiteX213" fmla="*/ 5524500 w 5829300"/>
                <a:gd name="connsiteY213" fmla="*/ 4305300 h 5875020"/>
                <a:gd name="connsiteX214" fmla="*/ 5516880 w 5829300"/>
                <a:gd name="connsiteY214" fmla="*/ 4191000 h 5875020"/>
                <a:gd name="connsiteX215" fmla="*/ 5509260 w 5829300"/>
                <a:gd name="connsiteY215" fmla="*/ 4107180 h 5875020"/>
                <a:gd name="connsiteX216" fmla="*/ 5394960 w 5829300"/>
                <a:gd name="connsiteY216" fmla="*/ 3901440 h 5875020"/>
                <a:gd name="connsiteX217" fmla="*/ 5356860 w 5829300"/>
                <a:gd name="connsiteY217" fmla="*/ 3855720 h 5875020"/>
                <a:gd name="connsiteX218" fmla="*/ 5326380 w 5829300"/>
                <a:gd name="connsiteY218" fmla="*/ 3802380 h 5875020"/>
                <a:gd name="connsiteX219" fmla="*/ 5303520 w 5829300"/>
                <a:gd name="connsiteY219" fmla="*/ 3672840 h 5875020"/>
                <a:gd name="connsiteX220" fmla="*/ 5212080 w 5829300"/>
                <a:gd name="connsiteY220" fmla="*/ 3619500 h 5875020"/>
                <a:gd name="connsiteX221" fmla="*/ 5158740 w 5829300"/>
                <a:gd name="connsiteY221" fmla="*/ 3573780 h 5875020"/>
                <a:gd name="connsiteX222" fmla="*/ 5120640 w 5829300"/>
                <a:gd name="connsiteY222" fmla="*/ 3497580 h 5875020"/>
                <a:gd name="connsiteX223" fmla="*/ 5105400 w 5829300"/>
                <a:gd name="connsiteY223" fmla="*/ 3421380 h 5875020"/>
                <a:gd name="connsiteX224" fmla="*/ 4968240 w 5829300"/>
                <a:gd name="connsiteY224" fmla="*/ 3253740 h 5875020"/>
                <a:gd name="connsiteX225" fmla="*/ 4884420 w 5829300"/>
                <a:gd name="connsiteY225" fmla="*/ 3078480 h 5875020"/>
                <a:gd name="connsiteX226" fmla="*/ 4808220 w 5829300"/>
                <a:gd name="connsiteY226" fmla="*/ 2918460 h 5875020"/>
                <a:gd name="connsiteX227" fmla="*/ 4815840 w 5829300"/>
                <a:gd name="connsiteY227" fmla="*/ 2781300 h 5875020"/>
                <a:gd name="connsiteX228" fmla="*/ 4800600 w 5829300"/>
                <a:gd name="connsiteY228" fmla="*/ 2727960 h 5875020"/>
                <a:gd name="connsiteX229" fmla="*/ 4632960 w 5829300"/>
                <a:gd name="connsiteY229" fmla="*/ 2560320 h 5875020"/>
                <a:gd name="connsiteX230" fmla="*/ 4480560 w 5829300"/>
                <a:gd name="connsiteY230" fmla="*/ 2385060 h 5875020"/>
                <a:gd name="connsiteX231" fmla="*/ 4396740 w 5829300"/>
                <a:gd name="connsiteY231" fmla="*/ 2286000 h 5875020"/>
                <a:gd name="connsiteX232" fmla="*/ 4335780 w 5829300"/>
                <a:gd name="connsiteY232" fmla="*/ 2156460 h 5875020"/>
                <a:gd name="connsiteX233" fmla="*/ 4244340 w 5829300"/>
                <a:gd name="connsiteY233" fmla="*/ 2049780 h 5875020"/>
                <a:gd name="connsiteX234" fmla="*/ 4152900 w 5829300"/>
                <a:gd name="connsiteY234" fmla="*/ 1943100 h 5875020"/>
                <a:gd name="connsiteX235" fmla="*/ 4084320 w 5829300"/>
                <a:gd name="connsiteY235" fmla="*/ 1874520 h 5875020"/>
                <a:gd name="connsiteX236" fmla="*/ 4061460 w 5829300"/>
                <a:gd name="connsiteY236" fmla="*/ 1775460 h 5875020"/>
                <a:gd name="connsiteX237" fmla="*/ 4053840 w 5829300"/>
                <a:gd name="connsiteY237" fmla="*/ 1714500 h 5875020"/>
                <a:gd name="connsiteX238" fmla="*/ 3962400 w 5829300"/>
                <a:gd name="connsiteY238" fmla="*/ 1668780 h 5875020"/>
                <a:gd name="connsiteX239" fmla="*/ 3893820 w 5829300"/>
                <a:gd name="connsiteY239" fmla="*/ 1531620 h 5875020"/>
                <a:gd name="connsiteX240" fmla="*/ 3794760 w 5829300"/>
                <a:gd name="connsiteY240" fmla="*/ 1341120 h 5875020"/>
                <a:gd name="connsiteX241" fmla="*/ 3718560 w 5829300"/>
                <a:gd name="connsiteY241" fmla="*/ 1150620 h 5875020"/>
                <a:gd name="connsiteX242" fmla="*/ 3619500 w 5829300"/>
                <a:gd name="connsiteY242" fmla="*/ 944880 h 5875020"/>
                <a:gd name="connsiteX243" fmla="*/ 3596640 w 5829300"/>
                <a:gd name="connsiteY243" fmla="*/ 891540 h 5875020"/>
                <a:gd name="connsiteX244" fmla="*/ 3573780 w 5829300"/>
                <a:gd name="connsiteY244" fmla="*/ 807720 h 5875020"/>
                <a:gd name="connsiteX245" fmla="*/ 3573780 w 5829300"/>
                <a:gd name="connsiteY245" fmla="*/ 731520 h 5875020"/>
                <a:gd name="connsiteX246" fmla="*/ 3535680 w 5829300"/>
                <a:gd name="connsiteY246" fmla="*/ 685800 h 5875020"/>
                <a:gd name="connsiteX247" fmla="*/ 3451860 w 5829300"/>
                <a:gd name="connsiteY247" fmla="*/ 594360 h 5875020"/>
                <a:gd name="connsiteX248" fmla="*/ 3451860 w 5829300"/>
                <a:gd name="connsiteY248" fmla="*/ 495300 h 5875020"/>
                <a:gd name="connsiteX249" fmla="*/ 3413760 w 5829300"/>
                <a:gd name="connsiteY249" fmla="*/ 441960 h 5875020"/>
                <a:gd name="connsiteX250" fmla="*/ 3383280 w 5829300"/>
                <a:gd name="connsiteY250" fmla="*/ 381000 h 5875020"/>
                <a:gd name="connsiteX251" fmla="*/ 3322320 w 5829300"/>
                <a:gd name="connsiteY251" fmla="*/ 220980 h 5875020"/>
                <a:gd name="connsiteX252" fmla="*/ 3284220 w 5829300"/>
                <a:gd name="connsiteY252" fmla="*/ 99060 h 5875020"/>
                <a:gd name="connsiteX253" fmla="*/ 3268980 w 5829300"/>
                <a:gd name="connsiteY253" fmla="*/ 53340 h 5875020"/>
                <a:gd name="connsiteX254" fmla="*/ 3246120 w 5829300"/>
                <a:gd name="connsiteY254" fmla="*/ 30480 h 5875020"/>
                <a:gd name="connsiteX255" fmla="*/ 3169920 w 5829300"/>
                <a:gd name="connsiteY255" fmla="*/ 7620 h 5875020"/>
                <a:gd name="connsiteX256" fmla="*/ 3124200 w 5829300"/>
                <a:gd name="connsiteY256" fmla="*/ 0 h 5875020"/>
                <a:gd name="connsiteX257" fmla="*/ 3101340 w 5829300"/>
                <a:gd name="connsiteY257" fmla="*/ 30480 h 5875020"/>
                <a:gd name="connsiteX258" fmla="*/ 3124200 w 5829300"/>
                <a:gd name="connsiteY258" fmla="*/ 121920 h 5875020"/>
                <a:gd name="connsiteX259" fmla="*/ 3108960 w 5829300"/>
                <a:gd name="connsiteY259" fmla="*/ 289560 h 5875020"/>
                <a:gd name="connsiteX0" fmla="*/ 3108960 w 5829300"/>
                <a:gd name="connsiteY0" fmla="*/ 289560 h 5875020"/>
                <a:gd name="connsiteX1" fmla="*/ 2979420 w 5829300"/>
                <a:gd name="connsiteY1" fmla="*/ 502920 h 5875020"/>
                <a:gd name="connsiteX2" fmla="*/ 2880360 w 5829300"/>
                <a:gd name="connsiteY2" fmla="*/ 647700 h 5875020"/>
                <a:gd name="connsiteX3" fmla="*/ 2827020 w 5829300"/>
                <a:gd name="connsiteY3" fmla="*/ 731520 h 5875020"/>
                <a:gd name="connsiteX4" fmla="*/ 2674620 w 5829300"/>
                <a:gd name="connsiteY4" fmla="*/ 815340 h 5875020"/>
                <a:gd name="connsiteX5" fmla="*/ 2560320 w 5829300"/>
                <a:gd name="connsiteY5" fmla="*/ 906780 h 5875020"/>
                <a:gd name="connsiteX6" fmla="*/ 2499360 w 5829300"/>
                <a:gd name="connsiteY6" fmla="*/ 914400 h 5875020"/>
                <a:gd name="connsiteX7" fmla="*/ 2377440 w 5829300"/>
                <a:gd name="connsiteY7" fmla="*/ 899160 h 5875020"/>
                <a:gd name="connsiteX8" fmla="*/ 2316480 w 5829300"/>
                <a:gd name="connsiteY8" fmla="*/ 876300 h 5875020"/>
                <a:gd name="connsiteX9" fmla="*/ 2240280 w 5829300"/>
                <a:gd name="connsiteY9" fmla="*/ 861060 h 5875020"/>
                <a:gd name="connsiteX10" fmla="*/ 2148840 w 5829300"/>
                <a:gd name="connsiteY10" fmla="*/ 845820 h 5875020"/>
                <a:gd name="connsiteX11" fmla="*/ 2110740 w 5829300"/>
                <a:gd name="connsiteY11" fmla="*/ 830580 h 5875020"/>
                <a:gd name="connsiteX12" fmla="*/ 2019300 w 5829300"/>
                <a:gd name="connsiteY12" fmla="*/ 868680 h 5875020"/>
                <a:gd name="connsiteX13" fmla="*/ 1950720 w 5829300"/>
                <a:gd name="connsiteY13" fmla="*/ 868680 h 5875020"/>
                <a:gd name="connsiteX14" fmla="*/ 1866900 w 5829300"/>
                <a:gd name="connsiteY14" fmla="*/ 822960 h 5875020"/>
                <a:gd name="connsiteX15" fmla="*/ 1821180 w 5829300"/>
                <a:gd name="connsiteY15" fmla="*/ 792480 h 5875020"/>
                <a:gd name="connsiteX16" fmla="*/ 1684020 w 5829300"/>
                <a:gd name="connsiteY16" fmla="*/ 830580 h 5875020"/>
                <a:gd name="connsiteX17" fmla="*/ 1615440 w 5829300"/>
                <a:gd name="connsiteY17" fmla="*/ 845820 h 5875020"/>
                <a:gd name="connsiteX18" fmla="*/ 1539240 w 5829300"/>
                <a:gd name="connsiteY18" fmla="*/ 838200 h 5875020"/>
                <a:gd name="connsiteX19" fmla="*/ 1463040 w 5829300"/>
                <a:gd name="connsiteY19" fmla="*/ 807720 h 5875020"/>
                <a:gd name="connsiteX20" fmla="*/ 1394460 w 5829300"/>
                <a:gd name="connsiteY20" fmla="*/ 815340 h 5875020"/>
                <a:gd name="connsiteX21" fmla="*/ 1264920 w 5829300"/>
                <a:gd name="connsiteY21" fmla="*/ 883920 h 5875020"/>
                <a:gd name="connsiteX22" fmla="*/ 1203960 w 5829300"/>
                <a:gd name="connsiteY22" fmla="*/ 906780 h 5875020"/>
                <a:gd name="connsiteX23" fmla="*/ 1143000 w 5829300"/>
                <a:gd name="connsiteY23" fmla="*/ 914400 h 5875020"/>
                <a:gd name="connsiteX24" fmla="*/ 1066800 w 5829300"/>
                <a:gd name="connsiteY24" fmla="*/ 891540 h 5875020"/>
                <a:gd name="connsiteX25" fmla="*/ 990600 w 5829300"/>
                <a:gd name="connsiteY25" fmla="*/ 853440 h 5875020"/>
                <a:gd name="connsiteX26" fmla="*/ 937260 w 5829300"/>
                <a:gd name="connsiteY26" fmla="*/ 845820 h 5875020"/>
                <a:gd name="connsiteX27" fmla="*/ 822960 w 5829300"/>
                <a:gd name="connsiteY27" fmla="*/ 861060 h 5875020"/>
                <a:gd name="connsiteX28" fmla="*/ 731520 w 5829300"/>
                <a:gd name="connsiteY28" fmla="*/ 876300 h 5875020"/>
                <a:gd name="connsiteX29" fmla="*/ 647700 w 5829300"/>
                <a:gd name="connsiteY29" fmla="*/ 838200 h 5875020"/>
                <a:gd name="connsiteX30" fmla="*/ 579120 w 5829300"/>
                <a:gd name="connsiteY30" fmla="*/ 830580 h 5875020"/>
                <a:gd name="connsiteX31" fmla="*/ 525780 w 5829300"/>
                <a:gd name="connsiteY31" fmla="*/ 853440 h 5875020"/>
                <a:gd name="connsiteX32" fmla="*/ 464820 w 5829300"/>
                <a:gd name="connsiteY32" fmla="*/ 891540 h 5875020"/>
                <a:gd name="connsiteX33" fmla="*/ 358140 w 5829300"/>
                <a:gd name="connsiteY33" fmla="*/ 891540 h 5875020"/>
                <a:gd name="connsiteX34" fmla="*/ 236220 w 5829300"/>
                <a:gd name="connsiteY34" fmla="*/ 975360 h 5875020"/>
                <a:gd name="connsiteX35" fmla="*/ 137160 w 5829300"/>
                <a:gd name="connsiteY35" fmla="*/ 1059180 h 5875020"/>
                <a:gd name="connsiteX36" fmla="*/ 76200 w 5829300"/>
                <a:gd name="connsiteY36" fmla="*/ 1108710 h 5875020"/>
                <a:gd name="connsiteX37" fmla="*/ 9525 w 5829300"/>
                <a:gd name="connsiteY37" fmla="*/ 1150620 h 5875020"/>
                <a:gd name="connsiteX38" fmla="*/ 0 w 5829300"/>
                <a:gd name="connsiteY38" fmla="*/ 1196340 h 5875020"/>
                <a:gd name="connsiteX39" fmla="*/ 80010 w 5829300"/>
                <a:gd name="connsiteY39" fmla="*/ 1234440 h 5875020"/>
                <a:gd name="connsiteX40" fmla="*/ 152400 w 5829300"/>
                <a:gd name="connsiteY40" fmla="*/ 1280160 h 5875020"/>
                <a:gd name="connsiteX41" fmla="*/ 190500 w 5829300"/>
                <a:gd name="connsiteY41" fmla="*/ 1371600 h 5875020"/>
                <a:gd name="connsiteX42" fmla="*/ 228600 w 5829300"/>
                <a:gd name="connsiteY42" fmla="*/ 1432560 h 5875020"/>
                <a:gd name="connsiteX43" fmla="*/ 384810 w 5829300"/>
                <a:gd name="connsiteY43" fmla="*/ 1544955 h 5875020"/>
                <a:gd name="connsiteX44" fmla="*/ 430530 w 5829300"/>
                <a:gd name="connsiteY44" fmla="*/ 1522095 h 5875020"/>
                <a:gd name="connsiteX45" fmla="*/ 388620 w 5829300"/>
                <a:gd name="connsiteY45" fmla="*/ 1463040 h 5875020"/>
                <a:gd name="connsiteX46" fmla="*/ 403860 w 5829300"/>
                <a:gd name="connsiteY46" fmla="*/ 1417320 h 5875020"/>
                <a:gd name="connsiteX47" fmla="*/ 441960 w 5829300"/>
                <a:gd name="connsiteY47" fmla="*/ 1348740 h 5875020"/>
                <a:gd name="connsiteX48" fmla="*/ 441960 w 5829300"/>
                <a:gd name="connsiteY48" fmla="*/ 1348740 h 5875020"/>
                <a:gd name="connsiteX49" fmla="*/ 497205 w 5829300"/>
                <a:gd name="connsiteY49" fmla="*/ 1335405 h 5875020"/>
                <a:gd name="connsiteX50" fmla="*/ 588645 w 5829300"/>
                <a:gd name="connsiteY50" fmla="*/ 1453515 h 5875020"/>
                <a:gd name="connsiteX51" fmla="*/ 670560 w 5829300"/>
                <a:gd name="connsiteY51" fmla="*/ 1348740 h 5875020"/>
                <a:gd name="connsiteX52" fmla="*/ 742950 w 5829300"/>
                <a:gd name="connsiteY52" fmla="*/ 1360170 h 5875020"/>
                <a:gd name="connsiteX53" fmla="*/ 769620 w 5829300"/>
                <a:gd name="connsiteY53" fmla="*/ 1394460 h 5875020"/>
                <a:gd name="connsiteX54" fmla="*/ 777240 w 5829300"/>
                <a:gd name="connsiteY54" fmla="*/ 1455420 h 5875020"/>
                <a:gd name="connsiteX55" fmla="*/ 739140 w 5829300"/>
                <a:gd name="connsiteY55" fmla="*/ 1508760 h 5875020"/>
                <a:gd name="connsiteX56" fmla="*/ 742950 w 5829300"/>
                <a:gd name="connsiteY56" fmla="*/ 1564005 h 5875020"/>
                <a:gd name="connsiteX57" fmla="*/ 792480 w 5829300"/>
                <a:gd name="connsiteY57" fmla="*/ 1615440 h 5875020"/>
                <a:gd name="connsiteX58" fmla="*/ 819150 w 5829300"/>
                <a:gd name="connsiteY58" fmla="*/ 1623060 h 5875020"/>
                <a:gd name="connsiteX59" fmla="*/ 859155 w 5829300"/>
                <a:gd name="connsiteY59" fmla="*/ 1586865 h 5875020"/>
                <a:gd name="connsiteX60" fmla="*/ 975360 w 5829300"/>
                <a:gd name="connsiteY60" fmla="*/ 1562100 h 5875020"/>
                <a:gd name="connsiteX61" fmla="*/ 1104900 w 5829300"/>
                <a:gd name="connsiteY61" fmla="*/ 1584960 h 5875020"/>
                <a:gd name="connsiteX62" fmla="*/ 1137285 w 5829300"/>
                <a:gd name="connsiteY62" fmla="*/ 1691640 h 5875020"/>
                <a:gd name="connsiteX63" fmla="*/ 1150620 w 5829300"/>
                <a:gd name="connsiteY63" fmla="*/ 1836420 h 5875020"/>
                <a:gd name="connsiteX64" fmla="*/ 1165860 w 5829300"/>
                <a:gd name="connsiteY64" fmla="*/ 1912620 h 5875020"/>
                <a:gd name="connsiteX65" fmla="*/ 1242060 w 5829300"/>
                <a:gd name="connsiteY65" fmla="*/ 1927860 h 5875020"/>
                <a:gd name="connsiteX66" fmla="*/ 1287780 w 5829300"/>
                <a:gd name="connsiteY66" fmla="*/ 1927860 h 5875020"/>
                <a:gd name="connsiteX67" fmla="*/ 1360170 w 5829300"/>
                <a:gd name="connsiteY67" fmla="*/ 1971675 h 5875020"/>
                <a:gd name="connsiteX68" fmla="*/ 1379220 w 5829300"/>
                <a:gd name="connsiteY68" fmla="*/ 2042160 h 5875020"/>
                <a:gd name="connsiteX69" fmla="*/ 1501140 w 5829300"/>
                <a:gd name="connsiteY69" fmla="*/ 2072640 h 5875020"/>
                <a:gd name="connsiteX70" fmla="*/ 1516380 w 5829300"/>
                <a:gd name="connsiteY70" fmla="*/ 2145030 h 5875020"/>
                <a:gd name="connsiteX71" fmla="*/ 1518285 w 5829300"/>
                <a:gd name="connsiteY71" fmla="*/ 2305050 h 5875020"/>
                <a:gd name="connsiteX72" fmla="*/ 1443990 w 5829300"/>
                <a:gd name="connsiteY72" fmla="*/ 2348865 h 5875020"/>
                <a:gd name="connsiteX73" fmla="*/ 1318260 w 5829300"/>
                <a:gd name="connsiteY73" fmla="*/ 2426970 h 5875020"/>
                <a:gd name="connsiteX74" fmla="*/ 1325880 w 5829300"/>
                <a:gd name="connsiteY74" fmla="*/ 2590800 h 5875020"/>
                <a:gd name="connsiteX75" fmla="*/ 1280160 w 5829300"/>
                <a:gd name="connsiteY75" fmla="*/ 2689860 h 5875020"/>
                <a:gd name="connsiteX76" fmla="*/ 1249680 w 5829300"/>
                <a:gd name="connsiteY76" fmla="*/ 2743200 h 5875020"/>
                <a:gd name="connsiteX77" fmla="*/ 1287780 w 5829300"/>
                <a:gd name="connsiteY77" fmla="*/ 2773680 h 5875020"/>
                <a:gd name="connsiteX78" fmla="*/ 1356360 w 5829300"/>
                <a:gd name="connsiteY78" fmla="*/ 2720340 h 5875020"/>
                <a:gd name="connsiteX79" fmla="*/ 1379220 w 5829300"/>
                <a:gd name="connsiteY79" fmla="*/ 2766060 h 5875020"/>
                <a:gd name="connsiteX80" fmla="*/ 1333500 w 5829300"/>
                <a:gd name="connsiteY80" fmla="*/ 2895600 h 5875020"/>
                <a:gd name="connsiteX81" fmla="*/ 1303020 w 5829300"/>
                <a:gd name="connsiteY81" fmla="*/ 2948940 h 5875020"/>
                <a:gd name="connsiteX82" fmla="*/ 1333500 w 5829300"/>
                <a:gd name="connsiteY82" fmla="*/ 2994660 h 5875020"/>
                <a:gd name="connsiteX83" fmla="*/ 1409700 w 5829300"/>
                <a:gd name="connsiteY83" fmla="*/ 2964180 h 5875020"/>
                <a:gd name="connsiteX84" fmla="*/ 1501140 w 5829300"/>
                <a:gd name="connsiteY84" fmla="*/ 3002280 h 5875020"/>
                <a:gd name="connsiteX85" fmla="*/ 1600200 w 5829300"/>
                <a:gd name="connsiteY85" fmla="*/ 3063240 h 5875020"/>
                <a:gd name="connsiteX86" fmla="*/ 1737360 w 5829300"/>
                <a:gd name="connsiteY86" fmla="*/ 3139440 h 5875020"/>
                <a:gd name="connsiteX87" fmla="*/ 1844040 w 5829300"/>
                <a:gd name="connsiteY87" fmla="*/ 3147060 h 5875020"/>
                <a:gd name="connsiteX88" fmla="*/ 1943100 w 5829300"/>
                <a:gd name="connsiteY88" fmla="*/ 3177540 h 5875020"/>
                <a:gd name="connsiteX89" fmla="*/ 2034540 w 5829300"/>
                <a:gd name="connsiteY89" fmla="*/ 3291840 h 5875020"/>
                <a:gd name="connsiteX90" fmla="*/ 2030730 w 5829300"/>
                <a:gd name="connsiteY90" fmla="*/ 3356610 h 5875020"/>
                <a:gd name="connsiteX91" fmla="*/ 1950720 w 5829300"/>
                <a:gd name="connsiteY91" fmla="*/ 3387090 h 5875020"/>
                <a:gd name="connsiteX92" fmla="*/ 1844040 w 5829300"/>
                <a:gd name="connsiteY92" fmla="*/ 3436620 h 5875020"/>
                <a:gd name="connsiteX93" fmla="*/ 1866900 w 5829300"/>
                <a:gd name="connsiteY93" fmla="*/ 3535680 h 5875020"/>
                <a:gd name="connsiteX94" fmla="*/ 1821180 w 5829300"/>
                <a:gd name="connsiteY94" fmla="*/ 3629025 h 5875020"/>
                <a:gd name="connsiteX95" fmla="*/ 1775460 w 5829300"/>
                <a:gd name="connsiteY95" fmla="*/ 3726180 h 5875020"/>
                <a:gd name="connsiteX96" fmla="*/ 1668780 w 5829300"/>
                <a:gd name="connsiteY96" fmla="*/ 3924300 h 5875020"/>
                <a:gd name="connsiteX97" fmla="*/ 1600200 w 5829300"/>
                <a:gd name="connsiteY97" fmla="*/ 4046220 h 5875020"/>
                <a:gd name="connsiteX98" fmla="*/ 1554480 w 5829300"/>
                <a:gd name="connsiteY98" fmla="*/ 4152900 h 5875020"/>
                <a:gd name="connsiteX99" fmla="*/ 1516380 w 5829300"/>
                <a:gd name="connsiteY99" fmla="*/ 4229100 h 5875020"/>
                <a:gd name="connsiteX100" fmla="*/ 1485900 w 5829300"/>
                <a:gd name="connsiteY100" fmla="*/ 4259580 h 5875020"/>
                <a:gd name="connsiteX101" fmla="*/ 1485900 w 5829300"/>
                <a:gd name="connsiteY101" fmla="*/ 4259580 h 5875020"/>
                <a:gd name="connsiteX102" fmla="*/ 1495425 w 5829300"/>
                <a:gd name="connsiteY102" fmla="*/ 4328160 h 5875020"/>
                <a:gd name="connsiteX103" fmla="*/ 1699260 w 5829300"/>
                <a:gd name="connsiteY103" fmla="*/ 4290060 h 5875020"/>
                <a:gd name="connsiteX104" fmla="*/ 1836420 w 5829300"/>
                <a:gd name="connsiteY104" fmla="*/ 4274820 h 5875020"/>
                <a:gd name="connsiteX105" fmla="*/ 1897380 w 5829300"/>
                <a:gd name="connsiteY105" fmla="*/ 4236720 h 5875020"/>
                <a:gd name="connsiteX106" fmla="*/ 1950720 w 5829300"/>
                <a:gd name="connsiteY106" fmla="*/ 4251960 h 5875020"/>
                <a:gd name="connsiteX107" fmla="*/ 1973580 w 5829300"/>
                <a:gd name="connsiteY107" fmla="*/ 4312920 h 5875020"/>
                <a:gd name="connsiteX108" fmla="*/ 1965960 w 5829300"/>
                <a:gd name="connsiteY108" fmla="*/ 4351020 h 5875020"/>
                <a:gd name="connsiteX109" fmla="*/ 1964055 w 5829300"/>
                <a:gd name="connsiteY109" fmla="*/ 4366260 h 5875020"/>
                <a:gd name="connsiteX110" fmla="*/ 2072640 w 5829300"/>
                <a:gd name="connsiteY110" fmla="*/ 4389120 h 5875020"/>
                <a:gd name="connsiteX111" fmla="*/ 2118360 w 5829300"/>
                <a:gd name="connsiteY111" fmla="*/ 4343400 h 5875020"/>
                <a:gd name="connsiteX112" fmla="*/ 2124075 w 5829300"/>
                <a:gd name="connsiteY112" fmla="*/ 4286250 h 5875020"/>
                <a:gd name="connsiteX113" fmla="*/ 2110740 w 5829300"/>
                <a:gd name="connsiteY113" fmla="*/ 4213860 h 5875020"/>
                <a:gd name="connsiteX114" fmla="*/ 2133600 w 5829300"/>
                <a:gd name="connsiteY114" fmla="*/ 4145280 h 5875020"/>
                <a:gd name="connsiteX115" fmla="*/ 2230755 w 5829300"/>
                <a:gd name="connsiteY115" fmla="*/ 4099560 h 5875020"/>
                <a:gd name="connsiteX116" fmla="*/ 2301240 w 5829300"/>
                <a:gd name="connsiteY116" fmla="*/ 4076700 h 5875020"/>
                <a:gd name="connsiteX117" fmla="*/ 2385060 w 5829300"/>
                <a:gd name="connsiteY117" fmla="*/ 4099560 h 5875020"/>
                <a:gd name="connsiteX118" fmla="*/ 2438400 w 5829300"/>
                <a:gd name="connsiteY118" fmla="*/ 4145280 h 5875020"/>
                <a:gd name="connsiteX119" fmla="*/ 2461260 w 5829300"/>
                <a:gd name="connsiteY119" fmla="*/ 4183380 h 5875020"/>
                <a:gd name="connsiteX120" fmla="*/ 2461260 w 5829300"/>
                <a:gd name="connsiteY120" fmla="*/ 4236720 h 5875020"/>
                <a:gd name="connsiteX121" fmla="*/ 2484120 w 5829300"/>
                <a:gd name="connsiteY121" fmla="*/ 4267200 h 5875020"/>
                <a:gd name="connsiteX122" fmla="*/ 2522220 w 5829300"/>
                <a:gd name="connsiteY122" fmla="*/ 4236720 h 5875020"/>
                <a:gd name="connsiteX123" fmla="*/ 2560320 w 5829300"/>
                <a:gd name="connsiteY123" fmla="*/ 4183380 h 5875020"/>
                <a:gd name="connsiteX124" fmla="*/ 2628900 w 5829300"/>
                <a:gd name="connsiteY124" fmla="*/ 4168140 h 5875020"/>
                <a:gd name="connsiteX125" fmla="*/ 2720340 w 5829300"/>
                <a:gd name="connsiteY125" fmla="*/ 4183380 h 5875020"/>
                <a:gd name="connsiteX126" fmla="*/ 2796540 w 5829300"/>
                <a:gd name="connsiteY126" fmla="*/ 4126230 h 5875020"/>
                <a:gd name="connsiteX127" fmla="*/ 2872740 w 5829300"/>
                <a:gd name="connsiteY127" fmla="*/ 4137660 h 5875020"/>
                <a:gd name="connsiteX128" fmla="*/ 2948940 w 5829300"/>
                <a:gd name="connsiteY128" fmla="*/ 4206240 h 5875020"/>
                <a:gd name="connsiteX129" fmla="*/ 3040380 w 5829300"/>
                <a:gd name="connsiteY129" fmla="*/ 4191000 h 5875020"/>
                <a:gd name="connsiteX130" fmla="*/ 3097530 w 5829300"/>
                <a:gd name="connsiteY130" fmla="*/ 4198620 h 5875020"/>
                <a:gd name="connsiteX131" fmla="*/ 3177540 w 5829300"/>
                <a:gd name="connsiteY131" fmla="*/ 4267200 h 5875020"/>
                <a:gd name="connsiteX132" fmla="*/ 3147060 w 5829300"/>
                <a:gd name="connsiteY132" fmla="*/ 4297680 h 5875020"/>
                <a:gd name="connsiteX133" fmla="*/ 3105150 w 5829300"/>
                <a:gd name="connsiteY133" fmla="*/ 4352925 h 5875020"/>
                <a:gd name="connsiteX134" fmla="*/ 3036570 w 5829300"/>
                <a:gd name="connsiteY134" fmla="*/ 4398645 h 5875020"/>
                <a:gd name="connsiteX135" fmla="*/ 3042285 w 5829300"/>
                <a:gd name="connsiteY135" fmla="*/ 4444365 h 5875020"/>
                <a:gd name="connsiteX136" fmla="*/ 3078480 w 5829300"/>
                <a:gd name="connsiteY136" fmla="*/ 4457700 h 5875020"/>
                <a:gd name="connsiteX137" fmla="*/ 3147060 w 5829300"/>
                <a:gd name="connsiteY137" fmla="*/ 4404360 h 5875020"/>
                <a:gd name="connsiteX138" fmla="*/ 3215640 w 5829300"/>
                <a:gd name="connsiteY138" fmla="*/ 4389120 h 5875020"/>
                <a:gd name="connsiteX139" fmla="*/ 3291840 w 5829300"/>
                <a:gd name="connsiteY139" fmla="*/ 4396740 h 5875020"/>
                <a:gd name="connsiteX140" fmla="*/ 3345180 w 5829300"/>
                <a:gd name="connsiteY140" fmla="*/ 4457700 h 5875020"/>
                <a:gd name="connsiteX141" fmla="*/ 3364230 w 5829300"/>
                <a:gd name="connsiteY141" fmla="*/ 4535805 h 5875020"/>
                <a:gd name="connsiteX142" fmla="*/ 3451860 w 5829300"/>
                <a:gd name="connsiteY142" fmla="*/ 4541520 h 5875020"/>
                <a:gd name="connsiteX143" fmla="*/ 3505200 w 5829300"/>
                <a:gd name="connsiteY143" fmla="*/ 4511040 h 5875020"/>
                <a:gd name="connsiteX144" fmla="*/ 3589020 w 5829300"/>
                <a:gd name="connsiteY144" fmla="*/ 4533900 h 5875020"/>
                <a:gd name="connsiteX145" fmla="*/ 3695700 w 5829300"/>
                <a:gd name="connsiteY145" fmla="*/ 4598670 h 5875020"/>
                <a:gd name="connsiteX146" fmla="*/ 3810000 w 5829300"/>
                <a:gd name="connsiteY146" fmla="*/ 4632960 h 5875020"/>
                <a:gd name="connsiteX147" fmla="*/ 3878580 w 5829300"/>
                <a:gd name="connsiteY147" fmla="*/ 4640580 h 5875020"/>
                <a:gd name="connsiteX148" fmla="*/ 3931920 w 5829300"/>
                <a:gd name="connsiteY148" fmla="*/ 4686300 h 5875020"/>
                <a:gd name="connsiteX149" fmla="*/ 4006215 w 5829300"/>
                <a:gd name="connsiteY149" fmla="*/ 4722495 h 5875020"/>
                <a:gd name="connsiteX150" fmla="*/ 4097655 w 5829300"/>
                <a:gd name="connsiteY150" fmla="*/ 4747260 h 5875020"/>
                <a:gd name="connsiteX151" fmla="*/ 4137660 w 5829300"/>
                <a:gd name="connsiteY151" fmla="*/ 4674870 h 5875020"/>
                <a:gd name="connsiteX152" fmla="*/ 4099560 w 5829300"/>
                <a:gd name="connsiteY152" fmla="*/ 4594860 h 5875020"/>
                <a:gd name="connsiteX153" fmla="*/ 4076700 w 5829300"/>
                <a:gd name="connsiteY153" fmla="*/ 4556760 h 5875020"/>
                <a:gd name="connsiteX154" fmla="*/ 4082415 w 5829300"/>
                <a:gd name="connsiteY154" fmla="*/ 4516755 h 5875020"/>
                <a:gd name="connsiteX155" fmla="*/ 4152900 w 5829300"/>
                <a:gd name="connsiteY155" fmla="*/ 4480560 h 5875020"/>
                <a:gd name="connsiteX156" fmla="*/ 4274820 w 5829300"/>
                <a:gd name="connsiteY156" fmla="*/ 4442460 h 5875020"/>
                <a:gd name="connsiteX157" fmla="*/ 4358640 w 5829300"/>
                <a:gd name="connsiteY157" fmla="*/ 4465320 h 5875020"/>
                <a:gd name="connsiteX158" fmla="*/ 4381500 w 5829300"/>
                <a:gd name="connsiteY158" fmla="*/ 4526280 h 5875020"/>
                <a:gd name="connsiteX159" fmla="*/ 4450080 w 5829300"/>
                <a:gd name="connsiteY159" fmla="*/ 4564380 h 5875020"/>
                <a:gd name="connsiteX160" fmla="*/ 4472940 w 5829300"/>
                <a:gd name="connsiteY160" fmla="*/ 4655820 h 5875020"/>
                <a:gd name="connsiteX161" fmla="*/ 4533900 w 5829300"/>
                <a:gd name="connsiteY161" fmla="*/ 4587240 h 5875020"/>
                <a:gd name="connsiteX162" fmla="*/ 4610100 w 5829300"/>
                <a:gd name="connsiteY162" fmla="*/ 4617720 h 5875020"/>
                <a:gd name="connsiteX163" fmla="*/ 4846320 w 5829300"/>
                <a:gd name="connsiteY163" fmla="*/ 4655820 h 5875020"/>
                <a:gd name="connsiteX164" fmla="*/ 4937760 w 5829300"/>
                <a:gd name="connsiteY164" fmla="*/ 4602480 h 5875020"/>
                <a:gd name="connsiteX165" fmla="*/ 4975860 w 5829300"/>
                <a:gd name="connsiteY165" fmla="*/ 4602480 h 5875020"/>
                <a:gd name="connsiteX166" fmla="*/ 5120640 w 5829300"/>
                <a:gd name="connsiteY166" fmla="*/ 4671060 h 5875020"/>
                <a:gd name="connsiteX167" fmla="*/ 5181600 w 5829300"/>
                <a:gd name="connsiteY167" fmla="*/ 4701540 h 5875020"/>
                <a:gd name="connsiteX168" fmla="*/ 5189220 w 5829300"/>
                <a:gd name="connsiteY168" fmla="*/ 4747260 h 5875020"/>
                <a:gd name="connsiteX169" fmla="*/ 5158740 w 5829300"/>
                <a:gd name="connsiteY169" fmla="*/ 4808220 h 5875020"/>
                <a:gd name="connsiteX170" fmla="*/ 5105400 w 5829300"/>
                <a:gd name="connsiteY170" fmla="*/ 4838700 h 5875020"/>
                <a:gd name="connsiteX171" fmla="*/ 5036820 w 5829300"/>
                <a:gd name="connsiteY171" fmla="*/ 4823460 h 5875020"/>
                <a:gd name="connsiteX172" fmla="*/ 4991100 w 5829300"/>
                <a:gd name="connsiteY172" fmla="*/ 4823460 h 5875020"/>
                <a:gd name="connsiteX173" fmla="*/ 4954905 w 5829300"/>
                <a:gd name="connsiteY173" fmla="*/ 4890135 h 5875020"/>
                <a:gd name="connsiteX174" fmla="*/ 4968240 w 5829300"/>
                <a:gd name="connsiteY174" fmla="*/ 5006340 h 5875020"/>
                <a:gd name="connsiteX175" fmla="*/ 4991100 w 5829300"/>
                <a:gd name="connsiteY175" fmla="*/ 5067300 h 5875020"/>
                <a:gd name="connsiteX176" fmla="*/ 5074920 w 5829300"/>
                <a:gd name="connsiteY176" fmla="*/ 5097780 h 5875020"/>
                <a:gd name="connsiteX177" fmla="*/ 5074920 w 5829300"/>
                <a:gd name="connsiteY177" fmla="*/ 5097780 h 5875020"/>
                <a:gd name="connsiteX178" fmla="*/ 5135880 w 5829300"/>
                <a:gd name="connsiteY178" fmla="*/ 5219700 h 5875020"/>
                <a:gd name="connsiteX179" fmla="*/ 5242560 w 5829300"/>
                <a:gd name="connsiteY179" fmla="*/ 5265420 h 5875020"/>
                <a:gd name="connsiteX180" fmla="*/ 5311140 w 5829300"/>
                <a:gd name="connsiteY180" fmla="*/ 5257800 h 5875020"/>
                <a:gd name="connsiteX181" fmla="*/ 5311140 w 5829300"/>
                <a:gd name="connsiteY181" fmla="*/ 5257800 h 5875020"/>
                <a:gd name="connsiteX182" fmla="*/ 5334000 w 5829300"/>
                <a:gd name="connsiteY182" fmla="*/ 5204460 h 5875020"/>
                <a:gd name="connsiteX183" fmla="*/ 5387340 w 5829300"/>
                <a:gd name="connsiteY183" fmla="*/ 5227320 h 5875020"/>
                <a:gd name="connsiteX184" fmla="*/ 5412105 w 5829300"/>
                <a:gd name="connsiteY184" fmla="*/ 5284470 h 5875020"/>
                <a:gd name="connsiteX185" fmla="*/ 5410200 w 5829300"/>
                <a:gd name="connsiteY185" fmla="*/ 5356860 h 5875020"/>
                <a:gd name="connsiteX186" fmla="*/ 5448300 w 5829300"/>
                <a:gd name="connsiteY186" fmla="*/ 5394960 h 5875020"/>
                <a:gd name="connsiteX187" fmla="*/ 5431155 w 5829300"/>
                <a:gd name="connsiteY187" fmla="*/ 5473065 h 5875020"/>
                <a:gd name="connsiteX188" fmla="*/ 5383530 w 5829300"/>
                <a:gd name="connsiteY188" fmla="*/ 5564505 h 5875020"/>
                <a:gd name="connsiteX189" fmla="*/ 5402580 w 5829300"/>
                <a:gd name="connsiteY189" fmla="*/ 5654040 h 5875020"/>
                <a:gd name="connsiteX190" fmla="*/ 5433060 w 5829300"/>
                <a:gd name="connsiteY190" fmla="*/ 5730240 h 5875020"/>
                <a:gd name="connsiteX191" fmla="*/ 5433060 w 5829300"/>
                <a:gd name="connsiteY191" fmla="*/ 5730240 h 5875020"/>
                <a:gd name="connsiteX192" fmla="*/ 5410200 w 5829300"/>
                <a:gd name="connsiteY192" fmla="*/ 5829300 h 5875020"/>
                <a:gd name="connsiteX193" fmla="*/ 5532120 w 5829300"/>
                <a:gd name="connsiteY193" fmla="*/ 5875020 h 5875020"/>
                <a:gd name="connsiteX194" fmla="*/ 5570220 w 5829300"/>
                <a:gd name="connsiteY194" fmla="*/ 5836920 h 5875020"/>
                <a:gd name="connsiteX195" fmla="*/ 5608320 w 5829300"/>
                <a:gd name="connsiteY195" fmla="*/ 5821680 h 5875020"/>
                <a:gd name="connsiteX196" fmla="*/ 5669280 w 5829300"/>
                <a:gd name="connsiteY196" fmla="*/ 5859780 h 5875020"/>
                <a:gd name="connsiteX197" fmla="*/ 5699760 w 5829300"/>
                <a:gd name="connsiteY197" fmla="*/ 5859780 h 5875020"/>
                <a:gd name="connsiteX198" fmla="*/ 5715000 w 5829300"/>
                <a:gd name="connsiteY198" fmla="*/ 5783580 h 5875020"/>
                <a:gd name="connsiteX199" fmla="*/ 5798820 w 5829300"/>
                <a:gd name="connsiteY199" fmla="*/ 5699760 h 5875020"/>
                <a:gd name="connsiteX200" fmla="*/ 5814060 w 5829300"/>
                <a:gd name="connsiteY200" fmla="*/ 5615940 h 5875020"/>
                <a:gd name="connsiteX201" fmla="*/ 5829300 w 5829300"/>
                <a:gd name="connsiteY201" fmla="*/ 5486400 h 5875020"/>
                <a:gd name="connsiteX202" fmla="*/ 5806440 w 5829300"/>
                <a:gd name="connsiteY202" fmla="*/ 5410200 h 5875020"/>
                <a:gd name="connsiteX203" fmla="*/ 5775960 w 5829300"/>
                <a:gd name="connsiteY203" fmla="*/ 5318760 h 5875020"/>
                <a:gd name="connsiteX204" fmla="*/ 5707380 w 5829300"/>
                <a:gd name="connsiteY204" fmla="*/ 5219700 h 5875020"/>
                <a:gd name="connsiteX205" fmla="*/ 5692140 w 5829300"/>
                <a:gd name="connsiteY205" fmla="*/ 5120640 h 5875020"/>
                <a:gd name="connsiteX206" fmla="*/ 5669280 w 5829300"/>
                <a:gd name="connsiteY206" fmla="*/ 4945380 h 5875020"/>
                <a:gd name="connsiteX207" fmla="*/ 5676900 w 5829300"/>
                <a:gd name="connsiteY207" fmla="*/ 4724400 h 5875020"/>
                <a:gd name="connsiteX208" fmla="*/ 5692140 w 5829300"/>
                <a:gd name="connsiteY208" fmla="*/ 4663440 h 5875020"/>
                <a:gd name="connsiteX209" fmla="*/ 5699760 w 5829300"/>
                <a:gd name="connsiteY209" fmla="*/ 4610100 h 5875020"/>
                <a:gd name="connsiteX210" fmla="*/ 5684520 w 5829300"/>
                <a:gd name="connsiteY210" fmla="*/ 4564380 h 5875020"/>
                <a:gd name="connsiteX211" fmla="*/ 5631180 w 5829300"/>
                <a:gd name="connsiteY211" fmla="*/ 4549140 h 5875020"/>
                <a:gd name="connsiteX212" fmla="*/ 5577840 w 5829300"/>
                <a:gd name="connsiteY212" fmla="*/ 4472940 h 5875020"/>
                <a:gd name="connsiteX213" fmla="*/ 5524500 w 5829300"/>
                <a:gd name="connsiteY213" fmla="*/ 4305300 h 5875020"/>
                <a:gd name="connsiteX214" fmla="*/ 5516880 w 5829300"/>
                <a:gd name="connsiteY214" fmla="*/ 4191000 h 5875020"/>
                <a:gd name="connsiteX215" fmla="*/ 5509260 w 5829300"/>
                <a:gd name="connsiteY215" fmla="*/ 4107180 h 5875020"/>
                <a:gd name="connsiteX216" fmla="*/ 5394960 w 5829300"/>
                <a:gd name="connsiteY216" fmla="*/ 3901440 h 5875020"/>
                <a:gd name="connsiteX217" fmla="*/ 5356860 w 5829300"/>
                <a:gd name="connsiteY217" fmla="*/ 3855720 h 5875020"/>
                <a:gd name="connsiteX218" fmla="*/ 5326380 w 5829300"/>
                <a:gd name="connsiteY218" fmla="*/ 3802380 h 5875020"/>
                <a:gd name="connsiteX219" fmla="*/ 5303520 w 5829300"/>
                <a:gd name="connsiteY219" fmla="*/ 3672840 h 5875020"/>
                <a:gd name="connsiteX220" fmla="*/ 5212080 w 5829300"/>
                <a:gd name="connsiteY220" fmla="*/ 3619500 h 5875020"/>
                <a:gd name="connsiteX221" fmla="*/ 5158740 w 5829300"/>
                <a:gd name="connsiteY221" fmla="*/ 3573780 h 5875020"/>
                <a:gd name="connsiteX222" fmla="*/ 5120640 w 5829300"/>
                <a:gd name="connsiteY222" fmla="*/ 3497580 h 5875020"/>
                <a:gd name="connsiteX223" fmla="*/ 5105400 w 5829300"/>
                <a:gd name="connsiteY223" fmla="*/ 3421380 h 5875020"/>
                <a:gd name="connsiteX224" fmla="*/ 4968240 w 5829300"/>
                <a:gd name="connsiteY224" fmla="*/ 3253740 h 5875020"/>
                <a:gd name="connsiteX225" fmla="*/ 4884420 w 5829300"/>
                <a:gd name="connsiteY225" fmla="*/ 3078480 h 5875020"/>
                <a:gd name="connsiteX226" fmla="*/ 4808220 w 5829300"/>
                <a:gd name="connsiteY226" fmla="*/ 2918460 h 5875020"/>
                <a:gd name="connsiteX227" fmla="*/ 4815840 w 5829300"/>
                <a:gd name="connsiteY227" fmla="*/ 2781300 h 5875020"/>
                <a:gd name="connsiteX228" fmla="*/ 4800600 w 5829300"/>
                <a:gd name="connsiteY228" fmla="*/ 2727960 h 5875020"/>
                <a:gd name="connsiteX229" fmla="*/ 4632960 w 5829300"/>
                <a:gd name="connsiteY229" fmla="*/ 2560320 h 5875020"/>
                <a:gd name="connsiteX230" fmla="*/ 4480560 w 5829300"/>
                <a:gd name="connsiteY230" fmla="*/ 2385060 h 5875020"/>
                <a:gd name="connsiteX231" fmla="*/ 4396740 w 5829300"/>
                <a:gd name="connsiteY231" fmla="*/ 2286000 h 5875020"/>
                <a:gd name="connsiteX232" fmla="*/ 4335780 w 5829300"/>
                <a:gd name="connsiteY232" fmla="*/ 2156460 h 5875020"/>
                <a:gd name="connsiteX233" fmla="*/ 4244340 w 5829300"/>
                <a:gd name="connsiteY233" fmla="*/ 2049780 h 5875020"/>
                <a:gd name="connsiteX234" fmla="*/ 4152900 w 5829300"/>
                <a:gd name="connsiteY234" fmla="*/ 1943100 h 5875020"/>
                <a:gd name="connsiteX235" fmla="*/ 4084320 w 5829300"/>
                <a:gd name="connsiteY235" fmla="*/ 1874520 h 5875020"/>
                <a:gd name="connsiteX236" fmla="*/ 4061460 w 5829300"/>
                <a:gd name="connsiteY236" fmla="*/ 1775460 h 5875020"/>
                <a:gd name="connsiteX237" fmla="*/ 4053840 w 5829300"/>
                <a:gd name="connsiteY237" fmla="*/ 1714500 h 5875020"/>
                <a:gd name="connsiteX238" fmla="*/ 3962400 w 5829300"/>
                <a:gd name="connsiteY238" fmla="*/ 1668780 h 5875020"/>
                <a:gd name="connsiteX239" fmla="*/ 3893820 w 5829300"/>
                <a:gd name="connsiteY239" fmla="*/ 1531620 h 5875020"/>
                <a:gd name="connsiteX240" fmla="*/ 3794760 w 5829300"/>
                <a:gd name="connsiteY240" fmla="*/ 1341120 h 5875020"/>
                <a:gd name="connsiteX241" fmla="*/ 3718560 w 5829300"/>
                <a:gd name="connsiteY241" fmla="*/ 1150620 h 5875020"/>
                <a:gd name="connsiteX242" fmla="*/ 3619500 w 5829300"/>
                <a:gd name="connsiteY242" fmla="*/ 944880 h 5875020"/>
                <a:gd name="connsiteX243" fmla="*/ 3596640 w 5829300"/>
                <a:gd name="connsiteY243" fmla="*/ 891540 h 5875020"/>
                <a:gd name="connsiteX244" fmla="*/ 3573780 w 5829300"/>
                <a:gd name="connsiteY244" fmla="*/ 807720 h 5875020"/>
                <a:gd name="connsiteX245" fmla="*/ 3573780 w 5829300"/>
                <a:gd name="connsiteY245" fmla="*/ 731520 h 5875020"/>
                <a:gd name="connsiteX246" fmla="*/ 3535680 w 5829300"/>
                <a:gd name="connsiteY246" fmla="*/ 685800 h 5875020"/>
                <a:gd name="connsiteX247" fmla="*/ 3451860 w 5829300"/>
                <a:gd name="connsiteY247" fmla="*/ 594360 h 5875020"/>
                <a:gd name="connsiteX248" fmla="*/ 3451860 w 5829300"/>
                <a:gd name="connsiteY248" fmla="*/ 495300 h 5875020"/>
                <a:gd name="connsiteX249" fmla="*/ 3413760 w 5829300"/>
                <a:gd name="connsiteY249" fmla="*/ 441960 h 5875020"/>
                <a:gd name="connsiteX250" fmla="*/ 3383280 w 5829300"/>
                <a:gd name="connsiteY250" fmla="*/ 381000 h 5875020"/>
                <a:gd name="connsiteX251" fmla="*/ 3322320 w 5829300"/>
                <a:gd name="connsiteY251" fmla="*/ 220980 h 5875020"/>
                <a:gd name="connsiteX252" fmla="*/ 3284220 w 5829300"/>
                <a:gd name="connsiteY252" fmla="*/ 99060 h 5875020"/>
                <a:gd name="connsiteX253" fmla="*/ 3268980 w 5829300"/>
                <a:gd name="connsiteY253" fmla="*/ 53340 h 5875020"/>
                <a:gd name="connsiteX254" fmla="*/ 3246120 w 5829300"/>
                <a:gd name="connsiteY254" fmla="*/ 30480 h 5875020"/>
                <a:gd name="connsiteX255" fmla="*/ 3169920 w 5829300"/>
                <a:gd name="connsiteY255" fmla="*/ 7620 h 5875020"/>
                <a:gd name="connsiteX256" fmla="*/ 3124200 w 5829300"/>
                <a:gd name="connsiteY256" fmla="*/ 0 h 5875020"/>
                <a:gd name="connsiteX257" fmla="*/ 3101340 w 5829300"/>
                <a:gd name="connsiteY257" fmla="*/ 30480 h 5875020"/>
                <a:gd name="connsiteX258" fmla="*/ 3124200 w 5829300"/>
                <a:gd name="connsiteY258" fmla="*/ 121920 h 5875020"/>
                <a:gd name="connsiteX259" fmla="*/ 3108960 w 5829300"/>
                <a:gd name="connsiteY259" fmla="*/ 289560 h 5875020"/>
                <a:gd name="connsiteX0" fmla="*/ 3108960 w 5829300"/>
                <a:gd name="connsiteY0" fmla="*/ 289560 h 5875020"/>
                <a:gd name="connsiteX1" fmla="*/ 2979420 w 5829300"/>
                <a:gd name="connsiteY1" fmla="*/ 502920 h 5875020"/>
                <a:gd name="connsiteX2" fmla="*/ 2880360 w 5829300"/>
                <a:gd name="connsiteY2" fmla="*/ 647700 h 5875020"/>
                <a:gd name="connsiteX3" fmla="*/ 2827020 w 5829300"/>
                <a:gd name="connsiteY3" fmla="*/ 731520 h 5875020"/>
                <a:gd name="connsiteX4" fmla="*/ 2674620 w 5829300"/>
                <a:gd name="connsiteY4" fmla="*/ 815340 h 5875020"/>
                <a:gd name="connsiteX5" fmla="*/ 2560320 w 5829300"/>
                <a:gd name="connsiteY5" fmla="*/ 906780 h 5875020"/>
                <a:gd name="connsiteX6" fmla="*/ 2499360 w 5829300"/>
                <a:gd name="connsiteY6" fmla="*/ 914400 h 5875020"/>
                <a:gd name="connsiteX7" fmla="*/ 2377440 w 5829300"/>
                <a:gd name="connsiteY7" fmla="*/ 899160 h 5875020"/>
                <a:gd name="connsiteX8" fmla="*/ 2316480 w 5829300"/>
                <a:gd name="connsiteY8" fmla="*/ 876300 h 5875020"/>
                <a:gd name="connsiteX9" fmla="*/ 2240280 w 5829300"/>
                <a:gd name="connsiteY9" fmla="*/ 861060 h 5875020"/>
                <a:gd name="connsiteX10" fmla="*/ 2148840 w 5829300"/>
                <a:gd name="connsiteY10" fmla="*/ 845820 h 5875020"/>
                <a:gd name="connsiteX11" fmla="*/ 2110740 w 5829300"/>
                <a:gd name="connsiteY11" fmla="*/ 830580 h 5875020"/>
                <a:gd name="connsiteX12" fmla="*/ 2019300 w 5829300"/>
                <a:gd name="connsiteY12" fmla="*/ 868680 h 5875020"/>
                <a:gd name="connsiteX13" fmla="*/ 1950720 w 5829300"/>
                <a:gd name="connsiteY13" fmla="*/ 868680 h 5875020"/>
                <a:gd name="connsiteX14" fmla="*/ 1866900 w 5829300"/>
                <a:gd name="connsiteY14" fmla="*/ 822960 h 5875020"/>
                <a:gd name="connsiteX15" fmla="*/ 1821180 w 5829300"/>
                <a:gd name="connsiteY15" fmla="*/ 792480 h 5875020"/>
                <a:gd name="connsiteX16" fmla="*/ 1684020 w 5829300"/>
                <a:gd name="connsiteY16" fmla="*/ 830580 h 5875020"/>
                <a:gd name="connsiteX17" fmla="*/ 1615440 w 5829300"/>
                <a:gd name="connsiteY17" fmla="*/ 845820 h 5875020"/>
                <a:gd name="connsiteX18" fmla="*/ 1539240 w 5829300"/>
                <a:gd name="connsiteY18" fmla="*/ 838200 h 5875020"/>
                <a:gd name="connsiteX19" fmla="*/ 1463040 w 5829300"/>
                <a:gd name="connsiteY19" fmla="*/ 807720 h 5875020"/>
                <a:gd name="connsiteX20" fmla="*/ 1394460 w 5829300"/>
                <a:gd name="connsiteY20" fmla="*/ 815340 h 5875020"/>
                <a:gd name="connsiteX21" fmla="*/ 1264920 w 5829300"/>
                <a:gd name="connsiteY21" fmla="*/ 883920 h 5875020"/>
                <a:gd name="connsiteX22" fmla="*/ 1203960 w 5829300"/>
                <a:gd name="connsiteY22" fmla="*/ 906780 h 5875020"/>
                <a:gd name="connsiteX23" fmla="*/ 1143000 w 5829300"/>
                <a:gd name="connsiteY23" fmla="*/ 914400 h 5875020"/>
                <a:gd name="connsiteX24" fmla="*/ 1066800 w 5829300"/>
                <a:gd name="connsiteY24" fmla="*/ 891540 h 5875020"/>
                <a:gd name="connsiteX25" fmla="*/ 990600 w 5829300"/>
                <a:gd name="connsiteY25" fmla="*/ 853440 h 5875020"/>
                <a:gd name="connsiteX26" fmla="*/ 937260 w 5829300"/>
                <a:gd name="connsiteY26" fmla="*/ 845820 h 5875020"/>
                <a:gd name="connsiteX27" fmla="*/ 822960 w 5829300"/>
                <a:gd name="connsiteY27" fmla="*/ 861060 h 5875020"/>
                <a:gd name="connsiteX28" fmla="*/ 731520 w 5829300"/>
                <a:gd name="connsiteY28" fmla="*/ 876300 h 5875020"/>
                <a:gd name="connsiteX29" fmla="*/ 647700 w 5829300"/>
                <a:gd name="connsiteY29" fmla="*/ 838200 h 5875020"/>
                <a:gd name="connsiteX30" fmla="*/ 579120 w 5829300"/>
                <a:gd name="connsiteY30" fmla="*/ 830580 h 5875020"/>
                <a:gd name="connsiteX31" fmla="*/ 525780 w 5829300"/>
                <a:gd name="connsiteY31" fmla="*/ 853440 h 5875020"/>
                <a:gd name="connsiteX32" fmla="*/ 464820 w 5829300"/>
                <a:gd name="connsiteY32" fmla="*/ 891540 h 5875020"/>
                <a:gd name="connsiteX33" fmla="*/ 358140 w 5829300"/>
                <a:gd name="connsiteY33" fmla="*/ 891540 h 5875020"/>
                <a:gd name="connsiteX34" fmla="*/ 236220 w 5829300"/>
                <a:gd name="connsiteY34" fmla="*/ 975360 h 5875020"/>
                <a:gd name="connsiteX35" fmla="*/ 137160 w 5829300"/>
                <a:gd name="connsiteY35" fmla="*/ 1059180 h 5875020"/>
                <a:gd name="connsiteX36" fmla="*/ 76200 w 5829300"/>
                <a:gd name="connsiteY36" fmla="*/ 1108710 h 5875020"/>
                <a:gd name="connsiteX37" fmla="*/ 9525 w 5829300"/>
                <a:gd name="connsiteY37" fmla="*/ 1150620 h 5875020"/>
                <a:gd name="connsiteX38" fmla="*/ 0 w 5829300"/>
                <a:gd name="connsiteY38" fmla="*/ 1196340 h 5875020"/>
                <a:gd name="connsiteX39" fmla="*/ 80010 w 5829300"/>
                <a:gd name="connsiteY39" fmla="*/ 1234440 h 5875020"/>
                <a:gd name="connsiteX40" fmla="*/ 152400 w 5829300"/>
                <a:gd name="connsiteY40" fmla="*/ 1280160 h 5875020"/>
                <a:gd name="connsiteX41" fmla="*/ 190500 w 5829300"/>
                <a:gd name="connsiteY41" fmla="*/ 1371600 h 5875020"/>
                <a:gd name="connsiteX42" fmla="*/ 228600 w 5829300"/>
                <a:gd name="connsiteY42" fmla="*/ 1432560 h 5875020"/>
                <a:gd name="connsiteX43" fmla="*/ 384810 w 5829300"/>
                <a:gd name="connsiteY43" fmla="*/ 1544955 h 5875020"/>
                <a:gd name="connsiteX44" fmla="*/ 430530 w 5829300"/>
                <a:gd name="connsiteY44" fmla="*/ 1522095 h 5875020"/>
                <a:gd name="connsiteX45" fmla="*/ 388620 w 5829300"/>
                <a:gd name="connsiteY45" fmla="*/ 1463040 h 5875020"/>
                <a:gd name="connsiteX46" fmla="*/ 403860 w 5829300"/>
                <a:gd name="connsiteY46" fmla="*/ 1417320 h 5875020"/>
                <a:gd name="connsiteX47" fmla="*/ 441960 w 5829300"/>
                <a:gd name="connsiteY47" fmla="*/ 1348740 h 5875020"/>
                <a:gd name="connsiteX48" fmla="*/ 441960 w 5829300"/>
                <a:gd name="connsiteY48" fmla="*/ 1348740 h 5875020"/>
                <a:gd name="connsiteX49" fmla="*/ 497205 w 5829300"/>
                <a:gd name="connsiteY49" fmla="*/ 1335405 h 5875020"/>
                <a:gd name="connsiteX50" fmla="*/ 588645 w 5829300"/>
                <a:gd name="connsiteY50" fmla="*/ 1453515 h 5875020"/>
                <a:gd name="connsiteX51" fmla="*/ 670560 w 5829300"/>
                <a:gd name="connsiteY51" fmla="*/ 1348740 h 5875020"/>
                <a:gd name="connsiteX52" fmla="*/ 742950 w 5829300"/>
                <a:gd name="connsiteY52" fmla="*/ 1360170 h 5875020"/>
                <a:gd name="connsiteX53" fmla="*/ 769620 w 5829300"/>
                <a:gd name="connsiteY53" fmla="*/ 1394460 h 5875020"/>
                <a:gd name="connsiteX54" fmla="*/ 777240 w 5829300"/>
                <a:gd name="connsiteY54" fmla="*/ 1455420 h 5875020"/>
                <a:gd name="connsiteX55" fmla="*/ 739140 w 5829300"/>
                <a:gd name="connsiteY55" fmla="*/ 1508760 h 5875020"/>
                <a:gd name="connsiteX56" fmla="*/ 742950 w 5829300"/>
                <a:gd name="connsiteY56" fmla="*/ 1564005 h 5875020"/>
                <a:gd name="connsiteX57" fmla="*/ 792480 w 5829300"/>
                <a:gd name="connsiteY57" fmla="*/ 1615440 h 5875020"/>
                <a:gd name="connsiteX58" fmla="*/ 819150 w 5829300"/>
                <a:gd name="connsiteY58" fmla="*/ 1623060 h 5875020"/>
                <a:gd name="connsiteX59" fmla="*/ 859155 w 5829300"/>
                <a:gd name="connsiteY59" fmla="*/ 1586865 h 5875020"/>
                <a:gd name="connsiteX60" fmla="*/ 975360 w 5829300"/>
                <a:gd name="connsiteY60" fmla="*/ 1562100 h 5875020"/>
                <a:gd name="connsiteX61" fmla="*/ 1104900 w 5829300"/>
                <a:gd name="connsiteY61" fmla="*/ 1584960 h 5875020"/>
                <a:gd name="connsiteX62" fmla="*/ 1137285 w 5829300"/>
                <a:gd name="connsiteY62" fmla="*/ 1691640 h 5875020"/>
                <a:gd name="connsiteX63" fmla="*/ 1150620 w 5829300"/>
                <a:gd name="connsiteY63" fmla="*/ 1836420 h 5875020"/>
                <a:gd name="connsiteX64" fmla="*/ 1165860 w 5829300"/>
                <a:gd name="connsiteY64" fmla="*/ 1912620 h 5875020"/>
                <a:gd name="connsiteX65" fmla="*/ 1242060 w 5829300"/>
                <a:gd name="connsiteY65" fmla="*/ 1927860 h 5875020"/>
                <a:gd name="connsiteX66" fmla="*/ 1287780 w 5829300"/>
                <a:gd name="connsiteY66" fmla="*/ 1927860 h 5875020"/>
                <a:gd name="connsiteX67" fmla="*/ 1360170 w 5829300"/>
                <a:gd name="connsiteY67" fmla="*/ 1971675 h 5875020"/>
                <a:gd name="connsiteX68" fmla="*/ 1379220 w 5829300"/>
                <a:gd name="connsiteY68" fmla="*/ 2042160 h 5875020"/>
                <a:gd name="connsiteX69" fmla="*/ 1501140 w 5829300"/>
                <a:gd name="connsiteY69" fmla="*/ 2072640 h 5875020"/>
                <a:gd name="connsiteX70" fmla="*/ 1516380 w 5829300"/>
                <a:gd name="connsiteY70" fmla="*/ 2145030 h 5875020"/>
                <a:gd name="connsiteX71" fmla="*/ 1518285 w 5829300"/>
                <a:gd name="connsiteY71" fmla="*/ 2305050 h 5875020"/>
                <a:gd name="connsiteX72" fmla="*/ 1443990 w 5829300"/>
                <a:gd name="connsiteY72" fmla="*/ 2348865 h 5875020"/>
                <a:gd name="connsiteX73" fmla="*/ 1318260 w 5829300"/>
                <a:gd name="connsiteY73" fmla="*/ 2426970 h 5875020"/>
                <a:gd name="connsiteX74" fmla="*/ 1325880 w 5829300"/>
                <a:gd name="connsiteY74" fmla="*/ 2590800 h 5875020"/>
                <a:gd name="connsiteX75" fmla="*/ 1280160 w 5829300"/>
                <a:gd name="connsiteY75" fmla="*/ 2689860 h 5875020"/>
                <a:gd name="connsiteX76" fmla="*/ 1249680 w 5829300"/>
                <a:gd name="connsiteY76" fmla="*/ 2743200 h 5875020"/>
                <a:gd name="connsiteX77" fmla="*/ 1287780 w 5829300"/>
                <a:gd name="connsiteY77" fmla="*/ 2773680 h 5875020"/>
                <a:gd name="connsiteX78" fmla="*/ 1356360 w 5829300"/>
                <a:gd name="connsiteY78" fmla="*/ 2720340 h 5875020"/>
                <a:gd name="connsiteX79" fmla="*/ 1379220 w 5829300"/>
                <a:gd name="connsiteY79" fmla="*/ 2766060 h 5875020"/>
                <a:gd name="connsiteX80" fmla="*/ 1333500 w 5829300"/>
                <a:gd name="connsiteY80" fmla="*/ 2895600 h 5875020"/>
                <a:gd name="connsiteX81" fmla="*/ 1303020 w 5829300"/>
                <a:gd name="connsiteY81" fmla="*/ 2948940 h 5875020"/>
                <a:gd name="connsiteX82" fmla="*/ 1333500 w 5829300"/>
                <a:gd name="connsiteY82" fmla="*/ 2994660 h 5875020"/>
                <a:gd name="connsiteX83" fmla="*/ 1409700 w 5829300"/>
                <a:gd name="connsiteY83" fmla="*/ 2964180 h 5875020"/>
                <a:gd name="connsiteX84" fmla="*/ 1501140 w 5829300"/>
                <a:gd name="connsiteY84" fmla="*/ 3002280 h 5875020"/>
                <a:gd name="connsiteX85" fmla="*/ 1600200 w 5829300"/>
                <a:gd name="connsiteY85" fmla="*/ 3063240 h 5875020"/>
                <a:gd name="connsiteX86" fmla="*/ 1737360 w 5829300"/>
                <a:gd name="connsiteY86" fmla="*/ 3139440 h 5875020"/>
                <a:gd name="connsiteX87" fmla="*/ 1844040 w 5829300"/>
                <a:gd name="connsiteY87" fmla="*/ 3147060 h 5875020"/>
                <a:gd name="connsiteX88" fmla="*/ 1943100 w 5829300"/>
                <a:gd name="connsiteY88" fmla="*/ 3177540 h 5875020"/>
                <a:gd name="connsiteX89" fmla="*/ 2034540 w 5829300"/>
                <a:gd name="connsiteY89" fmla="*/ 3291840 h 5875020"/>
                <a:gd name="connsiteX90" fmla="*/ 2030730 w 5829300"/>
                <a:gd name="connsiteY90" fmla="*/ 3356610 h 5875020"/>
                <a:gd name="connsiteX91" fmla="*/ 1950720 w 5829300"/>
                <a:gd name="connsiteY91" fmla="*/ 3387090 h 5875020"/>
                <a:gd name="connsiteX92" fmla="*/ 1844040 w 5829300"/>
                <a:gd name="connsiteY92" fmla="*/ 3436620 h 5875020"/>
                <a:gd name="connsiteX93" fmla="*/ 1866900 w 5829300"/>
                <a:gd name="connsiteY93" fmla="*/ 3535680 h 5875020"/>
                <a:gd name="connsiteX94" fmla="*/ 1821180 w 5829300"/>
                <a:gd name="connsiteY94" fmla="*/ 3629025 h 5875020"/>
                <a:gd name="connsiteX95" fmla="*/ 1775460 w 5829300"/>
                <a:gd name="connsiteY95" fmla="*/ 3726180 h 5875020"/>
                <a:gd name="connsiteX96" fmla="*/ 1668780 w 5829300"/>
                <a:gd name="connsiteY96" fmla="*/ 3924300 h 5875020"/>
                <a:gd name="connsiteX97" fmla="*/ 1600200 w 5829300"/>
                <a:gd name="connsiteY97" fmla="*/ 4046220 h 5875020"/>
                <a:gd name="connsiteX98" fmla="*/ 1554480 w 5829300"/>
                <a:gd name="connsiteY98" fmla="*/ 4152900 h 5875020"/>
                <a:gd name="connsiteX99" fmla="*/ 1516380 w 5829300"/>
                <a:gd name="connsiteY99" fmla="*/ 4229100 h 5875020"/>
                <a:gd name="connsiteX100" fmla="*/ 1485900 w 5829300"/>
                <a:gd name="connsiteY100" fmla="*/ 4259580 h 5875020"/>
                <a:gd name="connsiteX101" fmla="*/ 1485900 w 5829300"/>
                <a:gd name="connsiteY101" fmla="*/ 4259580 h 5875020"/>
                <a:gd name="connsiteX102" fmla="*/ 1495425 w 5829300"/>
                <a:gd name="connsiteY102" fmla="*/ 4328160 h 5875020"/>
                <a:gd name="connsiteX103" fmla="*/ 1699260 w 5829300"/>
                <a:gd name="connsiteY103" fmla="*/ 4290060 h 5875020"/>
                <a:gd name="connsiteX104" fmla="*/ 1836420 w 5829300"/>
                <a:gd name="connsiteY104" fmla="*/ 4274820 h 5875020"/>
                <a:gd name="connsiteX105" fmla="*/ 1897380 w 5829300"/>
                <a:gd name="connsiteY105" fmla="*/ 4236720 h 5875020"/>
                <a:gd name="connsiteX106" fmla="*/ 1950720 w 5829300"/>
                <a:gd name="connsiteY106" fmla="*/ 4251960 h 5875020"/>
                <a:gd name="connsiteX107" fmla="*/ 1973580 w 5829300"/>
                <a:gd name="connsiteY107" fmla="*/ 4312920 h 5875020"/>
                <a:gd name="connsiteX108" fmla="*/ 1965960 w 5829300"/>
                <a:gd name="connsiteY108" fmla="*/ 4351020 h 5875020"/>
                <a:gd name="connsiteX109" fmla="*/ 1964055 w 5829300"/>
                <a:gd name="connsiteY109" fmla="*/ 4366260 h 5875020"/>
                <a:gd name="connsiteX110" fmla="*/ 2072640 w 5829300"/>
                <a:gd name="connsiteY110" fmla="*/ 4389120 h 5875020"/>
                <a:gd name="connsiteX111" fmla="*/ 2118360 w 5829300"/>
                <a:gd name="connsiteY111" fmla="*/ 4343400 h 5875020"/>
                <a:gd name="connsiteX112" fmla="*/ 2124075 w 5829300"/>
                <a:gd name="connsiteY112" fmla="*/ 4286250 h 5875020"/>
                <a:gd name="connsiteX113" fmla="*/ 2110740 w 5829300"/>
                <a:gd name="connsiteY113" fmla="*/ 4213860 h 5875020"/>
                <a:gd name="connsiteX114" fmla="*/ 2133600 w 5829300"/>
                <a:gd name="connsiteY114" fmla="*/ 4145280 h 5875020"/>
                <a:gd name="connsiteX115" fmla="*/ 2230755 w 5829300"/>
                <a:gd name="connsiteY115" fmla="*/ 4099560 h 5875020"/>
                <a:gd name="connsiteX116" fmla="*/ 2301240 w 5829300"/>
                <a:gd name="connsiteY116" fmla="*/ 4076700 h 5875020"/>
                <a:gd name="connsiteX117" fmla="*/ 2385060 w 5829300"/>
                <a:gd name="connsiteY117" fmla="*/ 4099560 h 5875020"/>
                <a:gd name="connsiteX118" fmla="*/ 2438400 w 5829300"/>
                <a:gd name="connsiteY118" fmla="*/ 4145280 h 5875020"/>
                <a:gd name="connsiteX119" fmla="*/ 2461260 w 5829300"/>
                <a:gd name="connsiteY119" fmla="*/ 4183380 h 5875020"/>
                <a:gd name="connsiteX120" fmla="*/ 2461260 w 5829300"/>
                <a:gd name="connsiteY120" fmla="*/ 4236720 h 5875020"/>
                <a:gd name="connsiteX121" fmla="*/ 2484120 w 5829300"/>
                <a:gd name="connsiteY121" fmla="*/ 4267200 h 5875020"/>
                <a:gd name="connsiteX122" fmla="*/ 2522220 w 5829300"/>
                <a:gd name="connsiteY122" fmla="*/ 4236720 h 5875020"/>
                <a:gd name="connsiteX123" fmla="*/ 2560320 w 5829300"/>
                <a:gd name="connsiteY123" fmla="*/ 4183380 h 5875020"/>
                <a:gd name="connsiteX124" fmla="*/ 2628900 w 5829300"/>
                <a:gd name="connsiteY124" fmla="*/ 4168140 h 5875020"/>
                <a:gd name="connsiteX125" fmla="*/ 2720340 w 5829300"/>
                <a:gd name="connsiteY125" fmla="*/ 4183380 h 5875020"/>
                <a:gd name="connsiteX126" fmla="*/ 2796540 w 5829300"/>
                <a:gd name="connsiteY126" fmla="*/ 4126230 h 5875020"/>
                <a:gd name="connsiteX127" fmla="*/ 2872740 w 5829300"/>
                <a:gd name="connsiteY127" fmla="*/ 4137660 h 5875020"/>
                <a:gd name="connsiteX128" fmla="*/ 2948940 w 5829300"/>
                <a:gd name="connsiteY128" fmla="*/ 4206240 h 5875020"/>
                <a:gd name="connsiteX129" fmla="*/ 3040380 w 5829300"/>
                <a:gd name="connsiteY129" fmla="*/ 4191000 h 5875020"/>
                <a:gd name="connsiteX130" fmla="*/ 3097530 w 5829300"/>
                <a:gd name="connsiteY130" fmla="*/ 4198620 h 5875020"/>
                <a:gd name="connsiteX131" fmla="*/ 3177540 w 5829300"/>
                <a:gd name="connsiteY131" fmla="*/ 4267200 h 5875020"/>
                <a:gd name="connsiteX132" fmla="*/ 3147060 w 5829300"/>
                <a:gd name="connsiteY132" fmla="*/ 4297680 h 5875020"/>
                <a:gd name="connsiteX133" fmla="*/ 3105150 w 5829300"/>
                <a:gd name="connsiteY133" fmla="*/ 4352925 h 5875020"/>
                <a:gd name="connsiteX134" fmla="*/ 3036570 w 5829300"/>
                <a:gd name="connsiteY134" fmla="*/ 4398645 h 5875020"/>
                <a:gd name="connsiteX135" fmla="*/ 3042285 w 5829300"/>
                <a:gd name="connsiteY135" fmla="*/ 4444365 h 5875020"/>
                <a:gd name="connsiteX136" fmla="*/ 3078480 w 5829300"/>
                <a:gd name="connsiteY136" fmla="*/ 4457700 h 5875020"/>
                <a:gd name="connsiteX137" fmla="*/ 3147060 w 5829300"/>
                <a:gd name="connsiteY137" fmla="*/ 4404360 h 5875020"/>
                <a:gd name="connsiteX138" fmla="*/ 3215640 w 5829300"/>
                <a:gd name="connsiteY138" fmla="*/ 4389120 h 5875020"/>
                <a:gd name="connsiteX139" fmla="*/ 3291840 w 5829300"/>
                <a:gd name="connsiteY139" fmla="*/ 4396740 h 5875020"/>
                <a:gd name="connsiteX140" fmla="*/ 3345180 w 5829300"/>
                <a:gd name="connsiteY140" fmla="*/ 4457700 h 5875020"/>
                <a:gd name="connsiteX141" fmla="*/ 3364230 w 5829300"/>
                <a:gd name="connsiteY141" fmla="*/ 4535805 h 5875020"/>
                <a:gd name="connsiteX142" fmla="*/ 3451860 w 5829300"/>
                <a:gd name="connsiteY142" fmla="*/ 4541520 h 5875020"/>
                <a:gd name="connsiteX143" fmla="*/ 3505200 w 5829300"/>
                <a:gd name="connsiteY143" fmla="*/ 4511040 h 5875020"/>
                <a:gd name="connsiteX144" fmla="*/ 3589020 w 5829300"/>
                <a:gd name="connsiteY144" fmla="*/ 4533900 h 5875020"/>
                <a:gd name="connsiteX145" fmla="*/ 3695700 w 5829300"/>
                <a:gd name="connsiteY145" fmla="*/ 4598670 h 5875020"/>
                <a:gd name="connsiteX146" fmla="*/ 3810000 w 5829300"/>
                <a:gd name="connsiteY146" fmla="*/ 4632960 h 5875020"/>
                <a:gd name="connsiteX147" fmla="*/ 3878580 w 5829300"/>
                <a:gd name="connsiteY147" fmla="*/ 4640580 h 5875020"/>
                <a:gd name="connsiteX148" fmla="*/ 3931920 w 5829300"/>
                <a:gd name="connsiteY148" fmla="*/ 4686300 h 5875020"/>
                <a:gd name="connsiteX149" fmla="*/ 4006215 w 5829300"/>
                <a:gd name="connsiteY149" fmla="*/ 4722495 h 5875020"/>
                <a:gd name="connsiteX150" fmla="*/ 4097655 w 5829300"/>
                <a:gd name="connsiteY150" fmla="*/ 4747260 h 5875020"/>
                <a:gd name="connsiteX151" fmla="*/ 4137660 w 5829300"/>
                <a:gd name="connsiteY151" fmla="*/ 4674870 h 5875020"/>
                <a:gd name="connsiteX152" fmla="*/ 4099560 w 5829300"/>
                <a:gd name="connsiteY152" fmla="*/ 4594860 h 5875020"/>
                <a:gd name="connsiteX153" fmla="*/ 4076700 w 5829300"/>
                <a:gd name="connsiteY153" fmla="*/ 4556760 h 5875020"/>
                <a:gd name="connsiteX154" fmla="*/ 4082415 w 5829300"/>
                <a:gd name="connsiteY154" fmla="*/ 4516755 h 5875020"/>
                <a:gd name="connsiteX155" fmla="*/ 4152900 w 5829300"/>
                <a:gd name="connsiteY155" fmla="*/ 4480560 h 5875020"/>
                <a:gd name="connsiteX156" fmla="*/ 4274820 w 5829300"/>
                <a:gd name="connsiteY156" fmla="*/ 4442460 h 5875020"/>
                <a:gd name="connsiteX157" fmla="*/ 4358640 w 5829300"/>
                <a:gd name="connsiteY157" fmla="*/ 4465320 h 5875020"/>
                <a:gd name="connsiteX158" fmla="*/ 4381500 w 5829300"/>
                <a:gd name="connsiteY158" fmla="*/ 4526280 h 5875020"/>
                <a:gd name="connsiteX159" fmla="*/ 4450080 w 5829300"/>
                <a:gd name="connsiteY159" fmla="*/ 4564380 h 5875020"/>
                <a:gd name="connsiteX160" fmla="*/ 4472940 w 5829300"/>
                <a:gd name="connsiteY160" fmla="*/ 4655820 h 5875020"/>
                <a:gd name="connsiteX161" fmla="*/ 4533900 w 5829300"/>
                <a:gd name="connsiteY161" fmla="*/ 4587240 h 5875020"/>
                <a:gd name="connsiteX162" fmla="*/ 4610100 w 5829300"/>
                <a:gd name="connsiteY162" fmla="*/ 4617720 h 5875020"/>
                <a:gd name="connsiteX163" fmla="*/ 4846320 w 5829300"/>
                <a:gd name="connsiteY163" fmla="*/ 4655820 h 5875020"/>
                <a:gd name="connsiteX164" fmla="*/ 4937760 w 5829300"/>
                <a:gd name="connsiteY164" fmla="*/ 4602480 h 5875020"/>
                <a:gd name="connsiteX165" fmla="*/ 4975860 w 5829300"/>
                <a:gd name="connsiteY165" fmla="*/ 4602480 h 5875020"/>
                <a:gd name="connsiteX166" fmla="*/ 5120640 w 5829300"/>
                <a:gd name="connsiteY166" fmla="*/ 4671060 h 5875020"/>
                <a:gd name="connsiteX167" fmla="*/ 5181600 w 5829300"/>
                <a:gd name="connsiteY167" fmla="*/ 4701540 h 5875020"/>
                <a:gd name="connsiteX168" fmla="*/ 5189220 w 5829300"/>
                <a:gd name="connsiteY168" fmla="*/ 4747260 h 5875020"/>
                <a:gd name="connsiteX169" fmla="*/ 5158740 w 5829300"/>
                <a:gd name="connsiteY169" fmla="*/ 4808220 h 5875020"/>
                <a:gd name="connsiteX170" fmla="*/ 5105400 w 5829300"/>
                <a:gd name="connsiteY170" fmla="*/ 4838700 h 5875020"/>
                <a:gd name="connsiteX171" fmla="*/ 5036820 w 5829300"/>
                <a:gd name="connsiteY171" fmla="*/ 4823460 h 5875020"/>
                <a:gd name="connsiteX172" fmla="*/ 4991100 w 5829300"/>
                <a:gd name="connsiteY172" fmla="*/ 4823460 h 5875020"/>
                <a:gd name="connsiteX173" fmla="*/ 4954905 w 5829300"/>
                <a:gd name="connsiteY173" fmla="*/ 4890135 h 5875020"/>
                <a:gd name="connsiteX174" fmla="*/ 4968240 w 5829300"/>
                <a:gd name="connsiteY174" fmla="*/ 5006340 h 5875020"/>
                <a:gd name="connsiteX175" fmla="*/ 4991100 w 5829300"/>
                <a:gd name="connsiteY175" fmla="*/ 5067300 h 5875020"/>
                <a:gd name="connsiteX176" fmla="*/ 5074920 w 5829300"/>
                <a:gd name="connsiteY176" fmla="*/ 5097780 h 5875020"/>
                <a:gd name="connsiteX177" fmla="*/ 5074920 w 5829300"/>
                <a:gd name="connsiteY177" fmla="*/ 5097780 h 5875020"/>
                <a:gd name="connsiteX178" fmla="*/ 5135880 w 5829300"/>
                <a:gd name="connsiteY178" fmla="*/ 5219700 h 5875020"/>
                <a:gd name="connsiteX179" fmla="*/ 5242560 w 5829300"/>
                <a:gd name="connsiteY179" fmla="*/ 5265420 h 5875020"/>
                <a:gd name="connsiteX180" fmla="*/ 5311140 w 5829300"/>
                <a:gd name="connsiteY180" fmla="*/ 5257800 h 5875020"/>
                <a:gd name="connsiteX181" fmla="*/ 5311140 w 5829300"/>
                <a:gd name="connsiteY181" fmla="*/ 5257800 h 5875020"/>
                <a:gd name="connsiteX182" fmla="*/ 5334000 w 5829300"/>
                <a:gd name="connsiteY182" fmla="*/ 5204460 h 5875020"/>
                <a:gd name="connsiteX183" fmla="*/ 5387340 w 5829300"/>
                <a:gd name="connsiteY183" fmla="*/ 5227320 h 5875020"/>
                <a:gd name="connsiteX184" fmla="*/ 5412105 w 5829300"/>
                <a:gd name="connsiteY184" fmla="*/ 5284470 h 5875020"/>
                <a:gd name="connsiteX185" fmla="*/ 5410200 w 5829300"/>
                <a:gd name="connsiteY185" fmla="*/ 5356860 h 5875020"/>
                <a:gd name="connsiteX186" fmla="*/ 5448300 w 5829300"/>
                <a:gd name="connsiteY186" fmla="*/ 5394960 h 5875020"/>
                <a:gd name="connsiteX187" fmla="*/ 5431155 w 5829300"/>
                <a:gd name="connsiteY187" fmla="*/ 5473065 h 5875020"/>
                <a:gd name="connsiteX188" fmla="*/ 5383530 w 5829300"/>
                <a:gd name="connsiteY188" fmla="*/ 5564505 h 5875020"/>
                <a:gd name="connsiteX189" fmla="*/ 5402580 w 5829300"/>
                <a:gd name="connsiteY189" fmla="*/ 5654040 h 5875020"/>
                <a:gd name="connsiteX190" fmla="*/ 5433060 w 5829300"/>
                <a:gd name="connsiteY190" fmla="*/ 5730240 h 5875020"/>
                <a:gd name="connsiteX191" fmla="*/ 5433060 w 5829300"/>
                <a:gd name="connsiteY191" fmla="*/ 5730240 h 5875020"/>
                <a:gd name="connsiteX192" fmla="*/ 5410200 w 5829300"/>
                <a:gd name="connsiteY192" fmla="*/ 5829300 h 5875020"/>
                <a:gd name="connsiteX193" fmla="*/ 5532120 w 5829300"/>
                <a:gd name="connsiteY193" fmla="*/ 5875020 h 5875020"/>
                <a:gd name="connsiteX194" fmla="*/ 5570220 w 5829300"/>
                <a:gd name="connsiteY194" fmla="*/ 5836920 h 5875020"/>
                <a:gd name="connsiteX195" fmla="*/ 5608320 w 5829300"/>
                <a:gd name="connsiteY195" fmla="*/ 5821680 h 5875020"/>
                <a:gd name="connsiteX196" fmla="*/ 5669280 w 5829300"/>
                <a:gd name="connsiteY196" fmla="*/ 5859780 h 5875020"/>
                <a:gd name="connsiteX197" fmla="*/ 5699760 w 5829300"/>
                <a:gd name="connsiteY197" fmla="*/ 5859780 h 5875020"/>
                <a:gd name="connsiteX198" fmla="*/ 5715000 w 5829300"/>
                <a:gd name="connsiteY198" fmla="*/ 5783580 h 5875020"/>
                <a:gd name="connsiteX199" fmla="*/ 5798820 w 5829300"/>
                <a:gd name="connsiteY199" fmla="*/ 5699760 h 5875020"/>
                <a:gd name="connsiteX200" fmla="*/ 5814060 w 5829300"/>
                <a:gd name="connsiteY200" fmla="*/ 5615940 h 5875020"/>
                <a:gd name="connsiteX201" fmla="*/ 5829300 w 5829300"/>
                <a:gd name="connsiteY201" fmla="*/ 5486400 h 5875020"/>
                <a:gd name="connsiteX202" fmla="*/ 5806440 w 5829300"/>
                <a:gd name="connsiteY202" fmla="*/ 5410200 h 5875020"/>
                <a:gd name="connsiteX203" fmla="*/ 5775960 w 5829300"/>
                <a:gd name="connsiteY203" fmla="*/ 5318760 h 5875020"/>
                <a:gd name="connsiteX204" fmla="*/ 5707380 w 5829300"/>
                <a:gd name="connsiteY204" fmla="*/ 5219700 h 5875020"/>
                <a:gd name="connsiteX205" fmla="*/ 5692140 w 5829300"/>
                <a:gd name="connsiteY205" fmla="*/ 5120640 h 5875020"/>
                <a:gd name="connsiteX206" fmla="*/ 5676900 w 5829300"/>
                <a:gd name="connsiteY206" fmla="*/ 4949190 h 5875020"/>
                <a:gd name="connsiteX207" fmla="*/ 5676900 w 5829300"/>
                <a:gd name="connsiteY207" fmla="*/ 4724400 h 5875020"/>
                <a:gd name="connsiteX208" fmla="*/ 5692140 w 5829300"/>
                <a:gd name="connsiteY208" fmla="*/ 4663440 h 5875020"/>
                <a:gd name="connsiteX209" fmla="*/ 5699760 w 5829300"/>
                <a:gd name="connsiteY209" fmla="*/ 4610100 h 5875020"/>
                <a:gd name="connsiteX210" fmla="*/ 5684520 w 5829300"/>
                <a:gd name="connsiteY210" fmla="*/ 4564380 h 5875020"/>
                <a:gd name="connsiteX211" fmla="*/ 5631180 w 5829300"/>
                <a:gd name="connsiteY211" fmla="*/ 4549140 h 5875020"/>
                <a:gd name="connsiteX212" fmla="*/ 5577840 w 5829300"/>
                <a:gd name="connsiteY212" fmla="*/ 4472940 h 5875020"/>
                <a:gd name="connsiteX213" fmla="*/ 5524500 w 5829300"/>
                <a:gd name="connsiteY213" fmla="*/ 4305300 h 5875020"/>
                <a:gd name="connsiteX214" fmla="*/ 5516880 w 5829300"/>
                <a:gd name="connsiteY214" fmla="*/ 4191000 h 5875020"/>
                <a:gd name="connsiteX215" fmla="*/ 5509260 w 5829300"/>
                <a:gd name="connsiteY215" fmla="*/ 4107180 h 5875020"/>
                <a:gd name="connsiteX216" fmla="*/ 5394960 w 5829300"/>
                <a:gd name="connsiteY216" fmla="*/ 3901440 h 5875020"/>
                <a:gd name="connsiteX217" fmla="*/ 5356860 w 5829300"/>
                <a:gd name="connsiteY217" fmla="*/ 3855720 h 5875020"/>
                <a:gd name="connsiteX218" fmla="*/ 5326380 w 5829300"/>
                <a:gd name="connsiteY218" fmla="*/ 3802380 h 5875020"/>
                <a:gd name="connsiteX219" fmla="*/ 5303520 w 5829300"/>
                <a:gd name="connsiteY219" fmla="*/ 3672840 h 5875020"/>
                <a:gd name="connsiteX220" fmla="*/ 5212080 w 5829300"/>
                <a:gd name="connsiteY220" fmla="*/ 3619500 h 5875020"/>
                <a:gd name="connsiteX221" fmla="*/ 5158740 w 5829300"/>
                <a:gd name="connsiteY221" fmla="*/ 3573780 h 5875020"/>
                <a:gd name="connsiteX222" fmla="*/ 5120640 w 5829300"/>
                <a:gd name="connsiteY222" fmla="*/ 3497580 h 5875020"/>
                <a:gd name="connsiteX223" fmla="*/ 5105400 w 5829300"/>
                <a:gd name="connsiteY223" fmla="*/ 3421380 h 5875020"/>
                <a:gd name="connsiteX224" fmla="*/ 4968240 w 5829300"/>
                <a:gd name="connsiteY224" fmla="*/ 3253740 h 5875020"/>
                <a:gd name="connsiteX225" fmla="*/ 4884420 w 5829300"/>
                <a:gd name="connsiteY225" fmla="*/ 3078480 h 5875020"/>
                <a:gd name="connsiteX226" fmla="*/ 4808220 w 5829300"/>
                <a:gd name="connsiteY226" fmla="*/ 2918460 h 5875020"/>
                <a:gd name="connsiteX227" fmla="*/ 4815840 w 5829300"/>
                <a:gd name="connsiteY227" fmla="*/ 2781300 h 5875020"/>
                <a:gd name="connsiteX228" fmla="*/ 4800600 w 5829300"/>
                <a:gd name="connsiteY228" fmla="*/ 2727960 h 5875020"/>
                <a:gd name="connsiteX229" fmla="*/ 4632960 w 5829300"/>
                <a:gd name="connsiteY229" fmla="*/ 2560320 h 5875020"/>
                <a:gd name="connsiteX230" fmla="*/ 4480560 w 5829300"/>
                <a:gd name="connsiteY230" fmla="*/ 2385060 h 5875020"/>
                <a:gd name="connsiteX231" fmla="*/ 4396740 w 5829300"/>
                <a:gd name="connsiteY231" fmla="*/ 2286000 h 5875020"/>
                <a:gd name="connsiteX232" fmla="*/ 4335780 w 5829300"/>
                <a:gd name="connsiteY232" fmla="*/ 2156460 h 5875020"/>
                <a:gd name="connsiteX233" fmla="*/ 4244340 w 5829300"/>
                <a:gd name="connsiteY233" fmla="*/ 2049780 h 5875020"/>
                <a:gd name="connsiteX234" fmla="*/ 4152900 w 5829300"/>
                <a:gd name="connsiteY234" fmla="*/ 1943100 h 5875020"/>
                <a:gd name="connsiteX235" fmla="*/ 4084320 w 5829300"/>
                <a:gd name="connsiteY235" fmla="*/ 1874520 h 5875020"/>
                <a:gd name="connsiteX236" fmla="*/ 4061460 w 5829300"/>
                <a:gd name="connsiteY236" fmla="*/ 1775460 h 5875020"/>
                <a:gd name="connsiteX237" fmla="*/ 4053840 w 5829300"/>
                <a:gd name="connsiteY237" fmla="*/ 1714500 h 5875020"/>
                <a:gd name="connsiteX238" fmla="*/ 3962400 w 5829300"/>
                <a:gd name="connsiteY238" fmla="*/ 1668780 h 5875020"/>
                <a:gd name="connsiteX239" fmla="*/ 3893820 w 5829300"/>
                <a:gd name="connsiteY239" fmla="*/ 1531620 h 5875020"/>
                <a:gd name="connsiteX240" fmla="*/ 3794760 w 5829300"/>
                <a:gd name="connsiteY240" fmla="*/ 1341120 h 5875020"/>
                <a:gd name="connsiteX241" fmla="*/ 3718560 w 5829300"/>
                <a:gd name="connsiteY241" fmla="*/ 1150620 h 5875020"/>
                <a:gd name="connsiteX242" fmla="*/ 3619500 w 5829300"/>
                <a:gd name="connsiteY242" fmla="*/ 944880 h 5875020"/>
                <a:gd name="connsiteX243" fmla="*/ 3596640 w 5829300"/>
                <a:gd name="connsiteY243" fmla="*/ 891540 h 5875020"/>
                <a:gd name="connsiteX244" fmla="*/ 3573780 w 5829300"/>
                <a:gd name="connsiteY244" fmla="*/ 807720 h 5875020"/>
                <a:gd name="connsiteX245" fmla="*/ 3573780 w 5829300"/>
                <a:gd name="connsiteY245" fmla="*/ 731520 h 5875020"/>
                <a:gd name="connsiteX246" fmla="*/ 3535680 w 5829300"/>
                <a:gd name="connsiteY246" fmla="*/ 685800 h 5875020"/>
                <a:gd name="connsiteX247" fmla="*/ 3451860 w 5829300"/>
                <a:gd name="connsiteY247" fmla="*/ 594360 h 5875020"/>
                <a:gd name="connsiteX248" fmla="*/ 3451860 w 5829300"/>
                <a:gd name="connsiteY248" fmla="*/ 495300 h 5875020"/>
                <a:gd name="connsiteX249" fmla="*/ 3413760 w 5829300"/>
                <a:gd name="connsiteY249" fmla="*/ 441960 h 5875020"/>
                <a:gd name="connsiteX250" fmla="*/ 3383280 w 5829300"/>
                <a:gd name="connsiteY250" fmla="*/ 381000 h 5875020"/>
                <a:gd name="connsiteX251" fmla="*/ 3322320 w 5829300"/>
                <a:gd name="connsiteY251" fmla="*/ 220980 h 5875020"/>
                <a:gd name="connsiteX252" fmla="*/ 3284220 w 5829300"/>
                <a:gd name="connsiteY252" fmla="*/ 99060 h 5875020"/>
                <a:gd name="connsiteX253" fmla="*/ 3268980 w 5829300"/>
                <a:gd name="connsiteY253" fmla="*/ 53340 h 5875020"/>
                <a:gd name="connsiteX254" fmla="*/ 3246120 w 5829300"/>
                <a:gd name="connsiteY254" fmla="*/ 30480 h 5875020"/>
                <a:gd name="connsiteX255" fmla="*/ 3169920 w 5829300"/>
                <a:gd name="connsiteY255" fmla="*/ 7620 h 5875020"/>
                <a:gd name="connsiteX256" fmla="*/ 3124200 w 5829300"/>
                <a:gd name="connsiteY256" fmla="*/ 0 h 5875020"/>
                <a:gd name="connsiteX257" fmla="*/ 3101340 w 5829300"/>
                <a:gd name="connsiteY257" fmla="*/ 30480 h 5875020"/>
                <a:gd name="connsiteX258" fmla="*/ 3124200 w 5829300"/>
                <a:gd name="connsiteY258" fmla="*/ 121920 h 5875020"/>
                <a:gd name="connsiteX259" fmla="*/ 3108960 w 5829300"/>
                <a:gd name="connsiteY259" fmla="*/ 289560 h 5875020"/>
                <a:gd name="connsiteX0" fmla="*/ 3108960 w 5829300"/>
                <a:gd name="connsiteY0" fmla="*/ 289560 h 5875020"/>
                <a:gd name="connsiteX1" fmla="*/ 2979420 w 5829300"/>
                <a:gd name="connsiteY1" fmla="*/ 502920 h 5875020"/>
                <a:gd name="connsiteX2" fmla="*/ 2880360 w 5829300"/>
                <a:gd name="connsiteY2" fmla="*/ 647700 h 5875020"/>
                <a:gd name="connsiteX3" fmla="*/ 2827020 w 5829300"/>
                <a:gd name="connsiteY3" fmla="*/ 731520 h 5875020"/>
                <a:gd name="connsiteX4" fmla="*/ 2674620 w 5829300"/>
                <a:gd name="connsiteY4" fmla="*/ 815340 h 5875020"/>
                <a:gd name="connsiteX5" fmla="*/ 2560320 w 5829300"/>
                <a:gd name="connsiteY5" fmla="*/ 906780 h 5875020"/>
                <a:gd name="connsiteX6" fmla="*/ 2499360 w 5829300"/>
                <a:gd name="connsiteY6" fmla="*/ 914400 h 5875020"/>
                <a:gd name="connsiteX7" fmla="*/ 2377440 w 5829300"/>
                <a:gd name="connsiteY7" fmla="*/ 899160 h 5875020"/>
                <a:gd name="connsiteX8" fmla="*/ 2316480 w 5829300"/>
                <a:gd name="connsiteY8" fmla="*/ 876300 h 5875020"/>
                <a:gd name="connsiteX9" fmla="*/ 2240280 w 5829300"/>
                <a:gd name="connsiteY9" fmla="*/ 861060 h 5875020"/>
                <a:gd name="connsiteX10" fmla="*/ 2148840 w 5829300"/>
                <a:gd name="connsiteY10" fmla="*/ 845820 h 5875020"/>
                <a:gd name="connsiteX11" fmla="*/ 2110740 w 5829300"/>
                <a:gd name="connsiteY11" fmla="*/ 830580 h 5875020"/>
                <a:gd name="connsiteX12" fmla="*/ 2019300 w 5829300"/>
                <a:gd name="connsiteY12" fmla="*/ 868680 h 5875020"/>
                <a:gd name="connsiteX13" fmla="*/ 1950720 w 5829300"/>
                <a:gd name="connsiteY13" fmla="*/ 868680 h 5875020"/>
                <a:gd name="connsiteX14" fmla="*/ 1866900 w 5829300"/>
                <a:gd name="connsiteY14" fmla="*/ 822960 h 5875020"/>
                <a:gd name="connsiteX15" fmla="*/ 1821180 w 5829300"/>
                <a:gd name="connsiteY15" fmla="*/ 792480 h 5875020"/>
                <a:gd name="connsiteX16" fmla="*/ 1684020 w 5829300"/>
                <a:gd name="connsiteY16" fmla="*/ 830580 h 5875020"/>
                <a:gd name="connsiteX17" fmla="*/ 1615440 w 5829300"/>
                <a:gd name="connsiteY17" fmla="*/ 845820 h 5875020"/>
                <a:gd name="connsiteX18" fmla="*/ 1539240 w 5829300"/>
                <a:gd name="connsiteY18" fmla="*/ 838200 h 5875020"/>
                <a:gd name="connsiteX19" fmla="*/ 1463040 w 5829300"/>
                <a:gd name="connsiteY19" fmla="*/ 807720 h 5875020"/>
                <a:gd name="connsiteX20" fmla="*/ 1394460 w 5829300"/>
                <a:gd name="connsiteY20" fmla="*/ 815340 h 5875020"/>
                <a:gd name="connsiteX21" fmla="*/ 1264920 w 5829300"/>
                <a:gd name="connsiteY21" fmla="*/ 883920 h 5875020"/>
                <a:gd name="connsiteX22" fmla="*/ 1203960 w 5829300"/>
                <a:gd name="connsiteY22" fmla="*/ 906780 h 5875020"/>
                <a:gd name="connsiteX23" fmla="*/ 1143000 w 5829300"/>
                <a:gd name="connsiteY23" fmla="*/ 914400 h 5875020"/>
                <a:gd name="connsiteX24" fmla="*/ 1066800 w 5829300"/>
                <a:gd name="connsiteY24" fmla="*/ 891540 h 5875020"/>
                <a:gd name="connsiteX25" fmla="*/ 990600 w 5829300"/>
                <a:gd name="connsiteY25" fmla="*/ 853440 h 5875020"/>
                <a:gd name="connsiteX26" fmla="*/ 937260 w 5829300"/>
                <a:gd name="connsiteY26" fmla="*/ 845820 h 5875020"/>
                <a:gd name="connsiteX27" fmla="*/ 822960 w 5829300"/>
                <a:gd name="connsiteY27" fmla="*/ 861060 h 5875020"/>
                <a:gd name="connsiteX28" fmla="*/ 731520 w 5829300"/>
                <a:gd name="connsiteY28" fmla="*/ 876300 h 5875020"/>
                <a:gd name="connsiteX29" fmla="*/ 647700 w 5829300"/>
                <a:gd name="connsiteY29" fmla="*/ 838200 h 5875020"/>
                <a:gd name="connsiteX30" fmla="*/ 579120 w 5829300"/>
                <a:gd name="connsiteY30" fmla="*/ 830580 h 5875020"/>
                <a:gd name="connsiteX31" fmla="*/ 525780 w 5829300"/>
                <a:gd name="connsiteY31" fmla="*/ 853440 h 5875020"/>
                <a:gd name="connsiteX32" fmla="*/ 464820 w 5829300"/>
                <a:gd name="connsiteY32" fmla="*/ 891540 h 5875020"/>
                <a:gd name="connsiteX33" fmla="*/ 358140 w 5829300"/>
                <a:gd name="connsiteY33" fmla="*/ 891540 h 5875020"/>
                <a:gd name="connsiteX34" fmla="*/ 236220 w 5829300"/>
                <a:gd name="connsiteY34" fmla="*/ 975360 h 5875020"/>
                <a:gd name="connsiteX35" fmla="*/ 137160 w 5829300"/>
                <a:gd name="connsiteY35" fmla="*/ 1059180 h 5875020"/>
                <a:gd name="connsiteX36" fmla="*/ 76200 w 5829300"/>
                <a:gd name="connsiteY36" fmla="*/ 1108710 h 5875020"/>
                <a:gd name="connsiteX37" fmla="*/ 9525 w 5829300"/>
                <a:gd name="connsiteY37" fmla="*/ 1150620 h 5875020"/>
                <a:gd name="connsiteX38" fmla="*/ 0 w 5829300"/>
                <a:gd name="connsiteY38" fmla="*/ 1196340 h 5875020"/>
                <a:gd name="connsiteX39" fmla="*/ 80010 w 5829300"/>
                <a:gd name="connsiteY39" fmla="*/ 1234440 h 5875020"/>
                <a:gd name="connsiteX40" fmla="*/ 152400 w 5829300"/>
                <a:gd name="connsiteY40" fmla="*/ 1280160 h 5875020"/>
                <a:gd name="connsiteX41" fmla="*/ 190500 w 5829300"/>
                <a:gd name="connsiteY41" fmla="*/ 1371600 h 5875020"/>
                <a:gd name="connsiteX42" fmla="*/ 228600 w 5829300"/>
                <a:gd name="connsiteY42" fmla="*/ 1432560 h 5875020"/>
                <a:gd name="connsiteX43" fmla="*/ 384810 w 5829300"/>
                <a:gd name="connsiteY43" fmla="*/ 1544955 h 5875020"/>
                <a:gd name="connsiteX44" fmla="*/ 430530 w 5829300"/>
                <a:gd name="connsiteY44" fmla="*/ 1522095 h 5875020"/>
                <a:gd name="connsiteX45" fmla="*/ 388620 w 5829300"/>
                <a:gd name="connsiteY45" fmla="*/ 1463040 h 5875020"/>
                <a:gd name="connsiteX46" fmla="*/ 403860 w 5829300"/>
                <a:gd name="connsiteY46" fmla="*/ 1417320 h 5875020"/>
                <a:gd name="connsiteX47" fmla="*/ 441960 w 5829300"/>
                <a:gd name="connsiteY47" fmla="*/ 1348740 h 5875020"/>
                <a:gd name="connsiteX48" fmla="*/ 441960 w 5829300"/>
                <a:gd name="connsiteY48" fmla="*/ 1348740 h 5875020"/>
                <a:gd name="connsiteX49" fmla="*/ 497205 w 5829300"/>
                <a:gd name="connsiteY49" fmla="*/ 1335405 h 5875020"/>
                <a:gd name="connsiteX50" fmla="*/ 588645 w 5829300"/>
                <a:gd name="connsiteY50" fmla="*/ 1453515 h 5875020"/>
                <a:gd name="connsiteX51" fmla="*/ 670560 w 5829300"/>
                <a:gd name="connsiteY51" fmla="*/ 1348740 h 5875020"/>
                <a:gd name="connsiteX52" fmla="*/ 742950 w 5829300"/>
                <a:gd name="connsiteY52" fmla="*/ 1360170 h 5875020"/>
                <a:gd name="connsiteX53" fmla="*/ 769620 w 5829300"/>
                <a:gd name="connsiteY53" fmla="*/ 1394460 h 5875020"/>
                <a:gd name="connsiteX54" fmla="*/ 777240 w 5829300"/>
                <a:gd name="connsiteY54" fmla="*/ 1455420 h 5875020"/>
                <a:gd name="connsiteX55" fmla="*/ 739140 w 5829300"/>
                <a:gd name="connsiteY55" fmla="*/ 1508760 h 5875020"/>
                <a:gd name="connsiteX56" fmla="*/ 742950 w 5829300"/>
                <a:gd name="connsiteY56" fmla="*/ 1564005 h 5875020"/>
                <a:gd name="connsiteX57" fmla="*/ 792480 w 5829300"/>
                <a:gd name="connsiteY57" fmla="*/ 1615440 h 5875020"/>
                <a:gd name="connsiteX58" fmla="*/ 819150 w 5829300"/>
                <a:gd name="connsiteY58" fmla="*/ 1623060 h 5875020"/>
                <a:gd name="connsiteX59" fmla="*/ 859155 w 5829300"/>
                <a:gd name="connsiteY59" fmla="*/ 1586865 h 5875020"/>
                <a:gd name="connsiteX60" fmla="*/ 975360 w 5829300"/>
                <a:gd name="connsiteY60" fmla="*/ 1562100 h 5875020"/>
                <a:gd name="connsiteX61" fmla="*/ 1104900 w 5829300"/>
                <a:gd name="connsiteY61" fmla="*/ 1584960 h 5875020"/>
                <a:gd name="connsiteX62" fmla="*/ 1137285 w 5829300"/>
                <a:gd name="connsiteY62" fmla="*/ 1691640 h 5875020"/>
                <a:gd name="connsiteX63" fmla="*/ 1150620 w 5829300"/>
                <a:gd name="connsiteY63" fmla="*/ 1836420 h 5875020"/>
                <a:gd name="connsiteX64" fmla="*/ 1165860 w 5829300"/>
                <a:gd name="connsiteY64" fmla="*/ 1912620 h 5875020"/>
                <a:gd name="connsiteX65" fmla="*/ 1242060 w 5829300"/>
                <a:gd name="connsiteY65" fmla="*/ 1927860 h 5875020"/>
                <a:gd name="connsiteX66" fmla="*/ 1287780 w 5829300"/>
                <a:gd name="connsiteY66" fmla="*/ 1927860 h 5875020"/>
                <a:gd name="connsiteX67" fmla="*/ 1360170 w 5829300"/>
                <a:gd name="connsiteY67" fmla="*/ 1971675 h 5875020"/>
                <a:gd name="connsiteX68" fmla="*/ 1379220 w 5829300"/>
                <a:gd name="connsiteY68" fmla="*/ 2042160 h 5875020"/>
                <a:gd name="connsiteX69" fmla="*/ 1501140 w 5829300"/>
                <a:gd name="connsiteY69" fmla="*/ 2072640 h 5875020"/>
                <a:gd name="connsiteX70" fmla="*/ 1516380 w 5829300"/>
                <a:gd name="connsiteY70" fmla="*/ 2145030 h 5875020"/>
                <a:gd name="connsiteX71" fmla="*/ 1518285 w 5829300"/>
                <a:gd name="connsiteY71" fmla="*/ 2305050 h 5875020"/>
                <a:gd name="connsiteX72" fmla="*/ 1443990 w 5829300"/>
                <a:gd name="connsiteY72" fmla="*/ 2348865 h 5875020"/>
                <a:gd name="connsiteX73" fmla="*/ 1318260 w 5829300"/>
                <a:gd name="connsiteY73" fmla="*/ 2426970 h 5875020"/>
                <a:gd name="connsiteX74" fmla="*/ 1325880 w 5829300"/>
                <a:gd name="connsiteY74" fmla="*/ 2590800 h 5875020"/>
                <a:gd name="connsiteX75" fmla="*/ 1280160 w 5829300"/>
                <a:gd name="connsiteY75" fmla="*/ 2689860 h 5875020"/>
                <a:gd name="connsiteX76" fmla="*/ 1249680 w 5829300"/>
                <a:gd name="connsiteY76" fmla="*/ 2743200 h 5875020"/>
                <a:gd name="connsiteX77" fmla="*/ 1287780 w 5829300"/>
                <a:gd name="connsiteY77" fmla="*/ 2773680 h 5875020"/>
                <a:gd name="connsiteX78" fmla="*/ 1356360 w 5829300"/>
                <a:gd name="connsiteY78" fmla="*/ 2720340 h 5875020"/>
                <a:gd name="connsiteX79" fmla="*/ 1379220 w 5829300"/>
                <a:gd name="connsiteY79" fmla="*/ 2766060 h 5875020"/>
                <a:gd name="connsiteX80" fmla="*/ 1333500 w 5829300"/>
                <a:gd name="connsiteY80" fmla="*/ 2895600 h 5875020"/>
                <a:gd name="connsiteX81" fmla="*/ 1303020 w 5829300"/>
                <a:gd name="connsiteY81" fmla="*/ 2948940 h 5875020"/>
                <a:gd name="connsiteX82" fmla="*/ 1333500 w 5829300"/>
                <a:gd name="connsiteY82" fmla="*/ 2994660 h 5875020"/>
                <a:gd name="connsiteX83" fmla="*/ 1409700 w 5829300"/>
                <a:gd name="connsiteY83" fmla="*/ 2964180 h 5875020"/>
                <a:gd name="connsiteX84" fmla="*/ 1501140 w 5829300"/>
                <a:gd name="connsiteY84" fmla="*/ 3002280 h 5875020"/>
                <a:gd name="connsiteX85" fmla="*/ 1600200 w 5829300"/>
                <a:gd name="connsiteY85" fmla="*/ 3063240 h 5875020"/>
                <a:gd name="connsiteX86" fmla="*/ 1737360 w 5829300"/>
                <a:gd name="connsiteY86" fmla="*/ 3139440 h 5875020"/>
                <a:gd name="connsiteX87" fmla="*/ 1844040 w 5829300"/>
                <a:gd name="connsiteY87" fmla="*/ 3147060 h 5875020"/>
                <a:gd name="connsiteX88" fmla="*/ 1943100 w 5829300"/>
                <a:gd name="connsiteY88" fmla="*/ 3177540 h 5875020"/>
                <a:gd name="connsiteX89" fmla="*/ 2034540 w 5829300"/>
                <a:gd name="connsiteY89" fmla="*/ 3291840 h 5875020"/>
                <a:gd name="connsiteX90" fmla="*/ 2030730 w 5829300"/>
                <a:gd name="connsiteY90" fmla="*/ 3356610 h 5875020"/>
                <a:gd name="connsiteX91" fmla="*/ 1950720 w 5829300"/>
                <a:gd name="connsiteY91" fmla="*/ 3387090 h 5875020"/>
                <a:gd name="connsiteX92" fmla="*/ 1844040 w 5829300"/>
                <a:gd name="connsiteY92" fmla="*/ 3436620 h 5875020"/>
                <a:gd name="connsiteX93" fmla="*/ 1866900 w 5829300"/>
                <a:gd name="connsiteY93" fmla="*/ 3535680 h 5875020"/>
                <a:gd name="connsiteX94" fmla="*/ 1821180 w 5829300"/>
                <a:gd name="connsiteY94" fmla="*/ 3629025 h 5875020"/>
                <a:gd name="connsiteX95" fmla="*/ 1775460 w 5829300"/>
                <a:gd name="connsiteY95" fmla="*/ 3726180 h 5875020"/>
                <a:gd name="connsiteX96" fmla="*/ 1668780 w 5829300"/>
                <a:gd name="connsiteY96" fmla="*/ 3924300 h 5875020"/>
                <a:gd name="connsiteX97" fmla="*/ 1600200 w 5829300"/>
                <a:gd name="connsiteY97" fmla="*/ 4046220 h 5875020"/>
                <a:gd name="connsiteX98" fmla="*/ 1554480 w 5829300"/>
                <a:gd name="connsiteY98" fmla="*/ 4152900 h 5875020"/>
                <a:gd name="connsiteX99" fmla="*/ 1516380 w 5829300"/>
                <a:gd name="connsiteY99" fmla="*/ 4229100 h 5875020"/>
                <a:gd name="connsiteX100" fmla="*/ 1485900 w 5829300"/>
                <a:gd name="connsiteY100" fmla="*/ 4259580 h 5875020"/>
                <a:gd name="connsiteX101" fmla="*/ 1485900 w 5829300"/>
                <a:gd name="connsiteY101" fmla="*/ 4259580 h 5875020"/>
                <a:gd name="connsiteX102" fmla="*/ 1495425 w 5829300"/>
                <a:gd name="connsiteY102" fmla="*/ 4328160 h 5875020"/>
                <a:gd name="connsiteX103" fmla="*/ 1699260 w 5829300"/>
                <a:gd name="connsiteY103" fmla="*/ 4290060 h 5875020"/>
                <a:gd name="connsiteX104" fmla="*/ 1836420 w 5829300"/>
                <a:gd name="connsiteY104" fmla="*/ 4274820 h 5875020"/>
                <a:gd name="connsiteX105" fmla="*/ 1897380 w 5829300"/>
                <a:gd name="connsiteY105" fmla="*/ 4236720 h 5875020"/>
                <a:gd name="connsiteX106" fmla="*/ 1950720 w 5829300"/>
                <a:gd name="connsiteY106" fmla="*/ 4251960 h 5875020"/>
                <a:gd name="connsiteX107" fmla="*/ 1973580 w 5829300"/>
                <a:gd name="connsiteY107" fmla="*/ 4312920 h 5875020"/>
                <a:gd name="connsiteX108" fmla="*/ 1965960 w 5829300"/>
                <a:gd name="connsiteY108" fmla="*/ 4351020 h 5875020"/>
                <a:gd name="connsiteX109" fmla="*/ 1964055 w 5829300"/>
                <a:gd name="connsiteY109" fmla="*/ 4366260 h 5875020"/>
                <a:gd name="connsiteX110" fmla="*/ 2072640 w 5829300"/>
                <a:gd name="connsiteY110" fmla="*/ 4389120 h 5875020"/>
                <a:gd name="connsiteX111" fmla="*/ 2118360 w 5829300"/>
                <a:gd name="connsiteY111" fmla="*/ 4343400 h 5875020"/>
                <a:gd name="connsiteX112" fmla="*/ 2124075 w 5829300"/>
                <a:gd name="connsiteY112" fmla="*/ 4286250 h 5875020"/>
                <a:gd name="connsiteX113" fmla="*/ 2110740 w 5829300"/>
                <a:gd name="connsiteY113" fmla="*/ 4213860 h 5875020"/>
                <a:gd name="connsiteX114" fmla="*/ 2133600 w 5829300"/>
                <a:gd name="connsiteY114" fmla="*/ 4145280 h 5875020"/>
                <a:gd name="connsiteX115" fmla="*/ 2230755 w 5829300"/>
                <a:gd name="connsiteY115" fmla="*/ 4099560 h 5875020"/>
                <a:gd name="connsiteX116" fmla="*/ 2301240 w 5829300"/>
                <a:gd name="connsiteY116" fmla="*/ 4076700 h 5875020"/>
                <a:gd name="connsiteX117" fmla="*/ 2385060 w 5829300"/>
                <a:gd name="connsiteY117" fmla="*/ 4099560 h 5875020"/>
                <a:gd name="connsiteX118" fmla="*/ 2438400 w 5829300"/>
                <a:gd name="connsiteY118" fmla="*/ 4145280 h 5875020"/>
                <a:gd name="connsiteX119" fmla="*/ 2461260 w 5829300"/>
                <a:gd name="connsiteY119" fmla="*/ 4183380 h 5875020"/>
                <a:gd name="connsiteX120" fmla="*/ 2461260 w 5829300"/>
                <a:gd name="connsiteY120" fmla="*/ 4236720 h 5875020"/>
                <a:gd name="connsiteX121" fmla="*/ 2484120 w 5829300"/>
                <a:gd name="connsiteY121" fmla="*/ 4267200 h 5875020"/>
                <a:gd name="connsiteX122" fmla="*/ 2522220 w 5829300"/>
                <a:gd name="connsiteY122" fmla="*/ 4236720 h 5875020"/>
                <a:gd name="connsiteX123" fmla="*/ 2560320 w 5829300"/>
                <a:gd name="connsiteY123" fmla="*/ 4183380 h 5875020"/>
                <a:gd name="connsiteX124" fmla="*/ 2628900 w 5829300"/>
                <a:gd name="connsiteY124" fmla="*/ 4168140 h 5875020"/>
                <a:gd name="connsiteX125" fmla="*/ 2720340 w 5829300"/>
                <a:gd name="connsiteY125" fmla="*/ 4183380 h 5875020"/>
                <a:gd name="connsiteX126" fmla="*/ 2796540 w 5829300"/>
                <a:gd name="connsiteY126" fmla="*/ 4126230 h 5875020"/>
                <a:gd name="connsiteX127" fmla="*/ 2872740 w 5829300"/>
                <a:gd name="connsiteY127" fmla="*/ 4137660 h 5875020"/>
                <a:gd name="connsiteX128" fmla="*/ 2948940 w 5829300"/>
                <a:gd name="connsiteY128" fmla="*/ 4206240 h 5875020"/>
                <a:gd name="connsiteX129" fmla="*/ 3040380 w 5829300"/>
                <a:gd name="connsiteY129" fmla="*/ 4191000 h 5875020"/>
                <a:gd name="connsiteX130" fmla="*/ 3097530 w 5829300"/>
                <a:gd name="connsiteY130" fmla="*/ 4198620 h 5875020"/>
                <a:gd name="connsiteX131" fmla="*/ 3177540 w 5829300"/>
                <a:gd name="connsiteY131" fmla="*/ 4267200 h 5875020"/>
                <a:gd name="connsiteX132" fmla="*/ 3147060 w 5829300"/>
                <a:gd name="connsiteY132" fmla="*/ 4297680 h 5875020"/>
                <a:gd name="connsiteX133" fmla="*/ 3105150 w 5829300"/>
                <a:gd name="connsiteY133" fmla="*/ 4352925 h 5875020"/>
                <a:gd name="connsiteX134" fmla="*/ 3036570 w 5829300"/>
                <a:gd name="connsiteY134" fmla="*/ 4398645 h 5875020"/>
                <a:gd name="connsiteX135" fmla="*/ 3042285 w 5829300"/>
                <a:gd name="connsiteY135" fmla="*/ 4444365 h 5875020"/>
                <a:gd name="connsiteX136" fmla="*/ 3078480 w 5829300"/>
                <a:gd name="connsiteY136" fmla="*/ 4457700 h 5875020"/>
                <a:gd name="connsiteX137" fmla="*/ 3147060 w 5829300"/>
                <a:gd name="connsiteY137" fmla="*/ 4404360 h 5875020"/>
                <a:gd name="connsiteX138" fmla="*/ 3215640 w 5829300"/>
                <a:gd name="connsiteY138" fmla="*/ 4389120 h 5875020"/>
                <a:gd name="connsiteX139" fmla="*/ 3291840 w 5829300"/>
                <a:gd name="connsiteY139" fmla="*/ 4396740 h 5875020"/>
                <a:gd name="connsiteX140" fmla="*/ 3345180 w 5829300"/>
                <a:gd name="connsiteY140" fmla="*/ 4457700 h 5875020"/>
                <a:gd name="connsiteX141" fmla="*/ 3364230 w 5829300"/>
                <a:gd name="connsiteY141" fmla="*/ 4535805 h 5875020"/>
                <a:gd name="connsiteX142" fmla="*/ 3451860 w 5829300"/>
                <a:gd name="connsiteY142" fmla="*/ 4541520 h 5875020"/>
                <a:gd name="connsiteX143" fmla="*/ 3505200 w 5829300"/>
                <a:gd name="connsiteY143" fmla="*/ 4511040 h 5875020"/>
                <a:gd name="connsiteX144" fmla="*/ 3589020 w 5829300"/>
                <a:gd name="connsiteY144" fmla="*/ 4533900 h 5875020"/>
                <a:gd name="connsiteX145" fmla="*/ 3695700 w 5829300"/>
                <a:gd name="connsiteY145" fmla="*/ 4598670 h 5875020"/>
                <a:gd name="connsiteX146" fmla="*/ 3810000 w 5829300"/>
                <a:gd name="connsiteY146" fmla="*/ 4632960 h 5875020"/>
                <a:gd name="connsiteX147" fmla="*/ 3878580 w 5829300"/>
                <a:gd name="connsiteY147" fmla="*/ 4640580 h 5875020"/>
                <a:gd name="connsiteX148" fmla="*/ 3931920 w 5829300"/>
                <a:gd name="connsiteY148" fmla="*/ 4686300 h 5875020"/>
                <a:gd name="connsiteX149" fmla="*/ 4006215 w 5829300"/>
                <a:gd name="connsiteY149" fmla="*/ 4722495 h 5875020"/>
                <a:gd name="connsiteX150" fmla="*/ 4097655 w 5829300"/>
                <a:gd name="connsiteY150" fmla="*/ 4747260 h 5875020"/>
                <a:gd name="connsiteX151" fmla="*/ 4137660 w 5829300"/>
                <a:gd name="connsiteY151" fmla="*/ 4674870 h 5875020"/>
                <a:gd name="connsiteX152" fmla="*/ 4099560 w 5829300"/>
                <a:gd name="connsiteY152" fmla="*/ 4594860 h 5875020"/>
                <a:gd name="connsiteX153" fmla="*/ 4076700 w 5829300"/>
                <a:gd name="connsiteY153" fmla="*/ 4556760 h 5875020"/>
                <a:gd name="connsiteX154" fmla="*/ 4082415 w 5829300"/>
                <a:gd name="connsiteY154" fmla="*/ 4516755 h 5875020"/>
                <a:gd name="connsiteX155" fmla="*/ 4152900 w 5829300"/>
                <a:gd name="connsiteY155" fmla="*/ 4480560 h 5875020"/>
                <a:gd name="connsiteX156" fmla="*/ 4274820 w 5829300"/>
                <a:gd name="connsiteY156" fmla="*/ 4442460 h 5875020"/>
                <a:gd name="connsiteX157" fmla="*/ 4358640 w 5829300"/>
                <a:gd name="connsiteY157" fmla="*/ 4465320 h 5875020"/>
                <a:gd name="connsiteX158" fmla="*/ 4381500 w 5829300"/>
                <a:gd name="connsiteY158" fmla="*/ 4526280 h 5875020"/>
                <a:gd name="connsiteX159" fmla="*/ 4450080 w 5829300"/>
                <a:gd name="connsiteY159" fmla="*/ 4564380 h 5875020"/>
                <a:gd name="connsiteX160" fmla="*/ 4472940 w 5829300"/>
                <a:gd name="connsiteY160" fmla="*/ 4655820 h 5875020"/>
                <a:gd name="connsiteX161" fmla="*/ 4533900 w 5829300"/>
                <a:gd name="connsiteY161" fmla="*/ 4587240 h 5875020"/>
                <a:gd name="connsiteX162" fmla="*/ 4610100 w 5829300"/>
                <a:gd name="connsiteY162" fmla="*/ 4617720 h 5875020"/>
                <a:gd name="connsiteX163" fmla="*/ 4846320 w 5829300"/>
                <a:gd name="connsiteY163" fmla="*/ 4655820 h 5875020"/>
                <a:gd name="connsiteX164" fmla="*/ 4937760 w 5829300"/>
                <a:gd name="connsiteY164" fmla="*/ 4602480 h 5875020"/>
                <a:gd name="connsiteX165" fmla="*/ 4975860 w 5829300"/>
                <a:gd name="connsiteY165" fmla="*/ 4602480 h 5875020"/>
                <a:gd name="connsiteX166" fmla="*/ 5120640 w 5829300"/>
                <a:gd name="connsiteY166" fmla="*/ 4671060 h 5875020"/>
                <a:gd name="connsiteX167" fmla="*/ 5181600 w 5829300"/>
                <a:gd name="connsiteY167" fmla="*/ 4701540 h 5875020"/>
                <a:gd name="connsiteX168" fmla="*/ 5189220 w 5829300"/>
                <a:gd name="connsiteY168" fmla="*/ 4747260 h 5875020"/>
                <a:gd name="connsiteX169" fmla="*/ 5158740 w 5829300"/>
                <a:gd name="connsiteY169" fmla="*/ 4808220 h 5875020"/>
                <a:gd name="connsiteX170" fmla="*/ 5105400 w 5829300"/>
                <a:gd name="connsiteY170" fmla="*/ 4838700 h 5875020"/>
                <a:gd name="connsiteX171" fmla="*/ 5036820 w 5829300"/>
                <a:gd name="connsiteY171" fmla="*/ 4823460 h 5875020"/>
                <a:gd name="connsiteX172" fmla="*/ 4991100 w 5829300"/>
                <a:gd name="connsiteY172" fmla="*/ 4823460 h 5875020"/>
                <a:gd name="connsiteX173" fmla="*/ 4954905 w 5829300"/>
                <a:gd name="connsiteY173" fmla="*/ 4890135 h 5875020"/>
                <a:gd name="connsiteX174" fmla="*/ 4968240 w 5829300"/>
                <a:gd name="connsiteY174" fmla="*/ 5006340 h 5875020"/>
                <a:gd name="connsiteX175" fmla="*/ 4991100 w 5829300"/>
                <a:gd name="connsiteY175" fmla="*/ 5067300 h 5875020"/>
                <a:gd name="connsiteX176" fmla="*/ 5074920 w 5829300"/>
                <a:gd name="connsiteY176" fmla="*/ 5097780 h 5875020"/>
                <a:gd name="connsiteX177" fmla="*/ 5074920 w 5829300"/>
                <a:gd name="connsiteY177" fmla="*/ 5097780 h 5875020"/>
                <a:gd name="connsiteX178" fmla="*/ 5135880 w 5829300"/>
                <a:gd name="connsiteY178" fmla="*/ 5219700 h 5875020"/>
                <a:gd name="connsiteX179" fmla="*/ 5242560 w 5829300"/>
                <a:gd name="connsiteY179" fmla="*/ 5265420 h 5875020"/>
                <a:gd name="connsiteX180" fmla="*/ 5311140 w 5829300"/>
                <a:gd name="connsiteY180" fmla="*/ 5257800 h 5875020"/>
                <a:gd name="connsiteX181" fmla="*/ 5311140 w 5829300"/>
                <a:gd name="connsiteY181" fmla="*/ 5257800 h 5875020"/>
                <a:gd name="connsiteX182" fmla="*/ 5334000 w 5829300"/>
                <a:gd name="connsiteY182" fmla="*/ 5204460 h 5875020"/>
                <a:gd name="connsiteX183" fmla="*/ 5387340 w 5829300"/>
                <a:gd name="connsiteY183" fmla="*/ 5227320 h 5875020"/>
                <a:gd name="connsiteX184" fmla="*/ 5412105 w 5829300"/>
                <a:gd name="connsiteY184" fmla="*/ 5284470 h 5875020"/>
                <a:gd name="connsiteX185" fmla="*/ 5410200 w 5829300"/>
                <a:gd name="connsiteY185" fmla="*/ 5356860 h 5875020"/>
                <a:gd name="connsiteX186" fmla="*/ 5448300 w 5829300"/>
                <a:gd name="connsiteY186" fmla="*/ 5394960 h 5875020"/>
                <a:gd name="connsiteX187" fmla="*/ 5431155 w 5829300"/>
                <a:gd name="connsiteY187" fmla="*/ 5473065 h 5875020"/>
                <a:gd name="connsiteX188" fmla="*/ 5383530 w 5829300"/>
                <a:gd name="connsiteY188" fmla="*/ 5564505 h 5875020"/>
                <a:gd name="connsiteX189" fmla="*/ 5402580 w 5829300"/>
                <a:gd name="connsiteY189" fmla="*/ 5654040 h 5875020"/>
                <a:gd name="connsiteX190" fmla="*/ 5433060 w 5829300"/>
                <a:gd name="connsiteY190" fmla="*/ 5730240 h 5875020"/>
                <a:gd name="connsiteX191" fmla="*/ 5433060 w 5829300"/>
                <a:gd name="connsiteY191" fmla="*/ 5730240 h 5875020"/>
                <a:gd name="connsiteX192" fmla="*/ 5410200 w 5829300"/>
                <a:gd name="connsiteY192" fmla="*/ 5829300 h 5875020"/>
                <a:gd name="connsiteX193" fmla="*/ 5532120 w 5829300"/>
                <a:gd name="connsiteY193" fmla="*/ 5875020 h 5875020"/>
                <a:gd name="connsiteX194" fmla="*/ 5570220 w 5829300"/>
                <a:gd name="connsiteY194" fmla="*/ 5836920 h 5875020"/>
                <a:gd name="connsiteX195" fmla="*/ 5608320 w 5829300"/>
                <a:gd name="connsiteY195" fmla="*/ 5821680 h 5875020"/>
                <a:gd name="connsiteX196" fmla="*/ 5669280 w 5829300"/>
                <a:gd name="connsiteY196" fmla="*/ 5859780 h 5875020"/>
                <a:gd name="connsiteX197" fmla="*/ 5699760 w 5829300"/>
                <a:gd name="connsiteY197" fmla="*/ 5859780 h 5875020"/>
                <a:gd name="connsiteX198" fmla="*/ 5715000 w 5829300"/>
                <a:gd name="connsiteY198" fmla="*/ 5783580 h 5875020"/>
                <a:gd name="connsiteX199" fmla="*/ 5798820 w 5829300"/>
                <a:gd name="connsiteY199" fmla="*/ 5699760 h 5875020"/>
                <a:gd name="connsiteX200" fmla="*/ 5814060 w 5829300"/>
                <a:gd name="connsiteY200" fmla="*/ 5615940 h 5875020"/>
                <a:gd name="connsiteX201" fmla="*/ 5829300 w 5829300"/>
                <a:gd name="connsiteY201" fmla="*/ 5486400 h 5875020"/>
                <a:gd name="connsiteX202" fmla="*/ 5806440 w 5829300"/>
                <a:gd name="connsiteY202" fmla="*/ 5410200 h 5875020"/>
                <a:gd name="connsiteX203" fmla="*/ 5775960 w 5829300"/>
                <a:gd name="connsiteY203" fmla="*/ 5318760 h 5875020"/>
                <a:gd name="connsiteX204" fmla="*/ 5707380 w 5829300"/>
                <a:gd name="connsiteY204" fmla="*/ 5219700 h 5875020"/>
                <a:gd name="connsiteX205" fmla="*/ 5692140 w 5829300"/>
                <a:gd name="connsiteY205" fmla="*/ 5120640 h 5875020"/>
                <a:gd name="connsiteX206" fmla="*/ 5676900 w 5829300"/>
                <a:gd name="connsiteY206" fmla="*/ 4949190 h 5875020"/>
                <a:gd name="connsiteX207" fmla="*/ 5676900 w 5829300"/>
                <a:gd name="connsiteY207" fmla="*/ 4724400 h 5875020"/>
                <a:gd name="connsiteX208" fmla="*/ 5692140 w 5829300"/>
                <a:gd name="connsiteY208" fmla="*/ 4663440 h 5875020"/>
                <a:gd name="connsiteX209" fmla="*/ 5711190 w 5829300"/>
                <a:gd name="connsiteY209" fmla="*/ 4602480 h 5875020"/>
                <a:gd name="connsiteX210" fmla="*/ 5684520 w 5829300"/>
                <a:gd name="connsiteY210" fmla="*/ 4564380 h 5875020"/>
                <a:gd name="connsiteX211" fmla="*/ 5631180 w 5829300"/>
                <a:gd name="connsiteY211" fmla="*/ 4549140 h 5875020"/>
                <a:gd name="connsiteX212" fmla="*/ 5577840 w 5829300"/>
                <a:gd name="connsiteY212" fmla="*/ 4472940 h 5875020"/>
                <a:gd name="connsiteX213" fmla="*/ 5524500 w 5829300"/>
                <a:gd name="connsiteY213" fmla="*/ 4305300 h 5875020"/>
                <a:gd name="connsiteX214" fmla="*/ 5516880 w 5829300"/>
                <a:gd name="connsiteY214" fmla="*/ 4191000 h 5875020"/>
                <a:gd name="connsiteX215" fmla="*/ 5509260 w 5829300"/>
                <a:gd name="connsiteY215" fmla="*/ 4107180 h 5875020"/>
                <a:gd name="connsiteX216" fmla="*/ 5394960 w 5829300"/>
                <a:gd name="connsiteY216" fmla="*/ 3901440 h 5875020"/>
                <a:gd name="connsiteX217" fmla="*/ 5356860 w 5829300"/>
                <a:gd name="connsiteY217" fmla="*/ 3855720 h 5875020"/>
                <a:gd name="connsiteX218" fmla="*/ 5326380 w 5829300"/>
                <a:gd name="connsiteY218" fmla="*/ 3802380 h 5875020"/>
                <a:gd name="connsiteX219" fmla="*/ 5303520 w 5829300"/>
                <a:gd name="connsiteY219" fmla="*/ 3672840 h 5875020"/>
                <a:gd name="connsiteX220" fmla="*/ 5212080 w 5829300"/>
                <a:gd name="connsiteY220" fmla="*/ 3619500 h 5875020"/>
                <a:gd name="connsiteX221" fmla="*/ 5158740 w 5829300"/>
                <a:gd name="connsiteY221" fmla="*/ 3573780 h 5875020"/>
                <a:gd name="connsiteX222" fmla="*/ 5120640 w 5829300"/>
                <a:gd name="connsiteY222" fmla="*/ 3497580 h 5875020"/>
                <a:gd name="connsiteX223" fmla="*/ 5105400 w 5829300"/>
                <a:gd name="connsiteY223" fmla="*/ 3421380 h 5875020"/>
                <a:gd name="connsiteX224" fmla="*/ 4968240 w 5829300"/>
                <a:gd name="connsiteY224" fmla="*/ 3253740 h 5875020"/>
                <a:gd name="connsiteX225" fmla="*/ 4884420 w 5829300"/>
                <a:gd name="connsiteY225" fmla="*/ 3078480 h 5875020"/>
                <a:gd name="connsiteX226" fmla="*/ 4808220 w 5829300"/>
                <a:gd name="connsiteY226" fmla="*/ 2918460 h 5875020"/>
                <a:gd name="connsiteX227" fmla="*/ 4815840 w 5829300"/>
                <a:gd name="connsiteY227" fmla="*/ 2781300 h 5875020"/>
                <a:gd name="connsiteX228" fmla="*/ 4800600 w 5829300"/>
                <a:gd name="connsiteY228" fmla="*/ 2727960 h 5875020"/>
                <a:gd name="connsiteX229" fmla="*/ 4632960 w 5829300"/>
                <a:gd name="connsiteY229" fmla="*/ 2560320 h 5875020"/>
                <a:gd name="connsiteX230" fmla="*/ 4480560 w 5829300"/>
                <a:gd name="connsiteY230" fmla="*/ 2385060 h 5875020"/>
                <a:gd name="connsiteX231" fmla="*/ 4396740 w 5829300"/>
                <a:gd name="connsiteY231" fmla="*/ 2286000 h 5875020"/>
                <a:gd name="connsiteX232" fmla="*/ 4335780 w 5829300"/>
                <a:gd name="connsiteY232" fmla="*/ 2156460 h 5875020"/>
                <a:gd name="connsiteX233" fmla="*/ 4244340 w 5829300"/>
                <a:gd name="connsiteY233" fmla="*/ 2049780 h 5875020"/>
                <a:gd name="connsiteX234" fmla="*/ 4152900 w 5829300"/>
                <a:gd name="connsiteY234" fmla="*/ 1943100 h 5875020"/>
                <a:gd name="connsiteX235" fmla="*/ 4084320 w 5829300"/>
                <a:gd name="connsiteY235" fmla="*/ 1874520 h 5875020"/>
                <a:gd name="connsiteX236" fmla="*/ 4061460 w 5829300"/>
                <a:gd name="connsiteY236" fmla="*/ 1775460 h 5875020"/>
                <a:gd name="connsiteX237" fmla="*/ 4053840 w 5829300"/>
                <a:gd name="connsiteY237" fmla="*/ 1714500 h 5875020"/>
                <a:gd name="connsiteX238" fmla="*/ 3962400 w 5829300"/>
                <a:gd name="connsiteY238" fmla="*/ 1668780 h 5875020"/>
                <a:gd name="connsiteX239" fmla="*/ 3893820 w 5829300"/>
                <a:gd name="connsiteY239" fmla="*/ 1531620 h 5875020"/>
                <a:gd name="connsiteX240" fmla="*/ 3794760 w 5829300"/>
                <a:gd name="connsiteY240" fmla="*/ 1341120 h 5875020"/>
                <a:gd name="connsiteX241" fmla="*/ 3718560 w 5829300"/>
                <a:gd name="connsiteY241" fmla="*/ 1150620 h 5875020"/>
                <a:gd name="connsiteX242" fmla="*/ 3619500 w 5829300"/>
                <a:gd name="connsiteY242" fmla="*/ 944880 h 5875020"/>
                <a:gd name="connsiteX243" fmla="*/ 3596640 w 5829300"/>
                <a:gd name="connsiteY243" fmla="*/ 891540 h 5875020"/>
                <a:gd name="connsiteX244" fmla="*/ 3573780 w 5829300"/>
                <a:gd name="connsiteY244" fmla="*/ 807720 h 5875020"/>
                <a:gd name="connsiteX245" fmla="*/ 3573780 w 5829300"/>
                <a:gd name="connsiteY245" fmla="*/ 731520 h 5875020"/>
                <a:gd name="connsiteX246" fmla="*/ 3535680 w 5829300"/>
                <a:gd name="connsiteY246" fmla="*/ 685800 h 5875020"/>
                <a:gd name="connsiteX247" fmla="*/ 3451860 w 5829300"/>
                <a:gd name="connsiteY247" fmla="*/ 594360 h 5875020"/>
                <a:gd name="connsiteX248" fmla="*/ 3451860 w 5829300"/>
                <a:gd name="connsiteY248" fmla="*/ 495300 h 5875020"/>
                <a:gd name="connsiteX249" fmla="*/ 3413760 w 5829300"/>
                <a:gd name="connsiteY249" fmla="*/ 441960 h 5875020"/>
                <a:gd name="connsiteX250" fmla="*/ 3383280 w 5829300"/>
                <a:gd name="connsiteY250" fmla="*/ 381000 h 5875020"/>
                <a:gd name="connsiteX251" fmla="*/ 3322320 w 5829300"/>
                <a:gd name="connsiteY251" fmla="*/ 220980 h 5875020"/>
                <a:gd name="connsiteX252" fmla="*/ 3284220 w 5829300"/>
                <a:gd name="connsiteY252" fmla="*/ 99060 h 5875020"/>
                <a:gd name="connsiteX253" fmla="*/ 3268980 w 5829300"/>
                <a:gd name="connsiteY253" fmla="*/ 53340 h 5875020"/>
                <a:gd name="connsiteX254" fmla="*/ 3246120 w 5829300"/>
                <a:gd name="connsiteY254" fmla="*/ 30480 h 5875020"/>
                <a:gd name="connsiteX255" fmla="*/ 3169920 w 5829300"/>
                <a:gd name="connsiteY255" fmla="*/ 7620 h 5875020"/>
                <a:gd name="connsiteX256" fmla="*/ 3124200 w 5829300"/>
                <a:gd name="connsiteY256" fmla="*/ 0 h 5875020"/>
                <a:gd name="connsiteX257" fmla="*/ 3101340 w 5829300"/>
                <a:gd name="connsiteY257" fmla="*/ 30480 h 5875020"/>
                <a:gd name="connsiteX258" fmla="*/ 3124200 w 5829300"/>
                <a:gd name="connsiteY258" fmla="*/ 121920 h 5875020"/>
                <a:gd name="connsiteX259" fmla="*/ 3108960 w 5829300"/>
                <a:gd name="connsiteY259" fmla="*/ 289560 h 5875020"/>
                <a:gd name="connsiteX0" fmla="*/ 3108960 w 5829300"/>
                <a:gd name="connsiteY0" fmla="*/ 289560 h 5875020"/>
                <a:gd name="connsiteX1" fmla="*/ 2979420 w 5829300"/>
                <a:gd name="connsiteY1" fmla="*/ 502920 h 5875020"/>
                <a:gd name="connsiteX2" fmla="*/ 2880360 w 5829300"/>
                <a:gd name="connsiteY2" fmla="*/ 647700 h 5875020"/>
                <a:gd name="connsiteX3" fmla="*/ 2827020 w 5829300"/>
                <a:gd name="connsiteY3" fmla="*/ 731520 h 5875020"/>
                <a:gd name="connsiteX4" fmla="*/ 2674620 w 5829300"/>
                <a:gd name="connsiteY4" fmla="*/ 815340 h 5875020"/>
                <a:gd name="connsiteX5" fmla="*/ 2560320 w 5829300"/>
                <a:gd name="connsiteY5" fmla="*/ 906780 h 5875020"/>
                <a:gd name="connsiteX6" fmla="*/ 2499360 w 5829300"/>
                <a:gd name="connsiteY6" fmla="*/ 914400 h 5875020"/>
                <a:gd name="connsiteX7" fmla="*/ 2377440 w 5829300"/>
                <a:gd name="connsiteY7" fmla="*/ 899160 h 5875020"/>
                <a:gd name="connsiteX8" fmla="*/ 2316480 w 5829300"/>
                <a:gd name="connsiteY8" fmla="*/ 876300 h 5875020"/>
                <a:gd name="connsiteX9" fmla="*/ 2240280 w 5829300"/>
                <a:gd name="connsiteY9" fmla="*/ 861060 h 5875020"/>
                <a:gd name="connsiteX10" fmla="*/ 2148840 w 5829300"/>
                <a:gd name="connsiteY10" fmla="*/ 845820 h 5875020"/>
                <a:gd name="connsiteX11" fmla="*/ 2110740 w 5829300"/>
                <a:gd name="connsiteY11" fmla="*/ 830580 h 5875020"/>
                <a:gd name="connsiteX12" fmla="*/ 2019300 w 5829300"/>
                <a:gd name="connsiteY12" fmla="*/ 868680 h 5875020"/>
                <a:gd name="connsiteX13" fmla="*/ 1950720 w 5829300"/>
                <a:gd name="connsiteY13" fmla="*/ 868680 h 5875020"/>
                <a:gd name="connsiteX14" fmla="*/ 1866900 w 5829300"/>
                <a:gd name="connsiteY14" fmla="*/ 822960 h 5875020"/>
                <a:gd name="connsiteX15" fmla="*/ 1821180 w 5829300"/>
                <a:gd name="connsiteY15" fmla="*/ 792480 h 5875020"/>
                <a:gd name="connsiteX16" fmla="*/ 1684020 w 5829300"/>
                <a:gd name="connsiteY16" fmla="*/ 830580 h 5875020"/>
                <a:gd name="connsiteX17" fmla="*/ 1615440 w 5829300"/>
                <a:gd name="connsiteY17" fmla="*/ 845820 h 5875020"/>
                <a:gd name="connsiteX18" fmla="*/ 1539240 w 5829300"/>
                <a:gd name="connsiteY18" fmla="*/ 838200 h 5875020"/>
                <a:gd name="connsiteX19" fmla="*/ 1463040 w 5829300"/>
                <a:gd name="connsiteY19" fmla="*/ 807720 h 5875020"/>
                <a:gd name="connsiteX20" fmla="*/ 1394460 w 5829300"/>
                <a:gd name="connsiteY20" fmla="*/ 815340 h 5875020"/>
                <a:gd name="connsiteX21" fmla="*/ 1264920 w 5829300"/>
                <a:gd name="connsiteY21" fmla="*/ 883920 h 5875020"/>
                <a:gd name="connsiteX22" fmla="*/ 1203960 w 5829300"/>
                <a:gd name="connsiteY22" fmla="*/ 906780 h 5875020"/>
                <a:gd name="connsiteX23" fmla="*/ 1143000 w 5829300"/>
                <a:gd name="connsiteY23" fmla="*/ 914400 h 5875020"/>
                <a:gd name="connsiteX24" fmla="*/ 1066800 w 5829300"/>
                <a:gd name="connsiteY24" fmla="*/ 891540 h 5875020"/>
                <a:gd name="connsiteX25" fmla="*/ 990600 w 5829300"/>
                <a:gd name="connsiteY25" fmla="*/ 853440 h 5875020"/>
                <a:gd name="connsiteX26" fmla="*/ 937260 w 5829300"/>
                <a:gd name="connsiteY26" fmla="*/ 845820 h 5875020"/>
                <a:gd name="connsiteX27" fmla="*/ 822960 w 5829300"/>
                <a:gd name="connsiteY27" fmla="*/ 861060 h 5875020"/>
                <a:gd name="connsiteX28" fmla="*/ 731520 w 5829300"/>
                <a:gd name="connsiteY28" fmla="*/ 876300 h 5875020"/>
                <a:gd name="connsiteX29" fmla="*/ 647700 w 5829300"/>
                <a:gd name="connsiteY29" fmla="*/ 838200 h 5875020"/>
                <a:gd name="connsiteX30" fmla="*/ 579120 w 5829300"/>
                <a:gd name="connsiteY30" fmla="*/ 830580 h 5875020"/>
                <a:gd name="connsiteX31" fmla="*/ 525780 w 5829300"/>
                <a:gd name="connsiteY31" fmla="*/ 853440 h 5875020"/>
                <a:gd name="connsiteX32" fmla="*/ 464820 w 5829300"/>
                <a:gd name="connsiteY32" fmla="*/ 891540 h 5875020"/>
                <a:gd name="connsiteX33" fmla="*/ 358140 w 5829300"/>
                <a:gd name="connsiteY33" fmla="*/ 891540 h 5875020"/>
                <a:gd name="connsiteX34" fmla="*/ 236220 w 5829300"/>
                <a:gd name="connsiteY34" fmla="*/ 975360 h 5875020"/>
                <a:gd name="connsiteX35" fmla="*/ 137160 w 5829300"/>
                <a:gd name="connsiteY35" fmla="*/ 1059180 h 5875020"/>
                <a:gd name="connsiteX36" fmla="*/ 76200 w 5829300"/>
                <a:gd name="connsiteY36" fmla="*/ 1108710 h 5875020"/>
                <a:gd name="connsiteX37" fmla="*/ 9525 w 5829300"/>
                <a:gd name="connsiteY37" fmla="*/ 1150620 h 5875020"/>
                <a:gd name="connsiteX38" fmla="*/ 0 w 5829300"/>
                <a:gd name="connsiteY38" fmla="*/ 1196340 h 5875020"/>
                <a:gd name="connsiteX39" fmla="*/ 80010 w 5829300"/>
                <a:gd name="connsiteY39" fmla="*/ 1234440 h 5875020"/>
                <a:gd name="connsiteX40" fmla="*/ 152400 w 5829300"/>
                <a:gd name="connsiteY40" fmla="*/ 1280160 h 5875020"/>
                <a:gd name="connsiteX41" fmla="*/ 190500 w 5829300"/>
                <a:gd name="connsiteY41" fmla="*/ 1371600 h 5875020"/>
                <a:gd name="connsiteX42" fmla="*/ 228600 w 5829300"/>
                <a:gd name="connsiteY42" fmla="*/ 1432560 h 5875020"/>
                <a:gd name="connsiteX43" fmla="*/ 384810 w 5829300"/>
                <a:gd name="connsiteY43" fmla="*/ 1544955 h 5875020"/>
                <a:gd name="connsiteX44" fmla="*/ 430530 w 5829300"/>
                <a:gd name="connsiteY44" fmla="*/ 1522095 h 5875020"/>
                <a:gd name="connsiteX45" fmla="*/ 388620 w 5829300"/>
                <a:gd name="connsiteY45" fmla="*/ 1463040 h 5875020"/>
                <a:gd name="connsiteX46" fmla="*/ 403860 w 5829300"/>
                <a:gd name="connsiteY46" fmla="*/ 1417320 h 5875020"/>
                <a:gd name="connsiteX47" fmla="*/ 441960 w 5829300"/>
                <a:gd name="connsiteY47" fmla="*/ 1348740 h 5875020"/>
                <a:gd name="connsiteX48" fmla="*/ 441960 w 5829300"/>
                <a:gd name="connsiteY48" fmla="*/ 1348740 h 5875020"/>
                <a:gd name="connsiteX49" fmla="*/ 497205 w 5829300"/>
                <a:gd name="connsiteY49" fmla="*/ 1335405 h 5875020"/>
                <a:gd name="connsiteX50" fmla="*/ 588645 w 5829300"/>
                <a:gd name="connsiteY50" fmla="*/ 1453515 h 5875020"/>
                <a:gd name="connsiteX51" fmla="*/ 670560 w 5829300"/>
                <a:gd name="connsiteY51" fmla="*/ 1348740 h 5875020"/>
                <a:gd name="connsiteX52" fmla="*/ 742950 w 5829300"/>
                <a:gd name="connsiteY52" fmla="*/ 1360170 h 5875020"/>
                <a:gd name="connsiteX53" fmla="*/ 769620 w 5829300"/>
                <a:gd name="connsiteY53" fmla="*/ 1394460 h 5875020"/>
                <a:gd name="connsiteX54" fmla="*/ 777240 w 5829300"/>
                <a:gd name="connsiteY54" fmla="*/ 1455420 h 5875020"/>
                <a:gd name="connsiteX55" fmla="*/ 739140 w 5829300"/>
                <a:gd name="connsiteY55" fmla="*/ 1508760 h 5875020"/>
                <a:gd name="connsiteX56" fmla="*/ 742950 w 5829300"/>
                <a:gd name="connsiteY56" fmla="*/ 1564005 h 5875020"/>
                <a:gd name="connsiteX57" fmla="*/ 792480 w 5829300"/>
                <a:gd name="connsiteY57" fmla="*/ 1615440 h 5875020"/>
                <a:gd name="connsiteX58" fmla="*/ 819150 w 5829300"/>
                <a:gd name="connsiteY58" fmla="*/ 1623060 h 5875020"/>
                <a:gd name="connsiteX59" fmla="*/ 859155 w 5829300"/>
                <a:gd name="connsiteY59" fmla="*/ 1586865 h 5875020"/>
                <a:gd name="connsiteX60" fmla="*/ 975360 w 5829300"/>
                <a:gd name="connsiteY60" fmla="*/ 1562100 h 5875020"/>
                <a:gd name="connsiteX61" fmla="*/ 1104900 w 5829300"/>
                <a:gd name="connsiteY61" fmla="*/ 1584960 h 5875020"/>
                <a:gd name="connsiteX62" fmla="*/ 1137285 w 5829300"/>
                <a:gd name="connsiteY62" fmla="*/ 1691640 h 5875020"/>
                <a:gd name="connsiteX63" fmla="*/ 1150620 w 5829300"/>
                <a:gd name="connsiteY63" fmla="*/ 1836420 h 5875020"/>
                <a:gd name="connsiteX64" fmla="*/ 1165860 w 5829300"/>
                <a:gd name="connsiteY64" fmla="*/ 1912620 h 5875020"/>
                <a:gd name="connsiteX65" fmla="*/ 1242060 w 5829300"/>
                <a:gd name="connsiteY65" fmla="*/ 1927860 h 5875020"/>
                <a:gd name="connsiteX66" fmla="*/ 1287780 w 5829300"/>
                <a:gd name="connsiteY66" fmla="*/ 1927860 h 5875020"/>
                <a:gd name="connsiteX67" fmla="*/ 1360170 w 5829300"/>
                <a:gd name="connsiteY67" fmla="*/ 1971675 h 5875020"/>
                <a:gd name="connsiteX68" fmla="*/ 1379220 w 5829300"/>
                <a:gd name="connsiteY68" fmla="*/ 2042160 h 5875020"/>
                <a:gd name="connsiteX69" fmla="*/ 1501140 w 5829300"/>
                <a:gd name="connsiteY69" fmla="*/ 2072640 h 5875020"/>
                <a:gd name="connsiteX70" fmla="*/ 1516380 w 5829300"/>
                <a:gd name="connsiteY70" fmla="*/ 2145030 h 5875020"/>
                <a:gd name="connsiteX71" fmla="*/ 1518285 w 5829300"/>
                <a:gd name="connsiteY71" fmla="*/ 2305050 h 5875020"/>
                <a:gd name="connsiteX72" fmla="*/ 1443990 w 5829300"/>
                <a:gd name="connsiteY72" fmla="*/ 2348865 h 5875020"/>
                <a:gd name="connsiteX73" fmla="*/ 1318260 w 5829300"/>
                <a:gd name="connsiteY73" fmla="*/ 2426970 h 5875020"/>
                <a:gd name="connsiteX74" fmla="*/ 1325880 w 5829300"/>
                <a:gd name="connsiteY74" fmla="*/ 2590800 h 5875020"/>
                <a:gd name="connsiteX75" fmla="*/ 1280160 w 5829300"/>
                <a:gd name="connsiteY75" fmla="*/ 2689860 h 5875020"/>
                <a:gd name="connsiteX76" fmla="*/ 1249680 w 5829300"/>
                <a:gd name="connsiteY76" fmla="*/ 2743200 h 5875020"/>
                <a:gd name="connsiteX77" fmla="*/ 1287780 w 5829300"/>
                <a:gd name="connsiteY77" fmla="*/ 2773680 h 5875020"/>
                <a:gd name="connsiteX78" fmla="*/ 1356360 w 5829300"/>
                <a:gd name="connsiteY78" fmla="*/ 2720340 h 5875020"/>
                <a:gd name="connsiteX79" fmla="*/ 1379220 w 5829300"/>
                <a:gd name="connsiteY79" fmla="*/ 2766060 h 5875020"/>
                <a:gd name="connsiteX80" fmla="*/ 1333500 w 5829300"/>
                <a:gd name="connsiteY80" fmla="*/ 2895600 h 5875020"/>
                <a:gd name="connsiteX81" fmla="*/ 1303020 w 5829300"/>
                <a:gd name="connsiteY81" fmla="*/ 2948940 h 5875020"/>
                <a:gd name="connsiteX82" fmla="*/ 1333500 w 5829300"/>
                <a:gd name="connsiteY82" fmla="*/ 2994660 h 5875020"/>
                <a:gd name="connsiteX83" fmla="*/ 1409700 w 5829300"/>
                <a:gd name="connsiteY83" fmla="*/ 2964180 h 5875020"/>
                <a:gd name="connsiteX84" fmla="*/ 1501140 w 5829300"/>
                <a:gd name="connsiteY84" fmla="*/ 3002280 h 5875020"/>
                <a:gd name="connsiteX85" fmla="*/ 1600200 w 5829300"/>
                <a:gd name="connsiteY85" fmla="*/ 3063240 h 5875020"/>
                <a:gd name="connsiteX86" fmla="*/ 1737360 w 5829300"/>
                <a:gd name="connsiteY86" fmla="*/ 3139440 h 5875020"/>
                <a:gd name="connsiteX87" fmla="*/ 1844040 w 5829300"/>
                <a:gd name="connsiteY87" fmla="*/ 3147060 h 5875020"/>
                <a:gd name="connsiteX88" fmla="*/ 1943100 w 5829300"/>
                <a:gd name="connsiteY88" fmla="*/ 3177540 h 5875020"/>
                <a:gd name="connsiteX89" fmla="*/ 2034540 w 5829300"/>
                <a:gd name="connsiteY89" fmla="*/ 3291840 h 5875020"/>
                <a:gd name="connsiteX90" fmla="*/ 2030730 w 5829300"/>
                <a:gd name="connsiteY90" fmla="*/ 3356610 h 5875020"/>
                <a:gd name="connsiteX91" fmla="*/ 1950720 w 5829300"/>
                <a:gd name="connsiteY91" fmla="*/ 3387090 h 5875020"/>
                <a:gd name="connsiteX92" fmla="*/ 1844040 w 5829300"/>
                <a:gd name="connsiteY92" fmla="*/ 3436620 h 5875020"/>
                <a:gd name="connsiteX93" fmla="*/ 1866900 w 5829300"/>
                <a:gd name="connsiteY93" fmla="*/ 3535680 h 5875020"/>
                <a:gd name="connsiteX94" fmla="*/ 1821180 w 5829300"/>
                <a:gd name="connsiteY94" fmla="*/ 3629025 h 5875020"/>
                <a:gd name="connsiteX95" fmla="*/ 1775460 w 5829300"/>
                <a:gd name="connsiteY95" fmla="*/ 3726180 h 5875020"/>
                <a:gd name="connsiteX96" fmla="*/ 1668780 w 5829300"/>
                <a:gd name="connsiteY96" fmla="*/ 3924300 h 5875020"/>
                <a:gd name="connsiteX97" fmla="*/ 1600200 w 5829300"/>
                <a:gd name="connsiteY97" fmla="*/ 4046220 h 5875020"/>
                <a:gd name="connsiteX98" fmla="*/ 1554480 w 5829300"/>
                <a:gd name="connsiteY98" fmla="*/ 4152900 h 5875020"/>
                <a:gd name="connsiteX99" fmla="*/ 1516380 w 5829300"/>
                <a:gd name="connsiteY99" fmla="*/ 4229100 h 5875020"/>
                <a:gd name="connsiteX100" fmla="*/ 1485900 w 5829300"/>
                <a:gd name="connsiteY100" fmla="*/ 4259580 h 5875020"/>
                <a:gd name="connsiteX101" fmla="*/ 1485900 w 5829300"/>
                <a:gd name="connsiteY101" fmla="*/ 4259580 h 5875020"/>
                <a:gd name="connsiteX102" fmla="*/ 1495425 w 5829300"/>
                <a:gd name="connsiteY102" fmla="*/ 4328160 h 5875020"/>
                <a:gd name="connsiteX103" fmla="*/ 1699260 w 5829300"/>
                <a:gd name="connsiteY103" fmla="*/ 4290060 h 5875020"/>
                <a:gd name="connsiteX104" fmla="*/ 1836420 w 5829300"/>
                <a:gd name="connsiteY104" fmla="*/ 4274820 h 5875020"/>
                <a:gd name="connsiteX105" fmla="*/ 1897380 w 5829300"/>
                <a:gd name="connsiteY105" fmla="*/ 4236720 h 5875020"/>
                <a:gd name="connsiteX106" fmla="*/ 1950720 w 5829300"/>
                <a:gd name="connsiteY106" fmla="*/ 4251960 h 5875020"/>
                <a:gd name="connsiteX107" fmla="*/ 1973580 w 5829300"/>
                <a:gd name="connsiteY107" fmla="*/ 4312920 h 5875020"/>
                <a:gd name="connsiteX108" fmla="*/ 1965960 w 5829300"/>
                <a:gd name="connsiteY108" fmla="*/ 4351020 h 5875020"/>
                <a:gd name="connsiteX109" fmla="*/ 1964055 w 5829300"/>
                <a:gd name="connsiteY109" fmla="*/ 4366260 h 5875020"/>
                <a:gd name="connsiteX110" fmla="*/ 2072640 w 5829300"/>
                <a:gd name="connsiteY110" fmla="*/ 4389120 h 5875020"/>
                <a:gd name="connsiteX111" fmla="*/ 2118360 w 5829300"/>
                <a:gd name="connsiteY111" fmla="*/ 4343400 h 5875020"/>
                <a:gd name="connsiteX112" fmla="*/ 2124075 w 5829300"/>
                <a:gd name="connsiteY112" fmla="*/ 4286250 h 5875020"/>
                <a:gd name="connsiteX113" fmla="*/ 2110740 w 5829300"/>
                <a:gd name="connsiteY113" fmla="*/ 4213860 h 5875020"/>
                <a:gd name="connsiteX114" fmla="*/ 2133600 w 5829300"/>
                <a:gd name="connsiteY114" fmla="*/ 4145280 h 5875020"/>
                <a:gd name="connsiteX115" fmla="*/ 2230755 w 5829300"/>
                <a:gd name="connsiteY115" fmla="*/ 4099560 h 5875020"/>
                <a:gd name="connsiteX116" fmla="*/ 2301240 w 5829300"/>
                <a:gd name="connsiteY116" fmla="*/ 4076700 h 5875020"/>
                <a:gd name="connsiteX117" fmla="*/ 2385060 w 5829300"/>
                <a:gd name="connsiteY117" fmla="*/ 4099560 h 5875020"/>
                <a:gd name="connsiteX118" fmla="*/ 2438400 w 5829300"/>
                <a:gd name="connsiteY118" fmla="*/ 4145280 h 5875020"/>
                <a:gd name="connsiteX119" fmla="*/ 2461260 w 5829300"/>
                <a:gd name="connsiteY119" fmla="*/ 4183380 h 5875020"/>
                <a:gd name="connsiteX120" fmla="*/ 2461260 w 5829300"/>
                <a:gd name="connsiteY120" fmla="*/ 4236720 h 5875020"/>
                <a:gd name="connsiteX121" fmla="*/ 2484120 w 5829300"/>
                <a:gd name="connsiteY121" fmla="*/ 4267200 h 5875020"/>
                <a:gd name="connsiteX122" fmla="*/ 2522220 w 5829300"/>
                <a:gd name="connsiteY122" fmla="*/ 4236720 h 5875020"/>
                <a:gd name="connsiteX123" fmla="*/ 2560320 w 5829300"/>
                <a:gd name="connsiteY123" fmla="*/ 4183380 h 5875020"/>
                <a:gd name="connsiteX124" fmla="*/ 2628900 w 5829300"/>
                <a:gd name="connsiteY124" fmla="*/ 4168140 h 5875020"/>
                <a:gd name="connsiteX125" fmla="*/ 2720340 w 5829300"/>
                <a:gd name="connsiteY125" fmla="*/ 4183380 h 5875020"/>
                <a:gd name="connsiteX126" fmla="*/ 2796540 w 5829300"/>
                <a:gd name="connsiteY126" fmla="*/ 4126230 h 5875020"/>
                <a:gd name="connsiteX127" fmla="*/ 2872740 w 5829300"/>
                <a:gd name="connsiteY127" fmla="*/ 4137660 h 5875020"/>
                <a:gd name="connsiteX128" fmla="*/ 2948940 w 5829300"/>
                <a:gd name="connsiteY128" fmla="*/ 4206240 h 5875020"/>
                <a:gd name="connsiteX129" fmla="*/ 3040380 w 5829300"/>
                <a:gd name="connsiteY129" fmla="*/ 4191000 h 5875020"/>
                <a:gd name="connsiteX130" fmla="*/ 3097530 w 5829300"/>
                <a:gd name="connsiteY130" fmla="*/ 4198620 h 5875020"/>
                <a:gd name="connsiteX131" fmla="*/ 3177540 w 5829300"/>
                <a:gd name="connsiteY131" fmla="*/ 4267200 h 5875020"/>
                <a:gd name="connsiteX132" fmla="*/ 3147060 w 5829300"/>
                <a:gd name="connsiteY132" fmla="*/ 4297680 h 5875020"/>
                <a:gd name="connsiteX133" fmla="*/ 3105150 w 5829300"/>
                <a:gd name="connsiteY133" fmla="*/ 4352925 h 5875020"/>
                <a:gd name="connsiteX134" fmla="*/ 3036570 w 5829300"/>
                <a:gd name="connsiteY134" fmla="*/ 4398645 h 5875020"/>
                <a:gd name="connsiteX135" fmla="*/ 3042285 w 5829300"/>
                <a:gd name="connsiteY135" fmla="*/ 4444365 h 5875020"/>
                <a:gd name="connsiteX136" fmla="*/ 3078480 w 5829300"/>
                <a:gd name="connsiteY136" fmla="*/ 4457700 h 5875020"/>
                <a:gd name="connsiteX137" fmla="*/ 3147060 w 5829300"/>
                <a:gd name="connsiteY137" fmla="*/ 4404360 h 5875020"/>
                <a:gd name="connsiteX138" fmla="*/ 3215640 w 5829300"/>
                <a:gd name="connsiteY138" fmla="*/ 4389120 h 5875020"/>
                <a:gd name="connsiteX139" fmla="*/ 3291840 w 5829300"/>
                <a:gd name="connsiteY139" fmla="*/ 4396740 h 5875020"/>
                <a:gd name="connsiteX140" fmla="*/ 3345180 w 5829300"/>
                <a:gd name="connsiteY140" fmla="*/ 4457700 h 5875020"/>
                <a:gd name="connsiteX141" fmla="*/ 3364230 w 5829300"/>
                <a:gd name="connsiteY141" fmla="*/ 4535805 h 5875020"/>
                <a:gd name="connsiteX142" fmla="*/ 3451860 w 5829300"/>
                <a:gd name="connsiteY142" fmla="*/ 4541520 h 5875020"/>
                <a:gd name="connsiteX143" fmla="*/ 3505200 w 5829300"/>
                <a:gd name="connsiteY143" fmla="*/ 4511040 h 5875020"/>
                <a:gd name="connsiteX144" fmla="*/ 3589020 w 5829300"/>
                <a:gd name="connsiteY144" fmla="*/ 4533900 h 5875020"/>
                <a:gd name="connsiteX145" fmla="*/ 3695700 w 5829300"/>
                <a:gd name="connsiteY145" fmla="*/ 4598670 h 5875020"/>
                <a:gd name="connsiteX146" fmla="*/ 3810000 w 5829300"/>
                <a:gd name="connsiteY146" fmla="*/ 4632960 h 5875020"/>
                <a:gd name="connsiteX147" fmla="*/ 3878580 w 5829300"/>
                <a:gd name="connsiteY147" fmla="*/ 4640580 h 5875020"/>
                <a:gd name="connsiteX148" fmla="*/ 3931920 w 5829300"/>
                <a:gd name="connsiteY148" fmla="*/ 4686300 h 5875020"/>
                <a:gd name="connsiteX149" fmla="*/ 4006215 w 5829300"/>
                <a:gd name="connsiteY149" fmla="*/ 4722495 h 5875020"/>
                <a:gd name="connsiteX150" fmla="*/ 4097655 w 5829300"/>
                <a:gd name="connsiteY150" fmla="*/ 4747260 h 5875020"/>
                <a:gd name="connsiteX151" fmla="*/ 4137660 w 5829300"/>
                <a:gd name="connsiteY151" fmla="*/ 4674870 h 5875020"/>
                <a:gd name="connsiteX152" fmla="*/ 4099560 w 5829300"/>
                <a:gd name="connsiteY152" fmla="*/ 4594860 h 5875020"/>
                <a:gd name="connsiteX153" fmla="*/ 4076700 w 5829300"/>
                <a:gd name="connsiteY153" fmla="*/ 4556760 h 5875020"/>
                <a:gd name="connsiteX154" fmla="*/ 4082415 w 5829300"/>
                <a:gd name="connsiteY154" fmla="*/ 4516755 h 5875020"/>
                <a:gd name="connsiteX155" fmla="*/ 4152900 w 5829300"/>
                <a:gd name="connsiteY155" fmla="*/ 4480560 h 5875020"/>
                <a:gd name="connsiteX156" fmla="*/ 4274820 w 5829300"/>
                <a:gd name="connsiteY156" fmla="*/ 4442460 h 5875020"/>
                <a:gd name="connsiteX157" fmla="*/ 4358640 w 5829300"/>
                <a:gd name="connsiteY157" fmla="*/ 4465320 h 5875020"/>
                <a:gd name="connsiteX158" fmla="*/ 4381500 w 5829300"/>
                <a:gd name="connsiteY158" fmla="*/ 4526280 h 5875020"/>
                <a:gd name="connsiteX159" fmla="*/ 4450080 w 5829300"/>
                <a:gd name="connsiteY159" fmla="*/ 4564380 h 5875020"/>
                <a:gd name="connsiteX160" fmla="*/ 4472940 w 5829300"/>
                <a:gd name="connsiteY160" fmla="*/ 4655820 h 5875020"/>
                <a:gd name="connsiteX161" fmla="*/ 4533900 w 5829300"/>
                <a:gd name="connsiteY161" fmla="*/ 4587240 h 5875020"/>
                <a:gd name="connsiteX162" fmla="*/ 4610100 w 5829300"/>
                <a:gd name="connsiteY162" fmla="*/ 4617720 h 5875020"/>
                <a:gd name="connsiteX163" fmla="*/ 4846320 w 5829300"/>
                <a:gd name="connsiteY163" fmla="*/ 4655820 h 5875020"/>
                <a:gd name="connsiteX164" fmla="*/ 4937760 w 5829300"/>
                <a:gd name="connsiteY164" fmla="*/ 4602480 h 5875020"/>
                <a:gd name="connsiteX165" fmla="*/ 4975860 w 5829300"/>
                <a:gd name="connsiteY165" fmla="*/ 4602480 h 5875020"/>
                <a:gd name="connsiteX166" fmla="*/ 5120640 w 5829300"/>
                <a:gd name="connsiteY166" fmla="*/ 4671060 h 5875020"/>
                <a:gd name="connsiteX167" fmla="*/ 5181600 w 5829300"/>
                <a:gd name="connsiteY167" fmla="*/ 4701540 h 5875020"/>
                <a:gd name="connsiteX168" fmla="*/ 5189220 w 5829300"/>
                <a:gd name="connsiteY168" fmla="*/ 4747260 h 5875020"/>
                <a:gd name="connsiteX169" fmla="*/ 5158740 w 5829300"/>
                <a:gd name="connsiteY169" fmla="*/ 4808220 h 5875020"/>
                <a:gd name="connsiteX170" fmla="*/ 5105400 w 5829300"/>
                <a:gd name="connsiteY170" fmla="*/ 4838700 h 5875020"/>
                <a:gd name="connsiteX171" fmla="*/ 5036820 w 5829300"/>
                <a:gd name="connsiteY171" fmla="*/ 4823460 h 5875020"/>
                <a:gd name="connsiteX172" fmla="*/ 4991100 w 5829300"/>
                <a:gd name="connsiteY172" fmla="*/ 4823460 h 5875020"/>
                <a:gd name="connsiteX173" fmla="*/ 4954905 w 5829300"/>
                <a:gd name="connsiteY173" fmla="*/ 4890135 h 5875020"/>
                <a:gd name="connsiteX174" fmla="*/ 4968240 w 5829300"/>
                <a:gd name="connsiteY174" fmla="*/ 5006340 h 5875020"/>
                <a:gd name="connsiteX175" fmla="*/ 4991100 w 5829300"/>
                <a:gd name="connsiteY175" fmla="*/ 5067300 h 5875020"/>
                <a:gd name="connsiteX176" fmla="*/ 5074920 w 5829300"/>
                <a:gd name="connsiteY176" fmla="*/ 5097780 h 5875020"/>
                <a:gd name="connsiteX177" fmla="*/ 5074920 w 5829300"/>
                <a:gd name="connsiteY177" fmla="*/ 5097780 h 5875020"/>
                <a:gd name="connsiteX178" fmla="*/ 5135880 w 5829300"/>
                <a:gd name="connsiteY178" fmla="*/ 5219700 h 5875020"/>
                <a:gd name="connsiteX179" fmla="*/ 5242560 w 5829300"/>
                <a:gd name="connsiteY179" fmla="*/ 5265420 h 5875020"/>
                <a:gd name="connsiteX180" fmla="*/ 5311140 w 5829300"/>
                <a:gd name="connsiteY180" fmla="*/ 5257800 h 5875020"/>
                <a:gd name="connsiteX181" fmla="*/ 5311140 w 5829300"/>
                <a:gd name="connsiteY181" fmla="*/ 5257800 h 5875020"/>
                <a:gd name="connsiteX182" fmla="*/ 5334000 w 5829300"/>
                <a:gd name="connsiteY182" fmla="*/ 5204460 h 5875020"/>
                <a:gd name="connsiteX183" fmla="*/ 5387340 w 5829300"/>
                <a:gd name="connsiteY183" fmla="*/ 5227320 h 5875020"/>
                <a:gd name="connsiteX184" fmla="*/ 5412105 w 5829300"/>
                <a:gd name="connsiteY184" fmla="*/ 5284470 h 5875020"/>
                <a:gd name="connsiteX185" fmla="*/ 5410200 w 5829300"/>
                <a:gd name="connsiteY185" fmla="*/ 5356860 h 5875020"/>
                <a:gd name="connsiteX186" fmla="*/ 5448300 w 5829300"/>
                <a:gd name="connsiteY186" fmla="*/ 5394960 h 5875020"/>
                <a:gd name="connsiteX187" fmla="*/ 5431155 w 5829300"/>
                <a:gd name="connsiteY187" fmla="*/ 5473065 h 5875020"/>
                <a:gd name="connsiteX188" fmla="*/ 5383530 w 5829300"/>
                <a:gd name="connsiteY188" fmla="*/ 5564505 h 5875020"/>
                <a:gd name="connsiteX189" fmla="*/ 5402580 w 5829300"/>
                <a:gd name="connsiteY189" fmla="*/ 5654040 h 5875020"/>
                <a:gd name="connsiteX190" fmla="*/ 5433060 w 5829300"/>
                <a:gd name="connsiteY190" fmla="*/ 5730240 h 5875020"/>
                <a:gd name="connsiteX191" fmla="*/ 5433060 w 5829300"/>
                <a:gd name="connsiteY191" fmla="*/ 5730240 h 5875020"/>
                <a:gd name="connsiteX192" fmla="*/ 5410200 w 5829300"/>
                <a:gd name="connsiteY192" fmla="*/ 5829300 h 5875020"/>
                <a:gd name="connsiteX193" fmla="*/ 5532120 w 5829300"/>
                <a:gd name="connsiteY193" fmla="*/ 5875020 h 5875020"/>
                <a:gd name="connsiteX194" fmla="*/ 5570220 w 5829300"/>
                <a:gd name="connsiteY194" fmla="*/ 5836920 h 5875020"/>
                <a:gd name="connsiteX195" fmla="*/ 5608320 w 5829300"/>
                <a:gd name="connsiteY195" fmla="*/ 5821680 h 5875020"/>
                <a:gd name="connsiteX196" fmla="*/ 5669280 w 5829300"/>
                <a:gd name="connsiteY196" fmla="*/ 5859780 h 5875020"/>
                <a:gd name="connsiteX197" fmla="*/ 5699760 w 5829300"/>
                <a:gd name="connsiteY197" fmla="*/ 5859780 h 5875020"/>
                <a:gd name="connsiteX198" fmla="*/ 5715000 w 5829300"/>
                <a:gd name="connsiteY198" fmla="*/ 5783580 h 5875020"/>
                <a:gd name="connsiteX199" fmla="*/ 5798820 w 5829300"/>
                <a:gd name="connsiteY199" fmla="*/ 5699760 h 5875020"/>
                <a:gd name="connsiteX200" fmla="*/ 5814060 w 5829300"/>
                <a:gd name="connsiteY200" fmla="*/ 5615940 h 5875020"/>
                <a:gd name="connsiteX201" fmla="*/ 5829300 w 5829300"/>
                <a:gd name="connsiteY201" fmla="*/ 5486400 h 5875020"/>
                <a:gd name="connsiteX202" fmla="*/ 5806440 w 5829300"/>
                <a:gd name="connsiteY202" fmla="*/ 5410200 h 5875020"/>
                <a:gd name="connsiteX203" fmla="*/ 5775960 w 5829300"/>
                <a:gd name="connsiteY203" fmla="*/ 5318760 h 5875020"/>
                <a:gd name="connsiteX204" fmla="*/ 5707380 w 5829300"/>
                <a:gd name="connsiteY204" fmla="*/ 5219700 h 5875020"/>
                <a:gd name="connsiteX205" fmla="*/ 5692140 w 5829300"/>
                <a:gd name="connsiteY205" fmla="*/ 5120640 h 5875020"/>
                <a:gd name="connsiteX206" fmla="*/ 5676900 w 5829300"/>
                <a:gd name="connsiteY206" fmla="*/ 4949190 h 5875020"/>
                <a:gd name="connsiteX207" fmla="*/ 5676900 w 5829300"/>
                <a:gd name="connsiteY207" fmla="*/ 4724400 h 5875020"/>
                <a:gd name="connsiteX208" fmla="*/ 5697855 w 5829300"/>
                <a:gd name="connsiteY208" fmla="*/ 4665345 h 5875020"/>
                <a:gd name="connsiteX209" fmla="*/ 5711190 w 5829300"/>
                <a:gd name="connsiteY209" fmla="*/ 4602480 h 5875020"/>
                <a:gd name="connsiteX210" fmla="*/ 5684520 w 5829300"/>
                <a:gd name="connsiteY210" fmla="*/ 4564380 h 5875020"/>
                <a:gd name="connsiteX211" fmla="*/ 5631180 w 5829300"/>
                <a:gd name="connsiteY211" fmla="*/ 4549140 h 5875020"/>
                <a:gd name="connsiteX212" fmla="*/ 5577840 w 5829300"/>
                <a:gd name="connsiteY212" fmla="*/ 4472940 h 5875020"/>
                <a:gd name="connsiteX213" fmla="*/ 5524500 w 5829300"/>
                <a:gd name="connsiteY213" fmla="*/ 4305300 h 5875020"/>
                <a:gd name="connsiteX214" fmla="*/ 5516880 w 5829300"/>
                <a:gd name="connsiteY214" fmla="*/ 4191000 h 5875020"/>
                <a:gd name="connsiteX215" fmla="*/ 5509260 w 5829300"/>
                <a:gd name="connsiteY215" fmla="*/ 4107180 h 5875020"/>
                <a:gd name="connsiteX216" fmla="*/ 5394960 w 5829300"/>
                <a:gd name="connsiteY216" fmla="*/ 3901440 h 5875020"/>
                <a:gd name="connsiteX217" fmla="*/ 5356860 w 5829300"/>
                <a:gd name="connsiteY217" fmla="*/ 3855720 h 5875020"/>
                <a:gd name="connsiteX218" fmla="*/ 5326380 w 5829300"/>
                <a:gd name="connsiteY218" fmla="*/ 3802380 h 5875020"/>
                <a:gd name="connsiteX219" fmla="*/ 5303520 w 5829300"/>
                <a:gd name="connsiteY219" fmla="*/ 3672840 h 5875020"/>
                <a:gd name="connsiteX220" fmla="*/ 5212080 w 5829300"/>
                <a:gd name="connsiteY220" fmla="*/ 3619500 h 5875020"/>
                <a:gd name="connsiteX221" fmla="*/ 5158740 w 5829300"/>
                <a:gd name="connsiteY221" fmla="*/ 3573780 h 5875020"/>
                <a:gd name="connsiteX222" fmla="*/ 5120640 w 5829300"/>
                <a:gd name="connsiteY222" fmla="*/ 3497580 h 5875020"/>
                <a:gd name="connsiteX223" fmla="*/ 5105400 w 5829300"/>
                <a:gd name="connsiteY223" fmla="*/ 3421380 h 5875020"/>
                <a:gd name="connsiteX224" fmla="*/ 4968240 w 5829300"/>
                <a:gd name="connsiteY224" fmla="*/ 3253740 h 5875020"/>
                <a:gd name="connsiteX225" fmla="*/ 4884420 w 5829300"/>
                <a:gd name="connsiteY225" fmla="*/ 3078480 h 5875020"/>
                <a:gd name="connsiteX226" fmla="*/ 4808220 w 5829300"/>
                <a:gd name="connsiteY226" fmla="*/ 2918460 h 5875020"/>
                <a:gd name="connsiteX227" fmla="*/ 4815840 w 5829300"/>
                <a:gd name="connsiteY227" fmla="*/ 2781300 h 5875020"/>
                <a:gd name="connsiteX228" fmla="*/ 4800600 w 5829300"/>
                <a:gd name="connsiteY228" fmla="*/ 2727960 h 5875020"/>
                <a:gd name="connsiteX229" fmla="*/ 4632960 w 5829300"/>
                <a:gd name="connsiteY229" fmla="*/ 2560320 h 5875020"/>
                <a:gd name="connsiteX230" fmla="*/ 4480560 w 5829300"/>
                <a:gd name="connsiteY230" fmla="*/ 2385060 h 5875020"/>
                <a:gd name="connsiteX231" fmla="*/ 4396740 w 5829300"/>
                <a:gd name="connsiteY231" fmla="*/ 2286000 h 5875020"/>
                <a:gd name="connsiteX232" fmla="*/ 4335780 w 5829300"/>
                <a:gd name="connsiteY232" fmla="*/ 2156460 h 5875020"/>
                <a:gd name="connsiteX233" fmla="*/ 4244340 w 5829300"/>
                <a:gd name="connsiteY233" fmla="*/ 2049780 h 5875020"/>
                <a:gd name="connsiteX234" fmla="*/ 4152900 w 5829300"/>
                <a:gd name="connsiteY234" fmla="*/ 1943100 h 5875020"/>
                <a:gd name="connsiteX235" fmla="*/ 4084320 w 5829300"/>
                <a:gd name="connsiteY235" fmla="*/ 1874520 h 5875020"/>
                <a:gd name="connsiteX236" fmla="*/ 4061460 w 5829300"/>
                <a:gd name="connsiteY236" fmla="*/ 1775460 h 5875020"/>
                <a:gd name="connsiteX237" fmla="*/ 4053840 w 5829300"/>
                <a:gd name="connsiteY237" fmla="*/ 1714500 h 5875020"/>
                <a:gd name="connsiteX238" fmla="*/ 3962400 w 5829300"/>
                <a:gd name="connsiteY238" fmla="*/ 1668780 h 5875020"/>
                <a:gd name="connsiteX239" fmla="*/ 3893820 w 5829300"/>
                <a:gd name="connsiteY239" fmla="*/ 1531620 h 5875020"/>
                <a:gd name="connsiteX240" fmla="*/ 3794760 w 5829300"/>
                <a:gd name="connsiteY240" fmla="*/ 1341120 h 5875020"/>
                <a:gd name="connsiteX241" fmla="*/ 3718560 w 5829300"/>
                <a:gd name="connsiteY241" fmla="*/ 1150620 h 5875020"/>
                <a:gd name="connsiteX242" fmla="*/ 3619500 w 5829300"/>
                <a:gd name="connsiteY242" fmla="*/ 944880 h 5875020"/>
                <a:gd name="connsiteX243" fmla="*/ 3596640 w 5829300"/>
                <a:gd name="connsiteY243" fmla="*/ 891540 h 5875020"/>
                <a:gd name="connsiteX244" fmla="*/ 3573780 w 5829300"/>
                <a:gd name="connsiteY244" fmla="*/ 807720 h 5875020"/>
                <a:gd name="connsiteX245" fmla="*/ 3573780 w 5829300"/>
                <a:gd name="connsiteY245" fmla="*/ 731520 h 5875020"/>
                <a:gd name="connsiteX246" fmla="*/ 3535680 w 5829300"/>
                <a:gd name="connsiteY246" fmla="*/ 685800 h 5875020"/>
                <a:gd name="connsiteX247" fmla="*/ 3451860 w 5829300"/>
                <a:gd name="connsiteY247" fmla="*/ 594360 h 5875020"/>
                <a:gd name="connsiteX248" fmla="*/ 3451860 w 5829300"/>
                <a:gd name="connsiteY248" fmla="*/ 495300 h 5875020"/>
                <a:gd name="connsiteX249" fmla="*/ 3413760 w 5829300"/>
                <a:gd name="connsiteY249" fmla="*/ 441960 h 5875020"/>
                <a:gd name="connsiteX250" fmla="*/ 3383280 w 5829300"/>
                <a:gd name="connsiteY250" fmla="*/ 381000 h 5875020"/>
                <a:gd name="connsiteX251" fmla="*/ 3322320 w 5829300"/>
                <a:gd name="connsiteY251" fmla="*/ 220980 h 5875020"/>
                <a:gd name="connsiteX252" fmla="*/ 3284220 w 5829300"/>
                <a:gd name="connsiteY252" fmla="*/ 99060 h 5875020"/>
                <a:gd name="connsiteX253" fmla="*/ 3268980 w 5829300"/>
                <a:gd name="connsiteY253" fmla="*/ 53340 h 5875020"/>
                <a:gd name="connsiteX254" fmla="*/ 3246120 w 5829300"/>
                <a:gd name="connsiteY254" fmla="*/ 30480 h 5875020"/>
                <a:gd name="connsiteX255" fmla="*/ 3169920 w 5829300"/>
                <a:gd name="connsiteY255" fmla="*/ 7620 h 5875020"/>
                <a:gd name="connsiteX256" fmla="*/ 3124200 w 5829300"/>
                <a:gd name="connsiteY256" fmla="*/ 0 h 5875020"/>
                <a:gd name="connsiteX257" fmla="*/ 3101340 w 5829300"/>
                <a:gd name="connsiteY257" fmla="*/ 30480 h 5875020"/>
                <a:gd name="connsiteX258" fmla="*/ 3124200 w 5829300"/>
                <a:gd name="connsiteY258" fmla="*/ 121920 h 5875020"/>
                <a:gd name="connsiteX259" fmla="*/ 3108960 w 5829300"/>
                <a:gd name="connsiteY259" fmla="*/ 289560 h 5875020"/>
                <a:gd name="connsiteX0" fmla="*/ 3108960 w 5829300"/>
                <a:gd name="connsiteY0" fmla="*/ 289560 h 5875020"/>
                <a:gd name="connsiteX1" fmla="*/ 2979420 w 5829300"/>
                <a:gd name="connsiteY1" fmla="*/ 502920 h 5875020"/>
                <a:gd name="connsiteX2" fmla="*/ 2880360 w 5829300"/>
                <a:gd name="connsiteY2" fmla="*/ 647700 h 5875020"/>
                <a:gd name="connsiteX3" fmla="*/ 2827020 w 5829300"/>
                <a:gd name="connsiteY3" fmla="*/ 731520 h 5875020"/>
                <a:gd name="connsiteX4" fmla="*/ 2674620 w 5829300"/>
                <a:gd name="connsiteY4" fmla="*/ 815340 h 5875020"/>
                <a:gd name="connsiteX5" fmla="*/ 2560320 w 5829300"/>
                <a:gd name="connsiteY5" fmla="*/ 906780 h 5875020"/>
                <a:gd name="connsiteX6" fmla="*/ 2499360 w 5829300"/>
                <a:gd name="connsiteY6" fmla="*/ 914400 h 5875020"/>
                <a:gd name="connsiteX7" fmla="*/ 2377440 w 5829300"/>
                <a:gd name="connsiteY7" fmla="*/ 899160 h 5875020"/>
                <a:gd name="connsiteX8" fmla="*/ 2316480 w 5829300"/>
                <a:gd name="connsiteY8" fmla="*/ 876300 h 5875020"/>
                <a:gd name="connsiteX9" fmla="*/ 2240280 w 5829300"/>
                <a:gd name="connsiteY9" fmla="*/ 861060 h 5875020"/>
                <a:gd name="connsiteX10" fmla="*/ 2148840 w 5829300"/>
                <a:gd name="connsiteY10" fmla="*/ 845820 h 5875020"/>
                <a:gd name="connsiteX11" fmla="*/ 2110740 w 5829300"/>
                <a:gd name="connsiteY11" fmla="*/ 830580 h 5875020"/>
                <a:gd name="connsiteX12" fmla="*/ 2019300 w 5829300"/>
                <a:gd name="connsiteY12" fmla="*/ 868680 h 5875020"/>
                <a:gd name="connsiteX13" fmla="*/ 1950720 w 5829300"/>
                <a:gd name="connsiteY13" fmla="*/ 868680 h 5875020"/>
                <a:gd name="connsiteX14" fmla="*/ 1866900 w 5829300"/>
                <a:gd name="connsiteY14" fmla="*/ 822960 h 5875020"/>
                <a:gd name="connsiteX15" fmla="*/ 1821180 w 5829300"/>
                <a:gd name="connsiteY15" fmla="*/ 792480 h 5875020"/>
                <a:gd name="connsiteX16" fmla="*/ 1684020 w 5829300"/>
                <a:gd name="connsiteY16" fmla="*/ 830580 h 5875020"/>
                <a:gd name="connsiteX17" fmla="*/ 1615440 w 5829300"/>
                <a:gd name="connsiteY17" fmla="*/ 845820 h 5875020"/>
                <a:gd name="connsiteX18" fmla="*/ 1539240 w 5829300"/>
                <a:gd name="connsiteY18" fmla="*/ 838200 h 5875020"/>
                <a:gd name="connsiteX19" fmla="*/ 1463040 w 5829300"/>
                <a:gd name="connsiteY19" fmla="*/ 807720 h 5875020"/>
                <a:gd name="connsiteX20" fmla="*/ 1394460 w 5829300"/>
                <a:gd name="connsiteY20" fmla="*/ 815340 h 5875020"/>
                <a:gd name="connsiteX21" fmla="*/ 1264920 w 5829300"/>
                <a:gd name="connsiteY21" fmla="*/ 883920 h 5875020"/>
                <a:gd name="connsiteX22" fmla="*/ 1203960 w 5829300"/>
                <a:gd name="connsiteY22" fmla="*/ 906780 h 5875020"/>
                <a:gd name="connsiteX23" fmla="*/ 1143000 w 5829300"/>
                <a:gd name="connsiteY23" fmla="*/ 914400 h 5875020"/>
                <a:gd name="connsiteX24" fmla="*/ 1066800 w 5829300"/>
                <a:gd name="connsiteY24" fmla="*/ 891540 h 5875020"/>
                <a:gd name="connsiteX25" fmla="*/ 990600 w 5829300"/>
                <a:gd name="connsiteY25" fmla="*/ 853440 h 5875020"/>
                <a:gd name="connsiteX26" fmla="*/ 937260 w 5829300"/>
                <a:gd name="connsiteY26" fmla="*/ 845820 h 5875020"/>
                <a:gd name="connsiteX27" fmla="*/ 822960 w 5829300"/>
                <a:gd name="connsiteY27" fmla="*/ 861060 h 5875020"/>
                <a:gd name="connsiteX28" fmla="*/ 731520 w 5829300"/>
                <a:gd name="connsiteY28" fmla="*/ 876300 h 5875020"/>
                <a:gd name="connsiteX29" fmla="*/ 647700 w 5829300"/>
                <a:gd name="connsiteY29" fmla="*/ 838200 h 5875020"/>
                <a:gd name="connsiteX30" fmla="*/ 579120 w 5829300"/>
                <a:gd name="connsiteY30" fmla="*/ 830580 h 5875020"/>
                <a:gd name="connsiteX31" fmla="*/ 525780 w 5829300"/>
                <a:gd name="connsiteY31" fmla="*/ 853440 h 5875020"/>
                <a:gd name="connsiteX32" fmla="*/ 464820 w 5829300"/>
                <a:gd name="connsiteY32" fmla="*/ 891540 h 5875020"/>
                <a:gd name="connsiteX33" fmla="*/ 358140 w 5829300"/>
                <a:gd name="connsiteY33" fmla="*/ 891540 h 5875020"/>
                <a:gd name="connsiteX34" fmla="*/ 236220 w 5829300"/>
                <a:gd name="connsiteY34" fmla="*/ 975360 h 5875020"/>
                <a:gd name="connsiteX35" fmla="*/ 137160 w 5829300"/>
                <a:gd name="connsiteY35" fmla="*/ 1059180 h 5875020"/>
                <a:gd name="connsiteX36" fmla="*/ 76200 w 5829300"/>
                <a:gd name="connsiteY36" fmla="*/ 1108710 h 5875020"/>
                <a:gd name="connsiteX37" fmla="*/ 9525 w 5829300"/>
                <a:gd name="connsiteY37" fmla="*/ 1150620 h 5875020"/>
                <a:gd name="connsiteX38" fmla="*/ 0 w 5829300"/>
                <a:gd name="connsiteY38" fmla="*/ 1196340 h 5875020"/>
                <a:gd name="connsiteX39" fmla="*/ 80010 w 5829300"/>
                <a:gd name="connsiteY39" fmla="*/ 1234440 h 5875020"/>
                <a:gd name="connsiteX40" fmla="*/ 152400 w 5829300"/>
                <a:gd name="connsiteY40" fmla="*/ 1280160 h 5875020"/>
                <a:gd name="connsiteX41" fmla="*/ 190500 w 5829300"/>
                <a:gd name="connsiteY41" fmla="*/ 1371600 h 5875020"/>
                <a:gd name="connsiteX42" fmla="*/ 228600 w 5829300"/>
                <a:gd name="connsiteY42" fmla="*/ 1432560 h 5875020"/>
                <a:gd name="connsiteX43" fmla="*/ 384810 w 5829300"/>
                <a:gd name="connsiteY43" fmla="*/ 1544955 h 5875020"/>
                <a:gd name="connsiteX44" fmla="*/ 430530 w 5829300"/>
                <a:gd name="connsiteY44" fmla="*/ 1522095 h 5875020"/>
                <a:gd name="connsiteX45" fmla="*/ 388620 w 5829300"/>
                <a:gd name="connsiteY45" fmla="*/ 1463040 h 5875020"/>
                <a:gd name="connsiteX46" fmla="*/ 403860 w 5829300"/>
                <a:gd name="connsiteY46" fmla="*/ 1417320 h 5875020"/>
                <a:gd name="connsiteX47" fmla="*/ 441960 w 5829300"/>
                <a:gd name="connsiteY47" fmla="*/ 1348740 h 5875020"/>
                <a:gd name="connsiteX48" fmla="*/ 441960 w 5829300"/>
                <a:gd name="connsiteY48" fmla="*/ 1348740 h 5875020"/>
                <a:gd name="connsiteX49" fmla="*/ 497205 w 5829300"/>
                <a:gd name="connsiteY49" fmla="*/ 1335405 h 5875020"/>
                <a:gd name="connsiteX50" fmla="*/ 588645 w 5829300"/>
                <a:gd name="connsiteY50" fmla="*/ 1453515 h 5875020"/>
                <a:gd name="connsiteX51" fmla="*/ 670560 w 5829300"/>
                <a:gd name="connsiteY51" fmla="*/ 1348740 h 5875020"/>
                <a:gd name="connsiteX52" fmla="*/ 742950 w 5829300"/>
                <a:gd name="connsiteY52" fmla="*/ 1360170 h 5875020"/>
                <a:gd name="connsiteX53" fmla="*/ 769620 w 5829300"/>
                <a:gd name="connsiteY53" fmla="*/ 1394460 h 5875020"/>
                <a:gd name="connsiteX54" fmla="*/ 777240 w 5829300"/>
                <a:gd name="connsiteY54" fmla="*/ 1455420 h 5875020"/>
                <a:gd name="connsiteX55" fmla="*/ 739140 w 5829300"/>
                <a:gd name="connsiteY55" fmla="*/ 1508760 h 5875020"/>
                <a:gd name="connsiteX56" fmla="*/ 742950 w 5829300"/>
                <a:gd name="connsiteY56" fmla="*/ 1564005 h 5875020"/>
                <a:gd name="connsiteX57" fmla="*/ 792480 w 5829300"/>
                <a:gd name="connsiteY57" fmla="*/ 1615440 h 5875020"/>
                <a:gd name="connsiteX58" fmla="*/ 819150 w 5829300"/>
                <a:gd name="connsiteY58" fmla="*/ 1623060 h 5875020"/>
                <a:gd name="connsiteX59" fmla="*/ 859155 w 5829300"/>
                <a:gd name="connsiteY59" fmla="*/ 1586865 h 5875020"/>
                <a:gd name="connsiteX60" fmla="*/ 975360 w 5829300"/>
                <a:gd name="connsiteY60" fmla="*/ 1562100 h 5875020"/>
                <a:gd name="connsiteX61" fmla="*/ 1104900 w 5829300"/>
                <a:gd name="connsiteY61" fmla="*/ 1584960 h 5875020"/>
                <a:gd name="connsiteX62" fmla="*/ 1137285 w 5829300"/>
                <a:gd name="connsiteY62" fmla="*/ 1691640 h 5875020"/>
                <a:gd name="connsiteX63" fmla="*/ 1150620 w 5829300"/>
                <a:gd name="connsiteY63" fmla="*/ 1836420 h 5875020"/>
                <a:gd name="connsiteX64" fmla="*/ 1165860 w 5829300"/>
                <a:gd name="connsiteY64" fmla="*/ 1912620 h 5875020"/>
                <a:gd name="connsiteX65" fmla="*/ 1242060 w 5829300"/>
                <a:gd name="connsiteY65" fmla="*/ 1927860 h 5875020"/>
                <a:gd name="connsiteX66" fmla="*/ 1287780 w 5829300"/>
                <a:gd name="connsiteY66" fmla="*/ 1927860 h 5875020"/>
                <a:gd name="connsiteX67" fmla="*/ 1360170 w 5829300"/>
                <a:gd name="connsiteY67" fmla="*/ 1971675 h 5875020"/>
                <a:gd name="connsiteX68" fmla="*/ 1379220 w 5829300"/>
                <a:gd name="connsiteY68" fmla="*/ 2042160 h 5875020"/>
                <a:gd name="connsiteX69" fmla="*/ 1501140 w 5829300"/>
                <a:gd name="connsiteY69" fmla="*/ 2072640 h 5875020"/>
                <a:gd name="connsiteX70" fmla="*/ 1516380 w 5829300"/>
                <a:gd name="connsiteY70" fmla="*/ 2145030 h 5875020"/>
                <a:gd name="connsiteX71" fmla="*/ 1518285 w 5829300"/>
                <a:gd name="connsiteY71" fmla="*/ 2305050 h 5875020"/>
                <a:gd name="connsiteX72" fmla="*/ 1443990 w 5829300"/>
                <a:gd name="connsiteY72" fmla="*/ 2348865 h 5875020"/>
                <a:gd name="connsiteX73" fmla="*/ 1318260 w 5829300"/>
                <a:gd name="connsiteY73" fmla="*/ 2426970 h 5875020"/>
                <a:gd name="connsiteX74" fmla="*/ 1325880 w 5829300"/>
                <a:gd name="connsiteY74" fmla="*/ 2590800 h 5875020"/>
                <a:gd name="connsiteX75" fmla="*/ 1280160 w 5829300"/>
                <a:gd name="connsiteY75" fmla="*/ 2689860 h 5875020"/>
                <a:gd name="connsiteX76" fmla="*/ 1249680 w 5829300"/>
                <a:gd name="connsiteY76" fmla="*/ 2743200 h 5875020"/>
                <a:gd name="connsiteX77" fmla="*/ 1287780 w 5829300"/>
                <a:gd name="connsiteY77" fmla="*/ 2773680 h 5875020"/>
                <a:gd name="connsiteX78" fmla="*/ 1356360 w 5829300"/>
                <a:gd name="connsiteY78" fmla="*/ 2720340 h 5875020"/>
                <a:gd name="connsiteX79" fmla="*/ 1379220 w 5829300"/>
                <a:gd name="connsiteY79" fmla="*/ 2766060 h 5875020"/>
                <a:gd name="connsiteX80" fmla="*/ 1333500 w 5829300"/>
                <a:gd name="connsiteY80" fmla="*/ 2895600 h 5875020"/>
                <a:gd name="connsiteX81" fmla="*/ 1303020 w 5829300"/>
                <a:gd name="connsiteY81" fmla="*/ 2948940 h 5875020"/>
                <a:gd name="connsiteX82" fmla="*/ 1333500 w 5829300"/>
                <a:gd name="connsiteY82" fmla="*/ 2994660 h 5875020"/>
                <a:gd name="connsiteX83" fmla="*/ 1409700 w 5829300"/>
                <a:gd name="connsiteY83" fmla="*/ 2964180 h 5875020"/>
                <a:gd name="connsiteX84" fmla="*/ 1501140 w 5829300"/>
                <a:gd name="connsiteY84" fmla="*/ 3002280 h 5875020"/>
                <a:gd name="connsiteX85" fmla="*/ 1600200 w 5829300"/>
                <a:gd name="connsiteY85" fmla="*/ 3063240 h 5875020"/>
                <a:gd name="connsiteX86" fmla="*/ 1737360 w 5829300"/>
                <a:gd name="connsiteY86" fmla="*/ 3139440 h 5875020"/>
                <a:gd name="connsiteX87" fmla="*/ 1844040 w 5829300"/>
                <a:gd name="connsiteY87" fmla="*/ 3147060 h 5875020"/>
                <a:gd name="connsiteX88" fmla="*/ 1943100 w 5829300"/>
                <a:gd name="connsiteY88" fmla="*/ 3177540 h 5875020"/>
                <a:gd name="connsiteX89" fmla="*/ 2034540 w 5829300"/>
                <a:gd name="connsiteY89" fmla="*/ 3291840 h 5875020"/>
                <a:gd name="connsiteX90" fmla="*/ 2030730 w 5829300"/>
                <a:gd name="connsiteY90" fmla="*/ 3356610 h 5875020"/>
                <a:gd name="connsiteX91" fmla="*/ 1950720 w 5829300"/>
                <a:gd name="connsiteY91" fmla="*/ 3387090 h 5875020"/>
                <a:gd name="connsiteX92" fmla="*/ 1844040 w 5829300"/>
                <a:gd name="connsiteY92" fmla="*/ 3436620 h 5875020"/>
                <a:gd name="connsiteX93" fmla="*/ 1866900 w 5829300"/>
                <a:gd name="connsiteY93" fmla="*/ 3535680 h 5875020"/>
                <a:gd name="connsiteX94" fmla="*/ 1821180 w 5829300"/>
                <a:gd name="connsiteY94" fmla="*/ 3629025 h 5875020"/>
                <a:gd name="connsiteX95" fmla="*/ 1775460 w 5829300"/>
                <a:gd name="connsiteY95" fmla="*/ 3726180 h 5875020"/>
                <a:gd name="connsiteX96" fmla="*/ 1668780 w 5829300"/>
                <a:gd name="connsiteY96" fmla="*/ 3924300 h 5875020"/>
                <a:gd name="connsiteX97" fmla="*/ 1600200 w 5829300"/>
                <a:gd name="connsiteY97" fmla="*/ 4046220 h 5875020"/>
                <a:gd name="connsiteX98" fmla="*/ 1554480 w 5829300"/>
                <a:gd name="connsiteY98" fmla="*/ 4152900 h 5875020"/>
                <a:gd name="connsiteX99" fmla="*/ 1516380 w 5829300"/>
                <a:gd name="connsiteY99" fmla="*/ 4229100 h 5875020"/>
                <a:gd name="connsiteX100" fmla="*/ 1485900 w 5829300"/>
                <a:gd name="connsiteY100" fmla="*/ 4259580 h 5875020"/>
                <a:gd name="connsiteX101" fmla="*/ 1485900 w 5829300"/>
                <a:gd name="connsiteY101" fmla="*/ 4259580 h 5875020"/>
                <a:gd name="connsiteX102" fmla="*/ 1495425 w 5829300"/>
                <a:gd name="connsiteY102" fmla="*/ 4328160 h 5875020"/>
                <a:gd name="connsiteX103" fmla="*/ 1699260 w 5829300"/>
                <a:gd name="connsiteY103" fmla="*/ 4290060 h 5875020"/>
                <a:gd name="connsiteX104" fmla="*/ 1836420 w 5829300"/>
                <a:gd name="connsiteY104" fmla="*/ 4274820 h 5875020"/>
                <a:gd name="connsiteX105" fmla="*/ 1897380 w 5829300"/>
                <a:gd name="connsiteY105" fmla="*/ 4236720 h 5875020"/>
                <a:gd name="connsiteX106" fmla="*/ 1950720 w 5829300"/>
                <a:gd name="connsiteY106" fmla="*/ 4251960 h 5875020"/>
                <a:gd name="connsiteX107" fmla="*/ 1973580 w 5829300"/>
                <a:gd name="connsiteY107" fmla="*/ 4312920 h 5875020"/>
                <a:gd name="connsiteX108" fmla="*/ 1965960 w 5829300"/>
                <a:gd name="connsiteY108" fmla="*/ 4351020 h 5875020"/>
                <a:gd name="connsiteX109" fmla="*/ 1964055 w 5829300"/>
                <a:gd name="connsiteY109" fmla="*/ 4366260 h 5875020"/>
                <a:gd name="connsiteX110" fmla="*/ 2072640 w 5829300"/>
                <a:gd name="connsiteY110" fmla="*/ 4389120 h 5875020"/>
                <a:gd name="connsiteX111" fmla="*/ 2118360 w 5829300"/>
                <a:gd name="connsiteY111" fmla="*/ 4343400 h 5875020"/>
                <a:gd name="connsiteX112" fmla="*/ 2124075 w 5829300"/>
                <a:gd name="connsiteY112" fmla="*/ 4286250 h 5875020"/>
                <a:gd name="connsiteX113" fmla="*/ 2110740 w 5829300"/>
                <a:gd name="connsiteY113" fmla="*/ 4213860 h 5875020"/>
                <a:gd name="connsiteX114" fmla="*/ 2133600 w 5829300"/>
                <a:gd name="connsiteY114" fmla="*/ 4145280 h 5875020"/>
                <a:gd name="connsiteX115" fmla="*/ 2230755 w 5829300"/>
                <a:gd name="connsiteY115" fmla="*/ 4099560 h 5875020"/>
                <a:gd name="connsiteX116" fmla="*/ 2301240 w 5829300"/>
                <a:gd name="connsiteY116" fmla="*/ 4076700 h 5875020"/>
                <a:gd name="connsiteX117" fmla="*/ 2385060 w 5829300"/>
                <a:gd name="connsiteY117" fmla="*/ 4099560 h 5875020"/>
                <a:gd name="connsiteX118" fmla="*/ 2438400 w 5829300"/>
                <a:gd name="connsiteY118" fmla="*/ 4145280 h 5875020"/>
                <a:gd name="connsiteX119" fmla="*/ 2461260 w 5829300"/>
                <a:gd name="connsiteY119" fmla="*/ 4183380 h 5875020"/>
                <a:gd name="connsiteX120" fmla="*/ 2461260 w 5829300"/>
                <a:gd name="connsiteY120" fmla="*/ 4236720 h 5875020"/>
                <a:gd name="connsiteX121" fmla="*/ 2484120 w 5829300"/>
                <a:gd name="connsiteY121" fmla="*/ 4267200 h 5875020"/>
                <a:gd name="connsiteX122" fmla="*/ 2522220 w 5829300"/>
                <a:gd name="connsiteY122" fmla="*/ 4236720 h 5875020"/>
                <a:gd name="connsiteX123" fmla="*/ 2560320 w 5829300"/>
                <a:gd name="connsiteY123" fmla="*/ 4183380 h 5875020"/>
                <a:gd name="connsiteX124" fmla="*/ 2628900 w 5829300"/>
                <a:gd name="connsiteY124" fmla="*/ 4168140 h 5875020"/>
                <a:gd name="connsiteX125" fmla="*/ 2720340 w 5829300"/>
                <a:gd name="connsiteY125" fmla="*/ 4183380 h 5875020"/>
                <a:gd name="connsiteX126" fmla="*/ 2796540 w 5829300"/>
                <a:gd name="connsiteY126" fmla="*/ 4126230 h 5875020"/>
                <a:gd name="connsiteX127" fmla="*/ 2872740 w 5829300"/>
                <a:gd name="connsiteY127" fmla="*/ 4137660 h 5875020"/>
                <a:gd name="connsiteX128" fmla="*/ 2948940 w 5829300"/>
                <a:gd name="connsiteY128" fmla="*/ 4206240 h 5875020"/>
                <a:gd name="connsiteX129" fmla="*/ 3040380 w 5829300"/>
                <a:gd name="connsiteY129" fmla="*/ 4191000 h 5875020"/>
                <a:gd name="connsiteX130" fmla="*/ 3097530 w 5829300"/>
                <a:gd name="connsiteY130" fmla="*/ 4198620 h 5875020"/>
                <a:gd name="connsiteX131" fmla="*/ 3177540 w 5829300"/>
                <a:gd name="connsiteY131" fmla="*/ 4267200 h 5875020"/>
                <a:gd name="connsiteX132" fmla="*/ 3147060 w 5829300"/>
                <a:gd name="connsiteY132" fmla="*/ 4297680 h 5875020"/>
                <a:gd name="connsiteX133" fmla="*/ 3105150 w 5829300"/>
                <a:gd name="connsiteY133" fmla="*/ 4352925 h 5875020"/>
                <a:gd name="connsiteX134" fmla="*/ 3036570 w 5829300"/>
                <a:gd name="connsiteY134" fmla="*/ 4398645 h 5875020"/>
                <a:gd name="connsiteX135" fmla="*/ 3042285 w 5829300"/>
                <a:gd name="connsiteY135" fmla="*/ 4444365 h 5875020"/>
                <a:gd name="connsiteX136" fmla="*/ 3078480 w 5829300"/>
                <a:gd name="connsiteY136" fmla="*/ 4457700 h 5875020"/>
                <a:gd name="connsiteX137" fmla="*/ 3147060 w 5829300"/>
                <a:gd name="connsiteY137" fmla="*/ 4404360 h 5875020"/>
                <a:gd name="connsiteX138" fmla="*/ 3215640 w 5829300"/>
                <a:gd name="connsiteY138" fmla="*/ 4389120 h 5875020"/>
                <a:gd name="connsiteX139" fmla="*/ 3291840 w 5829300"/>
                <a:gd name="connsiteY139" fmla="*/ 4396740 h 5875020"/>
                <a:gd name="connsiteX140" fmla="*/ 3345180 w 5829300"/>
                <a:gd name="connsiteY140" fmla="*/ 4457700 h 5875020"/>
                <a:gd name="connsiteX141" fmla="*/ 3364230 w 5829300"/>
                <a:gd name="connsiteY141" fmla="*/ 4535805 h 5875020"/>
                <a:gd name="connsiteX142" fmla="*/ 3451860 w 5829300"/>
                <a:gd name="connsiteY142" fmla="*/ 4541520 h 5875020"/>
                <a:gd name="connsiteX143" fmla="*/ 3505200 w 5829300"/>
                <a:gd name="connsiteY143" fmla="*/ 4511040 h 5875020"/>
                <a:gd name="connsiteX144" fmla="*/ 3589020 w 5829300"/>
                <a:gd name="connsiteY144" fmla="*/ 4533900 h 5875020"/>
                <a:gd name="connsiteX145" fmla="*/ 3695700 w 5829300"/>
                <a:gd name="connsiteY145" fmla="*/ 4598670 h 5875020"/>
                <a:gd name="connsiteX146" fmla="*/ 3810000 w 5829300"/>
                <a:gd name="connsiteY146" fmla="*/ 4632960 h 5875020"/>
                <a:gd name="connsiteX147" fmla="*/ 3878580 w 5829300"/>
                <a:gd name="connsiteY147" fmla="*/ 4640580 h 5875020"/>
                <a:gd name="connsiteX148" fmla="*/ 3931920 w 5829300"/>
                <a:gd name="connsiteY148" fmla="*/ 4686300 h 5875020"/>
                <a:gd name="connsiteX149" fmla="*/ 4006215 w 5829300"/>
                <a:gd name="connsiteY149" fmla="*/ 4722495 h 5875020"/>
                <a:gd name="connsiteX150" fmla="*/ 4097655 w 5829300"/>
                <a:gd name="connsiteY150" fmla="*/ 4747260 h 5875020"/>
                <a:gd name="connsiteX151" fmla="*/ 4137660 w 5829300"/>
                <a:gd name="connsiteY151" fmla="*/ 4674870 h 5875020"/>
                <a:gd name="connsiteX152" fmla="*/ 4099560 w 5829300"/>
                <a:gd name="connsiteY152" fmla="*/ 4594860 h 5875020"/>
                <a:gd name="connsiteX153" fmla="*/ 4076700 w 5829300"/>
                <a:gd name="connsiteY153" fmla="*/ 4556760 h 5875020"/>
                <a:gd name="connsiteX154" fmla="*/ 4082415 w 5829300"/>
                <a:gd name="connsiteY154" fmla="*/ 4516755 h 5875020"/>
                <a:gd name="connsiteX155" fmla="*/ 4152900 w 5829300"/>
                <a:gd name="connsiteY155" fmla="*/ 4480560 h 5875020"/>
                <a:gd name="connsiteX156" fmla="*/ 4274820 w 5829300"/>
                <a:gd name="connsiteY156" fmla="*/ 4442460 h 5875020"/>
                <a:gd name="connsiteX157" fmla="*/ 4358640 w 5829300"/>
                <a:gd name="connsiteY157" fmla="*/ 4465320 h 5875020"/>
                <a:gd name="connsiteX158" fmla="*/ 4381500 w 5829300"/>
                <a:gd name="connsiteY158" fmla="*/ 4526280 h 5875020"/>
                <a:gd name="connsiteX159" fmla="*/ 4450080 w 5829300"/>
                <a:gd name="connsiteY159" fmla="*/ 4564380 h 5875020"/>
                <a:gd name="connsiteX160" fmla="*/ 4472940 w 5829300"/>
                <a:gd name="connsiteY160" fmla="*/ 4655820 h 5875020"/>
                <a:gd name="connsiteX161" fmla="*/ 4533900 w 5829300"/>
                <a:gd name="connsiteY161" fmla="*/ 4587240 h 5875020"/>
                <a:gd name="connsiteX162" fmla="*/ 4610100 w 5829300"/>
                <a:gd name="connsiteY162" fmla="*/ 4617720 h 5875020"/>
                <a:gd name="connsiteX163" fmla="*/ 4846320 w 5829300"/>
                <a:gd name="connsiteY163" fmla="*/ 4655820 h 5875020"/>
                <a:gd name="connsiteX164" fmla="*/ 4937760 w 5829300"/>
                <a:gd name="connsiteY164" fmla="*/ 4602480 h 5875020"/>
                <a:gd name="connsiteX165" fmla="*/ 4975860 w 5829300"/>
                <a:gd name="connsiteY165" fmla="*/ 4602480 h 5875020"/>
                <a:gd name="connsiteX166" fmla="*/ 5120640 w 5829300"/>
                <a:gd name="connsiteY166" fmla="*/ 4671060 h 5875020"/>
                <a:gd name="connsiteX167" fmla="*/ 5181600 w 5829300"/>
                <a:gd name="connsiteY167" fmla="*/ 4701540 h 5875020"/>
                <a:gd name="connsiteX168" fmla="*/ 5189220 w 5829300"/>
                <a:gd name="connsiteY168" fmla="*/ 4747260 h 5875020"/>
                <a:gd name="connsiteX169" fmla="*/ 5158740 w 5829300"/>
                <a:gd name="connsiteY169" fmla="*/ 4808220 h 5875020"/>
                <a:gd name="connsiteX170" fmla="*/ 5105400 w 5829300"/>
                <a:gd name="connsiteY170" fmla="*/ 4838700 h 5875020"/>
                <a:gd name="connsiteX171" fmla="*/ 5036820 w 5829300"/>
                <a:gd name="connsiteY171" fmla="*/ 4823460 h 5875020"/>
                <a:gd name="connsiteX172" fmla="*/ 4991100 w 5829300"/>
                <a:gd name="connsiteY172" fmla="*/ 4823460 h 5875020"/>
                <a:gd name="connsiteX173" fmla="*/ 4954905 w 5829300"/>
                <a:gd name="connsiteY173" fmla="*/ 4890135 h 5875020"/>
                <a:gd name="connsiteX174" fmla="*/ 4968240 w 5829300"/>
                <a:gd name="connsiteY174" fmla="*/ 5006340 h 5875020"/>
                <a:gd name="connsiteX175" fmla="*/ 4991100 w 5829300"/>
                <a:gd name="connsiteY175" fmla="*/ 5067300 h 5875020"/>
                <a:gd name="connsiteX176" fmla="*/ 5074920 w 5829300"/>
                <a:gd name="connsiteY176" fmla="*/ 5097780 h 5875020"/>
                <a:gd name="connsiteX177" fmla="*/ 5074920 w 5829300"/>
                <a:gd name="connsiteY177" fmla="*/ 5097780 h 5875020"/>
                <a:gd name="connsiteX178" fmla="*/ 5135880 w 5829300"/>
                <a:gd name="connsiteY178" fmla="*/ 5219700 h 5875020"/>
                <a:gd name="connsiteX179" fmla="*/ 5242560 w 5829300"/>
                <a:gd name="connsiteY179" fmla="*/ 5265420 h 5875020"/>
                <a:gd name="connsiteX180" fmla="*/ 5311140 w 5829300"/>
                <a:gd name="connsiteY180" fmla="*/ 5257800 h 5875020"/>
                <a:gd name="connsiteX181" fmla="*/ 5311140 w 5829300"/>
                <a:gd name="connsiteY181" fmla="*/ 5257800 h 5875020"/>
                <a:gd name="connsiteX182" fmla="*/ 5334000 w 5829300"/>
                <a:gd name="connsiteY182" fmla="*/ 5204460 h 5875020"/>
                <a:gd name="connsiteX183" fmla="*/ 5387340 w 5829300"/>
                <a:gd name="connsiteY183" fmla="*/ 5227320 h 5875020"/>
                <a:gd name="connsiteX184" fmla="*/ 5412105 w 5829300"/>
                <a:gd name="connsiteY184" fmla="*/ 5284470 h 5875020"/>
                <a:gd name="connsiteX185" fmla="*/ 5410200 w 5829300"/>
                <a:gd name="connsiteY185" fmla="*/ 5356860 h 5875020"/>
                <a:gd name="connsiteX186" fmla="*/ 5448300 w 5829300"/>
                <a:gd name="connsiteY186" fmla="*/ 5394960 h 5875020"/>
                <a:gd name="connsiteX187" fmla="*/ 5431155 w 5829300"/>
                <a:gd name="connsiteY187" fmla="*/ 5473065 h 5875020"/>
                <a:gd name="connsiteX188" fmla="*/ 5383530 w 5829300"/>
                <a:gd name="connsiteY188" fmla="*/ 5564505 h 5875020"/>
                <a:gd name="connsiteX189" fmla="*/ 5402580 w 5829300"/>
                <a:gd name="connsiteY189" fmla="*/ 5654040 h 5875020"/>
                <a:gd name="connsiteX190" fmla="*/ 5433060 w 5829300"/>
                <a:gd name="connsiteY190" fmla="*/ 5730240 h 5875020"/>
                <a:gd name="connsiteX191" fmla="*/ 5433060 w 5829300"/>
                <a:gd name="connsiteY191" fmla="*/ 5730240 h 5875020"/>
                <a:gd name="connsiteX192" fmla="*/ 5410200 w 5829300"/>
                <a:gd name="connsiteY192" fmla="*/ 5829300 h 5875020"/>
                <a:gd name="connsiteX193" fmla="*/ 5532120 w 5829300"/>
                <a:gd name="connsiteY193" fmla="*/ 5875020 h 5875020"/>
                <a:gd name="connsiteX194" fmla="*/ 5570220 w 5829300"/>
                <a:gd name="connsiteY194" fmla="*/ 5836920 h 5875020"/>
                <a:gd name="connsiteX195" fmla="*/ 5608320 w 5829300"/>
                <a:gd name="connsiteY195" fmla="*/ 5821680 h 5875020"/>
                <a:gd name="connsiteX196" fmla="*/ 5669280 w 5829300"/>
                <a:gd name="connsiteY196" fmla="*/ 5859780 h 5875020"/>
                <a:gd name="connsiteX197" fmla="*/ 5699760 w 5829300"/>
                <a:gd name="connsiteY197" fmla="*/ 5859780 h 5875020"/>
                <a:gd name="connsiteX198" fmla="*/ 5715000 w 5829300"/>
                <a:gd name="connsiteY198" fmla="*/ 5783580 h 5875020"/>
                <a:gd name="connsiteX199" fmla="*/ 5798820 w 5829300"/>
                <a:gd name="connsiteY199" fmla="*/ 5699760 h 5875020"/>
                <a:gd name="connsiteX200" fmla="*/ 5814060 w 5829300"/>
                <a:gd name="connsiteY200" fmla="*/ 5615940 h 5875020"/>
                <a:gd name="connsiteX201" fmla="*/ 5829300 w 5829300"/>
                <a:gd name="connsiteY201" fmla="*/ 5486400 h 5875020"/>
                <a:gd name="connsiteX202" fmla="*/ 5806440 w 5829300"/>
                <a:gd name="connsiteY202" fmla="*/ 5410200 h 5875020"/>
                <a:gd name="connsiteX203" fmla="*/ 5775960 w 5829300"/>
                <a:gd name="connsiteY203" fmla="*/ 5318760 h 5875020"/>
                <a:gd name="connsiteX204" fmla="*/ 5718810 w 5829300"/>
                <a:gd name="connsiteY204" fmla="*/ 5212080 h 5875020"/>
                <a:gd name="connsiteX205" fmla="*/ 5692140 w 5829300"/>
                <a:gd name="connsiteY205" fmla="*/ 5120640 h 5875020"/>
                <a:gd name="connsiteX206" fmla="*/ 5676900 w 5829300"/>
                <a:gd name="connsiteY206" fmla="*/ 4949190 h 5875020"/>
                <a:gd name="connsiteX207" fmla="*/ 5676900 w 5829300"/>
                <a:gd name="connsiteY207" fmla="*/ 4724400 h 5875020"/>
                <a:gd name="connsiteX208" fmla="*/ 5697855 w 5829300"/>
                <a:gd name="connsiteY208" fmla="*/ 4665345 h 5875020"/>
                <a:gd name="connsiteX209" fmla="*/ 5711190 w 5829300"/>
                <a:gd name="connsiteY209" fmla="*/ 4602480 h 5875020"/>
                <a:gd name="connsiteX210" fmla="*/ 5684520 w 5829300"/>
                <a:gd name="connsiteY210" fmla="*/ 4564380 h 5875020"/>
                <a:gd name="connsiteX211" fmla="*/ 5631180 w 5829300"/>
                <a:gd name="connsiteY211" fmla="*/ 4549140 h 5875020"/>
                <a:gd name="connsiteX212" fmla="*/ 5577840 w 5829300"/>
                <a:gd name="connsiteY212" fmla="*/ 4472940 h 5875020"/>
                <a:gd name="connsiteX213" fmla="*/ 5524500 w 5829300"/>
                <a:gd name="connsiteY213" fmla="*/ 4305300 h 5875020"/>
                <a:gd name="connsiteX214" fmla="*/ 5516880 w 5829300"/>
                <a:gd name="connsiteY214" fmla="*/ 4191000 h 5875020"/>
                <a:gd name="connsiteX215" fmla="*/ 5509260 w 5829300"/>
                <a:gd name="connsiteY215" fmla="*/ 4107180 h 5875020"/>
                <a:gd name="connsiteX216" fmla="*/ 5394960 w 5829300"/>
                <a:gd name="connsiteY216" fmla="*/ 3901440 h 5875020"/>
                <a:gd name="connsiteX217" fmla="*/ 5356860 w 5829300"/>
                <a:gd name="connsiteY217" fmla="*/ 3855720 h 5875020"/>
                <a:gd name="connsiteX218" fmla="*/ 5326380 w 5829300"/>
                <a:gd name="connsiteY218" fmla="*/ 3802380 h 5875020"/>
                <a:gd name="connsiteX219" fmla="*/ 5303520 w 5829300"/>
                <a:gd name="connsiteY219" fmla="*/ 3672840 h 5875020"/>
                <a:gd name="connsiteX220" fmla="*/ 5212080 w 5829300"/>
                <a:gd name="connsiteY220" fmla="*/ 3619500 h 5875020"/>
                <a:gd name="connsiteX221" fmla="*/ 5158740 w 5829300"/>
                <a:gd name="connsiteY221" fmla="*/ 3573780 h 5875020"/>
                <a:gd name="connsiteX222" fmla="*/ 5120640 w 5829300"/>
                <a:gd name="connsiteY222" fmla="*/ 3497580 h 5875020"/>
                <a:gd name="connsiteX223" fmla="*/ 5105400 w 5829300"/>
                <a:gd name="connsiteY223" fmla="*/ 3421380 h 5875020"/>
                <a:gd name="connsiteX224" fmla="*/ 4968240 w 5829300"/>
                <a:gd name="connsiteY224" fmla="*/ 3253740 h 5875020"/>
                <a:gd name="connsiteX225" fmla="*/ 4884420 w 5829300"/>
                <a:gd name="connsiteY225" fmla="*/ 3078480 h 5875020"/>
                <a:gd name="connsiteX226" fmla="*/ 4808220 w 5829300"/>
                <a:gd name="connsiteY226" fmla="*/ 2918460 h 5875020"/>
                <a:gd name="connsiteX227" fmla="*/ 4815840 w 5829300"/>
                <a:gd name="connsiteY227" fmla="*/ 2781300 h 5875020"/>
                <a:gd name="connsiteX228" fmla="*/ 4800600 w 5829300"/>
                <a:gd name="connsiteY228" fmla="*/ 2727960 h 5875020"/>
                <a:gd name="connsiteX229" fmla="*/ 4632960 w 5829300"/>
                <a:gd name="connsiteY229" fmla="*/ 2560320 h 5875020"/>
                <a:gd name="connsiteX230" fmla="*/ 4480560 w 5829300"/>
                <a:gd name="connsiteY230" fmla="*/ 2385060 h 5875020"/>
                <a:gd name="connsiteX231" fmla="*/ 4396740 w 5829300"/>
                <a:gd name="connsiteY231" fmla="*/ 2286000 h 5875020"/>
                <a:gd name="connsiteX232" fmla="*/ 4335780 w 5829300"/>
                <a:gd name="connsiteY232" fmla="*/ 2156460 h 5875020"/>
                <a:gd name="connsiteX233" fmla="*/ 4244340 w 5829300"/>
                <a:gd name="connsiteY233" fmla="*/ 2049780 h 5875020"/>
                <a:gd name="connsiteX234" fmla="*/ 4152900 w 5829300"/>
                <a:gd name="connsiteY234" fmla="*/ 1943100 h 5875020"/>
                <a:gd name="connsiteX235" fmla="*/ 4084320 w 5829300"/>
                <a:gd name="connsiteY235" fmla="*/ 1874520 h 5875020"/>
                <a:gd name="connsiteX236" fmla="*/ 4061460 w 5829300"/>
                <a:gd name="connsiteY236" fmla="*/ 1775460 h 5875020"/>
                <a:gd name="connsiteX237" fmla="*/ 4053840 w 5829300"/>
                <a:gd name="connsiteY237" fmla="*/ 1714500 h 5875020"/>
                <a:gd name="connsiteX238" fmla="*/ 3962400 w 5829300"/>
                <a:gd name="connsiteY238" fmla="*/ 1668780 h 5875020"/>
                <a:gd name="connsiteX239" fmla="*/ 3893820 w 5829300"/>
                <a:gd name="connsiteY239" fmla="*/ 1531620 h 5875020"/>
                <a:gd name="connsiteX240" fmla="*/ 3794760 w 5829300"/>
                <a:gd name="connsiteY240" fmla="*/ 1341120 h 5875020"/>
                <a:gd name="connsiteX241" fmla="*/ 3718560 w 5829300"/>
                <a:gd name="connsiteY241" fmla="*/ 1150620 h 5875020"/>
                <a:gd name="connsiteX242" fmla="*/ 3619500 w 5829300"/>
                <a:gd name="connsiteY242" fmla="*/ 944880 h 5875020"/>
                <a:gd name="connsiteX243" fmla="*/ 3596640 w 5829300"/>
                <a:gd name="connsiteY243" fmla="*/ 891540 h 5875020"/>
                <a:gd name="connsiteX244" fmla="*/ 3573780 w 5829300"/>
                <a:gd name="connsiteY244" fmla="*/ 807720 h 5875020"/>
                <a:gd name="connsiteX245" fmla="*/ 3573780 w 5829300"/>
                <a:gd name="connsiteY245" fmla="*/ 731520 h 5875020"/>
                <a:gd name="connsiteX246" fmla="*/ 3535680 w 5829300"/>
                <a:gd name="connsiteY246" fmla="*/ 685800 h 5875020"/>
                <a:gd name="connsiteX247" fmla="*/ 3451860 w 5829300"/>
                <a:gd name="connsiteY247" fmla="*/ 594360 h 5875020"/>
                <a:gd name="connsiteX248" fmla="*/ 3451860 w 5829300"/>
                <a:gd name="connsiteY248" fmla="*/ 495300 h 5875020"/>
                <a:gd name="connsiteX249" fmla="*/ 3413760 w 5829300"/>
                <a:gd name="connsiteY249" fmla="*/ 441960 h 5875020"/>
                <a:gd name="connsiteX250" fmla="*/ 3383280 w 5829300"/>
                <a:gd name="connsiteY250" fmla="*/ 381000 h 5875020"/>
                <a:gd name="connsiteX251" fmla="*/ 3322320 w 5829300"/>
                <a:gd name="connsiteY251" fmla="*/ 220980 h 5875020"/>
                <a:gd name="connsiteX252" fmla="*/ 3284220 w 5829300"/>
                <a:gd name="connsiteY252" fmla="*/ 99060 h 5875020"/>
                <a:gd name="connsiteX253" fmla="*/ 3268980 w 5829300"/>
                <a:gd name="connsiteY253" fmla="*/ 53340 h 5875020"/>
                <a:gd name="connsiteX254" fmla="*/ 3246120 w 5829300"/>
                <a:gd name="connsiteY254" fmla="*/ 30480 h 5875020"/>
                <a:gd name="connsiteX255" fmla="*/ 3169920 w 5829300"/>
                <a:gd name="connsiteY255" fmla="*/ 7620 h 5875020"/>
                <a:gd name="connsiteX256" fmla="*/ 3124200 w 5829300"/>
                <a:gd name="connsiteY256" fmla="*/ 0 h 5875020"/>
                <a:gd name="connsiteX257" fmla="*/ 3101340 w 5829300"/>
                <a:gd name="connsiteY257" fmla="*/ 30480 h 5875020"/>
                <a:gd name="connsiteX258" fmla="*/ 3124200 w 5829300"/>
                <a:gd name="connsiteY258" fmla="*/ 121920 h 5875020"/>
                <a:gd name="connsiteX259" fmla="*/ 3108960 w 5829300"/>
                <a:gd name="connsiteY259" fmla="*/ 289560 h 5875020"/>
                <a:gd name="connsiteX0" fmla="*/ 3108960 w 5829300"/>
                <a:gd name="connsiteY0" fmla="*/ 289560 h 5875020"/>
                <a:gd name="connsiteX1" fmla="*/ 2979420 w 5829300"/>
                <a:gd name="connsiteY1" fmla="*/ 502920 h 5875020"/>
                <a:gd name="connsiteX2" fmla="*/ 2880360 w 5829300"/>
                <a:gd name="connsiteY2" fmla="*/ 647700 h 5875020"/>
                <a:gd name="connsiteX3" fmla="*/ 2827020 w 5829300"/>
                <a:gd name="connsiteY3" fmla="*/ 731520 h 5875020"/>
                <a:gd name="connsiteX4" fmla="*/ 2674620 w 5829300"/>
                <a:gd name="connsiteY4" fmla="*/ 815340 h 5875020"/>
                <a:gd name="connsiteX5" fmla="*/ 2560320 w 5829300"/>
                <a:gd name="connsiteY5" fmla="*/ 906780 h 5875020"/>
                <a:gd name="connsiteX6" fmla="*/ 2499360 w 5829300"/>
                <a:gd name="connsiteY6" fmla="*/ 914400 h 5875020"/>
                <a:gd name="connsiteX7" fmla="*/ 2377440 w 5829300"/>
                <a:gd name="connsiteY7" fmla="*/ 899160 h 5875020"/>
                <a:gd name="connsiteX8" fmla="*/ 2316480 w 5829300"/>
                <a:gd name="connsiteY8" fmla="*/ 876300 h 5875020"/>
                <a:gd name="connsiteX9" fmla="*/ 2240280 w 5829300"/>
                <a:gd name="connsiteY9" fmla="*/ 861060 h 5875020"/>
                <a:gd name="connsiteX10" fmla="*/ 2148840 w 5829300"/>
                <a:gd name="connsiteY10" fmla="*/ 845820 h 5875020"/>
                <a:gd name="connsiteX11" fmla="*/ 2110740 w 5829300"/>
                <a:gd name="connsiteY11" fmla="*/ 830580 h 5875020"/>
                <a:gd name="connsiteX12" fmla="*/ 2019300 w 5829300"/>
                <a:gd name="connsiteY12" fmla="*/ 868680 h 5875020"/>
                <a:gd name="connsiteX13" fmla="*/ 1950720 w 5829300"/>
                <a:gd name="connsiteY13" fmla="*/ 868680 h 5875020"/>
                <a:gd name="connsiteX14" fmla="*/ 1866900 w 5829300"/>
                <a:gd name="connsiteY14" fmla="*/ 822960 h 5875020"/>
                <a:gd name="connsiteX15" fmla="*/ 1821180 w 5829300"/>
                <a:gd name="connsiteY15" fmla="*/ 792480 h 5875020"/>
                <a:gd name="connsiteX16" fmla="*/ 1684020 w 5829300"/>
                <a:gd name="connsiteY16" fmla="*/ 830580 h 5875020"/>
                <a:gd name="connsiteX17" fmla="*/ 1615440 w 5829300"/>
                <a:gd name="connsiteY17" fmla="*/ 845820 h 5875020"/>
                <a:gd name="connsiteX18" fmla="*/ 1539240 w 5829300"/>
                <a:gd name="connsiteY18" fmla="*/ 838200 h 5875020"/>
                <a:gd name="connsiteX19" fmla="*/ 1463040 w 5829300"/>
                <a:gd name="connsiteY19" fmla="*/ 807720 h 5875020"/>
                <a:gd name="connsiteX20" fmla="*/ 1394460 w 5829300"/>
                <a:gd name="connsiteY20" fmla="*/ 815340 h 5875020"/>
                <a:gd name="connsiteX21" fmla="*/ 1264920 w 5829300"/>
                <a:gd name="connsiteY21" fmla="*/ 883920 h 5875020"/>
                <a:gd name="connsiteX22" fmla="*/ 1203960 w 5829300"/>
                <a:gd name="connsiteY22" fmla="*/ 906780 h 5875020"/>
                <a:gd name="connsiteX23" fmla="*/ 1143000 w 5829300"/>
                <a:gd name="connsiteY23" fmla="*/ 914400 h 5875020"/>
                <a:gd name="connsiteX24" fmla="*/ 1066800 w 5829300"/>
                <a:gd name="connsiteY24" fmla="*/ 891540 h 5875020"/>
                <a:gd name="connsiteX25" fmla="*/ 990600 w 5829300"/>
                <a:gd name="connsiteY25" fmla="*/ 853440 h 5875020"/>
                <a:gd name="connsiteX26" fmla="*/ 937260 w 5829300"/>
                <a:gd name="connsiteY26" fmla="*/ 845820 h 5875020"/>
                <a:gd name="connsiteX27" fmla="*/ 822960 w 5829300"/>
                <a:gd name="connsiteY27" fmla="*/ 861060 h 5875020"/>
                <a:gd name="connsiteX28" fmla="*/ 731520 w 5829300"/>
                <a:gd name="connsiteY28" fmla="*/ 876300 h 5875020"/>
                <a:gd name="connsiteX29" fmla="*/ 647700 w 5829300"/>
                <a:gd name="connsiteY29" fmla="*/ 838200 h 5875020"/>
                <a:gd name="connsiteX30" fmla="*/ 579120 w 5829300"/>
                <a:gd name="connsiteY30" fmla="*/ 830580 h 5875020"/>
                <a:gd name="connsiteX31" fmla="*/ 525780 w 5829300"/>
                <a:gd name="connsiteY31" fmla="*/ 853440 h 5875020"/>
                <a:gd name="connsiteX32" fmla="*/ 464820 w 5829300"/>
                <a:gd name="connsiteY32" fmla="*/ 891540 h 5875020"/>
                <a:gd name="connsiteX33" fmla="*/ 358140 w 5829300"/>
                <a:gd name="connsiteY33" fmla="*/ 891540 h 5875020"/>
                <a:gd name="connsiteX34" fmla="*/ 236220 w 5829300"/>
                <a:gd name="connsiteY34" fmla="*/ 975360 h 5875020"/>
                <a:gd name="connsiteX35" fmla="*/ 137160 w 5829300"/>
                <a:gd name="connsiteY35" fmla="*/ 1059180 h 5875020"/>
                <a:gd name="connsiteX36" fmla="*/ 76200 w 5829300"/>
                <a:gd name="connsiteY36" fmla="*/ 1108710 h 5875020"/>
                <a:gd name="connsiteX37" fmla="*/ 9525 w 5829300"/>
                <a:gd name="connsiteY37" fmla="*/ 1150620 h 5875020"/>
                <a:gd name="connsiteX38" fmla="*/ 0 w 5829300"/>
                <a:gd name="connsiteY38" fmla="*/ 1196340 h 5875020"/>
                <a:gd name="connsiteX39" fmla="*/ 80010 w 5829300"/>
                <a:gd name="connsiteY39" fmla="*/ 1234440 h 5875020"/>
                <a:gd name="connsiteX40" fmla="*/ 152400 w 5829300"/>
                <a:gd name="connsiteY40" fmla="*/ 1280160 h 5875020"/>
                <a:gd name="connsiteX41" fmla="*/ 190500 w 5829300"/>
                <a:gd name="connsiteY41" fmla="*/ 1371600 h 5875020"/>
                <a:gd name="connsiteX42" fmla="*/ 228600 w 5829300"/>
                <a:gd name="connsiteY42" fmla="*/ 1432560 h 5875020"/>
                <a:gd name="connsiteX43" fmla="*/ 384810 w 5829300"/>
                <a:gd name="connsiteY43" fmla="*/ 1544955 h 5875020"/>
                <a:gd name="connsiteX44" fmla="*/ 430530 w 5829300"/>
                <a:gd name="connsiteY44" fmla="*/ 1522095 h 5875020"/>
                <a:gd name="connsiteX45" fmla="*/ 388620 w 5829300"/>
                <a:gd name="connsiteY45" fmla="*/ 1463040 h 5875020"/>
                <a:gd name="connsiteX46" fmla="*/ 403860 w 5829300"/>
                <a:gd name="connsiteY46" fmla="*/ 1417320 h 5875020"/>
                <a:gd name="connsiteX47" fmla="*/ 441960 w 5829300"/>
                <a:gd name="connsiteY47" fmla="*/ 1348740 h 5875020"/>
                <a:gd name="connsiteX48" fmla="*/ 441960 w 5829300"/>
                <a:gd name="connsiteY48" fmla="*/ 1348740 h 5875020"/>
                <a:gd name="connsiteX49" fmla="*/ 497205 w 5829300"/>
                <a:gd name="connsiteY49" fmla="*/ 1335405 h 5875020"/>
                <a:gd name="connsiteX50" fmla="*/ 588645 w 5829300"/>
                <a:gd name="connsiteY50" fmla="*/ 1453515 h 5875020"/>
                <a:gd name="connsiteX51" fmla="*/ 670560 w 5829300"/>
                <a:gd name="connsiteY51" fmla="*/ 1348740 h 5875020"/>
                <a:gd name="connsiteX52" fmla="*/ 742950 w 5829300"/>
                <a:gd name="connsiteY52" fmla="*/ 1360170 h 5875020"/>
                <a:gd name="connsiteX53" fmla="*/ 769620 w 5829300"/>
                <a:gd name="connsiteY53" fmla="*/ 1394460 h 5875020"/>
                <a:gd name="connsiteX54" fmla="*/ 777240 w 5829300"/>
                <a:gd name="connsiteY54" fmla="*/ 1455420 h 5875020"/>
                <a:gd name="connsiteX55" fmla="*/ 739140 w 5829300"/>
                <a:gd name="connsiteY55" fmla="*/ 1508760 h 5875020"/>
                <a:gd name="connsiteX56" fmla="*/ 742950 w 5829300"/>
                <a:gd name="connsiteY56" fmla="*/ 1564005 h 5875020"/>
                <a:gd name="connsiteX57" fmla="*/ 792480 w 5829300"/>
                <a:gd name="connsiteY57" fmla="*/ 1615440 h 5875020"/>
                <a:gd name="connsiteX58" fmla="*/ 819150 w 5829300"/>
                <a:gd name="connsiteY58" fmla="*/ 1623060 h 5875020"/>
                <a:gd name="connsiteX59" fmla="*/ 859155 w 5829300"/>
                <a:gd name="connsiteY59" fmla="*/ 1586865 h 5875020"/>
                <a:gd name="connsiteX60" fmla="*/ 975360 w 5829300"/>
                <a:gd name="connsiteY60" fmla="*/ 1562100 h 5875020"/>
                <a:gd name="connsiteX61" fmla="*/ 1104900 w 5829300"/>
                <a:gd name="connsiteY61" fmla="*/ 1584960 h 5875020"/>
                <a:gd name="connsiteX62" fmla="*/ 1137285 w 5829300"/>
                <a:gd name="connsiteY62" fmla="*/ 1691640 h 5875020"/>
                <a:gd name="connsiteX63" fmla="*/ 1150620 w 5829300"/>
                <a:gd name="connsiteY63" fmla="*/ 1836420 h 5875020"/>
                <a:gd name="connsiteX64" fmla="*/ 1165860 w 5829300"/>
                <a:gd name="connsiteY64" fmla="*/ 1912620 h 5875020"/>
                <a:gd name="connsiteX65" fmla="*/ 1242060 w 5829300"/>
                <a:gd name="connsiteY65" fmla="*/ 1927860 h 5875020"/>
                <a:gd name="connsiteX66" fmla="*/ 1287780 w 5829300"/>
                <a:gd name="connsiteY66" fmla="*/ 1927860 h 5875020"/>
                <a:gd name="connsiteX67" fmla="*/ 1360170 w 5829300"/>
                <a:gd name="connsiteY67" fmla="*/ 1971675 h 5875020"/>
                <a:gd name="connsiteX68" fmla="*/ 1379220 w 5829300"/>
                <a:gd name="connsiteY68" fmla="*/ 2042160 h 5875020"/>
                <a:gd name="connsiteX69" fmla="*/ 1501140 w 5829300"/>
                <a:gd name="connsiteY69" fmla="*/ 2072640 h 5875020"/>
                <a:gd name="connsiteX70" fmla="*/ 1516380 w 5829300"/>
                <a:gd name="connsiteY70" fmla="*/ 2145030 h 5875020"/>
                <a:gd name="connsiteX71" fmla="*/ 1518285 w 5829300"/>
                <a:gd name="connsiteY71" fmla="*/ 2305050 h 5875020"/>
                <a:gd name="connsiteX72" fmla="*/ 1443990 w 5829300"/>
                <a:gd name="connsiteY72" fmla="*/ 2348865 h 5875020"/>
                <a:gd name="connsiteX73" fmla="*/ 1318260 w 5829300"/>
                <a:gd name="connsiteY73" fmla="*/ 2426970 h 5875020"/>
                <a:gd name="connsiteX74" fmla="*/ 1325880 w 5829300"/>
                <a:gd name="connsiteY74" fmla="*/ 2590800 h 5875020"/>
                <a:gd name="connsiteX75" fmla="*/ 1280160 w 5829300"/>
                <a:gd name="connsiteY75" fmla="*/ 2689860 h 5875020"/>
                <a:gd name="connsiteX76" fmla="*/ 1249680 w 5829300"/>
                <a:gd name="connsiteY76" fmla="*/ 2743200 h 5875020"/>
                <a:gd name="connsiteX77" fmla="*/ 1287780 w 5829300"/>
                <a:gd name="connsiteY77" fmla="*/ 2773680 h 5875020"/>
                <a:gd name="connsiteX78" fmla="*/ 1356360 w 5829300"/>
                <a:gd name="connsiteY78" fmla="*/ 2720340 h 5875020"/>
                <a:gd name="connsiteX79" fmla="*/ 1379220 w 5829300"/>
                <a:gd name="connsiteY79" fmla="*/ 2766060 h 5875020"/>
                <a:gd name="connsiteX80" fmla="*/ 1333500 w 5829300"/>
                <a:gd name="connsiteY80" fmla="*/ 2895600 h 5875020"/>
                <a:gd name="connsiteX81" fmla="*/ 1303020 w 5829300"/>
                <a:gd name="connsiteY81" fmla="*/ 2948940 h 5875020"/>
                <a:gd name="connsiteX82" fmla="*/ 1333500 w 5829300"/>
                <a:gd name="connsiteY82" fmla="*/ 2994660 h 5875020"/>
                <a:gd name="connsiteX83" fmla="*/ 1409700 w 5829300"/>
                <a:gd name="connsiteY83" fmla="*/ 2964180 h 5875020"/>
                <a:gd name="connsiteX84" fmla="*/ 1501140 w 5829300"/>
                <a:gd name="connsiteY84" fmla="*/ 3002280 h 5875020"/>
                <a:gd name="connsiteX85" fmla="*/ 1600200 w 5829300"/>
                <a:gd name="connsiteY85" fmla="*/ 3063240 h 5875020"/>
                <a:gd name="connsiteX86" fmla="*/ 1737360 w 5829300"/>
                <a:gd name="connsiteY86" fmla="*/ 3139440 h 5875020"/>
                <a:gd name="connsiteX87" fmla="*/ 1844040 w 5829300"/>
                <a:gd name="connsiteY87" fmla="*/ 3147060 h 5875020"/>
                <a:gd name="connsiteX88" fmla="*/ 1943100 w 5829300"/>
                <a:gd name="connsiteY88" fmla="*/ 3177540 h 5875020"/>
                <a:gd name="connsiteX89" fmla="*/ 2034540 w 5829300"/>
                <a:gd name="connsiteY89" fmla="*/ 3291840 h 5875020"/>
                <a:gd name="connsiteX90" fmla="*/ 2030730 w 5829300"/>
                <a:gd name="connsiteY90" fmla="*/ 3356610 h 5875020"/>
                <a:gd name="connsiteX91" fmla="*/ 1950720 w 5829300"/>
                <a:gd name="connsiteY91" fmla="*/ 3387090 h 5875020"/>
                <a:gd name="connsiteX92" fmla="*/ 1844040 w 5829300"/>
                <a:gd name="connsiteY92" fmla="*/ 3436620 h 5875020"/>
                <a:gd name="connsiteX93" fmla="*/ 1866900 w 5829300"/>
                <a:gd name="connsiteY93" fmla="*/ 3535680 h 5875020"/>
                <a:gd name="connsiteX94" fmla="*/ 1821180 w 5829300"/>
                <a:gd name="connsiteY94" fmla="*/ 3629025 h 5875020"/>
                <a:gd name="connsiteX95" fmla="*/ 1775460 w 5829300"/>
                <a:gd name="connsiteY95" fmla="*/ 3726180 h 5875020"/>
                <a:gd name="connsiteX96" fmla="*/ 1668780 w 5829300"/>
                <a:gd name="connsiteY96" fmla="*/ 3924300 h 5875020"/>
                <a:gd name="connsiteX97" fmla="*/ 1600200 w 5829300"/>
                <a:gd name="connsiteY97" fmla="*/ 4046220 h 5875020"/>
                <a:gd name="connsiteX98" fmla="*/ 1554480 w 5829300"/>
                <a:gd name="connsiteY98" fmla="*/ 4152900 h 5875020"/>
                <a:gd name="connsiteX99" fmla="*/ 1516380 w 5829300"/>
                <a:gd name="connsiteY99" fmla="*/ 4229100 h 5875020"/>
                <a:gd name="connsiteX100" fmla="*/ 1485900 w 5829300"/>
                <a:gd name="connsiteY100" fmla="*/ 4259580 h 5875020"/>
                <a:gd name="connsiteX101" fmla="*/ 1485900 w 5829300"/>
                <a:gd name="connsiteY101" fmla="*/ 4259580 h 5875020"/>
                <a:gd name="connsiteX102" fmla="*/ 1495425 w 5829300"/>
                <a:gd name="connsiteY102" fmla="*/ 4328160 h 5875020"/>
                <a:gd name="connsiteX103" fmla="*/ 1699260 w 5829300"/>
                <a:gd name="connsiteY103" fmla="*/ 4290060 h 5875020"/>
                <a:gd name="connsiteX104" fmla="*/ 1836420 w 5829300"/>
                <a:gd name="connsiteY104" fmla="*/ 4274820 h 5875020"/>
                <a:gd name="connsiteX105" fmla="*/ 1897380 w 5829300"/>
                <a:gd name="connsiteY105" fmla="*/ 4236720 h 5875020"/>
                <a:gd name="connsiteX106" fmla="*/ 1950720 w 5829300"/>
                <a:gd name="connsiteY106" fmla="*/ 4251960 h 5875020"/>
                <a:gd name="connsiteX107" fmla="*/ 1973580 w 5829300"/>
                <a:gd name="connsiteY107" fmla="*/ 4312920 h 5875020"/>
                <a:gd name="connsiteX108" fmla="*/ 1965960 w 5829300"/>
                <a:gd name="connsiteY108" fmla="*/ 4351020 h 5875020"/>
                <a:gd name="connsiteX109" fmla="*/ 1964055 w 5829300"/>
                <a:gd name="connsiteY109" fmla="*/ 4366260 h 5875020"/>
                <a:gd name="connsiteX110" fmla="*/ 2072640 w 5829300"/>
                <a:gd name="connsiteY110" fmla="*/ 4389120 h 5875020"/>
                <a:gd name="connsiteX111" fmla="*/ 2118360 w 5829300"/>
                <a:gd name="connsiteY111" fmla="*/ 4343400 h 5875020"/>
                <a:gd name="connsiteX112" fmla="*/ 2124075 w 5829300"/>
                <a:gd name="connsiteY112" fmla="*/ 4286250 h 5875020"/>
                <a:gd name="connsiteX113" fmla="*/ 2110740 w 5829300"/>
                <a:gd name="connsiteY113" fmla="*/ 4213860 h 5875020"/>
                <a:gd name="connsiteX114" fmla="*/ 2133600 w 5829300"/>
                <a:gd name="connsiteY114" fmla="*/ 4145280 h 5875020"/>
                <a:gd name="connsiteX115" fmla="*/ 2230755 w 5829300"/>
                <a:gd name="connsiteY115" fmla="*/ 4099560 h 5875020"/>
                <a:gd name="connsiteX116" fmla="*/ 2301240 w 5829300"/>
                <a:gd name="connsiteY116" fmla="*/ 4076700 h 5875020"/>
                <a:gd name="connsiteX117" fmla="*/ 2385060 w 5829300"/>
                <a:gd name="connsiteY117" fmla="*/ 4099560 h 5875020"/>
                <a:gd name="connsiteX118" fmla="*/ 2438400 w 5829300"/>
                <a:gd name="connsiteY118" fmla="*/ 4145280 h 5875020"/>
                <a:gd name="connsiteX119" fmla="*/ 2461260 w 5829300"/>
                <a:gd name="connsiteY119" fmla="*/ 4183380 h 5875020"/>
                <a:gd name="connsiteX120" fmla="*/ 2461260 w 5829300"/>
                <a:gd name="connsiteY120" fmla="*/ 4236720 h 5875020"/>
                <a:gd name="connsiteX121" fmla="*/ 2484120 w 5829300"/>
                <a:gd name="connsiteY121" fmla="*/ 4267200 h 5875020"/>
                <a:gd name="connsiteX122" fmla="*/ 2522220 w 5829300"/>
                <a:gd name="connsiteY122" fmla="*/ 4236720 h 5875020"/>
                <a:gd name="connsiteX123" fmla="*/ 2560320 w 5829300"/>
                <a:gd name="connsiteY123" fmla="*/ 4183380 h 5875020"/>
                <a:gd name="connsiteX124" fmla="*/ 2628900 w 5829300"/>
                <a:gd name="connsiteY124" fmla="*/ 4168140 h 5875020"/>
                <a:gd name="connsiteX125" fmla="*/ 2720340 w 5829300"/>
                <a:gd name="connsiteY125" fmla="*/ 4183380 h 5875020"/>
                <a:gd name="connsiteX126" fmla="*/ 2796540 w 5829300"/>
                <a:gd name="connsiteY126" fmla="*/ 4126230 h 5875020"/>
                <a:gd name="connsiteX127" fmla="*/ 2872740 w 5829300"/>
                <a:gd name="connsiteY127" fmla="*/ 4137660 h 5875020"/>
                <a:gd name="connsiteX128" fmla="*/ 2948940 w 5829300"/>
                <a:gd name="connsiteY128" fmla="*/ 4206240 h 5875020"/>
                <a:gd name="connsiteX129" fmla="*/ 3040380 w 5829300"/>
                <a:gd name="connsiteY129" fmla="*/ 4191000 h 5875020"/>
                <a:gd name="connsiteX130" fmla="*/ 3097530 w 5829300"/>
                <a:gd name="connsiteY130" fmla="*/ 4198620 h 5875020"/>
                <a:gd name="connsiteX131" fmla="*/ 3177540 w 5829300"/>
                <a:gd name="connsiteY131" fmla="*/ 4267200 h 5875020"/>
                <a:gd name="connsiteX132" fmla="*/ 3147060 w 5829300"/>
                <a:gd name="connsiteY132" fmla="*/ 4297680 h 5875020"/>
                <a:gd name="connsiteX133" fmla="*/ 3105150 w 5829300"/>
                <a:gd name="connsiteY133" fmla="*/ 4352925 h 5875020"/>
                <a:gd name="connsiteX134" fmla="*/ 3036570 w 5829300"/>
                <a:gd name="connsiteY134" fmla="*/ 4398645 h 5875020"/>
                <a:gd name="connsiteX135" fmla="*/ 3042285 w 5829300"/>
                <a:gd name="connsiteY135" fmla="*/ 4444365 h 5875020"/>
                <a:gd name="connsiteX136" fmla="*/ 3078480 w 5829300"/>
                <a:gd name="connsiteY136" fmla="*/ 4457700 h 5875020"/>
                <a:gd name="connsiteX137" fmla="*/ 3147060 w 5829300"/>
                <a:gd name="connsiteY137" fmla="*/ 4404360 h 5875020"/>
                <a:gd name="connsiteX138" fmla="*/ 3215640 w 5829300"/>
                <a:gd name="connsiteY138" fmla="*/ 4389120 h 5875020"/>
                <a:gd name="connsiteX139" fmla="*/ 3291840 w 5829300"/>
                <a:gd name="connsiteY139" fmla="*/ 4396740 h 5875020"/>
                <a:gd name="connsiteX140" fmla="*/ 3345180 w 5829300"/>
                <a:gd name="connsiteY140" fmla="*/ 4457700 h 5875020"/>
                <a:gd name="connsiteX141" fmla="*/ 3364230 w 5829300"/>
                <a:gd name="connsiteY141" fmla="*/ 4535805 h 5875020"/>
                <a:gd name="connsiteX142" fmla="*/ 3451860 w 5829300"/>
                <a:gd name="connsiteY142" fmla="*/ 4541520 h 5875020"/>
                <a:gd name="connsiteX143" fmla="*/ 3505200 w 5829300"/>
                <a:gd name="connsiteY143" fmla="*/ 4511040 h 5875020"/>
                <a:gd name="connsiteX144" fmla="*/ 3589020 w 5829300"/>
                <a:gd name="connsiteY144" fmla="*/ 4533900 h 5875020"/>
                <a:gd name="connsiteX145" fmla="*/ 3695700 w 5829300"/>
                <a:gd name="connsiteY145" fmla="*/ 4598670 h 5875020"/>
                <a:gd name="connsiteX146" fmla="*/ 3810000 w 5829300"/>
                <a:gd name="connsiteY146" fmla="*/ 4632960 h 5875020"/>
                <a:gd name="connsiteX147" fmla="*/ 3878580 w 5829300"/>
                <a:gd name="connsiteY147" fmla="*/ 4640580 h 5875020"/>
                <a:gd name="connsiteX148" fmla="*/ 3931920 w 5829300"/>
                <a:gd name="connsiteY148" fmla="*/ 4686300 h 5875020"/>
                <a:gd name="connsiteX149" fmla="*/ 4006215 w 5829300"/>
                <a:gd name="connsiteY149" fmla="*/ 4722495 h 5875020"/>
                <a:gd name="connsiteX150" fmla="*/ 4097655 w 5829300"/>
                <a:gd name="connsiteY150" fmla="*/ 4747260 h 5875020"/>
                <a:gd name="connsiteX151" fmla="*/ 4137660 w 5829300"/>
                <a:gd name="connsiteY151" fmla="*/ 4674870 h 5875020"/>
                <a:gd name="connsiteX152" fmla="*/ 4099560 w 5829300"/>
                <a:gd name="connsiteY152" fmla="*/ 4594860 h 5875020"/>
                <a:gd name="connsiteX153" fmla="*/ 4076700 w 5829300"/>
                <a:gd name="connsiteY153" fmla="*/ 4556760 h 5875020"/>
                <a:gd name="connsiteX154" fmla="*/ 4082415 w 5829300"/>
                <a:gd name="connsiteY154" fmla="*/ 4516755 h 5875020"/>
                <a:gd name="connsiteX155" fmla="*/ 4152900 w 5829300"/>
                <a:gd name="connsiteY155" fmla="*/ 4480560 h 5875020"/>
                <a:gd name="connsiteX156" fmla="*/ 4274820 w 5829300"/>
                <a:gd name="connsiteY156" fmla="*/ 4442460 h 5875020"/>
                <a:gd name="connsiteX157" fmla="*/ 4358640 w 5829300"/>
                <a:gd name="connsiteY157" fmla="*/ 4465320 h 5875020"/>
                <a:gd name="connsiteX158" fmla="*/ 4381500 w 5829300"/>
                <a:gd name="connsiteY158" fmla="*/ 4526280 h 5875020"/>
                <a:gd name="connsiteX159" fmla="*/ 4450080 w 5829300"/>
                <a:gd name="connsiteY159" fmla="*/ 4564380 h 5875020"/>
                <a:gd name="connsiteX160" fmla="*/ 4472940 w 5829300"/>
                <a:gd name="connsiteY160" fmla="*/ 4655820 h 5875020"/>
                <a:gd name="connsiteX161" fmla="*/ 4533900 w 5829300"/>
                <a:gd name="connsiteY161" fmla="*/ 4587240 h 5875020"/>
                <a:gd name="connsiteX162" fmla="*/ 4610100 w 5829300"/>
                <a:gd name="connsiteY162" fmla="*/ 4617720 h 5875020"/>
                <a:gd name="connsiteX163" fmla="*/ 4846320 w 5829300"/>
                <a:gd name="connsiteY163" fmla="*/ 4655820 h 5875020"/>
                <a:gd name="connsiteX164" fmla="*/ 4937760 w 5829300"/>
                <a:gd name="connsiteY164" fmla="*/ 4602480 h 5875020"/>
                <a:gd name="connsiteX165" fmla="*/ 4975860 w 5829300"/>
                <a:gd name="connsiteY165" fmla="*/ 4602480 h 5875020"/>
                <a:gd name="connsiteX166" fmla="*/ 5120640 w 5829300"/>
                <a:gd name="connsiteY166" fmla="*/ 4671060 h 5875020"/>
                <a:gd name="connsiteX167" fmla="*/ 5181600 w 5829300"/>
                <a:gd name="connsiteY167" fmla="*/ 4701540 h 5875020"/>
                <a:gd name="connsiteX168" fmla="*/ 5189220 w 5829300"/>
                <a:gd name="connsiteY168" fmla="*/ 4747260 h 5875020"/>
                <a:gd name="connsiteX169" fmla="*/ 5158740 w 5829300"/>
                <a:gd name="connsiteY169" fmla="*/ 4808220 h 5875020"/>
                <a:gd name="connsiteX170" fmla="*/ 5105400 w 5829300"/>
                <a:gd name="connsiteY170" fmla="*/ 4838700 h 5875020"/>
                <a:gd name="connsiteX171" fmla="*/ 5036820 w 5829300"/>
                <a:gd name="connsiteY171" fmla="*/ 4823460 h 5875020"/>
                <a:gd name="connsiteX172" fmla="*/ 4991100 w 5829300"/>
                <a:gd name="connsiteY172" fmla="*/ 4823460 h 5875020"/>
                <a:gd name="connsiteX173" fmla="*/ 4954905 w 5829300"/>
                <a:gd name="connsiteY173" fmla="*/ 4890135 h 5875020"/>
                <a:gd name="connsiteX174" fmla="*/ 4968240 w 5829300"/>
                <a:gd name="connsiteY174" fmla="*/ 5006340 h 5875020"/>
                <a:gd name="connsiteX175" fmla="*/ 4991100 w 5829300"/>
                <a:gd name="connsiteY175" fmla="*/ 5067300 h 5875020"/>
                <a:gd name="connsiteX176" fmla="*/ 5074920 w 5829300"/>
                <a:gd name="connsiteY176" fmla="*/ 5097780 h 5875020"/>
                <a:gd name="connsiteX177" fmla="*/ 5074920 w 5829300"/>
                <a:gd name="connsiteY177" fmla="*/ 5097780 h 5875020"/>
                <a:gd name="connsiteX178" fmla="*/ 5135880 w 5829300"/>
                <a:gd name="connsiteY178" fmla="*/ 5219700 h 5875020"/>
                <a:gd name="connsiteX179" fmla="*/ 5242560 w 5829300"/>
                <a:gd name="connsiteY179" fmla="*/ 5265420 h 5875020"/>
                <a:gd name="connsiteX180" fmla="*/ 5311140 w 5829300"/>
                <a:gd name="connsiteY180" fmla="*/ 5257800 h 5875020"/>
                <a:gd name="connsiteX181" fmla="*/ 5311140 w 5829300"/>
                <a:gd name="connsiteY181" fmla="*/ 5257800 h 5875020"/>
                <a:gd name="connsiteX182" fmla="*/ 5334000 w 5829300"/>
                <a:gd name="connsiteY182" fmla="*/ 5204460 h 5875020"/>
                <a:gd name="connsiteX183" fmla="*/ 5387340 w 5829300"/>
                <a:gd name="connsiteY183" fmla="*/ 5227320 h 5875020"/>
                <a:gd name="connsiteX184" fmla="*/ 5412105 w 5829300"/>
                <a:gd name="connsiteY184" fmla="*/ 5284470 h 5875020"/>
                <a:gd name="connsiteX185" fmla="*/ 5410200 w 5829300"/>
                <a:gd name="connsiteY185" fmla="*/ 5356860 h 5875020"/>
                <a:gd name="connsiteX186" fmla="*/ 5448300 w 5829300"/>
                <a:gd name="connsiteY186" fmla="*/ 5394960 h 5875020"/>
                <a:gd name="connsiteX187" fmla="*/ 5431155 w 5829300"/>
                <a:gd name="connsiteY187" fmla="*/ 5473065 h 5875020"/>
                <a:gd name="connsiteX188" fmla="*/ 5383530 w 5829300"/>
                <a:gd name="connsiteY188" fmla="*/ 5564505 h 5875020"/>
                <a:gd name="connsiteX189" fmla="*/ 5402580 w 5829300"/>
                <a:gd name="connsiteY189" fmla="*/ 5654040 h 5875020"/>
                <a:gd name="connsiteX190" fmla="*/ 5433060 w 5829300"/>
                <a:gd name="connsiteY190" fmla="*/ 5730240 h 5875020"/>
                <a:gd name="connsiteX191" fmla="*/ 5433060 w 5829300"/>
                <a:gd name="connsiteY191" fmla="*/ 5730240 h 5875020"/>
                <a:gd name="connsiteX192" fmla="*/ 5410200 w 5829300"/>
                <a:gd name="connsiteY192" fmla="*/ 5829300 h 5875020"/>
                <a:gd name="connsiteX193" fmla="*/ 5532120 w 5829300"/>
                <a:gd name="connsiteY193" fmla="*/ 5875020 h 5875020"/>
                <a:gd name="connsiteX194" fmla="*/ 5570220 w 5829300"/>
                <a:gd name="connsiteY194" fmla="*/ 5836920 h 5875020"/>
                <a:gd name="connsiteX195" fmla="*/ 5608320 w 5829300"/>
                <a:gd name="connsiteY195" fmla="*/ 5821680 h 5875020"/>
                <a:gd name="connsiteX196" fmla="*/ 5669280 w 5829300"/>
                <a:gd name="connsiteY196" fmla="*/ 5859780 h 5875020"/>
                <a:gd name="connsiteX197" fmla="*/ 5699760 w 5829300"/>
                <a:gd name="connsiteY197" fmla="*/ 5859780 h 5875020"/>
                <a:gd name="connsiteX198" fmla="*/ 5715000 w 5829300"/>
                <a:gd name="connsiteY198" fmla="*/ 5783580 h 5875020"/>
                <a:gd name="connsiteX199" fmla="*/ 5798820 w 5829300"/>
                <a:gd name="connsiteY199" fmla="*/ 5699760 h 5875020"/>
                <a:gd name="connsiteX200" fmla="*/ 5814060 w 5829300"/>
                <a:gd name="connsiteY200" fmla="*/ 5615940 h 5875020"/>
                <a:gd name="connsiteX201" fmla="*/ 5829300 w 5829300"/>
                <a:gd name="connsiteY201" fmla="*/ 5486400 h 5875020"/>
                <a:gd name="connsiteX202" fmla="*/ 5819775 w 5829300"/>
                <a:gd name="connsiteY202" fmla="*/ 5400675 h 5875020"/>
                <a:gd name="connsiteX203" fmla="*/ 5775960 w 5829300"/>
                <a:gd name="connsiteY203" fmla="*/ 5318760 h 5875020"/>
                <a:gd name="connsiteX204" fmla="*/ 5718810 w 5829300"/>
                <a:gd name="connsiteY204" fmla="*/ 5212080 h 5875020"/>
                <a:gd name="connsiteX205" fmla="*/ 5692140 w 5829300"/>
                <a:gd name="connsiteY205" fmla="*/ 5120640 h 5875020"/>
                <a:gd name="connsiteX206" fmla="*/ 5676900 w 5829300"/>
                <a:gd name="connsiteY206" fmla="*/ 4949190 h 5875020"/>
                <a:gd name="connsiteX207" fmla="*/ 5676900 w 5829300"/>
                <a:gd name="connsiteY207" fmla="*/ 4724400 h 5875020"/>
                <a:gd name="connsiteX208" fmla="*/ 5697855 w 5829300"/>
                <a:gd name="connsiteY208" fmla="*/ 4665345 h 5875020"/>
                <a:gd name="connsiteX209" fmla="*/ 5711190 w 5829300"/>
                <a:gd name="connsiteY209" fmla="*/ 4602480 h 5875020"/>
                <a:gd name="connsiteX210" fmla="*/ 5684520 w 5829300"/>
                <a:gd name="connsiteY210" fmla="*/ 4564380 h 5875020"/>
                <a:gd name="connsiteX211" fmla="*/ 5631180 w 5829300"/>
                <a:gd name="connsiteY211" fmla="*/ 4549140 h 5875020"/>
                <a:gd name="connsiteX212" fmla="*/ 5577840 w 5829300"/>
                <a:gd name="connsiteY212" fmla="*/ 4472940 h 5875020"/>
                <a:gd name="connsiteX213" fmla="*/ 5524500 w 5829300"/>
                <a:gd name="connsiteY213" fmla="*/ 4305300 h 5875020"/>
                <a:gd name="connsiteX214" fmla="*/ 5516880 w 5829300"/>
                <a:gd name="connsiteY214" fmla="*/ 4191000 h 5875020"/>
                <a:gd name="connsiteX215" fmla="*/ 5509260 w 5829300"/>
                <a:gd name="connsiteY215" fmla="*/ 4107180 h 5875020"/>
                <a:gd name="connsiteX216" fmla="*/ 5394960 w 5829300"/>
                <a:gd name="connsiteY216" fmla="*/ 3901440 h 5875020"/>
                <a:gd name="connsiteX217" fmla="*/ 5356860 w 5829300"/>
                <a:gd name="connsiteY217" fmla="*/ 3855720 h 5875020"/>
                <a:gd name="connsiteX218" fmla="*/ 5326380 w 5829300"/>
                <a:gd name="connsiteY218" fmla="*/ 3802380 h 5875020"/>
                <a:gd name="connsiteX219" fmla="*/ 5303520 w 5829300"/>
                <a:gd name="connsiteY219" fmla="*/ 3672840 h 5875020"/>
                <a:gd name="connsiteX220" fmla="*/ 5212080 w 5829300"/>
                <a:gd name="connsiteY220" fmla="*/ 3619500 h 5875020"/>
                <a:gd name="connsiteX221" fmla="*/ 5158740 w 5829300"/>
                <a:gd name="connsiteY221" fmla="*/ 3573780 h 5875020"/>
                <a:gd name="connsiteX222" fmla="*/ 5120640 w 5829300"/>
                <a:gd name="connsiteY222" fmla="*/ 3497580 h 5875020"/>
                <a:gd name="connsiteX223" fmla="*/ 5105400 w 5829300"/>
                <a:gd name="connsiteY223" fmla="*/ 3421380 h 5875020"/>
                <a:gd name="connsiteX224" fmla="*/ 4968240 w 5829300"/>
                <a:gd name="connsiteY224" fmla="*/ 3253740 h 5875020"/>
                <a:gd name="connsiteX225" fmla="*/ 4884420 w 5829300"/>
                <a:gd name="connsiteY225" fmla="*/ 3078480 h 5875020"/>
                <a:gd name="connsiteX226" fmla="*/ 4808220 w 5829300"/>
                <a:gd name="connsiteY226" fmla="*/ 2918460 h 5875020"/>
                <a:gd name="connsiteX227" fmla="*/ 4815840 w 5829300"/>
                <a:gd name="connsiteY227" fmla="*/ 2781300 h 5875020"/>
                <a:gd name="connsiteX228" fmla="*/ 4800600 w 5829300"/>
                <a:gd name="connsiteY228" fmla="*/ 2727960 h 5875020"/>
                <a:gd name="connsiteX229" fmla="*/ 4632960 w 5829300"/>
                <a:gd name="connsiteY229" fmla="*/ 2560320 h 5875020"/>
                <a:gd name="connsiteX230" fmla="*/ 4480560 w 5829300"/>
                <a:gd name="connsiteY230" fmla="*/ 2385060 h 5875020"/>
                <a:gd name="connsiteX231" fmla="*/ 4396740 w 5829300"/>
                <a:gd name="connsiteY231" fmla="*/ 2286000 h 5875020"/>
                <a:gd name="connsiteX232" fmla="*/ 4335780 w 5829300"/>
                <a:gd name="connsiteY232" fmla="*/ 2156460 h 5875020"/>
                <a:gd name="connsiteX233" fmla="*/ 4244340 w 5829300"/>
                <a:gd name="connsiteY233" fmla="*/ 2049780 h 5875020"/>
                <a:gd name="connsiteX234" fmla="*/ 4152900 w 5829300"/>
                <a:gd name="connsiteY234" fmla="*/ 1943100 h 5875020"/>
                <a:gd name="connsiteX235" fmla="*/ 4084320 w 5829300"/>
                <a:gd name="connsiteY235" fmla="*/ 1874520 h 5875020"/>
                <a:gd name="connsiteX236" fmla="*/ 4061460 w 5829300"/>
                <a:gd name="connsiteY236" fmla="*/ 1775460 h 5875020"/>
                <a:gd name="connsiteX237" fmla="*/ 4053840 w 5829300"/>
                <a:gd name="connsiteY237" fmla="*/ 1714500 h 5875020"/>
                <a:gd name="connsiteX238" fmla="*/ 3962400 w 5829300"/>
                <a:gd name="connsiteY238" fmla="*/ 1668780 h 5875020"/>
                <a:gd name="connsiteX239" fmla="*/ 3893820 w 5829300"/>
                <a:gd name="connsiteY239" fmla="*/ 1531620 h 5875020"/>
                <a:gd name="connsiteX240" fmla="*/ 3794760 w 5829300"/>
                <a:gd name="connsiteY240" fmla="*/ 1341120 h 5875020"/>
                <a:gd name="connsiteX241" fmla="*/ 3718560 w 5829300"/>
                <a:gd name="connsiteY241" fmla="*/ 1150620 h 5875020"/>
                <a:gd name="connsiteX242" fmla="*/ 3619500 w 5829300"/>
                <a:gd name="connsiteY242" fmla="*/ 944880 h 5875020"/>
                <a:gd name="connsiteX243" fmla="*/ 3596640 w 5829300"/>
                <a:gd name="connsiteY243" fmla="*/ 891540 h 5875020"/>
                <a:gd name="connsiteX244" fmla="*/ 3573780 w 5829300"/>
                <a:gd name="connsiteY244" fmla="*/ 807720 h 5875020"/>
                <a:gd name="connsiteX245" fmla="*/ 3573780 w 5829300"/>
                <a:gd name="connsiteY245" fmla="*/ 731520 h 5875020"/>
                <a:gd name="connsiteX246" fmla="*/ 3535680 w 5829300"/>
                <a:gd name="connsiteY246" fmla="*/ 685800 h 5875020"/>
                <a:gd name="connsiteX247" fmla="*/ 3451860 w 5829300"/>
                <a:gd name="connsiteY247" fmla="*/ 594360 h 5875020"/>
                <a:gd name="connsiteX248" fmla="*/ 3451860 w 5829300"/>
                <a:gd name="connsiteY248" fmla="*/ 495300 h 5875020"/>
                <a:gd name="connsiteX249" fmla="*/ 3413760 w 5829300"/>
                <a:gd name="connsiteY249" fmla="*/ 441960 h 5875020"/>
                <a:gd name="connsiteX250" fmla="*/ 3383280 w 5829300"/>
                <a:gd name="connsiteY250" fmla="*/ 381000 h 5875020"/>
                <a:gd name="connsiteX251" fmla="*/ 3322320 w 5829300"/>
                <a:gd name="connsiteY251" fmla="*/ 220980 h 5875020"/>
                <a:gd name="connsiteX252" fmla="*/ 3284220 w 5829300"/>
                <a:gd name="connsiteY252" fmla="*/ 99060 h 5875020"/>
                <a:gd name="connsiteX253" fmla="*/ 3268980 w 5829300"/>
                <a:gd name="connsiteY253" fmla="*/ 53340 h 5875020"/>
                <a:gd name="connsiteX254" fmla="*/ 3246120 w 5829300"/>
                <a:gd name="connsiteY254" fmla="*/ 30480 h 5875020"/>
                <a:gd name="connsiteX255" fmla="*/ 3169920 w 5829300"/>
                <a:gd name="connsiteY255" fmla="*/ 7620 h 5875020"/>
                <a:gd name="connsiteX256" fmla="*/ 3124200 w 5829300"/>
                <a:gd name="connsiteY256" fmla="*/ 0 h 5875020"/>
                <a:gd name="connsiteX257" fmla="*/ 3101340 w 5829300"/>
                <a:gd name="connsiteY257" fmla="*/ 30480 h 5875020"/>
                <a:gd name="connsiteX258" fmla="*/ 3124200 w 5829300"/>
                <a:gd name="connsiteY258" fmla="*/ 121920 h 5875020"/>
                <a:gd name="connsiteX259" fmla="*/ 3108960 w 5829300"/>
                <a:gd name="connsiteY259" fmla="*/ 289560 h 5875020"/>
                <a:gd name="connsiteX0" fmla="*/ 3108960 w 5829300"/>
                <a:gd name="connsiteY0" fmla="*/ 289560 h 5875020"/>
                <a:gd name="connsiteX1" fmla="*/ 2979420 w 5829300"/>
                <a:gd name="connsiteY1" fmla="*/ 502920 h 5875020"/>
                <a:gd name="connsiteX2" fmla="*/ 2880360 w 5829300"/>
                <a:gd name="connsiteY2" fmla="*/ 647700 h 5875020"/>
                <a:gd name="connsiteX3" fmla="*/ 2827020 w 5829300"/>
                <a:gd name="connsiteY3" fmla="*/ 731520 h 5875020"/>
                <a:gd name="connsiteX4" fmla="*/ 2674620 w 5829300"/>
                <a:gd name="connsiteY4" fmla="*/ 815340 h 5875020"/>
                <a:gd name="connsiteX5" fmla="*/ 2560320 w 5829300"/>
                <a:gd name="connsiteY5" fmla="*/ 906780 h 5875020"/>
                <a:gd name="connsiteX6" fmla="*/ 2499360 w 5829300"/>
                <a:gd name="connsiteY6" fmla="*/ 914400 h 5875020"/>
                <a:gd name="connsiteX7" fmla="*/ 2377440 w 5829300"/>
                <a:gd name="connsiteY7" fmla="*/ 899160 h 5875020"/>
                <a:gd name="connsiteX8" fmla="*/ 2316480 w 5829300"/>
                <a:gd name="connsiteY8" fmla="*/ 876300 h 5875020"/>
                <a:gd name="connsiteX9" fmla="*/ 2240280 w 5829300"/>
                <a:gd name="connsiteY9" fmla="*/ 861060 h 5875020"/>
                <a:gd name="connsiteX10" fmla="*/ 2148840 w 5829300"/>
                <a:gd name="connsiteY10" fmla="*/ 845820 h 5875020"/>
                <a:gd name="connsiteX11" fmla="*/ 2110740 w 5829300"/>
                <a:gd name="connsiteY11" fmla="*/ 830580 h 5875020"/>
                <a:gd name="connsiteX12" fmla="*/ 2019300 w 5829300"/>
                <a:gd name="connsiteY12" fmla="*/ 868680 h 5875020"/>
                <a:gd name="connsiteX13" fmla="*/ 1950720 w 5829300"/>
                <a:gd name="connsiteY13" fmla="*/ 868680 h 5875020"/>
                <a:gd name="connsiteX14" fmla="*/ 1866900 w 5829300"/>
                <a:gd name="connsiteY14" fmla="*/ 822960 h 5875020"/>
                <a:gd name="connsiteX15" fmla="*/ 1821180 w 5829300"/>
                <a:gd name="connsiteY15" fmla="*/ 792480 h 5875020"/>
                <a:gd name="connsiteX16" fmla="*/ 1684020 w 5829300"/>
                <a:gd name="connsiteY16" fmla="*/ 830580 h 5875020"/>
                <a:gd name="connsiteX17" fmla="*/ 1615440 w 5829300"/>
                <a:gd name="connsiteY17" fmla="*/ 845820 h 5875020"/>
                <a:gd name="connsiteX18" fmla="*/ 1539240 w 5829300"/>
                <a:gd name="connsiteY18" fmla="*/ 838200 h 5875020"/>
                <a:gd name="connsiteX19" fmla="*/ 1463040 w 5829300"/>
                <a:gd name="connsiteY19" fmla="*/ 807720 h 5875020"/>
                <a:gd name="connsiteX20" fmla="*/ 1394460 w 5829300"/>
                <a:gd name="connsiteY20" fmla="*/ 815340 h 5875020"/>
                <a:gd name="connsiteX21" fmla="*/ 1264920 w 5829300"/>
                <a:gd name="connsiteY21" fmla="*/ 883920 h 5875020"/>
                <a:gd name="connsiteX22" fmla="*/ 1203960 w 5829300"/>
                <a:gd name="connsiteY22" fmla="*/ 906780 h 5875020"/>
                <a:gd name="connsiteX23" fmla="*/ 1143000 w 5829300"/>
                <a:gd name="connsiteY23" fmla="*/ 914400 h 5875020"/>
                <a:gd name="connsiteX24" fmla="*/ 1066800 w 5829300"/>
                <a:gd name="connsiteY24" fmla="*/ 891540 h 5875020"/>
                <a:gd name="connsiteX25" fmla="*/ 990600 w 5829300"/>
                <a:gd name="connsiteY25" fmla="*/ 853440 h 5875020"/>
                <a:gd name="connsiteX26" fmla="*/ 937260 w 5829300"/>
                <a:gd name="connsiteY26" fmla="*/ 845820 h 5875020"/>
                <a:gd name="connsiteX27" fmla="*/ 822960 w 5829300"/>
                <a:gd name="connsiteY27" fmla="*/ 861060 h 5875020"/>
                <a:gd name="connsiteX28" fmla="*/ 731520 w 5829300"/>
                <a:gd name="connsiteY28" fmla="*/ 876300 h 5875020"/>
                <a:gd name="connsiteX29" fmla="*/ 647700 w 5829300"/>
                <a:gd name="connsiteY29" fmla="*/ 838200 h 5875020"/>
                <a:gd name="connsiteX30" fmla="*/ 579120 w 5829300"/>
                <a:gd name="connsiteY30" fmla="*/ 830580 h 5875020"/>
                <a:gd name="connsiteX31" fmla="*/ 525780 w 5829300"/>
                <a:gd name="connsiteY31" fmla="*/ 853440 h 5875020"/>
                <a:gd name="connsiteX32" fmla="*/ 464820 w 5829300"/>
                <a:gd name="connsiteY32" fmla="*/ 891540 h 5875020"/>
                <a:gd name="connsiteX33" fmla="*/ 358140 w 5829300"/>
                <a:gd name="connsiteY33" fmla="*/ 891540 h 5875020"/>
                <a:gd name="connsiteX34" fmla="*/ 236220 w 5829300"/>
                <a:gd name="connsiteY34" fmla="*/ 975360 h 5875020"/>
                <a:gd name="connsiteX35" fmla="*/ 137160 w 5829300"/>
                <a:gd name="connsiteY35" fmla="*/ 1059180 h 5875020"/>
                <a:gd name="connsiteX36" fmla="*/ 76200 w 5829300"/>
                <a:gd name="connsiteY36" fmla="*/ 1108710 h 5875020"/>
                <a:gd name="connsiteX37" fmla="*/ 9525 w 5829300"/>
                <a:gd name="connsiteY37" fmla="*/ 1150620 h 5875020"/>
                <a:gd name="connsiteX38" fmla="*/ 0 w 5829300"/>
                <a:gd name="connsiteY38" fmla="*/ 1196340 h 5875020"/>
                <a:gd name="connsiteX39" fmla="*/ 80010 w 5829300"/>
                <a:gd name="connsiteY39" fmla="*/ 1234440 h 5875020"/>
                <a:gd name="connsiteX40" fmla="*/ 152400 w 5829300"/>
                <a:gd name="connsiteY40" fmla="*/ 1280160 h 5875020"/>
                <a:gd name="connsiteX41" fmla="*/ 190500 w 5829300"/>
                <a:gd name="connsiteY41" fmla="*/ 1371600 h 5875020"/>
                <a:gd name="connsiteX42" fmla="*/ 228600 w 5829300"/>
                <a:gd name="connsiteY42" fmla="*/ 1432560 h 5875020"/>
                <a:gd name="connsiteX43" fmla="*/ 384810 w 5829300"/>
                <a:gd name="connsiteY43" fmla="*/ 1544955 h 5875020"/>
                <a:gd name="connsiteX44" fmla="*/ 430530 w 5829300"/>
                <a:gd name="connsiteY44" fmla="*/ 1522095 h 5875020"/>
                <a:gd name="connsiteX45" fmla="*/ 388620 w 5829300"/>
                <a:gd name="connsiteY45" fmla="*/ 1463040 h 5875020"/>
                <a:gd name="connsiteX46" fmla="*/ 403860 w 5829300"/>
                <a:gd name="connsiteY46" fmla="*/ 1417320 h 5875020"/>
                <a:gd name="connsiteX47" fmla="*/ 441960 w 5829300"/>
                <a:gd name="connsiteY47" fmla="*/ 1348740 h 5875020"/>
                <a:gd name="connsiteX48" fmla="*/ 441960 w 5829300"/>
                <a:gd name="connsiteY48" fmla="*/ 1348740 h 5875020"/>
                <a:gd name="connsiteX49" fmla="*/ 497205 w 5829300"/>
                <a:gd name="connsiteY49" fmla="*/ 1335405 h 5875020"/>
                <a:gd name="connsiteX50" fmla="*/ 588645 w 5829300"/>
                <a:gd name="connsiteY50" fmla="*/ 1453515 h 5875020"/>
                <a:gd name="connsiteX51" fmla="*/ 670560 w 5829300"/>
                <a:gd name="connsiteY51" fmla="*/ 1348740 h 5875020"/>
                <a:gd name="connsiteX52" fmla="*/ 742950 w 5829300"/>
                <a:gd name="connsiteY52" fmla="*/ 1360170 h 5875020"/>
                <a:gd name="connsiteX53" fmla="*/ 769620 w 5829300"/>
                <a:gd name="connsiteY53" fmla="*/ 1394460 h 5875020"/>
                <a:gd name="connsiteX54" fmla="*/ 777240 w 5829300"/>
                <a:gd name="connsiteY54" fmla="*/ 1455420 h 5875020"/>
                <a:gd name="connsiteX55" fmla="*/ 739140 w 5829300"/>
                <a:gd name="connsiteY55" fmla="*/ 1508760 h 5875020"/>
                <a:gd name="connsiteX56" fmla="*/ 742950 w 5829300"/>
                <a:gd name="connsiteY56" fmla="*/ 1564005 h 5875020"/>
                <a:gd name="connsiteX57" fmla="*/ 792480 w 5829300"/>
                <a:gd name="connsiteY57" fmla="*/ 1615440 h 5875020"/>
                <a:gd name="connsiteX58" fmla="*/ 819150 w 5829300"/>
                <a:gd name="connsiteY58" fmla="*/ 1623060 h 5875020"/>
                <a:gd name="connsiteX59" fmla="*/ 859155 w 5829300"/>
                <a:gd name="connsiteY59" fmla="*/ 1586865 h 5875020"/>
                <a:gd name="connsiteX60" fmla="*/ 975360 w 5829300"/>
                <a:gd name="connsiteY60" fmla="*/ 1562100 h 5875020"/>
                <a:gd name="connsiteX61" fmla="*/ 1104900 w 5829300"/>
                <a:gd name="connsiteY61" fmla="*/ 1584960 h 5875020"/>
                <a:gd name="connsiteX62" fmla="*/ 1137285 w 5829300"/>
                <a:gd name="connsiteY62" fmla="*/ 1691640 h 5875020"/>
                <a:gd name="connsiteX63" fmla="*/ 1150620 w 5829300"/>
                <a:gd name="connsiteY63" fmla="*/ 1836420 h 5875020"/>
                <a:gd name="connsiteX64" fmla="*/ 1165860 w 5829300"/>
                <a:gd name="connsiteY64" fmla="*/ 1912620 h 5875020"/>
                <a:gd name="connsiteX65" fmla="*/ 1242060 w 5829300"/>
                <a:gd name="connsiteY65" fmla="*/ 1927860 h 5875020"/>
                <a:gd name="connsiteX66" fmla="*/ 1287780 w 5829300"/>
                <a:gd name="connsiteY66" fmla="*/ 1927860 h 5875020"/>
                <a:gd name="connsiteX67" fmla="*/ 1360170 w 5829300"/>
                <a:gd name="connsiteY67" fmla="*/ 1971675 h 5875020"/>
                <a:gd name="connsiteX68" fmla="*/ 1379220 w 5829300"/>
                <a:gd name="connsiteY68" fmla="*/ 2042160 h 5875020"/>
                <a:gd name="connsiteX69" fmla="*/ 1501140 w 5829300"/>
                <a:gd name="connsiteY69" fmla="*/ 2072640 h 5875020"/>
                <a:gd name="connsiteX70" fmla="*/ 1516380 w 5829300"/>
                <a:gd name="connsiteY70" fmla="*/ 2145030 h 5875020"/>
                <a:gd name="connsiteX71" fmla="*/ 1518285 w 5829300"/>
                <a:gd name="connsiteY71" fmla="*/ 2305050 h 5875020"/>
                <a:gd name="connsiteX72" fmla="*/ 1443990 w 5829300"/>
                <a:gd name="connsiteY72" fmla="*/ 2348865 h 5875020"/>
                <a:gd name="connsiteX73" fmla="*/ 1318260 w 5829300"/>
                <a:gd name="connsiteY73" fmla="*/ 2426970 h 5875020"/>
                <a:gd name="connsiteX74" fmla="*/ 1325880 w 5829300"/>
                <a:gd name="connsiteY74" fmla="*/ 2590800 h 5875020"/>
                <a:gd name="connsiteX75" fmla="*/ 1280160 w 5829300"/>
                <a:gd name="connsiteY75" fmla="*/ 2689860 h 5875020"/>
                <a:gd name="connsiteX76" fmla="*/ 1249680 w 5829300"/>
                <a:gd name="connsiteY76" fmla="*/ 2743200 h 5875020"/>
                <a:gd name="connsiteX77" fmla="*/ 1287780 w 5829300"/>
                <a:gd name="connsiteY77" fmla="*/ 2773680 h 5875020"/>
                <a:gd name="connsiteX78" fmla="*/ 1356360 w 5829300"/>
                <a:gd name="connsiteY78" fmla="*/ 2720340 h 5875020"/>
                <a:gd name="connsiteX79" fmla="*/ 1379220 w 5829300"/>
                <a:gd name="connsiteY79" fmla="*/ 2766060 h 5875020"/>
                <a:gd name="connsiteX80" fmla="*/ 1333500 w 5829300"/>
                <a:gd name="connsiteY80" fmla="*/ 2895600 h 5875020"/>
                <a:gd name="connsiteX81" fmla="*/ 1303020 w 5829300"/>
                <a:gd name="connsiteY81" fmla="*/ 2948940 h 5875020"/>
                <a:gd name="connsiteX82" fmla="*/ 1333500 w 5829300"/>
                <a:gd name="connsiteY82" fmla="*/ 2994660 h 5875020"/>
                <a:gd name="connsiteX83" fmla="*/ 1409700 w 5829300"/>
                <a:gd name="connsiteY83" fmla="*/ 2964180 h 5875020"/>
                <a:gd name="connsiteX84" fmla="*/ 1501140 w 5829300"/>
                <a:gd name="connsiteY84" fmla="*/ 3002280 h 5875020"/>
                <a:gd name="connsiteX85" fmla="*/ 1600200 w 5829300"/>
                <a:gd name="connsiteY85" fmla="*/ 3063240 h 5875020"/>
                <a:gd name="connsiteX86" fmla="*/ 1737360 w 5829300"/>
                <a:gd name="connsiteY86" fmla="*/ 3139440 h 5875020"/>
                <a:gd name="connsiteX87" fmla="*/ 1844040 w 5829300"/>
                <a:gd name="connsiteY87" fmla="*/ 3147060 h 5875020"/>
                <a:gd name="connsiteX88" fmla="*/ 1943100 w 5829300"/>
                <a:gd name="connsiteY88" fmla="*/ 3177540 h 5875020"/>
                <a:gd name="connsiteX89" fmla="*/ 2034540 w 5829300"/>
                <a:gd name="connsiteY89" fmla="*/ 3291840 h 5875020"/>
                <a:gd name="connsiteX90" fmla="*/ 2030730 w 5829300"/>
                <a:gd name="connsiteY90" fmla="*/ 3356610 h 5875020"/>
                <a:gd name="connsiteX91" fmla="*/ 1950720 w 5829300"/>
                <a:gd name="connsiteY91" fmla="*/ 3387090 h 5875020"/>
                <a:gd name="connsiteX92" fmla="*/ 1844040 w 5829300"/>
                <a:gd name="connsiteY92" fmla="*/ 3436620 h 5875020"/>
                <a:gd name="connsiteX93" fmla="*/ 1866900 w 5829300"/>
                <a:gd name="connsiteY93" fmla="*/ 3535680 h 5875020"/>
                <a:gd name="connsiteX94" fmla="*/ 1821180 w 5829300"/>
                <a:gd name="connsiteY94" fmla="*/ 3629025 h 5875020"/>
                <a:gd name="connsiteX95" fmla="*/ 1775460 w 5829300"/>
                <a:gd name="connsiteY95" fmla="*/ 3726180 h 5875020"/>
                <a:gd name="connsiteX96" fmla="*/ 1668780 w 5829300"/>
                <a:gd name="connsiteY96" fmla="*/ 3924300 h 5875020"/>
                <a:gd name="connsiteX97" fmla="*/ 1600200 w 5829300"/>
                <a:gd name="connsiteY97" fmla="*/ 4046220 h 5875020"/>
                <a:gd name="connsiteX98" fmla="*/ 1554480 w 5829300"/>
                <a:gd name="connsiteY98" fmla="*/ 4152900 h 5875020"/>
                <a:gd name="connsiteX99" fmla="*/ 1516380 w 5829300"/>
                <a:gd name="connsiteY99" fmla="*/ 4229100 h 5875020"/>
                <a:gd name="connsiteX100" fmla="*/ 1485900 w 5829300"/>
                <a:gd name="connsiteY100" fmla="*/ 4259580 h 5875020"/>
                <a:gd name="connsiteX101" fmla="*/ 1485900 w 5829300"/>
                <a:gd name="connsiteY101" fmla="*/ 4259580 h 5875020"/>
                <a:gd name="connsiteX102" fmla="*/ 1495425 w 5829300"/>
                <a:gd name="connsiteY102" fmla="*/ 4328160 h 5875020"/>
                <a:gd name="connsiteX103" fmla="*/ 1699260 w 5829300"/>
                <a:gd name="connsiteY103" fmla="*/ 4290060 h 5875020"/>
                <a:gd name="connsiteX104" fmla="*/ 1836420 w 5829300"/>
                <a:gd name="connsiteY104" fmla="*/ 4274820 h 5875020"/>
                <a:gd name="connsiteX105" fmla="*/ 1897380 w 5829300"/>
                <a:gd name="connsiteY105" fmla="*/ 4236720 h 5875020"/>
                <a:gd name="connsiteX106" fmla="*/ 1950720 w 5829300"/>
                <a:gd name="connsiteY106" fmla="*/ 4251960 h 5875020"/>
                <a:gd name="connsiteX107" fmla="*/ 1973580 w 5829300"/>
                <a:gd name="connsiteY107" fmla="*/ 4312920 h 5875020"/>
                <a:gd name="connsiteX108" fmla="*/ 1965960 w 5829300"/>
                <a:gd name="connsiteY108" fmla="*/ 4351020 h 5875020"/>
                <a:gd name="connsiteX109" fmla="*/ 1964055 w 5829300"/>
                <a:gd name="connsiteY109" fmla="*/ 4366260 h 5875020"/>
                <a:gd name="connsiteX110" fmla="*/ 2072640 w 5829300"/>
                <a:gd name="connsiteY110" fmla="*/ 4389120 h 5875020"/>
                <a:gd name="connsiteX111" fmla="*/ 2118360 w 5829300"/>
                <a:gd name="connsiteY111" fmla="*/ 4343400 h 5875020"/>
                <a:gd name="connsiteX112" fmla="*/ 2124075 w 5829300"/>
                <a:gd name="connsiteY112" fmla="*/ 4286250 h 5875020"/>
                <a:gd name="connsiteX113" fmla="*/ 2110740 w 5829300"/>
                <a:gd name="connsiteY113" fmla="*/ 4213860 h 5875020"/>
                <a:gd name="connsiteX114" fmla="*/ 2133600 w 5829300"/>
                <a:gd name="connsiteY114" fmla="*/ 4145280 h 5875020"/>
                <a:gd name="connsiteX115" fmla="*/ 2230755 w 5829300"/>
                <a:gd name="connsiteY115" fmla="*/ 4099560 h 5875020"/>
                <a:gd name="connsiteX116" fmla="*/ 2301240 w 5829300"/>
                <a:gd name="connsiteY116" fmla="*/ 4076700 h 5875020"/>
                <a:gd name="connsiteX117" fmla="*/ 2385060 w 5829300"/>
                <a:gd name="connsiteY117" fmla="*/ 4099560 h 5875020"/>
                <a:gd name="connsiteX118" fmla="*/ 2438400 w 5829300"/>
                <a:gd name="connsiteY118" fmla="*/ 4145280 h 5875020"/>
                <a:gd name="connsiteX119" fmla="*/ 2461260 w 5829300"/>
                <a:gd name="connsiteY119" fmla="*/ 4183380 h 5875020"/>
                <a:gd name="connsiteX120" fmla="*/ 2461260 w 5829300"/>
                <a:gd name="connsiteY120" fmla="*/ 4236720 h 5875020"/>
                <a:gd name="connsiteX121" fmla="*/ 2484120 w 5829300"/>
                <a:gd name="connsiteY121" fmla="*/ 4267200 h 5875020"/>
                <a:gd name="connsiteX122" fmla="*/ 2522220 w 5829300"/>
                <a:gd name="connsiteY122" fmla="*/ 4236720 h 5875020"/>
                <a:gd name="connsiteX123" fmla="*/ 2560320 w 5829300"/>
                <a:gd name="connsiteY123" fmla="*/ 4183380 h 5875020"/>
                <a:gd name="connsiteX124" fmla="*/ 2628900 w 5829300"/>
                <a:gd name="connsiteY124" fmla="*/ 4168140 h 5875020"/>
                <a:gd name="connsiteX125" fmla="*/ 2720340 w 5829300"/>
                <a:gd name="connsiteY125" fmla="*/ 4183380 h 5875020"/>
                <a:gd name="connsiteX126" fmla="*/ 2796540 w 5829300"/>
                <a:gd name="connsiteY126" fmla="*/ 4126230 h 5875020"/>
                <a:gd name="connsiteX127" fmla="*/ 2872740 w 5829300"/>
                <a:gd name="connsiteY127" fmla="*/ 4137660 h 5875020"/>
                <a:gd name="connsiteX128" fmla="*/ 2948940 w 5829300"/>
                <a:gd name="connsiteY128" fmla="*/ 4206240 h 5875020"/>
                <a:gd name="connsiteX129" fmla="*/ 3040380 w 5829300"/>
                <a:gd name="connsiteY129" fmla="*/ 4191000 h 5875020"/>
                <a:gd name="connsiteX130" fmla="*/ 3097530 w 5829300"/>
                <a:gd name="connsiteY130" fmla="*/ 4198620 h 5875020"/>
                <a:gd name="connsiteX131" fmla="*/ 3177540 w 5829300"/>
                <a:gd name="connsiteY131" fmla="*/ 4267200 h 5875020"/>
                <a:gd name="connsiteX132" fmla="*/ 3147060 w 5829300"/>
                <a:gd name="connsiteY132" fmla="*/ 4297680 h 5875020"/>
                <a:gd name="connsiteX133" fmla="*/ 3105150 w 5829300"/>
                <a:gd name="connsiteY133" fmla="*/ 4352925 h 5875020"/>
                <a:gd name="connsiteX134" fmla="*/ 3036570 w 5829300"/>
                <a:gd name="connsiteY134" fmla="*/ 4398645 h 5875020"/>
                <a:gd name="connsiteX135" fmla="*/ 3042285 w 5829300"/>
                <a:gd name="connsiteY135" fmla="*/ 4444365 h 5875020"/>
                <a:gd name="connsiteX136" fmla="*/ 3078480 w 5829300"/>
                <a:gd name="connsiteY136" fmla="*/ 4457700 h 5875020"/>
                <a:gd name="connsiteX137" fmla="*/ 3147060 w 5829300"/>
                <a:gd name="connsiteY137" fmla="*/ 4404360 h 5875020"/>
                <a:gd name="connsiteX138" fmla="*/ 3215640 w 5829300"/>
                <a:gd name="connsiteY138" fmla="*/ 4389120 h 5875020"/>
                <a:gd name="connsiteX139" fmla="*/ 3291840 w 5829300"/>
                <a:gd name="connsiteY139" fmla="*/ 4396740 h 5875020"/>
                <a:gd name="connsiteX140" fmla="*/ 3345180 w 5829300"/>
                <a:gd name="connsiteY140" fmla="*/ 4457700 h 5875020"/>
                <a:gd name="connsiteX141" fmla="*/ 3364230 w 5829300"/>
                <a:gd name="connsiteY141" fmla="*/ 4535805 h 5875020"/>
                <a:gd name="connsiteX142" fmla="*/ 3451860 w 5829300"/>
                <a:gd name="connsiteY142" fmla="*/ 4541520 h 5875020"/>
                <a:gd name="connsiteX143" fmla="*/ 3505200 w 5829300"/>
                <a:gd name="connsiteY143" fmla="*/ 4511040 h 5875020"/>
                <a:gd name="connsiteX144" fmla="*/ 3589020 w 5829300"/>
                <a:gd name="connsiteY144" fmla="*/ 4533900 h 5875020"/>
                <a:gd name="connsiteX145" fmla="*/ 3695700 w 5829300"/>
                <a:gd name="connsiteY145" fmla="*/ 4598670 h 5875020"/>
                <a:gd name="connsiteX146" fmla="*/ 3810000 w 5829300"/>
                <a:gd name="connsiteY146" fmla="*/ 4632960 h 5875020"/>
                <a:gd name="connsiteX147" fmla="*/ 3878580 w 5829300"/>
                <a:gd name="connsiteY147" fmla="*/ 4640580 h 5875020"/>
                <a:gd name="connsiteX148" fmla="*/ 3931920 w 5829300"/>
                <a:gd name="connsiteY148" fmla="*/ 4686300 h 5875020"/>
                <a:gd name="connsiteX149" fmla="*/ 4006215 w 5829300"/>
                <a:gd name="connsiteY149" fmla="*/ 4722495 h 5875020"/>
                <a:gd name="connsiteX150" fmla="*/ 4097655 w 5829300"/>
                <a:gd name="connsiteY150" fmla="*/ 4747260 h 5875020"/>
                <a:gd name="connsiteX151" fmla="*/ 4137660 w 5829300"/>
                <a:gd name="connsiteY151" fmla="*/ 4674870 h 5875020"/>
                <a:gd name="connsiteX152" fmla="*/ 4099560 w 5829300"/>
                <a:gd name="connsiteY152" fmla="*/ 4594860 h 5875020"/>
                <a:gd name="connsiteX153" fmla="*/ 4076700 w 5829300"/>
                <a:gd name="connsiteY153" fmla="*/ 4556760 h 5875020"/>
                <a:gd name="connsiteX154" fmla="*/ 4082415 w 5829300"/>
                <a:gd name="connsiteY154" fmla="*/ 4516755 h 5875020"/>
                <a:gd name="connsiteX155" fmla="*/ 4152900 w 5829300"/>
                <a:gd name="connsiteY155" fmla="*/ 4480560 h 5875020"/>
                <a:gd name="connsiteX156" fmla="*/ 4274820 w 5829300"/>
                <a:gd name="connsiteY156" fmla="*/ 4442460 h 5875020"/>
                <a:gd name="connsiteX157" fmla="*/ 4358640 w 5829300"/>
                <a:gd name="connsiteY157" fmla="*/ 4465320 h 5875020"/>
                <a:gd name="connsiteX158" fmla="*/ 4381500 w 5829300"/>
                <a:gd name="connsiteY158" fmla="*/ 4526280 h 5875020"/>
                <a:gd name="connsiteX159" fmla="*/ 4450080 w 5829300"/>
                <a:gd name="connsiteY159" fmla="*/ 4564380 h 5875020"/>
                <a:gd name="connsiteX160" fmla="*/ 4472940 w 5829300"/>
                <a:gd name="connsiteY160" fmla="*/ 4655820 h 5875020"/>
                <a:gd name="connsiteX161" fmla="*/ 4533900 w 5829300"/>
                <a:gd name="connsiteY161" fmla="*/ 4587240 h 5875020"/>
                <a:gd name="connsiteX162" fmla="*/ 4610100 w 5829300"/>
                <a:gd name="connsiteY162" fmla="*/ 4617720 h 5875020"/>
                <a:gd name="connsiteX163" fmla="*/ 4846320 w 5829300"/>
                <a:gd name="connsiteY163" fmla="*/ 4655820 h 5875020"/>
                <a:gd name="connsiteX164" fmla="*/ 4937760 w 5829300"/>
                <a:gd name="connsiteY164" fmla="*/ 4602480 h 5875020"/>
                <a:gd name="connsiteX165" fmla="*/ 4975860 w 5829300"/>
                <a:gd name="connsiteY165" fmla="*/ 4602480 h 5875020"/>
                <a:gd name="connsiteX166" fmla="*/ 5120640 w 5829300"/>
                <a:gd name="connsiteY166" fmla="*/ 4671060 h 5875020"/>
                <a:gd name="connsiteX167" fmla="*/ 5181600 w 5829300"/>
                <a:gd name="connsiteY167" fmla="*/ 4701540 h 5875020"/>
                <a:gd name="connsiteX168" fmla="*/ 5189220 w 5829300"/>
                <a:gd name="connsiteY168" fmla="*/ 4747260 h 5875020"/>
                <a:gd name="connsiteX169" fmla="*/ 5158740 w 5829300"/>
                <a:gd name="connsiteY169" fmla="*/ 4808220 h 5875020"/>
                <a:gd name="connsiteX170" fmla="*/ 5105400 w 5829300"/>
                <a:gd name="connsiteY170" fmla="*/ 4838700 h 5875020"/>
                <a:gd name="connsiteX171" fmla="*/ 5036820 w 5829300"/>
                <a:gd name="connsiteY171" fmla="*/ 4823460 h 5875020"/>
                <a:gd name="connsiteX172" fmla="*/ 4991100 w 5829300"/>
                <a:gd name="connsiteY172" fmla="*/ 4823460 h 5875020"/>
                <a:gd name="connsiteX173" fmla="*/ 4954905 w 5829300"/>
                <a:gd name="connsiteY173" fmla="*/ 4890135 h 5875020"/>
                <a:gd name="connsiteX174" fmla="*/ 4968240 w 5829300"/>
                <a:gd name="connsiteY174" fmla="*/ 5006340 h 5875020"/>
                <a:gd name="connsiteX175" fmla="*/ 4991100 w 5829300"/>
                <a:gd name="connsiteY175" fmla="*/ 5067300 h 5875020"/>
                <a:gd name="connsiteX176" fmla="*/ 5074920 w 5829300"/>
                <a:gd name="connsiteY176" fmla="*/ 5097780 h 5875020"/>
                <a:gd name="connsiteX177" fmla="*/ 5074920 w 5829300"/>
                <a:gd name="connsiteY177" fmla="*/ 5097780 h 5875020"/>
                <a:gd name="connsiteX178" fmla="*/ 5135880 w 5829300"/>
                <a:gd name="connsiteY178" fmla="*/ 5219700 h 5875020"/>
                <a:gd name="connsiteX179" fmla="*/ 5242560 w 5829300"/>
                <a:gd name="connsiteY179" fmla="*/ 5265420 h 5875020"/>
                <a:gd name="connsiteX180" fmla="*/ 5311140 w 5829300"/>
                <a:gd name="connsiteY180" fmla="*/ 5257800 h 5875020"/>
                <a:gd name="connsiteX181" fmla="*/ 5311140 w 5829300"/>
                <a:gd name="connsiteY181" fmla="*/ 5257800 h 5875020"/>
                <a:gd name="connsiteX182" fmla="*/ 5334000 w 5829300"/>
                <a:gd name="connsiteY182" fmla="*/ 5204460 h 5875020"/>
                <a:gd name="connsiteX183" fmla="*/ 5387340 w 5829300"/>
                <a:gd name="connsiteY183" fmla="*/ 5227320 h 5875020"/>
                <a:gd name="connsiteX184" fmla="*/ 5412105 w 5829300"/>
                <a:gd name="connsiteY184" fmla="*/ 5284470 h 5875020"/>
                <a:gd name="connsiteX185" fmla="*/ 5410200 w 5829300"/>
                <a:gd name="connsiteY185" fmla="*/ 5356860 h 5875020"/>
                <a:gd name="connsiteX186" fmla="*/ 5448300 w 5829300"/>
                <a:gd name="connsiteY186" fmla="*/ 5394960 h 5875020"/>
                <a:gd name="connsiteX187" fmla="*/ 5431155 w 5829300"/>
                <a:gd name="connsiteY187" fmla="*/ 5473065 h 5875020"/>
                <a:gd name="connsiteX188" fmla="*/ 5383530 w 5829300"/>
                <a:gd name="connsiteY188" fmla="*/ 5564505 h 5875020"/>
                <a:gd name="connsiteX189" fmla="*/ 5402580 w 5829300"/>
                <a:gd name="connsiteY189" fmla="*/ 5654040 h 5875020"/>
                <a:gd name="connsiteX190" fmla="*/ 5433060 w 5829300"/>
                <a:gd name="connsiteY190" fmla="*/ 5730240 h 5875020"/>
                <a:gd name="connsiteX191" fmla="*/ 5433060 w 5829300"/>
                <a:gd name="connsiteY191" fmla="*/ 5730240 h 5875020"/>
                <a:gd name="connsiteX192" fmla="*/ 5410200 w 5829300"/>
                <a:gd name="connsiteY192" fmla="*/ 5829300 h 5875020"/>
                <a:gd name="connsiteX193" fmla="*/ 5532120 w 5829300"/>
                <a:gd name="connsiteY193" fmla="*/ 5875020 h 5875020"/>
                <a:gd name="connsiteX194" fmla="*/ 5570220 w 5829300"/>
                <a:gd name="connsiteY194" fmla="*/ 5836920 h 5875020"/>
                <a:gd name="connsiteX195" fmla="*/ 5608320 w 5829300"/>
                <a:gd name="connsiteY195" fmla="*/ 5821680 h 5875020"/>
                <a:gd name="connsiteX196" fmla="*/ 5669280 w 5829300"/>
                <a:gd name="connsiteY196" fmla="*/ 5859780 h 5875020"/>
                <a:gd name="connsiteX197" fmla="*/ 5699760 w 5829300"/>
                <a:gd name="connsiteY197" fmla="*/ 5859780 h 5875020"/>
                <a:gd name="connsiteX198" fmla="*/ 5715000 w 5829300"/>
                <a:gd name="connsiteY198" fmla="*/ 5783580 h 5875020"/>
                <a:gd name="connsiteX199" fmla="*/ 5798820 w 5829300"/>
                <a:gd name="connsiteY199" fmla="*/ 5699760 h 5875020"/>
                <a:gd name="connsiteX200" fmla="*/ 5814060 w 5829300"/>
                <a:gd name="connsiteY200" fmla="*/ 5615940 h 5875020"/>
                <a:gd name="connsiteX201" fmla="*/ 5829300 w 5829300"/>
                <a:gd name="connsiteY201" fmla="*/ 5486400 h 5875020"/>
                <a:gd name="connsiteX202" fmla="*/ 5819775 w 5829300"/>
                <a:gd name="connsiteY202" fmla="*/ 5400675 h 5875020"/>
                <a:gd name="connsiteX203" fmla="*/ 5775960 w 5829300"/>
                <a:gd name="connsiteY203" fmla="*/ 5318760 h 5875020"/>
                <a:gd name="connsiteX204" fmla="*/ 5718810 w 5829300"/>
                <a:gd name="connsiteY204" fmla="*/ 5212080 h 5875020"/>
                <a:gd name="connsiteX205" fmla="*/ 5692140 w 5829300"/>
                <a:gd name="connsiteY205" fmla="*/ 5120640 h 5875020"/>
                <a:gd name="connsiteX206" fmla="*/ 5676900 w 5829300"/>
                <a:gd name="connsiteY206" fmla="*/ 4949190 h 5875020"/>
                <a:gd name="connsiteX207" fmla="*/ 5676900 w 5829300"/>
                <a:gd name="connsiteY207" fmla="*/ 4724400 h 5875020"/>
                <a:gd name="connsiteX208" fmla="*/ 5697855 w 5829300"/>
                <a:gd name="connsiteY208" fmla="*/ 4665345 h 5875020"/>
                <a:gd name="connsiteX209" fmla="*/ 5711190 w 5829300"/>
                <a:gd name="connsiteY209" fmla="*/ 4602480 h 5875020"/>
                <a:gd name="connsiteX210" fmla="*/ 5684520 w 5829300"/>
                <a:gd name="connsiteY210" fmla="*/ 4564380 h 5875020"/>
                <a:gd name="connsiteX211" fmla="*/ 5631180 w 5829300"/>
                <a:gd name="connsiteY211" fmla="*/ 4549140 h 5875020"/>
                <a:gd name="connsiteX212" fmla="*/ 5577840 w 5829300"/>
                <a:gd name="connsiteY212" fmla="*/ 4472940 h 5875020"/>
                <a:gd name="connsiteX213" fmla="*/ 5524500 w 5829300"/>
                <a:gd name="connsiteY213" fmla="*/ 4305300 h 5875020"/>
                <a:gd name="connsiteX214" fmla="*/ 5516880 w 5829300"/>
                <a:gd name="connsiteY214" fmla="*/ 4191000 h 5875020"/>
                <a:gd name="connsiteX215" fmla="*/ 5509260 w 5829300"/>
                <a:gd name="connsiteY215" fmla="*/ 4107180 h 5875020"/>
                <a:gd name="connsiteX216" fmla="*/ 5408295 w 5829300"/>
                <a:gd name="connsiteY216" fmla="*/ 3897630 h 5875020"/>
                <a:gd name="connsiteX217" fmla="*/ 5356860 w 5829300"/>
                <a:gd name="connsiteY217" fmla="*/ 3855720 h 5875020"/>
                <a:gd name="connsiteX218" fmla="*/ 5326380 w 5829300"/>
                <a:gd name="connsiteY218" fmla="*/ 3802380 h 5875020"/>
                <a:gd name="connsiteX219" fmla="*/ 5303520 w 5829300"/>
                <a:gd name="connsiteY219" fmla="*/ 3672840 h 5875020"/>
                <a:gd name="connsiteX220" fmla="*/ 5212080 w 5829300"/>
                <a:gd name="connsiteY220" fmla="*/ 3619500 h 5875020"/>
                <a:gd name="connsiteX221" fmla="*/ 5158740 w 5829300"/>
                <a:gd name="connsiteY221" fmla="*/ 3573780 h 5875020"/>
                <a:gd name="connsiteX222" fmla="*/ 5120640 w 5829300"/>
                <a:gd name="connsiteY222" fmla="*/ 3497580 h 5875020"/>
                <a:gd name="connsiteX223" fmla="*/ 5105400 w 5829300"/>
                <a:gd name="connsiteY223" fmla="*/ 3421380 h 5875020"/>
                <a:gd name="connsiteX224" fmla="*/ 4968240 w 5829300"/>
                <a:gd name="connsiteY224" fmla="*/ 3253740 h 5875020"/>
                <a:gd name="connsiteX225" fmla="*/ 4884420 w 5829300"/>
                <a:gd name="connsiteY225" fmla="*/ 3078480 h 5875020"/>
                <a:gd name="connsiteX226" fmla="*/ 4808220 w 5829300"/>
                <a:gd name="connsiteY226" fmla="*/ 2918460 h 5875020"/>
                <a:gd name="connsiteX227" fmla="*/ 4815840 w 5829300"/>
                <a:gd name="connsiteY227" fmla="*/ 2781300 h 5875020"/>
                <a:gd name="connsiteX228" fmla="*/ 4800600 w 5829300"/>
                <a:gd name="connsiteY228" fmla="*/ 2727960 h 5875020"/>
                <a:gd name="connsiteX229" fmla="*/ 4632960 w 5829300"/>
                <a:gd name="connsiteY229" fmla="*/ 2560320 h 5875020"/>
                <a:gd name="connsiteX230" fmla="*/ 4480560 w 5829300"/>
                <a:gd name="connsiteY230" fmla="*/ 2385060 h 5875020"/>
                <a:gd name="connsiteX231" fmla="*/ 4396740 w 5829300"/>
                <a:gd name="connsiteY231" fmla="*/ 2286000 h 5875020"/>
                <a:gd name="connsiteX232" fmla="*/ 4335780 w 5829300"/>
                <a:gd name="connsiteY232" fmla="*/ 2156460 h 5875020"/>
                <a:gd name="connsiteX233" fmla="*/ 4244340 w 5829300"/>
                <a:gd name="connsiteY233" fmla="*/ 2049780 h 5875020"/>
                <a:gd name="connsiteX234" fmla="*/ 4152900 w 5829300"/>
                <a:gd name="connsiteY234" fmla="*/ 1943100 h 5875020"/>
                <a:gd name="connsiteX235" fmla="*/ 4084320 w 5829300"/>
                <a:gd name="connsiteY235" fmla="*/ 1874520 h 5875020"/>
                <a:gd name="connsiteX236" fmla="*/ 4061460 w 5829300"/>
                <a:gd name="connsiteY236" fmla="*/ 1775460 h 5875020"/>
                <a:gd name="connsiteX237" fmla="*/ 4053840 w 5829300"/>
                <a:gd name="connsiteY237" fmla="*/ 1714500 h 5875020"/>
                <a:gd name="connsiteX238" fmla="*/ 3962400 w 5829300"/>
                <a:gd name="connsiteY238" fmla="*/ 1668780 h 5875020"/>
                <a:gd name="connsiteX239" fmla="*/ 3893820 w 5829300"/>
                <a:gd name="connsiteY239" fmla="*/ 1531620 h 5875020"/>
                <a:gd name="connsiteX240" fmla="*/ 3794760 w 5829300"/>
                <a:gd name="connsiteY240" fmla="*/ 1341120 h 5875020"/>
                <a:gd name="connsiteX241" fmla="*/ 3718560 w 5829300"/>
                <a:gd name="connsiteY241" fmla="*/ 1150620 h 5875020"/>
                <a:gd name="connsiteX242" fmla="*/ 3619500 w 5829300"/>
                <a:gd name="connsiteY242" fmla="*/ 944880 h 5875020"/>
                <a:gd name="connsiteX243" fmla="*/ 3596640 w 5829300"/>
                <a:gd name="connsiteY243" fmla="*/ 891540 h 5875020"/>
                <a:gd name="connsiteX244" fmla="*/ 3573780 w 5829300"/>
                <a:gd name="connsiteY244" fmla="*/ 807720 h 5875020"/>
                <a:gd name="connsiteX245" fmla="*/ 3573780 w 5829300"/>
                <a:gd name="connsiteY245" fmla="*/ 731520 h 5875020"/>
                <a:gd name="connsiteX246" fmla="*/ 3535680 w 5829300"/>
                <a:gd name="connsiteY246" fmla="*/ 685800 h 5875020"/>
                <a:gd name="connsiteX247" fmla="*/ 3451860 w 5829300"/>
                <a:gd name="connsiteY247" fmla="*/ 594360 h 5875020"/>
                <a:gd name="connsiteX248" fmla="*/ 3451860 w 5829300"/>
                <a:gd name="connsiteY248" fmla="*/ 495300 h 5875020"/>
                <a:gd name="connsiteX249" fmla="*/ 3413760 w 5829300"/>
                <a:gd name="connsiteY249" fmla="*/ 441960 h 5875020"/>
                <a:gd name="connsiteX250" fmla="*/ 3383280 w 5829300"/>
                <a:gd name="connsiteY250" fmla="*/ 381000 h 5875020"/>
                <a:gd name="connsiteX251" fmla="*/ 3322320 w 5829300"/>
                <a:gd name="connsiteY251" fmla="*/ 220980 h 5875020"/>
                <a:gd name="connsiteX252" fmla="*/ 3284220 w 5829300"/>
                <a:gd name="connsiteY252" fmla="*/ 99060 h 5875020"/>
                <a:gd name="connsiteX253" fmla="*/ 3268980 w 5829300"/>
                <a:gd name="connsiteY253" fmla="*/ 53340 h 5875020"/>
                <a:gd name="connsiteX254" fmla="*/ 3246120 w 5829300"/>
                <a:gd name="connsiteY254" fmla="*/ 30480 h 5875020"/>
                <a:gd name="connsiteX255" fmla="*/ 3169920 w 5829300"/>
                <a:gd name="connsiteY255" fmla="*/ 7620 h 5875020"/>
                <a:gd name="connsiteX256" fmla="*/ 3124200 w 5829300"/>
                <a:gd name="connsiteY256" fmla="*/ 0 h 5875020"/>
                <a:gd name="connsiteX257" fmla="*/ 3101340 w 5829300"/>
                <a:gd name="connsiteY257" fmla="*/ 30480 h 5875020"/>
                <a:gd name="connsiteX258" fmla="*/ 3124200 w 5829300"/>
                <a:gd name="connsiteY258" fmla="*/ 121920 h 5875020"/>
                <a:gd name="connsiteX259" fmla="*/ 3108960 w 5829300"/>
                <a:gd name="connsiteY259" fmla="*/ 289560 h 5875020"/>
                <a:gd name="connsiteX0" fmla="*/ 3108960 w 5829300"/>
                <a:gd name="connsiteY0" fmla="*/ 289560 h 5875020"/>
                <a:gd name="connsiteX1" fmla="*/ 2979420 w 5829300"/>
                <a:gd name="connsiteY1" fmla="*/ 502920 h 5875020"/>
                <a:gd name="connsiteX2" fmla="*/ 2880360 w 5829300"/>
                <a:gd name="connsiteY2" fmla="*/ 647700 h 5875020"/>
                <a:gd name="connsiteX3" fmla="*/ 2827020 w 5829300"/>
                <a:gd name="connsiteY3" fmla="*/ 731520 h 5875020"/>
                <a:gd name="connsiteX4" fmla="*/ 2674620 w 5829300"/>
                <a:gd name="connsiteY4" fmla="*/ 815340 h 5875020"/>
                <a:gd name="connsiteX5" fmla="*/ 2560320 w 5829300"/>
                <a:gd name="connsiteY5" fmla="*/ 906780 h 5875020"/>
                <a:gd name="connsiteX6" fmla="*/ 2499360 w 5829300"/>
                <a:gd name="connsiteY6" fmla="*/ 914400 h 5875020"/>
                <a:gd name="connsiteX7" fmla="*/ 2377440 w 5829300"/>
                <a:gd name="connsiteY7" fmla="*/ 899160 h 5875020"/>
                <a:gd name="connsiteX8" fmla="*/ 2316480 w 5829300"/>
                <a:gd name="connsiteY8" fmla="*/ 876300 h 5875020"/>
                <a:gd name="connsiteX9" fmla="*/ 2240280 w 5829300"/>
                <a:gd name="connsiteY9" fmla="*/ 861060 h 5875020"/>
                <a:gd name="connsiteX10" fmla="*/ 2148840 w 5829300"/>
                <a:gd name="connsiteY10" fmla="*/ 845820 h 5875020"/>
                <a:gd name="connsiteX11" fmla="*/ 2110740 w 5829300"/>
                <a:gd name="connsiteY11" fmla="*/ 830580 h 5875020"/>
                <a:gd name="connsiteX12" fmla="*/ 2019300 w 5829300"/>
                <a:gd name="connsiteY12" fmla="*/ 868680 h 5875020"/>
                <a:gd name="connsiteX13" fmla="*/ 1950720 w 5829300"/>
                <a:gd name="connsiteY13" fmla="*/ 868680 h 5875020"/>
                <a:gd name="connsiteX14" fmla="*/ 1866900 w 5829300"/>
                <a:gd name="connsiteY14" fmla="*/ 822960 h 5875020"/>
                <a:gd name="connsiteX15" fmla="*/ 1821180 w 5829300"/>
                <a:gd name="connsiteY15" fmla="*/ 792480 h 5875020"/>
                <a:gd name="connsiteX16" fmla="*/ 1684020 w 5829300"/>
                <a:gd name="connsiteY16" fmla="*/ 830580 h 5875020"/>
                <a:gd name="connsiteX17" fmla="*/ 1615440 w 5829300"/>
                <a:gd name="connsiteY17" fmla="*/ 845820 h 5875020"/>
                <a:gd name="connsiteX18" fmla="*/ 1539240 w 5829300"/>
                <a:gd name="connsiteY18" fmla="*/ 838200 h 5875020"/>
                <a:gd name="connsiteX19" fmla="*/ 1463040 w 5829300"/>
                <a:gd name="connsiteY19" fmla="*/ 807720 h 5875020"/>
                <a:gd name="connsiteX20" fmla="*/ 1394460 w 5829300"/>
                <a:gd name="connsiteY20" fmla="*/ 815340 h 5875020"/>
                <a:gd name="connsiteX21" fmla="*/ 1264920 w 5829300"/>
                <a:gd name="connsiteY21" fmla="*/ 883920 h 5875020"/>
                <a:gd name="connsiteX22" fmla="*/ 1203960 w 5829300"/>
                <a:gd name="connsiteY22" fmla="*/ 906780 h 5875020"/>
                <a:gd name="connsiteX23" fmla="*/ 1143000 w 5829300"/>
                <a:gd name="connsiteY23" fmla="*/ 914400 h 5875020"/>
                <a:gd name="connsiteX24" fmla="*/ 1066800 w 5829300"/>
                <a:gd name="connsiteY24" fmla="*/ 891540 h 5875020"/>
                <a:gd name="connsiteX25" fmla="*/ 990600 w 5829300"/>
                <a:gd name="connsiteY25" fmla="*/ 853440 h 5875020"/>
                <a:gd name="connsiteX26" fmla="*/ 937260 w 5829300"/>
                <a:gd name="connsiteY26" fmla="*/ 845820 h 5875020"/>
                <a:gd name="connsiteX27" fmla="*/ 822960 w 5829300"/>
                <a:gd name="connsiteY27" fmla="*/ 861060 h 5875020"/>
                <a:gd name="connsiteX28" fmla="*/ 731520 w 5829300"/>
                <a:gd name="connsiteY28" fmla="*/ 876300 h 5875020"/>
                <a:gd name="connsiteX29" fmla="*/ 647700 w 5829300"/>
                <a:gd name="connsiteY29" fmla="*/ 838200 h 5875020"/>
                <a:gd name="connsiteX30" fmla="*/ 579120 w 5829300"/>
                <a:gd name="connsiteY30" fmla="*/ 830580 h 5875020"/>
                <a:gd name="connsiteX31" fmla="*/ 525780 w 5829300"/>
                <a:gd name="connsiteY31" fmla="*/ 853440 h 5875020"/>
                <a:gd name="connsiteX32" fmla="*/ 464820 w 5829300"/>
                <a:gd name="connsiteY32" fmla="*/ 891540 h 5875020"/>
                <a:gd name="connsiteX33" fmla="*/ 358140 w 5829300"/>
                <a:gd name="connsiteY33" fmla="*/ 891540 h 5875020"/>
                <a:gd name="connsiteX34" fmla="*/ 236220 w 5829300"/>
                <a:gd name="connsiteY34" fmla="*/ 975360 h 5875020"/>
                <a:gd name="connsiteX35" fmla="*/ 137160 w 5829300"/>
                <a:gd name="connsiteY35" fmla="*/ 1059180 h 5875020"/>
                <a:gd name="connsiteX36" fmla="*/ 76200 w 5829300"/>
                <a:gd name="connsiteY36" fmla="*/ 1108710 h 5875020"/>
                <a:gd name="connsiteX37" fmla="*/ 9525 w 5829300"/>
                <a:gd name="connsiteY37" fmla="*/ 1150620 h 5875020"/>
                <a:gd name="connsiteX38" fmla="*/ 0 w 5829300"/>
                <a:gd name="connsiteY38" fmla="*/ 1196340 h 5875020"/>
                <a:gd name="connsiteX39" fmla="*/ 80010 w 5829300"/>
                <a:gd name="connsiteY39" fmla="*/ 1234440 h 5875020"/>
                <a:gd name="connsiteX40" fmla="*/ 152400 w 5829300"/>
                <a:gd name="connsiteY40" fmla="*/ 1280160 h 5875020"/>
                <a:gd name="connsiteX41" fmla="*/ 190500 w 5829300"/>
                <a:gd name="connsiteY41" fmla="*/ 1371600 h 5875020"/>
                <a:gd name="connsiteX42" fmla="*/ 228600 w 5829300"/>
                <a:gd name="connsiteY42" fmla="*/ 1432560 h 5875020"/>
                <a:gd name="connsiteX43" fmla="*/ 384810 w 5829300"/>
                <a:gd name="connsiteY43" fmla="*/ 1544955 h 5875020"/>
                <a:gd name="connsiteX44" fmla="*/ 430530 w 5829300"/>
                <a:gd name="connsiteY44" fmla="*/ 1522095 h 5875020"/>
                <a:gd name="connsiteX45" fmla="*/ 388620 w 5829300"/>
                <a:gd name="connsiteY45" fmla="*/ 1463040 h 5875020"/>
                <a:gd name="connsiteX46" fmla="*/ 403860 w 5829300"/>
                <a:gd name="connsiteY46" fmla="*/ 1417320 h 5875020"/>
                <a:gd name="connsiteX47" fmla="*/ 441960 w 5829300"/>
                <a:gd name="connsiteY47" fmla="*/ 1348740 h 5875020"/>
                <a:gd name="connsiteX48" fmla="*/ 441960 w 5829300"/>
                <a:gd name="connsiteY48" fmla="*/ 1348740 h 5875020"/>
                <a:gd name="connsiteX49" fmla="*/ 497205 w 5829300"/>
                <a:gd name="connsiteY49" fmla="*/ 1335405 h 5875020"/>
                <a:gd name="connsiteX50" fmla="*/ 588645 w 5829300"/>
                <a:gd name="connsiteY50" fmla="*/ 1453515 h 5875020"/>
                <a:gd name="connsiteX51" fmla="*/ 670560 w 5829300"/>
                <a:gd name="connsiteY51" fmla="*/ 1348740 h 5875020"/>
                <a:gd name="connsiteX52" fmla="*/ 742950 w 5829300"/>
                <a:gd name="connsiteY52" fmla="*/ 1360170 h 5875020"/>
                <a:gd name="connsiteX53" fmla="*/ 769620 w 5829300"/>
                <a:gd name="connsiteY53" fmla="*/ 1394460 h 5875020"/>
                <a:gd name="connsiteX54" fmla="*/ 777240 w 5829300"/>
                <a:gd name="connsiteY54" fmla="*/ 1455420 h 5875020"/>
                <a:gd name="connsiteX55" fmla="*/ 739140 w 5829300"/>
                <a:gd name="connsiteY55" fmla="*/ 1508760 h 5875020"/>
                <a:gd name="connsiteX56" fmla="*/ 742950 w 5829300"/>
                <a:gd name="connsiteY56" fmla="*/ 1564005 h 5875020"/>
                <a:gd name="connsiteX57" fmla="*/ 792480 w 5829300"/>
                <a:gd name="connsiteY57" fmla="*/ 1615440 h 5875020"/>
                <a:gd name="connsiteX58" fmla="*/ 819150 w 5829300"/>
                <a:gd name="connsiteY58" fmla="*/ 1623060 h 5875020"/>
                <a:gd name="connsiteX59" fmla="*/ 859155 w 5829300"/>
                <a:gd name="connsiteY59" fmla="*/ 1586865 h 5875020"/>
                <a:gd name="connsiteX60" fmla="*/ 975360 w 5829300"/>
                <a:gd name="connsiteY60" fmla="*/ 1562100 h 5875020"/>
                <a:gd name="connsiteX61" fmla="*/ 1104900 w 5829300"/>
                <a:gd name="connsiteY61" fmla="*/ 1584960 h 5875020"/>
                <a:gd name="connsiteX62" fmla="*/ 1137285 w 5829300"/>
                <a:gd name="connsiteY62" fmla="*/ 1691640 h 5875020"/>
                <a:gd name="connsiteX63" fmla="*/ 1150620 w 5829300"/>
                <a:gd name="connsiteY63" fmla="*/ 1836420 h 5875020"/>
                <a:gd name="connsiteX64" fmla="*/ 1165860 w 5829300"/>
                <a:gd name="connsiteY64" fmla="*/ 1912620 h 5875020"/>
                <a:gd name="connsiteX65" fmla="*/ 1242060 w 5829300"/>
                <a:gd name="connsiteY65" fmla="*/ 1927860 h 5875020"/>
                <a:gd name="connsiteX66" fmla="*/ 1287780 w 5829300"/>
                <a:gd name="connsiteY66" fmla="*/ 1927860 h 5875020"/>
                <a:gd name="connsiteX67" fmla="*/ 1360170 w 5829300"/>
                <a:gd name="connsiteY67" fmla="*/ 1971675 h 5875020"/>
                <a:gd name="connsiteX68" fmla="*/ 1379220 w 5829300"/>
                <a:gd name="connsiteY68" fmla="*/ 2042160 h 5875020"/>
                <a:gd name="connsiteX69" fmla="*/ 1501140 w 5829300"/>
                <a:gd name="connsiteY69" fmla="*/ 2072640 h 5875020"/>
                <a:gd name="connsiteX70" fmla="*/ 1516380 w 5829300"/>
                <a:gd name="connsiteY70" fmla="*/ 2145030 h 5875020"/>
                <a:gd name="connsiteX71" fmla="*/ 1518285 w 5829300"/>
                <a:gd name="connsiteY71" fmla="*/ 2305050 h 5875020"/>
                <a:gd name="connsiteX72" fmla="*/ 1443990 w 5829300"/>
                <a:gd name="connsiteY72" fmla="*/ 2348865 h 5875020"/>
                <a:gd name="connsiteX73" fmla="*/ 1318260 w 5829300"/>
                <a:gd name="connsiteY73" fmla="*/ 2426970 h 5875020"/>
                <a:gd name="connsiteX74" fmla="*/ 1325880 w 5829300"/>
                <a:gd name="connsiteY74" fmla="*/ 2590800 h 5875020"/>
                <a:gd name="connsiteX75" fmla="*/ 1280160 w 5829300"/>
                <a:gd name="connsiteY75" fmla="*/ 2689860 h 5875020"/>
                <a:gd name="connsiteX76" fmla="*/ 1249680 w 5829300"/>
                <a:gd name="connsiteY76" fmla="*/ 2743200 h 5875020"/>
                <a:gd name="connsiteX77" fmla="*/ 1287780 w 5829300"/>
                <a:gd name="connsiteY77" fmla="*/ 2773680 h 5875020"/>
                <a:gd name="connsiteX78" fmla="*/ 1356360 w 5829300"/>
                <a:gd name="connsiteY78" fmla="*/ 2720340 h 5875020"/>
                <a:gd name="connsiteX79" fmla="*/ 1379220 w 5829300"/>
                <a:gd name="connsiteY79" fmla="*/ 2766060 h 5875020"/>
                <a:gd name="connsiteX80" fmla="*/ 1333500 w 5829300"/>
                <a:gd name="connsiteY80" fmla="*/ 2895600 h 5875020"/>
                <a:gd name="connsiteX81" fmla="*/ 1303020 w 5829300"/>
                <a:gd name="connsiteY81" fmla="*/ 2948940 h 5875020"/>
                <a:gd name="connsiteX82" fmla="*/ 1333500 w 5829300"/>
                <a:gd name="connsiteY82" fmla="*/ 2994660 h 5875020"/>
                <a:gd name="connsiteX83" fmla="*/ 1409700 w 5829300"/>
                <a:gd name="connsiteY83" fmla="*/ 2964180 h 5875020"/>
                <a:gd name="connsiteX84" fmla="*/ 1501140 w 5829300"/>
                <a:gd name="connsiteY84" fmla="*/ 3002280 h 5875020"/>
                <a:gd name="connsiteX85" fmla="*/ 1600200 w 5829300"/>
                <a:gd name="connsiteY85" fmla="*/ 3063240 h 5875020"/>
                <a:gd name="connsiteX86" fmla="*/ 1737360 w 5829300"/>
                <a:gd name="connsiteY86" fmla="*/ 3139440 h 5875020"/>
                <a:gd name="connsiteX87" fmla="*/ 1844040 w 5829300"/>
                <a:gd name="connsiteY87" fmla="*/ 3147060 h 5875020"/>
                <a:gd name="connsiteX88" fmla="*/ 1943100 w 5829300"/>
                <a:gd name="connsiteY88" fmla="*/ 3177540 h 5875020"/>
                <a:gd name="connsiteX89" fmla="*/ 2034540 w 5829300"/>
                <a:gd name="connsiteY89" fmla="*/ 3291840 h 5875020"/>
                <a:gd name="connsiteX90" fmla="*/ 2030730 w 5829300"/>
                <a:gd name="connsiteY90" fmla="*/ 3356610 h 5875020"/>
                <a:gd name="connsiteX91" fmla="*/ 1950720 w 5829300"/>
                <a:gd name="connsiteY91" fmla="*/ 3387090 h 5875020"/>
                <a:gd name="connsiteX92" fmla="*/ 1844040 w 5829300"/>
                <a:gd name="connsiteY92" fmla="*/ 3436620 h 5875020"/>
                <a:gd name="connsiteX93" fmla="*/ 1866900 w 5829300"/>
                <a:gd name="connsiteY93" fmla="*/ 3535680 h 5875020"/>
                <a:gd name="connsiteX94" fmla="*/ 1821180 w 5829300"/>
                <a:gd name="connsiteY94" fmla="*/ 3629025 h 5875020"/>
                <a:gd name="connsiteX95" fmla="*/ 1775460 w 5829300"/>
                <a:gd name="connsiteY95" fmla="*/ 3726180 h 5875020"/>
                <a:gd name="connsiteX96" fmla="*/ 1668780 w 5829300"/>
                <a:gd name="connsiteY96" fmla="*/ 3924300 h 5875020"/>
                <a:gd name="connsiteX97" fmla="*/ 1600200 w 5829300"/>
                <a:gd name="connsiteY97" fmla="*/ 4046220 h 5875020"/>
                <a:gd name="connsiteX98" fmla="*/ 1554480 w 5829300"/>
                <a:gd name="connsiteY98" fmla="*/ 4152900 h 5875020"/>
                <a:gd name="connsiteX99" fmla="*/ 1516380 w 5829300"/>
                <a:gd name="connsiteY99" fmla="*/ 4229100 h 5875020"/>
                <a:gd name="connsiteX100" fmla="*/ 1485900 w 5829300"/>
                <a:gd name="connsiteY100" fmla="*/ 4259580 h 5875020"/>
                <a:gd name="connsiteX101" fmla="*/ 1485900 w 5829300"/>
                <a:gd name="connsiteY101" fmla="*/ 4259580 h 5875020"/>
                <a:gd name="connsiteX102" fmla="*/ 1495425 w 5829300"/>
                <a:gd name="connsiteY102" fmla="*/ 4328160 h 5875020"/>
                <a:gd name="connsiteX103" fmla="*/ 1699260 w 5829300"/>
                <a:gd name="connsiteY103" fmla="*/ 4290060 h 5875020"/>
                <a:gd name="connsiteX104" fmla="*/ 1836420 w 5829300"/>
                <a:gd name="connsiteY104" fmla="*/ 4274820 h 5875020"/>
                <a:gd name="connsiteX105" fmla="*/ 1897380 w 5829300"/>
                <a:gd name="connsiteY105" fmla="*/ 4236720 h 5875020"/>
                <a:gd name="connsiteX106" fmla="*/ 1950720 w 5829300"/>
                <a:gd name="connsiteY106" fmla="*/ 4251960 h 5875020"/>
                <a:gd name="connsiteX107" fmla="*/ 1973580 w 5829300"/>
                <a:gd name="connsiteY107" fmla="*/ 4312920 h 5875020"/>
                <a:gd name="connsiteX108" fmla="*/ 1965960 w 5829300"/>
                <a:gd name="connsiteY108" fmla="*/ 4351020 h 5875020"/>
                <a:gd name="connsiteX109" fmla="*/ 1964055 w 5829300"/>
                <a:gd name="connsiteY109" fmla="*/ 4366260 h 5875020"/>
                <a:gd name="connsiteX110" fmla="*/ 2072640 w 5829300"/>
                <a:gd name="connsiteY110" fmla="*/ 4389120 h 5875020"/>
                <a:gd name="connsiteX111" fmla="*/ 2118360 w 5829300"/>
                <a:gd name="connsiteY111" fmla="*/ 4343400 h 5875020"/>
                <a:gd name="connsiteX112" fmla="*/ 2124075 w 5829300"/>
                <a:gd name="connsiteY112" fmla="*/ 4286250 h 5875020"/>
                <a:gd name="connsiteX113" fmla="*/ 2110740 w 5829300"/>
                <a:gd name="connsiteY113" fmla="*/ 4213860 h 5875020"/>
                <a:gd name="connsiteX114" fmla="*/ 2133600 w 5829300"/>
                <a:gd name="connsiteY114" fmla="*/ 4145280 h 5875020"/>
                <a:gd name="connsiteX115" fmla="*/ 2230755 w 5829300"/>
                <a:gd name="connsiteY115" fmla="*/ 4099560 h 5875020"/>
                <a:gd name="connsiteX116" fmla="*/ 2301240 w 5829300"/>
                <a:gd name="connsiteY116" fmla="*/ 4076700 h 5875020"/>
                <a:gd name="connsiteX117" fmla="*/ 2385060 w 5829300"/>
                <a:gd name="connsiteY117" fmla="*/ 4099560 h 5875020"/>
                <a:gd name="connsiteX118" fmla="*/ 2438400 w 5829300"/>
                <a:gd name="connsiteY118" fmla="*/ 4145280 h 5875020"/>
                <a:gd name="connsiteX119" fmla="*/ 2461260 w 5829300"/>
                <a:gd name="connsiteY119" fmla="*/ 4183380 h 5875020"/>
                <a:gd name="connsiteX120" fmla="*/ 2461260 w 5829300"/>
                <a:gd name="connsiteY120" fmla="*/ 4236720 h 5875020"/>
                <a:gd name="connsiteX121" fmla="*/ 2484120 w 5829300"/>
                <a:gd name="connsiteY121" fmla="*/ 4267200 h 5875020"/>
                <a:gd name="connsiteX122" fmla="*/ 2522220 w 5829300"/>
                <a:gd name="connsiteY122" fmla="*/ 4236720 h 5875020"/>
                <a:gd name="connsiteX123" fmla="*/ 2560320 w 5829300"/>
                <a:gd name="connsiteY123" fmla="*/ 4183380 h 5875020"/>
                <a:gd name="connsiteX124" fmla="*/ 2628900 w 5829300"/>
                <a:gd name="connsiteY124" fmla="*/ 4168140 h 5875020"/>
                <a:gd name="connsiteX125" fmla="*/ 2720340 w 5829300"/>
                <a:gd name="connsiteY125" fmla="*/ 4183380 h 5875020"/>
                <a:gd name="connsiteX126" fmla="*/ 2796540 w 5829300"/>
                <a:gd name="connsiteY126" fmla="*/ 4126230 h 5875020"/>
                <a:gd name="connsiteX127" fmla="*/ 2872740 w 5829300"/>
                <a:gd name="connsiteY127" fmla="*/ 4137660 h 5875020"/>
                <a:gd name="connsiteX128" fmla="*/ 2948940 w 5829300"/>
                <a:gd name="connsiteY128" fmla="*/ 4206240 h 5875020"/>
                <a:gd name="connsiteX129" fmla="*/ 3040380 w 5829300"/>
                <a:gd name="connsiteY129" fmla="*/ 4191000 h 5875020"/>
                <a:gd name="connsiteX130" fmla="*/ 3097530 w 5829300"/>
                <a:gd name="connsiteY130" fmla="*/ 4198620 h 5875020"/>
                <a:gd name="connsiteX131" fmla="*/ 3177540 w 5829300"/>
                <a:gd name="connsiteY131" fmla="*/ 4267200 h 5875020"/>
                <a:gd name="connsiteX132" fmla="*/ 3147060 w 5829300"/>
                <a:gd name="connsiteY132" fmla="*/ 4297680 h 5875020"/>
                <a:gd name="connsiteX133" fmla="*/ 3105150 w 5829300"/>
                <a:gd name="connsiteY133" fmla="*/ 4352925 h 5875020"/>
                <a:gd name="connsiteX134" fmla="*/ 3036570 w 5829300"/>
                <a:gd name="connsiteY134" fmla="*/ 4398645 h 5875020"/>
                <a:gd name="connsiteX135" fmla="*/ 3042285 w 5829300"/>
                <a:gd name="connsiteY135" fmla="*/ 4444365 h 5875020"/>
                <a:gd name="connsiteX136" fmla="*/ 3078480 w 5829300"/>
                <a:gd name="connsiteY136" fmla="*/ 4457700 h 5875020"/>
                <a:gd name="connsiteX137" fmla="*/ 3147060 w 5829300"/>
                <a:gd name="connsiteY137" fmla="*/ 4404360 h 5875020"/>
                <a:gd name="connsiteX138" fmla="*/ 3215640 w 5829300"/>
                <a:gd name="connsiteY138" fmla="*/ 4389120 h 5875020"/>
                <a:gd name="connsiteX139" fmla="*/ 3291840 w 5829300"/>
                <a:gd name="connsiteY139" fmla="*/ 4396740 h 5875020"/>
                <a:gd name="connsiteX140" fmla="*/ 3345180 w 5829300"/>
                <a:gd name="connsiteY140" fmla="*/ 4457700 h 5875020"/>
                <a:gd name="connsiteX141" fmla="*/ 3364230 w 5829300"/>
                <a:gd name="connsiteY141" fmla="*/ 4535805 h 5875020"/>
                <a:gd name="connsiteX142" fmla="*/ 3451860 w 5829300"/>
                <a:gd name="connsiteY142" fmla="*/ 4541520 h 5875020"/>
                <a:gd name="connsiteX143" fmla="*/ 3505200 w 5829300"/>
                <a:gd name="connsiteY143" fmla="*/ 4511040 h 5875020"/>
                <a:gd name="connsiteX144" fmla="*/ 3589020 w 5829300"/>
                <a:gd name="connsiteY144" fmla="*/ 4533900 h 5875020"/>
                <a:gd name="connsiteX145" fmla="*/ 3695700 w 5829300"/>
                <a:gd name="connsiteY145" fmla="*/ 4598670 h 5875020"/>
                <a:gd name="connsiteX146" fmla="*/ 3810000 w 5829300"/>
                <a:gd name="connsiteY146" fmla="*/ 4632960 h 5875020"/>
                <a:gd name="connsiteX147" fmla="*/ 3878580 w 5829300"/>
                <a:gd name="connsiteY147" fmla="*/ 4640580 h 5875020"/>
                <a:gd name="connsiteX148" fmla="*/ 3931920 w 5829300"/>
                <a:gd name="connsiteY148" fmla="*/ 4686300 h 5875020"/>
                <a:gd name="connsiteX149" fmla="*/ 4006215 w 5829300"/>
                <a:gd name="connsiteY149" fmla="*/ 4722495 h 5875020"/>
                <a:gd name="connsiteX150" fmla="*/ 4097655 w 5829300"/>
                <a:gd name="connsiteY150" fmla="*/ 4747260 h 5875020"/>
                <a:gd name="connsiteX151" fmla="*/ 4137660 w 5829300"/>
                <a:gd name="connsiteY151" fmla="*/ 4674870 h 5875020"/>
                <a:gd name="connsiteX152" fmla="*/ 4099560 w 5829300"/>
                <a:gd name="connsiteY152" fmla="*/ 4594860 h 5875020"/>
                <a:gd name="connsiteX153" fmla="*/ 4076700 w 5829300"/>
                <a:gd name="connsiteY153" fmla="*/ 4556760 h 5875020"/>
                <a:gd name="connsiteX154" fmla="*/ 4082415 w 5829300"/>
                <a:gd name="connsiteY154" fmla="*/ 4516755 h 5875020"/>
                <a:gd name="connsiteX155" fmla="*/ 4152900 w 5829300"/>
                <a:gd name="connsiteY155" fmla="*/ 4480560 h 5875020"/>
                <a:gd name="connsiteX156" fmla="*/ 4274820 w 5829300"/>
                <a:gd name="connsiteY156" fmla="*/ 4442460 h 5875020"/>
                <a:gd name="connsiteX157" fmla="*/ 4358640 w 5829300"/>
                <a:gd name="connsiteY157" fmla="*/ 4465320 h 5875020"/>
                <a:gd name="connsiteX158" fmla="*/ 4381500 w 5829300"/>
                <a:gd name="connsiteY158" fmla="*/ 4526280 h 5875020"/>
                <a:gd name="connsiteX159" fmla="*/ 4450080 w 5829300"/>
                <a:gd name="connsiteY159" fmla="*/ 4564380 h 5875020"/>
                <a:gd name="connsiteX160" fmla="*/ 4472940 w 5829300"/>
                <a:gd name="connsiteY160" fmla="*/ 4655820 h 5875020"/>
                <a:gd name="connsiteX161" fmla="*/ 4533900 w 5829300"/>
                <a:gd name="connsiteY161" fmla="*/ 4587240 h 5875020"/>
                <a:gd name="connsiteX162" fmla="*/ 4610100 w 5829300"/>
                <a:gd name="connsiteY162" fmla="*/ 4617720 h 5875020"/>
                <a:gd name="connsiteX163" fmla="*/ 4846320 w 5829300"/>
                <a:gd name="connsiteY163" fmla="*/ 4655820 h 5875020"/>
                <a:gd name="connsiteX164" fmla="*/ 4937760 w 5829300"/>
                <a:gd name="connsiteY164" fmla="*/ 4602480 h 5875020"/>
                <a:gd name="connsiteX165" fmla="*/ 4975860 w 5829300"/>
                <a:gd name="connsiteY165" fmla="*/ 4602480 h 5875020"/>
                <a:gd name="connsiteX166" fmla="*/ 5120640 w 5829300"/>
                <a:gd name="connsiteY166" fmla="*/ 4671060 h 5875020"/>
                <a:gd name="connsiteX167" fmla="*/ 5181600 w 5829300"/>
                <a:gd name="connsiteY167" fmla="*/ 4701540 h 5875020"/>
                <a:gd name="connsiteX168" fmla="*/ 5189220 w 5829300"/>
                <a:gd name="connsiteY168" fmla="*/ 4747260 h 5875020"/>
                <a:gd name="connsiteX169" fmla="*/ 5158740 w 5829300"/>
                <a:gd name="connsiteY169" fmla="*/ 4808220 h 5875020"/>
                <a:gd name="connsiteX170" fmla="*/ 5105400 w 5829300"/>
                <a:gd name="connsiteY170" fmla="*/ 4838700 h 5875020"/>
                <a:gd name="connsiteX171" fmla="*/ 5036820 w 5829300"/>
                <a:gd name="connsiteY171" fmla="*/ 4823460 h 5875020"/>
                <a:gd name="connsiteX172" fmla="*/ 4991100 w 5829300"/>
                <a:gd name="connsiteY172" fmla="*/ 4823460 h 5875020"/>
                <a:gd name="connsiteX173" fmla="*/ 4954905 w 5829300"/>
                <a:gd name="connsiteY173" fmla="*/ 4890135 h 5875020"/>
                <a:gd name="connsiteX174" fmla="*/ 4968240 w 5829300"/>
                <a:gd name="connsiteY174" fmla="*/ 5006340 h 5875020"/>
                <a:gd name="connsiteX175" fmla="*/ 4991100 w 5829300"/>
                <a:gd name="connsiteY175" fmla="*/ 5067300 h 5875020"/>
                <a:gd name="connsiteX176" fmla="*/ 5074920 w 5829300"/>
                <a:gd name="connsiteY176" fmla="*/ 5097780 h 5875020"/>
                <a:gd name="connsiteX177" fmla="*/ 5074920 w 5829300"/>
                <a:gd name="connsiteY177" fmla="*/ 5097780 h 5875020"/>
                <a:gd name="connsiteX178" fmla="*/ 5135880 w 5829300"/>
                <a:gd name="connsiteY178" fmla="*/ 5219700 h 5875020"/>
                <a:gd name="connsiteX179" fmla="*/ 5242560 w 5829300"/>
                <a:gd name="connsiteY179" fmla="*/ 5265420 h 5875020"/>
                <a:gd name="connsiteX180" fmla="*/ 5311140 w 5829300"/>
                <a:gd name="connsiteY180" fmla="*/ 5257800 h 5875020"/>
                <a:gd name="connsiteX181" fmla="*/ 5311140 w 5829300"/>
                <a:gd name="connsiteY181" fmla="*/ 5257800 h 5875020"/>
                <a:gd name="connsiteX182" fmla="*/ 5334000 w 5829300"/>
                <a:gd name="connsiteY182" fmla="*/ 5204460 h 5875020"/>
                <a:gd name="connsiteX183" fmla="*/ 5387340 w 5829300"/>
                <a:gd name="connsiteY183" fmla="*/ 5227320 h 5875020"/>
                <a:gd name="connsiteX184" fmla="*/ 5412105 w 5829300"/>
                <a:gd name="connsiteY184" fmla="*/ 5284470 h 5875020"/>
                <a:gd name="connsiteX185" fmla="*/ 5410200 w 5829300"/>
                <a:gd name="connsiteY185" fmla="*/ 5356860 h 5875020"/>
                <a:gd name="connsiteX186" fmla="*/ 5448300 w 5829300"/>
                <a:gd name="connsiteY186" fmla="*/ 5394960 h 5875020"/>
                <a:gd name="connsiteX187" fmla="*/ 5431155 w 5829300"/>
                <a:gd name="connsiteY187" fmla="*/ 5473065 h 5875020"/>
                <a:gd name="connsiteX188" fmla="*/ 5383530 w 5829300"/>
                <a:gd name="connsiteY188" fmla="*/ 5564505 h 5875020"/>
                <a:gd name="connsiteX189" fmla="*/ 5402580 w 5829300"/>
                <a:gd name="connsiteY189" fmla="*/ 5654040 h 5875020"/>
                <a:gd name="connsiteX190" fmla="*/ 5433060 w 5829300"/>
                <a:gd name="connsiteY190" fmla="*/ 5730240 h 5875020"/>
                <a:gd name="connsiteX191" fmla="*/ 5433060 w 5829300"/>
                <a:gd name="connsiteY191" fmla="*/ 5730240 h 5875020"/>
                <a:gd name="connsiteX192" fmla="*/ 5410200 w 5829300"/>
                <a:gd name="connsiteY192" fmla="*/ 5829300 h 5875020"/>
                <a:gd name="connsiteX193" fmla="*/ 5532120 w 5829300"/>
                <a:gd name="connsiteY193" fmla="*/ 5875020 h 5875020"/>
                <a:gd name="connsiteX194" fmla="*/ 5570220 w 5829300"/>
                <a:gd name="connsiteY194" fmla="*/ 5836920 h 5875020"/>
                <a:gd name="connsiteX195" fmla="*/ 5608320 w 5829300"/>
                <a:gd name="connsiteY195" fmla="*/ 5821680 h 5875020"/>
                <a:gd name="connsiteX196" fmla="*/ 5669280 w 5829300"/>
                <a:gd name="connsiteY196" fmla="*/ 5859780 h 5875020"/>
                <a:gd name="connsiteX197" fmla="*/ 5699760 w 5829300"/>
                <a:gd name="connsiteY197" fmla="*/ 5859780 h 5875020"/>
                <a:gd name="connsiteX198" fmla="*/ 5715000 w 5829300"/>
                <a:gd name="connsiteY198" fmla="*/ 5783580 h 5875020"/>
                <a:gd name="connsiteX199" fmla="*/ 5798820 w 5829300"/>
                <a:gd name="connsiteY199" fmla="*/ 5699760 h 5875020"/>
                <a:gd name="connsiteX200" fmla="*/ 5814060 w 5829300"/>
                <a:gd name="connsiteY200" fmla="*/ 5615940 h 5875020"/>
                <a:gd name="connsiteX201" fmla="*/ 5829300 w 5829300"/>
                <a:gd name="connsiteY201" fmla="*/ 5486400 h 5875020"/>
                <a:gd name="connsiteX202" fmla="*/ 5819775 w 5829300"/>
                <a:gd name="connsiteY202" fmla="*/ 5400675 h 5875020"/>
                <a:gd name="connsiteX203" fmla="*/ 5775960 w 5829300"/>
                <a:gd name="connsiteY203" fmla="*/ 5318760 h 5875020"/>
                <a:gd name="connsiteX204" fmla="*/ 5718810 w 5829300"/>
                <a:gd name="connsiteY204" fmla="*/ 5212080 h 5875020"/>
                <a:gd name="connsiteX205" fmla="*/ 5692140 w 5829300"/>
                <a:gd name="connsiteY205" fmla="*/ 5120640 h 5875020"/>
                <a:gd name="connsiteX206" fmla="*/ 5676900 w 5829300"/>
                <a:gd name="connsiteY206" fmla="*/ 4949190 h 5875020"/>
                <a:gd name="connsiteX207" fmla="*/ 5676900 w 5829300"/>
                <a:gd name="connsiteY207" fmla="*/ 4724400 h 5875020"/>
                <a:gd name="connsiteX208" fmla="*/ 5697855 w 5829300"/>
                <a:gd name="connsiteY208" fmla="*/ 4665345 h 5875020"/>
                <a:gd name="connsiteX209" fmla="*/ 5711190 w 5829300"/>
                <a:gd name="connsiteY209" fmla="*/ 4602480 h 5875020"/>
                <a:gd name="connsiteX210" fmla="*/ 5684520 w 5829300"/>
                <a:gd name="connsiteY210" fmla="*/ 4564380 h 5875020"/>
                <a:gd name="connsiteX211" fmla="*/ 5631180 w 5829300"/>
                <a:gd name="connsiteY211" fmla="*/ 4549140 h 5875020"/>
                <a:gd name="connsiteX212" fmla="*/ 5577840 w 5829300"/>
                <a:gd name="connsiteY212" fmla="*/ 4472940 h 5875020"/>
                <a:gd name="connsiteX213" fmla="*/ 5524500 w 5829300"/>
                <a:gd name="connsiteY213" fmla="*/ 4305300 h 5875020"/>
                <a:gd name="connsiteX214" fmla="*/ 5516880 w 5829300"/>
                <a:gd name="connsiteY214" fmla="*/ 4191000 h 5875020"/>
                <a:gd name="connsiteX215" fmla="*/ 5509260 w 5829300"/>
                <a:gd name="connsiteY215" fmla="*/ 4107180 h 5875020"/>
                <a:gd name="connsiteX216" fmla="*/ 5408295 w 5829300"/>
                <a:gd name="connsiteY216" fmla="*/ 3897630 h 5875020"/>
                <a:gd name="connsiteX217" fmla="*/ 5356860 w 5829300"/>
                <a:gd name="connsiteY217" fmla="*/ 3855720 h 5875020"/>
                <a:gd name="connsiteX218" fmla="*/ 5326380 w 5829300"/>
                <a:gd name="connsiteY218" fmla="*/ 3802380 h 5875020"/>
                <a:gd name="connsiteX219" fmla="*/ 5303520 w 5829300"/>
                <a:gd name="connsiteY219" fmla="*/ 3672840 h 5875020"/>
                <a:gd name="connsiteX220" fmla="*/ 5212080 w 5829300"/>
                <a:gd name="connsiteY220" fmla="*/ 3619500 h 5875020"/>
                <a:gd name="connsiteX221" fmla="*/ 5158740 w 5829300"/>
                <a:gd name="connsiteY221" fmla="*/ 3573780 h 5875020"/>
                <a:gd name="connsiteX222" fmla="*/ 5147310 w 5829300"/>
                <a:gd name="connsiteY222" fmla="*/ 3455670 h 5875020"/>
                <a:gd name="connsiteX223" fmla="*/ 5105400 w 5829300"/>
                <a:gd name="connsiteY223" fmla="*/ 3421380 h 5875020"/>
                <a:gd name="connsiteX224" fmla="*/ 4968240 w 5829300"/>
                <a:gd name="connsiteY224" fmla="*/ 3253740 h 5875020"/>
                <a:gd name="connsiteX225" fmla="*/ 4884420 w 5829300"/>
                <a:gd name="connsiteY225" fmla="*/ 3078480 h 5875020"/>
                <a:gd name="connsiteX226" fmla="*/ 4808220 w 5829300"/>
                <a:gd name="connsiteY226" fmla="*/ 2918460 h 5875020"/>
                <a:gd name="connsiteX227" fmla="*/ 4815840 w 5829300"/>
                <a:gd name="connsiteY227" fmla="*/ 2781300 h 5875020"/>
                <a:gd name="connsiteX228" fmla="*/ 4800600 w 5829300"/>
                <a:gd name="connsiteY228" fmla="*/ 2727960 h 5875020"/>
                <a:gd name="connsiteX229" fmla="*/ 4632960 w 5829300"/>
                <a:gd name="connsiteY229" fmla="*/ 2560320 h 5875020"/>
                <a:gd name="connsiteX230" fmla="*/ 4480560 w 5829300"/>
                <a:gd name="connsiteY230" fmla="*/ 2385060 h 5875020"/>
                <a:gd name="connsiteX231" fmla="*/ 4396740 w 5829300"/>
                <a:gd name="connsiteY231" fmla="*/ 2286000 h 5875020"/>
                <a:gd name="connsiteX232" fmla="*/ 4335780 w 5829300"/>
                <a:gd name="connsiteY232" fmla="*/ 2156460 h 5875020"/>
                <a:gd name="connsiteX233" fmla="*/ 4244340 w 5829300"/>
                <a:gd name="connsiteY233" fmla="*/ 2049780 h 5875020"/>
                <a:gd name="connsiteX234" fmla="*/ 4152900 w 5829300"/>
                <a:gd name="connsiteY234" fmla="*/ 1943100 h 5875020"/>
                <a:gd name="connsiteX235" fmla="*/ 4084320 w 5829300"/>
                <a:gd name="connsiteY235" fmla="*/ 1874520 h 5875020"/>
                <a:gd name="connsiteX236" fmla="*/ 4061460 w 5829300"/>
                <a:gd name="connsiteY236" fmla="*/ 1775460 h 5875020"/>
                <a:gd name="connsiteX237" fmla="*/ 4053840 w 5829300"/>
                <a:gd name="connsiteY237" fmla="*/ 1714500 h 5875020"/>
                <a:gd name="connsiteX238" fmla="*/ 3962400 w 5829300"/>
                <a:gd name="connsiteY238" fmla="*/ 1668780 h 5875020"/>
                <a:gd name="connsiteX239" fmla="*/ 3893820 w 5829300"/>
                <a:gd name="connsiteY239" fmla="*/ 1531620 h 5875020"/>
                <a:gd name="connsiteX240" fmla="*/ 3794760 w 5829300"/>
                <a:gd name="connsiteY240" fmla="*/ 1341120 h 5875020"/>
                <a:gd name="connsiteX241" fmla="*/ 3718560 w 5829300"/>
                <a:gd name="connsiteY241" fmla="*/ 1150620 h 5875020"/>
                <a:gd name="connsiteX242" fmla="*/ 3619500 w 5829300"/>
                <a:gd name="connsiteY242" fmla="*/ 944880 h 5875020"/>
                <a:gd name="connsiteX243" fmla="*/ 3596640 w 5829300"/>
                <a:gd name="connsiteY243" fmla="*/ 891540 h 5875020"/>
                <a:gd name="connsiteX244" fmla="*/ 3573780 w 5829300"/>
                <a:gd name="connsiteY244" fmla="*/ 807720 h 5875020"/>
                <a:gd name="connsiteX245" fmla="*/ 3573780 w 5829300"/>
                <a:gd name="connsiteY245" fmla="*/ 731520 h 5875020"/>
                <a:gd name="connsiteX246" fmla="*/ 3535680 w 5829300"/>
                <a:gd name="connsiteY246" fmla="*/ 685800 h 5875020"/>
                <a:gd name="connsiteX247" fmla="*/ 3451860 w 5829300"/>
                <a:gd name="connsiteY247" fmla="*/ 594360 h 5875020"/>
                <a:gd name="connsiteX248" fmla="*/ 3451860 w 5829300"/>
                <a:gd name="connsiteY248" fmla="*/ 495300 h 5875020"/>
                <a:gd name="connsiteX249" fmla="*/ 3413760 w 5829300"/>
                <a:gd name="connsiteY249" fmla="*/ 441960 h 5875020"/>
                <a:gd name="connsiteX250" fmla="*/ 3383280 w 5829300"/>
                <a:gd name="connsiteY250" fmla="*/ 381000 h 5875020"/>
                <a:gd name="connsiteX251" fmla="*/ 3322320 w 5829300"/>
                <a:gd name="connsiteY251" fmla="*/ 220980 h 5875020"/>
                <a:gd name="connsiteX252" fmla="*/ 3284220 w 5829300"/>
                <a:gd name="connsiteY252" fmla="*/ 99060 h 5875020"/>
                <a:gd name="connsiteX253" fmla="*/ 3268980 w 5829300"/>
                <a:gd name="connsiteY253" fmla="*/ 53340 h 5875020"/>
                <a:gd name="connsiteX254" fmla="*/ 3246120 w 5829300"/>
                <a:gd name="connsiteY254" fmla="*/ 30480 h 5875020"/>
                <a:gd name="connsiteX255" fmla="*/ 3169920 w 5829300"/>
                <a:gd name="connsiteY255" fmla="*/ 7620 h 5875020"/>
                <a:gd name="connsiteX256" fmla="*/ 3124200 w 5829300"/>
                <a:gd name="connsiteY256" fmla="*/ 0 h 5875020"/>
                <a:gd name="connsiteX257" fmla="*/ 3101340 w 5829300"/>
                <a:gd name="connsiteY257" fmla="*/ 30480 h 5875020"/>
                <a:gd name="connsiteX258" fmla="*/ 3124200 w 5829300"/>
                <a:gd name="connsiteY258" fmla="*/ 121920 h 5875020"/>
                <a:gd name="connsiteX259" fmla="*/ 3108960 w 5829300"/>
                <a:gd name="connsiteY259" fmla="*/ 289560 h 5875020"/>
                <a:gd name="connsiteX0" fmla="*/ 3108960 w 5829300"/>
                <a:gd name="connsiteY0" fmla="*/ 289560 h 5875020"/>
                <a:gd name="connsiteX1" fmla="*/ 2979420 w 5829300"/>
                <a:gd name="connsiteY1" fmla="*/ 502920 h 5875020"/>
                <a:gd name="connsiteX2" fmla="*/ 2880360 w 5829300"/>
                <a:gd name="connsiteY2" fmla="*/ 647700 h 5875020"/>
                <a:gd name="connsiteX3" fmla="*/ 2827020 w 5829300"/>
                <a:gd name="connsiteY3" fmla="*/ 731520 h 5875020"/>
                <a:gd name="connsiteX4" fmla="*/ 2674620 w 5829300"/>
                <a:gd name="connsiteY4" fmla="*/ 815340 h 5875020"/>
                <a:gd name="connsiteX5" fmla="*/ 2560320 w 5829300"/>
                <a:gd name="connsiteY5" fmla="*/ 906780 h 5875020"/>
                <a:gd name="connsiteX6" fmla="*/ 2499360 w 5829300"/>
                <a:gd name="connsiteY6" fmla="*/ 914400 h 5875020"/>
                <a:gd name="connsiteX7" fmla="*/ 2377440 w 5829300"/>
                <a:gd name="connsiteY7" fmla="*/ 899160 h 5875020"/>
                <a:gd name="connsiteX8" fmla="*/ 2316480 w 5829300"/>
                <a:gd name="connsiteY8" fmla="*/ 876300 h 5875020"/>
                <a:gd name="connsiteX9" fmla="*/ 2240280 w 5829300"/>
                <a:gd name="connsiteY9" fmla="*/ 861060 h 5875020"/>
                <a:gd name="connsiteX10" fmla="*/ 2148840 w 5829300"/>
                <a:gd name="connsiteY10" fmla="*/ 845820 h 5875020"/>
                <a:gd name="connsiteX11" fmla="*/ 2110740 w 5829300"/>
                <a:gd name="connsiteY11" fmla="*/ 830580 h 5875020"/>
                <a:gd name="connsiteX12" fmla="*/ 2019300 w 5829300"/>
                <a:gd name="connsiteY12" fmla="*/ 868680 h 5875020"/>
                <a:gd name="connsiteX13" fmla="*/ 1950720 w 5829300"/>
                <a:gd name="connsiteY13" fmla="*/ 868680 h 5875020"/>
                <a:gd name="connsiteX14" fmla="*/ 1866900 w 5829300"/>
                <a:gd name="connsiteY14" fmla="*/ 822960 h 5875020"/>
                <a:gd name="connsiteX15" fmla="*/ 1821180 w 5829300"/>
                <a:gd name="connsiteY15" fmla="*/ 792480 h 5875020"/>
                <a:gd name="connsiteX16" fmla="*/ 1684020 w 5829300"/>
                <a:gd name="connsiteY16" fmla="*/ 830580 h 5875020"/>
                <a:gd name="connsiteX17" fmla="*/ 1615440 w 5829300"/>
                <a:gd name="connsiteY17" fmla="*/ 845820 h 5875020"/>
                <a:gd name="connsiteX18" fmla="*/ 1539240 w 5829300"/>
                <a:gd name="connsiteY18" fmla="*/ 838200 h 5875020"/>
                <a:gd name="connsiteX19" fmla="*/ 1463040 w 5829300"/>
                <a:gd name="connsiteY19" fmla="*/ 807720 h 5875020"/>
                <a:gd name="connsiteX20" fmla="*/ 1394460 w 5829300"/>
                <a:gd name="connsiteY20" fmla="*/ 815340 h 5875020"/>
                <a:gd name="connsiteX21" fmla="*/ 1264920 w 5829300"/>
                <a:gd name="connsiteY21" fmla="*/ 883920 h 5875020"/>
                <a:gd name="connsiteX22" fmla="*/ 1203960 w 5829300"/>
                <a:gd name="connsiteY22" fmla="*/ 906780 h 5875020"/>
                <a:gd name="connsiteX23" fmla="*/ 1143000 w 5829300"/>
                <a:gd name="connsiteY23" fmla="*/ 914400 h 5875020"/>
                <a:gd name="connsiteX24" fmla="*/ 1066800 w 5829300"/>
                <a:gd name="connsiteY24" fmla="*/ 891540 h 5875020"/>
                <a:gd name="connsiteX25" fmla="*/ 990600 w 5829300"/>
                <a:gd name="connsiteY25" fmla="*/ 853440 h 5875020"/>
                <a:gd name="connsiteX26" fmla="*/ 937260 w 5829300"/>
                <a:gd name="connsiteY26" fmla="*/ 845820 h 5875020"/>
                <a:gd name="connsiteX27" fmla="*/ 822960 w 5829300"/>
                <a:gd name="connsiteY27" fmla="*/ 861060 h 5875020"/>
                <a:gd name="connsiteX28" fmla="*/ 731520 w 5829300"/>
                <a:gd name="connsiteY28" fmla="*/ 876300 h 5875020"/>
                <a:gd name="connsiteX29" fmla="*/ 647700 w 5829300"/>
                <a:gd name="connsiteY29" fmla="*/ 838200 h 5875020"/>
                <a:gd name="connsiteX30" fmla="*/ 579120 w 5829300"/>
                <a:gd name="connsiteY30" fmla="*/ 830580 h 5875020"/>
                <a:gd name="connsiteX31" fmla="*/ 525780 w 5829300"/>
                <a:gd name="connsiteY31" fmla="*/ 853440 h 5875020"/>
                <a:gd name="connsiteX32" fmla="*/ 464820 w 5829300"/>
                <a:gd name="connsiteY32" fmla="*/ 891540 h 5875020"/>
                <a:gd name="connsiteX33" fmla="*/ 358140 w 5829300"/>
                <a:gd name="connsiteY33" fmla="*/ 891540 h 5875020"/>
                <a:gd name="connsiteX34" fmla="*/ 236220 w 5829300"/>
                <a:gd name="connsiteY34" fmla="*/ 975360 h 5875020"/>
                <a:gd name="connsiteX35" fmla="*/ 137160 w 5829300"/>
                <a:gd name="connsiteY35" fmla="*/ 1059180 h 5875020"/>
                <a:gd name="connsiteX36" fmla="*/ 76200 w 5829300"/>
                <a:gd name="connsiteY36" fmla="*/ 1108710 h 5875020"/>
                <a:gd name="connsiteX37" fmla="*/ 9525 w 5829300"/>
                <a:gd name="connsiteY37" fmla="*/ 1150620 h 5875020"/>
                <a:gd name="connsiteX38" fmla="*/ 0 w 5829300"/>
                <a:gd name="connsiteY38" fmla="*/ 1196340 h 5875020"/>
                <a:gd name="connsiteX39" fmla="*/ 80010 w 5829300"/>
                <a:gd name="connsiteY39" fmla="*/ 1234440 h 5875020"/>
                <a:gd name="connsiteX40" fmla="*/ 152400 w 5829300"/>
                <a:gd name="connsiteY40" fmla="*/ 1280160 h 5875020"/>
                <a:gd name="connsiteX41" fmla="*/ 190500 w 5829300"/>
                <a:gd name="connsiteY41" fmla="*/ 1371600 h 5875020"/>
                <a:gd name="connsiteX42" fmla="*/ 228600 w 5829300"/>
                <a:gd name="connsiteY42" fmla="*/ 1432560 h 5875020"/>
                <a:gd name="connsiteX43" fmla="*/ 384810 w 5829300"/>
                <a:gd name="connsiteY43" fmla="*/ 1544955 h 5875020"/>
                <a:gd name="connsiteX44" fmla="*/ 430530 w 5829300"/>
                <a:gd name="connsiteY44" fmla="*/ 1522095 h 5875020"/>
                <a:gd name="connsiteX45" fmla="*/ 388620 w 5829300"/>
                <a:gd name="connsiteY45" fmla="*/ 1463040 h 5875020"/>
                <a:gd name="connsiteX46" fmla="*/ 403860 w 5829300"/>
                <a:gd name="connsiteY46" fmla="*/ 1417320 h 5875020"/>
                <a:gd name="connsiteX47" fmla="*/ 441960 w 5829300"/>
                <a:gd name="connsiteY47" fmla="*/ 1348740 h 5875020"/>
                <a:gd name="connsiteX48" fmla="*/ 441960 w 5829300"/>
                <a:gd name="connsiteY48" fmla="*/ 1348740 h 5875020"/>
                <a:gd name="connsiteX49" fmla="*/ 497205 w 5829300"/>
                <a:gd name="connsiteY49" fmla="*/ 1335405 h 5875020"/>
                <a:gd name="connsiteX50" fmla="*/ 588645 w 5829300"/>
                <a:gd name="connsiteY50" fmla="*/ 1453515 h 5875020"/>
                <a:gd name="connsiteX51" fmla="*/ 670560 w 5829300"/>
                <a:gd name="connsiteY51" fmla="*/ 1348740 h 5875020"/>
                <a:gd name="connsiteX52" fmla="*/ 742950 w 5829300"/>
                <a:gd name="connsiteY52" fmla="*/ 1360170 h 5875020"/>
                <a:gd name="connsiteX53" fmla="*/ 769620 w 5829300"/>
                <a:gd name="connsiteY53" fmla="*/ 1394460 h 5875020"/>
                <a:gd name="connsiteX54" fmla="*/ 777240 w 5829300"/>
                <a:gd name="connsiteY54" fmla="*/ 1455420 h 5875020"/>
                <a:gd name="connsiteX55" fmla="*/ 739140 w 5829300"/>
                <a:gd name="connsiteY55" fmla="*/ 1508760 h 5875020"/>
                <a:gd name="connsiteX56" fmla="*/ 742950 w 5829300"/>
                <a:gd name="connsiteY56" fmla="*/ 1564005 h 5875020"/>
                <a:gd name="connsiteX57" fmla="*/ 792480 w 5829300"/>
                <a:gd name="connsiteY57" fmla="*/ 1615440 h 5875020"/>
                <a:gd name="connsiteX58" fmla="*/ 819150 w 5829300"/>
                <a:gd name="connsiteY58" fmla="*/ 1623060 h 5875020"/>
                <a:gd name="connsiteX59" fmla="*/ 859155 w 5829300"/>
                <a:gd name="connsiteY59" fmla="*/ 1586865 h 5875020"/>
                <a:gd name="connsiteX60" fmla="*/ 975360 w 5829300"/>
                <a:gd name="connsiteY60" fmla="*/ 1562100 h 5875020"/>
                <a:gd name="connsiteX61" fmla="*/ 1104900 w 5829300"/>
                <a:gd name="connsiteY61" fmla="*/ 1584960 h 5875020"/>
                <a:gd name="connsiteX62" fmla="*/ 1137285 w 5829300"/>
                <a:gd name="connsiteY62" fmla="*/ 1691640 h 5875020"/>
                <a:gd name="connsiteX63" fmla="*/ 1150620 w 5829300"/>
                <a:gd name="connsiteY63" fmla="*/ 1836420 h 5875020"/>
                <a:gd name="connsiteX64" fmla="*/ 1165860 w 5829300"/>
                <a:gd name="connsiteY64" fmla="*/ 1912620 h 5875020"/>
                <a:gd name="connsiteX65" fmla="*/ 1242060 w 5829300"/>
                <a:gd name="connsiteY65" fmla="*/ 1927860 h 5875020"/>
                <a:gd name="connsiteX66" fmla="*/ 1287780 w 5829300"/>
                <a:gd name="connsiteY66" fmla="*/ 1927860 h 5875020"/>
                <a:gd name="connsiteX67" fmla="*/ 1360170 w 5829300"/>
                <a:gd name="connsiteY67" fmla="*/ 1971675 h 5875020"/>
                <a:gd name="connsiteX68" fmla="*/ 1379220 w 5829300"/>
                <a:gd name="connsiteY68" fmla="*/ 2042160 h 5875020"/>
                <a:gd name="connsiteX69" fmla="*/ 1501140 w 5829300"/>
                <a:gd name="connsiteY69" fmla="*/ 2072640 h 5875020"/>
                <a:gd name="connsiteX70" fmla="*/ 1516380 w 5829300"/>
                <a:gd name="connsiteY70" fmla="*/ 2145030 h 5875020"/>
                <a:gd name="connsiteX71" fmla="*/ 1518285 w 5829300"/>
                <a:gd name="connsiteY71" fmla="*/ 2305050 h 5875020"/>
                <a:gd name="connsiteX72" fmla="*/ 1443990 w 5829300"/>
                <a:gd name="connsiteY72" fmla="*/ 2348865 h 5875020"/>
                <a:gd name="connsiteX73" fmla="*/ 1318260 w 5829300"/>
                <a:gd name="connsiteY73" fmla="*/ 2426970 h 5875020"/>
                <a:gd name="connsiteX74" fmla="*/ 1325880 w 5829300"/>
                <a:gd name="connsiteY74" fmla="*/ 2590800 h 5875020"/>
                <a:gd name="connsiteX75" fmla="*/ 1280160 w 5829300"/>
                <a:gd name="connsiteY75" fmla="*/ 2689860 h 5875020"/>
                <a:gd name="connsiteX76" fmla="*/ 1249680 w 5829300"/>
                <a:gd name="connsiteY76" fmla="*/ 2743200 h 5875020"/>
                <a:gd name="connsiteX77" fmla="*/ 1287780 w 5829300"/>
                <a:gd name="connsiteY77" fmla="*/ 2773680 h 5875020"/>
                <a:gd name="connsiteX78" fmla="*/ 1356360 w 5829300"/>
                <a:gd name="connsiteY78" fmla="*/ 2720340 h 5875020"/>
                <a:gd name="connsiteX79" fmla="*/ 1379220 w 5829300"/>
                <a:gd name="connsiteY79" fmla="*/ 2766060 h 5875020"/>
                <a:gd name="connsiteX80" fmla="*/ 1333500 w 5829300"/>
                <a:gd name="connsiteY80" fmla="*/ 2895600 h 5875020"/>
                <a:gd name="connsiteX81" fmla="*/ 1303020 w 5829300"/>
                <a:gd name="connsiteY81" fmla="*/ 2948940 h 5875020"/>
                <a:gd name="connsiteX82" fmla="*/ 1333500 w 5829300"/>
                <a:gd name="connsiteY82" fmla="*/ 2994660 h 5875020"/>
                <a:gd name="connsiteX83" fmla="*/ 1409700 w 5829300"/>
                <a:gd name="connsiteY83" fmla="*/ 2964180 h 5875020"/>
                <a:gd name="connsiteX84" fmla="*/ 1501140 w 5829300"/>
                <a:gd name="connsiteY84" fmla="*/ 3002280 h 5875020"/>
                <a:gd name="connsiteX85" fmla="*/ 1600200 w 5829300"/>
                <a:gd name="connsiteY85" fmla="*/ 3063240 h 5875020"/>
                <a:gd name="connsiteX86" fmla="*/ 1737360 w 5829300"/>
                <a:gd name="connsiteY86" fmla="*/ 3139440 h 5875020"/>
                <a:gd name="connsiteX87" fmla="*/ 1844040 w 5829300"/>
                <a:gd name="connsiteY87" fmla="*/ 3147060 h 5875020"/>
                <a:gd name="connsiteX88" fmla="*/ 1943100 w 5829300"/>
                <a:gd name="connsiteY88" fmla="*/ 3177540 h 5875020"/>
                <a:gd name="connsiteX89" fmla="*/ 2034540 w 5829300"/>
                <a:gd name="connsiteY89" fmla="*/ 3291840 h 5875020"/>
                <a:gd name="connsiteX90" fmla="*/ 2030730 w 5829300"/>
                <a:gd name="connsiteY90" fmla="*/ 3356610 h 5875020"/>
                <a:gd name="connsiteX91" fmla="*/ 1950720 w 5829300"/>
                <a:gd name="connsiteY91" fmla="*/ 3387090 h 5875020"/>
                <a:gd name="connsiteX92" fmla="*/ 1844040 w 5829300"/>
                <a:gd name="connsiteY92" fmla="*/ 3436620 h 5875020"/>
                <a:gd name="connsiteX93" fmla="*/ 1866900 w 5829300"/>
                <a:gd name="connsiteY93" fmla="*/ 3535680 h 5875020"/>
                <a:gd name="connsiteX94" fmla="*/ 1821180 w 5829300"/>
                <a:gd name="connsiteY94" fmla="*/ 3629025 h 5875020"/>
                <a:gd name="connsiteX95" fmla="*/ 1775460 w 5829300"/>
                <a:gd name="connsiteY95" fmla="*/ 3726180 h 5875020"/>
                <a:gd name="connsiteX96" fmla="*/ 1668780 w 5829300"/>
                <a:gd name="connsiteY96" fmla="*/ 3924300 h 5875020"/>
                <a:gd name="connsiteX97" fmla="*/ 1600200 w 5829300"/>
                <a:gd name="connsiteY97" fmla="*/ 4046220 h 5875020"/>
                <a:gd name="connsiteX98" fmla="*/ 1554480 w 5829300"/>
                <a:gd name="connsiteY98" fmla="*/ 4152900 h 5875020"/>
                <a:gd name="connsiteX99" fmla="*/ 1516380 w 5829300"/>
                <a:gd name="connsiteY99" fmla="*/ 4229100 h 5875020"/>
                <a:gd name="connsiteX100" fmla="*/ 1485900 w 5829300"/>
                <a:gd name="connsiteY100" fmla="*/ 4259580 h 5875020"/>
                <a:gd name="connsiteX101" fmla="*/ 1485900 w 5829300"/>
                <a:gd name="connsiteY101" fmla="*/ 4259580 h 5875020"/>
                <a:gd name="connsiteX102" fmla="*/ 1495425 w 5829300"/>
                <a:gd name="connsiteY102" fmla="*/ 4328160 h 5875020"/>
                <a:gd name="connsiteX103" fmla="*/ 1699260 w 5829300"/>
                <a:gd name="connsiteY103" fmla="*/ 4290060 h 5875020"/>
                <a:gd name="connsiteX104" fmla="*/ 1836420 w 5829300"/>
                <a:gd name="connsiteY104" fmla="*/ 4274820 h 5875020"/>
                <a:gd name="connsiteX105" fmla="*/ 1897380 w 5829300"/>
                <a:gd name="connsiteY105" fmla="*/ 4236720 h 5875020"/>
                <a:gd name="connsiteX106" fmla="*/ 1950720 w 5829300"/>
                <a:gd name="connsiteY106" fmla="*/ 4251960 h 5875020"/>
                <a:gd name="connsiteX107" fmla="*/ 1973580 w 5829300"/>
                <a:gd name="connsiteY107" fmla="*/ 4312920 h 5875020"/>
                <a:gd name="connsiteX108" fmla="*/ 1965960 w 5829300"/>
                <a:gd name="connsiteY108" fmla="*/ 4351020 h 5875020"/>
                <a:gd name="connsiteX109" fmla="*/ 1964055 w 5829300"/>
                <a:gd name="connsiteY109" fmla="*/ 4366260 h 5875020"/>
                <a:gd name="connsiteX110" fmla="*/ 2072640 w 5829300"/>
                <a:gd name="connsiteY110" fmla="*/ 4389120 h 5875020"/>
                <a:gd name="connsiteX111" fmla="*/ 2118360 w 5829300"/>
                <a:gd name="connsiteY111" fmla="*/ 4343400 h 5875020"/>
                <a:gd name="connsiteX112" fmla="*/ 2124075 w 5829300"/>
                <a:gd name="connsiteY112" fmla="*/ 4286250 h 5875020"/>
                <a:gd name="connsiteX113" fmla="*/ 2110740 w 5829300"/>
                <a:gd name="connsiteY113" fmla="*/ 4213860 h 5875020"/>
                <a:gd name="connsiteX114" fmla="*/ 2133600 w 5829300"/>
                <a:gd name="connsiteY114" fmla="*/ 4145280 h 5875020"/>
                <a:gd name="connsiteX115" fmla="*/ 2230755 w 5829300"/>
                <a:gd name="connsiteY115" fmla="*/ 4099560 h 5875020"/>
                <a:gd name="connsiteX116" fmla="*/ 2301240 w 5829300"/>
                <a:gd name="connsiteY116" fmla="*/ 4076700 h 5875020"/>
                <a:gd name="connsiteX117" fmla="*/ 2385060 w 5829300"/>
                <a:gd name="connsiteY117" fmla="*/ 4099560 h 5875020"/>
                <a:gd name="connsiteX118" fmla="*/ 2438400 w 5829300"/>
                <a:gd name="connsiteY118" fmla="*/ 4145280 h 5875020"/>
                <a:gd name="connsiteX119" fmla="*/ 2461260 w 5829300"/>
                <a:gd name="connsiteY119" fmla="*/ 4183380 h 5875020"/>
                <a:gd name="connsiteX120" fmla="*/ 2461260 w 5829300"/>
                <a:gd name="connsiteY120" fmla="*/ 4236720 h 5875020"/>
                <a:gd name="connsiteX121" fmla="*/ 2484120 w 5829300"/>
                <a:gd name="connsiteY121" fmla="*/ 4267200 h 5875020"/>
                <a:gd name="connsiteX122" fmla="*/ 2522220 w 5829300"/>
                <a:gd name="connsiteY122" fmla="*/ 4236720 h 5875020"/>
                <a:gd name="connsiteX123" fmla="*/ 2560320 w 5829300"/>
                <a:gd name="connsiteY123" fmla="*/ 4183380 h 5875020"/>
                <a:gd name="connsiteX124" fmla="*/ 2628900 w 5829300"/>
                <a:gd name="connsiteY124" fmla="*/ 4168140 h 5875020"/>
                <a:gd name="connsiteX125" fmla="*/ 2720340 w 5829300"/>
                <a:gd name="connsiteY125" fmla="*/ 4183380 h 5875020"/>
                <a:gd name="connsiteX126" fmla="*/ 2796540 w 5829300"/>
                <a:gd name="connsiteY126" fmla="*/ 4126230 h 5875020"/>
                <a:gd name="connsiteX127" fmla="*/ 2872740 w 5829300"/>
                <a:gd name="connsiteY127" fmla="*/ 4137660 h 5875020"/>
                <a:gd name="connsiteX128" fmla="*/ 2948940 w 5829300"/>
                <a:gd name="connsiteY128" fmla="*/ 4206240 h 5875020"/>
                <a:gd name="connsiteX129" fmla="*/ 3040380 w 5829300"/>
                <a:gd name="connsiteY129" fmla="*/ 4191000 h 5875020"/>
                <a:gd name="connsiteX130" fmla="*/ 3097530 w 5829300"/>
                <a:gd name="connsiteY130" fmla="*/ 4198620 h 5875020"/>
                <a:gd name="connsiteX131" fmla="*/ 3177540 w 5829300"/>
                <a:gd name="connsiteY131" fmla="*/ 4267200 h 5875020"/>
                <a:gd name="connsiteX132" fmla="*/ 3147060 w 5829300"/>
                <a:gd name="connsiteY132" fmla="*/ 4297680 h 5875020"/>
                <a:gd name="connsiteX133" fmla="*/ 3105150 w 5829300"/>
                <a:gd name="connsiteY133" fmla="*/ 4352925 h 5875020"/>
                <a:gd name="connsiteX134" fmla="*/ 3036570 w 5829300"/>
                <a:gd name="connsiteY134" fmla="*/ 4398645 h 5875020"/>
                <a:gd name="connsiteX135" fmla="*/ 3042285 w 5829300"/>
                <a:gd name="connsiteY135" fmla="*/ 4444365 h 5875020"/>
                <a:gd name="connsiteX136" fmla="*/ 3078480 w 5829300"/>
                <a:gd name="connsiteY136" fmla="*/ 4457700 h 5875020"/>
                <a:gd name="connsiteX137" fmla="*/ 3147060 w 5829300"/>
                <a:gd name="connsiteY137" fmla="*/ 4404360 h 5875020"/>
                <a:gd name="connsiteX138" fmla="*/ 3215640 w 5829300"/>
                <a:gd name="connsiteY138" fmla="*/ 4389120 h 5875020"/>
                <a:gd name="connsiteX139" fmla="*/ 3291840 w 5829300"/>
                <a:gd name="connsiteY139" fmla="*/ 4396740 h 5875020"/>
                <a:gd name="connsiteX140" fmla="*/ 3345180 w 5829300"/>
                <a:gd name="connsiteY140" fmla="*/ 4457700 h 5875020"/>
                <a:gd name="connsiteX141" fmla="*/ 3364230 w 5829300"/>
                <a:gd name="connsiteY141" fmla="*/ 4535805 h 5875020"/>
                <a:gd name="connsiteX142" fmla="*/ 3451860 w 5829300"/>
                <a:gd name="connsiteY142" fmla="*/ 4541520 h 5875020"/>
                <a:gd name="connsiteX143" fmla="*/ 3505200 w 5829300"/>
                <a:gd name="connsiteY143" fmla="*/ 4511040 h 5875020"/>
                <a:gd name="connsiteX144" fmla="*/ 3589020 w 5829300"/>
                <a:gd name="connsiteY144" fmla="*/ 4533900 h 5875020"/>
                <a:gd name="connsiteX145" fmla="*/ 3695700 w 5829300"/>
                <a:gd name="connsiteY145" fmla="*/ 4598670 h 5875020"/>
                <a:gd name="connsiteX146" fmla="*/ 3810000 w 5829300"/>
                <a:gd name="connsiteY146" fmla="*/ 4632960 h 5875020"/>
                <a:gd name="connsiteX147" fmla="*/ 3878580 w 5829300"/>
                <a:gd name="connsiteY147" fmla="*/ 4640580 h 5875020"/>
                <a:gd name="connsiteX148" fmla="*/ 3931920 w 5829300"/>
                <a:gd name="connsiteY148" fmla="*/ 4686300 h 5875020"/>
                <a:gd name="connsiteX149" fmla="*/ 4006215 w 5829300"/>
                <a:gd name="connsiteY149" fmla="*/ 4722495 h 5875020"/>
                <a:gd name="connsiteX150" fmla="*/ 4097655 w 5829300"/>
                <a:gd name="connsiteY150" fmla="*/ 4747260 h 5875020"/>
                <a:gd name="connsiteX151" fmla="*/ 4137660 w 5829300"/>
                <a:gd name="connsiteY151" fmla="*/ 4674870 h 5875020"/>
                <a:gd name="connsiteX152" fmla="*/ 4099560 w 5829300"/>
                <a:gd name="connsiteY152" fmla="*/ 4594860 h 5875020"/>
                <a:gd name="connsiteX153" fmla="*/ 4076700 w 5829300"/>
                <a:gd name="connsiteY153" fmla="*/ 4556760 h 5875020"/>
                <a:gd name="connsiteX154" fmla="*/ 4082415 w 5829300"/>
                <a:gd name="connsiteY154" fmla="*/ 4516755 h 5875020"/>
                <a:gd name="connsiteX155" fmla="*/ 4152900 w 5829300"/>
                <a:gd name="connsiteY155" fmla="*/ 4480560 h 5875020"/>
                <a:gd name="connsiteX156" fmla="*/ 4274820 w 5829300"/>
                <a:gd name="connsiteY156" fmla="*/ 4442460 h 5875020"/>
                <a:gd name="connsiteX157" fmla="*/ 4358640 w 5829300"/>
                <a:gd name="connsiteY157" fmla="*/ 4465320 h 5875020"/>
                <a:gd name="connsiteX158" fmla="*/ 4381500 w 5829300"/>
                <a:gd name="connsiteY158" fmla="*/ 4526280 h 5875020"/>
                <a:gd name="connsiteX159" fmla="*/ 4450080 w 5829300"/>
                <a:gd name="connsiteY159" fmla="*/ 4564380 h 5875020"/>
                <a:gd name="connsiteX160" fmla="*/ 4472940 w 5829300"/>
                <a:gd name="connsiteY160" fmla="*/ 4655820 h 5875020"/>
                <a:gd name="connsiteX161" fmla="*/ 4533900 w 5829300"/>
                <a:gd name="connsiteY161" fmla="*/ 4587240 h 5875020"/>
                <a:gd name="connsiteX162" fmla="*/ 4610100 w 5829300"/>
                <a:gd name="connsiteY162" fmla="*/ 4617720 h 5875020"/>
                <a:gd name="connsiteX163" fmla="*/ 4846320 w 5829300"/>
                <a:gd name="connsiteY163" fmla="*/ 4655820 h 5875020"/>
                <a:gd name="connsiteX164" fmla="*/ 4937760 w 5829300"/>
                <a:gd name="connsiteY164" fmla="*/ 4602480 h 5875020"/>
                <a:gd name="connsiteX165" fmla="*/ 4975860 w 5829300"/>
                <a:gd name="connsiteY165" fmla="*/ 4602480 h 5875020"/>
                <a:gd name="connsiteX166" fmla="*/ 5120640 w 5829300"/>
                <a:gd name="connsiteY166" fmla="*/ 4671060 h 5875020"/>
                <a:gd name="connsiteX167" fmla="*/ 5181600 w 5829300"/>
                <a:gd name="connsiteY167" fmla="*/ 4701540 h 5875020"/>
                <a:gd name="connsiteX168" fmla="*/ 5189220 w 5829300"/>
                <a:gd name="connsiteY168" fmla="*/ 4747260 h 5875020"/>
                <a:gd name="connsiteX169" fmla="*/ 5158740 w 5829300"/>
                <a:gd name="connsiteY169" fmla="*/ 4808220 h 5875020"/>
                <a:gd name="connsiteX170" fmla="*/ 5105400 w 5829300"/>
                <a:gd name="connsiteY170" fmla="*/ 4838700 h 5875020"/>
                <a:gd name="connsiteX171" fmla="*/ 5036820 w 5829300"/>
                <a:gd name="connsiteY171" fmla="*/ 4823460 h 5875020"/>
                <a:gd name="connsiteX172" fmla="*/ 4991100 w 5829300"/>
                <a:gd name="connsiteY172" fmla="*/ 4823460 h 5875020"/>
                <a:gd name="connsiteX173" fmla="*/ 4954905 w 5829300"/>
                <a:gd name="connsiteY173" fmla="*/ 4890135 h 5875020"/>
                <a:gd name="connsiteX174" fmla="*/ 4968240 w 5829300"/>
                <a:gd name="connsiteY174" fmla="*/ 5006340 h 5875020"/>
                <a:gd name="connsiteX175" fmla="*/ 4991100 w 5829300"/>
                <a:gd name="connsiteY175" fmla="*/ 5067300 h 5875020"/>
                <a:gd name="connsiteX176" fmla="*/ 5074920 w 5829300"/>
                <a:gd name="connsiteY176" fmla="*/ 5097780 h 5875020"/>
                <a:gd name="connsiteX177" fmla="*/ 5074920 w 5829300"/>
                <a:gd name="connsiteY177" fmla="*/ 5097780 h 5875020"/>
                <a:gd name="connsiteX178" fmla="*/ 5135880 w 5829300"/>
                <a:gd name="connsiteY178" fmla="*/ 5219700 h 5875020"/>
                <a:gd name="connsiteX179" fmla="*/ 5242560 w 5829300"/>
                <a:gd name="connsiteY179" fmla="*/ 5265420 h 5875020"/>
                <a:gd name="connsiteX180" fmla="*/ 5311140 w 5829300"/>
                <a:gd name="connsiteY180" fmla="*/ 5257800 h 5875020"/>
                <a:gd name="connsiteX181" fmla="*/ 5311140 w 5829300"/>
                <a:gd name="connsiteY181" fmla="*/ 5257800 h 5875020"/>
                <a:gd name="connsiteX182" fmla="*/ 5334000 w 5829300"/>
                <a:gd name="connsiteY182" fmla="*/ 5204460 h 5875020"/>
                <a:gd name="connsiteX183" fmla="*/ 5387340 w 5829300"/>
                <a:gd name="connsiteY183" fmla="*/ 5227320 h 5875020"/>
                <a:gd name="connsiteX184" fmla="*/ 5412105 w 5829300"/>
                <a:gd name="connsiteY184" fmla="*/ 5284470 h 5875020"/>
                <a:gd name="connsiteX185" fmla="*/ 5410200 w 5829300"/>
                <a:gd name="connsiteY185" fmla="*/ 5356860 h 5875020"/>
                <a:gd name="connsiteX186" fmla="*/ 5448300 w 5829300"/>
                <a:gd name="connsiteY186" fmla="*/ 5394960 h 5875020"/>
                <a:gd name="connsiteX187" fmla="*/ 5431155 w 5829300"/>
                <a:gd name="connsiteY187" fmla="*/ 5473065 h 5875020"/>
                <a:gd name="connsiteX188" fmla="*/ 5383530 w 5829300"/>
                <a:gd name="connsiteY188" fmla="*/ 5564505 h 5875020"/>
                <a:gd name="connsiteX189" fmla="*/ 5402580 w 5829300"/>
                <a:gd name="connsiteY189" fmla="*/ 5654040 h 5875020"/>
                <a:gd name="connsiteX190" fmla="*/ 5433060 w 5829300"/>
                <a:gd name="connsiteY190" fmla="*/ 5730240 h 5875020"/>
                <a:gd name="connsiteX191" fmla="*/ 5433060 w 5829300"/>
                <a:gd name="connsiteY191" fmla="*/ 5730240 h 5875020"/>
                <a:gd name="connsiteX192" fmla="*/ 5410200 w 5829300"/>
                <a:gd name="connsiteY192" fmla="*/ 5829300 h 5875020"/>
                <a:gd name="connsiteX193" fmla="*/ 5532120 w 5829300"/>
                <a:gd name="connsiteY193" fmla="*/ 5875020 h 5875020"/>
                <a:gd name="connsiteX194" fmla="*/ 5570220 w 5829300"/>
                <a:gd name="connsiteY194" fmla="*/ 5836920 h 5875020"/>
                <a:gd name="connsiteX195" fmla="*/ 5608320 w 5829300"/>
                <a:gd name="connsiteY195" fmla="*/ 5821680 h 5875020"/>
                <a:gd name="connsiteX196" fmla="*/ 5669280 w 5829300"/>
                <a:gd name="connsiteY196" fmla="*/ 5859780 h 5875020"/>
                <a:gd name="connsiteX197" fmla="*/ 5699760 w 5829300"/>
                <a:gd name="connsiteY197" fmla="*/ 5859780 h 5875020"/>
                <a:gd name="connsiteX198" fmla="*/ 5715000 w 5829300"/>
                <a:gd name="connsiteY198" fmla="*/ 5783580 h 5875020"/>
                <a:gd name="connsiteX199" fmla="*/ 5798820 w 5829300"/>
                <a:gd name="connsiteY199" fmla="*/ 5699760 h 5875020"/>
                <a:gd name="connsiteX200" fmla="*/ 5814060 w 5829300"/>
                <a:gd name="connsiteY200" fmla="*/ 5615940 h 5875020"/>
                <a:gd name="connsiteX201" fmla="*/ 5829300 w 5829300"/>
                <a:gd name="connsiteY201" fmla="*/ 5486400 h 5875020"/>
                <a:gd name="connsiteX202" fmla="*/ 5819775 w 5829300"/>
                <a:gd name="connsiteY202" fmla="*/ 5400675 h 5875020"/>
                <a:gd name="connsiteX203" fmla="*/ 5775960 w 5829300"/>
                <a:gd name="connsiteY203" fmla="*/ 5318760 h 5875020"/>
                <a:gd name="connsiteX204" fmla="*/ 5718810 w 5829300"/>
                <a:gd name="connsiteY204" fmla="*/ 5212080 h 5875020"/>
                <a:gd name="connsiteX205" fmla="*/ 5692140 w 5829300"/>
                <a:gd name="connsiteY205" fmla="*/ 5120640 h 5875020"/>
                <a:gd name="connsiteX206" fmla="*/ 5676900 w 5829300"/>
                <a:gd name="connsiteY206" fmla="*/ 4949190 h 5875020"/>
                <a:gd name="connsiteX207" fmla="*/ 5676900 w 5829300"/>
                <a:gd name="connsiteY207" fmla="*/ 4724400 h 5875020"/>
                <a:gd name="connsiteX208" fmla="*/ 5697855 w 5829300"/>
                <a:gd name="connsiteY208" fmla="*/ 4665345 h 5875020"/>
                <a:gd name="connsiteX209" fmla="*/ 5711190 w 5829300"/>
                <a:gd name="connsiteY209" fmla="*/ 4602480 h 5875020"/>
                <a:gd name="connsiteX210" fmla="*/ 5684520 w 5829300"/>
                <a:gd name="connsiteY210" fmla="*/ 4564380 h 5875020"/>
                <a:gd name="connsiteX211" fmla="*/ 5631180 w 5829300"/>
                <a:gd name="connsiteY211" fmla="*/ 4549140 h 5875020"/>
                <a:gd name="connsiteX212" fmla="*/ 5577840 w 5829300"/>
                <a:gd name="connsiteY212" fmla="*/ 4472940 h 5875020"/>
                <a:gd name="connsiteX213" fmla="*/ 5524500 w 5829300"/>
                <a:gd name="connsiteY213" fmla="*/ 4305300 h 5875020"/>
                <a:gd name="connsiteX214" fmla="*/ 5516880 w 5829300"/>
                <a:gd name="connsiteY214" fmla="*/ 4191000 h 5875020"/>
                <a:gd name="connsiteX215" fmla="*/ 5509260 w 5829300"/>
                <a:gd name="connsiteY215" fmla="*/ 4107180 h 5875020"/>
                <a:gd name="connsiteX216" fmla="*/ 5408295 w 5829300"/>
                <a:gd name="connsiteY216" fmla="*/ 3897630 h 5875020"/>
                <a:gd name="connsiteX217" fmla="*/ 5356860 w 5829300"/>
                <a:gd name="connsiteY217" fmla="*/ 3855720 h 5875020"/>
                <a:gd name="connsiteX218" fmla="*/ 5326380 w 5829300"/>
                <a:gd name="connsiteY218" fmla="*/ 3802380 h 5875020"/>
                <a:gd name="connsiteX219" fmla="*/ 5303520 w 5829300"/>
                <a:gd name="connsiteY219" fmla="*/ 3672840 h 5875020"/>
                <a:gd name="connsiteX220" fmla="*/ 5212080 w 5829300"/>
                <a:gd name="connsiteY220" fmla="*/ 3619500 h 5875020"/>
                <a:gd name="connsiteX221" fmla="*/ 5158740 w 5829300"/>
                <a:gd name="connsiteY221" fmla="*/ 3573780 h 5875020"/>
                <a:gd name="connsiteX222" fmla="*/ 5147310 w 5829300"/>
                <a:gd name="connsiteY222" fmla="*/ 3455670 h 5875020"/>
                <a:gd name="connsiteX223" fmla="*/ 5095875 w 5829300"/>
                <a:gd name="connsiteY223" fmla="*/ 3415665 h 5875020"/>
                <a:gd name="connsiteX224" fmla="*/ 4968240 w 5829300"/>
                <a:gd name="connsiteY224" fmla="*/ 3253740 h 5875020"/>
                <a:gd name="connsiteX225" fmla="*/ 4884420 w 5829300"/>
                <a:gd name="connsiteY225" fmla="*/ 3078480 h 5875020"/>
                <a:gd name="connsiteX226" fmla="*/ 4808220 w 5829300"/>
                <a:gd name="connsiteY226" fmla="*/ 2918460 h 5875020"/>
                <a:gd name="connsiteX227" fmla="*/ 4815840 w 5829300"/>
                <a:gd name="connsiteY227" fmla="*/ 2781300 h 5875020"/>
                <a:gd name="connsiteX228" fmla="*/ 4800600 w 5829300"/>
                <a:gd name="connsiteY228" fmla="*/ 2727960 h 5875020"/>
                <a:gd name="connsiteX229" fmla="*/ 4632960 w 5829300"/>
                <a:gd name="connsiteY229" fmla="*/ 2560320 h 5875020"/>
                <a:gd name="connsiteX230" fmla="*/ 4480560 w 5829300"/>
                <a:gd name="connsiteY230" fmla="*/ 2385060 h 5875020"/>
                <a:gd name="connsiteX231" fmla="*/ 4396740 w 5829300"/>
                <a:gd name="connsiteY231" fmla="*/ 2286000 h 5875020"/>
                <a:gd name="connsiteX232" fmla="*/ 4335780 w 5829300"/>
                <a:gd name="connsiteY232" fmla="*/ 2156460 h 5875020"/>
                <a:gd name="connsiteX233" fmla="*/ 4244340 w 5829300"/>
                <a:gd name="connsiteY233" fmla="*/ 2049780 h 5875020"/>
                <a:gd name="connsiteX234" fmla="*/ 4152900 w 5829300"/>
                <a:gd name="connsiteY234" fmla="*/ 1943100 h 5875020"/>
                <a:gd name="connsiteX235" fmla="*/ 4084320 w 5829300"/>
                <a:gd name="connsiteY235" fmla="*/ 1874520 h 5875020"/>
                <a:gd name="connsiteX236" fmla="*/ 4061460 w 5829300"/>
                <a:gd name="connsiteY236" fmla="*/ 1775460 h 5875020"/>
                <a:gd name="connsiteX237" fmla="*/ 4053840 w 5829300"/>
                <a:gd name="connsiteY237" fmla="*/ 1714500 h 5875020"/>
                <a:gd name="connsiteX238" fmla="*/ 3962400 w 5829300"/>
                <a:gd name="connsiteY238" fmla="*/ 1668780 h 5875020"/>
                <a:gd name="connsiteX239" fmla="*/ 3893820 w 5829300"/>
                <a:gd name="connsiteY239" fmla="*/ 1531620 h 5875020"/>
                <a:gd name="connsiteX240" fmla="*/ 3794760 w 5829300"/>
                <a:gd name="connsiteY240" fmla="*/ 1341120 h 5875020"/>
                <a:gd name="connsiteX241" fmla="*/ 3718560 w 5829300"/>
                <a:gd name="connsiteY241" fmla="*/ 1150620 h 5875020"/>
                <a:gd name="connsiteX242" fmla="*/ 3619500 w 5829300"/>
                <a:gd name="connsiteY242" fmla="*/ 944880 h 5875020"/>
                <a:gd name="connsiteX243" fmla="*/ 3596640 w 5829300"/>
                <a:gd name="connsiteY243" fmla="*/ 891540 h 5875020"/>
                <a:gd name="connsiteX244" fmla="*/ 3573780 w 5829300"/>
                <a:gd name="connsiteY244" fmla="*/ 807720 h 5875020"/>
                <a:gd name="connsiteX245" fmla="*/ 3573780 w 5829300"/>
                <a:gd name="connsiteY245" fmla="*/ 731520 h 5875020"/>
                <a:gd name="connsiteX246" fmla="*/ 3535680 w 5829300"/>
                <a:gd name="connsiteY246" fmla="*/ 685800 h 5875020"/>
                <a:gd name="connsiteX247" fmla="*/ 3451860 w 5829300"/>
                <a:gd name="connsiteY247" fmla="*/ 594360 h 5875020"/>
                <a:gd name="connsiteX248" fmla="*/ 3451860 w 5829300"/>
                <a:gd name="connsiteY248" fmla="*/ 495300 h 5875020"/>
                <a:gd name="connsiteX249" fmla="*/ 3413760 w 5829300"/>
                <a:gd name="connsiteY249" fmla="*/ 441960 h 5875020"/>
                <a:gd name="connsiteX250" fmla="*/ 3383280 w 5829300"/>
                <a:gd name="connsiteY250" fmla="*/ 381000 h 5875020"/>
                <a:gd name="connsiteX251" fmla="*/ 3322320 w 5829300"/>
                <a:gd name="connsiteY251" fmla="*/ 220980 h 5875020"/>
                <a:gd name="connsiteX252" fmla="*/ 3284220 w 5829300"/>
                <a:gd name="connsiteY252" fmla="*/ 99060 h 5875020"/>
                <a:gd name="connsiteX253" fmla="*/ 3268980 w 5829300"/>
                <a:gd name="connsiteY253" fmla="*/ 53340 h 5875020"/>
                <a:gd name="connsiteX254" fmla="*/ 3246120 w 5829300"/>
                <a:gd name="connsiteY254" fmla="*/ 30480 h 5875020"/>
                <a:gd name="connsiteX255" fmla="*/ 3169920 w 5829300"/>
                <a:gd name="connsiteY255" fmla="*/ 7620 h 5875020"/>
                <a:gd name="connsiteX256" fmla="*/ 3124200 w 5829300"/>
                <a:gd name="connsiteY256" fmla="*/ 0 h 5875020"/>
                <a:gd name="connsiteX257" fmla="*/ 3101340 w 5829300"/>
                <a:gd name="connsiteY257" fmla="*/ 30480 h 5875020"/>
                <a:gd name="connsiteX258" fmla="*/ 3124200 w 5829300"/>
                <a:gd name="connsiteY258" fmla="*/ 121920 h 5875020"/>
                <a:gd name="connsiteX259" fmla="*/ 3108960 w 5829300"/>
                <a:gd name="connsiteY259" fmla="*/ 289560 h 5875020"/>
                <a:gd name="connsiteX0" fmla="*/ 3108960 w 5829300"/>
                <a:gd name="connsiteY0" fmla="*/ 289560 h 5875020"/>
                <a:gd name="connsiteX1" fmla="*/ 2979420 w 5829300"/>
                <a:gd name="connsiteY1" fmla="*/ 502920 h 5875020"/>
                <a:gd name="connsiteX2" fmla="*/ 2880360 w 5829300"/>
                <a:gd name="connsiteY2" fmla="*/ 647700 h 5875020"/>
                <a:gd name="connsiteX3" fmla="*/ 2827020 w 5829300"/>
                <a:gd name="connsiteY3" fmla="*/ 731520 h 5875020"/>
                <a:gd name="connsiteX4" fmla="*/ 2674620 w 5829300"/>
                <a:gd name="connsiteY4" fmla="*/ 815340 h 5875020"/>
                <a:gd name="connsiteX5" fmla="*/ 2560320 w 5829300"/>
                <a:gd name="connsiteY5" fmla="*/ 906780 h 5875020"/>
                <a:gd name="connsiteX6" fmla="*/ 2499360 w 5829300"/>
                <a:gd name="connsiteY6" fmla="*/ 914400 h 5875020"/>
                <a:gd name="connsiteX7" fmla="*/ 2377440 w 5829300"/>
                <a:gd name="connsiteY7" fmla="*/ 899160 h 5875020"/>
                <a:gd name="connsiteX8" fmla="*/ 2316480 w 5829300"/>
                <a:gd name="connsiteY8" fmla="*/ 876300 h 5875020"/>
                <a:gd name="connsiteX9" fmla="*/ 2240280 w 5829300"/>
                <a:gd name="connsiteY9" fmla="*/ 861060 h 5875020"/>
                <a:gd name="connsiteX10" fmla="*/ 2148840 w 5829300"/>
                <a:gd name="connsiteY10" fmla="*/ 845820 h 5875020"/>
                <a:gd name="connsiteX11" fmla="*/ 2110740 w 5829300"/>
                <a:gd name="connsiteY11" fmla="*/ 830580 h 5875020"/>
                <a:gd name="connsiteX12" fmla="*/ 2019300 w 5829300"/>
                <a:gd name="connsiteY12" fmla="*/ 868680 h 5875020"/>
                <a:gd name="connsiteX13" fmla="*/ 1950720 w 5829300"/>
                <a:gd name="connsiteY13" fmla="*/ 868680 h 5875020"/>
                <a:gd name="connsiteX14" fmla="*/ 1866900 w 5829300"/>
                <a:gd name="connsiteY14" fmla="*/ 822960 h 5875020"/>
                <a:gd name="connsiteX15" fmla="*/ 1821180 w 5829300"/>
                <a:gd name="connsiteY15" fmla="*/ 792480 h 5875020"/>
                <a:gd name="connsiteX16" fmla="*/ 1684020 w 5829300"/>
                <a:gd name="connsiteY16" fmla="*/ 830580 h 5875020"/>
                <a:gd name="connsiteX17" fmla="*/ 1615440 w 5829300"/>
                <a:gd name="connsiteY17" fmla="*/ 845820 h 5875020"/>
                <a:gd name="connsiteX18" fmla="*/ 1539240 w 5829300"/>
                <a:gd name="connsiteY18" fmla="*/ 838200 h 5875020"/>
                <a:gd name="connsiteX19" fmla="*/ 1463040 w 5829300"/>
                <a:gd name="connsiteY19" fmla="*/ 807720 h 5875020"/>
                <a:gd name="connsiteX20" fmla="*/ 1394460 w 5829300"/>
                <a:gd name="connsiteY20" fmla="*/ 815340 h 5875020"/>
                <a:gd name="connsiteX21" fmla="*/ 1264920 w 5829300"/>
                <a:gd name="connsiteY21" fmla="*/ 883920 h 5875020"/>
                <a:gd name="connsiteX22" fmla="*/ 1203960 w 5829300"/>
                <a:gd name="connsiteY22" fmla="*/ 906780 h 5875020"/>
                <a:gd name="connsiteX23" fmla="*/ 1143000 w 5829300"/>
                <a:gd name="connsiteY23" fmla="*/ 914400 h 5875020"/>
                <a:gd name="connsiteX24" fmla="*/ 1066800 w 5829300"/>
                <a:gd name="connsiteY24" fmla="*/ 891540 h 5875020"/>
                <a:gd name="connsiteX25" fmla="*/ 990600 w 5829300"/>
                <a:gd name="connsiteY25" fmla="*/ 853440 h 5875020"/>
                <a:gd name="connsiteX26" fmla="*/ 937260 w 5829300"/>
                <a:gd name="connsiteY26" fmla="*/ 845820 h 5875020"/>
                <a:gd name="connsiteX27" fmla="*/ 822960 w 5829300"/>
                <a:gd name="connsiteY27" fmla="*/ 861060 h 5875020"/>
                <a:gd name="connsiteX28" fmla="*/ 731520 w 5829300"/>
                <a:gd name="connsiteY28" fmla="*/ 876300 h 5875020"/>
                <a:gd name="connsiteX29" fmla="*/ 647700 w 5829300"/>
                <a:gd name="connsiteY29" fmla="*/ 838200 h 5875020"/>
                <a:gd name="connsiteX30" fmla="*/ 579120 w 5829300"/>
                <a:gd name="connsiteY30" fmla="*/ 830580 h 5875020"/>
                <a:gd name="connsiteX31" fmla="*/ 525780 w 5829300"/>
                <a:gd name="connsiteY31" fmla="*/ 853440 h 5875020"/>
                <a:gd name="connsiteX32" fmla="*/ 464820 w 5829300"/>
                <a:gd name="connsiteY32" fmla="*/ 891540 h 5875020"/>
                <a:gd name="connsiteX33" fmla="*/ 358140 w 5829300"/>
                <a:gd name="connsiteY33" fmla="*/ 891540 h 5875020"/>
                <a:gd name="connsiteX34" fmla="*/ 236220 w 5829300"/>
                <a:gd name="connsiteY34" fmla="*/ 975360 h 5875020"/>
                <a:gd name="connsiteX35" fmla="*/ 137160 w 5829300"/>
                <a:gd name="connsiteY35" fmla="*/ 1059180 h 5875020"/>
                <a:gd name="connsiteX36" fmla="*/ 76200 w 5829300"/>
                <a:gd name="connsiteY36" fmla="*/ 1108710 h 5875020"/>
                <a:gd name="connsiteX37" fmla="*/ 9525 w 5829300"/>
                <a:gd name="connsiteY37" fmla="*/ 1150620 h 5875020"/>
                <a:gd name="connsiteX38" fmla="*/ 0 w 5829300"/>
                <a:gd name="connsiteY38" fmla="*/ 1196340 h 5875020"/>
                <a:gd name="connsiteX39" fmla="*/ 80010 w 5829300"/>
                <a:gd name="connsiteY39" fmla="*/ 1234440 h 5875020"/>
                <a:gd name="connsiteX40" fmla="*/ 152400 w 5829300"/>
                <a:gd name="connsiteY40" fmla="*/ 1280160 h 5875020"/>
                <a:gd name="connsiteX41" fmla="*/ 190500 w 5829300"/>
                <a:gd name="connsiteY41" fmla="*/ 1371600 h 5875020"/>
                <a:gd name="connsiteX42" fmla="*/ 228600 w 5829300"/>
                <a:gd name="connsiteY42" fmla="*/ 1432560 h 5875020"/>
                <a:gd name="connsiteX43" fmla="*/ 384810 w 5829300"/>
                <a:gd name="connsiteY43" fmla="*/ 1544955 h 5875020"/>
                <a:gd name="connsiteX44" fmla="*/ 430530 w 5829300"/>
                <a:gd name="connsiteY44" fmla="*/ 1522095 h 5875020"/>
                <a:gd name="connsiteX45" fmla="*/ 388620 w 5829300"/>
                <a:gd name="connsiteY45" fmla="*/ 1463040 h 5875020"/>
                <a:gd name="connsiteX46" fmla="*/ 403860 w 5829300"/>
                <a:gd name="connsiteY46" fmla="*/ 1417320 h 5875020"/>
                <a:gd name="connsiteX47" fmla="*/ 441960 w 5829300"/>
                <a:gd name="connsiteY47" fmla="*/ 1348740 h 5875020"/>
                <a:gd name="connsiteX48" fmla="*/ 441960 w 5829300"/>
                <a:gd name="connsiteY48" fmla="*/ 1348740 h 5875020"/>
                <a:gd name="connsiteX49" fmla="*/ 497205 w 5829300"/>
                <a:gd name="connsiteY49" fmla="*/ 1335405 h 5875020"/>
                <a:gd name="connsiteX50" fmla="*/ 588645 w 5829300"/>
                <a:gd name="connsiteY50" fmla="*/ 1453515 h 5875020"/>
                <a:gd name="connsiteX51" fmla="*/ 670560 w 5829300"/>
                <a:gd name="connsiteY51" fmla="*/ 1348740 h 5875020"/>
                <a:gd name="connsiteX52" fmla="*/ 742950 w 5829300"/>
                <a:gd name="connsiteY52" fmla="*/ 1360170 h 5875020"/>
                <a:gd name="connsiteX53" fmla="*/ 769620 w 5829300"/>
                <a:gd name="connsiteY53" fmla="*/ 1394460 h 5875020"/>
                <a:gd name="connsiteX54" fmla="*/ 777240 w 5829300"/>
                <a:gd name="connsiteY54" fmla="*/ 1455420 h 5875020"/>
                <a:gd name="connsiteX55" fmla="*/ 739140 w 5829300"/>
                <a:gd name="connsiteY55" fmla="*/ 1508760 h 5875020"/>
                <a:gd name="connsiteX56" fmla="*/ 742950 w 5829300"/>
                <a:gd name="connsiteY56" fmla="*/ 1564005 h 5875020"/>
                <a:gd name="connsiteX57" fmla="*/ 792480 w 5829300"/>
                <a:gd name="connsiteY57" fmla="*/ 1615440 h 5875020"/>
                <a:gd name="connsiteX58" fmla="*/ 819150 w 5829300"/>
                <a:gd name="connsiteY58" fmla="*/ 1623060 h 5875020"/>
                <a:gd name="connsiteX59" fmla="*/ 859155 w 5829300"/>
                <a:gd name="connsiteY59" fmla="*/ 1586865 h 5875020"/>
                <a:gd name="connsiteX60" fmla="*/ 975360 w 5829300"/>
                <a:gd name="connsiteY60" fmla="*/ 1562100 h 5875020"/>
                <a:gd name="connsiteX61" fmla="*/ 1104900 w 5829300"/>
                <a:gd name="connsiteY61" fmla="*/ 1584960 h 5875020"/>
                <a:gd name="connsiteX62" fmla="*/ 1137285 w 5829300"/>
                <a:gd name="connsiteY62" fmla="*/ 1691640 h 5875020"/>
                <a:gd name="connsiteX63" fmla="*/ 1150620 w 5829300"/>
                <a:gd name="connsiteY63" fmla="*/ 1836420 h 5875020"/>
                <a:gd name="connsiteX64" fmla="*/ 1165860 w 5829300"/>
                <a:gd name="connsiteY64" fmla="*/ 1912620 h 5875020"/>
                <a:gd name="connsiteX65" fmla="*/ 1242060 w 5829300"/>
                <a:gd name="connsiteY65" fmla="*/ 1927860 h 5875020"/>
                <a:gd name="connsiteX66" fmla="*/ 1287780 w 5829300"/>
                <a:gd name="connsiteY66" fmla="*/ 1927860 h 5875020"/>
                <a:gd name="connsiteX67" fmla="*/ 1360170 w 5829300"/>
                <a:gd name="connsiteY67" fmla="*/ 1971675 h 5875020"/>
                <a:gd name="connsiteX68" fmla="*/ 1379220 w 5829300"/>
                <a:gd name="connsiteY68" fmla="*/ 2042160 h 5875020"/>
                <a:gd name="connsiteX69" fmla="*/ 1501140 w 5829300"/>
                <a:gd name="connsiteY69" fmla="*/ 2072640 h 5875020"/>
                <a:gd name="connsiteX70" fmla="*/ 1516380 w 5829300"/>
                <a:gd name="connsiteY70" fmla="*/ 2145030 h 5875020"/>
                <a:gd name="connsiteX71" fmla="*/ 1518285 w 5829300"/>
                <a:gd name="connsiteY71" fmla="*/ 2305050 h 5875020"/>
                <a:gd name="connsiteX72" fmla="*/ 1443990 w 5829300"/>
                <a:gd name="connsiteY72" fmla="*/ 2348865 h 5875020"/>
                <a:gd name="connsiteX73" fmla="*/ 1318260 w 5829300"/>
                <a:gd name="connsiteY73" fmla="*/ 2426970 h 5875020"/>
                <a:gd name="connsiteX74" fmla="*/ 1325880 w 5829300"/>
                <a:gd name="connsiteY74" fmla="*/ 2590800 h 5875020"/>
                <a:gd name="connsiteX75" fmla="*/ 1280160 w 5829300"/>
                <a:gd name="connsiteY75" fmla="*/ 2689860 h 5875020"/>
                <a:gd name="connsiteX76" fmla="*/ 1249680 w 5829300"/>
                <a:gd name="connsiteY76" fmla="*/ 2743200 h 5875020"/>
                <a:gd name="connsiteX77" fmla="*/ 1287780 w 5829300"/>
                <a:gd name="connsiteY77" fmla="*/ 2773680 h 5875020"/>
                <a:gd name="connsiteX78" fmla="*/ 1356360 w 5829300"/>
                <a:gd name="connsiteY78" fmla="*/ 2720340 h 5875020"/>
                <a:gd name="connsiteX79" fmla="*/ 1379220 w 5829300"/>
                <a:gd name="connsiteY79" fmla="*/ 2766060 h 5875020"/>
                <a:gd name="connsiteX80" fmla="*/ 1333500 w 5829300"/>
                <a:gd name="connsiteY80" fmla="*/ 2895600 h 5875020"/>
                <a:gd name="connsiteX81" fmla="*/ 1303020 w 5829300"/>
                <a:gd name="connsiteY81" fmla="*/ 2948940 h 5875020"/>
                <a:gd name="connsiteX82" fmla="*/ 1333500 w 5829300"/>
                <a:gd name="connsiteY82" fmla="*/ 2994660 h 5875020"/>
                <a:gd name="connsiteX83" fmla="*/ 1409700 w 5829300"/>
                <a:gd name="connsiteY83" fmla="*/ 2964180 h 5875020"/>
                <a:gd name="connsiteX84" fmla="*/ 1501140 w 5829300"/>
                <a:gd name="connsiteY84" fmla="*/ 3002280 h 5875020"/>
                <a:gd name="connsiteX85" fmla="*/ 1600200 w 5829300"/>
                <a:gd name="connsiteY85" fmla="*/ 3063240 h 5875020"/>
                <a:gd name="connsiteX86" fmla="*/ 1737360 w 5829300"/>
                <a:gd name="connsiteY86" fmla="*/ 3139440 h 5875020"/>
                <a:gd name="connsiteX87" fmla="*/ 1844040 w 5829300"/>
                <a:gd name="connsiteY87" fmla="*/ 3147060 h 5875020"/>
                <a:gd name="connsiteX88" fmla="*/ 1943100 w 5829300"/>
                <a:gd name="connsiteY88" fmla="*/ 3177540 h 5875020"/>
                <a:gd name="connsiteX89" fmla="*/ 2034540 w 5829300"/>
                <a:gd name="connsiteY89" fmla="*/ 3291840 h 5875020"/>
                <a:gd name="connsiteX90" fmla="*/ 2030730 w 5829300"/>
                <a:gd name="connsiteY90" fmla="*/ 3356610 h 5875020"/>
                <a:gd name="connsiteX91" fmla="*/ 1950720 w 5829300"/>
                <a:gd name="connsiteY91" fmla="*/ 3387090 h 5875020"/>
                <a:gd name="connsiteX92" fmla="*/ 1844040 w 5829300"/>
                <a:gd name="connsiteY92" fmla="*/ 3436620 h 5875020"/>
                <a:gd name="connsiteX93" fmla="*/ 1866900 w 5829300"/>
                <a:gd name="connsiteY93" fmla="*/ 3535680 h 5875020"/>
                <a:gd name="connsiteX94" fmla="*/ 1821180 w 5829300"/>
                <a:gd name="connsiteY94" fmla="*/ 3629025 h 5875020"/>
                <a:gd name="connsiteX95" fmla="*/ 1775460 w 5829300"/>
                <a:gd name="connsiteY95" fmla="*/ 3726180 h 5875020"/>
                <a:gd name="connsiteX96" fmla="*/ 1668780 w 5829300"/>
                <a:gd name="connsiteY96" fmla="*/ 3924300 h 5875020"/>
                <a:gd name="connsiteX97" fmla="*/ 1600200 w 5829300"/>
                <a:gd name="connsiteY97" fmla="*/ 4046220 h 5875020"/>
                <a:gd name="connsiteX98" fmla="*/ 1554480 w 5829300"/>
                <a:gd name="connsiteY98" fmla="*/ 4152900 h 5875020"/>
                <a:gd name="connsiteX99" fmla="*/ 1516380 w 5829300"/>
                <a:gd name="connsiteY99" fmla="*/ 4229100 h 5875020"/>
                <a:gd name="connsiteX100" fmla="*/ 1485900 w 5829300"/>
                <a:gd name="connsiteY100" fmla="*/ 4259580 h 5875020"/>
                <a:gd name="connsiteX101" fmla="*/ 1485900 w 5829300"/>
                <a:gd name="connsiteY101" fmla="*/ 4259580 h 5875020"/>
                <a:gd name="connsiteX102" fmla="*/ 1495425 w 5829300"/>
                <a:gd name="connsiteY102" fmla="*/ 4328160 h 5875020"/>
                <a:gd name="connsiteX103" fmla="*/ 1699260 w 5829300"/>
                <a:gd name="connsiteY103" fmla="*/ 4290060 h 5875020"/>
                <a:gd name="connsiteX104" fmla="*/ 1836420 w 5829300"/>
                <a:gd name="connsiteY104" fmla="*/ 4274820 h 5875020"/>
                <a:gd name="connsiteX105" fmla="*/ 1897380 w 5829300"/>
                <a:gd name="connsiteY105" fmla="*/ 4236720 h 5875020"/>
                <a:gd name="connsiteX106" fmla="*/ 1950720 w 5829300"/>
                <a:gd name="connsiteY106" fmla="*/ 4251960 h 5875020"/>
                <a:gd name="connsiteX107" fmla="*/ 1973580 w 5829300"/>
                <a:gd name="connsiteY107" fmla="*/ 4312920 h 5875020"/>
                <a:gd name="connsiteX108" fmla="*/ 1965960 w 5829300"/>
                <a:gd name="connsiteY108" fmla="*/ 4351020 h 5875020"/>
                <a:gd name="connsiteX109" fmla="*/ 1964055 w 5829300"/>
                <a:gd name="connsiteY109" fmla="*/ 4366260 h 5875020"/>
                <a:gd name="connsiteX110" fmla="*/ 2072640 w 5829300"/>
                <a:gd name="connsiteY110" fmla="*/ 4389120 h 5875020"/>
                <a:gd name="connsiteX111" fmla="*/ 2118360 w 5829300"/>
                <a:gd name="connsiteY111" fmla="*/ 4343400 h 5875020"/>
                <a:gd name="connsiteX112" fmla="*/ 2124075 w 5829300"/>
                <a:gd name="connsiteY112" fmla="*/ 4286250 h 5875020"/>
                <a:gd name="connsiteX113" fmla="*/ 2110740 w 5829300"/>
                <a:gd name="connsiteY113" fmla="*/ 4213860 h 5875020"/>
                <a:gd name="connsiteX114" fmla="*/ 2133600 w 5829300"/>
                <a:gd name="connsiteY114" fmla="*/ 4145280 h 5875020"/>
                <a:gd name="connsiteX115" fmla="*/ 2230755 w 5829300"/>
                <a:gd name="connsiteY115" fmla="*/ 4099560 h 5875020"/>
                <a:gd name="connsiteX116" fmla="*/ 2301240 w 5829300"/>
                <a:gd name="connsiteY116" fmla="*/ 4076700 h 5875020"/>
                <a:gd name="connsiteX117" fmla="*/ 2385060 w 5829300"/>
                <a:gd name="connsiteY117" fmla="*/ 4099560 h 5875020"/>
                <a:gd name="connsiteX118" fmla="*/ 2438400 w 5829300"/>
                <a:gd name="connsiteY118" fmla="*/ 4145280 h 5875020"/>
                <a:gd name="connsiteX119" fmla="*/ 2461260 w 5829300"/>
                <a:gd name="connsiteY119" fmla="*/ 4183380 h 5875020"/>
                <a:gd name="connsiteX120" fmla="*/ 2461260 w 5829300"/>
                <a:gd name="connsiteY120" fmla="*/ 4236720 h 5875020"/>
                <a:gd name="connsiteX121" fmla="*/ 2484120 w 5829300"/>
                <a:gd name="connsiteY121" fmla="*/ 4267200 h 5875020"/>
                <a:gd name="connsiteX122" fmla="*/ 2522220 w 5829300"/>
                <a:gd name="connsiteY122" fmla="*/ 4236720 h 5875020"/>
                <a:gd name="connsiteX123" fmla="*/ 2560320 w 5829300"/>
                <a:gd name="connsiteY123" fmla="*/ 4183380 h 5875020"/>
                <a:gd name="connsiteX124" fmla="*/ 2628900 w 5829300"/>
                <a:gd name="connsiteY124" fmla="*/ 4168140 h 5875020"/>
                <a:gd name="connsiteX125" fmla="*/ 2720340 w 5829300"/>
                <a:gd name="connsiteY125" fmla="*/ 4183380 h 5875020"/>
                <a:gd name="connsiteX126" fmla="*/ 2796540 w 5829300"/>
                <a:gd name="connsiteY126" fmla="*/ 4126230 h 5875020"/>
                <a:gd name="connsiteX127" fmla="*/ 2872740 w 5829300"/>
                <a:gd name="connsiteY127" fmla="*/ 4137660 h 5875020"/>
                <a:gd name="connsiteX128" fmla="*/ 2948940 w 5829300"/>
                <a:gd name="connsiteY128" fmla="*/ 4206240 h 5875020"/>
                <a:gd name="connsiteX129" fmla="*/ 3040380 w 5829300"/>
                <a:gd name="connsiteY129" fmla="*/ 4191000 h 5875020"/>
                <a:gd name="connsiteX130" fmla="*/ 3097530 w 5829300"/>
                <a:gd name="connsiteY130" fmla="*/ 4198620 h 5875020"/>
                <a:gd name="connsiteX131" fmla="*/ 3177540 w 5829300"/>
                <a:gd name="connsiteY131" fmla="*/ 4267200 h 5875020"/>
                <a:gd name="connsiteX132" fmla="*/ 3147060 w 5829300"/>
                <a:gd name="connsiteY132" fmla="*/ 4297680 h 5875020"/>
                <a:gd name="connsiteX133" fmla="*/ 3105150 w 5829300"/>
                <a:gd name="connsiteY133" fmla="*/ 4352925 h 5875020"/>
                <a:gd name="connsiteX134" fmla="*/ 3036570 w 5829300"/>
                <a:gd name="connsiteY134" fmla="*/ 4398645 h 5875020"/>
                <a:gd name="connsiteX135" fmla="*/ 3042285 w 5829300"/>
                <a:gd name="connsiteY135" fmla="*/ 4444365 h 5875020"/>
                <a:gd name="connsiteX136" fmla="*/ 3078480 w 5829300"/>
                <a:gd name="connsiteY136" fmla="*/ 4457700 h 5875020"/>
                <a:gd name="connsiteX137" fmla="*/ 3147060 w 5829300"/>
                <a:gd name="connsiteY137" fmla="*/ 4404360 h 5875020"/>
                <a:gd name="connsiteX138" fmla="*/ 3215640 w 5829300"/>
                <a:gd name="connsiteY138" fmla="*/ 4389120 h 5875020"/>
                <a:gd name="connsiteX139" fmla="*/ 3291840 w 5829300"/>
                <a:gd name="connsiteY139" fmla="*/ 4396740 h 5875020"/>
                <a:gd name="connsiteX140" fmla="*/ 3345180 w 5829300"/>
                <a:gd name="connsiteY140" fmla="*/ 4457700 h 5875020"/>
                <a:gd name="connsiteX141" fmla="*/ 3364230 w 5829300"/>
                <a:gd name="connsiteY141" fmla="*/ 4535805 h 5875020"/>
                <a:gd name="connsiteX142" fmla="*/ 3451860 w 5829300"/>
                <a:gd name="connsiteY142" fmla="*/ 4541520 h 5875020"/>
                <a:gd name="connsiteX143" fmla="*/ 3505200 w 5829300"/>
                <a:gd name="connsiteY143" fmla="*/ 4511040 h 5875020"/>
                <a:gd name="connsiteX144" fmla="*/ 3589020 w 5829300"/>
                <a:gd name="connsiteY144" fmla="*/ 4533900 h 5875020"/>
                <a:gd name="connsiteX145" fmla="*/ 3695700 w 5829300"/>
                <a:gd name="connsiteY145" fmla="*/ 4598670 h 5875020"/>
                <a:gd name="connsiteX146" fmla="*/ 3810000 w 5829300"/>
                <a:gd name="connsiteY146" fmla="*/ 4632960 h 5875020"/>
                <a:gd name="connsiteX147" fmla="*/ 3878580 w 5829300"/>
                <a:gd name="connsiteY147" fmla="*/ 4640580 h 5875020"/>
                <a:gd name="connsiteX148" fmla="*/ 3931920 w 5829300"/>
                <a:gd name="connsiteY148" fmla="*/ 4686300 h 5875020"/>
                <a:gd name="connsiteX149" fmla="*/ 4006215 w 5829300"/>
                <a:gd name="connsiteY149" fmla="*/ 4722495 h 5875020"/>
                <a:gd name="connsiteX150" fmla="*/ 4097655 w 5829300"/>
                <a:gd name="connsiteY150" fmla="*/ 4747260 h 5875020"/>
                <a:gd name="connsiteX151" fmla="*/ 4137660 w 5829300"/>
                <a:gd name="connsiteY151" fmla="*/ 4674870 h 5875020"/>
                <a:gd name="connsiteX152" fmla="*/ 4099560 w 5829300"/>
                <a:gd name="connsiteY152" fmla="*/ 4594860 h 5875020"/>
                <a:gd name="connsiteX153" fmla="*/ 4076700 w 5829300"/>
                <a:gd name="connsiteY153" fmla="*/ 4556760 h 5875020"/>
                <a:gd name="connsiteX154" fmla="*/ 4082415 w 5829300"/>
                <a:gd name="connsiteY154" fmla="*/ 4516755 h 5875020"/>
                <a:gd name="connsiteX155" fmla="*/ 4152900 w 5829300"/>
                <a:gd name="connsiteY155" fmla="*/ 4480560 h 5875020"/>
                <a:gd name="connsiteX156" fmla="*/ 4274820 w 5829300"/>
                <a:gd name="connsiteY156" fmla="*/ 4442460 h 5875020"/>
                <a:gd name="connsiteX157" fmla="*/ 4358640 w 5829300"/>
                <a:gd name="connsiteY157" fmla="*/ 4465320 h 5875020"/>
                <a:gd name="connsiteX158" fmla="*/ 4381500 w 5829300"/>
                <a:gd name="connsiteY158" fmla="*/ 4526280 h 5875020"/>
                <a:gd name="connsiteX159" fmla="*/ 4450080 w 5829300"/>
                <a:gd name="connsiteY159" fmla="*/ 4564380 h 5875020"/>
                <a:gd name="connsiteX160" fmla="*/ 4472940 w 5829300"/>
                <a:gd name="connsiteY160" fmla="*/ 4655820 h 5875020"/>
                <a:gd name="connsiteX161" fmla="*/ 4533900 w 5829300"/>
                <a:gd name="connsiteY161" fmla="*/ 4587240 h 5875020"/>
                <a:gd name="connsiteX162" fmla="*/ 4610100 w 5829300"/>
                <a:gd name="connsiteY162" fmla="*/ 4617720 h 5875020"/>
                <a:gd name="connsiteX163" fmla="*/ 4846320 w 5829300"/>
                <a:gd name="connsiteY163" fmla="*/ 4655820 h 5875020"/>
                <a:gd name="connsiteX164" fmla="*/ 4937760 w 5829300"/>
                <a:gd name="connsiteY164" fmla="*/ 4602480 h 5875020"/>
                <a:gd name="connsiteX165" fmla="*/ 4975860 w 5829300"/>
                <a:gd name="connsiteY165" fmla="*/ 4602480 h 5875020"/>
                <a:gd name="connsiteX166" fmla="*/ 5120640 w 5829300"/>
                <a:gd name="connsiteY166" fmla="*/ 4671060 h 5875020"/>
                <a:gd name="connsiteX167" fmla="*/ 5181600 w 5829300"/>
                <a:gd name="connsiteY167" fmla="*/ 4701540 h 5875020"/>
                <a:gd name="connsiteX168" fmla="*/ 5189220 w 5829300"/>
                <a:gd name="connsiteY168" fmla="*/ 4747260 h 5875020"/>
                <a:gd name="connsiteX169" fmla="*/ 5158740 w 5829300"/>
                <a:gd name="connsiteY169" fmla="*/ 4808220 h 5875020"/>
                <a:gd name="connsiteX170" fmla="*/ 5105400 w 5829300"/>
                <a:gd name="connsiteY170" fmla="*/ 4838700 h 5875020"/>
                <a:gd name="connsiteX171" fmla="*/ 5036820 w 5829300"/>
                <a:gd name="connsiteY171" fmla="*/ 4823460 h 5875020"/>
                <a:gd name="connsiteX172" fmla="*/ 4991100 w 5829300"/>
                <a:gd name="connsiteY172" fmla="*/ 4823460 h 5875020"/>
                <a:gd name="connsiteX173" fmla="*/ 4954905 w 5829300"/>
                <a:gd name="connsiteY173" fmla="*/ 4890135 h 5875020"/>
                <a:gd name="connsiteX174" fmla="*/ 4968240 w 5829300"/>
                <a:gd name="connsiteY174" fmla="*/ 5006340 h 5875020"/>
                <a:gd name="connsiteX175" fmla="*/ 4991100 w 5829300"/>
                <a:gd name="connsiteY175" fmla="*/ 5067300 h 5875020"/>
                <a:gd name="connsiteX176" fmla="*/ 5074920 w 5829300"/>
                <a:gd name="connsiteY176" fmla="*/ 5097780 h 5875020"/>
                <a:gd name="connsiteX177" fmla="*/ 5074920 w 5829300"/>
                <a:gd name="connsiteY177" fmla="*/ 5097780 h 5875020"/>
                <a:gd name="connsiteX178" fmla="*/ 5135880 w 5829300"/>
                <a:gd name="connsiteY178" fmla="*/ 5219700 h 5875020"/>
                <a:gd name="connsiteX179" fmla="*/ 5242560 w 5829300"/>
                <a:gd name="connsiteY179" fmla="*/ 5265420 h 5875020"/>
                <a:gd name="connsiteX180" fmla="*/ 5311140 w 5829300"/>
                <a:gd name="connsiteY180" fmla="*/ 5257800 h 5875020"/>
                <a:gd name="connsiteX181" fmla="*/ 5311140 w 5829300"/>
                <a:gd name="connsiteY181" fmla="*/ 5257800 h 5875020"/>
                <a:gd name="connsiteX182" fmla="*/ 5334000 w 5829300"/>
                <a:gd name="connsiteY182" fmla="*/ 5204460 h 5875020"/>
                <a:gd name="connsiteX183" fmla="*/ 5387340 w 5829300"/>
                <a:gd name="connsiteY183" fmla="*/ 5227320 h 5875020"/>
                <a:gd name="connsiteX184" fmla="*/ 5412105 w 5829300"/>
                <a:gd name="connsiteY184" fmla="*/ 5284470 h 5875020"/>
                <a:gd name="connsiteX185" fmla="*/ 5410200 w 5829300"/>
                <a:gd name="connsiteY185" fmla="*/ 5356860 h 5875020"/>
                <a:gd name="connsiteX186" fmla="*/ 5448300 w 5829300"/>
                <a:gd name="connsiteY186" fmla="*/ 5394960 h 5875020"/>
                <a:gd name="connsiteX187" fmla="*/ 5431155 w 5829300"/>
                <a:gd name="connsiteY187" fmla="*/ 5473065 h 5875020"/>
                <a:gd name="connsiteX188" fmla="*/ 5383530 w 5829300"/>
                <a:gd name="connsiteY188" fmla="*/ 5564505 h 5875020"/>
                <a:gd name="connsiteX189" fmla="*/ 5402580 w 5829300"/>
                <a:gd name="connsiteY189" fmla="*/ 5654040 h 5875020"/>
                <a:gd name="connsiteX190" fmla="*/ 5433060 w 5829300"/>
                <a:gd name="connsiteY190" fmla="*/ 5730240 h 5875020"/>
                <a:gd name="connsiteX191" fmla="*/ 5433060 w 5829300"/>
                <a:gd name="connsiteY191" fmla="*/ 5730240 h 5875020"/>
                <a:gd name="connsiteX192" fmla="*/ 5410200 w 5829300"/>
                <a:gd name="connsiteY192" fmla="*/ 5829300 h 5875020"/>
                <a:gd name="connsiteX193" fmla="*/ 5532120 w 5829300"/>
                <a:gd name="connsiteY193" fmla="*/ 5875020 h 5875020"/>
                <a:gd name="connsiteX194" fmla="*/ 5570220 w 5829300"/>
                <a:gd name="connsiteY194" fmla="*/ 5836920 h 5875020"/>
                <a:gd name="connsiteX195" fmla="*/ 5608320 w 5829300"/>
                <a:gd name="connsiteY195" fmla="*/ 5821680 h 5875020"/>
                <a:gd name="connsiteX196" fmla="*/ 5669280 w 5829300"/>
                <a:gd name="connsiteY196" fmla="*/ 5859780 h 5875020"/>
                <a:gd name="connsiteX197" fmla="*/ 5699760 w 5829300"/>
                <a:gd name="connsiteY197" fmla="*/ 5859780 h 5875020"/>
                <a:gd name="connsiteX198" fmla="*/ 5715000 w 5829300"/>
                <a:gd name="connsiteY198" fmla="*/ 5783580 h 5875020"/>
                <a:gd name="connsiteX199" fmla="*/ 5798820 w 5829300"/>
                <a:gd name="connsiteY199" fmla="*/ 5699760 h 5875020"/>
                <a:gd name="connsiteX200" fmla="*/ 5814060 w 5829300"/>
                <a:gd name="connsiteY200" fmla="*/ 5615940 h 5875020"/>
                <a:gd name="connsiteX201" fmla="*/ 5829300 w 5829300"/>
                <a:gd name="connsiteY201" fmla="*/ 5486400 h 5875020"/>
                <a:gd name="connsiteX202" fmla="*/ 5819775 w 5829300"/>
                <a:gd name="connsiteY202" fmla="*/ 5400675 h 5875020"/>
                <a:gd name="connsiteX203" fmla="*/ 5775960 w 5829300"/>
                <a:gd name="connsiteY203" fmla="*/ 5318760 h 5875020"/>
                <a:gd name="connsiteX204" fmla="*/ 5718810 w 5829300"/>
                <a:gd name="connsiteY204" fmla="*/ 5212080 h 5875020"/>
                <a:gd name="connsiteX205" fmla="*/ 5692140 w 5829300"/>
                <a:gd name="connsiteY205" fmla="*/ 5120640 h 5875020"/>
                <a:gd name="connsiteX206" fmla="*/ 5676900 w 5829300"/>
                <a:gd name="connsiteY206" fmla="*/ 4949190 h 5875020"/>
                <a:gd name="connsiteX207" fmla="*/ 5676900 w 5829300"/>
                <a:gd name="connsiteY207" fmla="*/ 4724400 h 5875020"/>
                <a:gd name="connsiteX208" fmla="*/ 5697855 w 5829300"/>
                <a:gd name="connsiteY208" fmla="*/ 4665345 h 5875020"/>
                <a:gd name="connsiteX209" fmla="*/ 5711190 w 5829300"/>
                <a:gd name="connsiteY209" fmla="*/ 4602480 h 5875020"/>
                <a:gd name="connsiteX210" fmla="*/ 5684520 w 5829300"/>
                <a:gd name="connsiteY210" fmla="*/ 4564380 h 5875020"/>
                <a:gd name="connsiteX211" fmla="*/ 5631180 w 5829300"/>
                <a:gd name="connsiteY211" fmla="*/ 4549140 h 5875020"/>
                <a:gd name="connsiteX212" fmla="*/ 5577840 w 5829300"/>
                <a:gd name="connsiteY212" fmla="*/ 4472940 h 5875020"/>
                <a:gd name="connsiteX213" fmla="*/ 5524500 w 5829300"/>
                <a:gd name="connsiteY213" fmla="*/ 4305300 h 5875020"/>
                <a:gd name="connsiteX214" fmla="*/ 5516880 w 5829300"/>
                <a:gd name="connsiteY214" fmla="*/ 4191000 h 5875020"/>
                <a:gd name="connsiteX215" fmla="*/ 5509260 w 5829300"/>
                <a:gd name="connsiteY215" fmla="*/ 4107180 h 5875020"/>
                <a:gd name="connsiteX216" fmla="*/ 5408295 w 5829300"/>
                <a:gd name="connsiteY216" fmla="*/ 3897630 h 5875020"/>
                <a:gd name="connsiteX217" fmla="*/ 5356860 w 5829300"/>
                <a:gd name="connsiteY217" fmla="*/ 3855720 h 5875020"/>
                <a:gd name="connsiteX218" fmla="*/ 5326380 w 5829300"/>
                <a:gd name="connsiteY218" fmla="*/ 3802380 h 5875020"/>
                <a:gd name="connsiteX219" fmla="*/ 5303520 w 5829300"/>
                <a:gd name="connsiteY219" fmla="*/ 3672840 h 5875020"/>
                <a:gd name="connsiteX220" fmla="*/ 5212080 w 5829300"/>
                <a:gd name="connsiteY220" fmla="*/ 3619500 h 5875020"/>
                <a:gd name="connsiteX221" fmla="*/ 5158740 w 5829300"/>
                <a:gd name="connsiteY221" fmla="*/ 3573780 h 5875020"/>
                <a:gd name="connsiteX222" fmla="*/ 5147310 w 5829300"/>
                <a:gd name="connsiteY222" fmla="*/ 3455670 h 5875020"/>
                <a:gd name="connsiteX223" fmla="*/ 5095875 w 5829300"/>
                <a:gd name="connsiteY223" fmla="*/ 3415665 h 5875020"/>
                <a:gd name="connsiteX224" fmla="*/ 4975860 w 5829300"/>
                <a:gd name="connsiteY224" fmla="*/ 3234690 h 5875020"/>
                <a:gd name="connsiteX225" fmla="*/ 4884420 w 5829300"/>
                <a:gd name="connsiteY225" fmla="*/ 3078480 h 5875020"/>
                <a:gd name="connsiteX226" fmla="*/ 4808220 w 5829300"/>
                <a:gd name="connsiteY226" fmla="*/ 2918460 h 5875020"/>
                <a:gd name="connsiteX227" fmla="*/ 4815840 w 5829300"/>
                <a:gd name="connsiteY227" fmla="*/ 2781300 h 5875020"/>
                <a:gd name="connsiteX228" fmla="*/ 4800600 w 5829300"/>
                <a:gd name="connsiteY228" fmla="*/ 2727960 h 5875020"/>
                <a:gd name="connsiteX229" fmla="*/ 4632960 w 5829300"/>
                <a:gd name="connsiteY229" fmla="*/ 2560320 h 5875020"/>
                <a:gd name="connsiteX230" fmla="*/ 4480560 w 5829300"/>
                <a:gd name="connsiteY230" fmla="*/ 2385060 h 5875020"/>
                <a:gd name="connsiteX231" fmla="*/ 4396740 w 5829300"/>
                <a:gd name="connsiteY231" fmla="*/ 2286000 h 5875020"/>
                <a:gd name="connsiteX232" fmla="*/ 4335780 w 5829300"/>
                <a:gd name="connsiteY232" fmla="*/ 2156460 h 5875020"/>
                <a:gd name="connsiteX233" fmla="*/ 4244340 w 5829300"/>
                <a:gd name="connsiteY233" fmla="*/ 2049780 h 5875020"/>
                <a:gd name="connsiteX234" fmla="*/ 4152900 w 5829300"/>
                <a:gd name="connsiteY234" fmla="*/ 1943100 h 5875020"/>
                <a:gd name="connsiteX235" fmla="*/ 4084320 w 5829300"/>
                <a:gd name="connsiteY235" fmla="*/ 1874520 h 5875020"/>
                <a:gd name="connsiteX236" fmla="*/ 4061460 w 5829300"/>
                <a:gd name="connsiteY236" fmla="*/ 1775460 h 5875020"/>
                <a:gd name="connsiteX237" fmla="*/ 4053840 w 5829300"/>
                <a:gd name="connsiteY237" fmla="*/ 1714500 h 5875020"/>
                <a:gd name="connsiteX238" fmla="*/ 3962400 w 5829300"/>
                <a:gd name="connsiteY238" fmla="*/ 1668780 h 5875020"/>
                <a:gd name="connsiteX239" fmla="*/ 3893820 w 5829300"/>
                <a:gd name="connsiteY239" fmla="*/ 1531620 h 5875020"/>
                <a:gd name="connsiteX240" fmla="*/ 3794760 w 5829300"/>
                <a:gd name="connsiteY240" fmla="*/ 1341120 h 5875020"/>
                <a:gd name="connsiteX241" fmla="*/ 3718560 w 5829300"/>
                <a:gd name="connsiteY241" fmla="*/ 1150620 h 5875020"/>
                <a:gd name="connsiteX242" fmla="*/ 3619500 w 5829300"/>
                <a:gd name="connsiteY242" fmla="*/ 944880 h 5875020"/>
                <a:gd name="connsiteX243" fmla="*/ 3596640 w 5829300"/>
                <a:gd name="connsiteY243" fmla="*/ 891540 h 5875020"/>
                <a:gd name="connsiteX244" fmla="*/ 3573780 w 5829300"/>
                <a:gd name="connsiteY244" fmla="*/ 807720 h 5875020"/>
                <a:gd name="connsiteX245" fmla="*/ 3573780 w 5829300"/>
                <a:gd name="connsiteY245" fmla="*/ 731520 h 5875020"/>
                <a:gd name="connsiteX246" fmla="*/ 3535680 w 5829300"/>
                <a:gd name="connsiteY246" fmla="*/ 685800 h 5875020"/>
                <a:gd name="connsiteX247" fmla="*/ 3451860 w 5829300"/>
                <a:gd name="connsiteY247" fmla="*/ 594360 h 5875020"/>
                <a:gd name="connsiteX248" fmla="*/ 3451860 w 5829300"/>
                <a:gd name="connsiteY248" fmla="*/ 495300 h 5875020"/>
                <a:gd name="connsiteX249" fmla="*/ 3413760 w 5829300"/>
                <a:gd name="connsiteY249" fmla="*/ 441960 h 5875020"/>
                <a:gd name="connsiteX250" fmla="*/ 3383280 w 5829300"/>
                <a:gd name="connsiteY250" fmla="*/ 381000 h 5875020"/>
                <a:gd name="connsiteX251" fmla="*/ 3322320 w 5829300"/>
                <a:gd name="connsiteY251" fmla="*/ 220980 h 5875020"/>
                <a:gd name="connsiteX252" fmla="*/ 3284220 w 5829300"/>
                <a:gd name="connsiteY252" fmla="*/ 99060 h 5875020"/>
                <a:gd name="connsiteX253" fmla="*/ 3268980 w 5829300"/>
                <a:gd name="connsiteY253" fmla="*/ 53340 h 5875020"/>
                <a:gd name="connsiteX254" fmla="*/ 3246120 w 5829300"/>
                <a:gd name="connsiteY254" fmla="*/ 30480 h 5875020"/>
                <a:gd name="connsiteX255" fmla="*/ 3169920 w 5829300"/>
                <a:gd name="connsiteY255" fmla="*/ 7620 h 5875020"/>
                <a:gd name="connsiteX256" fmla="*/ 3124200 w 5829300"/>
                <a:gd name="connsiteY256" fmla="*/ 0 h 5875020"/>
                <a:gd name="connsiteX257" fmla="*/ 3101340 w 5829300"/>
                <a:gd name="connsiteY257" fmla="*/ 30480 h 5875020"/>
                <a:gd name="connsiteX258" fmla="*/ 3124200 w 5829300"/>
                <a:gd name="connsiteY258" fmla="*/ 121920 h 5875020"/>
                <a:gd name="connsiteX259" fmla="*/ 3108960 w 5829300"/>
                <a:gd name="connsiteY259" fmla="*/ 289560 h 5875020"/>
                <a:gd name="connsiteX0" fmla="*/ 3108960 w 5829300"/>
                <a:gd name="connsiteY0" fmla="*/ 289560 h 5875020"/>
                <a:gd name="connsiteX1" fmla="*/ 2979420 w 5829300"/>
                <a:gd name="connsiteY1" fmla="*/ 502920 h 5875020"/>
                <a:gd name="connsiteX2" fmla="*/ 2880360 w 5829300"/>
                <a:gd name="connsiteY2" fmla="*/ 647700 h 5875020"/>
                <a:gd name="connsiteX3" fmla="*/ 2827020 w 5829300"/>
                <a:gd name="connsiteY3" fmla="*/ 731520 h 5875020"/>
                <a:gd name="connsiteX4" fmla="*/ 2674620 w 5829300"/>
                <a:gd name="connsiteY4" fmla="*/ 815340 h 5875020"/>
                <a:gd name="connsiteX5" fmla="*/ 2560320 w 5829300"/>
                <a:gd name="connsiteY5" fmla="*/ 906780 h 5875020"/>
                <a:gd name="connsiteX6" fmla="*/ 2499360 w 5829300"/>
                <a:gd name="connsiteY6" fmla="*/ 914400 h 5875020"/>
                <a:gd name="connsiteX7" fmla="*/ 2377440 w 5829300"/>
                <a:gd name="connsiteY7" fmla="*/ 899160 h 5875020"/>
                <a:gd name="connsiteX8" fmla="*/ 2316480 w 5829300"/>
                <a:gd name="connsiteY8" fmla="*/ 876300 h 5875020"/>
                <a:gd name="connsiteX9" fmla="*/ 2240280 w 5829300"/>
                <a:gd name="connsiteY9" fmla="*/ 861060 h 5875020"/>
                <a:gd name="connsiteX10" fmla="*/ 2148840 w 5829300"/>
                <a:gd name="connsiteY10" fmla="*/ 845820 h 5875020"/>
                <a:gd name="connsiteX11" fmla="*/ 2110740 w 5829300"/>
                <a:gd name="connsiteY11" fmla="*/ 830580 h 5875020"/>
                <a:gd name="connsiteX12" fmla="*/ 2019300 w 5829300"/>
                <a:gd name="connsiteY12" fmla="*/ 868680 h 5875020"/>
                <a:gd name="connsiteX13" fmla="*/ 1950720 w 5829300"/>
                <a:gd name="connsiteY13" fmla="*/ 868680 h 5875020"/>
                <a:gd name="connsiteX14" fmla="*/ 1866900 w 5829300"/>
                <a:gd name="connsiteY14" fmla="*/ 822960 h 5875020"/>
                <a:gd name="connsiteX15" fmla="*/ 1821180 w 5829300"/>
                <a:gd name="connsiteY15" fmla="*/ 792480 h 5875020"/>
                <a:gd name="connsiteX16" fmla="*/ 1684020 w 5829300"/>
                <a:gd name="connsiteY16" fmla="*/ 830580 h 5875020"/>
                <a:gd name="connsiteX17" fmla="*/ 1615440 w 5829300"/>
                <a:gd name="connsiteY17" fmla="*/ 845820 h 5875020"/>
                <a:gd name="connsiteX18" fmla="*/ 1539240 w 5829300"/>
                <a:gd name="connsiteY18" fmla="*/ 838200 h 5875020"/>
                <a:gd name="connsiteX19" fmla="*/ 1463040 w 5829300"/>
                <a:gd name="connsiteY19" fmla="*/ 807720 h 5875020"/>
                <a:gd name="connsiteX20" fmla="*/ 1394460 w 5829300"/>
                <a:gd name="connsiteY20" fmla="*/ 815340 h 5875020"/>
                <a:gd name="connsiteX21" fmla="*/ 1264920 w 5829300"/>
                <a:gd name="connsiteY21" fmla="*/ 883920 h 5875020"/>
                <a:gd name="connsiteX22" fmla="*/ 1203960 w 5829300"/>
                <a:gd name="connsiteY22" fmla="*/ 906780 h 5875020"/>
                <a:gd name="connsiteX23" fmla="*/ 1143000 w 5829300"/>
                <a:gd name="connsiteY23" fmla="*/ 914400 h 5875020"/>
                <a:gd name="connsiteX24" fmla="*/ 1066800 w 5829300"/>
                <a:gd name="connsiteY24" fmla="*/ 891540 h 5875020"/>
                <a:gd name="connsiteX25" fmla="*/ 990600 w 5829300"/>
                <a:gd name="connsiteY25" fmla="*/ 853440 h 5875020"/>
                <a:gd name="connsiteX26" fmla="*/ 937260 w 5829300"/>
                <a:gd name="connsiteY26" fmla="*/ 845820 h 5875020"/>
                <a:gd name="connsiteX27" fmla="*/ 822960 w 5829300"/>
                <a:gd name="connsiteY27" fmla="*/ 861060 h 5875020"/>
                <a:gd name="connsiteX28" fmla="*/ 731520 w 5829300"/>
                <a:gd name="connsiteY28" fmla="*/ 876300 h 5875020"/>
                <a:gd name="connsiteX29" fmla="*/ 647700 w 5829300"/>
                <a:gd name="connsiteY29" fmla="*/ 838200 h 5875020"/>
                <a:gd name="connsiteX30" fmla="*/ 579120 w 5829300"/>
                <a:gd name="connsiteY30" fmla="*/ 830580 h 5875020"/>
                <a:gd name="connsiteX31" fmla="*/ 525780 w 5829300"/>
                <a:gd name="connsiteY31" fmla="*/ 853440 h 5875020"/>
                <a:gd name="connsiteX32" fmla="*/ 464820 w 5829300"/>
                <a:gd name="connsiteY32" fmla="*/ 891540 h 5875020"/>
                <a:gd name="connsiteX33" fmla="*/ 358140 w 5829300"/>
                <a:gd name="connsiteY33" fmla="*/ 891540 h 5875020"/>
                <a:gd name="connsiteX34" fmla="*/ 236220 w 5829300"/>
                <a:gd name="connsiteY34" fmla="*/ 975360 h 5875020"/>
                <a:gd name="connsiteX35" fmla="*/ 137160 w 5829300"/>
                <a:gd name="connsiteY35" fmla="*/ 1059180 h 5875020"/>
                <a:gd name="connsiteX36" fmla="*/ 76200 w 5829300"/>
                <a:gd name="connsiteY36" fmla="*/ 1108710 h 5875020"/>
                <a:gd name="connsiteX37" fmla="*/ 9525 w 5829300"/>
                <a:gd name="connsiteY37" fmla="*/ 1150620 h 5875020"/>
                <a:gd name="connsiteX38" fmla="*/ 0 w 5829300"/>
                <a:gd name="connsiteY38" fmla="*/ 1196340 h 5875020"/>
                <a:gd name="connsiteX39" fmla="*/ 80010 w 5829300"/>
                <a:gd name="connsiteY39" fmla="*/ 1234440 h 5875020"/>
                <a:gd name="connsiteX40" fmla="*/ 152400 w 5829300"/>
                <a:gd name="connsiteY40" fmla="*/ 1280160 h 5875020"/>
                <a:gd name="connsiteX41" fmla="*/ 190500 w 5829300"/>
                <a:gd name="connsiteY41" fmla="*/ 1371600 h 5875020"/>
                <a:gd name="connsiteX42" fmla="*/ 228600 w 5829300"/>
                <a:gd name="connsiteY42" fmla="*/ 1432560 h 5875020"/>
                <a:gd name="connsiteX43" fmla="*/ 384810 w 5829300"/>
                <a:gd name="connsiteY43" fmla="*/ 1544955 h 5875020"/>
                <a:gd name="connsiteX44" fmla="*/ 430530 w 5829300"/>
                <a:gd name="connsiteY44" fmla="*/ 1522095 h 5875020"/>
                <a:gd name="connsiteX45" fmla="*/ 388620 w 5829300"/>
                <a:gd name="connsiteY45" fmla="*/ 1463040 h 5875020"/>
                <a:gd name="connsiteX46" fmla="*/ 403860 w 5829300"/>
                <a:gd name="connsiteY46" fmla="*/ 1417320 h 5875020"/>
                <a:gd name="connsiteX47" fmla="*/ 441960 w 5829300"/>
                <a:gd name="connsiteY47" fmla="*/ 1348740 h 5875020"/>
                <a:gd name="connsiteX48" fmla="*/ 441960 w 5829300"/>
                <a:gd name="connsiteY48" fmla="*/ 1348740 h 5875020"/>
                <a:gd name="connsiteX49" fmla="*/ 497205 w 5829300"/>
                <a:gd name="connsiteY49" fmla="*/ 1335405 h 5875020"/>
                <a:gd name="connsiteX50" fmla="*/ 588645 w 5829300"/>
                <a:gd name="connsiteY50" fmla="*/ 1453515 h 5875020"/>
                <a:gd name="connsiteX51" fmla="*/ 670560 w 5829300"/>
                <a:gd name="connsiteY51" fmla="*/ 1348740 h 5875020"/>
                <a:gd name="connsiteX52" fmla="*/ 742950 w 5829300"/>
                <a:gd name="connsiteY52" fmla="*/ 1360170 h 5875020"/>
                <a:gd name="connsiteX53" fmla="*/ 769620 w 5829300"/>
                <a:gd name="connsiteY53" fmla="*/ 1394460 h 5875020"/>
                <a:gd name="connsiteX54" fmla="*/ 777240 w 5829300"/>
                <a:gd name="connsiteY54" fmla="*/ 1455420 h 5875020"/>
                <a:gd name="connsiteX55" fmla="*/ 739140 w 5829300"/>
                <a:gd name="connsiteY55" fmla="*/ 1508760 h 5875020"/>
                <a:gd name="connsiteX56" fmla="*/ 742950 w 5829300"/>
                <a:gd name="connsiteY56" fmla="*/ 1564005 h 5875020"/>
                <a:gd name="connsiteX57" fmla="*/ 792480 w 5829300"/>
                <a:gd name="connsiteY57" fmla="*/ 1615440 h 5875020"/>
                <a:gd name="connsiteX58" fmla="*/ 819150 w 5829300"/>
                <a:gd name="connsiteY58" fmla="*/ 1623060 h 5875020"/>
                <a:gd name="connsiteX59" fmla="*/ 859155 w 5829300"/>
                <a:gd name="connsiteY59" fmla="*/ 1586865 h 5875020"/>
                <a:gd name="connsiteX60" fmla="*/ 975360 w 5829300"/>
                <a:gd name="connsiteY60" fmla="*/ 1562100 h 5875020"/>
                <a:gd name="connsiteX61" fmla="*/ 1104900 w 5829300"/>
                <a:gd name="connsiteY61" fmla="*/ 1584960 h 5875020"/>
                <a:gd name="connsiteX62" fmla="*/ 1137285 w 5829300"/>
                <a:gd name="connsiteY62" fmla="*/ 1691640 h 5875020"/>
                <a:gd name="connsiteX63" fmla="*/ 1150620 w 5829300"/>
                <a:gd name="connsiteY63" fmla="*/ 1836420 h 5875020"/>
                <a:gd name="connsiteX64" fmla="*/ 1165860 w 5829300"/>
                <a:gd name="connsiteY64" fmla="*/ 1912620 h 5875020"/>
                <a:gd name="connsiteX65" fmla="*/ 1242060 w 5829300"/>
                <a:gd name="connsiteY65" fmla="*/ 1927860 h 5875020"/>
                <a:gd name="connsiteX66" fmla="*/ 1287780 w 5829300"/>
                <a:gd name="connsiteY66" fmla="*/ 1927860 h 5875020"/>
                <a:gd name="connsiteX67" fmla="*/ 1360170 w 5829300"/>
                <a:gd name="connsiteY67" fmla="*/ 1971675 h 5875020"/>
                <a:gd name="connsiteX68" fmla="*/ 1379220 w 5829300"/>
                <a:gd name="connsiteY68" fmla="*/ 2042160 h 5875020"/>
                <a:gd name="connsiteX69" fmla="*/ 1501140 w 5829300"/>
                <a:gd name="connsiteY69" fmla="*/ 2072640 h 5875020"/>
                <a:gd name="connsiteX70" fmla="*/ 1516380 w 5829300"/>
                <a:gd name="connsiteY70" fmla="*/ 2145030 h 5875020"/>
                <a:gd name="connsiteX71" fmla="*/ 1518285 w 5829300"/>
                <a:gd name="connsiteY71" fmla="*/ 2305050 h 5875020"/>
                <a:gd name="connsiteX72" fmla="*/ 1443990 w 5829300"/>
                <a:gd name="connsiteY72" fmla="*/ 2348865 h 5875020"/>
                <a:gd name="connsiteX73" fmla="*/ 1318260 w 5829300"/>
                <a:gd name="connsiteY73" fmla="*/ 2426970 h 5875020"/>
                <a:gd name="connsiteX74" fmla="*/ 1325880 w 5829300"/>
                <a:gd name="connsiteY74" fmla="*/ 2590800 h 5875020"/>
                <a:gd name="connsiteX75" fmla="*/ 1280160 w 5829300"/>
                <a:gd name="connsiteY75" fmla="*/ 2689860 h 5875020"/>
                <a:gd name="connsiteX76" fmla="*/ 1249680 w 5829300"/>
                <a:gd name="connsiteY76" fmla="*/ 2743200 h 5875020"/>
                <a:gd name="connsiteX77" fmla="*/ 1287780 w 5829300"/>
                <a:gd name="connsiteY77" fmla="*/ 2773680 h 5875020"/>
                <a:gd name="connsiteX78" fmla="*/ 1356360 w 5829300"/>
                <a:gd name="connsiteY78" fmla="*/ 2720340 h 5875020"/>
                <a:gd name="connsiteX79" fmla="*/ 1379220 w 5829300"/>
                <a:gd name="connsiteY79" fmla="*/ 2766060 h 5875020"/>
                <a:gd name="connsiteX80" fmla="*/ 1333500 w 5829300"/>
                <a:gd name="connsiteY80" fmla="*/ 2895600 h 5875020"/>
                <a:gd name="connsiteX81" fmla="*/ 1303020 w 5829300"/>
                <a:gd name="connsiteY81" fmla="*/ 2948940 h 5875020"/>
                <a:gd name="connsiteX82" fmla="*/ 1333500 w 5829300"/>
                <a:gd name="connsiteY82" fmla="*/ 2994660 h 5875020"/>
                <a:gd name="connsiteX83" fmla="*/ 1409700 w 5829300"/>
                <a:gd name="connsiteY83" fmla="*/ 2964180 h 5875020"/>
                <a:gd name="connsiteX84" fmla="*/ 1501140 w 5829300"/>
                <a:gd name="connsiteY84" fmla="*/ 3002280 h 5875020"/>
                <a:gd name="connsiteX85" fmla="*/ 1600200 w 5829300"/>
                <a:gd name="connsiteY85" fmla="*/ 3063240 h 5875020"/>
                <a:gd name="connsiteX86" fmla="*/ 1737360 w 5829300"/>
                <a:gd name="connsiteY86" fmla="*/ 3139440 h 5875020"/>
                <a:gd name="connsiteX87" fmla="*/ 1844040 w 5829300"/>
                <a:gd name="connsiteY87" fmla="*/ 3147060 h 5875020"/>
                <a:gd name="connsiteX88" fmla="*/ 1943100 w 5829300"/>
                <a:gd name="connsiteY88" fmla="*/ 3177540 h 5875020"/>
                <a:gd name="connsiteX89" fmla="*/ 2034540 w 5829300"/>
                <a:gd name="connsiteY89" fmla="*/ 3291840 h 5875020"/>
                <a:gd name="connsiteX90" fmla="*/ 2030730 w 5829300"/>
                <a:gd name="connsiteY90" fmla="*/ 3356610 h 5875020"/>
                <a:gd name="connsiteX91" fmla="*/ 1950720 w 5829300"/>
                <a:gd name="connsiteY91" fmla="*/ 3387090 h 5875020"/>
                <a:gd name="connsiteX92" fmla="*/ 1844040 w 5829300"/>
                <a:gd name="connsiteY92" fmla="*/ 3436620 h 5875020"/>
                <a:gd name="connsiteX93" fmla="*/ 1866900 w 5829300"/>
                <a:gd name="connsiteY93" fmla="*/ 3535680 h 5875020"/>
                <a:gd name="connsiteX94" fmla="*/ 1821180 w 5829300"/>
                <a:gd name="connsiteY94" fmla="*/ 3629025 h 5875020"/>
                <a:gd name="connsiteX95" fmla="*/ 1775460 w 5829300"/>
                <a:gd name="connsiteY95" fmla="*/ 3726180 h 5875020"/>
                <a:gd name="connsiteX96" fmla="*/ 1668780 w 5829300"/>
                <a:gd name="connsiteY96" fmla="*/ 3924300 h 5875020"/>
                <a:gd name="connsiteX97" fmla="*/ 1600200 w 5829300"/>
                <a:gd name="connsiteY97" fmla="*/ 4046220 h 5875020"/>
                <a:gd name="connsiteX98" fmla="*/ 1554480 w 5829300"/>
                <a:gd name="connsiteY98" fmla="*/ 4152900 h 5875020"/>
                <a:gd name="connsiteX99" fmla="*/ 1516380 w 5829300"/>
                <a:gd name="connsiteY99" fmla="*/ 4229100 h 5875020"/>
                <a:gd name="connsiteX100" fmla="*/ 1485900 w 5829300"/>
                <a:gd name="connsiteY100" fmla="*/ 4259580 h 5875020"/>
                <a:gd name="connsiteX101" fmla="*/ 1485900 w 5829300"/>
                <a:gd name="connsiteY101" fmla="*/ 4259580 h 5875020"/>
                <a:gd name="connsiteX102" fmla="*/ 1495425 w 5829300"/>
                <a:gd name="connsiteY102" fmla="*/ 4328160 h 5875020"/>
                <a:gd name="connsiteX103" fmla="*/ 1699260 w 5829300"/>
                <a:gd name="connsiteY103" fmla="*/ 4290060 h 5875020"/>
                <a:gd name="connsiteX104" fmla="*/ 1836420 w 5829300"/>
                <a:gd name="connsiteY104" fmla="*/ 4274820 h 5875020"/>
                <a:gd name="connsiteX105" fmla="*/ 1897380 w 5829300"/>
                <a:gd name="connsiteY105" fmla="*/ 4236720 h 5875020"/>
                <a:gd name="connsiteX106" fmla="*/ 1950720 w 5829300"/>
                <a:gd name="connsiteY106" fmla="*/ 4251960 h 5875020"/>
                <a:gd name="connsiteX107" fmla="*/ 1973580 w 5829300"/>
                <a:gd name="connsiteY107" fmla="*/ 4312920 h 5875020"/>
                <a:gd name="connsiteX108" fmla="*/ 1965960 w 5829300"/>
                <a:gd name="connsiteY108" fmla="*/ 4351020 h 5875020"/>
                <a:gd name="connsiteX109" fmla="*/ 1964055 w 5829300"/>
                <a:gd name="connsiteY109" fmla="*/ 4366260 h 5875020"/>
                <a:gd name="connsiteX110" fmla="*/ 2072640 w 5829300"/>
                <a:gd name="connsiteY110" fmla="*/ 4389120 h 5875020"/>
                <a:gd name="connsiteX111" fmla="*/ 2118360 w 5829300"/>
                <a:gd name="connsiteY111" fmla="*/ 4343400 h 5875020"/>
                <a:gd name="connsiteX112" fmla="*/ 2124075 w 5829300"/>
                <a:gd name="connsiteY112" fmla="*/ 4286250 h 5875020"/>
                <a:gd name="connsiteX113" fmla="*/ 2110740 w 5829300"/>
                <a:gd name="connsiteY113" fmla="*/ 4213860 h 5875020"/>
                <a:gd name="connsiteX114" fmla="*/ 2133600 w 5829300"/>
                <a:gd name="connsiteY114" fmla="*/ 4145280 h 5875020"/>
                <a:gd name="connsiteX115" fmla="*/ 2230755 w 5829300"/>
                <a:gd name="connsiteY115" fmla="*/ 4099560 h 5875020"/>
                <a:gd name="connsiteX116" fmla="*/ 2301240 w 5829300"/>
                <a:gd name="connsiteY116" fmla="*/ 4076700 h 5875020"/>
                <a:gd name="connsiteX117" fmla="*/ 2385060 w 5829300"/>
                <a:gd name="connsiteY117" fmla="*/ 4099560 h 5875020"/>
                <a:gd name="connsiteX118" fmla="*/ 2438400 w 5829300"/>
                <a:gd name="connsiteY118" fmla="*/ 4145280 h 5875020"/>
                <a:gd name="connsiteX119" fmla="*/ 2461260 w 5829300"/>
                <a:gd name="connsiteY119" fmla="*/ 4183380 h 5875020"/>
                <a:gd name="connsiteX120" fmla="*/ 2461260 w 5829300"/>
                <a:gd name="connsiteY120" fmla="*/ 4236720 h 5875020"/>
                <a:gd name="connsiteX121" fmla="*/ 2484120 w 5829300"/>
                <a:gd name="connsiteY121" fmla="*/ 4267200 h 5875020"/>
                <a:gd name="connsiteX122" fmla="*/ 2522220 w 5829300"/>
                <a:gd name="connsiteY122" fmla="*/ 4236720 h 5875020"/>
                <a:gd name="connsiteX123" fmla="*/ 2560320 w 5829300"/>
                <a:gd name="connsiteY123" fmla="*/ 4183380 h 5875020"/>
                <a:gd name="connsiteX124" fmla="*/ 2628900 w 5829300"/>
                <a:gd name="connsiteY124" fmla="*/ 4168140 h 5875020"/>
                <a:gd name="connsiteX125" fmla="*/ 2720340 w 5829300"/>
                <a:gd name="connsiteY125" fmla="*/ 4183380 h 5875020"/>
                <a:gd name="connsiteX126" fmla="*/ 2796540 w 5829300"/>
                <a:gd name="connsiteY126" fmla="*/ 4126230 h 5875020"/>
                <a:gd name="connsiteX127" fmla="*/ 2872740 w 5829300"/>
                <a:gd name="connsiteY127" fmla="*/ 4137660 h 5875020"/>
                <a:gd name="connsiteX128" fmla="*/ 2948940 w 5829300"/>
                <a:gd name="connsiteY128" fmla="*/ 4206240 h 5875020"/>
                <a:gd name="connsiteX129" fmla="*/ 3040380 w 5829300"/>
                <a:gd name="connsiteY129" fmla="*/ 4191000 h 5875020"/>
                <a:gd name="connsiteX130" fmla="*/ 3097530 w 5829300"/>
                <a:gd name="connsiteY130" fmla="*/ 4198620 h 5875020"/>
                <a:gd name="connsiteX131" fmla="*/ 3177540 w 5829300"/>
                <a:gd name="connsiteY131" fmla="*/ 4267200 h 5875020"/>
                <a:gd name="connsiteX132" fmla="*/ 3147060 w 5829300"/>
                <a:gd name="connsiteY132" fmla="*/ 4297680 h 5875020"/>
                <a:gd name="connsiteX133" fmla="*/ 3105150 w 5829300"/>
                <a:gd name="connsiteY133" fmla="*/ 4352925 h 5875020"/>
                <a:gd name="connsiteX134" fmla="*/ 3036570 w 5829300"/>
                <a:gd name="connsiteY134" fmla="*/ 4398645 h 5875020"/>
                <a:gd name="connsiteX135" fmla="*/ 3042285 w 5829300"/>
                <a:gd name="connsiteY135" fmla="*/ 4444365 h 5875020"/>
                <a:gd name="connsiteX136" fmla="*/ 3078480 w 5829300"/>
                <a:gd name="connsiteY136" fmla="*/ 4457700 h 5875020"/>
                <a:gd name="connsiteX137" fmla="*/ 3147060 w 5829300"/>
                <a:gd name="connsiteY137" fmla="*/ 4404360 h 5875020"/>
                <a:gd name="connsiteX138" fmla="*/ 3215640 w 5829300"/>
                <a:gd name="connsiteY138" fmla="*/ 4389120 h 5875020"/>
                <a:gd name="connsiteX139" fmla="*/ 3291840 w 5829300"/>
                <a:gd name="connsiteY139" fmla="*/ 4396740 h 5875020"/>
                <a:gd name="connsiteX140" fmla="*/ 3345180 w 5829300"/>
                <a:gd name="connsiteY140" fmla="*/ 4457700 h 5875020"/>
                <a:gd name="connsiteX141" fmla="*/ 3364230 w 5829300"/>
                <a:gd name="connsiteY141" fmla="*/ 4535805 h 5875020"/>
                <a:gd name="connsiteX142" fmla="*/ 3451860 w 5829300"/>
                <a:gd name="connsiteY142" fmla="*/ 4541520 h 5875020"/>
                <a:gd name="connsiteX143" fmla="*/ 3505200 w 5829300"/>
                <a:gd name="connsiteY143" fmla="*/ 4511040 h 5875020"/>
                <a:gd name="connsiteX144" fmla="*/ 3589020 w 5829300"/>
                <a:gd name="connsiteY144" fmla="*/ 4533900 h 5875020"/>
                <a:gd name="connsiteX145" fmla="*/ 3695700 w 5829300"/>
                <a:gd name="connsiteY145" fmla="*/ 4598670 h 5875020"/>
                <a:gd name="connsiteX146" fmla="*/ 3810000 w 5829300"/>
                <a:gd name="connsiteY146" fmla="*/ 4632960 h 5875020"/>
                <a:gd name="connsiteX147" fmla="*/ 3878580 w 5829300"/>
                <a:gd name="connsiteY147" fmla="*/ 4640580 h 5875020"/>
                <a:gd name="connsiteX148" fmla="*/ 3931920 w 5829300"/>
                <a:gd name="connsiteY148" fmla="*/ 4686300 h 5875020"/>
                <a:gd name="connsiteX149" fmla="*/ 4006215 w 5829300"/>
                <a:gd name="connsiteY149" fmla="*/ 4722495 h 5875020"/>
                <a:gd name="connsiteX150" fmla="*/ 4097655 w 5829300"/>
                <a:gd name="connsiteY150" fmla="*/ 4747260 h 5875020"/>
                <a:gd name="connsiteX151" fmla="*/ 4137660 w 5829300"/>
                <a:gd name="connsiteY151" fmla="*/ 4674870 h 5875020"/>
                <a:gd name="connsiteX152" fmla="*/ 4099560 w 5829300"/>
                <a:gd name="connsiteY152" fmla="*/ 4594860 h 5875020"/>
                <a:gd name="connsiteX153" fmla="*/ 4076700 w 5829300"/>
                <a:gd name="connsiteY153" fmla="*/ 4556760 h 5875020"/>
                <a:gd name="connsiteX154" fmla="*/ 4082415 w 5829300"/>
                <a:gd name="connsiteY154" fmla="*/ 4516755 h 5875020"/>
                <a:gd name="connsiteX155" fmla="*/ 4152900 w 5829300"/>
                <a:gd name="connsiteY155" fmla="*/ 4480560 h 5875020"/>
                <a:gd name="connsiteX156" fmla="*/ 4274820 w 5829300"/>
                <a:gd name="connsiteY156" fmla="*/ 4442460 h 5875020"/>
                <a:gd name="connsiteX157" fmla="*/ 4358640 w 5829300"/>
                <a:gd name="connsiteY157" fmla="*/ 4465320 h 5875020"/>
                <a:gd name="connsiteX158" fmla="*/ 4381500 w 5829300"/>
                <a:gd name="connsiteY158" fmla="*/ 4526280 h 5875020"/>
                <a:gd name="connsiteX159" fmla="*/ 4450080 w 5829300"/>
                <a:gd name="connsiteY159" fmla="*/ 4564380 h 5875020"/>
                <a:gd name="connsiteX160" fmla="*/ 4472940 w 5829300"/>
                <a:gd name="connsiteY160" fmla="*/ 4655820 h 5875020"/>
                <a:gd name="connsiteX161" fmla="*/ 4533900 w 5829300"/>
                <a:gd name="connsiteY161" fmla="*/ 4587240 h 5875020"/>
                <a:gd name="connsiteX162" fmla="*/ 4610100 w 5829300"/>
                <a:gd name="connsiteY162" fmla="*/ 4617720 h 5875020"/>
                <a:gd name="connsiteX163" fmla="*/ 4846320 w 5829300"/>
                <a:gd name="connsiteY163" fmla="*/ 4655820 h 5875020"/>
                <a:gd name="connsiteX164" fmla="*/ 4937760 w 5829300"/>
                <a:gd name="connsiteY164" fmla="*/ 4602480 h 5875020"/>
                <a:gd name="connsiteX165" fmla="*/ 4975860 w 5829300"/>
                <a:gd name="connsiteY165" fmla="*/ 4602480 h 5875020"/>
                <a:gd name="connsiteX166" fmla="*/ 5120640 w 5829300"/>
                <a:gd name="connsiteY166" fmla="*/ 4671060 h 5875020"/>
                <a:gd name="connsiteX167" fmla="*/ 5181600 w 5829300"/>
                <a:gd name="connsiteY167" fmla="*/ 4701540 h 5875020"/>
                <a:gd name="connsiteX168" fmla="*/ 5189220 w 5829300"/>
                <a:gd name="connsiteY168" fmla="*/ 4747260 h 5875020"/>
                <a:gd name="connsiteX169" fmla="*/ 5158740 w 5829300"/>
                <a:gd name="connsiteY169" fmla="*/ 4808220 h 5875020"/>
                <a:gd name="connsiteX170" fmla="*/ 5105400 w 5829300"/>
                <a:gd name="connsiteY170" fmla="*/ 4838700 h 5875020"/>
                <a:gd name="connsiteX171" fmla="*/ 5036820 w 5829300"/>
                <a:gd name="connsiteY171" fmla="*/ 4823460 h 5875020"/>
                <a:gd name="connsiteX172" fmla="*/ 4991100 w 5829300"/>
                <a:gd name="connsiteY172" fmla="*/ 4823460 h 5875020"/>
                <a:gd name="connsiteX173" fmla="*/ 4954905 w 5829300"/>
                <a:gd name="connsiteY173" fmla="*/ 4890135 h 5875020"/>
                <a:gd name="connsiteX174" fmla="*/ 4968240 w 5829300"/>
                <a:gd name="connsiteY174" fmla="*/ 5006340 h 5875020"/>
                <a:gd name="connsiteX175" fmla="*/ 4991100 w 5829300"/>
                <a:gd name="connsiteY175" fmla="*/ 5067300 h 5875020"/>
                <a:gd name="connsiteX176" fmla="*/ 5074920 w 5829300"/>
                <a:gd name="connsiteY176" fmla="*/ 5097780 h 5875020"/>
                <a:gd name="connsiteX177" fmla="*/ 5074920 w 5829300"/>
                <a:gd name="connsiteY177" fmla="*/ 5097780 h 5875020"/>
                <a:gd name="connsiteX178" fmla="*/ 5135880 w 5829300"/>
                <a:gd name="connsiteY178" fmla="*/ 5219700 h 5875020"/>
                <a:gd name="connsiteX179" fmla="*/ 5242560 w 5829300"/>
                <a:gd name="connsiteY179" fmla="*/ 5265420 h 5875020"/>
                <a:gd name="connsiteX180" fmla="*/ 5311140 w 5829300"/>
                <a:gd name="connsiteY180" fmla="*/ 5257800 h 5875020"/>
                <a:gd name="connsiteX181" fmla="*/ 5311140 w 5829300"/>
                <a:gd name="connsiteY181" fmla="*/ 5257800 h 5875020"/>
                <a:gd name="connsiteX182" fmla="*/ 5334000 w 5829300"/>
                <a:gd name="connsiteY182" fmla="*/ 5204460 h 5875020"/>
                <a:gd name="connsiteX183" fmla="*/ 5387340 w 5829300"/>
                <a:gd name="connsiteY183" fmla="*/ 5227320 h 5875020"/>
                <a:gd name="connsiteX184" fmla="*/ 5412105 w 5829300"/>
                <a:gd name="connsiteY184" fmla="*/ 5284470 h 5875020"/>
                <a:gd name="connsiteX185" fmla="*/ 5410200 w 5829300"/>
                <a:gd name="connsiteY185" fmla="*/ 5356860 h 5875020"/>
                <a:gd name="connsiteX186" fmla="*/ 5448300 w 5829300"/>
                <a:gd name="connsiteY186" fmla="*/ 5394960 h 5875020"/>
                <a:gd name="connsiteX187" fmla="*/ 5431155 w 5829300"/>
                <a:gd name="connsiteY187" fmla="*/ 5473065 h 5875020"/>
                <a:gd name="connsiteX188" fmla="*/ 5383530 w 5829300"/>
                <a:gd name="connsiteY188" fmla="*/ 5564505 h 5875020"/>
                <a:gd name="connsiteX189" fmla="*/ 5402580 w 5829300"/>
                <a:gd name="connsiteY189" fmla="*/ 5654040 h 5875020"/>
                <a:gd name="connsiteX190" fmla="*/ 5433060 w 5829300"/>
                <a:gd name="connsiteY190" fmla="*/ 5730240 h 5875020"/>
                <a:gd name="connsiteX191" fmla="*/ 5433060 w 5829300"/>
                <a:gd name="connsiteY191" fmla="*/ 5730240 h 5875020"/>
                <a:gd name="connsiteX192" fmla="*/ 5410200 w 5829300"/>
                <a:gd name="connsiteY192" fmla="*/ 5829300 h 5875020"/>
                <a:gd name="connsiteX193" fmla="*/ 5532120 w 5829300"/>
                <a:gd name="connsiteY193" fmla="*/ 5875020 h 5875020"/>
                <a:gd name="connsiteX194" fmla="*/ 5570220 w 5829300"/>
                <a:gd name="connsiteY194" fmla="*/ 5836920 h 5875020"/>
                <a:gd name="connsiteX195" fmla="*/ 5608320 w 5829300"/>
                <a:gd name="connsiteY195" fmla="*/ 5821680 h 5875020"/>
                <a:gd name="connsiteX196" fmla="*/ 5669280 w 5829300"/>
                <a:gd name="connsiteY196" fmla="*/ 5859780 h 5875020"/>
                <a:gd name="connsiteX197" fmla="*/ 5699760 w 5829300"/>
                <a:gd name="connsiteY197" fmla="*/ 5859780 h 5875020"/>
                <a:gd name="connsiteX198" fmla="*/ 5715000 w 5829300"/>
                <a:gd name="connsiteY198" fmla="*/ 5783580 h 5875020"/>
                <a:gd name="connsiteX199" fmla="*/ 5798820 w 5829300"/>
                <a:gd name="connsiteY199" fmla="*/ 5699760 h 5875020"/>
                <a:gd name="connsiteX200" fmla="*/ 5814060 w 5829300"/>
                <a:gd name="connsiteY200" fmla="*/ 5615940 h 5875020"/>
                <a:gd name="connsiteX201" fmla="*/ 5829300 w 5829300"/>
                <a:gd name="connsiteY201" fmla="*/ 5486400 h 5875020"/>
                <a:gd name="connsiteX202" fmla="*/ 5819775 w 5829300"/>
                <a:gd name="connsiteY202" fmla="*/ 5400675 h 5875020"/>
                <a:gd name="connsiteX203" fmla="*/ 5775960 w 5829300"/>
                <a:gd name="connsiteY203" fmla="*/ 5318760 h 5875020"/>
                <a:gd name="connsiteX204" fmla="*/ 5718810 w 5829300"/>
                <a:gd name="connsiteY204" fmla="*/ 5212080 h 5875020"/>
                <a:gd name="connsiteX205" fmla="*/ 5692140 w 5829300"/>
                <a:gd name="connsiteY205" fmla="*/ 5120640 h 5875020"/>
                <a:gd name="connsiteX206" fmla="*/ 5676900 w 5829300"/>
                <a:gd name="connsiteY206" fmla="*/ 4949190 h 5875020"/>
                <a:gd name="connsiteX207" fmla="*/ 5676900 w 5829300"/>
                <a:gd name="connsiteY207" fmla="*/ 4724400 h 5875020"/>
                <a:gd name="connsiteX208" fmla="*/ 5697855 w 5829300"/>
                <a:gd name="connsiteY208" fmla="*/ 4665345 h 5875020"/>
                <a:gd name="connsiteX209" fmla="*/ 5711190 w 5829300"/>
                <a:gd name="connsiteY209" fmla="*/ 4602480 h 5875020"/>
                <a:gd name="connsiteX210" fmla="*/ 5684520 w 5829300"/>
                <a:gd name="connsiteY210" fmla="*/ 4564380 h 5875020"/>
                <a:gd name="connsiteX211" fmla="*/ 5631180 w 5829300"/>
                <a:gd name="connsiteY211" fmla="*/ 4549140 h 5875020"/>
                <a:gd name="connsiteX212" fmla="*/ 5577840 w 5829300"/>
                <a:gd name="connsiteY212" fmla="*/ 4472940 h 5875020"/>
                <a:gd name="connsiteX213" fmla="*/ 5524500 w 5829300"/>
                <a:gd name="connsiteY213" fmla="*/ 4305300 h 5875020"/>
                <a:gd name="connsiteX214" fmla="*/ 5516880 w 5829300"/>
                <a:gd name="connsiteY214" fmla="*/ 4191000 h 5875020"/>
                <a:gd name="connsiteX215" fmla="*/ 5509260 w 5829300"/>
                <a:gd name="connsiteY215" fmla="*/ 4107180 h 5875020"/>
                <a:gd name="connsiteX216" fmla="*/ 5408295 w 5829300"/>
                <a:gd name="connsiteY216" fmla="*/ 3897630 h 5875020"/>
                <a:gd name="connsiteX217" fmla="*/ 5356860 w 5829300"/>
                <a:gd name="connsiteY217" fmla="*/ 3855720 h 5875020"/>
                <a:gd name="connsiteX218" fmla="*/ 5326380 w 5829300"/>
                <a:gd name="connsiteY218" fmla="*/ 3802380 h 5875020"/>
                <a:gd name="connsiteX219" fmla="*/ 5303520 w 5829300"/>
                <a:gd name="connsiteY219" fmla="*/ 3672840 h 5875020"/>
                <a:gd name="connsiteX220" fmla="*/ 5212080 w 5829300"/>
                <a:gd name="connsiteY220" fmla="*/ 3619500 h 5875020"/>
                <a:gd name="connsiteX221" fmla="*/ 5158740 w 5829300"/>
                <a:gd name="connsiteY221" fmla="*/ 3573780 h 5875020"/>
                <a:gd name="connsiteX222" fmla="*/ 5147310 w 5829300"/>
                <a:gd name="connsiteY222" fmla="*/ 3455670 h 5875020"/>
                <a:gd name="connsiteX223" fmla="*/ 5095875 w 5829300"/>
                <a:gd name="connsiteY223" fmla="*/ 3415665 h 5875020"/>
                <a:gd name="connsiteX224" fmla="*/ 4975860 w 5829300"/>
                <a:gd name="connsiteY224" fmla="*/ 3234690 h 5875020"/>
                <a:gd name="connsiteX225" fmla="*/ 4890135 w 5829300"/>
                <a:gd name="connsiteY225" fmla="*/ 3059430 h 5875020"/>
                <a:gd name="connsiteX226" fmla="*/ 4808220 w 5829300"/>
                <a:gd name="connsiteY226" fmla="*/ 2918460 h 5875020"/>
                <a:gd name="connsiteX227" fmla="*/ 4815840 w 5829300"/>
                <a:gd name="connsiteY227" fmla="*/ 2781300 h 5875020"/>
                <a:gd name="connsiteX228" fmla="*/ 4800600 w 5829300"/>
                <a:gd name="connsiteY228" fmla="*/ 2727960 h 5875020"/>
                <a:gd name="connsiteX229" fmla="*/ 4632960 w 5829300"/>
                <a:gd name="connsiteY229" fmla="*/ 2560320 h 5875020"/>
                <a:gd name="connsiteX230" fmla="*/ 4480560 w 5829300"/>
                <a:gd name="connsiteY230" fmla="*/ 2385060 h 5875020"/>
                <a:gd name="connsiteX231" fmla="*/ 4396740 w 5829300"/>
                <a:gd name="connsiteY231" fmla="*/ 2286000 h 5875020"/>
                <a:gd name="connsiteX232" fmla="*/ 4335780 w 5829300"/>
                <a:gd name="connsiteY232" fmla="*/ 2156460 h 5875020"/>
                <a:gd name="connsiteX233" fmla="*/ 4244340 w 5829300"/>
                <a:gd name="connsiteY233" fmla="*/ 2049780 h 5875020"/>
                <a:gd name="connsiteX234" fmla="*/ 4152900 w 5829300"/>
                <a:gd name="connsiteY234" fmla="*/ 1943100 h 5875020"/>
                <a:gd name="connsiteX235" fmla="*/ 4084320 w 5829300"/>
                <a:gd name="connsiteY235" fmla="*/ 1874520 h 5875020"/>
                <a:gd name="connsiteX236" fmla="*/ 4061460 w 5829300"/>
                <a:gd name="connsiteY236" fmla="*/ 1775460 h 5875020"/>
                <a:gd name="connsiteX237" fmla="*/ 4053840 w 5829300"/>
                <a:gd name="connsiteY237" fmla="*/ 1714500 h 5875020"/>
                <a:gd name="connsiteX238" fmla="*/ 3962400 w 5829300"/>
                <a:gd name="connsiteY238" fmla="*/ 1668780 h 5875020"/>
                <a:gd name="connsiteX239" fmla="*/ 3893820 w 5829300"/>
                <a:gd name="connsiteY239" fmla="*/ 1531620 h 5875020"/>
                <a:gd name="connsiteX240" fmla="*/ 3794760 w 5829300"/>
                <a:gd name="connsiteY240" fmla="*/ 1341120 h 5875020"/>
                <a:gd name="connsiteX241" fmla="*/ 3718560 w 5829300"/>
                <a:gd name="connsiteY241" fmla="*/ 1150620 h 5875020"/>
                <a:gd name="connsiteX242" fmla="*/ 3619500 w 5829300"/>
                <a:gd name="connsiteY242" fmla="*/ 944880 h 5875020"/>
                <a:gd name="connsiteX243" fmla="*/ 3596640 w 5829300"/>
                <a:gd name="connsiteY243" fmla="*/ 891540 h 5875020"/>
                <a:gd name="connsiteX244" fmla="*/ 3573780 w 5829300"/>
                <a:gd name="connsiteY244" fmla="*/ 807720 h 5875020"/>
                <a:gd name="connsiteX245" fmla="*/ 3573780 w 5829300"/>
                <a:gd name="connsiteY245" fmla="*/ 731520 h 5875020"/>
                <a:gd name="connsiteX246" fmla="*/ 3535680 w 5829300"/>
                <a:gd name="connsiteY246" fmla="*/ 685800 h 5875020"/>
                <a:gd name="connsiteX247" fmla="*/ 3451860 w 5829300"/>
                <a:gd name="connsiteY247" fmla="*/ 594360 h 5875020"/>
                <a:gd name="connsiteX248" fmla="*/ 3451860 w 5829300"/>
                <a:gd name="connsiteY248" fmla="*/ 495300 h 5875020"/>
                <a:gd name="connsiteX249" fmla="*/ 3413760 w 5829300"/>
                <a:gd name="connsiteY249" fmla="*/ 441960 h 5875020"/>
                <a:gd name="connsiteX250" fmla="*/ 3383280 w 5829300"/>
                <a:gd name="connsiteY250" fmla="*/ 381000 h 5875020"/>
                <a:gd name="connsiteX251" fmla="*/ 3322320 w 5829300"/>
                <a:gd name="connsiteY251" fmla="*/ 220980 h 5875020"/>
                <a:gd name="connsiteX252" fmla="*/ 3284220 w 5829300"/>
                <a:gd name="connsiteY252" fmla="*/ 99060 h 5875020"/>
                <a:gd name="connsiteX253" fmla="*/ 3268980 w 5829300"/>
                <a:gd name="connsiteY253" fmla="*/ 53340 h 5875020"/>
                <a:gd name="connsiteX254" fmla="*/ 3246120 w 5829300"/>
                <a:gd name="connsiteY254" fmla="*/ 30480 h 5875020"/>
                <a:gd name="connsiteX255" fmla="*/ 3169920 w 5829300"/>
                <a:gd name="connsiteY255" fmla="*/ 7620 h 5875020"/>
                <a:gd name="connsiteX256" fmla="*/ 3124200 w 5829300"/>
                <a:gd name="connsiteY256" fmla="*/ 0 h 5875020"/>
                <a:gd name="connsiteX257" fmla="*/ 3101340 w 5829300"/>
                <a:gd name="connsiteY257" fmla="*/ 30480 h 5875020"/>
                <a:gd name="connsiteX258" fmla="*/ 3124200 w 5829300"/>
                <a:gd name="connsiteY258" fmla="*/ 121920 h 5875020"/>
                <a:gd name="connsiteX259" fmla="*/ 3108960 w 5829300"/>
                <a:gd name="connsiteY259" fmla="*/ 289560 h 5875020"/>
                <a:gd name="connsiteX0" fmla="*/ 3108960 w 5829300"/>
                <a:gd name="connsiteY0" fmla="*/ 289560 h 5875020"/>
                <a:gd name="connsiteX1" fmla="*/ 2979420 w 5829300"/>
                <a:gd name="connsiteY1" fmla="*/ 502920 h 5875020"/>
                <a:gd name="connsiteX2" fmla="*/ 2880360 w 5829300"/>
                <a:gd name="connsiteY2" fmla="*/ 647700 h 5875020"/>
                <a:gd name="connsiteX3" fmla="*/ 2827020 w 5829300"/>
                <a:gd name="connsiteY3" fmla="*/ 731520 h 5875020"/>
                <a:gd name="connsiteX4" fmla="*/ 2674620 w 5829300"/>
                <a:gd name="connsiteY4" fmla="*/ 815340 h 5875020"/>
                <a:gd name="connsiteX5" fmla="*/ 2560320 w 5829300"/>
                <a:gd name="connsiteY5" fmla="*/ 906780 h 5875020"/>
                <a:gd name="connsiteX6" fmla="*/ 2499360 w 5829300"/>
                <a:gd name="connsiteY6" fmla="*/ 914400 h 5875020"/>
                <a:gd name="connsiteX7" fmla="*/ 2377440 w 5829300"/>
                <a:gd name="connsiteY7" fmla="*/ 899160 h 5875020"/>
                <a:gd name="connsiteX8" fmla="*/ 2316480 w 5829300"/>
                <a:gd name="connsiteY8" fmla="*/ 876300 h 5875020"/>
                <a:gd name="connsiteX9" fmla="*/ 2240280 w 5829300"/>
                <a:gd name="connsiteY9" fmla="*/ 861060 h 5875020"/>
                <a:gd name="connsiteX10" fmla="*/ 2148840 w 5829300"/>
                <a:gd name="connsiteY10" fmla="*/ 845820 h 5875020"/>
                <a:gd name="connsiteX11" fmla="*/ 2110740 w 5829300"/>
                <a:gd name="connsiteY11" fmla="*/ 830580 h 5875020"/>
                <a:gd name="connsiteX12" fmla="*/ 2019300 w 5829300"/>
                <a:gd name="connsiteY12" fmla="*/ 868680 h 5875020"/>
                <a:gd name="connsiteX13" fmla="*/ 1950720 w 5829300"/>
                <a:gd name="connsiteY13" fmla="*/ 868680 h 5875020"/>
                <a:gd name="connsiteX14" fmla="*/ 1866900 w 5829300"/>
                <a:gd name="connsiteY14" fmla="*/ 822960 h 5875020"/>
                <a:gd name="connsiteX15" fmla="*/ 1821180 w 5829300"/>
                <a:gd name="connsiteY15" fmla="*/ 792480 h 5875020"/>
                <a:gd name="connsiteX16" fmla="*/ 1684020 w 5829300"/>
                <a:gd name="connsiteY16" fmla="*/ 830580 h 5875020"/>
                <a:gd name="connsiteX17" fmla="*/ 1615440 w 5829300"/>
                <a:gd name="connsiteY17" fmla="*/ 845820 h 5875020"/>
                <a:gd name="connsiteX18" fmla="*/ 1539240 w 5829300"/>
                <a:gd name="connsiteY18" fmla="*/ 838200 h 5875020"/>
                <a:gd name="connsiteX19" fmla="*/ 1463040 w 5829300"/>
                <a:gd name="connsiteY19" fmla="*/ 807720 h 5875020"/>
                <a:gd name="connsiteX20" fmla="*/ 1394460 w 5829300"/>
                <a:gd name="connsiteY20" fmla="*/ 815340 h 5875020"/>
                <a:gd name="connsiteX21" fmla="*/ 1264920 w 5829300"/>
                <a:gd name="connsiteY21" fmla="*/ 883920 h 5875020"/>
                <a:gd name="connsiteX22" fmla="*/ 1203960 w 5829300"/>
                <a:gd name="connsiteY22" fmla="*/ 906780 h 5875020"/>
                <a:gd name="connsiteX23" fmla="*/ 1143000 w 5829300"/>
                <a:gd name="connsiteY23" fmla="*/ 914400 h 5875020"/>
                <a:gd name="connsiteX24" fmla="*/ 1066800 w 5829300"/>
                <a:gd name="connsiteY24" fmla="*/ 891540 h 5875020"/>
                <a:gd name="connsiteX25" fmla="*/ 990600 w 5829300"/>
                <a:gd name="connsiteY25" fmla="*/ 853440 h 5875020"/>
                <a:gd name="connsiteX26" fmla="*/ 937260 w 5829300"/>
                <a:gd name="connsiteY26" fmla="*/ 845820 h 5875020"/>
                <a:gd name="connsiteX27" fmla="*/ 822960 w 5829300"/>
                <a:gd name="connsiteY27" fmla="*/ 861060 h 5875020"/>
                <a:gd name="connsiteX28" fmla="*/ 731520 w 5829300"/>
                <a:gd name="connsiteY28" fmla="*/ 876300 h 5875020"/>
                <a:gd name="connsiteX29" fmla="*/ 647700 w 5829300"/>
                <a:gd name="connsiteY29" fmla="*/ 838200 h 5875020"/>
                <a:gd name="connsiteX30" fmla="*/ 579120 w 5829300"/>
                <a:gd name="connsiteY30" fmla="*/ 830580 h 5875020"/>
                <a:gd name="connsiteX31" fmla="*/ 525780 w 5829300"/>
                <a:gd name="connsiteY31" fmla="*/ 853440 h 5875020"/>
                <a:gd name="connsiteX32" fmla="*/ 464820 w 5829300"/>
                <a:gd name="connsiteY32" fmla="*/ 891540 h 5875020"/>
                <a:gd name="connsiteX33" fmla="*/ 358140 w 5829300"/>
                <a:gd name="connsiteY33" fmla="*/ 891540 h 5875020"/>
                <a:gd name="connsiteX34" fmla="*/ 236220 w 5829300"/>
                <a:gd name="connsiteY34" fmla="*/ 975360 h 5875020"/>
                <a:gd name="connsiteX35" fmla="*/ 137160 w 5829300"/>
                <a:gd name="connsiteY35" fmla="*/ 1059180 h 5875020"/>
                <a:gd name="connsiteX36" fmla="*/ 76200 w 5829300"/>
                <a:gd name="connsiteY36" fmla="*/ 1108710 h 5875020"/>
                <a:gd name="connsiteX37" fmla="*/ 9525 w 5829300"/>
                <a:gd name="connsiteY37" fmla="*/ 1150620 h 5875020"/>
                <a:gd name="connsiteX38" fmla="*/ 0 w 5829300"/>
                <a:gd name="connsiteY38" fmla="*/ 1196340 h 5875020"/>
                <a:gd name="connsiteX39" fmla="*/ 80010 w 5829300"/>
                <a:gd name="connsiteY39" fmla="*/ 1234440 h 5875020"/>
                <a:gd name="connsiteX40" fmla="*/ 152400 w 5829300"/>
                <a:gd name="connsiteY40" fmla="*/ 1280160 h 5875020"/>
                <a:gd name="connsiteX41" fmla="*/ 190500 w 5829300"/>
                <a:gd name="connsiteY41" fmla="*/ 1371600 h 5875020"/>
                <a:gd name="connsiteX42" fmla="*/ 228600 w 5829300"/>
                <a:gd name="connsiteY42" fmla="*/ 1432560 h 5875020"/>
                <a:gd name="connsiteX43" fmla="*/ 384810 w 5829300"/>
                <a:gd name="connsiteY43" fmla="*/ 1544955 h 5875020"/>
                <a:gd name="connsiteX44" fmla="*/ 430530 w 5829300"/>
                <a:gd name="connsiteY44" fmla="*/ 1522095 h 5875020"/>
                <a:gd name="connsiteX45" fmla="*/ 388620 w 5829300"/>
                <a:gd name="connsiteY45" fmla="*/ 1463040 h 5875020"/>
                <a:gd name="connsiteX46" fmla="*/ 403860 w 5829300"/>
                <a:gd name="connsiteY46" fmla="*/ 1417320 h 5875020"/>
                <a:gd name="connsiteX47" fmla="*/ 441960 w 5829300"/>
                <a:gd name="connsiteY47" fmla="*/ 1348740 h 5875020"/>
                <a:gd name="connsiteX48" fmla="*/ 441960 w 5829300"/>
                <a:gd name="connsiteY48" fmla="*/ 1348740 h 5875020"/>
                <a:gd name="connsiteX49" fmla="*/ 497205 w 5829300"/>
                <a:gd name="connsiteY49" fmla="*/ 1335405 h 5875020"/>
                <a:gd name="connsiteX50" fmla="*/ 588645 w 5829300"/>
                <a:gd name="connsiteY50" fmla="*/ 1453515 h 5875020"/>
                <a:gd name="connsiteX51" fmla="*/ 670560 w 5829300"/>
                <a:gd name="connsiteY51" fmla="*/ 1348740 h 5875020"/>
                <a:gd name="connsiteX52" fmla="*/ 742950 w 5829300"/>
                <a:gd name="connsiteY52" fmla="*/ 1360170 h 5875020"/>
                <a:gd name="connsiteX53" fmla="*/ 769620 w 5829300"/>
                <a:gd name="connsiteY53" fmla="*/ 1394460 h 5875020"/>
                <a:gd name="connsiteX54" fmla="*/ 777240 w 5829300"/>
                <a:gd name="connsiteY54" fmla="*/ 1455420 h 5875020"/>
                <a:gd name="connsiteX55" fmla="*/ 739140 w 5829300"/>
                <a:gd name="connsiteY55" fmla="*/ 1508760 h 5875020"/>
                <a:gd name="connsiteX56" fmla="*/ 742950 w 5829300"/>
                <a:gd name="connsiteY56" fmla="*/ 1564005 h 5875020"/>
                <a:gd name="connsiteX57" fmla="*/ 792480 w 5829300"/>
                <a:gd name="connsiteY57" fmla="*/ 1615440 h 5875020"/>
                <a:gd name="connsiteX58" fmla="*/ 819150 w 5829300"/>
                <a:gd name="connsiteY58" fmla="*/ 1623060 h 5875020"/>
                <a:gd name="connsiteX59" fmla="*/ 859155 w 5829300"/>
                <a:gd name="connsiteY59" fmla="*/ 1586865 h 5875020"/>
                <a:gd name="connsiteX60" fmla="*/ 975360 w 5829300"/>
                <a:gd name="connsiteY60" fmla="*/ 1562100 h 5875020"/>
                <a:gd name="connsiteX61" fmla="*/ 1104900 w 5829300"/>
                <a:gd name="connsiteY61" fmla="*/ 1584960 h 5875020"/>
                <a:gd name="connsiteX62" fmla="*/ 1137285 w 5829300"/>
                <a:gd name="connsiteY62" fmla="*/ 1691640 h 5875020"/>
                <a:gd name="connsiteX63" fmla="*/ 1150620 w 5829300"/>
                <a:gd name="connsiteY63" fmla="*/ 1836420 h 5875020"/>
                <a:gd name="connsiteX64" fmla="*/ 1165860 w 5829300"/>
                <a:gd name="connsiteY64" fmla="*/ 1912620 h 5875020"/>
                <a:gd name="connsiteX65" fmla="*/ 1242060 w 5829300"/>
                <a:gd name="connsiteY65" fmla="*/ 1927860 h 5875020"/>
                <a:gd name="connsiteX66" fmla="*/ 1287780 w 5829300"/>
                <a:gd name="connsiteY66" fmla="*/ 1927860 h 5875020"/>
                <a:gd name="connsiteX67" fmla="*/ 1360170 w 5829300"/>
                <a:gd name="connsiteY67" fmla="*/ 1971675 h 5875020"/>
                <a:gd name="connsiteX68" fmla="*/ 1379220 w 5829300"/>
                <a:gd name="connsiteY68" fmla="*/ 2042160 h 5875020"/>
                <a:gd name="connsiteX69" fmla="*/ 1501140 w 5829300"/>
                <a:gd name="connsiteY69" fmla="*/ 2072640 h 5875020"/>
                <a:gd name="connsiteX70" fmla="*/ 1516380 w 5829300"/>
                <a:gd name="connsiteY70" fmla="*/ 2145030 h 5875020"/>
                <a:gd name="connsiteX71" fmla="*/ 1518285 w 5829300"/>
                <a:gd name="connsiteY71" fmla="*/ 2305050 h 5875020"/>
                <a:gd name="connsiteX72" fmla="*/ 1443990 w 5829300"/>
                <a:gd name="connsiteY72" fmla="*/ 2348865 h 5875020"/>
                <a:gd name="connsiteX73" fmla="*/ 1318260 w 5829300"/>
                <a:gd name="connsiteY73" fmla="*/ 2426970 h 5875020"/>
                <a:gd name="connsiteX74" fmla="*/ 1325880 w 5829300"/>
                <a:gd name="connsiteY74" fmla="*/ 2590800 h 5875020"/>
                <a:gd name="connsiteX75" fmla="*/ 1280160 w 5829300"/>
                <a:gd name="connsiteY75" fmla="*/ 2689860 h 5875020"/>
                <a:gd name="connsiteX76" fmla="*/ 1249680 w 5829300"/>
                <a:gd name="connsiteY76" fmla="*/ 2743200 h 5875020"/>
                <a:gd name="connsiteX77" fmla="*/ 1287780 w 5829300"/>
                <a:gd name="connsiteY77" fmla="*/ 2773680 h 5875020"/>
                <a:gd name="connsiteX78" fmla="*/ 1356360 w 5829300"/>
                <a:gd name="connsiteY78" fmla="*/ 2720340 h 5875020"/>
                <a:gd name="connsiteX79" fmla="*/ 1379220 w 5829300"/>
                <a:gd name="connsiteY79" fmla="*/ 2766060 h 5875020"/>
                <a:gd name="connsiteX80" fmla="*/ 1333500 w 5829300"/>
                <a:gd name="connsiteY80" fmla="*/ 2895600 h 5875020"/>
                <a:gd name="connsiteX81" fmla="*/ 1303020 w 5829300"/>
                <a:gd name="connsiteY81" fmla="*/ 2948940 h 5875020"/>
                <a:gd name="connsiteX82" fmla="*/ 1333500 w 5829300"/>
                <a:gd name="connsiteY82" fmla="*/ 2994660 h 5875020"/>
                <a:gd name="connsiteX83" fmla="*/ 1409700 w 5829300"/>
                <a:gd name="connsiteY83" fmla="*/ 2964180 h 5875020"/>
                <a:gd name="connsiteX84" fmla="*/ 1501140 w 5829300"/>
                <a:gd name="connsiteY84" fmla="*/ 3002280 h 5875020"/>
                <a:gd name="connsiteX85" fmla="*/ 1600200 w 5829300"/>
                <a:gd name="connsiteY85" fmla="*/ 3063240 h 5875020"/>
                <a:gd name="connsiteX86" fmla="*/ 1737360 w 5829300"/>
                <a:gd name="connsiteY86" fmla="*/ 3139440 h 5875020"/>
                <a:gd name="connsiteX87" fmla="*/ 1844040 w 5829300"/>
                <a:gd name="connsiteY87" fmla="*/ 3147060 h 5875020"/>
                <a:gd name="connsiteX88" fmla="*/ 1943100 w 5829300"/>
                <a:gd name="connsiteY88" fmla="*/ 3177540 h 5875020"/>
                <a:gd name="connsiteX89" fmla="*/ 2034540 w 5829300"/>
                <a:gd name="connsiteY89" fmla="*/ 3291840 h 5875020"/>
                <a:gd name="connsiteX90" fmla="*/ 2030730 w 5829300"/>
                <a:gd name="connsiteY90" fmla="*/ 3356610 h 5875020"/>
                <a:gd name="connsiteX91" fmla="*/ 1950720 w 5829300"/>
                <a:gd name="connsiteY91" fmla="*/ 3387090 h 5875020"/>
                <a:gd name="connsiteX92" fmla="*/ 1844040 w 5829300"/>
                <a:gd name="connsiteY92" fmla="*/ 3436620 h 5875020"/>
                <a:gd name="connsiteX93" fmla="*/ 1866900 w 5829300"/>
                <a:gd name="connsiteY93" fmla="*/ 3535680 h 5875020"/>
                <a:gd name="connsiteX94" fmla="*/ 1821180 w 5829300"/>
                <a:gd name="connsiteY94" fmla="*/ 3629025 h 5875020"/>
                <a:gd name="connsiteX95" fmla="*/ 1775460 w 5829300"/>
                <a:gd name="connsiteY95" fmla="*/ 3726180 h 5875020"/>
                <a:gd name="connsiteX96" fmla="*/ 1668780 w 5829300"/>
                <a:gd name="connsiteY96" fmla="*/ 3924300 h 5875020"/>
                <a:gd name="connsiteX97" fmla="*/ 1600200 w 5829300"/>
                <a:gd name="connsiteY97" fmla="*/ 4046220 h 5875020"/>
                <a:gd name="connsiteX98" fmla="*/ 1554480 w 5829300"/>
                <a:gd name="connsiteY98" fmla="*/ 4152900 h 5875020"/>
                <a:gd name="connsiteX99" fmla="*/ 1516380 w 5829300"/>
                <a:gd name="connsiteY99" fmla="*/ 4229100 h 5875020"/>
                <a:gd name="connsiteX100" fmla="*/ 1485900 w 5829300"/>
                <a:gd name="connsiteY100" fmla="*/ 4259580 h 5875020"/>
                <a:gd name="connsiteX101" fmla="*/ 1485900 w 5829300"/>
                <a:gd name="connsiteY101" fmla="*/ 4259580 h 5875020"/>
                <a:gd name="connsiteX102" fmla="*/ 1495425 w 5829300"/>
                <a:gd name="connsiteY102" fmla="*/ 4328160 h 5875020"/>
                <a:gd name="connsiteX103" fmla="*/ 1699260 w 5829300"/>
                <a:gd name="connsiteY103" fmla="*/ 4290060 h 5875020"/>
                <a:gd name="connsiteX104" fmla="*/ 1836420 w 5829300"/>
                <a:gd name="connsiteY104" fmla="*/ 4274820 h 5875020"/>
                <a:gd name="connsiteX105" fmla="*/ 1897380 w 5829300"/>
                <a:gd name="connsiteY105" fmla="*/ 4236720 h 5875020"/>
                <a:gd name="connsiteX106" fmla="*/ 1950720 w 5829300"/>
                <a:gd name="connsiteY106" fmla="*/ 4251960 h 5875020"/>
                <a:gd name="connsiteX107" fmla="*/ 1973580 w 5829300"/>
                <a:gd name="connsiteY107" fmla="*/ 4312920 h 5875020"/>
                <a:gd name="connsiteX108" fmla="*/ 1965960 w 5829300"/>
                <a:gd name="connsiteY108" fmla="*/ 4351020 h 5875020"/>
                <a:gd name="connsiteX109" fmla="*/ 1964055 w 5829300"/>
                <a:gd name="connsiteY109" fmla="*/ 4366260 h 5875020"/>
                <a:gd name="connsiteX110" fmla="*/ 2072640 w 5829300"/>
                <a:gd name="connsiteY110" fmla="*/ 4389120 h 5875020"/>
                <a:gd name="connsiteX111" fmla="*/ 2118360 w 5829300"/>
                <a:gd name="connsiteY111" fmla="*/ 4343400 h 5875020"/>
                <a:gd name="connsiteX112" fmla="*/ 2124075 w 5829300"/>
                <a:gd name="connsiteY112" fmla="*/ 4286250 h 5875020"/>
                <a:gd name="connsiteX113" fmla="*/ 2110740 w 5829300"/>
                <a:gd name="connsiteY113" fmla="*/ 4213860 h 5875020"/>
                <a:gd name="connsiteX114" fmla="*/ 2133600 w 5829300"/>
                <a:gd name="connsiteY114" fmla="*/ 4145280 h 5875020"/>
                <a:gd name="connsiteX115" fmla="*/ 2230755 w 5829300"/>
                <a:gd name="connsiteY115" fmla="*/ 4099560 h 5875020"/>
                <a:gd name="connsiteX116" fmla="*/ 2301240 w 5829300"/>
                <a:gd name="connsiteY116" fmla="*/ 4076700 h 5875020"/>
                <a:gd name="connsiteX117" fmla="*/ 2385060 w 5829300"/>
                <a:gd name="connsiteY117" fmla="*/ 4099560 h 5875020"/>
                <a:gd name="connsiteX118" fmla="*/ 2438400 w 5829300"/>
                <a:gd name="connsiteY118" fmla="*/ 4145280 h 5875020"/>
                <a:gd name="connsiteX119" fmla="*/ 2461260 w 5829300"/>
                <a:gd name="connsiteY119" fmla="*/ 4183380 h 5875020"/>
                <a:gd name="connsiteX120" fmla="*/ 2461260 w 5829300"/>
                <a:gd name="connsiteY120" fmla="*/ 4236720 h 5875020"/>
                <a:gd name="connsiteX121" fmla="*/ 2484120 w 5829300"/>
                <a:gd name="connsiteY121" fmla="*/ 4267200 h 5875020"/>
                <a:gd name="connsiteX122" fmla="*/ 2522220 w 5829300"/>
                <a:gd name="connsiteY122" fmla="*/ 4236720 h 5875020"/>
                <a:gd name="connsiteX123" fmla="*/ 2560320 w 5829300"/>
                <a:gd name="connsiteY123" fmla="*/ 4183380 h 5875020"/>
                <a:gd name="connsiteX124" fmla="*/ 2628900 w 5829300"/>
                <a:gd name="connsiteY124" fmla="*/ 4168140 h 5875020"/>
                <a:gd name="connsiteX125" fmla="*/ 2720340 w 5829300"/>
                <a:gd name="connsiteY125" fmla="*/ 4183380 h 5875020"/>
                <a:gd name="connsiteX126" fmla="*/ 2796540 w 5829300"/>
                <a:gd name="connsiteY126" fmla="*/ 4126230 h 5875020"/>
                <a:gd name="connsiteX127" fmla="*/ 2872740 w 5829300"/>
                <a:gd name="connsiteY127" fmla="*/ 4137660 h 5875020"/>
                <a:gd name="connsiteX128" fmla="*/ 2948940 w 5829300"/>
                <a:gd name="connsiteY128" fmla="*/ 4206240 h 5875020"/>
                <a:gd name="connsiteX129" fmla="*/ 3040380 w 5829300"/>
                <a:gd name="connsiteY129" fmla="*/ 4191000 h 5875020"/>
                <a:gd name="connsiteX130" fmla="*/ 3097530 w 5829300"/>
                <a:gd name="connsiteY130" fmla="*/ 4198620 h 5875020"/>
                <a:gd name="connsiteX131" fmla="*/ 3177540 w 5829300"/>
                <a:gd name="connsiteY131" fmla="*/ 4267200 h 5875020"/>
                <a:gd name="connsiteX132" fmla="*/ 3147060 w 5829300"/>
                <a:gd name="connsiteY132" fmla="*/ 4297680 h 5875020"/>
                <a:gd name="connsiteX133" fmla="*/ 3105150 w 5829300"/>
                <a:gd name="connsiteY133" fmla="*/ 4352925 h 5875020"/>
                <a:gd name="connsiteX134" fmla="*/ 3036570 w 5829300"/>
                <a:gd name="connsiteY134" fmla="*/ 4398645 h 5875020"/>
                <a:gd name="connsiteX135" fmla="*/ 3042285 w 5829300"/>
                <a:gd name="connsiteY135" fmla="*/ 4444365 h 5875020"/>
                <a:gd name="connsiteX136" fmla="*/ 3078480 w 5829300"/>
                <a:gd name="connsiteY136" fmla="*/ 4457700 h 5875020"/>
                <a:gd name="connsiteX137" fmla="*/ 3147060 w 5829300"/>
                <a:gd name="connsiteY137" fmla="*/ 4404360 h 5875020"/>
                <a:gd name="connsiteX138" fmla="*/ 3215640 w 5829300"/>
                <a:gd name="connsiteY138" fmla="*/ 4389120 h 5875020"/>
                <a:gd name="connsiteX139" fmla="*/ 3291840 w 5829300"/>
                <a:gd name="connsiteY139" fmla="*/ 4396740 h 5875020"/>
                <a:gd name="connsiteX140" fmla="*/ 3345180 w 5829300"/>
                <a:gd name="connsiteY140" fmla="*/ 4457700 h 5875020"/>
                <a:gd name="connsiteX141" fmla="*/ 3364230 w 5829300"/>
                <a:gd name="connsiteY141" fmla="*/ 4535805 h 5875020"/>
                <a:gd name="connsiteX142" fmla="*/ 3451860 w 5829300"/>
                <a:gd name="connsiteY142" fmla="*/ 4541520 h 5875020"/>
                <a:gd name="connsiteX143" fmla="*/ 3505200 w 5829300"/>
                <a:gd name="connsiteY143" fmla="*/ 4511040 h 5875020"/>
                <a:gd name="connsiteX144" fmla="*/ 3589020 w 5829300"/>
                <a:gd name="connsiteY144" fmla="*/ 4533900 h 5875020"/>
                <a:gd name="connsiteX145" fmla="*/ 3695700 w 5829300"/>
                <a:gd name="connsiteY145" fmla="*/ 4598670 h 5875020"/>
                <a:gd name="connsiteX146" fmla="*/ 3810000 w 5829300"/>
                <a:gd name="connsiteY146" fmla="*/ 4632960 h 5875020"/>
                <a:gd name="connsiteX147" fmla="*/ 3878580 w 5829300"/>
                <a:gd name="connsiteY147" fmla="*/ 4640580 h 5875020"/>
                <a:gd name="connsiteX148" fmla="*/ 3931920 w 5829300"/>
                <a:gd name="connsiteY148" fmla="*/ 4686300 h 5875020"/>
                <a:gd name="connsiteX149" fmla="*/ 4006215 w 5829300"/>
                <a:gd name="connsiteY149" fmla="*/ 4722495 h 5875020"/>
                <a:gd name="connsiteX150" fmla="*/ 4097655 w 5829300"/>
                <a:gd name="connsiteY150" fmla="*/ 4747260 h 5875020"/>
                <a:gd name="connsiteX151" fmla="*/ 4137660 w 5829300"/>
                <a:gd name="connsiteY151" fmla="*/ 4674870 h 5875020"/>
                <a:gd name="connsiteX152" fmla="*/ 4099560 w 5829300"/>
                <a:gd name="connsiteY152" fmla="*/ 4594860 h 5875020"/>
                <a:gd name="connsiteX153" fmla="*/ 4076700 w 5829300"/>
                <a:gd name="connsiteY153" fmla="*/ 4556760 h 5875020"/>
                <a:gd name="connsiteX154" fmla="*/ 4082415 w 5829300"/>
                <a:gd name="connsiteY154" fmla="*/ 4516755 h 5875020"/>
                <a:gd name="connsiteX155" fmla="*/ 4152900 w 5829300"/>
                <a:gd name="connsiteY155" fmla="*/ 4480560 h 5875020"/>
                <a:gd name="connsiteX156" fmla="*/ 4274820 w 5829300"/>
                <a:gd name="connsiteY156" fmla="*/ 4442460 h 5875020"/>
                <a:gd name="connsiteX157" fmla="*/ 4358640 w 5829300"/>
                <a:gd name="connsiteY157" fmla="*/ 4465320 h 5875020"/>
                <a:gd name="connsiteX158" fmla="*/ 4381500 w 5829300"/>
                <a:gd name="connsiteY158" fmla="*/ 4526280 h 5875020"/>
                <a:gd name="connsiteX159" fmla="*/ 4450080 w 5829300"/>
                <a:gd name="connsiteY159" fmla="*/ 4564380 h 5875020"/>
                <a:gd name="connsiteX160" fmla="*/ 4472940 w 5829300"/>
                <a:gd name="connsiteY160" fmla="*/ 4655820 h 5875020"/>
                <a:gd name="connsiteX161" fmla="*/ 4533900 w 5829300"/>
                <a:gd name="connsiteY161" fmla="*/ 4587240 h 5875020"/>
                <a:gd name="connsiteX162" fmla="*/ 4610100 w 5829300"/>
                <a:gd name="connsiteY162" fmla="*/ 4617720 h 5875020"/>
                <a:gd name="connsiteX163" fmla="*/ 4846320 w 5829300"/>
                <a:gd name="connsiteY163" fmla="*/ 4655820 h 5875020"/>
                <a:gd name="connsiteX164" fmla="*/ 4937760 w 5829300"/>
                <a:gd name="connsiteY164" fmla="*/ 4602480 h 5875020"/>
                <a:gd name="connsiteX165" fmla="*/ 4975860 w 5829300"/>
                <a:gd name="connsiteY165" fmla="*/ 4602480 h 5875020"/>
                <a:gd name="connsiteX166" fmla="*/ 5120640 w 5829300"/>
                <a:gd name="connsiteY166" fmla="*/ 4671060 h 5875020"/>
                <a:gd name="connsiteX167" fmla="*/ 5181600 w 5829300"/>
                <a:gd name="connsiteY167" fmla="*/ 4701540 h 5875020"/>
                <a:gd name="connsiteX168" fmla="*/ 5189220 w 5829300"/>
                <a:gd name="connsiteY168" fmla="*/ 4747260 h 5875020"/>
                <a:gd name="connsiteX169" fmla="*/ 5158740 w 5829300"/>
                <a:gd name="connsiteY169" fmla="*/ 4808220 h 5875020"/>
                <a:gd name="connsiteX170" fmla="*/ 5105400 w 5829300"/>
                <a:gd name="connsiteY170" fmla="*/ 4838700 h 5875020"/>
                <a:gd name="connsiteX171" fmla="*/ 5036820 w 5829300"/>
                <a:gd name="connsiteY171" fmla="*/ 4823460 h 5875020"/>
                <a:gd name="connsiteX172" fmla="*/ 4991100 w 5829300"/>
                <a:gd name="connsiteY172" fmla="*/ 4823460 h 5875020"/>
                <a:gd name="connsiteX173" fmla="*/ 4954905 w 5829300"/>
                <a:gd name="connsiteY173" fmla="*/ 4890135 h 5875020"/>
                <a:gd name="connsiteX174" fmla="*/ 4968240 w 5829300"/>
                <a:gd name="connsiteY174" fmla="*/ 5006340 h 5875020"/>
                <a:gd name="connsiteX175" fmla="*/ 4991100 w 5829300"/>
                <a:gd name="connsiteY175" fmla="*/ 5067300 h 5875020"/>
                <a:gd name="connsiteX176" fmla="*/ 5074920 w 5829300"/>
                <a:gd name="connsiteY176" fmla="*/ 5097780 h 5875020"/>
                <a:gd name="connsiteX177" fmla="*/ 5074920 w 5829300"/>
                <a:gd name="connsiteY177" fmla="*/ 5097780 h 5875020"/>
                <a:gd name="connsiteX178" fmla="*/ 5135880 w 5829300"/>
                <a:gd name="connsiteY178" fmla="*/ 5219700 h 5875020"/>
                <a:gd name="connsiteX179" fmla="*/ 5242560 w 5829300"/>
                <a:gd name="connsiteY179" fmla="*/ 5265420 h 5875020"/>
                <a:gd name="connsiteX180" fmla="*/ 5311140 w 5829300"/>
                <a:gd name="connsiteY180" fmla="*/ 5257800 h 5875020"/>
                <a:gd name="connsiteX181" fmla="*/ 5311140 w 5829300"/>
                <a:gd name="connsiteY181" fmla="*/ 5257800 h 5875020"/>
                <a:gd name="connsiteX182" fmla="*/ 5334000 w 5829300"/>
                <a:gd name="connsiteY182" fmla="*/ 5204460 h 5875020"/>
                <a:gd name="connsiteX183" fmla="*/ 5387340 w 5829300"/>
                <a:gd name="connsiteY183" fmla="*/ 5227320 h 5875020"/>
                <a:gd name="connsiteX184" fmla="*/ 5412105 w 5829300"/>
                <a:gd name="connsiteY184" fmla="*/ 5284470 h 5875020"/>
                <a:gd name="connsiteX185" fmla="*/ 5410200 w 5829300"/>
                <a:gd name="connsiteY185" fmla="*/ 5356860 h 5875020"/>
                <a:gd name="connsiteX186" fmla="*/ 5448300 w 5829300"/>
                <a:gd name="connsiteY186" fmla="*/ 5394960 h 5875020"/>
                <a:gd name="connsiteX187" fmla="*/ 5431155 w 5829300"/>
                <a:gd name="connsiteY187" fmla="*/ 5473065 h 5875020"/>
                <a:gd name="connsiteX188" fmla="*/ 5383530 w 5829300"/>
                <a:gd name="connsiteY188" fmla="*/ 5564505 h 5875020"/>
                <a:gd name="connsiteX189" fmla="*/ 5402580 w 5829300"/>
                <a:gd name="connsiteY189" fmla="*/ 5654040 h 5875020"/>
                <a:gd name="connsiteX190" fmla="*/ 5433060 w 5829300"/>
                <a:gd name="connsiteY190" fmla="*/ 5730240 h 5875020"/>
                <a:gd name="connsiteX191" fmla="*/ 5433060 w 5829300"/>
                <a:gd name="connsiteY191" fmla="*/ 5730240 h 5875020"/>
                <a:gd name="connsiteX192" fmla="*/ 5410200 w 5829300"/>
                <a:gd name="connsiteY192" fmla="*/ 5829300 h 5875020"/>
                <a:gd name="connsiteX193" fmla="*/ 5532120 w 5829300"/>
                <a:gd name="connsiteY193" fmla="*/ 5875020 h 5875020"/>
                <a:gd name="connsiteX194" fmla="*/ 5570220 w 5829300"/>
                <a:gd name="connsiteY194" fmla="*/ 5836920 h 5875020"/>
                <a:gd name="connsiteX195" fmla="*/ 5608320 w 5829300"/>
                <a:gd name="connsiteY195" fmla="*/ 5821680 h 5875020"/>
                <a:gd name="connsiteX196" fmla="*/ 5669280 w 5829300"/>
                <a:gd name="connsiteY196" fmla="*/ 5859780 h 5875020"/>
                <a:gd name="connsiteX197" fmla="*/ 5699760 w 5829300"/>
                <a:gd name="connsiteY197" fmla="*/ 5859780 h 5875020"/>
                <a:gd name="connsiteX198" fmla="*/ 5715000 w 5829300"/>
                <a:gd name="connsiteY198" fmla="*/ 5783580 h 5875020"/>
                <a:gd name="connsiteX199" fmla="*/ 5798820 w 5829300"/>
                <a:gd name="connsiteY199" fmla="*/ 5699760 h 5875020"/>
                <a:gd name="connsiteX200" fmla="*/ 5814060 w 5829300"/>
                <a:gd name="connsiteY200" fmla="*/ 5615940 h 5875020"/>
                <a:gd name="connsiteX201" fmla="*/ 5829300 w 5829300"/>
                <a:gd name="connsiteY201" fmla="*/ 5486400 h 5875020"/>
                <a:gd name="connsiteX202" fmla="*/ 5819775 w 5829300"/>
                <a:gd name="connsiteY202" fmla="*/ 5400675 h 5875020"/>
                <a:gd name="connsiteX203" fmla="*/ 5775960 w 5829300"/>
                <a:gd name="connsiteY203" fmla="*/ 5318760 h 5875020"/>
                <a:gd name="connsiteX204" fmla="*/ 5718810 w 5829300"/>
                <a:gd name="connsiteY204" fmla="*/ 5212080 h 5875020"/>
                <a:gd name="connsiteX205" fmla="*/ 5692140 w 5829300"/>
                <a:gd name="connsiteY205" fmla="*/ 5120640 h 5875020"/>
                <a:gd name="connsiteX206" fmla="*/ 5676900 w 5829300"/>
                <a:gd name="connsiteY206" fmla="*/ 4949190 h 5875020"/>
                <a:gd name="connsiteX207" fmla="*/ 5676900 w 5829300"/>
                <a:gd name="connsiteY207" fmla="*/ 4724400 h 5875020"/>
                <a:gd name="connsiteX208" fmla="*/ 5697855 w 5829300"/>
                <a:gd name="connsiteY208" fmla="*/ 4665345 h 5875020"/>
                <a:gd name="connsiteX209" fmla="*/ 5711190 w 5829300"/>
                <a:gd name="connsiteY209" fmla="*/ 4602480 h 5875020"/>
                <a:gd name="connsiteX210" fmla="*/ 5684520 w 5829300"/>
                <a:gd name="connsiteY210" fmla="*/ 4564380 h 5875020"/>
                <a:gd name="connsiteX211" fmla="*/ 5631180 w 5829300"/>
                <a:gd name="connsiteY211" fmla="*/ 4549140 h 5875020"/>
                <a:gd name="connsiteX212" fmla="*/ 5577840 w 5829300"/>
                <a:gd name="connsiteY212" fmla="*/ 4472940 h 5875020"/>
                <a:gd name="connsiteX213" fmla="*/ 5524500 w 5829300"/>
                <a:gd name="connsiteY213" fmla="*/ 4305300 h 5875020"/>
                <a:gd name="connsiteX214" fmla="*/ 5516880 w 5829300"/>
                <a:gd name="connsiteY214" fmla="*/ 4191000 h 5875020"/>
                <a:gd name="connsiteX215" fmla="*/ 5509260 w 5829300"/>
                <a:gd name="connsiteY215" fmla="*/ 4107180 h 5875020"/>
                <a:gd name="connsiteX216" fmla="*/ 5408295 w 5829300"/>
                <a:gd name="connsiteY216" fmla="*/ 3897630 h 5875020"/>
                <a:gd name="connsiteX217" fmla="*/ 5356860 w 5829300"/>
                <a:gd name="connsiteY217" fmla="*/ 3855720 h 5875020"/>
                <a:gd name="connsiteX218" fmla="*/ 5326380 w 5829300"/>
                <a:gd name="connsiteY218" fmla="*/ 3802380 h 5875020"/>
                <a:gd name="connsiteX219" fmla="*/ 5303520 w 5829300"/>
                <a:gd name="connsiteY219" fmla="*/ 3672840 h 5875020"/>
                <a:gd name="connsiteX220" fmla="*/ 5212080 w 5829300"/>
                <a:gd name="connsiteY220" fmla="*/ 3619500 h 5875020"/>
                <a:gd name="connsiteX221" fmla="*/ 5158740 w 5829300"/>
                <a:gd name="connsiteY221" fmla="*/ 3573780 h 5875020"/>
                <a:gd name="connsiteX222" fmla="*/ 5147310 w 5829300"/>
                <a:gd name="connsiteY222" fmla="*/ 3455670 h 5875020"/>
                <a:gd name="connsiteX223" fmla="*/ 5095875 w 5829300"/>
                <a:gd name="connsiteY223" fmla="*/ 3415665 h 5875020"/>
                <a:gd name="connsiteX224" fmla="*/ 4975860 w 5829300"/>
                <a:gd name="connsiteY224" fmla="*/ 3234690 h 5875020"/>
                <a:gd name="connsiteX225" fmla="*/ 4890135 w 5829300"/>
                <a:gd name="connsiteY225" fmla="*/ 3059430 h 5875020"/>
                <a:gd name="connsiteX226" fmla="*/ 4817745 w 5829300"/>
                <a:gd name="connsiteY226" fmla="*/ 2908935 h 5875020"/>
                <a:gd name="connsiteX227" fmla="*/ 4815840 w 5829300"/>
                <a:gd name="connsiteY227" fmla="*/ 2781300 h 5875020"/>
                <a:gd name="connsiteX228" fmla="*/ 4800600 w 5829300"/>
                <a:gd name="connsiteY228" fmla="*/ 2727960 h 5875020"/>
                <a:gd name="connsiteX229" fmla="*/ 4632960 w 5829300"/>
                <a:gd name="connsiteY229" fmla="*/ 2560320 h 5875020"/>
                <a:gd name="connsiteX230" fmla="*/ 4480560 w 5829300"/>
                <a:gd name="connsiteY230" fmla="*/ 2385060 h 5875020"/>
                <a:gd name="connsiteX231" fmla="*/ 4396740 w 5829300"/>
                <a:gd name="connsiteY231" fmla="*/ 2286000 h 5875020"/>
                <a:gd name="connsiteX232" fmla="*/ 4335780 w 5829300"/>
                <a:gd name="connsiteY232" fmla="*/ 2156460 h 5875020"/>
                <a:gd name="connsiteX233" fmla="*/ 4244340 w 5829300"/>
                <a:gd name="connsiteY233" fmla="*/ 2049780 h 5875020"/>
                <a:gd name="connsiteX234" fmla="*/ 4152900 w 5829300"/>
                <a:gd name="connsiteY234" fmla="*/ 1943100 h 5875020"/>
                <a:gd name="connsiteX235" fmla="*/ 4084320 w 5829300"/>
                <a:gd name="connsiteY235" fmla="*/ 1874520 h 5875020"/>
                <a:gd name="connsiteX236" fmla="*/ 4061460 w 5829300"/>
                <a:gd name="connsiteY236" fmla="*/ 1775460 h 5875020"/>
                <a:gd name="connsiteX237" fmla="*/ 4053840 w 5829300"/>
                <a:gd name="connsiteY237" fmla="*/ 1714500 h 5875020"/>
                <a:gd name="connsiteX238" fmla="*/ 3962400 w 5829300"/>
                <a:gd name="connsiteY238" fmla="*/ 1668780 h 5875020"/>
                <a:gd name="connsiteX239" fmla="*/ 3893820 w 5829300"/>
                <a:gd name="connsiteY239" fmla="*/ 1531620 h 5875020"/>
                <a:gd name="connsiteX240" fmla="*/ 3794760 w 5829300"/>
                <a:gd name="connsiteY240" fmla="*/ 1341120 h 5875020"/>
                <a:gd name="connsiteX241" fmla="*/ 3718560 w 5829300"/>
                <a:gd name="connsiteY241" fmla="*/ 1150620 h 5875020"/>
                <a:gd name="connsiteX242" fmla="*/ 3619500 w 5829300"/>
                <a:gd name="connsiteY242" fmla="*/ 944880 h 5875020"/>
                <a:gd name="connsiteX243" fmla="*/ 3596640 w 5829300"/>
                <a:gd name="connsiteY243" fmla="*/ 891540 h 5875020"/>
                <a:gd name="connsiteX244" fmla="*/ 3573780 w 5829300"/>
                <a:gd name="connsiteY244" fmla="*/ 807720 h 5875020"/>
                <a:gd name="connsiteX245" fmla="*/ 3573780 w 5829300"/>
                <a:gd name="connsiteY245" fmla="*/ 731520 h 5875020"/>
                <a:gd name="connsiteX246" fmla="*/ 3535680 w 5829300"/>
                <a:gd name="connsiteY246" fmla="*/ 685800 h 5875020"/>
                <a:gd name="connsiteX247" fmla="*/ 3451860 w 5829300"/>
                <a:gd name="connsiteY247" fmla="*/ 594360 h 5875020"/>
                <a:gd name="connsiteX248" fmla="*/ 3451860 w 5829300"/>
                <a:gd name="connsiteY248" fmla="*/ 495300 h 5875020"/>
                <a:gd name="connsiteX249" fmla="*/ 3413760 w 5829300"/>
                <a:gd name="connsiteY249" fmla="*/ 441960 h 5875020"/>
                <a:gd name="connsiteX250" fmla="*/ 3383280 w 5829300"/>
                <a:gd name="connsiteY250" fmla="*/ 381000 h 5875020"/>
                <a:gd name="connsiteX251" fmla="*/ 3322320 w 5829300"/>
                <a:gd name="connsiteY251" fmla="*/ 220980 h 5875020"/>
                <a:gd name="connsiteX252" fmla="*/ 3284220 w 5829300"/>
                <a:gd name="connsiteY252" fmla="*/ 99060 h 5875020"/>
                <a:gd name="connsiteX253" fmla="*/ 3268980 w 5829300"/>
                <a:gd name="connsiteY253" fmla="*/ 53340 h 5875020"/>
                <a:gd name="connsiteX254" fmla="*/ 3246120 w 5829300"/>
                <a:gd name="connsiteY254" fmla="*/ 30480 h 5875020"/>
                <a:gd name="connsiteX255" fmla="*/ 3169920 w 5829300"/>
                <a:gd name="connsiteY255" fmla="*/ 7620 h 5875020"/>
                <a:gd name="connsiteX256" fmla="*/ 3124200 w 5829300"/>
                <a:gd name="connsiteY256" fmla="*/ 0 h 5875020"/>
                <a:gd name="connsiteX257" fmla="*/ 3101340 w 5829300"/>
                <a:gd name="connsiteY257" fmla="*/ 30480 h 5875020"/>
                <a:gd name="connsiteX258" fmla="*/ 3124200 w 5829300"/>
                <a:gd name="connsiteY258" fmla="*/ 121920 h 5875020"/>
                <a:gd name="connsiteX259" fmla="*/ 3108960 w 5829300"/>
                <a:gd name="connsiteY259" fmla="*/ 289560 h 5875020"/>
                <a:gd name="connsiteX0" fmla="*/ 3108960 w 5829300"/>
                <a:gd name="connsiteY0" fmla="*/ 289560 h 5875020"/>
                <a:gd name="connsiteX1" fmla="*/ 2979420 w 5829300"/>
                <a:gd name="connsiteY1" fmla="*/ 502920 h 5875020"/>
                <a:gd name="connsiteX2" fmla="*/ 2880360 w 5829300"/>
                <a:gd name="connsiteY2" fmla="*/ 647700 h 5875020"/>
                <a:gd name="connsiteX3" fmla="*/ 2827020 w 5829300"/>
                <a:gd name="connsiteY3" fmla="*/ 731520 h 5875020"/>
                <a:gd name="connsiteX4" fmla="*/ 2674620 w 5829300"/>
                <a:gd name="connsiteY4" fmla="*/ 815340 h 5875020"/>
                <a:gd name="connsiteX5" fmla="*/ 2560320 w 5829300"/>
                <a:gd name="connsiteY5" fmla="*/ 906780 h 5875020"/>
                <a:gd name="connsiteX6" fmla="*/ 2499360 w 5829300"/>
                <a:gd name="connsiteY6" fmla="*/ 914400 h 5875020"/>
                <a:gd name="connsiteX7" fmla="*/ 2377440 w 5829300"/>
                <a:gd name="connsiteY7" fmla="*/ 899160 h 5875020"/>
                <a:gd name="connsiteX8" fmla="*/ 2316480 w 5829300"/>
                <a:gd name="connsiteY8" fmla="*/ 876300 h 5875020"/>
                <a:gd name="connsiteX9" fmla="*/ 2240280 w 5829300"/>
                <a:gd name="connsiteY9" fmla="*/ 861060 h 5875020"/>
                <a:gd name="connsiteX10" fmla="*/ 2148840 w 5829300"/>
                <a:gd name="connsiteY10" fmla="*/ 845820 h 5875020"/>
                <a:gd name="connsiteX11" fmla="*/ 2110740 w 5829300"/>
                <a:gd name="connsiteY11" fmla="*/ 830580 h 5875020"/>
                <a:gd name="connsiteX12" fmla="*/ 2019300 w 5829300"/>
                <a:gd name="connsiteY12" fmla="*/ 868680 h 5875020"/>
                <a:gd name="connsiteX13" fmla="*/ 1950720 w 5829300"/>
                <a:gd name="connsiteY13" fmla="*/ 868680 h 5875020"/>
                <a:gd name="connsiteX14" fmla="*/ 1866900 w 5829300"/>
                <a:gd name="connsiteY14" fmla="*/ 822960 h 5875020"/>
                <a:gd name="connsiteX15" fmla="*/ 1821180 w 5829300"/>
                <a:gd name="connsiteY15" fmla="*/ 792480 h 5875020"/>
                <a:gd name="connsiteX16" fmla="*/ 1684020 w 5829300"/>
                <a:gd name="connsiteY16" fmla="*/ 830580 h 5875020"/>
                <a:gd name="connsiteX17" fmla="*/ 1615440 w 5829300"/>
                <a:gd name="connsiteY17" fmla="*/ 845820 h 5875020"/>
                <a:gd name="connsiteX18" fmla="*/ 1539240 w 5829300"/>
                <a:gd name="connsiteY18" fmla="*/ 838200 h 5875020"/>
                <a:gd name="connsiteX19" fmla="*/ 1463040 w 5829300"/>
                <a:gd name="connsiteY19" fmla="*/ 807720 h 5875020"/>
                <a:gd name="connsiteX20" fmla="*/ 1394460 w 5829300"/>
                <a:gd name="connsiteY20" fmla="*/ 815340 h 5875020"/>
                <a:gd name="connsiteX21" fmla="*/ 1264920 w 5829300"/>
                <a:gd name="connsiteY21" fmla="*/ 883920 h 5875020"/>
                <a:gd name="connsiteX22" fmla="*/ 1203960 w 5829300"/>
                <a:gd name="connsiteY22" fmla="*/ 906780 h 5875020"/>
                <a:gd name="connsiteX23" fmla="*/ 1143000 w 5829300"/>
                <a:gd name="connsiteY23" fmla="*/ 914400 h 5875020"/>
                <a:gd name="connsiteX24" fmla="*/ 1066800 w 5829300"/>
                <a:gd name="connsiteY24" fmla="*/ 891540 h 5875020"/>
                <a:gd name="connsiteX25" fmla="*/ 990600 w 5829300"/>
                <a:gd name="connsiteY25" fmla="*/ 853440 h 5875020"/>
                <a:gd name="connsiteX26" fmla="*/ 937260 w 5829300"/>
                <a:gd name="connsiteY26" fmla="*/ 845820 h 5875020"/>
                <a:gd name="connsiteX27" fmla="*/ 822960 w 5829300"/>
                <a:gd name="connsiteY27" fmla="*/ 861060 h 5875020"/>
                <a:gd name="connsiteX28" fmla="*/ 731520 w 5829300"/>
                <a:gd name="connsiteY28" fmla="*/ 876300 h 5875020"/>
                <a:gd name="connsiteX29" fmla="*/ 647700 w 5829300"/>
                <a:gd name="connsiteY29" fmla="*/ 838200 h 5875020"/>
                <a:gd name="connsiteX30" fmla="*/ 579120 w 5829300"/>
                <a:gd name="connsiteY30" fmla="*/ 830580 h 5875020"/>
                <a:gd name="connsiteX31" fmla="*/ 525780 w 5829300"/>
                <a:gd name="connsiteY31" fmla="*/ 853440 h 5875020"/>
                <a:gd name="connsiteX32" fmla="*/ 464820 w 5829300"/>
                <a:gd name="connsiteY32" fmla="*/ 891540 h 5875020"/>
                <a:gd name="connsiteX33" fmla="*/ 358140 w 5829300"/>
                <a:gd name="connsiteY33" fmla="*/ 891540 h 5875020"/>
                <a:gd name="connsiteX34" fmla="*/ 236220 w 5829300"/>
                <a:gd name="connsiteY34" fmla="*/ 975360 h 5875020"/>
                <a:gd name="connsiteX35" fmla="*/ 137160 w 5829300"/>
                <a:gd name="connsiteY35" fmla="*/ 1059180 h 5875020"/>
                <a:gd name="connsiteX36" fmla="*/ 76200 w 5829300"/>
                <a:gd name="connsiteY36" fmla="*/ 1108710 h 5875020"/>
                <a:gd name="connsiteX37" fmla="*/ 9525 w 5829300"/>
                <a:gd name="connsiteY37" fmla="*/ 1150620 h 5875020"/>
                <a:gd name="connsiteX38" fmla="*/ 0 w 5829300"/>
                <a:gd name="connsiteY38" fmla="*/ 1196340 h 5875020"/>
                <a:gd name="connsiteX39" fmla="*/ 80010 w 5829300"/>
                <a:gd name="connsiteY39" fmla="*/ 1234440 h 5875020"/>
                <a:gd name="connsiteX40" fmla="*/ 152400 w 5829300"/>
                <a:gd name="connsiteY40" fmla="*/ 1280160 h 5875020"/>
                <a:gd name="connsiteX41" fmla="*/ 190500 w 5829300"/>
                <a:gd name="connsiteY41" fmla="*/ 1371600 h 5875020"/>
                <a:gd name="connsiteX42" fmla="*/ 228600 w 5829300"/>
                <a:gd name="connsiteY42" fmla="*/ 1432560 h 5875020"/>
                <a:gd name="connsiteX43" fmla="*/ 384810 w 5829300"/>
                <a:gd name="connsiteY43" fmla="*/ 1544955 h 5875020"/>
                <a:gd name="connsiteX44" fmla="*/ 430530 w 5829300"/>
                <a:gd name="connsiteY44" fmla="*/ 1522095 h 5875020"/>
                <a:gd name="connsiteX45" fmla="*/ 388620 w 5829300"/>
                <a:gd name="connsiteY45" fmla="*/ 1463040 h 5875020"/>
                <a:gd name="connsiteX46" fmla="*/ 403860 w 5829300"/>
                <a:gd name="connsiteY46" fmla="*/ 1417320 h 5875020"/>
                <a:gd name="connsiteX47" fmla="*/ 441960 w 5829300"/>
                <a:gd name="connsiteY47" fmla="*/ 1348740 h 5875020"/>
                <a:gd name="connsiteX48" fmla="*/ 441960 w 5829300"/>
                <a:gd name="connsiteY48" fmla="*/ 1348740 h 5875020"/>
                <a:gd name="connsiteX49" fmla="*/ 497205 w 5829300"/>
                <a:gd name="connsiteY49" fmla="*/ 1335405 h 5875020"/>
                <a:gd name="connsiteX50" fmla="*/ 588645 w 5829300"/>
                <a:gd name="connsiteY50" fmla="*/ 1453515 h 5875020"/>
                <a:gd name="connsiteX51" fmla="*/ 670560 w 5829300"/>
                <a:gd name="connsiteY51" fmla="*/ 1348740 h 5875020"/>
                <a:gd name="connsiteX52" fmla="*/ 742950 w 5829300"/>
                <a:gd name="connsiteY52" fmla="*/ 1360170 h 5875020"/>
                <a:gd name="connsiteX53" fmla="*/ 769620 w 5829300"/>
                <a:gd name="connsiteY53" fmla="*/ 1394460 h 5875020"/>
                <a:gd name="connsiteX54" fmla="*/ 777240 w 5829300"/>
                <a:gd name="connsiteY54" fmla="*/ 1455420 h 5875020"/>
                <a:gd name="connsiteX55" fmla="*/ 739140 w 5829300"/>
                <a:gd name="connsiteY55" fmla="*/ 1508760 h 5875020"/>
                <a:gd name="connsiteX56" fmla="*/ 742950 w 5829300"/>
                <a:gd name="connsiteY56" fmla="*/ 1564005 h 5875020"/>
                <a:gd name="connsiteX57" fmla="*/ 792480 w 5829300"/>
                <a:gd name="connsiteY57" fmla="*/ 1615440 h 5875020"/>
                <a:gd name="connsiteX58" fmla="*/ 819150 w 5829300"/>
                <a:gd name="connsiteY58" fmla="*/ 1623060 h 5875020"/>
                <a:gd name="connsiteX59" fmla="*/ 859155 w 5829300"/>
                <a:gd name="connsiteY59" fmla="*/ 1586865 h 5875020"/>
                <a:gd name="connsiteX60" fmla="*/ 975360 w 5829300"/>
                <a:gd name="connsiteY60" fmla="*/ 1562100 h 5875020"/>
                <a:gd name="connsiteX61" fmla="*/ 1104900 w 5829300"/>
                <a:gd name="connsiteY61" fmla="*/ 1584960 h 5875020"/>
                <a:gd name="connsiteX62" fmla="*/ 1137285 w 5829300"/>
                <a:gd name="connsiteY62" fmla="*/ 1691640 h 5875020"/>
                <a:gd name="connsiteX63" fmla="*/ 1150620 w 5829300"/>
                <a:gd name="connsiteY63" fmla="*/ 1836420 h 5875020"/>
                <a:gd name="connsiteX64" fmla="*/ 1165860 w 5829300"/>
                <a:gd name="connsiteY64" fmla="*/ 1912620 h 5875020"/>
                <a:gd name="connsiteX65" fmla="*/ 1242060 w 5829300"/>
                <a:gd name="connsiteY65" fmla="*/ 1927860 h 5875020"/>
                <a:gd name="connsiteX66" fmla="*/ 1287780 w 5829300"/>
                <a:gd name="connsiteY66" fmla="*/ 1927860 h 5875020"/>
                <a:gd name="connsiteX67" fmla="*/ 1360170 w 5829300"/>
                <a:gd name="connsiteY67" fmla="*/ 1971675 h 5875020"/>
                <a:gd name="connsiteX68" fmla="*/ 1379220 w 5829300"/>
                <a:gd name="connsiteY68" fmla="*/ 2042160 h 5875020"/>
                <a:gd name="connsiteX69" fmla="*/ 1501140 w 5829300"/>
                <a:gd name="connsiteY69" fmla="*/ 2072640 h 5875020"/>
                <a:gd name="connsiteX70" fmla="*/ 1516380 w 5829300"/>
                <a:gd name="connsiteY70" fmla="*/ 2145030 h 5875020"/>
                <a:gd name="connsiteX71" fmla="*/ 1518285 w 5829300"/>
                <a:gd name="connsiteY71" fmla="*/ 2305050 h 5875020"/>
                <a:gd name="connsiteX72" fmla="*/ 1443990 w 5829300"/>
                <a:gd name="connsiteY72" fmla="*/ 2348865 h 5875020"/>
                <a:gd name="connsiteX73" fmla="*/ 1318260 w 5829300"/>
                <a:gd name="connsiteY73" fmla="*/ 2426970 h 5875020"/>
                <a:gd name="connsiteX74" fmla="*/ 1325880 w 5829300"/>
                <a:gd name="connsiteY74" fmla="*/ 2590800 h 5875020"/>
                <a:gd name="connsiteX75" fmla="*/ 1280160 w 5829300"/>
                <a:gd name="connsiteY75" fmla="*/ 2689860 h 5875020"/>
                <a:gd name="connsiteX76" fmla="*/ 1249680 w 5829300"/>
                <a:gd name="connsiteY76" fmla="*/ 2743200 h 5875020"/>
                <a:gd name="connsiteX77" fmla="*/ 1287780 w 5829300"/>
                <a:gd name="connsiteY77" fmla="*/ 2773680 h 5875020"/>
                <a:gd name="connsiteX78" fmla="*/ 1356360 w 5829300"/>
                <a:gd name="connsiteY78" fmla="*/ 2720340 h 5875020"/>
                <a:gd name="connsiteX79" fmla="*/ 1379220 w 5829300"/>
                <a:gd name="connsiteY79" fmla="*/ 2766060 h 5875020"/>
                <a:gd name="connsiteX80" fmla="*/ 1333500 w 5829300"/>
                <a:gd name="connsiteY80" fmla="*/ 2895600 h 5875020"/>
                <a:gd name="connsiteX81" fmla="*/ 1303020 w 5829300"/>
                <a:gd name="connsiteY81" fmla="*/ 2948940 h 5875020"/>
                <a:gd name="connsiteX82" fmla="*/ 1333500 w 5829300"/>
                <a:gd name="connsiteY82" fmla="*/ 2994660 h 5875020"/>
                <a:gd name="connsiteX83" fmla="*/ 1409700 w 5829300"/>
                <a:gd name="connsiteY83" fmla="*/ 2964180 h 5875020"/>
                <a:gd name="connsiteX84" fmla="*/ 1501140 w 5829300"/>
                <a:gd name="connsiteY84" fmla="*/ 3002280 h 5875020"/>
                <a:gd name="connsiteX85" fmla="*/ 1600200 w 5829300"/>
                <a:gd name="connsiteY85" fmla="*/ 3063240 h 5875020"/>
                <a:gd name="connsiteX86" fmla="*/ 1737360 w 5829300"/>
                <a:gd name="connsiteY86" fmla="*/ 3139440 h 5875020"/>
                <a:gd name="connsiteX87" fmla="*/ 1844040 w 5829300"/>
                <a:gd name="connsiteY87" fmla="*/ 3147060 h 5875020"/>
                <a:gd name="connsiteX88" fmla="*/ 1943100 w 5829300"/>
                <a:gd name="connsiteY88" fmla="*/ 3177540 h 5875020"/>
                <a:gd name="connsiteX89" fmla="*/ 2034540 w 5829300"/>
                <a:gd name="connsiteY89" fmla="*/ 3291840 h 5875020"/>
                <a:gd name="connsiteX90" fmla="*/ 2030730 w 5829300"/>
                <a:gd name="connsiteY90" fmla="*/ 3356610 h 5875020"/>
                <a:gd name="connsiteX91" fmla="*/ 1950720 w 5829300"/>
                <a:gd name="connsiteY91" fmla="*/ 3387090 h 5875020"/>
                <a:gd name="connsiteX92" fmla="*/ 1844040 w 5829300"/>
                <a:gd name="connsiteY92" fmla="*/ 3436620 h 5875020"/>
                <a:gd name="connsiteX93" fmla="*/ 1866900 w 5829300"/>
                <a:gd name="connsiteY93" fmla="*/ 3535680 h 5875020"/>
                <a:gd name="connsiteX94" fmla="*/ 1821180 w 5829300"/>
                <a:gd name="connsiteY94" fmla="*/ 3629025 h 5875020"/>
                <a:gd name="connsiteX95" fmla="*/ 1775460 w 5829300"/>
                <a:gd name="connsiteY95" fmla="*/ 3726180 h 5875020"/>
                <a:gd name="connsiteX96" fmla="*/ 1668780 w 5829300"/>
                <a:gd name="connsiteY96" fmla="*/ 3924300 h 5875020"/>
                <a:gd name="connsiteX97" fmla="*/ 1600200 w 5829300"/>
                <a:gd name="connsiteY97" fmla="*/ 4046220 h 5875020"/>
                <a:gd name="connsiteX98" fmla="*/ 1554480 w 5829300"/>
                <a:gd name="connsiteY98" fmla="*/ 4152900 h 5875020"/>
                <a:gd name="connsiteX99" fmla="*/ 1516380 w 5829300"/>
                <a:gd name="connsiteY99" fmla="*/ 4229100 h 5875020"/>
                <a:gd name="connsiteX100" fmla="*/ 1485900 w 5829300"/>
                <a:gd name="connsiteY100" fmla="*/ 4259580 h 5875020"/>
                <a:gd name="connsiteX101" fmla="*/ 1485900 w 5829300"/>
                <a:gd name="connsiteY101" fmla="*/ 4259580 h 5875020"/>
                <a:gd name="connsiteX102" fmla="*/ 1495425 w 5829300"/>
                <a:gd name="connsiteY102" fmla="*/ 4328160 h 5875020"/>
                <a:gd name="connsiteX103" fmla="*/ 1699260 w 5829300"/>
                <a:gd name="connsiteY103" fmla="*/ 4290060 h 5875020"/>
                <a:gd name="connsiteX104" fmla="*/ 1836420 w 5829300"/>
                <a:gd name="connsiteY104" fmla="*/ 4274820 h 5875020"/>
                <a:gd name="connsiteX105" fmla="*/ 1897380 w 5829300"/>
                <a:gd name="connsiteY105" fmla="*/ 4236720 h 5875020"/>
                <a:gd name="connsiteX106" fmla="*/ 1950720 w 5829300"/>
                <a:gd name="connsiteY106" fmla="*/ 4251960 h 5875020"/>
                <a:gd name="connsiteX107" fmla="*/ 1973580 w 5829300"/>
                <a:gd name="connsiteY107" fmla="*/ 4312920 h 5875020"/>
                <a:gd name="connsiteX108" fmla="*/ 1965960 w 5829300"/>
                <a:gd name="connsiteY108" fmla="*/ 4351020 h 5875020"/>
                <a:gd name="connsiteX109" fmla="*/ 1964055 w 5829300"/>
                <a:gd name="connsiteY109" fmla="*/ 4366260 h 5875020"/>
                <a:gd name="connsiteX110" fmla="*/ 2072640 w 5829300"/>
                <a:gd name="connsiteY110" fmla="*/ 4389120 h 5875020"/>
                <a:gd name="connsiteX111" fmla="*/ 2118360 w 5829300"/>
                <a:gd name="connsiteY111" fmla="*/ 4343400 h 5875020"/>
                <a:gd name="connsiteX112" fmla="*/ 2124075 w 5829300"/>
                <a:gd name="connsiteY112" fmla="*/ 4286250 h 5875020"/>
                <a:gd name="connsiteX113" fmla="*/ 2110740 w 5829300"/>
                <a:gd name="connsiteY113" fmla="*/ 4213860 h 5875020"/>
                <a:gd name="connsiteX114" fmla="*/ 2133600 w 5829300"/>
                <a:gd name="connsiteY114" fmla="*/ 4145280 h 5875020"/>
                <a:gd name="connsiteX115" fmla="*/ 2230755 w 5829300"/>
                <a:gd name="connsiteY115" fmla="*/ 4099560 h 5875020"/>
                <a:gd name="connsiteX116" fmla="*/ 2301240 w 5829300"/>
                <a:gd name="connsiteY116" fmla="*/ 4076700 h 5875020"/>
                <a:gd name="connsiteX117" fmla="*/ 2385060 w 5829300"/>
                <a:gd name="connsiteY117" fmla="*/ 4099560 h 5875020"/>
                <a:gd name="connsiteX118" fmla="*/ 2438400 w 5829300"/>
                <a:gd name="connsiteY118" fmla="*/ 4145280 h 5875020"/>
                <a:gd name="connsiteX119" fmla="*/ 2461260 w 5829300"/>
                <a:gd name="connsiteY119" fmla="*/ 4183380 h 5875020"/>
                <a:gd name="connsiteX120" fmla="*/ 2461260 w 5829300"/>
                <a:gd name="connsiteY120" fmla="*/ 4236720 h 5875020"/>
                <a:gd name="connsiteX121" fmla="*/ 2484120 w 5829300"/>
                <a:gd name="connsiteY121" fmla="*/ 4267200 h 5875020"/>
                <a:gd name="connsiteX122" fmla="*/ 2522220 w 5829300"/>
                <a:gd name="connsiteY122" fmla="*/ 4236720 h 5875020"/>
                <a:gd name="connsiteX123" fmla="*/ 2560320 w 5829300"/>
                <a:gd name="connsiteY123" fmla="*/ 4183380 h 5875020"/>
                <a:gd name="connsiteX124" fmla="*/ 2628900 w 5829300"/>
                <a:gd name="connsiteY124" fmla="*/ 4168140 h 5875020"/>
                <a:gd name="connsiteX125" fmla="*/ 2720340 w 5829300"/>
                <a:gd name="connsiteY125" fmla="*/ 4183380 h 5875020"/>
                <a:gd name="connsiteX126" fmla="*/ 2796540 w 5829300"/>
                <a:gd name="connsiteY126" fmla="*/ 4126230 h 5875020"/>
                <a:gd name="connsiteX127" fmla="*/ 2872740 w 5829300"/>
                <a:gd name="connsiteY127" fmla="*/ 4137660 h 5875020"/>
                <a:gd name="connsiteX128" fmla="*/ 2948940 w 5829300"/>
                <a:gd name="connsiteY128" fmla="*/ 4206240 h 5875020"/>
                <a:gd name="connsiteX129" fmla="*/ 3040380 w 5829300"/>
                <a:gd name="connsiteY129" fmla="*/ 4191000 h 5875020"/>
                <a:gd name="connsiteX130" fmla="*/ 3097530 w 5829300"/>
                <a:gd name="connsiteY130" fmla="*/ 4198620 h 5875020"/>
                <a:gd name="connsiteX131" fmla="*/ 3177540 w 5829300"/>
                <a:gd name="connsiteY131" fmla="*/ 4267200 h 5875020"/>
                <a:gd name="connsiteX132" fmla="*/ 3147060 w 5829300"/>
                <a:gd name="connsiteY132" fmla="*/ 4297680 h 5875020"/>
                <a:gd name="connsiteX133" fmla="*/ 3105150 w 5829300"/>
                <a:gd name="connsiteY133" fmla="*/ 4352925 h 5875020"/>
                <a:gd name="connsiteX134" fmla="*/ 3036570 w 5829300"/>
                <a:gd name="connsiteY134" fmla="*/ 4398645 h 5875020"/>
                <a:gd name="connsiteX135" fmla="*/ 3042285 w 5829300"/>
                <a:gd name="connsiteY135" fmla="*/ 4444365 h 5875020"/>
                <a:gd name="connsiteX136" fmla="*/ 3078480 w 5829300"/>
                <a:gd name="connsiteY136" fmla="*/ 4457700 h 5875020"/>
                <a:gd name="connsiteX137" fmla="*/ 3147060 w 5829300"/>
                <a:gd name="connsiteY137" fmla="*/ 4404360 h 5875020"/>
                <a:gd name="connsiteX138" fmla="*/ 3215640 w 5829300"/>
                <a:gd name="connsiteY138" fmla="*/ 4389120 h 5875020"/>
                <a:gd name="connsiteX139" fmla="*/ 3291840 w 5829300"/>
                <a:gd name="connsiteY139" fmla="*/ 4396740 h 5875020"/>
                <a:gd name="connsiteX140" fmla="*/ 3345180 w 5829300"/>
                <a:gd name="connsiteY140" fmla="*/ 4457700 h 5875020"/>
                <a:gd name="connsiteX141" fmla="*/ 3364230 w 5829300"/>
                <a:gd name="connsiteY141" fmla="*/ 4535805 h 5875020"/>
                <a:gd name="connsiteX142" fmla="*/ 3451860 w 5829300"/>
                <a:gd name="connsiteY142" fmla="*/ 4541520 h 5875020"/>
                <a:gd name="connsiteX143" fmla="*/ 3505200 w 5829300"/>
                <a:gd name="connsiteY143" fmla="*/ 4511040 h 5875020"/>
                <a:gd name="connsiteX144" fmla="*/ 3589020 w 5829300"/>
                <a:gd name="connsiteY144" fmla="*/ 4533900 h 5875020"/>
                <a:gd name="connsiteX145" fmla="*/ 3695700 w 5829300"/>
                <a:gd name="connsiteY145" fmla="*/ 4598670 h 5875020"/>
                <a:gd name="connsiteX146" fmla="*/ 3810000 w 5829300"/>
                <a:gd name="connsiteY146" fmla="*/ 4632960 h 5875020"/>
                <a:gd name="connsiteX147" fmla="*/ 3878580 w 5829300"/>
                <a:gd name="connsiteY147" fmla="*/ 4640580 h 5875020"/>
                <a:gd name="connsiteX148" fmla="*/ 3931920 w 5829300"/>
                <a:gd name="connsiteY148" fmla="*/ 4686300 h 5875020"/>
                <a:gd name="connsiteX149" fmla="*/ 4006215 w 5829300"/>
                <a:gd name="connsiteY149" fmla="*/ 4722495 h 5875020"/>
                <a:gd name="connsiteX150" fmla="*/ 4097655 w 5829300"/>
                <a:gd name="connsiteY150" fmla="*/ 4747260 h 5875020"/>
                <a:gd name="connsiteX151" fmla="*/ 4137660 w 5829300"/>
                <a:gd name="connsiteY151" fmla="*/ 4674870 h 5875020"/>
                <a:gd name="connsiteX152" fmla="*/ 4099560 w 5829300"/>
                <a:gd name="connsiteY152" fmla="*/ 4594860 h 5875020"/>
                <a:gd name="connsiteX153" fmla="*/ 4076700 w 5829300"/>
                <a:gd name="connsiteY153" fmla="*/ 4556760 h 5875020"/>
                <a:gd name="connsiteX154" fmla="*/ 4082415 w 5829300"/>
                <a:gd name="connsiteY154" fmla="*/ 4516755 h 5875020"/>
                <a:gd name="connsiteX155" fmla="*/ 4152900 w 5829300"/>
                <a:gd name="connsiteY155" fmla="*/ 4480560 h 5875020"/>
                <a:gd name="connsiteX156" fmla="*/ 4274820 w 5829300"/>
                <a:gd name="connsiteY156" fmla="*/ 4442460 h 5875020"/>
                <a:gd name="connsiteX157" fmla="*/ 4358640 w 5829300"/>
                <a:gd name="connsiteY157" fmla="*/ 4465320 h 5875020"/>
                <a:gd name="connsiteX158" fmla="*/ 4381500 w 5829300"/>
                <a:gd name="connsiteY158" fmla="*/ 4526280 h 5875020"/>
                <a:gd name="connsiteX159" fmla="*/ 4450080 w 5829300"/>
                <a:gd name="connsiteY159" fmla="*/ 4564380 h 5875020"/>
                <a:gd name="connsiteX160" fmla="*/ 4472940 w 5829300"/>
                <a:gd name="connsiteY160" fmla="*/ 4655820 h 5875020"/>
                <a:gd name="connsiteX161" fmla="*/ 4533900 w 5829300"/>
                <a:gd name="connsiteY161" fmla="*/ 4587240 h 5875020"/>
                <a:gd name="connsiteX162" fmla="*/ 4610100 w 5829300"/>
                <a:gd name="connsiteY162" fmla="*/ 4617720 h 5875020"/>
                <a:gd name="connsiteX163" fmla="*/ 4846320 w 5829300"/>
                <a:gd name="connsiteY163" fmla="*/ 4655820 h 5875020"/>
                <a:gd name="connsiteX164" fmla="*/ 4937760 w 5829300"/>
                <a:gd name="connsiteY164" fmla="*/ 4602480 h 5875020"/>
                <a:gd name="connsiteX165" fmla="*/ 4975860 w 5829300"/>
                <a:gd name="connsiteY165" fmla="*/ 4602480 h 5875020"/>
                <a:gd name="connsiteX166" fmla="*/ 5120640 w 5829300"/>
                <a:gd name="connsiteY166" fmla="*/ 4671060 h 5875020"/>
                <a:gd name="connsiteX167" fmla="*/ 5181600 w 5829300"/>
                <a:gd name="connsiteY167" fmla="*/ 4701540 h 5875020"/>
                <a:gd name="connsiteX168" fmla="*/ 5189220 w 5829300"/>
                <a:gd name="connsiteY168" fmla="*/ 4747260 h 5875020"/>
                <a:gd name="connsiteX169" fmla="*/ 5158740 w 5829300"/>
                <a:gd name="connsiteY169" fmla="*/ 4808220 h 5875020"/>
                <a:gd name="connsiteX170" fmla="*/ 5105400 w 5829300"/>
                <a:gd name="connsiteY170" fmla="*/ 4838700 h 5875020"/>
                <a:gd name="connsiteX171" fmla="*/ 5036820 w 5829300"/>
                <a:gd name="connsiteY171" fmla="*/ 4823460 h 5875020"/>
                <a:gd name="connsiteX172" fmla="*/ 4991100 w 5829300"/>
                <a:gd name="connsiteY172" fmla="*/ 4823460 h 5875020"/>
                <a:gd name="connsiteX173" fmla="*/ 4954905 w 5829300"/>
                <a:gd name="connsiteY173" fmla="*/ 4890135 h 5875020"/>
                <a:gd name="connsiteX174" fmla="*/ 4968240 w 5829300"/>
                <a:gd name="connsiteY174" fmla="*/ 5006340 h 5875020"/>
                <a:gd name="connsiteX175" fmla="*/ 4991100 w 5829300"/>
                <a:gd name="connsiteY175" fmla="*/ 5067300 h 5875020"/>
                <a:gd name="connsiteX176" fmla="*/ 5074920 w 5829300"/>
                <a:gd name="connsiteY176" fmla="*/ 5097780 h 5875020"/>
                <a:gd name="connsiteX177" fmla="*/ 5074920 w 5829300"/>
                <a:gd name="connsiteY177" fmla="*/ 5097780 h 5875020"/>
                <a:gd name="connsiteX178" fmla="*/ 5135880 w 5829300"/>
                <a:gd name="connsiteY178" fmla="*/ 5219700 h 5875020"/>
                <a:gd name="connsiteX179" fmla="*/ 5242560 w 5829300"/>
                <a:gd name="connsiteY179" fmla="*/ 5265420 h 5875020"/>
                <a:gd name="connsiteX180" fmla="*/ 5311140 w 5829300"/>
                <a:gd name="connsiteY180" fmla="*/ 5257800 h 5875020"/>
                <a:gd name="connsiteX181" fmla="*/ 5311140 w 5829300"/>
                <a:gd name="connsiteY181" fmla="*/ 5257800 h 5875020"/>
                <a:gd name="connsiteX182" fmla="*/ 5334000 w 5829300"/>
                <a:gd name="connsiteY182" fmla="*/ 5204460 h 5875020"/>
                <a:gd name="connsiteX183" fmla="*/ 5387340 w 5829300"/>
                <a:gd name="connsiteY183" fmla="*/ 5227320 h 5875020"/>
                <a:gd name="connsiteX184" fmla="*/ 5412105 w 5829300"/>
                <a:gd name="connsiteY184" fmla="*/ 5284470 h 5875020"/>
                <a:gd name="connsiteX185" fmla="*/ 5410200 w 5829300"/>
                <a:gd name="connsiteY185" fmla="*/ 5356860 h 5875020"/>
                <a:gd name="connsiteX186" fmla="*/ 5448300 w 5829300"/>
                <a:gd name="connsiteY186" fmla="*/ 5394960 h 5875020"/>
                <a:gd name="connsiteX187" fmla="*/ 5431155 w 5829300"/>
                <a:gd name="connsiteY187" fmla="*/ 5473065 h 5875020"/>
                <a:gd name="connsiteX188" fmla="*/ 5383530 w 5829300"/>
                <a:gd name="connsiteY188" fmla="*/ 5564505 h 5875020"/>
                <a:gd name="connsiteX189" fmla="*/ 5402580 w 5829300"/>
                <a:gd name="connsiteY189" fmla="*/ 5654040 h 5875020"/>
                <a:gd name="connsiteX190" fmla="*/ 5433060 w 5829300"/>
                <a:gd name="connsiteY190" fmla="*/ 5730240 h 5875020"/>
                <a:gd name="connsiteX191" fmla="*/ 5433060 w 5829300"/>
                <a:gd name="connsiteY191" fmla="*/ 5730240 h 5875020"/>
                <a:gd name="connsiteX192" fmla="*/ 5410200 w 5829300"/>
                <a:gd name="connsiteY192" fmla="*/ 5829300 h 5875020"/>
                <a:gd name="connsiteX193" fmla="*/ 5532120 w 5829300"/>
                <a:gd name="connsiteY193" fmla="*/ 5875020 h 5875020"/>
                <a:gd name="connsiteX194" fmla="*/ 5570220 w 5829300"/>
                <a:gd name="connsiteY194" fmla="*/ 5836920 h 5875020"/>
                <a:gd name="connsiteX195" fmla="*/ 5608320 w 5829300"/>
                <a:gd name="connsiteY195" fmla="*/ 5821680 h 5875020"/>
                <a:gd name="connsiteX196" fmla="*/ 5669280 w 5829300"/>
                <a:gd name="connsiteY196" fmla="*/ 5859780 h 5875020"/>
                <a:gd name="connsiteX197" fmla="*/ 5699760 w 5829300"/>
                <a:gd name="connsiteY197" fmla="*/ 5859780 h 5875020"/>
                <a:gd name="connsiteX198" fmla="*/ 5715000 w 5829300"/>
                <a:gd name="connsiteY198" fmla="*/ 5783580 h 5875020"/>
                <a:gd name="connsiteX199" fmla="*/ 5798820 w 5829300"/>
                <a:gd name="connsiteY199" fmla="*/ 5699760 h 5875020"/>
                <a:gd name="connsiteX200" fmla="*/ 5814060 w 5829300"/>
                <a:gd name="connsiteY200" fmla="*/ 5615940 h 5875020"/>
                <a:gd name="connsiteX201" fmla="*/ 5829300 w 5829300"/>
                <a:gd name="connsiteY201" fmla="*/ 5486400 h 5875020"/>
                <a:gd name="connsiteX202" fmla="*/ 5819775 w 5829300"/>
                <a:gd name="connsiteY202" fmla="*/ 5400675 h 5875020"/>
                <a:gd name="connsiteX203" fmla="*/ 5775960 w 5829300"/>
                <a:gd name="connsiteY203" fmla="*/ 5318760 h 5875020"/>
                <a:gd name="connsiteX204" fmla="*/ 5718810 w 5829300"/>
                <a:gd name="connsiteY204" fmla="*/ 5212080 h 5875020"/>
                <a:gd name="connsiteX205" fmla="*/ 5692140 w 5829300"/>
                <a:gd name="connsiteY205" fmla="*/ 5120640 h 5875020"/>
                <a:gd name="connsiteX206" fmla="*/ 5676900 w 5829300"/>
                <a:gd name="connsiteY206" fmla="*/ 4949190 h 5875020"/>
                <a:gd name="connsiteX207" fmla="*/ 5676900 w 5829300"/>
                <a:gd name="connsiteY207" fmla="*/ 4724400 h 5875020"/>
                <a:gd name="connsiteX208" fmla="*/ 5697855 w 5829300"/>
                <a:gd name="connsiteY208" fmla="*/ 4665345 h 5875020"/>
                <a:gd name="connsiteX209" fmla="*/ 5711190 w 5829300"/>
                <a:gd name="connsiteY209" fmla="*/ 4602480 h 5875020"/>
                <a:gd name="connsiteX210" fmla="*/ 5684520 w 5829300"/>
                <a:gd name="connsiteY210" fmla="*/ 4564380 h 5875020"/>
                <a:gd name="connsiteX211" fmla="*/ 5631180 w 5829300"/>
                <a:gd name="connsiteY211" fmla="*/ 4549140 h 5875020"/>
                <a:gd name="connsiteX212" fmla="*/ 5577840 w 5829300"/>
                <a:gd name="connsiteY212" fmla="*/ 4472940 h 5875020"/>
                <a:gd name="connsiteX213" fmla="*/ 5524500 w 5829300"/>
                <a:gd name="connsiteY213" fmla="*/ 4305300 h 5875020"/>
                <a:gd name="connsiteX214" fmla="*/ 5516880 w 5829300"/>
                <a:gd name="connsiteY214" fmla="*/ 4191000 h 5875020"/>
                <a:gd name="connsiteX215" fmla="*/ 5509260 w 5829300"/>
                <a:gd name="connsiteY215" fmla="*/ 4107180 h 5875020"/>
                <a:gd name="connsiteX216" fmla="*/ 5408295 w 5829300"/>
                <a:gd name="connsiteY216" fmla="*/ 3897630 h 5875020"/>
                <a:gd name="connsiteX217" fmla="*/ 5356860 w 5829300"/>
                <a:gd name="connsiteY217" fmla="*/ 3855720 h 5875020"/>
                <a:gd name="connsiteX218" fmla="*/ 5326380 w 5829300"/>
                <a:gd name="connsiteY218" fmla="*/ 3802380 h 5875020"/>
                <a:gd name="connsiteX219" fmla="*/ 5303520 w 5829300"/>
                <a:gd name="connsiteY219" fmla="*/ 3672840 h 5875020"/>
                <a:gd name="connsiteX220" fmla="*/ 5212080 w 5829300"/>
                <a:gd name="connsiteY220" fmla="*/ 3619500 h 5875020"/>
                <a:gd name="connsiteX221" fmla="*/ 5158740 w 5829300"/>
                <a:gd name="connsiteY221" fmla="*/ 3573780 h 5875020"/>
                <a:gd name="connsiteX222" fmla="*/ 5147310 w 5829300"/>
                <a:gd name="connsiteY222" fmla="*/ 3455670 h 5875020"/>
                <a:gd name="connsiteX223" fmla="*/ 5095875 w 5829300"/>
                <a:gd name="connsiteY223" fmla="*/ 3415665 h 5875020"/>
                <a:gd name="connsiteX224" fmla="*/ 4975860 w 5829300"/>
                <a:gd name="connsiteY224" fmla="*/ 3234690 h 5875020"/>
                <a:gd name="connsiteX225" fmla="*/ 4890135 w 5829300"/>
                <a:gd name="connsiteY225" fmla="*/ 3059430 h 5875020"/>
                <a:gd name="connsiteX226" fmla="*/ 4817745 w 5829300"/>
                <a:gd name="connsiteY226" fmla="*/ 2908935 h 5875020"/>
                <a:gd name="connsiteX227" fmla="*/ 4825365 w 5829300"/>
                <a:gd name="connsiteY227" fmla="*/ 2781300 h 5875020"/>
                <a:gd name="connsiteX228" fmla="*/ 4800600 w 5829300"/>
                <a:gd name="connsiteY228" fmla="*/ 2727960 h 5875020"/>
                <a:gd name="connsiteX229" fmla="*/ 4632960 w 5829300"/>
                <a:gd name="connsiteY229" fmla="*/ 2560320 h 5875020"/>
                <a:gd name="connsiteX230" fmla="*/ 4480560 w 5829300"/>
                <a:gd name="connsiteY230" fmla="*/ 2385060 h 5875020"/>
                <a:gd name="connsiteX231" fmla="*/ 4396740 w 5829300"/>
                <a:gd name="connsiteY231" fmla="*/ 2286000 h 5875020"/>
                <a:gd name="connsiteX232" fmla="*/ 4335780 w 5829300"/>
                <a:gd name="connsiteY232" fmla="*/ 2156460 h 5875020"/>
                <a:gd name="connsiteX233" fmla="*/ 4244340 w 5829300"/>
                <a:gd name="connsiteY233" fmla="*/ 2049780 h 5875020"/>
                <a:gd name="connsiteX234" fmla="*/ 4152900 w 5829300"/>
                <a:gd name="connsiteY234" fmla="*/ 1943100 h 5875020"/>
                <a:gd name="connsiteX235" fmla="*/ 4084320 w 5829300"/>
                <a:gd name="connsiteY235" fmla="*/ 1874520 h 5875020"/>
                <a:gd name="connsiteX236" fmla="*/ 4061460 w 5829300"/>
                <a:gd name="connsiteY236" fmla="*/ 1775460 h 5875020"/>
                <a:gd name="connsiteX237" fmla="*/ 4053840 w 5829300"/>
                <a:gd name="connsiteY237" fmla="*/ 1714500 h 5875020"/>
                <a:gd name="connsiteX238" fmla="*/ 3962400 w 5829300"/>
                <a:gd name="connsiteY238" fmla="*/ 1668780 h 5875020"/>
                <a:gd name="connsiteX239" fmla="*/ 3893820 w 5829300"/>
                <a:gd name="connsiteY239" fmla="*/ 1531620 h 5875020"/>
                <a:gd name="connsiteX240" fmla="*/ 3794760 w 5829300"/>
                <a:gd name="connsiteY240" fmla="*/ 1341120 h 5875020"/>
                <a:gd name="connsiteX241" fmla="*/ 3718560 w 5829300"/>
                <a:gd name="connsiteY241" fmla="*/ 1150620 h 5875020"/>
                <a:gd name="connsiteX242" fmla="*/ 3619500 w 5829300"/>
                <a:gd name="connsiteY242" fmla="*/ 944880 h 5875020"/>
                <a:gd name="connsiteX243" fmla="*/ 3596640 w 5829300"/>
                <a:gd name="connsiteY243" fmla="*/ 891540 h 5875020"/>
                <a:gd name="connsiteX244" fmla="*/ 3573780 w 5829300"/>
                <a:gd name="connsiteY244" fmla="*/ 807720 h 5875020"/>
                <a:gd name="connsiteX245" fmla="*/ 3573780 w 5829300"/>
                <a:gd name="connsiteY245" fmla="*/ 731520 h 5875020"/>
                <a:gd name="connsiteX246" fmla="*/ 3535680 w 5829300"/>
                <a:gd name="connsiteY246" fmla="*/ 685800 h 5875020"/>
                <a:gd name="connsiteX247" fmla="*/ 3451860 w 5829300"/>
                <a:gd name="connsiteY247" fmla="*/ 594360 h 5875020"/>
                <a:gd name="connsiteX248" fmla="*/ 3451860 w 5829300"/>
                <a:gd name="connsiteY248" fmla="*/ 495300 h 5875020"/>
                <a:gd name="connsiteX249" fmla="*/ 3413760 w 5829300"/>
                <a:gd name="connsiteY249" fmla="*/ 441960 h 5875020"/>
                <a:gd name="connsiteX250" fmla="*/ 3383280 w 5829300"/>
                <a:gd name="connsiteY250" fmla="*/ 381000 h 5875020"/>
                <a:gd name="connsiteX251" fmla="*/ 3322320 w 5829300"/>
                <a:gd name="connsiteY251" fmla="*/ 220980 h 5875020"/>
                <a:gd name="connsiteX252" fmla="*/ 3284220 w 5829300"/>
                <a:gd name="connsiteY252" fmla="*/ 99060 h 5875020"/>
                <a:gd name="connsiteX253" fmla="*/ 3268980 w 5829300"/>
                <a:gd name="connsiteY253" fmla="*/ 53340 h 5875020"/>
                <a:gd name="connsiteX254" fmla="*/ 3246120 w 5829300"/>
                <a:gd name="connsiteY254" fmla="*/ 30480 h 5875020"/>
                <a:gd name="connsiteX255" fmla="*/ 3169920 w 5829300"/>
                <a:gd name="connsiteY255" fmla="*/ 7620 h 5875020"/>
                <a:gd name="connsiteX256" fmla="*/ 3124200 w 5829300"/>
                <a:gd name="connsiteY256" fmla="*/ 0 h 5875020"/>
                <a:gd name="connsiteX257" fmla="*/ 3101340 w 5829300"/>
                <a:gd name="connsiteY257" fmla="*/ 30480 h 5875020"/>
                <a:gd name="connsiteX258" fmla="*/ 3124200 w 5829300"/>
                <a:gd name="connsiteY258" fmla="*/ 121920 h 5875020"/>
                <a:gd name="connsiteX259" fmla="*/ 3108960 w 5829300"/>
                <a:gd name="connsiteY259" fmla="*/ 289560 h 5875020"/>
                <a:gd name="connsiteX0" fmla="*/ 3108960 w 5829300"/>
                <a:gd name="connsiteY0" fmla="*/ 289560 h 5875020"/>
                <a:gd name="connsiteX1" fmla="*/ 2979420 w 5829300"/>
                <a:gd name="connsiteY1" fmla="*/ 502920 h 5875020"/>
                <a:gd name="connsiteX2" fmla="*/ 2880360 w 5829300"/>
                <a:gd name="connsiteY2" fmla="*/ 647700 h 5875020"/>
                <a:gd name="connsiteX3" fmla="*/ 2827020 w 5829300"/>
                <a:gd name="connsiteY3" fmla="*/ 731520 h 5875020"/>
                <a:gd name="connsiteX4" fmla="*/ 2674620 w 5829300"/>
                <a:gd name="connsiteY4" fmla="*/ 815340 h 5875020"/>
                <a:gd name="connsiteX5" fmla="*/ 2560320 w 5829300"/>
                <a:gd name="connsiteY5" fmla="*/ 906780 h 5875020"/>
                <a:gd name="connsiteX6" fmla="*/ 2499360 w 5829300"/>
                <a:gd name="connsiteY6" fmla="*/ 914400 h 5875020"/>
                <a:gd name="connsiteX7" fmla="*/ 2377440 w 5829300"/>
                <a:gd name="connsiteY7" fmla="*/ 899160 h 5875020"/>
                <a:gd name="connsiteX8" fmla="*/ 2316480 w 5829300"/>
                <a:gd name="connsiteY8" fmla="*/ 876300 h 5875020"/>
                <a:gd name="connsiteX9" fmla="*/ 2240280 w 5829300"/>
                <a:gd name="connsiteY9" fmla="*/ 861060 h 5875020"/>
                <a:gd name="connsiteX10" fmla="*/ 2148840 w 5829300"/>
                <a:gd name="connsiteY10" fmla="*/ 845820 h 5875020"/>
                <a:gd name="connsiteX11" fmla="*/ 2110740 w 5829300"/>
                <a:gd name="connsiteY11" fmla="*/ 830580 h 5875020"/>
                <a:gd name="connsiteX12" fmla="*/ 2019300 w 5829300"/>
                <a:gd name="connsiteY12" fmla="*/ 868680 h 5875020"/>
                <a:gd name="connsiteX13" fmla="*/ 1950720 w 5829300"/>
                <a:gd name="connsiteY13" fmla="*/ 868680 h 5875020"/>
                <a:gd name="connsiteX14" fmla="*/ 1866900 w 5829300"/>
                <a:gd name="connsiteY14" fmla="*/ 822960 h 5875020"/>
                <a:gd name="connsiteX15" fmla="*/ 1821180 w 5829300"/>
                <a:gd name="connsiteY15" fmla="*/ 792480 h 5875020"/>
                <a:gd name="connsiteX16" fmla="*/ 1684020 w 5829300"/>
                <a:gd name="connsiteY16" fmla="*/ 830580 h 5875020"/>
                <a:gd name="connsiteX17" fmla="*/ 1615440 w 5829300"/>
                <a:gd name="connsiteY17" fmla="*/ 845820 h 5875020"/>
                <a:gd name="connsiteX18" fmla="*/ 1539240 w 5829300"/>
                <a:gd name="connsiteY18" fmla="*/ 838200 h 5875020"/>
                <a:gd name="connsiteX19" fmla="*/ 1463040 w 5829300"/>
                <a:gd name="connsiteY19" fmla="*/ 807720 h 5875020"/>
                <a:gd name="connsiteX20" fmla="*/ 1394460 w 5829300"/>
                <a:gd name="connsiteY20" fmla="*/ 815340 h 5875020"/>
                <a:gd name="connsiteX21" fmla="*/ 1264920 w 5829300"/>
                <a:gd name="connsiteY21" fmla="*/ 883920 h 5875020"/>
                <a:gd name="connsiteX22" fmla="*/ 1203960 w 5829300"/>
                <a:gd name="connsiteY22" fmla="*/ 906780 h 5875020"/>
                <a:gd name="connsiteX23" fmla="*/ 1143000 w 5829300"/>
                <a:gd name="connsiteY23" fmla="*/ 914400 h 5875020"/>
                <a:gd name="connsiteX24" fmla="*/ 1066800 w 5829300"/>
                <a:gd name="connsiteY24" fmla="*/ 891540 h 5875020"/>
                <a:gd name="connsiteX25" fmla="*/ 990600 w 5829300"/>
                <a:gd name="connsiteY25" fmla="*/ 853440 h 5875020"/>
                <a:gd name="connsiteX26" fmla="*/ 937260 w 5829300"/>
                <a:gd name="connsiteY26" fmla="*/ 845820 h 5875020"/>
                <a:gd name="connsiteX27" fmla="*/ 822960 w 5829300"/>
                <a:gd name="connsiteY27" fmla="*/ 861060 h 5875020"/>
                <a:gd name="connsiteX28" fmla="*/ 731520 w 5829300"/>
                <a:gd name="connsiteY28" fmla="*/ 876300 h 5875020"/>
                <a:gd name="connsiteX29" fmla="*/ 647700 w 5829300"/>
                <a:gd name="connsiteY29" fmla="*/ 838200 h 5875020"/>
                <a:gd name="connsiteX30" fmla="*/ 579120 w 5829300"/>
                <a:gd name="connsiteY30" fmla="*/ 830580 h 5875020"/>
                <a:gd name="connsiteX31" fmla="*/ 525780 w 5829300"/>
                <a:gd name="connsiteY31" fmla="*/ 853440 h 5875020"/>
                <a:gd name="connsiteX32" fmla="*/ 464820 w 5829300"/>
                <a:gd name="connsiteY32" fmla="*/ 891540 h 5875020"/>
                <a:gd name="connsiteX33" fmla="*/ 358140 w 5829300"/>
                <a:gd name="connsiteY33" fmla="*/ 891540 h 5875020"/>
                <a:gd name="connsiteX34" fmla="*/ 236220 w 5829300"/>
                <a:gd name="connsiteY34" fmla="*/ 975360 h 5875020"/>
                <a:gd name="connsiteX35" fmla="*/ 137160 w 5829300"/>
                <a:gd name="connsiteY35" fmla="*/ 1059180 h 5875020"/>
                <a:gd name="connsiteX36" fmla="*/ 76200 w 5829300"/>
                <a:gd name="connsiteY36" fmla="*/ 1108710 h 5875020"/>
                <a:gd name="connsiteX37" fmla="*/ 9525 w 5829300"/>
                <a:gd name="connsiteY37" fmla="*/ 1150620 h 5875020"/>
                <a:gd name="connsiteX38" fmla="*/ 0 w 5829300"/>
                <a:gd name="connsiteY38" fmla="*/ 1196340 h 5875020"/>
                <a:gd name="connsiteX39" fmla="*/ 80010 w 5829300"/>
                <a:gd name="connsiteY39" fmla="*/ 1234440 h 5875020"/>
                <a:gd name="connsiteX40" fmla="*/ 152400 w 5829300"/>
                <a:gd name="connsiteY40" fmla="*/ 1280160 h 5875020"/>
                <a:gd name="connsiteX41" fmla="*/ 190500 w 5829300"/>
                <a:gd name="connsiteY41" fmla="*/ 1371600 h 5875020"/>
                <a:gd name="connsiteX42" fmla="*/ 228600 w 5829300"/>
                <a:gd name="connsiteY42" fmla="*/ 1432560 h 5875020"/>
                <a:gd name="connsiteX43" fmla="*/ 384810 w 5829300"/>
                <a:gd name="connsiteY43" fmla="*/ 1544955 h 5875020"/>
                <a:gd name="connsiteX44" fmla="*/ 430530 w 5829300"/>
                <a:gd name="connsiteY44" fmla="*/ 1522095 h 5875020"/>
                <a:gd name="connsiteX45" fmla="*/ 388620 w 5829300"/>
                <a:gd name="connsiteY45" fmla="*/ 1463040 h 5875020"/>
                <a:gd name="connsiteX46" fmla="*/ 403860 w 5829300"/>
                <a:gd name="connsiteY46" fmla="*/ 1417320 h 5875020"/>
                <a:gd name="connsiteX47" fmla="*/ 441960 w 5829300"/>
                <a:gd name="connsiteY47" fmla="*/ 1348740 h 5875020"/>
                <a:gd name="connsiteX48" fmla="*/ 441960 w 5829300"/>
                <a:gd name="connsiteY48" fmla="*/ 1348740 h 5875020"/>
                <a:gd name="connsiteX49" fmla="*/ 497205 w 5829300"/>
                <a:gd name="connsiteY49" fmla="*/ 1335405 h 5875020"/>
                <a:gd name="connsiteX50" fmla="*/ 588645 w 5829300"/>
                <a:gd name="connsiteY50" fmla="*/ 1453515 h 5875020"/>
                <a:gd name="connsiteX51" fmla="*/ 670560 w 5829300"/>
                <a:gd name="connsiteY51" fmla="*/ 1348740 h 5875020"/>
                <a:gd name="connsiteX52" fmla="*/ 742950 w 5829300"/>
                <a:gd name="connsiteY52" fmla="*/ 1360170 h 5875020"/>
                <a:gd name="connsiteX53" fmla="*/ 769620 w 5829300"/>
                <a:gd name="connsiteY53" fmla="*/ 1394460 h 5875020"/>
                <a:gd name="connsiteX54" fmla="*/ 777240 w 5829300"/>
                <a:gd name="connsiteY54" fmla="*/ 1455420 h 5875020"/>
                <a:gd name="connsiteX55" fmla="*/ 739140 w 5829300"/>
                <a:gd name="connsiteY55" fmla="*/ 1508760 h 5875020"/>
                <a:gd name="connsiteX56" fmla="*/ 742950 w 5829300"/>
                <a:gd name="connsiteY56" fmla="*/ 1564005 h 5875020"/>
                <a:gd name="connsiteX57" fmla="*/ 792480 w 5829300"/>
                <a:gd name="connsiteY57" fmla="*/ 1615440 h 5875020"/>
                <a:gd name="connsiteX58" fmla="*/ 819150 w 5829300"/>
                <a:gd name="connsiteY58" fmla="*/ 1623060 h 5875020"/>
                <a:gd name="connsiteX59" fmla="*/ 859155 w 5829300"/>
                <a:gd name="connsiteY59" fmla="*/ 1586865 h 5875020"/>
                <a:gd name="connsiteX60" fmla="*/ 975360 w 5829300"/>
                <a:gd name="connsiteY60" fmla="*/ 1562100 h 5875020"/>
                <a:gd name="connsiteX61" fmla="*/ 1104900 w 5829300"/>
                <a:gd name="connsiteY61" fmla="*/ 1584960 h 5875020"/>
                <a:gd name="connsiteX62" fmla="*/ 1137285 w 5829300"/>
                <a:gd name="connsiteY62" fmla="*/ 1691640 h 5875020"/>
                <a:gd name="connsiteX63" fmla="*/ 1150620 w 5829300"/>
                <a:gd name="connsiteY63" fmla="*/ 1836420 h 5875020"/>
                <a:gd name="connsiteX64" fmla="*/ 1165860 w 5829300"/>
                <a:gd name="connsiteY64" fmla="*/ 1912620 h 5875020"/>
                <a:gd name="connsiteX65" fmla="*/ 1242060 w 5829300"/>
                <a:gd name="connsiteY65" fmla="*/ 1927860 h 5875020"/>
                <a:gd name="connsiteX66" fmla="*/ 1287780 w 5829300"/>
                <a:gd name="connsiteY66" fmla="*/ 1927860 h 5875020"/>
                <a:gd name="connsiteX67" fmla="*/ 1360170 w 5829300"/>
                <a:gd name="connsiteY67" fmla="*/ 1971675 h 5875020"/>
                <a:gd name="connsiteX68" fmla="*/ 1379220 w 5829300"/>
                <a:gd name="connsiteY68" fmla="*/ 2042160 h 5875020"/>
                <a:gd name="connsiteX69" fmla="*/ 1501140 w 5829300"/>
                <a:gd name="connsiteY69" fmla="*/ 2072640 h 5875020"/>
                <a:gd name="connsiteX70" fmla="*/ 1516380 w 5829300"/>
                <a:gd name="connsiteY70" fmla="*/ 2145030 h 5875020"/>
                <a:gd name="connsiteX71" fmla="*/ 1518285 w 5829300"/>
                <a:gd name="connsiteY71" fmla="*/ 2305050 h 5875020"/>
                <a:gd name="connsiteX72" fmla="*/ 1443990 w 5829300"/>
                <a:gd name="connsiteY72" fmla="*/ 2348865 h 5875020"/>
                <a:gd name="connsiteX73" fmla="*/ 1318260 w 5829300"/>
                <a:gd name="connsiteY73" fmla="*/ 2426970 h 5875020"/>
                <a:gd name="connsiteX74" fmla="*/ 1325880 w 5829300"/>
                <a:gd name="connsiteY74" fmla="*/ 2590800 h 5875020"/>
                <a:gd name="connsiteX75" fmla="*/ 1280160 w 5829300"/>
                <a:gd name="connsiteY75" fmla="*/ 2689860 h 5875020"/>
                <a:gd name="connsiteX76" fmla="*/ 1249680 w 5829300"/>
                <a:gd name="connsiteY76" fmla="*/ 2743200 h 5875020"/>
                <a:gd name="connsiteX77" fmla="*/ 1287780 w 5829300"/>
                <a:gd name="connsiteY77" fmla="*/ 2773680 h 5875020"/>
                <a:gd name="connsiteX78" fmla="*/ 1356360 w 5829300"/>
                <a:gd name="connsiteY78" fmla="*/ 2720340 h 5875020"/>
                <a:gd name="connsiteX79" fmla="*/ 1379220 w 5829300"/>
                <a:gd name="connsiteY79" fmla="*/ 2766060 h 5875020"/>
                <a:gd name="connsiteX80" fmla="*/ 1333500 w 5829300"/>
                <a:gd name="connsiteY80" fmla="*/ 2895600 h 5875020"/>
                <a:gd name="connsiteX81" fmla="*/ 1303020 w 5829300"/>
                <a:gd name="connsiteY81" fmla="*/ 2948940 h 5875020"/>
                <a:gd name="connsiteX82" fmla="*/ 1333500 w 5829300"/>
                <a:gd name="connsiteY82" fmla="*/ 2994660 h 5875020"/>
                <a:gd name="connsiteX83" fmla="*/ 1409700 w 5829300"/>
                <a:gd name="connsiteY83" fmla="*/ 2964180 h 5875020"/>
                <a:gd name="connsiteX84" fmla="*/ 1501140 w 5829300"/>
                <a:gd name="connsiteY84" fmla="*/ 3002280 h 5875020"/>
                <a:gd name="connsiteX85" fmla="*/ 1600200 w 5829300"/>
                <a:gd name="connsiteY85" fmla="*/ 3063240 h 5875020"/>
                <a:gd name="connsiteX86" fmla="*/ 1737360 w 5829300"/>
                <a:gd name="connsiteY86" fmla="*/ 3139440 h 5875020"/>
                <a:gd name="connsiteX87" fmla="*/ 1844040 w 5829300"/>
                <a:gd name="connsiteY87" fmla="*/ 3147060 h 5875020"/>
                <a:gd name="connsiteX88" fmla="*/ 1943100 w 5829300"/>
                <a:gd name="connsiteY88" fmla="*/ 3177540 h 5875020"/>
                <a:gd name="connsiteX89" fmla="*/ 2034540 w 5829300"/>
                <a:gd name="connsiteY89" fmla="*/ 3291840 h 5875020"/>
                <a:gd name="connsiteX90" fmla="*/ 2030730 w 5829300"/>
                <a:gd name="connsiteY90" fmla="*/ 3356610 h 5875020"/>
                <a:gd name="connsiteX91" fmla="*/ 1950720 w 5829300"/>
                <a:gd name="connsiteY91" fmla="*/ 3387090 h 5875020"/>
                <a:gd name="connsiteX92" fmla="*/ 1844040 w 5829300"/>
                <a:gd name="connsiteY92" fmla="*/ 3436620 h 5875020"/>
                <a:gd name="connsiteX93" fmla="*/ 1866900 w 5829300"/>
                <a:gd name="connsiteY93" fmla="*/ 3535680 h 5875020"/>
                <a:gd name="connsiteX94" fmla="*/ 1821180 w 5829300"/>
                <a:gd name="connsiteY94" fmla="*/ 3629025 h 5875020"/>
                <a:gd name="connsiteX95" fmla="*/ 1775460 w 5829300"/>
                <a:gd name="connsiteY95" fmla="*/ 3726180 h 5875020"/>
                <a:gd name="connsiteX96" fmla="*/ 1668780 w 5829300"/>
                <a:gd name="connsiteY96" fmla="*/ 3924300 h 5875020"/>
                <a:gd name="connsiteX97" fmla="*/ 1600200 w 5829300"/>
                <a:gd name="connsiteY97" fmla="*/ 4046220 h 5875020"/>
                <a:gd name="connsiteX98" fmla="*/ 1554480 w 5829300"/>
                <a:gd name="connsiteY98" fmla="*/ 4152900 h 5875020"/>
                <a:gd name="connsiteX99" fmla="*/ 1516380 w 5829300"/>
                <a:gd name="connsiteY99" fmla="*/ 4229100 h 5875020"/>
                <a:gd name="connsiteX100" fmla="*/ 1485900 w 5829300"/>
                <a:gd name="connsiteY100" fmla="*/ 4259580 h 5875020"/>
                <a:gd name="connsiteX101" fmla="*/ 1485900 w 5829300"/>
                <a:gd name="connsiteY101" fmla="*/ 4259580 h 5875020"/>
                <a:gd name="connsiteX102" fmla="*/ 1495425 w 5829300"/>
                <a:gd name="connsiteY102" fmla="*/ 4328160 h 5875020"/>
                <a:gd name="connsiteX103" fmla="*/ 1699260 w 5829300"/>
                <a:gd name="connsiteY103" fmla="*/ 4290060 h 5875020"/>
                <a:gd name="connsiteX104" fmla="*/ 1836420 w 5829300"/>
                <a:gd name="connsiteY104" fmla="*/ 4274820 h 5875020"/>
                <a:gd name="connsiteX105" fmla="*/ 1897380 w 5829300"/>
                <a:gd name="connsiteY105" fmla="*/ 4236720 h 5875020"/>
                <a:gd name="connsiteX106" fmla="*/ 1950720 w 5829300"/>
                <a:gd name="connsiteY106" fmla="*/ 4251960 h 5875020"/>
                <a:gd name="connsiteX107" fmla="*/ 1973580 w 5829300"/>
                <a:gd name="connsiteY107" fmla="*/ 4312920 h 5875020"/>
                <a:gd name="connsiteX108" fmla="*/ 1965960 w 5829300"/>
                <a:gd name="connsiteY108" fmla="*/ 4351020 h 5875020"/>
                <a:gd name="connsiteX109" fmla="*/ 1964055 w 5829300"/>
                <a:gd name="connsiteY109" fmla="*/ 4366260 h 5875020"/>
                <a:gd name="connsiteX110" fmla="*/ 2072640 w 5829300"/>
                <a:gd name="connsiteY110" fmla="*/ 4389120 h 5875020"/>
                <a:gd name="connsiteX111" fmla="*/ 2118360 w 5829300"/>
                <a:gd name="connsiteY111" fmla="*/ 4343400 h 5875020"/>
                <a:gd name="connsiteX112" fmla="*/ 2124075 w 5829300"/>
                <a:gd name="connsiteY112" fmla="*/ 4286250 h 5875020"/>
                <a:gd name="connsiteX113" fmla="*/ 2110740 w 5829300"/>
                <a:gd name="connsiteY113" fmla="*/ 4213860 h 5875020"/>
                <a:gd name="connsiteX114" fmla="*/ 2133600 w 5829300"/>
                <a:gd name="connsiteY114" fmla="*/ 4145280 h 5875020"/>
                <a:gd name="connsiteX115" fmla="*/ 2230755 w 5829300"/>
                <a:gd name="connsiteY115" fmla="*/ 4099560 h 5875020"/>
                <a:gd name="connsiteX116" fmla="*/ 2301240 w 5829300"/>
                <a:gd name="connsiteY116" fmla="*/ 4076700 h 5875020"/>
                <a:gd name="connsiteX117" fmla="*/ 2385060 w 5829300"/>
                <a:gd name="connsiteY117" fmla="*/ 4099560 h 5875020"/>
                <a:gd name="connsiteX118" fmla="*/ 2438400 w 5829300"/>
                <a:gd name="connsiteY118" fmla="*/ 4145280 h 5875020"/>
                <a:gd name="connsiteX119" fmla="*/ 2461260 w 5829300"/>
                <a:gd name="connsiteY119" fmla="*/ 4183380 h 5875020"/>
                <a:gd name="connsiteX120" fmla="*/ 2461260 w 5829300"/>
                <a:gd name="connsiteY120" fmla="*/ 4236720 h 5875020"/>
                <a:gd name="connsiteX121" fmla="*/ 2484120 w 5829300"/>
                <a:gd name="connsiteY121" fmla="*/ 4267200 h 5875020"/>
                <a:gd name="connsiteX122" fmla="*/ 2522220 w 5829300"/>
                <a:gd name="connsiteY122" fmla="*/ 4236720 h 5875020"/>
                <a:gd name="connsiteX123" fmla="*/ 2560320 w 5829300"/>
                <a:gd name="connsiteY123" fmla="*/ 4183380 h 5875020"/>
                <a:gd name="connsiteX124" fmla="*/ 2628900 w 5829300"/>
                <a:gd name="connsiteY124" fmla="*/ 4168140 h 5875020"/>
                <a:gd name="connsiteX125" fmla="*/ 2720340 w 5829300"/>
                <a:gd name="connsiteY125" fmla="*/ 4183380 h 5875020"/>
                <a:gd name="connsiteX126" fmla="*/ 2796540 w 5829300"/>
                <a:gd name="connsiteY126" fmla="*/ 4126230 h 5875020"/>
                <a:gd name="connsiteX127" fmla="*/ 2872740 w 5829300"/>
                <a:gd name="connsiteY127" fmla="*/ 4137660 h 5875020"/>
                <a:gd name="connsiteX128" fmla="*/ 2948940 w 5829300"/>
                <a:gd name="connsiteY128" fmla="*/ 4206240 h 5875020"/>
                <a:gd name="connsiteX129" fmla="*/ 3040380 w 5829300"/>
                <a:gd name="connsiteY129" fmla="*/ 4191000 h 5875020"/>
                <a:gd name="connsiteX130" fmla="*/ 3097530 w 5829300"/>
                <a:gd name="connsiteY130" fmla="*/ 4198620 h 5875020"/>
                <a:gd name="connsiteX131" fmla="*/ 3177540 w 5829300"/>
                <a:gd name="connsiteY131" fmla="*/ 4267200 h 5875020"/>
                <a:gd name="connsiteX132" fmla="*/ 3147060 w 5829300"/>
                <a:gd name="connsiteY132" fmla="*/ 4297680 h 5875020"/>
                <a:gd name="connsiteX133" fmla="*/ 3105150 w 5829300"/>
                <a:gd name="connsiteY133" fmla="*/ 4352925 h 5875020"/>
                <a:gd name="connsiteX134" fmla="*/ 3036570 w 5829300"/>
                <a:gd name="connsiteY134" fmla="*/ 4398645 h 5875020"/>
                <a:gd name="connsiteX135" fmla="*/ 3042285 w 5829300"/>
                <a:gd name="connsiteY135" fmla="*/ 4444365 h 5875020"/>
                <a:gd name="connsiteX136" fmla="*/ 3078480 w 5829300"/>
                <a:gd name="connsiteY136" fmla="*/ 4457700 h 5875020"/>
                <a:gd name="connsiteX137" fmla="*/ 3147060 w 5829300"/>
                <a:gd name="connsiteY137" fmla="*/ 4404360 h 5875020"/>
                <a:gd name="connsiteX138" fmla="*/ 3215640 w 5829300"/>
                <a:gd name="connsiteY138" fmla="*/ 4389120 h 5875020"/>
                <a:gd name="connsiteX139" fmla="*/ 3291840 w 5829300"/>
                <a:gd name="connsiteY139" fmla="*/ 4396740 h 5875020"/>
                <a:gd name="connsiteX140" fmla="*/ 3345180 w 5829300"/>
                <a:gd name="connsiteY140" fmla="*/ 4457700 h 5875020"/>
                <a:gd name="connsiteX141" fmla="*/ 3364230 w 5829300"/>
                <a:gd name="connsiteY141" fmla="*/ 4535805 h 5875020"/>
                <a:gd name="connsiteX142" fmla="*/ 3451860 w 5829300"/>
                <a:gd name="connsiteY142" fmla="*/ 4541520 h 5875020"/>
                <a:gd name="connsiteX143" fmla="*/ 3505200 w 5829300"/>
                <a:gd name="connsiteY143" fmla="*/ 4511040 h 5875020"/>
                <a:gd name="connsiteX144" fmla="*/ 3589020 w 5829300"/>
                <a:gd name="connsiteY144" fmla="*/ 4533900 h 5875020"/>
                <a:gd name="connsiteX145" fmla="*/ 3695700 w 5829300"/>
                <a:gd name="connsiteY145" fmla="*/ 4598670 h 5875020"/>
                <a:gd name="connsiteX146" fmla="*/ 3810000 w 5829300"/>
                <a:gd name="connsiteY146" fmla="*/ 4632960 h 5875020"/>
                <a:gd name="connsiteX147" fmla="*/ 3878580 w 5829300"/>
                <a:gd name="connsiteY147" fmla="*/ 4640580 h 5875020"/>
                <a:gd name="connsiteX148" fmla="*/ 3931920 w 5829300"/>
                <a:gd name="connsiteY148" fmla="*/ 4686300 h 5875020"/>
                <a:gd name="connsiteX149" fmla="*/ 4006215 w 5829300"/>
                <a:gd name="connsiteY149" fmla="*/ 4722495 h 5875020"/>
                <a:gd name="connsiteX150" fmla="*/ 4097655 w 5829300"/>
                <a:gd name="connsiteY150" fmla="*/ 4747260 h 5875020"/>
                <a:gd name="connsiteX151" fmla="*/ 4137660 w 5829300"/>
                <a:gd name="connsiteY151" fmla="*/ 4674870 h 5875020"/>
                <a:gd name="connsiteX152" fmla="*/ 4099560 w 5829300"/>
                <a:gd name="connsiteY152" fmla="*/ 4594860 h 5875020"/>
                <a:gd name="connsiteX153" fmla="*/ 4076700 w 5829300"/>
                <a:gd name="connsiteY153" fmla="*/ 4556760 h 5875020"/>
                <a:gd name="connsiteX154" fmla="*/ 4082415 w 5829300"/>
                <a:gd name="connsiteY154" fmla="*/ 4516755 h 5875020"/>
                <a:gd name="connsiteX155" fmla="*/ 4152900 w 5829300"/>
                <a:gd name="connsiteY155" fmla="*/ 4480560 h 5875020"/>
                <a:gd name="connsiteX156" fmla="*/ 4274820 w 5829300"/>
                <a:gd name="connsiteY156" fmla="*/ 4442460 h 5875020"/>
                <a:gd name="connsiteX157" fmla="*/ 4358640 w 5829300"/>
                <a:gd name="connsiteY157" fmla="*/ 4465320 h 5875020"/>
                <a:gd name="connsiteX158" fmla="*/ 4381500 w 5829300"/>
                <a:gd name="connsiteY158" fmla="*/ 4526280 h 5875020"/>
                <a:gd name="connsiteX159" fmla="*/ 4450080 w 5829300"/>
                <a:gd name="connsiteY159" fmla="*/ 4564380 h 5875020"/>
                <a:gd name="connsiteX160" fmla="*/ 4472940 w 5829300"/>
                <a:gd name="connsiteY160" fmla="*/ 4655820 h 5875020"/>
                <a:gd name="connsiteX161" fmla="*/ 4533900 w 5829300"/>
                <a:gd name="connsiteY161" fmla="*/ 4587240 h 5875020"/>
                <a:gd name="connsiteX162" fmla="*/ 4610100 w 5829300"/>
                <a:gd name="connsiteY162" fmla="*/ 4617720 h 5875020"/>
                <a:gd name="connsiteX163" fmla="*/ 4846320 w 5829300"/>
                <a:gd name="connsiteY163" fmla="*/ 4655820 h 5875020"/>
                <a:gd name="connsiteX164" fmla="*/ 4937760 w 5829300"/>
                <a:gd name="connsiteY164" fmla="*/ 4602480 h 5875020"/>
                <a:gd name="connsiteX165" fmla="*/ 4975860 w 5829300"/>
                <a:gd name="connsiteY165" fmla="*/ 4602480 h 5875020"/>
                <a:gd name="connsiteX166" fmla="*/ 5120640 w 5829300"/>
                <a:gd name="connsiteY166" fmla="*/ 4671060 h 5875020"/>
                <a:gd name="connsiteX167" fmla="*/ 5181600 w 5829300"/>
                <a:gd name="connsiteY167" fmla="*/ 4701540 h 5875020"/>
                <a:gd name="connsiteX168" fmla="*/ 5189220 w 5829300"/>
                <a:gd name="connsiteY168" fmla="*/ 4747260 h 5875020"/>
                <a:gd name="connsiteX169" fmla="*/ 5158740 w 5829300"/>
                <a:gd name="connsiteY169" fmla="*/ 4808220 h 5875020"/>
                <a:gd name="connsiteX170" fmla="*/ 5105400 w 5829300"/>
                <a:gd name="connsiteY170" fmla="*/ 4838700 h 5875020"/>
                <a:gd name="connsiteX171" fmla="*/ 5036820 w 5829300"/>
                <a:gd name="connsiteY171" fmla="*/ 4823460 h 5875020"/>
                <a:gd name="connsiteX172" fmla="*/ 4991100 w 5829300"/>
                <a:gd name="connsiteY172" fmla="*/ 4823460 h 5875020"/>
                <a:gd name="connsiteX173" fmla="*/ 4954905 w 5829300"/>
                <a:gd name="connsiteY173" fmla="*/ 4890135 h 5875020"/>
                <a:gd name="connsiteX174" fmla="*/ 4968240 w 5829300"/>
                <a:gd name="connsiteY174" fmla="*/ 5006340 h 5875020"/>
                <a:gd name="connsiteX175" fmla="*/ 4991100 w 5829300"/>
                <a:gd name="connsiteY175" fmla="*/ 5067300 h 5875020"/>
                <a:gd name="connsiteX176" fmla="*/ 5074920 w 5829300"/>
                <a:gd name="connsiteY176" fmla="*/ 5097780 h 5875020"/>
                <a:gd name="connsiteX177" fmla="*/ 5074920 w 5829300"/>
                <a:gd name="connsiteY177" fmla="*/ 5097780 h 5875020"/>
                <a:gd name="connsiteX178" fmla="*/ 5135880 w 5829300"/>
                <a:gd name="connsiteY178" fmla="*/ 5219700 h 5875020"/>
                <a:gd name="connsiteX179" fmla="*/ 5242560 w 5829300"/>
                <a:gd name="connsiteY179" fmla="*/ 5265420 h 5875020"/>
                <a:gd name="connsiteX180" fmla="*/ 5311140 w 5829300"/>
                <a:gd name="connsiteY180" fmla="*/ 5257800 h 5875020"/>
                <a:gd name="connsiteX181" fmla="*/ 5311140 w 5829300"/>
                <a:gd name="connsiteY181" fmla="*/ 5257800 h 5875020"/>
                <a:gd name="connsiteX182" fmla="*/ 5334000 w 5829300"/>
                <a:gd name="connsiteY182" fmla="*/ 5204460 h 5875020"/>
                <a:gd name="connsiteX183" fmla="*/ 5387340 w 5829300"/>
                <a:gd name="connsiteY183" fmla="*/ 5227320 h 5875020"/>
                <a:gd name="connsiteX184" fmla="*/ 5412105 w 5829300"/>
                <a:gd name="connsiteY184" fmla="*/ 5284470 h 5875020"/>
                <a:gd name="connsiteX185" fmla="*/ 5410200 w 5829300"/>
                <a:gd name="connsiteY185" fmla="*/ 5356860 h 5875020"/>
                <a:gd name="connsiteX186" fmla="*/ 5448300 w 5829300"/>
                <a:gd name="connsiteY186" fmla="*/ 5394960 h 5875020"/>
                <a:gd name="connsiteX187" fmla="*/ 5431155 w 5829300"/>
                <a:gd name="connsiteY187" fmla="*/ 5473065 h 5875020"/>
                <a:gd name="connsiteX188" fmla="*/ 5383530 w 5829300"/>
                <a:gd name="connsiteY188" fmla="*/ 5564505 h 5875020"/>
                <a:gd name="connsiteX189" fmla="*/ 5402580 w 5829300"/>
                <a:gd name="connsiteY189" fmla="*/ 5654040 h 5875020"/>
                <a:gd name="connsiteX190" fmla="*/ 5433060 w 5829300"/>
                <a:gd name="connsiteY190" fmla="*/ 5730240 h 5875020"/>
                <a:gd name="connsiteX191" fmla="*/ 5433060 w 5829300"/>
                <a:gd name="connsiteY191" fmla="*/ 5730240 h 5875020"/>
                <a:gd name="connsiteX192" fmla="*/ 5410200 w 5829300"/>
                <a:gd name="connsiteY192" fmla="*/ 5829300 h 5875020"/>
                <a:gd name="connsiteX193" fmla="*/ 5532120 w 5829300"/>
                <a:gd name="connsiteY193" fmla="*/ 5875020 h 5875020"/>
                <a:gd name="connsiteX194" fmla="*/ 5570220 w 5829300"/>
                <a:gd name="connsiteY194" fmla="*/ 5836920 h 5875020"/>
                <a:gd name="connsiteX195" fmla="*/ 5608320 w 5829300"/>
                <a:gd name="connsiteY195" fmla="*/ 5821680 h 5875020"/>
                <a:gd name="connsiteX196" fmla="*/ 5669280 w 5829300"/>
                <a:gd name="connsiteY196" fmla="*/ 5859780 h 5875020"/>
                <a:gd name="connsiteX197" fmla="*/ 5699760 w 5829300"/>
                <a:gd name="connsiteY197" fmla="*/ 5859780 h 5875020"/>
                <a:gd name="connsiteX198" fmla="*/ 5715000 w 5829300"/>
                <a:gd name="connsiteY198" fmla="*/ 5783580 h 5875020"/>
                <a:gd name="connsiteX199" fmla="*/ 5798820 w 5829300"/>
                <a:gd name="connsiteY199" fmla="*/ 5699760 h 5875020"/>
                <a:gd name="connsiteX200" fmla="*/ 5814060 w 5829300"/>
                <a:gd name="connsiteY200" fmla="*/ 5615940 h 5875020"/>
                <a:gd name="connsiteX201" fmla="*/ 5829300 w 5829300"/>
                <a:gd name="connsiteY201" fmla="*/ 5486400 h 5875020"/>
                <a:gd name="connsiteX202" fmla="*/ 5819775 w 5829300"/>
                <a:gd name="connsiteY202" fmla="*/ 5400675 h 5875020"/>
                <a:gd name="connsiteX203" fmla="*/ 5775960 w 5829300"/>
                <a:gd name="connsiteY203" fmla="*/ 5318760 h 5875020"/>
                <a:gd name="connsiteX204" fmla="*/ 5718810 w 5829300"/>
                <a:gd name="connsiteY204" fmla="*/ 5212080 h 5875020"/>
                <a:gd name="connsiteX205" fmla="*/ 5692140 w 5829300"/>
                <a:gd name="connsiteY205" fmla="*/ 5120640 h 5875020"/>
                <a:gd name="connsiteX206" fmla="*/ 5676900 w 5829300"/>
                <a:gd name="connsiteY206" fmla="*/ 4949190 h 5875020"/>
                <a:gd name="connsiteX207" fmla="*/ 5676900 w 5829300"/>
                <a:gd name="connsiteY207" fmla="*/ 4724400 h 5875020"/>
                <a:gd name="connsiteX208" fmla="*/ 5697855 w 5829300"/>
                <a:gd name="connsiteY208" fmla="*/ 4665345 h 5875020"/>
                <a:gd name="connsiteX209" fmla="*/ 5711190 w 5829300"/>
                <a:gd name="connsiteY209" fmla="*/ 4602480 h 5875020"/>
                <a:gd name="connsiteX210" fmla="*/ 5684520 w 5829300"/>
                <a:gd name="connsiteY210" fmla="*/ 4564380 h 5875020"/>
                <a:gd name="connsiteX211" fmla="*/ 5631180 w 5829300"/>
                <a:gd name="connsiteY211" fmla="*/ 4549140 h 5875020"/>
                <a:gd name="connsiteX212" fmla="*/ 5577840 w 5829300"/>
                <a:gd name="connsiteY212" fmla="*/ 4472940 h 5875020"/>
                <a:gd name="connsiteX213" fmla="*/ 5524500 w 5829300"/>
                <a:gd name="connsiteY213" fmla="*/ 4305300 h 5875020"/>
                <a:gd name="connsiteX214" fmla="*/ 5516880 w 5829300"/>
                <a:gd name="connsiteY214" fmla="*/ 4191000 h 5875020"/>
                <a:gd name="connsiteX215" fmla="*/ 5509260 w 5829300"/>
                <a:gd name="connsiteY215" fmla="*/ 4107180 h 5875020"/>
                <a:gd name="connsiteX216" fmla="*/ 5408295 w 5829300"/>
                <a:gd name="connsiteY216" fmla="*/ 3897630 h 5875020"/>
                <a:gd name="connsiteX217" fmla="*/ 5356860 w 5829300"/>
                <a:gd name="connsiteY217" fmla="*/ 3855720 h 5875020"/>
                <a:gd name="connsiteX218" fmla="*/ 5326380 w 5829300"/>
                <a:gd name="connsiteY218" fmla="*/ 3802380 h 5875020"/>
                <a:gd name="connsiteX219" fmla="*/ 5303520 w 5829300"/>
                <a:gd name="connsiteY219" fmla="*/ 3672840 h 5875020"/>
                <a:gd name="connsiteX220" fmla="*/ 5212080 w 5829300"/>
                <a:gd name="connsiteY220" fmla="*/ 3619500 h 5875020"/>
                <a:gd name="connsiteX221" fmla="*/ 5158740 w 5829300"/>
                <a:gd name="connsiteY221" fmla="*/ 3573780 h 5875020"/>
                <a:gd name="connsiteX222" fmla="*/ 5147310 w 5829300"/>
                <a:gd name="connsiteY222" fmla="*/ 3455670 h 5875020"/>
                <a:gd name="connsiteX223" fmla="*/ 5095875 w 5829300"/>
                <a:gd name="connsiteY223" fmla="*/ 3415665 h 5875020"/>
                <a:gd name="connsiteX224" fmla="*/ 4975860 w 5829300"/>
                <a:gd name="connsiteY224" fmla="*/ 3234690 h 5875020"/>
                <a:gd name="connsiteX225" fmla="*/ 4890135 w 5829300"/>
                <a:gd name="connsiteY225" fmla="*/ 3059430 h 5875020"/>
                <a:gd name="connsiteX226" fmla="*/ 4817745 w 5829300"/>
                <a:gd name="connsiteY226" fmla="*/ 2908935 h 5875020"/>
                <a:gd name="connsiteX227" fmla="*/ 4825365 w 5829300"/>
                <a:gd name="connsiteY227" fmla="*/ 2781300 h 5875020"/>
                <a:gd name="connsiteX228" fmla="*/ 4800600 w 5829300"/>
                <a:gd name="connsiteY228" fmla="*/ 2727960 h 5875020"/>
                <a:gd name="connsiteX229" fmla="*/ 4632960 w 5829300"/>
                <a:gd name="connsiteY229" fmla="*/ 2560320 h 5875020"/>
                <a:gd name="connsiteX230" fmla="*/ 4480560 w 5829300"/>
                <a:gd name="connsiteY230" fmla="*/ 2385060 h 5875020"/>
                <a:gd name="connsiteX231" fmla="*/ 4396740 w 5829300"/>
                <a:gd name="connsiteY231" fmla="*/ 2286000 h 5875020"/>
                <a:gd name="connsiteX232" fmla="*/ 4335780 w 5829300"/>
                <a:gd name="connsiteY232" fmla="*/ 2156460 h 5875020"/>
                <a:gd name="connsiteX233" fmla="*/ 4244340 w 5829300"/>
                <a:gd name="connsiteY233" fmla="*/ 2049780 h 5875020"/>
                <a:gd name="connsiteX234" fmla="*/ 4152900 w 5829300"/>
                <a:gd name="connsiteY234" fmla="*/ 1943100 h 5875020"/>
                <a:gd name="connsiteX235" fmla="*/ 4084320 w 5829300"/>
                <a:gd name="connsiteY235" fmla="*/ 1874520 h 5875020"/>
                <a:gd name="connsiteX236" fmla="*/ 4067175 w 5829300"/>
                <a:gd name="connsiteY236" fmla="*/ 1794510 h 5875020"/>
                <a:gd name="connsiteX237" fmla="*/ 4053840 w 5829300"/>
                <a:gd name="connsiteY237" fmla="*/ 1714500 h 5875020"/>
                <a:gd name="connsiteX238" fmla="*/ 3962400 w 5829300"/>
                <a:gd name="connsiteY238" fmla="*/ 1668780 h 5875020"/>
                <a:gd name="connsiteX239" fmla="*/ 3893820 w 5829300"/>
                <a:gd name="connsiteY239" fmla="*/ 1531620 h 5875020"/>
                <a:gd name="connsiteX240" fmla="*/ 3794760 w 5829300"/>
                <a:gd name="connsiteY240" fmla="*/ 1341120 h 5875020"/>
                <a:gd name="connsiteX241" fmla="*/ 3718560 w 5829300"/>
                <a:gd name="connsiteY241" fmla="*/ 1150620 h 5875020"/>
                <a:gd name="connsiteX242" fmla="*/ 3619500 w 5829300"/>
                <a:gd name="connsiteY242" fmla="*/ 944880 h 5875020"/>
                <a:gd name="connsiteX243" fmla="*/ 3596640 w 5829300"/>
                <a:gd name="connsiteY243" fmla="*/ 891540 h 5875020"/>
                <a:gd name="connsiteX244" fmla="*/ 3573780 w 5829300"/>
                <a:gd name="connsiteY244" fmla="*/ 807720 h 5875020"/>
                <a:gd name="connsiteX245" fmla="*/ 3573780 w 5829300"/>
                <a:gd name="connsiteY245" fmla="*/ 731520 h 5875020"/>
                <a:gd name="connsiteX246" fmla="*/ 3535680 w 5829300"/>
                <a:gd name="connsiteY246" fmla="*/ 685800 h 5875020"/>
                <a:gd name="connsiteX247" fmla="*/ 3451860 w 5829300"/>
                <a:gd name="connsiteY247" fmla="*/ 594360 h 5875020"/>
                <a:gd name="connsiteX248" fmla="*/ 3451860 w 5829300"/>
                <a:gd name="connsiteY248" fmla="*/ 495300 h 5875020"/>
                <a:gd name="connsiteX249" fmla="*/ 3413760 w 5829300"/>
                <a:gd name="connsiteY249" fmla="*/ 441960 h 5875020"/>
                <a:gd name="connsiteX250" fmla="*/ 3383280 w 5829300"/>
                <a:gd name="connsiteY250" fmla="*/ 381000 h 5875020"/>
                <a:gd name="connsiteX251" fmla="*/ 3322320 w 5829300"/>
                <a:gd name="connsiteY251" fmla="*/ 220980 h 5875020"/>
                <a:gd name="connsiteX252" fmla="*/ 3284220 w 5829300"/>
                <a:gd name="connsiteY252" fmla="*/ 99060 h 5875020"/>
                <a:gd name="connsiteX253" fmla="*/ 3268980 w 5829300"/>
                <a:gd name="connsiteY253" fmla="*/ 53340 h 5875020"/>
                <a:gd name="connsiteX254" fmla="*/ 3246120 w 5829300"/>
                <a:gd name="connsiteY254" fmla="*/ 30480 h 5875020"/>
                <a:gd name="connsiteX255" fmla="*/ 3169920 w 5829300"/>
                <a:gd name="connsiteY255" fmla="*/ 7620 h 5875020"/>
                <a:gd name="connsiteX256" fmla="*/ 3124200 w 5829300"/>
                <a:gd name="connsiteY256" fmla="*/ 0 h 5875020"/>
                <a:gd name="connsiteX257" fmla="*/ 3101340 w 5829300"/>
                <a:gd name="connsiteY257" fmla="*/ 30480 h 5875020"/>
                <a:gd name="connsiteX258" fmla="*/ 3124200 w 5829300"/>
                <a:gd name="connsiteY258" fmla="*/ 121920 h 5875020"/>
                <a:gd name="connsiteX259" fmla="*/ 3108960 w 5829300"/>
                <a:gd name="connsiteY259" fmla="*/ 289560 h 5875020"/>
                <a:gd name="connsiteX0" fmla="*/ 3108960 w 5829300"/>
                <a:gd name="connsiteY0" fmla="*/ 289560 h 5875020"/>
                <a:gd name="connsiteX1" fmla="*/ 2979420 w 5829300"/>
                <a:gd name="connsiteY1" fmla="*/ 502920 h 5875020"/>
                <a:gd name="connsiteX2" fmla="*/ 2880360 w 5829300"/>
                <a:gd name="connsiteY2" fmla="*/ 647700 h 5875020"/>
                <a:gd name="connsiteX3" fmla="*/ 2827020 w 5829300"/>
                <a:gd name="connsiteY3" fmla="*/ 731520 h 5875020"/>
                <a:gd name="connsiteX4" fmla="*/ 2674620 w 5829300"/>
                <a:gd name="connsiteY4" fmla="*/ 815340 h 5875020"/>
                <a:gd name="connsiteX5" fmla="*/ 2560320 w 5829300"/>
                <a:gd name="connsiteY5" fmla="*/ 906780 h 5875020"/>
                <a:gd name="connsiteX6" fmla="*/ 2499360 w 5829300"/>
                <a:gd name="connsiteY6" fmla="*/ 914400 h 5875020"/>
                <a:gd name="connsiteX7" fmla="*/ 2377440 w 5829300"/>
                <a:gd name="connsiteY7" fmla="*/ 899160 h 5875020"/>
                <a:gd name="connsiteX8" fmla="*/ 2316480 w 5829300"/>
                <a:gd name="connsiteY8" fmla="*/ 876300 h 5875020"/>
                <a:gd name="connsiteX9" fmla="*/ 2240280 w 5829300"/>
                <a:gd name="connsiteY9" fmla="*/ 861060 h 5875020"/>
                <a:gd name="connsiteX10" fmla="*/ 2148840 w 5829300"/>
                <a:gd name="connsiteY10" fmla="*/ 845820 h 5875020"/>
                <a:gd name="connsiteX11" fmla="*/ 2110740 w 5829300"/>
                <a:gd name="connsiteY11" fmla="*/ 830580 h 5875020"/>
                <a:gd name="connsiteX12" fmla="*/ 2019300 w 5829300"/>
                <a:gd name="connsiteY12" fmla="*/ 868680 h 5875020"/>
                <a:gd name="connsiteX13" fmla="*/ 1950720 w 5829300"/>
                <a:gd name="connsiteY13" fmla="*/ 868680 h 5875020"/>
                <a:gd name="connsiteX14" fmla="*/ 1866900 w 5829300"/>
                <a:gd name="connsiteY14" fmla="*/ 822960 h 5875020"/>
                <a:gd name="connsiteX15" fmla="*/ 1821180 w 5829300"/>
                <a:gd name="connsiteY15" fmla="*/ 792480 h 5875020"/>
                <a:gd name="connsiteX16" fmla="*/ 1684020 w 5829300"/>
                <a:gd name="connsiteY16" fmla="*/ 830580 h 5875020"/>
                <a:gd name="connsiteX17" fmla="*/ 1615440 w 5829300"/>
                <a:gd name="connsiteY17" fmla="*/ 845820 h 5875020"/>
                <a:gd name="connsiteX18" fmla="*/ 1539240 w 5829300"/>
                <a:gd name="connsiteY18" fmla="*/ 838200 h 5875020"/>
                <a:gd name="connsiteX19" fmla="*/ 1463040 w 5829300"/>
                <a:gd name="connsiteY19" fmla="*/ 807720 h 5875020"/>
                <a:gd name="connsiteX20" fmla="*/ 1394460 w 5829300"/>
                <a:gd name="connsiteY20" fmla="*/ 815340 h 5875020"/>
                <a:gd name="connsiteX21" fmla="*/ 1264920 w 5829300"/>
                <a:gd name="connsiteY21" fmla="*/ 883920 h 5875020"/>
                <a:gd name="connsiteX22" fmla="*/ 1203960 w 5829300"/>
                <a:gd name="connsiteY22" fmla="*/ 906780 h 5875020"/>
                <a:gd name="connsiteX23" fmla="*/ 1143000 w 5829300"/>
                <a:gd name="connsiteY23" fmla="*/ 914400 h 5875020"/>
                <a:gd name="connsiteX24" fmla="*/ 1066800 w 5829300"/>
                <a:gd name="connsiteY24" fmla="*/ 891540 h 5875020"/>
                <a:gd name="connsiteX25" fmla="*/ 990600 w 5829300"/>
                <a:gd name="connsiteY25" fmla="*/ 853440 h 5875020"/>
                <a:gd name="connsiteX26" fmla="*/ 937260 w 5829300"/>
                <a:gd name="connsiteY26" fmla="*/ 845820 h 5875020"/>
                <a:gd name="connsiteX27" fmla="*/ 822960 w 5829300"/>
                <a:gd name="connsiteY27" fmla="*/ 861060 h 5875020"/>
                <a:gd name="connsiteX28" fmla="*/ 731520 w 5829300"/>
                <a:gd name="connsiteY28" fmla="*/ 876300 h 5875020"/>
                <a:gd name="connsiteX29" fmla="*/ 647700 w 5829300"/>
                <a:gd name="connsiteY29" fmla="*/ 838200 h 5875020"/>
                <a:gd name="connsiteX30" fmla="*/ 579120 w 5829300"/>
                <a:gd name="connsiteY30" fmla="*/ 830580 h 5875020"/>
                <a:gd name="connsiteX31" fmla="*/ 525780 w 5829300"/>
                <a:gd name="connsiteY31" fmla="*/ 853440 h 5875020"/>
                <a:gd name="connsiteX32" fmla="*/ 464820 w 5829300"/>
                <a:gd name="connsiteY32" fmla="*/ 891540 h 5875020"/>
                <a:gd name="connsiteX33" fmla="*/ 358140 w 5829300"/>
                <a:gd name="connsiteY33" fmla="*/ 891540 h 5875020"/>
                <a:gd name="connsiteX34" fmla="*/ 236220 w 5829300"/>
                <a:gd name="connsiteY34" fmla="*/ 975360 h 5875020"/>
                <a:gd name="connsiteX35" fmla="*/ 137160 w 5829300"/>
                <a:gd name="connsiteY35" fmla="*/ 1059180 h 5875020"/>
                <a:gd name="connsiteX36" fmla="*/ 76200 w 5829300"/>
                <a:gd name="connsiteY36" fmla="*/ 1108710 h 5875020"/>
                <a:gd name="connsiteX37" fmla="*/ 9525 w 5829300"/>
                <a:gd name="connsiteY37" fmla="*/ 1150620 h 5875020"/>
                <a:gd name="connsiteX38" fmla="*/ 0 w 5829300"/>
                <a:gd name="connsiteY38" fmla="*/ 1196340 h 5875020"/>
                <a:gd name="connsiteX39" fmla="*/ 80010 w 5829300"/>
                <a:gd name="connsiteY39" fmla="*/ 1234440 h 5875020"/>
                <a:gd name="connsiteX40" fmla="*/ 152400 w 5829300"/>
                <a:gd name="connsiteY40" fmla="*/ 1280160 h 5875020"/>
                <a:gd name="connsiteX41" fmla="*/ 190500 w 5829300"/>
                <a:gd name="connsiteY41" fmla="*/ 1371600 h 5875020"/>
                <a:gd name="connsiteX42" fmla="*/ 228600 w 5829300"/>
                <a:gd name="connsiteY42" fmla="*/ 1432560 h 5875020"/>
                <a:gd name="connsiteX43" fmla="*/ 384810 w 5829300"/>
                <a:gd name="connsiteY43" fmla="*/ 1544955 h 5875020"/>
                <a:gd name="connsiteX44" fmla="*/ 430530 w 5829300"/>
                <a:gd name="connsiteY44" fmla="*/ 1522095 h 5875020"/>
                <a:gd name="connsiteX45" fmla="*/ 388620 w 5829300"/>
                <a:gd name="connsiteY45" fmla="*/ 1463040 h 5875020"/>
                <a:gd name="connsiteX46" fmla="*/ 403860 w 5829300"/>
                <a:gd name="connsiteY46" fmla="*/ 1417320 h 5875020"/>
                <a:gd name="connsiteX47" fmla="*/ 441960 w 5829300"/>
                <a:gd name="connsiteY47" fmla="*/ 1348740 h 5875020"/>
                <a:gd name="connsiteX48" fmla="*/ 441960 w 5829300"/>
                <a:gd name="connsiteY48" fmla="*/ 1348740 h 5875020"/>
                <a:gd name="connsiteX49" fmla="*/ 497205 w 5829300"/>
                <a:gd name="connsiteY49" fmla="*/ 1335405 h 5875020"/>
                <a:gd name="connsiteX50" fmla="*/ 588645 w 5829300"/>
                <a:gd name="connsiteY50" fmla="*/ 1453515 h 5875020"/>
                <a:gd name="connsiteX51" fmla="*/ 670560 w 5829300"/>
                <a:gd name="connsiteY51" fmla="*/ 1348740 h 5875020"/>
                <a:gd name="connsiteX52" fmla="*/ 742950 w 5829300"/>
                <a:gd name="connsiteY52" fmla="*/ 1360170 h 5875020"/>
                <a:gd name="connsiteX53" fmla="*/ 769620 w 5829300"/>
                <a:gd name="connsiteY53" fmla="*/ 1394460 h 5875020"/>
                <a:gd name="connsiteX54" fmla="*/ 777240 w 5829300"/>
                <a:gd name="connsiteY54" fmla="*/ 1455420 h 5875020"/>
                <a:gd name="connsiteX55" fmla="*/ 739140 w 5829300"/>
                <a:gd name="connsiteY55" fmla="*/ 1508760 h 5875020"/>
                <a:gd name="connsiteX56" fmla="*/ 742950 w 5829300"/>
                <a:gd name="connsiteY56" fmla="*/ 1564005 h 5875020"/>
                <a:gd name="connsiteX57" fmla="*/ 792480 w 5829300"/>
                <a:gd name="connsiteY57" fmla="*/ 1615440 h 5875020"/>
                <a:gd name="connsiteX58" fmla="*/ 819150 w 5829300"/>
                <a:gd name="connsiteY58" fmla="*/ 1623060 h 5875020"/>
                <a:gd name="connsiteX59" fmla="*/ 859155 w 5829300"/>
                <a:gd name="connsiteY59" fmla="*/ 1586865 h 5875020"/>
                <a:gd name="connsiteX60" fmla="*/ 975360 w 5829300"/>
                <a:gd name="connsiteY60" fmla="*/ 1562100 h 5875020"/>
                <a:gd name="connsiteX61" fmla="*/ 1104900 w 5829300"/>
                <a:gd name="connsiteY61" fmla="*/ 1584960 h 5875020"/>
                <a:gd name="connsiteX62" fmla="*/ 1137285 w 5829300"/>
                <a:gd name="connsiteY62" fmla="*/ 1691640 h 5875020"/>
                <a:gd name="connsiteX63" fmla="*/ 1150620 w 5829300"/>
                <a:gd name="connsiteY63" fmla="*/ 1836420 h 5875020"/>
                <a:gd name="connsiteX64" fmla="*/ 1165860 w 5829300"/>
                <a:gd name="connsiteY64" fmla="*/ 1912620 h 5875020"/>
                <a:gd name="connsiteX65" fmla="*/ 1242060 w 5829300"/>
                <a:gd name="connsiteY65" fmla="*/ 1927860 h 5875020"/>
                <a:gd name="connsiteX66" fmla="*/ 1287780 w 5829300"/>
                <a:gd name="connsiteY66" fmla="*/ 1927860 h 5875020"/>
                <a:gd name="connsiteX67" fmla="*/ 1360170 w 5829300"/>
                <a:gd name="connsiteY67" fmla="*/ 1971675 h 5875020"/>
                <a:gd name="connsiteX68" fmla="*/ 1379220 w 5829300"/>
                <a:gd name="connsiteY68" fmla="*/ 2042160 h 5875020"/>
                <a:gd name="connsiteX69" fmla="*/ 1501140 w 5829300"/>
                <a:gd name="connsiteY69" fmla="*/ 2072640 h 5875020"/>
                <a:gd name="connsiteX70" fmla="*/ 1516380 w 5829300"/>
                <a:gd name="connsiteY70" fmla="*/ 2145030 h 5875020"/>
                <a:gd name="connsiteX71" fmla="*/ 1518285 w 5829300"/>
                <a:gd name="connsiteY71" fmla="*/ 2305050 h 5875020"/>
                <a:gd name="connsiteX72" fmla="*/ 1443990 w 5829300"/>
                <a:gd name="connsiteY72" fmla="*/ 2348865 h 5875020"/>
                <a:gd name="connsiteX73" fmla="*/ 1318260 w 5829300"/>
                <a:gd name="connsiteY73" fmla="*/ 2426970 h 5875020"/>
                <a:gd name="connsiteX74" fmla="*/ 1325880 w 5829300"/>
                <a:gd name="connsiteY74" fmla="*/ 2590800 h 5875020"/>
                <a:gd name="connsiteX75" fmla="*/ 1280160 w 5829300"/>
                <a:gd name="connsiteY75" fmla="*/ 2689860 h 5875020"/>
                <a:gd name="connsiteX76" fmla="*/ 1249680 w 5829300"/>
                <a:gd name="connsiteY76" fmla="*/ 2743200 h 5875020"/>
                <a:gd name="connsiteX77" fmla="*/ 1287780 w 5829300"/>
                <a:gd name="connsiteY77" fmla="*/ 2773680 h 5875020"/>
                <a:gd name="connsiteX78" fmla="*/ 1356360 w 5829300"/>
                <a:gd name="connsiteY78" fmla="*/ 2720340 h 5875020"/>
                <a:gd name="connsiteX79" fmla="*/ 1379220 w 5829300"/>
                <a:gd name="connsiteY79" fmla="*/ 2766060 h 5875020"/>
                <a:gd name="connsiteX80" fmla="*/ 1333500 w 5829300"/>
                <a:gd name="connsiteY80" fmla="*/ 2895600 h 5875020"/>
                <a:gd name="connsiteX81" fmla="*/ 1303020 w 5829300"/>
                <a:gd name="connsiteY81" fmla="*/ 2948940 h 5875020"/>
                <a:gd name="connsiteX82" fmla="*/ 1333500 w 5829300"/>
                <a:gd name="connsiteY82" fmla="*/ 2994660 h 5875020"/>
                <a:gd name="connsiteX83" fmla="*/ 1409700 w 5829300"/>
                <a:gd name="connsiteY83" fmla="*/ 2964180 h 5875020"/>
                <a:gd name="connsiteX84" fmla="*/ 1501140 w 5829300"/>
                <a:gd name="connsiteY84" fmla="*/ 3002280 h 5875020"/>
                <a:gd name="connsiteX85" fmla="*/ 1600200 w 5829300"/>
                <a:gd name="connsiteY85" fmla="*/ 3063240 h 5875020"/>
                <a:gd name="connsiteX86" fmla="*/ 1737360 w 5829300"/>
                <a:gd name="connsiteY86" fmla="*/ 3139440 h 5875020"/>
                <a:gd name="connsiteX87" fmla="*/ 1844040 w 5829300"/>
                <a:gd name="connsiteY87" fmla="*/ 3147060 h 5875020"/>
                <a:gd name="connsiteX88" fmla="*/ 1943100 w 5829300"/>
                <a:gd name="connsiteY88" fmla="*/ 3177540 h 5875020"/>
                <a:gd name="connsiteX89" fmla="*/ 2034540 w 5829300"/>
                <a:gd name="connsiteY89" fmla="*/ 3291840 h 5875020"/>
                <a:gd name="connsiteX90" fmla="*/ 2030730 w 5829300"/>
                <a:gd name="connsiteY90" fmla="*/ 3356610 h 5875020"/>
                <a:gd name="connsiteX91" fmla="*/ 1950720 w 5829300"/>
                <a:gd name="connsiteY91" fmla="*/ 3387090 h 5875020"/>
                <a:gd name="connsiteX92" fmla="*/ 1844040 w 5829300"/>
                <a:gd name="connsiteY92" fmla="*/ 3436620 h 5875020"/>
                <a:gd name="connsiteX93" fmla="*/ 1866900 w 5829300"/>
                <a:gd name="connsiteY93" fmla="*/ 3535680 h 5875020"/>
                <a:gd name="connsiteX94" fmla="*/ 1821180 w 5829300"/>
                <a:gd name="connsiteY94" fmla="*/ 3629025 h 5875020"/>
                <a:gd name="connsiteX95" fmla="*/ 1775460 w 5829300"/>
                <a:gd name="connsiteY95" fmla="*/ 3726180 h 5875020"/>
                <a:gd name="connsiteX96" fmla="*/ 1668780 w 5829300"/>
                <a:gd name="connsiteY96" fmla="*/ 3924300 h 5875020"/>
                <a:gd name="connsiteX97" fmla="*/ 1600200 w 5829300"/>
                <a:gd name="connsiteY97" fmla="*/ 4046220 h 5875020"/>
                <a:gd name="connsiteX98" fmla="*/ 1554480 w 5829300"/>
                <a:gd name="connsiteY98" fmla="*/ 4152900 h 5875020"/>
                <a:gd name="connsiteX99" fmla="*/ 1516380 w 5829300"/>
                <a:gd name="connsiteY99" fmla="*/ 4229100 h 5875020"/>
                <a:gd name="connsiteX100" fmla="*/ 1485900 w 5829300"/>
                <a:gd name="connsiteY100" fmla="*/ 4259580 h 5875020"/>
                <a:gd name="connsiteX101" fmla="*/ 1485900 w 5829300"/>
                <a:gd name="connsiteY101" fmla="*/ 4259580 h 5875020"/>
                <a:gd name="connsiteX102" fmla="*/ 1495425 w 5829300"/>
                <a:gd name="connsiteY102" fmla="*/ 4328160 h 5875020"/>
                <a:gd name="connsiteX103" fmla="*/ 1699260 w 5829300"/>
                <a:gd name="connsiteY103" fmla="*/ 4290060 h 5875020"/>
                <a:gd name="connsiteX104" fmla="*/ 1836420 w 5829300"/>
                <a:gd name="connsiteY104" fmla="*/ 4274820 h 5875020"/>
                <a:gd name="connsiteX105" fmla="*/ 1897380 w 5829300"/>
                <a:gd name="connsiteY105" fmla="*/ 4236720 h 5875020"/>
                <a:gd name="connsiteX106" fmla="*/ 1950720 w 5829300"/>
                <a:gd name="connsiteY106" fmla="*/ 4251960 h 5875020"/>
                <a:gd name="connsiteX107" fmla="*/ 1973580 w 5829300"/>
                <a:gd name="connsiteY107" fmla="*/ 4312920 h 5875020"/>
                <a:gd name="connsiteX108" fmla="*/ 1965960 w 5829300"/>
                <a:gd name="connsiteY108" fmla="*/ 4351020 h 5875020"/>
                <a:gd name="connsiteX109" fmla="*/ 1964055 w 5829300"/>
                <a:gd name="connsiteY109" fmla="*/ 4366260 h 5875020"/>
                <a:gd name="connsiteX110" fmla="*/ 2072640 w 5829300"/>
                <a:gd name="connsiteY110" fmla="*/ 4389120 h 5875020"/>
                <a:gd name="connsiteX111" fmla="*/ 2118360 w 5829300"/>
                <a:gd name="connsiteY111" fmla="*/ 4343400 h 5875020"/>
                <a:gd name="connsiteX112" fmla="*/ 2124075 w 5829300"/>
                <a:gd name="connsiteY112" fmla="*/ 4286250 h 5875020"/>
                <a:gd name="connsiteX113" fmla="*/ 2110740 w 5829300"/>
                <a:gd name="connsiteY113" fmla="*/ 4213860 h 5875020"/>
                <a:gd name="connsiteX114" fmla="*/ 2133600 w 5829300"/>
                <a:gd name="connsiteY114" fmla="*/ 4145280 h 5875020"/>
                <a:gd name="connsiteX115" fmla="*/ 2230755 w 5829300"/>
                <a:gd name="connsiteY115" fmla="*/ 4099560 h 5875020"/>
                <a:gd name="connsiteX116" fmla="*/ 2301240 w 5829300"/>
                <a:gd name="connsiteY116" fmla="*/ 4076700 h 5875020"/>
                <a:gd name="connsiteX117" fmla="*/ 2385060 w 5829300"/>
                <a:gd name="connsiteY117" fmla="*/ 4099560 h 5875020"/>
                <a:gd name="connsiteX118" fmla="*/ 2438400 w 5829300"/>
                <a:gd name="connsiteY118" fmla="*/ 4145280 h 5875020"/>
                <a:gd name="connsiteX119" fmla="*/ 2461260 w 5829300"/>
                <a:gd name="connsiteY119" fmla="*/ 4183380 h 5875020"/>
                <a:gd name="connsiteX120" fmla="*/ 2461260 w 5829300"/>
                <a:gd name="connsiteY120" fmla="*/ 4236720 h 5875020"/>
                <a:gd name="connsiteX121" fmla="*/ 2484120 w 5829300"/>
                <a:gd name="connsiteY121" fmla="*/ 4267200 h 5875020"/>
                <a:gd name="connsiteX122" fmla="*/ 2522220 w 5829300"/>
                <a:gd name="connsiteY122" fmla="*/ 4236720 h 5875020"/>
                <a:gd name="connsiteX123" fmla="*/ 2560320 w 5829300"/>
                <a:gd name="connsiteY123" fmla="*/ 4183380 h 5875020"/>
                <a:gd name="connsiteX124" fmla="*/ 2628900 w 5829300"/>
                <a:gd name="connsiteY124" fmla="*/ 4168140 h 5875020"/>
                <a:gd name="connsiteX125" fmla="*/ 2720340 w 5829300"/>
                <a:gd name="connsiteY125" fmla="*/ 4183380 h 5875020"/>
                <a:gd name="connsiteX126" fmla="*/ 2796540 w 5829300"/>
                <a:gd name="connsiteY126" fmla="*/ 4126230 h 5875020"/>
                <a:gd name="connsiteX127" fmla="*/ 2872740 w 5829300"/>
                <a:gd name="connsiteY127" fmla="*/ 4137660 h 5875020"/>
                <a:gd name="connsiteX128" fmla="*/ 2948940 w 5829300"/>
                <a:gd name="connsiteY128" fmla="*/ 4206240 h 5875020"/>
                <a:gd name="connsiteX129" fmla="*/ 3040380 w 5829300"/>
                <a:gd name="connsiteY129" fmla="*/ 4191000 h 5875020"/>
                <a:gd name="connsiteX130" fmla="*/ 3097530 w 5829300"/>
                <a:gd name="connsiteY130" fmla="*/ 4198620 h 5875020"/>
                <a:gd name="connsiteX131" fmla="*/ 3177540 w 5829300"/>
                <a:gd name="connsiteY131" fmla="*/ 4267200 h 5875020"/>
                <a:gd name="connsiteX132" fmla="*/ 3147060 w 5829300"/>
                <a:gd name="connsiteY132" fmla="*/ 4297680 h 5875020"/>
                <a:gd name="connsiteX133" fmla="*/ 3105150 w 5829300"/>
                <a:gd name="connsiteY133" fmla="*/ 4352925 h 5875020"/>
                <a:gd name="connsiteX134" fmla="*/ 3036570 w 5829300"/>
                <a:gd name="connsiteY134" fmla="*/ 4398645 h 5875020"/>
                <a:gd name="connsiteX135" fmla="*/ 3042285 w 5829300"/>
                <a:gd name="connsiteY135" fmla="*/ 4444365 h 5875020"/>
                <a:gd name="connsiteX136" fmla="*/ 3078480 w 5829300"/>
                <a:gd name="connsiteY136" fmla="*/ 4457700 h 5875020"/>
                <a:gd name="connsiteX137" fmla="*/ 3147060 w 5829300"/>
                <a:gd name="connsiteY137" fmla="*/ 4404360 h 5875020"/>
                <a:gd name="connsiteX138" fmla="*/ 3215640 w 5829300"/>
                <a:gd name="connsiteY138" fmla="*/ 4389120 h 5875020"/>
                <a:gd name="connsiteX139" fmla="*/ 3291840 w 5829300"/>
                <a:gd name="connsiteY139" fmla="*/ 4396740 h 5875020"/>
                <a:gd name="connsiteX140" fmla="*/ 3345180 w 5829300"/>
                <a:gd name="connsiteY140" fmla="*/ 4457700 h 5875020"/>
                <a:gd name="connsiteX141" fmla="*/ 3364230 w 5829300"/>
                <a:gd name="connsiteY141" fmla="*/ 4535805 h 5875020"/>
                <a:gd name="connsiteX142" fmla="*/ 3451860 w 5829300"/>
                <a:gd name="connsiteY142" fmla="*/ 4541520 h 5875020"/>
                <a:gd name="connsiteX143" fmla="*/ 3505200 w 5829300"/>
                <a:gd name="connsiteY143" fmla="*/ 4511040 h 5875020"/>
                <a:gd name="connsiteX144" fmla="*/ 3589020 w 5829300"/>
                <a:gd name="connsiteY144" fmla="*/ 4533900 h 5875020"/>
                <a:gd name="connsiteX145" fmla="*/ 3695700 w 5829300"/>
                <a:gd name="connsiteY145" fmla="*/ 4598670 h 5875020"/>
                <a:gd name="connsiteX146" fmla="*/ 3810000 w 5829300"/>
                <a:gd name="connsiteY146" fmla="*/ 4632960 h 5875020"/>
                <a:gd name="connsiteX147" fmla="*/ 3878580 w 5829300"/>
                <a:gd name="connsiteY147" fmla="*/ 4640580 h 5875020"/>
                <a:gd name="connsiteX148" fmla="*/ 3931920 w 5829300"/>
                <a:gd name="connsiteY148" fmla="*/ 4686300 h 5875020"/>
                <a:gd name="connsiteX149" fmla="*/ 4006215 w 5829300"/>
                <a:gd name="connsiteY149" fmla="*/ 4722495 h 5875020"/>
                <a:gd name="connsiteX150" fmla="*/ 4097655 w 5829300"/>
                <a:gd name="connsiteY150" fmla="*/ 4747260 h 5875020"/>
                <a:gd name="connsiteX151" fmla="*/ 4137660 w 5829300"/>
                <a:gd name="connsiteY151" fmla="*/ 4674870 h 5875020"/>
                <a:gd name="connsiteX152" fmla="*/ 4099560 w 5829300"/>
                <a:gd name="connsiteY152" fmla="*/ 4594860 h 5875020"/>
                <a:gd name="connsiteX153" fmla="*/ 4076700 w 5829300"/>
                <a:gd name="connsiteY153" fmla="*/ 4556760 h 5875020"/>
                <a:gd name="connsiteX154" fmla="*/ 4082415 w 5829300"/>
                <a:gd name="connsiteY154" fmla="*/ 4516755 h 5875020"/>
                <a:gd name="connsiteX155" fmla="*/ 4152900 w 5829300"/>
                <a:gd name="connsiteY155" fmla="*/ 4480560 h 5875020"/>
                <a:gd name="connsiteX156" fmla="*/ 4274820 w 5829300"/>
                <a:gd name="connsiteY156" fmla="*/ 4442460 h 5875020"/>
                <a:gd name="connsiteX157" fmla="*/ 4358640 w 5829300"/>
                <a:gd name="connsiteY157" fmla="*/ 4465320 h 5875020"/>
                <a:gd name="connsiteX158" fmla="*/ 4381500 w 5829300"/>
                <a:gd name="connsiteY158" fmla="*/ 4526280 h 5875020"/>
                <a:gd name="connsiteX159" fmla="*/ 4450080 w 5829300"/>
                <a:gd name="connsiteY159" fmla="*/ 4564380 h 5875020"/>
                <a:gd name="connsiteX160" fmla="*/ 4472940 w 5829300"/>
                <a:gd name="connsiteY160" fmla="*/ 4655820 h 5875020"/>
                <a:gd name="connsiteX161" fmla="*/ 4533900 w 5829300"/>
                <a:gd name="connsiteY161" fmla="*/ 4587240 h 5875020"/>
                <a:gd name="connsiteX162" fmla="*/ 4610100 w 5829300"/>
                <a:gd name="connsiteY162" fmla="*/ 4617720 h 5875020"/>
                <a:gd name="connsiteX163" fmla="*/ 4846320 w 5829300"/>
                <a:gd name="connsiteY163" fmla="*/ 4655820 h 5875020"/>
                <a:gd name="connsiteX164" fmla="*/ 4937760 w 5829300"/>
                <a:gd name="connsiteY164" fmla="*/ 4602480 h 5875020"/>
                <a:gd name="connsiteX165" fmla="*/ 4975860 w 5829300"/>
                <a:gd name="connsiteY165" fmla="*/ 4602480 h 5875020"/>
                <a:gd name="connsiteX166" fmla="*/ 5120640 w 5829300"/>
                <a:gd name="connsiteY166" fmla="*/ 4671060 h 5875020"/>
                <a:gd name="connsiteX167" fmla="*/ 5181600 w 5829300"/>
                <a:gd name="connsiteY167" fmla="*/ 4701540 h 5875020"/>
                <a:gd name="connsiteX168" fmla="*/ 5189220 w 5829300"/>
                <a:gd name="connsiteY168" fmla="*/ 4747260 h 5875020"/>
                <a:gd name="connsiteX169" fmla="*/ 5158740 w 5829300"/>
                <a:gd name="connsiteY169" fmla="*/ 4808220 h 5875020"/>
                <a:gd name="connsiteX170" fmla="*/ 5105400 w 5829300"/>
                <a:gd name="connsiteY170" fmla="*/ 4838700 h 5875020"/>
                <a:gd name="connsiteX171" fmla="*/ 5036820 w 5829300"/>
                <a:gd name="connsiteY171" fmla="*/ 4823460 h 5875020"/>
                <a:gd name="connsiteX172" fmla="*/ 4991100 w 5829300"/>
                <a:gd name="connsiteY172" fmla="*/ 4823460 h 5875020"/>
                <a:gd name="connsiteX173" fmla="*/ 4954905 w 5829300"/>
                <a:gd name="connsiteY173" fmla="*/ 4890135 h 5875020"/>
                <a:gd name="connsiteX174" fmla="*/ 4968240 w 5829300"/>
                <a:gd name="connsiteY174" fmla="*/ 5006340 h 5875020"/>
                <a:gd name="connsiteX175" fmla="*/ 4991100 w 5829300"/>
                <a:gd name="connsiteY175" fmla="*/ 5067300 h 5875020"/>
                <a:gd name="connsiteX176" fmla="*/ 5074920 w 5829300"/>
                <a:gd name="connsiteY176" fmla="*/ 5097780 h 5875020"/>
                <a:gd name="connsiteX177" fmla="*/ 5074920 w 5829300"/>
                <a:gd name="connsiteY177" fmla="*/ 5097780 h 5875020"/>
                <a:gd name="connsiteX178" fmla="*/ 5135880 w 5829300"/>
                <a:gd name="connsiteY178" fmla="*/ 5219700 h 5875020"/>
                <a:gd name="connsiteX179" fmla="*/ 5242560 w 5829300"/>
                <a:gd name="connsiteY179" fmla="*/ 5265420 h 5875020"/>
                <a:gd name="connsiteX180" fmla="*/ 5311140 w 5829300"/>
                <a:gd name="connsiteY180" fmla="*/ 5257800 h 5875020"/>
                <a:gd name="connsiteX181" fmla="*/ 5311140 w 5829300"/>
                <a:gd name="connsiteY181" fmla="*/ 5257800 h 5875020"/>
                <a:gd name="connsiteX182" fmla="*/ 5334000 w 5829300"/>
                <a:gd name="connsiteY182" fmla="*/ 5204460 h 5875020"/>
                <a:gd name="connsiteX183" fmla="*/ 5387340 w 5829300"/>
                <a:gd name="connsiteY183" fmla="*/ 5227320 h 5875020"/>
                <a:gd name="connsiteX184" fmla="*/ 5412105 w 5829300"/>
                <a:gd name="connsiteY184" fmla="*/ 5284470 h 5875020"/>
                <a:gd name="connsiteX185" fmla="*/ 5410200 w 5829300"/>
                <a:gd name="connsiteY185" fmla="*/ 5356860 h 5875020"/>
                <a:gd name="connsiteX186" fmla="*/ 5448300 w 5829300"/>
                <a:gd name="connsiteY186" fmla="*/ 5394960 h 5875020"/>
                <a:gd name="connsiteX187" fmla="*/ 5431155 w 5829300"/>
                <a:gd name="connsiteY187" fmla="*/ 5473065 h 5875020"/>
                <a:gd name="connsiteX188" fmla="*/ 5383530 w 5829300"/>
                <a:gd name="connsiteY188" fmla="*/ 5564505 h 5875020"/>
                <a:gd name="connsiteX189" fmla="*/ 5402580 w 5829300"/>
                <a:gd name="connsiteY189" fmla="*/ 5654040 h 5875020"/>
                <a:gd name="connsiteX190" fmla="*/ 5433060 w 5829300"/>
                <a:gd name="connsiteY190" fmla="*/ 5730240 h 5875020"/>
                <a:gd name="connsiteX191" fmla="*/ 5433060 w 5829300"/>
                <a:gd name="connsiteY191" fmla="*/ 5730240 h 5875020"/>
                <a:gd name="connsiteX192" fmla="*/ 5410200 w 5829300"/>
                <a:gd name="connsiteY192" fmla="*/ 5829300 h 5875020"/>
                <a:gd name="connsiteX193" fmla="*/ 5532120 w 5829300"/>
                <a:gd name="connsiteY193" fmla="*/ 5875020 h 5875020"/>
                <a:gd name="connsiteX194" fmla="*/ 5570220 w 5829300"/>
                <a:gd name="connsiteY194" fmla="*/ 5836920 h 5875020"/>
                <a:gd name="connsiteX195" fmla="*/ 5608320 w 5829300"/>
                <a:gd name="connsiteY195" fmla="*/ 5821680 h 5875020"/>
                <a:gd name="connsiteX196" fmla="*/ 5669280 w 5829300"/>
                <a:gd name="connsiteY196" fmla="*/ 5859780 h 5875020"/>
                <a:gd name="connsiteX197" fmla="*/ 5699760 w 5829300"/>
                <a:gd name="connsiteY197" fmla="*/ 5859780 h 5875020"/>
                <a:gd name="connsiteX198" fmla="*/ 5715000 w 5829300"/>
                <a:gd name="connsiteY198" fmla="*/ 5783580 h 5875020"/>
                <a:gd name="connsiteX199" fmla="*/ 5798820 w 5829300"/>
                <a:gd name="connsiteY199" fmla="*/ 5699760 h 5875020"/>
                <a:gd name="connsiteX200" fmla="*/ 5814060 w 5829300"/>
                <a:gd name="connsiteY200" fmla="*/ 5615940 h 5875020"/>
                <a:gd name="connsiteX201" fmla="*/ 5829300 w 5829300"/>
                <a:gd name="connsiteY201" fmla="*/ 5486400 h 5875020"/>
                <a:gd name="connsiteX202" fmla="*/ 5819775 w 5829300"/>
                <a:gd name="connsiteY202" fmla="*/ 5400675 h 5875020"/>
                <a:gd name="connsiteX203" fmla="*/ 5775960 w 5829300"/>
                <a:gd name="connsiteY203" fmla="*/ 5318760 h 5875020"/>
                <a:gd name="connsiteX204" fmla="*/ 5718810 w 5829300"/>
                <a:gd name="connsiteY204" fmla="*/ 5212080 h 5875020"/>
                <a:gd name="connsiteX205" fmla="*/ 5692140 w 5829300"/>
                <a:gd name="connsiteY205" fmla="*/ 5120640 h 5875020"/>
                <a:gd name="connsiteX206" fmla="*/ 5676900 w 5829300"/>
                <a:gd name="connsiteY206" fmla="*/ 4949190 h 5875020"/>
                <a:gd name="connsiteX207" fmla="*/ 5676900 w 5829300"/>
                <a:gd name="connsiteY207" fmla="*/ 4724400 h 5875020"/>
                <a:gd name="connsiteX208" fmla="*/ 5697855 w 5829300"/>
                <a:gd name="connsiteY208" fmla="*/ 4665345 h 5875020"/>
                <a:gd name="connsiteX209" fmla="*/ 5711190 w 5829300"/>
                <a:gd name="connsiteY209" fmla="*/ 4602480 h 5875020"/>
                <a:gd name="connsiteX210" fmla="*/ 5684520 w 5829300"/>
                <a:gd name="connsiteY210" fmla="*/ 4564380 h 5875020"/>
                <a:gd name="connsiteX211" fmla="*/ 5631180 w 5829300"/>
                <a:gd name="connsiteY211" fmla="*/ 4549140 h 5875020"/>
                <a:gd name="connsiteX212" fmla="*/ 5577840 w 5829300"/>
                <a:gd name="connsiteY212" fmla="*/ 4472940 h 5875020"/>
                <a:gd name="connsiteX213" fmla="*/ 5524500 w 5829300"/>
                <a:gd name="connsiteY213" fmla="*/ 4305300 h 5875020"/>
                <a:gd name="connsiteX214" fmla="*/ 5516880 w 5829300"/>
                <a:gd name="connsiteY214" fmla="*/ 4191000 h 5875020"/>
                <a:gd name="connsiteX215" fmla="*/ 5509260 w 5829300"/>
                <a:gd name="connsiteY215" fmla="*/ 4107180 h 5875020"/>
                <a:gd name="connsiteX216" fmla="*/ 5408295 w 5829300"/>
                <a:gd name="connsiteY216" fmla="*/ 3897630 h 5875020"/>
                <a:gd name="connsiteX217" fmla="*/ 5356860 w 5829300"/>
                <a:gd name="connsiteY217" fmla="*/ 3855720 h 5875020"/>
                <a:gd name="connsiteX218" fmla="*/ 5326380 w 5829300"/>
                <a:gd name="connsiteY218" fmla="*/ 3802380 h 5875020"/>
                <a:gd name="connsiteX219" fmla="*/ 5303520 w 5829300"/>
                <a:gd name="connsiteY219" fmla="*/ 3672840 h 5875020"/>
                <a:gd name="connsiteX220" fmla="*/ 5212080 w 5829300"/>
                <a:gd name="connsiteY220" fmla="*/ 3619500 h 5875020"/>
                <a:gd name="connsiteX221" fmla="*/ 5158740 w 5829300"/>
                <a:gd name="connsiteY221" fmla="*/ 3573780 h 5875020"/>
                <a:gd name="connsiteX222" fmla="*/ 5147310 w 5829300"/>
                <a:gd name="connsiteY222" fmla="*/ 3455670 h 5875020"/>
                <a:gd name="connsiteX223" fmla="*/ 5095875 w 5829300"/>
                <a:gd name="connsiteY223" fmla="*/ 3415665 h 5875020"/>
                <a:gd name="connsiteX224" fmla="*/ 4975860 w 5829300"/>
                <a:gd name="connsiteY224" fmla="*/ 3234690 h 5875020"/>
                <a:gd name="connsiteX225" fmla="*/ 4890135 w 5829300"/>
                <a:gd name="connsiteY225" fmla="*/ 3059430 h 5875020"/>
                <a:gd name="connsiteX226" fmla="*/ 4817745 w 5829300"/>
                <a:gd name="connsiteY226" fmla="*/ 2908935 h 5875020"/>
                <a:gd name="connsiteX227" fmla="*/ 4825365 w 5829300"/>
                <a:gd name="connsiteY227" fmla="*/ 2781300 h 5875020"/>
                <a:gd name="connsiteX228" fmla="*/ 4800600 w 5829300"/>
                <a:gd name="connsiteY228" fmla="*/ 2727960 h 5875020"/>
                <a:gd name="connsiteX229" fmla="*/ 4632960 w 5829300"/>
                <a:gd name="connsiteY229" fmla="*/ 2560320 h 5875020"/>
                <a:gd name="connsiteX230" fmla="*/ 4480560 w 5829300"/>
                <a:gd name="connsiteY230" fmla="*/ 2385060 h 5875020"/>
                <a:gd name="connsiteX231" fmla="*/ 4396740 w 5829300"/>
                <a:gd name="connsiteY231" fmla="*/ 2286000 h 5875020"/>
                <a:gd name="connsiteX232" fmla="*/ 4335780 w 5829300"/>
                <a:gd name="connsiteY232" fmla="*/ 2156460 h 5875020"/>
                <a:gd name="connsiteX233" fmla="*/ 4244340 w 5829300"/>
                <a:gd name="connsiteY233" fmla="*/ 2049780 h 5875020"/>
                <a:gd name="connsiteX234" fmla="*/ 4152900 w 5829300"/>
                <a:gd name="connsiteY234" fmla="*/ 1943100 h 5875020"/>
                <a:gd name="connsiteX235" fmla="*/ 4084320 w 5829300"/>
                <a:gd name="connsiteY235" fmla="*/ 1874520 h 5875020"/>
                <a:gd name="connsiteX236" fmla="*/ 4067175 w 5829300"/>
                <a:gd name="connsiteY236" fmla="*/ 1794510 h 5875020"/>
                <a:gd name="connsiteX237" fmla="*/ 4065270 w 5829300"/>
                <a:gd name="connsiteY237" fmla="*/ 1724025 h 5875020"/>
                <a:gd name="connsiteX238" fmla="*/ 3962400 w 5829300"/>
                <a:gd name="connsiteY238" fmla="*/ 1668780 h 5875020"/>
                <a:gd name="connsiteX239" fmla="*/ 3893820 w 5829300"/>
                <a:gd name="connsiteY239" fmla="*/ 1531620 h 5875020"/>
                <a:gd name="connsiteX240" fmla="*/ 3794760 w 5829300"/>
                <a:gd name="connsiteY240" fmla="*/ 1341120 h 5875020"/>
                <a:gd name="connsiteX241" fmla="*/ 3718560 w 5829300"/>
                <a:gd name="connsiteY241" fmla="*/ 1150620 h 5875020"/>
                <a:gd name="connsiteX242" fmla="*/ 3619500 w 5829300"/>
                <a:gd name="connsiteY242" fmla="*/ 944880 h 5875020"/>
                <a:gd name="connsiteX243" fmla="*/ 3596640 w 5829300"/>
                <a:gd name="connsiteY243" fmla="*/ 891540 h 5875020"/>
                <a:gd name="connsiteX244" fmla="*/ 3573780 w 5829300"/>
                <a:gd name="connsiteY244" fmla="*/ 807720 h 5875020"/>
                <a:gd name="connsiteX245" fmla="*/ 3573780 w 5829300"/>
                <a:gd name="connsiteY245" fmla="*/ 731520 h 5875020"/>
                <a:gd name="connsiteX246" fmla="*/ 3535680 w 5829300"/>
                <a:gd name="connsiteY246" fmla="*/ 685800 h 5875020"/>
                <a:gd name="connsiteX247" fmla="*/ 3451860 w 5829300"/>
                <a:gd name="connsiteY247" fmla="*/ 594360 h 5875020"/>
                <a:gd name="connsiteX248" fmla="*/ 3451860 w 5829300"/>
                <a:gd name="connsiteY248" fmla="*/ 495300 h 5875020"/>
                <a:gd name="connsiteX249" fmla="*/ 3413760 w 5829300"/>
                <a:gd name="connsiteY249" fmla="*/ 441960 h 5875020"/>
                <a:gd name="connsiteX250" fmla="*/ 3383280 w 5829300"/>
                <a:gd name="connsiteY250" fmla="*/ 381000 h 5875020"/>
                <a:gd name="connsiteX251" fmla="*/ 3322320 w 5829300"/>
                <a:gd name="connsiteY251" fmla="*/ 220980 h 5875020"/>
                <a:gd name="connsiteX252" fmla="*/ 3284220 w 5829300"/>
                <a:gd name="connsiteY252" fmla="*/ 99060 h 5875020"/>
                <a:gd name="connsiteX253" fmla="*/ 3268980 w 5829300"/>
                <a:gd name="connsiteY253" fmla="*/ 53340 h 5875020"/>
                <a:gd name="connsiteX254" fmla="*/ 3246120 w 5829300"/>
                <a:gd name="connsiteY254" fmla="*/ 30480 h 5875020"/>
                <a:gd name="connsiteX255" fmla="*/ 3169920 w 5829300"/>
                <a:gd name="connsiteY255" fmla="*/ 7620 h 5875020"/>
                <a:gd name="connsiteX256" fmla="*/ 3124200 w 5829300"/>
                <a:gd name="connsiteY256" fmla="*/ 0 h 5875020"/>
                <a:gd name="connsiteX257" fmla="*/ 3101340 w 5829300"/>
                <a:gd name="connsiteY257" fmla="*/ 30480 h 5875020"/>
                <a:gd name="connsiteX258" fmla="*/ 3124200 w 5829300"/>
                <a:gd name="connsiteY258" fmla="*/ 121920 h 5875020"/>
                <a:gd name="connsiteX259" fmla="*/ 3108960 w 5829300"/>
                <a:gd name="connsiteY259" fmla="*/ 289560 h 5875020"/>
                <a:gd name="connsiteX0" fmla="*/ 3108960 w 5829300"/>
                <a:gd name="connsiteY0" fmla="*/ 289560 h 5875020"/>
                <a:gd name="connsiteX1" fmla="*/ 2979420 w 5829300"/>
                <a:gd name="connsiteY1" fmla="*/ 502920 h 5875020"/>
                <a:gd name="connsiteX2" fmla="*/ 2880360 w 5829300"/>
                <a:gd name="connsiteY2" fmla="*/ 647700 h 5875020"/>
                <a:gd name="connsiteX3" fmla="*/ 2827020 w 5829300"/>
                <a:gd name="connsiteY3" fmla="*/ 731520 h 5875020"/>
                <a:gd name="connsiteX4" fmla="*/ 2674620 w 5829300"/>
                <a:gd name="connsiteY4" fmla="*/ 815340 h 5875020"/>
                <a:gd name="connsiteX5" fmla="*/ 2560320 w 5829300"/>
                <a:gd name="connsiteY5" fmla="*/ 906780 h 5875020"/>
                <a:gd name="connsiteX6" fmla="*/ 2499360 w 5829300"/>
                <a:gd name="connsiteY6" fmla="*/ 914400 h 5875020"/>
                <a:gd name="connsiteX7" fmla="*/ 2377440 w 5829300"/>
                <a:gd name="connsiteY7" fmla="*/ 899160 h 5875020"/>
                <a:gd name="connsiteX8" fmla="*/ 2316480 w 5829300"/>
                <a:gd name="connsiteY8" fmla="*/ 876300 h 5875020"/>
                <a:gd name="connsiteX9" fmla="*/ 2240280 w 5829300"/>
                <a:gd name="connsiteY9" fmla="*/ 861060 h 5875020"/>
                <a:gd name="connsiteX10" fmla="*/ 2148840 w 5829300"/>
                <a:gd name="connsiteY10" fmla="*/ 845820 h 5875020"/>
                <a:gd name="connsiteX11" fmla="*/ 2110740 w 5829300"/>
                <a:gd name="connsiteY11" fmla="*/ 830580 h 5875020"/>
                <a:gd name="connsiteX12" fmla="*/ 2019300 w 5829300"/>
                <a:gd name="connsiteY12" fmla="*/ 868680 h 5875020"/>
                <a:gd name="connsiteX13" fmla="*/ 1950720 w 5829300"/>
                <a:gd name="connsiteY13" fmla="*/ 868680 h 5875020"/>
                <a:gd name="connsiteX14" fmla="*/ 1866900 w 5829300"/>
                <a:gd name="connsiteY14" fmla="*/ 822960 h 5875020"/>
                <a:gd name="connsiteX15" fmla="*/ 1821180 w 5829300"/>
                <a:gd name="connsiteY15" fmla="*/ 792480 h 5875020"/>
                <a:gd name="connsiteX16" fmla="*/ 1684020 w 5829300"/>
                <a:gd name="connsiteY16" fmla="*/ 830580 h 5875020"/>
                <a:gd name="connsiteX17" fmla="*/ 1615440 w 5829300"/>
                <a:gd name="connsiteY17" fmla="*/ 845820 h 5875020"/>
                <a:gd name="connsiteX18" fmla="*/ 1539240 w 5829300"/>
                <a:gd name="connsiteY18" fmla="*/ 838200 h 5875020"/>
                <a:gd name="connsiteX19" fmla="*/ 1463040 w 5829300"/>
                <a:gd name="connsiteY19" fmla="*/ 807720 h 5875020"/>
                <a:gd name="connsiteX20" fmla="*/ 1394460 w 5829300"/>
                <a:gd name="connsiteY20" fmla="*/ 815340 h 5875020"/>
                <a:gd name="connsiteX21" fmla="*/ 1264920 w 5829300"/>
                <a:gd name="connsiteY21" fmla="*/ 883920 h 5875020"/>
                <a:gd name="connsiteX22" fmla="*/ 1203960 w 5829300"/>
                <a:gd name="connsiteY22" fmla="*/ 906780 h 5875020"/>
                <a:gd name="connsiteX23" fmla="*/ 1143000 w 5829300"/>
                <a:gd name="connsiteY23" fmla="*/ 914400 h 5875020"/>
                <a:gd name="connsiteX24" fmla="*/ 1066800 w 5829300"/>
                <a:gd name="connsiteY24" fmla="*/ 891540 h 5875020"/>
                <a:gd name="connsiteX25" fmla="*/ 990600 w 5829300"/>
                <a:gd name="connsiteY25" fmla="*/ 853440 h 5875020"/>
                <a:gd name="connsiteX26" fmla="*/ 937260 w 5829300"/>
                <a:gd name="connsiteY26" fmla="*/ 845820 h 5875020"/>
                <a:gd name="connsiteX27" fmla="*/ 822960 w 5829300"/>
                <a:gd name="connsiteY27" fmla="*/ 861060 h 5875020"/>
                <a:gd name="connsiteX28" fmla="*/ 731520 w 5829300"/>
                <a:gd name="connsiteY28" fmla="*/ 876300 h 5875020"/>
                <a:gd name="connsiteX29" fmla="*/ 647700 w 5829300"/>
                <a:gd name="connsiteY29" fmla="*/ 838200 h 5875020"/>
                <a:gd name="connsiteX30" fmla="*/ 579120 w 5829300"/>
                <a:gd name="connsiteY30" fmla="*/ 830580 h 5875020"/>
                <a:gd name="connsiteX31" fmla="*/ 525780 w 5829300"/>
                <a:gd name="connsiteY31" fmla="*/ 853440 h 5875020"/>
                <a:gd name="connsiteX32" fmla="*/ 464820 w 5829300"/>
                <a:gd name="connsiteY32" fmla="*/ 891540 h 5875020"/>
                <a:gd name="connsiteX33" fmla="*/ 358140 w 5829300"/>
                <a:gd name="connsiteY33" fmla="*/ 891540 h 5875020"/>
                <a:gd name="connsiteX34" fmla="*/ 236220 w 5829300"/>
                <a:gd name="connsiteY34" fmla="*/ 975360 h 5875020"/>
                <a:gd name="connsiteX35" fmla="*/ 137160 w 5829300"/>
                <a:gd name="connsiteY35" fmla="*/ 1059180 h 5875020"/>
                <a:gd name="connsiteX36" fmla="*/ 76200 w 5829300"/>
                <a:gd name="connsiteY36" fmla="*/ 1108710 h 5875020"/>
                <a:gd name="connsiteX37" fmla="*/ 9525 w 5829300"/>
                <a:gd name="connsiteY37" fmla="*/ 1150620 h 5875020"/>
                <a:gd name="connsiteX38" fmla="*/ 0 w 5829300"/>
                <a:gd name="connsiteY38" fmla="*/ 1196340 h 5875020"/>
                <a:gd name="connsiteX39" fmla="*/ 80010 w 5829300"/>
                <a:gd name="connsiteY39" fmla="*/ 1234440 h 5875020"/>
                <a:gd name="connsiteX40" fmla="*/ 152400 w 5829300"/>
                <a:gd name="connsiteY40" fmla="*/ 1280160 h 5875020"/>
                <a:gd name="connsiteX41" fmla="*/ 190500 w 5829300"/>
                <a:gd name="connsiteY41" fmla="*/ 1371600 h 5875020"/>
                <a:gd name="connsiteX42" fmla="*/ 228600 w 5829300"/>
                <a:gd name="connsiteY42" fmla="*/ 1432560 h 5875020"/>
                <a:gd name="connsiteX43" fmla="*/ 384810 w 5829300"/>
                <a:gd name="connsiteY43" fmla="*/ 1544955 h 5875020"/>
                <a:gd name="connsiteX44" fmla="*/ 430530 w 5829300"/>
                <a:gd name="connsiteY44" fmla="*/ 1522095 h 5875020"/>
                <a:gd name="connsiteX45" fmla="*/ 388620 w 5829300"/>
                <a:gd name="connsiteY45" fmla="*/ 1463040 h 5875020"/>
                <a:gd name="connsiteX46" fmla="*/ 403860 w 5829300"/>
                <a:gd name="connsiteY46" fmla="*/ 1417320 h 5875020"/>
                <a:gd name="connsiteX47" fmla="*/ 441960 w 5829300"/>
                <a:gd name="connsiteY47" fmla="*/ 1348740 h 5875020"/>
                <a:gd name="connsiteX48" fmla="*/ 441960 w 5829300"/>
                <a:gd name="connsiteY48" fmla="*/ 1348740 h 5875020"/>
                <a:gd name="connsiteX49" fmla="*/ 497205 w 5829300"/>
                <a:gd name="connsiteY49" fmla="*/ 1335405 h 5875020"/>
                <a:gd name="connsiteX50" fmla="*/ 588645 w 5829300"/>
                <a:gd name="connsiteY50" fmla="*/ 1453515 h 5875020"/>
                <a:gd name="connsiteX51" fmla="*/ 670560 w 5829300"/>
                <a:gd name="connsiteY51" fmla="*/ 1348740 h 5875020"/>
                <a:gd name="connsiteX52" fmla="*/ 742950 w 5829300"/>
                <a:gd name="connsiteY52" fmla="*/ 1360170 h 5875020"/>
                <a:gd name="connsiteX53" fmla="*/ 769620 w 5829300"/>
                <a:gd name="connsiteY53" fmla="*/ 1394460 h 5875020"/>
                <a:gd name="connsiteX54" fmla="*/ 777240 w 5829300"/>
                <a:gd name="connsiteY54" fmla="*/ 1455420 h 5875020"/>
                <a:gd name="connsiteX55" fmla="*/ 739140 w 5829300"/>
                <a:gd name="connsiteY55" fmla="*/ 1508760 h 5875020"/>
                <a:gd name="connsiteX56" fmla="*/ 742950 w 5829300"/>
                <a:gd name="connsiteY56" fmla="*/ 1564005 h 5875020"/>
                <a:gd name="connsiteX57" fmla="*/ 792480 w 5829300"/>
                <a:gd name="connsiteY57" fmla="*/ 1615440 h 5875020"/>
                <a:gd name="connsiteX58" fmla="*/ 819150 w 5829300"/>
                <a:gd name="connsiteY58" fmla="*/ 1623060 h 5875020"/>
                <a:gd name="connsiteX59" fmla="*/ 859155 w 5829300"/>
                <a:gd name="connsiteY59" fmla="*/ 1586865 h 5875020"/>
                <a:gd name="connsiteX60" fmla="*/ 975360 w 5829300"/>
                <a:gd name="connsiteY60" fmla="*/ 1562100 h 5875020"/>
                <a:gd name="connsiteX61" fmla="*/ 1104900 w 5829300"/>
                <a:gd name="connsiteY61" fmla="*/ 1584960 h 5875020"/>
                <a:gd name="connsiteX62" fmla="*/ 1137285 w 5829300"/>
                <a:gd name="connsiteY62" fmla="*/ 1691640 h 5875020"/>
                <a:gd name="connsiteX63" fmla="*/ 1150620 w 5829300"/>
                <a:gd name="connsiteY63" fmla="*/ 1836420 h 5875020"/>
                <a:gd name="connsiteX64" fmla="*/ 1165860 w 5829300"/>
                <a:gd name="connsiteY64" fmla="*/ 1912620 h 5875020"/>
                <a:gd name="connsiteX65" fmla="*/ 1242060 w 5829300"/>
                <a:gd name="connsiteY65" fmla="*/ 1927860 h 5875020"/>
                <a:gd name="connsiteX66" fmla="*/ 1287780 w 5829300"/>
                <a:gd name="connsiteY66" fmla="*/ 1927860 h 5875020"/>
                <a:gd name="connsiteX67" fmla="*/ 1360170 w 5829300"/>
                <a:gd name="connsiteY67" fmla="*/ 1971675 h 5875020"/>
                <a:gd name="connsiteX68" fmla="*/ 1379220 w 5829300"/>
                <a:gd name="connsiteY68" fmla="*/ 2042160 h 5875020"/>
                <a:gd name="connsiteX69" fmla="*/ 1501140 w 5829300"/>
                <a:gd name="connsiteY69" fmla="*/ 2072640 h 5875020"/>
                <a:gd name="connsiteX70" fmla="*/ 1516380 w 5829300"/>
                <a:gd name="connsiteY70" fmla="*/ 2145030 h 5875020"/>
                <a:gd name="connsiteX71" fmla="*/ 1518285 w 5829300"/>
                <a:gd name="connsiteY71" fmla="*/ 2305050 h 5875020"/>
                <a:gd name="connsiteX72" fmla="*/ 1443990 w 5829300"/>
                <a:gd name="connsiteY72" fmla="*/ 2348865 h 5875020"/>
                <a:gd name="connsiteX73" fmla="*/ 1318260 w 5829300"/>
                <a:gd name="connsiteY73" fmla="*/ 2426970 h 5875020"/>
                <a:gd name="connsiteX74" fmla="*/ 1325880 w 5829300"/>
                <a:gd name="connsiteY74" fmla="*/ 2590800 h 5875020"/>
                <a:gd name="connsiteX75" fmla="*/ 1280160 w 5829300"/>
                <a:gd name="connsiteY75" fmla="*/ 2689860 h 5875020"/>
                <a:gd name="connsiteX76" fmla="*/ 1249680 w 5829300"/>
                <a:gd name="connsiteY76" fmla="*/ 2743200 h 5875020"/>
                <a:gd name="connsiteX77" fmla="*/ 1287780 w 5829300"/>
                <a:gd name="connsiteY77" fmla="*/ 2773680 h 5875020"/>
                <a:gd name="connsiteX78" fmla="*/ 1356360 w 5829300"/>
                <a:gd name="connsiteY78" fmla="*/ 2720340 h 5875020"/>
                <a:gd name="connsiteX79" fmla="*/ 1379220 w 5829300"/>
                <a:gd name="connsiteY79" fmla="*/ 2766060 h 5875020"/>
                <a:gd name="connsiteX80" fmla="*/ 1333500 w 5829300"/>
                <a:gd name="connsiteY80" fmla="*/ 2895600 h 5875020"/>
                <a:gd name="connsiteX81" fmla="*/ 1303020 w 5829300"/>
                <a:gd name="connsiteY81" fmla="*/ 2948940 h 5875020"/>
                <a:gd name="connsiteX82" fmla="*/ 1333500 w 5829300"/>
                <a:gd name="connsiteY82" fmla="*/ 2994660 h 5875020"/>
                <a:gd name="connsiteX83" fmla="*/ 1409700 w 5829300"/>
                <a:gd name="connsiteY83" fmla="*/ 2964180 h 5875020"/>
                <a:gd name="connsiteX84" fmla="*/ 1501140 w 5829300"/>
                <a:gd name="connsiteY84" fmla="*/ 3002280 h 5875020"/>
                <a:gd name="connsiteX85" fmla="*/ 1600200 w 5829300"/>
                <a:gd name="connsiteY85" fmla="*/ 3063240 h 5875020"/>
                <a:gd name="connsiteX86" fmla="*/ 1737360 w 5829300"/>
                <a:gd name="connsiteY86" fmla="*/ 3139440 h 5875020"/>
                <a:gd name="connsiteX87" fmla="*/ 1844040 w 5829300"/>
                <a:gd name="connsiteY87" fmla="*/ 3147060 h 5875020"/>
                <a:gd name="connsiteX88" fmla="*/ 1943100 w 5829300"/>
                <a:gd name="connsiteY88" fmla="*/ 3177540 h 5875020"/>
                <a:gd name="connsiteX89" fmla="*/ 2034540 w 5829300"/>
                <a:gd name="connsiteY89" fmla="*/ 3291840 h 5875020"/>
                <a:gd name="connsiteX90" fmla="*/ 2030730 w 5829300"/>
                <a:gd name="connsiteY90" fmla="*/ 3356610 h 5875020"/>
                <a:gd name="connsiteX91" fmla="*/ 1950720 w 5829300"/>
                <a:gd name="connsiteY91" fmla="*/ 3387090 h 5875020"/>
                <a:gd name="connsiteX92" fmla="*/ 1844040 w 5829300"/>
                <a:gd name="connsiteY92" fmla="*/ 3436620 h 5875020"/>
                <a:gd name="connsiteX93" fmla="*/ 1866900 w 5829300"/>
                <a:gd name="connsiteY93" fmla="*/ 3535680 h 5875020"/>
                <a:gd name="connsiteX94" fmla="*/ 1821180 w 5829300"/>
                <a:gd name="connsiteY94" fmla="*/ 3629025 h 5875020"/>
                <a:gd name="connsiteX95" fmla="*/ 1775460 w 5829300"/>
                <a:gd name="connsiteY95" fmla="*/ 3726180 h 5875020"/>
                <a:gd name="connsiteX96" fmla="*/ 1668780 w 5829300"/>
                <a:gd name="connsiteY96" fmla="*/ 3924300 h 5875020"/>
                <a:gd name="connsiteX97" fmla="*/ 1600200 w 5829300"/>
                <a:gd name="connsiteY97" fmla="*/ 4046220 h 5875020"/>
                <a:gd name="connsiteX98" fmla="*/ 1554480 w 5829300"/>
                <a:gd name="connsiteY98" fmla="*/ 4152900 h 5875020"/>
                <a:gd name="connsiteX99" fmla="*/ 1516380 w 5829300"/>
                <a:gd name="connsiteY99" fmla="*/ 4229100 h 5875020"/>
                <a:gd name="connsiteX100" fmla="*/ 1485900 w 5829300"/>
                <a:gd name="connsiteY100" fmla="*/ 4259580 h 5875020"/>
                <a:gd name="connsiteX101" fmla="*/ 1485900 w 5829300"/>
                <a:gd name="connsiteY101" fmla="*/ 4259580 h 5875020"/>
                <a:gd name="connsiteX102" fmla="*/ 1495425 w 5829300"/>
                <a:gd name="connsiteY102" fmla="*/ 4328160 h 5875020"/>
                <a:gd name="connsiteX103" fmla="*/ 1699260 w 5829300"/>
                <a:gd name="connsiteY103" fmla="*/ 4290060 h 5875020"/>
                <a:gd name="connsiteX104" fmla="*/ 1836420 w 5829300"/>
                <a:gd name="connsiteY104" fmla="*/ 4274820 h 5875020"/>
                <a:gd name="connsiteX105" fmla="*/ 1897380 w 5829300"/>
                <a:gd name="connsiteY105" fmla="*/ 4236720 h 5875020"/>
                <a:gd name="connsiteX106" fmla="*/ 1950720 w 5829300"/>
                <a:gd name="connsiteY106" fmla="*/ 4251960 h 5875020"/>
                <a:gd name="connsiteX107" fmla="*/ 1973580 w 5829300"/>
                <a:gd name="connsiteY107" fmla="*/ 4312920 h 5875020"/>
                <a:gd name="connsiteX108" fmla="*/ 1965960 w 5829300"/>
                <a:gd name="connsiteY108" fmla="*/ 4351020 h 5875020"/>
                <a:gd name="connsiteX109" fmla="*/ 1964055 w 5829300"/>
                <a:gd name="connsiteY109" fmla="*/ 4366260 h 5875020"/>
                <a:gd name="connsiteX110" fmla="*/ 2072640 w 5829300"/>
                <a:gd name="connsiteY110" fmla="*/ 4389120 h 5875020"/>
                <a:gd name="connsiteX111" fmla="*/ 2118360 w 5829300"/>
                <a:gd name="connsiteY111" fmla="*/ 4343400 h 5875020"/>
                <a:gd name="connsiteX112" fmla="*/ 2124075 w 5829300"/>
                <a:gd name="connsiteY112" fmla="*/ 4286250 h 5875020"/>
                <a:gd name="connsiteX113" fmla="*/ 2110740 w 5829300"/>
                <a:gd name="connsiteY113" fmla="*/ 4213860 h 5875020"/>
                <a:gd name="connsiteX114" fmla="*/ 2133600 w 5829300"/>
                <a:gd name="connsiteY114" fmla="*/ 4145280 h 5875020"/>
                <a:gd name="connsiteX115" fmla="*/ 2230755 w 5829300"/>
                <a:gd name="connsiteY115" fmla="*/ 4099560 h 5875020"/>
                <a:gd name="connsiteX116" fmla="*/ 2301240 w 5829300"/>
                <a:gd name="connsiteY116" fmla="*/ 4076700 h 5875020"/>
                <a:gd name="connsiteX117" fmla="*/ 2385060 w 5829300"/>
                <a:gd name="connsiteY117" fmla="*/ 4099560 h 5875020"/>
                <a:gd name="connsiteX118" fmla="*/ 2438400 w 5829300"/>
                <a:gd name="connsiteY118" fmla="*/ 4145280 h 5875020"/>
                <a:gd name="connsiteX119" fmla="*/ 2461260 w 5829300"/>
                <a:gd name="connsiteY119" fmla="*/ 4183380 h 5875020"/>
                <a:gd name="connsiteX120" fmla="*/ 2461260 w 5829300"/>
                <a:gd name="connsiteY120" fmla="*/ 4236720 h 5875020"/>
                <a:gd name="connsiteX121" fmla="*/ 2484120 w 5829300"/>
                <a:gd name="connsiteY121" fmla="*/ 4267200 h 5875020"/>
                <a:gd name="connsiteX122" fmla="*/ 2522220 w 5829300"/>
                <a:gd name="connsiteY122" fmla="*/ 4236720 h 5875020"/>
                <a:gd name="connsiteX123" fmla="*/ 2560320 w 5829300"/>
                <a:gd name="connsiteY123" fmla="*/ 4183380 h 5875020"/>
                <a:gd name="connsiteX124" fmla="*/ 2628900 w 5829300"/>
                <a:gd name="connsiteY124" fmla="*/ 4168140 h 5875020"/>
                <a:gd name="connsiteX125" fmla="*/ 2720340 w 5829300"/>
                <a:gd name="connsiteY125" fmla="*/ 4183380 h 5875020"/>
                <a:gd name="connsiteX126" fmla="*/ 2796540 w 5829300"/>
                <a:gd name="connsiteY126" fmla="*/ 4126230 h 5875020"/>
                <a:gd name="connsiteX127" fmla="*/ 2872740 w 5829300"/>
                <a:gd name="connsiteY127" fmla="*/ 4137660 h 5875020"/>
                <a:gd name="connsiteX128" fmla="*/ 2948940 w 5829300"/>
                <a:gd name="connsiteY128" fmla="*/ 4206240 h 5875020"/>
                <a:gd name="connsiteX129" fmla="*/ 3040380 w 5829300"/>
                <a:gd name="connsiteY129" fmla="*/ 4191000 h 5875020"/>
                <a:gd name="connsiteX130" fmla="*/ 3097530 w 5829300"/>
                <a:gd name="connsiteY130" fmla="*/ 4198620 h 5875020"/>
                <a:gd name="connsiteX131" fmla="*/ 3177540 w 5829300"/>
                <a:gd name="connsiteY131" fmla="*/ 4267200 h 5875020"/>
                <a:gd name="connsiteX132" fmla="*/ 3147060 w 5829300"/>
                <a:gd name="connsiteY132" fmla="*/ 4297680 h 5875020"/>
                <a:gd name="connsiteX133" fmla="*/ 3105150 w 5829300"/>
                <a:gd name="connsiteY133" fmla="*/ 4352925 h 5875020"/>
                <a:gd name="connsiteX134" fmla="*/ 3036570 w 5829300"/>
                <a:gd name="connsiteY134" fmla="*/ 4398645 h 5875020"/>
                <a:gd name="connsiteX135" fmla="*/ 3042285 w 5829300"/>
                <a:gd name="connsiteY135" fmla="*/ 4444365 h 5875020"/>
                <a:gd name="connsiteX136" fmla="*/ 3078480 w 5829300"/>
                <a:gd name="connsiteY136" fmla="*/ 4457700 h 5875020"/>
                <a:gd name="connsiteX137" fmla="*/ 3147060 w 5829300"/>
                <a:gd name="connsiteY137" fmla="*/ 4404360 h 5875020"/>
                <a:gd name="connsiteX138" fmla="*/ 3215640 w 5829300"/>
                <a:gd name="connsiteY138" fmla="*/ 4389120 h 5875020"/>
                <a:gd name="connsiteX139" fmla="*/ 3291840 w 5829300"/>
                <a:gd name="connsiteY139" fmla="*/ 4396740 h 5875020"/>
                <a:gd name="connsiteX140" fmla="*/ 3345180 w 5829300"/>
                <a:gd name="connsiteY140" fmla="*/ 4457700 h 5875020"/>
                <a:gd name="connsiteX141" fmla="*/ 3364230 w 5829300"/>
                <a:gd name="connsiteY141" fmla="*/ 4535805 h 5875020"/>
                <a:gd name="connsiteX142" fmla="*/ 3451860 w 5829300"/>
                <a:gd name="connsiteY142" fmla="*/ 4541520 h 5875020"/>
                <a:gd name="connsiteX143" fmla="*/ 3505200 w 5829300"/>
                <a:gd name="connsiteY143" fmla="*/ 4511040 h 5875020"/>
                <a:gd name="connsiteX144" fmla="*/ 3589020 w 5829300"/>
                <a:gd name="connsiteY144" fmla="*/ 4533900 h 5875020"/>
                <a:gd name="connsiteX145" fmla="*/ 3695700 w 5829300"/>
                <a:gd name="connsiteY145" fmla="*/ 4598670 h 5875020"/>
                <a:gd name="connsiteX146" fmla="*/ 3810000 w 5829300"/>
                <a:gd name="connsiteY146" fmla="*/ 4632960 h 5875020"/>
                <a:gd name="connsiteX147" fmla="*/ 3878580 w 5829300"/>
                <a:gd name="connsiteY147" fmla="*/ 4640580 h 5875020"/>
                <a:gd name="connsiteX148" fmla="*/ 3931920 w 5829300"/>
                <a:gd name="connsiteY148" fmla="*/ 4686300 h 5875020"/>
                <a:gd name="connsiteX149" fmla="*/ 4006215 w 5829300"/>
                <a:gd name="connsiteY149" fmla="*/ 4722495 h 5875020"/>
                <a:gd name="connsiteX150" fmla="*/ 4097655 w 5829300"/>
                <a:gd name="connsiteY150" fmla="*/ 4747260 h 5875020"/>
                <a:gd name="connsiteX151" fmla="*/ 4137660 w 5829300"/>
                <a:gd name="connsiteY151" fmla="*/ 4674870 h 5875020"/>
                <a:gd name="connsiteX152" fmla="*/ 4099560 w 5829300"/>
                <a:gd name="connsiteY152" fmla="*/ 4594860 h 5875020"/>
                <a:gd name="connsiteX153" fmla="*/ 4076700 w 5829300"/>
                <a:gd name="connsiteY153" fmla="*/ 4556760 h 5875020"/>
                <a:gd name="connsiteX154" fmla="*/ 4082415 w 5829300"/>
                <a:gd name="connsiteY154" fmla="*/ 4516755 h 5875020"/>
                <a:gd name="connsiteX155" fmla="*/ 4152900 w 5829300"/>
                <a:gd name="connsiteY155" fmla="*/ 4480560 h 5875020"/>
                <a:gd name="connsiteX156" fmla="*/ 4274820 w 5829300"/>
                <a:gd name="connsiteY156" fmla="*/ 4442460 h 5875020"/>
                <a:gd name="connsiteX157" fmla="*/ 4358640 w 5829300"/>
                <a:gd name="connsiteY157" fmla="*/ 4465320 h 5875020"/>
                <a:gd name="connsiteX158" fmla="*/ 4381500 w 5829300"/>
                <a:gd name="connsiteY158" fmla="*/ 4526280 h 5875020"/>
                <a:gd name="connsiteX159" fmla="*/ 4450080 w 5829300"/>
                <a:gd name="connsiteY159" fmla="*/ 4564380 h 5875020"/>
                <a:gd name="connsiteX160" fmla="*/ 4472940 w 5829300"/>
                <a:gd name="connsiteY160" fmla="*/ 4655820 h 5875020"/>
                <a:gd name="connsiteX161" fmla="*/ 4533900 w 5829300"/>
                <a:gd name="connsiteY161" fmla="*/ 4587240 h 5875020"/>
                <a:gd name="connsiteX162" fmla="*/ 4610100 w 5829300"/>
                <a:gd name="connsiteY162" fmla="*/ 4617720 h 5875020"/>
                <a:gd name="connsiteX163" fmla="*/ 4846320 w 5829300"/>
                <a:gd name="connsiteY163" fmla="*/ 4655820 h 5875020"/>
                <a:gd name="connsiteX164" fmla="*/ 4937760 w 5829300"/>
                <a:gd name="connsiteY164" fmla="*/ 4602480 h 5875020"/>
                <a:gd name="connsiteX165" fmla="*/ 4975860 w 5829300"/>
                <a:gd name="connsiteY165" fmla="*/ 4602480 h 5875020"/>
                <a:gd name="connsiteX166" fmla="*/ 5120640 w 5829300"/>
                <a:gd name="connsiteY166" fmla="*/ 4671060 h 5875020"/>
                <a:gd name="connsiteX167" fmla="*/ 5181600 w 5829300"/>
                <a:gd name="connsiteY167" fmla="*/ 4701540 h 5875020"/>
                <a:gd name="connsiteX168" fmla="*/ 5189220 w 5829300"/>
                <a:gd name="connsiteY168" fmla="*/ 4747260 h 5875020"/>
                <a:gd name="connsiteX169" fmla="*/ 5158740 w 5829300"/>
                <a:gd name="connsiteY169" fmla="*/ 4808220 h 5875020"/>
                <a:gd name="connsiteX170" fmla="*/ 5105400 w 5829300"/>
                <a:gd name="connsiteY170" fmla="*/ 4838700 h 5875020"/>
                <a:gd name="connsiteX171" fmla="*/ 5036820 w 5829300"/>
                <a:gd name="connsiteY171" fmla="*/ 4823460 h 5875020"/>
                <a:gd name="connsiteX172" fmla="*/ 4991100 w 5829300"/>
                <a:gd name="connsiteY172" fmla="*/ 4823460 h 5875020"/>
                <a:gd name="connsiteX173" fmla="*/ 4954905 w 5829300"/>
                <a:gd name="connsiteY173" fmla="*/ 4890135 h 5875020"/>
                <a:gd name="connsiteX174" fmla="*/ 4968240 w 5829300"/>
                <a:gd name="connsiteY174" fmla="*/ 5006340 h 5875020"/>
                <a:gd name="connsiteX175" fmla="*/ 4991100 w 5829300"/>
                <a:gd name="connsiteY175" fmla="*/ 5067300 h 5875020"/>
                <a:gd name="connsiteX176" fmla="*/ 5074920 w 5829300"/>
                <a:gd name="connsiteY176" fmla="*/ 5097780 h 5875020"/>
                <a:gd name="connsiteX177" fmla="*/ 5074920 w 5829300"/>
                <a:gd name="connsiteY177" fmla="*/ 5097780 h 5875020"/>
                <a:gd name="connsiteX178" fmla="*/ 5135880 w 5829300"/>
                <a:gd name="connsiteY178" fmla="*/ 5219700 h 5875020"/>
                <a:gd name="connsiteX179" fmla="*/ 5242560 w 5829300"/>
                <a:gd name="connsiteY179" fmla="*/ 5265420 h 5875020"/>
                <a:gd name="connsiteX180" fmla="*/ 5311140 w 5829300"/>
                <a:gd name="connsiteY180" fmla="*/ 5257800 h 5875020"/>
                <a:gd name="connsiteX181" fmla="*/ 5311140 w 5829300"/>
                <a:gd name="connsiteY181" fmla="*/ 5257800 h 5875020"/>
                <a:gd name="connsiteX182" fmla="*/ 5334000 w 5829300"/>
                <a:gd name="connsiteY182" fmla="*/ 5204460 h 5875020"/>
                <a:gd name="connsiteX183" fmla="*/ 5387340 w 5829300"/>
                <a:gd name="connsiteY183" fmla="*/ 5227320 h 5875020"/>
                <a:gd name="connsiteX184" fmla="*/ 5412105 w 5829300"/>
                <a:gd name="connsiteY184" fmla="*/ 5284470 h 5875020"/>
                <a:gd name="connsiteX185" fmla="*/ 5410200 w 5829300"/>
                <a:gd name="connsiteY185" fmla="*/ 5356860 h 5875020"/>
                <a:gd name="connsiteX186" fmla="*/ 5448300 w 5829300"/>
                <a:gd name="connsiteY186" fmla="*/ 5394960 h 5875020"/>
                <a:gd name="connsiteX187" fmla="*/ 5431155 w 5829300"/>
                <a:gd name="connsiteY187" fmla="*/ 5473065 h 5875020"/>
                <a:gd name="connsiteX188" fmla="*/ 5383530 w 5829300"/>
                <a:gd name="connsiteY188" fmla="*/ 5564505 h 5875020"/>
                <a:gd name="connsiteX189" fmla="*/ 5402580 w 5829300"/>
                <a:gd name="connsiteY189" fmla="*/ 5654040 h 5875020"/>
                <a:gd name="connsiteX190" fmla="*/ 5433060 w 5829300"/>
                <a:gd name="connsiteY190" fmla="*/ 5730240 h 5875020"/>
                <a:gd name="connsiteX191" fmla="*/ 5433060 w 5829300"/>
                <a:gd name="connsiteY191" fmla="*/ 5730240 h 5875020"/>
                <a:gd name="connsiteX192" fmla="*/ 5410200 w 5829300"/>
                <a:gd name="connsiteY192" fmla="*/ 5829300 h 5875020"/>
                <a:gd name="connsiteX193" fmla="*/ 5532120 w 5829300"/>
                <a:gd name="connsiteY193" fmla="*/ 5875020 h 5875020"/>
                <a:gd name="connsiteX194" fmla="*/ 5570220 w 5829300"/>
                <a:gd name="connsiteY194" fmla="*/ 5836920 h 5875020"/>
                <a:gd name="connsiteX195" fmla="*/ 5608320 w 5829300"/>
                <a:gd name="connsiteY195" fmla="*/ 5821680 h 5875020"/>
                <a:gd name="connsiteX196" fmla="*/ 5669280 w 5829300"/>
                <a:gd name="connsiteY196" fmla="*/ 5859780 h 5875020"/>
                <a:gd name="connsiteX197" fmla="*/ 5699760 w 5829300"/>
                <a:gd name="connsiteY197" fmla="*/ 5859780 h 5875020"/>
                <a:gd name="connsiteX198" fmla="*/ 5715000 w 5829300"/>
                <a:gd name="connsiteY198" fmla="*/ 5783580 h 5875020"/>
                <a:gd name="connsiteX199" fmla="*/ 5798820 w 5829300"/>
                <a:gd name="connsiteY199" fmla="*/ 5699760 h 5875020"/>
                <a:gd name="connsiteX200" fmla="*/ 5814060 w 5829300"/>
                <a:gd name="connsiteY200" fmla="*/ 5615940 h 5875020"/>
                <a:gd name="connsiteX201" fmla="*/ 5829300 w 5829300"/>
                <a:gd name="connsiteY201" fmla="*/ 5486400 h 5875020"/>
                <a:gd name="connsiteX202" fmla="*/ 5819775 w 5829300"/>
                <a:gd name="connsiteY202" fmla="*/ 5400675 h 5875020"/>
                <a:gd name="connsiteX203" fmla="*/ 5775960 w 5829300"/>
                <a:gd name="connsiteY203" fmla="*/ 5318760 h 5875020"/>
                <a:gd name="connsiteX204" fmla="*/ 5718810 w 5829300"/>
                <a:gd name="connsiteY204" fmla="*/ 5212080 h 5875020"/>
                <a:gd name="connsiteX205" fmla="*/ 5692140 w 5829300"/>
                <a:gd name="connsiteY205" fmla="*/ 5120640 h 5875020"/>
                <a:gd name="connsiteX206" fmla="*/ 5676900 w 5829300"/>
                <a:gd name="connsiteY206" fmla="*/ 4949190 h 5875020"/>
                <a:gd name="connsiteX207" fmla="*/ 5676900 w 5829300"/>
                <a:gd name="connsiteY207" fmla="*/ 4724400 h 5875020"/>
                <a:gd name="connsiteX208" fmla="*/ 5697855 w 5829300"/>
                <a:gd name="connsiteY208" fmla="*/ 4665345 h 5875020"/>
                <a:gd name="connsiteX209" fmla="*/ 5711190 w 5829300"/>
                <a:gd name="connsiteY209" fmla="*/ 4602480 h 5875020"/>
                <a:gd name="connsiteX210" fmla="*/ 5684520 w 5829300"/>
                <a:gd name="connsiteY210" fmla="*/ 4564380 h 5875020"/>
                <a:gd name="connsiteX211" fmla="*/ 5631180 w 5829300"/>
                <a:gd name="connsiteY211" fmla="*/ 4549140 h 5875020"/>
                <a:gd name="connsiteX212" fmla="*/ 5577840 w 5829300"/>
                <a:gd name="connsiteY212" fmla="*/ 4472940 h 5875020"/>
                <a:gd name="connsiteX213" fmla="*/ 5524500 w 5829300"/>
                <a:gd name="connsiteY213" fmla="*/ 4305300 h 5875020"/>
                <a:gd name="connsiteX214" fmla="*/ 5516880 w 5829300"/>
                <a:gd name="connsiteY214" fmla="*/ 4191000 h 5875020"/>
                <a:gd name="connsiteX215" fmla="*/ 5509260 w 5829300"/>
                <a:gd name="connsiteY215" fmla="*/ 4107180 h 5875020"/>
                <a:gd name="connsiteX216" fmla="*/ 5408295 w 5829300"/>
                <a:gd name="connsiteY216" fmla="*/ 3897630 h 5875020"/>
                <a:gd name="connsiteX217" fmla="*/ 5356860 w 5829300"/>
                <a:gd name="connsiteY217" fmla="*/ 3855720 h 5875020"/>
                <a:gd name="connsiteX218" fmla="*/ 5326380 w 5829300"/>
                <a:gd name="connsiteY218" fmla="*/ 3802380 h 5875020"/>
                <a:gd name="connsiteX219" fmla="*/ 5303520 w 5829300"/>
                <a:gd name="connsiteY219" fmla="*/ 3672840 h 5875020"/>
                <a:gd name="connsiteX220" fmla="*/ 5212080 w 5829300"/>
                <a:gd name="connsiteY220" fmla="*/ 3619500 h 5875020"/>
                <a:gd name="connsiteX221" fmla="*/ 5158740 w 5829300"/>
                <a:gd name="connsiteY221" fmla="*/ 3573780 h 5875020"/>
                <a:gd name="connsiteX222" fmla="*/ 5147310 w 5829300"/>
                <a:gd name="connsiteY222" fmla="*/ 3455670 h 5875020"/>
                <a:gd name="connsiteX223" fmla="*/ 5095875 w 5829300"/>
                <a:gd name="connsiteY223" fmla="*/ 3415665 h 5875020"/>
                <a:gd name="connsiteX224" fmla="*/ 4975860 w 5829300"/>
                <a:gd name="connsiteY224" fmla="*/ 3234690 h 5875020"/>
                <a:gd name="connsiteX225" fmla="*/ 4890135 w 5829300"/>
                <a:gd name="connsiteY225" fmla="*/ 3059430 h 5875020"/>
                <a:gd name="connsiteX226" fmla="*/ 4817745 w 5829300"/>
                <a:gd name="connsiteY226" fmla="*/ 2908935 h 5875020"/>
                <a:gd name="connsiteX227" fmla="*/ 4825365 w 5829300"/>
                <a:gd name="connsiteY227" fmla="*/ 2781300 h 5875020"/>
                <a:gd name="connsiteX228" fmla="*/ 4800600 w 5829300"/>
                <a:gd name="connsiteY228" fmla="*/ 2727960 h 5875020"/>
                <a:gd name="connsiteX229" fmla="*/ 4632960 w 5829300"/>
                <a:gd name="connsiteY229" fmla="*/ 2560320 h 5875020"/>
                <a:gd name="connsiteX230" fmla="*/ 4480560 w 5829300"/>
                <a:gd name="connsiteY230" fmla="*/ 2385060 h 5875020"/>
                <a:gd name="connsiteX231" fmla="*/ 4396740 w 5829300"/>
                <a:gd name="connsiteY231" fmla="*/ 2286000 h 5875020"/>
                <a:gd name="connsiteX232" fmla="*/ 4335780 w 5829300"/>
                <a:gd name="connsiteY232" fmla="*/ 2156460 h 5875020"/>
                <a:gd name="connsiteX233" fmla="*/ 4244340 w 5829300"/>
                <a:gd name="connsiteY233" fmla="*/ 2049780 h 5875020"/>
                <a:gd name="connsiteX234" fmla="*/ 4152900 w 5829300"/>
                <a:gd name="connsiteY234" fmla="*/ 1943100 h 5875020"/>
                <a:gd name="connsiteX235" fmla="*/ 4084320 w 5829300"/>
                <a:gd name="connsiteY235" fmla="*/ 1874520 h 5875020"/>
                <a:gd name="connsiteX236" fmla="*/ 4067175 w 5829300"/>
                <a:gd name="connsiteY236" fmla="*/ 1794510 h 5875020"/>
                <a:gd name="connsiteX237" fmla="*/ 4065270 w 5829300"/>
                <a:gd name="connsiteY237" fmla="*/ 1724025 h 5875020"/>
                <a:gd name="connsiteX238" fmla="*/ 3956685 w 5829300"/>
                <a:gd name="connsiteY238" fmla="*/ 1644015 h 5875020"/>
                <a:gd name="connsiteX239" fmla="*/ 3893820 w 5829300"/>
                <a:gd name="connsiteY239" fmla="*/ 1531620 h 5875020"/>
                <a:gd name="connsiteX240" fmla="*/ 3794760 w 5829300"/>
                <a:gd name="connsiteY240" fmla="*/ 1341120 h 5875020"/>
                <a:gd name="connsiteX241" fmla="*/ 3718560 w 5829300"/>
                <a:gd name="connsiteY241" fmla="*/ 1150620 h 5875020"/>
                <a:gd name="connsiteX242" fmla="*/ 3619500 w 5829300"/>
                <a:gd name="connsiteY242" fmla="*/ 944880 h 5875020"/>
                <a:gd name="connsiteX243" fmla="*/ 3596640 w 5829300"/>
                <a:gd name="connsiteY243" fmla="*/ 891540 h 5875020"/>
                <a:gd name="connsiteX244" fmla="*/ 3573780 w 5829300"/>
                <a:gd name="connsiteY244" fmla="*/ 807720 h 5875020"/>
                <a:gd name="connsiteX245" fmla="*/ 3573780 w 5829300"/>
                <a:gd name="connsiteY245" fmla="*/ 731520 h 5875020"/>
                <a:gd name="connsiteX246" fmla="*/ 3535680 w 5829300"/>
                <a:gd name="connsiteY246" fmla="*/ 685800 h 5875020"/>
                <a:gd name="connsiteX247" fmla="*/ 3451860 w 5829300"/>
                <a:gd name="connsiteY247" fmla="*/ 594360 h 5875020"/>
                <a:gd name="connsiteX248" fmla="*/ 3451860 w 5829300"/>
                <a:gd name="connsiteY248" fmla="*/ 495300 h 5875020"/>
                <a:gd name="connsiteX249" fmla="*/ 3413760 w 5829300"/>
                <a:gd name="connsiteY249" fmla="*/ 441960 h 5875020"/>
                <a:gd name="connsiteX250" fmla="*/ 3383280 w 5829300"/>
                <a:gd name="connsiteY250" fmla="*/ 381000 h 5875020"/>
                <a:gd name="connsiteX251" fmla="*/ 3322320 w 5829300"/>
                <a:gd name="connsiteY251" fmla="*/ 220980 h 5875020"/>
                <a:gd name="connsiteX252" fmla="*/ 3284220 w 5829300"/>
                <a:gd name="connsiteY252" fmla="*/ 99060 h 5875020"/>
                <a:gd name="connsiteX253" fmla="*/ 3268980 w 5829300"/>
                <a:gd name="connsiteY253" fmla="*/ 53340 h 5875020"/>
                <a:gd name="connsiteX254" fmla="*/ 3246120 w 5829300"/>
                <a:gd name="connsiteY254" fmla="*/ 30480 h 5875020"/>
                <a:gd name="connsiteX255" fmla="*/ 3169920 w 5829300"/>
                <a:gd name="connsiteY255" fmla="*/ 7620 h 5875020"/>
                <a:gd name="connsiteX256" fmla="*/ 3124200 w 5829300"/>
                <a:gd name="connsiteY256" fmla="*/ 0 h 5875020"/>
                <a:gd name="connsiteX257" fmla="*/ 3101340 w 5829300"/>
                <a:gd name="connsiteY257" fmla="*/ 30480 h 5875020"/>
                <a:gd name="connsiteX258" fmla="*/ 3124200 w 5829300"/>
                <a:gd name="connsiteY258" fmla="*/ 121920 h 5875020"/>
                <a:gd name="connsiteX259" fmla="*/ 3108960 w 5829300"/>
                <a:gd name="connsiteY259" fmla="*/ 289560 h 5875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Lst>
              <a:rect l="l" t="t" r="r" b="b"/>
              <a:pathLst>
                <a:path w="5829300" h="5875020">
                  <a:moveTo>
                    <a:pt x="3108960" y="289560"/>
                  </a:moveTo>
                  <a:lnTo>
                    <a:pt x="2979420" y="502920"/>
                  </a:lnTo>
                  <a:lnTo>
                    <a:pt x="2880360" y="647700"/>
                  </a:lnTo>
                  <a:lnTo>
                    <a:pt x="2827020" y="731520"/>
                  </a:lnTo>
                  <a:lnTo>
                    <a:pt x="2674620" y="815340"/>
                  </a:lnTo>
                  <a:lnTo>
                    <a:pt x="2560320" y="906780"/>
                  </a:lnTo>
                  <a:lnTo>
                    <a:pt x="2499360" y="914400"/>
                  </a:lnTo>
                  <a:lnTo>
                    <a:pt x="2377440" y="899160"/>
                  </a:lnTo>
                  <a:lnTo>
                    <a:pt x="2316480" y="876300"/>
                  </a:lnTo>
                  <a:lnTo>
                    <a:pt x="2240280" y="861060"/>
                  </a:lnTo>
                  <a:lnTo>
                    <a:pt x="2148840" y="845820"/>
                  </a:lnTo>
                  <a:lnTo>
                    <a:pt x="2110740" y="830580"/>
                  </a:lnTo>
                  <a:lnTo>
                    <a:pt x="2019300" y="868680"/>
                  </a:lnTo>
                  <a:lnTo>
                    <a:pt x="1950720" y="868680"/>
                  </a:lnTo>
                  <a:lnTo>
                    <a:pt x="1866900" y="822960"/>
                  </a:lnTo>
                  <a:lnTo>
                    <a:pt x="1821180" y="792480"/>
                  </a:lnTo>
                  <a:lnTo>
                    <a:pt x="1684020" y="830580"/>
                  </a:lnTo>
                  <a:lnTo>
                    <a:pt x="1615440" y="845820"/>
                  </a:lnTo>
                  <a:lnTo>
                    <a:pt x="1539240" y="838200"/>
                  </a:lnTo>
                  <a:lnTo>
                    <a:pt x="1463040" y="807720"/>
                  </a:lnTo>
                  <a:lnTo>
                    <a:pt x="1394460" y="815340"/>
                  </a:lnTo>
                  <a:lnTo>
                    <a:pt x="1264920" y="883920"/>
                  </a:lnTo>
                  <a:lnTo>
                    <a:pt x="1203960" y="906780"/>
                  </a:lnTo>
                  <a:lnTo>
                    <a:pt x="1143000" y="914400"/>
                  </a:lnTo>
                  <a:lnTo>
                    <a:pt x="1066800" y="891540"/>
                  </a:lnTo>
                  <a:lnTo>
                    <a:pt x="990600" y="853440"/>
                  </a:lnTo>
                  <a:lnTo>
                    <a:pt x="937260" y="845820"/>
                  </a:lnTo>
                  <a:lnTo>
                    <a:pt x="822960" y="861060"/>
                  </a:lnTo>
                  <a:lnTo>
                    <a:pt x="731520" y="876300"/>
                  </a:lnTo>
                  <a:lnTo>
                    <a:pt x="647700" y="838200"/>
                  </a:lnTo>
                  <a:lnTo>
                    <a:pt x="579120" y="830580"/>
                  </a:lnTo>
                  <a:lnTo>
                    <a:pt x="525780" y="853440"/>
                  </a:lnTo>
                  <a:lnTo>
                    <a:pt x="464820" y="891540"/>
                  </a:lnTo>
                  <a:lnTo>
                    <a:pt x="358140" y="891540"/>
                  </a:lnTo>
                  <a:lnTo>
                    <a:pt x="236220" y="975360"/>
                  </a:lnTo>
                  <a:lnTo>
                    <a:pt x="137160" y="1059180"/>
                  </a:lnTo>
                  <a:lnTo>
                    <a:pt x="76200" y="1108710"/>
                  </a:lnTo>
                  <a:lnTo>
                    <a:pt x="9525" y="1150620"/>
                  </a:lnTo>
                  <a:lnTo>
                    <a:pt x="0" y="1196340"/>
                  </a:lnTo>
                  <a:lnTo>
                    <a:pt x="80010" y="1234440"/>
                  </a:lnTo>
                  <a:lnTo>
                    <a:pt x="152400" y="1280160"/>
                  </a:lnTo>
                  <a:lnTo>
                    <a:pt x="190500" y="1371600"/>
                  </a:lnTo>
                  <a:lnTo>
                    <a:pt x="228600" y="1432560"/>
                  </a:lnTo>
                  <a:lnTo>
                    <a:pt x="384810" y="1544955"/>
                  </a:lnTo>
                  <a:lnTo>
                    <a:pt x="430530" y="1522095"/>
                  </a:lnTo>
                  <a:lnTo>
                    <a:pt x="388620" y="1463040"/>
                  </a:lnTo>
                  <a:lnTo>
                    <a:pt x="403860" y="1417320"/>
                  </a:lnTo>
                  <a:lnTo>
                    <a:pt x="441960" y="1348740"/>
                  </a:lnTo>
                  <a:lnTo>
                    <a:pt x="441960" y="1348740"/>
                  </a:lnTo>
                  <a:cubicBezTo>
                    <a:pt x="460375" y="1344295"/>
                    <a:pt x="472758" y="1317943"/>
                    <a:pt x="497205" y="1335405"/>
                  </a:cubicBezTo>
                  <a:cubicBezTo>
                    <a:pt x="521652" y="1352867"/>
                    <a:pt x="529590" y="1442085"/>
                    <a:pt x="588645" y="1453515"/>
                  </a:cubicBezTo>
                  <a:cubicBezTo>
                    <a:pt x="623570" y="1424305"/>
                    <a:pt x="643255" y="1383665"/>
                    <a:pt x="670560" y="1348740"/>
                  </a:cubicBezTo>
                  <a:lnTo>
                    <a:pt x="742950" y="1360170"/>
                  </a:lnTo>
                  <a:lnTo>
                    <a:pt x="769620" y="1394460"/>
                  </a:lnTo>
                  <a:lnTo>
                    <a:pt x="777240" y="1455420"/>
                  </a:lnTo>
                  <a:lnTo>
                    <a:pt x="739140" y="1508760"/>
                  </a:lnTo>
                  <a:lnTo>
                    <a:pt x="742950" y="1564005"/>
                  </a:lnTo>
                  <a:lnTo>
                    <a:pt x="792480" y="1615440"/>
                  </a:lnTo>
                  <a:lnTo>
                    <a:pt x="819150" y="1623060"/>
                  </a:lnTo>
                  <a:lnTo>
                    <a:pt x="859155" y="1586865"/>
                  </a:lnTo>
                  <a:lnTo>
                    <a:pt x="975360" y="1562100"/>
                  </a:lnTo>
                  <a:lnTo>
                    <a:pt x="1104900" y="1584960"/>
                  </a:lnTo>
                  <a:lnTo>
                    <a:pt x="1137285" y="1691640"/>
                  </a:lnTo>
                  <a:lnTo>
                    <a:pt x="1150620" y="1836420"/>
                  </a:lnTo>
                  <a:lnTo>
                    <a:pt x="1165860" y="1912620"/>
                  </a:lnTo>
                  <a:lnTo>
                    <a:pt x="1242060" y="1927860"/>
                  </a:lnTo>
                  <a:lnTo>
                    <a:pt x="1287780" y="1927860"/>
                  </a:lnTo>
                  <a:lnTo>
                    <a:pt x="1360170" y="1971675"/>
                  </a:lnTo>
                  <a:lnTo>
                    <a:pt x="1379220" y="2042160"/>
                  </a:lnTo>
                  <a:lnTo>
                    <a:pt x="1501140" y="2072640"/>
                  </a:lnTo>
                  <a:lnTo>
                    <a:pt x="1516380" y="2145030"/>
                  </a:lnTo>
                  <a:lnTo>
                    <a:pt x="1518285" y="2305050"/>
                  </a:lnTo>
                  <a:lnTo>
                    <a:pt x="1443990" y="2348865"/>
                  </a:lnTo>
                  <a:cubicBezTo>
                    <a:pt x="1398905" y="2384425"/>
                    <a:pt x="1357630" y="2397125"/>
                    <a:pt x="1318260" y="2426970"/>
                  </a:cubicBezTo>
                  <a:lnTo>
                    <a:pt x="1325880" y="2590800"/>
                  </a:lnTo>
                  <a:lnTo>
                    <a:pt x="1280160" y="2689860"/>
                  </a:lnTo>
                  <a:lnTo>
                    <a:pt x="1249680" y="2743200"/>
                  </a:lnTo>
                  <a:lnTo>
                    <a:pt x="1287780" y="2773680"/>
                  </a:lnTo>
                  <a:lnTo>
                    <a:pt x="1356360" y="2720340"/>
                  </a:lnTo>
                  <a:lnTo>
                    <a:pt x="1379220" y="2766060"/>
                  </a:lnTo>
                  <a:lnTo>
                    <a:pt x="1333500" y="2895600"/>
                  </a:lnTo>
                  <a:lnTo>
                    <a:pt x="1303020" y="2948940"/>
                  </a:lnTo>
                  <a:lnTo>
                    <a:pt x="1333500" y="2994660"/>
                  </a:lnTo>
                  <a:lnTo>
                    <a:pt x="1409700" y="2964180"/>
                  </a:lnTo>
                  <a:lnTo>
                    <a:pt x="1501140" y="3002280"/>
                  </a:lnTo>
                  <a:lnTo>
                    <a:pt x="1600200" y="3063240"/>
                  </a:lnTo>
                  <a:lnTo>
                    <a:pt x="1737360" y="3139440"/>
                  </a:lnTo>
                  <a:lnTo>
                    <a:pt x="1844040" y="3147060"/>
                  </a:lnTo>
                  <a:lnTo>
                    <a:pt x="1943100" y="3177540"/>
                  </a:lnTo>
                  <a:lnTo>
                    <a:pt x="2034540" y="3291840"/>
                  </a:lnTo>
                  <a:lnTo>
                    <a:pt x="2030730" y="3356610"/>
                  </a:lnTo>
                  <a:lnTo>
                    <a:pt x="1950720" y="3387090"/>
                  </a:lnTo>
                  <a:cubicBezTo>
                    <a:pt x="1915160" y="3403600"/>
                    <a:pt x="1858010" y="3411855"/>
                    <a:pt x="1844040" y="3436620"/>
                  </a:cubicBezTo>
                  <a:cubicBezTo>
                    <a:pt x="1830070" y="3461385"/>
                    <a:pt x="1859280" y="3502660"/>
                    <a:pt x="1866900" y="3535680"/>
                  </a:cubicBezTo>
                  <a:lnTo>
                    <a:pt x="1821180" y="3629025"/>
                  </a:lnTo>
                  <a:lnTo>
                    <a:pt x="1775460" y="3726180"/>
                  </a:lnTo>
                  <a:lnTo>
                    <a:pt x="1668780" y="3924300"/>
                  </a:lnTo>
                  <a:lnTo>
                    <a:pt x="1600200" y="4046220"/>
                  </a:lnTo>
                  <a:lnTo>
                    <a:pt x="1554480" y="4152900"/>
                  </a:lnTo>
                  <a:lnTo>
                    <a:pt x="1516380" y="4229100"/>
                  </a:lnTo>
                  <a:lnTo>
                    <a:pt x="1485900" y="4259580"/>
                  </a:lnTo>
                  <a:lnTo>
                    <a:pt x="1485900" y="4259580"/>
                  </a:lnTo>
                  <a:cubicBezTo>
                    <a:pt x="1487487" y="4271010"/>
                    <a:pt x="1491615" y="4283710"/>
                    <a:pt x="1495425" y="4328160"/>
                  </a:cubicBezTo>
                  <a:cubicBezTo>
                    <a:pt x="1570990" y="4328795"/>
                    <a:pt x="1631315" y="4302760"/>
                    <a:pt x="1699260" y="4290060"/>
                  </a:cubicBezTo>
                  <a:lnTo>
                    <a:pt x="1836420" y="4274820"/>
                  </a:lnTo>
                  <a:lnTo>
                    <a:pt x="1897380" y="4236720"/>
                  </a:lnTo>
                  <a:lnTo>
                    <a:pt x="1950720" y="4251960"/>
                  </a:lnTo>
                  <a:lnTo>
                    <a:pt x="1973580" y="4312920"/>
                  </a:lnTo>
                  <a:cubicBezTo>
                    <a:pt x="1971040" y="4325620"/>
                    <a:pt x="1967547" y="4342130"/>
                    <a:pt x="1965960" y="4351020"/>
                  </a:cubicBezTo>
                  <a:cubicBezTo>
                    <a:pt x="1964373" y="4359910"/>
                    <a:pt x="1964690" y="4361180"/>
                    <a:pt x="1964055" y="4366260"/>
                  </a:cubicBezTo>
                  <a:lnTo>
                    <a:pt x="2072640" y="4389120"/>
                  </a:lnTo>
                  <a:lnTo>
                    <a:pt x="2118360" y="4343400"/>
                  </a:lnTo>
                  <a:lnTo>
                    <a:pt x="2124075" y="4286250"/>
                  </a:lnTo>
                  <a:lnTo>
                    <a:pt x="2110740" y="4213860"/>
                  </a:lnTo>
                  <a:lnTo>
                    <a:pt x="2133600" y="4145280"/>
                  </a:lnTo>
                  <a:lnTo>
                    <a:pt x="2230755" y="4099560"/>
                  </a:lnTo>
                  <a:lnTo>
                    <a:pt x="2301240" y="4076700"/>
                  </a:lnTo>
                  <a:lnTo>
                    <a:pt x="2385060" y="4099560"/>
                  </a:lnTo>
                  <a:lnTo>
                    <a:pt x="2438400" y="4145280"/>
                  </a:lnTo>
                  <a:lnTo>
                    <a:pt x="2461260" y="4183380"/>
                  </a:lnTo>
                  <a:lnTo>
                    <a:pt x="2461260" y="4236720"/>
                  </a:lnTo>
                  <a:lnTo>
                    <a:pt x="2484120" y="4267200"/>
                  </a:lnTo>
                  <a:lnTo>
                    <a:pt x="2522220" y="4236720"/>
                  </a:lnTo>
                  <a:lnTo>
                    <a:pt x="2560320" y="4183380"/>
                  </a:lnTo>
                  <a:lnTo>
                    <a:pt x="2628900" y="4168140"/>
                  </a:lnTo>
                  <a:lnTo>
                    <a:pt x="2720340" y="4183380"/>
                  </a:lnTo>
                  <a:lnTo>
                    <a:pt x="2796540" y="4126230"/>
                  </a:lnTo>
                  <a:lnTo>
                    <a:pt x="2872740" y="4137660"/>
                  </a:lnTo>
                  <a:lnTo>
                    <a:pt x="2948940" y="4206240"/>
                  </a:lnTo>
                  <a:lnTo>
                    <a:pt x="3040380" y="4191000"/>
                  </a:lnTo>
                  <a:lnTo>
                    <a:pt x="3097530" y="4198620"/>
                  </a:lnTo>
                  <a:lnTo>
                    <a:pt x="3177540" y="4267200"/>
                  </a:lnTo>
                  <a:lnTo>
                    <a:pt x="3147060" y="4297680"/>
                  </a:lnTo>
                  <a:lnTo>
                    <a:pt x="3105150" y="4352925"/>
                  </a:lnTo>
                  <a:lnTo>
                    <a:pt x="3036570" y="4398645"/>
                  </a:lnTo>
                  <a:cubicBezTo>
                    <a:pt x="3044825" y="4418330"/>
                    <a:pt x="3035300" y="4434523"/>
                    <a:pt x="3042285" y="4444365"/>
                  </a:cubicBezTo>
                  <a:cubicBezTo>
                    <a:pt x="3049270" y="4454208"/>
                    <a:pt x="3073400" y="4452620"/>
                    <a:pt x="3078480" y="4457700"/>
                  </a:cubicBezTo>
                  <a:lnTo>
                    <a:pt x="3147060" y="4404360"/>
                  </a:lnTo>
                  <a:lnTo>
                    <a:pt x="3215640" y="4389120"/>
                  </a:lnTo>
                  <a:lnTo>
                    <a:pt x="3291840" y="4396740"/>
                  </a:lnTo>
                  <a:lnTo>
                    <a:pt x="3345180" y="4457700"/>
                  </a:lnTo>
                  <a:lnTo>
                    <a:pt x="3364230" y="4535805"/>
                  </a:lnTo>
                  <a:lnTo>
                    <a:pt x="3451860" y="4541520"/>
                  </a:lnTo>
                  <a:lnTo>
                    <a:pt x="3505200" y="4511040"/>
                  </a:lnTo>
                  <a:lnTo>
                    <a:pt x="3589020" y="4533900"/>
                  </a:lnTo>
                  <a:lnTo>
                    <a:pt x="3695700" y="4598670"/>
                  </a:lnTo>
                  <a:lnTo>
                    <a:pt x="3810000" y="4632960"/>
                  </a:lnTo>
                  <a:lnTo>
                    <a:pt x="3878580" y="4640580"/>
                  </a:lnTo>
                  <a:lnTo>
                    <a:pt x="3931920" y="4686300"/>
                  </a:lnTo>
                  <a:lnTo>
                    <a:pt x="4006215" y="4722495"/>
                  </a:lnTo>
                  <a:lnTo>
                    <a:pt x="4097655" y="4747260"/>
                  </a:lnTo>
                  <a:lnTo>
                    <a:pt x="4137660" y="4674870"/>
                  </a:lnTo>
                  <a:lnTo>
                    <a:pt x="4099560" y="4594860"/>
                  </a:lnTo>
                  <a:lnTo>
                    <a:pt x="4076700" y="4556760"/>
                  </a:lnTo>
                  <a:lnTo>
                    <a:pt x="4082415" y="4516755"/>
                  </a:lnTo>
                  <a:cubicBezTo>
                    <a:pt x="4105910" y="4504690"/>
                    <a:pt x="4120833" y="4492942"/>
                    <a:pt x="4152900" y="4480560"/>
                  </a:cubicBezTo>
                  <a:cubicBezTo>
                    <a:pt x="4184967" y="4468178"/>
                    <a:pt x="4234180" y="4455160"/>
                    <a:pt x="4274820" y="4442460"/>
                  </a:cubicBezTo>
                  <a:lnTo>
                    <a:pt x="4358640" y="4465320"/>
                  </a:lnTo>
                  <a:lnTo>
                    <a:pt x="4381500" y="4526280"/>
                  </a:lnTo>
                  <a:lnTo>
                    <a:pt x="4450080" y="4564380"/>
                  </a:lnTo>
                  <a:lnTo>
                    <a:pt x="4472940" y="4655820"/>
                  </a:lnTo>
                  <a:lnTo>
                    <a:pt x="4533900" y="4587240"/>
                  </a:lnTo>
                  <a:lnTo>
                    <a:pt x="4610100" y="4617720"/>
                  </a:lnTo>
                  <a:lnTo>
                    <a:pt x="4846320" y="4655820"/>
                  </a:lnTo>
                  <a:lnTo>
                    <a:pt x="4937760" y="4602480"/>
                  </a:lnTo>
                  <a:lnTo>
                    <a:pt x="4975860" y="4602480"/>
                  </a:lnTo>
                  <a:lnTo>
                    <a:pt x="5120640" y="4671060"/>
                  </a:lnTo>
                  <a:lnTo>
                    <a:pt x="5181600" y="4701540"/>
                  </a:lnTo>
                  <a:lnTo>
                    <a:pt x="5189220" y="4747260"/>
                  </a:lnTo>
                  <a:lnTo>
                    <a:pt x="5158740" y="4808220"/>
                  </a:lnTo>
                  <a:lnTo>
                    <a:pt x="5105400" y="4838700"/>
                  </a:lnTo>
                  <a:lnTo>
                    <a:pt x="5036820" y="4823460"/>
                  </a:lnTo>
                  <a:lnTo>
                    <a:pt x="4991100" y="4823460"/>
                  </a:lnTo>
                  <a:lnTo>
                    <a:pt x="4954905" y="4890135"/>
                  </a:lnTo>
                  <a:lnTo>
                    <a:pt x="4968240" y="5006340"/>
                  </a:lnTo>
                  <a:lnTo>
                    <a:pt x="4991100" y="5067300"/>
                  </a:lnTo>
                  <a:lnTo>
                    <a:pt x="5074920" y="5097780"/>
                  </a:lnTo>
                  <a:lnTo>
                    <a:pt x="5074920" y="5097780"/>
                  </a:lnTo>
                  <a:lnTo>
                    <a:pt x="5135880" y="5219700"/>
                  </a:lnTo>
                  <a:lnTo>
                    <a:pt x="5242560" y="5265420"/>
                  </a:lnTo>
                  <a:lnTo>
                    <a:pt x="5311140" y="5257800"/>
                  </a:lnTo>
                  <a:lnTo>
                    <a:pt x="5311140" y="5257800"/>
                  </a:lnTo>
                  <a:lnTo>
                    <a:pt x="5334000" y="5204460"/>
                  </a:lnTo>
                  <a:lnTo>
                    <a:pt x="5387340" y="5227320"/>
                  </a:lnTo>
                  <a:lnTo>
                    <a:pt x="5412105" y="5284470"/>
                  </a:lnTo>
                  <a:lnTo>
                    <a:pt x="5410200" y="5356860"/>
                  </a:lnTo>
                  <a:lnTo>
                    <a:pt x="5448300" y="5394960"/>
                  </a:lnTo>
                  <a:lnTo>
                    <a:pt x="5431155" y="5473065"/>
                  </a:lnTo>
                  <a:lnTo>
                    <a:pt x="5383530" y="5564505"/>
                  </a:lnTo>
                  <a:lnTo>
                    <a:pt x="5402580" y="5654040"/>
                  </a:lnTo>
                  <a:lnTo>
                    <a:pt x="5433060" y="5730240"/>
                  </a:lnTo>
                  <a:lnTo>
                    <a:pt x="5433060" y="5730240"/>
                  </a:lnTo>
                  <a:lnTo>
                    <a:pt x="5410200" y="5829300"/>
                  </a:lnTo>
                  <a:lnTo>
                    <a:pt x="5532120" y="5875020"/>
                  </a:lnTo>
                  <a:lnTo>
                    <a:pt x="5570220" y="5836920"/>
                  </a:lnTo>
                  <a:lnTo>
                    <a:pt x="5608320" y="5821680"/>
                  </a:lnTo>
                  <a:lnTo>
                    <a:pt x="5669280" y="5859780"/>
                  </a:lnTo>
                  <a:lnTo>
                    <a:pt x="5699760" y="5859780"/>
                  </a:lnTo>
                  <a:lnTo>
                    <a:pt x="5715000" y="5783580"/>
                  </a:lnTo>
                  <a:lnTo>
                    <a:pt x="5798820" y="5699760"/>
                  </a:lnTo>
                  <a:lnTo>
                    <a:pt x="5814060" y="5615940"/>
                  </a:lnTo>
                  <a:lnTo>
                    <a:pt x="5829300" y="5486400"/>
                  </a:lnTo>
                  <a:lnTo>
                    <a:pt x="5819775" y="5400675"/>
                  </a:lnTo>
                  <a:lnTo>
                    <a:pt x="5775960" y="5318760"/>
                  </a:lnTo>
                  <a:lnTo>
                    <a:pt x="5718810" y="5212080"/>
                  </a:lnTo>
                  <a:lnTo>
                    <a:pt x="5692140" y="5120640"/>
                  </a:lnTo>
                  <a:lnTo>
                    <a:pt x="5676900" y="4949190"/>
                  </a:lnTo>
                  <a:lnTo>
                    <a:pt x="5676900" y="4724400"/>
                  </a:lnTo>
                  <a:lnTo>
                    <a:pt x="5697855" y="4665345"/>
                  </a:lnTo>
                  <a:lnTo>
                    <a:pt x="5711190" y="4602480"/>
                  </a:lnTo>
                  <a:lnTo>
                    <a:pt x="5684520" y="4564380"/>
                  </a:lnTo>
                  <a:lnTo>
                    <a:pt x="5631180" y="4549140"/>
                  </a:lnTo>
                  <a:lnTo>
                    <a:pt x="5577840" y="4472940"/>
                  </a:lnTo>
                  <a:lnTo>
                    <a:pt x="5524500" y="4305300"/>
                  </a:lnTo>
                  <a:lnTo>
                    <a:pt x="5516880" y="4191000"/>
                  </a:lnTo>
                  <a:lnTo>
                    <a:pt x="5509260" y="4107180"/>
                  </a:lnTo>
                  <a:lnTo>
                    <a:pt x="5408295" y="3897630"/>
                  </a:lnTo>
                  <a:lnTo>
                    <a:pt x="5356860" y="3855720"/>
                  </a:lnTo>
                  <a:lnTo>
                    <a:pt x="5326380" y="3802380"/>
                  </a:lnTo>
                  <a:lnTo>
                    <a:pt x="5303520" y="3672840"/>
                  </a:lnTo>
                  <a:lnTo>
                    <a:pt x="5212080" y="3619500"/>
                  </a:lnTo>
                  <a:lnTo>
                    <a:pt x="5158740" y="3573780"/>
                  </a:lnTo>
                  <a:lnTo>
                    <a:pt x="5147310" y="3455670"/>
                  </a:lnTo>
                  <a:lnTo>
                    <a:pt x="5095875" y="3415665"/>
                  </a:lnTo>
                  <a:lnTo>
                    <a:pt x="4975860" y="3234690"/>
                  </a:lnTo>
                  <a:cubicBezTo>
                    <a:pt x="4945380" y="3182620"/>
                    <a:pt x="4916487" y="3113722"/>
                    <a:pt x="4890135" y="3059430"/>
                  </a:cubicBezTo>
                  <a:cubicBezTo>
                    <a:pt x="4863783" y="3005138"/>
                    <a:pt x="4843145" y="2962275"/>
                    <a:pt x="4817745" y="2908935"/>
                  </a:cubicBezTo>
                  <a:lnTo>
                    <a:pt x="4825365" y="2781300"/>
                  </a:lnTo>
                  <a:lnTo>
                    <a:pt x="4800600" y="2727960"/>
                  </a:lnTo>
                  <a:lnTo>
                    <a:pt x="4632960" y="2560320"/>
                  </a:lnTo>
                  <a:lnTo>
                    <a:pt x="4480560" y="2385060"/>
                  </a:lnTo>
                  <a:lnTo>
                    <a:pt x="4396740" y="2286000"/>
                  </a:lnTo>
                  <a:lnTo>
                    <a:pt x="4335780" y="2156460"/>
                  </a:lnTo>
                  <a:lnTo>
                    <a:pt x="4244340" y="2049780"/>
                  </a:lnTo>
                  <a:lnTo>
                    <a:pt x="4152900" y="1943100"/>
                  </a:lnTo>
                  <a:lnTo>
                    <a:pt x="4084320" y="1874520"/>
                  </a:lnTo>
                  <a:lnTo>
                    <a:pt x="4067175" y="1794510"/>
                  </a:lnTo>
                  <a:lnTo>
                    <a:pt x="4065270" y="1724025"/>
                  </a:lnTo>
                  <a:lnTo>
                    <a:pt x="3956685" y="1644015"/>
                  </a:lnTo>
                  <a:lnTo>
                    <a:pt x="3893820" y="1531620"/>
                  </a:lnTo>
                  <a:lnTo>
                    <a:pt x="3794760" y="1341120"/>
                  </a:lnTo>
                  <a:lnTo>
                    <a:pt x="3718560" y="1150620"/>
                  </a:lnTo>
                  <a:lnTo>
                    <a:pt x="3619500" y="944880"/>
                  </a:lnTo>
                  <a:lnTo>
                    <a:pt x="3596640" y="891540"/>
                  </a:lnTo>
                  <a:lnTo>
                    <a:pt x="3573780" y="807720"/>
                  </a:lnTo>
                  <a:lnTo>
                    <a:pt x="3573780" y="731520"/>
                  </a:lnTo>
                  <a:lnTo>
                    <a:pt x="3535680" y="685800"/>
                  </a:lnTo>
                  <a:lnTo>
                    <a:pt x="3451860" y="594360"/>
                  </a:lnTo>
                  <a:lnTo>
                    <a:pt x="3451860" y="495300"/>
                  </a:lnTo>
                  <a:lnTo>
                    <a:pt x="3413760" y="441960"/>
                  </a:lnTo>
                  <a:lnTo>
                    <a:pt x="3383280" y="381000"/>
                  </a:lnTo>
                  <a:lnTo>
                    <a:pt x="3322320" y="220980"/>
                  </a:lnTo>
                  <a:lnTo>
                    <a:pt x="3284220" y="99060"/>
                  </a:lnTo>
                  <a:lnTo>
                    <a:pt x="3268980" y="53340"/>
                  </a:lnTo>
                  <a:lnTo>
                    <a:pt x="3246120" y="30480"/>
                  </a:lnTo>
                  <a:lnTo>
                    <a:pt x="3169920" y="7620"/>
                  </a:lnTo>
                  <a:lnTo>
                    <a:pt x="3124200" y="0"/>
                  </a:lnTo>
                  <a:lnTo>
                    <a:pt x="3101340" y="30480"/>
                  </a:lnTo>
                  <a:lnTo>
                    <a:pt x="3124200" y="121920"/>
                  </a:lnTo>
                  <a:lnTo>
                    <a:pt x="3108960" y="289560"/>
                  </a:lnTo>
                  <a:close/>
                </a:path>
              </a:pathLst>
            </a:cu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400">
                <a:ln>
                  <a:solidFill>
                    <a:schemeClr val="accent1">
                      <a:alpha val="0"/>
                    </a:schemeClr>
                  </a:solidFill>
                </a:ln>
              </a:endParaRPr>
            </a:p>
          </p:txBody>
        </p:sp>
        <p:grpSp>
          <p:nvGrpSpPr>
            <p:cNvPr id="27" name="수도권">
              <a:extLst>
                <a:ext uri="{FF2B5EF4-FFF2-40B4-BE49-F238E27FC236}">
                  <a16:creationId xmlns:a16="http://schemas.microsoft.com/office/drawing/2014/main" id="{BA23BB13-988D-77CC-3E83-834402750D80}"/>
                </a:ext>
              </a:extLst>
            </p:cNvPr>
            <p:cNvGrpSpPr/>
            <p:nvPr/>
          </p:nvGrpSpPr>
          <p:grpSpPr>
            <a:xfrm>
              <a:off x="1862108" y="335280"/>
              <a:ext cx="3737322" cy="3850640"/>
              <a:chOff x="1862108" y="335280"/>
              <a:chExt cx="3737322" cy="3850640"/>
            </a:xfrm>
            <a:grpFill/>
          </p:grpSpPr>
          <p:sp>
            <p:nvSpPr>
              <p:cNvPr id="28" name="경기도">
                <a:extLst>
                  <a:ext uri="{FF2B5EF4-FFF2-40B4-BE49-F238E27FC236}">
                    <a16:creationId xmlns:a16="http://schemas.microsoft.com/office/drawing/2014/main" id="{FEC41491-2C2C-E4BF-C70D-29996CF464D5}"/>
                  </a:ext>
                </a:extLst>
              </p:cNvPr>
              <p:cNvSpPr/>
              <p:nvPr/>
            </p:nvSpPr>
            <p:spPr>
              <a:xfrm>
                <a:off x="2570480" y="335280"/>
                <a:ext cx="3028950" cy="3850640"/>
              </a:xfrm>
              <a:custGeom>
                <a:avLst/>
                <a:gdLst>
                  <a:gd name="connsiteX0" fmla="*/ 1102360 w 3028950"/>
                  <a:gd name="connsiteY0" fmla="*/ 1497330 h 3850640"/>
                  <a:gd name="connsiteX1" fmla="*/ 1075690 w 3028950"/>
                  <a:gd name="connsiteY1" fmla="*/ 1531620 h 3850640"/>
                  <a:gd name="connsiteX2" fmla="*/ 1058545 w 3028950"/>
                  <a:gd name="connsiteY2" fmla="*/ 1571625 h 3850640"/>
                  <a:gd name="connsiteX3" fmla="*/ 1037590 w 3028950"/>
                  <a:gd name="connsiteY3" fmla="*/ 1623060 h 3850640"/>
                  <a:gd name="connsiteX4" fmla="*/ 1009015 w 3028950"/>
                  <a:gd name="connsiteY4" fmla="*/ 1647825 h 3850640"/>
                  <a:gd name="connsiteX5" fmla="*/ 948055 w 3028950"/>
                  <a:gd name="connsiteY5" fmla="*/ 1651635 h 3850640"/>
                  <a:gd name="connsiteX6" fmla="*/ 894715 w 3028950"/>
                  <a:gd name="connsiteY6" fmla="*/ 1651635 h 3850640"/>
                  <a:gd name="connsiteX7" fmla="*/ 847090 w 3028950"/>
                  <a:gd name="connsiteY7" fmla="*/ 1649730 h 3850640"/>
                  <a:gd name="connsiteX8" fmla="*/ 824230 w 3028950"/>
                  <a:gd name="connsiteY8" fmla="*/ 1687830 h 3850640"/>
                  <a:gd name="connsiteX9" fmla="*/ 829945 w 3028950"/>
                  <a:gd name="connsiteY9" fmla="*/ 1729740 h 3850640"/>
                  <a:gd name="connsiteX10" fmla="*/ 852805 w 3028950"/>
                  <a:gd name="connsiteY10" fmla="*/ 1779270 h 3850640"/>
                  <a:gd name="connsiteX11" fmla="*/ 860425 w 3028950"/>
                  <a:gd name="connsiteY11" fmla="*/ 1811655 h 3850640"/>
                  <a:gd name="connsiteX12" fmla="*/ 810895 w 3028950"/>
                  <a:gd name="connsiteY12" fmla="*/ 1844040 h 3850640"/>
                  <a:gd name="connsiteX13" fmla="*/ 765175 w 3028950"/>
                  <a:gd name="connsiteY13" fmla="*/ 1832610 h 3850640"/>
                  <a:gd name="connsiteX14" fmla="*/ 727075 w 3028950"/>
                  <a:gd name="connsiteY14" fmla="*/ 1807845 h 3850640"/>
                  <a:gd name="connsiteX15" fmla="*/ 677545 w 3028950"/>
                  <a:gd name="connsiteY15" fmla="*/ 1811655 h 3850640"/>
                  <a:gd name="connsiteX16" fmla="*/ 635635 w 3028950"/>
                  <a:gd name="connsiteY16" fmla="*/ 1836420 h 3850640"/>
                  <a:gd name="connsiteX17" fmla="*/ 603250 w 3028950"/>
                  <a:gd name="connsiteY17" fmla="*/ 1872615 h 3850640"/>
                  <a:gd name="connsiteX18" fmla="*/ 610870 w 3028950"/>
                  <a:gd name="connsiteY18" fmla="*/ 1918335 h 3850640"/>
                  <a:gd name="connsiteX19" fmla="*/ 641350 w 3028950"/>
                  <a:gd name="connsiteY19" fmla="*/ 1965960 h 3850640"/>
                  <a:gd name="connsiteX20" fmla="*/ 687070 w 3028950"/>
                  <a:gd name="connsiteY20" fmla="*/ 2005965 h 3850640"/>
                  <a:gd name="connsiteX21" fmla="*/ 700405 w 3028950"/>
                  <a:gd name="connsiteY21" fmla="*/ 2059305 h 3850640"/>
                  <a:gd name="connsiteX22" fmla="*/ 700405 w 3028950"/>
                  <a:gd name="connsiteY22" fmla="*/ 2120265 h 3850640"/>
                  <a:gd name="connsiteX23" fmla="*/ 713740 w 3028950"/>
                  <a:gd name="connsiteY23" fmla="*/ 2181225 h 3850640"/>
                  <a:gd name="connsiteX24" fmla="*/ 730885 w 3028950"/>
                  <a:gd name="connsiteY24" fmla="*/ 2198370 h 3850640"/>
                  <a:gd name="connsiteX25" fmla="*/ 786130 w 3028950"/>
                  <a:gd name="connsiteY25" fmla="*/ 2185035 h 3850640"/>
                  <a:gd name="connsiteX26" fmla="*/ 824230 w 3028950"/>
                  <a:gd name="connsiteY26" fmla="*/ 2192655 h 3850640"/>
                  <a:gd name="connsiteX27" fmla="*/ 860425 w 3028950"/>
                  <a:gd name="connsiteY27" fmla="*/ 2253615 h 3850640"/>
                  <a:gd name="connsiteX28" fmla="*/ 889000 w 3028950"/>
                  <a:gd name="connsiteY28" fmla="*/ 2276475 h 3850640"/>
                  <a:gd name="connsiteX29" fmla="*/ 972820 w 3028950"/>
                  <a:gd name="connsiteY29" fmla="*/ 2287905 h 3850640"/>
                  <a:gd name="connsiteX30" fmla="*/ 1029970 w 3028950"/>
                  <a:gd name="connsiteY30" fmla="*/ 2287905 h 3850640"/>
                  <a:gd name="connsiteX31" fmla="*/ 1087120 w 3028950"/>
                  <a:gd name="connsiteY31" fmla="*/ 2266950 h 3850640"/>
                  <a:gd name="connsiteX32" fmla="*/ 1140460 w 3028950"/>
                  <a:gd name="connsiteY32" fmla="*/ 2247900 h 3850640"/>
                  <a:gd name="connsiteX33" fmla="*/ 1155700 w 3028950"/>
                  <a:gd name="connsiteY33" fmla="*/ 2242185 h 3850640"/>
                  <a:gd name="connsiteX34" fmla="*/ 1195705 w 3028950"/>
                  <a:gd name="connsiteY34" fmla="*/ 2249805 h 3850640"/>
                  <a:gd name="connsiteX35" fmla="*/ 1214755 w 3028950"/>
                  <a:gd name="connsiteY35" fmla="*/ 2289810 h 3850640"/>
                  <a:gd name="connsiteX36" fmla="*/ 1249045 w 3028950"/>
                  <a:gd name="connsiteY36" fmla="*/ 2291715 h 3850640"/>
                  <a:gd name="connsiteX37" fmla="*/ 1355725 w 3028950"/>
                  <a:gd name="connsiteY37" fmla="*/ 2249805 h 3850640"/>
                  <a:gd name="connsiteX38" fmla="*/ 1374775 w 3028950"/>
                  <a:gd name="connsiteY38" fmla="*/ 2245995 h 3850640"/>
                  <a:gd name="connsiteX39" fmla="*/ 1382395 w 3028950"/>
                  <a:gd name="connsiteY39" fmla="*/ 2244090 h 3850640"/>
                  <a:gd name="connsiteX40" fmla="*/ 1428115 w 3028950"/>
                  <a:gd name="connsiteY40" fmla="*/ 2217420 h 3850640"/>
                  <a:gd name="connsiteX41" fmla="*/ 1470025 w 3028950"/>
                  <a:gd name="connsiteY41" fmla="*/ 2175510 h 3850640"/>
                  <a:gd name="connsiteX42" fmla="*/ 1471930 w 3028950"/>
                  <a:gd name="connsiteY42" fmla="*/ 2131695 h 3850640"/>
                  <a:gd name="connsiteX43" fmla="*/ 1466215 w 3028950"/>
                  <a:gd name="connsiteY43" fmla="*/ 2076450 h 3850640"/>
                  <a:gd name="connsiteX44" fmla="*/ 1466215 w 3028950"/>
                  <a:gd name="connsiteY44" fmla="*/ 2049780 h 3850640"/>
                  <a:gd name="connsiteX45" fmla="*/ 1483360 w 3028950"/>
                  <a:gd name="connsiteY45" fmla="*/ 2021205 h 3850640"/>
                  <a:gd name="connsiteX46" fmla="*/ 1551940 w 3028950"/>
                  <a:gd name="connsiteY46" fmla="*/ 1994535 h 3850640"/>
                  <a:gd name="connsiteX47" fmla="*/ 1584325 w 3028950"/>
                  <a:gd name="connsiteY47" fmla="*/ 1952625 h 3850640"/>
                  <a:gd name="connsiteX48" fmla="*/ 1569085 w 3028950"/>
                  <a:gd name="connsiteY48" fmla="*/ 1882140 h 3850640"/>
                  <a:gd name="connsiteX49" fmla="*/ 1544320 w 3028950"/>
                  <a:gd name="connsiteY49" fmla="*/ 1857375 h 3850640"/>
                  <a:gd name="connsiteX50" fmla="*/ 1511935 w 3028950"/>
                  <a:gd name="connsiteY50" fmla="*/ 1847850 h 3850640"/>
                  <a:gd name="connsiteX51" fmla="*/ 1466215 w 3028950"/>
                  <a:gd name="connsiteY51" fmla="*/ 1859280 h 3850640"/>
                  <a:gd name="connsiteX52" fmla="*/ 1428115 w 3028950"/>
                  <a:gd name="connsiteY52" fmla="*/ 1878330 h 3850640"/>
                  <a:gd name="connsiteX53" fmla="*/ 1390015 w 3028950"/>
                  <a:gd name="connsiteY53" fmla="*/ 1895475 h 3850640"/>
                  <a:gd name="connsiteX54" fmla="*/ 1369060 w 3028950"/>
                  <a:gd name="connsiteY54" fmla="*/ 1897380 h 3850640"/>
                  <a:gd name="connsiteX55" fmla="*/ 1365250 w 3028950"/>
                  <a:gd name="connsiteY55" fmla="*/ 1872615 h 3850640"/>
                  <a:gd name="connsiteX56" fmla="*/ 1409065 w 3028950"/>
                  <a:gd name="connsiteY56" fmla="*/ 1834515 h 3850640"/>
                  <a:gd name="connsiteX57" fmla="*/ 1431925 w 3028950"/>
                  <a:gd name="connsiteY57" fmla="*/ 1800225 h 3850640"/>
                  <a:gd name="connsiteX58" fmla="*/ 1428115 w 3028950"/>
                  <a:gd name="connsiteY58" fmla="*/ 1760220 h 3850640"/>
                  <a:gd name="connsiteX59" fmla="*/ 1370965 w 3028950"/>
                  <a:gd name="connsiteY59" fmla="*/ 1708785 h 3850640"/>
                  <a:gd name="connsiteX60" fmla="*/ 1374775 w 3028950"/>
                  <a:gd name="connsiteY60" fmla="*/ 1653540 h 3850640"/>
                  <a:gd name="connsiteX61" fmla="*/ 1374775 w 3028950"/>
                  <a:gd name="connsiteY61" fmla="*/ 1600200 h 3850640"/>
                  <a:gd name="connsiteX62" fmla="*/ 1372870 w 3028950"/>
                  <a:gd name="connsiteY62" fmla="*/ 1556385 h 3850640"/>
                  <a:gd name="connsiteX63" fmla="*/ 1350010 w 3028950"/>
                  <a:gd name="connsiteY63" fmla="*/ 1527810 h 3850640"/>
                  <a:gd name="connsiteX64" fmla="*/ 1319530 w 3028950"/>
                  <a:gd name="connsiteY64" fmla="*/ 1510665 h 3850640"/>
                  <a:gd name="connsiteX65" fmla="*/ 1268095 w 3028950"/>
                  <a:gd name="connsiteY65" fmla="*/ 1522095 h 3850640"/>
                  <a:gd name="connsiteX66" fmla="*/ 1159510 w 3028950"/>
                  <a:gd name="connsiteY66" fmla="*/ 1501140 h 3850640"/>
                  <a:gd name="connsiteX67" fmla="*/ 1026160 w 3028950"/>
                  <a:gd name="connsiteY67" fmla="*/ 0 h 3850640"/>
                  <a:gd name="connsiteX68" fmla="*/ 1056640 w 3028950"/>
                  <a:gd name="connsiteY68" fmla="*/ 10160 h 3850640"/>
                  <a:gd name="connsiteX69" fmla="*/ 1102360 w 3028950"/>
                  <a:gd name="connsiteY69" fmla="*/ 40640 h 3850640"/>
                  <a:gd name="connsiteX70" fmla="*/ 1163320 w 3028950"/>
                  <a:gd name="connsiteY70" fmla="*/ 86360 h 3850640"/>
                  <a:gd name="connsiteX71" fmla="*/ 1209040 w 3028950"/>
                  <a:gd name="connsiteY71" fmla="*/ 116840 h 3850640"/>
                  <a:gd name="connsiteX72" fmla="*/ 1224280 w 3028950"/>
                  <a:gd name="connsiteY72" fmla="*/ 177800 h 3850640"/>
                  <a:gd name="connsiteX73" fmla="*/ 1259840 w 3028950"/>
                  <a:gd name="connsiteY73" fmla="*/ 238760 h 3850640"/>
                  <a:gd name="connsiteX74" fmla="*/ 1315720 w 3028950"/>
                  <a:gd name="connsiteY74" fmla="*/ 299720 h 3850640"/>
                  <a:gd name="connsiteX75" fmla="*/ 1391920 w 3028950"/>
                  <a:gd name="connsiteY75" fmla="*/ 350520 h 3850640"/>
                  <a:gd name="connsiteX76" fmla="*/ 1452880 w 3028950"/>
                  <a:gd name="connsiteY76" fmla="*/ 381000 h 3850640"/>
                  <a:gd name="connsiteX77" fmla="*/ 1508760 w 3028950"/>
                  <a:gd name="connsiteY77" fmla="*/ 381000 h 3850640"/>
                  <a:gd name="connsiteX78" fmla="*/ 1546225 w 3028950"/>
                  <a:gd name="connsiteY78" fmla="*/ 354330 h 3850640"/>
                  <a:gd name="connsiteX79" fmla="*/ 1568450 w 3028950"/>
                  <a:gd name="connsiteY79" fmla="*/ 321310 h 3850640"/>
                  <a:gd name="connsiteX80" fmla="*/ 1549400 w 3028950"/>
                  <a:gd name="connsiteY80" fmla="*/ 254000 h 3850640"/>
                  <a:gd name="connsiteX81" fmla="*/ 1569720 w 3028950"/>
                  <a:gd name="connsiteY81" fmla="*/ 208280 h 3850640"/>
                  <a:gd name="connsiteX82" fmla="*/ 1595120 w 3028950"/>
                  <a:gd name="connsiteY82" fmla="*/ 259080 h 3850640"/>
                  <a:gd name="connsiteX83" fmla="*/ 1625600 w 3028950"/>
                  <a:gd name="connsiteY83" fmla="*/ 289560 h 3850640"/>
                  <a:gd name="connsiteX84" fmla="*/ 1691640 w 3028950"/>
                  <a:gd name="connsiteY84" fmla="*/ 299720 h 3850640"/>
                  <a:gd name="connsiteX85" fmla="*/ 1753235 w 3028950"/>
                  <a:gd name="connsiteY85" fmla="*/ 167640 h 3850640"/>
                  <a:gd name="connsiteX86" fmla="*/ 1798320 w 3028950"/>
                  <a:gd name="connsiteY86" fmla="*/ 198120 h 3850640"/>
                  <a:gd name="connsiteX87" fmla="*/ 1778000 w 3028950"/>
                  <a:gd name="connsiteY87" fmla="*/ 248920 h 3850640"/>
                  <a:gd name="connsiteX88" fmla="*/ 1762760 w 3028950"/>
                  <a:gd name="connsiteY88" fmla="*/ 320040 h 3850640"/>
                  <a:gd name="connsiteX89" fmla="*/ 1762760 w 3028950"/>
                  <a:gd name="connsiteY89" fmla="*/ 350520 h 3850640"/>
                  <a:gd name="connsiteX90" fmla="*/ 1798320 w 3028950"/>
                  <a:gd name="connsiteY90" fmla="*/ 401320 h 3850640"/>
                  <a:gd name="connsiteX91" fmla="*/ 1864360 w 3028950"/>
                  <a:gd name="connsiteY91" fmla="*/ 467360 h 3850640"/>
                  <a:gd name="connsiteX92" fmla="*/ 1910080 w 3028950"/>
                  <a:gd name="connsiteY92" fmla="*/ 482600 h 3850640"/>
                  <a:gd name="connsiteX93" fmla="*/ 1950720 w 3028950"/>
                  <a:gd name="connsiteY93" fmla="*/ 431800 h 3850640"/>
                  <a:gd name="connsiteX94" fmla="*/ 2001520 w 3028950"/>
                  <a:gd name="connsiteY94" fmla="*/ 401320 h 3850640"/>
                  <a:gd name="connsiteX95" fmla="*/ 2092960 w 3028950"/>
                  <a:gd name="connsiteY95" fmla="*/ 401320 h 3850640"/>
                  <a:gd name="connsiteX96" fmla="*/ 2133600 w 3028950"/>
                  <a:gd name="connsiteY96" fmla="*/ 431800 h 3850640"/>
                  <a:gd name="connsiteX97" fmla="*/ 2153920 w 3028950"/>
                  <a:gd name="connsiteY97" fmla="*/ 497840 h 3850640"/>
                  <a:gd name="connsiteX98" fmla="*/ 2138680 w 3028950"/>
                  <a:gd name="connsiteY98" fmla="*/ 563880 h 3850640"/>
                  <a:gd name="connsiteX99" fmla="*/ 2152015 w 3028950"/>
                  <a:gd name="connsiteY99" fmla="*/ 637540 h 3850640"/>
                  <a:gd name="connsiteX100" fmla="*/ 2153285 w 3028950"/>
                  <a:gd name="connsiteY100" fmla="*/ 713740 h 3850640"/>
                  <a:gd name="connsiteX101" fmla="*/ 2214880 w 3028950"/>
                  <a:gd name="connsiteY101" fmla="*/ 756920 h 3850640"/>
                  <a:gd name="connsiteX102" fmla="*/ 2286000 w 3028950"/>
                  <a:gd name="connsiteY102" fmla="*/ 751840 h 3850640"/>
                  <a:gd name="connsiteX103" fmla="*/ 2357120 w 3028950"/>
                  <a:gd name="connsiteY103" fmla="*/ 756920 h 3850640"/>
                  <a:gd name="connsiteX104" fmla="*/ 2382520 w 3028950"/>
                  <a:gd name="connsiteY104" fmla="*/ 817880 h 3850640"/>
                  <a:gd name="connsiteX105" fmla="*/ 2428240 w 3028950"/>
                  <a:gd name="connsiteY105" fmla="*/ 845185 h 3850640"/>
                  <a:gd name="connsiteX106" fmla="*/ 2479040 w 3028950"/>
                  <a:gd name="connsiteY106" fmla="*/ 868045 h 3850640"/>
                  <a:gd name="connsiteX107" fmla="*/ 2530475 w 3028950"/>
                  <a:gd name="connsiteY107" fmla="*/ 894080 h 3850640"/>
                  <a:gd name="connsiteX108" fmla="*/ 2519680 w 3028950"/>
                  <a:gd name="connsiteY108" fmla="*/ 978535 h 3850640"/>
                  <a:gd name="connsiteX109" fmla="*/ 2522220 w 3028950"/>
                  <a:gd name="connsiteY109" fmla="*/ 1046480 h 3850640"/>
                  <a:gd name="connsiteX110" fmla="*/ 2453640 w 3028950"/>
                  <a:gd name="connsiteY110" fmla="*/ 1066800 h 3850640"/>
                  <a:gd name="connsiteX111" fmla="*/ 2387600 w 3028950"/>
                  <a:gd name="connsiteY111" fmla="*/ 1097280 h 3850640"/>
                  <a:gd name="connsiteX112" fmla="*/ 2326640 w 3028950"/>
                  <a:gd name="connsiteY112" fmla="*/ 1132840 h 3850640"/>
                  <a:gd name="connsiteX113" fmla="*/ 2316480 w 3028950"/>
                  <a:gd name="connsiteY113" fmla="*/ 1203960 h 3850640"/>
                  <a:gd name="connsiteX114" fmla="*/ 2321560 w 3028950"/>
                  <a:gd name="connsiteY114" fmla="*/ 1310640 h 3850640"/>
                  <a:gd name="connsiteX115" fmla="*/ 2319655 w 3028950"/>
                  <a:gd name="connsiteY115" fmla="*/ 1384300 h 3850640"/>
                  <a:gd name="connsiteX116" fmla="*/ 2286000 w 3028950"/>
                  <a:gd name="connsiteY116" fmla="*/ 1431925 h 3850640"/>
                  <a:gd name="connsiteX117" fmla="*/ 2245360 w 3028950"/>
                  <a:gd name="connsiteY117" fmla="*/ 1498600 h 3850640"/>
                  <a:gd name="connsiteX118" fmla="*/ 2250440 w 3028950"/>
                  <a:gd name="connsiteY118" fmla="*/ 1569720 h 3850640"/>
                  <a:gd name="connsiteX119" fmla="*/ 2296160 w 3028950"/>
                  <a:gd name="connsiteY119" fmla="*/ 1600200 h 3850640"/>
                  <a:gd name="connsiteX120" fmla="*/ 2349500 w 3028950"/>
                  <a:gd name="connsiteY120" fmla="*/ 1595755 h 3850640"/>
                  <a:gd name="connsiteX121" fmla="*/ 2341880 w 3028950"/>
                  <a:gd name="connsiteY121" fmla="*/ 1635760 h 3850640"/>
                  <a:gd name="connsiteX122" fmla="*/ 2316480 w 3028950"/>
                  <a:gd name="connsiteY122" fmla="*/ 1671320 h 3850640"/>
                  <a:gd name="connsiteX123" fmla="*/ 2301240 w 3028950"/>
                  <a:gd name="connsiteY123" fmla="*/ 1722120 h 3850640"/>
                  <a:gd name="connsiteX124" fmla="*/ 2301240 w 3028950"/>
                  <a:gd name="connsiteY124" fmla="*/ 1767840 h 3850640"/>
                  <a:gd name="connsiteX125" fmla="*/ 2354580 w 3028950"/>
                  <a:gd name="connsiteY125" fmla="*/ 1798320 h 3850640"/>
                  <a:gd name="connsiteX126" fmla="*/ 2448560 w 3028950"/>
                  <a:gd name="connsiteY126" fmla="*/ 1818640 h 3850640"/>
                  <a:gd name="connsiteX127" fmla="*/ 2504440 w 3028950"/>
                  <a:gd name="connsiteY127" fmla="*/ 1813560 h 3850640"/>
                  <a:gd name="connsiteX128" fmla="*/ 2560320 w 3028950"/>
                  <a:gd name="connsiteY128" fmla="*/ 1838960 h 3850640"/>
                  <a:gd name="connsiteX129" fmla="*/ 2664460 w 3028950"/>
                  <a:gd name="connsiteY129" fmla="*/ 1910080 h 3850640"/>
                  <a:gd name="connsiteX130" fmla="*/ 2763520 w 3028950"/>
                  <a:gd name="connsiteY130" fmla="*/ 1960880 h 3850640"/>
                  <a:gd name="connsiteX131" fmla="*/ 2824480 w 3028950"/>
                  <a:gd name="connsiteY131" fmla="*/ 1981200 h 3850640"/>
                  <a:gd name="connsiteX132" fmla="*/ 2921000 w 3028950"/>
                  <a:gd name="connsiteY132" fmla="*/ 1981200 h 3850640"/>
                  <a:gd name="connsiteX133" fmla="*/ 2976245 w 3028950"/>
                  <a:gd name="connsiteY133" fmla="*/ 1997710 h 3850640"/>
                  <a:gd name="connsiteX134" fmla="*/ 3028950 w 3028950"/>
                  <a:gd name="connsiteY134" fmla="*/ 2073275 h 3850640"/>
                  <a:gd name="connsiteX135" fmla="*/ 2971800 w 3028950"/>
                  <a:gd name="connsiteY135" fmla="*/ 2098040 h 3850640"/>
                  <a:gd name="connsiteX136" fmla="*/ 2890520 w 3028950"/>
                  <a:gd name="connsiteY136" fmla="*/ 2118360 h 3850640"/>
                  <a:gd name="connsiteX137" fmla="*/ 2865120 w 3028950"/>
                  <a:gd name="connsiteY137" fmla="*/ 2153920 h 3850640"/>
                  <a:gd name="connsiteX138" fmla="*/ 2854960 w 3028950"/>
                  <a:gd name="connsiteY138" fmla="*/ 2194560 h 3850640"/>
                  <a:gd name="connsiteX139" fmla="*/ 2854960 w 3028950"/>
                  <a:gd name="connsiteY139" fmla="*/ 2250440 h 3850640"/>
                  <a:gd name="connsiteX140" fmla="*/ 2855595 w 3028950"/>
                  <a:gd name="connsiteY140" fmla="*/ 2301240 h 3850640"/>
                  <a:gd name="connsiteX141" fmla="*/ 2804160 w 3028950"/>
                  <a:gd name="connsiteY141" fmla="*/ 2377440 h 3850640"/>
                  <a:gd name="connsiteX142" fmla="*/ 2778760 w 3028950"/>
                  <a:gd name="connsiteY142" fmla="*/ 2445385 h 3850640"/>
                  <a:gd name="connsiteX143" fmla="*/ 2717800 w 3028950"/>
                  <a:gd name="connsiteY143" fmla="*/ 2565400 h 3850640"/>
                  <a:gd name="connsiteX144" fmla="*/ 2651760 w 3028950"/>
                  <a:gd name="connsiteY144" fmla="*/ 2692400 h 3850640"/>
                  <a:gd name="connsiteX145" fmla="*/ 2529205 w 3028950"/>
                  <a:gd name="connsiteY145" fmla="*/ 2931795 h 3850640"/>
                  <a:gd name="connsiteX146" fmla="*/ 2468880 w 3028950"/>
                  <a:gd name="connsiteY146" fmla="*/ 3042920 h 3850640"/>
                  <a:gd name="connsiteX147" fmla="*/ 2383155 w 3028950"/>
                  <a:gd name="connsiteY147" fmla="*/ 3199130 h 3850640"/>
                  <a:gd name="connsiteX148" fmla="*/ 2346960 w 3028950"/>
                  <a:gd name="connsiteY148" fmla="*/ 3302000 h 3850640"/>
                  <a:gd name="connsiteX149" fmla="*/ 2270760 w 3028950"/>
                  <a:gd name="connsiteY149" fmla="*/ 3469640 h 3850640"/>
                  <a:gd name="connsiteX150" fmla="*/ 2230120 w 3028950"/>
                  <a:gd name="connsiteY150" fmla="*/ 3484880 h 3850640"/>
                  <a:gd name="connsiteX151" fmla="*/ 2164080 w 3028950"/>
                  <a:gd name="connsiteY151" fmla="*/ 3464560 h 3850640"/>
                  <a:gd name="connsiteX152" fmla="*/ 2128520 w 3028950"/>
                  <a:gd name="connsiteY152" fmla="*/ 3484880 h 3850640"/>
                  <a:gd name="connsiteX153" fmla="*/ 2122805 w 3028950"/>
                  <a:gd name="connsiteY153" fmla="*/ 3542030 h 3850640"/>
                  <a:gd name="connsiteX154" fmla="*/ 2098040 w 3028950"/>
                  <a:gd name="connsiteY154" fmla="*/ 3581400 h 3850640"/>
                  <a:gd name="connsiteX155" fmla="*/ 2021840 w 3028950"/>
                  <a:gd name="connsiteY155" fmla="*/ 3622040 h 3850640"/>
                  <a:gd name="connsiteX156" fmla="*/ 1991360 w 3028950"/>
                  <a:gd name="connsiteY156" fmla="*/ 3642360 h 3850640"/>
                  <a:gd name="connsiteX157" fmla="*/ 1981200 w 3028950"/>
                  <a:gd name="connsiteY157" fmla="*/ 3688080 h 3850640"/>
                  <a:gd name="connsiteX158" fmla="*/ 1991360 w 3028950"/>
                  <a:gd name="connsiteY158" fmla="*/ 3743960 h 3850640"/>
                  <a:gd name="connsiteX159" fmla="*/ 1965960 w 3028950"/>
                  <a:gd name="connsiteY159" fmla="*/ 3769360 h 3850640"/>
                  <a:gd name="connsiteX160" fmla="*/ 1945640 w 3028950"/>
                  <a:gd name="connsiteY160" fmla="*/ 3774440 h 3850640"/>
                  <a:gd name="connsiteX161" fmla="*/ 1833880 w 3028950"/>
                  <a:gd name="connsiteY161" fmla="*/ 3815080 h 3850640"/>
                  <a:gd name="connsiteX162" fmla="*/ 1727200 w 3028950"/>
                  <a:gd name="connsiteY162" fmla="*/ 3830320 h 3850640"/>
                  <a:gd name="connsiteX163" fmla="*/ 1640840 w 3028950"/>
                  <a:gd name="connsiteY163" fmla="*/ 3850640 h 3850640"/>
                  <a:gd name="connsiteX164" fmla="*/ 1595120 w 3028950"/>
                  <a:gd name="connsiteY164" fmla="*/ 3845560 h 3850640"/>
                  <a:gd name="connsiteX165" fmla="*/ 1540510 w 3028950"/>
                  <a:gd name="connsiteY165" fmla="*/ 3767455 h 3850640"/>
                  <a:gd name="connsiteX166" fmla="*/ 1457325 w 3028950"/>
                  <a:gd name="connsiteY166" fmla="*/ 3723005 h 3850640"/>
                  <a:gd name="connsiteX167" fmla="*/ 1330960 w 3028950"/>
                  <a:gd name="connsiteY167" fmla="*/ 3733800 h 3850640"/>
                  <a:gd name="connsiteX168" fmla="*/ 1264920 w 3028950"/>
                  <a:gd name="connsiteY168" fmla="*/ 3759200 h 3850640"/>
                  <a:gd name="connsiteX169" fmla="*/ 1178560 w 3028950"/>
                  <a:gd name="connsiteY169" fmla="*/ 3799840 h 3850640"/>
                  <a:gd name="connsiteX170" fmla="*/ 1097280 w 3028950"/>
                  <a:gd name="connsiteY170" fmla="*/ 3799840 h 3850640"/>
                  <a:gd name="connsiteX171" fmla="*/ 965200 w 3028950"/>
                  <a:gd name="connsiteY171" fmla="*/ 3759200 h 3850640"/>
                  <a:gd name="connsiteX172" fmla="*/ 848360 w 3028950"/>
                  <a:gd name="connsiteY172" fmla="*/ 3738880 h 3850640"/>
                  <a:gd name="connsiteX173" fmla="*/ 782320 w 3028950"/>
                  <a:gd name="connsiteY173" fmla="*/ 3688080 h 3850640"/>
                  <a:gd name="connsiteX174" fmla="*/ 675640 w 3028950"/>
                  <a:gd name="connsiteY174" fmla="*/ 3601720 h 3850640"/>
                  <a:gd name="connsiteX175" fmla="*/ 599440 w 3028950"/>
                  <a:gd name="connsiteY175" fmla="*/ 3535680 h 3850640"/>
                  <a:gd name="connsiteX176" fmla="*/ 609600 w 3028950"/>
                  <a:gd name="connsiteY176" fmla="*/ 3484880 h 3850640"/>
                  <a:gd name="connsiteX177" fmla="*/ 568960 w 3028950"/>
                  <a:gd name="connsiteY177" fmla="*/ 3449320 h 3850640"/>
                  <a:gd name="connsiteX178" fmla="*/ 500380 w 3028950"/>
                  <a:gd name="connsiteY178" fmla="*/ 3419475 h 3850640"/>
                  <a:gd name="connsiteX179" fmla="*/ 508000 w 3028950"/>
                  <a:gd name="connsiteY179" fmla="*/ 3383280 h 3850640"/>
                  <a:gd name="connsiteX180" fmla="*/ 537210 w 3028950"/>
                  <a:gd name="connsiteY180" fmla="*/ 3343910 h 3850640"/>
                  <a:gd name="connsiteX181" fmla="*/ 557530 w 3028950"/>
                  <a:gd name="connsiteY181" fmla="*/ 3293745 h 3850640"/>
                  <a:gd name="connsiteX182" fmla="*/ 548640 w 3028950"/>
                  <a:gd name="connsiteY182" fmla="*/ 3225800 h 3850640"/>
                  <a:gd name="connsiteX183" fmla="*/ 553720 w 3028950"/>
                  <a:gd name="connsiteY183" fmla="*/ 3180080 h 3850640"/>
                  <a:gd name="connsiteX184" fmla="*/ 574040 w 3028950"/>
                  <a:gd name="connsiteY184" fmla="*/ 3154680 h 3850640"/>
                  <a:gd name="connsiteX185" fmla="*/ 624840 w 3028950"/>
                  <a:gd name="connsiteY185" fmla="*/ 3149600 h 3850640"/>
                  <a:gd name="connsiteX186" fmla="*/ 629920 w 3028950"/>
                  <a:gd name="connsiteY186" fmla="*/ 3103880 h 3850640"/>
                  <a:gd name="connsiteX187" fmla="*/ 574040 w 3028950"/>
                  <a:gd name="connsiteY187" fmla="*/ 3058160 h 3850640"/>
                  <a:gd name="connsiteX188" fmla="*/ 516890 w 3028950"/>
                  <a:gd name="connsiteY188" fmla="*/ 3037205 h 3850640"/>
                  <a:gd name="connsiteX189" fmla="*/ 482600 w 3028950"/>
                  <a:gd name="connsiteY189" fmla="*/ 3068320 h 3850640"/>
                  <a:gd name="connsiteX190" fmla="*/ 435610 w 3028950"/>
                  <a:gd name="connsiteY190" fmla="*/ 3128010 h 3850640"/>
                  <a:gd name="connsiteX191" fmla="*/ 375920 w 3028950"/>
                  <a:gd name="connsiteY191" fmla="*/ 3185160 h 3850640"/>
                  <a:gd name="connsiteX192" fmla="*/ 335280 w 3028950"/>
                  <a:gd name="connsiteY192" fmla="*/ 3180080 h 3850640"/>
                  <a:gd name="connsiteX193" fmla="*/ 320040 w 3028950"/>
                  <a:gd name="connsiteY193" fmla="*/ 3108960 h 3850640"/>
                  <a:gd name="connsiteX194" fmla="*/ 289560 w 3028950"/>
                  <a:gd name="connsiteY194" fmla="*/ 3093720 h 3850640"/>
                  <a:gd name="connsiteX195" fmla="*/ 274320 w 3028950"/>
                  <a:gd name="connsiteY195" fmla="*/ 3048000 h 3850640"/>
                  <a:gd name="connsiteX196" fmla="*/ 284480 w 3028950"/>
                  <a:gd name="connsiteY196" fmla="*/ 2987040 h 3850640"/>
                  <a:gd name="connsiteX197" fmla="*/ 320040 w 3028950"/>
                  <a:gd name="connsiteY197" fmla="*/ 2966720 h 3850640"/>
                  <a:gd name="connsiteX198" fmla="*/ 325120 w 3028950"/>
                  <a:gd name="connsiteY198" fmla="*/ 2915920 h 3850640"/>
                  <a:gd name="connsiteX199" fmla="*/ 294640 w 3028950"/>
                  <a:gd name="connsiteY199" fmla="*/ 2880360 h 3850640"/>
                  <a:gd name="connsiteX200" fmla="*/ 289560 w 3028950"/>
                  <a:gd name="connsiteY200" fmla="*/ 2839720 h 3850640"/>
                  <a:gd name="connsiteX201" fmla="*/ 314960 w 3028950"/>
                  <a:gd name="connsiteY201" fmla="*/ 2794000 h 3850640"/>
                  <a:gd name="connsiteX202" fmla="*/ 355600 w 3028950"/>
                  <a:gd name="connsiteY202" fmla="*/ 2783840 h 3850640"/>
                  <a:gd name="connsiteX203" fmla="*/ 441960 w 3028950"/>
                  <a:gd name="connsiteY203" fmla="*/ 2773680 h 3850640"/>
                  <a:gd name="connsiteX204" fmla="*/ 482600 w 3028950"/>
                  <a:gd name="connsiteY204" fmla="*/ 2814320 h 3850640"/>
                  <a:gd name="connsiteX205" fmla="*/ 518160 w 3028950"/>
                  <a:gd name="connsiteY205" fmla="*/ 2788920 h 3850640"/>
                  <a:gd name="connsiteX206" fmla="*/ 563880 w 3028950"/>
                  <a:gd name="connsiteY206" fmla="*/ 2758440 h 3850640"/>
                  <a:gd name="connsiteX207" fmla="*/ 670560 w 3028950"/>
                  <a:gd name="connsiteY207" fmla="*/ 2748280 h 3850640"/>
                  <a:gd name="connsiteX208" fmla="*/ 665480 w 3028950"/>
                  <a:gd name="connsiteY208" fmla="*/ 2697480 h 3850640"/>
                  <a:gd name="connsiteX209" fmla="*/ 609600 w 3028950"/>
                  <a:gd name="connsiteY209" fmla="*/ 2641600 h 3850640"/>
                  <a:gd name="connsiteX210" fmla="*/ 563880 w 3028950"/>
                  <a:gd name="connsiteY210" fmla="*/ 2580640 h 3850640"/>
                  <a:gd name="connsiteX211" fmla="*/ 523240 w 3028950"/>
                  <a:gd name="connsiteY211" fmla="*/ 2540000 h 3850640"/>
                  <a:gd name="connsiteX212" fmla="*/ 457200 w 3028950"/>
                  <a:gd name="connsiteY212" fmla="*/ 2555240 h 3850640"/>
                  <a:gd name="connsiteX213" fmla="*/ 411480 w 3028950"/>
                  <a:gd name="connsiteY213" fmla="*/ 2545080 h 3850640"/>
                  <a:gd name="connsiteX214" fmla="*/ 405130 w 3028950"/>
                  <a:gd name="connsiteY214" fmla="*/ 2501900 h 3850640"/>
                  <a:gd name="connsiteX215" fmla="*/ 428625 w 3028950"/>
                  <a:gd name="connsiteY215" fmla="*/ 2444115 h 3850640"/>
                  <a:gd name="connsiteX216" fmla="*/ 482600 w 3028950"/>
                  <a:gd name="connsiteY216" fmla="*/ 2418080 h 3850640"/>
                  <a:gd name="connsiteX217" fmla="*/ 558800 w 3028950"/>
                  <a:gd name="connsiteY217" fmla="*/ 2407920 h 3850640"/>
                  <a:gd name="connsiteX218" fmla="*/ 594360 w 3028950"/>
                  <a:gd name="connsiteY218" fmla="*/ 2387600 h 3850640"/>
                  <a:gd name="connsiteX219" fmla="*/ 619760 w 3028950"/>
                  <a:gd name="connsiteY219" fmla="*/ 2336800 h 3850640"/>
                  <a:gd name="connsiteX220" fmla="*/ 650240 w 3028950"/>
                  <a:gd name="connsiteY220" fmla="*/ 2245360 h 3850640"/>
                  <a:gd name="connsiteX221" fmla="*/ 645160 w 3028950"/>
                  <a:gd name="connsiteY221" fmla="*/ 2194560 h 3850640"/>
                  <a:gd name="connsiteX222" fmla="*/ 604520 w 3028950"/>
                  <a:gd name="connsiteY222" fmla="*/ 2159000 h 3850640"/>
                  <a:gd name="connsiteX223" fmla="*/ 576580 w 3028950"/>
                  <a:gd name="connsiteY223" fmla="*/ 2118360 h 3850640"/>
                  <a:gd name="connsiteX224" fmla="*/ 584200 w 3028950"/>
                  <a:gd name="connsiteY224" fmla="*/ 2004695 h 3850640"/>
                  <a:gd name="connsiteX225" fmla="*/ 557530 w 3028950"/>
                  <a:gd name="connsiteY225" fmla="*/ 1924050 h 3850640"/>
                  <a:gd name="connsiteX226" fmla="*/ 499110 w 3028950"/>
                  <a:gd name="connsiteY226" fmla="*/ 1897380 h 3850640"/>
                  <a:gd name="connsiteX227" fmla="*/ 426720 w 3028950"/>
                  <a:gd name="connsiteY227" fmla="*/ 1874520 h 3850640"/>
                  <a:gd name="connsiteX228" fmla="*/ 309880 w 3028950"/>
                  <a:gd name="connsiteY228" fmla="*/ 1869440 h 3850640"/>
                  <a:gd name="connsiteX229" fmla="*/ 284480 w 3028950"/>
                  <a:gd name="connsiteY229" fmla="*/ 1833880 h 3850640"/>
                  <a:gd name="connsiteX230" fmla="*/ 243840 w 3028950"/>
                  <a:gd name="connsiteY230" fmla="*/ 1813560 h 3850640"/>
                  <a:gd name="connsiteX231" fmla="*/ 140335 w 3028950"/>
                  <a:gd name="connsiteY231" fmla="*/ 1790065 h 3850640"/>
                  <a:gd name="connsiteX232" fmla="*/ 127000 w 3028950"/>
                  <a:gd name="connsiteY232" fmla="*/ 1747520 h 3850640"/>
                  <a:gd name="connsiteX233" fmla="*/ 116840 w 3028950"/>
                  <a:gd name="connsiteY233" fmla="*/ 1686560 h 3850640"/>
                  <a:gd name="connsiteX234" fmla="*/ 66040 w 3028950"/>
                  <a:gd name="connsiteY234" fmla="*/ 1661160 h 3850640"/>
                  <a:gd name="connsiteX235" fmla="*/ 35560 w 3028950"/>
                  <a:gd name="connsiteY235" fmla="*/ 1630680 h 3850640"/>
                  <a:gd name="connsiteX236" fmla="*/ 35560 w 3028950"/>
                  <a:gd name="connsiteY236" fmla="*/ 1564640 h 3850640"/>
                  <a:gd name="connsiteX237" fmla="*/ 15240 w 3028950"/>
                  <a:gd name="connsiteY237" fmla="*/ 1452880 h 3850640"/>
                  <a:gd name="connsiteX238" fmla="*/ 0 w 3028950"/>
                  <a:gd name="connsiteY238" fmla="*/ 1332230 h 3850640"/>
                  <a:gd name="connsiteX239" fmla="*/ 5080 w 3028950"/>
                  <a:gd name="connsiteY239" fmla="*/ 1295400 h 3850640"/>
                  <a:gd name="connsiteX240" fmla="*/ 50800 w 3028950"/>
                  <a:gd name="connsiteY240" fmla="*/ 1295400 h 3850640"/>
                  <a:gd name="connsiteX241" fmla="*/ 101600 w 3028950"/>
                  <a:gd name="connsiteY241" fmla="*/ 1290320 h 3850640"/>
                  <a:gd name="connsiteX242" fmla="*/ 167640 w 3028950"/>
                  <a:gd name="connsiteY242" fmla="*/ 1275080 h 3850640"/>
                  <a:gd name="connsiteX243" fmla="*/ 279400 w 3028950"/>
                  <a:gd name="connsiteY243" fmla="*/ 1270000 h 3850640"/>
                  <a:gd name="connsiteX244" fmla="*/ 335280 w 3028950"/>
                  <a:gd name="connsiteY244" fmla="*/ 1219200 h 3850640"/>
                  <a:gd name="connsiteX245" fmla="*/ 350520 w 3028950"/>
                  <a:gd name="connsiteY245" fmla="*/ 1137920 h 3850640"/>
                  <a:gd name="connsiteX246" fmla="*/ 375920 w 3028950"/>
                  <a:gd name="connsiteY246" fmla="*/ 1041400 h 3850640"/>
                  <a:gd name="connsiteX247" fmla="*/ 396240 w 3028950"/>
                  <a:gd name="connsiteY247" fmla="*/ 949960 h 3850640"/>
                  <a:gd name="connsiteX248" fmla="*/ 392430 w 3028950"/>
                  <a:gd name="connsiteY248" fmla="*/ 858520 h 3850640"/>
                  <a:gd name="connsiteX249" fmla="*/ 397510 w 3028950"/>
                  <a:gd name="connsiteY249" fmla="*/ 797560 h 3850640"/>
                  <a:gd name="connsiteX250" fmla="*/ 436880 w 3028950"/>
                  <a:gd name="connsiteY250" fmla="*/ 741680 h 3850640"/>
                  <a:gd name="connsiteX251" fmla="*/ 487680 w 3028950"/>
                  <a:gd name="connsiteY251" fmla="*/ 711200 h 3850640"/>
                  <a:gd name="connsiteX252" fmla="*/ 589280 w 3028950"/>
                  <a:gd name="connsiteY252" fmla="*/ 690880 h 3850640"/>
                  <a:gd name="connsiteX253" fmla="*/ 629920 w 3028950"/>
                  <a:gd name="connsiteY253" fmla="*/ 665480 h 3850640"/>
                  <a:gd name="connsiteX254" fmla="*/ 680720 w 3028950"/>
                  <a:gd name="connsiteY254" fmla="*/ 589280 h 3850640"/>
                  <a:gd name="connsiteX255" fmla="*/ 741680 w 3028950"/>
                  <a:gd name="connsiteY255" fmla="*/ 492760 h 3850640"/>
                  <a:gd name="connsiteX256" fmla="*/ 828040 w 3028950"/>
                  <a:gd name="connsiteY256" fmla="*/ 391160 h 3850640"/>
                  <a:gd name="connsiteX257" fmla="*/ 919480 w 3028950"/>
                  <a:gd name="connsiteY257" fmla="*/ 238760 h 3850640"/>
                  <a:gd name="connsiteX258" fmla="*/ 942975 w 3028950"/>
                  <a:gd name="connsiteY258" fmla="*/ 195580 h 3850640"/>
                  <a:gd name="connsiteX259" fmla="*/ 965200 w 3028950"/>
                  <a:gd name="connsiteY259" fmla="*/ 162560 h 3850640"/>
                  <a:gd name="connsiteX260" fmla="*/ 1016000 w 3028950"/>
                  <a:gd name="connsiteY260" fmla="*/ 172720 h 3850640"/>
                  <a:gd name="connsiteX261" fmla="*/ 1021080 w 3028950"/>
                  <a:gd name="connsiteY261" fmla="*/ 106680 h 3850640"/>
                  <a:gd name="connsiteX262" fmla="*/ 1015365 w 3028950"/>
                  <a:gd name="connsiteY262" fmla="*/ 44450 h 3850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Lst>
                <a:rect l="l" t="t" r="r" b="b"/>
                <a:pathLst>
                  <a:path w="3028950" h="3850640">
                    <a:moveTo>
                      <a:pt x="1102360" y="1497330"/>
                    </a:moveTo>
                    <a:lnTo>
                      <a:pt x="1075690" y="1531620"/>
                    </a:lnTo>
                    <a:lnTo>
                      <a:pt x="1058545" y="1571625"/>
                    </a:lnTo>
                    <a:lnTo>
                      <a:pt x="1037590" y="1623060"/>
                    </a:lnTo>
                    <a:lnTo>
                      <a:pt x="1009015" y="1647825"/>
                    </a:lnTo>
                    <a:lnTo>
                      <a:pt x="948055" y="1651635"/>
                    </a:lnTo>
                    <a:lnTo>
                      <a:pt x="894715" y="1651635"/>
                    </a:lnTo>
                    <a:lnTo>
                      <a:pt x="847090" y="1649730"/>
                    </a:lnTo>
                    <a:lnTo>
                      <a:pt x="824230" y="1687830"/>
                    </a:lnTo>
                    <a:lnTo>
                      <a:pt x="829945" y="1729740"/>
                    </a:lnTo>
                    <a:lnTo>
                      <a:pt x="852805" y="1779270"/>
                    </a:lnTo>
                    <a:lnTo>
                      <a:pt x="860425" y="1811655"/>
                    </a:lnTo>
                    <a:lnTo>
                      <a:pt x="810895" y="1844040"/>
                    </a:lnTo>
                    <a:lnTo>
                      <a:pt x="765175" y="1832610"/>
                    </a:lnTo>
                    <a:lnTo>
                      <a:pt x="727075" y="1807845"/>
                    </a:lnTo>
                    <a:lnTo>
                      <a:pt x="677545" y="1811655"/>
                    </a:lnTo>
                    <a:lnTo>
                      <a:pt x="635635" y="1836420"/>
                    </a:lnTo>
                    <a:lnTo>
                      <a:pt x="603250" y="1872615"/>
                    </a:lnTo>
                    <a:lnTo>
                      <a:pt x="610870" y="1918335"/>
                    </a:lnTo>
                    <a:lnTo>
                      <a:pt x="641350" y="1965960"/>
                    </a:lnTo>
                    <a:lnTo>
                      <a:pt x="687070" y="2005965"/>
                    </a:lnTo>
                    <a:lnTo>
                      <a:pt x="700405" y="2059305"/>
                    </a:lnTo>
                    <a:lnTo>
                      <a:pt x="700405" y="2120265"/>
                    </a:lnTo>
                    <a:lnTo>
                      <a:pt x="713740" y="2181225"/>
                    </a:lnTo>
                    <a:lnTo>
                      <a:pt x="730885" y="2198370"/>
                    </a:lnTo>
                    <a:lnTo>
                      <a:pt x="786130" y="2185035"/>
                    </a:lnTo>
                    <a:lnTo>
                      <a:pt x="824230" y="2192655"/>
                    </a:lnTo>
                    <a:lnTo>
                      <a:pt x="860425" y="2253615"/>
                    </a:lnTo>
                    <a:lnTo>
                      <a:pt x="889000" y="2276475"/>
                    </a:lnTo>
                    <a:lnTo>
                      <a:pt x="972820" y="2287905"/>
                    </a:lnTo>
                    <a:lnTo>
                      <a:pt x="1029970" y="2287905"/>
                    </a:lnTo>
                    <a:lnTo>
                      <a:pt x="1087120" y="2266950"/>
                    </a:lnTo>
                    <a:lnTo>
                      <a:pt x="1140460" y="2247900"/>
                    </a:lnTo>
                    <a:lnTo>
                      <a:pt x="1155700" y="2242185"/>
                    </a:lnTo>
                    <a:lnTo>
                      <a:pt x="1195705" y="2249805"/>
                    </a:lnTo>
                    <a:lnTo>
                      <a:pt x="1214755" y="2289810"/>
                    </a:lnTo>
                    <a:lnTo>
                      <a:pt x="1249045" y="2291715"/>
                    </a:lnTo>
                    <a:lnTo>
                      <a:pt x="1355725" y="2249805"/>
                    </a:lnTo>
                    <a:lnTo>
                      <a:pt x="1374775" y="2245995"/>
                    </a:lnTo>
                    <a:cubicBezTo>
                      <a:pt x="1377335" y="2245446"/>
                      <a:pt x="1382395" y="2244090"/>
                      <a:pt x="1382395" y="2244090"/>
                    </a:cubicBezTo>
                    <a:lnTo>
                      <a:pt x="1428115" y="2217420"/>
                    </a:lnTo>
                    <a:lnTo>
                      <a:pt x="1470025" y="2175510"/>
                    </a:lnTo>
                    <a:lnTo>
                      <a:pt x="1471930" y="2131695"/>
                    </a:lnTo>
                    <a:lnTo>
                      <a:pt x="1466215" y="2076450"/>
                    </a:lnTo>
                    <a:lnTo>
                      <a:pt x="1466215" y="2049780"/>
                    </a:lnTo>
                    <a:lnTo>
                      <a:pt x="1483360" y="2021205"/>
                    </a:lnTo>
                    <a:lnTo>
                      <a:pt x="1551940" y="1994535"/>
                    </a:lnTo>
                    <a:lnTo>
                      <a:pt x="1584325" y="1952625"/>
                    </a:lnTo>
                    <a:lnTo>
                      <a:pt x="1569085" y="1882140"/>
                    </a:lnTo>
                    <a:lnTo>
                      <a:pt x="1544320" y="1857375"/>
                    </a:lnTo>
                    <a:lnTo>
                      <a:pt x="1511935" y="1847850"/>
                    </a:lnTo>
                    <a:lnTo>
                      <a:pt x="1466215" y="1859280"/>
                    </a:lnTo>
                    <a:lnTo>
                      <a:pt x="1428115" y="1878330"/>
                    </a:lnTo>
                    <a:lnTo>
                      <a:pt x="1390015" y="1895475"/>
                    </a:lnTo>
                    <a:lnTo>
                      <a:pt x="1369060" y="1897380"/>
                    </a:lnTo>
                    <a:lnTo>
                      <a:pt x="1365250" y="1872615"/>
                    </a:lnTo>
                    <a:lnTo>
                      <a:pt x="1409065" y="1834515"/>
                    </a:lnTo>
                    <a:lnTo>
                      <a:pt x="1431925" y="1800225"/>
                    </a:lnTo>
                    <a:lnTo>
                      <a:pt x="1428115" y="1760220"/>
                    </a:lnTo>
                    <a:lnTo>
                      <a:pt x="1370965" y="1708785"/>
                    </a:lnTo>
                    <a:lnTo>
                      <a:pt x="1374775" y="1653540"/>
                    </a:lnTo>
                    <a:lnTo>
                      <a:pt x="1374775" y="1600200"/>
                    </a:lnTo>
                    <a:lnTo>
                      <a:pt x="1372870" y="1556385"/>
                    </a:lnTo>
                    <a:lnTo>
                      <a:pt x="1350010" y="1527810"/>
                    </a:lnTo>
                    <a:lnTo>
                      <a:pt x="1319530" y="1510665"/>
                    </a:lnTo>
                    <a:lnTo>
                      <a:pt x="1268095" y="1522095"/>
                    </a:lnTo>
                    <a:lnTo>
                      <a:pt x="1159510" y="1501140"/>
                    </a:lnTo>
                    <a:close/>
                    <a:moveTo>
                      <a:pt x="1026160" y="0"/>
                    </a:moveTo>
                    <a:lnTo>
                      <a:pt x="1056640" y="10160"/>
                    </a:lnTo>
                    <a:lnTo>
                      <a:pt x="1102360" y="40640"/>
                    </a:lnTo>
                    <a:lnTo>
                      <a:pt x="1163320" y="86360"/>
                    </a:lnTo>
                    <a:lnTo>
                      <a:pt x="1209040" y="116840"/>
                    </a:lnTo>
                    <a:lnTo>
                      <a:pt x="1224280" y="177800"/>
                    </a:lnTo>
                    <a:lnTo>
                      <a:pt x="1259840" y="238760"/>
                    </a:lnTo>
                    <a:lnTo>
                      <a:pt x="1315720" y="299720"/>
                    </a:lnTo>
                    <a:lnTo>
                      <a:pt x="1391920" y="350520"/>
                    </a:lnTo>
                    <a:lnTo>
                      <a:pt x="1452880" y="381000"/>
                    </a:lnTo>
                    <a:lnTo>
                      <a:pt x="1508760" y="381000"/>
                    </a:lnTo>
                    <a:lnTo>
                      <a:pt x="1546225" y="354330"/>
                    </a:lnTo>
                    <a:lnTo>
                      <a:pt x="1568450" y="321310"/>
                    </a:lnTo>
                    <a:lnTo>
                      <a:pt x="1549400" y="254000"/>
                    </a:lnTo>
                    <a:lnTo>
                      <a:pt x="1569720" y="208280"/>
                    </a:lnTo>
                    <a:lnTo>
                      <a:pt x="1595120" y="259080"/>
                    </a:lnTo>
                    <a:lnTo>
                      <a:pt x="1625600" y="289560"/>
                    </a:lnTo>
                    <a:lnTo>
                      <a:pt x="1691640" y="299720"/>
                    </a:lnTo>
                    <a:lnTo>
                      <a:pt x="1753235" y="167640"/>
                    </a:lnTo>
                    <a:lnTo>
                      <a:pt x="1798320" y="198120"/>
                    </a:lnTo>
                    <a:lnTo>
                      <a:pt x="1778000" y="248920"/>
                    </a:lnTo>
                    <a:lnTo>
                      <a:pt x="1762760" y="320040"/>
                    </a:lnTo>
                    <a:lnTo>
                      <a:pt x="1762760" y="350520"/>
                    </a:lnTo>
                    <a:lnTo>
                      <a:pt x="1798320" y="401320"/>
                    </a:lnTo>
                    <a:lnTo>
                      <a:pt x="1864360" y="467360"/>
                    </a:lnTo>
                    <a:lnTo>
                      <a:pt x="1910080" y="482600"/>
                    </a:lnTo>
                    <a:lnTo>
                      <a:pt x="1950720" y="431800"/>
                    </a:lnTo>
                    <a:lnTo>
                      <a:pt x="2001520" y="401320"/>
                    </a:lnTo>
                    <a:lnTo>
                      <a:pt x="2092960" y="401320"/>
                    </a:lnTo>
                    <a:lnTo>
                      <a:pt x="2133600" y="431800"/>
                    </a:lnTo>
                    <a:lnTo>
                      <a:pt x="2153920" y="497840"/>
                    </a:lnTo>
                    <a:lnTo>
                      <a:pt x="2138680" y="563880"/>
                    </a:lnTo>
                    <a:lnTo>
                      <a:pt x="2152015" y="637540"/>
                    </a:lnTo>
                    <a:cubicBezTo>
                      <a:pt x="2152438" y="662940"/>
                      <a:pt x="2152862" y="688340"/>
                      <a:pt x="2153285" y="713740"/>
                    </a:cubicBezTo>
                    <a:lnTo>
                      <a:pt x="2214880" y="756920"/>
                    </a:lnTo>
                    <a:lnTo>
                      <a:pt x="2286000" y="751840"/>
                    </a:lnTo>
                    <a:lnTo>
                      <a:pt x="2357120" y="756920"/>
                    </a:lnTo>
                    <a:lnTo>
                      <a:pt x="2382520" y="817880"/>
                    </a:lnTo>
                    <a:lnTo>
                      <a:pt x="2428240" y="845185"/>
                    </a:lnTo>
                    <a:lnTo>
                      <a:pt x="2479040" y="868045"/>
                    </a:lnTo>
                    <a:lnTo>
                      <a:pt x="2530475" y="894080"/>
                    </a:lnTo>
                    <a:lnTo>
                      <a:pt x="2519680" y="978535"/>
                    </a:lnTo>
                    <a:cubicBezTo>
                      <a:pt x="2520527" y="1001183"/>
                      <a:pt x="2521373" y="1023832"/>
                      <a:pt x="2522220" y="1046480"/>
                    </a:cubicBezTo>
                    <a:lnTo>
                      <a:pt x="2453640" y="1066800"/>
                    </a:lnTo>
                    <a:lnTo>
                      <a:pt x="2387600" y="1097280"/>
                    </a:lnTo>
                    <a:lnTo>
                      <a:pt x="2326640" y="1132840"/>
                    </a:lnTo>
                    <a:lnTo>
                      <a:pt x="2316480" y="1203960"/>
                    </a:lnTo>
                    <a:lnTo>
                      <a:pt x="2321560" y="1310640"/>
                    </a:lnTo>
                    <a:lnTo>
                      <a:pt x="2319655" y="1384300"/>
                    </a:lnTo>
                    <a:lnTo>
                      <a:pt x="2286000" y="1431925"/>
                    </a:lnTo>
                    <a:lnTo>
                      <a:pt x="2245360" y="1498600"/>
                    </a:lnTo>
                    <a:lnTo>
                      <a:pt x="2250440" y="1569720"/>
                    </a:lnTo>
                    <a:lnTo>
                      <a:pt x="2296160" y="1600200"/>
                    </a:lnTo>
                    <a:lnTo>
                      <a:pt x="2349500" y="1595755"/>
                    </a:lnTo>
                    <a:cubicBezTo>
                      <a:pt x="2346960" y="1609090"/>
                      <a:pt x="2347383" y="1623166"/>
                      <a:pt x="2341880" y="1635760"/>
                    </a:cubicBezTo>
                    <a:cubicBezTo>
                      <a:pt x="2336377" y="1648354"/>
                      <a:pt x="2324947" y="1659467"/>
                      <a:pt x="2316480" y="1671320"/>
                    </a:cubicBezTo>
                    <a:lnTo>
                      <a:pt x="2301240" y="1722120"/>
                    </a:lnTo>
                    <a:lnTo>
                      <a:pt x="2301240" y="1767840"/>
                    </a:lnTo>
                    <a:lnTo>
                      <a:pt x="2354580" y="1798320"/>
                    </a:lnTo>
                    <a:lnTo>
                      <a:pt x="2448560" y="1818640"/>
                    </a:lnTo>
                    <a:lnTo>
                      <a:pt x="2504440" y="1813560"/>
                    </a:lnTo>
                    <a:lnTo>
                      <a:pt x="2560320" y="1838960"/>
                    </a:lnTo>
                    <a:lnTo>
                      <a:pt x="2664460" y="1910080"/>
                    </a:lnTo>
                    <a:cubicBezTo>
                      <a:pt x="2697480" y="1927013"/>
                      <a:pt x="2736850" y="1949027"/>
                      <a:pt x="2763520" y="1960880"/>
                    </a:cubicBezTo>
                    <a:cubicBezTo>
                      <a:pt x="2790190" y="1972733"/>
                      <a:pt x="2804160" y="1974427"/>
                      <a:pt x="2824480" y="1981200"/>
                    </a:cubicBezTo>
                    <a:lnTo>
                      <a:pt x="2921000" y="1981200"/>
                    </a:lnTo>
                    <a:lnTo>
                      <a:pt x="2976245" y="1997710"/>
                    </a:lnTo>
                    <a:lnTo>
                      <a:pt x="3028950" y="2073275"/>
                    </a:lnTo>
                    <a:lnTo>
                      <a:pt x="2971800" y="2098040"/>
                    </a:lnTo>
                    <a:lnTo>
                      <a:pt x="2890520" y="2118360"/>
                    </a:lnTo>
                    <a:lnTo>
                      <a:pt x="2865120" y="2153920"/>
                    </a:lnTo>
                    <a:lnTo>
                      <a:pt x="2854960" y="2194560"/>
                    </a:lnTo>
                    <a:lnTo>
                      <a:pt x="2854960" y="2250440"/>
                    </a:lnTo>
                    <a:cubicBezTo>
                      <a:pt x="2855172" y="2267373"/>
                      <a:pt x="2855383" y="2284307"/>
                      <a:pt x="2855595" y="2301240"/>
                    </a:cubicBezTo>
                    <a:lnTo>
                      <a:pt x="2804160" y="2377440"/>
                    </a:lnTo>
                    <a:lnTo>
                      <a:pt x="2778760" y="2445385"/>
                    </a:lnTo>
                    <a:lnTo>
                      <a:pt x="2717800" y="2565400"/>
                    </a:lnTo>
                    <a:lnTo>
                      <a:pt x="2651760" y="2692400"/>
                    </a:lnTo>
                    <a:lnTo>
                      <a:pt x="2529205" y="2931795"/>
                    </a:lnTo>
                    <a:lnTo>
                      <a:pt x="2468880" y="3042920"/>
                    </a:lnTo>
                    <a:lnTo>
                      <a:pt x="2383155" y="3199130"/>
                    </a:lnTo>
                    <a:lnTo>
                      <a:pt x="2346960" y="3302000"/>
                    </a:lnTo>
                    <a:lnTo>
                      <a:pt x="2270760" y="3469640"/>
                    </a:lnTo>
                    <a:lnTo>
                      <a:pt x="2230120" y="3484880"/>
                    </a:lnTo>
                    <a:lnTo>
                      <a:pt x="2164080" y="3464560"/>
                    </a:lnTo>
                    <a:lnTo>
                      <a:pt x="2128520" y="3484880"/>
                    </a:lnTo>
                    <a:lnTo>
                      <a:pt x="2122805" y="3542030"/>
                    </a:lnTo>
                    <a:lnTo>
                      <a:pt x="2098040" y="3581400"/>
                    </a:lnTo>
                    <a:lnTo>
                      <a:pt x="2021840" y="3622040"/>
                    </a:lnTo>
                    <a:lnTo>
                      <a:pt x="1991360" y="3642360"/>
                    </a:lnTo>
                    <a:lnTo>
                      <a:pt x="1981200" y="3688080"/>
                    </a:lnTo>
                    <a:lnTo>
                      <a:pt x="1991360" y="3743960"/>
                    </a:lnTo>
                    <a:lnTo>
                      <a:pt x="1965960" y="3769360"/>
                    </a:lnTo>
                    <a:lnTo>
                      <a:pt x="1945640" y="3774440"/>
                    </a:lnTo>
                    <a:lnTo>
                      <a:pt x="1833880" y="3815080"/>
                    </a:lnTo>
                    <a:lnTo>
                      <a:pt x="1727200" y="3830320"/>
                    </a:lnTo>
                    <a:lnTo>
                      <a:pt x="1640840" y="3850640"/>
                    </a:lnTo>
                    <a:lnTo>
                      <a:pt x="1595120" y="3845560"/>
                    </a:lnTo>
                    <a:lnTo>
                      <a:pt x="1540510" y="3767455"/>
                    </a:lnTo>
                    <a:lnTo>
                      <a:pt x="1457325" y="3723005"/>
                    </a:lnTo>
                    <a:lnTo>
                      <a:pt x="1330960" y="3733800"/>
                    </a:lnTo>
                    <a:lnTo>
                      <a:pt x="1264920" y="3759200"/>
                    </a:lnTo>
                    <a:lnTo>
                      <a:pt x="1178560" y="3799840"/>
                    </a:lnTo>
                    <a:lnTo>
                      <a:pt x="1097280" y="3799840"/>
                    </a:lnTo>
                    <a:lnTo>
                      <a:pt x="965200" y="3759200"/>
                    </a:lnTo>
                    <a:lnTo>
                      <a:pt x="848360" y="3738880"/>
                    </a:lnTo>
                    <a:lnTo>
                      <a:pt x="782320" y="3688080"/>
                    </a:lnTo>
                    <a:lnTo>
                      <a:pt x="675640" y="3601720"/>
                    </a:lnTo>
                    <a:lnTo>
                      <a:pt x="599440" y="3535680"/>
                    </a:lnTo>
                    <a:lnTo>
                      <a:pt x="609600" y="3484880"/>
                    </a:lnTo>
                    <a:lnTo>
                      <a:pt x="568960" y="3449320"/>
                    </a:lnTo>
                    <a:lnTo>
                      <a:pt x="500380" y="3419475"/>
                    </a:lnTo>
                    <a:cubicBezTo>
                      <a:pt x="502920" y="3407410"/>
                      <a:pt x="501862" y="3395874"/>
                      <a:pt x="508000" y="3383280"/>
                    </a:cubicBezTo>
                    <a:cubicBezTo>
                      <a:pt x="514138" y="3370686"/>
                      <a:pt x="523663" y="3355763"/>
                      <a:pt x="537210" y="3343910"/>
                    </a:cubicBezTo>
                    <a:lnTo>
                      <a:pt x="557530" y="3293745"/>
                    </a:lnTo>
                    <a:lnTo>
                      <a:pt x="548640" y="3225800"/>
                    </a:lnTo>
                    <a:lnTo>
                      <a:pt x="553720" y="3180080"/>
                    </a:lnTo>
                    <a:lnTo>
                      <a:pt x="574040" y="3154680"/>
                    </a:lnTo>
                    <a:lnTo>
                      <a:pt x="624840" y="3149600"/>
                    </a:lnTo>
                    <a:lnTo>
                      <a:pt x="629920" y="3103880"/>
                    </a:lnTo>
                    <a:lnTo>
                      <a:pt x="574040" y="3058160"/>
                    </a:lnTo>
                    <a:lnTo>
                      <a:pt x="516890" y="3037205"/>
                    </a:lnTo>
                    <a:lnTo>
                      <a:pt x="482600" y="3068320"/>
                    </a:lnTo>
                    <a:lnTo>
                      <a:pt x="435610" y="3128010"/>
                    </a:lnTo>
                    <a:lnTo>
                      <a:pt x="375920" y="3185160"/>
                    </a:lnTo>
                    <a:lnTo>
                      <a:pt x="335280" y="3180080"/>
                    </a:lnTo>
                    <a:lnTo>
                      <a:pt x="320040" y="3108960"/>
                    </a:lnTo>
                    <a:lnTo>
                      <a:pt x="289560" y="3093720"/>
                    </a:lnTo>
                    <a:lnTo>
                      <a:pt x="274320" y="3048000"/>
                    </a:lnTo>
                    <a:lnTo>
                      <a:pt x="284480" y="2987040"/>
                    </a:lnTo>
                    <a:lnTo>
                      <a:pt x="320040" y="2966720"/>
                    </a:lnTo>
                    <a:lnTo>
                      <a:pt x="325120" y="2915920"/>
                    </a:lnTo>
                    <a:lnTo>
                      <a:pt x="294640" y="2880360"/>
                    </a:lnTo>
                    <a:lnTo>
                      <a:pt x="289560" y="2839720"/>
                    </a:lnTo>
                    <a:lnTo>
                      <a:pt x="314960" y="2794000"/>
                    </a:lnTo>
                    <a:lnTo>
                      <a:pt x="355600" y="2783840"/>
                    </a:lnTo>
                    <a:lnTo>
                      <a:pt x="441960" y="2773680"/>
                    </a:lnTo>
                    <a:lnTo>
                      <a:pt x="482600" y="2814320"/>
                    </a:lnTo>
                    <a:lnTo>
                      <a:pt x="518160" y="2788920"/>
                    </a:lnTo>
                    <a:lnTo>
                      <a:pt x="563880" y="2758440"/>
                    </a:lnTo>
                    <a:lnTo>
                      <a:pt x="670560" y="2748280"/>
                    </a:lnTo>
                    <a:lnTo>
                      <a:pt x="665480" y="2697480"/>
                    </a:lnTo>
                    <a:lnTo>
                      <a:pt x="609600" y="2641600"/>
                    </a:lnTo>
                    <a:lnTo>
                      <a:pt x="563880" y="2580640"/>
                    </a:lnTo>
                    <a:lnTo>
                      <a:pt x="523240" y="2540000"/>
                    </a:lnTo>
                    <a:lnTo>
                      <a:pt x="457200" y="2555240"/>
                    </a:lnTo>
                    <a:lnTo>
                      <a:pt x="411480" y="2545080"/>
                    </a:lnTo>
                    <a:lnTo>
                      <a:pt x="405130" y="2501900"/>
                    </a:lnTo>
                    <a:lnTo>
                      <a:pt x="428625" y="2444115"/>
                    </a:lnTo>
                    <a:lnTo>
                      <a:pt x="482600" y="2418080"/>
                    </a:lnTo>
                    <a:lnTo>
                      <a:pt x="558800" y="2407920"/>
                    </a:lnTo>
                    <a:lnTo>
                      <a:pt x="594360" y="2387600"/>
                    </a:lnTo>
                    <a:lnTo>
                      <a:pt x="619760" y="2336800"/>
                    </a:lnTo>
                    <a:lnTo>
                      <a:pt x="650240" y="2245360"/>
                    </a:lnTo>
                    <a:lnTo>
                      <a:pt x="645160" y="2194560"/>
                    </a:lnTo>
                    <a:lnTo>
                      <a:pt x="604520" y="2159000"/>
                    </a:lnTo>
                    <a:lnTo>
                      <a:pt x="576580" y="2118360"/>
                    </a:lnTo>
                    <a:lnTo>
                      <a:pt x="584200" y="2004695"/>
                    </a:lnTo>
                    <a:lnTo>
                      <a:pt x="557530" y="1924050"/>
                    </a:lnTo>
                    <a:lnTo>
                      <a:pt x="499110" y="1897380"/>
                    </a:lnTo>
                    <a:lnTo>
                      <a:pt x="426720" y="1874520"/>
                    </a:lnTo>
                    <a:lnTo>
                      <a:pt x="309880" y="1869440"/>
                    </a:lnTo>
                    <a:lnTo>
                      <a:pt x="284480" y="1833880"/>
                    </a:lnTo>
                    <a:lnTo>
                      <a:pt x="243840" y="1813560"/>
                    </a:lnTo>
                    <a:lnTo>
                      <a:pt x="140335" y="1790065"/>
                    </a:lnTo>
                    <a:lnTo>
                      <a:pt x="127000" y="1747520"/>
                    </a:lnTo>
                    <a:lnTo>
                      <a:pt x="116840" y="1686560"/>
                    </a:lnTo>
                    <a:lnTo>
                      <a:pt x="66040" y="1661160"/>
                    </a:lnTo>
                    <a:lnTo>
                      <a:pt x="35560" y="1630680"/>
                    </a:lnTo>
                    <a:lnTo>
                      <a:pt x="35560" y="1564640"/>
                    </a:lnTo>
                    <a:lnTo>
                      <a:pt x="15240" y="1452880"/>
                    </a:lnTo>
                    <a:lnTo>
                      <a:pt x="0" y="1332230"/>
                    </a:lnTo>
                    <a:lnTo>
                      <a:pt x="5080" y="1295400"/>
                    </a:lnTo>
                    <a:lnTo>
                      <a:pt x="50800" y="1295400"/>
                    </a:lnTo>
                    <a:lnTo>
                      <a:pt x="101600" y="1290320"/>
                    </a:lnTo>
                    <a:lnTo>
                      <a:pt x="167640" y="1275080"/>
                    </a:lnTo>
                    <a:lnTo>
                      <a:pt x="279400" y="1270000"/>
                    </a:lnTo>
                    <a:lnTo>
                      <a:pt x="335280" y="1219200"/>
                    </a:lnTo>
                    <a:lnTo>
                      <a:pt x="350520" y="1137920"/>
                    </a:lnTo>
                    <a:lnTo>
                      <a:pt x="375920" y="1041400"/>
                    </a:lnTo>
                    <a:lnTo>
                      <a:pt x="396240" y="949960"/>
                    </a:lnTo>
                    <a:lnTo>
                      <a:pt x="392430" y="858520"/>
                    </a:lnTo>
                    <a:lnTo>
                      <a:pt x="397510" y="797560"/>
                    </a:lnTo>
                    <a:lnTo>
                      <a:pt x="436880" y="741680"/>
                    </a:lnTo>
                    <a:lnTo>
                      <a:pt x="487680" y="711200"/>
                    </a:lnTo>
                    <a:lnTo>
                      <a:pt x="589280" y="690880"/>
                    </a:lnTo>
                    <a:lnTo>
                      <a:pt x="629920" y="665480"/>
                    </a:lnTo>
                    <a:lnTo>
                      <a:pt x="680720" y="589280"/>
                    </a:lnTo>
                    <a:lnTo>
                      <a:pt x="741680" y="492760"/>
                    </a:lnTo>
                    <a:lnTo>
                      <a:pt x="828040" y="391160"/>
                    </a:lnTo>
                    <a:lnTo>
                      <a:pt x="919480" y="238760"/>
                    </a:lnTo>
                    <a:lnTo>
                      <a:pt x="942975" y="195580"/>
                    </a:lnTo>
                    <a:lnTo>
                      <a:pt x="965200" y="162560"/>
                    </a:lnTo>
                    <a:lnTo>
                      <a:pt x="1016000" y="172720"/>
                    </a:lnTo>
                    <a:cubicBezTo>
                      <a:pt x="1017693" y="150707"/>
                      <a:pt x="1021186" y="128058"/>
                      <a:pt x="1021080" y="106680"/>
                    </a:cubicBezTo>
                    <a:cubicBezTo>
                      <a:pt x="1020974" y="85302"/>
                      <a:pt x="1017270" y="65193"/>
                      <a:pt x="1015365" y="44450"/>
                    </a:cubicBezTo>
                    <a:close/>
                  </a:path>
                </a:pathLst>
              </a:cu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400">
                  <a:ln>
                    <a:solidFill>
                      <a:schemeClr val="accent1">
                        <a:alpha val="0"/>
                      </a:schemeClr>
                    </a:solidFill>
                  </a:ln>
                </a:endParaRPr>
              </a:p>
            </p:txBody>
          </p:sp>
          <p:sp>
            <p:nvSpPr>
              <p:cNvPr id="29" name="인천광역시">
                <a:extLst>
                  <a:ext uri="{FF2B5EF4-FFF2-40B4-BE49-F238E27FC236}">
                    <a16:creationId xmlns:a16="http://schemas.microsoft.com/office/drawing/2014/main" id="{38350510-6CC5-4C79-B3CB-BF97B02F6043}"/>
                  </a:ext>
                </a:extLst>
              </p:cNvPr>
              <p:cNvSpPr/>
              <p:nvPr/>
            </p:nvSpPr>
            <p:spPr>
              <a:xfrm>
                <a:off x="1862108" y="1468120"/>
                <a:ext cx="1295112" cy="1289681"/>
              </a:xfrm>
              <a:custGeom>
                <a:avLst/>
                <a:gdLst>
                  <a:gd name="connsiteX0" fmla="*/ 733441 w 1295112"/>
                  <a:gd name="connsiteY0" fmla="*/ 1024776 h 1289681"/>
                  <a:gd name="connsiteX1" fmla="*/ 804331 w 1295112"/>
                  <a:gd name="connsiteY1" fmla="*/ 1062087 h 1289681"/>
                  <a:gd name="connsiteX2" fmla="*/ 856566 w 1295112"/>
                  <a:gd name="connsiteY2" fmla="*/ 1132977 h 1289681"/>
                  <a:gd name="connsiteX3" fmla="*/ 804331 w 1295112"/>
                  <a:gd name="connsiteY3" fmla="*/ 1159094 h 1289681"/>
                  <a:gd name="connsiteX4" fmla="*/ 733441 w 1295112"/>
                  <a:gd name="connsiteY4" fmla="*/ 1211329 h 1289681"/>
                  <a:gd name="connsiteX5" fmla="*/ 670013 w 1295112"/>
                  <a:gd name="connsiteY5" fmla="*/ 1274757 h 1289681"/>
                  <a:gd name="connsiteX6" fmla="*/ 602854 w 1295112"/>
                  <a:gd name="connsiteY6" fmla="*/ 1289681 h 1289681"/>
                  <a:gd name="connsiteX7" fmla="*/ 546888 w 1295112"/>
                  <a:gd name="connsiteY7" fmla="*/ 1263564 h 1289681"/>
                  <a:gd name="connsiteX8" fmla="*/ 490922 w 1295112"/>
                  <a:gd name="connsiteY8" fmla="*/ 1218791 h 1289681"/>
                  <a:gd name="connsiteX9" fmla="*/ 472267 w 1295112"/>
                  <a:gd name="connsiteY9" fmla="*/ 1162825 h 1289681"/>
                  <a:gd name="connsiteX10" fmla="*/ 543157 w 1295112"/>
                  <a:gd name="connsiteY10" fmla="*/ 1114321 h 1289681"/>
                  <a:gd name="connsiteX11" fmla="*/ 610316 w 1295112"/>
                  <a:gd name="connsiteY11" fmla="*/ 1118053 h 1289681"/>
                  <a:gd name="connsiteX12" fmla="*/ 684937 w 1295112"/>
                  <a:gd name="connsiteY12" fmla="*/ 1095666 h 1289681"/>
                  <a:gd name="connsiteX13" fmla="*/ 696130 w 1295112"/>
                  <a:gd name="connsiteY13" fmla="*/ 1039700 h 1289681"/>
                  <a:gd name="connsiteX14" fmla="*/ 992852 w 1295112"/>
                  <a:gd name="connsiteY14" fmla="*/ 784860 h 1289681"/>
                  <a:gd name="connsiteX15" fmla="*/ 1086832 w 1295112"/>
                  <a:gd name="connsiteY15" fmla="*/ 792480 h 1289681"/>
                  <a:gd name="connsiteX16" fmla="*/ 1132552 w 1295112"/>
                  <a:gd name="connsiteY16" fmla="*/ 807720 h 1289681"/>
                  <a:gd name="connsiteX17" fmla="*/ 1188432 w 1295112"/>
                  <a:gd name="connsiteY17" fmla="*/ 820420 h 1289681"/>
                  <a:gd name="connsiteX18" fmla="*/ 1213832 w 1295112"/>
                  <a:gd name="connsiteY18" fmla="*/ 866140 h 1289681"/>
                  <a:gd name="connsiteX19" fmla="*/ 1211292 w 1295112"/>
                  <a:gd name="connsiteY19" fmla="*/ 932180 h 1289681"/>
                  <a:gd name="connsiteX20" fmla="*/ 1216372 w 1295112"/>
                  <a:gd name="connsiteY20" fmla="*/ 1008380 h 1289681"/>
                  <a:gd name="connsiteX21" fmla="*/ 1236692 w 1295112"/>
                  <a:gd name="connsiteY21" fmla="*/ 1049020 h 1289681"/>
                  <a:gd name="connsiteX22" fmla="*/ 1287492 w 1295112"/>
                  <a:gd name="connsiteY22" fmla="*/ 1097280 h 1289681"/>
                  <a:gd name="connsiteX23" fmla="*/ 1295112 w 1295112"/>
                  <a:gd name="connsiteY23" fmla="*/ 1137920 h 1289681"/>
                  <a:gd name="connsiteX24" fmla="*/ 1262092 w 1295112"/>
                  <a:gd name="connsiteY24" fmla="*/ 1201420 h 1289681"/>
                  <a:gd name="connsiteX25" fmla="*/ 1188432 w 1295112"/>
                  <a:gd name="connsiteY25" fmla="*/ 1224280 h 1289681"/>
                  <a:gd name="connsiteX26" fmla="*/ 1069052 w 1295112"/>
                  <a:gd name="connsiteY26" fmla="*/ 1226820 h 1289681"/>
                  <a:gd name="connsiteX27" fmla="*/ 1005552 w 1295112"/>
                  <a:gd name="connsiteY27" fmla="*/ 1206500 h 1289681"/>
                  <a:gd name="connsiteX28" fmla="*/ 959832 w 1295112"/>
                  <a:gd name="connsiteY28" fmla="*/ 1137920 h 1289681"/>
                  <a:gd name="connsiteX29" fmla="*/ 929352 w 1295112"/>
                  <a:gd name="connsiteY29" fmla="*/ 1084580 h 1289681"/>
                  <a:gd name="connsiteX30" fmla="*/ 906492 w 1295112"/>
                  <a:gd name="connsiteY30" fmla="*/ 1016000 h 1289681"/>
                  <a:gd name="connsiteX31" fmla="*/ 903952 w 1295112"/>
                  <a:gd name="connsiteY31" fmla="*/ 949960 h 1289681"/>
                  <a:gd name="connsiteX32" fmla="*/ 924272 w 1295112"/>
                  <a:gd name="connsiteY32" fmla="*/ 899160 h 1289681"/>
                  <a:gd name="connsiteX33" fmla="*/ 952212 w 1295112"/>
                  <a:gd name="connsiteY33" fmla="*/ 805180 h 1289681"/>
                  <a:gd name="connsiteX34" fmla="*/ 187672 w 1295112"/>
                  <a:gd name="connsiteY34" fmla="*/ 215900 h 1289681"/>
                  <a:gd name="connsiteX35" fmla="*/ 233392 w 1295112"/>
                  <a:gd name="connsiteY35" fmla="*/ 233680 h 1289681"/>
                  <a:gd name="connsiteX36" fmla="*/ 225772 w 1295112"/>
                  <a:gd name="connsiteY36" fmla="*/ 276860 h 1289681"/>
                  <a:gd name="connsiteX37" fmla="*/ 235932 w 1295112"/>
                  <a:gd name="connsiteY37" fmla="*/ 322580 h 1289681"/>
                  <a:gd name="connsiteX38" fmla="*/ 286732 w 1295112"/>
                  <a:gd name="connsiteY38" fmla="*/ 337820 h 1289681"/>
                  <a:gd name="connsiteX39" fmla="*/ 329912 w 1295112"/>
                  <a:gd name="connsiteY39" fmla="*/ 368300 h 1289681"/>
                  <a:gd name="connsiteX40" fmla="*/ 345152 w 1295112"/>
                  <a:gd name="connsiteY40" fmla="*/ 419100 h 1289681"/>
                  <a:gd name="connsiteX41" fmla="*/ 327372 w 1295112"/>
                  <a:gd name="connsiteY41" fmla="*/ 472440 h 1289681"/>
                  <a:gd name="connsiteX42" fmla="*/ 253712 w 1295112"/>
                  <a:gd name="connsiteY42" fmla="*/ 462280 h 1289681"/>
                  <a:gd name="connsiteX43" fmla="*/ 225772 w 1295112"/>
                  <a:gd name="connsiteY43" fmla="*/ 403860 h 1289681"/>
                  <a:gd name="connsiteX44" fmla="*/ 162272 w 1295112"/>
                  <a:gd name="connsiteY44" fmla="*/ 383540 h 1289681"/>
                  <a:gd name="connsiteX45" fmla="*/ 162272 w 1295112"/>
                  <a:gd name="connsiteY45" fmla="*/ 332740 h 1289681"/>
                  <a:gd name="connsiteX46" fmla="*/ 152112 w 1295112"/>
                  <a:gd name="connsiteY46" fmla="*/ 264160 h 1289681"/>
                  <a:gd name="connsiteX47" fmla="*/ 86360 w 1295112"/>
                  <a:gd name="connsiteY47" fmla="*/ 36664 h 1289681"/>
                  <a:gd name="connsiteX48" fmla="*/ 137160 w 1295112"/>
                  <a:gd name="connsiteY48" fmla="*/ 36664 h 1289681"/>
                  <a:gd name="connsiteX49" fmla="*/ 180340 w 1295112"/>
                  <a:gd name="connsiteY49" fmla="*/ 59524 h 1289681"/>
                  <a:gd name="connsiteX50" fmla="*/ 213360 w 1295112"/>
                  <a:gd name="connsiteY50" fmla="*/ 41744 h 1289681"/>
                  <a:gd name="connsiteX51" fmla="*/ 261620 w 1295112"/>
                  <a:gd name="connsiteY51" fmla="*/ 39204 h 1289681"/>
                  <a:gd name="connsiteX52" fmla="*/ 233680 w 1295112"/>
                  <a:gd name="connsiteY52" fmla="*/ 128104 h 1289681"/>
                  <a:gd name="connsiteX53" fmla="*/ 180340 w 1295112"/>
                  <a:gd name="connsiteY53" fmla="*/ 153504 h 1289681"/>
                  <a:gd name="connsiteX54" fmla="*/ 119380 w 1295112"/>
                  <a:gd name="connsiteY54" fmla="*/ 156044 h 1289681"/>
                  <a:gd name="connsiteX55" fmla="*/ 63500 w 1295112"/>
                  <a:gd name="connsiteY55" fmla="*/ 194144 h 1289681"/>
                  <a:gd name="connsiteX56" fmla="*/ 27940 w 1295112"/>
                  <a:gd name="connsiteY56" fmla="*/ 196684 h 1289681"/>
                  <a:gd name="connsiteX57" fmla="*/ 0 w 1295112"/>
                  <a:gd name="connsiteY57" fmla="*/ 168744 h 1289681"/>
                  <a:gd name="connsiteX58" fmla="*/ 10160 w 1295112"/>
                  <a:gd name="connsiteY58" fmla="*/ 112864 h 1289681"/>
                  <a:gd name="connsiteX59" fmla="*/ 33020 w 1295112"/>
                  <a:gd name="connsiteY59" fmla="*/ 59524 h 1289681"/>
                  <a:gd name="connsiteX60" fmla="*/ 403572 w 1295112"/>
                  <a:gd name="connsiteY60" fmla="*/ 0 h 1289681"/>
                  <a:gd name="connsiteX61" fmla="*/ 459452 w 1295112"/>
                  <a:gd name="connsiteY61" fmla="*/ 5080 h 1289681"/>
                  <a:gd name="connsiteX62" fmla="*/ 538192 w 1295112"/>
                  <a:gd name="connsiteY62" fmla="*/ 76200 h 1289681"/>
                  <a:gd name="connsiteX63" fmla="*/ 576292 w 1295112"/>
                  <a:gd name="connsiteY63" fmla="*/ 144780 h 1289681"/>
                  <a:gd name="connsiteX64" fmla="*/ 591532 w 1295112"/>
                  <a:gd name="connsiteY64" fmla="*/ 223520 h 1289681"/>
                  <a:gd name="connsiteX65" fmla="*/ 609312 w 1295112"/>
                  <a:gd name="connsiteY65" fmla="*/ 340360 h 1289681"/>
                  <a:gd name="connsiteX66" fmla="*/ 652492 w 1295112"/>
                  <a:gd name="connsiteY66" fmla="*/ 490220 h 1289681"/>
                  <a:gd name="connsiteX67" fmla="*/ 644872 w 1295112"/>
                  <a:gd name="connsiteY67" fmla="*/ 571500 h 1289681"/>
                  <a:gd name="connsiteX68" fmla="*/ 601692 w 1295112"/>
                  <a:gd name="connsiteY68" fmla="*/ 609600 h 1289681"/>
                  <a:gd name="connsiteX69" fmla="*/ 533112 w 1295112"/>
                  <a:gd name="connsiteY69" fmla="*/ 571500 h 1289681"/>
                  <a:gd name="connsiteX70" fmla="*/ 502632 w 1295112"/>
                  <a:gd name="connsiteY70" fmla="*/ 607060 h 1289681"/>
                  <a:gd name="connsiteX71" fmla="*/ 454372 w 1295112"/>
                  <a:gd name="connsiteY71" fmla="*/ 632460 h 1289681"/>
                  <a:gd name="connsiteX72" fmla="*/ 360392 w 1295112"/>
                  <a:gd name="connsiteY72" fmla="*/ 622300 h 1289681"/>
                  <a:gd name="connsiteX73" fmla="*/ 340072 w 1295112"/>
                  <a:gd name="connsiteY73" fmla="*/ 589280 h 1289681"/>
                  <a:gd name="connsiteX74" fmla="*/ 350232 w 1295112"/>
                  <a:gd name="connsiteY74" fmla="*/ 563880 h 1289681"/>
                  <a:gd name="connsiteX75" fmla="*/ 383252 w 1295112"/>
                  <a:gd name="connsiteY75" fmla="*/ 558800 h 1289681"/>
                  <a:gd name="connsiteX76" fmla="*/ 406112 w 1295112"/>
                  <a:gd name="connsiteY76" fmla="*/ 485140 h 1289681"/>
                  <a:gd name="connsiteX77" fmla="*/ 416272 w 1295112"/>
                  <a:gd name="connsiteY77" fmla="*/ 411480 h 1289681"/>
                  <a:gd name="connsiteX78" fmla="*/ 393412 w 1295112"/>
                  <a:gd name="connsiteY78" fmla="*/ 337820 h 1289681"/>
                  <a:gd name="connsiteX79" fmla="*/ 332452 w 1295112"/>
                  <a:gd name="connsiteY79" fmla="*/ 299720 h 1289681"/>
                  <a:gd name="connsiteX80" fmla="*/ 299432 w 1295112"/>
                  <a:gd name="connsiteY80" fmla="*/ 254000 h 1289681"/>
                  <a:gd name="connsiteX81" fmla="*/ 314672 w 1295112"/>
                  <a:gd name="connsiteY81" fmla="*/ 182880 h 1289681"/>
                  <a:gd name="connsiteX82" fmla="*/ 342612 w 1295112"/>
                  <a:gd name="connsiteY82" fmla="*/ 121920 h 1289681"/>
                  <a:gd name="connsiteX83" fmla="*/ 370552 w 1295112"/>
                  <a:gd name="connsiteY83" fmla="*/ 43180 h 1289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1295112" h="1289681">
                    <a:moveTo>
                      <a:pt x="733441" y="1024776"/>
                    </a:moveTo>
                    <a:lnTo>
                      <a:pt x="804331" y="1062087"/>
                    </a:lnTo>
                    <a:lnTo>
                      <a:pt x="856566" y="1132977"/>
                    </a:lnTo>
                    <a:lnTo>
                      <a:pt x="804331" y="1159094"/>
                    </a:lnTo>
                    <a:lnTo>
                      <a:pt x="733441" y="1211329"/>
                    </a:lnTo>
                    <a:lnTo>
                      <a:pt x="670013" y="1274757"/>
                    </a:lnTo>
                    <a:lnTo>
                      <a:pt x="602854" y="1289681"/>
                    </a:lnTo>
                    <a:lnTo>
                      <a:pt x="546888" y="1263564"/>
                    </a:lnTo>
                    <a:lnTo>
                      <a:pt x="490922" y="1218791"/>
                    </a:lnTo>
                    <a:lnTo>
                      <a:pt x="472267" y="1162825"/>
                    </a:lnTo>
                    <a:lnTo>
                      <a:pt x="543157" y="1114321"/>
                    </a:lnTo>
                    <a:lnTo>
                      <a:pt x="610316" y="1118053"/>
                    </a:lnTo>
                    <a:lnTo>
                      <a:pt x="684937" y="1095666"/>
                    </a:lnTo>
                    <a:lnTo>
                      <a:pt x="696130" y="1039700"/>
                    </a:lnTo>
                    <a:close/>
                    <a:moveTo>
                      <a:pt x="992852" y="784860"/>
                    </a:moveTo>
                    <a:lnTo>
                      <a:pt x="1086832" y="792480"/>
                    </a:lnTo>
                    <a:lnTo>
                      <a:pt x="1132552" y="807720"/>
                    </a:lnTo>
                    <a:lnTo>
                      <a:pt x="1188432" y="820420"/>
                    </a:lnTo>
                    <a:lnTo>
                      <a:pt x="1213832" y="866140"/>
                    </a:lnTo>
                    <a:cubicBezTo>
                      <a:pt x="1212985" y="881380"/>
                      <a:pt x="1212139" y="906780"/>
                      <a:pt x="1211292" y="932180"/>
                    </a:cubicBezTo>
                    <a:lnTo>
                      <a:pt x="1216372" y="1008380"/>
                    </a:lnTo>
                    <a:lnTo>
                      <a:pt x="1236692" y="1049020"/>
                    </a:lnTo>
                    <a:lnTo>
                      <a:pt x="1287492" y="1097280"/>
                    </a:lnTo>
                    <a:lnTo>
                      <a:pt x="1295112" y="1137920"/>
                    </a:lnTo>
                    <a:lnTo>
                      <a:pt x="1262092" y="1201420"/>
                    </a:lnTo>
                    <a:lnTo>
                      <a:pt x="1188432" y="1224280"/>
                    </a:lnTo>
                    <a:lnTo>
                      <a:pt x="1069052" y="1226820"/>
                    </a:lnTo>
                    <a:lnTo>
                      <a:pt x="1005552" y="1206500"/>
                    </a:lnTo>
                    <a:lnTo>
                      <a:pt x="959832" y="1137920"/>
                    </a:lnTo>
                    <a:lnTo>
                      <a:pt x="929352" y="1084580"/>
                    </a:lnTo>
                    <a:lnTo>
                      <a:pt x="906492" y="1016000"/>
                    </a:lnTo>
                    <a:cubicBezTo>
                      <a:pt x="905645" y="993987"/>
                      <a:pt x="904799" y="971973"/>
                      <a:pt x="903952" y="949960"/>
                    </a:cubicBezTo>
                    <a:lnTo>
                      <a:pt x="924272" y="899160"/>
                    </a:lnTo>
                    <a:lnTo>
                      <a:pt x="952212" y="805180"/>
                    </a:lnTo>
                    <a:close/>
                    <a:moveTo>
                      <a:pt x="187672" y="215900"/>
                    </a:moveTo>
                    <a:lnTo>
                      <a:pt x="233392" y="233680"/>
                    </a:lnTo>
                    <a:lnTo>
                      <a:pt x="225772" y="276860"/>
                    </a:lnTo>
                    <a:lnTo>
                      <a:pt x="235932" y="322580"/>
                    </a:lnTo>
                    <a:lnTo>
                      <a:pt x="286732" y="337820"/>
                    </a:lnTo>
                    <a:lnTo>
                      <a:pt x="329912" y="368300"/>
                    </a:lnTo>
                    <a:lnTo>
                      <a:pt x="345152" y="419100"/>
                    </a:lnTo>
                    <a:lnTo>
                      <a:pt x="327372" y="472440"/>
                    </a:lnTo>
                    <a:lnTo>
                      <a:pt x="253712" y="462280"/>
                    </a:lnTo>
                    <a:lnTo>
                      <a:pt x="225772" y="403860"/>
                    </a:lnTo>
                    <a:lnTo>
                      <a:pt x="162272" y="383540"/>
                    </a:lnTo>
                    <a:lnTo>
                      <a:pt x="162272" y="332740"/>
                    </a:lnTo>
                    <a:lnTo>
                      <a:pt x="152112" y="264160"/>
                    </a:lnTo>
                    <a:close/>
                    <a:moveTo>
                      <a:pt x="86360" y="36664"/>
                    </a:moveTo>
                    <a:lnTo>
                      <a:pt x="137160" y="36664"/>
                    </a:lnTo>
                    <a:lnTo>
                      <a:pt x="180340" y="59524"/>
                    </a:lnTo>
                    <a:lnTo>
                      <a:pt x="213360" y="41744"/>
                    </a:lnTo>
                    <a:lnTo>
                      <a:pt x="261620" y="39204"/>
                    </a:lnTo>
                    <a:lnTo>
                      <a:pt x="233680" y="128104"/>
                    </a:lnTo>
                    <a:lnTo>
                      <a:pt x="180340" y="153504"/>
                    </a:lnTo>
                    <a:lnTo>
                      <a:pt x="119380" y="156044"/>
                    </a:lnTo>
                    <a:lnTo>
                      <a:pt x="63500" y="194144"/>
                    </a:lnTo>
                    <a:lnTo>
                      <a:pt x="27940" y="196684"/>
                    </a:lnTo>
                    <a:lnTo>
                      <a:pt x="0" y="168744"/>
                    </a:lnTo>
                    <a:lnTo>
                      <a:pt x="10160" y="112864"/>
                    </a:lnTo>
                    <a:lnTo>
                      <a:pt x="33020" y="59524"/>
                    </a:lnTo>
                    <a:close/>
                    <a:moveTo>
                      <a:pt x="403572" y="0"/>
                    </a:moveTo>
                    <a:lnTo>
                      <a:pt x="459452" y="5080"/>
                    </a:lnTo>
                    <a:lnTo>
                      <a:pt x="538192" y="76200"/>
                    </a:lnTo>
                    <a:lnTo>
                      <a:pt x="576292" y="144780"/>
                    </a:lnTo>
                    <a:lnTo>
                      <a:pt x="591532" y="223520"/>
                    </a:lnTo>
                    <a:lnTo>
                      <a:pt x="609312" y="340360"/>
                    </a:lnTo>
                    <a:lnTo>
                      <a:pt x="652492" y="490220"/>
                    </a:lnTo>
                    <a:lnTo>
                      <a:pt x="644872" y="571500"/>
                    </a:lnTo>
                    <a:lnTo>
                      <a:pt x="601692" y="609600"/>
                    </a:lnTo>
                    <a:lnTo>
                      <a:pt x="533112" y="571500"/>
                    </a:lnTo>
                    <a:lnTo>
                      <a:pt x="502632" y="607060"/>
                    </a:lnTo>
                    <a:lnTo>
                      <a:pt x="454372" y="632460"/>
                    </a:lnTo>
                    <a:lnTo>
                      <a:pt x="360392" y="622300"/>
                    </a:lnTo>
                    <a:lnTo>
                      <a:pt x="340072" y="589280"/>
                    </a:lnTo>
                    <a:lnTo>
                      <a:pt x="350232" y="563880"/>
                    </a:lnTo>
                    <a:lnTo>
                      <a:pt x="383252" y="558800"/>
                    </a:lnTo>
                    <a:lnTo>
                      <a:pt x="406112" y="485140"/>
                    </a:lnTo>
                    <a:lnTo>
                      <a:pt x="416272" y="411480"/>
                    </a:lnTo>
                    <a:lnTo>
                      <a:pt x="393412" y="337820"/>
                    </a:lnTo>
                    <a:lnTo>
                      <a:pt x="332452" y="299720"/>
                    </a:lnTo>
                    <a:lnTo>
                      <a:pt x="299432" y="254000"/>
                    </a:lnTo>
                    <a:lnTo>
                      <a:pt x="314672" y="182880"/>
                    </a:lnTo>
                    <a:lnTo>
                      <a:pt x="342612" y="121920"/>
                    </a:lnTo>
                    <a:lnTo>
                      <a:pt x="370552" y="43180"/>
                    </a:lnTo>
                    <a:close/>
                  </a:path>
                </a:pathLst>
              </a:cu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400">
                  <a:ln>
                    <a:solidFill>
                      <a:schemeClr val="accent1">
                        <a:alpha val="0"/>
                      </a:schemeClr>
                    </a:solidFill>
                  </a:ln>
                </a:endParaRPr>
              </a:p>
            </p:txBody>
          </p:sp>
          <p:sp>
            <p:nvSpPr>
              <p:cNvPr id="30" name="서울특별시">
                <a:extLst>
                  <a:ext uri="{FF2B5EF4-FFF2-40B4-BE49-F238E27FC236}">
                    <a16:creationId xmlns:a16="http://schemas.microsoft.com/office/drawing/2014/main" id="{CE3AFC22-5680-F13E-BCBD-EA18AD682065}"/>
                  </a:ext>
                </a:extLst>
              </p:cNvPr>
              <p:cNvSpPr/>
              <p:nvPr/>
            </p:nvSpPr>
            <p:spPr>
              <a:xfrm>
                <a:off x="3227070" y="1899285"/>
                <a:ext cx="872490" cy="678180"/>
              </a:xfrm>
              <a:custGeom>
                <a:avLst/>
                <a:gdLst>
                  <a:gd name="connsiteX0" fmla="*/ 459105 w 872490"/>
                  <a:gd name="connsiteY0" fmla="*/ 34290 h 678180"/>
                  <a:gd name="connsiteX1" fmla="*/ 440055 w 872490"/>
                  <a:gd name="connsiteY1" fmla="*/ 95250 h 678180"/>
                  <a:gd name="connsiteX2" fmla="*/ 419100 w 872490"/>
                  <a:gd name="connsiteY2" fmla="*/ 131445 h 678180"/>
                  <a:gd name="connsiteX3" fmla="*/ 384810 w 872490"/>
                  <a:gd name="connsiteY3" fmla="*/ 139065 h 678180"/>
                  <a:gd name="connsiteX4" fmla="*/ 335280 w 872490"/>
                  <a:gd name="connsiteY4" fmla="*/ 142875 h 678180"/>
                  <a:gd name="connsiteX5" fmla="*/ 289560 w 872490"/>
                  <a:gd name="connsiteY5" fmla="*/ 144780 h 678180"/>
                  <a:gd name="connsiteX6" fmla="*/ 262890 w 872490"/>
                  <a:gd name="connsiteY6" fmla="*/ 144780 h 678180"/>
                  <a:gd name="connsiteX7" fmla="*/ 238125 w 872490"/>
                  <a:gd name="connsiteY7" fmla="*/ 148590 h 678180"/>
                  <a:gd name="connsiteX8" fmla="*/ 228600 w 872490"/>
                  <a:gd name="connsiteY8" fmla="*/ 186690 h 678180"/>
                  <a:gd name="connsiteX9" fmla="*/ 262890 w 872490"/>
                  <a:gd name="connsiteY9" fmla="*/ 234315 h 678180"/>
                  <a:gd name="connsiteX10" fmla="*/ 266700 w 872490"/>
                  <a:gd name="connsiteY10" fmla="*/ 276225 h 678180"/>
                  <a:gd name="connsiteX11" fmla="*/ 219075 w 872490"/>
                  <a:gd name="connsiteY11" fmla="*/ 306705 h 678180"/>
                  <a:gd name="connsiteX12" fmla="*/ 180975 w 872490"/>
                  <a:gd name="connsiteY12" fmla="*/ 335280 h 678180"/>
                  <a:gd name="connsiteX13" fmla="*/ 133350 w 872490"/>
                  <a:gd name="connsiteY13" fmla="*/ 339090 h 678180"/>
                  <a:gd name="connsiteX14" fmla="*/ 99060 w 872490"/>
                  <a:gd name="connsiteY14" fmla="*/ 312420 h 678180"/>
                  <a:gd name="connsiteX15" fmla="*/ 68580 w 872490"/>
                  <a:gd name="connsiteY15" fmla="*/ 297180 h 678180"/>
                  <a:gd name="connsiteX16" fmla="*/ 40005 w 872490"/>
                  <a:gd name="connsiteY16" fmla="*/ 297180 h 678180"/>
                  <a:gd name="connsiteX17" fmla="*/ 0 w 872490"/>
                  <a:gd name="connsiteY17" fmla="*/ 321945 h 678180"/>
                  <a:gd name="connsiteX18" fmla="*/ 3810 w 872490"/>
                  <a:gd name="connsiteY18" fmla="*/ 350520 h 678180"/>
                  <a:gd name="connsiteX19" fmla="*/ 59055 w 872490"/>
                  <a:gd name="connsiteY19" fmla="*/ 392430 h 678180"/>
                  <a:gd name="connsiteX20" fmla="*/ 81915 w 872490"/>
                  <a:gd name="connsiteY20" fmla="*/ 434340 h 678180"/>
                  <a:gd name="connsiteX21" fmla="*/ 89535 w 872490"/>
                  <a:gd name="connsiteY21" fmla="*/ 495300 h 678180"/>
                  <a:gd name="connsiteX22" fmla="*/ 87630 w 872490"/>
                  <a:gd name="connsiteY22" fmla="*/ 544830 h 678180"/>
                  <a:gd name="connsiteX23" fmla="*/ 95250 w 872490"/>
                  <a:gd name="connsiteY23" fmla="*/ 575310 h 678180"/>
                  <a:gd name="connsiteX24" fmla="*/ 133350 w 872490"/>
                  <a:gd name="connsiteY24" fmla="*/ 567690 h 678180"/>
                  <a:gd name="connsiteX25" fmla="*/ 173355 w 872490"/>
                  <a:gd name="connsiteY25" fmla="*/ 546735 h 678180"/>
                  <a:gd name="connsiteX26" fmla="*/ 219075 w 872490"/>
                  <a:gd name="connsiteY26" fmla="*/ 598170 h 678180"/>
                  <a:gd name="connsiteX27" fmla="*/ 240030 w 872490"/>
                  <a:gd name="connsiteY27" fmla="*/ 661035 h 678180"/>
                  <a:gd name="connsiteX28" fmla="*/ 297180 w 872490"/>
                  <a:gd name="connsiteY28" fmla="*/ 678180 h 678180"/>
                  <a:gd name="connsiteX29" fmla="*/ 367665 w 872490"/>
                  <a:gd name="connsiteY29" fmla="*/ 676275 h 678180"/>
                  <a:gd name="connsiteX30" fmla="*/ 436245 w 872490"/>
                  <a:gd name="connsiteY30" fmla="*/ 638175 h 678180"/>
                  <a:gd name="connsiteX31" fmla="*/ 512445 w 872490"/>
                  <a:gd name="connsiteY31" fmla="*/ 617220 h 678180"/>
                  <a:gd name="connsiteX32" fmla="*/ 537210 w 872490"/>
                  <a:gd name="connsiteY32" fmla="*/ 609600 h 678180"/>
                  <a:gd name="connsiteX33" fmla="*/ 571500 w 872490"/>
                  <a:gd name="connsiteY33" fmla="*/ 645795 h 678180"/>
                  <a:gd name="connsiteX34" fmla="*/ 588645 w 872490"/>
                  <a:gd name="connsiteY34" fmla="*/ 670560 h 678180"/>
                  <a:gd name="connsiteX35" fmla="*/ 699135 w 872490"/>
                  <a:gd name="connsiteY35" fmla="*/ 622935 h 678180"/>
                  <a:gd name="connsiteX36" fmla="*/ 733425 w 872490"/>
                  <a:gd name="connsiteY36" fmla="*/ 611505 h 678180"/>
                  <a:gd name="connsiteX37" fmla="*/ 763905 w 872490"/>
                  <a:gd name="connsiteY37" fmla="*/ 579120 h 678180"/>
                  <a:gd name="connsiteX38" fmla="*/ 763905 w 872490"/>
                  <a:gd name="connsiteY38" fmla="*/ 542925 h 678180"/>
                  <a:gd name="connsiteX39" fmla="*/ 756285 w 872490"/>
                  <a:gd name="connsiteY39" fmla="*/ 481965 h 678180"/>
                  <a:gd name="connsiteX40" fmla="*/ 771525 w 872490"/>
                  <a:gd name="connsiteY40" fmla="*/ 438150 h 678180"/>
                  <a:gd name="connsiteX41" fmla="*/ 794385 w 872490"/>
                  <a:gd name="connsiteY41" fmla="*/ 417195 h 678180"/>
                  <a:gd name="connsiteX42" fmla="*/ 843915 w 872490"/>
                  <a:gd name="connsiteY42" fmla="*/ 403860 h 678180"/>
                  <a:gd name="connsiteX43" fmla="*/ 872490 w 872490"/>
                  <a:gd name="connsiteY43" fmla="*/ 384810 h 678180"/>
                  <a:gd name="connsiteX44" fmla="*/ 855345 w 872490"/>
                  <a:gd name="connsiteY44" fmla="*/ 331470 h 678180"/>
                  <a:gd name="connsiteX45" fmla="*/ 807720 w 872490"/>
                  <a:gd name="connsiteY45" fmla="*/ 340995 h 678180"/>
                  <a:gd name="connsiteX46" fmla="*/ 754380 w 872490"/>
                  <a:gd name="connsiteY46" fmla="*/ 373380 h 678180"/>
                  <a:gd name="connsiteX47" fmla="*/ 699135 w 872490"/>
                  <a:gd name="connsiteY47" fmla="*/ 388620 h 678180"/>
                  <a:gd name="connsiteX48" fmla="*/ 657225 w 872490"/>
                  <a:gd name="connsiteY48" fmla="*/ 371475 h 678180"/>
                  <a:gd name="connsiteX49" fmla="*/ 643890 w 872490"/>
                  <a:gd name="connsiteY49" fmla="*/ 316230 h 678180"/>
                  <a:gd name="connsiteX50" fmla="*/ 668655 w 872490"/>
                  <a:gd name="connsiteY50" fmla="*/ 285750 h 678180"/>
                  <a:gd name="connsiteX51" fmla="*/ 710565 w 872490"/>
                  <a:gd name="connsiteY51" fmla="*/ 255270 h 678180"/>
                  <a:gd name="connsiteX52" fmla="*/ 714375 w 872490"/>
                  <a:gd name="connsiteY52" fmla="*/ 222885 h 678180"/>
                  <a:gd name="connsiteX53" fmla="*/ 674370 w 872490"/>
                  <a:gd name="connsiteY53" fmla="*/ 188595 h 678180"/>
                  <a:gd name="connsiteX54" fmla="*/ 657225 w 872490"/>
                  <a:gd name="connsiteY54" fmla="*/ 148590 h 678180"/>
                  <a:gd name="connsiteX55" fmla="*/ 661035 w 872490"/>
                  <a:gd name="connsiteY55" fmla="*/ 91440 h 678180"/>
                  <a:gd name="connsiteX56" fmla="*/ 661035 w 872490"/>
                  <a:gd name="connsiteY56" fmla="*/ 53340 h 678180"/>
                  <a:gd name="connsiteX57" fmla="*/ 661035 w 872490"/>
                  <a:gd name="connsiteY57" fmla="*/ 26670 h 678180"/>
                  <a:gd name="connsiteX58" fmla="*/ 643890 w 872490"/>
                  <a:gd name="connsiteY58" fmla="*/ 9525 h 678180"/>
                  <a:gd name="connsiteX59" fmla="*/ 563880 w 872490"/>
                  <a:gd name="connsiteY59" fmla="*/ 9525 h 678180"/>
                  <a:gd name="connsiteX60" fmla="*/ 504825 w 872490"/>
                  <a:gd name="connsiteY60" fmla="*/ 0 h 678180"/>
                  <a:gd name="connsiteX61" fmla="*/ 459105 w 872490"/>
                  <a:gd name="connsiteY61" fmla="*/ 34290 h 678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872490" h="678180">
                    <a:moveTo>
                      <a:pt x="459105" y="34290"/>
                    </a:moveTo>
                    <a:lnTo>
                      <a:pt x="440055" y="95250"/>
                    </a:lnTo>
                    <a:lnTo>
                      <a:pt x="419100" y="131445"/>
                    </a:lnTo>
                    <a:lnTo>
                      <a:pt x="384810" y="139065"/>
                    </a:lnTo>
                    <a:lnTo>
                      <a:pt x="335280" y="142875"/>
                    </a:lnTo>
                    <a:lnTo>
                      <a:pt x="289560" y="144780"/>
                    </a:lnTo>
                    <a:lnTo>
                      <a:pt x="262890" y="144780"/>
                    </a:lnTo>
                    <a:lnTo>
                      <a:pt x="238125" y="148590"/>
                    </a:lnTo>
                    <a:lnTo>
                      <a:pt x="228600" y="186690"/>
                    </a:lnTo>
                    <a:lnTo>
                      <a:pt x="262890" y="234315"/>
                    </a:lnTo>
                    <a:lnTo>
                      <a:pt x="266700" y="276225"/>
                    </a:lnTo>
                    <a:lnTo>
                      <a:pt x="219075" y="306705"/>
                    </a:lnTo>
                    <a:lnTo>
                      <a:pt x="180975" y="335280"/>
                    </a:lnTo>
                    <a:lnTo>
                      <a:pt x="133350" y="339090"/>
                    </a:lnTo>
                    <a:lnTo>
                      <a:pt x="99060" y="312420"/>
                    </a:lnTo>
                    <a:lnTo>
                      <a:pt x="68580" y="297180"/>
                    </a:lnTo>
                    <a:lnTo>
                      <a:pt x="40005" y="297180"/>
                    </a:lnTo>
                    <a:lnTo>
                      <a:pt x="0" y="321945"/>
                    </a:lnTo>
                    <a:lnTo>
                      <a:pt x="3810" y="350520"/>
                    </a:lnTo>
                    <a:lnTo>
                      <a:pt x="59055" y="392430"/>
                    </a:lnTo>
                    <a:lnTo>
                      <a:pt x="81915" y="434340"/>
                    </a:lnTo>
                    <a:lnTo>
                      <a:pt x="89535" y="495300"/>
                    </a:lnTo>
                    <a:lnTo>
                      <a:pt x="87630" y="544830"/>
                    </a:lnTo>
                    <a:lnTo>
                      <a:pt x="95250" y="575310"/>
                    </a:lnTo>
                    <a:lnTo>
                      <a:pt x="133350" y="567690"/>
                    </a:lnTo>
                    <a:lnTo>
                      <a:pt x="173355" y="546735"/>
                    </a:lnTo>
                    <a:lnTo>
                      <a:pt x="219075" y="598170"/>
                    </a:lnTo>
                    <a:lnTo>
                      <a:pt x="240030" y="661035"/>
                    </a:lnTo>
                    <a:lnTo>
                      <a:pt x="297180" y="678180"/>
                    </a:lnTo>
                    <a:lnTo>
                      <a:pt x="367665" y="676275"/>
                    </a:lnTo>
                    <a:lnTo>
                      <a:pt x="436245" y="638175"/>
                    </a:lnTo>
                    <a:lnTo>
                      <a:pt x="512445" y="617220"/>
                    </a:lnTo>
                    <a:lnTo>
                      <a:pt x="537210" y="609600"/>
                    </a:lnTo>
                    <a:lnTo>
                      <a:pt x="571500" y="645795"/>
                    </a:lnTo>
                    <a:lnTo>
                      <a:pt x="588645" y="670560"/>
                    </a:lnTo>
                    <a:lnTo>
                      <a:pt x="699135" y="622935"/>
                    </a:lnTo>
                    <a:lnTo>
                      <a:pt x="733425" y="611505"/>
                    </a:lnTo>
                    <a:lnTo>
                      <a:pt x="763905" y="579120"/>
                    </a:lnTo>
                    <a:lnTo>
                      <a:pt x="763905" y="542925"/>
                    </a:lnTo>
                    <a:lnTo>
                      <a:pt x="756285" y="481965"/>
                    </a:lnTo>
                    <a:lnTo>
                      <a:pt x="771525" y="438150"/>
                    </a:lnTo>
                    <a:lnTo>
                      <a:pt x="794385" y="417195"/>
                    </a:lnTo>
                    <a:lnTo>
                      <a:pt x="843915" y="403860"/>
                    </a:lnTo>
                    <a:lnTo>
                      <a:pt x="872490" y="384810"/>
                    </a:lnTo>
                    <a:lnTo>
                      <a:pt x="855345" y="331470"/>
                    </a:lnTo>
                    <a:lnTo>
                      <a:pt x="807720" y="340995"/>
                    </a:lnTo>
                    <a:lnTo>
                      <a:pt x="754380" y="373380"/>
                    </a:lnTo>
                    <a:lnTo>
                      <a:pt x="699135" y="388620"/>
                    </a:lnTo>
                    <a:lnTo>
                      <a:pt x="657225" y="371475"/>
                    </a:lnTo>
                    <a:lnTo>
                      <a:pt x="643890" y="316230"/>
                    </a:lnTo>
                    <a:lnTo>
                      <a:pt x="668655" y="285750"/>
                    </a:lnTo>
                    <a:lnTo>
                      <a:pt x="710565" y="255270"/>
                    </a:lnTo>
                    <a:lnTo>
                      <a:pt x="714375" y="222885"/>
                    </a:lnTo>
                    <a:lnTo>
                      <a:pt x="674370" y="188595"/>
                    </a:lnTo>
                    <a:lnTo>
                      <a:pt x="657225" y="148590"/>
                    </a:lnTo>
                    <a:lnTo>
                      <a:pt x="661035" y="91440"/>
                    </a:lnTo>
                    <a:lnTo>
                      <a:pt x="661035" y="53340"/>
                    </a:lnTo>
                    <a:lnTo>
                      <a:pt x="661035" y="26670"/>
                    </a:lnTo>
                    <a:lnTo>
                      <a:pt x="643890" y="9525"/>
                    </a:lnTo>
                    <a:lnTo>
                      <a:pt x="563880" y="9525"/>
                    </a:lnTo>
                    <a:lnTo>
                      <a:pt x="504825" y="0"/>
                    </a:lnTo>
                    <a:lnTo>
                      <a:pt x="459105" y="34290"/>
                    </a:lnTo>
                    <a:close/>
                  </a:path>
                </a:pathLst>
              </a:cu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400">
                  <a:ln>
                    <a:solidFill>
                      <a:schemeClr val="accent1">
                        <a:alpha val="0"/>
                      </a:schemeClr>
                    </a:solidFill>
                  </a:ln>
                </a:endParaRPr>
              </a:p>
            </p:txBody>
          </p:sp>
        </p:grpSp>
      </p:grpSp>
      <p:cxnSp>
        <p:nvCxnSpPr>
          <p:cNvPr id="44" name="직선 화살표 연결선 43">
            <a:extLst>
              <a:ext uri="{FF2B5EF4-FFF2-40B4-BE49-F238E27FC236}">
                <a16:creationId xmlns:a16="http://schemas.microsoft.com/office/drawing/2014/main" id="{5E3CFFAC-A6E1-94BB-CA8F-C2333A5CB104}"/>
              </a:ext>
            </a:extLst>
          </p:cNvPr>
          <p:cNvCxnSpPr>
            <a:cxnSpLocks/>
            <a:stCxn id="50" idx="3"/>
          </p:cNvCxnSpPr>
          <p:nvPr/>
        </p:nvCxnSpPr>
        <p:spPr>
          <a:xfrm>
            <a:off x="2272264" y="3999712"/>
            <a:ext cx="1292210" cy="763760"/>
          </a:xfrm>
          <a:prstGeom prst="straightConnector1">
            <a:avLst/>
          </a:prstGeom>
          <a:ln>
            <a:solidFill>
              <a:srgbClr val="B2B2B2"/>
            </a:solidFill>
            <a:headEnd w="sm" len="sm"/>
            <a:tailEnd type="oval" w="sm" len="sm"/>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BBF4A0C4-C563-ABC7-B9AA-AF2F302D1255}"/>
              </a:ext>
            </a:extLst>
          </p:cNvPr>
          <p:cNvSpPr txBox="1"/>
          <p:nvPr/>
        </p:nvSpPr>
        <p:spPr>
          <a:xfrm>
            <a:off x="830643" y="3882814"/>
            <a:ext cx="1441621" cy="233796"/>
          </a:xfrm>
          <a:prstGeom prst="rect">
            <a:avLst/>
          </a:prstGeom>
          <a:noFill/>
          <a:ln>
            <a:noFill/>
          </a:ln>
        </p:spPr>
        <p:txBody>
          <a:bodyPr wrap="square" lIns="54610" tIns="54610" rIns="54610" bIns="54610" rtlCol="0">
            <a:noAutofit/>
          </a:bodyPr>
          <a:lstStyle/>
          <a:p>
            <a:pPr>
              <a:spcAft>
                <a:spcPts val="600"/>
              </a:spcAft>
            </a:pPr>
            <a:r>
              <a:rPr lang="ko-KR" altLang="en-US" sz="900">
                <a:latin typeface="KoPub돋움체 Medium" panose="00000600000000000000" pitchFamily="2" charset="-127"/>
                <a:ea typeface="KoPub돋움체 Medium" panose="00000600000000000000" pitchFamily="2" charset="-127"/>
              </a:rPr>
              <a:t>신안 대광 해상풍력</a:t>
            </a:r>
            <a:r>
              <a:rPr lang="en-US" altLang="ko-KR" sz="900">
                <a:latin typeface="KoPub돋움체 Medium" panose="00000600000000000000" pitchFamily="2" charset="-127"/>
                <a:ea typeface="KoPub돋움체 Medium" panose="00000600000000000000" pitchFamily="2" charset="-127"/>
              </a:rPr>
              <a:t>(400MW)</a:t>
            </a:r>
            <a:endParaRPr lang="ko-KR" altLang="en-US" sz="900">
              <a:latin typeface="KoPub돋움체 Medium" panose="00000600000000000000" pitchFamily="2" charset="-127"/>
              <a:ea typeface="KoPub돋움체 Medium" panose="00000600000000000000" pitchFamily="2" charset="-127"/>
            </a:endParaRPr>
          </a:p>
        </p:txBody>
      </p:sp>
      <p:cxnSp>
        <p:nvCxnSpPr>
          <p:cNvPr id="56" name="직선 화살표 연결선 55">
            <a:extLst>
              <a:ext uri="{FF2B5EF4-FFF2-40B4-BE49-F238E27FC236}">
                <a16:creationId xmlns:a16="http://schemas.microsoft.com/office/drawing/2014/main" id="{2B710F50-30AC-4101-CCC8-CEB515F0784B}"/>
              </a:ext>
            </a:extLst>
          </p:cNvPr>
          <p:cNvCxnSpPr>
            <a:cxnSpLocks/>
            <a:stCxn id="57" idx="3"/>
          </p:cNvCxnSpPr>
          <p:nvPr/>
        </p:nvCxnSpPr>
        <p:spPr>
          <a:xfrm>
            <a:off x="2419357" y="4459280"/>
            <a:ext cx="1107452" cy="350082"/>
          </a:xfrm>
          <a:prstGeom prst="straightConnector1">
            <a:avLst/>
          </a:prstGeom>
          <a:ln>
            <a:solidFill>
              <a:srgbClr val="B2B2B2"/>
            </a:solidFill>
            <a:headEnd w="sm" len="sm"/>
            <a:tailEnd type="oval" w="sm" len="sm"/>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C92AC206-4B1B-3B4F-4C2B-9828C01D0272}"/>
              </a:ext>
            </a:extLst>
          </p:cNvPr>
          <p:cNvSpPr txBox="1"/>
          <p:nvPr/>
        </p:nvSpPr>
        <p:spPr>
          <a:xfrm>
            <a:off x="832194" y="4287398"/>
            <a:ext cx="1587163" cy="343765"/>
          </a:xfrm>
          <a:prstGeom prst="rect">
            <a:avLst/>
          </a:prstGeom>
          <a:noFill/>
          <a:ln>
            <a:noFill/>
          </a:ln>
        </p:spPr>
        <p:txBody>
          <a:bodyPr wrap="square" lIns="54610" tIns="54610" rIns="54610" bIns="54610" rtlCol="0">
            <a:noAutofit/>
          </a:bodyPr>
          <a:lstStyle/>
          <a:p>
            <a:r>
              <a:rPr lang="ko-KR" altLang="en-US" sz="900">
                <a:latin typeface="KoPub돋움체 Medium" panose="00000600000000000000" pitchFamily="2" charset="-127"/>
                <a:ea typeface="KoPub돋움체 Medium" panose="00000600000000000000" pitchFamily="2" charset="-127"/>
              </a:rPr>
              <a:t>전남 신안 해상풍력</a:t>
            </a:r>
            <a:r>
              <a:rPr lang="en-US" altLang="ko-KR" sz="900">
                <a:latin typeface="KoPub돋움체 Medium" panose="00000600000000000000" pitchFamily="2" charset="-127"/>
                <a:ea typeface="KoPub돋움체 Medium" panose="00000600000000000000" pitchFamily="2" charset="-127"/>
              </a:rPr>
              <a:t>(300MW)</a:t>
            </a:r>
          </a:p>
          <a:p>
            <a:r>
              <a:rPr lang="ko-KR" altLang="en-US" sz="900">
                <a:latin typeface="KoPub돋움체 Medium" panose="00000600000000000000" pitchFamily="2" charset="-127"/>
                <a:ea typeface="KoPub돋움체 Medium" panose="00000600000000000000" pitchFamily="2" charset="-127"/>
              </a:rPr>
              <a:t>전남 해상풍력 </a:t>
            </a:r>
            <a:r>
              <a:rPr lang="en-US" altLang="ko-KR" sz="900">
                <a:latin typeface="KoPub돋움체 Medium" panose="00000600000000000000" pitchFamily="2" charset="-127"/>
                <a:ea typeface="KoPub돋움체 Medium" panose="00000600000000000000" pitchFamily="2" charset="-127"/>
              </a:rPr>
              <a:t>2,3</a:t>
            </a:r>
            <a:r>
              <a:rPr lang="ko-KR" altLang="en-US" sz="900">
                <a:latin typeface="KoPub돋움체 Medium" panose="00000600000000000000" pitchFamily="2" charset="-127"/>
                <a:ea typeface="KoPub돋움체 Medium" panose="00000600000000000000" pitchFamily="2" charset="-127"/>
              </a:rPr>
              <a:t>단계</a:t>
            </a:r>
            <a:r>
              <a:rPr lang="en-US" altLang="ko-KR" sz="900">
                <a:latin typeface="KoPub돋움체 Medium" panose="00000600000000000000" pitchFamily="2" charset="-127"/>
                <a:ea typeface="KoPub돋움체 Medium" panose="00000600000000000000" pitchFamily="2" charset="-127"/>
              </a:rPr>
              <a:t>(399MW)</a:t>
            </a:r>
            <a:endParaRPr lang="ko-KR" altLang="en-US" sz="900">
              <a:latin typeface="KoPub돋움체 Medium" panose="00000600000000000000" pitchFamily="2" charset="-127"/>
              <a:ea typeface="KoPub돋움체 Medium" panose="00000600000000000000" pitchFamily="2" charset="-127"/>
            </a:endParaRPr>
          </a:p>
        </p:txBody>
      </p:sp>
      <p:cxnSp>
        <p:nvCxnSpPr>
          <p:cNvPr id="63" name="직선 화살표 연결선 62">
            <a:extLst>
              <a:ext uri="{FF2B5EF4-FFF2-40B4-BE49-F238E27FC236}">
                <a16:creationId xmlns:a16="http://schemas.microsoft.com/office/drawing/2014/main" id="{A1400C87-4017-CF80-CAB0-B81CC2FC4A48}"/>
              </a:ext>
            </a:extLst>
          </p:cNvPr>
          <p:cNvCxnSpPr>
            <a:cxnSpLocks/>
            <a:stCxn id="64" idx="3"/>
          </p:cNvCxnSpPr>
          <p:nvPr/>
        </p:nvCxnSpPr>
        <p:spPr>
          <a:xfrm>
            <a:off x="2281438" y="4842894"/>
            <a:ext cx="1083636" cy="361129"/>
          </a:xfrm>
          <a:prstGeom prst="straightConnector1">
            <a:avLst/>
          </a:prstGeom>
          <a:ln>
            <a:solidFill>
              <a:srgbClr val="B2B2B2"/>
            </a:solidFill>
            <a:headEnd w="sm" len="sm"/>
            <a:tailEnd type="oval" w="sm" len="sm"/>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F6391CD6-0762-7B3F-BF04-99281139B022}"/>
              </a:ext>
            </a:extLst>
          </p:cNvPr>
          <p:cNvSpPr txBox="1"/>
          <p:nvPr/>
        </p:nvSpPr>
        <p:spPr>
          <a:xfrm>
            <a:off x="832855" y="4728676"/>
            <a:ext cx="1448583" cy="228436"/>
          </a:xfrm>
          <a:prstGeom prst="rect">
            <a:avLst/>
          </a:prstGeom>
          <a:noFill/>
          <a:ln>
            <a:noFill/>
          </a:ln>
        </p:spPr>
        <p:txBody>
          <a:bodyPr wrap="square" lIns="54610" tIns="54610" rIns="54610" bIns="54610" rtlCol="0">
            <a:noAutofit/>
          </a:bodyPr>
          <a:lstStyle/>
          <a:p>
            <a:r>
              <a:rPr lang="ko-KR" altLang="en-US" sz="900">
                <a:latin typeface="KoPub돋움체 Medium" panose="00000600000000000000" pitchFamily="2" charset="-127"/>
                <a:ea typeface="KoPub돋움체 Medium" panose="00000600000000000000" pitchFamily="2" charset="-127"/>
              </a:rPr>
              <a:t>신안 우이 해상풍력</a:t>
            </a:r>
            <a:r>
              <a:rPr lang="en-US" altLang="ko-KR" sz="900">
                <a:latin typeface="KoPub돋움체 Medium" panose="00000600000000000000" pitchFamily="2" charset="-127"/>
                <a:ea typeface="KoPub돋움체 Medium" panose="00000600000000000000" pitchFamily="2" charset="-127"/>
              </a:rPr>
              <a:t>(396MW)</a:t>
            </a:r>
          </a:p>
        </p:txBody>
      </p:sp>
      <p:cxnSp>
        <p:nvCxnSpPr>
          <p:cNvPr id="69" name="직선 화살표 연결선 68">
            <a:extLst>
              <a:ext uri="{FF2B5EF4-FFF2-40B4-BE49-F238E27FC236}">
                <a16:creationId xmlns:a16="http://schemas.microsoft.com/office/drawing/2014/main" id="{6500E7AD-9509-C5E8-8620-DCEC7CD8611D}"/>
              </a:ext>
            </a:extLst>
          </p:cNvPr>
          <p:cNvCxnSpPr>
            <a:cxnSpLocks/>
          </p:cNvCxnSpPr>
          <p:nvPr/>
        </p:nvCxnSpPr>
        <p:spPr>
          <a:xfrm>
            <a:off x="2272264" y="3806075"/>
            <a:ext cx="1361871" cy="785829"/>
          </a:xfrm>
          <a:prstGeom prst="straightConnector1">
            <a:avLst/>
          </a:prstGeom>
          <a:ln>
            <a:solidFill>
              <a:srgbClr val="B2B2B2"/>
            </a:solidFill>
            <a:headEnd w="sm" len="sm"/>
            <a:tailEnd type="oval" w="sm" len="sm"/>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C3B31B82-4B70-F562-AC31-ACD3768F51E3}"/>
              </a:ext>
            </a:extLst>
          </p:cNvPr>
          <p:cNvSpPr txBox="1"/>
          <p:nvPr/>
        </p:nvSpPr>
        <p:spPr>
          <a:xfrm>
            <a:off x="819098" y="3685269"/>
            <a:ext cx="1624434" cy="233796"/>
          </a:xfrm>
          <a:prstGeom prst="rect">
            <a:avLst/>
          </a:prstGeom>
          <a:noFill/>
          <a:ln>
            <a:noFill/>
          </a:ln>
        </p:spPr>
        <p:txBody>
          <a:bodyPr wrap="square" lIns="54610" tIns="54610" rIns="54610" bIns="54610" rtlCol="0">
            <a:noAutofit/>
          </a:bodyPr>
          <a:lstStyle/>
          <a:p>
            <a:pPr>
              <a:spcAft>
                <a:spcPts val="600"/>
              </a:spcAft>
            </a:pPr>
            <a:r>
              <a:rPr lang="ko-KR" altLang="en-US" sz="900">
                <a:latin typeface="KoPub돋움체 Medium" panose="00000600000000000000" pitchFamily="2" charset="-127"/>
                <a:ea typeface="KoPub돋움체 Medium" panose="00000600000000000000" pitchFamily="2" charset="-127"/>
              </a:rPr>
              <a:t>영광 </a:t>
            </a:r>
            <a:r>
              <a:rPr lang="ko-KR" altLang="en-US" sz="900" err="1">
                <a:latin typeface="KoPub돋움체 Medium" panose="00000600000000000000" pitchFamily="2" charset="-127"/>
                <a:ea typeface="KoPub돋움체 Medium" panose="00000600000000000000" pitchFamily="2" charset="-127"/>
              </a:rPr>
              <a:t>야월</a:t>
            </a:r>
            <a:r>
              <a:rPr lang="ko-KR" altLang="en-US" sz="900">
                <a:latin typeface="KoPub돋움체 Medium" panose="00000600000000000000" pitchFamily="2" charset="-127"/>
                <a:ea typeface="KoPub돋움체 Medium" panose="00000600000000000000" pitchFamily="2" charset="-127"/>
              </a:rPr>
              <a:t> 해상풍력</a:t>
            </a:r>
            <a:r>
              <a:rPr lang="en-US" altLang="ko-KR" sz="900">
                <a:latin typeface="KoPub돋움체 Medium" panose="00000600000000000000" pitchFamily="2" charset="-127"/>
                <a:ea typeface="KoPub돋움체 Medium" panose="00000600000000000000" pitchFamily="2" charset="-127"/>
              </a:rPr>
              <a:t>(108MW)</a:t>
            </a:r>
          </a:p>
          <a:p>
            <a:pPr>
              <a:spcAft>
                <a:spcPts val="600"/>
              </a:spcAft>
            </a:pPr>
            <a:endParaRPr lang="ko-KR" altLang="en-US" sz="900">
              <a:latin typeface="KoPub돋움체 Medium" panose="00000600000000000000" pitchFamily="2" charset="-127"/>
              <a:ea typeface="KoPub돋움체 Medium" panose="00000600000000000000" pitchFamily="2" charset="-127"/>
            </a:endParaRPr>
          </a:p>
        </p:txBody>
      </p:sp>
      <p:cxnSp>
        <p:nvCxnSpPr>
          <p:cNvPr id="75" name="직선 화살표 연결선 74">
            <a:extLst>
              <a:ext uri="{FF2B5EF4-FFF2-40B4-BE49-F238E27FC236}">
                <a16:creationId xmlns:a16="http://schemas.microsoft.com/office/drawing/2014/main" id="{24283CD8-517D-7170-AE2C-0CDD51B0B262}"/>
              </a:ext>
            </a:extLst>
          </p:cNvPr>
          <p:cNvCxnSpPr>
            <a:cxnSpLocks/>
            <a:stCxn id="76" idx="3"/>
          </p:cNvCxnSpPr>
          <p:nvPr/>
        </p:nvCxnSpPr>
        <p:spPr>
          <a:xfrm>
            <a:off x="2320888" y="3220388"/>
            <a:ext cx="1343286" cy="1100238"/>
          </a:xfrm>
          <a:prstGeom prst="straightConnector1">
            <a:avLst/>
          </a:prstGeom>
          <a:ln>
            <a:solidFill>
              <a:srgbClr val="1E49E2"/>
            </a:solidFill>
            <a:headEnd w="sm" len="sm"/>
            <a:tailEnd type="oval" w="sm" len="sm"/>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CCE89CF1-0677-BE32-01C1-9EC3C4AE584B}"/>
              </a:ext>
            </a:extLst>
          </p:cNvPr>
          <p:cNvSpPr txBox="1"/>
          <p:nvPr/>
        </p:nvSpPr>
        <p:spPr>
          <a:xfrm>
            <a:off x="824673" y="2977233"/>
            <a:ext cx="1496215" cy="486310"/>
          </a:xfrm>
          <a:prstGeom prst="rect">
            <a:avLst/>
          </a:prstGeom>
          <a:noFill/>
          <a:ln>
            <a:noFill/>
          </a:ln>
        </p:spPr>
        <p:txBody>
          <a:bodyPr wrap="square" lIns="54610" tIns="54610" rIns="54610" bIns="54610" rtlCol="0">
            <a:noAutofit/>
          </a:bodyPr>
          <a:lstStyle/>
          <a:p>
            <a:r>
              <a:rPr lang="ko-KR" altLang="en-US" sz="900" b="1" i="1">
                <a:solidFill>
                  <a:srgbClr val="1E49E2"/>
                </a:solidFill>
                <a:latin typeface="KoPub돋움체 Medium" panose="00000600000000000000" pitchFamily="2" charset="-127"/>
                <a:ea typeface="KoPub돋움체 Medium" panose="00000600000000000000" pitchFamily="2" charset="-127"/>
              </a:rPr>
              <a:t>영광 안마 해상풍력</a:t>
            </a:r>
            <a:r>
              <a:rPr lang="en-US" altLang="ko-KR" sz="900" b="1" i="1">
                <a:solidFill>
                  <a:srgbClr val="1E49E2"/>
                </a:solidFill>
                <a:latin typeface="KoPub돋움체 Medium" panose="00000600000000000000" pitchFamily="2" charset="-127"/>
                <a:ea typeface="KoPub돋움체 Medium" panose="00000600000000000000" pitchFamily="2" charset="-127"/>
              </a:rPr>
              <a:t>(220MW)</a:t>
            </a:r>
          </a:p>
          <a:p>
            <a:r>
              <a:rPr lang="ko-KR" altLang="en-US" sz="900" b="1" i="1">
                <a:solidFill>
                  <a:srgbClr val="1E49E2"/>
                </a:solidFill>
                <a:latin typeface="KoPub돋움체 Medium" panose="00000600000000000000" pitchFamily="2" charset="-127"/>
                <a:ea typeface="KoPub돋움체 Medium" panose="00000600000000000000" pitchFamily="2" charset="-127"/>
              </a:rPr>
              <a:t>영광 안마</a:t>
            </a:r>
            <a:r>
              <a:rPr lang="en-US" altLang="ko-KR" sz="900" b="1" i="1">
                <a:solidFill>
                  <a:srgbClr val="1E49E2"/>
                </a:solidFill>
                <a:latin typeface="KoPub돋움체 Medium" panose="00000600000000000000" pitchFamily="2" charset="-127"/>
                <a:ea typeface="KoPub돋움체 Medium" panose="00000600000000000000" pitchFamily="2" charset="-127"/>
              </a:rPr>
              <a:t>2 </a:t>
            </a:r>
            <a:r>
              <a:rPr lang="ko-KR" altLang="en-US" sz="900" b="1" i="1">
                <a:solidFill>
                  <a:srgbClr val="1E49E2"/>
                </a:solidFill>
                <a:latin typeface="KoPub돋움체 Medium" panose="00000600000000000000" pitchFamily="2" charset="-127"/>
                <a:ea typeface="KoPub돋움체 Medium" panose="00000600000000000000" pitchFamily="2" charset="-127"/>
              </a:rPr>
              <a:t>해상풍력</a:t>
            </a:r>
            <a:r>
              <a:rPr lang="en-US" altLang="ko-KR" sz="900" b="1" i="1">
                <a:solidFill>
                  <a:srgbClr val="1E49E2"/>
                </a:solidFill>
                <a:latin typeface="KoPub돋움체 Medium" panose="00000600000000000000" pitchFamily="2" charset="-127"/>
                <a:ea typeface="KoPub돋움체 Medium" panose="00000600000000000000" pitchFamily="2" charset="-127"/>
              </a:rPr>
              <a:t>(304MW)</a:t>
            </a:r>
          </a:p>
          <a:p>
            <a:r>
              <a:rPr lang="ko-KR" altLang="en-US" sz="900" b="1" i="1">
                <a:solidFill>
                  <a:srgbClr val="1E49E2"/>
                </a:solidFill>
                <a:latin typeface="KoPub돋움체 Medium" panose="00000600000000000000" pitchFamily="2" charset="-127"/>
                <a:ea typeface="KoPub돋움체 Medium" panose="00000600000000000000" pitchFamily="2" charset="-127"/>
              </a:rPr>
              <a:t>영광 낙월  해상풍력</a:t>
            </a:r>
            <a:r>
              <a:rPr lang="en-US" altLang="ko-KR" sz="900" b="1" i="1">
                <a:solidFill>
                  <a:srgbClr val="1E49E2"/>
                </a:solidFill>
                <a:latin typeface="KoPub돋움체 Medium" panose="00000600000000000000" pitchFamily="2" charset="-127"/>
                <a:ea typeface="KoPub돋움체 Medium" panose="00000600000000000000" pitchFamily="2" charset="-127"/>
              </a:rPr>
              <a:t>(365MW)</a:t>
            </a:r>
          </a:p>
        </p:txBody>
      </p:sp>
      <p:cxnSp>
        <p:nvCxnSpPr>
          <p:cNvPr id="80" name="직선 화살표 연결선 79">
            <a:extLst>
              <a:ext uri="{FF2B5EF4-FFF2-40B4-BE49-F238E27FC236}">
                <a16:creationId xmlns:a16="http://schemas.microsoft.com/office/drawing/2014/main" id="{C32EAACD-7569-90B3-975A-BADF29F3F3CA}"/>
              </a:ext>
            </a:extLst>
          </p:cNvPr>
          <p:cNvCxnSpPr>
            <a:cxnSpLocks/>
            <a:stCxn id="81" idx="1"/>
          </p:cNvCxnSpPr>
          <p:nvPr/>
        </p:nvCxnSpPr>
        <p:spPr>
          <a:xfrm flipH="1">
            <a:off x="4613174" y="4226115"/>
            <a:ext cx="1693079" cy="870065"/>
          </a:xfrm>
          <a:prstGeom prst="straightConnector1">
            <a:avLst/>
          </a:prstGeom>
          <a:ln>
            <a:solidFill>
              <a:srgbClr val="1E49E2"/>
            </a:solidFill>
            <a:headEnd w="sm" len="sm"/>
            <a:tailEnd type="oval" w="sm" len="sm"/>
          </a:ln>
        </p:spPr>
        <p:style>
          <a:lnRef idx="1">
            <a:schemeClr val="accent1"/>
          </a:lnRef>
          <a:fillRef idx="0">
            <a:schemeClr val="accent1"/>
          </a:fillRef>
          <a:effectRef idx="0">
            <a:schemeClr val="accent1"/>
          </a:effectRef>
          <a:fontRef idx="minor">
            <a:schemeClr val="tx1"/>
          </a:fontRef>
        </p:style>
      </p:cxnSp>
      <p:sp>
        <p:nvSpPr>
          <p:cNvPr id="81" name="TextBox 80">
            <a:extLst>
              <a:ext uri="{FF2B5EF4-FFF2-40B4-BE49-F238E27FC236}">
                <a16:creationId xmlns:a16="http://schemas.microsoft.com/office/drawing/2014/main" id="{B2305A26-AE5C-86C7-9A34-78F7BB40FAAB}"/>
              </a:ext>
            </a:extLst>
          </p:cNvPr>
          <p:cNvSpPr txBox="1"/>
          <p:nvPr/>
        </p:nvSpPr>
        <p:spPr>
          <a:xfrm>
            <a:off x="6306253" y="3857839"/>
            <a:ext cx="2770421" cy="736550"/>
          </a:xfrm>
          <a:prstGeom prst="rect">
            <a:avLst/>
          </a:prstGeom>
          <a:noFill/>
          <a:ln>
            <a:noFill/>
          </a:ln>
        </p:spPr>
        <p:txBody>
          <a:bodyPr wrap="square" lIns="54610" tIns="54610" rIns="54610" bIns="54610" rtlCol="0">
            <a:noAutofit/>
          </a:bodyPr>
          <a:lstStyle/>
          <a:p>
            <a:r>
              <a:rPr lang="ko-KR" altLang="en-US" sz="900" b="1" i="1">
                <a:solidFill>
                  <a:srgbClr val="1E49E2"/>
                </a:solidFill>
                <a:latin typeface="KoPub돋움체 Medium" panose="00000600000000000000" pitchFamily="2" charset="-127"/>
                <a:ea typeface="KoPub돋움체 Medium" panose="00000600000000000000" pitchFamily="2" charset="-127"/>
              </a:rPr>
              <a:t>여수 </a:t>
            </a:r>
            <a:r>
              <a:rPr lang="ko-KR" altLang="en-US" sz="900" b="1" i="1" err="1">
                <a:solidFill>
                  <a:srgbClr val="1E49E2"/>
                </a:solidFill>
                <a:latin typeface="KoPub돋움체 Medium" panose="00000600000000000000" pitchFamily="2" charset="-127"/>
                <a:ea typeface="KoPub돋움체 Medium" panose="00000600000000000000" pitchFamily="2" charset="-127"/>
              </a:rPr>
              <a:t>광평</a:t>
            </a:r>
            <a:r>
              <a:rPr lang="ko-KR" altLang="en-US" sz="900" b="1" i="1">
                <a:solidFill>
                  <a:srgbClr val="1E49E2"/>
                </a:solidFill>
                <a:latin typeface="KoPub돋움체 Medium" panose="00000600000000000000" pitchFamily="2" charset="-127"/>
                <a:ea typeface="KoPub돋움체 Medium" panose="00000600000000000000" pitchFamily="2" charset="-127"/>
              </a:rPr>
              <a:t> 해상풍력</a:t>
            </a:r>
            <a:r>
              <a:rPr lang="en-US" altLang="ko-KR" sz="900" b="1" i="1">
                <a:solidFill>
                  <a:srgbClr val="1E49E2"/>
                </a:solidFill>
                <a:latin typeface="KoPub돋움체 Medium" panose="00000600000000000000" pitchFamily="2" charset="-127"/>
                <a:ea typeface="KoPub돋움체 Medium" panose="00000600000000000000" pitchFamily="2" charset="-127"/>
              </a:rPr>
              <a:t>(809MW)</a:t>
            </a:r>
          </a:p>
          <a:p>
            <a:r>
              <a:rPr lang="ko-KR" altLang="en-US" sz="900">
                <a:latin typeface="KoPub돋움체 Medium" panose="00000600000000000000" pitchFamily="2" charset="-127"/>
                <a:ea typeface="KoPub돋움체 Medium" panose="00000600000000000000" pitchFamily="2" charset="-127"/>
              </a:rPr>
              <a:t>여수 삼산 해상풍력</a:t>
            </a:r>
            <a:r>
              <a:rPr lang="en-US" altLang="ko-KR" sz="900">
                <a:latin typeface="KoPub돋움체 Medium" panose="00000600000000000000" pitchFamily="2" charset="-127"/>
                <a:ea typeface="KoPub돋움체 Medium" panose="00000600000000000000" pitchFamily="2" charset="-127"/>
              </a:rPr>
              <a:t>(320MW)</a:t>
            </a:r>
          </a:p>
          <a:p>
            <a:r>
              <a:rPr lang="ko-KR" altLang="en-US" sz="900">
                <a:latin typeface="KoPub돋움체 Medium" panose="00000600000000000000" pitchFamily="2" charset="-127"/>
                <a:ea typeface="KoPub돋움체 Medium" panose="00000600000000000000" pitchFamily="2" charset="-127"/>
              </a:rPr>
              <a:t>여수 문도 해상풍력</a:t>
            </a:r>
            <a:r>
              <a:rPr lang="en-US" altLang="ko-KR" sz="900">
                <a:latin typeface="KoPub돋움체 Medium" panose="00000600000000000000" pitchFamily="2" charset="-127"/>
                <a:ea typeface="KoPub돋움체 Medium" panose="00000600000000000000" pitchFamily="2" charset="-127"/>
              </a:rPr>
              <a:t>(400MW)</a:t>
            </a:r>
          </a:p>
          <a:p>
            <a:r>
              <a:rPr lang="ko-KR" altLang="en-US" sz="900">
                <a:latin typeface="KoPub돋움체 Medium" panose="00000600000000000000" pitchFamily="2" charset="-127"/>
                <a:ea typeface="KoPub돋움체 Medium" panose="00000600000000000000" pitchFamily="2" charset="-127"/>
              </a:rPr>
              <a:t>여수 다도</a:t>
            </a:r>
            <a:r>
              <a:rPr lang="en-US" altLang="ko-KR" sz="900">
                <a:latin typeface="KoPub돋움체 Medium" panose="00000600000000000000" pitchFamily="2" charset="-127"/>
                <a:ea typeface="KoPub돋움체 Medium" panose="00000600000000000000" pitchFamily="2" charset="-127"/>
              </a:rPr>
              <a:t>1 </a:t>
            </a:r>
            <a:r>
              <a:rPr lang="ko-KR" altLang="en-US" sz="900">
                <a:latin typeface="KoPub돋움체 Medium" panose="00000600000000000000" pitchFamily="2" charset="-127"/>
                <a:ea typeface="KoPub돋움체 Medium" panose="00000600000000000000" pitchFamily="2" charset="-127"/>
              </a:rPr>
              <a:t>해상풍력</a:t>
            </a:r>
            <a:r>
              <a:rPr lang="en-US" altLang="ko-KR" sz="900">
                <a:latin typeface="KoPub돋움체 Medium" panose="00000600000000000000" pitchFamily="2" charset="-127"/>
                <a:ea typeface="KoPub돋움체 Medium" panose="00000600000000000000" pitchFamily="2" charset="-127"/>
              </a:rPr>
              <a:t>(304MW)</a:t>
            </a:r>
          </a:p>
          <a:p>
            <a:r>
              <a:rPr lang="ko-KR" altLang="en-US" sz="900">
                <a:latin typeface="KoPub돋움체 Medium" panose="00000600000000000000" pitchFamily="2" charset="-127"/>
                <a:ea typeface="KoPub돋움체 Medium" panose="00000600000000000000" pitchFamily="2" charset="-127"/>
              </a:rPr>
              <a:t>여수 다도</a:t>
            </a:r>
            <a:r>
              <a:rPr lang="en-US" altLang="ko-KR" sz="900">
                <a:latin typeface="KoPub돋움체 Medium" panose="00000600000000000000" pitchFamily="2" charset="-127"/>
                <a:ea typeface="KoPub돋움체 Medium" panose="00000600000000000000" pitchFamily="2" charset="-127"/>
              </a:rPr>
              <a:t>3 </a:t>
            </a:r>
            <a:r>
              <a:rPr lang="ko-KR" altLang="en-US" sz="900">
                <a:latin typeface="KoPub돋움체 Medium" panose="00000600000000000000" pitchFamily="2" charset="-127"/>
                <a:ea typeface="KoPub돋움체 Medium" panose="00000600000000000000" pitchFamily="2" charset="-127"/>
              </a:rPr>
              <a:t>해상풍력</a:t>
            </a:r>
            <a:r>
              <a:rPr lang="en-US" altLang="ko-KR" sz="900">
                <a:latin typeface="KoPub돋움체 Medium" panose="00000600000000000000" pitchFamily="2" charset="-127"/>
                <a:ea typeface="KoPub돋움체 Medium" panose="00000600000000000000" pitchFamily="2" charset="-127"/>
              </a:rPr>
              <a:t>(640MW)</a:t>
            </a:r>
          </a:p>
        </p:txBody>
      </p:sp>
      <p:cxnSp>
        <p:nvCxnSpPr>
          <p:cNvPr id="90" name="직선 화살표 연결선 89">
            <a:extLst>
              <a:ext uri="{FF2B5EF4-FFF2-40B4-BE49-F238E27FC236}">
                <a16:creationId xmlns:a16="http://schemas.microsoft.com/office/drawing/2014/main" id="{B4FE96B7-A2ED-0762-8980-A16045047D62}"/>
              </a:ext>
            </a:extLst>
          </p:cNvPr>
          <p:cNvCxnSpPr>
            <a:cxnSpLocks/>
            <a:stCxn id="91" idx="1"/>
          </p:cNvCxnSpPr>
          <p:nvPr/>
        </p:nvCxnSpPr>
        <p:spPr>
          <a:xfrm flipH="1">
            <a:off x="4388664" y="5492740"/>
            <a:ext cx="1917589" cy="155148"/>
          </a:xfrm>
          <a:prstGeom prst="straightConnector1">
            <a:avLst/>
          </a:prstGeom>
          <a:ln>
            <a:solidFill>
              <a:srgbClr val="B2B2B2"/>
            </a:solidFill>
            <a:headEnd w="sm" len="sm"/>
            <a:tailEnd type="oval" w="sm" len="sm"/>
          </a:ln>
        </p:spPr>
        <p:style>
          <a:lnRef idx="1">
            <a:schemeClr val="accent1"/>
          </a:lnRef>
          <a:fillRef idx="0">
            <a:schemeClr val="accent1"/>
          </a:fillRef>
          <a:effectRef idx="0">
            <a:schemeClr val="accent1"/>
          </a:effectRef>
          <a:fontRef idx="minor">
            <a:schemeClr val="tx1"/>
          </a:fontRef>
        </p:style>
      </p:cxnSp>
      <p:sp>
        <p:nvSpPr>
          <p:cNvPr id="91" name="TextBox 90">
            <a:extLst>
              <a:ext uri="{FF2B5EF4-FFF2-40B4-BE49-F238E27FC236}">
                <a16:creationId xmlns:a16="http://schemas.microsoft.com/office/drawing/2014/main" id="{DBAD1D4A-77A2-5A26-6A60-3E6FE962BF37}"/>
              </a:ext>
            </a:extLst>
          </p:cNvPr>
          <p:cNvSpPr txBox="1"/>
          <p:nvPr/>
        </p:nvSpPr>
        <p:spPr>
          <a:xfrm>
            <a:off x="6306253" y="5384087"/>
            <a:ext cx="1309933" cy="217308"/>
          </a:xfrm>
          <a:prstGeom prst="rect">
            <a:avLst/>
          </a:prstGeom>
          <a:noFill/>
          <a:ln>
            <a:noFill/>
          </a:ln>
        </p:spPr>
        <p:txBody>
          <a:bodyPr wrap="square" lIns="54610" tIns="54610" rIns="54610" bIns="54610" rtlCol="0">
            <a:noAutofit/>
          </a:bodyPr>
          <a:lstStyle/>
          <a:p>
            <a:r>
              <a:rPr lang="ko-KR" altLang="en-US" sz="900">
                <a:latin typeface="KoPub돋움체 Medium" panose="00000600000000000000" pitchFamily="2" charset="-127"/>
                <a:ea typeface="KoPub돋움체 Medium" panose="00000600000000000000" pitchFamily="2" charset="-127"/>
              </a:rPr>
              <a:t>거문도 해상풍력</a:t>
            </a:r>
            <a:r>
              <a:rPr lang="en-US" altLang="ko-KR" sz="900">
                <a:latin typeface="KoPub돋움체 Medium" panose="00000600000000000000" pitchFamily="2" charset="-127"/>
                <a:ea typeface="KoPub돋움체 Medium" panose="00000600000000000000" pitchFamily="2" charset="-127"/>
              </a:rPr>
              <a:t>(504MW)</a:t>
            </a:r>
          </a:p>
        </p:txBody>
      </p:sp>
      <p:cxnSp>
        <p:nvCxnSpPr>
          <p:cNvPr id="94" name="직선 화살표 연결선 93">
            <a:extLst>
              <a:ext uri="{FF2B5EF4-FFF2-40B4-BE49-F238E27FC236}">
                <a16:creationId xmlns:a16="http://schemas.microsoft.com/office/drawing/2014/main" id="{C01907D7-D146-1315-2BF9-6FCFAC2884A3}"/>
              </a:ext>
            </a:extLst>
          </p:cNvPr>
          <p:cNvCxnSpPr>
            <a:cxnSpLocks/>
            <a:stCxn id="95" idx="1"/>
          </p:cNvCxnSpPr>
          <p:nvPr/>
        </p:nvCxnSpPr>
        <p:spPr>
          <a:xfrm flipH="1">
            <a:off x="3997248" y="5170967"/>
            <a:ext cx="2309006" cy="310696"/>
          </a:xfrm>
          <a:prstGeom prst="straightConnector1">
            <a:avLst/>
          </a:prstGeom>
          <a:ln>
            <a:solidFill>
              <a:srgbClr val="B2B2B2"/>
            </a:solidFill>
            <a:headEnd w="sm" len="sm"/>
            <a:tailEnd type="oval" w="sm" len="sm"/>
          </a:ln>
        </p:spPr>
        <p:style>
          <a:lnRef idx="1">
            <a:schemeClr val="accent1"/>
          </a:lnRef>
          <a:fillRef idx="0">
            <a:schemeClr val="accent1"/>
          </a:fillRef>
          <a:effectRef idx="0">
            <a:schemeClr val="accent1"/>
          </a:effectRef>
          <a:fontRef idx="minor">
            <a:schemeClr val="tx1"/>
          </a:fontRef>
        </p:style>
      </p:cxnSp>
      <p:sp>
        <p:nvSpPr>
          <p:cNvPr id="95" name="TextBox 94">
            <a:extLst>
              <a:ext uri="{FF2B5EF4-FFF2-40B4-BE49-F238E27FC236}">
                <a16:creationId xmlns:a16="http://schemas.microsoft.com/office/drawing/2014/main" id="{C519166B-2B76-5B6C-7CD4-11ACEBCA966B}"/>
              </a:ext>
            </a:extLst>
          </p:cNvPr>
          <p:cNvSpPr txBox="1"/>
          <p:nvPr/>
        </p:nvSpPr>
        <p:spPr>
          <a:xfrm>
            <a:off x="6306254" y="5062313"/>
            <a:ext cx="1627247" cy="217308"/>
          </a:xfrm>
          <a:prstGeom prst="rect">
            <a:avLst/>
          </a:prstGeom>
          <a:noFill/>
          <a:ln>
            <a:noFill/>
          </a:ln>
        </p:spPr>
        <p:txBody>
          <a:bodyPr wrap="square" lIns="54610" tIns="54610" rIns="54610" bIns="54610" rtlCol="0">
            <a:noAutofit/>
          </a:bodyPr>
          <a:lstStyle/>
          <a:p>
            <a:r>
              <a:rPr lang="ko-KR" altLang="en-US" sz="900" err="1">
                <a:latin typeface="KoPub돋움체 Medium" panose="00000600000000000000" pitchFamily="2" charset="-127"/>
                <a:ea typeface="KoPub돋움체 Medium" panose="00000600000000000000" pitchFamily="2" charset="-127"/>
              </a:rPr>
              <a:t>완도금일</a:t>
            </a:r>
            <a:r>
              <a:rPr lang="ko-KR" altLang="en-US" sz="900">
                <a:latin typeface="KoPub돋움체 Medium" panose="00000600000000000000" pitchFamily="2" charset="-127"/>
                <a:ea typeface="KoPub돋움체 Medium" panose="00000600000000000000" pitchFamily="2" charset="-127"/>
              </a:rPr>
              <a:t> 해상풍력 </a:t>
            </a:r>
            <a:r>
              <a:rPr lang="en-US" altLang="ko-KR" sz="900">
                <a:latin typeface="KoPub돋움체 Medium" panose="00000600000000000000" pitchFamily="2" charset="-127"/>
                <a:ea typeface="KoPub돋움체 Medium" panose="00000600000000000000" pitchFamily="2" charset="-127"/>
              </a:rPr>
              <a:t>2</a:t>
            </a:r>
            <a:r>
              <a:rPr lang="ko-KR" altLang="en-US" sz="900">
                <a:latin typeface="KoPub돋움체 Medium" panose="00000600000000000000" pitchFamily="2" charset="-127"/>
                <a:ea typeface="KoPub돋움체 Medium" panose="00000600000000000000" pitchFamily="2" charset="-127"/>
              </a:rPr>
              <a:t>단계</a:t>
            </a:r>
            <a:r>
              <a:rPr lang="en-US" altLang="ko-KR" sz="900">
                <a:latin typeface="KoPub돋움체 Medium" panose="00000600000000000000" pitchFamily="2" charset="-127"/>
                <a:ea typeface="KoPub돋움체 Medium" panose="00000600000000000000" pitchFamily="2" charset="-127"/>
              </a:rPr>
              <a:t>(400MW)</a:t>
            </a:r>
          </a:p>
        </p:txBody>
      </p:sp>
      <p:cxnSp>
        <p:nvCxnSpPr>
          <p:cNvPr id="102" name="직선 화살표 연결선 101">
            <a:extLst>
              <a:ext uri="{FF2B5EF4-FFF2-40B4-BE49-F238E27FC236}">
                <a16:creationId xmlns:a16="http://schemas.microsoft.com/office/drawing/2014/main" id="{31995DF9-8999-10DD-39BE-F0E0D0CB5669}"/>
              </a:ext>
            </a:extLst>
          </p:cNvPr>
          <p:cNvCxnSpPr>
            <a:cxnSpLocks/>
            <a:stCxn id="103" idx="1"/>
          </p:cNvCxnSpPr>
          <p:nvPr/>
        </p:nvCxnSpPr>
        <p:spPr>
          <a:xfrm flipH="1">
            <a:off x="4441837" y="4809362"/>
            <a:ext cx="1864417" cy="415313"/>
          </a:xfrm>
          <a:prstGeom prst="straightConnector1">
            <a:avLst/>
          </a:prstGeom>
          <a:ln>
            <a:solidFill>
              <a:srgbClr val="B2B2B2"/>
            </a:solidFill>
            <a:headEnd w="sm" len="sm"/>
            <a:tailEnd type="oval" w="sm" len="sm"/>
          </a:ln>
        </p:spPr>
        <p:style>
          <a:lnRef idx="1">
            <a:schemeClr val="accent1"/>
          </a:lnRef>
          <a:fillRef idx="0">
            <a:schemeClr val="accent1"/>
          </a:fillRef>
          <a:effectRef idx="0">
            <a:schemeClr val="accent1"/>
          </a:effectRef>
          <a:fontRef idx="minor">
            <a:schemeClr val="tx1"/>
          </a:fontRef>
        </p:style>
      </p:cxnSp>
      <p:sp>
        <p:nvSpPr>
          <p:cNvPr id="103" name="TextBox 102">
            <a:extLst>
              <a:ext uri="{FF2B5EF4-FFF2-40B4-BE49-F238E27FC236}">
                <a16:creationId xmlns:a16="http://schemas.microsoft.com/office/drawing/2014/main" id="{F0614251-187B-734A-29FA-6FE38A21720A}"/>
              </a:ext>
            </a:extLst>
          </p:cNvPr>
          <p:cNvSpPr txBox="1"/>
          <p:nvPr/>
        </p:nvSpPr>
        <p:spPr>
          <a:xfrm>
            <a:off x="6306254" y="4693727"/>
            <a:ext cx="1627247" cy="231267"/>
          </a:xfrm>
          <a:prstGeom prst="rect">
            <a:avLst/>
          </a:prstGeom>
          <a:noFill/>
          <a:ln>
            <a:noFill/>
          </a:ln>
        </p:spPr>
        <p:txBody>
          <a:bodyPr wrap="square" lIns="54610" tIns="54610" rIns="54610" bIns="54610" rtlCol="0">
            <a:noAutofit/>
          </a:bodyPr>
          <a:lstStyle/>
          <a:p>
            <a:r>
              <a:rPr lang="ko-KR" altLang="en-US" sz="900">
                <a:latin typeface="KoPub돋움체 Medium" panose="00000600000000000000" pitchFamily="2" charset="-127"/>
                <a:ea typeface="KoPub돋움체 Medium" panose="00000600000000000000" pitchFamily="2" charset="-127"/>
              </a:rPr>
              <a:t>고흥시산 해상풍력</a:t>
            </a:r>
            <a:r>
              <a:rPr lang="en-US" altLang="ko-KR" sz="900">
                <a:latin typeface="KoPub돋움체 Medium" panose="00000600000000000000" pitchFamily="2" charset="-127"/>
                <a:ea typeface="KoPub돋움체 Medium" panose="00000600000000000000" pitchFamily="2" charset="-127"/>
              </a:rPr>
              <a:t>(352MW)</a:t>
            </a:r>
          </a:p>
        </p:txBody>
      </p:sp>
      <p:cxnSp>
        <p:nvCxnSpPr>
          <p:cNvPr id="111" name="직선 화살표 연결선 110">
            <a:extLst>
              <a:ext uri="{FF2B5EF4-FFF2-40B4-BE49-F238E27FC236}">
                <a16:creationId xmlns:a16="http://schemas.microsoft.com/office/drawing/2014/main" id="{82A5CCE9-1A36-9896-5677-1A268B106AE1}"/>
              </a:ext>
            </a:extLst>
          </p:cNvPr>
          <p:cNvCxnSpPr>
            <a:cxnSpLocks/>
            <a:stCxn id="112" idx="1"/>
          </p:cNvCxnSpPr>
          <p:nvPr/>
        </p:nvCxnSpPr>
        <p:spPr>
          <a:xfrm flipH="1">
            <a:off x="5830441" y="2889667"/>
            <a:ext cx="448539" cy="1503811"/>
          </a:xfrm>
          <a:prstGeom prst="straightConnector1">
            <a:avLst/>
          </a:prstGeom>
          <a:ln>
            <a:solidFill>
              <a:srgbClr val="B2B2B2"/>
            </a:solidFill>
            <a:headEnd w="sm" len="sm"/>
            <a:tailEnd type="oval" w="sm" len="sm"/>
          </a:ln>
        </p:spPr>
        <p:style>
          <a:lnRef idx="1">
            <a:schemeClr val="accent1"/>
          </a:lnRef>
          <a:fillRef idx="0">
            <a:schemeClr val="accent1"/>
          </a:fillRef>
          <a:effectRef idx="0">
            <a:schemeClr val="accent1"/>
          </a:effectRef>
          <a:fontRef idx="minor">
            <a:schemeClr val="tx1"/>
          </a:fontRef>
        </p:style>
      </p:cxnSp>
      <p:sp>
        <p:nvSpPr>
          <p:cNvPr id="112" name="TextBox 111">
            <a:extLst>
              <a:ext uri="{FF2B5EF4-FFF2-40B4-BE49-F238E27FC236}">
                <a16:creationId xmlns:a16="http://schemas.microsoft.com/office/drawing/2014/main" id="{D0D9B38A-5220-FAEE-D965-31806628FCF8}"/>
              </a:ext>
            </a:extLst>
          </p:cNvPr>
          <p:cNvSpPr txBox="1"/>
          <p:nvPr/>
        </p:nvSpPr>
        <p:spPr>
          <a:xfrm>
            <a:off x="6278980" y="2518701"/>
            <a:ext cx="2801885" cy="741930"/>
          </a:xfrm>
          <a:prstGeom prst="rect">
            <a:avLst/>
          </a:prstGeom>
          <a:noFill/>
          <a:ln>
            <a:noFill/>
          </a:ln>
        </p:spPr>
        <p:txBody>
          <a:bodyPr wrap="square" lIns="54610" tIns="54610" rIns="54610" bIns="54610" rtlCol="0">
            <a:noAutofit/>
          </a:bodyPr>
          <a:lstStyle/>
          <a:p>
            <a:r>
              <a:rPr lang="ko-KR" altLang="en-US" sz="900">
                <a:latin typeface="KoPub돋움체 Medium" panose="00000600000000000000" pitchFamily="2" charset="-127"/>
                <a:ea typeface="KoPub돋움체 Medium" panose="00000600000000000000" pitchFamily="2" charset="-127"/>
              </a:rPr>
              <a:t>울산 귀신고래</a:t>
            </a:r>
            <a:r>
              <a:rPr lang="en-US" altLang="ko-KR" sz="900">
                <a:latin typeface="KoPub돋움체 Medium" panose="00000600000000000000" pitchFamily="2" charset="-127"/>
                <a:ea typeface="KoPub돋움체 Medium" panose="00000600000000000000" pitchFamily="2" charset="-127"/>
              </a:rPr>
              <a:t>1,2,3</a:t>
            </a:r>
            <a:r>
              <a:rPr lang="ko-KR" altLang="en-US" sz="900">
                <a:latin typeface="KoPub돋움체 Medium" panose="00000600000000000000" pitchFamily="2" charset="-127"/>
                <a:ea typeface="KoPub돋움체 Medium" panose="00000600000000000000" pitchFamily="2" charset="-127"/>
              </a:rPr>
              <a:t>호 </a:t>
            </a:r>
            <a:r>
              <a:rPr lang="ko-KR" altLang="en-US" sz="900" err="1">
                <a:latin typeface="KoPub돋움체 Medium" panose="00000600000000000000" pitchFamily="2" charset="-127"/>
                <a:ea typeface="KoPub돋움체 Medium" panose="00000600000000000000" pitchFamily="2" charset="-127"/>
              </a:rPr>
              <a:t>부유식</a:t>
            </a:r>
            <a:r>
              <a:rPr lang="ko-KR" altLang="en-US" sz="900">
                <a:latin typeface="KoPub돋움체 Medium" panose="00000600000000000000" pitchFamily="2" charset="-127"/>
                <a:ea typeface="KoPub돋움체 Medium" panose="00000600000000000000" pitchFamily="2" charset="-127"/>
              </a:rPr>
              <a:t> 해상풍력</a:t>
            </a:r>
            <a:r>
              <a:rPr lang="en-US" altLang="ko-KR" sz="900">
                <a:latin typeface="KoPub돋움체 Medium" panose="00000600000000000000" pitchFamily="2" charset="-127"/>
                <a:ea typeface="KoPub돋움체 Medium" panose="00000600000000000000" pitchFamily="2" charset="-127"/>
              </a:rPr>
              <a:t>(</a:t>
            </a:r>
            <a:r>
              <a:rPr lang="ko-KR" altLang="en-US" sz="900">
                <a:latin typeface="KoPub돋움체 Medium" panose="00000600000000000000" pitchFamily="2" charset="-127"/>
                <a:ea typeface="KoPub돋움체 Medium" panose="00000600000000000000" pitchFamily="2" charset="-127"/>
              </a:rPr>
              <a:t>각 </a:t>
            </a:r>
            <a:r>
              <a:rPr lang="en-US" altLang="ko-KR" sz="900">
                <a:latin typeface="KoPub돋움체 Medium" panose="00000600000000000000" pitchFamily="2" charset="-127"/>
                <a:ea typeface="KoPub돋움체 Medium" panose="00000600000000000000" pitchFamily="2" charset="-127"/>
              </a:rPr>
              <a:t>504MW)</a:t>
            </a:r>
          </a:p>
          <a:p>
            <a:r>
              <a:rPr lang="ko-KR" altLang="en-US" sz="900">
                <a:latin typeface="KoPub돋움체 Medium" panose="00000600000000000000" pitchFamily="2" charset="-127"/>
                <a:ea typeface="KoPub돋움체 Medium" panose="00000600000000000000" pitchFamily="2" charset="-127"/>
              </a:rPr>
              <a:t>반딧불 </a:t>
            </a:r>
            <a:r>
              <a:rPr lang="ko-KR" altLang="en-US" sz="900" err="1">
                <a:latin typeface="KoPub돋움체 Medium" panose="00000600000000000000" pitchFamily="2" charset="-127"/>
                <a:ea typeface="KoPub돋움체 Medium" panose="00000600000000000000" pitchFamily="2" charset="-127"/>
              </a:rPr>
              <a:t>부유식</a:t>
            </a:r>
            <a:r>
              <a:rPr lang="ko-KR" altLang="en-US" sz="900">
                <a:latin typeface="KoPub돋움체 Medium" panose="00000600000000000000" pitchFamily="2" charset="-127"/>
                <a:ea typeface="KoPub돋움체 Medium" panose="00000600000000000000" pitchFamily="2" charset="-127"/>
              </a:rPr>
              <a:t> 해상풍력</a:t>
            </a:r>
            <a:r>
              <a:rPr lang="en-US" altLang="ko-KR" sz="900">
                <a:latin typeface="KoPub돋움체 Medium" panose="00000600000000000000" pitchFamily="2" charset="-127"/>
                <a:ea typeface="KoPub돋움체 Medium" panose="00000600000000000000" pitchFamily="2" charset="-127"/>
              </a:rPr>
              <a:t>(420MW)</a:t>
            </a:r>
          </a:p>
          <a:p>
            <a:r>
              <a:rPr lang="ko-KR" altLang="en-US" sz="900">
                <a:latin typeface="KoPub돋움체 Medium" panose="00000600000000000000" pitchFamily="2" charset="-127"/>
                <a:ea typeface="KoPub돋움체 Medium" panose="00000600000000000000" pitchFamily="2" charset="-127"/>
              </a:rPr>
              <a:t>문무바람 </a:t>
            </a:r>
            <a:r>
              <a:rPr lang="en-US" altLang="ko-KR" sz="900">
                <a:latin typeface="KoPub돋움체 Medium" panose="00000600000000000000" pitchFamily="2" charset="-127"/>
                <a:ea typeface="KoPub돋움체 Medium" panose="00000600000000000000" pitchFamily="2" charset="-127"/>
              </a:rPr>
              <a:t>1,2,3 </a:t>
            </a:r>
            <a:r>
              <a:rPr lang="ko-KR" altLang="en-US" sz="900" err="1">
                <a:latin typeface="KoPub돋움체 Medium" panose="00000600000000000000" pitchFamily="2" charset="-127"/>
                <a:ea typeface="KoPub돋움체 Medium" panose="00000600000000000000" pitchFamily="2" charset="-127"/>
              </a:rPr>
              <a:t>부유식</a:t>
            </a:r>
            <a:r>
              <a:rPr lang="ko-KR" altLang="en-US" sz="900">
                <a:latin typeface="KoPub돋움체 Medium" panose="00000600000000000000" pitchFamily="2" charset="-127"/>
                <a:ea typeface="KoPub돋움체 Medium" panose="00000600000000000000" pitchFamily="2" charset="-127"/>
              </a:rPr>
              <a:t> 해상풍력</a:t>
            </a:r>
            <a:r>
              <a:rPr lang="en-US" altLang="ko-KR" sz="900">
                <a:latin typeface="KoPub돋움체 Medium" panose="00000600000000000000" pitchFamily="2" charset="-127"/>
                <a:ea typeface="KoPub돋움체 Medium" panose="00000600000000000000" pitchFamily="2" charset="-127"/>
              </a:rPr>
              <a:t>(</a:t>
            </a:r>
            <a:r>
              <a:rPr lang="ko-KR" altLang="en-US" sz="900">
                <a:latin typeface="KoPub돋움체 Medium" panose="00000600000000000000" pitchFamily="2" charset="-127"/>
                <a:ea typeface="KoPub돋움체 Medium" panose="00000600000000000000" pitchFamily="2" charset="-127"/>
              </a:rPr>
              <a:t>각 </a:t>
            </a:r>
            <a:r>
              <a:rPr lang="en-US" altLang="ko-KR" sz="900">
                <a:latin typeface="KoPub돋움체 Medium" panose="00000600000000000000" pitchFamily="2" charset="-127"/>
                <a:ea typeface="KoPub돋움체 Medium" panose="00000600000000000000" pitchFamily="2" charset="-127"/>
              </a:rPr>
              <a:t>420MW)</a:t>
            </a:r>
          </a:p>
          <a:p>
            <a:r>
              <a:rPr lang="ko-KR" altLang="en-US" sz="900">
                <a:latin typeface="KoPub돋움체 Medium" panose="00000600000000000000" pitchFamily="2" charset="-127"/>
                <a:ea typeface="KoPub돋움체 Medium" panose="00000600000000000000" pitchFamily="2" charset="-127"/>
              </a:rPr>
              <a:t>울산 한국 </a:t>
            </a:r>
            <a:r>
              <a:rPr lang="ko-KR" altLang="en-US" sz="900" err="1">
                <a:latin typeface="KoPub돋움체 Medium" panose="00000600000000000000" pitchFamily="2" charset="-127"/>
                <a:ea typeface="KoPub돋움체 Medium" panose="00000600000000000000" pitchFamily="2" charset="-127"/>
              </a:rPr>
              <a:t>부유식</a:t>
            </a:r>
            <a:r>
              <a:rPr lang="ko-KR" altLang="en-US" sz="900">
                <a:latin typeface="KoPub돋움체 Medium" panose="00000600000000000000" pitchFamily="2" charset="-127"/>
                <a:ea typeface="KoPub돋움체 Medium" panose="00000600000000000000" pitchFamily="2" charset="-127"/>
              </a:rPr>
              <a:t> 해상풍력</a:t>
            </a:r>
            <a:r>
              <a:rPr lang="en-US" altLang="ko-KR" sz="900">
                <a:latin typeface="KoPub돋움체 Medium" panose="00000600000000000000" pitchFamily="2" charset="-127"/>
                <a:ea typeface="KoPub돋움체 Medium" panose="00000600000000000000" pitchFamily="2" charset="-127"/>
              </a:rPr>
              <a:t>(870MW)</a:t>
            </a:r>
          </a:p>
          <a:p>
            <a:r>
              <a:rPr lang="ko-KR" altLang="en-US" sz="900" err="1">
                <a:latin typeface="KoPub돋움체 Medium" panose="00000600000000000000" pitchFamily="2" charset="-127"/>
                <a:ea typeface="KoPub돋움체 Medium" panose="00000600000000000000" pitchFamily="2" charset="-127"/>
              </a:rPr>
              <a:t>해울이</a:t>
            </a:r>
            <a:r>
              <a:rPr lang="ko-KR" altLang="en-US" sz="900">
                <a:latin typeface="KoPub돋움체 Medium" panose="00000600000000000000" pitchFamily="2" charset="-127"/>
                <a:ea typeface="KoPub돋움체 Medium" panose="00000600000000000000" pitchFamily="2" charset="-127"/>
              </a:rPr>
              <a:t> 해상풍력 </a:t>
            </a:r>
            <a:r>
              <a:rPr lang="en-US" altLang="ko-KR" sz="900">
                <a:latin typeface="KoPub돋움체 Medium" panose="00000600000000000000" pitchFamily="2" charset="-127"/>
                <a:ea typeface="KoPub돋움체 Medium" panose="00000600000000000000" pitchFamily="2" charset="-127"/>
              </a:rPr>
              <a:t>1,2,3(</a:t>
            </a:r>
            <a:r>
              <a:rPr lang="ko-KR" altLang="en-US" sz="900">
                <a:latin typeface="KoPub돋움체 Medium" panose="00000600000000000000" pitchFamily="2" charset="-127"/>
                <a:ea typeface="KoPub돋움체 Medium" panose="00000600000000000000" pitchFamily="2" charset="-127"/>
              </a:rPr>
              <a:t>각 </a:t>
            </a:r>
            <a:r>
              <a:rPr lang="en-US" altLang="ko-KR" sz="900">
                <a:latin typeface="KoPub돋움체 Medium" panose="00000600000000000000" pitchFamily="2" charset="-127"/>
                <a:ea typeface="KoPub돋움체 Medium" panose="00000600000000000000" pitchFamily="2" charset="-127"/>
              </a:rPr>
              <a:t>495MW)</a:t>
            </a:r>
          </a:p>
        </p:txBody>
      </p:sp>
      <p:cxnSp>
        <p:nvCxnSpPr>
          <p:cNvPr id="121" name="직선 화살표 연결선 120">
            <a:extLst>
              <a:ext uri="{FF2B5EF4-FFF2-40B4-BE49-F238E27FC236}">
                <a16:creationId xmlns:a16="http://schemas.microsoft.com/office/drawing/2014/main" id="{34CF5B75-1AF0-E255-6013-EF0973E4A3D8}"/>
              </a:ext>
            </a:extLst>
          </p:cNvPr>
          <p:cNvCxnSpPr>
            <a:cxnSpLocks/>
            <a:stCxn id="122" idx="1"/>
          </p:cNvCxnSpPr>
          <p:nvPr/>
        </p:nvCxnSpPr>
        <p:spPr>
          <a:xfrm flipH="1">
            <a:off x="5145401" y="3571510"/>
            <a:ext cx="1152968" cy="1416572"/>
          </a:xfrm>
          <a:prstGeom prst="straightConnector1">
            <a:avLst/>
          </a:prstGeom>
          <a:ln>
            <a:solidFill>
              <a:srgbClr val="B2B2B2"/>
            </a:solidFill>
            <a:headEnd w="sm" len="sm"/>
            <a:tailEnd type="oval" w="sm" len="sm"/>
          </a:ln>
        </p:spPr>
        <p:style>
          <a:lnRef idx="1">
            <a:schemeClr val="accent1"/>
          </a:lnRef>
          <a:fillRef idx="0">
            <a:schemeClr val="accent1"/>
          </a:fillRef>
          <a:effectRef idx="0">
            <a:schemeClr val="accent1"/>
          </a:effectRef>
          <a:fontRef idx="minor">
            <a:schemeClr val="tx1"/>
          </a:fontRef>
        </p:style>
      </p:cxnSp>
      <p:sp>
        <p:nvSpPr>
          <p:cNvPr id="122" name="TextBox 121">
            <a:extLst>
              <a:ext uri="{FF2B5EF4-FFF2-40B4-BE49-F238E27FC236}">
                <a16:creationId xmlns:a16="http://schemas.microsoft.com/office/drawing/2014/main" id="{1E0C5C34-50A6-4DFA-BE98-9424DF4F9EE5}"/>
              </a:ext>
            </a:extLst>
          </p:cNvPr>
          <p:cNvSpPr txBox="1"/>
          <p:nvPr/>
        </p:nvSpPr>
        <p:spPr>
          <a:xfrm>
            <a:off x="6298369" y="3471499"/>
            <a:ext cx="1506995" cy="200022"/>
          </a:xfrm>
          <a:prstGeom prst="rect">
            <a:avLst/>
          </a:prstGeom>
          <a:noFill/>
          <a:ln>
            <a:noFill/>
          </a:ln>
        </p:spPr>
        <p:txBody>
          <a:bodyPr wrap="square" lIns="54610" tIns="54610" rIns="54610" bIns="54610" rtlCol="0">
            <a:noAutofit/>
          </a:bodyPr>
          <a:lstStyle/>
          <a:p>
            <a:r>
              <a:rPr lang="ko-KR" altLang="en-US" sz="900">
                <a:latin typeface="KoPub돋움체 Medium" panose="00000600000000000000" pitchFamily="2" charset="-127"/>
                <a:ea typeface="KoPub돋움체 Medium" panose="00000600000000000000" pitchFamily="2" charset="-127"/>
              </a:rPr>
              <a:t>통영 욕지 해상풍력</a:t>
            </a:r>
            <a:r>
              <a:rPr lang="en-US" altLang="ko-KR" sz="900">
                <a:latin typeface="KoPub돋움체 Medium" panose="00000600000000000000" pitchFamily="2" charset="-127"/>
                <a:ea typeface="KoPub돋움체 Medium" panose="00000600000000000000" pitchFamily="2" charset="-127"/>
              </a:rPr>
              <a:t>(352MW)</a:t>
            </a:r>
          </a:p>
        </p:txBody>
      </p:sp>
      <p:cxnSp>
        <p:nvCxnSpPr>
          <p:cNvPr id="128" name="직선 화살표 연결선 127">
            <a:extLst>
              <a:ext uri="{FF2B5EF4-FFF2-40B4-BE49-F238E27FC236}">
                <a16:creationId xmlns:a16="http://schemas.microsoft.com/office/drawing/2014/main" id="{BAF991A3-6DB3-1406-8BD7-6DC4B0CCCE0C}"/>
              </a:ext>
            </a:extLst>
          </p:cNvPr>
          <p:cNvCxnSpPr>
            <a:cxnSpLocks/>
            <a:stCxn id="129" idx="3"/>
          </p:cNvCxnSpPr>
          <p:nvPr/>
        </p:nvCxnSpPr>
        <p:spPr>
          <a:xfrm>
            <a:off x="2651125" y="1934180"/>
            <a:ext cx="1264146" cy="789447"/>
          </a:xfrm>
          <a:prstGeom prst="straightConnector1">
            <a:avLst/>
          </a:prstGeom>
          <a:ln>
            <a:solidFill>
              <a:srgbClr val="B2B2B2"/>
            </a:solidFill>
            <a:headEnd w="sm" len="sm"/>
            <a:tailEnd type="oval" w="sm" len="sm"/>
          </a:ln>
        </p:spPr>
        <p:style>
          <a:lnRef idx="1">
            <a:schemeClr val="accent1"/>
          </a:lnRef>
          <a:fillRef idx="0">
            <a:schemeClr val="accent1"/>
          </a:fillRef>
          <a:effectRef idx="0">
            <a:schemeClr val="accent1"/>
          </a:effectRef>
          <a:fontRef idx="minor">
            <a:schemeClr val="tx1"/>
          </a:fontRef>
        </p:style>
      </p:cxnSp>
      <p:sp>
        <p:nvSpPr>
          <p:cNvPr id="129" name="TextBox 128">
            <a:extLst>
              <a:ext uri="{FF2B5EF4-FFF2-40B4-BE49-F238E27FC236}">
                <a16:creationId xmlns:a16="http://schemas.microsoft.com/office/drawing/2014/main" id="{4E86A630-45A7-41B2-B988-DB52FB74F196}"/>
              </a:ext>
            </a:extLst>
          </p:cNvPr>
          <p:cNvSpPr txBox="1"/>
          <p:nvPr/>
        </p:nvSpPr>
        <p:spPr>
          <a:xfrm>
            <a:off x="819152" y="1817464"/>
            <a:ext cx="1831973" cy="233431"/>
          </a:xfrm>
          <a:prstGeom prst="rect">
            <a:avLst/>
          </a:prstGeom>
          <a:noFill/>
          <a:ln>
            <a:noFill/>
          </a:ln>
        </p:spPr>
        <p:txBody>
          <a:bodyPr wrap="square" lIns="54610" tIns="54610" rIns="54610" bIns="54610" rtlCol="0">
            <a:noAutofit/>
          </a:bodyPr>
          <a:lstStyle/>
          <a:p>
            <a:r>
              <a:rPr lang="ko-KR" altLang="en-US" sz="900">
                <a:latin typeface="KoPub돋움체 Medium" panose="00000600000000000000" pitchFamily="2" charset="-127"/>
                <a:ea typeface="KoPub돋움체 Medium" panose="00000600000000000000" pitchFamily="2" charset="-127"/>
              </a:rPr>
              <a:t>인천 </a:t>
            </a:r>
            <a:r>
              <a:rPr lang="ko-KR" altLang="en-US" sz="900" err="1">
                <a:latin typeface="KoPub돋움체 Medium" panose="00000600000000000000" pitchFamily="2" charset="-127"/>
                <a:ea typeface="KoPub돋움체 Medium" panose="00000600000000000000" pitchFamily="2" charset="-127"/>
              </a:rPr>
              <a:t>용유무의자월</a:t>
            </a:r>
            <a:r>
              <a:rPr lang="ko-KR" altLang="en-US" sz="900">
                <a:latin typeface="KoPub돋움체 Medium" panose="00000600000000000000" pitchFamily="2" charset="-127"/>
                <a:ea typeface="KoPub돋움체 Medium" panose="00000600000000000000" pitchFamily="2" charset="-127"/>
              </a:rPr>
              <a:t> 해상풍력</a:t>
            </a:r>
            <a:r>
              <a:rPr lang="en-US" altLang="ko-KR" sz="900">
                <a:latin typeface="KoPub돋움체 Medium" panose="00000600000000000000" pitchFamily="2" charset="-127"/>
                <a:ea typeface="KoPub돋움체 Medium" panose="00000600000000000000" pitchFamily="2" charset="-127"/>
              </a:rPr>
              <a:t>(320MW)</a:t>
            </a:r>
          </a:p>
        </p:txBody>
      </p:sp>
      <p:cxnSp>
        <p:nvCxnSpPr>
          <p:cNvPr id="133" name="직선 화살표 연결선 132">
            <a:extLst>
              <a:ext uri="{FF2B5EF4-FFF2-40B4-BE49-F238E27FC236}">
                <a16:creationId xmlns:a16="http://schemas.microsoft.com/office/drawing/2014/main" id="{EF79588C-EEFC-C510-0B56-A6CE13D53056}"/>
              </a:ext>
            </a:extLst>
          </p:cNvPr>
          <p:cNvCxnSpPr>
            <a:cxnSpLocks/>
            <a:stCxn id="134" idx="3"/>
          </p:cNvCxnSpPr>
          <p:nvPr/>
        </p:nvCxnSpPr>
        <p:spPr>
          <a:xfrm>
            <a:off x="2009775" y="2293049"/>
            <a:ext cx="1677662" cy="943407"/>
          </a:xfrm>
          <a:prstGeom prst="straightConnector1">
            <a:avLst/>
          </a:prstGeom>
          <a:ln>
            <a:solidFill>
              <a:srgbClr val="1E49E2"/>
            </a:solidFill>
            <a:headEnd w="sm" len="sm"/>
            <a:tailEnd type="oval" w="sm" len="sm"/>
          </a:ln>
        </p:spPr>
        <p:style>
          <a:lnRef idx="1">
            <a:schemeClr val="accent1"/>
          </a:lnRef>
          <a:fillRef idx="0">
            <a:schemeClr val="accent1"/>
          </a:fillRef>
          <a:effectRef idx="0">
            <a:schemeClr val="accent1"/>
          </a:effectRef>
          <a:fontRef idx="minor">
            <a:schemeClr val="tx1"/>
          </a:fontRef>
        </p:style>
      </p:cxnSp>
      <p:sp>
        <p:nvSpPr>
          <p:cNvPr id="134" name="TextBox 133">
            <a:extLst>
              <a:ext uri="{FF2B5EF4-FFF2-40B4-BE49-F238E27FC236}">
                <a16:creationId xmlns:a16="http://schemas.microsoft.com/office/drawing/2014/main" id="{DF7FA88D-CD3C-FDC6-C9EE-0693936D318E}"/>
              </a:ext>
            </a:extLst>
          </p:cNvPr>
          <p:cNvSpPr txBox="1"/>
          <p:nvPr/>
        </p:nvSpPr>
        <p:spPr>
          <a:xfrm>
            <a:off x="819153" y="2176333"/>
            <a:ext cx="1190622" cy="233431"/>
          </a:xfrm>
          <a:prstGeom prst="rect">
            <a:avLst/>
          </a:prstGeom>
          <a:noFill/>
          <a:ln>
            <a:noFill/>
          </a:ln>
        </p:spPr>
        <p:txBody>
          <a:bodyPr wrap="square" lIns="54610" tIns="54610" rIns="54610" bIns="54610" rtlCol="0">
            <a:noAutofit/>
          </a:bodyPr>
          <a:lstStyle/>
          <a:p>
            <a:r>
              <a:rPr lang="ko-KR" altLang="en-US" sz="900" b="1" i="1">
                <a:solidFill>
                  <a:srgbClr val="1E49E2"/>
                </a:solidFill>
                <a:latin typeface="KoPub돋움체 Medium" panose="00000600000000000000" pitchFamily="2" charset="-127"/>
                <a:ea typeface="KoPub돋움체 Medium" panose="00000600000000000000" pitchFamily="2" charset="-127"/>
              </a:rPr>
              <a:t>태안 해상풍력</a:t>
            </a:r>
            <a:r>
              <a:rPr lang="en-US" altLang="ko-KR" sz="900" b="1" i="1">
                <a:solidFill>
                  <a:srgbClr val="1E49E2"/>
                </a:solidFill>
                <a:latin typeface="KoPub돋움체 Medium" panose="00000600000000000000" pitchFamily="2" charset="-127"/>
                <a:ea typeface="KoPub돋움체 Medium" panose="00000600000000000000" pitchFamily="2" charset="-127"/>
              </a:rPr>
              <a:t>(504MW)</a:t>
            </a:r>
          </a:p>
        </p:txBody>
      </p:sp>
      <p:cxnSp>
        <p:nvCxnSpPr>
          <p:cNvPr id="137" name="직선 화살표 연결선 136">
            <a:extLst>
              <a:ext uri="{FF2B5EF4-FFF2-40B4-BE49-F238E27FC236}">
                <a16:creationId xmlns:a16="http://schemas.microsoft.com/office/drawing/2014/main" id="{7D787159-C3EA-E863-ADA7-4CD58F51E184}"/>
              </a:ext>
            </a:extLst>
          </p:cNvPr>
          <p:cNvCxnSpPr>
            <a:cxnSpLocks/>
            <a:stCxn id="138" idx="3"/>
            <a:endCxn id="41" idx="124"/>
          </p:cNvCxnSpPr>
          <p:nvPr/>
        </p:nvCxnSpPr>
        <p:spPr>
          <a:xfrm>
            <a:off x="2559162" y="2858560"/>
            <a:ext cx="1285581" cy="1387493"/>
          </a:xfrm>
          <a:prstGeom prst="straightConnector1">
            <a:avLst/>
          </a:prstGeom>
          <a:ln>
            <a:solidFill>
              <a:srgbClr val="B2B2B2"/>
            </a:solidFill>
            <a:headEnd w="sm" len="sm"/>
            <a:tailEnd type="oval" w="sm" len="sm"/>
          </a:ln>
        </p:spPr>
        <p:style>
          <a:lnRef idx="1">
            <a:schemeClr val="accent1"/>
          </a:lnRef>
          <a:fillRef idx="0">
            <a:schemeClr val="accent1"/>
          </a:fillRef>
          <a:effectRef idx="0">
            <a:schemeClr val="accent1"/>
          </a:effectRef>
          <a:fontRef idx="minor">
            <a:schemeClr val="tx1"/>
          </a:fontRef>
        </p:style>
      </p:cxnSp>
      <p:sp>
        <p:nvSpPr>
          <p:cNvPr id="138" name="TextBox 137">
            <a:extLst>
              <a:ext uri="{FF2B5EF4-FFF2-40B4-BE49-F238E27FC236}">
                <a16:creationId xmlns:a16="http://schemas.microsoft.com/office/drawing/2014/main" id="{C130D4D8-E5B5-9BF3-F71F-26551642BFBA}"/>
              </a:ext>
            </a:extLst>
          </p:cNvPr>
          <p:cNvSpPr txBox="1"/>
          <p:nvPr/>
        </p:nvSpPr>
        <p:spPr>
          <a:xfrm>
            <a:off x="824673" y="2742673"/>
            <a:ext cx="1734489" cy="231774"/>
          </a:xfrm>
          <a:prstGeom prst="rect">
            <a:avLst/>
          </a:prstGeom>
          <a:noFill/>
          <a:ln>
            <a:noFill/>
          </a:ln>
        </p:spPr>
        <p:txBody>
          <a:bodyPr wrap="square" lIns="54610" tIns="54610" rIns="54610" bIns="54610" rtlCol="0">
            <a:noAutofit/>
          </a:bodyPr>
          <a:lstStyle/>
          <a:p>
            <a:r>
              <a:rPr lang="ko-KR" altLang="en-US" sz="900">
                <a:latin typeface="KoPub돋움체 Medium" panose="00000600000000000000" pitchFamily="2" charset="-127"/>
                <a:ea typeface="KoPub돋움체 Medium" panose="00000600000000000000" pitchFamily="2" charset="-127"/>
              </a:rPr>
              <a:t>서남해 해상풍력 시범단지</a:t>
            </a:r>
            <a:r>
              <a:rPr lang="en-US" altLang="ko-KR" sz="900">
                <a:latin typeface="KoPub돋움체 Medium" panose="00000600000000000000" pitchFamily="2" charset="-127"/>
                <a:ea typeface="KoPub돋움체 Medium" panose="00000600000000000000" pitchFamily="2" charset="-127"/>
              </a:rPr>
              <a:t>(400MW)</a:t>
            </a:r>
          </a:p>
        </p:txBody>
      </p:sp>
      <p:sp>
        <p:nvSpPr>
          <p:cNvPr id="145" name="텍스트 개체 틀 16">
            <a:extLst>
              <a:ext uri="{FF2B5EF4-FFF2-40B4-BE49-F238E27FC236}">
                <a16:creationId xmlns:a16="http://schemas.microsoft.com/office/drawing/2014/main" id="{72A4BBAC-7DA7-C9B6-7280-E7F896694875}"/>
              </a:ext>
            </a:extLst>
          </p:cNvPr>
          <p:cNvSpPr>
            <a:spLocks noGrp="1"/>
          </p:cNvSpPr>
          <p:nvPr>
            <p:ph type="body" sz="quarter" idx="10"/>
          </p:nvPr>
        </p:nvSpPr>
        <p:spPr>
          <a:xfrm>
            <a:off x="502976" y="193432"/>
            <a:ext cx="8574241" cy="211381"/>
          </a:xfrm>
        </p:spPr>
        <p:txBody>
          <a:bodyPr/>
          <a:lstStyle/>
          <a:p>
            <a:r>
              <a:rPr lang="en-US" altLang="ko-KR" sz="1000">
                <a:solidFill>
                  <a:schemeClr val="tx1">
                    <a:lumMod val="50000"/>
                    <a:lumOff val="50000"/>
                  </a:schemeClr>
                </a:solidFill>
                <a:latin typeface="KoPub돋움체 Bold" panose="00000800000000000000" pitchFamily="2" charset="-127"/>
                <a:ea typeface="KoPub돋움체 Bold" panose="00000800000000000000" pitchFamily="2" charset="-127"/>
                <a:cs typeface="+mn-cs"/>
              </a:rPr>
              <a:t>04 Industry Overview</a:t>
            </a:r>
            <a:endParaRPr lang="ko-KR" altLang="en-US" sz="1000">
              <a:solidFill>
                <a:schemeClr val="tx1">
                  <a:lumMod val="50000"/>
                  <a:lumOff val="50000"/>
                </a:schemeClr>
              </a:solidFill>
              <a:latin typeface="KoPub돋움체 Bold" panose="00000800000000000000" pitchFamily="2" charset="-127"/>
              <a:ea typeface="KoPub돋움체 Bold" panose="00000800000000000000" pitchFamily="2" charset="-127"/>
              <a:cs typeface="+mn-cs"/>
            </a:endParaRPr>
          </a:p>
        </p:txBody>
      </p:sp>
      <p:sp>
        <p:nvSpPr>
          <p:cNvPr id="146" name="TextBox 145">
            <a:extLst>
              <a:ext uri="{FF2B5EF4-FFF2-40B4-BE49-F238E27FC236}">
                <a16:creationId xmlns:a16="http://schemas.microsoft.com/office/drawing/2014/main" id="{2ADC1DB8-BB04-C512-2869-432D42635BE6}"/>
              </a:ext>
            </a:extLst>
          </p:cNvPr>
          <p:cNvSpPr txBox="1"/>
          <p:nvPr/>
        </p:nvSpPr>
        <p:spPr>
          <a:xfrm flipH="1">
            <a:off x="488950" y="874727"/>
            <a:ext cx="8928100" cy="169277"/>
          </a:xfrm>
          <a:prstGeom prst="rect">
            <a:avLst/>
          </a:prstGeom>
          <a:noFill/>
        </p:spPr>
        <p:txBody>
          <a:bodyPr wrap="square" lIns="0" tIns="0" rIns="0" bIns="0" rtlCol="0">
            <a:spAutoFit/>
          </a:bodyPr>
          <a:lstStyle/>
          <a:p>
            <a:r>
              <a:rPr lang="ko-KR" altLang="en-US"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국내의 향후 주요 해상풍력발전 사업 추진 현황은 다음과 같습니다</a:t>
            </a:r>
            <a:r>
              <a:rPr lang="en-US" altLang="ko-KR"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a:t>
            </a:r>
            <a:r>
              <a:rPr lang="ko-KR" altLang="en-US"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 </a:t>
            </a:r>
            <a:endParaRPr lang="en-US" altLang="ko-KR"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endParaRPr>
          </a:p>
        </p:txBody>
      </p:sp>
      <p:sp>
        <p:nvSpPr>
          <p:cNvPr id="147" name="제목 18">
            <a:extLst>
              <a:ext uri="{FF2B5EF4-FFF2-40B4-BE49-F238E27FC236}">
                <a16:creationId xmlns:a16="http://schemas.microsoft.com/office/drawing/2014/main" id="{ADAAF50D-C1C9-0824-D017-D8B497960826}"/>
              </a:ext>
            </a:extLst>
          </p:cNvPr>
          <p:cNvSpPr txBox="1">
            <a:spLocks/>
          </p:cNvSpPr>
          <p:nvPr/>
        </p:nvSpPr>
        <p:spPr>
          <a:xfrm>
            <a:off x="488951" y="439978"/>
            <a:ext cx="8928100" cy="430887"/>
          </a:xfrm>
          <a:prstGeom prst="rect">
            <a:avLst/>
          </a:prstGeom>
        </p:spPr>
        <p:txBody>
          <a:bodyPr wrap="square" lIns="0" tIns="0" rIns="0" bIns="0">
            <a:spAutoFit/>
          </a:bodyPr>
          <a:lstStyle>
            <a:defPPr>
              <a:defRPr lang="en-US"/>
            </a:defPPr>
            <a:lvl1pPr marR="0" lvl="0" indent="0" defTabSz="661751" fontAlgn="auto" latinLnBrk="1">
              <a:lnSpc>
                <a:spcPct val="100000"/>
              </a:lnSpc>
              <a:spcBef>
                <a:spcPct val="0"/>
              </a:spcBef>
              <a:spcAft>
                <a:spcPts val="2000"/>
              </a:spcAft>
              <a:buClrTx/>
              <a:buSzTx/>
              <a:buFontTx/>
              <a:buNone/>
              <a:tabLst/>
              <a:defRPr kumimoji="0" sz="2800" b="0" i="0" u="none" strike="noStrike" cap="none" spc="0" normalizeH="0" baseline="0">
                <a:ln>
                  <a:solidFill>
                    <a:srgbClr val="FD349C">
                      <a:alpha val="0"/>
                    </a:srgbClr>
                  </a:solidFill>
                </a:ln>
                <a:solidFill>
                  <a:srgbClr val="00338D"/>
                </a:solidFill>
                <a:effectLst/>
                <a:uLnTx/>
                <a:uFillTx/>
                <a:latin typeface="KoPub돋움체 Bold" panose="00000800000000000000" pitchFamily="2" charset="-127"/>
                <a:ea typeface="KoPub돋움체 Bold" panose="00000800000000000000" pitchFamily="2" charset="-127"/>
                <a:cs typeface="+mj-cs"/>
              </a:defRPr>
            </a:lvl1pPr>
          </a:lstStyle>
          <a:p>
            <a:pPr>
              <a:defRPr/>
            </a:pPr>
            <a:r>
              <a:rPr lang="ko-KR" altLang="en-US" sz="2800"/>
              <a:t>국내 해상풍력 발전 사업 추진 현황</a:t>
            </a:r>
            <a:endParaRPr lang="ko-KR" altLang="en-US" sz="2000"/>
          </a:p>
        </p:txBody>
      </p:sp>
      <p:grpSp>
        <p:nvGrpSpPr>
          <p:cNvPr id="148" name="그룹 147">
            <a:extLst>
              <a:ext uri="{FF2B5EF4-FFF2-40B4-BE49-F238E27FC236}">
                <a16:creationId xmlns:a16="http://schemas.microsoft.com/office/drawing/2014/main" id="{9E3EFA3F-A28B-5A8C-875A-E1AD342A22AB}"/>
              </a:ext>
            </a:extLst>
          </p:cNvPr>
          <p:cNvGrpSpPr/>
          <p:nvPr/>
        </p:nvGrpSpPr>
        <p:grpSpPr>
          <a:xfrm>
            <a:off x="502976" y="1307321"/>
            <a:ext cx="8928100" cy="288000"/>
            <a:chOff x="452439" y="1416168"/>
            <a:chExt cx="4392613" cy="288000"/>
          </a:xfrm>
        </p:grpSpPr>
        <p:sp>
          <p:nvSpPr>
            <p:cNvPr id="149" name="TextBox 148">
              <a:extLst>
                <a:ext uri="{FF2B5EF4-FFF2-40B4-BE49-F238E27FC236}">
                  <a16:creationId xmlns:a16="http://schemas.microsoft.com/office/drawing/2014/main" id="{B6BAEECF-F776-0B8D-7487-219607319329}"/>
                </a:ext>
              </a:extLst>
            </p:cNvPr>
            <p:cNvSpPr txBox="1"/>
            <p:nvPr/>
          </p:nvSpPr>
          <p:spPr>
            <a:xfrm>
              <a:off x="452441" y="1416168"/>
              <a:ext cx="4392609" cy="288000"/>
            </a:xfrm>
            <a:prstGeom prst="rect">
              <a:avLst/>
            </a:prstGeom>
            <a:noFill/>
          </p:spPr>
          <p:txBody>
            <a:bodyPr vert="horz" wrap="square" lIns="0" tIns="0" rIns="0" bIns="0" rtlCol="0" anchor="ctr" anchorCtr="0">
              <a:noAutofit/>
            </a:bodyPr>
            <a:lstStyle/>
            <a:p>
              <a:pPr defTabSz="888038">
                <a:defRPr/>
              </a:pPr>
              <a:r>
                <a:rPr lang="ko-KR" altLang="en-US" sz="1100" b="1">
                  <a:ln>
                    <a:solidFill>
                      <a:srgbClr val="00338D">
                        <a:alpha val="0"/>
                      </a:srgbClr>
                    </a:solidFill>
                  </a:ln>
                  <a:solidFill>
                    <a:srgbClr val="00338D"/>
                  </a:solidFill>
                  <a:latin typeface="KoPub돋움체 Medium" panose="02020603020101020101" pitchFamily="18" charset="-127"/>
                  <a:ea typeface="KoPub돋움체 Medium" panose="02020603020101020101" pitchFamily="18" charset="-127"/>
                </a:rPr>
                <a:t>국내 주요 해상풍력발전 사업 추진 현황</a:t>
              </a:r>
              <a:r>
                <a:rPr lang="en-US" altLang="ko-KR" sz="1100" b="1" baseline="30000">
                  <a:ln>
                    <a:solidFill>
                      <a:srgbClr val="00338D">
                        <a:alpha val="0"/>
                      </a:srgbClr>
                    </a:solidFill>
                  </a:ln>
                  <a:solidFill>
                    <a:srgbClr val="00338D"/>
                  </a:solidFill>
                  <a:latin typeface="KoPub돋움체 Medium" panose="02020603020101020101" pitchFamily="18" charset="-127"/>
                  <a:ea typeface="KoPub돋움체 Medium" panose="02020603020101020101" pitchFamily="18" charset="-127"/>
                </a:rPr>
                <a:t>1</a:t>
              </a:r>
            </a:p>
          </p:txBody>
        </p:sp>
        <p:cxnSp>
          <p:nvCxnSpPr>
            <p:cNvPr id="150" name="직선 연결선 149">
              <a:extLst>
                <a:ext uri="{FF2B5EF4-FFF2-40B4-BE49-F238E27FC236}">
                  <a16:creationId xmlns:a16="http://schemas.microsoft.com/office/drawing/2014/main" id="{D967224E-9E3F-780A-5C7F-DE14336F319A}"/>
                </a:ext>
              </a:extLst>
            </p:cNvPr>
            <p:cNvCxnSpPr/>
            <p:nvPr/>
          </p:nvCxnSpPr>
          <p:spPr>
            <a:xfrm>
              <a:off x="452439" y="1418794"/>
              <a:ext cx="4392613"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1" name="직선 연결선 150">
              <a:extLst>
                <a:ext uri="{FF2B5EF4-FFF2-40B4-BE49-F238E27FC236}">
                  <a16:creationId xmlns:a16="http://schemas.microsoft.com/office/drawing/2014/main" id="{FDD91B8B-82D1-B6E7-FB8E-BAF6B90F6E62}"/>
                </a:ext>
              </a:extLst>
            </p:cNvPr>
            <p:cNvCxnSpPr/>
            <p:nvPr/>
          </p:nvCxnSpPr>
          <p:spPr>
            <a:xfrm>
              <a:off x="452439" y="1700213"/>
              <a:ext cx="4392613"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210" name="텍스트 개체 틀 5">
            <a:extLst>
              <a:ext uri="{FF2B5EF4-FFF2-40B4-BE49-F238E27FC236}">
                <a16:creationId xmlns:a16="http://schemas.microsoft.com/office/drawing/2014/main" id="{B1E6CCF9-B03F-EAD0-8BD3-DBE33D98E15D}"/>
              </a:ext>
            </a:extLst>
          </p:cNvPr>
          <p:cNvSpPr txBox="1">
            <a:spLocks/>
          </p:cNvSpPr>
          <p:nvPr/>
        </p:nvSpPr>
        <p:spPr>
          <a:xfrm>
            <a:off x="488950" y="6062454"/>
            <a:ext cx="4368796" cy="287999"/>
          </a:xfrm>
          <a:prstGeom prst="rect">
            <a:avLst/>
          </a:prstGeom>
          <a:noFill/>
        </p:spPr>
        <p:txBody>
          <a:bodyPr vert="horz" wrap="square" lIns="0" tIns="0" rIns="0" bIns="0" rtlCol="0" anchor="t" anchorCtr="0">
            <a:noAutofit/>
          </a:bodyPr>
          <a:lstStyle>
            <a:lvl1pPr eaLnBrk="1" latinLnBrk="1" hangingPunct="1">
              <a:spcAft>
                <a:spcPts val="650"/>
              </a:spcAft>
              <a:defRPr lang="ko-KR" altLang="en-US" sz="800" b="0" i="0" kern="0" baseline="0" dirty="0">
                <a:solidFill>
                  <a:srgbClr val="7F7F7F"/>
                </a:solidFill>
                <a:latin typeface="+mn-lt"/>
                <a:ea typeface="+mn-ea"/>
                <a:cs typeface="Arial" panose="020B0604020202020204" pitchFamily="34" charset="0"/>
              </a:defRPr>
            </a:lvl1pPr>
            <a:lvl2pPr marL="0" indent="0" eaLnBrk="1" latinLnBrk="1" hangingPunct="1">
              <a:spcAft>
                <a:spcPts val="650"/>
              </a:spcAft>
              <a:buFont typeface="Univers for KPMG"/>
              <a:buNone/>
              <a:defRPr sz="1400" b="0" i="0">
                <a:solidFill>
                  <a:srgbClr val="003087"/>
                </a:solidFill>
                <a:latin typeface="Univers for KPMG Light" panose="020B0403020202020204" pitchFamily="34" charset="0"/>
                <a:cs typeface="Univers for KPMG" panose="020B0603020202020204" pitchFamily="34" charset="0"/>
              </a:defRPr>
            </a:lvl2pPr>
            <a:lvl3pPr marL="307975" indent="-307975" algn="l" eaLnBrk="1" latinLnBrk="1" hangingPunct="1">
              <a:spcAft>
                <a:spcPts val="650"/>
              </a:spcAft>
              <a:buFont typeface="Univers for KPMG Light" panose="020B0403020202020204" pitchFamily="34" charset="0"/>
              <a:buChar char="—"/>
              <a:defRPr sz="1400" b="0" i="0">
                <a:solidFill>
                  <a:srgbClr val="003087"/>
                </a:solidFill>
                <a:latin typeface="Univers for KPMG Light" panose="020B0403020202020204" pitchFamily="34" charset="0"/>
                <a:cs typeface="Univers for KPMG" panose="020B0603020202020204" pitchFamily="34" charset="0"/>
              </a:defRPr>
            </a:lvl3pPr>
            <a:lvl4pPr marL="623888" indent="-248400" algn="l" eaLnBrk="1" latinLnBrk="1" hangingPunct="1">
              <a:spcAft>
                <a:spcPts val="650"/>
              </a:spcAft>
              <a:buFont typeface="Univers for KPMG Light" panose="020B0403020202020204" pitchFamily="34" charset="0"/>
              <a:buChar char="–"/>
              <a:defRPr sz="1400" b="0" i="0" baseline="0">
                <a:solidFill>
                  <a:srgbClr val="003087"/>
                </a:solidFill>
                <a:latin typeface="Univers for KPMG Light" panose="020B0403020202020204" pitchFamily="34" charset="0"/>
                <a:cs typeface="Univers for KPMG" panose="020B0603020202020204" pitchFamily="34" charset="0"/>
              </a:defRPr>
            </a:lvl4pPr>
            <a:lvl5pPr marL="982663" indent="-309563" algn="l" eaLnBrk="1" latinLnBrk="1" hangingPunct="1">
              <a:spcAft>
                <a:spcPts val="650"/>
              </a:spcAft>
              <a:buFont typeface="Univers for KPMG Light" panose="020B0403020202020204" pitchFamily="34" charset="0"/>
              <a:buChar char="—"/>
              <a:defRPr lang="en-US" sz="1400" b="0" i="0" dirty="0" smtClean="0">
                <a:solidFill>
                  <a:srgbClr val="003087"/>
                </a:solidFill>
                <a:latin typeface="Univers for KPMG Light" panose="020B0403020202020204" pitchFamily="34" charset="0"/>
                <a:cs typeface="Univers for KPMG" panose="020B0603020202020204" pitchFamily="34" charset="0"/>
              </a:defRPr>
            </a:lvl5pPr>
            <a:lvl6pPr marL="1257300" indent="-247650" algn="l" eaLnBrk="1" latinLnBrk="1" hangingPunct="1">
              <a:spcAft>
                <a:spcPts val="650"/>
              </a:spcAft>
              <a:buFont typeface="Univers for KPMG Light" panose="020B0403020202020204" pitchFamily="34" charset="0"/>
              <a:buChar char="-"/>
              <a:defRPr lang="en-US" sz="1400" b="0" i="0" baseline="0" dirty="0" smtClean="0">
                <a:solidFill>
                  <a:srgbClr val="003087"/>
                </a:solidFill>
                <a:latin typeface="Univers for KPMG Light" panose="020B0403020202020204" pitchFamily="34" charset="0"/>
              </a:defRPr>
            </a:lvl6pPr>
            <a:lvl7pPr marL="1619250" indent="-309563" algn="l" eaLnBrk="1" latinLnBrk="1" hangingPunct="1">
              <a:spcAft>
                <a:spcPts val="650"/>
              </a:spcAft>
              <a:buFont typeface="Univers for KPMG Light" panose="020B0403020202020204" pitchFamily="34" charset="0"/>
              <a:buChar char="—"/>
              <a:defRPr lang="en-US" sz="1400" b="0" i="0" dirty="0" smtClean="0">
                <a:solidFill>
                  <a:srgbClr val="003087"/>
                </a:solidFill>
                <a:latin typeface="Univers for KPMG Light" panose="020B0403020202020204" pitchFamily="34" charset="0"/>
              </a:defRPr>
            </a:lvl7pPr>
            <a:lvl8pPr marL="1885950" indent="-247650" algn="l" eaLnBrk="1" latinLnBrk="1" hangingPunct="1">
              <a:spcAft>
                <a:spcPts val="650"/>
              </a:spcAft>
              <a:buFont typeface="Univers for KPMG Light" panose="020B0403020202020204" pitchFamily="34" charset="0"/>
              <a:buChar char="-"/>
              <a:defRPr lang="en-US" sz="1400" b="0" i="0" baseline="0" dirty="0" smtClean="0">
                <a:solidFill>
                  <a:srgbClr val="003087"/>
                </a:solidFill>
                <a:latin typeface="Univers for KPMG Light" panose="020B0403020202020204" pitchFamily="34" charset="0"/>
              </a:defRPr>
            </a:lvl8pPr>
          </a:lstStyle>
          <a:p>
            <a:pPr>
              <a:spcAft>
                <a:spcPts val="0"/>
              </a:spcAft>
            </a:pPr>
            <a:r>
              <a:rPr lang="en-US" altLang="ko-KR">
                <a:latin typeface="KoPub돋움체 Medium" panose="02020603020101020101" pitchFamily="18" charset="-127"/>
                <a:ea typeface="KoPub돋움체 Medium" panose="02020603020101020101" pitchFamily="18" charset="-127"/>
              </a:rPr>
              <a:t>Source : </a:t>
            </a:r>
            <a:r>
              <a:rPr lang="ko-KR" altLang="en-US">
                <a:latin typeface="KoPub돋움체 Medium" panose="02020603020101020101" pitchFamily="18" charset="-127"/>
                <a:ea typeface="KoPub돋움체 Medium" panose="02020603020101020101" pitchFamily="18" charset="-127"/>
              </a:rPr>
              <a:t>회사제시자료</a:t>
            </a:r>
            <a:endParaRPr lang="en-US" altLang="ko-KR">
              <a:latin typeface="KoPub돋움체 Medium" panose="02020603020101020101" pitchFamily="18" charset="-127"/>
              <a:ea typeface="KoPub돋움체 Medium" panose="02020603020101020101" pitchFamily="18" charset="-127"/>
            </a:endParaRPr>
          </a:p>
          <a:p>
            <a:pPr>
              <a:spcAft>
                <a:spcPts val="0"/>
              </a:spcAft>
            </a:pPr>
            <a:r>
              <a:rPr lang="en-US" altLang="ko-KR">
                <a:latin typeface="KoPub돋움체 Medium" panose="02020603020101020101" pitchFamily="18" charset="-127"/>
                <a:ea typeface="KoPub돋움체 Medium" panose="02020603020101020101" pitchFamily="18" charset="-127"/>
              </a:rPr>
              <a:t>Note 1 : </a:t>
            </a:r>
            <a:r>
              <a:rPr lang="ko-KR" altLang="en-US">
                <a:latin typeface="KoPub돋움체 Medium" panose="02020603020101020101" pitchFamily="18" charset="-127"/>
                <a:ea typeface="KoPub돋움체 Medium" panose="02020603020101020101" pitchFamily="18" charset="-127"/>
              </a:rPr>
              <a:t>발전용량 </a:t>
            </a:r>
            <a:r>
              <a:rPr lang="en-US" altLang="ko-KR">
                <a:latin typeface="KoPub돋움체 Medium" panose="02020603020101020101" pitchFamily="18" charset="-127"/>
                <a:ea typeface="KoPub돋움체 Medium" panose="02020603020101020101" pitchFamily="18" charset="-127"/>
              </a:rPr>
              <a:t>300MW</a:t>
            </a:r>
            <a:r>
              <a:rPr lang="ko-KR" altLang="en-US">
                <a:latin typeface="KoPub돋움체 Medium" panose="02020603020101020101" pitchFamily="18" charset="-127"/>
                <a:ea typeface="KoPub돋움체 Medium" panose="02020603020101020101" pitchFamily="18" charset="-127"/>
              </a:rPr>
              <a:t> 이상 및 대상회사의 주요 </a:t>
            </a:r>
            <a:r>
              <a:rPr lang="en-US" altLang="ko-KR">
                <a:latin typeface="KoPub돋움체 Medium" panose="02020603020101020101" pitchFamily="18" charset="-127"/>
                <a:ea typeface="KoPub돋움체 Medium" panose="02020603020101020101" pitchFamily="18" charset="-127"/>
              </a:rPr>
              <a:t>Target </a:t>
            </a:r>
            <a:r>
              <a:rPr lang="ko-KR" altLang="en-US">
                <a:latin typeface="KoPub돋움체 Medium" panose="02020603020101020101" pitchFamily="18" charset="-127"/>
                <a:ea typeface="KoPub돋움체 Medium" panose="02020603020101020101" pitchFamily="18" charset="-127"/>
              </a:rPr>
              <a:t>사업 위주로 표시 </a:t>
            </a:r>
            <a:endParaRPr lang="en-US" altLang="ko-KR">
              <a:latin typeface="KoPub돋움체 Medium" panose="02020603020101020101" pitchFamily="18" charset="-127"/>
              <a:ea typeface="KoPub돋움체 Medium" panose="02020603020101020101" pitchFamily="18" charset="-127"/>
            </a:endParaRPr>
          </a:p>
        </p:txBody>
      </p:sp>
      <p:sp>
        <p:nvSpPr>
          <p:cNvPr id="3" name="TextBox 2">
            <a:extLst>
              <a:ext uri="{FF2B5EF4-FFF2-40B4-BE49-F238E27FC236}">
                <a16:creationId xmlns:a16="http://schemas.microsoft.com/office/drawing/2014/main" id="{08FBC6AB-B254-CB55-42A3-C0CD993C8D85}"/>
              </a:ext>
            </a:extLst>
          </p:cNvPr>
          <p:cNvSpPr txBox="1"/>
          <p:nvPr/>
        </p:nvSpPr>
        <p:spPr>
          <a:xfrm>
            <a:off x="6605718" y="1808050"/>
            <a:ext cx="1964270" cy="306829"/>
          </a:xfrm>
          <a:prstGeom prst="rect">
            <a:avLst/>
          </a:prstGeom>
          <a:noFill/>
          <a:ln>
            <a:noFill/>
          </a:ln>
        </p:spPr>
        <p:txBody>
          <a:bodyPr wrap="square" lIns="54610" tIns="54610" rIns="54610" bIns="54610" rtlCol="0">
            <a:noAutofit/>
          </a:bodyPr>
          <a:lstStyle/>
          <a:p>
            <a:r>
              <a:rPr lang="ko-KR" altLang="en-US" sz="900" b="1" i="1">
                <a:solidFill>
                  <a:srgbClr val="1E49E2"/>
                </a:solidFill>
                <a:latin typeface="KoPub돋움체 Medium" panose="00000600000000000000" pitchFamily="2" charset="-127"/>
                <a:ea typeface="KoPub돋움체 Medium" panose="00000600000000000000" pitchFamily="2" charset="-127"/>
              </a:rPr>
              <a:t>대상회사 향후 주요 </a:t>
            </a:r>
            <a:r>
              <a:rPr lang="en-US" altLang="ko-KR" sz="900" b="1" i="1">
                <a:solidFill>
                  <a:srgbClr val="1E49E2"/>
                </a:solidFill>
                <a:latin typeface="KoPub돋움체 Medium" panose="00000600000000000000" pitchFamily="2" charset="-127"/>
                <a:ea typeface="KoPub돋움체 Medium" panose="00000600000000000000" pitchFamily="2" charset="-127"/>
              </a:rPr>
              <a:t>Target </a:t>
            </a:r>
            <a:r>
              <a:rPr lang="ko-KR" altLang="en-US" sz="900" b="1" i="1">
                <a:solidFill>
                  <a:srgbClr val="1E49E2"/>
                </a:solidFill>
                <a:latin typeface="KoPub돋움체 Medium" panose="00000600000000000000" pitchFamily="2" charset="-127"/>
                <a:ea typeface="KoPub돋움체 Medium" panose="00000600000000000000" pitchFamily="2" charset="-127"/>
              </a:rPr>
              <a:t>사업</a:t>
            </a:r>
            <a:endParaRPr lang="en-US" altLang="ko-KR" sz="900" b="1" i="1">
              <a:solidFill>
                <a:srgbClr val="1E49E2"/>
              </a:solidFill>
              <a:latin typeface="KoPub돋움체 Medium" panose="00000600000000000000" pitchFamily="2" charset="-127"/>
              <a:ea typeface="KoPub돋움체 Medium" panose="00000600000000000000" pitchFamily="2" charset="-127"/>
            </a:endParaRPr>
          </a:p>
        </p:txBody>
      </p:sp>
      <p:sp>
        <p:nvSpPr>
          <p:cNvPr id="5" name="직사각형 4">
            <a:extLst>
              <a:ext uri="{FF2B5EF4-FFF2-40B4-BE49-F238E27FC236}">
                <a16:creationId xmlns:a16="http://schemas.microsoft.com/office/drawing/2014/main" id="{25A4AD29-D292-159E-C9F6-537B34F6869F}"/>
              </a:ext>
            </a:extLst>
          </p:cNvPr>
          <p:cNvSpPr/>
          <p:nvPr/>
        </p:nvSpPr>
        <p:spPr>
          <a:xfrm>
            <a:off x="6302698" y="1750780"/>
            <a:ext cx="2009471" cy="36410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900">
              <a:solidFill>
                <a:srgbClr val="1E49E2"/>
              </a:solidFill>
            </a:endParaRPr>
          </a:p>
        </p:txBody>
      </p:sp>
      <p:cxnSp>
        <p:nvCxnSpPr>
          <p:cNvPr id="4" name="직선 화살표 연결선 3">
            <a:extLst>
              <a:ext uri="{FF2B5EF4-FFF2-40B4-BE49-F238E27FC236}">
                <a16:creationId xmlns:a16="http://schemas.microsoft.com/office/drawing/2014/main" id="{C367A447-DC37-DFA9-65D6-4E5F7EF4F25B}"/>
              </a:ext>
            </a:extLst>
          </p:cNvPr>
          <p:cNvCxnSpPr>
            <a:cxnSpLocks/>
            <a:stCxn id="6" idx="3"/>
          </p:cNvCxnSpPr>
          <p:nvPr/>
        </p:nvCxnSpPr>
        <p:spPr>
          <a:xfrm>
            <a:off x="2226076" y="3595508"/>
            <a:ext cx="1476659" cy="882265"/>
          </a:xfrm>
          <a:prstGeom prst="straightConnector1">
            <a:avLst/>
          </a:prstGeom>
          <a:ln>
            <a:solidFill>
              <a:srgbClr val="1E49E2"/>
            </a:solidFill>
            <a:headEnd w="sm" len="sm"/>
            <a:tailEnd type="oval" w="sm" len="sm"/>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57322299-17A1-3DAA-2B38-C2DE833BE01C}"/>
              </a:ext>
            </a:extLst>
          </p:cNvPr>
          <p:cNvSpPr txBox="1"/>
          <p:nvPr/>
        </p:nvSpPr>
        <p:spPr>
          <a:xfrm>
            <a:off x="824673" y="3478610"/>
            <a:ext cx="1401403" cy="233796"/>
          </a:xfrm>
          <a:prstGeom prst="rect">
            <a:avLst/>
          </a:prstGeom>
          <a:noFill/>
          <a:ln>
            <a:noFill/>
          </a:ln>
        </p:spPr>
        <p:txBody>
          <a:bodyPr wrap="square" lIns="54610" tIns="54610" rIns="54610" bIns="54610" rtlCol="0">
            <a:noAutofit/>
          </a:bodyPr>
          <a:lstStyle/>
          <a:p>
            <a:pPr>
              <a:spcAft>
                <a:spcPts val="600"/>
              </a:spcAft>
            </a:pPr>
            <a:r>
              <a:rPr lang="ko-KR" altLang="en-US" sz="900" b="1" i="1">
                <a:solidFill>
                  <a:srgbClr val="1E49E2"/>
                </a:solidFill>
                <a:latin typeface="KoPub돋움체 Medium" panose="00000600000000000000" pitchFamily="2" charset="-127"/>
                <a:ea typeface="KoPub돋움체 Medium" panose="00000600000000000000" pitchFamily="2" charset="-127"/>
              </a:rPr>
              <a:t>영광 한빛 해상풍력</a:t>
            </a:r>
            <a:r>
              <a:rPr lang="en-US" altLang="ko-KR" sz="900" b="1" i="1">
                <a:solidFill>
                  <a:srgbClr val="1E49E2"/>
                </a:solidFill>
                <a:latin typeface="KoPub돋움체 Medium" panose="00000600000000000000" pitchFamily="2" charset="-127"/>
                <a:ea typeface="KoPub돋움체 Medium" panose="00000600000000000000" pitchFamily="2" charset="-127"/>
              </a:rPr>
              <a:t>(344MW)</a:t>
            </a:r>
          </a:p>
          <a:p>
            <a:pPr>
              <a:spcAft>
                <a:spcPts val="600"/>
              </a:spcAft>
            </a:pPr>
            <a:endParaRPr lang="ko-KR" altLang="en-US" sz="900">
              <a:latin typeface="KoPub돋움체 Medium" panose="00000600000000000000" pitchFamily="2" charset="-127"/>
              <a:ea typeface="KoPub돋움체 Medium" panose="00000600000000000000" pitchFamily="2" charset="-127"/>
            </a:endParaRPr>
          </a:p>
        </p:txBody>
      </p:sp>
      <p:grpSp>
        <p:nvGrpSpPr>
          <p:cNvPr id="2" name="Grupo 188">
            <a:extLst>
              <a:ext uri="{FF2B5EF4-FFF2-40B4-BE49-F238E27FC236}">
                <a16:creationId xmlns:a16="http://schemas.microsoft.com/office/drawing/2014/main" id="{0022A972-0082-F3A8-03A8-78270206F29B}"/>
              </a:ext>
            </a:extLst>
          </p:cNvPr>
          <p:cNvGrpSpPr/>
          <p:nvPr/>
        </p:nvGrpSpPr>
        <p:grpSpPr>
          <a:xfrm>
            <a:off x="6373319" y="1808163"/>
            <a:ext cx="240523" cy="235045"/>
            <a:chOff x="5548313" y="925513"/>
            <a:chExt cx="681038" cy="885825"/>
          </a:xfrm>
          <a:solidFill>
            <a:srgbClr val="1E49E2"/>
          </a:solidFill>
        </p:grpSpPr>
        <p:sp>
          <p:nvSpPr>
            <p:cNvPr id="7" name="Freeform 97">
              <a:extLst>
                <a:ext uri="{FF2B5EF4-FFF2-40B4-BE49-F238E27FC236}">
                  <a16:creationId xmlns:a16="http://schemas.microsoft.com/office/drawing/2014/main" id="{9ED777CA-6A5A-CD25-0107-973B8F947D57}"/>
                </a:ext>
              </a:extLst>
            </p:cNvPr>
            <p:cNvSpPr>
              <a:spLocks noEditPoints="1"/>
            </p:cNvSpPr>
            <p:nvPr/>
          </p:nvSpPr>
          <p:spPr bwMode="auto">
            <a:xfrm>
              <a:off x="5548313" y="925513"/>
              <a:ext cx="681038" cy="641350"/>
            </a:xfrm>
            <a:custGeom>
              <a:avLst/>
              <a:gdLst>
                <a:gd name="T0" fmla="*/ 181 w 181"/>
                <a:gd name="T1" fmla="*/ 167 h 170"/>
                <a:gd name="T2" fmla="*/ 178 w 181"/>
                <a:gd name="T3" fmla="*/ 170 h 170"/>
                <a:gd name="T4" fmla="*/ 109 w 181"/>
                <a:gd name="T5" fmla="*/ 109 h 170"/>
                <a:gd name="T6" fmla="*/ 97 w 181"/>
                <a:gd name="T7" fmla="*/ 113 h 170"/>
                <a:gd name="T8" fmla="*/ 95 w 181"/>
                <a:gd name="T9" fmla="*/ 115 h 170"/>
                <a:gd name="T10" fmla="*/ 80 w 181"/>
                <a:gd name="T11" fmla="*/ 132 h 170"/>
                <a:gd name="T12" fmla="*/ 77 w 181"/>
                <a:gd name="T13" fmla="*/ 134 h 170"/>
                <a:gd name="T14" fmla="*/ 12 w 181"/>
                <a:gd name="T15" fmla="*/ 135 h 170"/>
                <a:gd name="T16" fmla="*/ 4 w 181"/>
                <a:gd name="T17" fmla="*/ 136 h 170"/>
                <a:gd name="T18" fmla="*/ 0 w 181"/>
                <a:gd name="T19" fmla="*/ 132 h 170"/>
                <a:gd name="T20" fmla="*/ 88 w 181"/>
                <a:gd name="T21" fmla="*/ 105 h 170"/>
                <a:gd name="T22" fmla="*/ 91 w 181"/>
                <a:gd name="T23" fmla="*/ 92 h 170"/>
                <a:gd name="T24" fmla="*/ 91 w 181"/>
                <a:gd name="T25" fmla="*/ 90 h 170"/>
                <a:gd name="T26" fmla="*/ 84 w 181"/>
                <a:gd name="T27" fmla="*/ 68 h 170"/>
                <a:gd name="T28" fmla="*/ 84 w 181"/>
                <a:gd name="T29" fmla="*/ 65 h 170"/>
                <a:gd name="T30" fmla="*/ 122 w 181"/>
                <a:gd name="T31" fmla="*/ 0 h 170"/>
                <a:gd name="T32" fmla="*/ 123 w 181"/>
                <a:gd name="T33" fmla="*/ 0 h 170"/>
                <a:gd name="T34" fmla="*/ 127 w 181"/>
                <a:gd name="T35" fmla="*/ 1 h 170"/>
                <a:gd name="T36" fmla="*/ 103 w 181"/>
                <a:gd name="T37" fmla="*/ 89 h 170"/>
                <a:gd name="T38" fmla="*/ 112 w 181"/>
                <a:gd name="T39" fmla="*/ 97 h 170"/>
                <a:gd name="T40" fmla="*/ 114 w 181"/>
                <a:gd name="T41" fmla="*/ 99 h 170"/>
                <a:gd name="T42" fmla="*/ 135 w 181"/>
                <a:gd name="T43" fmla="*/ 101 h 170"/>
                <a:gd name="T44" fmla="*/ 140 w 181"/>
                <a:gd name="T45" fmla="*/ 104 h 170"/>
                <a:gd name="T46" fmla="*/ 180 w 181"/>
                <a:gd name="T47" fmla="*/ 165 h 170"/>
                <a:gd name="T48" fmla="*/ 181 w 181"/>
                <a:gd name="T49" fmla="*/ 167 h 170"/>
                <a:gd name="T50" fmla="*/ 104 w 181"/>
                <a:gd name="T51" fmla="*/ 101 h 170"/>
                <a:gd name="T52" fmla="*/ 100 w 181"/>
                <a:gd name="T53" fmla="*/ 97 h 170"/>
                <a:gd name="T54" fmla="*/ 95 w 181"/>
                <a:gd name="T55" fmla="*/ 101 h 170"/>
                <a:gd name="T56" fmla="*/ 100 w 181"/>
                <a:gd name="T57" fmla="*/ 106 h 170"/>
                <a:gd name="T58" fmla="*/ 104 w 181"/>
                <a:gd name="T59" fmla="*/ 101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1" h="170">
                  <a:moveTo>
                    <a:pt x="181" y="167"/>
                  </a:moveTo>
                  <a:cubicBezTo>
                    <a:pt x="180" y="168"/>
                    <a:pt x="179" y="169"/>
                    <a:pt x="178" y="170"/>
                  </a:cubicBezTo>
                  <a:cubicBezTo>
                    <a:pt x="155" y="149"/>
                    <a:pt x="132" y="130"/>
                    <a:pt x="109" y="109"/>
                  </a:cubicBezTo>
                  <a:cubicBezTo>
                    <a:pt x="106" y="113"/>
                    <a:pt x="102" y="114"/>
                    <a:pt x="97" y="113"/>
                  </a:cubicBezTo>
                  <a:cubicBezTo>
                    <a:pt x="96" y="113"/>
                    <a:pt x="95" y="114"/>
                    <a:pt x="95" y="115"/>
                  </a:cubicBezTo>
                  <a:cubicBezTo>
                    <a:pt x="90" y="120"/>
                    <a:pt x="85" y="126"/>
                    <a:pt x="80" y="132"/>
                  </a:cubicBezTo>
                  <a:cubicBezTo>
                    <a:pt x="80" y="133"/>
                    <a:pt x="78" y="134"/>
                    <a:pt x="77" y="134"/>
                  </a:cubicBezTo>
                  <a:cubicBezTo>
                    <a:pt x="55" y="134"/>
                    <a:pt x="34" y="135"/>
                    <a:pt x="12" y="135"/>
                  </a:cubicBezTo>
                  <a:cubicBezTo>
                    <a:pt x="10" y="135"/>
                    <a:pt x="7" y="135"/>
                    <a:pt x="4" y="136"/>
                  </a:cubicBezTo>
                  <a:cubicBezTo>
                    <a:pt x="1" y="136"/>
                    <a:pt x="0" y="135"/>
                    <a:pt x="0" y="132"/>
                  </a:cubicBezTo>
                  <a:cubicBezTo>
                    <a:pt x="29" y="123"/>
                    <a:pt x="58" y="114"/>
                    <a:pt x="88" y="105"/>
                  </a:cubicBezTo>
                  <a:cubicBezTo>
                    <a:pt x="87" y="100"/>
                    <a:pt x="88" y="96"/>
                    <a:pt x="91" y="92"/>
                  </a:cubicBezTo>
                  <a:cubicBezTo>
                    <a:pt x="92" y="92"/>
                    <a:pt x="91" y="90"/>
                    <a:pt x="91" y="90"/>
                  </a:cubicBezTo>
                  <a:cubicBezTo>
                    <a:pt x="89" y="83"/>
                    <a:pt x="86" y="75"/>
                    <a:pt x="84" y="68"/>
                  </a:cubicBezTo>
                  <a:cubicBezTo>
                    <a:pt x="84" y="67"/>
                    <a:pt x="84" y="66"/>
                    <a:pt x="84" y="65"/>
                  </a:cubicBezTo>
                  <a:cubicBezTo>
                    <a:pt x="97" y="44"/>
                    <a:pt x="109" y="22"/>
                    <a:pt x="122" y="0"/>
                  </a:cubicBezTo>
                  <a:cubicBezTo>
                    <a:pt x="122" y="0"/>
                    <a:pt x="123" y="0"/>
                    <a:pt x="123" y="0"/>
                  </a:cubicBezTo>
                  <a:cubicBezTo>
                    <a:pt x="124" y="0"/>
                    <a:pt x="125" y="0"/>
                    <a:pt x="127" y="1"/>
                  </a:cubicBezTo>
                  <a:cubicBezTo>
                    <a:pt x="119" y="30"/>
                    <a:pt x="111" y="60"/>
                    <a:pt x="103" y="89"/>
                  </a:cubicBezTo>
                  <a:cubicBezTo>
                    <a:pt x="107" y="91"/>
                    <a:pt x="110" y="93"/>
                    <a:pt x="112" y="97"/>
                  </a:cubicBezTo>
                  <a:cubicBezTo>
                    <a:pt x="112" y="98"/>
                    <a:pt x="113" y="98"/>
                    <a:pt x="114" y="99"/>
                  </a:cubicBezTo>
                  <a:cubicBezTo>
                    <a:pt x="121" y="99"/>
                    <a:pt x="128" y="100"/>
                    <a:pt x="135" y="101"/>
                  </a:cubicBezTo>
                  <a:cubicBezTo>
                    <a:pt x="137" y="101"/>
                    <a:pt x="139" y="102"/>
                    <a:pt x="140" y="104"/>
                  </a:cubicBezTo>
                  <a:cubicBezTo>
                    <a:pt x="153" y="124"/>
                    <a:pt x="167" y="145"/>
                    <a:pt x="180" y="165"/>
                  </a:cubicBezTo>
                  <a:cubicBezTo>
                    <a:pt x="180" y="165"/>
                    <a:pt x="181" y="166"/>
                    <a:pt x="181" y="167"/>
                  </a:cubicBezTo>
                  <a:close/>
                  <a:moveTo>
                    <a:pt x="104" y="101"/>
                  </a:moveTo>
                  <a:cubicBezTo>
                    <a:pt x="104" y="99"/>
                    <a:pt x="102" y="97"/>
                    <a:pt x="100" y="97"/>
                  </a:cubicBezTo>
                  <a:cubicBezTo>
                    <a:pt x="97" y="97"/>
                    <a:pt x="95" y="99"/>
                    <a:pt x="95" y="101"/>
                  </a:cubicBezTo>
                  <a:cubicBezTo>
                    <a:pt x="95" y="104"/>
                    <a:pt x="98" y="106"/>
                    <a:pt x="100" y="106"/>
                  </a:cubicBezTo>
                  <a:cubicBezTo>
                    <a:pt x="102" y="106"/>
                    <a:pt x="104" y="103"/>
                    <a:pt x="104"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98">
              <a:extLst>
                <a:ext uri="{FF2B5EF4-FFF2-40B4-BE49-F238E27FC236}">
                  <a16:creationId xmlns:a16="http://schemas.microsoft.com/office/drawing/2014/main" id="{F3CB981B-6880-B7A9-B787-DE917A4A7F66}"/>
                </a:ext>
              </a:extLst>
            </p:cNvPr>
            <p:cNvSpPr>
              <a:spLocks/>
            </p:cNvSpPr>
            <p:nvPr/>
          </p:nvSpPr>
          <p:spPr bwMode="auto">
            <a:xfrm>
              <a:off x="5838825" y="1370013"/>
              <a:ext cx="184150" cy="441325"/>
            </a:xfrm>
            <a:custGeom>
              <a:avLst/>
              <a:gdLst>
                <a:gd name="T0" fmla="*/ 49 w 49"/>
                <a:gd name="T1" fmla="*/ 104 h 117"/>
                <a:gd name="T2" fmla="*/ 49 w 49"/>
                <a:gd name="T3" fmla="*/ 117 h 117"/>
                <a:gd name="T4" fmla="*/ 0 w 49"/>
                <a:gd name="T5" fmla="*/ 117 h 117"/>
                <a:gd name="T6" fmla="*/ 0 w 49"/>
                <a:gd name="T7" fmla="*/ 104 h 117"/>
                <a:gd name="T8" fmla="*/ 9 w 49"/>
                <a:gd name="T9" fmla="*/ 104 h 117"/>
                <a:gd name="T10" fmla="*/ 12 w 49"/>
                <a:gd name="T11" fmla="*/ 102 h 117"/>
                <a:gd name="T12" fmla="*/ 16 w 49"/>
                <a:gd name="T13" fmla="*/ 49 h 117"/>
                <a:gd name="T14" fmla="*/ 19 w 49"/>
                <a:gd name="T15" fmla="*/ 8 h 117"/>
                <a:gd name="T16" fmla="*/ 20 w 49"/>
                <a:gd name="T17" fmla="*/ 2 h 117"/>
                <a:gd name="T18" fmla="*/ 21 w 49"/>
                <a:gd name="T19" fmla="*/ 0 h 117"/>
                <a:gd name="T20" fmla="*/ 28 w 49"/>
                <a:gd name="T21" fmla="*/ 0 h 117"/>
                <a:gd name="T22" fmla="*/ 30 w 49"/>
                <a:gd name="T23" fmla="*/ 19 h 117"/>
                <a:gd name="T24" fmla="*/ 33 w 49"/>
                <a:gd name="T25" fmla="*/ 55 h 117"/>
                <a:gd name="T26" fmla="*/ 35 w 49"/>
                <a:gd name="T27" fmla="*/ 88 h 117"/>
                <a:gd name="T28" fmla="*/ 36 w 49"/>
                <a:gd name="T29" fmla="*/ 102 h 117"/>
                <a:gd name="T30" fmla="*/ 39 w 49"/>
                <a:gd name="T31" fmla="*/ 104 h 117"/>
                <a:gd name="T32" fmla="*/ 49 w 49"/>
                <a:gd name="T33" fmla="*/ 104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9" h="117">
                  <a:moveTo>
                    <a:pt x="49" y="104"/>
                  </a:moveTo>
                  <a:cubicBezTo>
                    <a:pt x="49" y="109"/>
                    <a:pt x="49" y="113"/>
                    <a:pt x="49" y="117"/>
                  </a:cubicBezTo>
                  <a:cubicBezTo>
                    <a:pt x="32" y="117"/>
                    <a:pt x="16" y="117"/>
                    <a:pt x="0" y="117"/>
                  </a:cubicBezTo>
                  <a:cubicBezTo>
                    <a:pt x="0" y="113"/>
                    <a:pt x="0" y="109"/>
                    <a:pt x="0" y="104"/>
                  </a:cubicBezTo>
                  <a:cubicBezTo>
                    <a:pt x="3" y="104"/>
                    <a:pt x="6" y="104"/>
                    <a:pt x="9" y="104"/>
                  </a:cubicBezTo>
                  <a:cubicBezTo>
                    <a:pt x="11" y="104"/>
                    <a:pt x="12" y="104"/>
                    <a:pt x="12" y="102"/>
                  </a:cubicBezTo>
                  <a:cubicBezTo>
                    <a:pt x="13" y="84"/>
                    <a:pt x="15" y="66"/>
                    <a:pt x="16" y="49"/>
                  </a:cubicBezTo>
                  <a:cubicBezTo>
                    <a:pt x="17" y="35"/>
                    <a:pt x="18" y="21"/>
                    <a:pt x="19" y="8"/>
                  </a:cubicBezTo>
                  <a:cubicBezTo>
                    <a:pt x="20" y="6"/>
                    <a:pt x="20" y="4"/>
                    <a:pt x="20" y="2"/>
                  </a:cubicBezTo>
                  <a:cubicBezTo>
                    <a:pt x="20" y="1"/>
                    <a:pt x="21" y="0"/>
                    <a:pt x="21" y="0"/>
                  </a:cubicBezTo>
                  <a:cubicBezTo>
                    <a:pt x="24" y="0"/>
                    <a:pt x="26" y="0"/>
                    <a:pt x="28" y="0"/>
                  </a:cubicBezTo>
                  <a:cubicBezTo>
                    <a:pt x="29" y="7"/>
                    <a:pt x="29" y="13"/>
                    <a:pt x="30" y="19"/>
                  </a:cubicBezTo>
                  <a:cubicBezTo>
                    <a:pt x="31" y="31"/>
                    <a:pt x="32" y="43"/>
                    <a:pt x="33" y="55"/>
                  </a:cubicBezTo>
                  <a:cubicBezTo>
                    <a:pt x="34" y="66"/>
                    <a:pt x="34" y="77"/>
                    <a:pt x="35" y="88"/>
                  </a:cubicBezTo>
                  <a:cubicBezTo>
                    <a:pt x="36" y="93"/>
                    <a:pt x="36" y="98"/>
                    <a:pt x="36" y="102"/>
                  </a:cubicBezTo>
                  <a:cubicBezTo>
                    <a:pt x="36" y="104"/>
                    <a:pt x="37" y="104"/>
                    <a:pt x="39" y="104"/>
                  </a:cubicBezTo>
                  <a:cubicBezTo>
                    <a:pt x="42" y="104"/>
                    <a:pt x="45" y="104"/>
                    <a:pt x="49" y="1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21535555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텍스트 개체 틀 2">
            <a:extLst>
              <a:ext uri="{FF2B5EF4-FFF2-40B4-BE49-F238E27FC236}">
                <a16:creationId xmlns:a16="http://schemas.microsoft.com/office/drawing/2014/main" id="{A8AE5253-8FAE-E812-C496-BDFF705F23E4}"/>
              </a:ext>
            </a:extLst>
          </p:cNvPr>
          <p:cNvSpPr>
            <a:spLocks noGrp="1"/>
          </p:cNvSpPr>
          <p:nvPr>
            <p:ph type="body" sz="quarter" idx="10"/>
          </p:nvPr>
        </p:nvSpPr>
        <p:spPr>
          <a:xfrm>
            <a:off x="1050977" y="1553435"/>
            <a:ext cx="5620756" cy="722312"/>
          </a:xfrm>
        </p:spPr>
        <p:txBody>
          <a:bodyPr/>
          <a:lstStyle/>
          <a:p>
            <a:r>
              <a:rPr lang="en-US" altLang="ko-KR"/>
              <a:t>04  Industry Overview</a:t>
            </a:r>
            <a:endParaRPr lang="ko-KR" altLang="en-US"/>
          </a:p>
        </p:txBody>
      </p:sp>
      <p:graphicFrame>
        <p:nvGraphicFramePr>
          <p:cNvPr id="6" name="표 9">
            <a:extLst>
              <a:ext uri="{FF2B5EF4-FFF2-40B4-BE49-F238E27FC236}">
                <a16:creationId xmlns:a16="http://schemas.microsoft.com/office/drawing/2014/main" id="{07647BA6-1DA3-3167-C22A-BC831BC470DC}"/>
              </a:ext>
            </a:extLst>
          </p:cNvPr>
          <p:cNvGraphicFramePr>
            <a:graphicFrameLocks noGrp="1"/>
          </p:cNvGraphicFramePr>
          <p:nvPr>
            <p:extLst>
              <p:ext uri="{D42A27DB-BD31-4B8C-83A1-F6EECF244321}">
                <p14:modId xmlns:p14="http://schemas.microsoft.com/office/powerpoint/2010/main" val="1430313149"/>
              </p:ext>
            </p:extLst>
          </p:nvPr>
        </p:nvGraphicFramePr>
        <p:xfrm>
          <a:off x="1184167" y="2275747"/>
          <a:ext cx="4843711" cy="2699872"/>
        </p:xfrm>
        <a:graphic>
          <a:graphicData uri="http://schemas.openxmlformats.org/drawingml/2006/table">
            <a:tbl>
              <a:tblPr firstRow="1" bandRow="1">
                <a:tableStyleId>{5C22544A-7EE6-4342-B048-85BDC9FD1C3A}</a:tableStyleId>
              </a:tblPr>
              <a:tblGrid>
                <a:gridCol w="634639">
                  <a:extLst>
                    <a:ext uri="{9D8B030D-6E8A-4147-A177-3AD203B41FA5}">
                      <a16:colId xmlns:a16="http://schemas.microsoft.com/office/drawing/2014/main" val="2384965933"/>
                    </a:ext>
                  </a:extLst>
                </a:gridCol>
                <a:gridCol w="4209072">
                  <a:extLst>
                    <a:ext uri="{9D8B030D-6E8A-4147-A177-3AD203B41FA5}">
                      <a16:colId xmlns:a16="http://schemas.microsoft.com/office/drawing/2014/main" val="2238969443"/>
                    </a:ext>
                  </a:extLst>
                </a:gridCol>
              </a:tblGrid>
              <a:tr h="275632">
                <a:tc>
                  <a:txBody>
                    <a:bodyPr/>
                    <a:lstStyle/>
                    <a:p>
                      <a:pPr latinLnBrk="1"/>
                      <a:endParaRPr lang="ko-KR" altLang="en-US" sz="1100" baseline="0">
                        <a:solidFill>
                          <a:schemeClr val="bg1"/>
                        </a:solidFill>
                        <a:latin typeface="Arial" panose="020B0604020202020204" pitchFamily="34" charset="0"/>
                        <a:ea typeface="KoPub돋움체 Medium" panose="00000600000000000000"/>
                      </a:endParaRPr>
                    </a:p>
                  </a:txBody>
                  <a:tcPr marL="72000" marR="108000" marT="36000" marB="3600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latinLnBrk="1"/>
                      <a:endParaRPr lang="ko-KR" altLang="en-US" sz="1100" baseline="0">
                        <a:solidFill>
                          <a:schemeClr val="bg1"/>
                        </a:solidFill>
                        <a:latin typeface="Arial" panose="020B0604020202020204" pitchFamily="34" charset="0"/>
                        <a:ea typeface="KoPub돋움체 Medium" panose="00000600000000000000"/>
                      </a:endParaRPr>
                    </a:p>
                  </a:txBody>
                  <a:tcPr marL="72000" marR="108000" marT="36000" marB="3600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976253146"/>
                  </a:ext>
                </a:extLst>
              </a:tr>
              <a:tr h="289472">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800" b="0" kern="1200">
                          <a:ln>
                            <a:solidFill>
                              <a:schemeClr val="accent5">
                                <a:alpha val="0"/>
                              </a:schemeClr>
                            </a:solidFill>
                          </a:ln>
                          <a:solidFill>
                            <a:schemeClr val="bg1">
                              <a:lumMod val="75000"/>
                            </a:schemeClr>
                          </a:solidFill>
                          <a:latin typeface="KoPub돋움체 Medium" panose="02020603020101020101" pitchFamily="18" charset="-127"/>
                          <a:ea typeface="KoPub돋움체 Medium" panose="02020603020101020101" pitchFamily="18" charset="-127"/>
                          <a:cs typeface="+mn-cs"/>
                        </a:rPr>
                        <a:t>I.</a:t>
                      </a:r>
                      <a:endParaRPr lang="ko-KR" altLang="en-US" sz="1800" b="0" kern="1200">
                        <a:ln>
                          <a:solidFill>
                            <a:schemeClr val="accent5">
                              <a:alpha val="0"/>
                            </a:schemeClr>
                          </a:solidFill>
                        </a:ln>
                        <a:solidFill>
                          <a:schemeClr val="bg1">
                            <a:lumMod val="75000"/>
                          </a:schemeClr>
                        </a:solidFill>
                        <a:latin typeface="KoPub돋움체 Medium" panose="02020603020101020101" pitchFamily="18" charset="-127"/>
                        <a:ea typeface="KoPub돋움체 Medium" panose="02020603020101020101" pitchFamily="18" charset="-127"/>
                        <a:cs typeface="+mn-cs"/>
                      </a:endParaRPr>
                    </a:p>
                  </a:txBody>
                  <a:tcPr marL="72000" marR="108000" marT="36000" marB="3600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1800" b="0" kern="1200">
                          <a:ln>
                            <a:solidFill>
                              <a:schemeClr val="accent5">
                                <a:alpha val="0"/>
                              </a:schemeClr>
                            </a:solidFill>
                          </a:ln>
                          <a:solidFill>
                            <a:schemeClr val="bg1">
                              <a:lumMod val="75000"/>
                            </a:schemeClr>
                          </a:solidFill>
                          <a:latin typeface="KoPub돋움체 Medium" panose="02020603020101020101" pitchFamily="18" charset="-127"/>
                          <a:ea typeface="KoPub돋움체 Medium" panose="02020603020101020101" pitchFamily="18" charset="-127"/>
                          <a:cs typeface="+mn-cs"/>
                        </a:rPr>
                        <a:t>풍력산업 </a:t>
                      </a:r>
                      <a:r>
                        <a:rPr lang="en-US" altLang="ko-KR" sz="1800" b="0" kern="1200">
                          <a:ln>
                            <a:solidFill>
                              <a:schemeClr val="accent5">
                                <a:alpha val="0"/>
                              </a:schemeClr>
                            </a:solidFill>
                          </a:ln>
                          <a:solidFill>
                            <a:schemeClr val="bg1">
                              <a:lumMod val="75000"/>
                            </a:schemeClr>
                          </a:solidFill>
                          <a:latin typeface="KoPub돋움체 Medium" panose="02020603020101020101" pitchFamily="18" charset="-127"/>
                          <a:ea typeface="KoPub돋움체 Medium" panose="02020603020101020101" pitchFamily="18" charset="-127"/>
                          <a:cs typeface="+mn-cs"/>
                        </a:rPr>
                        <a:t>Overview</a:t>
                      </a:r>
                      <a:endParaRPr lang="ko-KR" altLang="en-US" sz="1800" b="0" kern="1200">
                        <a:ln>
                          <a:solidFill>
                            <a:schemeClr val="accent5">
                              <a:alpha val="0"/>
                            </a:schemeClr>
                          </a:solidFill>
                        </a:ln>
                        <a:solidFill>
                          <a:schemeClr val="bg1">
                            <a:lumMod val="75000"/>
                          </a:schemeClr>
                        </a:solidFill>
                        <a:latin typeface="KoPub돋움체 Medium" panose="02020603020101020101" pitchFamily="18" charset="-127"/>
                        <a:ea typeface="KoPub돋움체 Medium" panose="02020603020101020101" pitchFamily="18" charset="-127"/>
                        <a:cs typeface="+mn-cs"/>
                      </a:endParaRPr>
                    </a:p>
                  </a:txBody>
                  <a:tcPr marL="72000" marR="108000" marT="36000" marB="3600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563149797"/>
                  </a:ext>
                </a:extLst>
              </a:tr>
              <a:tr h="289472">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800" b="0" kern="1200">
                          <a:ln>
                            <a:solidFill>
                              <a:schemeClr val="accent5">
                                <a:alpha val="0"/>
                              </a:schemeClr>
                            </a:solidFill>
                          </a:ln>
                          <a:solidFill>
                            <a:schemeClr val="bg1">
                              <a:lumMod val="75000"/>
                            </a:schemeClr>
                          </a:solidFill>
                          <a:latin typeface="KoPub돋움체 Medium" panose="02020603020101020101" pitchFamily="18" charset="-127"/>
                          <a:ea typeface="KoPub돋움체 Medium" panose="02020603020101020101" pitchFamily="18" charset="-127"/>
                          <a:cs typeface="+mn-cs"/>
                        </a:rPr>
                        <a:t>II.</a:t>
                      </a:r>
                      <a:endParaRPr lang="ko-KR" altLang="en-US" sz="1800" b="0" kern="1200">
                        <a:ln>
                          <a:solidFill>
                            <a:schemeClr val="accent5">
                              <a:alpha val="0"/>
                            </a:schemeClr>
                          </a:solidFill>
                        </a:ln>
                        <a:solidFill>
                          <a:schemeClr val="bg1">
                            <a:lumMod val="75000"/>
                          </a:schemeClr>
                        </a:solidFill>
                        <a:latin typeface="KoPub돋움체 Medium" panose="02020603020101020101" pitchFamily="18" charset="-127"/>
                        <a:ea typeface="KoPub돋움체 Medium" panose="02020603020101020101" pitchFamily="18" charset="-127"/>
                        <a:cs typeface="+mn-cs"/>
                      </a:endParaRPr>
                    </a:p>
                  </a:txBody>
                  <a:tcPr marL="72000" marR="108000" marT="36000" marB="3600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1800" b="0" kern="1200">
                          <a:ln>
                            <a:solidFill>
                              <a:schemeClr val="accent5">
                                <a:alpha val="0"/>
                              </a:schemeClr>
                            </a:solidFill>
                          </a:ln>
                          <a:solidFill>
                            <a:schemeClr val="bg1">
                              <a:lumMod val="75000"/>
                            </a:schemeClr>
                          </a:solidFill>
                          <a:latin typeface="KoPub돋움체 Medium" panose="02020603020101020101" pitchFamily="18" charset="-127"/>
                          <a:ea typeface="KoPub돋움체 Medium" panose="02020603020101020101" pitchFamily="18" charset="-127"/>
                          <a:cs typeface="+mn-cs"/>
                        </a:rPr>
                        <a:t>해상풍력 산업</a:t>
                      </a:r>
                      <a:endParaRPr lang="en-US" altLang="ko-KR" sz="1800" b="0" kern="1200">
                        <a:ln>
                          <a:solidFill>
                            <a:schemeClr val="accent5">
                              <a:alpha val="0"/>
                            </a:schemeClr>
                          </a:solidFill>
                        </a:ln>
                        <a:solidFill>
                          <a:schemeClr val="bg1">
                            <a:lumMod val="75000"/>
                          </a:schemeClr>
                        </a:solidFill>
                        <a:latin typeface="KoPub돋움체 Medium" panose="02020603020101020101" pitchFamily="18" charset="-127"/>
                        <a:ea typeface="KoPub돋움체 Medium" panose="02020603020101020101" pitchFamily="18" charset="-127"/>
                        <a:cs typeface="+mn-cs"/>
                      </a:endParaRPr>
                    </a:p>
                  </a:txBody>
                  <a:tcPr marL="72000" marR="108000" marT="36000" marB="3600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403453163"/>
                  </a:ext>
                </a:extLst>
              </a:tr>
              <a:tr h="289472">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800" b="1" kern="1200">
                          <a:ln>
                            <a:solidFill>
                              <a:schemeClr val="accent5">
                                <a:alpha val="0"/>
                              </a:schemeClr>
                            </a:solidFill>
                          </a:ln>
                          <a:solidFill>
                            <a:schemeClr val="bg1"/>
                          </a:solidFill>
                          <a:latin typeface="KoPub돋움체 Medium" panose="02020603020101020101" pitchFamily="18" charset="-127"/>
                          <a:ea typeface="KoPub돋움체 Medium" panose="02020603020101020101" pitchFamily="18" charset="-127"/>
                          <a:cs typeface="+mn-cs"/>
                        </a:rPr>
                        <a:t>III.</a:t>
                      </a:r>
                      <a:endParaRPr lang="ko-KR" altLang="en-US" sz="1800" b="1" kern="1200">
                        <a:ln>
                          <a:solidFill>
                            <a:schemeClr val="accent5">
                              <a:alpha val="0"/>
                            </a:schemeClr>
                          </a:solidFill>
                        </a:ln>
                        <a:solidFill>
                          <a:schemeClr val="bg1"/>
                        </a:solidFill>
                        <a:latin typeface="KoPub돋움체 Medium" panose="02020603020101020101" pitchFamily="18" charset="-127"/>
                        <a:ea typeface="KoPub돋움체 Medium" panose="02020603020101020101" pitchFamily="18" charset="-127"/>
                        <a:cs typeface="+mn-cs"/>
                      </a:endParaRPr>
                    </a:p>
                  </a:txBody>
                  <a:tcPr marL="72000" marR="108000" marT="36000" marB="3600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1800" b="1" kern="1200">
                          <a:ln>
                            <a:solidFill>
                              <a:schemeClr val="accent5">
                                <a:alpha val="0"/>
                              </a:schemeClr>
                            </a:solidFill>
                          </a:ln>
                          <a:solidFill>
                            <a:schemeClr val="bg1"/>
                          </a:solidFill>
                          <a:latin typeface="KoPub돋움체 Medium" panose="02020603020101020101" pitchFamily="18" charset="-127"/>
                          <a:ea typeface="KoPub돋움체 Medium" panose="02020603020101020101" pitchFamily="18" charset="-127"/>
                          <a:cs typeface="+mn-cs"/>
                        </a:rPr>
                        <a:t>해저케이블 설치 산업</a:t>
                      </a:r>
                    </a:p>
                  </a:txBody>
                  <a:tcPr marL="72000" marR="108000" marT="36000" marB="3600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841241889"/>
                  </a:ext>
                </a:extLst>
              </a:tr>
              <a:tr h="289472">
                <a:tc>
                  <a:txBody>
                    <a:bodyPr/>
                    <a:lstStyle/>
                    <a:p>
                      <a:pPr latinLnBrk="1"/>
                      <a:endParaRPr lang="ko-KR" altLang="en-US" sz="1800" b="0" kern="1200">
                        <a:ln>
                          <a:solidFill>
                            <a:schemeClr val="accent5">
                              <a:alpha val="0"/>
                            </a:schemeClr>
                          </a:solidFill>
                        </a:ln>
                        <a:solidFill>
                          <a:schemeClr val="bg1">
                            <a:lumMod val="75000"/>
                          </a:schemeClr>
                        </a:solidFill>
                        <a:latin typeface="KoPub돋움체 Medium" panose="02020603020101020101" pitchFamily="18" charset="-127"/>
                        <a:ea typeface="KoPub돋움체 Medium" panose="02020603020101020101" pitchFamily="18" charset="-127"/>
                        <a:cs typeface="+mn-cs"/>
                      </a:endParaRPr>
                    </a:p>
                  </a:txBody>
                  <a:tcPr marL="72000" marR="108000" marT="36000" marB="3600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marL="0" algn="l" defTabSz="661751" rtl="0" eaLnBrk="1" latinLnBrk="1" hangingPunct="1"/>
                      <a:endParaRPr lang="ko-KR" altLang="en-US" sz="1800" kern="1200">
                        <a:ln>
                          <a:solidFill>
                            <a:schemeClr val="accent5">
                              <a:alpha val="0"/>
                            </a:schemeClr>
                          </a:solidFill>
                        </a:ln>
                        <a:solidFill>
                          <a:schemeClr val="bg1">
                            <a:lumMod val="75000"/>
                          </a:schemeClr>
                        </a:solidFill>
                        <a:latin typeface="KoPub돋움체 Medium" panose="02020603020101020101" pitchFamily="18" charset="-127"/>
                        <a:ea typeface="KoPub돋움체 Medium" panose="02020603020101020101" pitchFamily="18" charset="-127"/>
                        <a:cs typeface="+mn-cs"/>
                      </a:endParaRPr>
                    </a:p>
                  </a:txBody>
                  <a:tcPr marL="72000" marR="108000" marT="36000" marB="3600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101881404"/>
                  </a:ext>
                </a:extLst>
              </a:tr>
              <a:tr h="289472">
                <a:tc>
                  <a:txBody>
                    <a:bodyPr/>
                    <a:lstStyle/>
                    <a:p>
                      <a:pPr marL="0" algn="l" defTabSz="914400" rtl="0" eaLnBrk="1" latinLnBrk="1" hangingPunct="1"/>
                      <a:endParaRPr lang="ko-KR" altLang="en-US" sz="1800" b="1" kern="1200">
                        <a:ln>
                          <a:solidFill>
                            <a:schemeClr val="accent5">
                              <a:alpha val="0"/>
                            </a:schemeClr>
                          </a:solidFill>
                        </a:ln>
                        <a:solidFill>
                          <a:schemeClr val="bg1"/>
                        </a:solidFill>
                        <a:latin typeface="KoPub돋움체 Medium" panose="02020603020101020101" pitchFamily="18" charset="-127"/>
                        <a:ea typeface="KoPub돋움체 Medium" panose="02020603020101020101" pitchFamily="18" charset="-127"/>
                        <a:cs typeface="+mn-cs"/>
                      </a:endParaRPr>
                    </a:p>
                  </a:txBody>
                  <a:tcPr marL="72000" marR="108000" marT="36000" marB="3600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marL="0" algn="l" defTabSz="914400" rtl="0" eaLnBrk="1" latinLnBrk="1" hangingPunct="1"/>
                      <a:endParaRPr lang="ko-KR" altLang="en-US" sz="1800" b="1" kern="1200">
                        <a:ln>
                          <a:solidFill>
                            <a:schemeClr val="accent5">
                              <a:alpha val="0"/>
                            </a:schemeClr>
                          </a:solidFill>
                        </a:ln>
                        <a:solidFill>
                          <a:schemeClr val="bg1"/>
                        </a:solidFill>
                        <a:latin typeface="KoPub돋움체 Medium" panose="02020603020101020101" pitchFamily="18" charset="-127"/>
                        <a:ea typeface="KoPub돋움체 Medium" panose="02020603020101020101" pitchFamily="18" charset="-127"/>
                        <a:cs typeface="+mn-cs"/>
                      </a:endParaRPr>
                    </a:p>
                  </a:txBody>
                  <a:tcPr marL="72000" marR="108000" marT="36000" marB="3600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282874184"/>
                  </a:ext>
                </a:extLst>
              </a:tr>
              <a:tr h="289472">
                <a:tc>
                  <a:txBody>
                    <a:bodyPr/>
                    <a:lstStyle/>
                    <a:p>
                      <a:pPr latinLnBrk="1"/>
                      <a:endParaRPr lang="ko-KR" altLang="en-US" sz="1800" b="0" kern="1200">
                        <a:ln>
                          <a:solidFill>
                            <a:schemeClr val="accent5">
                              <a:alpha val="0"/>
                            </a:schemeClr>
                          </a:solidFill>
                        </a:ln>
                        <a:solidFill>
                          <a:schemeClr val="bg1"/>
                        </a:solidFill>
                        <a:latin typeface="KoPub돋움체 Medium" panose="02020603020101020101" pitchFamily="18" charset="-127"/>
                        <a:ea typeface="KoPub돋움체 Medium" panose="02020603020101020101" pitchFamily="18" charset="-127"/>
                        <a:cs typeface="+mn-cs"/>
                      </a:endParaRPr>
                    </a:p>
                  </a:txBody>
                  <a:tcPr marL="72000" marR="108000" marT="36000" marB="3600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marL="0" algn="l" defTabSz="661751" rtl="0" eaLnBrk="1" latinLnBrk="1" hangingPunct="1"/>
                      <a:endParaRPr lang="ko-KR" altLang="en-US" sz="1800" kern="1200">
                        <a:ln>
                          <a:solidFill>
                            <a:schemeClr val="accent5">
                              <a:alpha val="0"/>
                            </a:schemeClr>
                          </a:solidFill>
                        </a:ln>
                        <a:solidFill>
                          <a:schemeClr val="bg1"/>
                        </a:solidFill>
                        <a:latin typeface="KoPub돋움체 Medium" panose="02020603020101020101" pitchFamily="18" charset="-127"/>
                        <a:ea typeface="KoPub돋움체 Medium" panose="02020603020101020101" pitchFamily="18" charset="-127"/>
                        <a:cs typeface="+mn-cs"/>
                      </a:endParaRPr>
                    </a:p>
                  </a:txBody>
                  <a:tcPr marL="72000" marR="108000" marT="36000" marB="3600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558303111"/>
                  </a:ext>
                </a:extLst>
              </a:tr>
              <a:tr h="289472">
                <a:tc>
                  <a:txBody>
                    <a:bodyPr/>
                    <a:lstStyle/>
                    <a:p>
                      <a:pPr latinLnBrk="1"/>
                      <a:endParaRPr lang="ko-KR" altLang="en-US" sz="1800" b="0" kern="1200">
                        <a:ln>
                          <a:solidFill>
                            <a:schemeClr val="accent5">
                              <a:alpha val="0"/>
                            </a:schemeClr>
                          </a:solidFill>
                        </a:ln>
                        <a:solidFill>
                          <a:schemeClr val="bg1"/>
                        </a:solidFill>
                        <a:latin typeface="KoPub돋움체 Medium" panose="02020603020101020101" pitchFamily="18" charset="-127"/>
                        <a:ea typeface="KoPub돋움체 Medium" panose="02020603020101020101" pitchFamily="18" charset="-127"/>
                        <a:cs typeface="+mn-cs"/>
                      </a:endParaRPr>
                    </a:p>
                  </a:txBody>
                  <a:tcPr marL="72000" marR="108000" marT="36000" marB="3600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marL="0" algn="l" defTabSz="661751" rtl="0" eaLnBrk="1" latinLnBrk="1" hangingPunct="1"/>
                      <a:endParaRPr lang="ko-KR" altLang="en-US" sz="1800" kern="1200">
                        <a:ln>
                          <a:solidFill>
                            <a:schemeClr val="accent5">
                              <a:alpha val="0"/>
                            </a:schemeClr>
                          </a:solidFill>
                        </a:ln>
                        <a:solidFill>
                          <a:schemeClr val="bg1"/>
                        </a:solidFill>
                        <a:latin typeface="KoPub돋움체 Medium" panose="02020603020101020101" pitchFamily="18" charset="-127"/>
                        <a:ea typeface="KoPub돋움체 Medium" panose="02020603020101020101" pitchFamily="18" charset="-127"/>
                        <a:cs typeface="+mn-cs"/>
                      </a:endParaRPr>
                    </a:p>
                  </a:txBody>
                  <a:tcPr marL="72000" marR="108000" marT="36000" marB="3600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29617756"/>
                  </a:ext>
                </a:extLst>
              </a:tr>
            </a:tbl>
          </a:graphicData>
        </a:graphic>
      </p:graphicFrame>
    </p:spTree>
    <p:extLst>
      <p:ext uri="{BB962C8B-B14F-4D97-AF65-F5344CB8AC3E}">
        <p14:creationId xmlns:p14="http://schemas.microsoft.com/office/powerpoint/2010/main" val="10416529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직사각형 4">
            <a:extLst>
              <a:ext uri="{FF2B5EF4-FFF2-40B4-BE49-F238E27FC236}">
                <a16:creationId xmlns:a16="http://schemas.microsoft.com/office/drawing/2014/main" id="{F852BE41-039E-4EBE-9D5C-658C35375C90}"/>
              </a:ext>
            </a:extLst>
          </p:cNvPr>
          <p:cNvSpPr/>
          <p:nvPr/>
        </p:nvSpPr>
        <p:spPr>
          <a:xfrm>
            <a:off x="452438" y="870948"/>
            <a:ext cx="6064740" cy="522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252000" tIns="0" rIns="54000" bIns="54000" rtlCol="0" anchor="t"/>
          <a:lstStyle/>
          <a:p>
            <a:r>
              <a:rPr lang="en-US" altLang="ko-KR" sz="4800">
                <a:ln>
                  <a:solidFill>
                    <a:schemeClr val="accent3">
                      <a:alpha val="0"/>
                    </a:schemeClr>
                  </a:solidFill>
                </a:ln>
                <a:solidFill>
                  <a:schemeClr val="tx2"/>
                </a:solidFill>
                <a:latin typeface="KPMG Bold" panose="020B0803030202040204" pitchFamily="34" charset="0"/>
              </a:rPr>
              <a:t>Contents</a:t>
            </a:r>
          </a:p>
        </p:txBody>
      </p:sp>
      <p:graphicFrame>
        <p:nvGraphicFramePr>
          <p:cNvPr id="6" name="표 9">
            <a:extLst>
              <a:ext uri="{FF2B5EF4-FFF2-40B4-BE49-F238E27FC236}">
                <a16:creationId xmlns:a16="http://schemas.microsoft.com/office/drawing/2014/main" id="{A047DA69-E3C6-4102-901C-C23F25D80092}"/>
              </a:ext>
            </a:extLst>
          </p:cNvPr>
          <p:cNvGraphicFramePr>
            <a:graphicFrameLocks noGrp="1"/>
          </p:cNvGraphicFramePr>
          <p:nvPr>
            <p:extLst>
              <p:ext uri="{D42A27DB-BD31-4B8C-83A1-F6EECF244321}">
                <p14:modId xmlns:p14="http://schemas.microsoft.com/office/powerpoint/2010/main" val="4069064971"/>
              </p:ext>
            </p:extLst>
          </p:nvPr>
        </p:nvGraphicFramePr>
        <p:xfrm>
          <a:off x="684634" y="1541209"/>
          <a:ext cx="4843711" cy="2353552"/>
        </p:xfrm>
        <a:graphic>
          <a:graphicData uri="http://schemas.openxmlformats.org/drawingml/2006/table">
            <a:tbl>
              <a:tblPr firstRow="1" bandRow="1">
                <a:tableStyleId>{5C22544A-7EE6-4342-B048-85BDC9FD1C3A}</a:tableStyleId>
              </a:tblPr>
              <a:tblGrid>
                <a:gridCol w="634639">
                  <a:extLst>
                    <a:ext uri="{9D8B030D-6E8A-4147-A177-3AD203B41FA5}">
                      <a16:colId xmlns:a16="http://schemas.microsoft.com/office/drawing/2014/main" val="2384965933"/>
                    </a:ext>
                  </a:extLst>
                </a:gridCol>
                <a:gridCol w="4209072">
                  <a:extLst>
                    <a:ext uri="{9D8B030D-6E8A-4147-A177-3AD203B41FA5}">
                      <a16:colId xmlns:a16="http://schemas.microsoft.com/office/drawing/2014/main" val="2238969443"/>
                    </a:ext>
                  </a:extLst>
                </a:gridCol>
              </a:tblGrid>
              <a:tr h="275632">
                <a:tc>
                  <a:txBody>
                    <a:bodyPr/>
                    <a:lstStyle/>
                    <a:p>
                      <a:pPr latinLnBrk="1"/>
                      <a:endParaRPr lang="ko-KR" altLang="en-US" sz="1100" baseline="0">
                        <a:latin typeface="Arial" panose="020B0604020202020204" pitchFamily="34" charset="0"/>
                        <a:ea typeface="KoPub돋움체 Medium" panose="00000600000000000000"/>
                      </a:endParaRPr>
                    </a:p>
                  </a:txBody>
                  <a:tcPr marL="72000" marR="108000" marT="36000" marB="3600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latinLnBrk="1"/>
                      <a:endParaRPr lang="ko-KR" altLang="en-US" sz="1100" baseline="0">
                        <a:latin typeface="Arial" panose="020B0604020202020204" pitchFamily="34" charset="0"/>
                        <a:ea typeface="KoPub돋움체 Medium" panose="00000600000000000000"/>
                      </a:endParaRPr>
                    </a:p>
                  </a:txBody>
                  <a:tcPr marL="72000" marR="108000" marT="36000" marB="3600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976253146"/>
                  </a:ext>
                </a:extLst>
              </a:tr>
              <a:tr h="289472">
                <a:tc>
                  <a:txBody>
                    <a:bodyPr/>
                    <a:lstStyle/>
                    <a:p>
                      <a:pPr latinLnBrk="1"/>
                      <a:r>
                        <a:rPr lang="en-US" altLang="ko-KR" sz="1800" b="1" kern="1200">
                          <a:ln>
                            <a:solidFill>
                              <a:schemeClr val="accent5">
                                <a:alpha val="0"/>
                              </a:schemeClr>
                            </a:solidFill>
                          </a:ln>
                          <a:solidFill>
                            <a:schemeClr val="bg1"/>
                          </a:solidFill>
                          <a:latin typeface="KoPub돋움체 Medium" panose="02020603020101020101" pitchFamily="18" charset="-127"/>
                          <a:ea typeface="KoPub돋움체 Medium" panose="02020603020101020101" pitchFamily="18" charset="-127"/>
                          <a:cs typeface="+mn-cs"/>
                        </a:rPr>
                        <a:t>01</a:t>
                      </a:r>
                      <a:endParaRPr lang="ko-KR" altLang="en-US" sz="1800" b="1" kern="1200">
                        <a:ln>
                          <a:solidFill>
                            <a:schemeClr val="accent5">
                              <a:alpha val="0"/>
                            </a:schemeClr>
                          </a:solidFill>
                        </a:ln>
                        <a:solidFill>
                          <a:schemeClr val="bg1"/>
                        </a:solidFill>
                        <a:latin typeface="KoPub돋움체 Medium" panose="02020603020101020101" pitchFamily="18" charset="-127"/>
                        <a:ea typeface="KoPub돋움체 Medium" panose="02020603020101020101" pitchFamily="18" charset="-127"/>
                        <a:cs typeface="+mn-cs"/>
                      </a:endParaRPr>
                    </a:p>
                  </a:txBody>
                  <a:tcPr marL="72000" marR="108000" marT="36000" marB="3600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E49E2"/>
                    </a:solidFill>
                  </a:tcPr>
                </a:tc>
                <a:tc>
                  <a:txBody>
                    <a:bodyPr/>
                    <a:lstStyle/>
                    <a:p>
                      <a:pPr latinLnBrk="1"/>
                      <a:r>
                        <a:rPr lang="en-US" altLang="ko-KR" sz="1800" b="1" kern="1200">
                          <a:ln>
                            <a:solidFill>
                              <a:schemeClr val="accent5">
                                <a:alpha val="0"/>
                              </a:schemeClr>
                            </a:solidFill>
                          </a:ln>
                          <a:solidFill>
                            <a:schemeClr val="bg1"/>
                          </a:solidFill>
                          <a:latin typeface="KoPub돋움체 Medium" panose="02020603020101020101" pitchFamily="18" charset="-127"/>
                          <a:ea typeface="KoPub돋움체 Medium" panose="02020603020101020101" pitchFamily="18" charset="-127"/>
                          <a:cs typeface="+mn-cs"/>
                        </a:rPr>
                        <a:t>Executive Summary</a:t>
                      </a:r>
                      <a:endParaRPr lang="ko-KR" altLang="en-US" sz="1800" b="1" kern="1200">
                        <a:ln>
                          <a:solidFill>
                            <a:schemeClr val="accent5">
                              <a:alpha val="0"/>
                            </a:schemeClr>
                          </a:solidFill>
                        </a:ln>
                        <a:solidFill>
                          <a:schemeClr val="bg1"/>
                        </a:solidFill>
                        <a:latin typeface="KoPub돋움체 Medium" panose="02020603020101020101" pitchFamily="18" charset="-127"/>
                        <a:ea typeface="KoPub돋움체 Medium" panose="02020603020101020101" pitchFamily="18" charset="-127"/>
                        <a:cs typeface="+mn-cs"/>
                      </a:endParaRPr>
                    </a:p>
                  </a:txBody>
                  <a:tcPr marL="72000" marR="108000" marT="36000" marB="3600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E49E2"/>
                    </a:solidFill>
                  </a:tcPr>
                </a:tc>
                <a:extLst>
                  <a:ext uri="{0D108BD9-81ED-4DB2-BD59-A6C34878D82A}">
                    <a16:rowId xmlns:a16="http://schemas.microsoft.com/office/drawing/2014/main" val="1563149797"/>
                  </a:ext>
                </a:extLst>
              </a:tr>
              <a:tr h="289472">
                <a:tc>
                  <a:txBody>
                    <a:bodyPr/>
                    <a:lstStyle/>
                    <a:p>
                      <a:pPr marL="0" marR="0" lvl="0" indent="0" defTabSz="914400" eaLnBrk="1" fontAlgn="auto" latinLnBrk="1" hangingPunct="1">
                        <a:lnSpc>
                          <a:spcPct val="100000"/>
                        </a:lnSpc>
                        <a:spcBef>
                          <a:spcPts val="0"/>
                        </a:spcBef>
                        <a:spcAft>
                          <a:spcPts val="0"/>
                        </a:spcAft>
                        <a:buClrTx/>
                        <a:buSzTx/>
                        <a:buFontTx/>
                        <a:buNone/>
                        <a:tabLst/>
                        <a:defRPr/>
                      </a:pPr>
                      <a:r>
                        <a:rPr lang="en-US" altLang="ko-KR" sz="1800" b="0" kern="1200">
                          <a:ln>
                            <a:solidFill>
                              <a:schemeClr val="accent5">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02</a:t>
                      </a:r>
                      <a:endParaRPr lang="ko-KR" altLang="en-US" sz="1800" b="0" kern="1200">
                        <a:ln>
                          <a:solidFill>
                            <a:schemeClr val="accent5">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endParaRPr>
                    </a:p>
                  </a:txBody>
                  <a:tcPr marL="72000" marR="108000" marT="36000" marB="3600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lvl="0" indent="0" algn="l" defTabSz="661751" rtl="0" eaLnBrk="1" fontAlgn="auto" latinLnBrk="1" hangingPunct="1">
                        <a:lnSpc>
                          <a:spcPct val="100000"/>
                        </a:lnSpc>
                        <a:spcBef>
                          <a:spcPts val="0"/>
                        </a:spcBef>
                        <a:spcAft>
                          <a:spcPts val="0"/>
                        </a:spcAft>
                        <a:buClrTx/>
                        <a:buSzTx/>
                        <a:buFontTx/>
                        <a:buNone/>
                        <a:tabLst/>
                        <a:defRPr/>
                      </a:pPr>
                      <a:r>
                        <a:rPr lang="ko-KR" altLang="en-US" sz="1800" kern="1200">
                          <a:ln>
                            <a:solidFill>
                              <a:schemeClr val="accent5">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프로젝트 개요</a:t>
                      </a:r>
                      <a:endParaRPr lang="en-US" altLang="ko-KR" sz="1800" kern="1200">
                        <a:ln>
                          <a:solidFill>
                            <a:schemeClr val="accent5">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endParaRPr>
                    </a:p>
                  </a:txBody>
                  <a:tcPr marL="72000" marR="108000" marT="36000" marB="3600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03453163"/>
                  </a:ext>
                </a:extLst>
              </a:tr>
              <a:tr h="289472">
                <a:tc>
                  <a:txBody>
                    <a:bodyPr/>
                    <a:lstStyle/>
                    <a:p>
                      <a:pPr latinLnBrk="1"/>
                      <a:r>
                        <a:rPr lang="en-US" altLang="ko-KR" sz="1800" b="0" kern="1200">
                          <a:ln>
                            <a:solidFill>
                              <a:schemeClr val="accent5">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03</a:t>
                      </a:r>
                      <a:endParaRPr lang="ko-KR" altLang="en-US" sz="1800" b="0" kern="1200">
                        <a:ln>
                          <a:solidFill>
                            <a:schemeClr val="accent5">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endParaRPr>
                    </a:p>
                  </a:txBody>
                  <a:tcPr marL="72000" marR="108000" marT="36000" marB="3600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solidFill>
                  </a:tcPr>
                </a:tc>
                <a:tc>
                  <a:txBody>
                    <a:bodyPr/>
                    <a:lstStyle/>
                    <a:p>
                      <a:pPr marL="0" algn="l" defTabSz="661751" rtl="0" eaLnBrk="1" latinLnBrk="1" hangingPunct="1"/>
                      <a:r>
                        <a:rPr lang="en-US" altLang="ko-KR" sz="1800" kern="1200">
                          <a:ln>
                            <a:solidFill>
                              <a:schemeClr val="accent5">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Projection</a:t>
                      </a:r>
                      <a:endParaRPr lang="ko-KR" altLang="en-US" sz="1800" kern="1200">
                        <a:ln>
                          <a:solidFill>
                            <a:schemeClr val="accent5">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endParaRPr>
                    </a:p>
                  </a:txBody>
                  <a:tcPr marL="72000" marR="108000" marT="36000" marB="3600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41241889"/>
                  </a:ext>
                </a:extLst>
              </a:tr>
              <a:tr h="289472">
                <a:tc>
                  <a:txBody>
                    <a:bodyPr/>
                    <a:lstStyle/>
                    <a:p>
                      <a:pPr latinLnBrk="1"/>
                      <a:r>
                        <a:rPr lang="en-US" altLang="ko-KR" sz="1800" b="0" kern="1200">
                          <a:ln>
                            <a:solidFill>
                              <a:schemeClr val="accent5">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04</a:t>
                      </a:r>
                      <a:endParaRPr lang="ko-KR" altLang="en-US" sz="1800" b="0" kern="1200">
                        <a:ln>
                          <a:solidFill>
                            <a:schemeClr val="accent5">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endParaRPr>
                    </a:p>
                  </a:txBody>
                  <a:tcPr marL="72000" marR="108000" marT="36000" marB="3600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solidFill>
                  </a:tcPr>
                </a:tc>
                <a:tc>
                  <a:txBody>
                    <a:bodyPr/>
                    <a:lstStyle/>
                    <a:p>
                      <a:pPr marL="0" algn="l" defTabSz="661751" rtl="0" eaLnBrk="1" latinLnBrk="1" hangingPunct="1"/>
                      <a:r>
                        <a:rPr lang="en-US" altLang="ko-KR" sz="1800" kern="1200">
                          <a:ln>
                            <a:solidFill>
                              <a:schemeClr val="accent5">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Industry</a:t>
                      </a:r>
                      <a:r>
                        <a:rPr lang="ko-KR" altLang="en-US" sz="1800" kern="1200">
                          <a:ln>
                            <a:solidFill>
                              <a:schemeClr val="accent5">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 </a:t>
                      </a:r>
                      <a:r>
                        <a:rPr lang="en-US" altLang="ko-KR" sz="1800" kern="1200">
                          <a:ln>
                            <a:solidFill>
                              <a:schemeClr val="accent5">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Overview</a:t>
                      </a:r>
                      <a:endParaRPr lang="ko-KR" altLang="en-US" sz="1800" kern="1200">
                        <a:ln>
                          <a:solidFill>
                            <a:schemeClr val="accent5">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endParaRPr>
                    </a:p>
                  </a:txBody>
                  <a:tcPr marL="72000" marR="108000" marT="36000" marB="3600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82874184"/>
                  </a:ext>
                </a:extLst>
              </a:tr>
              <a:tr h="289472">
                <a:tc>
                  <a:txBody>
                    <a:bodyPr/>
                    <a:lstStyle/>
                    <a:p>
                      <a:pPr latinLnBrk="1"/>
                      <a:r>
                        <a:rPr lang="en-US" altLang="ko-KR" sz="1800" b="0" kern="1200">
                          <a:ln>
                            <a:solidFill>
                              <a:schemeClr val="accent5">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05</a:t>
                      </a:r>
                      <a:endParaRPr lang="ko-KR" altLang="en-US" sz="1800" b="0" kern="1200">
                        <a:ln>
                          <a:solidFill>
                            <a:schemeClr val="accent5">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endParaRPr>
                    </a:p>
                  </a:txBody>
                  <a:tcPr marL="72000" marR="108000" marT="36000" marB="3600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solidFill>
                  </a:tcPr>
                </a:tc>
                <a:tc>
                  <a:txBody>
                    <a:bodyPr/>
                    <a:lstStyle/>
                    <a:p>
                      <a:pPr marL="0" algn="l" defTabSz="661751" rtl="0" eaLnBrk="1" latinLnBrk="1" hangingPunct="1"/>
                      <a:r>
                        <a:rPr lang="en-US" altLang="ko-KR" sz="1800" kern="1200">
                          <a:ln>
                            <a:solidFill>
                              <a:schemeClr val="accent5">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Company Overview</a:t>
                      </a:r>
                      <a:endParaRPr lang="ko-KR" altLang="en-US" sz="1800" kern="1200">
                        <a:ln>
                          <a:solidFill>
                            <a:schemeClr val="accent5">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endParaRPr>
                    </a:p>
                  </a:txBody>
                  <a:tcPr marL="72000" marR="108000" marT="36000" marB="3600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558303111"/>
                  </a:ext>
                </a:extLst>
              </a:tr>
              <a:tr h="289472">
                <a:tc>
                  <a:txBody>
                    <a:bodyPr/>
                    <a:lstStyle/>
                    <a:p>
                      <a:pPr latinLnBrk="1"/>
                      <a:r>
                        <a:rPr lang="en-US" altLang="ko-KR" sz="1800" b="0" kern="1200">
                          <a:ln>
                            <a:solidFill>
                              <a:schemeClr val="accent5">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06</a:t>
                      </a:r>
                      <a:endParaRPr lang="ko-KR" altLang="en-US" sz="1800" b="0" kern="1200">
                        <a:ln>
                          <a:solidFill>
                            <a:schemeClr val="accent5">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endParaRPr>
                    </a:p>
                  </a:txBody>
                  <a:tcPr marL="72000" marR="108000" marT="36000" marB="3600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solidFill>
                  </a:tcPr>
                </a:tc>
                <a:tc>
                  <a:txBody>
                    <a:bodyPr/>
                    <a:lstStyle/>
                    <a:p>
                      <a:pPr marL="0" algn="l" defTabSz="661751" rtl="0" eaLnBrk="1" latinLnBrk="1" hangingPunct="1"/>
                      <a:r>
                        <a:rPr lang="en-US" altLang="ko-KR" sz="1800" kern="1200">
                          <a:ln>
                            <a:solidFill>
                              <a:schemeClr val="accent5">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Appendices</a:t>
                      </a:r>
                      <a:endParaRPr lang="ko-KR" altLang="en-US" sz="1800" kern="1200">
                        <a:ln>
                          <a:solidFill>
                            <a:schemeClr val="accent5">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endParaRPr>
                    </a:p>
                  </a:txBody>
                  <a:tcPr marL="72000" marR="108000" marT="36000" marB="3600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729617756"/>
                  </a:ext>
                </a:extLst>
              </a:tr>
            </a:tbl>
          </a:graphicData>
        </a:graphic>
      </p:graphicFrame>
    </p:spTree>
    <p:extLst>
      <p:ext uri="{BB962C8B-B14F-4D97-AF65-F5344CB8AC3E}">
        <p14:creationId xmlns:p14="http://schemas.microsoft.com/office/powerpoint/2010/main" val="425961188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텍스트 개체 틀 16">
            <a:extLst>
              <a:ext uri="{FF2B5EF4-FFF2-40B4-BE49-F238E27FC236}">
                <a16:creationId xmlns:a16="http://schemas.microsoft.com/office/drawing/2014/main" id="{5A7C73A3-8BE8-4DE6-B6AA-C52589975296}"/>
              </a:ext>
            </a:extLst>
          </p:cNvPr>
          <p:cNvSpPr>
            <a:spLocks noGrp="1"/>
          </p:cNvSpPr>
          <p:nvPr>
            <p:ph type="body" sz="quarter" idx="10"/>
          </p:nvPr>
        </p:nvSpPr>
        <p:spPr>
          <a:xfrm>
            <a:off x="502976" y="193432"/>
            <a:ext cx="8574241" cy="211381"/>
          </a:xfrm>
        </p:spPr>
        <p:txBody>
          <a:bodyPr/>
          <a:lstStyle/>
          <a:p>
            <a:r>
              <a:rPr lang="en-US" altLang="ko-KR" sz="1000">
                <a:solidFill>
                  <a:schemeClr val="tx1">
                    <a:lumMod val="50000"/>
                    <a:lumOff val="50000"/>
                  </a:schemeClr>
                </a:solidFill>
                <a:latin typeface="KoPub돋움체 Bold" panose="00000800000000000000" pitchFamily="2" charset="-127"/>
                <a:ea typeface="KoPub돋움체 Bold" panose="00000800000000000000" pitchFamily="2" charset="-127"/>
                <a:cs typeface="+mn-cs"/>
              </a:rPr>
              <a:t>04 Industry Overview</a:t>
            </a:r>
            <a:endParaRPr lang="ko-KR" altLang="en-US" sz="1000">
              <a:solidFill>
                <a:schemeClr val="tx1">
                  <a:lumMod val="50000"/>
                  <a:lumOff val="50000"/>
                </a:schemeClr>
              </a:solidFill>
              <a:latin typeface="KoPub돋움체 Bold" panose="00000800000000000000" pitchFamily="2" charset="-127"/>
              <a:ea typeface="KoPub돋움체 Bold" panose="00000800000000000000" pitchFamily="2" charset="-127"/>
              <a:cs typeface="+mn-cs"/>
            </a:endParaRPr>
          </a:p>
        </p:txBody>
      </p:sp>
      <p:sp>
        <p:nvSpPr>
          <p:cNvPr id="96" name="TextBox 95">
            <a:extLst>
              <a:ext uri="{FF2B5EF4-FFF2-40B4-BE49-F238E27FC236}">
                <a16:creationId xmlns:a16="http://schemas.microsoft.com/office/drawing/2014/main" id="{48798C3D-559E-40C9-B22A-6761007405E1}"/>
              </a:ext>
            </a:extLst>
          </p:cNvPr>
          <p:cNvSpPr txBox="1"/>
          <p:nvPr/>
        </p:nvSpPr>
        <p:spPr>
          <a:xfrm flipH="1">
            <a:off x="488950" y="874727"/>
            <a:ext cx="8928100" cy="338554"/>
          </a:xfrm>
          <a:prstGeom prst="rect">
            <a:avLst/>
          </a:prstGeom>
          <a:noFill/>
        </p:spPr>
        <p:txBody>
          <a:bodyPr wrap="square" lIns="0" tIns="0" rIns="0" bIns="0" rtlCol="0">
            <a:spAutoFit/>
          </a:bodyPr>
          <a:lstStyle/>
          <a:p>
            <a:r>
              <a:rPr lang="ko-KR" altLang="en-US"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해상풍력의 </a:t>
            </a:r>
            <a:r>
              <a:rPr lang="ko-KR" altLang="en-US" sz="1100" err="1">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밸류체인은</a:t>
            </a:r>
            <a:r>
              <a:rPr lang="ko-KR" altLang="en-US"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 크게 터빈</a:t>
            </a:r>
            <a:r>
              <a:rPr lang="en-US" altLang="ko-KR"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 </a:t>
            </a:r>
            <a:r>
              <a:rPr lang="ko-KR" altLang="en-US"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인프라</a:t>
            </a:r>
            <a:r>
              <a:rPr lang="en-US" altLang="ko-KR"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 </a:t>
            </a:r>
            <a:r>
              <a:rPr lang="ko-KR" altLang="en-US"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하부구조</a:t>
            </a:r>
            <a:r>
              <a:rPr lang="en-US" altLang="ko-KR"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 </a:t>
            </a:r>
            <a:r>
              <a:rPr lang="ko-KR" altLang="en-US"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설치선박으로 구성되며 이중 해상 인프라 구축</a:t>
            </a:r>
            <a:r>
              <a:rPr lang="en-US" altLang="ko-KR"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 </a:t>
            </a:r>
            <a:r>
              <a:rPr lang="ko-KR" altLang="en-US"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하부구조물</a:t>
            </a:r>
            <a:r>
              <a:rPr lang="en-US" altLang="ko-KR"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 </a:t>
            </a:r>
            <a:r>
              <a:rPr lang="ko-KR" altLang="en-US"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설치선박 비용은 육상풍력에 비해 해상풍력에서 상대적으로 중요성이 큰 </a:t>
            </a:r>
            <a:r>
              <a:rPr lang="ko-KR" altLang="en-US" sz="1100" err="1">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밸류체인입니다</a:t>
            </a:r>
            <a:r>
              <a:rPr lang="en-US" altLang="ko-KR"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 </a:t>
            </a:r>
            <a:r>
              <a:rPr lang="ko-KR" altLang="en-US" sz="1100" err="1">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밸류체인</a:t>
            </a:r>
            <a:r>
              <a:rPr lang="ko-KR" altLang="en-US"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 내 해저 케이블링의 비용은 일반적으로 약 </a:t>
            </a:r>
            <a:r>
              <a:rPr lang="en-US" altLang="ko-KR"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4%</a:t>
            </a:r>
            <a:r>
              <a:rPr lang="ko-KR" altLang="en-US"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의 비중을 차지하고 있습니다</a:t>
            </a:r>
            <a:r>
              <a:rPr lang="en-US" altLang="ko-KR"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a:t>
            </a:r>
            <a:r>
              <a:rPr lang="ko-KR" altLang="en-US"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 </a:t>
            </a:r>
            <a:r>
              <a:rPr lang="en-US" altLang="ko-KR"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 </a:t>
            </a:r>
            <a:r>
              <a:rPr lang="ko-KR" altLang="en-US"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  </a:t>
            </a:r>
            <a:endParaRPr lang="en-US" altLang="ko-KR"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endParaRPr>
          </a:p>
        </p:txBody>
      </p:sp>
      <p:sp>
        <p:nvSpPr>
          <p:cNvPr id="97" name="제목 18">
            <a:extLst>
              <a:ext uri="{FF2B5EF4-FFF2-40B4-BE49-F238E27FC236}">
                <a16:creationId xmlns:a16="http://schemas.microsoft.com/office/drawing/2014/main" id="{E577CB65-78D0-496E-8174-B9F8D9F6DC96}"/>
              </a:ext>
            </a:extLst>
          </p:cNvPr>
          <p:cNvSpPr txBox="1">
            <a:spLocks/>
          </p:cNvSpPr>
          <p:nvPr/>
        </p:nvSpPr>
        <p:spPr>
          <a:xfrm>
            <a:off x="488951" y="439978"/>
            <a:ext cx="8928100" cy="430887"/>
          </a:xfrm>
          <a:prstGeom prst="rect">
            <a:avLst/>
          </a:prstGeom>
        </p:spPr>
        <p:txBody>
          <a:bodyPr wrap="square" lIns="0" tIns="0" rIns="0" bIns="0">
            <a:spAutoFit/>
          </a:bodyPr>
          <a:lstStyle>
            <a:defPPr>
              <a:defRPr lang="en-US"/>
            </a:defPPr>
            <a:lvl1pPr marR="0" lvl="0" indent="0" defTabSz="661751" fontAlgn="auto" latinLnBrk="1">
              <a:lnSpc>
                <a:spcPct val="100000"/>
              </a:lnSpc>
              <a:spcBef>
                <a:spcPct val="0"/>
              </a:spcBef>
              <a:spcAft>
                <a:spcPts val="2000"/>
              </a:spcAft>
              <a:buClrTx/>
              <a:buSzTx/>
              <a:buFontTx/>
              <a:buNone/>
              <a:tabLst/>
              <a:defRPr kumimoji="0" sz="2800" b="0" i="0" u="none" strike="noStrike" cap="none" spc="0" normalizeH="0" baseline="0">
                <a:ln>
                  <a:solidFill>
                    <a:srgbClr val="FD349C">
                      <a:alpha val="0"/>
                    </a:srgbClr>
                  </a:solidFill>
                </a:ln>
                <a:solidFill>
                  <a:srgbClr val="00338D"/>
                </a:solidFill>
                <a:effectLst/>
                <a:uLnTx/>
                <a:uFillTx/>
                <a:latin typeface="KoPub돋움체 Bold" panose="00000800000000000000" pitchFamily="2" charset="-127"/>
                <a:ea typeface="KoPub돋움체 Bold" panose="00000800000000000000" pitchFamily="2" charset="-127"/>
                <a:cs typeface="+mj-cs"/>
              </a:defRPr>
            </a:lvl1pPr>
          </a:lstStyle>
          <a:p>
            <a:pPr>
              <a:defRPr/>
            </a:pPr>
            <a:r>
              <a:rPr lang="ko-KR" altLang="en-US" sz="2800"/>
              <a:t>해상풍력 </a:t>
            </a:r>
            <a:r>
              <a:rPr lang="en-US" altLang="ko-KR" sz="2800"/>
              <a:t>Value Chain</a:t>
            </a:r>
            <a:endParaRPr lang="ko-KR" altLang="en-US" sz="2000"/>
          </a:p>
        </p:txBody>
      </p:sp>
      <p:grpSp>
        <p:nvGrpSpPr>
          <p:cNvPr id="17" name="그룹 16">
            <a:extLst>
              <a:ext uri="{FF2B5EF4-FFF2-40B4-BE49-F238E27FC236}">
                <a16:creationId xmlns:a16="http://schemas.microsoft.com/office/drawing/2014/main" id="{F62A5FA8-7BAB-FB26-54C5-0C1F18B8131C}"/>
              </a:ext>
            </a:extLst>
          </p:cNvPr>
          <p:cNvGrpSpPr/>
          <p:nvPr/>
        </p:nvGrpSpPr>
        <p:grpSpPr>
          <a:xfrm>
            <a:off x="502976" y="1307321"/>
            <a:ext cx="4341963" cy="288000"/>
            <a:chOff x="452439" y="1416168"/>
            <a:chExt cx="4392613" cy="288000"/>
          </a:xfrm>
        </p:grpSpPr>
        <p:sp>
          <p:nvSpPr>
            <p:cNvPr id="18" name="TextBox 17">
              <a:extLst>
                <a:ext uri="{FF2B5EF4-FFF2-40B4-BE49-F238E27FC236}">
                  <a16:creationId xmlns:a16="http://schemas.microsoft.com/office/drawing/2014/main" id="{51872DC5-9182-1741-0816-50874E0B9B18}"/>
                </a:ext>
              </a:extLst>
            </p:cNvPr>
            <p:cNvSpPr txBox="1"/>
            <p:nvPr/>
          </p:nvSpPr>
          <p:spPr>
            <a:xfrm>
              <a:off x="452441" y="1416168"/>
              <a:ext cx="4392609" cy="288000"/>
            </a:xfrm>
            <a:prstGeom prst="rect">
              <a:avLst/>
            </a:prstGeom>
            <a:noFill/>
          </p:spPr>
          <p:txBody>
            <a:bodyPr vert="horz" wrap="square" lIns="0" tIns="0" rIns="0" bIns="0" rtlCol="0" anchor="ctr" anchorCtr="0">
              <a:noAutofit/>
            </a:bodyPr>
            <a:lstStyle/>
            <a:p>
              <a:pPr defTabSz="888038">
                <a:defRPr/>
              </a:pPr>
              <a:r>
                <a:rPr lang="ko-KR" altLang="en-US" sz="1100" b="1">
                  <a:ln>
                    <a:solidFill>
                      <a:srgbClr val="00338D">
                        <a:alpha val="0"/>
                      </a:srgbClr>
                    </a:solidFill>
                  </a:ln>
                  <a:solidFill>
                    <a:srgbClr val="00338D"/>
                  </a:solidFill>
                  <a:latin typeface="KoPub돋움체 Medium" panose="02020603020101020101" pitchFamily="18" charset="-127"/>
                  <a:ea typeface="KoPub돋움체 Medium" panose="02020603020101020101" pitchFamily="18" charset="-127"/>
                </a:rPr>
                <a:t>해상풍력 </a:t>
              </a:r>
              <a:r>
                <a:rPr lang="en-US" altLang="ko-KR" sz="1100" b="1">
                  <a:ln>
                    <a:solidFill>
                      <a:srgbClr val="00338D">
                        <a:alpha val="0"/>
                      </a:srgbClr>
                    </a:solidFill>
                  </a:ln>
                  <a:solidFill>
                    <a:srgbClr val="00338D"/>
                  </a:solidFill>
                  <a:latin typeface="KoPub돋움체 Medium" panose="02020603020101020101" pitchFamily="18" charset="-127"/>
                  <a:ea typeface="KoPub돋움체 Medium" panose="02020603020101020101" pitchFamily="18" charset="-127"/>
                </a:rPr>
                <a:t>Value Chain</a:t>
              </a:r>
            </a:p>
          </p:txBody>
        </p:sp>
        <p:cxnSp>
          <p:nvCxnSpPr>
            <p:cNvPr id="19" name="직선 연결선 18">
              <a:extLst>
                <a:ext uri="{FF2B5EF4-FFF2-40B4-BE49-F238E27FC236}">
                  <a16:creationId xmlns:a16="http://schemas.microsoft.com/office/drawing/2014/main" id="{E9BB1F44-9BD2-5D5A-4A06-8F106BF4C84F}"/>
                </a:ext>
              </a:extLst>
            </p:cNvPr>
            <p:cNvCxnSpPr/>
            <p:nvPr/>
          </p:nvCxnSpPr>
          <p:spPr>
            <a:xfrm>
              <a:off x="452439" y="1418794"/>
              <a:ext cx="4392613"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0" name="직선 연결선 19">
              <a:extLst>
                <a:ext uri="{FF2B5EF4-FFF2-40B4-BE49-F238E27FC236}">
                  <a16:creationId xmlns:a16="http://schemas.microsoft.com/office/drawing/2014/main" id="{A6B323EC-6F86-71E7-16AB-856ABE999627}"/>
                </a:ext>
              </a:extLst>
            </p:cNvPr>
            <p:cNvCxnSpPr/>
            <p:nvPr/>
          </p:nvCxnSpPr>
          <p:spPr>
            <a:xfrm>
              <a:off x="452439" y="1700213"/>
              <a:ext cx="4392613"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21" name="그룹 20">
            <a:extLst>
              <a:ext uri="{FF2B5EF4-FFF2-40B4-BE49-F238E27FC236}">
                <a16:creationId xmlns:a16="http://schemas.microsoft.com/office/drawing/2014/main" id="{58DB5DD6-5CFD-9D21-7796-6A72112B5C77}"/>
              </a:ext>
            </a:extLst>
          </p:cNvPr>
          <p:cNvGrpSpPr/>
          <p:nvPr/>
        </p:nvGrpSpPr>
        <p:grpSpPr>
          <a:xfrm>
            <a:off x="5075087" y="1307321"/>
            <a:ext cx="4341963" cy="288000"/>
            <a:chOff x="452439" y="1416168"/>
            <a:chExt cx="4392613" cy="288000"/>
          </a:xfrm>
        </p:grpSpPr>
        <p:sp>
          <p:nvSpPr>
            <p:cNvPr id="22" name="TextBox 21">
              <a:extLst>
                <a:ext uri="{FF2B5EF4-FFF2-40B4-BE49-F238E27FC236}">
                  <a16:creationId xmlns:a16="http://schemas.microsoft.com/office/drawing/2014/main" id="{C30EA9DF-397F-FF13-40DB-63C1588233F7}"/>
                </a:ext>
              </a:extLst>
            </p:cNvPr>
            <p:cNvSpPr txBox="1"/>
            <p:nvPr/>
          </p:nvSpPr>
          <p:spPr>
            <a:xfrm>
              <a:off x="452441" y="1416168"/>
              <a:ext cx="4392609" cy="288000"/>
            </a:xfrm>
            <a:prstGeom prst="rect">
              <a:avLst/>
            </a:prstGeom>
            <a:noFill/>
          </p:spPr>
          <p:txBody>
            <a:bodyPr vert="horz" wrap="square" lIns="0" tIns="0" rIns="0" bIns="0" rtlCol="0" anchor="ctr" anchorCtr="0">
              <a:noAutofit/>
            </a:bodyPr>
            <a:lstStyle/>
            <a:p>
              <a:pPr defTabSz="888038">
                <a:defRPr/>
              </a:pPr>
              <a:r>
                <a:rPr lang="ko-KR" altLang="en-US" sz="1100" b="1">
                  <a:ln>
                    <a:solidFill>
                      <a:srgbClr val="00338D">
                        <a:alpha val="0"/>
                      </a:srgbClr>
                    </a:solidFill>
                  </a:ln>
                  <a:solidFill>
                    <a:srgbClr val="00338D"/>
                  </a:solidFill>
                  <a:latin typeface="KoPub돋움체 Medium" panose="02020603020101020101" pitchFamily="18" charset="-127"/>
                  <a:ea typeface="KoPub돋움체 Medium" panose="02020603020101020101" pitchFamily="18" charset="-127"/>
                </a:rPr>
                <a:t>풍력발전의 비용구조</a:t>
              </a:r>
              <a:r>
                <a:rPr lang="en-US" altLang="ko-KR" sz="1100" b="1" baseline="30000">
                  <a:ln>
                    <a:solidFill>
                      <a:srgbClr val="00338D">
                        <a:alpha val="0"/>
                      </a:srgbClr>
                    </a:solidFill>
                  </a:ln>
                  <a:solidFill>
                    <a:srgbClr val="00338D"/>
                  </a:solidFill>
                  <a:latin typeface="KoPub돋움체 Medium" panose="02020603020101020101" pitchFamily="18" charset="-127"/>
                  <a:ea typeface="KoPub돋움체 Medium" panose="02020603020101020101" pitchFamily="18" charset="-127"/>
                </a:rPr>
                <a:t>2</a:t>
              </a:r>
            </a:p>
          </p:txBody>
        </p:sp>
        <p:cxnSp>
          <p:nvCxnSpPr>
            <p:cNvPr id="23" name="직선 연결선 22">
              <a:extLst>
                <a:ext uri="{FF2B5EF4-FFF2-40B4-BE49-F238E27FC236}">
                  <a16:creationId xmlns:a16="http://schemas.microsoft.com/office/drawing/2014/main" id="{D1862DDD-1731-EC03-5D08-09BC8B1CB788}"/>
                </a:ext>
              </a:extLst>
            </p:cNvPr>
            <p:cNvCxnSpPr/>
            <p:nvPr/>
          </p:nvCxnSpPr>
          <p:spPr>
            <a:xfrm>
              <a:off x="452439" y="1418794"/>
              <a:ext cx="4392613"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4" name="직선 연결선 23">
              <a:extLst>
                <a:ext uri="{FF2B5EF4-FFF2-40B4-BE49-F238E27FC236}">
                  <a16:creationId xmlns:a16="http://schemas.microsoft.com/office/drawing/2014/main" id="{F773F961-03DF-6DB5-E04A-8A4F064F62EC}"/>
                </a:ext>
              </a:extLst>
            </p:cNvPr>
            <p:cNvCxnSpPr/>
            <p:nvPr/>
          </p:nvCxnSpPr>
          <p:spPr>
            <a:xfrm>
              <a:off x="452439" y="1700213"/>
              <a:ext cx="4392613"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3" name="직사각형 2">
            <a:extLst>
              <a:ext uri="{FF2B5EF4-FFF2-40B4-BE49-F238E27FC236}">
                <a16:creationId xmlns:a16="http://schemas.microsoft.com/office/drawing/2014/main" id="{2BFA32DF-3548-04F0-9152-6887153EF545}"/>
              </a:ext>
            </a:extLst>
          </p:cNvPr>
          <p:cNvSpPr/>
          <p:nvPr/>
        </p:nvSpPr>
        <p:spPr>
          <a:xfrm>
            <a:off x="488950" y="2232243"/>
            <a:ext cx="360000" cy="3595027"/>
          </a:xfrm>
          <a:prstGeom prst="rect">
            <a:avLst/>
          </a:prstGeom>
          <a:solidFill>
            <a:srgbClr val="989898"/>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ko-KR" altLang="en-US" sz="900">
                <a:solidFill>
                  <a:schemeClr val="bg1"/>
                </a:solidFill>
                <a:latin typeface="KoPub돋움체 Medium" panose="00000600000000000000" pitchFamily="2" charset="-127"/>
                <a:ea typeface="KoPub돋움체 Medium" panose="00000600000000000000" pitchFamily="2" charset="-127"/>
              </a:rPr>
              <a:t>디</a:t>
            </a:r>
            <a:endParaRPr lang="en-US" altLang="ko-KR" sz="900">
              <a:solidFill>
                <a:schemeClr val="bg1"/>
              </a:solidFill>
              <a:latin typeface="KoPub돋움체 Medium" panose="00000600000000000000" pitchFamily="2" charset="-127"/>
              <a:ea typeface="KoPub돋움체 Medium" panose="00000600000000000000" pitchFamily="2" charset="-127"/>
            </a:endParaRPr>
          </a:p>
          <a:p>
            <a:pPr algn="ctr"/>
            <a:r>
              <a:rPr lang="ko-KR" altLang="en-US" sz="900">
                <a:solidFill>
                  <a:schemeClr val="bg1"/>
                </a:solidFill>
                <a:latin typeface="KoPub돋움체 Medium" panose="00000600000000000000" pitchFamily="2" charset="-127"/>
                <a:ea typeface="KoPub돋움체 Medium" panose="00000600000000000000" pitchFamily="2" charset="-127"/>
              </a:rPr>
              <a:t>벨</a:t>
            </a:r>
            <a:endParaRPr lang="en-US" altLang="ko-KR" sz="900">
              <a:solidFill>
                <a:schemeClr val="bg1"/>
              </a:solidFill>
              <a:latin typeface="KoPub돋움체 Medium" panose="00000600000000000000" pitchFamily="2" charset="-127"/>
              <a:ea typeface="KoPub돋움체 Medium" panose="00000600000000000000" pitchFamily="2" charset="-127"/>
            </a:endParaRPr>
          </a:p>
          <a:p>
            <a:pPr algn="ctr"/>
            <a:r>
              <a:rPr lang="ko-KR" altLang="en-US" sz="900">
                <a:solidFill>
                  <a:schemeClr val="bg1"/>
                </a:solidFill>
                <a:latin typeface="KoPub돋움체 Medium" panose="00000600000000000000" pitchFamily="2" charset="-127"/>
                <a:ea typeface="KoPub돋움체 Medium" panose="00000600000000000000" pitchFamily="2" charset="-127"/>
              </a:rPr>
              <a:t>로</a:t>
            </a:r>
            <a:endParaRPr lang="en-US" altLang="ko-KR" sz="900">
              <a:solidFill>
                <a:schemeClr val="bg1"/>
              </a:solidFill>
              <a:latin typeface="KoPub돋움체 Medium" panose="00000600000000000000" pitchFamily="2" charset="-127"/>
              <a:ea typeface="KoPub돋움체 Medium" panose="00000600000000000000" pitchFamily="2" charset="-127"/>
            </a:endParaRPr>
          </a:p>
          <a:p>
            <a:pPr algn="ctr"/>
            <a:r>
              <a:rPr lang="ko-KR" altLang="en-US" sz="900">
                <a:solidFill>
                  <a:schemeClr val="bg1"/>
                </a:solidFill>
                <a:latin typeface="KoPub돋움체 Medium" panose="00000600000000000000" pitchFamily="2" charset="-127"/>
                <a:ea typeface="KoPub돋움체 Medium" panose="00000600000000000000" pitchFamily="2" charset="-127"/>
              </a:rPr>
              <a:t>퍼</a:t>
            </a:r>
            <a:endParaRPr lang="en-US" altLang="ko-KR" sz="900">
              <a:solidFill>
                <a:schemeClr val="bg1"/>
              </a:solidFill>
              <a:latin typeface="KoPub돋움체 Medium" panose="00000600000000000000" pitchFamily="2" charset="-127"/>
              <a:ea typeface="KoPub돋움체 Medium" panose="00000600000000000000" pitchFamily="2" charset="-127"/>
            </a:endParaRPr>
          </a:p>
          <a:p>
            <a:pPr algn="ctr"/>
            <a:r>
              <a:rPr lang="en-US" altLang="ko-KR" sz="900">
                <a:solidFill>
                  <a:schemeClr val="bg1"/>
                </a:solidFill>
                <a:latin typeface="KoPub돋움체 Medium" panose="00000600000000000000" pitchFamily="2" charset="-127"/>
                <a:ea typeface="KoPub돋움체 Medium" panose="00000600000000000000" pitchFamily="2" charset="-127"/>
              </a:rPr>
              <a:t> /</a:t>
            </a:r>
          </a:p>
          <a:p>
            <a:pPr algn="ctr"/>
            <a:r>
              <a:rPr lang="en-US" altLang="ko-KR" sz="900">
                <a:solidFill>
                  <a:schemeClr val="bg1"/>
                </a:solidFill>
                <a:latin typeface="KoPub돋움체 Medium" panose="00000600000000000000" pitchFamily="2" charset="-127"/>
                <a:ea typeface="KoPub돋움체 Medium" panose="00000600000000000000" pitchFamily="2" charset="-127"/>
              </a:rPr>
              <a:t>E</a:t>
            </a:r>
          </a:p>
          <a:p>
            <a:pPr algn="ctr"/>
            <a:r>
              <a:rPr lang="en-US" altLang="ko-KR" sz="900">
                <a:solidFill>
                  <a:schemeClr val="bg1"/>
                </a:solidFill>
                <a:latin typeface="KoPub돋움체 Medium" panose="00000600000000000000" pitchFamily="2" charset="-127"/>
                <a:ea typeface="KoPub돋움체 Medium" panose="00000600000000000000" pitchFamily="2" charset="-127"/>
              </a:rPr>
              <a:t>P</a:t>
            </a:r>
          </a:p>
          <a:p>
            <a:pPr algn="ctr"/>
            <a:r>
              <a:rPr lang="en-US" altLang="ko-KR" sz="900">
                <a:solidFill>
                  <a:schemeClr val="bg1"/>
                </a:solidFill>
                <a:latin typeface="KoPub돋움체 Medium" panose="00000600000000000000" pitchFamily="2" charset="-127"/>
                <a:ea typeface="KoPub돋움체 Medium" panose="00000600000000000000" pitchFamily="2" charset="-127"/>
              </a:rPr>
              <a:t>C</a:t>
            </a:r>
            <a:endParaRPr lang="ko-KR" altLang="en-US" sz="900" err="1">
              <a:solidFill>
                <a:schemeClr val="bg1"/>
              </a:solidFill>
              <a:latin typeface="KoPub돋움체 Medium" panose="00000600000000000000" pitchFamily="2" charset="-127"/>
              <a:ea typeface="KoPub돋움체 Medium" panose="00000600000000000000" pitchFamily="2" charset="-127"/>
            </a:endParaRPr>
          </a:p>
        </p:txBody>
      </p:sp>
      <p:sp>
        <p:nvSpPr>
          <p:cNvPr id="6" name="직사각형 5">
            <a:extLst>
              <a:ext uri="{FF2B5EF4-FFF2-40B4-BE49-F238E27FC236}">
                <a16:creationId xmlns:a16="http://schemas.microsoft.com/office/drawing/2014/main" id="{D00B596A-96D7-E769-65AE-EC43DCBD38AB}"/>
              </a:ext>
            </a:extLst>
          </p:cNvPr>
          <p:cNvSpPr/>
          <p:nvPr/>
        </p:nvSpPr>
        <p:spPr>
          <a:xfrm>
            <a:off x="1270003" y="2298076"/>
            <a:ext cx="1576800" cy="361054"/>
          </a:xfrm>
          <a:prstGeom prst="rect">
            <a:avLst/>
          </a:prstGeom>
          <a:solidFill>
            <a:srgbClr val="00C0AE"/>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ko-KR" altLang="en-US" sz="900" err="1">
                <a:solidFill>
                  <a:schemeClr val="bg1"/>
                </a:solidFill>
                <a:latin typeface="KoPub돋움체 Medium" panose="00000600000000000000" pitchFamily="2" charset="-127"/>
                <a:ea typeface="KoPub돋움체 Medium" panose="00000600000000000000" pitchFamily="2" charset="-127"/>
              </a:rPr>
              <a:t>터빈사</a:t>
            </a:r>
            <a:endParaRPr lang="ko-KR" altLang="en-US" sz="900">
              <a:solidFill>
                <a:schemeClr val="bg1"/>
              </a:solidFill>
              <a:latin typeface="KoPub돋움체 Medium" panose="00000600000000000000" pitchFamily="2" charset="-127"/>
              <a:ea typeface="KoPub돋움체 Medium" panose="00000600000000000000" pitchFamily="2" charset="-127"/>
            </a:endParaRPr>
          </a:p>
        </p:txBody>
      </p:sp>
      <p:sp>
        <p:nvSpPr>
          <p:cNvPr id="8" name="직사각형 7">
            <a:extLst>
              <a:ext uri="{FF2B5EF4-FFF2-40B4-BE49-F238E27FC236}">
                <a16:creationId xmlns:a16="http://schemas.microsoft.com/office/drawing/2014/main" id="{1F53A764-8C21-CA3B-1837-BD12A05165FC}"/>
              </a:ext>
            </a:extLst>
          </p:cNvPr>
          <p:cNvSpPr/>
          <p:nvPr/>
        </p:nvSpPr>
        <p:spPr>
          <a:xfrm>
            <a:off x="1270003" y="3693356"/>
            <a:ext cx="1576800" cy="361054"/>
          </a:xfrm>
          <a:prstGeom prst="rect">
            <a:avLst/>
          </a:prstGeom>
          <a:solidFill>
            <a:srgbClr val="00C0AE"/>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ko-KR" altLang="en-US" sz="900">
                <a:solidFill>
                  <a:schemeClr val="bg1"/>
                </a:solidFill>
                <a:latin typeface="KoPub돋움체 Medium" panose="00000600000000000000" pitchFamily="2" charset="-127"/>
                <a:ea typeface="KoPub돋움체 Medium" panose="00000600000000000000" pitchFamily="2" charset="-127"/>
              </a:rPr>
              <a:t>인프라</a:t>
            </a:r>
          </a:p>
        </p:txBody>
      </p:sp>
      <p:sp>
        <p:nvSpPr>
          <p:cNvPr id="11" name="직사각형 10">
            <a:extLst>
              <a:ext uri="{FF2B5EF4-FFF2-40B4-BE49-F238E27FC236}">
                <a16:creationId xmlns:a16="http://schemas.microsoft.com/office/drawing/2014/main" id="{754C3683-3911-78D6-9B65-D7A44BEB9229}"/>
              </a:ext>
            </a:extLst>
          </p:cNvPr>
          <p:cNvSpPr/>
          <p:nvPr/>
        </p:nvSpPr>
        <p:spPr>
          <a:xfrm>
            <a:off x="1270003" y="4809580"/>
            <a:ext cx="1576800" cy="361054"/>
          </a:xfrm>
          <a:prstGeom prst="rect">
            <a:avLst/>
          </a:prstGeom>
          <a:solidFill>
            <a:srgbClr val="00B8F5"/>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ko-KR" altLang="en-US" sz="900">
                <a:solidFill>
                  <a:schemeClr val="bg1"/>
                </a:solidFill>
                <a:latin typeface="KoPub돋움체 Medium" panose="00000600000000000000" pitchFamily="2" charset="-127"/>
                <a:ea typeface="KoPub돋움체 Medium" panose="00000600000000000000" pitchFamily="2" charset="-127"/>
              </a:rPr>
              <a:t>하부구조</a:t>
            </a:r>
            <a:r>
              <a:rPr lang="en-US" altLang="ko-KR" sz="900" baseline="30000">
                <a:solidFill>
                  <a:schemeClr val="bg1"/>
                </a:solidFill>
                <a:latin typeface="KoPub돋움체 Medium" panose="00000600000000000000" pitchFamily="2" charset="-127"/>
                <a:ea typeface="KoPub돋움체 Medium" panose="00000600000000000000" pitchFamily="2" charset="-127"/>
              </a:rPr>
              <a:t>1</a:t>
            </a:r>
            <a:endParaRPr lang="ko-KR" altLang="en-US" sz="900" baseline="30000">
              <a:solidFill>
                <a:schemeClr val="bg1"/>
              </a:solidFill>
              <a:latin typeface="KoPub돋움체 Medium" panose="00000600000000000000" pitchFamily="2" charset="-127"/>
              <a:ea typeface="KoPub돋움체 Medium" panose="00000600000000000000" pitchFamily="2" charset="-127"/>
            </a:endParaRPr>
          </a:p>
        </p:txBody>
      </p:sp>
      <p:sp>
        <p:nvSpPr>
          <p:cNvPr id="12" name="직사각형 11">
            <a:extLst>
              <a:ext uri="{FF2B5EF4-FFF2-40B4-BE49-F238E27FC236}">
                <a16:creationId xmlns:a16="http://schemas.microsoft.com/office/drawing/2014/main" id="{D49EC2B8-8BC5-DED6-2BA2-D6900B5E378E}"/>
              </a:ext>
            </a:extLst>
          </p:cNvPr>
          <p:cNvSpPr/>
          <p:nvPr/>
        </p:nvSpPr>
        <p:spPr>
          <a:xfrm>
            <a:off x="1270003" y="5646745"/>
            <a:ext cx="1576800" cy="361054"/>
          </a:xfrm>
          <a:prstGeom prst="rect">
            <a:avLst/>
          </a:prstGeom>
          <a:solidFill>
            <a:srgbClr val="00C0AE"/>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ko-KR" altLang="en-US" sz="900">
                <a:solidFill>
                  <a:schemeClr val="bg1"/>
                </a:solidFill>
                <a:latin typeface="KoPub돋움체 Medium" panose="00000600000000000000" pitchFamily="2" charset="-127"/>
                <a:ea typeface="KoPub돋움체 Medium" panose="00000600000000000000" pitchFamily="2" charset="-127"/>
              </a:rPr>
              <a:t>설치선박</a:t>
            </a:r>
          </a:p>
        </p:txBody>
      </p:sp>
      <p:sp>
        <p:nvSpPr>
          <p:cNvPr id="13" name="직사각형 12">
            <a:extLst>
              <a:ext uri="{FF2B5EF4-FFF2-40B4-BE49-F238E27FC236}">
                <a16:creationId xmlns:a16="http://schemas.microsoft.com/office/drawing/2014/main" id="{09435D8B-7ABC-2758-4E6C-B9C4ABBB11CF}"/>
              </a:ext>
            </a:extLst>
          </p:cNvPr>
          <p:cNvSpPr/>
          <p:nvPr/>
        </p:nvSpPr>
        <p:spPr>
          <a:xfrm>
            <a:off x="3267856" y="1739964"/>
            <a:ext cx="1577083" cy="361054"/>
          </a:xfrm>
          <a:prstGeom prst="rect">
            <a:avLst/>
          </a:prstGeom>
          <a:solidFill>
            <a:srgbClr val="00C0AE"/>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ko-KR" altLang="en-US" sz="900">
                <a:solidFill>
                  <a:schemeClr val="bg1"/>
                </a:solidFill>
                <a:latin typeface="KoPub돋움체 Medium" panose="00000600000000000000" pitchFamily="2" charset="-127"/>
                <a:ea typeface="KoPub돋움체 Medium" panose="00000600000000000000" pitchFamily="2" charset="-127"/>
              </a:rPr>
              <a:t>블레이드</a:t>
            </a:r>
          </a:p>
        </p:txBody>
      </p:sp>
      <p:sp>
        <p:nvSpPr>
          <p:cNvPr id="14" name="직사각형 13">
            <a:extLst>
              <a:ext uri="{FF2B5EF4-FFF2-40B4-BE49-F238E27FC236}">
                <a16:creationId xmlns:a16="http://schemas.microsoft.com/office/drawing/2014/main" id="{0F41B25C-E4A2-4308-EA0D-DDB826B7668F}"/>
              </a:ext>
            </a:extLst>
          </p:cNvPr>
          <p:cNvSpPr/>
          <p:nvPr/>
        </p:nvSpPr>
        <p:spPr>
          <a:xfrm>
            <a:off x="3267856" y="2298076"/>
            <a:ext cx="1577083" cy="361054"/>
          </a:xfrm>
          <a:prstGeom prst="rect">
            <a:avLst/>
          </a:prstGeom>
          <a:solidFill>
            <a:srgbClr val="00C0AE"/>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ko-KR" altLang="en-US" sz="900" err="1">
                <a:solidFill>
                  <a:schemeClr val="bg1"/>
                </a:solidFill>
                <a:latin typeface="KoPub돋움체 Medium" panose="00000600000000000000" pitchFamily="2" charset="-127"/>
                <a:ea typeface="KoPub돋움체 Medium" panose="00000600000000000000" pitchFamily="2" charset="-127"/>
              </a:rPr>
              <a:t>나셀</a:t>
            </a:r>
            <a:endParaRPr lang="ko-KR" altLang="en-US" sz="900">
              <a:solidFill>
                <a:schemeClr val="bg1"/>
              </a:solidFill>
              <a:latin typeface="KoPub돋움체 Medium" panose="00000600000000000000" pitchFamily="2" charset="-127"/>
              <a:ea typeface="KoPub돋움체 Medium" panose="00000600000000000000" pitchFamily="2" charset="-127"/>
            </a:endParaRPr>
          </a:p>
        </p:txBody>
      </p:sp>
      <p:sp>
        <p:nvSpPr>
          <p:cNvPr id="15" name="직사각형 14">
            <a:extLst>
              <a:ext uri="{FF2B5EF4-FFF2-40B4-BE49-F238E27FC236}">
                <a16:creationId xmlns:a16="http://schemas.microsoft.com/office/drawing/2014/main" id="{171803E8-36CF-FB82-A463-74004C2AE9A2}"/>
              </a:ext>
            </a:extLst>
          </p:cNvPr>
          <p:cNvSpPr/>
          <p:nvPr/>
        </p:nvSpPr>
        <p:spPr>
          <a:xfrm>
            <a:off x="3267856" y="5646745"/>
            <a:ext cx="1577083" cy="361054"/>
          </a:xfrm>
          <a:prstGeom prst="rect">
            <a:avLst/>
          </a:prstGeom>
          <a:solidFill>
            <a:srgbClr val="00B8F5"/>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altLang="ko-KR" sz="900">
                <a:solidFill>
                  <a:schemeClr val="bg1"/>
                </a:solidFill>
                <a:latin typeface="KoPub돋움체 Medium" panose="00000600000000000000" pitchFamily="2" charset="-127"/>
                <a:ea typeface="KoPub돋움체 Medium" panose="00000600000000000000" pitchFamily="2" charset="-127"/>
              </a:rPr>
              <a:t> WTIV</a:t>
            </a:r>
            <a:r>
              <a:rPr lang="en-US" altLang="ko-KR" sz="900" baseline="30000">
                <a:solidFill>
                  <a:schemeClr val="bg1"/>
                </a:solidFill>
                <a:latin typeface="KoPub돋움체 Medium" panose="00000600000000000000" pitchFamily="2" charset="-127"/>
                <a:ea typeface="KoPub돋움체 Medium" panose="00000600000000000000" pitchFamily="2" charset="-127"/>
              </a:rPr>
              <a:t>1</a:t>
            </a:r>
            <a:endParaRPr lang="ko-KR" altLang="en-US" sz="900" baseline="30000" err="1">
              <a:solidFill>
                <a:schemeClr val="bg1"/>
              </a:solidFill>
              <a:latin typeface="KoPub돋움체 Medium" panose="00000600000000000000" pitchFamily="2" charset="-127"/>
              <a:ea typeface="KoPub돋움체 Medium" panose="00000600000000000000" pitchFamily="2" charset="-127"/>
            </a:endParaRPr>
          </a:p>
        </p:txBody>
      </p:sp>
      <p:sp>
        <p:nvSpPr>
          <p:cNvPr id="16" name="직사각형 15">
            <a:extLst>
              <a:ext uri="{FF2B5EF4-FFF2-40B4-BE49-F238E27FC236}">
                <a16:creationId xmlns:a16="http://schemas.microsoft.com/office/drawing/2014/main" id="{A390CC7A-913C-A107-339D-BE8DA771AE7B}"/>
              </a:ext>
            </a:extLst>
          </p:cNvPr>
          <p:cNvSpPr/>
          <p:nvPr/>
        </p:nvSpPr>
        <p:spPr>
          <a:xfrm>
            <a:off x="3267856" y="4530524"/>
            <a:ext cx="1577083" cy="361054"/>
          </a:xfrm>
          <a:prstGeom prst="rect">
            <a:avLst/>
          </a:prstGeom>
          <a:solidFill>
            <a:srgbClr val="00B8F5"/>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ko-KR" altLang="en-US" sz="900">
                <a:solidFill>
                  <a:schemeClr val="bg1"/>
                </a:solidFill>
                <a:latin typeface="KoPub돋움체 Medium" panose="00000600000000000000" pitchFamily="2" charset="-127"/>
                <a:ea typeface="KoPub돋움체 Medium" panose="00000600000000000000" pitchFamily="2" charset="-127"/>
              </a:rPr>
              <a:t>고정식</a:t>
            </a:r>
            <a:r>
              <a:rPr lang="en-US" altLang="ko-KR" sz="900" baseline="30000">
                <a:solidFill>
                  <a:schemeClr val="bg1"/>
                </a:solidFill>
                <a:latin typeface="KoPub돋움체 Medium" panose="00000600000000000000" pitchFamily="2" charset="-127"/>
                <a:ea typeface="KoPub돋움체 Medium" panose="00000600000000000000" pitchFamily="2" charset="-127"/>
              </a:rPr>
              <a:t>1</a:t>
            </a:r>
            <a:endParaRPr lang="ko-KR" altLang="en-US" sz="900" baseline="30000">
              <a:solidFill>
                <a:schemeClr val="bg1"/>
              </a:solidFill>
              <a:latin typeface="KoPub돋움체 Medium" panose="00000600000000000000" pitchFamily="2" charset="-127"/>
              <a:ea typeface="KoPub돋움체 Medium" panose="00000600000000000000" pitchFamily="2" charset="-127"/>
            </a:endParaRPr>
          </a:p>
        </p:txBody>
      </p:sp>
      <p:sp>
        <p:nvSpPr>
          <p:cNvPr id="25" name="직사각형 24">
            <a:extLst>
              <a:ext uri="{FF2B5EF4-FFF2-40B4-BE49-F238E27FC236}">
                <a16:creationId xmlns:a16="http://schemas.microsoft.com/office/drawing/2014/main" id="{906C9584-FE10-E4EC-52B3-963A5714EA3A}"/>
              </a:ext>
            </a:extLst>
          </p:cNvPr>
          <p:cNvSpPr/>
          <p:nvPr/>
        </p:nvSpPr>
        <p:spPr>
          <a:xfrm>
            <a:off x="3267856" y="2856188"/>
            <a:ext cx="1577083" cy="361054"/>
          </a:xfrm>
          <a:prstGeom prst="rect">
            <a:avLst/>
          </a:prstGeom>
          <a:solidFill>
            <a:srgbClr val="00C0AE"/>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ko-KR" altLang="en-US" sz="900">
                <a:solidFill>
                  <a:schemeClr val="bg1"/>
                </a:solidFill>
                <a:latin typeface="KoPub돋움체 Medium" panose="00000600000000000000" pitchFamily="2" charset="-127"/>
                <a:ea typeface="KoPub돋움체 Medium" panose="00000600000000000000" pitchFamily="2" charset="-127"/>
              </a:rPr>
              <a:t>타워</a:t>
            </a:r>
          </a:p>
        </p:txBody>
      </p:sp>
      <p:sp>
        <p:nvSpPr>
          <p:cNvPr id="26" name="직사각형 25">
            <a:extLst>
              <a:ext uri="{FF2B5EF4-FFF2-40B4-BE49-F238E27FC236}">
                <a16:creationId xmlns:a16="http://schemas.microsoft.com/office/drawing/2014/main" id="{D9369ADC-C3FB-A1F9-ECC9-26335A89490C}"/>
              </a:ext>
            </a:extLst>
          </p:cNvPr>
          <p:cNvSpPr/>
          <p:nvPr/>
        </p:nvSpPr>
        <p:spPr>
          <a:xfrm>
            <a:off x="3267856" y="3414300"/>
            <a:ext cx="1577083" cy="361054"/>
          </a:xfrm>
          <a:prstGeom prst="rect">
            <a:avLst/>
          </a:prstGeom>
          <a:solidFill>
            <a:srgbClr val="00B8F5"/>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ko-KR" altLang="en-US" sz="900" err="1">
                <a:solidFill>
                  <a:schemeClr val="bg1"/>
                </a:solidFill>
                <a:latin typeface="KoPub돋움체 Medium" panose="00000600000000000000" pitchFamily="2" charset="-127"/>
                <a:ea typeface="KoPub돋움체 Medium" panose="00000600000000000000" pitchFamily="2" charset="-127"/>
              </a:rPr>
              <a:t>해상변전소</a:t>
            </a:r>
            <a:r>
              <a:rPr lang="en-US" altLang="ko-KR" sz="900" baseline="30000">
                <a:solidFill>
                  <a:schemeClr val="bg1"/>
                </a:solidFill>
                <a:latin typeface="KoPub돋움체 Medium" panose="00000600000000000000" pitchFamily="2" charset="-127"/>
                <a:ea typeface="KoPub돋움체 Medium" panose="00000600000000000000" pitchFamily="2" charset="-127"/>
              </a:rPr>
              <a:t>1</a:t>
            </a:r>
            <a:endParaRPr lang="ko-KR" altLang="en-US" sz="900" baseline="30000">
              <a:solidFill>
                <a:schemeClr val="bg1"/>
              </a:solidFill>
              <a:latin typeface="KoPub돋움체 Medium" panose="00000600000000000000" pitchFamily="2" charset="-127"/>
              <a:ea typeface="KoPub돋움체 Medium" panose="00000600000000000000" pitchFamily="2" charset="-127"/>
            </a:endParaRPr>
          </a:p>
        </p:txBody>
      </p:sp>
      <p:sp>
        <p:nvSpPr>
          <p:cNvPr id="27" name="직사각형 26">
            <a:extLst>
              <a:ext uri="{FF2B5EF4-FFF2-40B4-BE49-F238E27FC236}">
                <a16:creationId xmlns:a16="http://schemas.microsoft.com/office/drawing/2014/main" id="{4FFCFDA9-8166-7809-5F11-77A02C037FCC}"/>
              </a:ext>
            </a:extLst>
          </p:cNvPr>
          <p:cNvSpPr/>
          <p:nvPr/>
        </p:nvSpPr>
        <p:spPr>
          <a:xfrm>
            <a:off x="3267856" y="3972412"/>
            <a:ext cx="1577083" cy="361054"/>
          </a:xfrm>
          <a:prstGeom prst="rect">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ko-KR" altLang="en-US" sz="900" b="1">
                <a:solidFill>
                  <a:schemeClr val="bg1"/>
                </a:solidFill>
                <a:latin typeface="KoPub돋움체 Medium" panose="00000600000000000000" pitchFamily="2" charset="-127"/>
                <a:ea typeface="KoPub돋움체 Medium" panose="00000600000000000000" pitchFamily="2" charset="-127"/>
              </a:rPr>
              <a:t>해저 케이블</a:t>
            </a:r>
            <a:r>
              <a:rPr lang="en-US" altLang="ko-KR" sz="900" b="1" baseline="30000">
                <a:solidFill>
                  <a:schemeClr val="bg1"/>
                </a:solidFill>
                <a:latin typeface="KoPub돋움체 Medium" panose="00000600000000000000" pitchFamily="2" charset="-127"/>
                <a:ea typeface="KoPub돋움체 Medium" panose="00000600000000000000" pitchFamily="2" charset="-127"/>
              </a:rPr>
              <a:t>1</a:t>
            </a:r>
            <a:endParaRPr lang="ko-KR" altLang="en-US" sz="900" b="1" baseline="30000">
              <a:solidFill>
                <a:schemeClr val="bg1"/>
              </a:solidFill>
              <a:latin typeface="KoPub돋움체 Medium" panose="00000600000000000000" pitchFamily="2" charset="-127"/>
              <a:ea typeface="KoPub돋움체 Medium" panose="00000600000000000000" pitchFamily="2" charset="-127"/>
            </a:endParaRPr>
          </a:p>
        </p:txBody>
      </p:sp>
      <p:sp>
        <p:nvSpPr>
          <p:cNvPr id="28" name="직사각형 27">
            <a:extLst>
              <a:ext uri="{FF2B5EF4-FFF2-40B4-BE49-F238E27FC236}">
                <a16:creationId xmlns:a16="http://schemas.microsoft.com/office/drawing/2014/main" id="{75CEC27E-D6FB-9CAC-4422-50567074141E}"/>
              </a:ext>
            </a:extLst>
          </p:cNvPr>
          <p:cNvSpPr/>
          <p:nvPr/>
        </p:nvSpPr>
        <p:spPr>
          <a:xfrm>
            <a:off x="3267856" y="5088636"/>
            <a:ext cx="1577083" cy="361054"/>
          </a:xfrm>
          <a:prstGeom prst="rect">
            <a:avLst/>
          </a:prstGeom>
          <a:solidFill>
            <a:srgbClr val="00B8F5"/>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ko-KR" altLang="en-US" sz="900" err="1">
                <a:solidFill>
                  <a:schemeClr val="bg1"/>
                </a:solidFill>
                <a:latin typeface="KoPub돋움체 Medium" panose="00000600000000000000" pitchFamily="2" charset="-127"/>
                <a:ea typeface="KoPub돋움체 Medium" panose="00000600000000000000" pitchFamily="2" charset="-127"/>
              </a:rPr>
              <a:t>부유식</a:t>
            </a:r>
            <a:r>
              <a:rPr lang="en-US" altLang="ko-KR" sz="900" baseline="30000">
                <a:solidFill>
                  <a:schemeClr val="bg1"/>
                </a:solidFill>
                <a:latin typeface="KoPub돋움체 Medium" panose="00000600000000000000" pitchFamily="2" charset="-127"/>
                <a:ea typeface="KoPub돋움체 Medium" panose="00000600000000000000" pitchFamily="2" charset="-127"/>
              </a:rPr>
              <a:t>1</a:t>
            </a:r>
            <a:endParaRPr lang="ko-KR" altLang="en-US" sz="900" baseline="30000">
              <a:solidFill>
                <a:schemeClr val="bg1"/>
              </a:solidFill>
              <a:latin typeface="KoPub돋움체 Medium" panose="00000600000000000000" pitchFamily="2" charset="-127"/>
              <a:ea typeface="KoPub돋움체 Medium" panose="00000600000000000000" pitchFamily="2" charset="-127"/>
            </a:endParaRPr>
          </a:p>
        </p:txBody>
      </p:sp>
      <p:sp>
        <p:nvSpPr>
          <p:cNvPr id="36" name="텍스트 개체 틀 5">
            <a:extLst>
              <a:ext uri="{FF2B5EF4-FFF2-40B4-BE49-F238E27FC236}">
                <a16:creationId xmlns:a16="http://schemas.microsoft.com/office/drawing/2014/main" id="{7EF5D284-4ADA-699F-FA6F-74F0B461C4D2}"/>
              </a:ext>
            </a:extLst>
          </p:cNvPr>
          <p:cNvSpPr txBox="1">
            <a:spLocks/>
          </p:cNvSpPr>
          <p:nvPr/>
        </p:nvSpPr>
        <p:spPr>
          <a:xfrm>
            <a:off x="488950" y="6062454"/>
            <a:ext cx="4368796" cy="287999"/>
          </a:xfrm>
          <a:prstGeom prst="rect">
            <a:avLst/>
          </a:prstGeom>
          <a:noFill/>
        </p:spPr>
        <p:txBody>
          <a:bodyPr vert="horz" wrap="square" lIns="0" tIns="0" rIns="0" bIns="0" rtlCol="0" anchor="t" anchorCtr="0">
            <a:noAutofit/>
          </a:bodyPr>
          <a:lstStyle>
            <a:lvl1pPr eaLnBrk="1" latinLnBrk="1" hangingPunct="1">
              <a:spcAft>
                <a:spcPts val="650"/>
              </a:spcAft>
              <a:defRPr lang="ko-KR" altLang="en-US" sz="800" b="0" i="0" kern="0" baseline="0" dirty="0">
                <a:solidFill>
                  <a:srgbClr val="7F7F7F"/>
                </a:solidFill>
                <a:latin typeface="+mn-lt"/>
                <a:ea typeface="+mn-ea"/>
                <a:cs typeface="Arial" panose="020B0604020202020204" pitchFamily="34" charset="0"/>
              </a:defRPr>
            </a:lvl1pPr>
            <a:lvl2pPr marL="0" indent="0" eaLnBrk="1" latinLnBrk="1" hangingPunct="1">
              <a:spcAft>
                <a:spcPts val="650"/>
              </a:spcAft>
              <a:buFont typeface="Univers for KPMG"/>
              <a:buNone/>
              <a:defRPr sz="1400" b="0" i="0">
                <a:solidFill>
                  <a:srgbClr val="003087"/>
                </a:solidFill>
                <a:latin typeface="Univers for KPMG Light" panose="020B0403020202020204" pitchFamily="34" charset="0"/>
                <a:cs typeface="Univers for KPMG" panose="020B0603020202020204" pitchFamily="34" charset="0"/>
              </a:defRPr>
            </a:lvl2pPr>
            <a:lvl3pPr marL="307975" indent="-307975" algn="l" eaLnBrk="1" latinLnBrk="1" hangingPunct="1">
              <a:spcAft>
                <a:spcPts val="650"/>
              </a:spcAft>
              <a:buFont typeface="Univers for KPMG Light" panose="020B0403020202020204" pitchFamily="34" charset="0"/>
              <a:buChar char="—"/>
              <a:defRPr sz="1400" b="0" i="0">
                <a:solidFill>
                  <a:srgbClr val="003087"/>
                </a:solidFill>
                <a:latin typeface="Univers for KPMG Light" panose="020B0403020202020204" pitchFamily="34" charset="0"/>
                <a:cs typeface="Univers for KPMG" panose="020B0603020202020204" pitchFamily="34" charset="0"/>
              </a:defRPr>
            </a:lvl3pPr>
            <a:lvl4pPr marL="623888" indent="-248400" algn="l" eaLnBrk="1" latinLnBrk="1" hangingPunct="1">
              <a:spcAft>
                <a:spcPts val="650"/>
              </a:spcAft>
              <a:buFont typeface="Univers for KPMG Light" panose="020B0403020202020204" pitchFamily="34" charset="0"/>
              <a:buChar char="–"/>
              <a:defRPr sz="1400" b="0" i="0" baseline="0">
                <a:solidFill>
                  <a:srgbClr val="003087"/>
                </a:solidFill>
                <a:latin typeface="Univers for KPMG Light" panose="020B0403020202020204" pitchFamily="34" charset="0"/>
                <a:cs typeface="Univers for KPMG" panose="020B0603020202020204" pitchFamily="34" charset="0"/>
              </a:defRPr>
            </a:lvl4pPr>
            <a:lvl5pPr marL="982663" indent="-309563" algn="l" eaLnBrk="1" latinLnBrk="1" hangingPunct="1">
              <a:spcAft>
                <a:spcPts val="650"/>
              </a:spcAft>
              <a:buFont typeface="Univers for KPMG Light" panose="020B0403020202020204" pitchFamily="34" charset="0"/>
              <a:buChar char="—"/>
              <a:defRPr lang="en-US" sz="1400" b="0" i="0" dirty="0" smtClean="0">
                <a:solidFill>
                  <a:srgbClr val="003087"/>
                </a:solidFill>
                <a:latin typeface="Univers for KPMG Light" panose="020B0403020202020204" pitchFamily="34" charset="0"/>
                <a:cs typeface="Univers for KPMG" panose="020B0603020202020204" pitchFamily="34" charset="0"/>
              </a:defRPr>
            </a:lvl5pPr>
            <a:lvl6pPr marL="1257300" indent="-247650" algn="l" eaLnBrk="1" latinLnBrk="1" hangingPunct="1">
              <a:spcAft>
                <a:spcPts val="650"/>
              </a:spcAft>
              <a:buFont typeface="Univers for KPMG Light" panose="020B0403020202020204" pitchFamily="34" charset="0"/>
              <a:buChar char="-"/>
              <a:defRPr lang="en-US" sz="1400" b="0" i="0" baseline="0" dirty="0" smtClean="0">
                <a:solidFill>
                  <a:srgbClr val="003087"/>
                </a:solidFill>
                <a:latin typeface="Univers for KPMG Light" panose="020B0403020202020204" pitchFamily="34" charset="0"/>
              </a:defRPr>
            </a:lvl6pPr>
            <a:lvl7pPr marL="1619250" indent="-309563" algn="l" eaLnBrk="1" latinLnBrk="1" hangingPunct="1">
              <a:spcAft>
                <a:spcPts val="650"/>
              </a:spcAft>
              <a:buFont typeface="Univers for KPMG Light" panose="020B0403020202020204" pitchFamily="34" charset="0"/>
              <a:buChar char="—"/>
              <a:defRPr lang="en-US" sz="1400" b="0" i="0" dirty="0" smtClean="0">
                <a:solidFill>
                  <a:srgbClr val="003087"/>
                </a:solidFill>
                <a:latin typeface="Univers for KPMG Light" panose="020B0403020202020204" pitchFamily="34" charset="0"/>
              </a:defRPr>
            </a:lvl7pPr>
            <a:lvl8pPr marL="1885950" indent="-247650" algn="l" eaLnBrk="1" latinLnBrk="1" hangingPunct="1">
              <a:spcAft>
                <a:spcPts val="650"/>
              </a:spcAft>
              <a:buFont typeface="Univers for KPMG Light" panose="020B0403020202020204" pitchFamily="34" charset="0"/>
              <a:buChar char="-"/>
              <a:defRPr lang="en-US" sz="1400" b="0" i="0" baseline="0" dirty="0" smtClean="0">
                <a:solidFill>
                  <a:srgbClr val="003087"/>
                </a:solidFill>
                <a:latin typeface="Univers for KPMG Light" panose="020B0403020202020204" pitchFamily="34" charset="0"/>
              </a:defRPr>
            </a:lvl8pPr>
          </a:lstStyle>
          <a:p>
            <a:pPr>
              <a:spcAft>
                <a:spcPts val="0"/>
              </a:spcAft>
            </a:pPr>
            <a:r>
              <a:rPr lang="en-US" altLang="ko-KR">
                <a:latin typeface="KoPub돋움체 Medium" panose="02020603020101020101" pitchFamily="18" charset="-127"/>
                <a:ea typeface="KoPub돋움체 Medium" panose="02020603020101020101" pitchFamily="18" charset="-127"/>
              </a:rPr>
              <a:t>Source : </a:t>
            </a:r>
            <a:r>
              <a:rPr lang="ko-KR" altLang="en-US">
                <a:latin typeface="KoPub돋움체 Medium" panose="02020603020101020101" pitchFamily="18" charset="-127"/>
                <a:ea typeface="KoPub돋움체 Medium" panose="02020603020101020101" pitchFamily="18" charset="-127"/>
              </a:rPr>
              <a:t>상상인증권</a:t>
            </a:r>
            <a:r>
              <a:rPr lang="en-US" altLang="ko-KR">
                <a:latin typeface="KoPub돋움체 Medium" panose="02020603020101020101" pitchFamily="18" charset="-127"/>
                <a:ea typeface="KoPub돋움체 Medium" panose="02020603020101020101" pitchFamily="18" charset="-127"/>
              </a:rPr>
              <a:t>(2023)</a:t>
            </a:r>
          </a:p>
          <a:p>
            <a:pPr>
              <a:spcAft>
                <a:spcPts val="0"/>
              </a:spcAft>
            </a:pPr>
            <a:r>
              <a:rPr lang="en-US" altLang="ko-KR">
                <a:latin typeface="KoPub돋움체 Medium" panose="02020603020101020101" pitchFamily="18" charset="-127"/>
                <a:ea typeface="KoPub돋움체 Medium" panose="02020603020101020101" pitchFamily="18" charset="-127"/>
              </a:rPr>
              <a:t>Note 1 : </a:t>
            </a:r>
            <a:r>
              <a:rPr lang="ko-KR" altLang="en-US">
                <a:latin typeface="KoPub돋움체 Medium" panose="02020603020101020101" pitchFamily="18" charset="-127"/>
                <a:ea typeface="KoPub돋움체 Medium" panose="02020603020101020101" pitchFamily="18" charset="-127"/>
              </a:rPr>
              <a:t>해당 </a:t>
            </a:r>
            <a:r>
              <a:rPr lang="ko-KR" altLang="en-US" err="1">
                <a:latin typeface="KoPub돋움체 Medium" panose="02020603020101020101" pitchFamily="18" charset="-127"/>
                <a:ea typeface="KoPub돋움체 Medium" panose="02020603020101020101" pitchFamily="18" charset="-127"/>
              </a:rPr>
              <a:t>밸류체인은</a:t>
            </a:r>
            <a:r>
              <a:rPr lang="ko-KR" altLang="en-US">
                <a:latin typeface="KoPub돋움체 Medium" panose="02020603020101020101" pitchFamily="18" charset="-127"/>
                <a:ea typeface="KoPub돋움체 Medium" panose="02020603020101020101" pitchFamily="18" charset="-127"/>
              </a:rPr>
              <a:t> 신규 혹은 중요성이 커진 </a:t>
            </a:r>
            <a:r>
              <a:rPr lang="ko-KR" altLang="en-US" err="1">
                <a:latin typeface="KoPub돋움체 Medium" panose="02020603020101020101" pitchFamily="18" charset="-127"/>
                <a:ea typeface="KoPub돋움체 Medium" panose="02020603020101020101" pitchFamily="18" charset="-127"/>
              </a:rPr>
              <a:t>밸류체인</a:t>
            </a:r>
            <a:endParaRPr lang="ko-KR" altLang="en-US">
              <a:latin typeface="KoPub돋움체 Medium" panose="02020603020101020101" pitchFamily="18" charset="-127"/>
              <a:ea typeface="KoPub돋움체 Medium" panose="02020603020101020101" pitchFamily="18" charset="-127"/>
            </a:endParaRPr>
          </a:p>
        </p:txBody>
      </p:sp>
      <p:cxnSp>
        <p:nvCxnSpPr>
          <p:cNvPr id="38" name="연결선: 꺾임 37">
            <a:extLst>
              <a:ext uri="{FF2B5EF4-FFF2-40B4-BE49-F238E27FC236}">
                <a16:creationId xmlns:a16="http://schemas.microsoft.com/office/drawing/2014/main" id="{390F9E2F-3005-04DF-490C-10270A6CBB50}"/>
              </a:ext>
            </a:extLst>
          </p:cNvPr>
          <p:cNvCxnSpPr>
            <a:cxnSpLocks/>
            <a:stCxn id="3" idx="3"/>
            <a:endCxn id="6" idx="1"/>
          </p:cNvCxnSpPr>
          <p:nvPr/>
        </p:nvCxnSpPr>
        <p:spPr>
          <a:xfrm flipV="1">
            <a:off x="848950" y="2478603"/>
            <a:ext cx="421053" cy="1551154"/>
          </a:xfrm>
          <a:prstGeom prst="bentConnector3">
            <a:avLst/>
          </a:prstGeom>
          <a:ln w="6350">
            <a:solidFill>
              <a:srgbClr val="005EB8"/>
            </a:solidFill>
          </a:ln>
        </p:spPr>
        <p:style>
          <a:lnRef idx="1">
            <a:schemeClr val="accent1"/>
          </a:lnRef>
          <a:fillRef idx="0">
            <a:schemeClr val="accent1"/>
          </a:fillRef>
          <a:effectRef idx="0">
            <a:schemeClr val="accent1"/>
          </a:effectRef>
          <a:fontRef idx="minor">
            <a:schemeClr val="tx1"/>
          </a:fontRef>
        </p:style>
      </p:cxnSp>
      <p:cxnSp>
        <p:nvCxnSpPr>
          <p:cNvPr id="39" name="연결선: 꺾임 38">
            <a:extLst>
              <a:ext uri="{FF2B5EF4-FFF2-40B4-BE49-F238E27FC236}">
                <a16:creationId xmlns:a16="http://schemas.microsoft.com/office/drawing/2014/main" id="{F1CAE444-A5CD-BC2C-74A4-2636BF0C7AEB}"/>
              </a:ext>
            </a:extLst>
          </p:cNvPr>
          <p:cNvCxnSpPr>
            <a:cxnSpLocks/>
            <a:stCxn id="3" idx="3"/>
            <a:endCxn id="11" idx="1"/>
          </p:cNvCxnSpPr>
          <p:nvPr/>
        </p:nvCxnSpPr>
        <p:spPr>
          <a:xfrm>
            <a:off x="848950" y="4029757"/>
            <a:ext cx="421053" cy="960350"/>
          </a:xfrm>
          <a:prstGeom prst="bentConnector3">
            <a:avLst>
              <a:gd name="adj1" fmla="val 50000"/>
            </a:avLst>
          </a:prstGeom>
          <a:ln w="6350">
            <a:solidFill>
              <a:srgbClr val="005EB8"/>
            </a:solidFill>
          </a:ln>
        </p:spPr>
        <p:style>
          <a:lnRef idx="1">
            <a:schemeClr val="accent1"/>
          </a:lnRef>
          <a:fillRef idx="0">
            <a:schemeClr val="accent1"/>
          </a:fillRef>
          <a:effectRef idx="0">
            <a:schemeClr val="accent1"/>
          </a:effectRef>
          <a:fontRef idx="minor">
            <a:schemeClr val="tx1"/>
          </a:fontRef>
        </p:style>
      </p:cxnSp>
      <p:cxnSp>
        <p:nvCxnSpPr>
          <p:cNvPr id="42" name="연결선: 꺾임 41">
            <a:extLst>
              <a:ext uri="{FF2B5EF4-FFF2-40B4-BE49-F238E27FC236}">
                <a16:creationId xmlns:a16="http://schemas.microsoft.com/office/drawing/2014/main" id="{E6A32767-E27C-677A-5F08-4BE284516E1F}"/>
              </a:ext>
            </a:extLst>
          </p:cNvPr>
          <p:cNvCxnSpPr>
            <a:cxnSpLocks/>
            <a:stCxn id="3" idx="3"/>
          </p:cNvCxnSpPr>
          <p:nvPr/>
        </p:nvCxnSpPr>
        <p:spPr>
          <a:xfrm>
            <a:off x="848950" y="4029757"/>
            <a:ext cx="421053" cy="1812505"/>
          </a:xfrm>
          <a:prstGeom prst="bentConnector2">
            <a:avLst/>
          </a:prstGeom>
          <a:ln w="6350">
            <a:solidFill>
              <a:srgbClr val="005EB8"/>
            </a:solidFill>
          </a:ln>
        </p:spPr>
        <p:style>
          <a:lnRef idx="1">
            <a:schemeClr val="accent1"/>
          </a:lnRef>
          <a:fillRef idx="0">
            <a:schemeClr val="accent1"/>
          </a:fillRef>
          <a:effectRef idx="0">
            <a:schemeClr val="accent1"/>
          </a:effectRef>
          <a:fontRef idx="minor">
            <a:schemeClr val="tx1"/>
          </a:fontRef>
        </p:style>
      </p:cxnSp>
      <p:cxnSp>
        <p:nvCxnSpPr>
          <p:cNvPr id="49" name="연결선: 꺾임 48">
            <a:extLst>
              <a:ext uri="{FF2B5EF4-FFF2-40B4-BE49-F238E27FC236}">
                <a16:creationId xmlns:a16="http://schemas.microsoft.com/office/drawing/2014/main" id="{539CB7E3-0319-5C24-DFCD-03EAB8E90A4B}"/>
              </a:ext>
            </a:extLst>
          </p:cNvPr>
          <p:cNvCxnSpPr>
            <a:cxnSpLocks/>
            <a:stCxn id="6" idx="3"/>
            <a:endCxn id="13" idx="1"/>
          </p:cNvCxnSpPr>
          <p:nvPr/>
        </p:nvCxnSpPr>
        <p:spPr>
          <a:xfrm flipV="1">
            <a:off x="2846803" y="1920491"/>
            <a:ext cx="421053" cy="558112"/>
          </a:xfrm>
          <a:prstGeom prst="bentConnector3">
            <a:avLst>
              <a:gd name="adj1" fmla="val 50000"/>
            </a:avLst>
          </a:prstGeom>
          <a:ln w="6350">
            <a:solidFill>
              <a:srgbClr val="005EB8"/>
            </a:solidFill>
          </a:ln>
        </p:spPr>
        <p:style>
          <a:lnRef idx="1">
            <a:schemeClr val="accent1"/>
          </a:lnRef>
          <a:fillRef idx="0">
            <a:schemeClr val="accent1"/>
          </a:fillRef>
          <a:effectRef idx="0">
            <a:schemeClr val="accent1"/>
          </a:effectRef>
          <a:fontRef idx="minor">
            <a:schemeClr val="tx1"/>
          </a:fontRef>
        </p:style>
      </p:cxnSp>
      <p:cxnSp>
        <p:nvCxnSpPr>
          <p:cNvPr id="52" name="연결선: 꺾임 51">
            <a:extLst>
              <a:ext uri="{FF2B5EF4-FFF2-40B4-BE49-F238E27FC236}">
                <a16:creationId xmlns:a16="http://schemas.microsoft.com/office/drawing/2014/main" id="{0456088C-1265-6CD0-4760-00A704F373C4}"/>
              </a:ext>
            </a:extLst>
          </p:cNvPr>
          <p:cNvCxnSpPr>
            <a:cxnSpLocks/>
            <a:stCxn id="6" idx="3"/>
            <a:endCxn id="25" idx="1"/>
          </p:cNvCxnSpPr>
          <p:nvPr/>
        </p:nvCxnSpPr>
        <p:spPr>
          <a:xfrm>
            <a:off x="2846803" y="2478603"/>
            <a:ext cx="421053" cy="558112"/>
          </a:xfrm>
          <a:prstGeom prst="bentConnector3">
            <a:avLst>
              <a:gd name="adj1" fmla="val 50000"/>
            </a:avLst>
          </a:prstGeom>
          <a:ln w="6350">
            <a:solidFill>
              <a:srgbClr val="005EB8"/>
            </a:solidFill>
          </a:ln>
        </p:spPr>
        <p:style>
          <a:lnRef idx="1">
            <a:schemeClr val="accent1"/>
          </a:lnRef>
          <a:fillRef idx="0">
            <a:schemeClr val="accent1"/>
          </a:fillRef>
          <a:effectRef idx="0">
            <a:schemeClr val="accent1"/>
          </a:effectRef>
          <a:fontRef idx="minor">
            <a:schemeClr val="tx1"/>
          </a:fontRef>
        </p:style>
      </p:cxnSp>
      <p:cxnSp>
        <p:nvCxnSpPr>
          <p:cNvPr id="58" name="연결선: 꺾임 57">
            <a:extLst>
              <a:ext uri="{FF2B5EF4-FFF2-40B4-BE49-F238E27FC236}">
                <a16:creationId xmlns:a16="http://schemas.microsoft.com/office/drawing/2014/main" id="{FB3796CC-DE82-45C1-F67C-959DE19CD87C}"/>
              </a:ext>
            </a:extLst>
          </p:cNvPr>
          <p:cNvCxnSpPr>
            <a:cxnSpLocks/>
            <a:stCxn id="8" idx="3"/>
            <a:endCxn id="27" idx="1"/>
          </p:cNvCxnSpPr>
          <p:nvPr/>
        </p:nvCxnSpPr>
        <p:spPr>
          <a:xfrm>
            <a:off x="2846803" y="3873883"/>
            <a:ext cx="421053" cy="279056"/>
          </a:xfrm>
          <a:prstGeom prst="bentConnector3">
            <a:avLst>
              <a:gd name="adj1" fmla="val 50000"/>
            </a:avLst>
          </a:prstGeom>
          <a:ln w="6350">
            <a:solidFill>
              <a:srgbClr val="005EB8"/>
            </a:solidFill>
          </a:ln>
        </p:spPr>
        <p:style>
          <a:lnRef idx="1">
            <a:schemeClr val="accent1"/>
          </a:lnRef>
          <a:fillRef idx="0">
            <a:schemeClr val="accent1"/>
          </a:fillRef>
          <a:effectRef idx="0">
            <a:schemeClr val="accent1"/>
          </a:effectRef>
          <a:fontRef idx="minor">
            <a:schemeClr val="tx1"/>
          </a:fontRef>
        </p:style>
      </p:cxnSp>
      <p:cxnSp>
        <p:nvCxnSpPr>
          <p:cNvPr id="61" name="연결선: 꺾임 60">
            <a:extLst>
              <a:ext uri="{FF2B5EF4-FFF2-40B4-BE49-F238E27FC236}">
                <a16:creationId xmlns:a16="http://schemas.microsoft.com/office/drawing/2014/main" id="{D977C814-A82B-106B-F15B-7C379D367525}"/>
              </a:ext>
            </a:extLst>
          </p:cNvPr>
          <p:cNvCxnSpPr>
            <a:cxnSpLocks/>
            <a:stCxn id="8" idx="3"/>
            <a:endCxn id="26" idx="1"/>
          </p:cNvCxnSpPr>
          <p:nvPr/>
        </p:nvCxnSpPr>
        <p:spPr>
          <a:xfrm flipV="1">
            <a:off x="2846803" y="3594827"/>
            <a:ext cx="421053" cy="279056"/>
          </a:xfrm>
          <a:prstGeom prst="bentConnector3">
            <a:avLst>
              <a:gd name="adj1" fmla="val 50000"/>
            </a:avLst>
          </a:prstGeom>
          <a:ln w="6350">
            <a:solidFill>
              <a:srgbClr val="005EB8"/>
            </a:solidFill>
          </a:ln>
        </p:spPr>
        <p:style>
          <a:lnRef idx="1">
            <a:schemeClr val="accent1"/>
          </a:lnRef>
          <a:fillRef idx="0">
            <a:schemeClr val="accent1"/>
          </a:fillRef>
          <a:effectRef idx="0">
            <a:schemeClr val="accent1"/>
          </a:effectRef>
          <a:fontRef idx="minor">
            <a:schemeClr val="tx1"/>
          </a:fontRef>
        </p:style>
      </p:cxnSp>
      <p:cxnSp>
        <p:nvCxnSpPr>
          <p:cNvPr id="64" name="연결선: 꺾임 63">
            <a:extLst>
              <a:ext uri="{FF2B5EF4-FFF2-40B4-BE49-F238E27FC236}">
                <a16:creationId xmlns:a16="http://schemas.microsoft.com/office/drawing/2014/main" id="{5F6E60A9-CAFF-8296-352C-2C973232A061}"/>
              </a:ext>
            </a:extLst>
          </p:cNvPr>
          <p:cNvCxnSpPr>
            <a:cxnSpLocks/>
            <a:stCxn id="11" idx="3"/>
            <a:endCxn id="16" idx="1"/>
          </p:cNvCxnSpPr>
          <p:nvPr/>
        </p:nvCxnSpPr>
        <p:spPr>
          <a:xfrm flipV="1">
            <a:off x="2846803" y="4711051"/>
            <a:ext cx="421053" cy="279056"/>
          </a:xfrm>
          <a:prstGeom prst="bentConnector3">
            <a:avLst>
              <a:gd name="adj1" fmla="val 50000"/>
            </a:avLst>
          </a:prstGeom>
          <a:ln w="6350">
            <a:solidFill>
              <a:srgbClr val="005EB8"/>
            </a:solidFill>
          </a:ln>
        </p:spPr>
        <p:style>
          <a:lnRef idx="1">
            <a:schemeClr val="accent1"/>
          </a:lnRef>
          <a:fillRef idx="0">
            <a:schemeClr val="accent1"/>
          </a:fillRef>
          <a:effectRef idx="0">
            <a:schemeClr val="accent1"/>
          </a:effectRef>
          <a:fontRef idx="minor">
            <a:schemeClr val="tx1"/>
          </a:fontRef>
        </p:style>
      </p:cxnSp>
      <p:cxnSp>
        <p:nvCxnSpPr>
          <p:cNvPr id="68" name="연결선: 꺾임 67">
            <a:extLst>
              <a:ext uri="{FF2B5EF4-FFF2-40B4-BE49-F238E27FC236}">
                <a16:creationId xmlns:a16="http://schemas.microsoft.com/office/drawing/2014/main" id="{7FB0C6E3-5E3C-C673-DCDE-76A2CEFC61D8}"/>
              </a:ext>
            </a:extLst>
          </p:cNvPr>
          <p:cNvCxnSpPr>
            <a:cxnSpLocks/>
            <a:stCxn id="11" idx="3"/>
            <a:endCxn id="28" idx="1"/>
          </p:cNvCxnSpPr>
          <p:nvPr/>
        </p:nvCxnSpPr>
        <p:spPr>
          <a:xfrm>
            <a:off x="2846803" y="4990107"/>
            <a:ext cx="421053" cy="279056"/>
          </a:xfrm>
          <a:prstGeom prst="bentConnector3">
            <a:avLst>
              <a:gd name="adj1" fmla="val 50000"/>
            </a:avLst>
          </a:prstGeom>
          <a:ln w="6350">
            <a:solidFill>
              <a:srgbClr val="005EB8"/>
            </a:solidFill>
          </a:ln>
        </p:spPr>
        <p:style>
          <a:lnRef idx="1">
            <a:schemeClr val="accent1"/>
          </a:lnRef>
          <a:fillRef idx="0">
            <a:schemeClr val="accent1"/>
          </a:fillRef>
          <a:effectRef idx="0">
            <a:schemeClr val="accent1"/>
          </a:effectRef>
          <a:fontRef idx="minor">
            <a:schemeClr val="tx1"/>
          </a:fontRef>
        </p:style>
      </p:cxnSp>
      <p:cxnSp>
        <p:nvCxnSpPr>
          <p:cNvPr id="72" name="직선 연결선 71">
            <a:extLst>
              <a:ext uri="{FF2B5EF4-FFF2-40B4-BE49-F238E27FC236}">
                <a16:creationId xmlns:a16="http://schemas.microsoft.com/office/drawing/2014/main" id="{8DB12AD7-24CF-3CE2-50F2-3FA4E39096B8}"/>
              </a:ext>
            </a:extLst>
          </p:cNvPr>
          <p:cNvCxnSpPr>
            <a:cxnSpLocks/>
            <a:stCxn id="12" idx="3"/>
            <a:endCxn id="15" idx="1"/>
          </p:cNvCxnSpPr>
          <p:nvPr/>
        </p:nvCxnSpPr>
        <p:spPr>
          <a:xfrm>
            <a:off x="2846803" y="5827272"/>
            <a:ext cx="421053" cy="0"/>
          </a:xfrm>
          <a:prstGeom prst="line">
            <a:avLst/>
          </a:prstGeom>
          <a:ln>
            <a:solidFill>
              <a:srgbClr val="005EB8"/>
            </a:solidFill>
          </a:ln>
        </p:spPr>
        <p:style>
          <a:lnRef idx="1">
            <a:schemeClr val="accent1"/>
          </a:lnRef>
          <a:fillRef idx="0">
            <a:schemeClr val="accent1"/>
          </a:fillRef>
          <a:effectRef idx="0">
            <a:schemeClr val="accent1"/>
          </a:effectRef>
          <a:fontRef idx="minor">
            <a:schemeClr val="tx1"/>
          </a:fontRef>
        </p:style>
      </p:cxnSp>
      <p:cxnSp>
        <p:nvCxnSpPr>
          <p:cNvPr id="75" name="직선 연결선 74">
            <a:extLst>
              <a:ext uri="{FF2B5EF4-FFF2-40B4-BE49-F238E27FC236}">
                <a16:creationId xmlns:a16="http://schemas.microsoft.com/office/drawing/2014/main" id="{2B8B3313-41D3-45FD-CFC9-FAB0ECDCABDE}"/>
              </a:ext>
            </a:extLst>
          </p:cNvPr>
          <p:cNvCxnSpPr>
            <a:cxnSpLocks/>
            <a:stCxn id="6" idx="3"/>
            <a:endCxn id="14" idx="1"/>
          </p:cNvCxnSpPr>
          <p:nvPr/>
        </p:nvCxnSpPr>
        <p:spPr>
          <a:xfrm>
            <a:off x="2846803" y="2478603"/>
            <a:ext cx="421053" cy="0"/>
          </a:xfrm>
          <a:prstGeom prst="line">
            <a:avLst/>
          </a:prstGeom>
          <a:ln>
            <a:solidFill>
              <a:srgbClr val="005EB8"/>
            </a:solidFill>
          </a:ln>
        </p:spPr>
        <p:style>
          <a:lnRef idx="1">
            <a:schemeClr val="accent1"/>
          </a:lnRef>
          <a:fillRef idx="0">
            <a:schemeClr val="accent1"/>
          </a:fillRef>
          <a:effectRef idx="0">
            <a:schemeClr val="accent1"/>
          </a:effectRef>
          <a:fontRef idx="minor">
            <a:schemeClr val="tx1"/>
          </a:fontRef>
        </p:style>
      </p:cxnSp>
      <p:cxnSp>
        <p:nvCxnSpPr>
          <p:cNvPr id="78" name="직선 연결선 77">
            <a:extLst>
              <a:ext uri="{FF2B5EF4-FFF2-40B4-BE49-F238E27FC236}">
                <a16:creationId xmlns:a16="http://schemas.microsoft.com/office/drawing/2014/main" id="{E2C9E132-F1FE-CA6A-2C92-5DC0869E9A96}"/>
              </a:ext>
            </a:extLst>
          </p:cNvPr>
          <p:cNvCxnSpPr>
            <a:cxnSpLocks/>
            <a:endCxn id="8" idx="1"/>
          </p:cNvCxnSpPr>
          <p:nvPr/>
        </p:nvCxnSpPr>
        <p:spPr>
          <a:xfrm>
            <a:off x="1059476" y="3873883"/>
            <a:ext cx="210527" cy="0"/>
          </a:xfrm>
          <a:prstGeom prst="line">
            <a:avLst/>
          </a:prstGeom>
          <a:ln>
            <a:solidFill>
              <a:srgbClr val="005EB8"/>
            </a:solidFill>
          </a:ln>
        </p:spPr>
        <p:style>
          <a:lnRef idx="1">
            <a:schemeClr val="accent1"/>
          </a:lnRef>
          <a:fillRef idx="0">
            <a:schemeClr val="accent1"/>
          </a:fillRef>
          <a:effectRef idx="0">
            <a:schemeClr val="accent1"/>
          </a:effectRef>
          <a:fontRef idx="minor">
            <a:schemeClr val="tx1"/>
          </a:fontRef>
        </p:style>
      </p:cxnSp>
      <p:graphicFrame>
        <p:nvGraphicFramePr>
          <p:cNvPr id="84" name="차트 83">
            <a:extLst>
              <a:ext uri="{FF2B5EF4-FFF2-40B4-BE49-F238E27FC236}">
                <a16:creationId xmlns:a16="http://schemas.microsoft.com/office/drawing/2014/main" id="{471B0DF9-207D-7787-1950-690C877B9D74}"/>
              </a:ext>
            </a:extLst>
          </p:cNvPr>
          <p:cNvGraphicFramePr/>
          <p:nvPr/>
        </p:nvGraphicFramePr>
        <p:xfrm>
          <a:off x="5060951" y="1739963"/>
          <a:ext cx="4365372" cy="4267835"/>
        </p:xfrm>
        <a:graphic>
          <a:graphicData uri="http://schemas.openxmlformats.org/drawingml/2006/chart">
            <c:chart xmlns:c="http://schemas.openxmlformats.org/drawingml/2006/chart" xmlns:r="http://schemas.openxmlformats.org/officeDocument/2006/relationships" r:id="rId2"/>
          </a:graphicData>
        </a:graphic>
      </p:graphicFrame>
      <p:sp>
        <p:nvSpPr>
          <p:cNvPr id="87" name="직사각형 86">
            <a:extLst>
              <a:ext uri="{FF2B5EF4-FFF2-40B4-BE49-F238E27FC236}">
                <a16:creationId xmlns:a16="http://schemas.microsoft.com/office/drawing/2014/main" id="{F3D0AA13-433B-352A-7CCE-D2AE38CCD4F6}"/>
              </a:ext>
            </a:extLst>
          </p:cNvPr>
          <p:cNvSpPr/>
          <p:nvPr/>
        </p:nvSpPr>
        <p:spPr>
          <a:xfrm>
            <a:off x="7164661" y="5722159"/>
            <a:ext cx="739471" cy="234480"/>
          </a:xfrm>
          <a:prstGeom prst="rect">
            <a:avLst/>
          </a:prstGeom>
          <a:noFill/>
          <a:ln w="22225">
            <a:solidFill>
              <a:srgbClr val="FD349C"/>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900" err="1">
              <a:solidFill>
                <a:schemeClr val="bg1"/>
              </a:solidFill>
            </a:endParaRPr>
          </a:p>
        </p:txBody>
      </p:sp>
      <p:cxnSp>
        <p:nvCxnSpPr>
          <p:cNvPr id="91" name="직선 화살표 연결선 90">
            <a:extLst>
              <a:ext uri="{FF2B5EF4-FFF2-40B4-BE49-F238E27FC236}">
                <a16:creationId xmlns:a16="http://schemas.microsoft.com/office/drawing/2014/main" id="{C0001965-0897-E3A0-C682-7B3DEEED9243}"/>
              </a:ext>
            </a:extLst>
          </p:cNvPr>
          <p:cNvCxnSpPr>
            <a:cxnSpLocks/>
            <a:stCxn id="87" idx="0"/>
          </p:cNvCxnSpPr>
          <p:nvPr/>
        </p:nvCxnSpPr>
        <p:spPr>
          <a:xfrm flipH="1" flipV="1">
            <a:off x="6747029" y="2478603"/>
            <a:ext cx="787368" cy="3243556"/>
          </a:xfrm>
          <a:prstGeom prst="straightConnector1">
            <a:avLst/>
          </a:prstGeom>
          <a:ln w="12700">
            <a:prstDash val="dash"/>
            <a:tailEnd type="triangle"/>
          </a:ln>
        </p:spPr>
        <p:style>
          <a:lnRef idx="1">
            <a:schemeClr val="accent6"/>
          </a:lnRef>
          <a:fillRef idx="0">
            <a:schemeClr val="accent6"/>
          </a:fillRef>
          <a:effectRef idx="0">
            <a:schemeClr val="accent6"/>
          </a:effectRef>
          <a:fontRef idx="minor">
            <a:schemeClr val="tx1"/>
          </a:fontRef>
        </p:style>
      </p:cxnSp>
      <p:sp>
        <p:nvSpPr>
          <p:cNvPr id="99" name="텍스트 개체 틀 5">
            <a:extLst>
              <a:ext uri="{FF2B5EF4-FFF2-40B4-BE49-F238E27FC236}">
                <a16:creationId xmlns:a16="http://schemas.microsoft.com/office/drawing/2014/main" id="{7657AB2A-BA5C-18BF-C7A7-81A2ABCEE39C}"/>
              </a:ext>
            </a:extLst>
          </p:cNvPr>
          <p:cNvSpPr txBox="1">
            <a:spLocks/>
          </p:cNvSpPr>
          <p:nvPr/>
        </p:nvSpPr>
        <p:spPr>
          <a:xfrm>
            <a:off x="5068800" y="6062454"/>
            <a:ext cx="4368796" cy="287999"/>
          </a:xfrm>
          <a:prstGeom prst="rect">
            <a:avLst/>
          </a:prstGeom>
          <a:noFill/>
        </p:spPr>
        <p:txBody>
          <a:bodyPr vert="horz" wrap="square" lIns="0" tIns="0" rIns="0" bIns="0" rtlCol="0" anchor="t" anchorCtr="0">
            <a:noAutofit/>
          </a:bodyPr>
          <a:lstStyle>
            <a:lvl1pPr eaLnBrk="1" latinLnBrk="1" hangingPunct="1">
              <a:spcAft>
                <a:spcPts val="650"/>
              </a:spcAft>
              <a:defRPr lang="ko-KR" altLang="en-US" sz="800" b="0" i="0" kern="0" baseline="0" dirty="0">
                <a:solidFill>
                  <a:srgbClr val="7F7F7F"/>
                </a:solidFill>
                <a:latin typeface="+mn-lt"/>
                <a:ea typeface="+mn-ea"/>
                <a:cs typeface="Arial" panose="020B0604020202020204" pitchFamily="34" charset="0"/>
              </a:defRPr>
            </a:lvl1pPr>
            <a:lvl2pPr marL="0" indent="0" eaLnBrk="1" latinLnBrk="1" hangingPunct="1">
              <a:spcAft>
                <a:spcPts val="650"/>
              </a:spcAft>
              <a:buFont typeface="Univers for KPMG"/>
              <a:buNone/>
              <a:defRPr sz="1400" b="0" i="0">
                <a:solidFill>
                  <a:srgbClr val="003087"/>
                </a:solidFill>
                <a:latin typeface="Univers for KPMG Light" panose="020B0403020202020204" pitchFamily="34" charset="0"/>
                <a:cs typeface="Univers for KPMG" panose="020B0603020202020204" pitchFamily="34" charset="0"/>
              </a:defRPr>
            </a:lvl2pPr>
            <a:lvl3pPr marL="307975" indent="-307975" algn="l" eaLnBrk="1" latinLnBrk="1" hangingPunct="1">
              <a:spcAft>
                <a:spcPts val="650"/>
              </a:spcAft>
              <a:buFont typeface="Univers for KPMG Light" panose="020B0403020202020204" pitchFamily="34" charset="0"/>
              <a:buChar char="—"/>
              <a:defRPr sz="1400" b="0" i="0">
                <a:solidFill>
                  <a:srgbClr val="003087"/>
                </a:solidFill>
                <a:latin typeface="Univers for KPMG Light" panose="020B0403020202020204" pitchFamily="34" charset="0"/>
                <a:cs typeface="Univers for KPMG" panose="020B0603020202020204" pitchFamily="34" charset="0"/>
              </a:defRPr>
            </a:lvl3pPr>
            <a:lvl4pPr marL="623888" indent="-248400" algn="l" eaLnBrk="1" latinLnBrk="1" hangingPunct="1">
              <a:spcAft>
                <a:spcPts val="650"/>
              </a:spcAft>
              <a:buFont typeface="Univers for KPMG Light" panose="020B0403020202020204" pitchFamily="34" charset="0"/>
              <a:buChar char="–"/>
              <a:defRPr sz="1400" b="0" i="0" baseline="0">
                <a:solidFill>
                  <a:srgbClr val="003087"/>
                </a:solidFill>
                <a:latin typeface="Univers for KPMG Light" panose="020B0403020202020204" pitchFamily="34" charset="0"/>
                <a:cs typeface="Univers for KPMG" panose="020B0603020202020204" pitchFamily="34" charset="0"/>
              </a:defRPr>
            </a:lvl4pPr>
            <a:lvl5pPr marL="982663" indent="-309563" algn="l" eaLnBrk="1" latinLnBrk="1" hangingPunct="1">
              <a:spcAft>
                <a:spcPts val="650"/>
              </a:spcAft>
              <a:buFont typeface="Univers for KPMG Light" panose="020B0403020202020204" pitchFamily="34" charset="0"/>
              <a:buChar char="—"/>
              <a:defRPr lang="en-US" sz="1400" b="0" i="0" dirty="0" smtClean="0">
                <a:solidFill>
                  <a:srgbClr val="003087"/>
                </a:solidFill>
                <a:latin typeface="Univers for KPMG Light" panose="020B0403020202020204" pitchFamily="34" charset="0"/>
                <a:cs typeface="Univers for KPMG" panose="020B0603020202020204" pitchFamily="34" charset="0"/>
              </a:defRPr>
            </a:lvl5pPr>
            <a:lvl6pPr marL="1257300" indent="-247650" algn="l" eaLnBrk="1" latinLnBrk="1" hangingPunct="1">
              <a:spcAft>
                <a:spcPts val="650"/>
              </a:spcAft>
              <a:buFont typeface="Univers for KPMG Light" panose="020B0403020202020204" pitchFamily="34" charset="0"/>
              <a:buChar char="-"/>
              <a:defRPr lang="en-US" sz="1400" b="0" i="0" baseline="0" dirty="0" smtClean="0">
                <a:solidFill>
                  <a:srgbClr val="003087"/>
                </a:solidFill>
                <a:latin typeface="Univers for KPMG Light" panose="020B0403020202020204" pitchFamily="34" charset="0"/>
              </a:defRPr>
            </a:lvl6pPr>
            <a:lvl7pPr marL="1619250" indent="-309563" algn="l" eaLnBrk="1" latinLnBrk="1" hangingPunct="1">
              <a:spcAft>
                <a:spcPts val="650"/>
              </a:spcAft>
              <a:buFont typeface="Univers for KPMG Light" panose="020B0403020202020204" pitchFamily="34" charset="0"/>
              <a:buChar char="—"/>
              <a:defRPr lang="en-US" sz="1400" b="0" i="0" dirty="0" smtClean="0">
                <a:solidFill>
                  <a:srgbClr val="003087"/>
                </a:solidFill>
                <a:latin typeface="Univers for KPMG Light" panose="020B0403020202020204" pitchFamily="34" charset="0"/>
              </a:defRPr>
            </a:lvl7pPr>
            <a:lvl8pPr marL="1885950" indent="-247650" algn="l" eaLnBrk="1" latinLnBrk="1" hangingPunct="1">
              <a:spcAft>
                <a:spcPts val="650"/>
              </a:spcAft>
              <a:buFont typeface="Univers for KPMG Light" panose="020B0403020202020204" pitchFamily="34" charset="0"/>
              <a:buChar char="-"/>
              <a:defRPr lang="en-US" sz="1400" b="0" i="0" baseline="0" dirty="0" smtClean="0">
                <a:solidFill>
                  <a:srgbClr val="003087"/>
                </a:solidFill>
                <a:latin typeface="Univers for KPMG Light" panose="020B0403020202020204" pitchFamily="34" charset="0"/>
              </a:defRPr>
            </a:lvl8pPr>
          </a:lstStyle>
          <a:p>
            <a:pPr>
              <a:spcAft>
                <a:spcPts val="0"/>
              </a:spcAft>
            </a:pPr>
            <a:r>
              <a:rPr lang="en-US" altLang="ko-KR">
                <a:latin typeface="KoPub돋움체 Medium" panose="02020603020101020101" pitchFamily="18" charset="-127"/>
                <a:ea typeface="KoPub돋움체 Medium" panose="02020603020101020101" pitchFamily="18" charset="-127"/>
              </a:rPr>
              <a:t>Source : Lazard(2023)</a:t>
            </a:r>
          </a:p>
          <a:p>
            <a:pPr>
              <a:spcAft>
                <a:spcPts val="0"/>
              </a:spcAft>
            </a:pPr>
            <a:r>
              <a:rPr lang="en-US" altLang="ko-KR">
                <a:latin typeface="KoPub돋움체 Medium" panose="02020603020101020101" pitchFamily="18" charset="-127"/>
                <a:ea typeface="KoPub돋움체 Medium" panose="02020603020101020101" pitchFamily="18" charset="-127"/>
              </a:rPr>
              <a:t>Note 2 : </a:t>
            </a:r>
            <a:r>
              <a:rPr lang="ko-KR" altLang="en-US">
                <a:latin typeface="KoPub돋움체 Medium" panose="02020603020101020101" pitchFamily="18" charset="-127"/>
                <a:ea typeface="KoPub돋움체 Medium" panose="02020603020101020101" pitchFamily="18" charset="-127"/>
              </a:rPr>
              <a:t>보조금 제외</a:t>
            </a:r>
          </a:p>
        </p:txBody>
      </p:sp>
    </p:spTree>
    <p:extLst>
      <p:ext uri="{BB962C8B-B14F-4D97-AF65-F5344CB8AC3E}">
        <p14:creationId xmlns:p14="http://schemas.microsoft.com/office/powerpoint/2010/main" val="251619382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차트 15">
            <a:extLst>
              <a:ext uri="{FF2B5EF4-FFF2-40B4-BE49-F238E27FC236}">
                <a16:creationId xmlns:a16="http://schemas.microsoft.com/office/drawing/2014/main" id="{E88B73A7-DC25-7CF3-DFB4-9BDCEED4682F}"/>
              </a:ext>
            </a:extLst>
          </p:cNvPr>
          <p:cNvGraphicFramePr>
            <a:graphicFrameLocks/>
          </p:cNvGraphicFramePr>
          <p:nvPr>
            <p:extLst>
              <p:ext uri="{D42A27DB-BD31-4B8C-83A1-F6EECF244321}">
                <p14:modId xmlns:p14="http://schemas.microsoft.com/office/powerpoint/2010/main" val="2694142810"/>
              </p:ext>
            </p:extLst>
          </p:nvPr>
        </p:nvGraphicFramePr>
        <p:xfrm>
          <a:off x="473929" y="1872785"/>
          <a:ext cx="4384467" cy="2630680"/>
        </p:xfrm>
        <a:graphic>
          <a:graphicData uri="http://schemas.openxmlformats.org/drawingml/2006/chart">
            <c:chart xmlns:c="http://schemas.openxmlformats.org/drawingml/2006/chart" xmlns:r="http://schemas.openxmlformats.org/officeDocument/2006/relationships" r:id="rId2"/>
          </a:graphicData>
        </a:graphic>
      </p:graphicFrame>
      <p:sp>
        <p:nvSpPr>
          <p:cNvPr id="48" name="텍스트 개체 틀 16">
            <a:extLst>
              <a:ext uri="{FF2B5EF4-FFF2-40B4-BE49-F238E27FC236}">
                <a16:creationId xmlns:a16="http://schemas.microsoft.com/office/drawing/2014/main" id="{5A7C73A3-8BE8-4DE6-B6AA-C52589975296}"/>
              </a:ext>
            </a:extLst>
          </p:cNvPr>
          <p:cNvSpPr>
            <a:spLocks noGrp="1"/>
          </p:cNvSpPr>
          <p:nvPr>
            <p:ph type="body" sz="quarter" idx="10"/>
          </p:nvPr>
        </p:nvSpPr>
        <p:spPr>
          <a:xfrm>
            <a:off x="502976" y="193432"/>
            <a:ext cx="8574241" cy="211381"/>
          </a:xfrm>
        </p:spPr>
        <p:txBody>
          <a:bodyPr/>
          <a:lstStyle/>
          <a:p>
            <a:r>
              <a:rPr lang="en-US" altLang="ko-KR" sz="1000">
                <a:solidFill>
                  <a:schemeClr val="tx1">
                    <a:lumMod val="50000"/>
                    <a:lumOff val="50000"/>
                  </a:schemeClr>
                </a:solidFill>
                <a:latin typeface="KoPub돋움체 Bold" panose="00000800000000000000" pitchFamily="2" charset="-127"/>
                <a:ea typeface="KoPub돋움체 Bold" panose="00000800000000000000" pitchFamily="2" charset="-127"/>
                <a:cs typeface="+mn-cs"/>
              </a:rPr>
              <a:t>04 Industry Overview</a:t>
            </a:r>
            <a:endParaRPr lang="ko-KR" altLang="en-US" sz="1000">
              <a:solidFill>
                <a:schemeClr val="tx1">
                  <a:lumMod val="50000"/>
                  <a:lumOff val="50000"/>
                </a:schemeClr>
              </a:solidFill>
              <a:latin typeface="KoPub돋움체 Bold" panose="00000800000000000000" pitchFamily="2" charset="-127"/>
              <a:ea typeface="KoPub돋움체 Bold" panose="00000800000000000000" pitchFamily="2" charset="-127"/>
              <a:cs typeface="+mn-cs"/>
            </a:endParaRPr>
          </a:p>
        </p:txBody>
      </p:sp>
      <p:sp>
        <p:nvSpPr>
          <p:cNvPr id="96" name="TextBox 95">
            <a:extLst>
              <a:ext uri="{FF2B5EF4-FFF2-40B4-BE49-F238E27FC236}">
                <a16:creationId xmlns:a16="http://schemas.microsoft.com/office/drawing/2014/main" id="{48798C3D-559E-40C9-B22A-6761007405E1}"/>
              </a:ext>
            </a:extLst>
          </p:cNvPr>
          <p:cNvSpPr txBox="1"/>
          <p:nvPr/>
        </p:nvSpPr>
        <p:spPr>
          <a:xfrm flipH="1">
            <a:off x="488950" y="874727"/>
            <a:ext cx="8928100" cy="338554"/>
          </a:xfrm>
          <a:prstGeom prst="rect">
            <a:avLst/>
          </a:prstGeom>
          <a:noFill/>
        </p:spPr>
        <p:txBody>
          <a:bodyPr wrap="square" lIns="0" tIns="0" rIns="0" bIns="0" rtlCol="0">
            <a:spAutoFit/>
          </a:bodyPr>
          <a:lstStyle/>
          <a:p>
            <a:r>
              <a:rPr lang="ko-KR" altLang="en-US"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글로벌 해저 전력 케이블 시장은 해상 풍력 시장 성장과 함께 </a:t>
            </a:r>
            <a:r>
              <a:rPr lang="en-US" altLang="ko-KR"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2025</a:t>
            </a:r>
            <a:r>
              <a:rPr lang="ko-KR" altLang="en-US"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년까지 약 </a:t>
            </a:r>
            <a:r>
              <a:rPr lang="en-US" altLang="ko-KR"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5</a:t>
            </a:r>
            <a:r>
              <a:rPr lang="ko-KR" altLang="en-US"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조 </a:t>
            </a:r>
            <a:r>
              <a:rPr lang="en-US" altLang="ko-KR"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1,086</a:t>
            </a:r>
            <a:r>
              <a:rPr lang="ko-KR" altLang="en-US"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억원까지 증가할 전망입니다</a:t>
            </a:r>
            <a:r>
              <a:rPr lang="en-US" altLang="ko-KR"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 </a:t>
            </a:r>
            <a:r>
              <a:rPr lang="ko-KR" altLang="en-US"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국내 역시 신재생 에너지 확대를 위한 정부 정책을 바탕으로 </a:t>
            </a:r>
            <a:r>
              <a:rPr lang="en-US" altLang="ko-KR"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HVDC, 345kV </a:t>
            </a:r>
            <a:r>
              <a:rPr lang="ko-KR" altLang="en-US"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위주의 송전선로가 증가될 예정이며 해상풍력과의 융통선로 건설을 추진하고 있습니다</a:t>
            </a:r>
            <a:r>
              <a:rPr lang="en-US" altLang="ko-KR"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a:t>
            </a:r>
          </a:p>
        </p:txBody>
      </p:sp>
      <p:sp>
        <p:nvSpPr>
          <p:cNvPr id="97" name="제목 18">
            <a:extLst>
              <a:ext uri="{FF2B5EF4-FFF2-40B4-BE49-F238E27FC236}">
                <a16:creationId xmlns:a16="http://schemas.microsoft.com/office/drawing/2014/main" id="{E577CB65-78D0-496E-8174-B9F8D9F6DC96}"/>
              </a:ext>
            </a:extLst>
          </p:cNvPr>
          <p:cNvSpPr txBox="1">
            <a:spLocks/>
          </p:cNvSpPr>
          <p:nvPr/>
        </p:nvSpPr>
        <p:spPr>
          <a:xfrm>
            <a:off x="488951" y="439978"/>
            <a:ext cx="8928100" cy="430887"/>
          </a:xfrm>
          <a:prstGeom prst="rect">
            <a:avLst/>
          </a:prstGeom>
        </p:spPr>
        <p:txBody>
          <a:bodyPr wrap="square" lIns="0" tIns="0" rIns="0" bIns="0">
            <a:spAutoFit/>
          </a:bodyPr>
          <a:lstStyle>
            <a:defPPr>
              <a:defRPr lang="en-US"/>
            </a:defPPr>
            <a:lvl1pPr marR="0" lvl="0" indent="0" defTabSz="661751" fontAlgn="auto" latinLnBrk="1">
              <a:lnSpc>
                <a:spcPct val="100000"/>
              </a:lnSpc>
              <a:spcBef>
                <a:spcPct val="0"/>
              </a:spcBef>
              <a:spcAft>
                <a:spcPts val="2000"/>
              </a:spcAft>
              <a:buClrTx/>
              <a:buSzTx/>
              <a:buFontTx/>
              <a:buNone/>
              <a:tabLst/>
              <a:defRPr kumimoji="0" sz="2800" b="0" i="0" u="none" strike="noStrike" cap="none" spc="0" normalizeH="0" baseline="0">
                <a:ln>
                  <a:solidFill>
                    <a:srgbClr val="FD349C">
                      <a:alpha val="0"/>
                    </a:srgbClr>
                  </a:solidFill>
                </a:ln>
                <a:solidFill>
                  <a:srgbClr val="00338D"/>
                </a:solidFill>
                <a:effectLst/>
                <a:uLnTx/>
                <a:uFillTx/>
                <a:latin typeface="KoPub돋움체 Bold" panose="00000800000000000000" pitchFamily="2" charset="-127"/>
                <a:ea typeface="KoPub돋움체 Bold" panose="00000800000000000000" pitchFamily="2" charset="-127"/>
                <a:cs typeface="+mj-cs"/>
              </a:defRPr>
            </a:lvl1pPr>
          </a:lstStyle>
          <a:p>
            <a:pPr>
              <a:defRPr/>
            </a:pPr>
            <a:r>
              <a:rPr lang="ko-KR" altLang="en-US" sz="2800"/>
              <a:t>국내외 해저 전력 케이블 시장 전망</a:t>
            </a:r>
            <a:endParaRPr lang="ko-KR" altLang="en-US" sz="2000"/>
          </a:p>
        </p:txBody>
      </p:sp>
      <p:grpSp>
        <p:nvGrpSpPr>
          <p:cNvPr id="17" name="그룹 16">
            <a:extLst>
              <a:ext uri="{FF2B5EF4-FFF2-40B4-BE49-F238E27FC236}">
                <a16:creationId xmlns:a16="http://schemas.microsoft.com/office/drawing/2014/main" id="{F62A5FA8-7BAB-FB26-54C5-0C1F18B8131C}"/>
              </a:ext>
            </a:extLst>
          </p:cNvPr>
          <p:cNvGrpSpPr/>
          <p:nvPr/>
        </p:nvGrpSpPr>
        <p:grpSpPr>
          <a:xfrm>
            <a:off x="502976" y="1307321"/>
            <a:ext cx="4341963" cy="288000"/>
            <a:chOff x="452439" y="1416168"/>
            <a:chExt cx="4392613" cy="288000"/>
          </a:xfrm>
        </p:grpSpPr>
        <p:sp>
          <p:nvSpPr>
            <p:cNvPr id="18" name="TextBox 17">
              <a:extLst>
                <a:ext uri="{FF2B5EF4-FFF2-40B4-BE49-F238E27FC236}">
                  <a16:creationId xmlns:a16="http://schemas.microsoft.com/office/drawing/2014/main" id="{51872DC5-9182-1741-0816-50874E0B9B18}"/>
                </a:ext>
              </a:extLst>
            </p:cNvPr>
            <p:cNvSpPr txBox="1"/>
            <p:nvPr/>
          </p:nvSpPr>
          <p:spPr>
            <a:xfrm>
              <a:off x="452441" y="1416168"/>
              <a:ext cx="4392609" cy="288000"/>
            </a:xfrm>
            <a:prstGeom prst="rect">
              <a:avLst/>
            </a:prstGeom>
            <a:noFill/>
          </p:spPr>
          <p:txBody>
            <a:bodyPr vert="horz" wrap="square" lIns="0" tIns="0" rIns="0" bIns="0" rtlCol="0" anchor="ctr" anchorCtr="0">
              <a:noAutofit/>
            </a:bodyPr>
            <a:lstStyle/>
            <a:p>
              <a:pPr defTabSz="888038">
                <a:defRPr/>
              </a:pPr>
              <a:r>
                <a:rPr lang="ko-KR" altLang="en-US" sz="1100" b="1">
                  <a:ln>
                    <a:solidFill>
                      <a:srgbClr val="00338D">
                        <a:alpha val="0"/>
                      </a:srgbClr>
                    </a:solidFill>
                  </a:ln>
                  <a:solidFill>
                    <a:srgbClr val="00338D"/>
                  </a:solidFill>
                  <a:latin typeface="KoPub돋움체 Medium" panose="02020603020101020101" pitchFamily="18" charset="-127"/>
                  <a:ea typeface="KoPub돋움체 Medium" panose="02020603020101020101" pitchFamily="18" charset="-127"/>
                </a:rPr>
                <a:t>글로벌 해저 케이블 시장규모 현황 및 전망</a:t>
              </a:r>
              <a:endParaRPr lang="en-US" altLang="ko-KR" sz="1100" b="1">
                <a:ln>
                  <a:solidFill>
                    <a:srgbClr val="00338D">
                      <a:alpha val="0"/>
                    </a:srgbClr>
                  </a:solidFill>
                </a:ln>
                <a:solidFill>
                  <a:srgbClr val="00338D"/>
                </a:solidFill>
                <a:latin typeface="KoPub돋움체 Medium" panose="02020603020101020101" pitchFamily="18" charset="-127"/>
                <a:ea typeface="KoPub돋움체 Medium" panose="02020603020101020101" pitchFamily="18" charset="-127"/>
              </a:endParaRPr>
            </a:p>
          </p:txBody>
        </p:sp>
        <p:cxnSp>
          <p:nvCxnSpPr>
            <p:cNvPr id="19" name="직선 연결선 18">
              <a:extLst>
                <a:ext uri="{FF2B5EF4-FFF2-40B4-BE49-F238E27FC236}">
                  <a16:creationId xmlns:a16="http://schemas.microsoft.com/office/drawing/2014/main" id="{E9BB1F44-9BD2-5D5A-4A06-8F106BF4C84F}"/>
                </a:ext>
              </a:extLst>
            </p:cNvPr>
            <p:cNvCxnSpPr/>
            <p:nvPr/>
          </p:nvCxnSpPr>
          <p:spPr>
            <a:xfrm>
              <a:off x="452439" y="1418794"/>
              <a:ext cx="4392613"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0" name="직선 연결선 19">
              <a:extLst>
                <a:ext uri="{FF2B5EF4-FFF2-40B4-BE49-F238E27FC236}">
                  <a16:creationId xmlns:a16="http://schemas.microsoft.com/office/drawing/2014/main" id="{A6B323EC-6F86-71E7-16AB-856ABE999627}"/>
                </a:ext>
              </a:extLst>
            </p:cNvPr>
            <p:cNvCxnSpPr/>
            <p:nvPr/>
          </p:nvCxnSpPr>
          <p:spPr>
            <a:xfrm>
              <a:off x="452439" y="1700213"/>
              <a:ext cx="4392613"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21" name="그룹 20">
            <a:extLst>
              <a:ext uri="{FF2B5EF4-FFF2-40B4-BE49-F238E27FC236}">
                <a16:creationId xmlns:a16="http://schemas.microsoft.com/office/drawing/2014/main" id="{58DB5DD6-5CFD-9D21-7796-6A72112B5C77}"/>
              </a:ext>
            </a:extLst>
          </p:cNvPr>
          <p:cNvGrpSpPr/>
          <p:nvPr/>
        </p:nvGrpSpPr>
        <p:grpSpPr>
          <a:xfrm>
            <a:off x="5075087" y="1307321"/>
            <a:ext cx="4341963" cy="288000"/>
            <a:chOff x="452439" y="1416168"/>
            <a:chExt cx="4392613" cy="288000"/>
          </a:xfrm>
        </p:grpSpPr>
        <p:sp>
          <p:nvSpPr>
            <p:cNvPr id="22" name="TextBox 21">
              <a:extLst>
                <a:ext uri="{FF2B5EF4-FFF2-40B4-BE49-F238E27FC236}">
                  <a16:creationId xmlns:a16="http://schemas.microsoft.com/office/drawing/2014/main" id="{C30EA9DF-397F-FF13-40DB-63C1588233F7}"/>
                </a:ext>
              </a:extLst>
            </p:cNvPr>
            <p:cNvSpPr txBox="1"/>
            <p:nvPr/>
          </p:nvSpPr>
          <p:spPr>
            <a:xfrm>
              <a:off x="452441" y="1416168"/>
              <a:ext cx="4392609" cy="288000"/>
            </a:xfrm>
            <a:prstGeom prst="rect">
              <a:avLst/>
            </a:prstGeom>
            <a:noFill/>
          </p:spPr>
          <p:txBody>
            <a:bodyPr vert="horz" wrap="square" lIns="0" tIns="0" rIns="0" bIns="0" rtlCol="0" anchor="ctr" anchorCtr="0">
              <a:noAutofit/>
            </a:bodyPr>
            <a:lstStyle/>
            <a:p>
              <a:pPr defTabSz="888038">
                <a:defRPr/>
              </a:pPr>
              <a:r>
                <a:rPr lang="ko-KR" altLang="en-US" sz="1100" b="1">
                  <a:ln>
                    <a:solidFill>
                      <a:srgbClr val="00338D">
                        <a:alpha val="0"/>
                      </a:srgbClr>
                    </a:solidFill>
                  </a:ln>
                  <a:solidFill>
                    <a:srgbClr val="00338D"/>
                  </a:solidFill>
                  <a:latin typeface="KoPub돋움체 Medium" panose="02020603020101020101" pitchFamily="18" charset="-127"/>
                  <a:ea typeface="KoPub돋움체 Medium" panose="02020603020101020101" pitchFamily="18" charset="-127"/>
                </a:rPr>
                <a:t>국내 </a:t>
              </a:r>
              <a:r>
                <a:rPr lang="ko-KR" altLang="en-US" sz="1100" b="1" err="1">
                  <a:ln>
                    <a:solidFill>
                      <a:srgbClr val="00338D">
                        <a:alpha val="0"/>
                      </a:srgbClr>
                    </a:solidFill>
                  </a:ln>
                  <a:solidFill>
                    <a:srgbClr val="00338D"/>
                  </a:solidFill>
                  <a:latin typeface="KoPub돋움체 Medium" panose="02020603020101020101" pitchFamily="18" charset="-127"/>
                  <a:ea typeface="KoPub돋움체 Medium" panose="02020603020101020101" pitchFamily="18" charset="-127"/>
                </a:rPr>
                <a:t>송변전설비</a:t>
              </a:r>
              <a:r>
                <a:rPr lang="ko-KR" altLang="en-US" sz="1100" b="1">
                  <a:ln>
                    <a:solidFill>
                      <a:srgbClr val="00338D">
                        <a:alpha val="0"/>
                      </a:srgbClr>
                    </a:solidFill>
                  </a:ln>
                  <a:solidFill>
                    <a:srgbClr val="00338D"/>
                  </a:solidFill>
                  <a:latin typeface="KoPub돋움체 Medium" panose="02020603020101020101" pitchFamily="18" charset="-127"/>
                  <a:ea typeface="KoPub돋움체 Medium" panose="02020603020101020101" pitchFamily="18" charset="-127"/>
                </a:rPr>
                <a:t> 시장규모 현황 및 전망</a:t>
              </a:r>
              <a:endParaRPr lang="en-US" altLang="ko-KR" sz="1100" b="1">
                <a:ln>
                  <a:solidFill>
                    <a:srgbClr val="00338D">
                      <a:alpha val="0"/>
                    </a:srgbClr>
                  </a:solidFill>
                </a:ln>
                <a:solidFill>
                  <a:srgbClr val="00338D"/>
                </a:solidFill>
                <a:latin typeface="KoPub돋움체 Medium" panose="02020603020101020101" pitchFamily="18" charset="-127"/>
                <a:ea typeface="KoPub돋움체 Medium" panose="02020603020101020101" pitchFamily="18" charset="-127"/>
              </a:endParaRPr>
            </a:p>
          </p:txBody>
        </p:sp>
        <p:cxnSp>
          <p:nvCxnSpPr>
            <p:cNvPr id="23" name="직선 연결선 22">
              <a:extLst>
                <a:ext uri="{FF2B5EF4-FFF2-40B4-BE49-F238E27FC236}">
                  <a16:creationId xmlns:a16="http://schemas.microsoft.com/office/drawing/2014/main" id="{D1862DDD-1731-EC03-5D08-09BC8B1CB788}"/>
                </a:ext>
              </a:extLst>
            </p:cNvPr>
            <p:cNvCxnSpPr/>
            <p:nvPr/>
          </p:nvCxnSpPr>
          <p:spPr>
            <a:xfrm>
              <a:off x="452439" y="1418794"/>
              <a:ext cx="4392613"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4" name="직선 연결선 23">
              <a:extLst>
                <a:ext uri="{FF2B5EF4-FFF2-40B4-BE49-F238E27FC236}">
                  <a16:creationId xmlns:a16="http://schemas.microsoft.com/office/drawing/2014/main" id="{F773F961-03DF-6DB5-E04A-8A4F064F62EC}"/>
                </a:ext>
              </a:extLst>
            </p:cNvPr>
            <p:cNvCxnSpPr/>
            <p:nvPr/>
          </p:nvCxnSpPr>
          <p:spPr>
            <a:xfrm>
              <a:off x="452439" y="1700213"/>
              <a:ext cx="4392613"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pic>
        <p:nvPicPr>
          <p:cNvPr id="3" name="그림 2">
            <a:extLst>
              <a:ext uri="{FF2B5EF4-FFF2-40B4-BE49-F238E27FC236}">
                <a16:creationId xmlns:a16="http://schemas.microsoft.com/office/drawing/2014/main" id="{FC72978A-AEC0-D395-59CF-40901F1BDA32}"/>
              </a:ext>
            </a:extLst>
          </p:cNvPr>
          <p:cNvPicPr>
            <a:picLocks noChangeAspect="1"/>
          </p:cNvPicPr>
          <p:nvPr/>
        </p:nvPicPr>
        <p:blipFill>
          <a:blip r:embed="rId3"/>
          <a:stretch>
            <a:fillRect/>
          </a:stretch>
        </p:blipFill>
        <p:spPr>
          <a:xfrm>
            <a:off x="9961104" y="655421"/>
            <a:ext cx="4621223" cy="2184725"/>
          </a:xfrm>
          <a:prstGeom prst="rect">
            <a:avLst/>
          </a:prstGeom>
        </p:spPr>
      </p:pic>
      <p:pic>
        <p:nvPicPr>
          <p:cNvPr id="4" name="그림 3">
            <a:extLst>
              <a:ext uri="{FF2B5EF4-FFF2-40B4-BE49-F238E27FC236}">
                <a16:creationId xmlns:a16="http://schemas.microsoft.com/office/drawing/2014/main" id="{31CEA69C-0537-4E1F-A204-E266E936BE6B}"/>
              </a:ext>
            </a:extLst>
          </p:cNvPr>
          <p:cNvPicPr>
            <a:picLocks noChangeAspect="1"/>
          </p:cNvPicPr>
          <p:nvPr/>
        </p:nvPicPr>
        <p:blipFill>
          <a:blip r:embed="rId4"/>
          <a:stretch>
            <a:fillRect/>
          </a:stretch>
        </p:blipFill>
        <p:spPr>
          <a:xfrm>
            <a:off x="9959512" y="2448187"/>
            <a:ext cx="3289490" cy="2824299"/>
          </a:xfrm>
          <a:prstGeom prst="rect">
            <a:avLst/>
          </a:prstGeom>
        </p:spPr>
      </p:pic>
      <p:pic>
        <p:nvPicPr>
          <p:cNvPr id="5" name="그림 4">
            <a:extLst>
              <a:ext uri="{FF2B5EF4-FFF2-40B4-BE49-F238E27FC236}">
                <a16:creationId xmlns:a16="http://schemas.microsoft.com/office/drawing/2014/main" id="{6B723F53-75DB-4DE9-E783-D7C91A4557BA}"/>
              </a:ext>
            </a:extLst>
          </p:cNvPr>
          <p:cNvPicPr>
            <a:picLocks noChangeAspect="1"/>
          </p:cNvPicPr>
          <p:nvPr/>
        </p:nvPicPr>
        <p:blipFill>
          <a:blip r:embed="rId5"/>
          <a:stretch>
            <a:fillRect/>
          </a:stretch>
        </p:blipFill>
        <p:spPr>
          <a:xfrm>
            <a:off x="10160084" y="5234386"/>
            <a:ext cx="3299765" cy="1377678"/>
          </a:xfrm>
          <a:prstGeom prst="rect">
            <a:avLst/>
          </a:prstGeom>
        </p:spPr>
      </p:pic>
      <p:sp>
        <p:nvSpPr>
          <p:cNvPr id="7" name="화살표: 오른쪽 6">
            <a:extLst>
              <a:ext uri="{FF2B5EF4-FFF2-40B4-BE49-F238E27FC236}">
                <a16:creationId xmlns:a16="http://schemas.microsoft.com/office/drawing/2014/main" id="{9F99BB5E-4BAA-B620-F497-E2EA2519EAA7}"/>
              </a:ext>
            </a:extLst>
          </p:cNvPr>
          <p:cNvSpPr/>
          <p:nvPr/>
        </p:nvSpPr>
        <p:spPr>
          <a:xfrm rot="20801083">
            <a:off x="536480" y="2012993"/>
            <a:ext cx="3827863" cy="274750"/>
          </a:xfrm>
          <a:prstGeom prst="rightArrow">
            <a:avLst/>
          </a:prstGeom>
          <a:gradFill>
            <a:gsLst>
              <a:gs pos="0">
                <a:schemeClr val="bg1"/>
              </a:gs>
              <a:gs pos="77000">
                <a:srgbClr val="FE769C"/>
              </a:gs>
              <a:gs pos="100000">
                <a:srgbClr val="E71C57"/>
              </a:gs>
            </a:gsLst>
            <a:lin ang="0" scaled="0"/>
          </a:gradFill>
          <a:ln w="25400" cap="flat" cmpd="sng" algn="ctr">
            <a:noFill/>
            <a:prstDash val="solid"/>
          </a:ln>
          <a:effectLst/>
        </p:spPr>
        <p:txBody>
          <a:bodyPr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900" i="0" u="none" strike="noStrike" kern="0" cap="none" spc="0" normalizeH="0" baseline="0" noProof="0">
                <a:ln>
                  <a:solidFill>
                    <a:srgbClr val="FFFFFF">
                      <a:lumMod val="75000"/>
                      <a:alpha val="0"/>
                    </a:srgbClr>
                  </a:solidFill>
                </a:ln>
                <a:effectLst/>
                <a:uLnTx/>
                <a:uFillTx/>
                <a:latin typeface="KoPub돋움체 Bold" panose="00000800000000000000" pitchFamily="2" charset="-127"/>
                <a:ea typeface="KoPub돋움체 Bold" panose="00000800000000000000" pitchFamily="2" charset="-127"/>
              </a:rPr>
              <a:t>CAGR 14.7%</a:t>
            </a:r>
          </a:p>
        </p:txBody>
      </p:sp>
      <p:sp>
        <p:nvSpPr>
          <p:cNvPr id="8" name="텍스트 개체 틀 5">
            <a:extLst>
              <a:ext uri="{FF2B5EF4-FFF2-40B4-BE49-F238E27FC236}">
                <a16:creationId xmlns:a16="http://schemas.microsoft.com/office/drawing/2014/main" id="{C698D5B8-DF8E-5003-ACD3-592EFB349C73}"/>
              </a:ext>
            </a:extLst>
          </p:cNvPr>
          <p:cNvSpPr txBox="1">
            <a:spLocks/>
          </p:cNvSpPr>
          <p:nvPr/>
        </p:nvSpPr>
        <p:spPr>
          <a:xfrm>
            <a:off x="489600" y="6123360"/>
            <a:ext cx="4368796" cy="238015"/>
          </a:xfrm>
          <a:prstGeom prst="rect">
            <a:avLst/>
          </a:prstGeom>
          <a:noFill/>
        </p:spPr>
        <p:txBody>
          <a:bodyPr vert="horz" wrap="square" lIns="0" tIns="0" rIns="0" bIns="0" rtlCol="0" anchor="t" anchorCtr="0">
            <a:noAutofit/>
          </a:bodyPr>
          <a:lstStyle>
            <a:lvl1pPr eaLnBrk="1" latinLnBrk="1" hangingPunct="1">
              <a:spcAft>
                <a:spcPts val="650"/>
              </a:spcAft>
              <a:defRPr lang="ko-KR" altLang="en-US" sz="800" b="0" i="0" kern="0" baseline="0" dirty="0">
                <a:solidFill>
                  <a:srgbClr val="7F7F7F"/>
                </a:solidFill>
                <a:latin typeface="+mn-lt"/>
                <a:ea typeface="+mn-ea"/>
                <a:cs typeface="Arial" panose="020B0604020202020204" pitchFamily="34" charset="0"/>
              </a:defRPr>
            </a:lvl1pPr>
            <a:lvl2pPr marL="0" indent="0" eaLnBrk="1" latinLnBrk="1" hangingPunct="1">
              <a:spcAft>
                <a:spcPts val="650"/>
              </a:spcAft>
              <a:buFont typeface="Univers for KPMG"/>
              <a:buNone/>
              <a:defRPr sz="1400" b="0" i="0">
                <a:solidFill>
                  <a:srgbClr val="003087"/>
                </a:solidFill>
                <a:latin typeface="Univers for KPMG Light" panose="020B0403020202020204" pitchFamily="34" charset="0"/>
                <a:cs typeface="Univers for KPMG" panose="020B0603020202020204" pitchFamily="34" charset="0"/>
              </a:defRPr>
            </a:lvl2pPr>
            <a:lvl3pPr marL="307975" indent="-307975" algn="l" eaLnBrk="1" latinLnBrk="1" hangingPunct="1">
              <a:spcAft>
                <a:spcPts val="650"/>
              </a:spcAft>
              <a:buFont typeface="Univers for KPMG Light" panose="020B0403020202020204" pitchFamily="34" charset="0"/>
              <a:buChar char="—"/>
              <a:defRPr sz="1400" b="0" i="0">
                <a:solidFill>
                  <a:srgbClr val="003087"/>
                </a:solidFill>
                <a:latin typeface="Univers for KPMG Light" panose="020B0403020202020204" pitchFamily="34" charset="0"/>
                <a:cs typeface="Univers for KPMG" panose="020B0603020202020204" pitchFamily="34" charset="0"/>
              </a:defRPr>
            </a:lvl3pPr>
            <a:lvl4pPr marL="623888" indent="-248400" algn="l" eaLnBrk="1" latinLnBrk="1" hangingPunct="1">
              <a:spcAft>
                <a:spcPts val="650"/>
              </a:spcAft>
              <a:buFont typeface="Univers for KPMG Light" panose="020B0403020202020204" pitchFamily="34" charset="0"/>
              <a:buChar char="–"/>
              <a:defRPr sz="1400" b="0" i="0" baseline="0">
                <a:solidFill>
                  <a:srgbClr val="003087"/>
                </a:solidFill>
                <a:latin typeface="Univers for KPMG Light" panose="020B0403020202020204" pitchFamily="34" charset="0"/>
                <a:cs typeface="Univers for KPMG" panose="020B0603020202020204" pitchFamily="34" charset="0"/>
              </a:defRPr>
            </a:lvl4pPr>
            <a:lvl5pPr marL="982663" indent="-309563" algn="l" eaLnBrk="1" latinLnBrk="1" hangingPunct="1">
              <a:spcAft>
                <a:spcPts val="650"/>
              </a:spcAft>
              <a:buFont typeface="Univers for KPMG Light" panose="020B0403020202020204" pitchFamily="34" charset="0"/>
              <a:buChar char="—"/>
              <a:defRPr lang="en-US" sz="1400" b="0" i="0" dirty="0" smtClean="0">
                <a:solidFill>
                  <a:srgbClr val="003087"/>
                </a:solidFill>
                <a:latin typeface="Univers for KPMG Light" panose="020B0403020202020204" pitchFamily="34" charset="0"/>
                <a:cs typeface="Univers for KPMG" panose="020B0603020202020204" pitchFamily="34" charset="0"/>
              </a:defRPr>
            </a:lvl5pPr>
            <a:lvl6pPr marL="1257300" indent="-247650" algn="l" eaLnBrk="1" latinLnBrk="1" hangingPunct="1">
              <a:spcAft>
                <a:spcPts val="650"/>
              </a:spcAft>
              <a:buFont typeface="Univers for KPMG Light" panose="020B0403020202020204" pitchFamily="34" charset="0"/>
              <a:buChar char="-"/>
              <a:defRPr lang="en-US" sz="1400" b="0" i="0" baseline="0" dirty="0" smtClean="0">
                <a:solidFill>
                  <a:srgbClr val="003087"/>
                </a:solidFill>
                <a:latin typeface="Univers for KPMG Light" panose="020B0403020202020204" pitchFamily="34" charset="0"/>
              </a:defRPr>
            </a:lvl6pPr>
            <a:lvl7pPr marL="1619250" indent="-309563" algn="l" eaLnBrk="1" latinLnBrk="1" hangingPunct="1">
              <a:spcAft>
                <a:spcPts val="650"/>
              </a:spcAft>
              <a:buFont typeface="Univers for KPMG Light" panose="020B0403020202020204" pitchFamily="34" charset="0"/>
              <a:buChar char="—"/>
              <a:defRPr lang="en-US" sz="1400" b="0" i="0" dirty="0" smtClean="0">
                <a:solidFill>
                  <a:srgbClr val="003087"/>
                </a:solidFill>
                <a:latin typeface="Univers for KPMG Light" panose="020B0403020202020204" pitchFamily="34" charset="0"/>
              </a:defRPr>
            </a:lvl7pPr>
            <a:lvl8pPr marL="1885950" indent="-247650" algn="l" eaLnBrk="1" latinLnBrk="1" hangingPunct="1">
              <a:spcAft>
                <a:spcPts val="650"/>
              </a:spcAft>
              <a:buFont typeface="Univers for KPMG Light" panose="020B0403020202020204" pitchFamily="34" charset="0"/>
              <a:buChar char="-"/>
              <a:defRPr lang="en-US" sz="1400" b="0" i="0" baseline="0" dirty="0" smtClean="0">
                <a:solidFill>
                  <a:srgbClr val="003087"/>
                </a:solidFill>
                <a:latin typeface="Univers for KPMG Light" panose="020B0403020202020204" pitchFamily="34" charset="0"/>
              </a:defRPr>
            </a:lvl8pPr>
          </a:lstStyle>
          <a:p>
            <a:pPr>
              <a:spcAft>
                <a:spcPts val="0"/>
              </a:spcAft>
            </a:pPr>
            <a:r>
              <a:rPr lang="en-US" altLang="ko-KR">
                <a:latin typeface="KoPub돋움체 Medium" panose="02020603020101020101" pitchFamily="18" charset="-127"/>
                <a:ea typeface="KoPub돋움체 Medium" panose="02020603020101020101" pitchFamily="18" charset="-127"/>
              </a:rPr>
              <a:t>Source : CRU </a:t>
            </a:r>
            <a:r>
              <a:rPr lang="ko-KR" altLang="en-US">
                <a:latin typeface="KoPub돋움체 Medium" panose="02020603020101020101" pitchFamily="18" charset="-127"/>
                <a:ea typeface="KoPub돋움체 Medium" panose="02020603020101020101" pitchFamily="18" charset="-127"/>
              </a:rPr>
              <a:t>원자재 시장동향 보고서</a:t>
            </a:r>
          </a:p>
        </p:txBody>
      </p:sp>
      <p:graphicFrame>
        <p:nvGraphicFramePr>
          <p:cNvPr id="9" name="차트 8">
            <a:extLst>
              <a:ext uri="{FF2B5EF4-FFF2-40B4-BE49-F238E27FC236}">
                <a16:creationId xmlns:a16="http://schemas.microsoft.com/office/drawing/2014/main" id="{82913796-0F5F-9808-FEC1-439057B3AE51}"/>
              </a:ext>
            </a:extLst>
          </p:cNvPr>
          <p:cNvGraphicFramePr>
            <a:graphicFrameLocks/>
          </p:cNvGraphicFramePr>
          <p:nvPr>
            <p:extLst>
              <p:ext uri="{D42A27DB-BD31-4B8C-83A1-F6EECF244321}">
                <p14:modId xmlns:p14="http://schemas.microsoft.com/office/powerpoint/2010/main" val="1055899539"/>
              </p:ext>
            </p:extLst>
          </p:nvPr>
        </p:nvGraphicFramePr>
        <p:xfrm>
          <a:off x="4960068" y="1765425"/>
          <a:ext cx="4572000" cy="2743200"/>
        </p:xfrm>
        <a:graphic>
          <a:graphicData uri="http://schemas.openxmlformats.org/drawingml/2006/chart">
            <c:chart xmlns:c="http://schemas.openxmlformats.org/drawingml/2006/chart" xmlns:r="http://schemas.openxmlformats.org/officeDocument/2006/relationships" r:id="rId6"/>
          </a:graphicData>
        </a:graphic>
      </p:graphicFrame>
      <p:sp>
        <p:nvSpPr>
          <p:cNvPr id="10" name="직사각형 9">
            <a:extLst>
              <a:ext uri="{FF2B5EF4-FFF2-40B4-BE49-F238E27FC236}">
                <a16:creationId xmlns:a16="http://schemas.microsoft.com/office/drawing/2014/main" id="{786B9C95-63B8-39CA-2BA7-C55CAEDEDD7D}"/>
              </a:ext>
            </a:extLst>
          </p:cNvPr>
          <p:cNvSpPr/>
          <p:nvPr/>
        </p:nvSpPr>
        <p:spPr>
          <a:xfrm>
            <a:off x="5068800" y="4478301"/>
            <a:ext cx="4353747" cy="1543087"/>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t"/>
          <a:lstStyle/>
          <a:p>
            <a:pPr marL="171450" indent="-171450" latinLnBrk="1">
              <a:spcBef>
                <a:spcPts val="600"/>
              </a:spcBef>
              <a:buFont typeface="Wingdings" panose="05000000000000000000" pitchFamily="2" charset="2"/>
              <a:buChar char="§"/>
            </a:pPr>
            <a:r>
              <a:rPr lang="ko-KR" altLang="en-US" sz="900" b="1">
                <a:solidFill>
                  <a:srgbClr val="00338D"/>
                </a:solidFill>
                <a:latin typeface="KoPub돋움체 Light" panose="00000300000000000000" pitchFamily="2" charset="-127"/>
                <a:ea typeface="KoPub돋움체 Light" panose="00000300000000000000" pitchFamily="2" charset="-127"/>
              </a:rPr>
              <a:t>해상풍력 및 태양광 등 재생에너지 집중 지역의 계통 부족 문제 해결을 위해 </a:t>
            </a:r>
            <a:r>
              <a:rPr lang="en-US" altLang="ko-KR" sz="900" b="1">
                <a:solidFill>
                  <a:srgbClr val="00338D"/>
                </a:solidFill>
                <a:latin typeface="KoPub돋움체 Light" panose="00000300000000000000" pitchFamily="2" charset="-127"/>
                <a:ea typeface="KoPub돋움체 Light" panose="00000300000000000000" pitchFamily="2" charset="-127"/>
              </a:rPr>
              <a:t>HVDC, 345kV </a:t>
            </a:r>
            <a:r>
              <a:rPr lang="ko-KR" altLang="en-US" sz="900" b="1">
                <a:solidFill>
                  <a:srgbClr val="00338D"/>
                </a:solidFill>
                <a:latin typeface="KoPub돋움체 Light" panose="00000300000000000000" pitchFamily="2" charset="-127"/>
                <a:ea typeface="KoPub돋움체 Light" panose="00000300000000000000" pitchFamily="2" charset="-127"/>
              </a:rPr>
              <a:t>송전선로 위주의 증가 전망</a:t>
            </a:r>
            <a:endParaRPr lang="en-US" altLang="ko-KR" sz="900" b="1">
              <a:solidFill>
                <a:srgbClr val="00338D"/>
              </a:solidFill>
              <a:latin typeface="KoPub돋움체 Light" panose="00000300000000000000" pitchFamily="2" charset="-127"/>
              <a:ea typeface="KoPub돋움체 Light" panose="00000300000000000000" pitchFamily="2" charset="-127"/>
            </a:endParaRPr>
          </a:p>
          <a:p>
            <a:pPr marL="259200" indent="-171450" latinLnBrk="1">
              <a:spcBef>
                <a:spcPts val="600"/>
              </a:spcBef>
              <a:buFont typeface="Wingdings" panose="05000000000000000000" pitchFamily="2" charset="2"/>
              <a:buChar char="ü"/>
            </a:pPr>
            <a:r>
              <a:rPr lang="en-US" altLang="ko-KR" sz="900">
                <a:solidFill>
                  <a:schemeClr val="tx1"/>
                </a:solidFill>
                <a:latin typeface="KoPub돋움체 Light" panose="00000300000000000000" pitchFamily="2" charset="-127"/>
                <a:ea typeface="KoPub돋움체 Light" panose="00000300000000000000" pitchFamily="2" charset="-127"/>
              </a:rPr>
              <a:t>2036</a:t>
            </a:r>
            <a:r>
              <a:rPr lang="ko-KR" altLang="en-US" sz="900">
                <a:solidFill>
                  <a:schemeClr val="tx1"/>
                </a:solidFill>
                <a:latin typeface="KoPub돋움체 Light" panose="00000300000000000000" pitchFamily="2" charset="-127"/>
                <a:ea typeface="KoPub돋움체 Light" panose="00000300000000000000" pitchFamily="2" charset="-127"/>
              </a:rPr>
              <a:t>년 기준 총 송전선로 길이는 </a:t>
            </a:r>
            <a:r>
              <a:rPr lang="en-US" altLang="ko-KR" sz="900">
                <a:solidFill>
                  <a:schemeClr val="tx1"/>
                </a:solidFill>
                <a:latin typeface="KoPub돋움체 Light" panose="00000300000000000000" pitchFamily="2" charset="-127"/>
                <a:ea typeface="KoPub돋움체 Light" panose="00000300000000000000" pitchFamily="2" charset="-127"/>
              </a:rPr>
              <a:t>57,681C-km</a:t>
            </a:r>
            <a:r>
              <a:rPr lang="ko-KR" altLang="en-US" sz="900">
                <a:solidFill>
                  <a:schemeClr val="tx1"/>
                </a:solidFill>
                <a:latin typeface="KoPub돋움체 Light" panose="00000300000000000000" pitchFamily="2" charset="-127"/>
                <a:ea typeface="KoPub돋움체 Light" panose="00000300000000000000" pitchFamily="2" charset="-127"/>
              </a:rPr>
              <a:t>로 </a:t>
            </a:r>
            <a:r>
              <a:rPr lang="en-US" altLang="ko-KR" sz="900">
                <a:solidFill>
                  <a:schemeClr val="tx1"/>
                </a:solidFill>
                <a:latin typeface="KoPub돋움체 Light" panose="00000300000000000000" pitchFamily="2" charset="-127"/>
                <a:ea typeface="KoPub돋움체 Light" panose="00000300000000000000" pitchFamily="2" charset="-127"/>
              </a:rPr>
              <a:t>2021</a:t>
            </a:r>
            <a:r>
              <a:rPr lang="ko-KR" altLang="en-US" sz="900">
                <a:solidFill>
                  <a:schemeClr val="tx1"/>
                </a:solidFill>
                <a:latin typeface="KoPub돋움체 Light" panose="00000300000000000000" pitchFamily="2" charset="-127"/>
                <a:ea typeface="KoPub돋움체 Light" panose="00000300000000000000" pitchFamily="2" charset="-127"/>
              </a:rPr>
              <a:t>년 대비 약 </a:t>
            </a:r>
            <a:r>
              <a:rPr lang="en-US" altLang="ko-KR" sz="900">
                <a:solidFill>
                  <a:schemeClr val="tx1"/>
                </a:solidFill>
                <a:latin typeface="KoPub돋움체 Light" panose="00000300000000000000" pitchFamily="2" charset="-127"/>
                <a:ea typeface="KoPub돋움체 Light" panose="00000300000000000000" pitchFamily="2" charset="-127"/>
              </a:rPr>
              <a:t>1.6</a:t>
            </a:r>
            <a:r>
              <a:rPr lang="ko-KR" altLang="en-US" sz="900">
                <a:solidFill>
                  <a:schemeClr val="tx1"/>
                </a:solidFill>
                <a:latin typeface="KoPub돋움체 Light" panose="00000300000000000000" pitchFamily="2" charset="-127"/>
                <a:ea typeface="KoPub돋움체 Light" panose="00000300000000000000" pitchFamily="2" charset="-127"/>
              </a:rPr>
              <a:t>배 증가 전망</a:t>
            </a:r>
            <a:endParaRPr lang="en-US" altLang="ko-KR" sz="900">
              <a:solidFill>
                <a:schemeClr val="tx1"/>
              </a:solidFill>
              <a:latin typeface="KoPub돋움체 Light" panose="00000300000000000000" pitchFamily="2" charset="-127"/>
              <a:ea typeface="KoPub돋움체 Light" panose="00000300000000000000" pitchFamily="2" charset="-127"/>
            </a:endParaRPr>
          </a:p>
          <a:p>
            <a:pPr marL="259200" indent="-171450" latinLnBrk="1">
              <a:spcBef>
                <a:spcPts val="600"/>
              </a:spcBef>
              <a:buFont typeface="Wingdings" panose="05000000000000000000" pitchFamily="2" charset="2"/>
              <a:buChar char="ü"/>
            </a:pPr>
            <a:r>
              <a:rPr lang="ko-KR" altLang="en-US" sz="900">
                <a:solidFill>
                  <a:schemeClr val="tx1"/>
                </a:solidFill>
                <a:latin typeface="KoPub돋움체 Light" panose="00000300000000000000" pitchFamily="2" charset="-127"/>
                <a:ea typeface="KoPub돋움체 Light" panose="00000300000000000000" pitchFamily="2" charset="-127"/>
              </a:rPr>
              <a:t>특히 장거리 대용량 전력수송에 적합한 </a:t>
            </a:r>
            <a:r>
              <a:rPr lang="en-US" altLang="ko-KR" sz="900">
                <a:solidFill>
                  <a:schemeClr val="tx1"/>
                </a:solidFill>
                <a:latin typeface="KoPub돋움체 Light" panose="00000300000000000000" pitchFamily="2" charset="-127"/>
                <a:ea typeface="KoPub돋움체 Light" panose="00000300000000000000" pitchFamily="2" charset="-127"/>
              </a:rPr>
              <a:t>HVDC </a:t>
            </a:r>
            <a:r>
              <a:rPr lang="ko-KR" altLang="en-US" sz="900">
                <a:solidFill>
                  <a:schemeClr val="tx1"/>
                </a:solidFill>
                <a:latin typeface="KoPub돋움체 Light" panose="00000300000000000000" pitchFamily="2" charset="-127"/>
                <a:ea typeface="KoPub돋움체 Light" panose="00000300000000000000" pitchFamily="2" charset="-127"/>
              </a:rPr>
              <a:t>선로가 </a:t>
            </a:r>
            <a:r>
              <a:rPr lang="en-US" altLang="ko-KR" sz="900">
                <a:solidFill>
                  <a:schemeClr val="tx1"/>
                </a:solidFill>
                <a:latin typeface="KoPub돋움체 Light" panose="00000300000000000000" pitchFamily="2" charset="-127"/>
                <a:ea typeface="KoPub돋움체 Light" panose="00000300000000000000" pitchFamily="2" charset="-127"/>
              </a:rPr>
              <a:t>2021</a:t>
            </a:r>
            <a:r>
              <a:rPr lang="ko-KR" altLang="en-US" sz="900">
                <a:solidFill>
                  <a:schemeClr val="tx1"/>
                </a:solidFill>
                <a:latin typeface="KoPub돋움체 Light" panose="00000300000000000000" pitchFamily="2" charset="-127"/>
                <a:ea typeface="KoPub돋움체 Light" panose="00000300000000000000" pitchFamily="2" charset="-127"/>
              </a:rPr>
              <a:t>년 대비 약 </a:t>
            </a:r>
            <a:r>
              <a:rPr lang="en-US" altLang="ko-KR" sz="900">
                <a:solidFill>
                  <a:schemeClr val="tx1"/>
                </a:solidFill>
                <a:latin typeface="KoPub돋움체 Light" panose="00000300000000000000" pitchFamily="2" charset="-127"/>
                <a:ea typeface="KoPub돋움체 Light" panose="00000300000000000000" pitchFamily="2" charset="-127"/>
              </a:rPr>
              <a:t>6.2</a:t>
            </a:r>
            <a:r>
              <a:rPr lang="ko-KR" altLang="en-US" sz="900">
                <a:solidFill>
                  <a:schemeClr val="tx1"/>
                </a:solidFill>
                <a:latin typeface="KoPub돋움체 Light" panose="00000300000000000000" pitchFamily="2" charset="-127"/>
                <a:ea typeface="KoPub돋움체 Light" panose="00000300000000000000" pitchFamily="2" charset="-127"/>
              </a:rPr>
              <a:t>배 증가할 것으로 예상</a:t>
            </a:r>
            <a:endParaRPr lang="en-US" altLang="ko-KR" sz="900">
              <a:solidFill>
                <a:schemeClr val="tx1"/>
              </a:solidFill>
              <a:latin typeface="KoPub돋움체 Light" panose="00000300000000000000" pitchFamily="2" charset="-127"/>
              <a:ea typeface="KoPub돋움체 Light" panose="00000300000000000000" pitchFamily="2" charset="-127"/>
            </a:endParaRPr>
          </a:p>
          <a:p>
            <a:pPr marL="259200" indent="-171450" latinLnBrk="1">
              <a:spcBef>
                <a:spcPts val="600"/>
              </a:spcBef>
              <a:buFont typeface="Wingdings" panose="05000000000000000000" pitchFamily="2" charset="2"/>
              <a:buChar char="ü"/>
            </a:pPr>
            <a:r>
              <a:rPr lang="ko-KR" altLang="en-US" sz="900">
                <a:solidFill>
                  <a:schemeClr val="tx1"/>
                </a:solidFill>
                <a:latin typeface="KoPub돋움체 Light" panose="00000300000000000000" pitchFamily="2" charset="-127"/>
                <a:ea typeface="KoPub돋움체 Light" panose="00000300000000000000" pitchFamily="2" charset="-127"/>
              </a:rPr>
              <a:t>지역간 간선계통망 구축 및 도심지 전력 공급의 핵심 역할인 </a:t>
            </a:r>
            <a:r>
              <a:rPr lang="en-US" altLang="ko-KR" sz="900">
                <a:solidFill>
                  <a:schemeClr val="tx1"/>
                </a:solidFill>
                <a:latin typeface="KoPub돋움체 Light" panose="00000300000000000000" pitchFamily="2" charset="-127"/>
                <a:ea typeface="KoPub돋움체 Light" panose="00000300000000000000" pitchFamily="2" charset="-127"/>
              </a:rPr>
              <a:t>345kV </a:t>
            </a:r>
            <a:r>
              <a:rPr lang="ko-KR" altLang="en-US" sz="900">
                <a:solidFill>
                  <a:schemeClr val="tx1"/>
                </a:solidFill>
                <a:latin typeface="KoPub돋움체 Light" panose="00000300000000000000" pitchFamily="2" charset="-127"/>
                <a:ea typeface="KoPub돋움체 Light" panose="00000300000000000000" pitchFamily="2" charset="-127"/>
              </a:rPr>
              <a:t>선로의 경우 </a:t>
            </a:r>
            <a:r>
              <a:rPr lang="en-US" altLang="ko-KR" sz="900">
                <a:solidFill>
                  <a:schemeClr val="tx1"/>
                </a:solidFill>
                <a:latin typeface="KoPub돋움체 Light" panose="00000300000000000000" pitchFamily="2" charset="-127"/>
                <a:ea typeface="KoPub돋움체 Light" panose="00000300000000000000" pitchFamily="2" charset="-127"/>
              </a:rPr>
              <a:t>2021</a:t>
            </a:r>
            <a:r>
              <a:rPr lang="ko-KR" altLang="en-US" sz="900">
                <a:solidFill>
                  <a:schemeClr val="tx1"/>
                </a:solidFill>
                <a:latin typeface="KoPub돋움체 Light" panose="00000300000000000000" pitchFamily="2" charset="-127"/>
                <a:ea typeface="KoPub돋움체 Light" panose="00000300000000000000" pitchFamily="2" charset="-127"/>
              </a:rPr>
              <a:t>년 대비 </a:t>
            </a:r>
            <a:r>
              <a:rPr lang="en-US" altLang="ko-KR" sz="900">
                <a:solidFill>
                  <a:schemeClr val="tx1"/>
                </a:solidFill>
                <a:latin typeface="KoPub돋움체 Light" panose="00000300000000000000" pitchFamily="2" charset="-127"/>
                <a:ea typeface="KoPub돋움체 Light" panose="00000300000000000000" pitchFamily="2" charset="-127"/>
              </a:rPr>
              <a:t>78.2% </a:t>
            </a:r>
            <a:r>
              <a:rPr lang="ko-KR" altLang="en-US" sz="900">
                <a:solidFill>
                  <a:schemeClr val="tx1"/>
                </a:solidFill>
                <a:latin typeface="KoPub돋움체 Light" panose="00000300000000000000" pitchFamily="2" charset="-127"/>
                <a:ea typeface="KoPub돋움체 Light" panose="00000300000000000000" pitchFamily="2" charset="-127"/>
              </a:rPr>
              <a:t>증가 예상</a:t>
            </a:r>
            <a:endParaRPr lang="en-US" altLang="ko-KR" sz="900">
              <a:solidFill>
                <a:schemeClr val="tx1"/>
              </a:solidFill>
              <a:latin typeface="KoPub돋움체 Light" panose="00000300000000000000" pitchFamily="2" charset="-127"/>
              <a:ea typeface="KoPub돋움체 Light" panose="00000300000000000000" pitchFamily="2" charset="-127"/>
            </a:endParaRPr>
          </a:p>
          <a:p>
            <a:pPr marL="259200" indent="-171450" latinLnBrk="1">
              <a:spcBef>
                <a:spcPts val="600"/>
              </a:spcBef>
              <a:buFont typeface="Wingdings" panose="05000000000000000000" pitchFamily="2" charset="2"/>
              <a:buChar char="ü"/>
            </a:pPr>
            <a:r>
              <a:rPr lang="ko-KR" altLang="en-US" sz="900">
                <a:solidFill>
                  <a:schemeClr val="tx1"/>
                </a:solidFill>
                <a:latin typeface="KoPub돋움체 Light" panose="00000300000000000000" pitchFamily="2" charset="-127"/>
                <a:ea typeface="KoPub돋움체 Light" panose="00000300000000000000" pitchFamily="2" charset="-127"/>
              </a:rPr>
              <a:t>해상풍력 등 재생에너지 집중 예상 지역의 생산 전력을 타 지역으로 수송하기 위한 융통선로 건설 추진</a:t>
            </a:r>
            <a:endParaRPr lang="en-US" altLang="ko-KR" sz="900">
              <a:solidFill>
                <a:schemeClr val="tx1"/>
              </a:solidFill>
              <a:latin typeface="KoPub돋움체 Light" panose="00000300000000000000" pitchFamily="2" charset="-127"/>
              <a:ea typeface="KoPub돋움체 Light" panose="00000300000000000000" pitchFamily="2" charset="-127"/>
            </a:endParaRPr>
          </a:p>
        </p:txBody>
      </p:sp>
      <p:sp>
        <p:nvSpPr>
          <p:cNvPr id="11" name="텍스트 개체 틀 5">
            <a:extLst>
              <a:ext uri="{FF2B5EF4-FFF2-40B4-BE49-F238E27FC236}">
                <a16:creationId xmlns:a16="http://schemas.microsoft.com/office/drawing/2014/main" id="{34B2EC3C-E345-5145-8A95-CAA27BBE0A39}"/>
              </a:ext>
            </a:extLst>
          </p:cNvPr>
          <p:cNvSpPr txBox="1">
            <a:spLocks/>
          </p:cNvSpPr>
          <p:nvPr/>
        </p:nvSpPr>
        <p:spPr>
          <a:xfrm>
            <a:off x="5068800" y="6123360"/>
            <a:ext cx="4368796" cy="287999"/>
          </a:xfrm>
          <a:prstGeom prst="rect">
            <a:avLst/>
          </a:prstGeom>
          <a:noFill/>
        </p:spPr>
        <p:txBody>
          <a:bodyPr vert="horz" wrap="square" lIns="0" tIns="0" rIns="0" bIns="0" rtlCol="0" anchor="t" anchorCtr="0">
            <a:noAutofit/>
          </a:bodyPr>
          <a:lstStyle>
            <a:lvl1pPr eaLnBrk="1" latinLnBrk="1" hangingPunct="1">
              <a:spcAft>
                <a:spcPts val="650"/>
              </a:spcAft>
              <a:defRPr lang="ko-KR" altLang="en-US" sz="800" b="0" i="0" kern="0" baseline="0" dirty="0">
                <a:solidFill>
                  <a:srgbClr val="7F7F7F"/>
                </a:solidFill>
                <a:latin typeface="+mn-lt"/>
                <a:ea typeface="+mn-ea"/>
                <a:cs typeface="Arial" panose="020B0604020202020204" pitchFamily="34" charset="0"/>
              </a:defRPr>
            </a:lvl1pPr>
            <a:lvl2pPr marL="0" indent="0" eaLnBrk="1" latinLnBrk="1" hangingPunct="1">
              <a:spcAft>
                <a:spcPts val="650"/>
              </a:spcAft>
              <a:buFont typeface="Univers for KPMG"/>
              <a:buNone/>
              <a:defRPr sz="1400" b="0" i="0">
                <a:solidFill>
                  <a:srgbClr val="003087"/>
                </a:solidFill>
                <a:latin typeface="Univers for KPMG Light" panose="020B0403020202020204" pitchFamily="34" charset="0"/>
                <a:cs typeface="Univers for KPMG" panose="020B0603020202020204" pitchFamily="34" charset="0"/>
              </a:defRPr>
            </a:lvl2pPr>
            <a:lvl3pPr marL="307975" indent="-307975" algn="l" eaLnBrk="1" latinLnBrk="1" hangingPunct="1">
              <a:spcAft>
                <a:spcPts val="650"/>
              </a:spcAft>
              <a:buFont typeface="Univers for KPMG Light" panose="020B0403020202020204" pitchFamily="34" charset="0"/>
              <a:buChar char="—"/>
              <a:defRPr sz="1400" b="0" i="0">
                <a:solidFill>
                  <a:srgbClr val="003087"/>
                </a:solidFill>
                <a:latin typeface="Univers for KPMG Light" panose="020B0403020202020204" pitchFamily="34" charset="0"/>
                <a:cs typeface="Univers for KPMG" panose="020B0603020202020204" pitchFamily="34" charset="0"/>
              </a:defRPr>
            </a:lvl3pPr>
            <a:lvl4pPr marL="623888" indent="-248400" algn="l" eaLnBrk="1" latinLnBrk="1" hangingPunct="1">
              <a:spcAft>
                <a:spcPts val="650"/>
              </a:spcAft>
              <a:buFont typeface="Univers for KPMG Light" panose="020B0403020202020204" pitchFamily="34" charset="0"/>
              <a:buChar char="–"/>
              <a:defRPr sz="1400" b="0" i="0" baseline="0">
                <a:solidFill>
                  <a:srgbClr val="003087"/>
                </a:solidFill>
                <a:latin typeface="Univers for KPMG Light" panose="020B0403020202020204" pitchFamily="34" charset="0"/>
                <a:cs typeface="Univers for KPMG" panose="020B0603020202020204" pitchFamily="34" charset="0"/>
              </a:defRPr>
            </a:lvl4pPr>
            <a:lvl5pPr marL="982663" indent="-309563" algn="l" eaLnBrk="1" latinLnBrk="1" hangingPunct="1">
              <a:spcAft>
                <a:spcPts val="650"/>
              </a:spcAft>
              <a:buFont typeface="Univers for KPMG Light" panose="020B0403020202020204" pitchFamily="34" charset="0"/>
              <a:buChar char="—"/>
              <a:defRPr lang="en-US" sz="1400" b="0" i="0" dirty="0" smtClean="0">
                <a:solidFill>
                  <a:srgbClr val="003087"/>
                </a:solidFill>
                <a:latin typeface="Univers for KPMG Light" panose="020B0403020202020204" pitchFamily="34" charset="0"/>
                <a:cs typeface="Univers for KPMG" panose="020B0603020202020204" pitchFamily="34" charset="0"/>
              </a:defRPr>
            </a:lvl5pPr>
            <a:lvl6pPr marL="1257300" indent="-247650" algn="l" eaLnBrk="1" latinLnBrk="1" hangingPunct="1">
              <a:spcAft>
                <a:spcPts val="650"/>
              </a:spcAft>
              <a:buFont typeface="Univers for KPMG Light" panose="020B0403020202020204" pitchFamily="34" charset="0"/>
              <a:buChar char="-"/>
              <a:defRPr lang="en-US" sz="1400" b="0" i="0" baseline="0" dirty="0" smtClean="0">
                <a:solidFill>
                  <a:srgbClr val="003087"/>
                </a:solidFill>
                <a:latin typeface="Univers for KPMG Light" panose="020B0403020202020204" pitchFamily="34" charset="0"/>
              </a:defRPr>
            </a:lvl6pPr>
            <a:lvl7pPr marL="1619250" indent="-309563" algn="l" eaLnBrk="1" latinLnBrk="1" hangingPunct="1">
              <a:spcAft>
                <a:spcPts val="650"/>
              </a:spcAft>
              <a:buFont typeface="Univers for KPMG Light" panose="020B0403020202020204" pitchFamily="34" charset="0"/>
              <a:buChar char="—"/>
              <a:defRPr lang="en-US" sz="1400" b="0" i="0" dirty="0" smtClean="0">
                <a:solidFill>
                  <a:srgbClr val="003087"/>
                </a:solidFill>
                <a:latin typeface="Univers for KPMG Light" panose="020B0403020202020204" pitchFamily="34" charset="0"/>
              </a:defRPr>
            </a:lvl7pPr>
            <a:lvl8pPr marL="1885950" indent="-247650" algn="l" eaLnBrk="1" latinLnBrk="1" hangingPunct="1">
              <a:spcAft>
                <a:spcPts val="650"/>
              </a:spcAft>
              <a:buFont typeface="Univers for KPMG Light" panose="020B0403020202020204" pitchFamily="34" charset="0"/>
              <a:buChar char="-"/>
              <a:defRPr lang="en-US" sz="1400" b="0" i="0" baseline="0" dirty="0" smtClean="0">
                <a:solidFill>
                  <a:srgbClr val="003087"/>
                </a:solidFill>
                <a:latin typeface="Univers for KPMG Light" panose="020B0403020202020204" pitchFamily="34" charset="0"/>
              </a:defRPr>
            </a:lvl8pPr>
          </a:lstStyle>
          <a:p>
            <a:pPr>
              <a:spcAft>
                <a:spcPts val="0"/>
              </a:spcAft>
            </a:pPr>
            <a:r>
              <a:rPr lang="en-US" altLang="ko-KR">
                <a:latin typeface="KoPub돋움체 Medium" panose="02020603020101020101" pitchFamily="18" charset="-127"/>
                <a:ea typeface="KoPub돋움체 Medium" panose="02020603020101020101" pitchFamily="18" charset="-127"/>
              </a:rPr>
              <a:t>Source : </a:t>
            </a:r>
            <a:r>
              <a:rPr lang="ko-KR" altLang="en-US">
                <a:latin typeface="KoPub돋움체 Medium" panose="02020603020101020101" pitchFamily="18" charset="-127"/>
                <a:ea typeface="KoPub돋움체 Medium" panose="02020603020101020101" pitchFamily="18" charset="-127"/>
              </a:rPr>
              <a:t>한국전력공사 장기 </a:t>
            </a:r>
            <a:r>
              <a:rPr lang="ko-KR" altLang="en-US" err="1">
                <a:latin typeface="KoPub돋움체 Medium" panose="02020603020101020101" pitchFamily="18" charset="-127"/>
                <a:ea typeface="KoPub돋움체 Medium" panose="02020603020101020101" pitchFamily="18" charset="-127"/>
              </a:rPr>
              <a:t>송변전설비계획</a:t>
            </a:r>
            <a:r>
              <a:rPr lang="en-US" altLang="ko-KR">
                <a:latin typeface="KoPub돋움체 Medium" panose="02020603020101020101" pitchFamily="18" charset="-127"/>
                <a:ea typeface="KoPub돋움체 Medium" panose="02020603020101020101" pitchFamily="18" charset="-127"/>
              </a:rPr>
              <a:t>(2023)</a:t>
            </a:r>
            <a:endParaRPr lang="ko-KR" altLang="en-US">
              <a:latin typeface="KoPub돋움체 Medium" panose="02020603020101020101" pitchFamily="18" charset="-127"/>
              <a:ea typeface="KoPub돋움체 Medium" panose="02020603020101020101" pitchFamily="18" charset="-127"/>
            </a:endParaRPr>
          </a:p>
        </p:txBody>
      </p:sp>
      <p:sp>
        <p:nvSpPr>
          <p:cNvPr id="12" name="직사각형 11">
            <a:extLst>
              <a:ext uri="{FF2B5EF4-FFF2-40B4-BE49-F238E27FC236}">
                <a16:creationId xmlns:a16="http://schemas.microsoft.com/office/drawing/2014/main" id="{8BCA5B6F-72C0-CC9D-E70B-609C85E07513}"/>
              </a:ext>
            </a:extLst>
          </p:cNvPr>
          <p:cNvSpPr/>
          <p:nvPr/>
        </p:nvSpPr>
        <p:spPr>
          <a:xfrm>
            <a:off x="489600" y="4478400"/>
            <a:ext cx="4353747" cy="1431699"/>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t"/>
          <a:lstStyle/>
          <a:p>
            <a:pPr marL="171450" indent="-171450" latinLnBrk="1">
              <a:spcBef>
                <a:spcPts val="600"/>
              </a:spcBef>
              <a:buFont typeface="Wingdings" panose="05000000000000000000" pitchFamily="2" charset="2"/>
              <a:buChar char="§"/>
            </a:pPr>
            <a:r>
              <a:rPr lang="ko-KR" altLang="en-US" sz="900" b="1">
                <a:solidFill>
                  <a:srgbClr val="00338D"/>
                </a:solidFill>
                <a:latin typeface="KoPub돋움체 Light" panose="00000300000000000000" pitchFamily="2" charset="-127"/>
                <a:ea typeface="KoPub돋움체 Light" panose="00000300000000000000" pitchFamily="2" charset="-127"/>
              </a:rPr>
              <a:t>글로벌 해저 전력 케이블은 연평균 </a:t>
            </a:r>
            <a:r>
              <a:rPr lang="en-US" altLang="ko-KR" sz="900" b="1">
                <a:solidFill>
                  <a:srgbClr val="00338D"/>
                </a:solidFill>
                <a:latin typeface="KoPub돋움체 Light" panose="00000300000000000000" pitchFamily="2" charset="-127"/>
                <a:ea typeface="KoPub돋움체 Light" panose="00000300000000000000" pitchFamily="2" charset="-127"/>
              </a:rPr>
              <a:t>14.7% </a:t>
            </a:r>
            <a:r>
              <a:rPr lang="ko-KR" altLang="en-US" sz="900" b="1">
                <a:solidFill>
                  <a:srgbClr val="00338D"/>
                </a:solidFill>
                <a:latin typeface="KoPub돋움체 Light" panose="00000300000000000000" pitchFamily="2" charset="-127"/>
                <a:ea typeface="KoPub돋움체 Light" panose="00000300000000000000" pitchFamily="2" charset="-127"/>
              </a:rPr>
              <a:t>성장 전망되며</a:t>
            </a:r>
            <a:r>
              <a:rPr lang="en-US" altLang="ko-KR" sz="900" b="1">
                <a:solidFill>
                  <a:srgbClr val="00338D"/>
                </a:solidFill>
                <a:latin typeface="KoPub돋움체 Light" panose="00000300000000000000" pitchFamily="2" charset="-127"/>
                <a:ea typeface="KoPub돋움체 Light" panose="00000300000000000000" pitchFamily="2" charset="-127"/>
              </a:rPr>
              <a:t>, </a:t>
            </a:r>
            <a:r>
              <a:rPr lang="ko-KR" altLang="en-US" sz="900" b="1">
                <a:solidFill>
                  <a:srgbClr val="00338D"/>
                </a:solidFill>
                <a:latin typeface="KoPub돋움체 Light" panose="00000300000000000000" pitchFamily="2" charset="-127"/>
                <a:ea typeface="KoPub돋움체 Light" panose="00000300000000000000" pitchFamily="2" charset="-127"/>
              </a:rPr>
              <a:t>해상 및 육상 변전소 연결을 위한 외부전력망 케이블 중심으로 증가 예정</a:t>
            </a:r>
          </a:p>
          <a:p>
            <a:pPr marL="259200" indent="-171450" latinLnBrk="1">
              <a:spcBef>
                <a:spcPts val="600"/>
              </a:spcBef>
              <a:buFont typeface="Wingdings" panose="05000000000000000000" pitchFamily="2" charset="2"/>
              <a:buChar char="ü"/>
            </a:pPr>
            <a:r>
              <a:rPr lang="ko-KR" altLang="en-US" sz="900">
                <a:solidFill>
                  <a:schemeClr val="tx1"/>
                </a:solidFill>
                <a:latin typeface="KoPub돋움체 Light" panose="00000300000000000000" pitchFamily="2" charset="-127"/>
                <a:ea typeface="KoPub돋움체 Light" panose="00000300000000000000" pitchFamily="2" charset="-127"/>
              </a:rPr>
              <a:t>글로벌 해저 케이블 시장 규모는 </a:t>
            </a:r>
            <a:r>
              <a:rPr lang="en-US" altLang="ko-KR" sz="900">
                <a:solidFill>
                  <a:schemeClr val="tx1"/>
                </a:solidFill>
                <a:latin typeface="KoPub돋움체 Light" panose="00000300000000000000" pitchFamily="2" charset="-127"/>
                <a:ea typeface="KoPub돋움체 Light" panose="00000300000000000000" pitchFamily="2" charset="-127"/>
              </a:rPr>
              <a:t>2025</a:t>
            </a:r>
            <a:r>
              <a:rPr lang="ko-KR" altLang="en-US" sz="900">
                <a:solidFill>
                  <a:schemeClr val="tx1"/>
                </a:solidFill>
                <a:latin typeface="KoPub돋움체 Light" panose="00000300000000000000" pitchFamily="2" charset="-127"/>
                <a:ea typeface="KoPub돋움체 Light" panose="00000300000000000000" pitchFamily="2" charset="-127"/>
              </a:rPr>
              <a:t>년 </a:t>
            </a:r>
            <a:r>
              <a:rPr lang="en-US" altLang="ko-KR" sz="900">
                <a:solidFill>
                  <a:schemeClr val="tx1"/>
                </a:solidFill>
                <a:latin typeface="KoPub돋움체 Light" panose="00000300000000000000" pitchFamily="2" charset="-127"/>
                <a:ea typeface="KoPub돋움체 Light" panose="00000300000000000000" pitchFamily="2" charset="-127"/>
              </a:rPr>
              <a:t>5</a:t>
            </a:r>
            <a:r>
              <a:rPr lang="ko-KR" altLang="en-US" sz="900">
                <a:solidFill>
                  <a:schemeClr val="tx1"/>
                </a:solidFill>
                <a:latin typeface="KoPub돋움체 Light" panose="00000300000000000000" pitchFamily="2" charset="-127"/>
                <a:ea typeface="KoPub돋움체 Light" panose="00000300000000000000" pitchFamily="2" charset="-127"/>
              </a:rPr>
              <a:t>조 </a:t>
            </a:r>
            <a:r>
              <a:rPr lang="en-US" altLang="ko-KR" sz="900">
                <a:solidFill>
                  <a:schemeClr val="tx1"/>
                </a:solidFill>
                <a:latin typeface="KoPub돋움체 Light" panose="00000300000000000000" pitchFamily="2" charset="-127"/>
                <a:ea typeface="KoPub돋움체 Light" panose="00000300000000000000" pitchFamily="2" charset="-127"/>
              </a:rPr>
              <a:t>1,086</a:t>
            </a:r>
            <a:r>
              <a:rPr lang="ko-KR" altLang="en-US" sz="900">
                <a:solidFill>
                  <a:schemeClr val="tx1"/>
                </a:solidFill>
                <a:latin typeface="KoPub돋움체 Light" panose="00000300000000000000" pitchFamily="2" charset="-127"/>
                <a:ea typeface="KoPub돋움체 Light" panose="00000300000000000000" pitchFamily="2" charset="-127"/>
              </a:rPr>
              <a:t>억원까지 성장하며 </a:t>
            </a:r>
            <a:r>
              <a:rPr lang="en-US" altLang="ko-KR" sz="900">
                <a:solidFill>
                  <a:schemeClr val="tx1"/>
                </a:solidFill>
                <a:latin typeface="KoPub돋움체 Light" panose="00000300000000000000" pitchFamily="2" charset="-127"/>
                <a:ea typeface="KoPub돋움체 Light" panose="00000300000000000000" pitchFamily="2" charset="-127"/>
              </a:rPr>
              <a:t>2019</a:t>
            </a:r>
            <a:r>
              <a:rPr lang="ko-KR" altLang="en-US" sz="900">
                <a:solidFill>
                  <a:schemeClr val="tx1"/>
                </a:solidFill>
                <a:latin typeface="KoPub돋움체 Light" panose="00000300000000000000" pitchFamily="2" charset="-127"/>
                <a:ea typeface="KoPub돋움체 Light" panose="00000300000000000000" pitchFamily="2" charset="-127"/>
              </a:rPr>
              <a:t>년 대비 </a:t>
            </a:r>
            <a:r>
              <a:rPr lang="en-US" altLang="ko-KR" sz="900">
                <a:solidFill>
                  <a:schemeClr val="tx1"/>
                </a:solidFill>
                <a:latin typeface="KoPub돋움체 Light" panose="00000300000000000000" pitchFamily="2" charset="-127"/>
                <a:ea typeface="KoPub돋움체 Light" panose="00000300000000000000" pitchFamily="2" charset="-127"/>
              </a:rPr>
              <a:t>127.2% </a:t>
            </a:r>
            <a:r>
              <a:rPr lang="ko-KR" altLang="en-US" sz="900">
                <a:solidFill>
                  <a:schemeClr val="tx1"/>
                </a:solidFill>
                <a:latin typeface="KoPub돋움체 Light" panose="00000300000000000000" pitchFamily="2" charset="-127"/>
                <a:ea typeface="KoPub돋움체 Light" panose="00000300000000000000" pitchFamily="2" charset="-127"/>
              </a:rPr>
              <a:t>성장 전망</a:t>
            </a:r>
            <a:endParaRPr lang="en-US" altLang="ko-KR" sz="900">
              <a:solidFill>
                <a:schemeClr val="tx1"/>
              </a:solidFill>
              <a:latin typeface="KoPub돋움체 Light" panose="00000300000000000000" pitchFamily="2" charset="-127"/>
              <a:ea typeface="KoPub돋움체 Light" panose="00000300000000000000" pitchFamily="2" charset="-127"/>
            </a:endParaRPr>
          </a:p>
          <a:p>
            <a:pPr marL="259200" indent="-171450" latinLnBrk="1">
              <a:spcBef>
                <a:spcPts val="600"/>
              </a:spcBef>
              <a:buFont typeface="Wingdings" panose="05000000000000000000" pitchFamily="2" charset="2"/>
              <a:buChar char="ü"/>
            </a:pPr>
            <a:r>
              <a:rPr lang="ko-KR" altLang="en-US" sz="900">
                <a:solidFill>
                  <a:schemeClr val="tx1"/>
                </a:solidFill>
                <a:latin typeface="KoPub돋움체 Light" panose="00000300000000000000" pitchFamily="2" charset="-127"/>
                <a:ea typeface="KoPub돋움체 Light" panose="00000300000000000000" pitchFamily="2" charset="-127"/>
              </a:rPr>
              <a:t>특히</a:t>
            </a:r>
            <a:r>
              <a:rPr lang="en-US" altLang="ko-KR" sz="900">
                <a:solidFill>
                  <a:schemeClr val="tx1"/>
                </a:solidFill>
                <a:latin typeface="KoPub돋움체 Light" panose="00000300000000000000" pitchFamily="2" charset="-127"/>
                <a:ea typeface="KoPub돋움체 Light" panose="00000300000000000000" pitchFamily="2" charset="-127"/>
              </a:rPr>
              <a:t>,</a:t>
            </a:r>
            <a:r>
              <a:rPr lang="ko-KR" altLang="en-US" sz="900">
                <a:solidFill>
                  <a:schemeClr val="tx1"/>
                </a:solidFill>
                <a:latin typeface="KoPub돋움체 Light" panose="00000300000000000000" pitchFamily="2" charset="-127"/>
                <a:ea typeface="KoPub돋움체 Light" panose="00000300000000000000" pitchFamily="2" charset="-127"/>
              </a:rPr>
              <a:t> </a:t>
            </a:r>
            <a:r>
              <a:rPr lang="ko-KR" altLang="en-US" sz="900" err="1">
                <a:solidFill>
                  <a:schemeClr val="tx1"/>
                </a:solidFill>
                <a:latin typeface="KoPub돋움체 Light" panose="00000300000000000000" pitchFamily="2" charset="-127"/>
                <a:ea typeface="KoPub돋움체 Light" panose="00000300000000000000" pitchFamily="2" charset="-127"/>
              </a:rPr>
              <a:t>육해상</a:t>
            </a:r>
            <a:r>
              <a:rPr lang="ko-KR" altLang="en-US" sz="900">
                <a:solidFill>
                  <a:schemeClr val="tx1"/>
                </a:solidFill>
                <a:latin typeface="KoPub돋움체 Light" panose="00000300000000000000" pitchFamily="2" charset="-127"/>
                <a:ea typeface="KoPub돋움체 Light" panose="00000300000000000000" pitchFamily="2" charset="-127"/>
              </a:rPr>
              <a:t> 변전소 연결을 위해 상대적으로 케이블 길이가 길고 무거운 외부전력망</a:t>
            </a:r>
            <a:r>
              <a:rPr lang="en-US" altLang="ko-KR" sz="900">
                <a:solidFill>
                  <a:schemeClr val="tx1"/>
                </a:solidFill>
                <a:latin typeface="KoPub돋움체 Light" panose="00000300000000000000" pitchFamily="2" charset="-127"/>
                <a:ea typeface="KoPub돋움체 Light" panose="00000300000000000000" pitchFamily="2" charset="-127"/>
              </a:rPr>
              <a:t>(Export Cable)</a:t>
            </a:r>
            <a:r>
              <a:rPr lang="ko-KR" altLang="en-US" sz="900">
                <a:solidFill>
                  <a:schemeClr val="tx1"/>
                </a:solidFill>
                <a:latin typeface="KoPub돋움체 Light" panose="00000300000000000000" pitchFamily="2" charset="-127"/>
                <a:ea typeface="KoPub돋움체 Light" panose="00000300000000000000" pitchFamily="2" charset="-127"/>
              </a:rPr>
              <a:t>이 </a:t>
            </a:r>
            <a:r>
              <a:rPr lang="en-US" altLang="ko-KR" sz="900">
                <a:solidFill>
                  <a:schemeClr val="tx1"/>
                </a:solidFill>
                <a:latin typeface="KoPub돋움체 Light" panose="00000300000000000000" pitchFamily="2" charset="-127"/>
                <a:ea typeface="KoPub돋움체 Light" panose="00000300000000000000" pitchFamily="2" charset="-127"/>
              </a:rPr>
              <a:t>2019</a:t>
            </a:r>
            <a:r>
              <a:rPr lang="ko-KR" altLang="en-US" sz="900">
                <a:solidFill>
                  <a:schemeClr val="tx1"/>
                </a:solidFill>
                <a:latin typeface="KoPub돋움체 Light" panose="00000300000000000000" pitchFamily="2" charset="-127"/>
                <a:ea typeface="KoPub돋움체 Light" panose="00000300000000000000" pitchFamily="2" charset="-127"/>
              </a:rPr>
              <a:t>년 대비 약 </a:t>
            </a:r>
            <a:r>
              <a:rPr lang="en-US" altLang="ko-KR" sz="900">
                <a:solidFill>
                  <a:schemeClr val="tx1"/>
                </a:solidFill>
                <a:latin typeface="KoPub돋움체 Light" panose="00000300000000000000" pitchFamily="2" charset="-127"/>
                <a:ea typeface="KoPub돋움체 Light" panose="00000300000000000000" pitchFamily="2" charset="-127"/>
              </a:rPr>
              <a:t>2.5</a:t>
            </a:r>
            <a:r>
              <a:rPr lang="ko-KR" altLang="en-US" sz="900">
                <a:solidFill>
                  <a:schemeClr val="tx1"/>
                </a:solidFill>
                <a:latin typeface="KoPub돋움체 Light" panose="00000300000000000000" pitchFamily="2" charset="-127"/>
                <a:ea typeface="KoPub돋움체 Light" panose="00000300000000000000" pitchFamily="2" charset="-127"/>
              </a:rPr>
              <a:t>배 증가할 것으로 예상</a:t>
            </a:r>
            <a:endParaRPr lang="en-US" altLang="ko-KR" sz="900">
              <a:solidFill>
                <a:schemeClr val="tx1"/>
              </a:solidFill>
              <a:latin typeface="KoPub돋움체 Light" panose="00000300000000000000" pitchFamily="2" charset="-127"/>
              <a:ea typeface="KoPub돋움체 Light" panose="00000300000000000000" pitchFamily="2" charset="-127"/>
            </a:endParaRPr>
          </a:p>
          <a:p>
            <a:pPr marL="259200" indent="-171450" latinLnBrk="1">
              <a:spcBef>
                <a:spcPts val="600"/>
              </a:spcBef>
              <a:buFont typeface="Wingdings" panose="05000000000000000000" pitchFamily="2" charset="2"/>
              <a:buChar char="ü"/>
            </a:pPr>
            <a:r>
              <a:rPr lang="ko-KR" altLang="en-US" sz="900">
                <a:solidFill>
                  <a:schemeClr val="tx1"/>
                </a:solidFill>
                <a:latin typeface="KoPub돋움체 Light" panose="00000300000000000000" pitchFamily="2" charset="-127"/>
                <a:ea typeface="KoPub돋움체 Light" panose="00000300000000000000" pitchFamily="2" charset="-127"/>
              </a:rPr>
              <a:t>또한 해상풍력 터빈간 연결 및 터빈과 해상 변전소간 연결에 필요한 내부전력망 해저케이블</a:t>
            </a:r>
            <a:r>
              <a:rPr lang="en-US" altLang="ko-KR" sz="900">
                <a:solidFill>
                  <a:schemeClr val="tx1"/>
                </a:solidFill>
                <a:latin typeface="KoPub돋움체 Light" panose="00000300000000000000" pitchFamily="2" charset="-127"/>
                <a:ea typeface="KoPub돋움체 Light" panose="00000300000000000000" pitchFamily="2" charset="-127"/>
              </a:rPr>
              <a:t>(Inter-</a:t>
            </a:r>
            <a:r>
              <a:rPr lang="en-US" altLang="ko-KR" sz="900" err="1">
                <a:solidFill>
                  <a:schemeClr val="tx1"/>
                </a:solidFill>
                <a:latin typeface="KoPub돋움체 Light" panose="00000300000000000000" pitchFamily="2" charset="-127"/>
                <a:ea typeface="KoPub돋움체 Light" panose="00000300000000000000" pitchFamily="2" charset="-127"/>
              </a:rPr>
              <a:t>arry</a:t>
            </a:r>
            <a:r>
              <a:rPr lang="en-US" altLang="ko-KR" sz="900">
                <a:solidFill>
                  <a:schemeClr val="tx1"/>
                </a:solidFill>
                <a:latin typeface="KoPub돋움체 Light" panose="00000300000000000000" pitchFamily="2" charset="-127"/>
                <a:ea typeface="KoPub돋움체 Light" panose="00000300000000000000" pitchFamily="2" charset="-127"/>
              </a:rPr>
              <a:t> Cable) </a:t>
            </a:r>
            <a:r>
              <a:rPr lang="ko-KR" altLang="en-US" sz="900">
                <a:solidFill>
                  <a:schemeClr val="tx1"/>
                </a:solidFill>
                <a:latin typeface="KoPub돋움체 Light" panose="00000300000000000000" pitchFamily="2" charset="-127"/>
                <a:ea typeface="KoPub돋움체 Light" panose="00000300000000000000" pitchFamily="2" charset="-127"/>
              </a:rPr>
              <a:t>역시 해상풍력 시장 성장에 따라 </a:t>
            </a:r>
            <a:r>
              <a:rPr lang="en-US" altLang="ko-KR" sz="900">
                <a:solidFill>
                  <a:schemeClr val="tx1"/>
                </a:solidFill>
                <a:latin typeface="KoPub돋움체 Light" panose="00000300000000000000" pitchFamily="2" charset="-127"/>
                <a:ea typeface="KoPub돋움체 Light" panose="00000300000000000000" pitchFamily="2" charset="-127"/>
              </a:rPr>
              <a:t>2019</a:t>
            </a:r>
            <a:r>
              <a:rPr lang="ko-KR" altLang="en-US" sz="900">
                <a:solidFill>
                  <a:schemeClr val="tx1"/>
                </a:solidFill>
                <a:latin typeface="KoPub돋움체 Light" panose="00000300000000000000" pitchFamily="2" charset="-127"/>
                <a:ea typeface="KoPub돋움체 Light" panose="00000300000000000000" pitchFamily="2" charset="-127"/>
              </a:rPr>
              <a:t>년 대비 </a:t>
            </a:r>
            <a:r>
              <a:rPr lang="en-US" altLang="ko-KR" sz="900">
                <a:solidFill>
                  <a:schemeClr val="tx1"/>
                </a:solidFill>
                <a:latin typeface="KoPub돋움체 Light" panose="00000300000000000000" pitchFamily="2" charset="-127"/>
                <a:ea typeface="KoPub돋움체 Light" panose="00000300000000000000" pitchFamily="2" charset="-127"/>
              </a:rPr>
              <a:t>136.8% </a:t>
            </a:r>
            <a:r>
              <a:rPr lang="ko-KR" altLang="en-US" sz="900">
                <a:solidFill>
                  <a:schemeClr val="tx1"/>
                </a:solidFill>
                <a:latin typeface="KoPub돋움체 Light" panose="00000300000000000000" pitchFamily="2" charset="-127"/>
                <a:ea typeface="KoPub돋움체 Light" panose="00000300000000000000" pitchFamily="2" charset="-127"/>
              </a:rPr>
              <a:t>성장 예상</a:t>
            </a:r>
            <a:endParaRPr lang="en-US" altLang="ko-KR" sz="900">
              <a:solidFill>
                <a:schemeClr val="tx1"/>
              </a:solidFill>
              <a:latin typeface="KoPub돋움체 Light" panose="00000300000000000000" pitchFamily="2" charset="-127"/>
              <a:ea typeface="KoPub돋움체 Light" panose="00000300000000000000" pitchFamily="2" charset="-127"/>
            </a:endParaRPr>
          </a:p>
        </p:txBody>
      </p:sp>
      <p:sp>
        <p:nvSpPr>
          <p:cNvPr id="13" name="TextBox 12">
            <a:extLst>
              <a:ext uri="{FF2B5EF4-FFF2-40B4-BE49-F238E27FC236}">
                <a16:creationId xmlns:a16="http://schemas.microsoft.com/office/drawing/2014/main" id="{86E3EE74-1ACB-EF08-C1CB-6AD0685B6792}"/>
              </a:ext>
            </a:extLst>
          </p:cNvPr>
          <p:cNvSpPr txBox="1"/>
          <p:nvPr/>
        </p:nvSpPr>
        <p:spPr>
          <a:xfrm>
            <a:off x="-373069" y="1670400"/>
            <a:ext cx="1440000" cy="138499"/>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lang="ko-KR" altLang="en-US" sz="1000" b="0" i="0" u="none" strike="noStrike" kern="1200" baseline="0">
                <a:ln>
                  <a:solidFill>
                    <a:srgbClr val="FFFFFF">
                      <a:lumMod val="75000"/>
                      <a:alpha val="0"/>
                    </a:srgbClr>
                  </a:solidFill>
                </a:ln>
                <a:solidFill>
                  <a:srgbClr val="000000">
                    <a:lumMod val="65000"/>
                    <a:lumOff val="35000"/>
                  </a:srgbClr>
                </a:solidFill>
                <a:latin typeface="KoPub돋움체 Medium" panose="00000600000000000000" pitchFamily="2" charset="-127"/>
                <a:ea typeface="KoPub돋움체 Medium" panose="00000600000000000000" pitchFamily="2" charset="-127"/>
                <a:cs typeface="+mn-cs"/>
              </a:defRPr>
            </a:pPr>
            <a:r>
              <a:rPr kumimoji="0" lang="en-US" altLang="ko-KR" sz="900" b="0" i="0" u="none" strike="noStrike" kern="1200" cap="none" spc="0" normalizeH="0" baseline="0" noProof="0">
                <a:ln>
                  <a:solidFill>
                    <a:srgbClr val="FFFFFF">
                      <a:lumMod val="75000"/>
                      <a:alpha val="0"/>
                    </a:srgbClr>
                  </a:solidFill>
                </a:ln>
                <a:solidFill>
                  <a:schemeClr val="tx1">
                    <a:lumMod val="65000"/>
                    <a:lumOff val="35000"/>
                  </a:schemeClr>
                </a:solidFill>
                <a:effectLst/>
                <a:uLnTx/>
                <a:uFillTx/>
                <a:latin typeface="KoPub돋움체 Medium" panose="00000600000000000000" pitchFamily="2" charset="-127"/>
                <a:ea typeface="KoPub돋움체 Medium" panose="00000600000000000000" pitchFamily="2" charset="-127"/>
                <a:cs typeface="+mn-cs"/>
              </a:rPr>
              <a:t>(</a:t>
            </a:r>
            <a:r>
              <a:rPr kumimoji="0" lang="ko-KR" altLang="en-US" sz="900" b="0" i="0" u="none" strike="noStrike" kern="1200" cap="none" spc="0" normalizeH="0" baseline="0" noProof="0">
                <a:ln>
                  <a:solidFill>
                    <a:srgbClr val="FFFFFF">
                      <a:lumMod val="75000"/>
                      <a:alpha val="0"/>
                    </a:srgbClr>
                  </a:solidFill>
                </a:ln>
                <a:solidFill>
                  <a:schemeClr val="tx1">
                    <a:lumMod val="65000"/>
                    <a:lumOff val="35000"/>
                  </a:schemeClr>
                </a:solidFill>
                <a:effectLst/>
                <a:uLnTx/>
                <a:uFillTx/>
                <a:latin typeface="KoPub돋움체 Medium" panose="00000600000000000000" pitchFamily="2" charset="-127"/>
                <a:ea typeface="KoPub돋움체 Medium" panose="00000600000000000000" pitchFamily="2" charset="-127"/>
                <a:cs typeface="+mn-cs"/>
              </a:rPr>
              <a:t>단위 </a:t>
            </a:r>
            <a:r>
              <a:rPr kumimoji="0" lang="en-US" altLang="ko-KR" sz="900" b="0" i="0" u="none" strike="noStrike" kern="1200" cap="none" spc="0" normalizeH="0" baseline="0" noProof="0">
                <a:ln>
                  <a:solidFill>
                    <a:srgbClr val="FFFFFF">
                      <a:lumMod val="75000"/>
                      <a:alpha val="0"/>
                    </a:srgbClr>
                  </a:solidFill>
                </a:ln>
                <a:solidFill>
                  <a:schemeClr val="tx1">
                    <a:lumMod val="65000"/>
                    <a:lumOff val="35000"/>
                  </a:schemeClr>
                </a:solidFill>
                <a:effectLst/>
                <a:uLnTx/>
                <a:uFillTx/>
                <a:latin typeface="KoPub돋움체 Medium" panose="00000600000000000000" pitchFamily="2" charset="-127"/>
                <a:ea typeface="KoPub돋움체 Medium" panose="00000600000000000000" pitchFamily="2" charset="-127"/>
                <a:cs typeface="+mn-cs"/>
              </a:rPr>
              <a:t>: </a:t>
            </a:r>
            <a:r>
              <a:rPr kumimoji="0" lang="ko-KR" altLang="en-US" sz="900" b="0" i="0" u="none" strike="noStrike" kern="1200" cap="none" spc="0" normalizeH="0" baseline="0" noProof="0">
                <a:ln>
                  <a:solidFill>
                    <a:srgbClr val="FFFFFF">
                      <a:lumMod val="75000"/>
                      <a:alpha val="0"/>
                    </a:srgbClr>
                  </a:solidFill>
                </a:ln>
                <a:solidFill>
                  <a:schemeClr val="tx1">
                    <a:lumMod val="65000"/>
                    <a:lumOff val="35000"/>
                  </a:schemeClr>
                </a:solidFill>
                <a:effectLst/>
                <a:uLnTx/>
                <a:uFillTx/>
                <a:latin typeface="KoPub돋움체 Medium" panose="00000600000000000000" pitchFamily="2" charset="-127"/>
                <a:ea typeface="KoPub돋움체 Medium" panose="00000600000000000000" pitchFamily="2" charset="-127"/>
                <a:cs typeface="+mn-cs"/>
              </a:rPr>
              <a:t>억원</a:t>
            </a:r>
            <a:r>
              <a:rPr kumimoji="0" lang="en-US" altLang="ko-KR" sz="900" b="0" i="0" u="none" strike="noStrike" kern="1200" cap="none" spc="0" normalizeH="0" baseline="0" noProof="0">
                <a:ln>
                  <a:solidFill>
                    <a:srgbClr val="FFFFFF">
                      <a:lumMod val="75000"/>
                      <a:alpha val="0"/>
                    </a:srgbClr>
                  </a:solidFill>
                </a:ln>
                <a:solidFill>
                  <a:schemeClr val="tx1">
                    <a:lumMod val="65000"/>
                    <a:lumOff val="35000"/>
                  </a:schemeClr>
                </a:solidFill>
                <a:effectLst/>
                <a:uLnTx/>
                <a:uFillTx/>
                <a:latin typeface="KoPub돋움체 Medium" panose="00000600000000000000" pitchFamily="2" charset="-127"/>
                <a:ea typeface="KoPub돋움체 Medium" panose="00000600000000000000" pitchFamily="2" charset="-127"/>
                <a:cs typeface="+mn-cs"/>
              </a:rPr>
              <a:t>)</a:t>
            </a:r>
            <a:endParaRPr kumimoji="0" lang="ko-KR" altLang="en-US" sz="900" b="0" i="0" u="none" strike="noStrike" kern="1200" cap="none" spc="0" normalizeH="0" baseline="0" noProof="0">
              <a:ln>
                <a:solidFill>
                  <a:srgbClr val="FFFFFF">
                    <a:lumMod val="75000"/>
                    <a:alpha val="0"/>
                  </a:srgbClr>
                </a:solidFill>
              </a:ln>
              <a:solidFill>
                <a:schemeClr val="tx1">
                  <a:lumMod val="65000"/>
                  <a:lumOff val="35000"/>
                </a:schemeClr>
              </a:solidFill>
              <a:effectLst/>
              <a:uLnTx/>
              <a:uFillTx/>
              <a:latin typeface="KoPub돋움체 Medium" panose="00000600000000000000" pitchFamily="2" charset="-127"/>
              <a:ea typeface="KoPub돋움체 Medium" panose="00000600000000000000" pitchFamily="2" charset="-127"/>
              <a:cs typeface="+mn-cs"/>
            </a:endParaRPr>
          </a:p>
        </p:txBody>
      </p:sp>
      <p:sp>
        <p:nvSpPr>
          <p:cNvPr id="14" name="TextBox 13">
            <a:extLst>
              <a:ext uri="{FF2B5EF4-FFF2-40B4-BE49-F238E27FC236}">
                <a16:creationId xmlns:a16="http://schemas.microsoft.com/office/drawing/2014/main" id="{76986506-03A2-7394-E636-16A812CCF6F2}"/>
              </a:ext>
            </a:extLst>
          </p:cNvPr>
          <p:cNvSpPr txBox="1"/>
          <p:nvPr/>
        </p:nvSpPr>
        <p:spPr>
          <a:xfrm>
            <a:off x="7887475" y="1670284"/>
            <a:ext cx="1440000" cy="138499"/>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lang="ko-KR" altLang="en-US" sz="1000" b="0" i="0" u="none" strike="noStrike" kern="1200" baseline="0">
                <a:ln>
                  <a:solidFill>
                    <a:srgbClr val="FFFFFF">
                      <a:lumMod val="75000"/>
                      <a:alpha val="0"/>
                    </a:srgbClr>
                  </a:solidFill>
                </a:ln>
                <a:solidFill>
                  <a:srgbClr val="000000">
                    <a:lumMod val="65000"/>
                    <a:lumOff val="35000"/>
                  </a:srgbClr>
                </a:solidFill>
                <a:latin typeface="KoPub돋움체 Medium" panose="00000600000000000000" pitchFamily="2" charset="-127"/>
                <a:ea typeface="KoPub돋움체 Medium" panose="00000600000000000000" pitchFamily="2" charset="-127"/>
                <a:cs typeface="+mn-cs"/>
              </a:defRPr>
            </a:pPr>
            <a:r>
              <a:rPr kumimoji="0" lang="en-US" altLang="ko-KR" sz="900" b="0" i="0" u="none" strike="noStrike" kern="1200" cap="none" spc="0" normalizeH="0" baseline="0" noProof="0">
                <a:ln>
                  <a:solidFill>
                    <a:srgbClr val="FFFFFF">
                      <a:lumMod val="75000"/>
                      <a:alpha val="0"/>
                    </a:srgbClr>
                  </a:solidFill>
                </a:ln>
                <a:solidFill>
                  <a:schemeClr val="tx1">
                    <a:lumMod val="65000"/>
                    <a:lumOff val="35000"/>
                  </a:schemeClr>
                </a:solidFill>
                <a:effectLst/>
                <a:uLnTx/>
                <a:uFillTx/>
                <a:latin typeface="KoPub돋움체 Medium" panose="00000600000000000000" pitchFamily="2" charset="-127"/>
                <a:ea typeface="KoPub돋움체 Medium" panose="00000600000000000000" pitchFamily="2" charset="-127"/>
                <a:cs typeface="+mn-cs"/>
              </a:rPr>
              <a:t>(</a:t>
            </a:r>
            <a:r>
              <a:rPr kumimoji="0" lang="ko-KR" altLang="en-US" sz="900" b="0" i="0" u="none" strike="noStrike" kern="1200" cap="none" spc="0" normalizeH="0" baseline="0" noProof="0">
                <a:ln>
                  <a:solidFill>
                    <a:srgbClr val="FFFFFF">
                      <a:lumMod val="75000"/>
                      <a:alpha val="0"/>
                    </a:srgbClr>
                  </a:solidFill>
                </a:ln>
                <a:solidFill>
                  <a:schemeClr val="tx1">
                    <a:lumMod val="65000"/>
                    <a:lumOff val="35000"/>
                  </a:schemeClr>
                </a:solidFill>
                <a:effectLst/>
                <a:uLnTx/>
                <a:uFillTx/>
                <a:latin typeface="KoPub돋움체 Medium" panose="00000600000000000000" pitchFamily="2" charset="-127"/>
                <a:ea typeface="KoPub돋움체 Medium" panose="00000600000000000000" pitchFamily="2" charset="-127"/>
                <a:cs typeface="+mn-cs"/>
              </a:rPr>
              <a:t>단위 </a:t>
            </a:r>
            <a:r>
              <a:rPr kumimoji="0" lang="en-US" altLang="ko-KR" sz="900" b="0" i="0" u="none" strike="noStrike" kern="1200" cap="none" spc="0" normalizeH="0" baseline="0" noProof="0">
                <a:ln>
                  <a:solidFill>
                    <a:srgbClr val="FFFFFF">
                      <a:lumMod val="75000"/>
                      <a:alpha val="0"/>
                    </a:srgbClr>
                  </a:solidFill>
                </a:ln>
                <a:solidFill>
                  <a:schemeClr val="tx1">
                    <a:lumMod val="65000"/>
                    <a:lumOff val="35000"/>
                  </a:schemeClr>
                </a:solidFill>
                <a:effectLst/>
                <a:uLnTx/>
                <a:uFillTx/>
                <a:latin typeface="KoPub돋움체 Medium" panose="00000600000000000000" pitchFamily="2" charset="-127"/>
                <a:ea typeface="KoPub돋움체 Medium" panose="00000600000000000000" pitchFamily="2" charset="-127"/>
                <a:cs typeface="+mn-cs"/>
              </a:rPr>
              <a:t>: C-km)</a:t>
            </a:r>
            <a:endParaRPr kumimoji="0" lang="ko-KR" altLang="en-US" sz="900" b="0" i="0" u="none" strike="noStrike" kern="1200" cap="none" spc="0" normalizeH="0" baseline="0" noProof="0">
              <a:ln>
                <a:solidFill>
                  <a:srgbClr val="FFFFFF">
                    <a:lumMod val="75000"/>
                    <a:alpha val="0"/>
                  </a:srgbClr>
                </a:solidFill>
              </a:ln>
              <a:solidFill>
                <a:schemeClr val="tx1">
                  <a:lumMod val="65000"/>
                  <a:lumOff val="35000"/>
                </a:schemeClr>
              </a:solidFill>
              <a:effectLst/>
              <a:uLnTx/>
              <a:uFillTx/>
              <a:latin typeface="KoPub돋움체 Medium" panose="00000600000000000000" pitchFamily="2" charset="-127"/>
              <a:ea typeface="KoPub돋움체 Medium" panose="00000600000000000000" pitchFamily="2" charset="-127"/>
              <a:cs typeface="+mn-cs"/>
            </a:endParaRPr>
          </a:p>
        </p:txBody>
      </p:sp>
    </p:spTree>
    <p:extLst>
      <p:ext uri="{BB962C8B-B14F-4D97-AF65-F5344CB8AC3E}">
        <p14:creationId xmlns:p14="http://schemas.microsoft.com/office/powerpoint/2010/main" val="405265413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표 5">
            <a:extLst>
              <a:ext uri="{FF2B5EF4-FFF2-40B4-BE49-F238E27FC236}">
                <a16:creationId xmlns:a16="http://schemas.microsoft.com/office/drawing/2014/main" id="{D3D4CDAA-54CA-49BA-53A7-5BB8A9A19CB5}"/>
              </a:ext>
            </a:extLst>
          </p:cNvPr>
          <p:cNvGraphicFramePr>
            <a:graphicFrameLocks noGrp="1"/>
          </p:cNvGraphicFramePr>
          <p:nvPr>
            <p:extLst>
              <p:ext uri="{D42A27DB-BD31-4B8C-83A1-F6EECF244321}">
                <p14:modId xmlns:p14="http://schemas.microsoft.com/office/powerpoint/2010/main" val="2491309232"/>
              </p:ext>
            </p:extLst>
          </p:nvPr>
        </p:nvGraphicFramePr>
        <p:xfrm>
          <a:off x="489600" y="1735200"/>
          <a:ext cx="4356000" cy="1504800"/>
        </p:xfrm>
        <a:graphic>
          <a:graphicData uri="http://schemas.openxmlformats.org/drawingml/2006/table">
            <a:tbl>
              <a:tblPr/>
              <a:tblGrid>
                <a:gridCol w="1382400">
                  <a:extLst>
                    <a:ext uri="{9D8B030D-6E8A-4147-A177-3AD203B41FA5}">
                      <a16:colId xmlns:a16="http://schemas.microsoft.com/office/drawing/2014/main" val="3494880994"/>
                    </a:ext>
                  </a:extLst>
                </a:gridCol>
                <a:gridCol w="705600">
                  <a:extLst>
                    <a:ext uri="{9D8B030D-6E8A-4147-A177-3AD203B41FA5}">
                      <a16:colId xmlns:a16="http://schemas.microsoft.com/office/drawing/2014/main" val="3680157882"/>
                    </a:ext>
                  </a:extLst>
                </a:gridCol>
                <a:gridCol w="756000">
                  <a:extLst>
                    <a:ext uri="{9D8B030D-6E8A-4147-A177-3AD203B41FA5}">
                      <a16:colId xmlns:a16="http://schemas.microsoft.com/office/drawing/2014/main" val="3731626605"/>
                    </a:ext>
                  </a:extLst>
                </a:gridCol>
                <a:gridCol w="756000">
                  <a:extLst>
                    <a:ext uri="{9D8B030D-6E8A-4147-A177-3AD203B41FA5}">
                      <a16:colId xmlns:a16="http://schemas.microsoft.com/office/drawing/2014/main" val="275292014"/>
                    </a:ext>
                  </a:extLst>
                </a:gridCol>
                <a:gridCol w="756000">
                  <a:extLst>
                    <a:ext uri="{9D8B030D-6E8A-4147-A177-3AD203B41FA5}">
                      <a16:colId xmlns:a16="http://schemas.microsoft.com/office/drawing/2014/main" val="3632397959"/>
                    </a:ext>
                  </a:extLst>
                </a:gridCol>
              </a:tblGrid>
              <a:tr h="136800">
                <a:tc>
                  <a:txBody>
                    <a:bodyPr/>
                    <a:lstStyle/>
                    <a:p>
                      <a:pPr algn="l" rtl="0" fontAlgn="ctr"/>
                      <a:r>
                        <a:rPr lang="en-US" altLang="ko-KR" sz="800" b="1" i="0" u="none" strike="noStrike">
                          <a:solidFill>
                            <a:srgbClr val="FFFFFF"/>
                          </a:solidFill>
                          <a:effectLst/>
                          <a:latin typeface="KoPub돋움체 Medium" panose="00000600000000000000" pitchFamily="2" charset="-127"/>
                          <a:ea typeface="KoPub돋움체 Medium" panose="00000600000000000000" pitchFamily="2" charset="-127"/>
                        </a:rPr>
                        <a:t>LS</a:t>
                      </a:r>
                      <a:r>
                        <a:rPr lang="ko-KR" altLang="en-US" sz="800" b="1" i="0" u="none" strike="noStrike">
                          <a:solidFill>
                            <a:srgbClr val="FFFFFF"/>
                          </a:solidFill>
                          <a:effectLst/>
                          <a:latin typeface="KoPub돋움체 Medium" panose="00000600000000000000" pitchFamily="2" charset="-127"/>
                          <a:ea typeface="KoPub돋움체 Medium" panose="00000600000000000000" pitchFamily="2" charset="-127"/>
                        </a:rPr>
                        <a:t>전선</a:t>
                      </a:r>
                      <a:endParaRPr lang="en-US" altLang="ko-KR" sz="800" b="1" i="0" u="none" strike="noStrike">
                        <a:solidFill>
                          <a:srgbClr val="FFFFFF"/>
                        </a:solidFill>
                        <a:effectLst/>
                        <a:latin typeface="KoPub돋움체 Medium" panose="00000600000000000000" pitchFamily="2" charset="-127"/>
                        <a:ea typeface="KoPub돋움체 Medium" panose="00000600000000000000" pitchFamily="2" charset="-127"/>
                      </a:endParaRP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ctr" rtl="0" fontAlgn="ctr"/>
                      <a:r>
                        <a:rPr lang="en-US" altLang="ko-KR" sz="800" b="1" i="0" u="none" strike="noStrike">
                          <a:solidFill>
                            <a:srgbClr val="FFFFFF"/>
                          </a:solidFill>
                          <a:effectLst/>
                          <a:latin typeface="KoPub돋움체 Medium" panose="00000600000000000000" pitchFamily="2" charset="-127"/>
                          <a:ea typeface="KoPub돋움체 Medium" panose="00000600000000000000" pitchFamily="2" charset="-127"/>
                        </a:rPr>
                        <a:t>2020</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ctr" rtl="0" fontAlgn="ctr"/>
                      <a:r>
                        <a:rPr lang="en-US" altLang="ko-KR" sz="800" b="1" i="0" u="none" strike="noStrike">
                          <a:solidFill>
                            <a:srgbClr val="FFFFFF"/>
                          </a:solidFill>
                          <a:effectLst/>
                          <a:latin typeface="KoPub돋움체 Medium" panose="00000600000000000000" pitchFamily="2" charset="-127"/>
                          <a:ea typeface="KoPub돋움체 Medium" panose="00000600000000000000" pitchFamily="2" charset="-127"/>
                        </a:rPr>
                        <a:t>2021</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ctr" rtl="0" fontAlgn="ctr"/>
                      <a:r>
                        <a:rPr lang="en-US" altLang="ko-KR" sz="800" b="1" i="0" u="none" strike="noStrike">
                          <a:solidFill>
                            <a:srgbClr val="FFFFFF"/>
                          </a:solidFill>
                          <a:effectLst/>
                          <a:latin typeface="KoPub돋움체 Medium" panose="00000600000000000000" pitchFamily="2" charset="-127"/>
                          <a:ea typeface="KoPub돋움체 Medium" panose="00000600000000000000" pitchFamily="2" charset="-127"/>
                        </a:rPr>
                        <a:t>2022</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ctr" rtl="0" fontAlgn="ctr"/>
                      <a:r>
                        <a:rPr lang="en-US" sz="800" b="1" i="0" u="none" strike="noStrike">
                          <a:solidFill>
                            <a:srgbClr val="FFFFFF"/>
                          </a:solidFill>
                          <a:effectLst/>
                          <a:latin typeface="KoPub돋움체 Medium" panose="00000600000000000000" pitchFamily="2" charset="-127"/>
                          <a:ea typeface="KoPub돋움체 Medium" panose="00000600000000000000" pitchFamily="2" charset="-127"/>
                        </a:rPr>
                        <a:t>2023.1H</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extLst>
                  <a:ext uri="{0D108BD9-81ED-4DB2-BD59-A6C34878D82A}">
                    <a16:rowId xmlns:a16="http://schemas.microsoft.com/office/drawing/2014/main" val="2169111871"/>
                  </a:ext>
                </a:extLst>
              </a:tr>
              <a:tr h="136800">
                <a:tc>
                  <a:txBody>
                    <a:bodyPr/>
                    <a:lstStyle/>
                    <a:p>
                      <a:pPr algn="l" rtl="0" fontAlgn="ctr"/>
                      <a:r>
                        <a:rPr lang="ko-KR" altLang="en-US" sz="800" b="1" i="0" u="none" strike="noStrike">
                          <a:solidFill>
                            <a:srgbClr val="000000"/>
                          </a:solidFill>
                          <a:effectLst/>
                          <a:latin typeface="KoPub돋움체 Medium" panose="00000600000000000000" pitchFamily="2" charset="-127"/>
                          <a:ea typeface="KoPub돋움체 Medium" panose="00000600000000000000" pitchFamily="2" charset="-127"/>
                        </a:rPr>
                        <a:t>매출액</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E5F4FB"/>
                    </a:solidFill>
                  </a:tcPr>
                </a:tc>
                <a:tc>
                  <a:txBody>
                    <a:bodyPr/>
                    <a:lstStyle/>
                    <a:p>
                      <a:pPr algn="r" rtl="0" fontAlgn="ctr"/>
                      <a:r>
                        <a:rPr lang="en-US" altLang="ko-KR" sz="800" b="1" i="0" u="none" strike="noStrike">
                          <a:solidFill>
                            <a:srgbClr val="000000"/>
                          </a:solidFill>
                          <a:effectLst/>
                          <a:latin typeface="KoPub돋움체 Medium" panose="00000600000000000000" pitchFamily="2" charset="-127"/>
                          <a:ea typeface="KoPub돋움체 Medium" panose="00000600000000000000" pitchFamily="2" charset="-127"/>
                        </a:rPr>
                        <a:t>4,660,435</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E5F4FB"/>
                    </a:solidFill>
                  </a:tcPr>
                </a:tc>
                <a:tc>
                  <a:txBody>
                    <a:bodyPr/>
                    <a:lstStyle/>
                    <a:p>
                      <a:pPr algn="r" rtl="0" fontAlgn="ctr"/>
                      <a:r>
                        <a:rPr lang="en-US" altLang="ko-KR" sz="800" b="1" i="0" u="none" strike="noStrike">
                          <a:solidFill>
                            <a:srgbClr val="000000"/>
                          </a:solidFill>
                          <a:effectLst/>
                          <a:latin typeface="KoPub돋움체 Medium" panose="00000600000000000000" pitchFamily="2" charset="-127"/>
                          <a:ea typeface="KoPub돋움체 Medium" panose="00000600000000000000" pitchFamily="2" charset="-127"/>
                        </a:rPr>
                        <a:t>5,851,539</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E5F4FB"/>
                    </a:solidFill>
                  </a:tcPr>
                </a:tc>
                <a:tc>
                  <a:txBody>
                    <a:bodyPr/>
                    <a:lstStyle/>
                    <a:p>
                      <a:pPr algn="r" rtl="0" fontAlgn="ctr"/>
                      <a:r>
                        <a:rPr lang="en-US" altLang="ko-KR" sz="800" b="1" i="0" u="none" strike="noStrike">
                          <a:solidFill>
                            <a:srgbClr val="000000"/>
                          </a:solidFill>
                          <a:effectLst/>
                          <a:latin typeface="KoPub돋움체 Medium" panose="00000600000000000000" pitchFamily="2" charset="-127"/>
                          <a:ea typeface="KoPub돋움체 Medium" panose="00000600000000000000" pitchFamily="2" charset="-127"/>
                        </a:rPr>
                        <a:t>6,621,475</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E5F4FB"/>
                    </a:solidFill>
                  </a:tcPr>
                </a:tc>
                <a:tc>
                  <a:txBody>
                    <a:bodyPr/>
                    <a:lstStyle/>
                    <a:p>
                      <a:pPr algn="r" rtl="0" fontAlgn="ctr"/>
                      <a:r>
                        <a:rPr lang="en-US" altLang="ko-KR" sz="800" b="1" i="0" u="none" strike="noStrike">
                          <a:solidFill>
                            <a:srgbClr val="000000"/>
                          </a:solidFill>
                          <a:effectLst/>
                          <a:latin typeface="KoPub돋움체 Medium" panose="00000600000000000000" pitchFamily="2" charset="-127"/>
                          <a:ea typeface="KoPub돋움체 Medium" panose="00000600000000000000" pitchFamily="2" charset="-127"/>
                        </a:rPr>
                        <a:t>3,007,741</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E5F4FB"/>
                    </a:solidFill>
                  </a:tcPr>
                </a:tc>
                <a:extLst>
                  <a:ext uri="{0D108BD9-81ED-4DB2-BD59-A6C34878D82A}">
                    <a16:rowId xmlns:a16="http://schemas.microsoft.com/office/drawing/2014/main" val="288705917"/>
                  </a:ext>
                </a:extLst>
              </a:tr>
              <a:tr h="136800">
                <a:tc>
                  <a:txBody>
                    <a:bodyPr/>
                    <a:lstStyle/>
                    <a:p>
                      <a:pPr algn="l" rtl="0" fontAlgn="ctr"/>
                      <a:r>
                        <a:rPr lang="ko-KR" altLang="en-US" sz="800" b="1" i="0" u="none" strike="noStrike">
                          <a:solidFill>
                            <a:srgbClr val="000000"/>
                          </a:solidFill>
                          <a:effectLst/>
                          <a:latin typeface="KoPub돋움체 Medium" panose="00000600000000000000" pitchFamily="2" charset="-127"/>
                          <a:ea typeface="KoPub돋움체 Medium" panose="00000600000000000000" pitchFamily="2" charset="-127"/>
                        </a:rPr>
                        <a:t>매출원가</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E5F4FB"/>
                    </a:solidFill>
                  </a:tcPr>
                </a:tc>
                <a:tc>
                  <a:txBody>
                    <a:bodyPr/>
                    <a:lstStyle/>
                    <a:p>
                      <a:pPr algn="r" rtl="0" fontAlgn="ctr"/>
                      <a:r>
                        <a:rPr lang="en-US" altLang="ko-KR" sz="800" b="1" i="0" u="none" strike="noStrike">
                          <a:solidFill>
                            <a:srgbClr val="000000"/>
                          </a:solidFill>
                          <a:effectLst/>
                          <a:latin typeface="KoPub돋움체 Medium" panose="00000600000000000000" pitchFamily="2" charset="-127"/>
                          <a:ea typeface="KoPub돋움체 Medium" panose="00000600000000000000" pitchFamily="2" charset="-127"/>
                        </a:rPr>
                        <a:t>4,189,371</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E5F4FB"/>
                    </a:solidFill>
                  </a:tcPr>
                </a:tc>
                <a:tc>
                  <a:txBody>
                    <a:bodyPr/>
                    <a:lstStyle/>
                    <a:p>
                      <a:pPr algn="r" rtl="0" fontAlgn="ctr"/>
                      <a:r>
                        <a:rPr lang="en-US" altLang="ko-KR" sz="800" b="1" i="0" u="none" strike="noStrike">
                          <a:solidFill>
                            <a:srgbClr val="000000"/>
                          </a:solidFill>
                          <a:effectLst/>
                          <a:latin typeface="KoPub돋움체 Medium" panose="00000600000000000000" pitchFamily="2" charset="-127"/>
                          <a:ea typeface="KoPub돋움체 Medium" panose="00000600000000000000" pitchFamily="2" charset="-127"/>
                        </a:rPr>
                        <a:t>5,249,033</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E5F4FB"/>
                    </a:solidFill>
                  </a:tcPr>
                </a:tc>
                <a:tc>
                  <a:txBody>
                    <a:bodyPr/>
                    <a:lstStyle/>
                    <a:p>
                      <a:pPr algn="r" rtl="0" fontAlgn="ctr"/>
                      <a:r>
                        <a:rPr lang="en-US" altLang="ko-KR" sz="800" b="1" i="0" u="none" strike="noStrike">
                          <a:solidFill>
                            <a:srgbClr val="000000"/>
                          </a:solidFill>
                          <a:effectLst/>
                          <a:latin typeface="KoPub돋움체 Medium" panose="00000600000000000000" pitchFamily="2" charset="-127"/>
                          <a:ea typeface="KoPub돋움체 Medium" panose="00000600000000000000" pitchFamily="2" charset="-127"/>
                        </a:rPr>
                        <a:t>6,004,592</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E5F4FB"/>
                    </a:solidFill>
                  </a:tcPr>
                </a:tc>
                <a:tc>
                  <a:txBody>
                    <a:bodyPr/>
                    <a:lstStyle/>
                    <a:p>
                      <a:pPr algn="r" rtl="0" fontAlgn="ctr"/>
                      <a:r>
                        <a:rPr lang="en-US" altLang="ko-KR" sz="800" b="1" i="0" u="none" strike="noStrike">
                          <a:solidFill>
                            <a:srgbClr val="000000"/>
                          </a:solidFill>
                          <a:effectLst/>
                          <a:latin typeface="KoPub돋움체 Medium" panose="00000600000000000000" pitchFamily="2" charset="-127"/>
                          <a:ea typeface="KoPub돋움체 Medium" panose="00000600000000000000" pitchFamily="2" charset="-127"/>
                        </a:rPr>
                        <a:t>2,683,888</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E5F4FB"/>
                    </a:solidFill>
                  </a:tcPr>
                </a:tc>
                <a:extLst>
                  <a:ext uri="{0D108BD9-81ED-4DB2-BD59-A6C34878D82A}">
                    <a16:rowId xmlns:a16="http://schemas.microsoft.com/office/drawing/2014/main" val="588030773"/>
                  </a:ext>
                </a:extLst>
              </a:tr>
              <a:tr h="136800">
                <a:tc>
                  <a:txBody>
                    <a:bodyPr/>
                    <a:lstStyle/>
                    <a:p>
                      <a:pPr algn="l" rtl="0" fontAlgn="ctr"/>
                      <a:r>
                        <a:rPr lang="ko-KR" altLang="en-US" sz="800" b="1" i="0" u="none" strike="noStrike">
                          <a:solidFill>
                            <a:srgbClr val="000000"/>
                          </a:solidFill>
                          <a:effectLst/>
                          <a:latin typeface="KoPub돋움체 Medium" panose="00000600000000000000" pitchFamily="2" charset="-127"/>
                          <a:ea typeface="KoPub돋움체 Medium" panose="00000600000000000000" pitchFamily="2" charset="-127"/>
                        </a:rPr>
                        <a:t>매출총이익</a:t>
                      </a:r>
                      <a:r>
                        <a:rPr lang="en-US" altLang="ko-KR" sz="800" b="1" i="0" u="none" strike="noStrike">
                          <a:solidFill>
                            <a:srgbClr val="000000"/>
                          </a:solidFill>
                          <a:effectLst/>
                          <a:latin typeface="KoPub돋움체 Medium" panose="00000600000000000000" pitchFamily="2" charset="-127"/>
                          <a:ea typeface="KoPub돋움체 Medium" panose="00000600000000000000" pitchFamily="2" charset="-127"/>
                        </a:rPr>
                        <a:t>(</a:t>
                      </a:r>
                      <a:r>
                        <a:rPr lang="ko-KR" altLang="en-US" sz="800" b="1" i="0" u="none" strike="noStrike">
                          <a:solidFill>
                            <a:srgbClr val="000000"/>
                          </a:solidFill>
                          <a:effectLst/>
                          <a:latin typeface="KoPub돋움체 Medium" panose="00000600000000000000" pitchFamily="2" charset="-127"/>
                          <a:ea typeface="KoPub돋움체 Medium" panose="00000600000000000000" pitchFamily="2" charset="-127"/>
                        </a:rPr>
                        <a:t>손실</a:t>
                      </a:r>
                      <a:r>
                        <a:rPr lang="en-US" altLang="ko-KR" sz="800" b="1" i="0" u="none" strike="noStrike">
                          <a:solidFill>
                            <a:srgbClr val="000000"/>
                          </a:solidFill>
                          <a:effectLst/>
                          <a:latin typeface="KoPub돋움체 Medium" panose="00000600000000000000" pitchFamily="2" charset="-127"/>
                          <a:ea typeface="KoPub돋움체 Medium" panose="00000600000000000000" pitchFamily="2" charset="-127"/>
                        </a:rPr>
                        <a:t>)</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a:noFill/>
                    </a:lnB>
                    <a:solidFill>
                      <a:srgbClr val="E5F4FB"/>
                    </a:solidFill>
                  </a:tcPr>
                </a:tc>
                <a:tc>
                  <a:txBody>
                    <a:bodyPr/>
                    <a:lstStyle/>
                    <a:p>
                      <a:pPr algn="r" rtl="0" fontAlgn="ctr"/>
                      <a:r>
                        <a:rPr lang="en-US" altLang="ko-KR" sz="800" b="1" i="0" u="none" strike="noStrike">
                          <a:solidFill>
                            <a:srgbClr val="000000"/>
                          </a:solidFill>
                          <a:effectLst/>
                          <a:latin typeface="KoPub돋움체 Medium" panose="00000600000000000000" pitchFamily="2" charset="-127"/>
                          <a:ea typeface="KoPub돋움체 Medium" panose="00000600000000000000" pitchFamily="2" charset="-127"/>
                        </a:rPr>
                        <a:t>471,064</a:t>
                      </a:r>
                    </a:p>
                  </a:txBody>
                  <a:tcPr marL="36000" marR="36000" marT="0" marB="0" anchor="ctr">
                    <a:lnL>
                      <a:noFill/>
                    </a:lnL>
                    <a:lnR>
                      <a:noFill/>
                    </a:lnR>
                    <a:lnT w="6350" cap="flat" cmpd="sng" algn="ctr">
                      <a:solidFill>
                        <a:srgbClr val="005EB8"/>
                      </a:solidFill>
                      <a:prstDash val="solid"/>
                      <a:round/>
                      <a:headEnd type="none" w="med" len="med"/>
                      <a:tailEnd type="none" w="med" len="med"/>
                    </a:lnT>
                    <a:lnB>
                      <a:noFill/>
                    </a:lnB>
                    <a:solidFill>
                      <a:srgbClr val="E5F4FB"/>
                    </a:solidFill>
                  </a:tcPr>
                </a:tc>
                <a:tc>
                  <a:txBody>
                    <a:bodyPr/>
                    <a:lstStyle/>
                    <a:p>
                      <a:pPr algn="r" rtl="0" fontAlgn="ctr"/>
                      <a:r>
                        <a:rPr lang="en-US" altLang="ko-KR" sz="800" b="1" i="0" u="none" strike="noStrike">
                          <a:solidFill>
                            <a:srgbClr val="000000"/>
                          </a:solidFill>
                          <a:effectLst/>
                          <a:latin typeface="KoPub돋움체 Medium" panose="00000600000000000000" pitchFamily="2" charset="-127"/>
                          <a:ea typeface="KoPub돋움체 Medium" panose="00000600000000000000" pitchFamily="2" charset="-127"/>
                        </a:rPr>
                        <a:t>602,506</a:t>
                      </a:r>
                    </a:p>
                  </a:txBody>
                  <a:tcPr marL="36000" marR="36000" marT="0" marB="0" anchor="ctr">
                    <a:lnL>
                      <a:noFill/>
                    </a:lnL>
                    <a:lnR>
                      <a:noFill/>
                    </a:lnR>
                    <a:lnT w="6350" cap="flat" cmpd="sng" algn="ctr">
                      <a:solidFill>
                        <a:srgbClr val="005EB8"/>
                      </a:solidFill>
                      <a:prstDash val="solid"/>
                      <a:round/>
                      <a:headEnd type="none" w="med" len="med"/>
                      <a:tailEnd type="none" w="med" len="med"/>
                    </a:lnT>
                    <a:lnB>
                      <a:noFill/>
                    </a:lnB>
                    <a:solidFill>
                      <a:srgbClr val="E5F4FB"/>
                    </a:solidFill>
                  </a:tcPr>
                </a:tc>
                <a:tc>
                  <a:txBody>
                    <a:bodyPr/>
                    <a:lstStyle/>
                    <a:p>
                      <a:pPr algn="r" rtl="0" fontAlgn="ctr"/>
                      <a:r>
                        <a:rPr lang="en-US" altLang="ko-KR" sz="800" b="1" i="0" u="none" strike="noStrike">
                          <a:solidFill>
                            <a:srgbClr val="000000"/>
                          </a:solidFill>
                          <a:effectLst/>
                          <a:latin typeface="KoPub돋움체 Medium" panose="00000600000000000000" pitchFamily="2" charset="-127"/>
                          <a:ea typeface="KoPub돋움체 Medium" panose="00000600000000000000" pitchFamily="2" charset="-127"/>
                        </a:rPr>
                        <a:t>616,883</a:t>
                      </a:r>
                    </a:p>
                  </a:txBody>
                  <a:tcPr marL="36000" marR="36000" marT="0" marB="0" anchor="ctr">
                    <a:lnL>
                      <a:noFill/>
                    </a:lnL>
                    <a:lnR>
                      <a:noFill/>
                    </a:lnR>
                    <a:lnT w="6350" cap="flat" cmpd="sng" algn="ctr">
                      <a:solidFill>
                        <a:srgbClr val="005EB8"/>
                      </a:solidFill>
                      <a:prstDash val="solid"/>
                      <a:round/>
                      <a:headEnd type="none" w="med" len="med"/>
                      <a:tailEnd type="none" w="med" len="med"/>
                    </a:lnT>
                    <a:lnB>
                      <a:noFill/>
                    </a:lnB>
                    <a:solidFill>
                      <a:srgbClr val="E5F4FB"/>
                    </a:solidFill>
                  </a:tcPr>
                </a:tc>
                <a:tc>
                  <a:txBody>
                    <a:bodyPr/>
                    <a:lstStyle/>
                    <a:p>
                      <a:pPr algn="r" rtl="0" fontAlgn="ctr"/>
                      <a:r>
                        <a:rPr lang="en-US" altLang="ko-KR" sz="800" b="1" i="0" u="none" strike="noStrike">
                          <a:solidFill>
                            <a:srgbClr val="000000"/>
                          </a:solidFill>
                          <a:effectLst/>
                          <a:latin typeface="KoPub돋움체 Medium" panose="00000600000000000000" pitchFamily="2" charset="-127"/>
                          <a:ea typeface="KoPub돋움체 Medium" panose="00000600000000000000" pitchFamily="2" charset="-127"/>
                        </a:rPr>
                        <a:t>323,853</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a:noFill/>
                    </a:lnB>
                    <a:solidFill>
                      <a:srgbClr val="E5F4FB"/>
                    </a:solidFill>
                  </a:tcPr>
                </a:tc>
                <a:extLst>
                  <a:ext uri="{0D108BD9-81ED-4DB2-BD59-A6C34878D82A}">
                    <a16:rowId xmlns:a16="http://schemas.microsoft.com/office/drawing/2014/main" val="3351015235"/>
                  </a:ext>
                </a:extLst>
              </a:tr>
              <a:tr h="136800">
                <a:tc>
                  <a:txBody>
                    <a:bodyPr/>
                    <a:lstStyle/>
                    <a:p>
                      <a:pPr algn="l" rtl="0" fontAlgn="ctr"/>
                      <a:r>
                        <a:rPr lang="ko-KR" altLang="en-US" sz="800" b="0" i="1" u="none" strike="noStrike">
                          <a:solidFill>
                            <a:srgbClr val="00338D"/>
                          </a:solidFill>
                          <a:effectLst/>
                          <a:latin typeface="KoPub돋움체 Medium" panose="00000600000000000000" pitchFamily="2" charset="-127"/>
                          <a:ea typeface="KoPub돋움체 Medium" panose="00000600000000000000" pitchFamily="2" charset="-127"/>
                        </a:rPr>
                        <a:t>매출총이익 </a:t>
                      </a:r>
                      <a:r>
                        <a:rPr lang="en-US" altLang="ko-KR" sz="800" b="0" i="1" u="none" strike="noStrike">
                          <a:solidFill>
                            <a:srgbClr val="00338D"/>
                          </a:solidFill>
                          <a:effectLst/>
                          <a:latin typeface="KoPub돋움체 Medium" panose="00000600000000000000" pitchFamily="2" charset="-127"/>
                          <a:ea typeface="KoPub돋움체 Medium" panose="00000600000000000000" pitchFamily="2" charset="-127"/>
                        </a:rPr>
                        <a:t>%</a:t>
                      </a:r>
                    </a:p>
                  </a:txBody>
                  <a:tcPr marL="36000" marR="36000" marT="0" marB="0" anchor="ctr">
                    <a:lnL w="6350" cap="flat" cmpd="sng" algn="ctr">
                      <a:solidFill>
                        <a:srgbClr val="005EB8"/>
                      </a:solidFill>
                      <a:prstDash val="solid"/>
                      <a:round/>
                      <a:headEnd type="none" w="med" len="med"/>
                      <a:tailEnd type="none" w="med" len="med"/>
                    </a:lnL>
                    <a:lnR>
                      <a:noFill/>
                    </a:lnR>
                    <a:lnT>
                      <a:noFill/>
                    </a:lnT>
                    <a:lnB w="6350" cap="flat" cmpd="sng" algn="ctr">
                      <a:solidFill>
                        <a:srgbClr val="005EB8"/>
                      </a:solidFill>
                      <a:prstDash val="solid"/>
                      <a:round/>
                      <a:headEnd type="none" w="med" len="med"/>
                      <a:tailEnd type="none" w="med" len="med"/>
                    </a:lnB>
                  </a:tcPr>
                </a:tc>
                <a:tc>
                  <a:txBody>
                    <a:bodyPr/>
                    <a:lstStyle/>
                    <a:p>
                      <a:pPr algn="r" rtl="0" fontAlgn="ctr"/>
                      <a:r>
                        <a:rPr lang="en-US" altLang="ko-KR" sz="800" b="0" i="1" u="none" strike="noStrike">
                          <a:solidFill>
                            <a:srgbClr val="00338D"/>
                          </a:solidFill>
                          <a:effectLst/>
                          <a:latin typeface="KoPub돋움체 Medium" panose="00000600000000000000" pitchFamily="2" charset="-127"/>
                          <a:ea typeface="KoPub돋움체 Medium" panose="00000600000000000000" pitchFamily="2" charset="-127"/>
                        </a:rPr>
                        <a:t>10.1%</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rtl="0" fontAlgn="ctr"/>
                      <a:r>
                        <a:rPr lang="en-US" altLang="ko-KR" sz="800" b="0" i="1" u="none" strike="noStrike">
                          <a:solidFill>
                            <a:srgbClr val="00338D"/>
                          </a:solidFill>
                          <a:effectLst/>
                          <a:latin typeface="KoPub돋움체 Medium" panose="00000600000000000000" pitchFamily="2" charset="-127"/>
                          <a:ea typeface="KoPub돋움체 Medium" panose="00000600000000000000" pitchFamily="2" charset="-127"/>
                        </a:rPr>
                        <a:t>10.3%</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rtl="0" fontAlgn="ctr"/>
                      <a:r>
                        <a:rPr lang="en-US" altLang="ko-KR" sz="800" b="0" i="1" u="none" strike="noStrike">
                          <a:solidFill>
                            <a:srgbClr val="00338D"/>
                          </a:solidFill>
                          <a:effectLst/>
                          <a:latin typeface="KoPub돋움체 Medium" panose="00000600000000000000" pitchFamily="2" charset="-127"/>
                          <a:ea typeface="KoPub돋움체 Medium" panose="00000600000000000000" pitchFamily="2" charset="-127"/>
                        </a:rPr>
                        <a:t>9.3%</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rtl="0" fontAlgn="ctr"/>
                      <a:r>
                        <a:rPr lang="en-US" altLang="ko-KR" sz="800" b="0" i="1" u="none" strike="noStrike">
                          <a:solidFill>
                            <a:srgbClr val="00338D"/>
                          </a:solidFill>
                          <a:effectLst/>
                          <a:latin typeface="KoPub돋움체 Medium" panose="00000600000000000000" pitchFamily="2" charset="-127"/>
                          <a:ea typeface="KoPub돋움체 Medium" panose="00000600000000000000" pitchFamily="2" charset="-127"/>
                        </a:rPr>
                        <a:t>10.8%</a:t>
                      </a:r>
                    </a:p>
                  </a:txBody>
                  <a:tcPr marL="36000" marR="36000" marT="0" marB="0" anchor="ctr">
                    <a:lnL>
                      <a:noFill/>
                    </a:lnL>
                    <a:lnR w="6350" cap="flat" cmpd="sng" algn="ctr">
                      <a:solidFill>
                        <a:srgbClr val="005EB8"/>
                      </a:solidFill>
                      <a:prstDash val="solid"/>
                      <a:round/>
                      <a:headEnd type="none" w="med" len="med"/>
                      <a:tailEnd type="none" w="med" len="med"/>
                    </a:lnR>
                    <a:lnT>
                      <a:noFill/>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1755777394"/>
                  </a:ext>
                </a:extLst>
              </a:tr>
              <a:tr h="136800">
                <a:tc>
                  <a:txBody>
                    <a:bodyPr/>
                    <a:lstStyle/>
                    <a:p>
                      <a:pPr algn="l" rtl="0" fontAlgn="ctr"/>
                      <a:r>
                        <a:rPr lang="ko-KR" altLang="en-US" sz="800" b="1" i="0" u="none" strike="noStrike">
                          <a:solidFill>
                            <a:srgbClr val="000000"/>
                          </a:solidFill>
                          <a:effectLst/>
                          <a:latin typeface="KoPub돋움체 Medium" panose="00000600000000000000" pitchFamily="2" charset="-127"/>
                          <a:ea typeface="KoPub돋움체 Medium" panose="00000600000000000000" pitchFamily="2" charset="-127"/>
                        </a:rPr>
                        <a:t>판관비</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rtl="0" fontAlgn="ctr"/>
                      <a:r>
                        <a:rPr lang="en-US" altLang="ko-KR" sz="800" b="1" i="0" u="none" strike="noStrike">
                          <a:solidFill>
                            <a:srgbClr val="000000"/>
                          </a:solidFill>
                          <a:effectLst/>
                          <a:latin typeface="KoPub돋움체 Medium" panose="00000600000000000000" pitchFamily="2" charset="-127"/>
                          <a:ea typeface="KoPub돋움체 Medium" panose="00000600000000000000" pitchFamily="2" charset="-127"/>
                        </a:rPr>
                        <a:t>304,027</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rtl="0" fontAlgn="ctr"/>
                      <a:r>
                        <a:rPr lang="en-US" altLang="ko-KR" sz="800" b="1" i="0" u="none" strike="noStrike">
                          <a:solidFill>
                            <a:srgbClr val="000000"/>
                          </a:solidFill>
                          <a:effectLst/>
                          <a:latin typeface="KoPub돋움체 Medium" panose="00000600000000000000" pitchFamily="2" charset="-127"/>
                          <a:ea typeface="KoPub돋움체 Medium" panose="00000600000000000000" pitchFamily="2" charset="-127"/>
                        </a:rPr>
                        <a:t>369,987</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rtl="0" fontAlgn="ctr"/>
                      <a:r>
                        <a:rPr lang="en-US" altLang="ko-KR" sz="800" b="1" i="0" u="none" strike="noStrike">
                          <a:solidFill>
                            <a:srgbClr val="000000"/>
                          </a:solidFill>
                          <a:effectLst/>
                          <a:latin typeface="KoPub돋움체 Medium" panose="00000600000000000000" pitchFamily="2" charset="-127"/>
                          <a:ea typeface="KoPub돋움체 Medium" panose="00000600000000000000" pitchFamily="2" charset="-127"/>
                        </a:rPr>
                        <a:t>389,026</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rtl="0" fontAlgn="ctr"/>
                      <a:r>
                        <a:rPr lang="en-US" altLang="ko-KR" sz="800" b="1" i="0" u="none" strike="noStrike">
                          <a:solidFill>
                            <a:srgbClr val="000000"/>
                          </a:solidFill>
                          <a:effectLst/>
                          <a:latin typeface="KoPub돋움체 Medium" panose="00000600000000000000" pitchFamily="2" charset="-127"/>
                          <a:ea typeface="KoPub돋움체 Medium" panose="00000600000000000000" pitchFamily="2" charset="-127"/>
                        </a:rPr>
                        <a:t>219,350</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3337938162"/>
                  </a:ext>
                </a:extLst>
              </a:tr>
              <a:tr h="136800">
                <a:tc>
                  <a:txBody>
                    <a:bodyPr/>
                    <a:lstStyle/>
                    <a:p>
                      <a:pPr algn="l" rtl="0" fontAlgn="ctr"/>
                      <a:r>
                        <a:rPr lang="ko-KR" altLang="en-US" sz="800" b="1" i="0" u="none" strike="noStrike">
                          <a:solidFill>
                            <a:srgbClr val="000000"/>
                          </a:solidFill>
                          <a:effectLst/>
                          <a:latin typeface="KoPub돋움체 Medium" panose="00000600000000000000" pitchFamily="2" charset="-127"/>
                          <a:ea typeface="KoPub돋움체 Medium" panose="00000600000000000000" pitchFamily="2" charset="-127"/>
                        </a:rPr>
                        <a:t>영업이익</a:t>
                      </a:r>
                      <a:r>
                        <a:rPr lang="en-US" altLang="ko-KR" sz="800" b="1" i="0" u="none" strike="noStrike">
                          <a:solidFill>
                            <a:srgbClr val="000000"/>
                          </a:solidFill>
                          <a:effectLst/>
                          <a:latin typeface="KoPub돋움체 Medium" panose="00000600000000000000" pitchFamily="2" charset="-127"/>
                          <a:ea typeface="KoPub돋움체 Medium" panose="00000600000000000000" pitchFamily="2" charset="-127"/>
                        </a:rPr>
                        <a:t>(</a:t>
                      </a:r>
                      <a:r>
                        <a:rPr lang="ko-KR" altLang="en-US" sz="800" b="1" i="0" u="none" strike="noStrike">
                          <a:solidFill>
                            <a:srgbClr val="000000"/>
                          </a:solidFill>
                          <a:effectLst/>
                          <a:latin typeface="KoPub돋움체 Medium" panose="00000600000000000000" pitchFamily="2" charset="-127"/>
                          <a:ea typeface="KoPub돋움체 Medium" panose="00000600000000000000" pitchFamily="2" charset="-127"/>
                        </a:rPr>
                        <a:t>손실</a:t>
                      </a:r>
                      <a:r>
                        <a:rPr lang="en-US" altLang="ko-KR" sz="800" b="1" i="0" u="none" strike="noStrike">
                          <a:solidFill>
                            <a:srgbClr val="000000"/>
                          </a:solidFill>
                          <a:effectLst/>
                          <a:latin typeface="KoPub돋움체 Medium" panose="00000600000000000000" pitchFamily="2" charset="-127"/>
                          <a:ea typeface="KoPub돋움체 Medium" panose="00000600000000000000" pitchFamily="2" charset="-127"/>
                        </a:rPr>
                        <a:t>)</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a:noFill/>
                    </a:lnB>
                    <a:solidFill>
                      <a:srgbClr val="E5F4FB"/>
                    </a:solidFill>
                  </a:tcPr>
                </a:tc>
                <a:tc>
                  <a:txBody>
                    <a:bodyPr/>
                    <a:lstStyle/>
                    <a:p>
                      <a:pPr algn="r" rtl="0" fontAlgn="ctr"/>
                      <a:r>
                        <a:rPr lang="en-US" altLang="ko-KR" sz="800" b="1" i="0" u="none" strike="noStrike">
                          <a:solidFill>
                            <a:srgbClr val="000000"/>
                          </a:solidFill>
                          <a:effectLst/>
                          <a:latin typeface="KoPub돋움체 Medium" panose="00000600000000000000" pitchFamily="2" charset="-127"/>
                          <a:ea typeface="KoPub돋움체 Medium" panose="00000600000000000000" pitchFamily="2" charset="-127"/>
                        </a:rPr>
                        <a:t>163,744</a:t>
                      </a:r>
                    </a:p>
                  </a:txBody>
                  <a:tcPr marL="36000" marR="36000" marT="0" marB="0" anchor="ctr">
                    <a:lnL>
                      <a:noFill/>
                    </a:lnL>
                    <a:lnR>
                      <a:noFill/>
                    </a:lnR>
                    <a:lnT w="6350" cap="flat" cmpd="sng" algn="ctr">
                      <a:solidFill>
                        <a:srgbClr val="005EB8"/>
                      </a:solidFill>
                      <a:prstDash val="solid"/>
                      <a:round/>
                      <a:headEnd type="none" w="med" len="med"/>
                      <a:tailEnd type="none" w="med" len="med"/>
                    </a:lnT>
                    <a:lnB>
                      <a:noFill/>
                    </a:lnB>
                    <a:solidFill>
                      <a:srgbClr val="E5F4FB"/>
                    </a:solidFill>
                  </a:tcPr>
                </a:tc>
                <a:tc>
                  <a:txBody>
                    <a:bodyPr/>
                    <a:lstStyle/>
                    <a:p>
                      <a:pPr algn="r" rtl="0" fontAlgn="ctr"/>
                      <a:r>
                        <a:rPr lang="en-US" altLang="ko-KR" sz="800" b="1" i="0" u="none" strike="noStrike">
                          <a:solidFill>
                            <a:srgbClr val="000000"/>
                          </a:solidFill>
                          <a:effectLst/>
                          <a:latin typeface="KoPub돋움체 Medium" panose="00000600000000000000" pitchFamily="2" charset="-127"/>
                          <a:ea typeface="KoPub돋움체 Medium" panose="00000600000000000000" pitchFamily="2" charset="-127"/>
                        </a:rPr>
                        <a:t>222,015</a:t>
                      </a:r>
                    </a:p>
                  </a:txBody>
                  <a:tcPr marL="36000" marR="36000" marT="0" marB="0" anchor="ctr">
                    <a:lnL>
                      <a:noFill/>
                    </a:lnL>
                    <a:lnR>
                      <a:noFill/>
                    </a:lnR>
                    <a:lnT w="6350" cap="flat" cmpd="sng" algn="ctr">
                      <a:solidFill>
                        <a:srgbClr val="005EB8"/>
                      </a:solidFill>
                      <a:prstDash val="solid"/>
                      <a:round/>
                      <a:headEnd type="none" w="med" len="med"/>
                      <a:tailEnd type="none" w="med" len="med"/>
                    </a:lnT>
                    <a:lnB>
                      <a:noFill/>
                    </a:lnB>
                    <a:solidFill>
                      <a:srgbClr val="E5F4FB"/>
                    </a:solidFill>
                  </a:tcPr>
                </a:tc>
                <a:tc>
                  <a:txBody>
                    <a:bodyPr/>
                    <a:lstStyle/>
                    <a:p>
                      <a:pPr algn="r" rtl="0" fontAlgn="ctr"/>
                      <a:r>
                        <a:rPr lang="en-US" altLang="ko-KR" sz="800" b="1" i="0" u="none" strike="noStrike">
                          <a:solidFill>
                            <a:srgbClr val="000000"/>
                          </a:solidFill>
                          <a:effectLst/>
                          <a:latin typeface="KoPub돋움체 Medium" panose="00000600000000000000" pitchFamily="2" charset="-127"/>
                          <a:ea typeface="KoPub돋움체 Medium" panose="00000600000000000000" pitchFamily="2" charset="-127"/>
                        </a:rPr>
                        <a:t>219,559</a:t>
                      </a:r>
                    </a:p>
                  </a:txBody>
                  <a:tcPr marL="36000" marR="36000" marT="0" marB="0" anchor="ctr">
                    <a:lnL>
                      <a:noFill/>
                    </a:lnL>
                    <a:lnR>
                      <a:noFill/>
                    </a:lnR>
                    <a:lnT w="6350" cap="flat" cmpd="sng" algn="ctr">
                      <a:solidFill>
                        <a:srgbClr val="005EB8"/>
                      </a:solidFill>
                      <a:prstDash val="solid"/>
                      <a:round/>
                      <a:headEnd type="none" w="med" len="med"/>
                      <a:tailEnd type="none" w="med" len="med"/>
                    </a:lnT>
                    <a:lnB>
                      <a:noFill/>
                    </a:lnB>
                    <a:solidFill>
                      <a:srgbClr val="E5F4FB"/>
                    </a:solidFill>
                  </a:tcPr>
                </a:tc>
                <a:tc>
                  <a:txBody>
                    <a:bodyPr/>
                    <a:lstStyle/>
                    <a:p>
                      <a:pPr algn="r" rtl="0" fontAlgn="ctr"/>
                      <a:r>
                        <a:rPr lang="en-US" altLang="ko-KR" sz="800" b="1" i="0" u="none" strike="noStrike">
                          <a:solidFill>
                            <a:srgbClr val="000000"/>
                          </a:solidFill>
                          <a:effectLst/>
                          <a:latin typeface="KoPub돋움체 Medium" panose="00000600000000000000" pitchFamily="2" charset="-127"/>
                          <a:ea typeface="KoPub돋움체 Medium" panose="00000600000000000000" pitchFamily="2" charset="-127"/>
                        </a:rPr>
                        <a:t>97,500</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a:noFill/>
                    </a:lnB>
                    <a:solidFill>
                      <a:srgbClr val="E5F4FB"/>
                    </a:solidFill>
                  </a:tcPr>
                </a:tc>
                <a:extLst>
                  <a:ext uri="{0D108BD9-81ED-4DB2-BD59-A6C34878D82A}">
                    <a16:rowId xmlns:a16="http://schemas.microsoft.com/office/drawing/2014/main" val="4182120678"/>
                  </a:ext>
                </a:extLst>
              </a:tr>
              <a:tr h="136800">
                <a:tc>
                  <a:txBody>
                    <a:bodyPr/>
                    <a:lstStyle/>
                    <a:p>
                      <a:pPr algn="l" rtl="0" fontAlgn="ctr"/>
                      <a:r>
                        <a:rPr lang="ko-KR" altLang="en-US" sz="800" b="0" i="1" u="none" strike="noStrike">
                          <a:solidFill>
                            <a:srgbClr val="00338D"/>
                          </a:solidFill>
                          <a:effectLst/>
                          <a:latin typeface="KoPub돋움체 Medium" panose="00000600000000000000" pitchFamily="2" charset="-127"/>
                          <a:ea typeface="KoPub돋움체 Medium" panose="00000600000000000000" pitchFamily="2" charset="-127"/>
                        </a:rPr>
                        <a:t>영업이익 </a:t>
                      </a:r>
                      <a:r>
                        <a:rPr lang="en-US" altLang="ko-KR" sz="800" b="0" i="1" u="none" strike="noStrike">
                          <a:solidFill>
                            <a:srgbClr val="00338D"/>
                          </a:solidFill>
                          <a:effectLst/>
                          <a:latin typeface="KoPub돋움체 Medium" panose="00000600000000000000" pitchFamily="2" charset="-127"/>
                          <a:ea typeface="KoPub돋움체 Medium" panose="00000600000000000000" pitchFamily="2" charset="-127"/>
                        </a:rPr>
                        <a:t>%</a:t>
                      </a:r>
                    </a:p>
                  </a:txBody>
                  <a:tcPr marL="36000" marR="36000" marT="0" marB="0" anchor="ctr">
                    <a:lnL w="6350" cap="flat" cmpd="sng" algn="ctr">
                      <a:solidFill>
                        <a:srgbClr val="005EB8"/>
                      </a:solidFill>
                      <a:prstDash val="solid"/>
                      <a:round/>
                      <a:headEnd type="none" w="med" len="med"/>
                      <a:tailEnd type="none" w="med" len="med"/>
                    </a:lnL>
                    <a:lnR>
                      <a:noFill/>
                    </a:lnR>
                    <a:lnT>
                      <a:noFill/>
                    </a:lnT>
                    <a:lnB w="6350" cap="flat" cmpd="sng" algn="ctr">
                      <a:solidFill>
                        <a:srgbClr val="005EB8"/>
                      </a:solidFill>
                      <a:prstDash val="solid"/>
                      <a:round/>
                      <a:headEnd type="none" w="med" len="med"/>
                      <a:tailEnd type="none" w="med" len="med"/>
                    </a:lnB>
                  </a:tcPr>
                </a:tc>
                <a:tc>
                  <a:txBody>
                    <a:bodyPr/>
                    <a:lstStyle/>
                    <a:p>
                      <a:pPr algn="r" rtl="0" fontAlgn="ctr"/>
                      <a:r>
                        <a:rPr lang="en-US" altLang="ko-KR" sz="800" b="0" i="1" u="none" strike="noStrike">
                          <a:solidFill>
                            <a:srgbClr val="00338D"/>
                          </a:solidFill>
                          <a:effectLst/>
                          <a:latin typeface="KoPub돋움체 Medium" panose="00000600000000000000" pitchFamily="2" charset="-127"/>
                          <a:ea typeface="KoPub돋움체 Medium" panose="00000600000000000000" pitchFamily="2" charset="-127"/>
                        </a:rPr>
                        <a:t>3.5%</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rtl="0" fontAlgn="ctr"/>
                      <a:r>
                        <a:rPr lang="en-US" altLang="ko-KR" sz="800" b="0" i="1" u="none" strike="noStrike">
                          <a:solidFill>
                            <a:srgbClr val="00338D"/>
                          </a:solidFill>
                          <a:effectLst/>
                          <a:latin typeface="KoPub돋움체 Medium" panose="00000600000000000000" pitchFamily="2" charset="-127"/>
                          <a:ea typeface="KoPub돋움체 Medium" panose="00000600000000000000" pitchFamily="2" charset="-127"/>
                        </a:rPr>
                        <a:t>3.8%</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rtl="0" fontAlgn="ctr"/>
                      <a:r>
                        <a:rPr lang="en-US" altLang="ko-KR" sz="800" b="0" i="1" u="none" strike="noStrike">
                          <a:solidFill>
                            <a:srgbClr val="00338D"/>
                          </a:solidFill>
                          <a:effectLst/>
                          <a:latin typeface="KoPub돋움체 Medium" panose="00000600000000000000" pitchFamily="2" charset="-127"/>
                          <a:ea typeface="KoPub돋움체 Medium" panose="00000600000000000000" pitchFamily="2" charset="-127"/>
                        </a:rPr>
                        <a:t>3.3%</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rtl="0" fontAlgn="ctr"/>
                      <a:r>
                        <a:rPr lang="en-US" altLang="ko-KR" sz="800" b="0" i="1" u="none" strike="noStrike">
                          <a:solidFill>
                            <a:srgbClr val="00338D"/>
                          </a:solidFill>
                          <a:effectLst/>
                          <a:latin typeface="KoPub돋움체 Medium" panose="00000600000000000000" pitchFamily="2" charset="-127"/>
                          <a:ea typeface="KoPub돋움체 Medium" panose="00000600000000000000" pitchFamily="2" charset="-127"/>
                        </a:rPr>
                        <a:t>3.2%</a:t>
                      </a:r>
                    </a:p>
                  </a:txBody>
                  <a:tcPr marL="36000" marR="36000" marT="0" marB="0" anchor="ctr">
                    <a:lnL>
                      <a:noFill/>
                    </a:lnL>
                    <a:lnR w="6350" cap="flat" cmpd="sng" algn="ctr">
                      <a:solidFill>
                        <a:srgbClr val="005EB8"/>
                      </a:solidFill>
                      <a:prstDash val="solid"/>
                      <a:round/>
                      <a:headEnd type="none" w="med" len="med"/>
                      <a:tailEnd type="none" w="med" len="med"/>
                    </a:lnR>
                    <a:lnT>
                      <a:noFill/>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4164232931"/>
                  </a:ext>
                </a:extLst>
              </a:tr>
              <a:tr h="136800">
                <a:tc>
                  <a:txBody>
                    <a:bodyPr/>
                    <a:lstStyle/>
                    <a:p>
                      <a:pPr algn="l" rtl="0" fontAlgn="ctr"/>
                      <a:r>
                        <a:rPr lang="en-US" sz="800" b="0" i="0" u="none" strike="noStrike">
                          <a:solidFill>
                            <a:srgbClr val="000000"/>
                          </a:solidFill>
                          <a:effectLst/>
                          <a:latin typeface="KoPub돋움체 Medium" panose="00000600000000000000" pitchFamily="2" charset="-127"/>
                          <a:ea typeface="KoPub돋움체 Medium" panose="00000600000000000000" pitchFamily="2" charset="-127"/>
                        </a:rPr>
                        <a:t>D&amp;A</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KoPub돋움체 Medium" panose="00000600000000000000" pitchFamily="2" charset="-127"/>
                          <a:ea typeface="KoPub돋움체 Medium" panose="00000600000000000000" pitchFamily="2" charset="-127"/>
                        </a:rPr>
                        <a:t>87,706</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KoPub돋움체 Medium" panose="00000600000000000000" pitchFamily="2" charset="-127"/>
                          <a:ea typeface="KoPub돋움체 Medium" panose="00000600000000000000" pitchFamily="2" charset="-127"/>
                        </a:rPr>
                        <a:t>94,373</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KoPub돋움체 Medium" panose="00000600000000000000" pitchFamily="2" charset="-127"/>
                          <a:ea typeface="KoPub돋움체 Medium" panose="00000600000000000000" pitchFamily="2" charset="-127"/>
                        </a:rPr>
                        <a:t>104,398</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KoPub돋움체 Medium" panose="00000600000000000000" pitchFamily="2" charset="-127"/>
                          <a:ea typeface="KoPub돋움체 Medium" panose="00000600000000000000" pitchFamily="2" charset="-127"/>
                        </a:rPr>
                        <a:t>42,105</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179990629"/>
                  </a:ext>
                </a:extLst>
              </a:tr>
              <a:tr h="136800">
                <a:tc>
                  <a:txBody>
                    <a:bodyPr/>
                    <a:lstStyle/>
                    <a:p>
                      <a:pPr algn="l" rtl="0" fontAlgn="ctr"/>
                      <a:r>
                        <a:rPr lang="en-US" sz="800" b="1" i="0" u="none" strike="noStrike">
                          <a:solidFill>
                            <a:srgbClr val="000000"/>
                          </a:solidFill>
                          <a:effectLst/>
                          <a:latin typeface="KoPub돋움체 Medium" panose="00000600000000000000" pitchFamily="2" charset="-127"/>
                          <a:ea typeface="KoPub돋움체 Medium" panose="00000600000000000000" pitchFamily="2" charset="-127"/>
                        </a:rPr>
                        <a:t>EBITDA</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a:noFill/>
                    </a:lnB>
                    <a:solidFill>
                      <a:srgbClr val="E5F4FB"/>
                    </a:solidFill>
                  </a:tcPr>
                </a:tc>
                <a:tc>
                  <a:txBody>
                    <a:bodyPr/>
                    <a:lstStyle/>
                    <a:p>
                      <a:pPr algn="r" rtl="0" fontAlgn="ctr"/>
                      <a:r>
                        <a:rPr lang="en-US" altLang="ko-KR" sz="800" b="1" i="0" u="none" strike="noStrike">
                          <a:solidFill>
                            <a:srgbClr val="000000"/>
                          </a:solidFill>
                          <a:effectLst/>
                          <a:latin typeface="KoPub돋움체 Medium" panose="00000600000000000000" pitchFamily="2" charset="-127"/>
                          <a:ea typeface="KoPub돋움체 Medium" panose="00000600000000000000" pitchFamily="2" charset="-127"/>
                        </a:rPr>
                        <a:t>251,450</a:t>
                      </a:r>
                    </a:p>
                  </a:txBody>
                  <a:tcPr marL="36000" marR="36000" marT="0" marB="0" anchor="ctr">
                    <a:lnL>
                      <a:noFill/>
                    </a:lnL>
                    <a:lnR>
                      <a:noFill/>
                    </a:lnR>
                    <a:lnT w="6350" cap="flat" cmpd="sng" algn="ctr">
                      <a:solidFill>
                        <a:srgbClr val="005EB8"/>
                      </a:solidFill>
                      <a:prstDash val="solid"/>
                      <a:round/>
                      <a:headEnd type="none" w="med" len="med"/>
                      <a:tailEnd type="none" w="med" len="med"/>
                    </a:lnT>
                    <a:lnB>
                      <a:noFill/>
                    </a:lnB>
                    <a:solidFill>
                      <a:srgbClr val="E5F4FB"/>
                    </a:solidFill>
                  </a:tcPr>
                </a:tc>
                <a:tc>
                  <a:txBody>
                    <a:bodyPr/>
                    <a:lstStyle/>
                    <a:p>
                      <a:pPr algn="r" rtl="0" fontAlgn="ctr"/>
                      <a:r>
                        <a:rPr lang="en-US" altLang="ko-KR" sz="800" b="1" i="0" u="none" strike="noStrike">
                          <a:solidFill>
                            <a:srgbClr val="000000"/>
                          </a:solidFill>
                          <a:effectLst/>
                          <a:latin typeface="KoPub돋움체 Medium" panose="00000600000000000000" pitchFamily="2" charset="-127"/>
                          <a:ea typeface="KoPub돋움체 Medium" panose="00000600000000000000" pitchFamily="2" charset="-127"/>
                        </a:rPr>
                        <a:t>316,388</a:t>
                      </a:r>
                    </a:p>
                  </a:txBody>
                  <a:tcPr marL="36000" marR="36000" marT="0" marB="0" anchor="ctr">
                    <a:lnL>
                      <a:noFill/>
                    </a:lnL>
                    <a:lnR>
                      <a:noFill/>
                    </a:lnR>
                    <a:lnT w="6350" cap="flat" cmpd="sng" algn="ctr">
                      <a:solidFill>
                        <a:srgbClr val="005EB8"/>
                      </a:solidFill>
                      <a:prstDash val="solid"/>
                      <a:round/>
                      <a:headEnd type="none" w="med" len="med"/>
                      <a:tailEnd type="none" w="med" len="med"/>
                    </a:lnT>
                    <a:lnB>
                      <a:noFill/>
                    </a:lnB>
                    <a:solidFill>
                      <a:srgbClr val="E5F4FB"/>
                    </a:solidFill>
                  </a:tcPr>
                </a:tc>
                <a:tc>
                  <a:txBody>
                    <a:bodyPr/>
                    <a:lstStyle/>
                    <a:p>
                      <a:pPr algn="r" rtl="0" fontAlgn="ctr"/>
                      <a:r>
                        <a:rPr lang="en-US" altLang="ko-KR" sz="800" b="1" i="0" u="none" strike="noStrike">
                          <a:solidFill>
                            <a:srgbClr val="000000"/>
                          </a:solidFill>
                          <a:effectLst/>
                          <a:latin typeface="KoPub돋움체 Medium" panose="00000600000000000000" pitchFamily="2" charset="-127"/>
                          <a:ea typeface="KoPub돋움체 Medium" panose="00000600000000000000" pitchFamily="2" charset="-127"/>
                        </a:rPr>
                        <a:t>323,957</a:t>
                      </a:r>
                    </a:p>
                  </a:txBody>
                  <a:tcPr marL="36000" marR="36000" marT="0" marB="0" anchor="ctr">
                    <a:lnL>
                      <a:noFill/>
                    </a:lnL>
                    <a:lnR>
                      <a:noFill/>
                    </a:lnR>
                    <a:lnT w="6350" cap="flat" cmpd="sng" algn="ctr">
                      <a:solidFill>
                        <a:srgbClr val="005EB8"/>
                      </a:solidFill>
                      <a:prstDash val="solid"/>
                      <a:round/>
                      <a:headEnd type="none" w="med" len="med"/>
                      <a:tailEnd type="none" w="med" len="med"/>
                    </a:lnT>
                    <a:lnB>
                      <a:noFill/>
                    </a:lnB>
                    <a:solidFill>
                      <a:srgbClr val="E5F4FB"/>
                    </a:solidFill>
                  </a:tcPr>
                </a:tc>
                <a:tc>
                  <a:txBody>
                    <a:bodyPr/>
                    <a:lstStyle/>
                    <a:p>
                      <a:pPr algn="r" rtl="0" fontAlgn="ctr"/>
                      <a:r>
                        <a:rPr lang="en-US" altLang="ko-KR" sz="800" b="1" i="0" u="none" strike="noStrike">
                          <a:solidFill>
                            <a:srgbClr val="000000"/>
                          </a:solidFill>
                          <a:effectLst/>
                          <a:latin typeface="KoPub돋움체 Medium" panose="00000600000000000000" pitchFamily="2" charset="-127"/>
                          <a:ea typeface="KoPub돋움체 Medium" panose="00000600000000000000" pitchFamily="2" charset="-127"/>
                        </a:rPr>
                        <a:t>139,605</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a:noFill/>
                    </a:lnB>
                    <a:solidFill>
                      <a:srgbClr val="E5F4FB"/>
                    </a:solidFill>
                  </a:tcPr>
                </a:tc>
                <a:extLst>
                  <a:ext uri="{0D108BD9-81ED-4DB2-BD59-A6C34878D82A}">
                    <a16:rowId xmlns:a16="http://schemas.microsoft.com/office/drawing/2014/main" val="887298308"/>
                  </a:ext>
                </a:extLst>
              </a:tr>
              <a:tr h="136800">
                <a:tc>
                  <a:txBody>
                    <a:bodyPr/>
                    <a:lstStyle/>
                    <a:p>
                      <a:pPr algn="l" rtl="0" fontAlgn="ctr"/>
                      <a:r>
                        <a:rPr lang="en-US" sz="800" b="0" i="1" u="none" strike="noStrike">
                          <a:solidFill>
                            <a:srgbClr val="00338D"/>
                          </a:solidFill>
                          <a:effectLst/>
                          <a:latin typeface="KoPub돋움체 Medium" panose="00000600000000000000" pitchFamily="2" charset="-127"/>
                          <a:ea typeface="KoPub돋움체 Medium" panose="00000600000000000000" pitchFamily="2" charset="-127"/>
                        </a:rPr>
                        <a:t>EBITDA %</a:t>
                      </a:r>
                    </a:p>
                  </a:txBody>
                  <a:tcPr marL="36000" marR="36000" marT="0" marB="0" anchor="ctr">
                    <a:lnL w="6350" cap="flat" cmpd="sng" algn="ctr">
                      <a:solidFill>
                        <a:srgbClr val="005EB8"/>
                      </a:solidFill>
                      <a:prstDash val="solid"/>
                      <a:round/>
                      <a:headEnd type="none" w="med" len="med"/>
                      <a:tailEnd type="none" w="med" len="med"/>
                    </a:lnL>
                    <a:lnR>
                      <a:noFill/>
                    </a:lnR>
                    <a:lnT>
                      <a:noFill/>
                    </a:lnT>
                    <a:lnB w="6350" cap="flat" cmpd="sng" algn="ctr">
                      <a:solidFill>
                        <a:srgbClr val="005EB8"/>
                      </a:solidFill>
                      <a:prstDash val="solid"/>
                      <a:round/>
                      <a:headEnd type="none" w="med" len="med"/>
                      <a:tailEnd type="none" w="med" len="med"/>
                    </a:lnB>
                  </a:tcPr>
                </a:tc>
                <a:tc>
                  <a:txBody>
                    <a:bodyPr/>
                    <a:lstStyle/>
                    <a:p>
                      <a:pPr algn="r" rtl="0" fontAlgn="ctr"/>
                      <a:r>
                        <a:rPr lang="en-US" altLang="ko-KR" sz="800" b="0" i="1" u="none" strike="noStrike">
                          <a:solidFill>
                            <a:srgbClr val="00338D"/>
                          </a:solidFill>
                          <a:effectLst/>
                          <a:latin typeface="KoPub돋움체 Medium" panose="00000600000000000000" pitchFamily="2" charset="-127"/>
                          <a:ea typeface="KoPub돋움체 Medium" panose="00000600000000000000" pitchFamily="2" charset="-127"/>
                        </a:rPr>
                        <a:t>5.4%</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rtl="0" fontAlgn="ctr"/>
                      <a:r>
                        <a:rPr lang="en-US" altLang="ko-KR" sz="800" b="0" i="1" u="none" strike="noStrike">
                          <a:solidFill>
                            <a:srgbClr val="00338D"/>
                          </a:solidFill>
                          <a:effectLst/>
                          <a:latin typeface="KoPub돋움체 Medium" panose="00000600000000000000" pitchFamily="2" charset="-127"/>
                          <a:ea typeface="KoPub돋움체 Medium" panose="00000600000000000000" pitchFamily="2" charset="-127"/>
                        </a:rPr>
                        <a:t>5.4%</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rtl="0" fontAlgn="ctr"/>
                      <a:r>
                        <a:rPr lang="en-US" altLang="ko-KR" sz="800" b="0" i="1" u="none" strike="noStrike">
                          <a:solidFill>
                            <a:srgbClr val="00338D"/>
                          </a:solidFill>
                          <a:effectLst/>
                          <a:latin typeface="KoPub돋움체 Medium" panose="00000600000000000000" pitchFamily="2" charset="-127"/>
                          <a:ea typeface="KoPub돋움체 Medium" panose="00000600000000000000" pitchFamily="2" charset="-127"/>
                        </a:rPr>
                        <a:t>4.9%</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rtl="0" fontAlgn="ctr"/>
                      <a:r>
                        <a:rPr lang="en-US" altLang="ko-KR" sz="800" b="0" i="1" u="none" strike="noStrike">
                          <a:solidFill>
                            <a:srgbClr val="00338D"/>
                          </a:solidFill>
                          <a:effectLst/>
                          <a:latin typeface="KoPub돋움체 Medium" panose="00000600000000000000" pitchFamily="2" charset="-127"/>
                          <a:ea typeface="KoPub돋움체 Medium" panose="00000600000000000000" pitchFamily="2" charset="-127"/>
                        </a:rPr>
                        <a:t>4.6%</a:t>
                      </a:r>
                    </a:p>
                  </a:txBody>
                  <a:tcPr marL="36000" marR="36000" marT="0" marB="0" anchor="ctr">
                    <a:lnL>
                      <a:noFill/>
                    </a:lnL>
                    <a:lnR w="6350" cap="flat" cmpd="sng" algn="ctr">
                      <a:solidFill>
                        <a:srgbClr val="005EB8"/>
                      </a:solidFill>
                      <a:prstDash val="solid"/>
                      <a:round/>
                      <a:headEnd type="none" w="med" len="med"/>
                      <a:tailEnd type="none" w="med" len="med"/>
                    </a:lnR>
                    <a:lnT>
                      <a:noFill/>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2245918640"/>
                  </a:ext>
                </a:extLst>
              </a:tr>
            </a:tbl>
          </a:graphicData>
        </a:graphic>
      </p:graphicFrame>
      <p:sp>
        <p:nvSpPr>
          <p:cNvPr id="48" name="텍스트 개체 틀 16">
            <a:extLst>
              <a:ext uri="{FF2B5EF4-FFF2-40B4-BE49-F238E27FC236}">
                <a16:creationId xmlns:a16="http://schemas.microsoft.com/office/drawing/2014/main" id="{5A7C73A3-8BE8-4DE6-B6AA-C52589975296}"/>
              </a:ext>
            </a:extLst>
          </p:cNvPr>
          <p:cNvSpPr>
            <a:spLocks noGrp="1"/>
          </p:cNvSpPr>
          <p:nvPr>
            <p:ph type="body" sz="quarter" idx="10"/>
          </p:nvPr>
        </p:nvSpPr>
        <p:spPr>
          <a:xfrm>
            <a:off x="502976" y="193432"/>
            <a:ext cx="8574241" cy="211381"/>
          </a:xfrm>
        </p:spPr>
        <p:txBody>
          <a:bodyPr/>
          <a:lstStyle/>
          <a:p>
            <a:r>
              <a:rPr lang="en-US" altLang="ko-KR" sz="1000">
                <a:solidFill>
                  <a:schemeClr val="tx1">
                    <a:lumMod val="50000"/>
                    <a:lumOff val="50000"/>
                  </a:schemeClr>
                </a:solidFill>
                <a:latin typeface="KoPub돋움체 Bold" panose="00000800000000000000" pitchFamily="2" charset="-127"/>
                <a:ea typeface="KoPub돋움체 Bold" panose="00000800000000000000" pitchFamily="2" charset="-127"/>
                <a:cs typeface="+mn-cs"/>
              </a:rPr>
              <a:t>04 Industry Overview</a:t>
            </a:r>
            <a:endParaRPr lang="ko-KR" altLang="en-US" sz="1000">
              <a:solidFill>
                <a:schemeClr val="tx1">
                  <a:lumMod val="50000"/>
                  <a:lumOff val="50000"/>
                </a:schemeClr>
              </a:solidFill>
              <a:latin typeface="KoPub돋움체 Bold" panose="00000800000000000000" pitchFamily="2" charset="-127"/>
              <a:ea typeface="KoPub돋움체 Bold" panose="00000800000000000000" pitchFamily="2" charset="-127"/>
              <a:cs typeface="+mn-cs"/>
            </a:endParaRPr>
          </a:p>
        </p:txBody>
      </p:sp>
      <p:sp>
        <p:nvSpPr>
          <p:cNvPr id="96" name="TextBox 95">
            <a:extLst>
              <a:ext uri="{FF2B5EF4-FFF2-40B4-BE49-F238E27FC236}">
                <a16:creationId xmlns:a16="http://schemas.microsoft.com/office/drawing/2014/main" id="{48798C3D-559E-40C9-B22A-6761007405E1}"/>
              </a:ext>
            </a:extLst>
          </p:cNvPr>
          <p:cNvSpPr txBox="1"/>
          <p:nvPr/>
        </p:nvSpPr>
        <p:spPr>
          <a:xfrm flipH="1">
            <a:off x="488950" y="874727"/>
            <a:ext cx="8928100" cy="338554"/>
          </a:xfrm>
          <a:prstGeom prst="rect">
            <a:avLst/>
          </a:prstGeom>
          <a:noFill/>
        </p:spPr>
        <p:txBody>
          <a:bodyPr wrap="square" lIns="0" tIns="0" rIns="0" bIns="0" rtlCol="0">
            <a:spAutoFit/>
          </a:bodyPr>
          <a:lstStyle/>
          <a:p>
            <a:r>
              <a:rPr lang="ko-KR" altLang="en-US"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해저케이블 설치 산업은 전세계적으로 탄소중립 실현을 위해 해상풍력을 집중 육성하면서 수요가 증가하였으나 고난이도 기술력을 요구하고 특수 설비가 필요해 진입장벽이 높은 산업입니다</a:t>
            </a:r>
            <a:r>
              <a:rPr lang="en-US" altLang="ko-KR"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 </a:t>
            </a:r>
            <a:r>
              <a:rPr lang="ko-KR" altLang="en-US"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국내에는 </a:t>
            </a:r>
            <a:r>
              <a:rPr lang="en-US" altLang="ko-KR"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LS</a:t>
            </a:r>
            <a:r>
              <a:rPr lang="ko-KR" altLang="en-US"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전선</a:t>
            </a:r>
            <a:r>
              <a:rPr lang="en-US" altLang="ko-KR"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 LS</a:t>
            </a:r>
            <a:r>
              <a:rPr lang="ko-KR" altLang="en-US" sz="1100" err="1">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마린솔루션</a:t>
            </a:r>
            <a:r>
              <a:rPr lang="en-US" altLang="ko-KR"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a:t>
            </a:r>
            <a:r>
              <a:rPr lang="ko-KR" altLang="en-US"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舊 </a:t>
            </a:r>
            <a:r>
              <a:rPr lang="en-US" altLang="ko-KR"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KT</a:t>
            </a:r>
            <a:r>
              <a:rPr lang="ko-KR" altLang="en-US" sz="1100" err="1">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서브마린</a:t>
            </a:r>
            <a:r>
              <a:rPr lang="en-US" altLang="ko-KR"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 </a:t>
            </a:r>
            <a:r>
              <a:rPr lang="ko-KR" altLang="en-US" sz="1100" err="1">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해천</a:t>
            </a:r>
            <a:r>
              <a:rPr lang="en-US" altLang="ko-KR" sz="1100" baseline="300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1</a:t>
            </a:r>
            <a:r>
              <a:rPr lang="en-US" altLang="ko-KR"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 </a:t>
            </a:r>
            <a:r>
              <a:rPr lang="ko-KR" altLang="en-US"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한국해양기술 등이 존재하며 최근 재무제표는 다음과 같습니다</a:t>
            </a:r>
            <a:r>
              <a:rPr lang="en-US" altLang="ko-KR"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a:t>
            </a:r>
          </a:p>
        </p:txBody>
      </p:sp>
      <p:grpSp>
        <p:nvGrpSpPr>
          <p:cNvPr id="17" name="그룹 16">
            <a:extLst>
              <a:ext uri="{FF2B5EF4-FFF2-40B4-BE49-F238E27FC236}">
                <a16:creationId xmlns:a16="http://schemas.microsoft.com/office/drawing/2014/main" id="{F62A5FA8-7BAB-FB26-54C5-0C1F18B8131C}"/>
              </a:ext>
            </a:extLst>
          </p:cNvPr>
          <p:cNvGrpSpPr/>
          <p:nvPr/>
        </p:nvGrpSpPr>
        <p:grpSpPr>
          <a:xfrm>
            <a:off x="502976" y="1307321"/>
            <a:ext cx="4341963" cy="288000"/>
            <a:chOff x="452439" y="1416168"/>
            <a:chExt cx="4392613" cy="288000"/>
          </a:xfrm>
        </p:grpSpPr>
        <p:sp>
          <p:nvSpPr>
            <p:cNvPr id="18" name="TextBox 17">
              <a:extLst>
                <a:ext uri="{FF2B5EF4-FFF2-40B4-BE49-F238E27FC236}">
                  <a16:creationId xmlns:a16="http://schemas.microsoft.com/office/drawing/2014/main" id="{51872DC5-9182-1741-0816-50874E0B9B18}"/>
                </a:ext>
              </a:extLst>
            </p:cNvPr>
            <p:cNvSpPr txBox="1"/>
            <p:nvPr/>
          </p:nvSpPr>
          <p:spPr>
            <a:xfrm>
              <a:off x="452441" y="1416168"/>
              <a:ext cx="4392609" cy="288000"/>
            </a:xfrm>
            <a:prstGeom prst="rect">
              <a:avLst/>
            </a:prstGeom>
            <a:noFill/>
          </p:spPr>
          <p:txBody>
            <a:bodyPr vert="horz" wrap="square" lIns="0" tIns="0" rIns="0" bIns="0" rtlCol="0" anchor="ctr" anchorCtr="0">
              <a:noAutofit/>
            </a:bodyPr>
            <a:lstStyle/>
            <a:p>
              <a:pPr defTabSz="888038">
                <a:defRPr/>
              </a:pPr>
              <a:r>
                <a:rPr lang="ko-KR" altLang="en-US" sz="1100" b="1">
                  <a:ln>
                    <a:solidFill>
                      <a:srgbClr val="00338D">
                        <a:alpha val="0"/>
                      </a:srgbClr>
                    </a:solidFill>
                  </a:ln>
                  <a:solidFill>
                    <a:srgbClr val="00338D"/>
                  </a:solidFill>
                  <a:latin typeface="KoPub돋움체 Medium" panose="02020603020101020101" pitchFamily="18" charset="-127"/>
                  <a:ea typeface="KoPub돋움체 Medium" panose="02020603020101020101" pitchFamily="18" charset="-127"/>
                </a:rPr>
                <a:t>국내 해저케이블 설치 주요 기업들의 최근 </a:t>
              </a:r>
              <a:r>
                <a:rPr lang="en-US" altLang="ko-KR" sz="1100" b="1">
                  <a:ln>
                    <a:solidFill>
                      <a:srgbClr val="00338D">
                        <a:alpha val="0"/>
                      </a:srgbClr>
                    </a:solidFill>
                  </a:ln>
                  <a:solidFill>
                    <a:srgbClr val="00338D"/>
                  </a:solidFill>
                  <a:latin typeface="KoPub돋움체 Medium" panose="02020603020101020101" pitchFamily="18" charset="-127"/>
                  <a:ea typeface="KoPub돋움체 Medium" panose="02020603020101020101" pitchFamily="18" charset="-127"/>
                </a:rPr>
                <a:t>3</a:t>
              </a:r>
              <a:r>
                <a:rPr lang="ko-KR" altLang="en-US" sz="1100" b="1">
                  <a:ln>
                    <a:solidFill>
                      <a:srgbClr val="00338D">
                        <a:alpha val="0"/>
                      </a:srgbClr>
                    </a:solidFill>
                  </a:ln>
                  <a:solidFill>
                    <a:srgbClr val="00338D"/>
                  </a:solidFill>
                  <a:latin typeface="KoPub돋움체 Medium" panose="02020603020101020101" pitchFamily="18" charset="-127"/>
                  <a:ea typeface="KoPub돋움체 Medium" panose="02020603020101020101" pitchFamily="18" charset="-127"/>
                </a:rPr>
                <a:t>개년 </a:t>
              </a:r>
              <a:r>
                <a:rPr lang="en-US" altLang="ko-KR" sz="1100" b="1">
                  <a:ln>
                    <a:solidFill>
                      <a:srgbClr val="00338D">
                        <a:alpha val="0"/>
                      </a:srgbClr>
                    </a:solidFill>
                  </a:ln>
                  <a:solidFill>
                    <a:srgbClr val="00338D"/>
                  </a:solidFill>
                  <a:latin typeface="KoPub돋움체 Medium" panose="02020603020101020101" pitchFamily="18" charset="-127"/>
                  <a:ea typeface="KoPub돋움체 Medium" panose="02020603020101020101" pitchFamily="18" charset="-127"/>
                </a:rPr>
                <a:t>Financials</a:t>
              </a:r>
            </a:p>
          </p:txBody>
        </p:sp>
        <p:cxnSp>
          <p:nvCxnSpPr>
            <p:cNvPr id="19" name="직선 연결선 18">
              <a:extLst>
                <a:ext uri="{FF2B5EF4-FFF2-40B4-BE49-F238E27FC236}">
                  <a16:creationId xmlns:a16="http://schemas.microsoft.com/office/drawing/2014/main" id="{E9BB1F44-9BD2-5D5A-4A06-8F106BF4C84F}"/>
                </a:ext>
              </a:extLst>
            </p:cNvPr>
            <p:cNvCxnSpPr/>
            <p:nvPr/>
          </p:nvCxnSpPr>
          <p:spPr>
            <a:xfrm>
              <a:off x="452439" y="1418794"/>
              <a:ext cx="4392613"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0" name="직선 연결선 19">
              <a:extLst>
                <a:ext uri="{FF2B5EF4-FFF2-40B4-BE49-F238E27FC236}">
                  <a16:creationId xmlns:a16="http://schemas.microsoft.com/office/drawing/2014/main" id="{A6B323EC-6F86-71E7-16AB-856ABE999627}"/>
                </a:ext>
              </a:extLst>
            </p:cNvPr>
            <p:cNvCxnSpPr/>
            <p:nvPr/>
          </p:nvCxnSpPr>
          <p:spPr>
            <a:xfrm>
              <a:off x="452439" y="1700213"/>
              <a:ext cx="4392613"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21" name="그룹 20">
            <a:extLst>
              <a:ext uri="{FF2B5EF4-FFF2-40B4-BE49-F238E27FC236}">
                <a16:creationId xmlns:a16="http://schemas.microsoft.com/office/drawing/2014/main" id="{58DB5DD6-5CFD-9D21-7796-6A72112B5C77}"/>
              </a:ext>
            </a:extLst>
          </p:cNvPr>
          <p:cNvGrpSpPr/>
          <p:nvPr/>
        </p:nvGrpSpPr>
        <p:grpSpPr>
          <a:xfrm>
            <a:off x="5075087" y="1307321"/>
            <a:ext cx="4341963" cy="288000"/>
            <a:chOff x="452439" y="1416168"/>
            <a:chExt cx="4392613" cy="288000"/>
          </a:xfrm>
        </p:grpSpPr>
        <p:sp>
          <p:nvSpPr>
            <p:cNvPr id="22" name="TextBox 21">
              <a:extLst>
                <a:ext uri="{FF2B5EF4-FFF2-40B4-BE49-F238E27FC236}">
                  <a16:creationId xmlns:a16="http://schemas.microsoft.com/office/drawing/2014/main" id="{C30EA9DF-397F-FF13-40DB-63C1588233F7}"/>
                </a:ext>
              </a:extLst>
            </p:cNvPr>
            <p:cNvSpPr txBox="1"/>
            <p:nvPr/>
          </p:nvSpPr>
          <p:spPr>
            <a:xfrm>
              <a:off x="452441" y="1416168"/>
              <a:ext cx="4392609" cy="288000"/>
            </a:xfrm>
            <a:prstGeom prst="rect">
              <a:avLst/>
            </a:prstGeom>
            <a:noFill/>
          </p:spPr>
          <p:txBody>
            <a:bodyPr vert="horz" wrap="square" lIns="0" tIns="0" rIns="0" bIns="0" rtlCol="0" anchor="ctr" anchorCtr="0">
              <a:noAutofit/>
            </a:bodyPr>
            <a:lstStyle/>
            <a:p>
              <a:pPr defTabSz="888038">
                <a:defRPr/>
              </a:pPr>
              <a:r>
                <a:rPr lang="ko-KR" altLang="en-US" sz="1100" b="1">
                  <a:ln>
                    <a:solidFill>
                      <a:srgbClr val="00338D">
                        <a:alpha val="0"/>
                      </a:srgbClr>
                    </a:solidFill>
                  </a:ln>
                  <a:solidFill>
                    <a:srgbClr val="00338D"/>
                  </a:solidFill>
                  <a:latin typeface="KoPub돋움체 Medium" panose="02020603020101020101" pitchFamily="18" charset="-127"/>
                  <a:ea typeface="KoPub돋움체 Medium" panose="02020603020101020101" pitchFamily="18" charset="-127"/>
                </a:rPr>
                <a:t>국내 해저 전력 케이블 설치 산업의 최근 동향</a:t>
              </a:r>
              <a:r>
                <a:rPr lang="en-US" altLang="ko-KR" sz="1100" b="1">
                  <a:ln>
                    <a:solidFill>
                      <a:srgbClr val="00338D">
                        <a:alpha val="0"/>
                      </a:srgbClr>
                    </a:solidFill>
                  </a:ln>
                  <a:solidFill>
                    <a:srgbClr val="00338D"/>
                  </a:solidFill>
                  <a:latin typeface="KoPub돋움체 Medium" panose="02020603020101020101" pitchFamily="18" charset="-127"/>
                  <a:ea typeface="KoPub돋움체 Medium" panose="02020603020101020101" pitchFamily="18" charset="-127"/>
                </a:rPr>
                <a:t> </a:t>
              </a:r>
            </a:p>
          </p:txBody>
        </p:sp>
        <p:cxnSp>
          <p:nvCxnSpPr>
            <p:cNvPr id="23" name="직선 연결선 22">
              <a:extLst>
                <a:ext uri="{FF2B5EF4-FFF2-40B4-BE49-F238E27FC236}">
                  <a16:creationId xmlns:a16="http://schemas.microsoft.com/office/drawing/2014/main" id="{D1862DDD-1731-EC03-5D08-09BC8B1CB788}"/>
                </a:ext>
              </a:extLst>
            </p:cNvPr>
            <p:cNvCxnSpPr/>
            <p:nvPr/>
          </p:nvCxnSpPr>
          <p:spPr>
            <a:xfrm>
              <a:off x="452439" y="1418794"/>
              <a:ext cx="4392613"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4" name="직선 연결선 23">
              <a:extLst>
                <a:ext uri="{FF2B5EF4-FFF2-40B4-BE49-F238E27FC236}">
                  <a16:creationId xmlns:a16="http://schemas.microsoft.com/office/drawing/2014/main" id="{F773F961-03DF-6DB5-E04A-8A4F064F62EC}"/>
                </a:ext>
              </a:extLst>
            </p:cNvPr>
            <p:cNvCxnSpPr/>
            <p:nvPr/>
          </p:nvCxnSpPr>
          <p:spPr>
            <a:xfrm>
              <a:off x="452439" y="1700213"/>
              <a:ext cx="4392613"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2" name="제목 18">
            <a:extLst>
              <a:ext uri="{FF2B5EF4-FFF2-40B4-BE49-F238E27FC236}">
                <a16:creationId xmlns:a16="http://schemas.microsoft.com/office/drawing/2014/main" id="{AE2BFB73-D7F0-9C82-CF95-8EB6222F972D}"/>
              </a:ext>
            </a:extLst>
          </p:cNvPr>
          <p:cNvSpPr txBox="1">
            <a:spLocks/>
          </p:cNvSpPr>
          <p:nvPr/>
        </p:nvSpPr>
        <p:spPr>
          <a:xfrm>
            <a:off x="488951" y="439978"/>
            <a:ext cx="8928100" cy="430887"/>
          </a:xfrm>
          <a:prstGeom prst="rect">
            <a:avLst/>
          </a:prstGeom>
        </p:spPr>
        <p:txBody>
          <a:bodyPr wrap="square" lIns="0" tIns="0" rIns="0" bIns="0">
            <a:spAutoFit/>
          </a:bodyPr>
          <a:lstStyle>
            <a:defPPr>
              <a:defRPr lang="en-US"/>
            </a:defPPr>
            <a:lvl1pPr marR="0" lvl="0" indent="0" defTabSz="661751" fontAlgn="auto" latinLnBrk="1">
              <a:lnSpc>
                <a:spcPct val="100000"/>
              </a:lnSpc>
              <a:spcBef>
                <a:spcPct val="0"/>
              </a:spcBef>
              <a:spcAft>
                <a:spcPts val="2000"/>
              </a:spcAft>
              <a:buClrTx/>
              <a:buSzTx/>
              <a:buFontTx/>
              <a:buNone/>
              <a:tabLst/>
              <a:defRPr kumimoji="0" sz="2800" b="0" i="0" u="none" strike="noStrike" cap="none" spc="0" normalizeH="0" baseline="0">
                <a:ln>
                  <a:solidFill>
                    <a:srgbClr val="FD349C">
                      <a:alpha val="0"/>
                    </a:srgbClr>
                  </a:solidFill>
                </a:ln>
                <a:solidFill>
                  <a:srgbClr val="00338D"/>
                </a:solidFill>
                <a:effectLst/>
                <a:uLnTx/>
                <a:uFillTx/>
                <a:latin typeface="KoPub돋움체 Bold" panose="00000800000000000000" pitchFamily="2" charset="-127"/>
                <a:ea typeface="KoPub돋움체 Bold" panose="00000800000000000000" pitchFamily="2" charset="-127"/>
                <a:cs typeface="+mj-cs"/>
              </a:defRPr>
            </a:lvl1pPr>
          </a:lstStyle>
          <a:p>
            <a:pPr>
              <a:defRPr/>
            </a:pPr>
            <a:r>
              <a:rPr lang="ko-KR" altLang="en-US" sz="2800"/>
              <a:t>국내 해저케이블 설치</a:t>
            </a:r>
            <a:r>
              <a:rPr lang="ko-KR" altLang="en-US"/>
              <a:t> </a:t>
            </a:r>
            <a:r>
              <a:rPr lang="ko-KR" altLang="en-US" sz="2800"/>
              <a:t>주요 </a:t>
            </a:r>
            <a:r>
              <a:rPr lang="en-US" altLang="ko-KR" sz="2800"/>
              <a:t>Player</a:t>
            </a:r>
            <a:endParaRPr lang="ko-KR" altLang="en-US" sz="2000"/>
          </a:p>
        </p:txBody>
      </p:sp>
      <p:graphicFrame>
        <p:nvGraphicFramePr>
          <p:cNvPr id="7" name="표 6">
            <a:extLst>
              <a:ext uri="{FF2B5EF4-FFF2-40B4-BE49-F238E27FC236}">
                <a16:creationId xmlns:a16="http://schemas.microsoft.com/office/drawing/2014/main" id="{9588AC37-2F2B-2FBB-954E-16EABFB28AF5}"/>
              </a:ext>
            </a:extLst>
          </p:cNvPr>
          <p:cNvGraphicFramePr>
            <a:graphicFrameLocks noGrp="1"/>
          </p:cNvGraphicFramePr>
          <p:nvPr>
            <p:extLst>
              <p:ext uri="{D42A27DB-BD31-4B8C-83A1-F6EECF244321}">
                <p14:modId xmlns:p14="http://schemas.microsoft.com/office/powerpoint/2010/main" val="2301841816"/>
              </p:ext>
            </p:extLst>
          </p:nvPr>
        </p:nvGraphicFramePr>
        <p:xfrm>
          <a:off x="489600" y="3271554"/>
          <a:ext cx="4356000" cy="1504800"/>
        </p:xfrm>
        <a:graphic>
          <a:graphicData uri="http://schemas.openxmlformats.org/drawingml/2006/table">
            <a:tbl>
              <a:tblPr/>
              <a:tblGrid>
                <a:gridCol w="1382400">
                  <a:extLst>
                    <a:ext uri="{9D8B030D-6E8A-4147-A177-3AD203B41FA5}">
                      <a16:colId xmlns:a16="http://schemas.microsoft.com/office/drawing/2014/main" val="3494880994"/>
                    </a:ext>
                  </a:extLst>
                </a:gridCol>
                <a:gridCol w="705600">
                  <a:extLst>
                    <a:ext uri="{9D8B030D-6E8A-4147-A177-3AD203B41FA5}">
                      <a16:colId xmlns:a16="http://schemas.microsoft.com/office/drawing/2014/main" val="3680157882"/>
                    </a:ext>
                  </a:extLst>
                </a:gridCol>
                <a:gridCol w="756000">
                  <a:extLst>
                    <a:ext uri="{9D8B030D-6E8A-4147-A177-3AD203B41FA5}">
                      <a16:colId xmlns:a16="http://schemas.microsoft.com/office/drawing/2014/main" val="3731626605"/>
                    </a:ext>
                  </a:extLst>
                </a:gridCol>
                <a:gridCol w="756000">
                  <a:extLst>
                    <a:ext uri="{9D8B030D-6E8A-4147-A177-3AD203B41FA5}">
                      <a16:colId xmlns:a16="http://schemas.microsoft.com/office/drawing/2014/main" val="275292014"/>
                    </a:ext>
                  </a:extLst>
                </a:gridCol>
                <a:gridCol w="756000">
                  <a:extLst>
                    <a:ext uri="{9D8B030D-6E8A-4147-A177-3AD203B41FA5}">
                      <a16:colId xmlns:a16="http://schemas.microsoft.com/office/drawing/2014/main" val="3632397959"/>
                    </a:ext>
                  </a:extLst>
                </a:gridCol>
              </a:tblGrid>
              <a:tr h="136800">
                <a:tc>
                  <a:txBody>
                    <a:bodyPr/>
                    <a:lstStyle/>
                    <a:p>
                      <a:pPr algn="l" rtl="0" fontAlgn="ctr"/>
                      <a:r>
                        <a:rPr lang="en-US" altLang="ko-KR" sz="800" b="1" i="0" u="none" strike="noStrike">
                          <a:solidFill>
                            <a:srgbClr val="FFFFFF"/>
                          </a:solidFill>
                          <a:effectLst/>
                          <a:latin typeface="KoPub돋움체 Medium" panose="00000600000000000000" pitchFamily="2" charset="-127"/>
                          <a:ea typeface="KoPub돋움체 Medium" panose="00000600000000000000" pitchFamily="2" charset="-127"/>
                        </a:rPr>
                        <a:t>LS</a:t>
                      </a:r>
                      <a:r>
                        <a:rPr lang="ko-KR" altLang="en-US" sz="800" b="1" i="0" u="none" strike="noStrike">
                          <a:solidFill>
                            <a:srgbClr val="FFFFFF"/>
                          </a:solidFill>
                          <a:effectLst/>
                          <a:latin typeface="KoPub돋움체 Medium" panose="00000600000000000000" pitchFamily="2" charset="-127"/>
                          <a:ea typeface="KoPub돋움체 Medium" panose="00000600000000000000" pitchFamily="2" charset="-127"/>
                        </a:rPr>
                        <a:t>마린솔루션</a:t>
                      </a:r>
                      <a:r>
                        <a:rPr lang="en-US" altLang="ko-KR" sz="800" b="1" i="0" u="none" strike="noStrike">
                          <a:solidFill>
                            <a:srgbClr val="FFFFFF"/>
                          </a:solidFill>
                          <a:effectLst/>
                          <a:latin typeface="KoPub돋움체 Medium" panose="00000600000000000000" pitchFamily="2" charset="-127"/>
                          <a:ea typeface="KoPub돋움체 Medium" panose="00000600000000000000" pitchFamily="2" charset="-127"/>
                        </a:rPr>
                        <a:t>(</a:t>
                      </a:r>
                      <a:r>
                        <a:rPr lang="ko-KR" altLang="en-US" sz="800" b="1" i="0" u="none" strike="noStrike">
                          <a:solidFill>
                            <a:srgbClr val="FFFFFF"/>
                          </a:solidFill>
                          <a:effectLst/>
                          <a:latin typeface="KoPub돋움체 Medium" panose="00000600000000000000" pitchFamily="2" charset="-127"/>
                          <a:ea typeface="KoPub돋움체 Medium" panose="00000600000000000000" pitchFamily="2" charset="-127"/>
                        </a:rPr>
                        <a:t>舊 </a:t>
                      </a:r>
                      <a:r>
                        <a:rPr lang="en-US" altLang="ko-KR" sz="800" b="1" i="0" u="none" strike="noStrike">
                          <a:solidFill>
                            <a:srgbClr val="FFFFFF"/>
                          </a:solidFill>
                          <a:effectLst/>
                          <a:latin typeface="KoPub돋움체 Medium" panose="00000600000000000000" pitchFamily="2" charset="-127"/>
                          <a:ea typeface="KoPub돋움체 Medium" panose="00000600000000000000" pitchFamily="2" charset="-127"/>
                        </a:rPr>
                        <a:t>KT</a:t>
                      </a:r>
                      <a:r>
                        <a:rPr lang="ko-KR" altLang="en-US" sz="800" b="1" i="0" u="none" strike="noStrike">
                          <a:solidFill>
                            <a:srgbClr val="FFFFFF"/>
                          </a:solidFill>
                          <a:effectLst/>
                          <a:latin typeface="KoPub돋움체 Medium" panose="00000600000000000000" pitchFamily="2" charset="-127"/>
                          <a:ea typeface="KoPub돋움체 Medium" panose="00000600000000000000" pitchFamily="2" charset="-127"/>
                        </a:rPr>
                        <a:t>서브마린</a:t>
                      </a:r>
                      <a:r>
                        <a:rPr lang="en-US" altLang="ko-KR" sz="800" b="1" i="0" u="none" strike="noStrike">
                          <a:solidFill>
                            <a:srgbClr val="FFFFFF"/>
                          </a:solidFill>
                          <a:effectLst/>
                          <a:latin typeface="KoPub돋움체 Medium" panose="00000600000000000000" pitchFamily="2" charset="-127"/>
                          <a:ea typeface="KoPub돋움체 Medium" panose="00000600000000000000" pitchFamily="2" charset="-127"/>
                        </a:rPr>
                        <a:t>)</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ctr" rtl="0" fontAlgn="ctr"/>
                      <a:r>
                        <a:rPr lang="en-US" altLang="ko-KR" sz="800" b="1" i="0" u="none" strike="noStrike">
                          <a:solidFill>
                            <a:srgbClr val="FFFFFF"/>
                          </a:solidFill>
                          <a:effectLst/>
                          <a:latin typeface="KoPub돋움체 Medium" panose="00000600000000000000" pitchFamily="2" charset="-127"/>
                          <a:ea typeface="KoPub돋움체 Medium" panose="00000600000000000000" pitchFamily="2" charset="-127"/>
                        </a:rPr>
                        <a:t>2020</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ctr" rtl="0" fontAlgn="ctr"/>
                      <a:r>
                        <a:rPr lang="en-US" altLang="ko-KR" sz="800" b="1" i="0" u="none" strike="noStrike">
                          <a:solidFill>
                            <a:srgbClr val="FFFFFF"/>
                          </a:solidFill>
                          <a:effectLst/>
                          <a:latin typeface="KoPub돋움체 Medium" panose="00000600000000000000" pitchFamily="2" charset="-127"/>
                          <a:ea typeface="KoPub돋움체 Medium" panose="00000600000000000000" pitchFamily="2" charset="-127"/>
                        </a:rPr>
                        <a:t>2021</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ctr" rtl="0" fontAlgn="ctr"/>
                      <a:r>
                        <a:rPr lang="en-US" altLang="ko-KR" sz="800" b="1" i="0" u="none" strike="noStrike">
                          <a:solidFill>
                            <a:srgbClr val="FFFFFF"/>
                          </a:solidFill>
                          <a:effectLst/>
                          <a:latin typeface="KoPub돋움체 Medium" panose="00000600000000000000" pitchFamily="2" charset="-127"/>
                          <a:ea typeface="KoPub돋움체 Medium" panose="00000600000000000000" pitchFamily="2" charset="-127"/>
                        </a:rPr>
                        <a:t>2022</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ctr" rtl="0" fontAlgn="ctr"/>
                      <a:r>
                        <a:rPr lang="en-US" sz="800" b="1" i="0" u="none" strike="noStrike">
                          <a:solidFill>
                            <a:srgbClr val="FFFFFF"/>
                          </a:solidFill>
                          <a:effectLst/>
                          <a:latin typeface="KoPub돋움체 Medium" panose="00000600000000000000" pitchFamily="2" charset="-127"/>
                          <a:ea typeface="KoPub돋움체 Medium" panose="00000600000000000000" pitchFamily="2" charset="-127"/>
                        </a:rPr>
                        <a:t>2023.1H</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extLst>
                  <a:ext uri="{0D108BD9-81ED-4DB2-BD59-A6C34878D82A}">
                    <a16:rowId xmlns:a16="http://schemas.microsoft.com/office/drawing/2014/main" val="2169111871"/>
                  </a:ext>
                </a:extLst>
              </a:tr>
              <a:tr h="136800">
                <a:tc>
                  <a:txBody>
                    <a:bodyPr/>
                    <a:lstStyle/>
                    <a:p>
                      <a:pPr algn="l" rtl="0" fontAlgn="ctr"/>
                      <a:r>
                        <a:rPr lang="ko-KR" altLang="en-US" sz="800" b="1" i="0" u="none" strike="noStrike">
                          <a:solidFill>
                            <a:srgbClr val="000000"/>
                          </a:solidFill>
                          <a:effectLst/>
                          <a:latin typeface="KoPub돋움체 Medium" panose="00000600000000000000" pitchFamily="2" charset="-127"/>
                          <a:ea typeface="KoPub돋움체 Medium" panose="00000600000000000000" pitchFamily="2" charset="-127"/>
                        </a:rPr>
                        <a:t>매출액</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E5F4FB"/>
                    </a:solidFill>
                  </a:tcPr>
                </a:tc>
                <a:tc>
                  <a:txBody>
                    <a:bodyPr/>
                    <a:lstStyle/>
                    <a:p>
                      <a:pPr algn="r" rtl="0" fontAlgn="ctr"/>
                      <a:r>
                        <a:rPr lang="en-US" altLang="ko-KR" sz="800" b="1" i="0" u="none" strike="noStrike">
                          <a:solidFill>
                            <a:srgbClr val="000000"/>
                          </a:solidFill>
                          <a:effectLst/>
                          <a:latin typeface="KoPub돋움체 Medium" panose="00000600000000000000" pitchFamily="2" charset="-127"/>
                          <a:ea typeface="KoPub돋움체 Medium" panose="00000600000000000000" pitchFamily="2" charset="-127"/>
                        </a:rPr>
                        <a:t>52,226</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E5F4FB"/>
                    </a:solidFill>
                  </a:tcPr>
                </a:tc>
                <a:tc>
                  <a:txBody>
                    <a:bodyPr/>
                    <a:lstStyle/>
                    <a:p>
                      <a:pPr algn="r" rtl="0" fontAlgn="ctr"/>
                      <a:r>
                        <a:rPr lang="en-US" altLang="ko-KR" sz="800" b="1" i="0" u="none" strike="noStrike">
                          <a:solidFill>
                            <a:srgbClr val="000000"/>
                          </a:solidFill>
                          <a:effectLst/>
                          <a:latin typeface="KoPub돋움체 Medium" panose="00000600000000000000" pitchFamily="2" charset="-127"/>
                          <a:ea typeface="KoPub돋움체 Medium" panose="00000600000000000000" pitchFamily="2" charset="-127"/>
                        </a:rPr>
                        <a:t>29,877</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E5F4FB"/>
                    </a:solidFill>
                  </a:tcPr>
                </a:tc>
                <a:tc>
                  <a:txBody>
                    <a:bodyPr/>
                    <a:lstStyle/>
                    <a:p>
                      <a:pPr algn="r" rtl="0" fontAlgn="ctr"/>
                      <a:r>
                        <a:rPr lang="en-US" altLang="ko-KR" sz="800" b="1" i="0" u="none" strike="noStrike">
                          <a:solidFill>
                            <a:srgbClr val="000000"/>
                          </a:solidFill>
                          <a:effectLst/>
                          <a:latin typeface="KoPub돋움체 Medium" panose="00000600000000000000" pitchFamily="2" charset="-127"/>
                          <a:ea typeface="KoPub돋움체 Medium" panose="00000600000000000000" pitchFamily="2" charset="-127"/>
                        </a:rPr>
                        <a:t>42,787</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E5F4FB"/>
                    </a:solidFill>
                  </a:tcPr>
                </a:tc>
                <a:tc>
                  <a:txBody>
                    <a:bodyPr/>
                    <a:lstStyle/>
                    <a:p>
                      <a:pPr algn="r" rtl="0" fontAlgn="ctr"/>
                      <a:r>
                        <a:rPr lang="en-US" altLang="ko-KR" sz="800" b="1" i="0" u="none" strike="noStrike">
                          <a:solidFill>
                            <a:srgbClr val="000000"/>
                          </a:solidFill>
                          <a:effectLst/>
                          <a:latin typeface="KoPub돋움체 Medium" panose="00000600000000000000" pitchFamily="2" charset="-127"/>
                          <a:ea typeface="KoPub돋움체 Medium" panose="00000600000000000000" pitchFamily="2" charset="-127"/>
                        </a:rPr>
                        <a:t>26,527</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E5F4FB"/>
                    </a:solidFill>
                  </a:tcPr>
                </a:tc>
                <a:extLst>
                  <a:ext uri="{0D108BD9-81ED-4DB2-BD59-A6C34878D82A}">
                    <a16:rowId xmlns:a16="http://schemas.microsoft.com/office/drawing/2014/main" val="288705917"/>
                  </a:ext>
                </a:extLst>
              </a:tr>
              <a:tr h="136800">
                <a:tc>
                  <a:txBody>
                    <a:bodyPr/>
                    <a:lstStyle/>
                    <a:p>
                      <a:pPr algn="l" rtl="0" fontAlgn="ctr"/>
                      <a:r>
                        <a:rPr lang="ko-KR" altLang="en-US" sz="800" b="1" i="0" u="none" strike="noStrike">
                          <a:solidFill>
                            <a:srgbClr val="000000"/>
                          </a:solidFill>
                          <a:effectLst/>
                          <a:latin typeface="KoPub돋움체 Medium" panose="00000600000000000000" pitchFamily="2" charset="-127"/>
                          <a:ea typeface="KoPub돋움체 Medium" panose="00000600000000000000" pitchFamily="2" charset="-127"/>
                        </a:rPr>
                        <a:t>매출원가</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E5F4FB"/>
                    </a:solidFill>
                  </a:tcPr>
                </a:tc>
                <a:tc>
                  <a:txBody>
                    <a:bodyPr/>
                    <a:lstStyle/>
                    <a:p>
                      <a:pPr algn="r" rtl="0" fontAlgn="ctr"/>
                      <a:r>
                        <a:rPr lang="en-US" altLang="ko-KR" sz="800" b="1" i="0" u="none" strike="noStrike">
                          <a:solidFill>
                            <a:srgbClr val="000000"/>
                          </a:solidFill>
                          <a:effectLst/>
                          <a:latin typeface="KoPub돋움체 Medium" panose="00000600000000000000" pitchFamily="2" charset="-127"/>
                          <a:ea typeface="KoPub돋움체 Medium" panose="00000600000000000000" pitchFamily="2" charset="-127"/>
                        </a:rPr>
                        <a:t>51,536</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E5F4FB"/>
                    </a:solidFill>
                  </a:tcPr>
                </a:tc>
                <a:tc>
                  <a:txBody>
                    <a:bodyPr/>
                    <a:lstStyle/>
                    <a:p>
                      <a:pPr algn="r" rtl="0" fontAlgn="ctr"/>
                      <a:r>
                        <a:rPr lang="en-US" altLang="ko-KR" sz="800" b="1" i="0" u="none" strike="noStrike">
                          <a:solidFill>
                            <a:srgbClr val="000000"/>
                          </a:solidFill>
                          <a:effectLst/>
                          <a:latin typeface="KoPub돋움체 Medium" panose="00000600000000000000" pitchFamily="2" charset="-127"/>
                          <a:ea typeface="KoPub돋움체 Medium" panose="00000600000000000000" pitchFamily="2" charset="-127"/>
                        </a:rPr>
                        <a:t>29,885</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E5F4FB"/>
                    </a:solidFill>
                  </a:tcPr>
                </a:tc>
                <a:tc>
                  <a:txBody>
                    <a:bodyPr/>
                    <a:lstStyle/>
                    <a:p>
                      <a:pPr algn="r" rtl="0" fontAlgn="ctr"/>
                      <a:r>
                        <a:rPr lang="en-US" altLang="ko-KR" sz="800" b="1" i="0" u="none" strike="noStrike">
                          <a:solidFill>
                            <a:srgbClr val="000000"/>
                          </a:solidFill>
                          <a:effectLst/>
                          <a:latin typeface="KoPub돋움체 Medium" panose="00000600000000000000" pitchFamily="2" charset="-127"/>
                          <a:ea typeface="KoPub돋움체 Medium" panose="00000600000000000000" pitchFamily="2" charset="-127"/>
                        </a:rPr>
                        <a:t>42,450</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E5F4FB"/>
                    </a:solidFill>
                  </a:tcPr>
                </a:tc>
                <a:tc>
                  <a:txBody>
                    <a:bodyPr/>
                    <a:lstStyle/>
                    <a:p>
                      <a:pPr algn="r" rtl="0" fontAlgn="ctr"/>
                      <a:r>
                        <a:rPr lang="en-US" altLang="ko-KR" sz="800" b="1" i="0" u="none" strike="noStrike">
                          <a:solidFill>
                            <a:srgbClr val="000000"/>
                          </a:solidFill>
                          <a:effectLst/>
                          <a:latin typeface="KoPub돋움체 Medium" panose="00000600000000000000" pitchFamily="2" charset="-127"/>
                          <a:ea typeface="KoPub돋움체 Medium" panose="00000600000000000000" pitchFamily="2" charset="-127"/>
                        </a:rPr>
                        <a:t>17,027</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E5F4FB"/>
                    </a:solidFill>
                  </a:tcPr>
                </a:tc>
                <a:extLst>
                  <a:ext uri="{0D108BD9-81ED-4DB2-BD59-A6C34878D82A}">
                    <a16:rowId xmlns:a16="http://schemas.microsoft.com/office/drawing/2014/main" val="588030773"/>
                  </a:ext>
                </a:extLst>
              </a:tr>
              <a:tr h="136800">
                <a:tc>
                  <a:txBody>
                    <a:bodyPr/>
                    <a:lstStyle/>
                    <a:p>
                      <a:pPr algn="l" rtl="0" fontAlgn="ctr"/>
                      <a:r>
                        <a:rPr lang="ko-KR" altLang="en-US" sz="800" b="1" i="0" u="none" strike="noStrike">
                          <a:solidFill>
                            <a:srgbClr val="000000"/>
                          </a:solidFill>
                          <a:effectLst/>
                          <a:latin typeface="KoPub돋움체 Medium" panose="00000600000000000000" pitchFamily="2" charset="-127"/>
                          <a:ea typeface="KoPub돋움체 Medium" panose="00000600000000000000" pitchFamily="2" charset="-127"/>
                        </a:rPr>
                        <a:t>매출총이익</a:t>
                      </a:r>
                      <a:r>
                        <a:rPr lang="en-US" altLang="ko-KR" sz="800" b="1" i="0" u="none" strike="noStrike">
                          <a:solidFill>
                            <a:srgbClr val="000000"/>
                          </a:solidFill>
                          <a:effectLst/>
                          <a:latin typeface="KoPub돋움체 Medium" panose="00000600000000000000" pitchFamily="2" charset="-127"/>
                          <a:ea typeface="KoPub돋움체 Medium" panose="00000600000000000000" pitchFamily="2" charset="-127"/>
                        </a:rPr>
                        <a:t>(</a:t>
                      </a:r>
                      <a:r>
                        <a:rPr lang="ko-KR" altLang="en-US" sz="800" b="1" i="0" u="none" strike="noStrike">
                          <a:solidFill>
                            <a:srgbClr val="000000"/>
                          </a:solidFill>
                          <a:effectLst/>
                          <a:latin typeface="KoPub돋움체 Medium" panose="00000600000000000000" pitchFamily="2" charset="-127"/>
                          <a:ea typeface="KoPub돋움체 Medium" panose="00000600000000000000" pitchFamily="2" charset="-127"/>
                        </a:rPr>
                        <a:t>손실</a:t>
                      </a:r>
                      <a:r>
                        <a:rPr lang="en-US" altLang="ko-KR" sz="800" b="1" i="0" u="none" strike="noStrike">
                          <a:solidFill>
                            <a:srgbClr val="000000"/>
                          </a:solidFill>
                          <a:effectLst/>
                          <a:latin typeface="KoPub돋움체 Medium" panose="00000600000000000000" pitchFamily="2" charset="-127"/>
                          <a:ea typeface="KoPub돋움체 Medium" panose="00000600000000000000" pitchFamily="2" charset="-127"/>
                        </a:rPr>
                        <a:t>)</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a:noFill/>
                    </a:lnB>
                    <a:solidFill>
                      <a:srgbClr val="E5F4FB"/>
                    </a:solidFill>
                  </a:tcPr>
                </a:tc>
                <a:tc>
                  <a:txBody>
                    <a:bodyPr/>
                    <a:lstStyle/>
                    <a:p>
                      <a:pPr algn="r" rtl="0" fontAlgn="ctr"/>
                      <a:r>
                        <a:rPr lang="en-US" altLang="ko-KR" sz="800" b="1" i="0" u="none" strike="noStrike">
                          <a:solidFill>
                            <a:srgbClr val="000000"/>
                          </a:solidFill>
                          <a:effectLst/>
                          <a:latin typeface="KoPub돋움체 Medium" panose="00000600000000000000" pitchFamily="2" charset="-127"/>
                          <a:ea typeface="KoPub돋움체 Medium" panose="00000600000000000000" pitchFamily="2" charset="-127"/>
                        </a:rPr>
                        <a:t>690</a:t>
                      </a:r>
                    </a:p>
                  </a:txBody>
                  <a:tcPr marL="36000" marR="36000" marT="0" marB="0" anchor="ctr">
                    <a:lnL>
                      <a:noFill/>
                    </a:lnL>
                    <a:lnR>
                      <a:noFill/>
                    </a:lnR>
                    <a:lnT w="6350" cap="flat" cmpd="sng" algn="ctr">
                      <a:solidFill>
                        <a:srgbClr val="005EB8"/>
                      </a:solidFill>
                      <a:prstDash val="solid"/>
                      <a:round/>
                      <a:headEnd type="none" w="med" len="med"/>
                      <a:tailEnd type="none" w="med" len="med"/>
                    </a:lnT>
                    <a:lnB>
                      <a:noFill/>
                    </a:lnB>
                    <a:solidFill>
                      <a:srgbClr val="E5F4FB"/>
                    </a:solidFill>
                  </a:tcPr>
                </a:tc>
                <a:tc>
                  <a:txBody>
                    <a:bodyPr/>
                    <a:lstStyle/>
                    <a:p>
                      <a:pPr algn="r" rtl="0" fontAlgn="ctr"/>
                      <a:r>
                        <a:rPr lang="en-US" altLang="ko-KR" sz="800" b="1" i="0" u="none" strike="noStrike">
                          <a:solidFill>
                            <a:srgbClr val="FF0000"/>
                          </a:solidFill>
                          <a:effectLst/>
                          <a:latin typeface="KoPub돋움체 Medium" panose="00000600000000000000" pitchFamily="2" charset="-127"/>
                          <a:ea typeface="KoPub돋움체 Medium" panose="00000600000000000000" pitchFamily="2" charset="-127"/>
                        </a:rPr>
                        <a:t>(9)</a:t>
                      </a:r>
                    </a:p>
                  </a:txBody>
                  <a:tcPr marL="36000" marR="36000" marT="0" marB="0" anchor="ctr">
                    <a:lnL>
                      <a:noFill/>
                    </a:lnL>
                    <a:lnR>
                      <a:noFill/>
                    </a:lnR>
                    <a:lnT w="6350" cap="flat" cmpd="sng" algn="ctr">
                      <a:solidFill>
                        <a:srgbClr val="005EB8"/>
                      </a:solidFill>
                      <a:prstDash val="solid"/>
                      <a:round/>
                      <a:headEnd type="none" w="med" len="med"/>
                      <a:tailEnd type="none" w="med" len="med"/>
                    </a:lnT>
                    <a:lnB>
                      <a:noFill/>
                    </a:lnB>
                    <a:solidFill>
                      <a:srgbClr val="E5F4FB"/>
                    </a:solidFill>
                  </a:tcPr>
                </a:tc>
                <a:tc>
                  <a:txBody>
                    <a:bodyPr/>
                    <a:lstStyle/>
                    <a:p>
                      <a:pPr algn="r" rtl="0" fontAlgn="ctr"/>
                      <a:r>
                        <a:rPr lang="en-US" altLang="ko-KR" sz="800" b="1" i="0" u="none" strike="noStrike">
                          <a:solidFill>
                            <a:srgbClr val="000000"/>
                          </a:solidFill>
                          <a:effectLst/>
                          <a:latin typeface="KoPub돋움체 Medium" panose="00000600000000000000" pitchFamily="2" charset="-127"/>
                          <a:ea typeface="KoPub돋움체 Medium" panose="00000600000000000000" pitchFamily="2" charset="-127"/>
                        </a:rPr>
                        <a:t>337</a:t>
                      </a:r>
                    </a:p>
                  </a:txBody>
                  <a:tcPr marL="36000" marR="36000" marT="0" marB="0" anchor="ctr">
                    <a:lnL>
                      <a:noFill/>
                    </a:lnL>
                    <a:lnR>
                      <a:noFill/>
                    </a:lnR>
                    <a:lnT w="6350" cap="flat" cmpd="sng" algn="ctr">
                      <a:solidFill>
                        <a:srgbClr val="005EB8"/>
                      </a:solidFill>
                      <a:prstDash val="solid"/>
                      <a:round/>
                      <a:headEnd type="none" w="med" len="med"/>
                      <a:tailEnd type="none" w="med" len="med"/>
                    </a:lnT>
                    <a:lnB>
                      <a:noFill/>
                    </a:lnB>
                    <a:solidFill>
                      <a:srgbClr val="E5F4FB"/>
                    </a:solidFill>
                  </a:tcPr>
                </a:tc>
                <a:tc>
                  <a:txBody>
                    <a:bodyPr/>
                    <a:lstStyle/>
                    <a:p>
                      <a:pPr algn="r" rtl="0" fontAlgn="ctr"/>
                      <a:r>
                        <a:rPr lang="en-US" altLang="ko-KR" sz="800" b="1" i="0" u="none" strike="noStrike">
                          <a:solidFill>
                            <a:srgbClr val="000000"/>
                          </a:solidFill>
                          <a:effectLst/>
                          <a:latin typeface="KoPub돋움체 Medium" panose="00000600000000000000" pitchFamily="2" charset="-127"/>
                          <a:ea typeface="KoPub돋움체 Medium" panose="00000600000000000000" pitchFamily="2" charset="-127"/>
                        </a:rPr>
                        <a:t>9,501</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a:noFill/>
                    </a:lnB>
                    <a:solidFill>
                      <a:srgbClr val="E5F4FB"/>
                    </a:solidFill>
                  </a:tcPr>
                </a:tc>
                <a:extLst>
                  <a:ext uri="{0D108BD9-81ED-4DB2-BD59-A6C34878D82A}">
                    <a16:rowId xmlns:a16="http://schemas.microsoft.com/office/drawing/2014/main" val="3351015235"/>
                  </a:ext>
                </a:extLst>
              </a:tr>
              <a:tr h="136800">
                <a:tc>
                  <a:txBody>
                    <a:bodyPr/>
                    <a:lstStyle/>
                    <a:p>
                      <a:pPr algn="l" rtl="0" fontAlgn="ctr"/>
                      <a:r>
                        <a:rPr lang="ko-KR" altLang="en-US" sz="800" b="0" i="1" u="none" strike="noStrike">
                          <a:solidFill>
                            <a:srgbClr val="00338D"/>
                          </a:solidFill>
                          <a:effectLst/>
                          <a:latin typeface="KoPub돋움체 Medium" panose="00000600000000000000" pitchFamily="2" charset="-127"/>
                          <a:ea typeface="KoPub돋움체 Medium" panose="00000600000000000000" pitchFamily="2" charset="-127"/>
                        </a:rPr>
                        <a:t>매출총이익 </a:t>
                      </a:r>
                      <a:r>
                        <a:rPr lang="en-US" altLang="ko-KR" sz="800" b="0" i="1" u="none" strike="noStrike">
                          <a:solidFill>
                            <a:srgbClr val="00338D"/>
                          </a:solidFill>
                          <a:effectLst/>
                          <a:latin typeface="KoPub돋움체 Medium" panose="00000600000000000000" pitchFamily="2" charset="-127"/>
                          <a:ea typeface="KoPub돋움체 Medium" panose="00000600000000000000" pitchFamily="2" charset="-127"/>
                        </a:rPr>
                        <a:t>%</a:t>
                      </a:r>
                    </a:p>
                  </a:txBody>
                  <a:tcPr marL="36000" marR="36000" marT="0" marB="0" anchor="ctr">
                    <a:lnL w="6350" cap="flat" cmpd="sng" algn="ctr">
                      <a:solidFill>
                        <a:srgbClr val="005EB8"/>
                      </a:solidFill>
                      <a:prstDash val="solid"/>
                      <a:round/>
                      <a:headEnd type="none" w="med" len="med"/>
                      <a:tailEnd type="none" w="med" len="med"/>
                    </a:lnL>
                    <a:lnR>
                      <a:noFill/>
                    </a:lnR>
                    <a:lnT>
                      <a:noFill/>
                    </a:lnT>
                    <a:lnB w="6350" cap="flat" cmpd="sng" algn="ctr">
                      <a:solidFill>
                        <a:srgbClr val="005EB8"/>
                      </a:solidFill>
                      <a:prstDash val="solid"/>
                      <a:round/>
                      <a:headEnd type="none" w="med" len="med"/>
                      <a:tailEnd type="none" w="med" len="med"/>
                    </a:lnB>
                  </a:tcPr>
                </a:tc>
                <a:tc>
                  <a:txBody>
                    <a:bodyPr/>
                    <a:lstStyle/>
                    <a:p>
                      <a:pPr algn="r" rtl="0" fontAlgn="ctr"/>
                      <a:r>
                        <a:rPr lang="en-US" altLang="ko-KR" sz="800" b="0" i="1" u="none" strike="noStrike">
                          <a:solidFill>
                            <a:srgbClr val="00338D"/>
                          </a:solidFill>
                          <a:effectLst/>
                          <a:latin typeface="KoPub돋움체 Medium" panose="00000600000000000000" pitchFamily="2" charset="-127"/>
                          <a:ea typeface="KoPub돋움체 Medium" panose="00000600000000000000" pitchFamily="2" charset="-127"/>
                        </a:rPr>
                        <a:t>1.3%</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rtl="0" fontAlgn="ctr"/>
                      <a:r>
                        <a:rPr lang="en-US" altLang="ko-KR" sz="800" b="0" i="1" u="none" strike="noStrike">
                          <a:solidFill>
                            <a:srgbClr val="00338D"/>
                          </a:solidFill>
                          <a:effectLst/>
                          <a:latin typeface="KoPub돋움체 Medium" panose="00000600000000000000" pitchFamily="2" charset="-127"/>
                          <a:ea typeface="KoPub돋움체 Medium" panose="00000600000000000000" pitchFamily="2" charset="-127"/>
                        </a:rPr>
                        <a:t>0.0%</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rtl="0" fontAlgn="ctr"/>
                      <a:r>
                        <a:rPr lang="en-US" altLang="ko-KR" sz="800" b="0" i="1" u="none" strike="noStrike">
                          <a:solidFill>
                            <a:srgbClr val="00338D"/>
                          </a:solidFill>
                          <a:effectLst/>
                          <a:latin typeface="KoPub돋움체 Medium" panose="00000600000000000000" pitchFamily="2" charset="-127"/>
                          <a:ea typeface="KoPub돋움체 Medium" panose="00000600000000000000" pitchFamily="2" charset="-127"/>
                        </a:rPr>
                        <a:t>0.8%</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rtl="0" fontAlgn="ctr"/>
                      <a:r>
                        <a:rPr lang="en-US" altLang="ko-KR" sz="800" b="0" i="1" u="none" strike="noStrike">
                          <a:solidFill>
                            <a:srgbClr val="00338D"/>
                          </a:solidFill>
                          <a:effectLst/>
                          <a:latin typeface="KoPub돋움체 Medium" panose="00000600000000000000" pitchFamily="2" charset="-127"/>
                          <a:ea typeface="KoPub돋움체 Medium" panose="00000600000000000000" pitchFamily="2" charset="-127"/>
                        </a:rPr>
                        <a:t>35.8%</a:t>
                      </a:r>
                    </a:p>
                  </a:txBody>
                  <a:tcPr marL="36000" marR="36000" marT="0" marB="0" anchor="ctr">
                    <a:lnL>
                      <a:noFill/>
                    </a:lnL>
                    <a:lnR w="6350" cap="flat" cmpd="sng" algn="ctr">
                      <a:solidFill>
                        <a:srgbClr val="005EB8"/>
                      </a:solidFill>
                      <a:prstDash val="solid"/>
                      <a:round/>
                      <a:headEnd type="none" w="med" len="med"/>
                      <a:tailEnd type="none" w="med" len="med"/>
                    </a:lnR>
                    <a:lnT>
                      <a:noFill/>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1755777394"/>
                  </a:ext>
                </a:extLst>
              </a:tr>
              <a:tr h="136800">
                <a:tc>
                  <a:txBody>
                    <a:bodyPr/>
                    <a:lstStyle/>
                    <a:p>
                      <a:pPr algn="l" rtl="0" fontAlgn="ctr"/>
                      <a:r>
                        <a:rPr lang="ko-KR" altLang="en-US" sz="800" b="1" i="0" u="none" strike="noStrike">
                          <a:solidFill>
                            <a:srgbClr val="000000"/>
                          </a:solidFill>
                          <a:effectLst/>
                          <a:latin typeface="KoPub돋움체 Medium" panose="00000600000000000000" pitchFamily="2" charset="-127"/>
                          <a:ea typeface="KoPub돋움체 Medium" panose="00000600000000000000" pitchFamily="2" charset="-127"/>
                        </a:rPr>
                        <a:t>판관비</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rtl="0" fontAlgn="ctr"/>
                      <a:r>
                        <a:rPr lang="en-US" altLang="ko-KR" sz="800" b="1" i="0" u="none" strike="noStrike">
                          <a:solidFill>
                            <a:srgbClr val="000000"/>
                          </a:solidFill>
                          <a:effectLst/>
                          <a:latin typeface="KoPub돋움체 Medium" panose="00000600000000000000" pitchFamily="2" charset="-127"/>
                          <a:ea typeface="KoPub돋움체 Medium" panose="00000600000000000000" pitchFamily="2" charset="-127"/>
                        </a:rPr>
                        <a:t>4,831</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rtl="0" fontAlgn="ctr"/>
                      <a:r>
                        <a:rPr lang="en-US" altLang="ko-KR" sz="800" b="1" i="0" u="none" strike="noStrike">
                          <a:solidFill>
                            <a:srgbClr val="000000"/>
                          </a:solidFill>
                          <a:effectLst/>
                          <a:latin typeface="KoPub돋움체 Medium" panose="00000600000000000000" pitchFamily="2" charset="-127"/>
                          <a:ea typeface="KoPub돋움체 Medium" panose="00000600000000000000" pitchFamily="2" charset="-127"/>
                        </a:rPr>
                        <a:t>5,123</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rtl="0" fontAlgn="ctr"/>
                      <a:r>
                        <a:rPr lang="en-US" altLang="ko-KR" sz="800" b="1" i="0" u="none" strike="noStrike">
                          <a:solidFill>
                            <a:srgbClr val="000000"/>
                          </a:solidFill>
                          <a:effectLst/>
                          <a:latin typeface="KoPub돋움체 Medium" panose="00000600000000000000" pitchFamily="2" charset="-127"/>
                          <a:ea typeface="KoPub돋움체 Medium" panose="00000600000000000000" pitchFamily="2" charset="-127"/>
                        </a:rPr>
                        <a:t>6,944</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rtl="0" fontAlgn="ctr"/>
                      <a:r>
                        <a:rPr lang="en-US" altLang="ko-KR" sz="800" b="1" i="0" u="none" strike="noStrike">
                          <a:solidFill>
                            <a:srgbClr val="000000"/>
                          </a:solidFill>
                          <a:effectLst/>
                          <a:latin typeface="KoPub돋움체 Medium" panose="00000600000000000000" pitchFamily="2" charset="-127"/>
                          <a:ea typeface="KoPub돋움체 Medium" panose="00000600000000000000" pitchFamily="2" charset="-127"/>
                        </a:rPr>
                        <a:t>2,488</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3337938162"/>
                  </a:ext>
                </a:extLst>
              </a:tr>
              <a:tr h="136800">
                <a:tc>
                  <a:txBody>
                    <a:bodyPr/>
                    <a:lstStyle/>
                    <a:p>
                      <a:pPr algn="l" rtl="0" fontAlgn="ctr"/>
                      <a:r>
                        <a:rPr lang="ko-KR" altLang="en-US" sz="800" b="1" i="0" u="none" strike="noStrike">
                          <a:solidFill>
                            <a:srgbClr val="000000"/>
                          </a:solidFill>
                          <a:effectLst/>
                          <a:latin typeface="KoPub돋움체 Medium" panose="00000600000000000000" pitchFamily="2" charset="-127"/>
                          <a:ea typeface="KoPub돋움체 Medium" panose="00000600000000000000" pitchFamily="2" charset="-127"/>
                        </a:rPr>
                        <a:t>영업이익</a:t>
                      </a:r>
                      <a:r>
                        <a:rPr lang="en-US" altLang="ko-KR" sz="800" b="1" i="0" u="none" strike="noStrike">
                          <a:solidFill>
                            <a:srgbClr val="000000"/>
                          </a:solidFill>
                          <a:effectLst/>
                          <a:latin typeface="KoPub돋움체 Medium" panose="00000600000000000000" pitchFamily="2" charset="-127"/>
                          <a:ea typeface="KoPub돋움체 Medium" panose="00000600000000000000" pitchFamily="2" charset="-127"/>
                        </a:rPr>
                        <a:t>(</a:t>
                      </a:r>
                      <a:r>
                        <a:rPr lang="ko-KR" altLang="en-US" sz="800" b="1" i="0" u="none" strike="noStrike">
                          <a:solidFill>
                            <a:srgbClr val="000000"/>
                          </a:solidFill>
                          <a:effectLst/>
                          <a:latin typeface="KoPub돋움체 Medium" panose="00000600000000000000" pitchFamily="2" charset="-127"/>
                          <a:ea typeface="KoPub돋움체 Medium" panose="00000600000000000000" pitchFamily="2" charset="-127"/>
                        </a:rPr>
                        <a:t>손실</a:t>
                      </a:r>
                      <a:r>
                        <a:rPr lang="en-US" altLang="ko-KR" sz="800" b="1" i="0" u="none" strike="noStrike">
                          <a:solidFill>
                            <a:srgbClr val="000000"/>
                          </a:solidFill>
                          <a:effectLst/>
                          <a:latin typeface="KoPub돋움체 Medium" panose="00000600000000000000" pitchFamily="2" charset="-127"/>
                          <a:ea typeface="KoPub돋움체 Medium" panose="00000600000000000000" pitchFamily="2" charset="-127"/>
                        </a:rPr>
                        <a:t>)</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a:noFill/>
                    </a:lnB>
                    <a:solidFill>
                      <a:srgbClr val="E5F4FB"/>
                    </a:solidFill>
                  </a:tcPr>
                </a:tc>
                <a:tc>
                  <a:txBody>
                    <a:bodyPr/>
                    <a:lstStyle/>
                    <a:p>
                      <a:pPr algn="r" rtl="0" fontAlgn="ctr"/>
                      <a:r>
                        <a:rPr lang="en-US" altLang="ko-KR" sz="800" b="1" i="0" u="none" strike="noStrike">
                          <a:solidFill>
                            <a:srgbClr val="FF0000"/>
                          </a:solidFill>
                          <a:effectLst/>
                          <a:latin typeface="KoPub돋움체 Medium" panose="00000600000000000000" pitchFamily="2" charset="-127"/>
                          <a:ea typeface="KoPub돋움체 Medium" panose="00000600000000000000" pitchFamily="2" charset="-127"/>
                        </a:rPr>
                        <a:t>(4,142)</a:t>
                      </a:r>
                    </a:p>
                  </a:txBody>
                  <a:tcPr marL="36000" marR="36000" marT="0" marB="0" anchor="ctr">
                    <a:lnL>
                      <a:noFill/>
                    </a:lnL>
                    <a:lnR>
                      <a:noFill/>
                    </a:lnR>
                    <a:lnT w="6350" cap="flat" cmpd="sng" algn="ctr">
                      <a:solidFill>
                        <a:srgbClr val="005EB8"/>
                      </a:solidFill>
                      <a:prstDash val="solid"/>
                      <a:round/>
                      <a:headEnd type="none" w="med" len="med"/>
                      <a:tailEnd type="none" w="med" len="med"/>
                    </a:lnT>
                    <a:lnB>
                      <a:noFill/>
                    </a:lnB>
                    <a:solidFill>
                      <a:srgbClr val="E5F4FB"/>
                    </a:solidFill>
                  </a:tcPr>
                </a:tc>
                <a:tc>
                  <a:txBody>
                    <a:bodyPr/>
                    <a:lstStyle/>
                    <a:p>
                      <a:pPr algn="r" rtl="0" fontAlgn="ctr"/>
                      <a:r>
                        <a:rPr lang="en-US" altLang="ko-KR" sz="800" b="1" i="0" u="none" strike="noStrike">
                          <a:solidFill>
                            <a:srgbClr val="FF0000"/>
                          </a:solidFill>
                          <a:effectLst/>
                          <a:latin typeface="KoPub돋움체 Medium" panose="00000600000000000000" pitchFamily="2" charset="-127"/>
                          <a:ea typeface="KoPub돋움체 Medium" panose="00000600000000000000" pitchFamily="2" charset="-127"/>
                        </a:rPr>
                        <a:t>(5,132)</a:t>
                      </a:r>
                    </a:p>
                  </a:txBody>
                  <a:tcPr marL="36000" marR="36000" marT="0" marB="0" anchor="ctr">
                    <a:lnL>
                      <a:noFill/>
                    </a:lnL>
                    <a:lnR>
                      <a:noFill/>
                    </a:lnR>
                    <a:lnT w="6350" cap="flat" cmpd="sng" algn="ctr">
                      <a:solidFill>
                        <a:srgbClr val="005EB8"/>
                      </a:solidFill>
                      <a:prstDash val="solid"/>
                      <a:round/>
                      <a:headEnd type="none" w="med" len="med"/>
                      <a:tailEnd type="none" w="med" len="med"/>
                    </a:lnT>
                    <a:lnB>
                      <a:noFill/>
                    </a:lnB>
                    <a:solidFill>
                      <a:srgbClr val="E5F4FB"/>
                    </a:solidFill>
                  </a:tcPr>
                </a:tc>
                <a:tc>
                  <a:txBody>
                    <a:bodyPr/>
                    <a:lstStyle/>
                    <a:p>
                      <a:pPr algn="r" rtl="0" fontAlgn="ctr"/>
                      <a:r>
                        <a:rPr lang="en-US" altLang="ko-KR" sz="800" b="1" i="0" u="none" strike="noStrike">
                          <a:solidFill>
                            <a:srgbClr val="FF0000"/>
                          </a:solidFill>
                          <a:effectLst/>
                          <a:latin typeface="KoPub돋움체 Medium" panose="00000600000000000000" pitchFamily="2" charset="-127"/>
                          <a:ea typeface="KoPub돋움체 Medium" panose="00000600000000000000" pitchFamily="2" charset="-127"/>
                        </a:rPr>
                        <a:t>(6,606)</a:t>
                      </a:r>
                    </a:p>
                  </a:txBody>
                  <a:tcPr marL="36000" marR="36000" marT="0" marB="0" anchor="ctr">
                    <a:lnL>
                      <a:noFill/>
                    </a:lnL>
                    <a:lnR>
                      <a:noFill/>
                    </a:lnR>
                    <a:lnT w="6350" cap="flat" cmpd="sng" algn="ctr">
                      <a:solidFill>
                        <a:srgbClr val="005EB8"/>
                      </a:solidFill>
                      <a:prstDash val="solid"/>
                      <a:round/>
                      <a:headEnd type="none" w="med" len="med"/>
                      <a:tailEnd type="none" w="med" len="med"/>
                    </a:lnT>
                    <a:lnB>
                      <a:noFill/>
                    </a:lnB>
                    <a:solidFill>
                      <a:srgbClr val="E5F4FB"/>
                    </a:solidFill>
                  </a:tcPr>
                </a:tc>
                <a:tc>
                  <a:txBody>
                    <a:bodyPr/>
                    <a:lstStyle/>
                    <a:p>
                      <a:pPr algn="r" rtl="0" fontAlgn="ctr"/>
                      <a:r>
                        <a:rPr lang="en-US" altLang="ko-KR" sz="800" b="1" i="0" u="none" strike="noStrike">
                          <a:solidFill>
                            <a:srgbClr val="000000"/>
                          </a:solidFill>
                          <a:effectLst/>
                          <a:latin typeface="KoPub돋움체 Medium" panose="00000600000000000000" pitchFamily="2" charset="-127"/>
                          <a:ea typeface="KoPub돋움체 Medium" panose="00000600000000000000" pitchFamily="2" charset="-127"/>
                        </a:rPr>
                        <a:t>7,013</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a:noFill/>
                    </a:lnB>
                    <a:solidFill>
                      <a:srgbClr val="E5F4FB"/>
                    </a:solidFill>
                  </a:tcPr>
                </a:tc>
                <a:extLst>
                  <a:ext uri="{0D108BD9-81ED-4DB2-BD59-A6C34878D82A}">
                    <a16:rowId xmlns:a16="http://schemas.microsoft.com/office/drawing/2014/main" val="4182120678"/>
                  </a:ext>
                </a:extLst>
              </a:tr>
              <a:tr h="136800">
                <a:tc>
                  <a:txBody>
                    <a:bodyPr/>
                    <a:lstStyle/>
                    <a:p>
                      <a:pPr algn="l" rtl="0" fontAlgn="ctr"/>
                      <a:r>
                        <a:rPr lang="ko-KR" altLang="en-US" sz="800" b="0" i="1" u="none" strike="noStrike">
                          <a:solidFill>
                            <a:srgbClr val="00338D"/>
                          </a:solidFill>
                          <a:effectLst/>
                          <a:latin typeface="KoPub돋움체 Medium" panose="00000600000000000000" pitchFamily="2" charset="-127"/>
                          <a:ea typeface="KoPub돋움체 Medium" panose="00000600000000000000" pitchFamily="2" charset="-127"/>
                        </a:rPr>
                        <a:t>영업이익 </a:t>
                      </a:r>
                      <a:r>
                        <a:rPr lang="en-US" altLang="ko-KR" sz="800" b="0" i="1" u="none" strike="noStrike">
                          <a:solidFill>
                            <a:srgbClr val="00338D"/>
                          </a:solidFill>
                          <a:effectLst/>
                          <a:latin typeface="KoPub돋움체 Medium" panose="00000600000000000000" pitchFamily="2" charset="-127"/>
                          <a:ea typeface="KoPub돋움체 Medium" panose="00000600000000000000" pitchFamily="2" charset="-127"/>
                        </a:rPr>
                        <a:t>%</a:t>
                      </a:r>
                    </a:p>
                  </a:txBody>
                  <a:tcPr marL="36000" marR="36000" marT="0" marB="0" anchor="ctr">
                    <a:lnL w="6350" cap="flat" cmpd="sng" algn="ctr">
                      <a:solidFill>
                        <a:srgbClr val="005EB8"/>
                      </a:solidFill>
                      <a:prstDash val="solid"/>
                      <a:round/>
                      <a:headEnd type="none" w="med" len="med"/>
                      <a:tailEnd type="none" w="med" len="med"/>
                    </a:lnL>
                    <a:lnR>
                      <a:noFill/>
                    </a:lnR>
                    <a:lnT>
                      <a:noFill/>
                    </a:lnT>
                    <a:lnB w="6350" cap="flat" cmpd="sng" algn="ctr">
                      <a:solidFill>
                        <a:srgbClr val="005EB8"/>
                      </a:solidFill>
                      <a:prstDash val="solid"/>
                      <a:round/>
                      <a:headEnd type="none" w="med" len="med"/>
                      <a:tailEnd type="none" w="med" len="med"/>
                    </a:lnB>
                  </a:tcPr>
                </a:tc>
                <a:tc>
                  <a:txBody>
                    <a:bodyPr/>
                    <a:lstStyle/>
                    <a:p>
                      <a:pPr algn="r" rtl="0" fontAlgn="ctr"/>
                      <a:r>
                        <a:rPr lang="en-US" altLang="ko-KR" sz="800" b="0" i="1" u="none" strike="noStrike">
                          <a:solidFill>
                            <a:srgbClr val="00338D"/>
                          </a:solidFill>
                          <a:effectLst/>
                          <a:latin typeface="KoPub돋움체 Medium" panose="00000600000000000000" pitchFamily="2" charset="-127"/>
                          <a:ea typeface="KoPub돋움체 Medium" panose="00000600000000000000" pitchFamily="2" charset="-127"/>
                        </a:rPr>
                        <a:t>-7.9%</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rtl="0" fontAlgn="ctr"/>
                      <a:r>
                        <a:rPr lang="en-US" altLang="ko-KR" sz="800" b="0" i="1" u="none" strike="noStrike">
                          <a:solidFill>
                            <a:srgbClr val="00338D"/>
                          </a:solidFill>
                          <a:effectLst/>
                          <a:latin typeface="KoPub돋움체 Medium" panose="00000600000000000000" pitchFamily="2" charset="-127"/>
                          <a:ea typeface="KoPub돋움체 Medium" panose="00000600000000000000" pitchFamily="2" charset="-127"/>
                        </a:rPr>
                        <a:t>-17.2%</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rtl="0" fontAlgn="ctr"/>
                      <a:r>
                        <a:rPr lang="en-US" altLang="ko-KR" sz="800" b="0" i="1" u="none" strike="noStrike">
                          <a:solidFill>
                            <a:srgbClr val="00338D"/>
                          </a:solidFill>
                          <a:effectLst/>
                          <a:latin typeface="KoPub돋움체 Medium" panose="00000600000000000000" pitchFamily="2" charset="-127"/>
                          <a:ea typeface="KoPub돋움체 Medium" panose="00000600000000000000" pitchFamily="2" charset="-127"/>
                        </a:rPr>
                        <a:t>-15.4%</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rtl="0" fontAlgn="ctr"/>
                      <a:r>
                        <a:rPr lang="en-US" altLang="ko-KR" sz="800" b="0" i="1" u="none" strike="noStrike">
                          <a:solidFill>
                            <a:srgbClr val="00338D"/>
                          </a:solidFill>
                          <a:effectLst/>
                          <a:latin typeface="KoPub돋움체 Medium" panose="00000600000000000000" pitchFamily="2" charset="-127"/>
                          <a:ea typeface="KoPub돋움체 Medium" panose="00000600000000000000" pitchFamily="2" charset="-127"/>
                        </a:rPr>
                        <a:t>26.4%</a:t>
                      </a:r>
                    </a:p>
                  </a:txBody>
                  <a:tcPr marL="36000" marR="36000" marT="0" marB="0" anchor="ctr">
                    <a:lnL>
                      <a:noFill/>
                    </a:lnL>
                    <a:lnR w="6350" cap="flat" cmpd="sng" algn="ctr">
                      <a:solidFill>
                        <a:srgbClr val="005EB8"/>
                      </a:solidFill>
                      <a:prstDash val="solid"/>
                      <a:round/>
                      <a:headEnd type="none" w="med" len="med"/>
                      <a:tailEnd type="none" w="med" len="med"/>
                    </a:lnR>
                    <a:lnT>
                      <a:noFill/>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4164232931"/>
                  </a:ext>
                </a:extLst>
              </a:tr>
              <a:tr h="136800">
                <a:tc>
                  <a:txBody>
                    <a:bodyPr/>
                    <a:lstStyle/>
                    <a:p>
                      <a:pPr algn="l" rtl="0" fontAlgn="ctr"/>
                      <a:r>
                        <a:rPr lang="en-US" sz="800" b="0" i="0" u="none" strike="noStrike">
                          <a:solidFill>
                            <a:srgbClr val="000000"/>
                          </a:solidFill>
                          <a:effectLst/>
                          <a:latin typeface="KoPub돋움체 Medium" panose="00000600000000000000" pitchFamily="2" charset="-127"/>
                          <a:ea typeface="KoPub돋움체 Medium" panose="00000600000000000000" pitchFamily="2" charset="-127"/>
                        </a:rPr>
                        <a:t>D&amp;A</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KoPub돋움체 Medium" panose="00000600000000000000" pitchFamily="2" charset="-127"/>
                          <a:ea typeface="KoPub돋움체 Medium" panose="00000600000000000000" pitchFamily="2" charset="-127"/>
                        </a:rPr>
                        <a:t>11,404</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KoPub돋움체 Medium" panose="00000600000000000000" pitchFamily="2" charset="-127"/>
                          <a:ea typeface="KoPub돋움체 Medium" panose="00000600000000000000" pitchFamily="2" charset="-127"/>
                        </a:rPr>
                        <a:t>8,587</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KoPub돋움체 Medium" panose="00000600000000000000" pitchFamily="2" charset="-127"/>
                          <a:ea typeface="KoPub돋움체 Medium" panose="00000600000000000000" pitchFamily="2" charset="-127"/>
                        </a:rPr>
                        <a:t>10,809</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KoPub돋움체 Medium" panose="00000600000000000000" pitchFamily="2" charset="-127"/>
                          <a:ea typeface="KoPub돋움체 Medium" panose="00000600000000000000" pitchFamily="2" charset="-127"/>
                        </a:rPr>
                        <a:t>2,568</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179990629"/>
                  </a:ext>
                </a:extLst>
              </a:tr>
              <a:tr h="136800">
                <a:tc>
                  <a:txBody>
                    <a:bodyPr/>
                    <a:lstStyle/>
                    <a:p>
                      <a:pPr algn="l" rtl="0" fontAlgn="ctr"/>
                      <a:r>
                        <a:rPr lang="en-US" sz="800" b="1" i="0" u="none" strike="noStrike">
                          <a:solidFill>
                            <a:srgbClr val="000000"/>
                          </a:solidFill>
                          <a:effectLst/>
                          <a:latin typeface="KoPub돋움체 Medium" panose="00000600000000000000" pitchFamily="2" charset="-127"/>
                          <a:ea typeface="KoPub돋움체 Medium" panose="00000600000000000000" pitchFamily="2" charset="-127"/>
                        </a:rPr>
                        <a:t>EBITDA</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a:noFill/>
                    </a:lnB>
                    <a:solidFill>
                      <a:srgbClr val="E5F4FB"/>
                    </a:solidFill>
                  </a:tcPr>
                </a:tc>
                <a:tc>
                  <a:txBody>
                    <a:bodyPr/>
                    <a:lstStyle/>
                    <a:p>
                      <a:pPr algn="r" rtl="0" fontAlgn="ctr"/>
                      <a:r>
                        <a:rPr lang="en-US" altLang="ko-KR" sz="800" b="1" i="0" u="none" strike="noStrike">
                          <a:solidFill>
                            <a:srgbClr val="000000"/>
                          </a:solidFill>
                          <a:effectLst/>
                          <a:latin typeface="KoPub돋움체 Medium" panose="00000600000000000000" pitchFamily="2" charset="-127"/>
                          <a:ea typeface="KoPub돋움체 Medium" panose="00000600000000000000" pitchFamily="2" charset="-127"/>
                        </a:rPr>
                        <a:t>7,262</a:t>
                      </a:r>
                    </a:p>
                  </a:txBody>
                  <a:tcPr marL="36000" marR="36000" marT="0" marB="0" anchor="ctr">
                    <a:lnL>
                      <a:noFill/>
                    </a:lnL>
                    <a:lnR>
                      <a:noFill/>
                    </a:lnR>
                    <a:lnT w="6350" cap="flat" cmpd="sng" algn="ctr">
                      <a:solidFill>
                        <a:srgbClr val="005EB8"/>
                      </a:solidFill>
                      <a:prstDash val="solid"/>
                      <a:round/>
                      <a:headEnd type="none" w="med" len="med"/>
                      <a:tailEnd type="none" w="med" len="med"/>
                    </a:lnT>
                    <a:lnB>
                      <a:noFill/>
                    </a:lnB>
                    <a:solidFill>
                      <a:srgbClr val="E5F4FB"/>
                    </a:solidFill>
                  </a:tcPr>
                </a:tc>
                <a:tc>
                  <a:txBody>
                    <a:bodyPr/>
                    <a:lstStyle/>
                    <a:p>
                      <a:pPr algn="r" rtl="0" fontAlgn="ctr"/>
                      <a:r>
                        <a:rPr lang="en-US" altLang="ko-KR" sz="800" b="1" i="0" u="none" strike="noStrike">
                          <a:solidFill>
                            <a:srgbClr val="000000"/>
                          </a:solidFill>
                          <a:effectLst/>
                          <a:latin typeface="KoPub돋움체 Medium" panose="00000600000000000000" pitchFamily="2" charset="-127"/>
                          <a:ea typeface="KoPub돋움체 Medium" panose="00000600000000000000" pitchFamily="2" charset="-127"/>
                        </a:rPr>
                        <a:t>3,455</a:t>
                      </a:r>
                    </a:p>
                  </a:txBody>
                  <a:tcPr marL="36000" marR="36000" marT="0" marB="0" anchor="ctr">
                    <a:lnL>
                      <a:noFill/>
                    </a:lnL>
                    <a:lnR>
                      <a:noFill/>
                    </a:lnR>
                    <a:lnT w="6350" cap="flat" cmpd="sng" algn="ctr">
                      <a:solidFill>
                        <a:srgbClr val="005EB8"/>
                      </a:solidFill>
                      <a:prstDash val="solid"/>
                      <a:round/>
                      <a:headEnd type="none" w="med" len="med"/>
                      <a:tailEnd type="none" w="med" len="med"/>
                    </a:lnT>
                    <a:lnB>
                      <a:noFill/>
                    </a:lnB>
                    <a:solidFill>
                      <a:srgbClr val="E5F4FB"/>
                    </a:solidFill>
                  </a:tcPr>
                </a:tc>
                <a:tc>
                  <a:txBody>
                    <a:bodyPr/>
                    <a:lstStyle/>
                    <a:p>
                      <a:pPr algn="r" rtl="0" fontAlgn="ctr"/>
                      <a:r>
                        <a:rPr lang="en-US" altLang="ko-KR" sz="800" b="1" i="0" u="none" strike="noStrike">
                          <a:solidFill>
                            <a:srgbClr val="000000"/>
                          </a:solidFill>
                          <a:effectLst/>
                          <a:latin typeface="KoPub돋움체 Medium" panose="00000600000000000000" pitchFamily="2" charset="-127"/>
                          <a:ea typeface="KoPub돋움체 Medium" panose="00000600000000000000" pitchFamily="2" charset="-127"/>
                        </a:rPr>
                        <a:t>4,203</a:t>
                      </a:r>
                    </a:p>
                  </a:txBody>
                  <a:tcPr marL="36000" marR="36000" marT="0" marB="0" anchor="ctr">
                    <a:lnL>
                      <a:noFill/>
                    </a:lnL>
                    <a:lnR>
                      <a:noFill/>
                    </a:lnR>
                    <a:lnT w="6350" cap="flat" cmpd="sng" algn="ctr">
                      <a:solidFill>
                        <a:srgbClr val="005EB8"/>
                      </a:solidFill>
                      <a:prstDash val="solid"/>
                      <a:round/>
                      <a:headEnd type="none" w="med" len="med"/>
                      <a:tailEnd type="none" w="med" len="med"/>
                    </a:lnT>
                    <a:lnB>
                      <a:noFill/>
                    </a:lnB>
                    <a:solidFill>
                      <a:srgbClr val="E5F4FB"/>
                    </a:solidFill>
                  </a:tcPr>
                </a:tc>
                <a:tc>
                  <a:txBody>
                    <a:bodyPr/>
                    <a:lstStyle/>
                    <a:p>
                      <a:pPr algn="r" rtl="0" fontAlgn="ctr"/>
                      <a:r>
                        <a:rPr lang="en-US" altLang="ko-KR" sz="800" b="1" i="0" u="none" strike="noStrike">
                          <a:solidFill>
                            <a:srgbClr val="000000"/>
                          </a:solidFill>
                          <a:effectLst/>
                          <a:latin typeface="KoPub돋움체 Medium" panose="00000600000000000000" pitchFamily="2" charset="-127"/>
                          <a:ea typeface="KoPub돋움체 Medium" panose="00000600000000000000" pitchFamily="2" charset="-127"/>
                        </a:rPr>
                        <a:t>9,581</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a:noFill/>
                    </a:lnB>
                    <a:solidFill>
                      <a:srgbClr val="E5F4FB"/>
                    </a:solidFill>
                  </a:tcPr>
                </a:tc>
                <a:extLst>
                  <a:ext uri="{0D108BD9-81ED-4DB2-BD59-A6C34878D82A}">
                    <a16:rowId xmlns:a16="http://schemas.microsoft.com/office/drawing/2014/main" val="887298308"/>
                  </a:ext>
                </a:extLst>
              </a:tr>
              <a:tr h="136800">
                <a:tc>
                  <a:txBody>
                    <a:bodyPr/>
                    <a:lstStyle/>
                    <a:p>
                      <a:pPr algn="l" rtl="0" fontAlgn="ctr"/>
                      <a:r>
                        <a:rPr lang="en-US" sz="800" b="0" i="1" u="none" strike="noStrike">
                          <a:solidFill>
                            <a:srgbClr val="00338D"/>
                          </a:solidFill>
                          <a:effectLst/>
                          <a:latin typeface="KoPub돋움체 Medium" panose="00000600000000000000" pitchFamily="2" charset="-127"/>
                          <a:ea typeface="KoPub돋움체 Medium" panose="00000600000000000000" pitchFamily="2" charset="-127"/>
                        </a:rPr>
                        <a:t>EBITDA %</a:t>
                      </a:r>
                    </a:p>
                  </a:txBody>
                  <a:tcPr marL="36000" marR="36000" marT="0" marB="0" anchor="ctr">
                    <a:lnL w="6350" cap="flat" cmpd="sng" algn="ctr">
                      <a:solidFill>
                        <a:srgbClr val="005EB8"/>
                      </a:solidFill>
                      <a:prstDash val="solid"/>
                      <a:round/>
                      <a:headEnd type="none" w="med" len="med"/>
                      <a:tailEnd type="none" w="med" len="med"/>
                    </a:lnL>
                    <a:lnR>
                      <a:noFill/>
                    </a:lnR>
                    <a:lnT>
                      <a:noFill/>
                    </a:lnT>
                    <a:lnB w="6350" cap="flat" cmpd="sng" algn="ctr">
                      <a:solidFill>
                        <a:srgbClr val="005EB8"/>
                      </a:solidFill>
                      <a:prstDash val="solid"/>
                      <a:round/>
                      <a:headEnd type="none" w="med" len="med"/>
                      <a:tailEnd type="none" w="med" len="med"/>
                    </a:lnB>
                  </a:tcPr>
                </a:tc>
                <a:tc>
                  <a:txBody>
                    <a:bodyPr/>
                    <a:lstStyle/>
                    <a:p>
                      <a:pPr algn="r" rtl="0" fontAlgn="ctr"/>
                      <a:r>
                        <a:rPr lang="en-US" altLang="ko-KR" sz="800" b="0" i="1" u="none" strike="noStrike">
                          <a:solidFill>
                            <a:srgbClr val="00338D"/>
                          </a:solidFill>
                          <a:effectLst/>
                          <a:latin typeface="KoPub돋움체 Medium" panose="00000600000000000000" pitchFamily="2" charset="-127"/>
                          <a:ea typeface="KoPub돋움체 Medium" panose="00000600000000000000" pitchFamily="2" charset="-127"/>
                        </a:rPr>
                        <a:t>13.9%</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rtl="0" fontAlgn="ctr"/>
                      <a:r>
                        <a:rPr lang="en-US" altLang="ko-KR" sz="800" b="0" i="1" u="none" strike="noStrike">
                          <a:solidFill>
                            <a:srgbClr val="00338D"/>
                          </a:solidFill>
                          <a:effectLst/>
                          <a:latin typeface="KoPub돋움체 Medium" panose="00000600000000000000" pitchFamily="2" charset="-127"/>
                          <a:ea typeface="KoPub돋움체 Medium" panose="00000600000000000000" pitchFamily="2" charset="-127"/>
                        </a:rPr>
                        <a:t>11.6%</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rtl="0" fontAlgn="ctr"/>
                      <a:r>
                        <a:rPr lang="en-US" altLang="ko-KR" sz="800" b="0" i="1" u="none" strike="noStrike">
                          <a:solidFill>
                            <a:srgbClr val="00338D"/>
                          </a:solidFill>
                          <a:effectLst/>
                          <a:latin typeface="KoPub돋움체 Medium" panose="00000600000000000000" pitchFamily="2" charset="-127"/>
                          <a:ea typeface="KoPub돋움체 Medium" panose="00000600000000000000" pitchFamily="2" charset="-127"/>
                        </a:rPr>
                        <a:t>9.8%</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rtl="0" fontAlgn="ctr"/>
                      <a:r>
                        <a:rPr lang="en-US" altLang="ko-KR" sz="800" b="0" i="1" u="none" strike="noStrike">
                          <a:solidFill>
                            <a:srgbClr val="00338D"/>
                          </a:solidFill>
                          <a:effectLst/>
                          <a:latin typeface="KoPub돋움체 Medium" panose="00000600000000000000" pitchFamily="2" charset="-127"/>
                          <a:ea typeface="KoPub돋움체 Medium" panose="00000600000000000000" pitchFamily="2" charset="-127"/>
                        </a:rPr>
                        <a:t>36.1%</a:t>
                      </a:r>
                    </a:p>
                  </a:txBody>
                  <a:tcPr marL="36000" marR="36000" marT="0" marB="0" anchor="ctr">
                    <a:lnL>
                      <a:noFill/>
                    </a:lnL>
                    <a:lnR w="6350" cap="flat" cmpd="sng" algn="ctr">
                      <a:solidFill>
                        <a:srgbClr val="005EB8"/>
                      </a:solidFill>
                      <a:prstDash val="solid"/>
                      <a:round/>
                      <a:headEnd type="none" w="med" len="med"/>
                      <a:tailEnd type="none" w="med" len="med"/>
                    </a:lnR>
                    <a:lnT>
                      <a:noFill/>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2245918640"/>
                  </a:ext>
                </a:extLst>
              </a:tr>
            </a:tbl>
          </a:graphicData>
        </a:graphic>
      </p:graphicFrame>
      <p:graphicFrame>
        <p:nvGraphicFramePr>
          <p:cNvPr id="8" name="표 7">
            <a:extLst>
              <a:ext uri="{FF2B5EF4-FFF2-40B4-BE49-F238E27FC236}">
                <a16:creationId xmlns:a16="http://schemas.microsoft.com/office/drawing/2014/main" id="{2EAA3078-9DBC-2C21-B458-65FEF86D1F4E}"/>
              </a:ext>
            </a:extLst>
          </p:cNvPr>
          <p:cNvGraphicFramePr>
            <a:graphicFrameLocks noGrp="1"/>
          </p:cNvGraphicFramePr>
          <p:nvPr>
            <p:extLst>
              <p:ext uri="{D42A27DB-BD31-4B8C-83A1-F6EECF244321}">
                <p14:modId xmlns:p14="http://schemas.microsoft.com/office/powerpoint/2010/main" val="935668493"/>
              </p:ext>
            </p:extLst>
          </p:nvPr>
        </p:nvGraphicFramePr>
        <p:xfrm>
          <a:off x="489600" y="4807907"/>
          <a:ext cx="4356000" cy="1504800"/>
        </p:xfrm>
        <a:graphic>
          <a:graphicData uri="http://schemas.openxmlformats.org/drawingml/2006/table">
            <a:tbl>
              <a:tblPr/>
              <a:tblGrid>
                <a:gridCol w="1382400">
                  <a:extLst>
                    <a:ext uri="{9D8B030D-6E8A-4147-A177-3AD203B41FA5}">
                      <a16:colId xmlns:a16="http://schemas.microsoft.com/office/drawing/2014/main" val="3494880994"/>
                    </a:ext>
                  </a:extLst>
                </a:gridCol>
                <a:gridCol w="705600">
                  <a:extLst>
                    <a:ext uri="{9D8B030D-6E8A-4147-A177-3AD203B41FA5}">
                      <a16:colId xmlns:a16="http://schemas.microsoft.com/office/drawing/2014/main" val="3680157882"/>
                    </a:ext>
                  </a:extLst>
                </a:gridCol>
                <a:gridCol w="756000">
                  <a:extLst>
                    <a:ext uri="{9D8B030D-6E8A-4147-A177-3AD203B41FA5}">
                      <a16:colId xmlns:a16="http://schemas.microsoft.com/office/drawing/2014/main" val="3731626605"/>
                    </a:ext>
                  </a:extLst>
                </a:gridCol>
                <a:gridCol w="756000">
                  <a:extLst>
                    <a:ext uri="{9D8B030D-6E8A-4147-A177-3AD203B41FA5}">
                      <a16:colId xmlns:a16="http://schemas.microsoft.com/office/drawing/2014/main" val="275292014"/>
                    </a:ext>
                  </a:extLst>
                </a:gridCol>
                <a:gridCol w="756000">
                  <a:extLst>
                    <a:ext uri="{9D8B030D-6E8A-4147-A177-3AD203B41FA5}">
                      <a16:colId xmlns:a16="http://schemas.microsoft.com/office/drawing/2014/main" val="3632397959"/>
                    </a:ext>
                  </a:extLst>
                </a:gridCol>
              </a:tblGrid>
              <a:tr h="136800">
                <a:tc>
                  <a:txBody>
                    <a:bodyPr/>
                    <a:lstStyle/>
                    <a:p>
                      <a:pPr algn="l" rtl="0" fontAlgn="ctr"/>
                      <a:r>
                        <a:rPr lang="ko-KR" altLang="en-US" sz="800" b="1" i="0" u="none" strike="noStrike">
                          <a:solidFill>
                            <a:srgbClr val="FFFFFF"/>
                          </a:solidFill>
                          <a:effectLst/>
                          <a:latin typeface="KoPub돋움체 Medium" panose="00000600000000000000" pitchFamily="2" charset="-127"/>
                          <a:ea typeface="KoPub돋움체 Medium" panose="00000600000000000000" pitchFamily="2" charset="-127"/>
                        </a:rPr>
                        <a:t>한국해양기술</a:t>
                      </a:r>
                      <a:endParaRPr lang="en-US" altLang="ko-KR" sz="800" b="1" i="0" u="none" strike="noStrike">
                        <a:solidFill>
                          <a:srgbClr val="FFFFFF"/>
                        </a:solidFill>
                        <a:effectLst/>
                        <a:latin typeface="KoPub돋움체 Medium" panose="00000600000000000000" pitchFamily="2" charset="-127"/>
                        <a:ea typeface="KoPub돋움체 Medium" panose="00000600000000000000" pitchFamily="2" charset="-127"/>
                      </a:endParaRP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ctr" rtl="0" fontAlgn="ctr"/>
                      <a:r>
                        <a:rPr lang="en-US" altLang="ko-KR" sz="800" b="1" i="0" u="none" strike="noStrike">
                          <a:solidFill>
                            <a:srgbClr val="FFFFFF"/>
                          </a:solidFill>
                          <a:effectLst/>
                          <a:latin typeface="KoPub돋움체 Medium" panose="00000600000000000000" pitchFamily="2" charset="-127"/>
                          <a:ea typeface="KoPub돋움체 Medium" panose="00000600000000000000" pitchFamily="2" charset="-127"/>
                        </a:rPr>
                        <a:t>2020</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ctr" rtl="0" fontAlgn="ctr"/>
                      <a:r>
                        <a:rPr lang="en-US" altLang="ko-KR" sz="800" b="1" i="0" u="none" strike="noStrike">
                          <a:solidFill>
                            <a:srgbClr val="FFFFFF"/>
                          </a:solidFill>
                          <a:effectLst/>
                          <a:latin typeface="KoPub돋움체 Medium" panose="00000600000000000000" pitchFamily="2" charset="-127"/>
                          <a:ea typeface="KoPub돋움체 Medium" panose="00000600000000000000" pitchFamily="2" charset="-127"/>
                        </a:rPr>
                        <a:t>2021</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ctr" rtl="0" fontAlgn="ctr"/>
                      <a:r>
                        <a:rPr lang="en-US" altLang="ko-KR" sz="800" b="1" i="0" u="none" strike="noStrike">
                          <a:solidFill>
                            <a:srgbClr val="FFFFFF"/>
                          </a:solidFill>
                          <a:effectLst/>
                          <a:latin typeface="KoPub돋움체 Medium" panose="00000600000000000000" pitchFamily="2" charset="-127"/>
                          <a:ea typeface="KoPub돋움체 Medium" panose="00000600000000000000" pitchFamily="2" charset="-127"/>
                        </a:rPr>
                        <a:t>2022</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ctr" rtl="0" fontAlgn="ctr"/>
                      <a:r>
                        <a:rPr lang="en-US" sz="800" b="1" i="0" u="none" strike="noStrike">
                          <a:solidFill>
                            <a:srgbClr val="FFFFFF"/>
                          </a:solidFill>
                          <a:effectLst/>
                          <a:latin typeface="KoPub돋움체 Medium" panose="00000600000000000000" pitchFamily="2" charset="-127"/>
                          <a:ea typeface="KoPub돋움체 Medium" panose="00000600000000000000" pitchFamily="2" charset="-127"/>
                        </a:rPr>
                        <a:t>2023.1H</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extLst>
                  <a:ext uri="{0D108BD9-81ED-4DB2-BD59-A6C34878D82A}">
                    <a16:rowId xmlns:a16="http://schemas.microsoft.com/office/drawing/2014/main" val="2169111871"/>
                  </a:ext>
                </a:extLst>
              </a:tr>
              <a:tr h="136800">
                <a:tc>
                  <a:txBody>
                    <a:bodyPr/>
                    <a:lstStyle/>
                    <a:p>
                      <a:pPr algn="l" rtl="0" fontAlgn="ctr"/>
                      <a:r>
                        <a:rPr lang="ko-KR" altLang="en-US" sz="800" b="1" i="0" u="none" strike="noStrike">
                          <a:solidFill>
                            <a:srgbClr val="000000"/>
                          </a:solidFill>
                          <a:effectLst/>
                          <a:latin typeface="KoPub돋움체 Medium" panose="00000600000000000000" pitchFamily="2" charset="-127"/>
                          <a:ea typeface="KoPub돋움체 Medium" panose="00000600000000000000" pitchFamily="2" charset="-127"/>
                        </a:rPr>
                        <a:t>매출액</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E5F4FB"/>
                    </a:solidFill>
                  </a:tcPr>
                </a:tc>
                <a:tc>
                  <a:txBody>
                    <a:bodyPr/>
                    <a:lstStyle/>
                    <a:p>
                      <a:pPr algn="r" rtl="0" fontAlgn="ctr"/>
                      <a:r>
                        <a:rPr lang="en-US" altLang="ko-KR" sz="800" b="1" i="0" u="none" strike="noStrike">
                          <a:solidFill>
                            <a:srgbClr val="000000"/>
                          </a:solidFill>
                          <a:effectLst/>
                          <a:latin typeface="KoPub돋움체 Medium" panose="00000600000000000000" pitchFamily="2" charset="-127"/>
                          <a:ea typeface="KoPub돋움체 Medium" panose="00000600000000000000" pitchFamily="2" charset="-127"/>
                        </a:rPr>
                        <a:t>17,957</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E5F4FB"/>
                    </a:solidFill>
                  </a:tcPr>
                </a:tc>
                <a:tc>
                  <a:txBody>
                    <a:bodyPr/>
                    <a:lstStyle/>
                    <a:p>
                      <a:pPr algn="r" rtl="0" fontAlgn="ctr"/>
                      <a:r>
                        <a:rPr lang="en-US" altLang="ko-KR" sz="800" b="1" i="0" u="none" strike="noStrike">
                          <a:solidFill>
                            <a:srgbClr val="000000"/>
                          </a:solidFill>
                          <a:effectLst/>
                          <a:latin typeface="KoPub돋움체 Medium" panose="00000600000000000000" pitchFamily="2" charset="-127"/>
                          <a:ea typeface="KoPub돋움체 Medium" panose="00000600000000000000" pitchFamily="2" charset="-127"/>
                        </a:rPr>
                        <a:t>24,971</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E5F4FB"/>
                    </a:solidFill>
                  </a:tcPr>
                </a:tc>
                <a:tc>
                  <a:txBody>
                    <a:bodyPr/>
                    <a:lstStyle/>
                    <a:p>
                      <a:pPr algn="r" rtl="0" fontAlgn="ctr"/>
                      <a:r>
                        <a:rPr lang="en-US" altLang="ko-KR" sz="800" b="1" i="0" u="none" strike="noStrike">
                          <a:solidFill>
                            <a:srgbClr val="000000"/>
                          </a:solidFill>
                          <a:effectLst/>
                          <a:latin typeface="KoPub돋움체 Medium" panose="00000600000000000000" pitchFamily="2" charset="-127"/>
                          <a:ea typeface="KoPub돋움체 Medium" panose="00000600000000000000" pitchFamily="2" charset="-127"/>
                        </a:rPr>
                        <a:t>25,638</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E5F4FB"/>
                    </a:solidFill>
                  </a:tcPr>
                </a:tc>
                <a:tc>
                  <a:txBody>
                    <a:bodyPr/>
                    <a:lstStyle/>
                    <a:p>
                      <a:pPr algn="r" rtl="0" fontAlgn="ctr"/>
                      <a:r>
                        <a:rPr lang="ko-KR" altLang="en-US" sz="800" b="1" i="0" u="none" strike="noStrike">
                          <a:solidFill>
                            <a:srgbClr val="000000"/>
                          </a:solidFill>
                          <a:effectLst/>
                          <a:latin typeface="KoPub돋움체 Medium" panose="00000600000000000000" pitchFamily="2" charset="-127"/>
                          <a:ea typeface="KoPub돋움체 Medium" panose="00000600000000000000" pitchFamily="2" charset="-127"/>
                        </a:rPr>
                        <a:t>　</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pattFill prst="ltUpDiag">
                      <a:fgClr>
                        <a:schemeClr val="bg1">
                          <a:lumMod val="50000"/>
                        </a:schemeClr>
                      </a:fgClr>
                      <a:bgClr>
                        <a:srgbClr val="E5F4FB"/>
                      </a:bgClr>
                    </a:pattFill>
                  </a:tcPr>
                </a:tc>
                <a:extLst>
                  <a:ext uri="{0D108BD9-81ED-4DB2-BD59-A6C34878D82A}">
                    <a16:rowId xmlns:a16="http://schemas.microsoft.com/office/drawing/2014/main" val="288705917"/>
                  </a:ext>
                </a:extLst>
              </a:tr>
              <a:tr h="136800">
                <a:tc>
                  <a:txBody>
                    <a:bodyPr/>
                    <a:lstStyle/>
                    <a:p>
                      <a:pPr algn="l" rtl="0" fontAlgn="ctr"/>
                      <a:r>
                        <a:rPr lang="ko-KR" altLang="en-US" sz="800" b="1" i="0" u="none" strike="noStrike">
                          <a:solidFill>
                            <a:srgbClr val="000000"/>
                          </a:solidFill>
                          <a:effectLst/>
                          <a:latin typeface="KoPub돋움체 Medium" panose="00000600000000000000" pitchFamily="2" charset="-127"/>
                          <a:ea typeface="KoPub돋움체 Medium" panose="00000600000000000000" pitchFamily="2" charset="-127"/>
                        </a:rPr>
                        <a:t>매출원가</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E5F4FB"/>
                    </a:solidFill>
                  </a:tcPr>
                </a:tc>
                <a:tc>
                  <a:txBody>
                    <a:bodyPr/>
                    <a:lstStyle/>
                    <a:p>
                      <a:pPr algn="r" rtl="0" fontAlgn="ctr"/>
                      <a:r>
                        <a:rPr lang="en-US" altLang="ko-KR" sz="800" b="1" i="0" u="none" strike="noStrike">
                          <a:solidFill>
                            <a:srgbClr val="000000"/>
                          </a:solidFill>
                          <a:effectLst/>
                          <a:latin typeface="KoPub돋움체 Medium" panose="00000600000000000000" pitchFamily="2" charset="-127"/>
                          <a:ea typeface="KoPub돋움체 Medium" panose="00000600000000000000" pitchFamily="2" charset="-127"/>
                        </a:rPr>
                        <a:t>15,499</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E5F4FB"/>
                    </a:solidFill>
                  </a:tcPr>
                </a:tc>
                <a:tc>
                  <a:txBody>
                    <a:bodyPr/>
                    <a:lstStyle/>
                    <a:p>
                      <a:pPr algn="r" rtl="0" fontAlgn="ctr"/>
                      <a:r>
                        <a:rPr lang="en-US" altLang="ko-KR" sz="800" b="1" i="0" u="none" strike="noStrike">
                          <a:solidFill>
                            <a:srgbClr val="000000"/>
                          </a:solidFill>
                          <a:effectLst/>
                          <a:latin typeface="KoPub돋움체 Medium" panose="00000600000000000000" pitchFamily="2" charset="-127"/>
                          <a:ea typeface="KoPub돋움체 Medium" panose="00000600000000000000" pitchFamily="2" charset="-127"/>
                        </a:rPr>
                        <a:t>22,735</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E5F4FB"/>
                    </a:solidFill>
                  </a:tcPr>
                </a:tc>
                <a:tc>
                  <a:txBody>
                    <a:bodyPr/>
                    <a:lstStyle/>
                    <a:p>
                      <a:pPr algn="r" rtl="0" fontAlgn="ctr"/>
                      <a:r>
                        <a:rPr lang="en-US" altLang="ko-KR" sz="800" b="1" i="0" u="none" strike="noStrike">
                          <a:solidFill>
                            <a:srgbClr val="000000"/>
                          </a:solidFill>
                          <a:effectLst/>
                          <a:latin typeface="KoPub돋움체 Medium" panose="00000600000000000000" pitchFamily="2" charset="-127"/>
                          <a:ea typeface="KoPub돋움체 Medium" panose="00000600000000000000" pitchFamily="2" charset="-127"/>
                        </a:rPr>
                        <a:t>22,850</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E5F4FB"/>
                    </a:solidFill>
                  </a:tcPr>
                </a:tc>
                <a:tc>
                  <a:txBody>
                    <a:bodyPr/>
                    <a:lstStyle/>
                    <a:p>
                      <a:pPr algn="r" rtl="0" fontAlgn="ctr"/>
                      <a:r>
                        <a:rPr lang="ko-KR" altLang="en-US" sz="800" b="1" i="0" u="none" strike="noStrike">
                          <a:solidFill>
                            <a:srgbClr val="000000"/>
                          </a:solidFill>
                          <a:effectLst/>
                          <a:latin typeface="KoPub돋움체 Medium" panose="00000600000000000000" pitchFamily="2" charset="-127"/>
                          <a:ea typeface="KoPub돋움체 Medium" panose="00000600000000000000" pitchFamily="2" charset="-127"/>
                        </a:rPr>
                        <a:t>　</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pattFill prst="ltUpDiag">
                      <a:fgClr>
                        <a:schemeClr val="bg1">
                          <a:lumMod val="50000"/>
                        </a:schemeClr>
                      </a:fgClr>
                      <a:bgClr>
                        <a:srgbClr val="E5F4FB"/>
                      </a:bgClr>
                    </a:pattFill>
                  </a:tcPr>
                </a:tc>
                <a:extLst>
                  <a:ext uri="{0D108BD9-81ED-4DB2-BD59-A6C34878D82A}">
                    <a16:rowId xmlns:a16="http://schemas.microsoft.com/office/drawing/2014/main" val="588030773"/>
                  </a:ext>
                </a:extLst>
              </a:tr>
              <a:tr h="136800">
                <a:tc>
                  <a:txBody>
                    <a:bodyPr/>
                    <a:lstStyle/>
                    <a:p>
                      <a:pPr algn="l" rtl="0" fontAlgn="ctr"/>
                      <a:r>
                        <a:rPr lang="ko-KR" altLang="en-US" sz="800" b="1" i="0" u="none" strike="noStrike">
                          <a:solidFill>
                            <a:srgbClr val="000000"/>
                          </a:solidFill>
                          <a:effectLst/>
                          <a:latin typeface="KoPub돋움체 Medium" panose="00000600000000000000" pitchFamily="2" charset="-127"/>
                          <a:ea typeface="KoPub돋움체 Medium" panose="00000600000000000000" pitchFamily="2" charset="-127"/>
                        </a:rPr>
                        <a:t>매출총이익</a:t>
                      </a:r>
                      <a:r>
                        <a:rPr lang="en-US" altLang="ko-KR" sz="800" b="1" i="0" u="none" strike="noStrike">
                          <a:solidFill>
                            <a:srgbClr val="000000"/>
                          </a:solidFill>
                          <a:effectLst/>
                          <a:latin typeface="KoPub돋움체 Medium" panose="00000600000000000000" pitchFamily="2" charset="-127"/>
                          <a:ea typeface="KoPub돋움체 Medium" panose="00000600000000000000" pitchFamily="2" charset="-127"/>
                        </a:rPr>
                        <a:t>(</a:t>
                      </a:r>
                      <a:r>
                        <a:rPr lang="ko-KR" altLang="en-US" sz="800" b="1" i="0" u="none" strike="noStrike">
                          <a:solidFill>
                            <a:srgbClr val="000000"/>
                          </a:solidFill>
                          <a:effectLst/>
                          <a:latin typeface="KoPub돋움체 Medium" panose="00000600000000000000" pitchFamily="2" charset="-127"/>
                          <a:ea typeface="KoPub돋움체 Medium" panose="00000600000000000000" pitchFamily="2" charset="-127"/>
                        </a:rPr>
                        <a:t>손실</a:t>
                      </a:r>
                      <a:r>
                        <a:rPr lang="en-US" altLang="ko-KR" sz="800" b="1" i="0" u="none" strike="noStrike">
                          <a:solidFill>
                            <a:srgbClr val="000000"/>
                          </a:solidFill>
                          <a:effectLst/>
                          <a:latin typeface="KoPub돋움체 Medium" panose="00000600000000000000" pitchFamily="2" charset="-127"/>
                          <a:ea typeface="KoPub돋움체 Medium" panose="00000600000000000000" pitchFamily="2" charset="-127"/>
                        </a:rPr>
                        <a:t>)</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a:noFill/>
                    </a:lnB>
                    <a:solidFill>
                      <a:srgbClr val="E5F4FB"/>
                    </a:solidFill>
                  </a:tcPr>
                </a:tc>
                <a:tc>
                  <a:txBody>
                    <a:bodyPr/>
                    <a:lstStyle/>
                    <a:p>
                      <a:pPr algn="r" rtl="0" fontAlgn="ctr"/>
                      <a:r>
                        <a:rPr lang="en-US" altLang="ko-KR" sz="800" b="1" i="0" u="none" strike="noStrike">
                          <a:solidFill>
                            <a:srgbClr val="000000"/>
                          </a:solidFill>
                          <a:effectLst/>
                          <a:latin typeface="KoPub돋움체 Medium" panose="00000600000000000000" pitchFamily="2" charset="-127"/>
                          <a:ea typeface="KoPub돋움체 Medium" panose="00000600000000000000" pitchFamily="2" charset="-127"/>
                        </a:rPr>
                        <a:t>2,458</a:t>
                      </a:r>
                    </a:p>
                  </a:txBody>
                  <a:tcPr marL="36000" marR="36000" marT="0" marB="0" anchor="ctr">
                    <a:lnL>
                      <a:noFill/>
                    </a:lnL>
                    <a:lnR>
                      <a:noFill/>
                    </a:lnR>
                    <a:lnT w="6350" cap="flat" cmpd="sng" algn="ctr">
                      <a:solidFill>
                        <a:srgbClr val="005EB8"/>
                      </a:solidFill>
                      <a:prstDash val="solid"/>
                      <a:round/>
                      <a:headEnd type="none" w="med" len="med"/>
                      <a:tailEnd type="none" w="med" len="med"/>
                    </a:lnT>
                    <a:lnB>
                      <a:noFill/>
                    </a:lnB>
                    <a:solidFill>
                      <a:srgbClr val="E5F4FB"/>
                    </a:solidFill>
                  </a:tcPr>
                </a:tc>
                <a:tc>
                  <a:txBody>
                    <a:bodyPr/>
                    <a:lstStyle/>
                    <a:p>
                      <a:pPr algn="r" rtl="0" fontAlgn="ctr"/>
                      <a:r>
                        <a:rPr lang="en-US" altLang="ko-KR" sz="800" b="1" i="0" u="none" strike="noStrike">
                          <a:solidFill>
                            <a:srgbClr val="000000"/>
                          </a:solidFill>
                          <a:effectLst/>
                          <a:latin typeface="KoPub돋움체 Medium" panose="00000600000000000000" pitchFamily="2" charset="-127"/>
                          <a:ea typeface="KoPub돋움체 Medium" panose="00000600000000000000" pitchFamily="2" charset="-127"/>
                        </a:rPr>
                        <a:t>2,237</a:t>
                      </a:r>
                    </a:p>
                  </a:txBody>
                  <a:tcPr marL="36000" marR="36000" marT="0" marB="0" anchor="ctr">
                    <a:lnL>
                      <a:noFill/>
                    </a:lnL>
                    <a:lnR>
                      <a:noFill/>
                    </a:lnR>
                    <a:lnT w="6350" cap="flat" cmpd="sng" algn="ctr">
                      <a:solidFill>
                        <a:srgbClr val="005EB8"/>
                      </a:solidFill>
                      <a:prstDash val="solid"/>
                      <a:round/>
                      <a:headEnd type="none" w="med" len="med"/>
                      <a:tailEnd type="none" w="med" len="med"/>
                    </a:lnT>
                    <a:lnB>
                      <a:noFill/>
                    </a:lnB>
                    <a:solidFill>
                      <a:srgbClr val="E5F4FB"/>
                    </a:solidFill>
                  </a:tcPr>
                </a:tc>
                <a:tc>
                  <a:txBody>
                    <a:bodyPr/>
                    <a:lstStyle/>
                    <a:p>
                      <a:pPr algn="r" rtl="0" fontAlgn="ctr"/>
                      <a:r>
                        <a:rPr lang="en-US" altLang="ko-KR" sz="800" b="1" i="0" u="none" strike="noStrike">
                          <a:solidFill>
                            <a:srgbClr val="000000"/>
                          </a:solidFill>
                          <a:effectLst/>
                          <a:latin typeface="KoPub돋움체 Medium" panose="00000600000000000000" pitchFamily="2" charset="-127"/>
                          <a:ea typeface="KoPub돋움체 Medium" panose="00000600000000000000" pitchFamily="2" charset="-127"/>
                        </a:rPr>
                        <a:t>2,788</a:t>
                      </a:r>
                    </a:p>
                  </a:txBody>
                  <a:tcPr marL="36000" marR="36000" marT="0" marB="0" anchor="ctr">
                    <a:lnL>
                      <a:noFill/>
                    </a:lnL>
                    <a:lnR>
                      <a:noFill/>
                    </a:lnR>
                    <a:lnT w="6350" cap="flat" cmpd="sng" algn="ctr">
                      <a:solidFill>
                        <a:srgbClr val="005EB8"/>
                      </a:solidFill>
                      <a:prstDash val="solid"/>
                      <a:round/>
                      <a:headEnd type="none" w="med" len="med"/>
                      <a:tailEnd type="none" w="med" len="med"/>
                    </a:lnT>
                    <a:lnB>
                      <a:noFill/>
                    </a:lnB>
                    <a:solidFill>
                      <a:srgbClr val="E5F4FB"/>
                    </a:solidFill>
                  </a:tcPr>
                </a:tc>
                <a:tc>
                  <a:txBody>
                    <a:bodyPr/>
                    <a:lstStyle/>
                    <a:p>
                      <a:pPr algn="r" rtl="0" fontAlgn="ctr"/>
                      <a:r>
                        <a:rPr lang="ko-KR" altLang="en-US" sz="800" b="1" i="0" u="none" strike="noStrike">
                          <a:solidFill>
                            <a:srgbClr val="000000"/>
                          </a:solidFill>
                          <a:effectLst/>
                          <a:latin typeface="KoPub돋움체 Medium" panose="00000600000000000000" pitchFamily="2" charset="-127"/>
                          <a:ea typeface="KoPub돋움체 Medium" panose="00000600000000000000" pitchFamily="2" charset="-127"/>
                        </a:rPr>
                        <a:t>　</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a:noFill/>
                    </a:lnB>
                    <a:pattFill prst="ltUpDiag">
                      <a:fgClr>
                        <a:schemeClr val="bg1">
                          <a:lumMod val="50000"/>
                        </a:schemeClr>
                      </a:fgClr>
                      <a:bgClr>
                        <a:srgbClr val="E5F4FB"/>
                      </a:bgClr>
                    </a:pattFill>
                  </a:tcPr>
                </a:tc>
                <a:extLst>
                  <a:ext uri="{0D108BD9-81ED-4DB2-BD59-A6C34878D82A}">
                    <a16:rowId xmlns:a16="http://schemas.microsoft.com/office/drawing/2014/main" val="3351015235"/>
                  </a:ext>
                </a:extLst>
              </a:tr>
              <a:tr h="136800">
                <a:tc>
                  <a:txBody>
                    <a:bodyPr/>
                    <a:lstStyle/>
                    <a:p>
                      <a:pPr algn="l" rtl="0" fontAlgn="ctr"/>
                      <a:r>
                        <a:rPr lang="ko-KR" altLang="en-US" sz="800" b="0" i="1" u="none" strike="noStrike">
                          <a:solidFill>
                            <a:srgbClr val="00338D"/>
                          </a:solidFill>
                          <a:effectLst/>
                          <a:latin typeface="KoPub돋움체 Medium" panose="00000600000000000000" pitchFamily="2" charset="-127"/>
                          <a:ea typeface="KoPub돋움체 Medium" panose="00000600000000000000" pitchFamily="2" charset="-127"/>
                        </a:rPr>
                        <a:t>매출총이익 </a:t>
                      </a:r>
                      <a:r>
                        <a:rPr lang="en-US" altLang="ko-KR" sz="800" b="0" i="1" u="none" strike="noStrike">
                          <a:solidFill>
                            <a:srgbClr val="00338D"/>
                          </a:solidFill>
                          <a:effectLst/>
                          <a:latin typeface="KoPub돋움체 Medium" panose="00000600000000000000" pitchFamily="2" charset="-127"/>
                          <a:ea typeface="KoPub돋움체 Medium" panose="00000600000000000000" pitchFamily="2" charset="-127"/>
                        </a:rPr>
                        <a:t>%</a:t>
                      </a:r>
                    </a:p>
                  </a:txBody>
                  <a:tcPr marL="36000" marR="36000" marT="0" marB="0" anchor="ctr">
                    <a:lnL w="6350" cap="flat" cmpd="sng" algn="ctr">
                      <a:solidFill>
                        <a:srgbClr val="005EB8"/>
                      </a:solidFill>
                      <a:prstDash val="solid"/>
                      <a:round/>
                      <a:headEnd type="none" w="med" len="med"/>
                      <a:tailEnd type="none" w="med" len="med"/>
                    </a:lnL>
                    <a:lnR>
                      <a:noFill/>
                    </a:lnR>
                    <a:lnT>
                      <a:noFill/>
                    </a:lnT>
                    <a:lnB w="6350" cap="flat" cmpd="sng" algn="ctr">
                      <a:solidFill>
                        <a:srgbClr val="005EB8"/>
                      </a:solidFill>
                      <a:prstDash val="solid"/>
                      <a:round/>
                      <a:headEnd type="none" w="med" len="med"/>
                      <a:tailEnd type="none" w="med" len="med"/>
                    </a:lnB>
                  </a:tcPr>
                </a:tc>
                <a:tc>
                  <a:txBody>
                    <a:bodyPr/>
                    <a:lstStyle/>
                    <a:p>
                      <a:pPr algn="r" rtl="0" fontAlgn="ctr"/>
                      <a:r>
                        <a:rPr lang="en-US" altLang="ko-KR" sz="800" b="0" i="1" u="none" strike="noStrike">
                          <a:solidFill>
                            <a:srgbClr val="00338D"/>
                          </a:solidFill>
                          <a:effectLst/>
                          <a:latin typeface="KoPub돋움체 Medium" panose="00000600000000000000" pitchFamily="2" charset="-127"/>
                          <a:ea typeface="KoPub돋움체 Medium" panose="00000600000000000000" pitchFamily="2" charset="-127"/>
                        </a:rPr>
                        <a:t>4.7%</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rtl="0" fontAlgn="ctr"/>
                      <a:r>
                        <a:rPr lang="en-US" altLang="ko-KR" sz="800" b="0" i="1" u="none" strike="noStrike">
                          <a:solidFill>
                            <a:srgbClr val="00338D"/>
                          </a:solidFill>
                          <a:effectLst/>
                          <a:latin typeface="KoPub돋움체 Medium" panose="00000600000000000000" pitchFamily="2" charset="-127"/>
                          <a:ea typeface="KoPub돋움체 Medium" panose="00000600000000000000" pitchFamily="2" charset="-127"/>
                        </a:rPr>
                        <a:t>7.5%</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rtl="0" fontAlgn="ctr"/>
                      <a:r>
                        <a:rPr lang="en-US" altLang="ko-KR" sz="800" b="0" i="1" u="none" strike="noStrike">
                          <a:solidFill>
                            <a:srgbClr val="00338D"/>
                          </a:solidFill>
                          <a:effectLst/>
                          <a:latin typeface="KoPub돋움체 Medium" panose="00000600000000000000" pitchFamily="2" charset="-127"/>
                          <a:ea typeface="KoPub돋움체 Medium" panose="00000600000000000000" pitchFamily="2" charset="-127"/>
                        </a:rPr>
                        <a:t>6.5%</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rtl="0" fontAlgn="ctr"/>
                      <a:r>
                        <a:rPr lang="ko-KR" altLang="en-US" sz="800" b="0" i="1" u="none" strike="noStrike">
                          <a:solidFill>
                            <a:srgbClr val="00338D"/>
                          </a:solidFill>
                          <a:effectLst/>
                          <a:latin typeface="KoPub돋움체 Medium" panose="00000600000000000000" pitchFamily="2" charset="-127"/>
                          <a:ea typeface="KoPub돋움체 Medium" panose="00000600000000000000" pitchFamily="2" charset="-127"/>
                        </a:rPr>
                        <a:t>　</a:t>
                      </a:r>
                    </a:p>
                  </a:txBody>
                  <a:tcPr marL="36000" marR="36000" marT="0" marB="0" anchor="ctr">
                    <a:lnL>
                      <a:noFill/>
                    </a:lnL>
                    <a:lnR w="6350" cap="flat" cmpd="sng" algn="ctr">
                      <a:solidFill>
                        <a:srgbClr val="005EB8"/>
                      </a:solidFill>
                      <a:prstDash val="solid"/>
                      <a:round/>
                      <a:headEnd type="none" w="med" len="med"/>
                      <a:tailEnd type="none" w="med" len="med"/>
                    </a:lnR>
                    <a:lnT>
                      <a:noFill/>
                    </a:lnT>
                    <a:lnB w="6350" cap="flat" cmpd="sng" algn="ctr">
                      <a:solidFill>
                        <a:srgbClr val="005EB8"/>
                      </a:solidFill>
                      <a:prstDash val="solid"/>
                      <a:round/>
                      <a:headEnd type="none" w="med" len="med"/>
                      <a:tailEnd type="none" w="med" len="med"/>
                    </a:lnB>
                    <a:pattFill prst="ltUpDiag">
                      <a:fgClr>
                        <a:schemeClr val="bg1">
                          <a:lumMod val="50000"/>
                        </a:schemeClr>
                      </a:fgClr>
                      <a:bgClr>
                        <a:schemeClr val="bg1"/>
                      </a:bgClr>
                    </a:pattFill>
                  </a:tcPr>
                </a:tc>
                <a:extLst>
                  <a:ext uri="{0D108BD9-81ED-4DB2-BD59-A6C34878D82A}">
                    <a16:rowId xmlns:a16="http://schemas.microsoft.com/office/drawing/2014/main" val="1755777394"/>
                  </a:ext>
                </a:extLst>
              </a:tr>
              <a:tr h="136800">
                <a:tc>
                  <a:txBody>
                    <a:bodyPr/>
                    <a:lstStyle/>
                    <a:p>
                      <a:pPr algn="l" rtl="0" fontAlgn="ctr"/>
                      <a:r>
                        <a:rPr lang="ko-KR" altLang="en-US" sz="800" b="1" i="0" u="none" strike="noStrike">
                          <a:solidFill>
                            <a:srgbClr val="000000"/>
                          </a:solidFill>
                          <a:effectLst/>
                          <a:latin typeface="KoPub돋움체 Medium" panose="00000600000000000000" pitchFamily="2" charset="-127"/>
                          <a:ea typeface="KoPub돋움체 Medium" panose="00000600000000000000" pitchFamily="2" charset="-127"/>
                        </a:rPr>
                        <a:t>판관비</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rtl="0" fontAlgn="ctr"/>
                      <a:r>
                        <a:rPr lang="en-US" altLang="ko-KR" sz="800" b="1" i="0" u="none" strike="noStrike">
                          <a:solidFill>
                            <a:srgbClr val="000000"/>
                          </a:solidFill>
                          <a:effectLst/>
                          <a:latin typeface="KoPub돋움체 Medium" panose="00000600000000000000" pitchFamily="2" charset="-127"/>
                          <a:ea typeface="KoPub돋움체 Medium" panose="00000600000000000000" pitchFamily="2" charset="-127"/>
                        </a:rPr>
                        <a:t>2,140</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rtl="0" fontAlgn="ctr"/>
                      <a:r>
                        <a:rPr lang="en-US" altLang="ko-KR" sz="800" b="1" i="0" u="none" strike="noStrike">
                          <a:solidFill>
                            <a:srgbClr val="000000"/>
                          </a:solidFill>
                          <a:effectLst/>
                          <a:latin typeface="KoPub돋움체 Medium" panose="00000600000000000000" pitchFamily="2" charset="-127"/>
                          <a:ea typeface="KoPub돋움체 Medium" panose="00000600000000000000" pitchFamily="2" charset="-127"/>
                        </a:rPr>
                        <a:t>2,151</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rtl="0" fontAlgn="ctr"/>
                      <a:r>
                        <a:rPr lang="en-US" altLang="ko-KR" sz="800" b="1" i="0" u="none" strike="noStrike">
                          <a:solidFill>
                            <a:srgbClr val="000000"/>
                          </a:solidFill>
                          <a:effectLst/>
                          <a:latin typeface="KoPub돋움체 Medium" panose="00000600000000000000" pitchFamily="2" charset="-127"/>
                          <a:ea typeface="KoPub돋움체 Medium" panose="00000600000000000000" pitchFamily="2" charset="-127"/>
                        </a:rPr>
                        <a:t>2,416</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rtl="0" fontAlgn="ctr"/>
                      <a:r>
                        <a:rPr lang="ko-KR" altLang="en-US" sz="800" b="1" i="0" u="none" strike="noStrike">
                          <a:solidFill>
                            <a:srgbClr val="000000"/>
                          </a:solidFill>
                          <a:effectLst/>
                          <a:latin typeface="KoPub돋움체 Medium" panose="00000600000000000000" pitchFamily="2" charset="-127"/>
                          <a:ea typeface="KoPub돋움체 Medium" panose="00000600000000000000" pitchFamily="2" charset="-127"/>
                        </a:rPr>
                        <a:t>　</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pattFill prst="ltUpDiag">
                      <a:fgClr>
                        <a:schemeClr val="bg1">
                          <a:lumMod val="50000"/>
                        </a:schemeClr>
                      </a:fgClr>
                      <a:bgClr>
                        <a:schemeClr val="bg1"/>
                      </a:bgClr>
                    </a:pattFill>
                  </a:tcPr>
                </a:tc>
                <a:extLst>
                  <a:ext uri="{0D108BD9-81ED-4DB2-BD59-A6C34878D82A}">
                    <a16:rowId xmlns:a16="http://schemas.microsoft.com/office/drawing/2014/main" val="3337938162"/>
                  </a:ext>
                </a:extLst>
              </a:tr>
              <a:tr h="136800">
                <a:tc>
                  <a:txBody>
                    <a:bodyPr/>
                    <a:lstStyle/>
                    <a:p>
                      <a:pPr algn="l" rtl="0" fontAlgn="ctr"/>
                      <a:r>
                        <a:rPr lang="ko-KR" altLang="en-US" sz="800" b="1" i="0" u="none" strike="noStrike">
                          <a:solidFill>
                            <a:srgbClr val="000000"/>
                          </a:solidFill>
                          <a:effectLst/>
                          <a:latin typeface="KoPub돋움체 Medium" panose="00000600000000000000" pitchFamily="2" charset="-127"/>
                          <a:ea typeface="KoPub돋움체 Medium" panose="00000600000000000000" pitchFamily="2" charset="-127"/>
                        </a:rPr>
                        <a:t>영업이익</a:t>
                      </a:r>
                      <a:r>
                        <a:rPr lang="en-US" altLang="ko-KR" sz="800" b="1" i="0" u="none" strike="noStrike">
                          <a:solidFill>
                            <a:srgbClr val="000000"/>
                          </a:solidFill>
                          <a:effectLst/>
                          <a:latin typeface="KoPub돋움체 Medium" panose="00000600000000000000" pitchFamily="2" charset="-127"/>
                          <a:ea typeface="KoPub돋움체 Medium" panose="00000600000000000000" pitchFamily="2" charset="-127"/>
                        </a:rPr>
                        <a:t>(</a:t>
                      </a:r>
                      <a:r>
                        <a:rPr lang="ko-KR" altLang="en-US" sz="800" b="1" i="0" u="none" strike="noStrike">
                          <a:solidFill>
                            <a:srgbClr val="000000"/>
                          </a:solidFill>
                          <a:effectLst/>
                          <a:latin typeface="KoPub돋움체 Medium" panose="00000600000000000000" pitchFamily="2" charset="-127"/>
                          <a:ea typeface="KoPub돋움체 Medium" panose="00000600000000000000" pitchFamily="2" charset="-127"/>
                        </a:rPr>
                        <a:t>손실</a:t>
                      </a:r>
                      <a:r>
                        <a:rPr lang="en-US" altLang="ko-KR" sz="800" b="1" i="0" u="none" strike="noStrike">
                          <a:solidFill>
                            <a:srgbClr val="000000"/>
                          </a:solidFill>
                          <a:effectLst/>
                          <a:latin typeface="KoPub돋움체 Medium" panose="00000600000000000000" pitchFamily="2" charset="-127"/>
                          <a:ea typeface="KoPub돋움체 Medium" panose="00000600000000000000" pitchFamily="2" charset="-127"/>
                        </a:rPr>
                        <a:t>)</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a:noFill/>
                    </a:lnB>
                    <a:solidFill>
                      <a:srgbClr val="E5F4FB"/>
                    </a:solidFill>
                  </a:tcPr>
                </a:tc>
                <a:tc>
                  <a:txBody>
                    <a:bodyPr/>
                    <a:lstStyle/>
                    <a:p>
                      <a:pPr algn="r" rtl="0" fontAlgn="ctr"/>
                      <a:r>
                        <a:rPr lang="en-US" altLang="ko-KR" sz="800" b="1" i="0" u="none" strike="noStrike">
                          <a:solidFill>
                            <a:srgbClr val="000000"/>
                          </a:solidFill>
                          <a:effectLst/>
                          <a:latin typeface="KoPub돋움체 Medium" panose="00000600000000000000" pitchFamily="2" charset="-127"/>
                          <a:ea typeface="KoPub돋움체 Medium" panose="00000600000000000000" pitchFamily="2" charset="-127"/>
                        </a:rPr>
                        <a:t>318</a:t>
                      </a:r>
                    </a:p>
                  </a:txBody>
                  <a:tcPr marL="36000" marR="36000" marT="0" marB="0" anchor="ctr">
                    <a:lnL>
                      <a:noFill/>
                    </a:lnL>
                    <a:lnR>
                      <a:noFill/>
                    </a:lnR>
                    <a:lnT w="6350" cap="flat" cmpd="sng" algn="ctr">
                      <a:solidFill>
                        <a:srgbClr val="005EB8"/>
                      </a:solidFill>
                      <a:prstDash val="solid"/>
                      <a:round/>
                      <a:headEnd type="none" w="med" len="med"/>
                      <a:tailEnd type="none" w="med" len="med"/>
                    </a:lnT>
                    <a:lnB>
                      <a:noFill/>
                    </a:lnB>
                    <a:solidFill>
                      <a:srgbClr val="E5F4FB"/>
                    </a:solidFill>
                  </a:tcPr>
                </a:tc>
                <a:tc>
                  <a:txBody>
                    <a:bodyPr/>
                    <a:lstStyle/>
                    <a:p>
                      <a:pPr algn="r" rtl="0" fontAlgn="ctr"/>
                      <a:r>
                        <a:rPr lang="en-US" altLang="ko-KR" sz="800" b="1" i="0" u="none" strike="noStrike">
                          <a:solidFill>
                            <a:srgbClr val="000000"/>
                          </a:solidFill>
                          <a:effectLst/>
                          <a:latin typeface="KoPub돋움체 Medium" panose="00000600000000000000" pitchFamily="2" charset="-127"/>
                          <a:ea typeface="KoPub돋움체 Medium" panose="00000600000000000000" pitchFamily="2" charset="-127"/>
                        </a:rPr>
                        <a:t>85</a:t>
                      </a:r>
                    </a:p>
                  </a:txBody>
                  <a:tcPr marL="36000" marR="36000" marT="0" marB="0" anchor="ctr">
                    <a:lnL>
                      <a:noFill/>
                    </a:lnL>
                    <a:lnR>
                      <a:noFill/>
                    </a:lnR>
                    <a:lnT w="6350" cap="flat" cmpd="sng" algn="ctr">
                      <a:solidFill>
                        <a:srgbClr val="005EB8"/>
                      </a:solidFill>
                      <a:prstDash val="solid"/>
                      <a:round/>
                      <a:headEnd type="none" w="med" len="med"/>
                      <a:tailEnd type="none" w="med" len="med"/>
                    </a:lnT>
                    <a:lnB>
                      <a:noFill/>
                    </a:lnB>
                    <a:solidFill>
                      <a:srgbClr val="E5F4FB"/>
                    </a:solidFill>
                  </a:tcPr>
                </a:tc>
                <a:tc>
                  <a:txBody>
                    <a:bodyPr/>
                    <a:lstStyle/>
                    <a:p>
                      <a:pPr algn="r" rtl="0" fontAlgn="ctr"/>
                      <a:r>
                        <a:rPr lang="en-US" altLang="ko-KR" sz="800" b="1" i="0" u="none" strike="noStrike">
                          <a:solidFill>
                            <a:srgbClr val="000000"/>
                          </a:solidFill>
                          <a:effectLst/>
                          <a:latin typeface="KoPub돋움체 Medium" panose="00000600000000000000" pitchFamily="2" charset="-127"/>
                          <a:ea typeface="KoPub돋움체 Medium" panose="00000600000000000000" pitchFamily="2" charset="-127"/>
                        </a:rPr>
                        <a:t>372</a:t>
                      </a:r>
                    </a:p>
                  </a:txBody>
                  <a:tcPr marL="36000" marR="36000" marT="0" marB="0" anchor="ctr">
                    <a:lnL>
                      <a:noFill/>
                    </a:lnL>
                    <a:lnR>
                      <a:noFill/>
                    </a:lnR>
                    <a:lnT w="6350" cap="flat" cmpd="sng" algn="ctr">
                      <a:solidFill>
                        <a:srgbClr val="005EB8"/>
                      </a:solidFill>
                      <a:prstDash val="solid"/>
                      <a:round/>
                      <a:headEnd type="none" w="med" len="med"/>
                      <a:tailEnd type="none" w="med" len="med"/>
                    </a:lnT>
                    <a:lnB>
                      <a:noFill/>
                    </a:lnB>
                    <a:solidFill>
                      <a:srgbClr val="E5F4FB"/>
                    </a:solidFill>
                  </a:tcPr>
                </a:tc>
                <a:tc>
                  <a:txBody>
                    <a:bodyPr/>
                    <a:lstStyle/>
                    <a:p>
                      <a:pPr algn="r" rtl="0" fontAlgn="ctr"/>
                      <a:r>
                        <a:rPr lang="ko-KR" altLang="en-US" sz="800" b="1" i="0" u="none" strike="noStrike">
                          <a:solidFill>
                            <a:srgbClr val="000000"/>
                          </a:solidFill>
                          <a:effectLst/>
                          <a:latin typeface="KoPub돋움체 Medium" panose="00000600000000000000" pitchFamily="2" charset="-127"/>
                          <a:ea typeface="KoPub돋움체 Medium" panose="00000600000000000000" pitchFamily="2" charset="-127"/>
                        </a:rPr>
                        <a:t>　</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a:noFill/>
                    </a:lnB>
                    <a:pattFill prst="ltUpDiag">
                      <a:fgClr>
                        <a:schemeClr val="bg1">
                          <a:lumMod val="50000"/>
                        </a:schemeClr>
                      </a:fgClr>
                      <a:bgClr>
                        <a:srgbClr val="E5F4FB"/>
                      </a:bgClr>
                    </a:pattFill>
                  </a:tcPr>
                </a:tc>
                <a:extLst>
                  <a:ext uri="{0D108BD9-81ED-4DB2-BD59-A6C34878D82A}">
                    <a16:rowId xmlns:a16="http://schemas.microsoft.com/office/drawing/2014/main" val="4182120678"/>
                  </a:ext>
                </a:extLst>
              </a:tr>
              <a:tr h="136800">
                <a:tc>
                  <a:txBody>
                    <a:bodyPr/>
                    <a:lstStyle/>
                    <a:p>
                      <a:pPr algn="l" rtl="0" fontAlgn="ctr"/>
                      <a:r>
                        <a:rPr lang="ko-KR" altLang="en-US" sz="800" b="0" i="1" u="none" strike="noStrike">
                          <a:solidFill>
                            <a:srgbClr val="00338D"/>
                          </a:solidFill>
                          <a:effectLst/>
                          <a:latin typeface="KoPub돋움체 Medium" panose="00000600000000000000" pitchFamily="2" charset="-127"/>
                          <a:ea typeface="KoPub돋움체 Medium" panose="00000600000000000000" pitchFamily="2" charset="-127"/>
                        </a:rPr>
                        <a:t>영업이익 </a:t>
                      </a:r>
                      <a:r>
                        <a:rPr lang="en-US" altLang="ko-KR" sz="800" b="0" i="1" u="none" strike="noStrike">
                          <a:solidFill>
                            <a:srgbClr val="00338D"/>
                          </a:solidFill>
                          <a:effectLst/>
                          <a:latin typeface="KoPub돋움체 Medium" panose="00000600000000000000" pitchFamily="2" charset="-127"/>
                          <a:ea typeface="KoPub돋움체 Medium" panose="00000600000000000000" pitchFamily="2" charset="-127"/>
                        </a:rPr>
                        <a:t>%</a:t>
                      </a:r>
                    </a:p>
                  </a:txBody>
                  <a:tcPr marL="36000" marR="36000" marT="0" marB="0" anchor="ctr">
                    <a:lnL w="6350" cap="flat" cmpd="sng" algn="ctr">
                      <a:solidFill>
                        <a:srgbClr val="005EB8"/>
                      </a:solidFill>
                      <a:prstDash val="solid"/>
                      <a:round/>
                      <a:headEnd type="none" w="med" len="med"/>
                      <a:tailEnd type="none" w="med" len="med"/>
                    </a:lnL>
                    <a:lnR>
                      <a:noFill/>
                    </a:lnR>
                    <a:lnT>
                      <a:noFill/>
                    </a:lnT>
                    <a:lnB w="6350" cap="flat" cmpd="sng" algn="ctr">
                      <a:solidFill>
                        <a:srgbClr val="005EB8"/>
                      </a:solidFill>
                      <a:prstDash val="solid"/>
                      <a:round/>
                      <a:headEnd type="none" w="med" len="med"/>
                      <a:tailEnd type="none" w="med" len="med"/>
                    </a:lnB>
                  </a:tcPr>
                </a:tc>
                <a:tc>
                  <a:txBody>
                    <a:bodyPr/>
                    <a:lstStyle/>
                    <a:p>
                      <a:pPr algn="r" rtl="0" fontAlgn="ctr"/>
                      <a:r>
                        <a:rPr lang="en-US" altLang="ko-KR" sz="800" b="0" i="1" u="none" strike="noStrike">
                          <a:solidFill>
                            <a:srgbClr val="00338D"/>
                          </a:solidFill>
                          <a:effectLst/>
                          <a:latin typeface="KoPub돋움체 Medium" panose="00000600000000000000" pitchFamily="2" charset="-127"/>
                          <a:ea typeface="KoPub돋움체 Medium" panose="00000600000000000000" pitchFamily="2" charset="-127"/>
                        </a:rPr>
                        <a:t>0.6%</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rtl="0" fontAlgn="ctr"/>
                      <a:r>
                        <a:rPr lang="en-US" altLang="ko-KR" sz="800" b="0" i="1" u="none" strike="noStrike">
                          <a:solidFill>
                            <a:srgbClr val="00338D"/>
                          </a:solidFill>
                          <a:effectLst/>
                          <a:latin typeface="KoPub돋움체 Medium" panose="00000600000000000000" pitchFamily="2" charset="-127"/>
                          <a:ea typeface="KoPub돋움체 Medium" panose="00000600000000000000" pitchFamily="2" charset="-127"/>
                        </a:rPr>
                        <a:t>0.3%</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rtl="0" fontAlgn="ctr"/>
                      <a:r>
                        <a:rPr lang="en-US" altLang="ko-KR" sz="800" b="0" i="1" u="none" strike="noStrike">
                          <a:solidFill>
                            <a:srgbClr val="00338D"/>
                          </a:solidFill>
                          <a:effectLst/>
                          <a:latin typeface="KoPub돋움체 Medium" panose="00000600000000000000" pitchFamily="2" charset="-127"/>
                          <a:ea typeface="KoPub돋움체 Medium" panose="00000600000000000000" pitchFamily="2" charset="-127"/>
                        </a:rPr>
                        <a:t>0.9%</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rtl="0" fontAlgn="ctr"/>
                      <a:r>
                        <a:rPr lang="ko-KR" altLang="en-US" sz="800" b="0" i="1" u="none" strike="noStrike">
                          <a:solidFill>
                            <a:srgbClr val="00338D"/>
                          </a:solidFill>
                          <a:effectLst/>
                          <a:latin typeface="KoPub돋움체 Medium" panose="00000600000000000000" pitchFamily="2" charset="-127"/>
                          <a:ea typeface="KoPub돋움체 Medium" panose="00000600000000000000" pitchFamily="2" charset="-127"/>
                        </a:rPr>
                        <a:t>　</a:t>
                      </a:r>
                    </a:p>
                  </a:txBody>
                  <a:tcPr marL="36000" marR="36000" marT="0" marB="0" anchor="ctr">
                    <a:lnL>
                      <a:noFill/>
                    </a:lnL>
                    <a:lnR w="6350" cap="flat" cmpd="sng" algn="ctr">
                      <a:solidFill>
                        <a:srgbClr val="005EB8"/>
                      </a:solidFill>
                      <a:prstDash val="solid"/>
                      <a:round/>
                      <a:headEnd type="none" w="med" len="med"/>
                      <a:tailEnd type="none" w="med" len="med"/>
                    </a:lnR>
                    <a:lnT>
                      <a:noFill/>
                    </a:lnT>
                    <a:lnB w="6350" cap="flat" cmpd="sng" algn="ctr">
                      <a:solidFill>
                        <a:srgbClr val="005EB8"/>
                      </a:solidFill>
                      <a:prstDash val="solid"/>
                      <a:round/>
                      <a:headEnd type="none" w="med" len="med"/>
                      <a:tailEnd type="none" w="med" len="med"/>
                    </a:lnB>
                    <a:pattFill prst="ltUpDiag">
                      <a:fgClr>
                        <a:schemeClr val="bg1">
                          <a:lumMod val="50000"/>
                        </a:schemeClr>
                      </a:fgClr>
                      <a:bgClr>
                        <a:schemeClr val="bg1"/>
                      </a:bgClr>
                    </a:pattFill>
                  </a:tcPr>
                </a:tc>
                <a:extLst>
                  <a:ext uri="{0D108BD9-81ED-4DB2-BD59-A6C34878D82A}">
                    <a16:rowId xmlns:a16="http://schemas.microsoft.com/office/drawing/2014/main" val="4164232931"/>
                  </a:ext>
                </a:extLst>
              </a:tr>
              <a:tr h="136800">
                <a:tc>
                  <a:txBody>
                    <a:bodyPr/>
                    <a:lstStyle/>
                    <a:p>
                      <a:pPr algn="l" rtl="0" fontAlgn="ctr"/>
                      <a:r>
                        <a:rPr lang="en-US" sz="800" b="0" i="0" u="none" strike="noStrike">
                          <a:solidFill>
                            <a:srgbClr val="000000"/>
                          </a:solidFill>
                          <a:effectLst/>
                          <a:latin typeface="KoPub돋움체 Medium" panose="00000600000000000000" pitchFamily="2" charset="-127"/>
                          <a:ea typeface="KoPub돋움체 Medium" panose="00000600000000000000" pitchFamily="2" charset="-127"/>
                        </a:rPr>
                        <a:t>D&amp;A</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KoPub돋움체 Medium" panose="00000600000000000000" pitchFamily="2" charset="-127"/>
                          <a:ea typeface="KoPub돋움체 Medium" panose="00000600000000000000" pitchFamily="2" charset="-127"/>
                        </a:rPr>
                        <a:t>156</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KoPub돋움체 Medium" panose="00000600000000000000" pitchFamily="2" charset="-127"/>
                          <a:ea typeface="KoPub돋움체 Medium" panose="00000600000000000000" pitchFamily="2" charset="-127"/>
                        </a:rPr>
                        <a:t>517</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KoPub돋움체 Medium" panose="00000600000000000000" pitchFamily="2" charset="-127"/>
                          <a:ea typeface="KoPub돋움체 Medium" panose="00000600000000000000" pitchFamily="2" charset="-127"/>
                        </a:rPr>
                        <a:t>462</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rtl="0" fontAlgn="ctr"/>
                      <a:r>
                        <a:rPr lang="ko-KR" altLang="en-US" sz="800" b="0" i="0" u="none" strike="noStrike">
                          <a:solidFill>
                            <a:srgbClr val="000000"/>
                          </a:solidFill>
                          <a:effectLst/>
                          <a:latin typeface="KoPub돋움체 Medium" panose="00000600000000000000" pitchFamily="2" charset="-127"/>
                          <a:ea typeface="KoPub돋움체 Medium" panose="00000600000000000000" pitchFamily="2" charset="-127"/>
                        </a:rPr>
                        <a:t>　</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pattFill prst="ltUpDiag">
                      <a:fgClr>
                        <a:schemeClr val="bg1">
                          <a:lumMod val="50000"/>
                        </a:schemeClr>
                      </a:fgClr>
                      <a:bgClr>
                        <a:schemeClr val="bg1"/>
                      </a:bgClr>
                    </a:pattFill>
                  </a:tcPr>
                </a:tc>
                <a:extLst>
                  <a:ext uri="{0D108BD9-81ED-4DB2-BD59-A6C34878D82A}">
                    <a16:rowId xmlns:a16="http://schemas.microsoft.com/office/drawing/2014/main" val="179990629"/>
                  </a:ext>
                </a:extLst>
              </a:tr>
              <a:tr h="136800">
                <a:tc>
                  <a:txBody>
                    <a:bodyPr/>
                    <a:lstStyle/>
                    <a:p>
                      <a:pPr algn="l" rtl="0" fontAlgn="ctr"/>
                      <a:r>
                        <a:rPr lang="en-US" sz="800" b="1" i="0" u="none" strike="noStrike">
                          <a:solidFill>
                            <a:srgbClr val="000000"/>
                          </a:solidFill>
                          <a:effectLst/>
                          <a:latin typeface="KoPub돋움체 Medium" panose="00000600000000000000" pitchFamily="2" charset="-127"/>
                          <a:ea typeface="KoPub돋움체 Medium" panose="00000600000000000000" pitchFamily="2" charset="-127"/>
                        </a:rPr>
                        <a:t>EBITDA</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a:noFill/>
                    </a:lnB>
                    <a:solidFill>
                      <a:srgbClr val="E5F4FB"/>
                    </a:solidFill>
                  </a:tcPr>
                </a:tc>
                <a:tc>
                  <a:txBody>
                    <a:bodyPr/>
                    <a:lstStyle/>
                    <a:p>
                      <a:pPr algn="r" rtl="0" fontAlgn="ctr"/>
                      <a:r>
                        <a:rPr lang="en-US" altLang="ko-KR" sz="800" b="1" i="0" u="none" strike="noStrike">
                          <a:solidFill>
                            <a:srgbClr val="000000"/>
                          </a:solidFill>
                          <a:effectLst/>
                          <a:latin typeface="KoPub돋움체 Medium" panose="00000600000000000000" pitchFamily="2" charset="-127"/>
                          <a:ea typeface="KoPub돋움체 Medium" panose="00000600000000000000" pitchFamily="2" charset="-127"/>
                        </a:rPr>
                        <a:t>474</a:t>
                      </a:r>
                    </a:p>
                  </a:txBody>
                  <a:tcPr marL="36000" marR="36000" marT="0" marB="0" anchor="ctr">
                    <a:lnL>
                      <a:noFill/>
                    </a:lnL>
                    <a:lnR>
                      <a:noFill/>
                    </a:lnR>
                    <a:lnT w="6350" cap="flat" cmpd="sng" algn="ctr">
                      <a:solidFill>
                        <a:srgbClr val="005EB8"/>
                      </a:solidFill>
                      <a:prstDash val="solid"/>
                      <a:round/>
                      <a:headEnd type="none" w="med" len="med"/>
                      <a:tailEnd type="none" w="med" len="med"/>
                    </a:lnT>
                    <a:lnB>
                      <a:noFill/>
                    </a:lnB>
                    <a:solidFill>
                      <a:srgbClr val="E5F4FB"/>
                    </a:solidFill>
                  </a:tcPr>
                </a:tc>
                <a:tc>
                  <a:txBody>
                    <a:bodyPr/>
                    <a:lstStyle/>
                    <a:p>
                      <a:pPr algn="r" rtl="0" fontAlgn="ctr"/>
                      <a:r>
                        <a:rPr lang="en-US" altLang="ko-KR" sz="800" b="1" i="0" u="none" strike="noStrike">
                          <a:solidFill>
                            <a:srgbClr val="000000"/>
                          </a:solidFill>
                          <a:effectLst/>
                          <a:latin typeface="KoPub돋움체 Medium" panose="00000600000000000000" pitchFamily="2" charset="-127"/>
                          <a:ea typeface="KoPub돋움체 Medium" panose="00000600000000000000" pitchFamily="2" charset="-127"/>
                        </a:rPr>
                        <a:t>602</a:t>
                      </a:r>
                    </a:p>
                  </a:txBody>
                  <a:tcPr marL="36000" marR="36000" marT="0" marB="0" anchor="ctr">
                    <a:lnL>
                      <a:noFill/>
                    </a:lnL>
                    <a:lnR>
                      <a:noFill/>
                    </a:lnR>
                    <a:lnT w="6350" cap="flat" cmpd="sng" algn="ctr">
                      <a:solidFill>
                        <a:srgbClr val="005EB8"/>
                      </a:solidFill>
                      <a:prstDash val="solid"/>
                      <a:round/>
                      <a:headEnd type="none" w="med" len="med"/>
                      <a:tailEnd type="none" w="med" len="med"/>
                    </a:lnT>
                    <a:lnB>
                      <a:noFill/>
                    </a:lnB>
                    <a:solidFill>
                      <a:srgbClr val="E5F4FB"/>
                    </a:solidFill>
                  </a:tcPr>
                </a:tc>
                <a:tc>
                  <a:txBody>
                    <a:bodyPr/>
                    <a:lstStyle/>
                    <a:p>
                      <a:pPr algn="r" rtl="0" fontAlgn="ctr"/>
                      <a:r>
                        <a:rPr lang="en-US" altLang="ko-KR" sz="800" b="1" i="0" u="none" strike="noStrike">
                          <a:solidFill>
                            <a:srgbClr val="000000"/>
                          </a:solidFill>
                          <a:effectLst/>
                          <a:latin typeface="KoPub돋움체 Medium" panose="00000600000000000000" pitchFamily="2" charset="-127"/>
                          <a:ea typeface="KoPub돋움체 Medium" panose="00000600000000000000" pitchFamily="2" charset="-127"/>
                        </a:rPr>
                        <a:t>834</a:t>
                      </a:r>
                    </a:p>
                  </a:txBody>
                  <a:tcPr marL="36000" marR="36000" marT="0" marB="0" anchor="ctr">
                    <a:lnL>
                      <a:noFill/>
                    </a:lnL>
                    <a:lnR>
                      <a:noFill/>
                    </a:lnR>
                    <a:lnT w="6350" cap="flat" cmpd="sng" algn="ctr">
                      <a:solidFill>
                        <a:srgbClr val="005EB8"/>
                      </a:solidFill>
                      <a:prstDash val="solid"/>
                      <a:round/>
                      <a:headEnd type="none" w="med" len="med"/>
                      <a:tailEnd type="none" w="med" len="med"/>
                    </a:lnT>
                    <a:lnB>
                      <a:noFill/>
                    </a:lnB>
                    <a:solidFill>
                      <a:srgbClr val="E5F4FB"/>
                    </a:solidFill>
                  </a:tcPr>
                </a:tc>
                <a:tc>
                  <a:txBody>
                    <a:bodyPr/>
                    <a:lstStyle/>
                    <a:p>
                      <a:pPr algn="r" rtl="0" fontAlgn="ctr"/>
                      <a:r>
                        <a:rPr lang="ko-KR" altLang="en-US" sz="800" b="1" i="0" u="none" strike="noStrike">
                          <a:solidFill>
                            <a:srgbClr val="000000"/>
                          </a:solidFill>
                          <a:effectLst/>
                          <a:latin typeface="KoPub돋움체 Medium" panose="00000600000000000000" pitchFamily="2" charset="-127"/>
                          <a:ea typeface="KoPub돋움체 Medium" panose="00000600000000000000" pitchFamily="2" charset="-127"/>
                        </a:rPr>
                        <a:t>　</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a:noFill/>
                    </a:lnB>
                    <a:pattFill prst="ltUpDiag">
                      <a:fgClr>
                        <a:schemeClr val="bg1">
                          <a:lumMod val="50000"/>
                        </a:schemeClr>
                      </a:fgClr>
                      <a:bgClr>
                        <a:srgbClr val="E5F4FB"/>
                      </a:bgClr>
                    </a:pattFill>
                  </a:tcPr>
                </a:tc>
                <a:extLst>
                  <a:ext uri="{0D108BD9-81ED-4DB2-BD59-A6C34878D82A}">
                    <a16:rowId xmlns:a16="http://schemas.microsoft.com/office/drawing/2014/main" val="887298308"/>
                  </a:ext>
                </a:extLst>
              </a:tr>
              <a:tr h="136800">
                <a:tc>
                  <a:txBody>
                    <a:bodyPr/>
                    <a:lstStyle/>
                    <a:p>
                      <a:pPr algn="l" rtl="0" fontAlgn="ctr"/>
                      <a:r>
                        <a:rPr lang="en-US" sz="800" b="0" i="1" u="none" strike="noStrike">
                          <a:solidFill>
                            <a:srgbClr val="00338D"/>
                          </a:solidFill>
                          <a:effectLst/>
                          <a:latin typeface="KoPub돋움체 Medium" panose="00000600000000000000" pitchFamily="2" charset="-127"/>
                          <a:ea typeface="KoPub돋움체 Medium" panose="00000600000000000000" pitchFamily="2" charset="-127"/>
                        </a:rPr>
                        <a:t>EBITDA %</a:t>
                      </a:r>
                    </a:p>
                  </a:txBody>
                  <a:tcPr marL="36000" marR="36000" marT="0" marB="0" anchor="ctr">
                    <a:lnL w="6350" cap="flat" cmpd="sng" algn="ctr">
                      <a:solidFill>
                        <a:srgbClr val="005EB8"/>
                      </a:solidFill>
                      <a:prstDash val="solid"/>
                      <a:round/>
                      <a:headEnd type="none" w="med" len="med"/>
                      <a:tailEnd type="none" w="med" len="med"/>
                    </a:lnL>
                    <a:lnR>
                      <a:noFill/>
                    </a:lnR>
                    <a:lnT>
                      <a:noFill/>
                    </a:lnT>
                    <a:lnB w="6350" cap="flat" cmpd="sng" algn="ctr">
                      <a:solidFill>
                        <a:srgbClr val="005EB8"/>
                      </a:solidFill>
                      <a:prstDash val="solid"/>
                      <a:round/>
                      <a:headEnd type="none" w="med" len="med"/>
                      <a:tailEnd type="none" w="med" len="med"/>
                    </a:lnB>
                  </a:tcPr>
                </a:tc>
                <a:tc>
                  <a:txBody>
                    <a:bodyPr/>
                    <a:lstStyle/>
                    <a:p>
                      <a:pPr algn="r" rtl="0" fontAlgn="ctr"/>
                      <a:r>
                        <a:rPr lang="en-US" altLang="ko-KR" sz="800" b="0" i="1" u="none" strike="noStrike">
                          <a:solidFill>
                            <a:srgbClr val="00338D"/>
                          </a:solidFill>
                          <a:effectLst/>
                          <a:latin typeface="KoPub돋움체 Medium" panose="00000600000000000000" pitchFamily="2" charset="-127"/>
                          <a:ea typeface="KoPub돋움체 Medium" panose="00000600000000000000" pitchFamily="2" charset="-127"/>
                        </a:rPr>
                        <a:t>0.9%</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rtl="0" fontAlgn="ctr"/>
                      <a:r>
                        <a:rPr lang="en-US" altLang="ko-KR" sz="800" b="0" i="1" u="none" strike="noStrike">
                          <a:solidFill>
                            <a:srgbClr val="00338D"/>
                          </a:solidFill>
                          <a:effectLst/>
                          <a:latin typeface="KoPub돋움체 Medium" panose="00000600000000000000" pitchFamily="2" charset="-127"/>
                          <a:ea typeface="KoPub돋움체 Medium" panose="00000600000000000000" pitchFamily="2" charset="-127"/>
                        </a:rPr>
                        <a:t>2.0%</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rtl="0" fontAlgn="ctr"/>
                      <a:r>
                        <a:rPr lang="en-US" altLang="ko-KR" sz="800" b="0" i="1" u="none" strike="noStrike">
                          <a:solidFill>
                            <a:srgbClr val="00338D"/>
                          </a:solidFill>
                          <a:effectLst/>
                          <a:latin typeface="KoPub돋움체 Medium" panose="00000600000000000000" pitchFamily="2" charset="-127"/>
                          <a:ea typeface="KoPub돋움체 Medium" panose="00000600000000000000" pitchFamily="2" charset="-127"/>
                        </a:rPr>
                        <a:t>1.9%</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rtl="0" fontAlgn="ctr"/>
                      <a:r>
                        <a:rPr lang="ko-KR" altLang="en-US" sz="800" b="0" i="1" u="none" strike="noStrike">
                          <a:solidFill>
                            <a:srgbClr val="00338D"/>
                          </a:solidFill>
                          <a:effectLst/>
                          <a:latin typeface="KoPub돋움체 Medium" panose="00000600000000000000" pitchFamily="2" charset="-127"/>
                          <a:ea typeface="KoPub돋움체 Medium" panose="00000600000000000000" pitchFamily="2" charset="-127"/>
                        </a:rPr>
                        <a:t>　</a:t>
                      </a:r>
                    </a:p>
                  </a:txBody>
                  <a:tcPr marL="36000" marR="36000" marT="0" marB="0" anchor="ctr">
                    <a:lnL>
                      <a:noFill/>
                    </a:lnL>
                    <a:lnR w="6350" cap="flat" cmpd="sng" algn="ctr">
                      <a:solidFill>
                        <a:srgbClr val="005EB8"/>
                      </a:solidFill>
                      <a:prstDash val="solid"/>
                      <a:round/>
                      <a:headEnd type="none" w="med" len="med"/>
                      <a:tailEnd type="none" w="med" len="med"/>
                    </a:lnR>
                    <a:lnT>
                      <a:noFill/>
                    </a:lnT>
                    <a:lnB w="6350" cap="flat" cmpd="sng" algn="ctr">
                      <a:solidFill>
                        <a:srgbClr val="005EB8"/>
                      </a:solidFill>
                      <a:prstDash val="solid"/>
                      <a:round/>
                      <a:headEnd type="none" w="med" len="med"/>
                      <a:tailEnd type="none" w="med" len="med"/>
                    </a:lnB>
                    <a:pattFill prst="ltUpDiag">
                      <a:fgClr>
                        <a:schemeClr val="bg1">
                          <a:lumMod val="50000"/>
                        </a:schemeClr>
                      </a:fgClr>
                      <a:bgClr>
                        <a:schemeClr val="bg1"/>
                      </a:bgClr>
                    </a:pattFill>
                  </a:tcPr>
                </a:tc>
                <a:extLst>
                  <a:ext uri="{0D108BD9-81ED-4DB2-BD59-A6C34878D82A}">
                    <a16:rowId xmlns:a16="http://schemas.microsoft.com/office/drawing/2014/main" val="2245918640"/>
                  </a:ext>
                </a:extLst>
              </a:tr>
            </a:tbl>
          </a:graphicData>
        </a:graphic>
      </p:graphicFrame>
      <p:sp>
        <p:nvSpPr>
          <p:cNvPr id="10" name="직사각형 9">
            <a:extLst>
              <a:ext uri="{FF2B5EF4-FFF2-40B4-BE49-F238E27FC236}">
                <a16:creationId xmlns:a16="http://schemas.microsoft.com/office/drawing/2014/main" id="{8906A7BE-417C-B092-86FC-0B3CD32973FF}"/>
              </a:ext>
            </a:extLst>
          </p:cNvPr>
          <p:cNvSpPr/>
          <p:nvPr/>
        </p:nvSpPr>
        <p:spPr>
          <a:xfrm>
            <a:off x="5068496" y="1727999"/>
            <a:ext cx="4353747" cy="4237732"/>
          </a:xfrm>
          <a:prstGeom prst="rect">
            <a:avLst/>
          </a:prstGeom>
          <a:noFill/>
          <a:ln w="635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t"/>
          <a:lstStyle/>
          <a:p>
            <a:pPr marL="171450" indent="-171450" latinLnBrk="1">
              <a:spcBef>
                <a:spcPts val="600"/>
              </a:spcBef>
              <a:buFont typeface="Wingdings" panose="05000000000000000000" pitchFamily="2" charset="2"/>
              <a:buChar char="§"/>
            </a:pPr>
            <a:r>
              <a:rPr lang="en-US" altLang="ko-KR" sz="900" b="1">
                <a:solidFill>
                  <a:srgbClr val="00338D"/>
                </a:solidFill>
                <a:latin typeface="KoPub돋움체 Light" panose="00000300000000000000" pitchFamily="2" charset="-127"/>
                <a:ea typeface="KoPub돋움체 Light" panose="00000300000000000000" pitchFamily="2" charset="-127"/>
              </a:rPr>
              <a:t>LS</a:t>
            </a:r>
            <a:r>
              <a:rPr lang="ko-KR" altLang="en-US" sz="900" b="1">
                <a:solidFill>
                  <a:srgbClr val="00338D"/>
                </a:solidFill>
                <a:latin typeface="KoPub돋움체 Light" panose="00000300000000000000" pitchFamily="2" charset="-127"/>
                <a:ea typeface="KoPub돋움체 Light" panose="00000300000000000000" pitchFamily="2" charset="-127"/>
              </a:rPr>
              <a:t>전선 케이블 생산 </a:t>
            </a:r>
            <a:r>
              <a:rPr lang="en-US" altLang="ko-KR" sz="900" b="1">
                <a:solidFill>
                  <a:srgbClr val="00338D"/>
                </a:solidFill>
                <a:latin typeface="KoPub돋움체 Light" panose="00000300000000000000" pitchFamily="2" charset="-127"/>
                <a:ea typeface="KoPub돋움체 Light" panose="00000300000000000000" pitchFamily="2" charset="-127"/>
              </a:rPr>
              <a:t>&amp; LS</a:t>
            </a:r>
            <a:r>
              <a:rPr lang="ko-KR" altLang="en-US" sz="900" b="1" err="1">
                <a:solidFill>
                  <a:srgbClr val="00338D"/>
                </a:solidFill>
                <a:latin typeface="KoPub돋움체 Light" panose="00000300000000000000" pitchFamily="2" charset="-127"/>
                <a:ea typeface="KoPub돋움체 Light" panose="00000300000000000000" pitchFamily="2" charset="-127"/>
              </a:rPr>
              <a:t>마린솔루션</a:t>
            </a:r>
            <a:r>
              <a:rPr lang="ko-KR" altLang="en-US" sz="900" b="1">
                <a:solidFill>
                  <a:srgbClr val="00338D"/>
                </a:solidFill>
                <a:latin typeface="KoPub돋움체 Light" panose="00000300000000000000" pitchFamily="2" charset="-127"/>
                <a:ea typeface="KoPub돋움체 Light" panose="00000300000000000000" pitchFamily="2" charset="-127"/>
              </a:rPr>
              <a:t> 케이블 설치 특화</a:t>
            </a:r>
            <a:endParaRPr lang="en-US" altLang="ko-KR" sz="900" b="1">
              <a:solidFill>
                <a:srgbClr val="00338D"/>
              </a:solidFill>
              <a:latin typeface="KoPub돋움체 Light" panose="00000300000000000000" pitchFamily="2" charset="-127"/>
              <a:ea typeface="KoPub돋움체 Light" panose="00000300000000000000" pitchFamily="2" charset="-127"/>
            </a:endParaRPr>
          </a:p>
          <a:p>
            <a:pPr marL="259200" indent="-171450" latinLnBrk="1">
              <a:spcBef>
                <a:spcPts val="600"/>
              </a:spcBef>
              <a:buFont typeface="Wingdings" panose="05000000000000000000" pitchFamily="2" charset="2"/>
              <a:buChar char="ü"/>
            </a:pPr>
            <a:r>
              <a:rPr lang="en-US" altLang="ko-KR" sz="900">
                <a:solidFill>
                  <a:schemeClr val="tx1"/>
                </a:solidFill>
                <a:latin typeface="KoPub돋움체 Light" panose="00000300000000000000" pitchFamily="2" charset="-127"/>
                <a:ea typeface="KoPub돋움체 Light" panose="00000300000000000000" pitchFamily="2" charset="-127"/>
              </a:rPr>
              <a:t>LS</a:t>
            </a:r>
            <a:r>
              <a:rPr lang="ko-KR" altLang="en-US" sz="900">
                <a:solidFill>
                  <a:schemeClr val="tx1"/>
                </a:solidFill>
                <a:latin typeface="KoPub돋움체 Light" panose="00000300000000000000" pitchFamily="2" charset="-127"/>
                <a:ea typeface="KoPub돋움체 Light" panose="00000300000000000000" pitchFamily="2" charset="-127"/>
              </a:rPr>
              <a:t>전선은 </a:t>
            </a:r>
            <a:r>
              <a:rPr lang="en-US" altLang="ko-KR" sz="900">
                <a:solidFill>
                  <a:schemeClr val="tx1"/>
                </a:solidFill>
                <a:latin typeface="KoPub돋움체 Light" panose="00000300000000000000" pitchFamily="2" charset="-127"/>
                <a:ea typeface="KoPub돋움체 Light" panose="00000300000000000000" pitchFamily="2" charset="-127"/>
              </a:rPr>
              <a:t>2023</a:t>
            </a:r>
            <a:r>
              <a:rPr lang="ko-KR" altLang="en-US" sz="900">
                <a:solidFill>
                  <a:schemeClr val="tx1"/>
                </a:solidFill>
                <a:latin typeface="KoPub돋움체 Light" panose="00000300000000000000" pitchFamily="2" charset="-127"/>
                <a:ea typeface="KoPub돋움체 Light" panose="00000300000000000000" pitchFamily="2" charset="-127"/>
              </a:rPr>
              <a:t>년 </a:t>
            </a:r>
            <a:r>
              <a:rPr lang="en-US" altLang="ko-KR" sz="900">
                <a:solidFill>
                  <a:schemeClr val="tx1"/>
                </a:solidFill>
                <a:latin typeface="KoPub돋움체 Light" panose="00000300000000000000" pitchFamily="2" charset="-127"/>
                <a:ea typeface="KoPub돋움체 Light" panose="00000300000000000000" pitchFamily="2" charset="-127"/>
              </a:rPr>
              <a:t>8</a:t>
            </a:r>
            <a:r>
              <a:rPr lang="ko-KR" altLang="en-US" sz="900">
                <a:solidFill>
                  <a:schemeClr val="tx1"/>
                </a:solidFill>
                <a:latin typeface="KoPub돋움체 Light" panose="00000300000000000000" pitchFamily="2" charset="-127"/>
                <a:ea typeface="KoPub돋움체 Light" panose="00000300000000000000" pitchFamily="2" charset="-127"/>
              </a:rPr>
              <a:t>월 </a:t>
            </a:r>
            <a:r>
              <a:rPr lang="en-US" altLang="ko-KR" sz="900">
                <a:solidFill>
                  <a:schemeClr val="tx1"/>
                </a:solidFill>
                <a:latin typeface="KoPub돋움체 Light" panose="00000300000000000000" pitchFamily="2" charset="-127"/>
                <a:ea typeface="KoPub돋움체 Light" panose="00000300000000000000" pitchFamily="2" charset="-127"/>
              </a:rPr>
              <a:t>KT</a:t>
            </a:r>
            <a:r>
              <a:rPr lang="ko-KR" altLang="en-US" sz="900" err="1">
                <a:solidFill>
                  <a:schemeClr val="tx1"/>
                </a:solidFill>
                <a:latin typeface="KoPub돋움체 Light" panose="00000300000000000000" pitchFamily="2" charset="-127"/>
                <a:ea typeface="KoPub돋움체 Light" panose="00000300000000000000" pitchFamily="2" charset="-127"/>
              </a:rPr>
              <a:t>서브마린</a:t>
            </a:r>
            <a:r>
              <a:rPr lang="ko-KR" altLang="en-US" sz="900">
                <a:solidFill>
                  <a:schemeClr val="tx1"/>
                </a:solidFill>
                <a:latin typeface="KoPub돋움체 Light" panose="00000300000000000000" pitchFamily="2" charset="-127"/>
                <a:ea typeface="KoPub돋움체 Light" panose="00000300000000000000" pitchFamily="2" charset="-127"/>
              </a:rPr>
              <a:t> 콜옵션을 행사하면서 최대주주가 되었으며</a:t>
            </a:r>
            <a:r>
              <a:rPr lang="en-US" altLang="ko-KR" sz="900">
                <a:solidFill>
                  <a:schemeClr val="tx1"/>
                </a:solidFill>
                <a:latin typeface="KoPub돋움체 Light" panose="00000300000000000000" pitchFamily="2" charset="-127"/>
                <a:ea typeface="KoPub돋움체 Light" panose="00000300000000000000" pitchFamily="2" charset="-127"/>
              </a:rPr>
              <a:t>, KT</a:t>
            </a:r>
            <a:r>
              <a:rPr lang="ko-KR" altLang="en-US" sz="900" err="1">
                <a:solidFill>
                  <a:schemeClr val="tx1"/>
                </a:solidFill>
                <a:latin typeface="KoPub돋움체 Light" panose="00000300000000000000" pitchFamily="2" charset="-127"/>
                <a:ea typeface="KoPub돋움체 Light" panose="00000300000000000000" pitchFamily="2" charset="-127"/>
              </a:rPr>
              <a:t>서브마린은</a:t>
            </a:r>
            <a:r>
              <a:rPr lang="ko-KR" altLang="en-US" sz="900">
                <a:solidFill>
                  <a:schemeClr val="tx1"/>
                </a:solidFill>
                <a:latin typeface="KoPub돋움체 Light" panose="00000300000000000000" pitchFamily="2" charset="-127"/>
                <a:ea typeface="KoPub돋움체 Light" panose="00000300000000000000" pitchFamily="2" charset="-127"/>
              </a:rPr>
              <a:t> </a:t>
            </a:r>
            <a:r>
              <a:rPr lang="en-US" altLang="ko-KR" sz="900">
                <a:solidFill>
                  <a:schemeClr val="tx1"/>
                </a:solidFill>
                <a:latin typeface="KoPub돋움체 Light" panose="00000300000000000000" pitchFamily="2" charset="-127"/>
                <a:ea typeface="KoPub돋움체 Light" panose="00000300000000000000" pitchFamily="2" charset="-127"/>
              </a:rPr>
              <a:t>LS</a:t>
            </a:r>
            <a:r>
              <a:rPr lang="ko-KR" altLang="en-US" sz="900" err="1">
                <a:solidFill>
                  <a:schemeClr val="tx1"/>
                </a:solidFill>
                <a:latin typeface="KoPub돋움체 Light" panose="00000300000000000000" pitchFamily="2" charset="-127"/>
                <a:ea typeface="KoPub돋움체 Light" panose="00000300000000000000" pitchFamily="2" charset="-127"/>
              </a:rPr>
              <a:t>마린솔루션으로</a:t>
            </a:r>
            <a:r>
              <a:rPr lang="ko-KR" altLang="en-US" sz="900">
                <a:solidFill>
                  <a:schemeClr val="tx1"/>
                </a:solidFill>
                <a:latin typeface="KoPub돋움체 Light" panose="00000300000000000000" pitchFamily="2" charset="-127"/>
                <a:ea typeface="KoPub돋움체 Light" panose="00000300000000000000" pitchFamily="2" charset="-127"/>
              </a:rPr>
              <a:t> 사명 변경</a:t>
            </a:r>
            <a:r>
              <a:rPr lang="en-US" altLang="ko-KR" sz="900">
                <a:solidFill>
                  <a:schemeClr val="tx1"/>
                </a:solidFill>
                <a:latin typeface="KoPub돋움체 Light" panose="00000300000000000000" pitchFamily="2" charset="-127"/>
                <a:ea typeface="KoPub돋움체 Light" panose="00000300000000000000" pitchFamily="2" charset="-127"/>
              </a:rPr>
              <a:t>. LS</a:t>
            </a:r>
            <a:r>
              <a:rPr lang="ko-KR" altLang="en-US" sz="900" err="1">
                <a:solidFill>
                  <a:schemeClr val="tx1"/>
                </a:solidFill>
                <a:latin typeface="KoPub돋움체 Light" panose="00000300000000000000" pitchFamily="2" charset="-127"/>
                <a:ea typeface="KoPub돋움체 Light" panose="00000300000000000000" pitchFamily="2" charset="-127"/>
              </a:rPr>
              <a:t>마린솔루션은</a:t>
            </a:r>
            <a:r>
              <a:rPr lang="ko-KR" altLang="en-US" sz="900">
                <a:solidFill>
                  <a:schemeClr val="tx1"/>
                </a:solidFill>
                <a:latin typeface="KoPub돋움체 Light" panose="00000300000000000000" pitchFamily="2" charset="-127"/>
                <a:ea typeface="KoPub돋움체 Light" panose="00000300000000000000" pitchFamily="2" charset="-127"/>
              </a:rPr>
              <a:t> </a:t>
            </a:r>
            <a:r>
              <a:rPr lang="en-US" altLang="ko-KR" sz="900">
                <a:solidFill>
                  <a:schemeClr val="tx1"/>
                </a:solidFill>
                <a:latin typeface="KoPub돋움체 Light" panose="00000300000000000000" pitchFamily="2" charset="-127"/>
                <a:ea typeface="KoPub돋움체 Light" panose="00000300000000000000" pitchFamily="2" charset="-127"/>
              </a:rPr>
              <a:t>2023</a:t>
            </a:r>
            <a:r>
              <a:rPr lang="ko-KR" altLang="en-US" sz="900">
                <a:solidFill>
                  <a:schemeClr val="tx1"/>
                </a:solidFill>
                <a:latin typeface="KoPub돋움체 Light" panose="00000300000000000000" pitchFamily="2" charset="-127"/>
                <a:ea typeface="KoPub돋움체 Light" panose="00000300000000000000" pitchFamily="2" charset="-127"/>
              </a:rPr>
              <a:t>년 상반기 </a:t>
            </a:r>
            <a:r>
              <a:rPr lang="en-US" altLang="ko-KR" sz="900">
                <a:solidFill>
                  <a:schemeClr val="tx1"/>
                </a:solidFill>
                <a:latin typeface="KoPub돋움체 Light" panose="00000300000000000000" pitchFamily="2" charset="-127"/>
                <a:ea typeface="KoPub돋움체 Light" panose="00000300000000000000" pitchFamily="2" charset="-127"/>
              </a:rPr>
              <a:t>EBIT% 26.4%</a:t>
            </a:r>
            <a:r>
              <a:rPr lang="ko-KR" altLang="en-US" sz="900">
                <a:solidFill>
                  <a:schemeClr val="tx1"/>
                </a:solidFill>
                <a:latin typeface="KoPub돋움체 Light" panose="00000300000000000000" pitchFamily="2" charset="-127"/>
                <a:ea typeface="KoPub돋움체 Light" panose="00000300000000000000" pitchFamily="2" charset="-127"/>
              </a:rPr>
              <a:t>를 기록하며 영업이익 흑자 전환에 성공함</a:t>
            </a:r>
            <a:endParaRPr lang="en-US" altLang="ko-KR" sz="900">
              <a:solidFill>
                <a:schemeClr val="tx1"/>
              </a:solidFill>
              <a:latin typeface="KoPub돋움체 Light" panose="00000300000000000000" pitchFamily="2" charset="-127"/>
              <a:ea typeface="KoPub돋움체 Light" panose="00000300000000000000" pitchFamily="2" charset="-127"/>
            </a:endParaRPr>
          </a:p>
          <a:p>
            <a:pPr marL="259200" indent="-171450" latinLnBrk="1">
              <a:spcBef>
                <a:spcPts val="600"/>
              </a:spcBef>
              <a:buFont typeface="Wingdings" panose="05000000000000000000" pitchFamily="2" charset="2"/>
              <a:buChar char="ü"/>
            </a:pPr>
            <a:r>
              <a:rPr lang="en-US" altLang="ko-KR" sz="900">
                <a:solidFill>
                  <a:schemeClr val="tx1"/>
                </a:solidFill>
                <a:latin typeface="KoPub돋움체 Light" panose="00000300000000000000" pitchFamily="2" charset="-127"/>
                <a:ea typeface="KoPub돋움체 Light" panose="00000300000000000000" pitchFamily="2" charset="-127"/>
              </a:rPr>
              <a:t>2023</a:t>
            </a:r>
            <a:r>
              <a:rPr lang="ko-KR" altLang="en-US" sz="900">
                <a:solidFill>
                  <a:schemeClr val="tx1"/>
                </a:solidFill>
                <a:latin typeface="KoPub돋움체 Light" panose="00000300000000000000" pitchFamily="2" charset="-127"/>
                <a:ea typeface="KoPub돋움체 Light" panose="00000300000000000000" pitchFamily="2" charset="-127"/>
              </a:rPr>
              <a:t>년 </a:t>
            </a:r>
            <a:r>
              <a:rPr lang="en-US" altLang="ko-KR" sz="900">
                <a:solidFill>
                  <a:schemeClr val="tx1"/>
                </a:solidFill>
                <a:latin typeface="KoPub돋움체 Light" panose="00000300000000000000" pitchFamily="2" charset="-127"/>
                <a:ea typeface="KoPub돋움체 Light" panose="00000300000000000000" pitchFamily="2" charset="-127"/>
              </a:rPr>
              <a:t>LS</a:t>
            </a:r>
            <a:r>
              <a:rPr lang="ko-KR" altLang="en-US" sz="900" err="1">
                <a:solidFill>
                  <a:schemeClr val="tx1"/>
                </a:solidFill>
                <a:latin typeface="KoPub돋움체 Light" panose="00000300000000000000" pitchFamily="2" charset="-127"/>
                <a:ea typeface="KoPub돋움체 Light" panose="00000300000000000000" pitchFamily="2" charset="-127"/>
              </a:rPr>
              <a:t>마린솔루션은</a:t>
            </a:r>
            <a:r>
              <a:rPr lang="ko-KR" altLang="en-US" sz="900">
                <a:solidFill>
                  <a:schemeClr val="tx1"/>
                </a:solidFill>
                <a:latin typeface="KoPub돋움체 Light" panose="00000300000000000000" pitchFamily="2" charset="-127"/>
                <a:ea typeface="KoPub돋움체 Light" panose="00000300000000000000" pitchFamily="2" charset="-127"/>
              </a:rPr>
              <a:t> </a:t>
            </a:r>
            <a:r>
              <a:rPr lang="en-US" altLang="ko-KR" sz="900">
                <a:solidFill>
                  <a:schemeClr val="tx1"/>
                </a:solidFill>
                <a:latin typeface="KoPub돋움체 Light" panose="00000300000000000000" pitchFamily="2" charset="-127"/>
                <a:ea typeface="KoPub돋움체 Light" panose="00000300000000000000" pitchFamily="2" charset="-127"/>
              </a:rPr>
              <a:t>LS</a:t>
            </a:r>
            <a:r>
              <a:rPr lang="ko-KR" altLang="en-US" sz="900">
                <a:solidFill>
                  <a:schemeClr val="tx1"/>
                </a:solidFill>
                <a:latin typeface="KoPub돋움체 Light" panose="00000300000000000000" pitchFamily="2" charset="-127"/>
                <a:ea typeface="KoPub돋움체 Light" panose="00000300000000000000" pitchFamily="2" charset="-127"/>
              </a:rPr>
              <a:t>전선으로부터 </a:t>
            </a:r>
            <a:r>
              <a:rPr lang="en-US" altLang="ko-KR" sz="900">
                <a:solidFill>
                  <a:schemeClr val="tx1"/>
                </a:solidFill>
                <a:latin typeface="KoPub돋움체 Light" panose="00000300000000000000" pitchFamily="2" charset="-127"/>
                <a:ea typeface="KoPub돋움체 Light" panose="00000300000000000000" pitchFamily="2" charset="-127"/>
              </a:rPr>
              <a:t>GL2030(</a:t>
            </a:r>
            <a:r>
              <a:rPr lang="ko-KR" altLang="en-US" sz="900">
                <a:solidFill>
                  <a:schemeClr val="tx1"/>
                </a:solidFill>
                <a:latin typeface="KoPub돋움체 Light" panose="00000300000000000000" pitchFamily="2" charset="-127"/>
                <a:ea typeface="KoPub돋움체 Light" panose="00000300000000000000" pitchFamily="2" charset="-127"/>
              </a:rPr>
              <a:t>케이블 </a:t>
            </a:r>
            <a:r>
              <a:rPr lang="ko-KR" altLang="en-US" sz="900" err="1">
                <a:solidFill>
                  <a:schemeClr val="tx1"/>
                </a:solidFill>
                <a:latin typeface="KoPub돋움체 Light" panose="00000300000000000000" pitchFamily="2" charset="-127"/>
                <a:ea typeface="KoPub돋움체 Light" panose="00000300000000000000" pitchFamily="2" charset="-127"/>
              </a:rPr>
              <a:t>포설선</a:t>
            </a:r>
            <a:r>
              <a:rPr lang="en-US" altLang="ko-KR" sz="900">
                <a:solidFill>
                  <a:schemeClr val="tx1"/>
                </a:solidFill>
                <a:latin typeface="KoPub돋움체 Light" panose="00000300000000000000" pitchFamily="2" charset="-127"/>
                <a:ea typeface="KoPub돋움체 Light" panose="00000300000000000000" pitchFamily="2" charset="-127"/>
              </a:rPr>
              <a:t>, CLV)</a:t>
            </a:r>
            <a:r>
              <a:rPr lang="en-US" altLang="ko-KR" sz="900" baseline="30000">
                <a:solidFill>
                  <a:schemeClr val="tx1"/>
                </a:solidFill>
                <a:latin typeface="KoPub돋움체 Light" panose="00000300000000000000" pitchFamily="2" charset="-127"/>
                <a:ea typeface="KoPub돋움체 Light" panose="00000300000000000000" pitchFamily="2" charset="-127"/>
              </a:rPr>
              <a:t>3</a:t>
            </a:r>
            <a:r>
              <a:rPr lang="ko-KR" altLang="en-US" sz="900">
                <a:solidFill>
                  <a:schemeClr val="tx1"/>
                </a:solidFill>
                <a:latin typeface="KoPub돋움체 Light" panose="00000300000000000000" pitchFamily="2" charset="-127"/>
                <a:ea typeface="KoPub돋움체 Light" panose="00000300000000000000" pitchFamily="2" charset="-127"/>
              </a:rPr>
              <a:t>을 약 </a:t>
            </a:r>
            <a:r>
              <a:rPr lang="en-US" altLang="ko-KR" sz="900">
                <a:solidFill>
                  <a:schemeClr val="tx1"/>
                </a:solidFill>
                <a:latin typeface="KoPub돋움체 Light" panose="00000300000000000000" pitchFamily="2" charset="-127"/>
                <a:ea typeface="KoPub돋움체 Light" panose="00000300000000000000" pitchFamily="2" charset="-127"/>
              </a:rPr>
              <a:t>390</a:t>
            </a:r>
            <a:r>
              <a:rPr lang="ko-KR" altLang="en-US" sz="900">
                <a:solidFill>
                  <a:schemeClr val="tx1"/>
                </a:solidFill>
                <a:latin typeface="KoPub돋움체 Light" panose="00000300000000000000" pitchFamily="2" charset="-127"/>
                <a:ea typeface="KoPub돋움체 Light" panose="00000300000000000000" pitchFamily="2" charset="-127"/>
              </a:rPr>
              <a:t>억원에 매입하면서 </a:t>
            </a:r>
            <a:r>
              <a:rPr lang="en-US" altLang="ko-KR" sz="900">
                <a:solidFill>
                  <a:schemeClr val="tx1"/>
                </a:solidFill>
                <a:latin typeface="KoPub돋움체 Light" panose="00000300000000000000" pitchFamily="2" charset="-127"/>
                <a:ea typeface="KoPub돋움체 Light" panose="00000300000000000000" pitchFamily="2" charset="-127"/>
              </a:rPr>
              <a:t>LS</a:t>
            </a:r>
            <a:r>
              <a:rPr lang="ko-KR" altLang="en-US" sz="900">
                <a:solidFill>
                  <a:schemeClr val="tx1"/>
                </a:solidFill>
                <a:latin typeface="KoPub돋움체 Light" panose="00000300000000000000" pitchFamily="2" charset="-127"/>
                <a:ea typeface="KoPub돋움체 Light" panose="00000300000000000000" pitchFamily="2" charset="-127"/>
              </a:rPr>
              <a:t>전선은 케이블 생산에</a:t>
            </a:r>
            <a:r>
              <a:rPr lang="en-US" altLang="ko-KR" sz="900">
                <a:solidFill>
                  <a:schemeClr val="tx1"/>
                </a:solidFill>
                <a:latin typeface="KoPub돋움체 Light" panose="00000300000000000000" pitchFamily="2" charset="-127"/>
                <a:ea typeface="KoPub돋움체 Light" panose="00000300000000000000" pitchFamily="2" charset="-127"/>
              </a:rPr>
              <a:t>, LS</a:t>
            </a:r>
            <a:r>
              <a:rPr lang="ko-KR" altLang="en-US" sz="900" err="1">
                <a:solidFill>
                  <a:schemeClr val="tx1"/>
                </a:solidFill>
                <a:latin typeface="KoPub돋움체 Light" panose="00000300000000000000" pitchFamily="2" charset="-127"/>
                <a:ea typeface="KoPub돋움체 Light" panose="00000300000000000000" pitchFamily="2" charset="-127"/>
              </a:rPr>
              <a:t>마린솔루션은</a:t>
            </a:r>
            <a:r>
              <a:rPr lang="ko-KR" altLang="en-US" sz="900">
                <a:solidFill>
                  <a:schemeClr val="tx1"/>
                </a:solidFill>
                <a:latin typeface="KoPub돋움체 Light" panose="00000300000000000000" pitchFamily="2" charset="-127"/>
                <a:ea typeface="KoPub돋움체 Light" panose="00000300000000000000" pitchFamily="2" charset="-127"/>
              </a:rPr>
              <a:t> 해저 전력 케이블 시공에 특화 의지를 밝힘</a:t>
            </a:r>
            <a:endParaRPr lang="en-US" altLang="ko-KR" sz="900">
              <a:solidFill>
                <a:schemeClr val="tx1"/>
              </a:solidFill>
              <a:latin typeface="KoPub돋움체 Light" panose="00000300000000000000" pitchFamily="2" charset="-127"/>
              <a:ea typeface="KoPub돋움체 Light" panose="00000300000000000000" pitchFamily="2" charset="-127"/>
            </a:endParaRPr>
          </a:p>
          <a:p>
            <a:pPr marL="259200" indent="-171450" latinLnBrk="1">
              <a:spcBef>
                <a:spcPts val="600"/>
              </a:spcBef>
              <a:buFont typeface="Wingdings" panose="05000000000000000000" pitchFamily="2" charset="2"/>
              <a:buChar char="ü"/>
            </a:pPr>
            <a:endParaRPr lang="en-US" altLang="ko-KR" sz="900">
              <a:solidFill>
                <a:schemeClr val="tx1"/>
              </a:solidFill>
              <a:latin typeface="KoPub돋움체 Light" panose="00000300000000000000" pitchFamily="2" charset="-127"/>
              <a:ea typeface="KoPub돋움체 Light" panose="00000300000000000000" pitchFamily="2" charset="-127"/>
            </a:endParaRPr>
          </a:p>
          <a:p>
            <a:pPr marL="171450" indent="-171450" latinLnBrk="1">
              <a:spcBef>
                <a:spcPts val="600"/>
              </a:spcBef>
              <a:buFont typeface="Wingdings" panose="05000000000000000000" pitchFamily="2" charset="2"/>
              <a:buChar char="§"/>
            </a:pPr>
            <a:r>
              <a:rPr lang="ko-KR" altLang="en-US" sz="900" b="1">
                <a:solidFill>
                  <a:srgbClr val="00338D"/>
                </a:solidFill>
                <a:latin typeface="KoPub돋움체 Light" panose="00000300000000000000" pitchFamily="2" charset="-127"/>
                <a:ea typeface="KoPub돋움체 Light" panose="00000300000000000000" pitchFamily="2" charset="-127"/>
              </a:rPr>
              <a:t>정부 주도 하 해상풍력 시장 성장과 함께 해저 케이블 설치 수주 증가 전망</a:t>
            </a:r>
            <a:endParaRPr lang="en-US" altLang="ko-KR" sz="900" b="1">
              <a:solidFill>
                <a:srgbClr val="00338D"/>
              </a:solidFill>
              <a:latin typeface="KoPub돋움체 Light" panose="00000300000000000000" pitchFamily="2" charset="-127"/>
              <a:ea typeface="KoPub돋움체 Light" panose="00000300000000000000" pitchFamily="2" charset="-127"/>
            </a:endParaRPr>
          </a:p>
          <a:p>
            <a:pPr marL="259200" indent="-171450" latinLnBrk="1">
              <a:spcBef>
                <a:spcPts val="600"/>
              </a:spcBef>
              <a:buFont typeface="Wingdings" panose="05000000000000000000" pitchFamily="2" charset="2"/>
              <a:buChar char="ü"/>
            </a:pPr>
            <a:r>
              <a:rPr lang="ko-KR" altLang="en-US" sz="900">
                <a:solidFill>
                  <a:schemeClr val="tx1"/>
                </a:solidFill>
                <a:latin typeface="KoPub돋움체 Light" panose="00000300000000000000" pitchFamily="2" charset="-127"/>
                <a:ea typeface="KoPub돋움체 Light" panose="00000300000000000000" pitchFamily="2" charset="-127"/>
              </a:rPr>
              <a:t>기업별 최근 해저 케이블 설치 수주 내역은 다음과 같음</a:t>
            </a:r>
            <a:endParaRPr lang="en-US" altLang="ko-KR" sz="900">
              <a:solidFill>
                <a:schemeClr val="tx1"/>
              </a:solidFill>
              <a:latin typeface="KoPub돋움체 Light" panose="00000300000000000000" pitchFamily="2" charset="-127"/>
              <a:ea typeface="KoPub돋움체 Light" panose="00000300000000000000" pitchFamily="2" charset="-127"/>
            </a:endParaRPr>
          </a:p>
          <a:p>
            <a:pPr marL="259200" indent="-171450" latinLnBrk="1">
              <a:spcBef>
                <a:spcPts val="600"/>
              </a:spcBef>
              <a:buFont typeface="Wingdings" panose="05000000000000000000" pitchFamily="2" charset="2"/>
              <a:buChar char="ü"/>
            </a:pPr>
            <a:endParaRPr lang="en-US" altLang="ko-KR" sz="900">
              <a:solidFill>
                <a:schemeClr val="tx1"/>
              </a:solidFill>
              <a:latin typeface="KoPub돋움체 Light" panose="00000300000000000000" pitchFamily="2" charset="-127"/>
              <a:ea typeface="KoPub돋움체 Light" panose="00000300000000000000" pitchFamily="2" charset="-127"/>
            </a:endParaRPr>
          </a:p>
          <a:p>
            <a:pPr marL="259200" indent="-171450" latinLnBrk="1">
              <a:spcBef>
                <a:spcPts val="600"/>
              </a:spcBef>
              <a:buFont typeface="Wingdings" panose="05000000000000000000" pitchFamily="2" charset="2"/>
              <a:buChar char="ü"/>
            </a:pPr>
            <a:endParaRPr lang="en-US" altLang="ko-KR" sz="900">
              <a:solidFill>
                <a:schemeClr val="tx1"/>
              </a:solidFill>
              <a:latin typeface="KoPub돋움체 Light" panose="00000300000000000000" pitchFamily="2" charset="-127"/>
              <a:ea typeface="KoPub돋움체 Light" panose="00000300000000000000" pitchFamily="2" charset="-127"/>
            </a:endParaRPr>
          </a:p>
          <a:p>
            <a:pPr marL="259200" indent="-171450" latinLnBrk="1">
              <a:spcBef>
                <a:spcPts val="600"/>
              </a:spcBef>
              <a:buFont typeface="Wingdings" panose="05000000000000000000" pitchFamily="2" charset="2"/>
              <a:buChar char="ü"/>
            </a:pPr>
            <a:endParaRPr lang="en-US" altLang="ko-KR" sz="900">
              <a:solidFill>
                <a:schemeClr val="tx1"/>
              </a:solidFill>
              <a:latin typeface="KoPub돋움체 Light" panose="00000300000000000000" pitchFamily="2" charset="-127"/>
              <a:ea typeface="KoPub돋움체 Light" panose="00000300000000000000" pitchFamily="2" charset="-127"/>
            </a:endParaRPr>
          </a:p>
          <a:p>
            <a:pPr marL="87750" latinLnBrk="1">
              <a:spcBef>
                <a:spcPts val="600"/>
              </a:spcBef>
            </a:pPr>
            <a:endParaRPr lang="en-US" altLang="ko-KR" sz="900">
              <a:solidFill>
                <a:schemeClr val="tx1"/>
              </a:solidFill>
              <a:latin typeface="KoPub돋움체 Light" panose="00000300000000000000" pitchFamily="2" charset="-127"/>
              <a:ea typeface="KoPub돋움체 Light" panose="00000300000000000000" pitchFamily="2" charset="-127"/>
            </a:endParaRPr>
          </a:p>
          <a:p>
            <a:pPr marL="259200" indent="-171450" latinLnBrk="1">
              <a:spcBef>
                <a:spcPts val="600"/>
              </a:spcBef>
              <a:buFont typeface="Wingdings" panose="05000000000000000000" pitchFamily="2" charset="2"/>
              <a:buChar char="ü"/>
            </a:pPr>
            <a:r>
              <a:rPr lang="en-US" altLang="ko-KR" sz="900">
                <a:solidFill>
                  <a:schemeClr val="tx1"/>
                </a:solidFill>
                <a:latin typeface="KoPub돋움체 Light" panose="00000300000000000000" pitchFamily="2" charset="-127"/>
                <a:ea typeface="KoPub돋움체 Light" panose="00000300000000000000" pitchFamily="2" charset="-127"/>
              </a:rPr>
              <a:t>LS</a:t>
            </a:r>
            <a:r>
              <a:rPr lang="ko-KR" altLang="en-US" sz="900" err="1">
                <a:solidFill>
                  <a:schemeClr val="tx1"/>
                </a:solidFill>
                <a:latin typeface="KoPub돋움체 Light" panose="00000300000000000000" pitchFamily="2" charset="-127"/>
                <a:ea typeface="KoPub돋움체 Light" panose="00000300000000000000" pitchFamily="2" charset="-127"/>
              </a:rPr>
              <a:t>마린솔루션은</a:t>
            </a:r>
            <a:r>
              <a:rPr lang="ko-KR" altLang="en-US" sz="900">
                <a:solidFill>
                  <a:schemeClr val="tx1"/>
                </a:solidFill>
                <a:latin typeface="KoPub돋움체 Light" panose="00000300000000000000" pitchFamily="2" charset="-127"/>
                <a:ea typeface="KoPub돋움체 Light" panose="00000300000000000000" pitchFamily="2" charset="-127"/>
              </a:rPr>
              <a:t> </a:t>
            </a:r>
            <a:r>
              <a:rPr lang="en-US" altLang="ko-KR" sz="900">
                <a:solidFill>
                  <a:schemeClr val="tx1"/>
                </a:solidFill>
                <a:latin typeface="KoPub돋움체 Light" panose="00000300000000000000" pitchFamily="2" charset="-127"/>
                <a:ea typeface="KoPub돋움체 Light" panose="00000300000000000000" pitchFamily="2" charset="-127"/>
              </a:rPr>
              <a:t>2023</a:t>
            </a:r>
            <a:r>
              <a:rPr lang="ko-KR" altLang="en-US" sz="900">
                <a:solidFill>
                  <a:schemeClr val="tx1"/>
                </a:solidFill>
                <a:latin typeface="KoPub돋움체 Light" panose="00000300000000000000" pitchFamily="2" charset="-127"/>
                <a:ea typeface="KoPub돋움체 Light" panose="00000300000000000000" pitchFamily="2" charset="-127"/>
              </a:rPr>
              <a:t>년 </a:t>
            </a:r>
            <a:r>
              <a:rPr lang="en-US" altLang="ko-KR" sz="900">
                <a:solidFill>
                  <a:schemeClr val="tx1"/>
                </a:solidFill>
                <a:latin typeface="KoPub돋움체 Light" panose="00000300000000000000" pitchFamily="2" charset="-127"/>
                <a:ea typeface="KoPub돋움체 Light" panose="00000300000000000000" pitchFamily="2" charset="-127"/>
              </a:rPr>
              <a:t>8</a:t>
            </a:r>
            <a:r>
              <a:rPr lang="ko-KR" altLang="en-US" sz="900">
                <a:solidFill>
                  <a:schemeClr val="tx1"/>
                </a:solidFill>
                <a:latin typeface="KoPub돋움체 Light" panose="00000300000000000000" pitchFamily="2" charset="-127"/>
                <a:ea typeface="KoPub돋움체 Light" panose="00000300000000000000" pitchFamily="2" charset="-127"/>
              </a:rPr>
              <a:t>월 </a:t>
            </a:r>
            <a:r>
              <a:rPr lang="en-US" altLang="ko-KR" sz="900">
                <a:solidFill>
                  <a:schemeClr val="tx1"/>
                </a:solidFill>
                <a:latin typeface="KoPub돋움체 Light" panose="00000300000000000000" pitchFamily="2" charset="-127"/>
                <a:ea typeface="KoPub돋움체 Light" panose="00000300000000000000" pitchFamily="2" charset="-127"/>
              </a:rPr>
              <a:t>30</a:t>
            </a:r>
            <a:r>
              <a:rPr lang="ko-KR" altLang="en-US" sz="900">
                <a:solidFill>
                  <a:schemeClr val="tx1"/>
                </a:solidFill>
                <a:latin typeface="KoPub돋움체 Light" panose="00000300000000000000" pitchFamily="2" charset="-127"/>
                <a:ea typeface="KoPub돋움체 Light" panose="00000300000000000000" pitchFamily="2" charset="-127"/>
              </a:rPr>
              <a:t>억원 규모의 </a:t>
            </a:r>
            <a:r>
              <a:rPr lang="ko-KR" altLang="en-US" sz="900" err="1">
                <a:solidFill>
                  <a:schemeClr val="tx1"/>
                </a:solidFill>
                <a:latin typeface="KoPub돋움체 Light" panose="00000300000000000000" pitchFamily="2" charset="-127"/>
                <a:ea typeface="KoPub돋움체 Light" panose="00000300000000000000" pitchFamily="2" charset="-127"/>
              </a:rPr>
              <a:t>비금도</a:t>
            </a:r>
            <a:r>
              <a:rPr lang="ko-KR" altLang="en-US" sz="900">
                <a:solidFill>
                  <a:schemeClr val="tx1"/>
                </a:solidFill>
                <a:latin typeface="KoPub돋움체 Light" panose="00000300000000000000" pitchFamily="2" charset="-127"/>
                <a:ea typeface="KoPub돋움체 Light" panose="00000300000000000000" pitchFamily="2" charset="-127"/>
              </a:rPr>
              <a:t> 해저 케이블 </a:t>
            </a:r>
            <a:r>
              <a:rPr lang="ko-KR" altLang="en-US" sz="900" err="1">
                <a:solidFill>
                  <a:schemeClr val="tx1"/>
                </a:solidFill>
                <a:latin typeface="KoPub돋움체 Light" panose="00000300000000000000" pitchFamily="2" charset="-127"/>
                <a:ea typeface="KoPub돋움체 Light" panose="00000300000000000000" pitchFamily="2" charset="-127"/>
              </a:rPr>
              <a:t>포설</a:t>
            </a:r>
            <a:r>
              <a:rPr lang="ko-KR" altLang="en-US" sz="900">
                <a:solidFill>
                  <a:schemeClr val="tx1"/>
                </a:solidFill>
                <a:latin typeface="KoPub돋움체 Light" panose="00000300000000000000" pitchFamily="2" charset="-127"/>
                <a:ea typeface="KoPub돋움체 Light" panose="00000300000000000000" pitchFamily="2" charset="-127"/>
              </a:rPr>
              <a:t> 계약을 체결하면서 </a:t>
            </a:r>
            <a:r>
              <a:rPr lang="en-US" altLang="ko-KR" sz="900">
                <a:solidFill>
                  <a:schemeClr val="tx1"/>
                </a:solidFill>
                <a:latin typeface="KoPub돋움체 Light" panose="00000300000000000000" pitchFamily="2" charset="-127"/>
                <a:ea typeface="KoPub돋움체 Light" panose="00000300000000000000" pitchFamily="2" charset="-127"/>
              </a:rPr>
              <a:t>LS</a:t>
            </a:r>
            <a:r>
              <a:rPr lang="ko-KR" altLang="en-US" sz="900">
                <a:solidFill>
                  <a:schemeClr val="tx1"/>
                </a:solidFill>
                <a:latin typeface="KoPub돋움체 Light" panose="00000300000000000000" pitchFamily="2" charset="-127"/>
                <a:ea typeface="KoPub돋움체 Light" panose="00000300000000000000" pitchFamily="2" charset="-127"/>
              </a:rPr>
              <a:t>전선과의 협업을 시작했으며</a:t>
            </a:r>
            <a:r>
              <a:rPr lang="en-US" altLang="ko-KR" sz="900">
                <a:solidFill>
                  <a:schemeClr val="tx1"/>
                </a:solidFill>
                <a:latin typeface="KoPub돋움체 Light" panose="00000300000000000000" pitchFamily="2" charset="-127"/>
                <a:ea typeface="KoPub돋움체 Light" panose="00000300000000000000" pitchFamily="2" charset="-127"/>
              </a:rPr>
              <a:t>, </a:t>
            </a:r>
            <a:r>
              <a:rPr lang="ko-KR" altLang="en-US" sz="900">
                <a:solidFill>
                  <a:schemeClr val="tx1"/>
                </a:solidFill>
                <a:latin typeface="KoPub돋움체 Light" panose="00000300000000000000" pitchFamily="2" charset="-127"/>
                <a:ea typeface="KoPub돋움체 Light" panose="00000300000000000000" pitchFamily="2" charset="-127"/>
              </a:rPr>
              <a:t>대만 해상풍력단지 건설 등 해외 사업에도 동반 진출할 계획임</a:t>
            </a:r>
            <a:endParaRPr lang="en-US" altLang="ko-KR" sz="900">
              <a:solidFill>
                <a:schemeClr val="tx1"/>
              </a:solidFill>
              <a:latin typeface="KoPub돋움체 Light" panose="00000300000000000000" pitchFamily="2" charset="-127"/>
              <a:ea typeface="KoPub돋움체 Light" panose="00000300000000000000" pitchFamily="2" charset="-127"/>
            </a:endParaRPr>
          </a:p>
          <a:p>
            <a:pPr marL="259200" indent="-171450" latinLnBrk="1">
              <a:spcBef>
                <a:spcPts val="600"/>
              </a:spcBef>
              <a:buFont typeface="Wingdings" panose="05000000000000000000" pitchFamily="2" charset="2"/>
              <a:buChar char="ü"/>
            </a:pPr>
            <a:r>
              <a:rPr lang="ko-KR" altLang="en-US" sz="900">
                <a:solidFill>
                  <a:schemeClr val="tx1"/>
                </a:solidFill>
                <a:latin typeface="KoPub돋움체 Light" panose="00000300000000000000" pitchFamily="2" charset="-127"/>
                <a:ea typeface="KoPub돋움체 Light" panose="00000300000000000000" pitchFamily="2" charset="-127"/>
              </a:rPr>
              <a:t>향후 국내 해상풍력 개발계획 주요 지역인 서남해 해상풍력단지</a:t>
            </a:r>
            <a:r>
              <a:rPr lang="en-US" altLang="ko-KR" sz="900">
                <a:solidFill>
                  <a:schemeClr val="tx1"/>
                </a:solidFill>
                <a:latin typeface="KoPub돋움체 Light" panose="00000300000000000000" pitchFamily="2" charset="-127"/>
                <a:ea typeface="KoPub돋움체 Light" panose="00000300000000000000" pitchFamily="2" charset="-127"/>
              </a:rPr>
              <a:t>, </a:t>
            </a:r>
            <a:r>
              <a:rPr lang="ko-KR" altLang="en-US" sz="900">
                <a:solidFill>
                  <a:schemeClr val="tx1"/>
                </a:solidFill>
                <a:latin typeface="KoPub돋움체 Light" panose="00000300000000000000" pitchFamily="2" charset="-127"/>
                <a:ea typeface="KoPub돋움체 Light" panose="00000300000000000000" pitchFamily="2" charset="-127"/>
              </a:rPr>
              <a:t>전남 신안</a:t>
            </a:r>
            <a:r>
              <a:rPr lang="en-US" altLang="ko-KR" sz="900">
                <a:solidFill>
                  <a:schemeClr val="tx1"/>
                </a:solidFill>
                <a:latin typeface="KoPub돋움체 Light" panose="00000300000000000000" pitchFamily="2" charset="-127"/>
                <a:ea typeface="KoPub돋움체 Light" panose="00000300000000000000" pitchFamily="2" charset="-127"/>
              </a:rPr>
              <a:t>, </a:t>
            </a:r>
            <a:r>
              <a:rPr lang="ko-KR" altLang="en-US" sz="900">
                <a:solidFill>
                  <a:schemeClr val="tx1"/>
                </a:solidFill>
                <a:latin typeface="KoPub돋움체 Light" panose="00000300000000000000" pitchFamily="2" charset="-127"/>
                <a:ea typeface="KoPub돋움체 Light" panose="00000300000000000000" pitchFamily="2" charset="-127"/>
              </a:rPr>
              <a:t>제주 한림</a:t>
            </a:r>
            <a:r>
              <a:rPr lang="en-US" altLang="ko-KR" sz="900">
                <a:solidFill>
                  <a:schemeClr val="tx1"/>
                </a:solidFill>
                <a:latin typeface="KoPub돋움체 Light" panose="00000300000000000000" pitchFamily="2" charset="-127"/>
                <a:ea typeface="KoPub돋움체 Light" panose="00000300000000000000" pitchFamily="2" charset="-127"/>
              </a:rPr>
              <a:t>, </a:t>
            </a:r>
            <a:r>
              <a:rPr lang="ko-KR" altLang="en-US" sz="900">
                <a:solidFill>
                  <a:schemeClr val="tx1"/>
                </a:solidFill>
                <a:latin typeface="KoPub돋움체 Light" panose="00000300000000000000" pitchFamily="2" charset="-127"/>
                <a:ea typeface="KoPub돋움체 Light" panose="00000300000000000000" pitchFamily="2" charset="-127"/>
              </a:rPr>
              <a:t>울산 </a:t>
            </a:r>
            <a:r>
              <a:rPr lang="ko-KR" altLang="en-US" sz="900" err="1">
                <a:solidFill>
                  <a:schemeClr val="tx1"/>
                </a:solidFill>
                <a:latin typeface="KoPub돋움체 Light" panose="00000300000000000000" pitchFamily="2" charset="-127"/>
                <a:ea typeface="KoPub돋움체 Light" panose="00000300000000000000" pitchFamily="2" charset="-127"/>
              </a:rPr>
              <a:t>부유식</a:t>
            </a:r>
            <a:r>
              <a:rPr lang="ko-KR" altLang="en-US" sz="900">
                <a:solidFill>
                  <a:schemeClr val="tx1"/>
                </a:solidFill>
                <a:latin typeface="KoPub돋움체 Light" panose="00000300000000000000" pitchFamily="2" charset="-127"/>
                <a:ea typeface="KoPub돋움체 Light" panose="00000300000000000000" pitchFamily="2" charset="-127"/>
              </a:rPr>
              <a:t> 해상풍력단지 등 향후 케이블 설치 관련 시장은 더욱 확대될 전망</a:t>
            </a:r>
            <a:endParaRPr lang="en-US" altLang="ko-KR" sz="900">
              <a:solidFill>
                <a:schemeClr val="tx1"/>
              </a:solidFill>
              <a:latin typeface="KoPub돋움체 Light" panose="00000300000000000000" pitchFamily="2" charset="-127"/>
              <a:ea typeface="KoPub돋움체 Light" panose="00000300000000000000" pitchFamily="2" charset="-127"/>
            </a:endParaRPr>
          </a:p>
          <a:p>
            <a:pPr marL="259200" indent="-171450" latinLnBrk="1">
              <a:spcBef>
                <a:spcPts val="600"/>
              </a:spcBef>
              <a:buFont typeface="Wingdings" panose="05000000000000000000" pitchFamily="2" charset="2"/>
              <a:buChar char="ü"/>
            </a:pPr>
            <a:r>
              <a:rPr lang="ko-KR" altLang="en-US" sz="900">
                <a:solidFill>
                  <a:schemeClr val="tx1"/>
                </a:solidFill>
                <a:latin typeface="KoPub돋움체 Light" panose="00000300000000000000" pitchFamily="2" charset="-127"/>
                <a:ea typeface="KoPub돋움체 Light" panose="00000300000000000000" pitchFamily="2" charset="-127"/>
              </a:rPr>
              <a:t>해저 케이블 </a:t>
            </a:r>
            <a:r>
              <a:rPr lang="ko-KR" altLang="en-US" sz="900" err="1">
                <a:solidFill>
                  <a:schemeClr val="tx1"/>
                </a:solidFill>
                <a:latin typeface="KoPub돋움체 Light" panose="00000300000000000000" pitchFamily="2" charset="-127"/>
                <a:ea typeface="KoPub돋움체 Light" panose="00000300000000000000" pitchFamily="2" charset="-127"/>
              </a:rPr>
              <a:t>포설선</a:t>
            </a:r>
            <a:r>
              <a:rPr lang="en-US" altLang="ko-KR" sz="900">
                <a:solidFill>
                  <a:schemeClr val="tx1"/>
                </a:solidFill>
                <a:latin typeface="KoPub돋움체 Light" panose="00000300000000000000" pitchFamily="2" charset="-127"/>
                <a:ea typeface="KoPub돋움체 Light" panose="00000300000000000000" pitchFamily="2" charset="-127"/>
              </a:rPr>
              <a:t>(CLV)</a:t>
            </a:r>
            <a:r>
              <a:rPr lang="ko-KR" altLang="en-US" sz="900">
                <a:solidFill>
                  <a:schemeClr val="tx1"/>
                </a:solidFill>
                <a:latin typeface="KoPub돋움체 Light" panose="00000300000000000000" pitchFamily="2" charset="-127"/>
                <a:ea typeface="KoPub돋움체 Light" panose="00000300000000000000" pitchFamily="2" charset="-127"/>
              </a:rPr>
              <a:t> 보유 및 보유예정 기업은 현재 </a:t>
            </a:r>
            <a:r>
              <a:rPr lang="en-US" altLang="ko-KR" sz="900">
                <a:solidFill>
                  <a:schemeClr val="tx1"/>
                </a:solidFill>
                <a:latin typeface="KoPub돋움체 Light" panose="00000300000000000000" pitchFamily="2" charset="-127"/>
                <a:ea typeface="KoPub돋움체 Light" panose="00000300000000000000" pitchFamily="2" charset="-127"/>
              </a:rPr>
              <a:t>LS</a:t>
            </a:r>
            <a:r>
              <a:rPr lang="ko-KR" altLang="en-US" sz="900" err="1">
                <a:solidFill>
                  <a:schemeClr val="tx1"/>
                </a:solidFill>
                <a:latin typeface="KoPub돋움체 Light" panose="00000300000000000000" pitchFamily="2" charset="-127"/>
                <a:ea typeface="KoPub돋움체 Light" panose="00000300000000000000" pitchFamily="2" charset="-127"/>
              </a:rPr>
              <a:t>마린솔루션</a:t>
            </a:r>
            <a:r>
              <a:rPr lang="en-US" altLang="ko-KR" sz="900" baseline="30000">
                <a:solidFill>
                  <a:schemeClr val="tx1"/>
                </a:solidFill>
                <a:latin typeface="KoPub돋움체 Light" panose="00000300000000000000" pitchFamily="2" charset="-127"/>
                <a:ea typeface="KoPub돋움체 Light" panose="00000300000000000000" pitchFamily="2" charset="-127"/>
              </a:rPr>
              <a:t>3</a:t>
            </a:r>
            <a:r>
              <a:rPr lang="ko-KR" altLang="en-US" sz="900">
                <a:solidFill>
                  <a:schemeClr val="tx1"/>
                </a:solidFill>
                <a:latin typeface="KoPub돋움체 Light" panose="00000300000000000000" pitchFamily="2" charset="-127"/>
                <a:ea typeface="KoPub돋움체 Light" panose="00000300000000000000" pitchFamily="2" charset="-127"/>
              </a:rPr>
              <a:t>과</a:t>
            </a:r>
            <a:r>
              <a:rPr lang="en-US" altLang="ko-KR" sz="900">
                <a:solidFill>
                  <a:schemeClr val="tx1"/>
                </a:solidFill>
                <a:latin typeface="KoPub돋움체 Light" panose="00000300000000000000" pitchFamily="2" charset="-127"/>
                <a:ea typeface="KoPub돋움체 Light" panose="00000300000000000000" pitchFamily="2" charset="-127"/>
              </a:rPr>
              <a:t> </a:t>
            </a:r>
            <a:r>
              <a:rPr lang="ko-KR" altLang="en-US" sz="900" err="1">
                <a:solidFill>
                  <a:schemeClr val="tx1"/>
                </a:solidFill>
                <a:latin typeface="KoPub돋움체 Light" panose="00000300000000000000" pitchFamily="2" charset="-127"/>
                <a:ea typeface="KoPub돋움체 Light" panose="00000300000000000000" pitchFamily="2" charset="-127"/>
              </a:rPr>
              <a:t>해천</a:t>
            </a:r>
            <a:r>
              <a:rPr lang="ko-KR" altLang="en-US" sz="900">
                <a:solidFill>
                  <a:schemeClr val="tx1"/>
                </a:solidFill>
                <a:latin typeface="KoPub돋움체 Light" panose="00000300000000000000" pitchFamily="2" charset="-127"/>
                <a:ea typeface="KoPub돋움체 Light" panose="00000300000000000000" pitchFamily="2" charset="-127"/>
              </a:rPr>
              <a:t> 단 </a:t>
            </a:r>
            <a:r>
              <a:rPr lang="en-US" altLang="ko-KR" sz="900">
                <a:solidFill>
                  <a:schemeClr val="tx1"/>
                </a:solidFill>
                <a:latin typeface="KoPub돋움체 Light" panose="00000300000000000000" pitchFamily="2" charset="-127"/>
                <a:ea typeface="KoPub돋움체 Light" panose="00000300000000000000" pitchFamily="2" charset="-127"/>
              </a:rPr>
              <a:t>2</a:t>
            </a:r>
            <a:r>
              <a:rPr lang="ko-KR" altLang="en-US" sz="900">
                <a:solidFill>
                  <a:schemeClr val="tx1"/>
                </a:solidFill>
                <a:latin typeface="KoPub돋움체 Light" panose="00000300000000000000" pitchFamily="2" charset="-127"/>
                <a:ea typeface="KoPub돋움체 Light" panose="00000300000000000000" pitchFamily="2" charset="-127"/>
              </a:rPr>
              <a:t>개 기업 뿐이며</a:t>
            </a:r>
            <a:r>
              <a:rPr lang="en-US" altLang="ko-KR" sz="900">
                <a:solidFill>
                  <a:schemeClr val="tx1"/>
                </a:solidFill>
                <a:latin typeface="KoPub돋움체 Light" panose="00000300000000000000" pitchFamily="2" charset="-127"/>
                <a:ea typeface="KoPub돋움체 Light" panose="00000300000000000000" pitchFamily="2" charset="-127"/>
              </a:rPr>
              <a:t>, CLV</a:t>
            </a:r>
            <a:r>
              <a:rPr lang="ko-KR" altLang="en-US" sz="900">
                <a:solidFill>
                  <a:schemeClr val="tx1"/>
                </a:solidFill>
                <a:latin typeface="KoPub돋움체 Light" panose="00000300000000000000" pitchFamily="2" charset="-127"/>
                <a:ea typeface="KoPub돋움체 Light" panose="00000300000000000000" pitchFamily="2" charset="-127"/>
              </a:rPr>
              <a:t>는 바지선</a:t>
            </a:r>
            <a:r>
              <a:rPr lang="en-US" altLang="ko-KR" sz="900">
                <a:solidFill>
                  <a:schemeClr val="tx1"/>
                </a:solidFill>
                <a:latin typeface="KoPub돋움체 Light" panose="00000300000000000000" pitchFamily="2" charset="-127"/>
                <a:ea typeface="KoPub돋움체 Light" panose="00000300000000000000" pitchFamily="2" charset="-127"/>
              </a:rPr>
              <a:t>(Barge)</a:t>
            </a:r>
            <a:r>
              <a:rPr lang="ko-KR" altLang="en-US" sz="900">
                <a:solidFill>
                  <a:schemeClr val="tx1"/>
                </a:solidFill>
                <a:latin typeface="KoPub돋움체 Light" panose="00000300000000000000" pitchFamily="2" charset="-127"/>
                <a:ea typeface="KoPub돋움체 Light" panose="00000300000000000000" pitchFamily="2" charset="-127"/>
              </a:rPr>
              <a:t> 대비 케이블 </a:t>
            </a:r>
            <a:r>
              <a:rPr lang="ko-KR" altLang="en-US" sz="900" err="1">
                <a:solidFill>
                  <a:schemeClr val="tx1"/>
                </a:solidFill>
                <a:latin typeface="KoPub돋움체 Light" panose="00000300000000000000" pitchFamily="2" charset="-127"/>
                <a:ea typeface="KoPub돋움체 Light" panose="00000300000000000000" pitchFamily="2" charset="-127"/>
              </a:rPr>
              <a:t>포설</a:t>
            </a:r>
            <a:r>
              <a:rPr lang="ko-KR" altLang="en-US" sz="900">
                <a:solidFill>
                  <a:schemeClr val="tx1"/>
                </a:solidFill>
                <a:latin typeface="KoPub돋움체 Light" panose="00000300000000000000" pitchFamily="2" charset="-127"/>
                <a:ea typeface="KoPub돋움체 Light" panose="00000300000000000000" pitchFamily="2" charset="-127"/>
              </a:rPr>
              <a:t> 정확성이 높고 해외 투자자들이 요구하는 유럽 표준 규격 충족이 가능함</a:t>
            </a:r>
            <a:endParaRPr lang="en-US" altLang="ko-KR" sz="900">
              <a:solidFill>
                <a:schemeClr val="tx1"/>
              </a:solidFill>
              <a:latin typeface="KoPub돋움체 Light" panose="00000300000000000000" pitchFamily="2" charset="-127"/>
              <a:ea typeface="KoPub돋움체 Light" panose="00000300000000000000" pitchFamily="2" charset="-127"/>
            </a:endParaRPr>
          </a:p>
        </p:txBody>
      </p:sp>
      <p:sp>
        <p:nvSpPr>
          <p:cNvPr id="11" name="텍스트 개체 틀 5">
            <a:extLst>
              <a:ext uri="{FF2B5EF4-FFF2-40B4-BE49-F238E27FC236}">
                <a16:creationId xmlns:a16="http://schemas.microsoft.com/office/drawing/2014/main" id="{24F1CC5C-15A2-CD50-1070-0DBD41E504F8}"/>
              </a:ext>
            </a:extLst>
          </p:cNvPr>
          <p:cNvSpPr txBox="1">
            <a:spLocks/>
          </p:cNvSpPr>
          <p:nvPr/>
        </p:nvSpPr>
        <p:spPr>
          <a:xfrm>
            <a:off x="5068800" y="6018010"/>
            <a:ext cx="4368796" cy="287999"/>
          </a:xfrm>
          <a:prstGeom prst="rect">
            <a:avLst/>
          </a:prstGeom>
          <a:noFill/>
        </p:spPr>
        <p:txBody>
          <a:bodyPr vert="horz" wrap="square" lIns="0" tIns="0" rIns="0" bIns="0" rtlCol="0" anchor="t" anchorCtr="0">
            <a:noAutofit/>
          </a:bodyPr>
          <a:lstStyle>
            <a:lvl1pPr eaLnBrk="1" latinLnBrk="1" hangingPunct="1">
              <a:spcAft>
                <a:spcPts val="650"/>
              </a:spcAft>
              <a:defRPr lang="ko-KR" altLang="en-US" sz="800" b="0" i="0" kern="0" baseline="0" dirty="0">
                <a:solidFill>
                  <a:srgbClr val="7F7F7F"/>
                </a:solidFill>
                <a:latin typeface="+mn-lt"/>
                <a:ea typeface="+mn-ea"/>
                <a:cs typeface="Arial" panose="020B0604020202020204" pitchFamily="34" charset="0"/>
              </a:defRPr>
            </a:lvl1pPr>
            <a:lvl2pPr marL="0" indent="0" eaLnBrk="1" latinLnBrk="1" hangingPunct="1">
              <a:spcAft>
                <a:spcPts val="650"/>
              </a:spcAft>
              <a:buFont typeface="Univers for KPMG"/>
              <a:buNone/>
              <a:defRPr sz="1400" b="0" i="0">
                <a:solidFill>
                  <a:srgbClr val="003087"/>
                </a:solidFill>
                <a:latin typeface="Univers for KPMG Light" panose="020B0403020202020204" pitchFamily="34" charset="0"/>
                <a:cs typeface="Univers for KPMG" panose="020B0603020202020204" pitchFamily="34" charset="0"/>
              </a:defRPr>
            </a:lvl2pPr>
            <a:lvl3pPr marL="307975" indent="-307975" algn="l" eaLnBrk="1" latinLnBrk="1" hangingPunct="1">
              <a:spcAft>
                <a:spcPts val="650"/>
              </a:spcAft>
              <a:buFont typeface="Univers for KPMG Light" panose="020B0403020202020204" pitchFamily="34" charset="0"/>
              <a:buChar char="—"/>
              <a:defRPr sz="1400" b="0" i="0">
                <a:solidFill>
                  <a:srgbClr val="003087"/>
                </a:solidFill>
                <a:latin typeface="Univers for KPMG Light" panose="020B0403020202020204" pitchFamily="34" charset="0"/>
                <a:cs typeface="Univers for KPMG" panose="020B0603020202020204" pitchFamily="34" charset="0"/>
              </a:defRPr>
            </a:lvl3pPr>
            <a:lvl4pPr marL="623888" indent="-248400" algn="l" eaLnBrk="1" latinLnBrk="1" hangingPunct="1">
              <a:spcAft>
                <a:spcPts val="650"/>
              </a:spcAft>
              <a:buFont typeface="Univers for KPMG Light" panose="020B0403020202020204" pitchFamily="34" charset="0"/>
              <a:buChar char="–"/>
              <a:defRPr sz="1400" b="0" i="0" baseline="0">
                <a:solidFill>
                  <a:srgbClr val="003087"/>
                </a:solidFill>
                <a:latin typeface="Univers for KPMG Light" panose="020B0403020202020204" pitchFamily="34" charset="0"/>
                <a:cs typeface="Univers for KPMG" panose="020B0603020202020204" pitchFamily="34" charset="0"/>
              </a:defRPr>
            </a:lvl4pPr>
            <a:lvl5pPr marL="982663" indent="-309563" algn="l" eaLnBrk="1" latinLnBrk="1" hangingPunct="1">
              <a:spcAft>
                <a:spcPts val="650"/>
              </a:spcAft>
              <a:buFont typeface="Univers for KPMG Light" panose="020B0403020202020204" pitchFamily="34" charset="0"/>
              <a:buChar char="—"/>
              <a:defRPr lang="en-US" sz="1400" b="0" i="0" dirty="0" smtClean="0">
                <a:solidFill>
                  <a:srgbClr val="003087"/>
                </a:solidFill>
                <a:latin typeface="Univers for KPMG Light" panose="020B0403020202020204" pitchFamily="34" charset="0"/>
                <a:cs typeface="Univers for KPMG" panose="020B0603020202020204" pitchFamily="34" charset="0"/>
              </a:defRPr>
            </a:lvl5pPr>
            <a:lvl6pPr marL="1257300" indent="-247650" algn="l" eaLnBrk="1" latinLnBrk="1" hangingPunct="1">
              <a:spcAft>
                <a:spcPts val="650"/>
              </a:spcAft>
              <a:buFont typeface="Univers for KPMG Light" panose="020B0403020202020204" pitchFamily="34" charset="0"/>
              <a:buChar char="-"/>
              <a:defRPr lang="en-US" sz="1400" b="0" i="0" baseline="0" dirty="0" smtClean="0">
                <a:solidFill>
                  <a:srgbClr val="003087"/>
                </a:solidFill>
                <a:latin typeface="Univers for KPMG Light" panose="020B0403020202020204" pitchFamily="34" charset="0"/>
              </a:defRPr>
            </a:lvl6pPr>
            <a:lvl7pPr marL="1619250" indent="-309563" algn="l" eaLnBrk="1" latinLnBrk="1" hangingPunct="1">
              <a:spcAft>
                <a:spcPts val="650"/>
              </a:spcAft>
              <a:buFont typeface="Univers for KPMG Light" panose="020B0403020202020204" pitchFamily="34" charset="0"/>
              <a:buChar char="—"/>
              <a:defRPr lang="en-US" sz="1400" b="0" i="0" dirty="0" smtClean="0">
                <a:solidFill>
                  <a:srgbClr val="003087"/>
                </a:solidFill>
                <a:latin typeface="Univers for KPMG Light" panose="020B0403020202020204" pitchFamily="34" charset="0"/>
              </a:defRPr>
            </a:lvl7pPr>
            <a:lvl8pPr marL="1885950" indent="-247650" algn="l" eaLnBrk="1" latinLnBrk="1" hangingPunct="1">
              <a:spcAft>
                <a:spcPts val="650"/>
              </a:spcAft>
              <a:buFont typeface="Univers for KPMG Light" panose="020B0403020202020204" pitchFamily="34" charset="0"/>
              <a:buChar char="-"/>
              <a:defRPr lang="en-US" sz="1400" b="0" i="0" baseline="0" dirty="0" smtClean="0">
                <a:solidFill>
                  <a:srgbClr val="003087"/>
                </a:solidFill>
                <a:latin typeface="Univers for KPMG Light" panose="020B0403020202020204" pitchFamily="34" charset="0"/>
              </a:defRPr>
            </a:lvl8pPr>
          </a:lstStyle>
          <a:p>
            <a:pPr>
              <a:spcAft>
                <a:spcPts val="0"/>
              </a:spcAft>
            </a:pPr>
            <a:r>
              <a:rPr lang="en-US" altLang="ko-KR">
                <a:latin typeface="KoPub돋움체 Medium" panose="02020603020101020101" pitchFamily="18" charset="-127"/>
                <a:ea typeface="KoPub돋움체 Medium" panose="02020603020101020101" pitchFamily="18" charset="-127"/>
              </a:rPr>
              <a:t>Source : Dart</a:t>
            </a:r>
            <a:endParaRPr lang="ko-KR" altLang="en-US">
              <a:latin typeface="KoPub돋움체 Medium" panose="02020603020101020101" pitchFamily="18" charset="-127"/>
              <a:ea typeface="KoPub돋움체 Medium" panose="02020603020101020101" pitchFamily="18" charset="-127"/>
            </a:endParaRPr>
          </a:p>
          <a:p>
            <a:pPr>
              <a:spcAft>
                <a:spcPts val="0"/>
              </a:spcAft>
            </a:pPr>
            <a:r>
              <a:rPr lang="en-US" altLang="ko-KR">
                <a:latin typeface="KoPub돋움체 Medium" panose="02020603020101020101" pitchFamily="18" charset="-127"/>
                <a:ea typeface="KoPub돋움체 Medium" panose="02020603020101020101" pitchFamily="18" charset="-127"/>
              </a:rPr>
              <a:t>Note 1 : </a:t>
            </a:r>
            <a:r>
              <a:rPr lang="ko-KR" altLang="en-US" err="1">
                <a:latin typeface="KoPub돋움체 Medium" panose="02020603020101020101" pitchFamily="18" charset="-127"/>
                <a:ea typeface="KoPub돋움체 Medium" panose="02020603020101020101" pitchFamily="18" charset="-127"/>
              </a:rPr>
              <a:t>해천</a:t>
            </a:r>
            <a:r>
              <a:rPr lang="ko-KR" altLang="en-US">
                <a:latin typeface="KoPub돋움체 Medium" panose="02020603020101020101" pitchFamily="18" charset="-127"/>
                <a:ea typeface="KoPub돋움체 Medium" panose="02020603020101020101" pitchFamily="18" charset="-127"/>
              </a:rPr>
              <a:t> 재무제표는 대상회사 재무현황</a:t>
            </a:r>
            <a:r>
              <a:rPr lang="en-US" altLang="ko-KR">
                <a:latin typeface="KoPub돋움체 Medium" panose="02020603020101020101" pitchFamily="18" charset="-127"/>
                <a:ea typeface="KoPub돋움체 Medium" panose="02020603020101020101" pitchFamily="18" charset="-127"/>
              </a:rPr>
              <a:t> </a:t>
            </a:r>
            <a:r>
              <a:rPr lang="ko-KR" altLang="en-US">
                <a:latin typeface="KoPub돋움체 Medium" panose="02020603020101020101" pitchFamily="18" charset="-127"/>
                <a:ea typeface="KoPub돋움체 Medium" panose="02020603020101020101" pitchFamily="18" charset="-127"/>
              </a:rPr>
              <a:t>참고</a:t>
            </a:r>
            <a:r>
              <a:rPr lang="en-US" altLang="ko-KR">
                <a:latin typeface="KoPub돋움체 Medium" panose="02020603020101020101" pitchFamily="18" charset="-127"/>
                <a:ea typeface="KoPub돋움체 Medium" panose="02020603020101020101" pitchFamily="18" charset="-127"/>
              </a:rPr>
              <a:t>. Note 2 : LS</a:t>
            </a:r>
            <a:r>
              <a:rPr lang="ko-KR" altLang="en-US">
                <a:latin typeface="KoPub돋움체 Medium" panose="02020603020101020101" pitchFamily="18" charset="-127"/>
                <a:ea typeface="KoPub돋움체 Medium" panose="02020603020101020101" pitchFamily="18" charset="-127"/>
              </a:rPr>
              <a:t>전선 수주 포함</a:t>
            </a:r>
            <a:r>
              <a:rPr lang="en-US" altLang="ko-KR">
                <a:latin typeface="KoPub돋움체 Medium" panose="02020603020101020101" pitchFamily="18" charset="-127"/>
                <a:ea typeface="KoPub돋움체 Medium" panose="02020603020101020101" pitchFamily="18" charset="-127"/>
              </a:rPr>
              <a:t> </a:t>
            </a:r>
          </a:p>
          <a:p>
            <a:pPr>
              <a:spcAft>
                <a:spcPts val="0"/>
              </a:spcAft>
            </a:pPr>
            <a:r>
              <a:rPr lang="en-US" altLang="ko-KR">
                <a:latin typeface="KoPub돋움체 Medium" panose="02020603020101020101" pitchFamily="18" charset="-127"/>
                <a:ea typeface="KoPub돋움체 Medium" panose="02020603020101020101" pitchFamily="18" charset="-127"/>
              </a:rPr>
              <a:t>Note 3 : </a:t>
            </a:r>
            <a:r>
              <a:rPr lang="ko-KR" altLang="en-US">
                <a:latin typeface="KoPub돋움체 Medium" panose="02020603020101020101" pitchFamily="18" charset="-127"/>
                <a:ea typeface="KoPub돋움체 Medium" panose="02020603020101020101" pitchFamily="18" charset="-127"/>
              </a:rPr>
              <a:t>기존 </a:t>
            </a:r>
            <a:r>
              <a:rPr lang="en-US" altLang="ko-KR">
                <a:latin typeface="KoPub돋움체 Medium" panose="02020603020101020101" pitchFamily="18" charset="-127"/>
                <a:ea typeface="KoPub돋움체 Medium" panose="02020603020101020101" pitchFamily="18" charset="-127"/>
              </a:rPr>
              <a:t>Barge</a:t>
            </a:r>
            <a:r>
              <a:rPr lang="ko-KR" altLang="en-US">
                <a:latin typeface="KoPub돋움체 Medium" panose="02020603020101020101" pitchFamily="18" charset="-127"/>
                <a:ea typeface="KoPub돋움체 Medium" panose="02020603020101020101" pitchFamily="18" charset="-127"/>
              </a:rPr>
              <a:t>선을 해저 </a:t>
            </a:r>
            <a:r>
              <a:rPr lang="ko-KR" altLang="en-US" err="1">
                <a:latin typeface="KoPub돋움체 Medium" panose="02020603020101020101" pitchFamily="18" charset="-127"/>
                <a:ea typeface="KoPub돋움체 Medium" panose="02020603020101020101" pitchFamily="18" charset="-127"/>
              </a:rPr>
              <a:t>포설</a:t>
            </a:r>
            <a:r>
              <a:rPr lang="ko-KR" altLang="en-US">
                <a:latin typeface="KoPub돋움체 Medium" panose="02020603020101020101" pitchFamily="18" charset="-127"/>
                <a:ea typeface="KoPub돋움체 Medium" panose="02020603020101020101" pitchFamily="18" charset="-127"/>
              </a:rPr>
              <a:t> 전용 선박으로 개조</a:t>
            </a:r>
            <a:endParaRPr lang="en-US" altLang="ko-KR">
              <a:latin typeface="KoPub돋움체 Medium" panose="02020603020101020101" pitchFamily="18" charset="-127"/>
              <a:ea typeface="KoPub돋움체 Medium" panose="02020603020101020101" pitchFamily="18" charset="-127"/>
            </a:endParaRPr>
          </a:p>
        </p:txBody>
      </p:sp>
      <p:graphicFrame>
        <p:nvGraphicFramePr>
          <p:cNvPr id="13" name="표 12">
            <a:extLst>
              <a:ext uri="{FF2B5EF4-FFF2-40B4-BE49-F238E27FC236}">
                <a16:creationId xmlns:a16="http://schemas.microsoft.com/office/drawing/2014/main" id="{86956642-2C5B-DD47-8B63-03BEC4014E58}"/>
              </a:ext>
            </a:extLst>
          </p:cNvPr>
          <p:cNvGraphicFramePr>
            <a:graphicFrameLocks noGrp="1"/>
          </p:cNvGraphicFramePr>
          <p:nvPr>
            <p:extLst>
              <p:ext uri="{D42A27DB-BD31-4B8C-83A1-F6EECF244321}">
                <p14:modId xmlns:p14="http://schemas.microsoft.com/office/powerpoint/2010/main" val="1800455333"/>
              </p:ext>
            </p:extLst>
          </p:nvPr>
        </p:nvGraphicFramePr>
        <p:xfrm>
          <a:off x="5106897" y="3566722"/>
          <a:ext cx="4283973" cy="868320"/>
        </p:xfrm>
        <a:graphic>
          <a:graphicData uri="http://schemas.openxmlformats.org/drawingml/2006/table">
            <a:tbl>
              <a:tblPr/>
              <a:tblGrid>
                <a:gridCol w="499755">
                  <a:extLst>
                    <a:ext uri="{9D8B030D-6E8A-4147-A177-3AD203B41FA5}">
                      <a16:colId xmlns:a16="http://schemas.microsoft.com/office/drawing/2014/main" val="3937445172"/>
                    </a:ext>
                  </a:extLst>
                </a:gridCol>
                <a:gridCol w="925406">
                  <a:extLst>
                    <a:ext uri="{9D8B030D-6E8A-4147-A177-3AD203B41FA5}">
                      <a16:colId xmlns:a16="http://schemas.microsoft.com/office/drawing/2014/main" val="3358772549"/>
                    </a:ext>
                  </a:extLst>
                </a:gridCol>
                <a:gridCol w="925406">
                  <a:extLst>
                    <a:ext uri="{9D8B030D-6E8A-4147-A177-3AD203B41FA5}">
                      <a16:colId xmlns:a16="http://schemas.microsoft.com/office/drawing/2014/main" val="2026863659"/>
                    </a:ext>
                  </a:extLst>
                </a:gridCol>
                <a:gridCol w="925406">
                  <a:extLst>
                    <a:ext uri="{9D8B030D-6E8A-4147-A177-3AD203B41FA5}">
                      <a16:colId xmlns:a16="http://schemas.microsoft.com/office/drawing/2014/main" val="3488184638"/>
                    </a:ext>
                  </a:extLst>
                </a:gridCol>
                <a:gridCol w="1008000">
                  <a:extLst>
                    <a:ext uri="{9D8B030D-6E8A-4147-A177-3AD203B41FA5}">
                      <a16:colId xmlns:a16="http://schemas.microsoft.com/office/drawing/2014/main" val="1526491205"/>
                    </a:ext>
                  </a:extLst>
                </a:gridCol>
              </a:tblGrid>
              <a:tr h="0">
                <a:tc>
                  <a:txBody>
                    <a:bodyPr/>
                    <a:lstStyle/>
                    <a:p>
                      <a:pPr algn="ctr" rtl="0" fontAlgn="ctr"/>
                      <a:r>
                        <a:rPr lang="ko-KR" altLang="en-US" sz="800" b="1" i="0" u="none" strike="noStrike">
                          <a:solidFill>
                            <a:srgbClr val="FFFFFF"/>
                          </a:solidFill>
                          <a:effectLst/>
                          <a:latin typeface="KoPub돋움체 Medium" panose="00000600000000000000" pitchFamily="2" charset="-127"/>
                          <a:ea typeface="KoPub돋움체 Medium" panose="00000600000000000000" pitchFamily="2" charset="-127"/>
                        </a:rPr>
                        <a:t>구분</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ctr" rtl="0" fontAlgn="ctr"/>
                      <a:r>
                        <a:rPr lang="en-US" sz="800" b="1" i="0" u="none" strike="noStrike">
                          <a:solidFill>
                            <a:srgbClr val="FFFFFF"/>
                          </a:solidFill>
                          <a:effectLst/>
                          <a:latin typeface="KoPub돋움체 Medium" panose="00000600000000000000" pitchFamily="2" charset="-127"/>
                          <a:ea typeface="KoPub돋움체 Medium" panose="00000600000000000000" pitchFamily="2" charset="-127"/>
                        </a:rPr>
                        <a:t>LS</a:t>
                      </a:r>
                      <a:r>
                        <a:rPr lang="ko-KR" altLang="en-US" sz="800" b="1" i="0" u="none" strike="noStrike">
                          <a:solidFill>
                            <a:srgbClr val="FFFFFF"/>
                          </a:solidFill>
                          <a:effectLst/>
                          <a:latin typeface="KoPub돋움체 Medium" panose="00000600000000000000" pitchFamily="2" charset="-127"/>
                          <a:ea typeface="KoPub돋움체 Medium" panose="00000600000000000000" pitchFamily="2" charset="-127"/>
                        </a:rPr>
                        <a:t>마린솔루션</a:t>
                      </a:r>
                      <a:r>
                        <a:rPr lang="en-US" altLang="ko-KR" sz="800" b="1" i="0" u="none" strike="noStrike" baseline="30000">
                          <a:solidFill>
                            <a:srgbClr val="FFFFFF"/>
                          </a:solidFill>
                          <a:effectLst/>
                          <a:latin typeface="KoPub돋움체 Medium" panose="00000600000000000000" pitchFamily="2" charset="-127"/>
                          <a:ea typeface="KoPub돋움체 Medium" panose="00000600000000000000" pitchFamily="2" charset="-127"/>
                        </a:rPr>
                        <a:t>2</a:t>
                      </a:r>
                      <a:endParaRPr lang="ko-KR" altLang="en-US" sz="800" b="1" i="0" u="none" strike="noStrike" baseline="30000">
                        <a:solidFill>
                          <a:srgbClr val="FFFFFF"/>
                        </a:solidFill>
                        <a:effectLst/>
                        <a:latin typeface="KoPub돋움체 Medium" panose="00000600000000000000" pitchFamily="2" charset="-127"/>
                        <a:ea typeface="KoPub돋움체 Medium" panose="00000600000000000000" pitchFamily="2" charset="-127"/>
                      </a:endParaRPr>
                    </a:p>
                  </a:txBody>
                  <a:tcPr marL="36000" marR="3600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ctr" rtl="0" fontAlgn="ctr"/>
                      <a:r>
                        <a:rPr lang="ko-KR" altLang="en-US" sz="800" b="1" i="0" u="none" strike="noStrike">
                          <a:solidFill>
                            <a:srgbClr val="FFFFFF"/>
                          </a:solidFill>
                          <a:effectLst/>
                          <a:latin typeface="KoPub돋움체 Medium" panose="00000600000000000000" pitchFamily="2" charset="-127"/>
                          <a:ea typeface="KoPub돋움체 Medium" panose="00000600000000000000" pitchFamily="2" charset="-127"/>
                        </a:rPr>
                        <a:t>해천</a:t>
                      </a:r>
                    </a:p>
                  </a:txBody>
                  <a:tcPr marL="36000" marR="3600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ctr" rtl="0" fontAlgn="ctr"/>
                      <a:r>
                        <a:rPr lang="ko-KR" altLang="en-US" sz="800" b="1" i="0" u="none" strike="noStrike">
                          <a:solidFill>
                            <a:srgbClr val="FFFFFF"/>
                          </a:solidFill>
                          <a:effectLst/>
                          <a:latin typeface="KoPub돋움체 Medium" panose="00000600000000000000" pitchFamily="2" charset="-127"/>
                          <a:ea typeface="KoPub돋움체 Medium" panose="00000600000000000000" pitchFamily="2" charset="-127"/>
                        </a:rPr>
                        <a:t>한국해양기술</a:t>
                      </a:r>
                    </a:p>
                  </a:txBody>
                  <a:tcPr marL="36000" marR="3600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ctr" rtl="0" fontAlgn="ctr"/>
                      <a:r>
                        <a:rPr lang="ko-KR" altLang="en-US" sz="800" b="1" i="0" u="none" strike="noStrike" err="1">
                          <a:solidFill>
                            <a:srgbClr val="FFFFFF"/>
                          </a:solidFill>
                          <a:effectLst/>
                          <a:latin typeface="KoPub돋움체 Medium" panose="00000600000000000000" pitchFamily="2" charset="-127"/>
                          <a:ea typeface="KoPub돋움체 Medium" panose="00000600000000000000" pitchFamily="2" charset="-127"/>
                        </a:rPr>
                        <a:t>오션씨엔아이</a:t>
                      </a:r>
                      <a:endParaRPr lang="ko-KR" altLang="en-US" sz="800" b="1" i="0" u="none" strike="noStrike">
                        <a:solidFill>
                          <a:srgbClr val="FFFFFF"/>
                        </a:solidFill>
                        <a:effectLst/>
                        <a:latin typeface="KoPub돋움체 Medium" panose="00000600000000000000" pitchFamily="2" charset="-127"/>
                        <a:ea typeface="KoPub돋움체 Medium" panose="00000600000000000000" pitchFamily="2" charset="-127"/>
                      </a:endParaRPr>
                    </a:p>
                  </a:txBody>
                  <a:tcPr marL="36000" marR="36000" marT="0" marB="0" anchor="ctr">
                    <a:lnL w="6350" cap="flat" cmpd="sng" algn="ctr">
                      <a:solidFill>
                        <a:schemeClr val="bg1"/>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extLst>
                  <a:ext uri="{0D108BD9-81ED-4DB2-BD59-A6C34878D82A}">
                    <a16:rowId xmlns:a16="http://schemas.microsoft.com/office/drawing/2014/main" val="454094106"/>
                  </a:ext>
                </a:extLst>
              </a:tr>
              <a:tr h="136800">
                <a:tc>
                  <a:txBody>
                    <a:bodyPr/>
                    <a:lstStyle/>
                    <a:p>
                      <a:pPr algn="ctr" rtl="0" fontAlgn="ctr"/>
                      <a:r>
                        <a:rPr lang="ko-KR" altLang="en-US" sz="800" b="0" i="0" u="none" strike="noStrike">
                          <a:solidFill>
                            <a:srgbClr val="000000"/>
                          </a:solidFill>
                          <a:effectLst/>
                          <a:latin typeface="KoPub돋움체 Medium" panose="00000600000000000000" pitchFamily="2" charset="-127"/>
                          <a:ea typeface="KoPub돋움체 Medium" panose="00000600000000000000" pitchFamily="2" charset="-127"/>
                        </a:rPr>
                        <a:t>최근 수주</a:t>
                      </a:r>
                      <a:endParaRPr lang="en-US" altLang="ko-KR" sz="800" b="0" i="0" u="none" strike="noStrike">
                        <a:solidFill>
                          <a:srgbClr val="000000"/>
                        </a:solidFill>
                        <a:effectLst/>
                        <a:latin typeface="KoPub돋움체 Medium" panose="00000600000000000000" pitchFamily="2" charset="-127"/>
                        <a:ea typeface="KoPub돋움체 Medium" panose="00000600000000000000" pitchFamily="2" charset="-127"/>
                      </a:endParaRP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marL="172800" indent="-172800" algn="l" rtl="0" fontAlgn="ctr">
                        <a:buClr>
                          <a:srgbClr val="00338D"/>
                        </a:buClr>
                        <a:buFont typeface="Wingdings" panose="05000000000000000000" pitchFamily="2" charset="2"/>
                        <a:buChar char="§"/>
                      </a:pPr>
                      <a:r>
                        <a:rPr lang="ko-KR" altLang="en-US" sz="800" b="0" i="0" u="none" strike="noStrike">
                          <a:solidFill>
                            <a:srgbClr val="000000"/>
                          </a:solidFill>
                          <a:effectLst/>
                          <a:latin typeface="KoPub돋움체 Medium" panose="00000600000000000000" pitchFamily="2" charset="-127"/>
                          <a:ea typeface="KoPub돋움체 Medium" panose="00000600000000000000" pitchFamily="2" charset="-127"/>
                        </a:rPr>
                        <a:t>전남 신안 비금도</a:t>
                      </a:r>
                      <a:endParaRPr lang="en-US" altLang="ko-KR" sz="800" b="0" i="0" u="none" strike="noStrike">
                        <a:solidFill>
                          <a:srgbClr val="000000"/>
                        </a:solidFill>
                        <a:effectLst/>
                        <a:latin typeface="KoPub돋움체 Medium" panose="00000600000000000000" pitchFamily="2" charset="-127"/>
                        <a:ea typeface="KoPub돋움체 Medium" panose="00000600000000000000" pitchFamily="2" charset="-127"/>
                      </a:endParaRPr>
                    </a:p>
                    <a:p>
                      <a:pPr marL="172800" indent="-171450" algn="l" rtl="0" fontAlgn="ctr">
                        <a:buClr>
                          <a:srgbClr val="00338D"/>
                        </a:buClr>
                        <a:buFont typeface="Wingdings" panose="05000000000000000000" pitchFamily="2" charset="2"/>
                        <a:buChar char="§"/>
                      </a:pPr>
                      <a:r>
                        <a:rPr lang="ko-KR" altLang="en-US" sz="800" b="0" i="0" u="none" strike="noStrike">
                          <a:solidFill>
                            <a:srgbClr val="000000"/>
                          </a:solidFill>
                          <a:effectLst/>
                          <a:latin typeface="KoPub돋움체 Medium" panose="00000600000000000000" pitchFamily="2" charset="-127"/>
                          <a:ea typeface="KoPub돋움체 Medium" panose="00000600000000000000" pitchFamily="2" charset="-127"/>
                        </a:rPr>
                        <a:t>서해안 송전망</a:t>
                      </a:r>
                      <a:endParaRPr lang="en-US" altLang="ko-KR" sz="800" b="0" i="0" u="none" strike="noStrike">
                        <a:solidFill>
                          <a:srgbClr val="000000"/>
                        </a:solidFill>
                        <a:effectLst/>
                        <a:latin typeface="KoPub돋움체 Medium" panose="00000600000000000000" pitchFamily="2" charset="-127"/>
                        <a:ea typeface="KoPub돋움체 Medium" panose="00000600000000000000" pitchFamily="2" charset="-127"/>
                      </a:endParaRPr>
                    </a:p>
                    <a:p>
                      <a:pPr marL="172800" indent="-171450" algn="l" rtl="0" fontAlgn="ctr">
                        <a:buClr>
                          <a:srgbClr val="00338D"/>
                        </a:buClr>
                        <a:buFont typeface="Wingdings" panose="05000000000000000000" pitchFamily="2" charset="2"/>
                        <a:buChar char="§"/>
                      </a:pPr>
                      <a:r>
                        <a:rPr lang="ko-KR" altLang="en-US" sz="800" b="0" i="0" u="none" strike="noStrike">
                          <a:solidFill>
                            <a:srgbClr val="000000"/>
                          </a:solidFill>
                          <a:effectLst/>
                          <a:latin typeface="KoPub돋움체 Medium" panose="00000600000000000000" pitchFamily="2" charset="-127"/>
                          <a:ea typeface="KoPub돋움체 Medium" panose="00000600000000000000" pitchFamily="2" charset="-127"/>
                        </a:rPr>
                        <a:t>대만 하이롱 해상풍력단지</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marL="172800" indent="-171450" algn="l" rtl="0" fontAlgn="ctr">
                        <a:buClr>
                          <a:srgbClr val="00338D"/>
                        </a:buClr>
                        <a:buFont typeface="Wingdings" panose="05000000000000000000" pitchFamily="2" charset="2"/>
                        <a:buChar char="§"/>
                      </a:pPr>
                      <a:r>
                        <a:rPr lang="ko-KR" altLang="en-US" sz="800" b="0" i="0" u="none" strike="noStrike">
                          <a:solidFill>
                            <a:srgbClr val="000000"/>
                          </a:solidFill>
                          <a:effectLst/>
                          <a:latin typeface="KoPub돋움체 Medium" panose="00000600000000000000" pitchFamily="2" charset="-127"/>
                          <a:ea typeface="KoPub돋움체 Medium" panose="00000600000000000000" pitchFamily="2" charset="-127"/>
                        </a:rPr>
                        <a:t>서남해해상풍력단지</a:t>
                      </a:r>
                      <a:endParaRPr lang="en-US" altLang="ko-KR" sz="800" b="0" i="0" u="none" strike="noStrike">
                        <a:solidFill>
                          <a:srgbClr val="000000"/>
                        </a:solidFill>
                        <a:effectLst/>
                        <a:latin typeface="KoPub돋움체 Medium" panose="00000600000000000000" pitchFamily="2" charset="-127"/>
                        <a:ea typeface="KoPub돋움체 Medium" panose="00000600000000000000" pitchFamily="2" charset="-127"/>
                      </a:endParaRPr>
                    </a:p>
                    <a:p>
                      <a:pPr marL="172800" indent="-171450" algn="l" rtl="0" fontAlgn="ctr">
                        <a:buClr>
                          <a:srgbClr val="00338D"/>
                        </a:buClr>
                        <a:buFont typeface="Wingdings" panose="05000000000000000000" pitchFamily="2" charset="2"/>
                        <a:buChar char="§"/>
                      </a:pPr>
                      <a:r>
                        <a:rPr lang="ko-KR" altLang="en-US" sz="800" b="0" i="0" u="none" strike="noStrike">
                          <a:solidFill>
                            <a:srgbClr val="000000"/>
                          </a:solidFill>
                          <a:effectLst/>
                          <a:latin typeface="KoPub돋움체 Medium" panose="00000600000000000000" pitchFamily="2" charset="-127"/>
                          <a:ea typeface="KoPub돋움체 Medium" panose="00000600000000000000" pitchFamily="2" charset="-127"/>
                        </a:rPr>
                        <a:t>탐라해상풍력단지</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marL="172800" indent="-171450" algn="l" rtl="0" fontAlgn="ctr">
                        <a:buClr>
                          <a:srgbClr val="00338D"/>
                        </a:buClr>
                        <a:buFont typeface="Wingdings" panose="05000000000000000000" pitchFamily="2" charset="2"/>
                        <a:buChar char="§"/>
                      </a:pPr>
                      <a:r>
                        <a:rPr lang="ko-KR" altLang="en-US" sz="800" b="0" i="0" u="none" strike="noStrike">
                          <a:solidFill>
                            <a:srgbClr val="000000"/>
                          </a:solidFill>
                          <a:effectLst/>
                          <a:latin typeface="KoPub돋움체 Medium" panose="00000600000000000000" pitchFamily="2" charset="-127"/>
                          <a:ea typeface="KoPub돋움체 Medium" panose="00000600000000000000" pitchFamily="2" charset="-127"/>
                        </a:rPr>
                        <a:t>제주</a:t>
                      </a:r>
                      <a:r>
                        <a:rPr lang="en-US" altLang="ko-KR" sz="800" b="0" i="0" u="none" strike="noStrike">
                          <a:solidFill>
                            <a:srgbClr val="000000"/>
                          </a:solidFill>
                          <a:effectLst/>
                          <a:latin typeface="KoPub돋움체 Medium" panose="00000600000000000000" pitchFamily="2" charset="-127"/>
                          <a:ea typeface="KoPub돋움체 Medium" panose="00000600000000000000" pitchFamily="2" charset="-127"/>
                        </a:rPr>
                        <a:t>-</a:t>
                      </a:r>
                      <a:r>
                        <a:rPr lang="ko-KR" altLang="en-US" sz="800" b="0" i="0" u="none" strike="noStrike">
                          <a:solidFill>
                            <a:srgbClr val="000000"/>
                          </a:solidFill>
                          <a:effectLst/>
                          <a:latin typeface="KoPub돋움체 Medium" panose="00000600000000000000" pitchFamily="2" charset="-127"/>
                          <a:ea typeface="KoPub돋움체 Medium" panose="00000600000000000000" pitchFamily="2" charset="-127"/>
                        </a:rPr>
                        <a:t>완도</a:t>
                      </a:r>
                      <a:endParaRPr lang="en-US" altLang="ko-KR" sz="800" b="0" i="0" u="none" strike="noStrike">
                        <a:solidFill>
                          <a:srgbClr val="000000"/>
                        </a:solidFill>
                        <a:effectLst/>
                        <a:latin typeface="KoPub돋움체 Medium" panose="00000600000000000000" pitchFamily="2" charset="-127"/>
                        <a:ea typeface="KoPub돋움체 Medium" panose="00000600000000000000" pitchFamily="2" charset="-127"/>
                      </a:endParaRPr>
                    </a:p>
                    <a:p>
                      <a:pPr marL="172800" indent="-171450" algn="l" rtl="0" fontAlgn="ctr">
                        <a:buClr>
                          <a:srgbClr val="00338D"/>
                        </a:buClr>
                        <a:buFont typeface="Wingdings" panose="05000000000000000000" pitchFamily="2" charset="2"/>
                        <a:buChar char="§"/>
                      </a:pPr>
                      <a:r>
                        <a:rPr lang="ko-KR" altLang="en-US" sz="800" b="0" i="0" u="none" strike="noStrike">
                          <a:solidFill>
                            <a:srgbClr val="000000"/>
                          </a:solidFill>
                          <a:effectLst/>
                          <a:latin typeface="KoPub돋움체 Medium" panose="00000600000000000000" pitchFamily="2" charset="-127"/>
                          <a:ea typeface="KoPub돋움체 Medium" panose="00000600000000000000" pitchFamily="2" charset="-127"/>
                        </a:rPr>
                        <a:t>전남 무안</a:t>
                      </a:r>
                      <a:r>
                        <a:rPr lang="en-US" altLang="ko-KR" sz="800" b="0" i="0" u="none" strike="noStrike">
                          <a:solidFill>
                            <a:srgbClr val="000000"/>
                          </a:solidFill>
                          <a:effectLst/>
                          <a:latin typeface="KoPub돋움체 Medium" panose="00000600000000000000" pitchFamily="2" charset="-127"/>
                          <a:ea typeface="KoPub돋움체 Medium" panose="00000600000000000000" pitchFamily="2" charset="-127"/>
                        </a:rPr>
                        <a:t>-</a:t>
                      </a:r>
                      <a:r>
                        <a:rPr lang="ko-KR" altLang="en-US" sz="800" b="0" i="0" u="none" strike="noStrike">
                          <a:solidFill>
                            <a:srgbClr val="000000"/>
                          </a:solidFill>
                          <a:effectLst/>
                          <a:latin typeface="KoPub돋움체 Medium" panose="00000600000000000000" pitchFamily="2" charset="-127"/>
                          <a:ea typeface="KoPub돋움체 Medium" panose="00000600000000000000" pitchFamily="2" charset="-127"/>
                        </a:rPr>
                        <a:t>신안군 일원</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marL="172800" indent="-171450" algn="l" rtl="0" fontAlgn="ctr">
                        <a:buClr>
                          <a:srgbClr val="00338D"/>
                        </a:buClr>
                        <a:buFont typeface="Wingdings" panose="05000000000000000000" pitchFamily="2" charset="2"/>
                        <a:buChar char="§"/>
                      </a:pPr>
                      <a:r>
                        <a:rPr lang="ko-KR" altLang="en-US" sz="800" b="0" i="0" u="none" strike="noStrike">
                          <a:solidFill>
                            <a:srgbClr val="000000"/>
                          </a:solidFill>
                          <a:effectLst/>
                          <a:latin typeface="KoPub돋움체 Medium" panose="00000600000000000000" pitchFamily="2" charset="-127"/>
                          <a:ea typeface="KoPub돋움체 Medium" panose="00000600000000000000" pitchFamily="2" charset="-127"/>
                        </a:rPr>
                        <a:t>전남 무안</a:t>
                      </a:r>
                      <a:r>
                        <a:rPr lang="en-US" altLang="ko-KR" sz="800" b="0" i="0" u="none" strike="noStrike">
                          <a:solidFill>
                            <a:srgbClr val="000000"/>
                          </a:solidFill>
                          <a:effectLst/>
                          <a:latin typeface="KoPub돋움체 Medium" panose="00000600000000000000" pitchFamily="2" charset="-127"/>
                          <a:ea typeface="KoPub돋움체 Medium" panose="00000600000000000000" pitchFamily="2" charset="-127"/>
                        </a:rPr>
                        <a:t>-</a:t>
                      </a:r>
                      <a:r>
                        <a:rPr lang="ko-KR" altLang="en-US" sz="800" b="0" i="0" u="none" strike="noStrike">
                          <a:solidFill>
                            <a:srgbClr val="000000"/>
                          </a:solidFill>
                          <a:effectLst/>
                          <a:latin typeface="KoPub돋움체 Medium" panose="00000600000000000000" pitchFamily="2" charset="-127"/>
                          <a:ea typeface="KoPub돋움체 Medium" panose="00000600000000000000" pitchFamily="2" charset="-127"/>
                        </a:rPr>
                        <a:t>신안군 일원 </a:t>
                      </a:r>
                      <a:r>
                        <a:rPr lang="en-US" altLang="ko-KR" sz="800" b="0" i="0" u="none" strike="noStrike">
                          <a:solidFill>
                            <a:srgbClr val="000000"/>
                          </a:solidFill>
                          <a:effectLst/>
                          <a:latin typeface="KoPub돋움체 Medium" panose="00000600000000000000" pitchFamily="2" charset="-127"/>
                          <a:ea typeface="KoPub돋움체 Medium" panose="00000600000000000000" pitchFamily="2" charset="-127"/>
                        </a:rPr>
                        <a:t>15km</a:t>
                      </a:r>
                    </a:p>
                    <a:p>
                      <a:pPr marL="172800" indent="-171450" algn="l" rtl="0" fontAlgn="ctr">
                        <a:buClr>
                          <a:srgbClr val="00338D"/>
                        </a:buClr>
                        <a:buFont typeface="Wingdings" panose="05000000000000000000" pitchFamily="2" charset="2"/>
                        <a:buChar char="§"/>
                      </a:pPr>
                      <a:r>
                        <a:rPr lang="ko-KR" altLang="en-US" sz="800" b="0" i="0" u="none" strike="noStrike">
                          <a:solidFill>
                            <a:srgbClr val="000000"/>
                          </a:solidFill>
                          <a:effectLst/>
                          <a:latin typeface="KoPub돋움체 Medium" panose="00000600000000000000" pitchFamily="2" charset="-127"/>
                          <a:ea typeface="KoPub돋움체 Medium" panose="00000600000000000000" pitchFamily="2" charset="-127"/>
                        </a:rPr>
                        <a:t>필리핀 판투칸</a:t>
                      </a:r>
                      <a:r>
                        <a:rPr lang="en-US" altLang="ko-KR" sz="800" b="0" i="0" u="none" strike="noStrike">
                          <a:solidFill>
                            <a:srgbClr val="000000"/>
                          </a:solidFill>
                          <a:effectLst/>
                          <a:latin typeface="KoPub돋움체 Medium" panose="00000600000000000000" pitchFamily="2" charset="-127"/>
                          <a:ea typeface="KoPub돋움체 Medium" panose="00000600000000000000" pitchFamily="2" charset="-127"/>
                        </a:rPr>
                        <a:t>-</a:t>
                      </a:r>
                      <a:r>
                        <a:rPr lang="ko-KR" altLang="en-US" sz="800" b="0" i="0" u="none" strike="noStrike">
                          <a:solidFill>
                            <a:srgbClr val="000000"/>
                          </a:solidFill>
                          <a:effectLst/>
                          <a:latin typeface="KoPub돋움체 Medium" panose="00000600000000000000" pitchFamily="2" charset="-127"/>
                          <a:ea typeface="KoPub돋움체 Medium" panose="00000600000000000000" pitchFamily="2" charset="-127"/>
                        </a:rPr>
                        <a:t>이가코스 </a:t>
                      </a:r>
                      <a:r>
                        <a:rPr lang="en-US" altLang="ko-KR" sz="800" b="0" i="0" u="none" strike="noStrike">
                          <a:solidFill>
                            <a:srgbClr val="000000"/>
                          </a:solidFill>
                          <a:effectLst/>
                          <a:latin typeface="KoPub돋움체 Medium" panose="00000600000000000000" pitchFamily="2" charset="-127"/>
                          <a:ea typeface="KoPub돋움체 Medium" panose="00000600000000000000" pitchFamily="2" charset="-127"/>
                        </a:rPr>
                        <a:t>14km</a:t>
                      </a:r>
                      <a:endParaRPr lang="ko-KR" altLang="en-US" sz="800" b="0" i="0" u="none" strike="noStrike">
                        <a:solidFill>
                          <a:srgbClr val="000000"/>
                        </a:solidFill>
                        <a:effectLst/>
                        <a:latin typeface="KoPub돋움체 Medium" panose="00000600000000000000" pitchFamily="2" charset="-127"/>
                        <a:ea typeface="KoPub돋움체 Medium" panose="00000600000000000000" pitchFamily="2" charset="-127"/>
                      </a:endParaRP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3143330293"/>
                  </a:ext>
                </a:extLst>
              </a:tr>
              <a:tr h="136800">
                <a:tc>
                  <a:txBody>
                    <a:bodyPr/>
                    <a:lstStyle/>
                    <a:p>
                      <a:pPr algn="ctr" rtl="0" fontAlgn="ctr"/>
                      <a:r>
                        <a:rPr lang="en-US" sz="800" b="0" i="0" u="none" strike="noStrike">
                          <a:solidFill>
                            <a:srgbClr val="000000"/>
                          </a:solidFill>
                          <a:effectLst/>
                          <a:latin typeface="KoPub돋움체 Medium" panose="00000600000000000000" pitchFamily="2" charset="-127"/>
                          <a:ea typeface="KoPub돋움체 Medium" panose="00000600000000000000" pitchFamily="2" charset="-127"/>
                        </a:rPr>
                        <a:t>CLV </a:t>
                      </a:r>
                      <a:r>
                        <a:rPr lang="ko-KR" altLang="en-US" sz="800" b="0" i="0" u="none" strike="noStrike">
                          <a:solidFill>
                            <a:srgbClr val="000000"/>
                          </a:solidFill>
                          <a:effectLst/>
                          <a:latin typeface="KoPub돋움체 Medium" panose="00000600000000000000" pitchFamily="2" charset="-127"/>
                          <a:ea typeface="KoPub돋움체 Medium" panose="00000600000000000000" pitchFamily="2" charset="-127"/>
                        </a:rPr>
                        <a:t>보유</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ctr" rtl="0" fontAlgn="ctr"/>
                      <a:r>
                        <a:rPr lang="en-US" altLang="ko-KR" sz="800" b="0" i="0" u="none" strike="noStrike">
                          <a:solidFill>
                            <a:srgbClr val="000000"/>
                          </a:solidFill>
                          <a:effectLst/>
                          <a:latin typeface="KoPub돋움체 Medium" panose="00000600000000000000" pitchFamily="2" charset="-127"/>
                          <a:ea typeface="KoPub돋움체 Medium" panose="00000600000000000000" pitchFamily="2" charset="-127"/>
                        </a:rPr>
                        <a:t>1</a:t>
                      </a:r>
                      <a:r>
                        <a:rPr lang="ko-KR" altLang="en-US" sz="800" b="0" i="0" u="none" strike="noStrike">
                          <a:solidFill>
                            <a:srgbClr val="000000"/>
                          </a:solidFill>
                          <a:effectLst/>
                          <a:latin typeface="KoPub돋움체 Medium" panose="00000600000000000000" pitchFamily="2" charset="-127"/>
                          <a:ea typeface="KoPub돋움체 Medium" panose="00000600000000000000" pitchFamily="2" charset="-127"/>
                        </a:rPr>
                        <a:t>대</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ctr" rtl="0" fontAlgn="ctr"/>
                      <a:r>
                        <a:rPr lang="en-US" altLang="ko-KR" sz="800" b="0" i="0" u="none" strike="noStrike">
                          <a:solidFill>
                            <a:srgbClr val="000000"/>
                          </a:solidFill>
                          <a:effectLst/>
                          <a:latin typeface="KoPub돋움체 Medium" panose="00000600000000000000" pitchFamily="2" charset="-127"/>
                          <a:ea typeface="KoPub돋움체 Medium" panose="00000600000000000000" pitchFamily="2" charset="-127"/>
                        </a:rPr>
                        <a:t>1</a:t>
                      </a:r>
                      <a:r>
                        <a:rPr lang="ko-KR" altLang="en-US" sz="800" b="0" i="0" u="none" strike="noStrike">
                          <a:solidFill>
                            <a:srgbClr val="000000"/>
                          </a:solidFill>
                          <a:effectLst/>
                          <a:latin typeface="KoPub돋움체 Medium" panose="00000600000000000000" pitchFamily="2" charset="-127"/>
                          <a:ea typeface="KoPub돋움체 Medium" panose="00000600000000000000" pitchFamily="2" charset="-127"/>
                        </a:rPr>
                        <a:t>대</a:t>
                      </a:r>
                      <a:r>
                        <a:rPr lang="en-US" altLang="ko-KR" sz="800" b="0" i="0" u="none" strike="noStrike">
                          <a:solidFill>
                            <a:srgbClr val="000000"/>
                          </a:solidFill>
                          <a:effectLst/>
                          <a:latin typeface="KoPub돋움체 Medium" panose="00000600000000000000" pitchFamily="2" charset="-127"/>
                          <a:ea typeface="KoPub돋움체 Medium" panose="00000600000000000000" pitchFamily="2" charset="-127"/>
                        </a:rPr>
                        <a:t>(</a:t>
                      </a:r>
                      <a:r>
                        <a:rPr lang="ko-KR" altLang="en-US" sz="800" b="0" i="0" u="none" strike="noStrike">
                          <a:solidFill>
                            <a:srgbClr val="000000"/>
                          </a:solidFill>
                          <a:effectLst/>
                          <a:latin typeface="KoPub돋움체 Medium" panose="00000600000000000000" pitchFamily="2" charset="-127"/>
                          <a:ea typeface="KoPub돋움체 Medium" panose="00000600000000000000" pitchFamily="2" charset="-127"/>
                        </a:rPr>
                        <a:t>예정</a:t>
                      </a:r>
                      <a:r>
                        <a:rPr lang="en-US" altLang="ko-KR" sz="800" b="0" i="0" u="none" strike="noStrike">
                          <a:solidFill>
                            <a:srgbClr val="000000"/>
                          </a:solidFill>
                          <a:effectLst/>
                          <a:latin typeface="KoPub돋움체 Medium" panose="00000600000000000000" pitchFamily="2" charset="-127"/>
                          <a:ea typeface="KoPub돋움체 Medium" panose="00000600000000000000" pitchFamily="2" charset="-127"/>
                        </a:rPr>
                        <a:t>)</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ctr" rtl="0" fontAlgn="ctr"/>
                      <a:r>
                        <a:rPr lang="en-US" sz="800" b="0" i="0" u="none" strike="noStrike">
                          <a:solidFill>
                            <a:srgbClr val="000000"/>
                          </a:solidFill>
                          <a:effectLst/>
                          <a:latin typeface="KoPub돋움체 Medium" panose="00000600000000000000" pitchFamily="2" charset="-127"/>
                          <a:ea typeface="KoPub돋움체 Medium" panose="00000600000000000000" pitchFamily="2" charset="-127"/>
                        </a:rPr>
                        <a:t>N/A</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ctr" rtl="0" fontAlgn="ctr"/>
                      <a:r>
                        <a:rPr lang="en-US" sz="800" b="0" i="0" u="none" strike="noStrike">
                          <a:solidFill>
                            <a:srgbClr val="000000"/>
                          </a:solidFill>
                          <a:effectLst/>
                          <a:latin typeface="KoPub돋움체 Medium" panose="00000600000000000000" pitchFamily="2" charset="-127"/>
                          <a:ea typeface="KoPub돋움체 Medium" panose="00000600000000000000" pitchFamily="2" charset="-127"/>
                        </a:rPr>
                        <a:t>N/A</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3059135521"/>
                  </a:ext>
                </a:extLst>
              </a:tr>
            </a:tbl>
          </a:graphicData>
        </a:graphic>
      </p:graphicFrame>
      <p:sp>
        <p:nvSpPr>
          <p:cNvPr id="3" name="TextBox 2">
            <a:extLst>
              <a:ext uri="{FF2B5EF4-FFF2-40B4-BE49-F238E27FC236}">
                <a16:creationId xmlns:a16="http://schemas.microsoft.com/office/drawing/2014/main" id="{84263929-64D9-7980-E81A-BAF13C269E15}"/>
              </a:ext>
            </a:extLst>
          </p:cNvPr>
          <p:cNvSpPr txBox="1"/>
          <p:nvPr/>
        </p:nvSpPr>
        <p:spPr>
          <a:xfrm>
            <a:off x="3404937" y="1597297"/>
            <a:ext cx="1440000" cy="138499"/>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lang="ko-KR" altLang="en-US" sz="1000" b="0" i="0" u="none" strike="noStrike" kern="1200" baseline="0">
                <a:ln>
                  <a:solidFill>
                    <a:srgbClr val="FFFFFF">
                      <a:lumMod val="75000"/>
                      <a:alpha val="0"/>
                    </a:srgbClr>
                  </a:solidFill>
                </a:ln>
                <a:solidFill>
                  <a:srgbClr val="000000">
                    <a:lumMod val="65000"/>
                    <a:lumOff val="35000"/>
                  </a:srgbClr>
                </a:solidFill>
                <a:latin typeface="KoPub돋움체 Medium" panose="00000600000000000000" pitchFamily="2" charset="-127"/>
                <a:ea typeface="KoPub돋움체 Medium" panose="00000600000000000000" pitchFamily="2" charset="-127"/>
                <a:cs typeface="+mn-cs"/>
              </a:defRPr>
            </a:pPr>
            <a:r>
              <a:rPr kumimoji="0" lang="en-US" altLang="ko-KR" sz="900" b="0" i="0" u="none" strike="noStrike" kern="1200" cap="none" spc="0" normalizeH="0" baseline="0" noProof="0">
                <a:ln>
                  <a:solidFill>
                    <a:srgbClr val="FFFFFF">
                      <a:lumMod val="75000"/>
                      <a:alpha val="0"/>
                    </a:srgbClr>
                  </a:solidFill>
                </a:ln>
                <a:solidFill>
                  <a:schemeClr val="tx1">
                    <a:lumMod val="65000"/>
                    <a:lumOff val="35000"/>
                  </a:schemeClr>
                </a:solidFill>
                <a:effectLst/>
                <a:uLnTx/>
                <a:uFillTx/>
                <a:latin typeface="KoPub돋움체 Medium" panose="00000600000000000000" pitchFamily="2" charset="-127"/>
                <a:ea typeface="KoPub돋움체 Medium" panose="00000600000000000000" pitchFamily="2" charset="-127"/>
                <a:cs typeface="+mn-cs"/>
              </a:rPr>
              <a:t>(</a:t>
            </a:r>
            <a:r>
              <a:rPr kumimoji="0" lang="ko-KR" altLang="en-US" sz="900" b="0" i="0" u="none" strike="noStrike" kern="1200" cap="none" spc="0" normalizeH="0" baseline="0" noProof="0">
                <a:ln>
                  <a:solidFill>
                    <a:srgbClr val="FFFFFF">
                      <a:lumMod val="75000"/>
                      <a:alpha val="0"/>
                    </a:srgbClr>
                  </a:solidFill>
                </a:ln>
                <a:solidFill>
                  <a:schemeClr val="tx1">
                    <a:lumMod val="65000"/>
                    <a:lumOff val="35000"/>
                  </a:schemeClr>
                </a:solidFill>
                <a:effectLst/>
                <a:uLnTx/>
                <a:uFillTx/>
                <a:latin typeface="KoPub돋움체 Medium" panose="00000600000000000000" pitchFamily="2" charset="-127"/>
                <a:ea typeface="KoPub돋움체 Medium" panose="00000600000000000000" pitchFamily="2" charset="-127"/>
                <a:cs typeface="+mn-cs"/>
              </a:rPr>
              <a:t>단위 </a:t>
            </a:r>
            <a:r>
              <a:rPr kumimoji="0" lang="en-US" altLang="ko-KR" sz="900" b="0" i="0" u="none" strike="noStrike" kern="1200" cap="none" spc="0" normalizeH="0" baseline="0" noProof="0">
                <a:ln>
                  <a:solidFill>
                    <a:srgbClr val="FFFFFF">
                      <a:lumMod val="75000"/>
                      <a:alpha val="0"/>
                    </a:srgbClr>
                  </a:solidFill>
                </a:ln>
                <a:solidFill>
                  <a:schemeClr val="tx1">
                    <a:lumMod val="65000"/>
                    <a:lumOff val="35000"/>
                  </a:schemeClr>
                </a:solidFill>
                <a:effectLst/>
                <a:uLnTx/>
                <a:uFillTx/>
                <a:latin typeface="KoPub돋움체 Medium" panose="00000600000000000000" pitchFamily="2" charset="-127"/>
                <a:ea typeface="KoPub돋움체 Medium" panose="00000600000000000000" pitchFamily="2" charset="-127"/>
                <a:cs typeface="+mn-cs"/>
              </a:rPr>
              <a:t>: </a:t>
            </a:r>
            <a:r>
              <a:rPr lang="ko-KR" altLang="en-US" sz="900">
                <a:ln>
                  <a:solidFill>
                    <a:srgbClr val="FFFFFF">
                      <a:lumMod val="75000"/>
                      <a:alpha val="0"/>
                    </a:srgbClr>
                  </a:solidFill>
                </a:ln>
                <a:solidFill>
                  <a:schemeClr val="tx1">
                    <a:lumMod val="65000"/>
                    <a:lumOff val="35000"/>
                  </a:schemeClr>
                </a:solidFill>
                <a:latin typeface="KoPub돋움체 Medium" panose="00000600000000000000" pitchFamily="2" charset="-127"/>
                <a:ea typeface="KoPub돋움체 Medium" panose="00000600000000000000" pitchFamily="2" charset="-127"/>
              </a:rPr>
              <a:t>백만</a:t>
            </a:r>
            <a:r>
              <a:rPr kumimoji="0" lang="ko-KR" altLang="en-US" sz="900" b="0" i="0" u="none" strike="noStrike" kern="1200" cap="none" spc="0" normalizeH="0" baseline="0" noProof="0">
                <a:ln>
                  <a:solidFill>
                    <a:srgbClr val="FFFFFF">
                      <a:lumMod val="75000"/>
                      <a:alpha val="0"/>
                    </a:srgbClr>
                  </a:solidFill>
                </a:ln>
                <a:solidFill>
                  <a:schemeClr val="tx1">
                    <a:lumMod val="65000"/>
                    <a:lumOff val="35000"/>
                  </a:schemeClr>
                </a:solidFill>
                <a:effectLst/>
                <a:uLnTx/>
                <a:uFillTx/>
                <a:latin typeface="KoPub돋움체 Medium" panose="00000600000000000000" pitchFamily="2" charset="-127"/>
                <a:ea typeface="KoPub돋움체 Medium" panose="00000600000000000000" pitchFamily="2" charset="-127"/>
                <a:cs typeface="+mn-cs"/>
              </a:rPr>
              <a:t>원</a:t>
            </a:r>
            <a:r>
              <a:rPr kumimoji="0" lang="en-US" altLang="ko-KR" sz="900" b="0" i="0" u="none" strike="noStrike" kern="1200" cap="none" spc="0" normalizeH="0" baseline="0" noProof="0">
                <a:ln>
                  <a:solidFill>
                    <a:srgbClr val="FFFFFF">
                      <a:lumMod val="75000"/>
                      <a:alpha val="0"/>
                    </a:srgbClr>
                  </a:solidFill>
                </a:ln>
                <a:solidFill>
                  <a:schemeClr val="tx1">
                    <a:lumMod val="65000"/>
                    <a:lumOff val="35000"/>
                  </a:schemeClr>
                </a:solidFill>
                <a:effectLst/>
                <a:uLnTx/>
                <a:uFillTx/>
                <a:latin typeface="KoPub돋움체 Medium" panose="00000600000000000000" pitchFamily="2" charset="-127"/>
                <a:ea typeface="KoPub돋움체 Medium" panose="00000600000000000000" pitchFamily="2" charset="-127"/>
                <a:cs typeface="+mn-cs"/>
              </a:rPr>
              <a:t>)</a:t>
            </a:r>
            <a:endParaRPr kumimoji="0" lang="ko-KR" altLang="en-US" sz="900" b="0" i="0" u="none" strike="noStrike" kern="1200" cap="none" spc="0" normalizeH="0" baseline="0" noProof="0">
              <a:ln>
                <a:solidFill>
                  <a:srgbClr val="FFFFFF">
                    <a:lumMod val="75000"/>
                    <a:alpha val="0"/>
                  </a:srgbClr>
                </a:solidFill>
              </a:ln>
              <a:solidFill>
                <a:schemeClr val="tx1">
                  <a:lumMod val="65000"/>
                  <a:lumOff val="35000"/>
                </a:schemeClr>
              </a:solidFill>
              <a:effectLst/>
              <a:uLnTx/>
              <a:uFillTx/>
              <a:latin typeface="KoPub돋움체 Medium" panose="00000600000000000000" pitchFamily="2" charset="-127"/>
              <a:ea typeface="KoPub돋움체 Medium" panose="00000600000000000000" pitchFamily="2" charset="-127"/>
              <a:cs typeface="+mn-cs"/>
            </a:endParaRPr>
          </a:p>
        </p:txBody>
      </p:sp>
    </p:spTree>
    <p:extLst>
      <p:ext uri="{BB962C8B-B14F-4D97-AF65-F5344CB8AC3E}">
        <p14:creationId xmlns:p14="http://schemas.microsoft.com/office/powerpoint/2010/main" val="168083774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텍스트 개체 틀 16">
            <a:extLst>
              <a:ext uri="{FF2B5EF4-FFF2-40B4-BE49-F238E27FC236}">
                <a16:creationId xmlns:a16="http://schemas.microsoft.com/office/drawing/2014/main" id="{5A7C73A3-8BE8-4DE6-B6AA-C52589975296}"/>
              </a:ext>
            </a:extLst>
          </p:cNvPr>
          <p:cNvSpPr>
            <a:spLocks noGrp="1"/>
          </p:cNvSpPr>
          <p:nvPr>
            <p:ph type="body" sz="quarter" idx="10"/>
          </p:nvPr>
        </p:nvSpPr>
        <p:spPr>
          <a:xfrm>
            <a:off x="502976" y="193432"/>
            <a:ext cx="8574241" cy="211381"/>
          </a:xfrm>
        </p:spPr>
        <p:txBody>
          <a:bodyPr/>
          <a:lstStyle/>
          <a:p>
            <a:r>
              <a:rPr lang="en-US" altLang="ko-KR" sz="1000">
                <a:solidFill>
                  <a:schemeClr val="tx1">
                    <a:lumMod val="50000"/>
                    <a:lumOff val="50000"/>
                  </a:schemeClr>
                </a:solidFill>
                <a:latin typeface="KoPub돋움체 Bold" panose="00000800000000000000" pitchFamily="2" charset="-127"/>
                <a:ea typeface="KoPub돋움체 Bold" panose="00000800000000000000" pitchFamily="2" charset="-127"/>
                <a:cs typeface="+mn-cs"/>
              </a:rPr>
              <a:t>04 Industry Overview</a:t>
            </a:r>
            <a:endParaRPr lang="ko-KR" altLang="en-US" sz="1000">
              <a:solidFill>
                <a:schemeClr val="tx1">
                  <a:lumMod val="50000"/>
                  <a:lumOff val="50000"/>
                </a:schemeClr>
              </a:solidFill>
              <a:latin typeface="KoPub돋움체 Bold" panose="00000800000000000000" pitchFamily="2" charset="-127"/>
              <a:ea typeface="KoPub돋움체 Bold" panose="00000800000000000000" pitchFamily="2" charset="-127"/>
              <a:cs typeface="+mn-cs"/>
            </a:endParaRPr>
          </a:p>
        </p:txBody>
      </p:sp>
      <p:sp>
        <p:nvSpPr>
          <p:cNvPr id="96" name="TextBox 95">
            <a:extLst>
              <a:ext uri="{FF2B5EF4-FFF2-40B4-BE49-F238E27FC236}">
                <a16:creationId xmlns:a16="http://schemas.microsoft.com/office/drawing/2014/main" id="{48798C3D-559E-40C9-B22A-6761007405E1}"/>
              </a:ext>
            </a:extLst>
          </p:cNvPr>
          <p:cNvSpPr txBox="1"/>
          <p:nvPr/>
        </p:nvSpPr>
        <p:spPr>
          <a:xfrm flipH="1">
            <a:off x="488950" y="874727"/>
            <a:ext cx="9017000" cy="338554"/>
          </a:xfrm>
          <a:prstGeom prst="rect">
            <a:avLst/>
          </a:prstGeom>
          <a:noFill/>
        </p:spPr>
        <p:txBody>
          <a:bodyPr wrap="square" lIns="0" tIns="0" rIns="0" bIns="0" rtlCol="0">
            <a:spAutoFit/>
          </a:bodyPr>
          <a:lstStyle/>
          <a:p>
            <a:r>
              <a:rPr lang="ko-KR" altLang="en-US"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해저케이블 </a:t>
            </a:r>
            <a:r>
              <a:rPr lang="ko-KR" altLang="en-US" sz="1100" err="1">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포설선</a:t>
            </a:r>
            <a:r>
              <a:rPr lang="en-US" altLang="ko-KR"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(CLV)</a:t>
            </a:r>
            <a:r>
              <a:rPr lang="ko-KR" altLang="en-US"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은 기존 바지선</a:t>
            </a:r>
            <a:r>
              <a:rPr lang="en-US" altLang="ko-KR"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(Barge)</a:t>
            </a:r>
            <a:r>
              <a:rPr lang="ko-KR" altLang="en-US"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 대비 인원 및 시간 감축</a:t>
            </a:r>
            <a:r>
              <a:rPr lang="en-US" altLang="ko-KR"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 </a:t>
            </a:r>
            <a:r>
              <a:rPr lang="ko-KR" altLang="en-US"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품질 향상 등 특장점을 갖춘 선박입니다</a:t>
            </a:r>
            <a:r>
              <a:rPr lang="en-US" altLang="ko-KR"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 </a:t>
            </a:r>
            <a:r>
              <a:rPr lang="ko-KR" altLang="en-US"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건조중인 선박을 제외하고 </a:t>
            </a:r>
            <a:r>
              <a:rPr lang="en-US" altLang="ko-KR"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2021</a:t>
            </a:r>
            <a:r>
              <a:rPr lang="ko-KR" altLang="en-US"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년 기준 전세계 단 </a:t>
            </a:r>
            <a:r>
              <a:rPr lang="en-US" altLang="ko-KR"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28</a:t>
            </a:r>
            <a:r>
              <a:rPr lang="ko-KR" altLang="en-US"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척 뿐이므로 선제 보유 시 해저케이블 설치 시장 선점이 가능할 것으로 예상됩니다</a:t>
            </a:r>
            <a:r>
              <a:rPr lang="en-US" altLang="ko-KR"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a:t>
            </a:r>
          </a:p>
        </p:txBody>
      </p:sp>
      <p:sp>
        <p:nvSpPr>
          <p:cNvPr id="97" name="제목 18">
            <a:extLst>
              <a:ext uri="{FF2B5EF4-FFF2-40B4-BE49-F238E27FC236}">
                <a16:creationId xmlns:a16="http://schemas.microsoft.com/office/drawing/2014/main" id="{E577CB65-78D0-496E-8174-B9F8D9F6DC96}"/>
              </a:ext>
            </a:extLst>
          </p:cNvPr>
          <p:cNvSpPr txBox="1">
            <a:spLocks/>
          </p:cNvSpPr>
          <p:nvPr/>
        </p:nvSpPr>
        <p:spPr>
          <a:xfrm>
            <a:off x="488951" y="439978"/>
            <a:ext cx="8928100" cy="430887"/>
          </a:xfrm>
          <a:prstGeom prst="rect">
            <a:avLst/>
          </a:prstGeom>
        </p:spPr>
        <p:txBody>
          <a:bodyPr wrap="square" lIns="0" tIns="0" rIns="0" bIns="0">
            <a:spAutoFit/>
          </a:bodyPr>
          <a:lstStyle>
            <a:defPPr>
              <a:defRPr lang="en-US"/>
            </a:defPPr>
            <a:lvl1pPr marR="0" lvl="0" indent="0" defTabSz="661751" fontAlgn="auto" latinLnBrk="1">
              <a:lnSpc>
                <a:spcPct val="100000"/>
              </a:lnSpc>
              <a:spcBef>
                <a:spcPct val="0"/>
              </a:spcBef>
              <a:spcAft>
                <a:spcPts val="2000"/>
              </a:spcAft>
              <a:buClrTx/>
              <a:buSzTx/>
              <a:buFontTx/>
              <a:buNone/>
              <a:tabLst/>
              <a:defRPr kumimoji="0" sz="2800" b="0" i="0" u="none" strike="noStrike" cap="none" spc="0" normalizeH="0" baseline="0">
                <a:ln>
                  <a:solidFill>
                    <a:srgbClr val="FD349C">
                      <a:alpha val="0"/>
                    </a:srgbClr>
                  </a:solidFill>
                </a:ln>
                <a:solidFill>
                  <a:srgbClr val="00338D"/>
                </a:solidFill>
                <a:effectLst/>
                <a:uLnTx/>
                <a:uFillTx/>
                <a:latin typeface="KoPub돋움체 Bold" panose="00000800000000000000" pitchFamily="2" charset="-127"/>
                <a:ea typeface="KoPub돋움체 Bold" panose="00000800000000000000" pitchFamily="2" charset="-127"/>
                <a:cs typeface="+mj-cs"/>
              </a:defRPr>
            </a:lvl1pPr>
          </a:lstStyle>
          <a:p>
            <a:pPr>
              <a:defRPr/>
            </a:pPr>
            <a:r>
              <a:rPr lang="ko-KR" altLang="en-US"/>
              <a:t>해저케이블 </a:t>
            </a:r>
            <a:r>
              <a:rPr lang="ko-KR" altLang="en-US" err="1"/>
              <a:t>포설선</a:t>
            </a:r>
            <a:r>
              <a:rPr lang="en-US" altLang="ko-KR"/>
              <a:t>(CLV)</a:t>
            </a:r>
            <a:endParaRPr lang="ko-KR" altLang="en-US"/>
          </a:p>
        </p:txBody>
      </p:sp>
      <p:grpSp>
        <p:nvGrpSpPr>
          <p:cNvPr id="17" name="그룹 16">
            <a:extLst>
              <a:ext uri="{FF2B5EF4-FFF2-40B4-BE49-F238E27FC236}">
                <a16:creationId xmlns:a16="http://schemas.microsoft.com/office/drawing/2014/main" id="{F62A5FA8-7BAB-FB26-54C5-0C1F18B8131C}"/>
              </a:ext>
            </a:extLst>
          </p:cNvPr>
          <p:cNvGrpSpPr/>
          <p:nvPr/>
        </p:nvGrpSpPr>
        <p:grpSpPr>
          <a:xfrm>
            <a:off x="502976" y="1307321"/>
            <a:ext cx="4341963" cy="288000"/>
            <a:chOff x="452439" y="1416168"/>
            <a:chExt cx="4392613" cy="288000"/>
          </a:xfrm>
        </p:grpSpPr>
        <p:sp>
          <p:nvSpPr>
            <p:cNvPr id="18" name="TextBox 17">
              <a:extLst>
                <a:ext uri="{FF2B5EF4-FFF2-40B4-BE49-F238E27FC236}">
                  <a16:creationId xmlns:a16="http://schemas.microsoft.com/office/drawing/2014/main" id="{51872DC5-9182-1741-0816-50874E0B9B18}"/>
                </a:ext>
              </a:extLst>
            </p:cNvPr>
            <p:cNvSpPr txBox="1"/>
            <p:nvPr/>
          </p:nvSpPr>
          <p:spPr>
            <a:xfrm>
              <a:off x="452441" y="1416168"/>
              <a:ext cx="4392609" cy="288000"/>
            </a:xfrm>
            <a:prstGeom prst="rect">
              <a:avLst/>
            </a:prstGeom>
            <a:noFill/>
          </p:spPr>
          <p:txBody>
            <a:bodyPr vert="horz" wrap="square" lIns="0" tIns="0" rIns="0" bIns="0" rtlCol="0" anchor="ctr" anchorCtr="0">
              <a:noAutofit/>
            </a:bodyPr>
            <a:lstStyle/>
            <a:p>
              <a:pPr defTabSz="888038">
                <a:defRPr/>
              </a:pPr>
              <a:r>
                <a:rPr lang="en-US" altLang="ko-KR" sz="1100" b="1">
                  <a:ln>
                    <a:solidFill>
                      <a:srgbClr val="00338D">
                        <a:alpha val="0"/>
                      </a:srgbClr>
                    </a:solidFill>
                  </a:ln>
                  <a:solidFill>
                    <a:srgbClr val="00338D"/>
                  </a:solidFill>
                  <a:latin typeface="KoPub돋움체 Medium" panose="02020603020101020101" pitchFamily="18" charset="-127"/>
                  <a:ea typeface="KoPub돋움체 Medium" panose="02020603020101020101" pitchFamily="18" charset="-127"/>
                </a:rPr>
                <a:t>CLV </a:t>
              </a:r>
              <a:r>
                <a:rPr lang="ko-KR" altLang="en-US" sz="1100" b="1">
                  <a:ln>
                    <a:solidFill>
                      <a:srgbClr val="00338D">
                        <a:alpha val="0"/>
                      </a:srgbClr>
                    </a:solidFill>
                  </a:ln>
                  <a:solidFill>
                    <a:srgbClr val="00338D"/>
                  </a:solidFill>
                  <a:latin typeface="KoPub돋움체 Medium" panose="02020603020101020101" pitchFamily="18" charset="-127"/>
                  <a:ea typeface="KoPub돋움체 Medium" panose="02020603020101020101" pitchFamily="18" charset="-127"/>
                </a:rPr>
                <a:t>특장점</a:t>
              </a:r>
              <a:endParaRPr lang="en-US" altLang="ko-KR" sz="1100" b="1">
                <a:ln>
                  <a:solidFill>
                    <a:srgbClr val="00338D">
                      <a:alpha val="0"/>
                    </a:srgbClr>
                  </a:solidFill>
                </a:ln>
                <a:solidFill>
                  <a:srgbClr val="00338D"/>
                </a:solidFill>
                <a:latin typeface="KoPub돋움체 Medium" panose="02020603020101020101" pitchFamily="18" charset="-127"/>
                <a:ea typeface="KoPub돋움체 Medium" panose="02020603020101020101" pitchFamily="18" charset="-127"/>
              </a:endParaRPr>
            </a:p>
          </p:txBody>
        </p:sp>
        <p:cxnSp>
          <p:nvCxnSpPr>
            <p:cNvPr id="19" name="직선 연결선 18">
              <a:extLst>
                <a:ext uri="{FF2B5EF4-FFF2-40B4-BE49-F238E27FC236}">
                  <a16:creationId xmlns:a16="http://schemas.microsoft.com/office/drawing/2014/main" id="{E9BB1F44-9BD2-5D5A-4A06-8F106BF4C84F}"/>
                </a:ext>
              </a:extLst>
            </p:cNvPr>
            <p:cNvCxnSpPr/>
            <p:nvPr/>
          </p:nvCxnSpPr>
          <p:spPr>
            <a:xfrm>
              <a:off x="452439" y="1418794"/>
              <a:ext cx="4392613"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0" name="직선 연결선 19">
              <a:extLst>
                <a:ext uri="{FF2B5EF4-FFF2-40B4-BE49-F238E27FC236}">
                  <a16:creationId xmlns:a16="http://schemas.microsoft.com/office/drawing/2014/main" id="{A6B323EC-6F86-71E7-16AB-856ABE999627}"/>
                </a:ext>
              </a:extLst>
            </p:cNvPr>
            <p:cNvCxnSpPr/>
            <p:nvPr/>
          </p:nvCxnSpPr>
          <p:spPr>
            <a:xfrm>
              <a:off x="452439" y="1700213"/>
              <a:ext cx="4392613"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21" name="그룹 20">
            <a:extLst>
              <a:ext uri="{FF2B5EF4-FFF2-40B4-BE49-F238E27FC236}">
                <a16:creationId xmlns:a16="http://schemas.microsoft.com/office/drawing/2014/main" id="{58DB5DD6-5CFD-9D21-7796-6A72112B5C77}"/>
              </a:ext>
            </a:extLst>
          </p:cNvPr>
          <p:cNvGrpSpPr/>
          <p:nvPr/>
        </p:nvGrpSpPr>
        <p:grpSpPr>
          <a:xfrm>
            <a:off x="5075087" y="1307321"/>
            <a:ext cx="4341963" cy="288000"/>
            <a:chOff x="452439" y="1416168"/>
            <a:chExt cx="4392613" cy="288000"/>
          </a:xfrm>
        </p:grpSpPr>
        <p:sp>
          <p:nvSpPr>
            <p:cNvPr id="22" name="TextBox 21">
              <a:extLst>
                <a:ext uri="{FF2B5EF4-FFF2-40B4-BE49-F238E27FC236}">
                  <a16:creationId xmlns:a16="http://schemas.microsoft.com/office/drawing/2014/main" id="{C30EA9DF-397F-FF13-40DB-63C1588233F7}"/>
                </a:ext>
              </a:extLst>
            </p:cNvPr>
            <p:cNvSpPr txBox="1"/>
            <p:nvPr/>
          </p:nvSpPr>
          <p:spPr>
            <a:xfrm>
              <a:off x="452441" y="1416168"/>
              <a:ext cx="4392609" cy="288000"/>
            </a:xfrm>
            <a:prstGeom prst="rect">
              <a:avLst/>
            </a:prstGeom>
            <a:noFill/>
          </p:spPr>
          <p:txBody>
            <a:bodyPr vert="horz" wrap="square" lIns="0" tIns="0" rIns="0" bIns="0" rtlCol="0" anchor="ctr" anchorCtr="0">
              <a:noAutofit/>
            </a:bodyPr>
            <a:lstStyle/>
            <a:p>
              <a:pPr defTabSz="888038">
                <a:defRPr/>
              </a:pPr>
              <a:r>
                <a:rPr lang="ko-KR" altLang="en-US" sz="1100" b="1">
                  <a:ln>
                    <a:solidFill>
                      <a:srgbClr val="00338D">
                        <a:alpha val="0"/>
                      </a:srgbClr>
                    </a:solidFill>
                  </a:ln>
                  <a:solidFill>
                    <a:srgbClr val="00338D"/>
                  </a:solidFill>
                  <a:latin typeface="KoPub돋움체 Medium" panose="02020603020101020101" pitchFamily="18" charset="-127"/>
                  <a:ea typeface="KoPub돋움체 Medium" panose="02020603020101020101" pitchFamily="18" charset="-127"/>
                </a:rPr>
                <a:t>글로벌 </a:t>
              </a:r>
              <a:r>
                <a:rPr lang="en-US" altLang="ko-KR" sz="1100" b="1">
                  <a:ln>
                    <a:solidFill>
                      <a:srgbClr val="00338D">
                        <a:alpha val="0"/>
                      </a:srgbClr>
                    </a:solidFill>
                  </a:ln>
                  <a:solidFill>
                    <a:srgbClr val="00338D"/>
                  </a:solidFill>
                  <a:latin typeface="KoPub돋움체 Medium" panose="02020603020101020101" pitchFamily="18" charset="-127"/>
                  <a:ea typeface="KoPub돋움체 Medium" panose="02020603020101020101" pitchFamily="18" charset="-127"/>
                </a:rPr>
                <a:t>CLV</a:t>
              </a:r>
              <a:r>
                <a:rPr lang="ko-KR" altLang="en-US" sz="1100" b="1">
                  <a:ln>
                    <a:solidFill>
                      <a:srgbClr val="00338D">
                        <a:alpha val="0"/>
                      </a:srgbClr>
                    </a:solidFill>
                  </a:ln>
                  <a:solidFill>
                    <a:srgbClr val="00338D"/>
                  </a:solidFill>
                  <a:latin typeface="KoPub돋움체 Medium" panose="02020603020101020101" pitchFamily="18" charset="-127"/>
                  <a:ea typeface="KoPub돋움체 Medium" panose="02020603020101020101" pitchFamily="18" charset="-127"/>
                </a:rPr>
                <a:t> </a:t>
              </a:r>
              <a:r>
                <a:rPr lang="en-US" altLang="ko-KR" sz="1100" b="1">
                  <a:ln>
                    <a:solidFill>
                      <a:srgbClr val="00338D">
                        <a:alpha val="0"/>
                      </a:srgbClr>
                    </a:solidFill>
                  </a:ln>
                  <a:solidFill>
                    <a:srgbClr val="00338D"/>
                  </a:solidFill>
                  <a:latin typeface="KoPub돋움체 Medium" panose="02020603020101020101" pitchFamily="18" charset="-127"/>
                  <a:ea typeface="KoPub돋움체 Medium" panose="02020603020101020101" pitchFamily="18" charset="-127"/>
                </a:rPr>
                <a:t>List</a:t>
              </a:r>
            </a:p>
          </p:txBody>
        </p:sp>
        <p:cxnSp>
          <p:nvCxnSpPr>
            <p:cNvPr id="23" name="직선 연결선 22">
              <a:extLst>
                <a:ext uri="{FF2B5EF4-FFF2-40B4-BE49-F238E27FC236}">
                  <a16:creationId xmlns:a16="http://schemas.microsoft.com/office/drawing/2014/main" id="{D1862DDD-1731-EC03-5D08-09BC8B1CB788}"/>
                </a:ext>
              </a:extLst>
            </p:cNvPr>
            <p:cNvCxnSpPr/>
            <p:nvPr/>
          </p:nvCxnSpPr>
          <p:spPr>
            <a:xfrm>
              <a:off x="452439" y="1418794"/>
              <a:ext cx="4392613"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4" name="직선 연결선 23">
              <a:extLst>
                <a:ext uri="{FF2B5EF4-FFF2-40B4-BE49-F238E27FC236}">
                  <a16:creationId xmlns:a16="http://schemas.microsoft.com/office/drawing/2014/main" id="{F773F961-03DF-6DB5-E04A-8A4F064F62EC}"/>
                </a:ext>
              </a:extLst>
            </p:cNvPr>
            <p:cNvCxnSpPr/>
            <p:nvPr/>
          </p:nvCxnSpPr>
          <p:spPr>
            <a:xfrm>
              <a:off x="452439" y="1700213"/>
              <a:ext cx="4392613"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pic>
        <p:nvPicPr>
          <p:cNvPr id="2" name="그림 1">
            <a:extLst>
              <a:ext uri="{FF2B5EF4-FFF2-40B4-BE49-F238E27FC236}">
                <a16:creationId xmlns:a16="http://schemas.microsoft.com/office/drawing/2014/main" id="{E98E12B4-25CF-4212-8B4C-088CDDD7737D}"/>
              </a:ext>
            </a:extLst>
          </p:cNvPr>
          <p:cNvPicPr>
            <a:picLocks noChangeAspect="1"/>
          </p:cNvPicPr>
          <p:nvPr/>
        </p:nvPicPr>
        <p:blipFill>
          <a:blip r:embed="rId3"/>
          <a:stretch>
            <a:fillRect/>
          </a:stretch>
        </p:blipFill>
        <p:spPr>
          <a:xfrm>
            <a:off x="10053150" y="0"/>
            <a:ext cx="5255195" cy="6173614"/>
          </a:xfrm>
          <a:prstGeom prst="rect">
            <a:avLst/>
          </a:prstGeom>
        </p:spPr>
      </p:pic>
      <p:pic>
        <p:nvPicPr>
          <p:cNvPr id="3" name="그림 2">
            <a:extLst>
              <a:ext uri="{FF2B5EF4-FFF2-40B4-BE49-F238E27FC236}">
                <a16:creationId xmlns:a16="http://schemas.microsoft.com/office/drawing/2014/main" id="{3E41282D-6EFB-EFB6-A0DB-329654AE2AA2}"/>
              </a:ext>
            </a:extLst>
          </p:cNvPr>
          <p:cNvPicPr>
            <a:picLocks noChangeAspect="1"/>
          </p:cNvPicPr>
          <p:nvPr/>
        </p:nvPicPr>
        <p:blipFill>
          <a:blip r:embed="rId4"/>
          <a:stretch>
            <a:fillRect/>
          </a:stretch>
        </p:blipFill>
        <p:spPr>
          <a:xfrm>
            <a:off x="10053150" y="6252900"/>
            <a:ext cx="4261038" cy="3835680"/>
          </a:xfrm>
          <a:prstGeom prst="rect">
            <a:avLst/>
          </a:prstGeom>
        </p:spPr>
      </p:pic>
      <p:graphicFrame>
        <p:nvGraphicFramePr>
          <p:cNvPr id="5" name="표 4">
            <a:extLst>
              <a:ext uri="{FF2B5EF4-FFF2-40B4-BE49-F238E27FC236}">
                <a16:creationId xmlns:a16="http://schemas.microsoft.com/office/drawing/2014/main" id="{F713D95C-DA27-5F7B-0D9B-DD3299031187}"/>
              </a:ext>
            </a:extLst>
          </p:cNvPr>
          <p:cNvGraphicFramePr>
            <a:graphicFrameLocks noGrp="1"/>
          </p:cNvGraphicFramePr>
          <p:nvPr>
            <p:extLst>
              <p:ext uri="{D42A27DB-BD31-4B8C-83A1-F6EECF244321}">
                <p14:modId xmlns:p14="http://schemas.microsoft.com/office/powerpoint/2010/main" val="316940224"/>
              </p:ext>
            </p:extLst>
          </p:nvPr>
        </p:nvGraphicFramePr>
        <p:xfrm>
          <a:off x="5068800" y="1728000"/>
          <a:ext cx="4353014" cy="4514760"/>
        </p:xfrm>
        <a:graphic>
          <a:graphicData uri="http://schemas.openxmlformats.org/drawingml/2006/table">
            <a:tbl>
              <a:tblPr>
                <a:tableStyleId>{5C22544A-7EE6-4342-B048-85BDC9FD1C3A}</a:tableStyleId>
              </a:tblPr>
              <a:tblGrid>
                <a:gridCol w="612000">
                  <a:extLst>
                    <a:ext uri="{9D8B030D-6E8A-4147-A177-3AD203B41FA5}">
                      <a16:colId xmlns:a16="http://schemas.microsoft.com/office/drawing/2014/main" val="2625034496"/>
                    </a:ext>
                  </a:extLst>
                </a:gridCol>
                <a:gridCol w="954000">
                  <a:extLst>
                    <a:ext uri="{9D8B030D-6E8A-4147-A177-3AD203B41FA5}">
                      <a16:colId xmlns:a16="http://schemas.microsoft.com/office/drawing/2014/main" val="3930664994"/>
                    </a:ext>
                  </a:extLst>
                </a:gridCol>
                <a:gridCol w="1080000">
                  <a:extLst>
                    <a:ext uri="{9D8B030D-6E8A-4147-A177-3AD203B41FA5}">
                      <a16:colId xmlns:a16="http://schemas.microsoft.com/office/drawing/2014/main" val="3434534015"/>
                    </a:ext>
                  </a:extLst>
                </a:gridCol>
                <a:gridCol w="853507">
                  <a:extLst>
                    <a:ext uri="{9D8B030D-6E8A-4147-A177-3AD203B41FA5}">
                      <a16:colId xmlns:a16="http://schemas.microsoft.com/office/drawing/2014/main" val="3985932968"/>
                    </a:ext>
                  </a:extLst>
                </a:gridCol>
                <a:gridCol w="853507">
                  <a:extLst>
                    <a:ext uri="{9D8B030D-6E8A-4147-A177-3AD203B41FA5}">
                      <a16:colId xmlns:a16="http://schemas.microsoft.com/office/drawing/2014/main" val="3113290516"/>
                    </a:ext>
                  </a:extLst>
                </a:gridCol>
              </a:tblGrid>
              <a:tr h="136800">
                <a:tc>
                  <a:txBody>
                    <a:bodyPr/>
                    <a:lstStyle/>
                    <a:p>
                      <a:pPr algn="ctr" fontAlgn="b"/>
                      <a:r>
                        <a:rPr lang="en-US" altLang="ko-KR" sz="900" b="1" i="0" u="none" strike="noStrike">
                          <a:solidFill>
                            <a:schemeClr val="bg1"/>
                          </a:solidFill>
                          <a:effectLst/>
                          <a:latin typeface="KoPub돋움체 Medium" panose="00000600000000000000" pitchFamily="2" charset="-127"/>
                          <a:ea typeface="KoPub돋움체 Medium" panose="00000600000000000000" pitchFamily="2" charset="-127"/>
                        </a:rPr>
                        <a:t>No.</a:t>
                      </a:r>
                      <a:endParaRPr lang="ko-KR" altLang="en-US" sz="900" b="1" i="0" u="none" strike="noStrike">
                        <a:solidFill>
                          <a:schemeClr val="bg1"/>
                        </a:solidFill>
                        <a:effectLst/>
                        <a:latin typeface="KoPub돋움체 Medium" panose="00000600000000000000" pitchFamily="2" charset="-127"/>
                        <a:ea typeface="KoPub돋움체 Medium" panose="00000600000000000000" pitchFamily="2" charset="-127"/>
                      </a:endParaRPr>
                    </a:p>
                  </a:txBody>
                  <a:tcPr marL="36000" marR="36000" marT="0" marB="0" anchor="ctr">
                    <a:solidFill>
                      <a:srgbClr val="00338D"/>
                    </a:solidFill>
                  </a:tcPr>
                </a:tc>
                <a:tc>
                  <a:txBody>
                    <a:bodyPr/>
                    <a:lstStyle/>
                    <a:p>
                      <a:pPr algn="ctr" fontAlgn="b"/>
                      <a:r>
                        <a:rPr lang="en-US" altLang="ko-KR" sz="900" b="1" kern="1200">
                          <a:ln>
                            <a:solidFill>
                              <a:schemeClr val="bg1">
                                <a:lumMod val="75000"/>
                                <a:alpha val="0"/>
                              </a:schemeClr>
                            </a:solidFill>
                          </a:ln>
                          <a:solidFill>
                            <a:schemeClr val="bg1"/>
                          </a:solidFill>
                          <a:latin typeface="KoPub돋움체 Medium" panose="02020603020101020101" pitchFamily="18" charset="-127"/>
                          <a:ea typeface="KoPub돋움체 Medium" panose="02020603020101020101" pitchFamily="18" charset="-127"/>
                          <a:cs typeface="+mn-cs"/>
                        </a:rPr>
                        <a:t>Name</a:t>
                      </a:r>
                    </a:p>
                  </a:txBody>
                  <a:tcPr marL="36000" marR="36000" marT="0" marB="0" anchor="ctr">
                    <a:solidFill>
                      <a:srgbClr val="00338D"/>
                    </a:solidFill>
                  </a:tcPr>
                </a:tc>
                <a:tc>
                  <a:txBody>
                    <a:bodyPr/>
                    <a:lstStyle/>
                    <a:p>
                      <a:pPr algn="ctr" fontAlgn="b"/>
                      <a:r>
                        <a:rPr lang="en-US" altLang="ko-KR" sz="900" b="1" kern="1200">
                          <a:ln>
                            <a:solidFill>
                              <a:schemeClr val="bg1">
                                <a:lumMod val="75000"/>
                                <a:alpha val="0"/>
                              </a:schemeClr>
                            </a:solidFill>
                          </a:ln>
                          <a:solidFill>
                            <a:schemeClr val="bg1"/>
                          </a:solidFill>
                          <a:latin typeface="KoPub돋움체 Medium" panose="02020603020101020101" pitchFamily="18" charset="-127"/>
                          <a:ea typeface="KoPub돋움체 Medium" panose="02020603020101020101" pitchFamily="18" charset="-127"/>
                          <a:cs typeface="+mn-cs"/>
                        </a:rPr>
                        <a:t>Operator</a:t>
                      </a:r>
                    </a:p>
                  </a:txBody>
                  <a:tcPr marL="36000" marR="36000" marT="0" marB="0" anchor="ctr">
                    <a:solidFill>
                      <a:srgbClr val="00338D"/>
                    </a:solidFill>
                  </a:tcPr>
                </a:tc>
                <a:tc>
                  <a:txBody>
                    <a:bodyPr/>
                    <a:lstStyle/>
                    <a:p>
                      <a:pPr algn="ctr" fontAlgn="b"/>
                      <a:r>
                        <a:rPr lang="en-US" altLang="ko-KR" sz="900" b="1" kern="1200">
                          <a:ln>
                            <a:solidFill>
                              <a:schemeClr val="bg1">
                                <a:lumMod val="75000"/>
                                <a:alpha val="0"/>
                              </a:schemeClr>
                            </a:solidFill>
                          </a:ln>
                          <a:solidFill>
                            <a:schemeClr val="bg1"/>
                          </a:solidFill>
                          <a:latin typeface="KoPub돋움체 Medium" panose="02020603020101020101" pitchFamily="18" charset="-127"/>
                          <a:ea typeface="KoPub돋움체 Medium" panose="02020603020101020101" pitchFamily="18" charset="-127"/>
                          <a:cs typeface="+mn-cs"/>
                        </a:rPr>
                        <a:t>Delivery</a:t>
                      </a:r>
                    </a:p>
                  </a:txBody>
                  <a:tcPr marL="36000" marR="36000" marT="0" marB="0" anchor="ctr">
                    <a:solidFill>
                      <a:srgbClr val="00338D"/>
                    </a:solidFill>
                  </a:tcPr>
                </a:tc>
                <a:tc>
                  <a:txBody>
                    <a:bodyPr/>
                    <a:lstStyle/>
                    <a:p>
                      <a:pPr algn="ctr" fontAlgn="b"/>
                      <a:r>
                        <a:rPr lang="en-US" altLang="ko-KR" sz="900" b="1" kern="1200">
                          <a:ln>
                            <a:solidFill>
                              <a:schemeClr val="bg1">
                                <a:lumMod val="75000"/>
                                <a:alpha val="0"/>
                              </a:schemeClr>
                            </a:solidFill>
                          </a:ln>
                          <a:solidFill>
                            <a:schemeClr val="bg1"/>
                          </a:solidFill>
                          <a:latin typeface="KoPub돋움체 Medium" panose="02020603020101020101" pitchFamily="18" charset="-127"/>
                          <a:ea typeface="KoPub돋움체 Medium" panose="02020603020101020101" pitchFamily="18" charset="-127"/>
                          <a:cs typeface="+mn-cs"/>
                        </a:rPr>
                        <a:t>Market</a:t>
                      </a:r>
                    </a:p>
                  </a:txBody>
                  <a:tcPr marL="36000" marR="36000" marT="0" marB="0" anchor="ctr">
                    <a:solidFill>
                      <a:srgbClr val="00338D"/>
                    </a:solidFill>
                  </a:tcPr>
                </a:tc>
                <a:extLst>
                  <a:ext uri="{0D108BD9-81ED-4DB2-BD59-A6C34878D82A}">
                    <a16:rowId xmlns:a16="http://schemas.microsoft.com/office/drawing/2014/main" val="2329855233"/>
                  </a:ext>
                </a:extLst>
              </a:tr>
              <a:tr h="136800">
                <a:tc>
                  <a:txBody>
                    <a:bodyPr/>
                    <a:lstStyle/>
                    <a:p>
                      <a:pPr algn="ctr" fontAlgn="ctr"/>
                      <a:r>
                        <a:rPr lang="en-US" altLang="ko-KR" sz="800" b="0" i="0" u="none" strike="noStrike">
                          <a:solidFill>
                            <a:srgbClr val="000000"/>
                          </a:solidFill>
                          <a:effectLst/>
                          <a:latin typeface="KoPub돋움체 Medium" panose="00000600000000000000" pitchFamily="2" charset="-127"/>
                          <a:ea typeface="KoPub돋움체 Medium" panose="00000600000000000000" pitchFamily="2" charset="-127"/>
                        </a:rPr>
                        <a:t>1</a:t>
                      </a:r>
                    </a:p>
                  </a:txBody>
                  <a:tcPr marL="9525" marR="9525" marT="9525" marB="0" anchor="ctr">
                    <a:noFill/>
                  </a:tcPr>
                </a:tc>
                <a:tc>
                  <a:txBody>
                    <a:bodyPr/>
                    <a:lstStyle/>
                    <a:p>
                      <a:pPr algn="l" fontAlgn="ctr"/>
                      <a:r>
                        <a:rPr lang="en-US" sz="800" b="0" i="0" u="none" strike="noStrike">
                          <a:solidFill>
                            <a:srgbClr val="000000"/>
                          </a:solidFill>
                          <a:effectLst/>
                          <a:latin typeface="KoPub돋움체 Medium" panose="00000600000000000000" pitchFamily="2" charset="-127"/>
                          <a:ea typeface="KoPub돋움체 Medium" panose="00000600000000000000" pitchFamily="2" charset="-127"/>
                        </a:rPr>
                        <a:t>ariadne</a:t>
                      </a:r>
                    </a:p>
                  </a:txBody>
                  <a:tcPr marL="9525" marR="9525" marT="9525" marB="0" anchor="ctr">
                    <a:noFill/>
                  </a:tcPr>
                </a:tc>
                <a:tc>
                  <a:txBody>
                    <a:bodyPr/>
                    <a:lstStyle/>
                    <a:p>
                      <a:pPr algn="ctr" fontAlgn="ctr"/>
                      <a:r>
                        <a:rPr lang="en-US" sz="800" b="0" i="0" u="none" strike="noStrike" err="1">
                          <a:solidFill>
                            <a:srgbClr val="000000"/>
                          </a:solidFill>
                          <a:effectLst/>
                          <a:latin typeface="KoPub돋움체 Medium" panose="00000600000000000000" pitchFamily="2" charset="-127"/>
                          <a:ea typeface="KoPub돋움체 Medium" panose="00000600000000000000" pitchFamily="2" charset="-127"/>
                        </a:rPr>
                        <a:t>Asso</a:t>
                      </a:r>
                      <a:r>
                        <a:rPr lang="en-US" sz="800" b="0" i="0" u="none" strike="noStrike">
                          <a:solidFill>
                            <a:srgbClr val="000000"/>
                          </a:solidFill>
                          <a:effectLst/>
                          <a:latin typeface="KoPub돋움체 Medium" panose="00000600000000000000" pitchFamily="2" charset="-127"/>
                          <a:ea typeface="KoPub돋움체 Medium" panose="00000600000000000000" pitchFamily="2" charset="-127"/>
                        </a:rPr>
                        <a:t> divers</a:t>
                      </a:r>
                    </a:p>
                  </a:txBody>
                  <a:tcPr marL="9525" marR="9525" marT="9525" marB="0" anchor="ctr">
                    <a:noFill/>
                  </a:tcPr>
                </a:tc>
                <a:tc>
                  <a:txBody>
                    <a:bodyPr/>
                    <a:lstStyle/>
                    <a:p>
                      <a:pPr algn="ctr" fontAlgn="ctr"/>
                      <a:r>
                        <a:rPr lang="en-US" sz="800" b="0" i="0" u="none" strike="noStrike">
                          <a:solidFill>
                            <a:srgbClr val="000000"/>
                          </a:solidFill>
                          <a:effectLst/>
                          <a:latin typeface="KoPub돋움체 Medium" panose="00000600000000000000" pitchFamily="2" charset="-127"/>
                          <a:ea typeface="KoPub돋움체 Medium" panose="00000600000000000000" pitchFamily="2" charset="-127"/>
                        </a:rPr>
                        <a:t>In operation</a:t>
                      </a:r>
                    </a:p>
                  </a:txBody>
                  <a:tcPr marL="9525" marR="9525" marT="9525" marB="0" anchor="ctr">
                    <a:noFill/>
                  </a:tcPr>
                </a:tc>
                <a:tc>
                  <a:txBody>
                    <a:bodyPr/>
                    <a:lstStyle/>
                    <a:p>
                      <a:pPr algn="ctr" fontAlgn="ctr"/>
                      <a:r>
                        <a:rPr lang="en-US" sz="800" b="0" i="0" u="none" strike="noStrike">
                          <a:solidFill>
                            <a:srgbClr val="000000"/>
                          </a:solidFill>
                          <a:effectLst/>
                          <a:latin typeface="KoPub돋움체 Medium" panose="00000600000000000000" pitchFamily="2" charset="-127"/>
                          <a:ea typeface="KoPub돋움체 Medium" panose="00000600000000000000" pitchFamily="2" charset="-127"/>
                        </a:rPr>
                        <a:t>EU</a:t>
                      </a:r>
                    </a:p>
                  </a:txBody>
                  <a:tcPr marL="9525" marR="9525" marT="9525" marB="0" anchor="ctr">
                    <a:noFill/>
                  </a:tcPr>
                </a:tc>
                <a:extLst>
                  <a:ext uri="{0D108BD9-81ED-4DB2-BD59-A6C34878D82A}">
                    <a16:rowId xmlns:a16="http://schemas.microsoft.com/office/drawing/2014/main" val="3885189545"/>
                  </a:ext>
                </a:extLst>
              </a:tr>
              <a:tr h="136800">
                <a:tc>
                  <a:txBody>
                    <a:bodyPr/>
                    <a:lstStyle/>
                    <a:p>
                      <a:pPr algn="ctr" fontAlgn="ctr"/>
                      <a:r>
                        <a:rPr lang="en-US" altLang="ko-KR" sz="800" b="0" i="0" u="none" strike="noStrike">
                          <a:solidFill>
                            <a:srgbClr val="000000"/>
                          </a:solidFill>
                          <a:effectLst/>
                          <a:latin typeface="KoPub돋움체 Medium" panose="00000600000000000000" pitchFamily="2" charset="-127"/>
                          <a:ea typeface="KoPub돋움체 Medium" panose="00000600000000000000" pitchFamily="2" charset="-127"/>
                        </a:rPr>
                        <a:t>2</a:t>
                      </a:r>
                    </a:p>
                  </a:txBody>
                  <a:tcPr marL="9525" marR="9525" marT="9525" marB="0" anchor="ctr">
                    <a:noFill/>
                  </a:tcPr>
                </a:tc>
                <a:tc>
                  <a:txBody>
                    <a:bodyPr/>
                    <a:lstStyle/>
                    <a:p>
                      <a:pPr algn="l" fontAlgn="ctr"/>
                      <a:r>
                        <a:rPr lang="en-US" sz="800" b="0" i="0" u="none" strike="noStrike" err="1">
                          <a:solidFill>
                            <a:srgbClr val="000000"/>
                          </a:solidFill>
                          <a:effectLst/>
                          <a:latin typeface="KoPub돋움체 Medium" panose="00000600000000000000" pitchFamily="2" charset="-127"/>
                          <a:ea typeface="KoPub돋움체 Medium" panose="00000600000000000000" pitchFamily="2" charset="-127"/>
                        </a:rPr>
                        <a:t>atalanti</a:t>
                      </a:r>
                      <a:endParaRPr lang="en-US" sz="800" b="0" i="0" u="none" strike="noStrike">
                        <a:solidFill>
                          <a:srgbClr val="000000"/>
                        </a:solidFill>
                        <a:effectLst/>
                        <a:latin typeface="KoPub돋움체 Medium" panose="00000600000000000000" pitchFamily="2" charset="-127"/>
                        <a:ea typeface="KoPub돋움체 Medium" panose="00000600000000000000" pitchFamily="2" charset="-127"/>
                      </a:endParaRPr>
                    </a:p>
                  </a:txBody>
                  <a:tcPr marL="9525" marR="9525" marT="9525" marB="0" anchor="ctr">
                    <a:noFill/>
                  </a:tcPr>
                </a:tc>
                <a:tc>
                  <a:txBody>
                    <a:bodyPr/>
                    <a:lstStyle/>
                    <a:p>
                      <a:pPr algn="ctr" fontAlgn="ctr"/>
                      <a:r>
                        <a:rPr lang="en-US" sz="800" b="0" i="0" u="none" strike="noStrike">
                          <a:solidFill>
                            <a:srgbClr val="000000"/>
                          </a:solidFill>
                          <a:effectLst/>
                          <a:latin typeface="KoPub돋움체 Medium" panose="00000600000000000000" pitchFamily="2" charset="-127"/>
                          <a:ea typeface="KoPub돋움체 Medium" panose="00000600000000000000" pitchFamily="2" charset="-127"/>
                        </a:rPr>
                        <a:t>Asso divers</a:t>
                      </a:r>
                    </a:p>
                  </a:txBody>
                  <a:tcPr marL="9525" marR="9525" marT="9525" marB="0" anchor="ctr">
                    <a:noFill/>
                  </a:tcPr>
                </a:tc>
                <a:tc>
                  <a:txBody>
                    <a:bodyPr/>
                    <a:lstStyle/>
                    <a:p>
                      <a:pPr algn="ctr" fontAlgn="ctr"/>
                      <a:r>
                        <a:rPr lang="en-US" sz="800" b="0" i="0" u="none" strike="noStrike">
                          <a:solidFill>
                            <a:srgbClr val="000000"/>
                          </a:solidFill>
                          <a:effectLst/>
                          <a:latin typeface="KoPub돋움체 Medium" panose="00000600000000000000" pitchFamily="2" charset="-127"/>
                          <a:ea typeface="KoPub돋움체 Medium" panose="00000600000000000000" pitchFamily="2" charset="-127"/>
                        </a:rPr>
                        <a:t>In operation</a:t>
                      </a:r>
                    </a:p>
                  </a:txBody>
                  <a:tcPr marL="9525" marR="9525" marT="9525" marB="0" anchor="ctr">
                    <a:noFill/>
                  </a:tcPr>
                </a:tc>
                <a:tc>
                  <a:txBody>
                    <a:bodyPr/>
                    <a:lstStyle/>
                    <a:p>
                      <a:pPr algn="ctr" fontAlgn="ctr"/>
                      <a:r>
                        <a:rPr lang="en-US" sz="800" b="0" i="0" u="none" strike="noStrike">
                          <a:solidFill>
                            <a:srgbClr val="000000"/>
                          </a:solidFill>
                          <a:effectLst/>
                          <a:latin typeface="KoPub돋움체 Medium" panose="00000600000000000000" pitchFamily="2" charset="-127"/>
                          <a:ea typeface="KoPub돋움체 Medium" panose="00000600000000000000" pitchFamily="2" charset="-127"/>
                        </a:rPr>
                        <a:t>EU</a:t>
                      </a:r>
                    </a:p>
                  </a:txBody>
                  <a:tcPr marL="9525" marR="9525" marT="9525" marB="0" anchor="ctr">
                    <a:noFill/>
                  </a:tcPr>
                </a:tc>
                <a:extLst>
                  <a:ext uri="{0D108BD9-81ED-4DB2-BD59-A6C34878D82A}">
                    <a16:rowId xmlns:a16="http://schemas.microsoft.com/office/drawing/2014/main" val="3458549524"/>
                  </a:ext>
                </a:extLst>
              </a:tr>
              <a:tr h="136800">
                <a:tc>
                  <a:txBody>
                    <a:bodyPr/>
                    <a:lstStyle/>
                    <a:p>
                      <a:pPr algn="ctr" fontAlgn="ctr"/>
                      <a:r>
                        <a:rPr lang="en-US" altLang="ko-KR" sz="800" b="0" i="0" u="none" strike="noStrike">
                          <a:solidFill>
                            <a:srgbClr val="000000"/>
                          </a:solidFill>
                          <a:effectLst/>
                          <a:latin typeface="KoPub돋움체 Medium" panose="00000600000000000000" pitchFamily="2" charset="-127"/>
                          <a:ea typeface="KoPub돋움체 Medium" panose="00000600000000000000" pitchFamily="2" charset="-127"/>
                        </a:rPr>
                        <a:t>3</a:t>
                      </a:r>
                    </a:p>
                  </a:txBody>
                  <a:tcPr marL="9525" marR="9525" marT="9525" marB="0" anchor="ctr">
                    <a:noFill/>
                  </a:tcPr>
                </a:tc>
                <a:tc>
                  <a:txBody>
                    <a:bodyPr/>
                    <a:lstStyle/>
                    <a:p>
                      <a:pPr algn="l" fontAlgn="ctr"/>
                      <a:r>
                        <a:rPr lang="en-US" sz="800" b="0" i="0" u="none" strike="noStrike">
                          <a:solidFill>
                            <a:srgbClr val="000000"/>
                          </a:solidFill>
                          <a:effectLst/>
                          <a:latin typeface="KoPub돋움체 Medium" panose="00000600000000000000" pitchFamily="2" charset="-127"/>
                          <a:ea typeface="KoPub돋움체 Medium" panose="00000600000000000000" pitchFamily="2" charset="-127"/>
                        </a:rPr>
                        <a:t>Constructor</a:t>
                      </a:r>
                    </a:p>
                  </a:txBody>
                  <a:tcPr marL="9525" marR="9525" marT="9525" marB="0" anchor="ctr">
                    <a:noFill/>
                  </a:tcPr>
                </a:tc>
                <a:tc>
                  <a:txBody>
                    <a:bodyPr/>
                    <a:lstStyle/>
                    <a:p>
                      <a:pPr algn="ctr" fontAlgn="ctr"/>
                      <a:r>
                        <a:rPr lang="en-US" sz="800" b="0" i="0" u="none" strike="noStrike">
                          <a:solidFill>
                            <a:srgbClr val="000000"/>
                          </a:solidFill>
                          <a:effectLst/>
                          <a:latin typeface="KoPub돋움체 Medium" panose="00000600000000000000" pitchFamily="2" charset="-127"/>
                          <a:ea typeface="KoPub돋움체 Medium" panose="00000600000000000000" pitchFamily="2" charset="-127"/>
                        </a:rPr>
                        <a:t>Boskalis</a:t>
                      </a:r>
                    </a:p>
                  </a:txBody>
                  <a:tcPr marL="9525" marR="9525" marT="9525" marB="0" anchor="ctr">
                    <a:noFill/>
                  </a:tcPr>
                </a:tc>
                <a:tc>
                  <a:txBody>
                    <a:bodyPr/>
                    <a:lstStyle/>
                    <a:p>
                      <a:pPr algn="ctr" fontAlgn="ctr"/>
                      <a:r>
                        <a:rPr lang="en-US" sz="800" b="0" i="0" u="none" strike="noStrike">
                          <a:solidFill>
                            <a:srgbClr val="000000"/>
                          </a:solidFill>
                          <a:effectLst/>
                          <a:latin typeface="KoPub돋움체 Medium" panose="00000600000000000000" pitchFamily="2" charset="-127"/>
                          <a:ea typeface="KoPub돋움체 Medium" panose="00000600000000000000" pitchFamily="2" charset="-127"/>
                        </a:rPr>
                        <a:t>In operation</a:t>
                      </a:r>
                    </a:p>
                  </a:txBody>
                  <a:tcPr marL="9525" marR="9525" marT="9525" marB="0" anchor="ctr">
                    <a:noFill/>
                  </a:tcPr>
                </a:tc>
                <a:tc>
                  <a:txBody>
                    <a:bodyPr/>
                    <a:lstStyle/>
                    <a:p>
                      <a:pPr algn="ctr" fontAlgn="ctr"/>
                      <a:r>
                        <a:rPr lang="en-US" sz="800" b="0" i="0" u="none" strike="noStrike">
                          <a:solidFill>
                            <a:srgbClr val="000000"/>
                          </a:solidFill>
                          <a:effectLst/>
                          <a:latin typeface="KoPub돋움체 Medium" panose="00000600000000000000" pitchFamily="2" charset="-127"/>
                          <a:ea typeface="KoPub돋움체 Medium" panose="00000600000000000000" pitchFamily="2" charset="-127"/>
                        </a:rPr>
                        <a:t>EU</a:t>
                      </a:r>
                    </a:p>
                  </a:txBody>
                  <a:tcPr marL="9525" marR="9525" marT="9525" marB="0" anchor="ctr">
                    <a:noFill/>
                  </a:tcPr>
                </a:tc>
                <a:extLst>
                  <a:ext uri="{0D108BD9-81ED-4DB2-BD59-A6C34878D82A}">
                    <a16:rowId xmlns:a16="http://schemas.microsoft.com/office/drawing/2014/main" val="3568347193"/>
                  </a:ext>
                </a:extLst>
              </a:tr>
              <a:tr h="136800">
                <a:tc>
                  <a:txBody>
                    <a:bodyPr/>
                    <a:lstStyle/>
                    <a:p>
                      <a:pPr algn="ctr" fontAlgn="ctr"/>
                      <a:r>
                        <a:rPr lang="en-US" altLang="ko-KR" sz="800" b="0" i="0" u="none" strike="noStrike">
                          <a:solidFill>
                            <a:srgbClr val="000000"/>
                          </a:solidFill>
                          <a:effectLst/>
                          <a:latin typeface="KoPub돋움체 Medium" panose="00000600000000000000" pitchFamily="2" charset="-127"/>
                          <a:ea typeface="KoPub돋움체 Medium" panose="00000600000000000000" pitchFamily="2" charset="-127"/>
                        </a:rPr>
                        <a:t>4</a:t>
                      </a:r>
                    </a:p>
                  </a:txBody>
                  <a:tcPr marL="9525" marR="9525" marT="9525" marB="0" anchor="ctr">
                    <a:noFill/>
                  </a:tcPr>
                </a:tc>
                <a:tc>
                  <a:txBody>
                    <a:bodyPr/>
                    <a:lstStyle/>
                    <a:p>
                      <a:pPr algn="l" fontAlgn="ctr"/>
                      <a:r>
                        <a:rPr lang="en-US" sz="800" b="0" i="0" u="none" strike="noStrike" err="1">
                          <a:solidFill>
                            <a:srgbClr val="000000"/>
                          </a:solidFill>
                          <a:effectLst/>
                          <a:latin typeface="KoPub돋움체 Medium" panose="00000600000000000000" pitchFamily="2" charset="-127"/>
                          <a:ea typeface="KoPub돋움체 Medium" panose="00000600000000000000" pitchFamily="2" charset="-127"/>
                        </a:rPr>
                        <a:t>Ndurance</a:t>
                      </a:r>
                      <a:endParaRPr lang="en-US" sz="800" b="0" i="0" u="none" strike="noStrike">
                        <a:solidFill>
                          <a:srgbClr val="000000"/>
                        </a:solidFill>
                        <a:effectLst/>
                        <a:latin typeface="KoPub돋움체 Medium" panose="00000600000000000000" pitchFamily="2" charset="-127"/>
                        <a:ea typeface="KoPub돋움체 Medium" panose="00000600000000000000" pitchFamily="2" charset="-127"/>
                      </a:endParaRPr>
                    </a:p>
                  </a:txBody>
                  <a:tcPr marL="9525" marR="9525" marT="9525" marB="0" anchor="ctr">
                    <a:noFill/>
                  </a:tcPr>
                </a:tc>
                <a:tc>
                  <a:txBody>
                    <a:bodyPr/>
                    <a:lstStyle/>
                    <a:p>
                      <a:pPr algn="ctr" fontAlgn="ctr"/>
                      <a:r>
                        <a:rPr lang="en-US" sz="800" b="0" i="0" u="none" strike="noStrike">
                          <a:solidFill>
                            <a:srgbClr val="000000"/>
                          </a:solidFill>
                          <a:effectLst/>
                          <a:latin typeface="KoPub돋움체 Medium" panose="00000600000000000000" pitchFamily="2" charset="-127"/>
                          <a:ea typeface="KoPub돋움체 Medium" panose="00000600000000000000" pitchFamily="2" charset="-127"/>
                        </a:rPr>
                        <a:t>Boskalis</a:t>
                      </a:r>
                    </a:p>
                  </a:txBody>
                  <a:tcPr marL="9525" marR="9525" marT="9525" marB="0" anchor="ctr">
                    <a:noFill/>
                  </a:tcPr>
                </a:tc>
                <a:tc>
                  <a:txBody>
                    <a:bodyPr/>
                    <a:lstStyle/>
                    <a:p>
                      <a:pPr algn="ctr" fontAlgn="ctr"/>
                      <a:r>
                        <a:rPr lang="en-US" sz="800" b="0" i="0" u="none" strike="noStrike">
                          <a:solidFill>
                            <a:srgbClr val="000000"/>
                          </a:solidFill>
                          <a:effectLst/>
                          <a:latin typeface="KoPub돋움체 Medium" panose="00000600000000000000" pitchFamily="2" charset="-127"/>
                          <a:ea typeface="KoPub돋움체 Medium" panose="00000600000000000000" pitchFamily="2" charset="-127"/>
                        </a:rPr>
                        <a:t>In operation</a:t>
                      </a:r>
                    </a:p>
                  </a:txBody>
                  <a:tcPr marL="9525" marR="9525" marT="9525" marB="0" anchor="ctr">
                    <a:noFill/>
                  </a:tcPr>
                </a:tc>
                <a:tc>
                  <a:txBody>
                    <a:bodyPr/>
                    <a:lstStyle/>
                    <a:p>
                      <a:pPr algn="ctr" fontAlgn="ctr"/>
                      <a:r>
                        <a:rPr lang="en-US" sz="800" b="0" i="0" u="none" strike="noStrike">
                          <a:solidFill>
                            <a:srgbClr val="000000"/>
                          </a:solidFill>
                          <a:effectLst/>
                          <a:latin typeface="KoPub돋움체 Medium" panose="00000600000000000000" pitchFamily="2" charset="-127"/>
                          <a:ea typeface="KoPub돋움체 Medium" panose="00000600000000000000" pitchFamily="2" charset="-127"/>
                        </a:rPr>
                        <a:t>EU</a:t>
                      </a:r>
                    </a:p>
                  </a:txBody>
                  <a:tcPr marL="9525" marR="9525" marT="9525" marB="0" anchor="ctr">
                    <a:noFill/>
                  </a:tcPr>
                </a:tc>
                <a:extLst>
                  <a:ext uri="{0D108BD9-81ED-4DB2-BD59-A6C34878D82A}">
                    <a16:rowId xmlns:a16="http://schemas.microsoft.com/office/drawing/2014/main" val="405248107"/>
                  </a:ext>
                </a:extLst>
              </a:tr>
              <a:tr h="136800">
                <a:tc>
                  <a:txBody>
                    <a:bodyPr/>
                    <a:lstStyle/>
                    <a:p>
                      <a:pPr algn="ctr" fontAlgn="ctr"/>
                      <a:r>
                        <a:rPr lang="en-US" altLang="ko-KR" sz="800" b="0" i="0" u="none" strike="noStrike">
                          <a:solidFill>
                            <a:srgbClr val="000000"/>
                          </a:solidFill>
                          <a:effectLst/>
                          <a:latin typeface="KoPub돋움체 Medium" panose="00000600000000000000" pitchFamily="2" charset="-127"/>
                          <a:ea typeface="KoPub돋움체 Medium" panose="00000600000000000000" pitchFamily="2" charset="-127"/>
                        </a:rPr>
                        <a:t>5</a:t>
                      </a:r>
                    </a:p>
                  </a:txBody>
                  <a:tcPr marL="9525" marR="9525" marT="9525" marB="0" anchor="ctr">
                    <a:noFill/>
                  </a:tcPr>
                </a:tc>
                <a:tc>
                  <a:txBody>
                    <a:bodyPr/>
                    <a:lstStyle/>
                    <a:p>
                      <a:pPr algn="l" fontAlgn="ctr"/>
                      <a:r>
                        <a:rPr lang="en-US" sz="800" b="0" i="0" u="none" strike="noStrike">
                          <a:solidFill>
                            <a:srgbClr val="000000"/>
                          </a:solidFill>
                          <a:effectLst/>
                          <a:latin typeface="KoPub돋움체 Medium" panose="00000600000000000000" pitchFamily="2" charset="-127"/>
                          <a:ea typeface="KoPub돋움체 Medium" panose="00000600000000000000" pitchFamily="2" charset="-127"/>
                        </a:rPr>
                        <a:t>Ocean</a:t>
                      </a:r>
                    </a:p>
                  </a:txBody>
                  <a:tcPr marL="9525" marR="9525" marT="9525" marB="0" anchor="ctr">
                    <a:noFill/>
                  </a:tcPr>
                </a:tc>
                <a:tc>
                  <a:txBody>
                    <a:bodyPr/>
                    <a:lstStyle/>
                    <a:p>
                      <a:pPr algn="ctr" fontAlgn="ctr"/>
                      <a:r>
                        <a:rPr lang="en-US" sz="800" b="0" i="0" u="none" strike="noStrike">
                          <a:solidFill>
                            <a:srgbClr val="000000"/>
                          </a:solidFill>
                          <a:effectLst/>
                          <a:latin typeface="KoPub돋움체 Medium" panose="00000600000000000000" pitchFamily="2" charset="-127"/>
                          <a:ea typeface="KoPub돋움체 Medium" panose="00000600000000000000" pitchFamily="2" charset="-127"/>
                        </a:rPr>
                        <a:t>Boskalis</a:t>
                      </a:r>
                    </a:p>
                  </a:txBody>
                  <a:tcPr marL="9525" marR="9525" marT="9525" marB="0" anchor="ctr">
                    <a:noFill/>
                  </a:tcPr>
                </a:tc>
                <a:tc>
                  <a:txBody>
                    <a:bodyPr/>
                    <a:lstStyle/>
                    <a:p>
                      <a:pPr algn="ctr" fontAlgn="ctr"/>
                      <a:r>
                        <a:rPr lang="en-US" altLang="ko-KR" sz="800" b="0" i="0" u="none" strike="noStrike">
                          <a:solidFill>
                            <a:srgbClr val="000000"/>
                          </a:solidFill>
                          <a:effectLst/>
                          <a:latin typeface="KoPub돋움체 Medium" panose="00000600000000000000" pitchFamily="2" charset="-127"/>
                          <a:ea typeface="KoPub돋움체 Medium" panose="00000600000000000000" pitchFamily="2" charset="-127"/>
                        </a:rPr>
                        <a:t>2023</a:t>
                      </a:r>
                    </a:p>
                  </a:txBody>
                  <a:tcPr marL="9525" marR="9525" marT="9525" marB="0" anchor="ctr">
                    <a:noFill/>
                  </a:tcPr>
                </a:tc>
                <a:tc>
                  <a:txBody>
                    <a:bodyPr/>
                    <a:lstStyle/>
                    <a:p>
                      <a:pPr algn="ctr" fontAlgn="ctr"/>
                      <a:r>
                        <a:rPr lang="en-US" sz="800" b="0" i="0" u="none" strike="noStrike">
                          <a:solidFill>
                            <a:srgbClr val="000000"/>
                          </a:solidFill>
                          <a:effectLst/>
                          <a:latin typeface="KoPub돋움체 Medium" panose="00000600000000000000" pitchFamily="2" charset="-127"/>
                          <a:ea typeface="KoPub돋움체 Medium" panose="00000600000000000000" pitchFamily="2" charset="-127"/>
                        </a:rPr>
                        <a:t>EU</a:t>
                      </a:r>
                    </a:p>
                  </a:txBody>
                  <a:tcPr marL="9525" marR="9525" marT="9525" marB="0" anchor="ctr">
                    <a:noFill/>
                  </a:tcPr>
                </a:tc>
                <a:extLst>
                  <a:ext uri="{0D108BD9-81ED-4DB2-BD59-A6C34878D82A}">
                    <a16:rowId xmlns:a16="http://schemas.microsoft.com/office/drawing/2014/main" val="938599537"/>
                  </a:ext>
                </a:extLst>
              </a:tr>
              <a:tr h="136800">
                <a:tc>
                  <a:txBody>
                    <a:bodyPr/>
                    <a:lstStyle/>
                    <a:p>
                      <a:pPr algn="ctr" fontAlgn="ctr"/>
                      <a:r>
                        <a:rPr lang="en-US" altLang="ko-KR" sz="800" b="1" i="0" u="none" strike="noStrike">
                          <a:solidFill>
                            <a:srgbClr val="1E49E2"/>
                          </a:solidFill>
                          <a:effectLst/>
                          <a:latin typeface="KoPub돋움체 Medium" panose="00000600000000000000" pitchFamily="2" charset="-127"/>
                          <a:ea typeface="KoPub돋움체 Medium" panose="00000600000000000000" pitchFamily="2" charset="-127"/>
                        </a:rPr>
                        <a:t>6</a:t>
                      </a:r>
                    </a:p>
                  </a:txBody>
                  <a:tcPr marL="9525" marR="9525" marT="9525" marB="0" anchor="ctr">
                    <a:noFill/>
                  </a:tcPr>
                </a:tc>
                <a:tc>
                  <a:txBody>
                    <a:bodyPr/>
                    <a:lstStyle/>
                    <a:p>
                      <a:pPr algn="l" fontAlgn="ctr"/>
                      <a:r>
                        <a:rPr lang="en-US" sz="800" b="1" i="0" u="none" strike="noStrike">
                          <a:solidFill>
                            <a:srgbClr val="1E49E2"/>
                          </a:solidFill>
                          <a:effectLst/>
                          <a:latin typeface="KoPub돋움체 Medium" panose="00000600000000000000" pitchFamily="2" charset="-127"/>
                          <a:ea typeface="KoPub돋움체 Medium" panose="00000600000000000000" pitchFamily="2" charset="-127"/>
                        </a:rPr>
                        <a:t>SPIRIT</a:t>
                      </a:r>
                    </a:p>
                  </a:txBody>
                  <a:tcPr marL="9525" marR="9525" marT="9525" marB="0" anchor="ctr">
                    <a:noFill/>
                  </a:tcPr>
                </a:tc>
                <a:tc>
                  <a:txBody>
                    <a:bodyPr/>
                    <a:lstStyle/>
                    <a:p>
                      <a:pPr algn="ctr" fontAlgn="ctr"/>
                      <a:r>
                        <a:rPr lang="en-US" sz="800" b="1" i="0" u="none" strike="noStrike">
                          <a:solidFill>
                            <a:srgbClr val="1E49E2"/>
                          </a:solidFill>
                          <a:effectLst/>
                          <a:latin typeface="KoPub돋움체 Medium" panose="00000600000000000000" pitchFamily="2" charset="-127"/>
                          <a:ea typeface="KoPub돋움체 Medium" panose="00000600000000000000" pitchFamily="2" charset="-127"/>
                        </a:rPr>
                        <a:t>Boskalis</a:t>
                      </a:r>
                    </a:p>
                  </a:txBody>
                  <a:tcPr marL="9525" marR="9525" marT="9525" marB="0" anchor="ctr">
                    <a:noFill/>
                  </a:tcPr>
                </a:tc>
                <a:tc>
                  <a:txBody>
                    <a:bodyPr/>
                    <a:lstStyle/>
                    <a:p>
                      <a:pPr algn="ctr" fontAlgn="ctr"/>
                      <a:r>
                        <a:rPr lang="en-US" sz="800" b="1" i="0" u="none" strike="noStrike">
                          <a:solidFill>
                            <a:srgbClr val="1E49E2"/>
                          </a:solidFill>
                          <a:effectLst/>
                          <a:latin typeface="KoPub돋움체 Medium" panose="00000600000000000000" pitchFamily="2" charset="-127"/>
                          <a:ea typeface="KoPub돋움체 Medium" panose="00000600000000000000" pitchFamily="2" charset="-127"/>
                        </a:rPr>
                        <a:t>In operation</a:t>
                      </a:r>
                    </a:p>
                  </a:txBody>
                  <a:tcPr marL="9525" marR="9525" marT="9525" marB="0" anchor="ctr">
                    <a:noFill/>
                  </a:tcPr>
                </a:tc>
                <a:tc>
                  <a:txBody>
                    <a:bodyPr/>
                    <a:lstStyle/>
                    <a:p>
                      <a:pPr algn="ctr" fontAlgn="ctr"/>
                      <a:r>
                        <a:rPr lang="en-US" sz="800" b="1" i="0" u="none" strike="noStrike">
                          <a:solidFill>
                            <a:srgbClr val="1E49E2"/>
                          </a:solidFill>
                          <a:effectLst/>
                          <a:latin typeface="KoPub돋움체 Medium" panose="00000600000000000000" pitchFamily="2" charset="-127"/>
                          <a:ea typeface="KoPub돋움체 Medium" panose="00000600000000000000" pitchFamily="2" charset="-127"/>
                        </a:rPr>
                        <a:t>EU</a:t>
                      </a:r>
                    </a:p>
                  </a:txBody>
                  <a:tcPr marL="9525" marR="9525" marT="9525" marB="0" anchor="ctr">
                    <a:noFill/>
                  </a:tcPr>
                </a:tc>
                <a:extLst>
                  <a:ext uri="{0D108BD9-81ED-4DB2-BD59-A6C34878D82A}">
                    <a16:rowId xmlns:a16="http://schemas.microsoft.com/office/drawing/2014/main" val="3682444276"/>
                  </a:ext>
                </a:extLst>
              </a:tr>
              <a:tr h="136800">
                <a:tc>
                  <a:txBody>
                    <a:bodyPr/>
                    <a:lstStyle/>
                    <a:p>
                      <a:pPr algn="ctr" fontAlgn="ctr"/>
                      <a:r>
                        <a:rPr lang="en-US" altLang="ko-KR" sz="800" b="0" i="0" u="none" strike="noStrike">
                          <a:solidFill>
                            <a:srgbClr val="000000"/>
                          </a:solidFill>
                          <a:effectLst/>
                          <a:latin typeface="KoPub돋움체 Medium" panose="00000600000000000000" pitchFamily="2" charset="-127"/>
                          <a:ea typeface="KoPub돋움체 Medium" panose="00000600000000000000" pitchFamily="2" charset="-127"/>
                        </a:rPr>
                        <a:t>7</a:t>
                      </a:r>
                    </a:p>
                  </a:txBody>
                  <a:tcPr marL="9525" marR="9525" marT="9525" marB="0" anchor="ctr">
                    <a:noFill/>
                  </a:tcPr>
                </a:tc>
                <a:tc>
                  <a:txBody>
                    <a:bodyPr/>
                    <a:lstStyle/>
                    <a:p>
                      <a:pPr algn="l" fontAlgn="ctr"/>
                      <a:r>
                        <a:rPr lang="en-US" sz="800" b="0" i="0" u="none" strike="noStrike">
                          <a:solidFill>
                            <a:srgbClr val="000000"/>
                          </a:solidFill>
                          <a:effectLst/>
                          <a:latin typeface="KoPub돋움체 Medium" panose="00000600000000000000" pitchFamily="2" charset="-127"/>
                          <a:ea typeface="KoPub돋움체 Medium" panose="00000600000000000000" pitchFamily="2" charset="-127"/>
                        </a:rPr>
                        <a:t>edda </a:t>
                      </a:r>
                      <a:r>
                        <a:rPr lang="en-US" sz="800" b="0" i="0" u="none" strike="noStrike" err="1">
                          <a:solidFill>
                            <a:srgbClr val="000000"/>
                          </a:solidFill>
                          <a:effectLst/>
                          <a:latin typeface="KoPub돋움체 Medium" panose="00000600000000000000" pitchFamily="2" charset="-127"/>
                          <a:ea typeface="KoPub돋움체 Medium" panose="00000600000000000000" pitchFamily="2" charset="-127"/>
                        </a:rPr>
                        <a:t>freya</a:t>
                      </a:r>
                      <a:endParaRPr lang="en-US" sz="800" b="0" i="0" u="none" strike="noStrike">
                        <a:solidFill>
                          <a:srgbClr val="000000"/>
                        </a:solidFill>
                        <a:effectLst/>
                        <a:latin typeface="KoPub돋움체 Medium" panose="00000600000000000000" pitchFamily="2" charset="-127"/>
                        <a:ea typeface="KoPub돋움체 Medium" panose="00000600000000000000" pitchFamily="2" charset="-127"/>
                      </a:endParaRPr>
                    </a:p>
                  </a:txBody>
                  <a:tcPr marL="9525" marR="9525" marT="9525" marB="0" anchor="ctr">
                    <a:noFill/>
                  </a:tcPr>
                </a:tc>
                <a:tc>
                  <a:txBody>
                    <a:bodyPr/>
                    <a:lstStyle/>
                    <a:p>
                      <a:pPr algn="ctr" fontAlgn="ctr"/>
                      <a:r>
                        <a:rPr lang="en-US" sz="800" b="0" i="0" u="none" strike="noStrike">
                          <a:solidFill>
                            <a:srgbClr val="000000"/>
                          </a:solidFill>
                          <a:effectLst/>
                          <a:latin typeface="KoPub돋움체 Medium" panose="00000600000000000000" pitchFamily="2" charset="-127"/>
                          <a:ea typeface="KoPub돋움체 Medium" panose="00000600000000000000" pitchFamily="2" charset="-127"/>
                        </a:rPr>
                        <a:t>deep ocean</a:t>
                      </a:r>
                    </a:p>
                  </a:txBody>
                  <a:tcPr marL="9525" marR="9525" marT="9525" marB="0" anchor="ctr">
                    <a:noFill/>
                  </a:tcPr>
                </a:tc>
                <a:tc>
                  <a:txBody>
                    <a:bodyPr/>
                    <a:lstStyle/>
                    <a:p>
                      <a:pPr algn="ctr" fontAlgn="ctr"/>
                      <a:r>
                        <a:rPr lang="en-US" sz="800" b="0" i="0" u="none" strike="noStrike">
                          <a:solidFill>
                            <a:srgbClr val="000000"/>
                          </a:solidFill>
                          <a:effectLst/>
                          <a:latin typeface="KoPub돋움체 Medium" panose="00000600000000000000" pitchFamily="2" charset="-127"/>
                          <a:ea typeface="KoPub돋움체 Medium" panose="00000600000000000000" pitchFamily="2" charset="-127"/>
                        </a:rPr>
                        <a:t>In operation</a:t>
                      </a:r>
                    </a:p>
                  </a:txBody>
                  <a:tcPr marL="9525" marR="9525" marT="9525" marB="0" anchor="ctr">
                    <a:noFill/>
                  </a:tcPr>
                </a:tc>
                <a:tc>
                  <a:txBody>
                    <a:bodyPr/>
                    <a:lstStyle/>
                    <a:p>
                      <a:pPr algn="ctr" fontAlgn="ctr"/>
                      <a:r>
                        <a:rPr lang="en-US" sz="800" b="0" i="0" u="none" strike="noStrike">
                          <a:solidFill>
                            <a:srgbClr val="000000"/>
                          </a:solidFill>
                          <a:effectLst/>
                          <a:latin typeface="KoPub돋움체 Medium" panose="00000600000000000000" pitchFamily="2" charset="-127"/>
                          <a:ea typeface="KoPub돋움체 Medium" panose="00000600000000000000" pitchFamily="2" charset="-127"/>
                        </a:rPr>
                        <a:t>EU</a:t>
                      </a:r>
                    </a:p>
                  </a:txBody>
                  <a:tcPr marL="9525" marR="9525" marT="9525" marB="0" anchor="ctr">
                    <a:noFill/>
                  </a:tcPr>
                </a:tc>
                <a:extLst>
                  <a:ext uri="{0D108BD9-81ED-4DB2-BD59-A6C34878D82A}">
                    <a16:rowId xmlns:a16="http://schemas.microsoft.com/office/drawing/2014/main" val="1011742668"/>
                  </a:ext>
                </a:extLst>
              </a:tr>
              <a:tr h="136800">
                <a:tc>
                  <a:txBody>
                    <a:bodyPr/>
                    <a:lstStyle/>
                    <a:p>
                      <a:pPr algn="ctr" fontAlgn="ctr"/>
                      <a:r>
                        <a:rPr lang="en-US" altLang="ko-KR" sz="800" b="0" i="0" u="none" strike="noStrike">
                          <a:solidFill>
                            <a:srgbClr val="000000"/>
                          </a:solidFill>
                          <a:effectLst/>
                          <a:latin typeface="KoPub돋움체 Medium" panose="00000600000000000000" pitchFamily="2" charset="-127"/>
                          <a:ea typeface="KoPub돋움체 Medium" panose="00000600000000000000" pitchFamily="2" charset="-127"/>
                        </a:rPr>
                        <a:t>8</a:t>
                      </a:r>
                    </a:p>
                  </a:txBody>
                  <a:tcPr marL="9525" marR="9525" marT="9525" marB="0" anchor="ctr">
                    <a:noFill/>
                  </a:tcPr>
                </a:tc>
                <a:tc>
                  <a:txBody>
                    <a:bodyPr/>
                    <a:lstStyle/>
                    <a:p>
                      <a:pPr algn="l" fontAlgn="ctr"/>
                      <a:r>
                        <a:rPr lang="en-US" sz="800" b="0" i="0" u="none" strike="noStrike">
                          <a:solidFill>
                            <a:srgbClr val="000000"/>
                          </a:solidFill>
                          <a:effectLst/>
                          <a:latin typeface="KoPub돋움체 Medium" panose="00000600000000000000" pitchFamily="2" charset="-127"/>
                          <a:ea typeface="KoPub돋움체 Medium" panose="00000600000000000000" pitchFamily="2" charset="-127"/>
                        </a:rPr>
                        <a:t>living stone</a:t>
                      </a:r>
                    </a:p>
                  </a:txBody>
                  <a:tcPr marL="9525" marR="9525" marT="9525" marB="0" anchor="ctr">
                    <a:noFill/>
                  </a:tcPr>
                </a:tc>
                <a:tc>
                  <a:txBody>
                    <a:bodyPr/>
                    <a:lstStyle/>
                    <a:p>
                      <a:pPr algn="ctr" fontAlgn="ctr"/>
                      <a:r>
                        <a:rPr lang="en-US" sz="800" b="0" i="0" u="none" strike="noStrike">
                          <a:solidFill>
                            <a:srgbClr val="000000"/>
                          </a:solidFill>
                          <a:effectLst/>
                          <a:latin typeface="KoPub돋움체 Medium" panose="00000600000000000000" pitchFamily="2" charset="-127"/>
                          <a:ea typeface="KoPub돋움체 Medium" panose="00000600000000000000" pitchFamily="2" charset="-127"/>
                        </a:rPr>
                        <a:t>DEME</a:t>
                      </a:r>
                    </a:p>
                  </a:txBody>
                  <a:tcPr marL="9525" marR="9525" marT="9525" marB="0" anchor="ctr">
                    <a:noFill/>
                  </a:tcPr>
                </a:tc>
                <a:tc>
                  <a:txBody>
                    <a:bodyPr/>
                    <a:lstStyle/>
                    <a:p>
                      <a:pPr algn="ctr" fontAlgn="ctr"/>
                      <a:r>
                        <a:rPr lang="en-US" sz="800" b="0" i="0" u="none" strike="noStrike">
                          <a:solidFill>
                            <a:srgbClr val="000000"/>
                          </a:solidFill>
                          <a:effectLst/>
                          <a:latin typeface="KoPub돋움체 Medium" panose="00000600000000000000" pitchFamily="2" charset="-127"/>
                          <a:ea typeface="KoPub돋움체 Medium" panose="00000600000000000000" pitchFamily="2" charset="-127"/>
                        </a:rPr>
                        <a:t>In operation</a:t>
                      </a:r>
                    </a:p>
                  </a:txBody>
                  <a:tcPr marL="9525" marR="9525" marT="9525" marB="0" anchor="ctr">
                    <a:noFill/>
                  </a:tcPr>
                </a:tc>
                <a:tc>
                  <a:txBody>
                    <a:bodyPr/>
                    <a:lstStyle/>
                    <a:p>
                      <a:pPr algn="ctr" fontAlgn="ctr"/>
                      <a:r>
                        <a:rPr lang="en-US" sz="800" b="0" i="0" u="none" strike="noStrike">
                          <a:solidFill>
                            <a:srgbClr val="000000"/>
                          </a:solidFill>
                          <a:effectLst/>
                          <a:latin typeface="KoPub돋움체 Medium" panose="00000600000000000000" pitchFamily="2" charset="-127"/>
                          <a:ea typeface="KoPub돋움체 Medium" panose="00000600000000000000" pitchFamily="2" charset="-127"/>
                        </a:rPr>
                        <a:t>EU</a:t>
                      </a:r>
                    </a:p>
                  </a:txBody>
                  <a:tcPr marL="9525" marR="9525" marT="9525" marB="0" anchor="ctr">
                    <a:noFill/>
                  </a:tcPr>
                </a:tc>
                <a:extLst>
                  <a:ext uri="{0D108BD9-81ED-4DB2-BD59-A6C34878D82A}">
                    <a16:rowId xmlns:a16="http://schemas.microsoft.com/office/drawing/2014/main" val="2547266846"/>
                  </a:ext>
                </a:extLst>
              </a:tr>
              <a:tr h="136800">
                <a:tc>
                  <a:txBody>
                    <a:bodyPr/>
                    <a:lstStyle/>
                    <a:p>
                      <a:pPr algn="ctr" fontAlgn="ctr"/>
                      <a:r>
                        <a:rPr lang="en-US" altLang="ko-KR" sz="800" b="0" i="0" u="none" strike="noStrike">
                          <a:solidFill>
                            <a:srgbClr val="000000"/>
                          </a:solidFill>
                          <a:effectLst/>
                          <a:latin typeface="KoPub돋움체 Medium" panose="00000600000000000000" pitchFamily="2" charset="-127"/>
                          <a:ea typeface="KoPub돋움체 Medium" panose="00000600000000000000" pitchFamily="2" charset="-127"/>
                        </a:rPr>
                        <a:t>9</a:t>
                      </a:r>
                    </a:p>
                  </a:txBody>
                  <a:tcPr marL="9525" marR="9525" marT="9525" marB="0" anchor="ctr">
                    <a:noFill/>
                  </a:tcPr>
                </a:tc>
                <a:tc>
                  <a:txBody>
                    <a:bodyPr/>
                    <a:lstStyle/>
                    <a:p>
                      <a:pPr algn="l" fontAlgn="ctr"/>
                      <a:r>
                        <a:rPr lang="en-US" sz="800" b="0" i="0" u="none" strike="noStrike" err="1">
                          <a:solidFill>
                            <a:srgbClr val="000000"/>
                          </a:solidFill>
                          <a:effectLst/>
                          <a:latin typeface="KoPub돋움체 Medium" panose="00000600000000000000" pitchFamily="2" charset="-127"/>
                          <a:ea typeface="KoPub돋움체 Medium" panose="00000600000000000000" pitchFamily="2" charset="-127"/>
                        </a:rPr>
                        <a:t>viking</a:t>
                      </a:r>
                      <a:r>
                        <a:rPr lang="en-US" sz="800" b="0" i="0" u="none" strike="noStrike">
                          <a:solidFill>
                            <a:srgbClr val="000000"/>
                          </a:solidFill>
                          <a:effectLst/>
                          <a:latin typeface="KoPub돋움체 Medium" panose="00000600000000000000" pitchFamily="2" charset="-127"/>
                          <a:ea typeface="KoPub돋움체 Medium" panose="00000600000000000000" pitchFamily="2" charset="-127"/>
                        </a:rPr>
                        <a:t> </a:t>
                      </a:r>
                      <a:r>
                        <a:rPr lang="en-US" sz="800" b="0" i="0" u="none" strike="noStrike" err="1">
                          <a:solidFill>
                            <a:srgbClr val="000000"/>
                          </a:solidFill>
                          <a:effectLst/>
                          <a:latin typeface="KoPub돋움체 Medium" panose="00000600000000000000" pitchFamily="2" charset="-127"/>
                          <a:ea typeface="KoPub돋움체 Medium" panose="00000600000000000000" pitchFamily="2" charset="-127"/>
                        </a:rPr>
                        <a:t>neptun</a:t>
                      </a:r>
                      <a:endParaRPr lang="en-US" sz="800" b="0" i="0" u="none" strike="noStrike">
                        <a:solidFill>
                          <a:srgbClr val="000000"/>
                        </a:solidFill>
                        <a:effectLst/>
                        <a:latin typeface="KoPub돋움체 Medium" panose="00000600000000000000" pitchFamily="2" charset="-127"/>
                        <a:ea typeface="KoPub돋움체 Medium" panose="00000600000000000000" pitchFamily="2" charset="-127"/>
                      </a:endParaRPr>
                    </a:p>
                  </a:txBody>
                  <a:tcPr marL="9525" marR="9525" marT="9525" marB="0" anchor="ctr">
                    <a:noFill/>
                  </a:tcPr>
                </a:tc>
                <a:tc>
                  <a:txBody>
                    <a:bodyPr/>
                    <a:lstStyle/>
                    <a:p>
                      <a:pPr algn="ctr" fontAlgn="ctr"/>
                      <a:r>
                        <a:rPr lang="en-US" sz="800" b="0" i="0" u="none" strike="noStrike">
                          <a:solidFill>
                            <a:srgbClr val="000000"/>
                          </a:solidFill>
                          <a:effectLst/>
                          <a:latin typeface="KoPub돋움체 Medium" panose="00000600000000000000" pitchFamily="2" charset="-127"/>
                          <a:ea typeface="KoPub돋움체 Medium" panose="00000600000000000000" pitchFamily="2" charset="-127"/>
                        </a:rPr>
                        <a:t>DEME</a:t>
                      </a:r>
                    </a:p>
                  </a:txBody>
                  <a:tcPr marL="9525" marR="9525" marT="9525" marB="0" anchor="ctr">
                    <a:noFill/>
                  </a:tcPr>
                </a:tc>
                <a:tc>
                  <a:txBody>
                    <a:bodyPr/>
                    <a:lstStyle/>
                    <a:p>
                      <a:pPr algn="ctr" fontAlgn="ctr"/>
                      <a:r>
                        <a:rPr lang="en-US" sz="800" b="0" i="0" u="none" strike="noStrike">
                          <a:solidFill>
                            <a:srgbClr val="000000"/>
                          </a:solidFill>
                          <a:effectLst/>
                          <a:latin typeface="KoPub돋움체 Medium" panose="00000600000000000000" pitchFamily="2" charset="-127"/>
                          <a:ea typeface="KoPub돋움체 Medium" panose="00000600000000000000" pitchFamily="2" charset="-127"/>
                        </a:rPr>
                        <a:t>In operation</a:t>
                      </a:r>
                    </a:p>
                  </a:txBody>
                  <a:tcPr marL="9525" marR="9525" marT="9525" marB="0" anchor="ctr">
                    <a:noFill/>
                  </a:tcPr>
                </a:tc>
                <a:tc>
                  <a:txBody>
                    <a:bodyPr/>
                    <a:lstStyle/>
                    <a:p>
                      <a:pPr algn="ctr" fontAlgn="ctr"/>
                      <a:r>
                        <a:rPr lang="en-US" sz="800" b="0" i="0" u="none" strike="noStrike">
                          <a:solidFill>
                            <a:srgbClr val="000000"/>
                          </a:solidFill>
                          <a:effectLst/>
                          <a:latin typeface="KoPub돋움체 Medium" panose="00000600000000000000" pitchFamily="2" charset="-127"/>
                          <a:ea typeface="KoPub돋움체 Medium" panose="00000600000000000000" pitchFamily="2" charset="-127"/>
                        </a:rPr>
                        <a:t>EU</a:t>
                      </a:r>
                    </a:p>
                  </a:txBody>
                  <a:tcPr marL="9525" marR="9525" marT="9525" marB="0" anchor="ctr">
                    <a:noFill/>
                  </a:tcPr>
                </a:tc>
                <a:extLst>
                  <a:ext uri="{0D108BD9-81ED-4DB2-BD59-A6C34878D82A}">
                    <a16:rowId xmlns:a16="http://schemas.microsoft.com/office/drawing/2014/main" val="3372392946"/>
                  </a:ext>
                </a:extLst>
              </a:tr>
              <a:tr h="136800">
                <a:tc>
                  <a:txBody>
                    <a:bodyPr/>
                    <a:lstStyle/>
                    <a:p>
                      <a:pPr algn="ctr" fontAlgn="ctr"/>
                      <a:r>
                        <a:rPr lang="en-US" altLang="ko-KR" sz="800" b="0" i="0" u="none" strike="noStrike">
                          <a:solidFill>
                            <a:srgbClr val="000000"/>
                          </a:solidFill>
                          <a:effectLst/>
                          <a:latin typeface="KoPub돋움체 Medium" panose="00000600000000000000" pitchFamily="2" charset="-127"/>
                          <a:ea typeface="KoPub돋움체 Medium" panose="00000600000000000000" pitchFamily="2" charset="-127"/>
                        </a:rPr>
                        <a:t>10</a:t>
                      </a:r>
                    </a:p>
                  </a:txBody>
                  <a:tcPr marL="9525" marR="9525" marT="9525" marB="0" anchor="ctr">
                    <a:noFill/>
                  </a:tcPr>
                </a:tc>
                <a:tc>
                  <a:txBody>
                    <a:bodyPr/>
                    <a:lstStyle/>
                    <a:p>
                      <a:pPr algn="l" fontAlgn="ctr"/>
                      <a:r>
                        <a:rPr lang="en-US" sz="800" b="0" i="0" u="none" strike="noStrike">
                          <a:solidFill>
                            <a:srgbClr val="000000"/>
                          </a:solidFill>
                          <a:effectLst/>
                          <a:latin typeface="KoPub돋움체 Medium" panose="00000600000000000000" pitchFamily="2" charset="-127"/>
                          <a:ea typeface="KoPub돋움체 Medium" panose="00000600000000000000" pitchFamily="2" charset="-127"/>
                        </a:rPr>
                        <a:t>polar onyx</a:t>
                      </a:r>
                    </a:p>
                  </a:txBody>
                  <a:tcPr marL="9525" marR="9525" marT="9525" marB="0" anchor="ctr">
                    <a:noFill/>
                  </a:tcPr>
                </a:tc>
                <a:tc>
                  <a:txBody>
                    <a:bodyPr/>
                    <a:lstStyle/>
                    <a:p>
                      <a:pPr algn="ctr" fontAlgn="ctr"/>
                      <a:r>
                        <a:rPr lang="en-US" sz="800" b="0" i="0" u="none" strike="noStrike">
                          <a:solidFill>
                            <a:srgbClr val="000000"/>
                          </a:solidFill>
                          <a:effectLst/>
                          <a:latin typeface="KoPub돋움체 Medium" panose="00000600000000000000" pitchFamily="2" charset="-127"/>
                          <a:ea typeface="KoPub돋움체 Medium" panose="00000600000000000000" pitchFamily="2" charset="-127"/>
                        </a:rPr>
                        <a:t>dong fang</a:t>
                      </a:r>
                    </a:p>
                  </a:txBody>
                  <a:tcPr marL="9525" marR="9525" marT="9525" marB="0" anchor="ctr">
                    <a:noFill/>
                  </a:tcPr>
                </a:tc>
                <a:tc>
                  <a:txBody>
                    <a:bodyPr/>
                    <a:lstStyle/>
                    <a:p>
                      <a:pPr algn="ctr" fontAlgn="ctr"/>
                      <a:r>
                        <a:rPr lang="en-US" altLang="ko-KR" sz="800" b="0" i="0" u="none" strike="noStrike">
                          <a:solidFill>
                            <a:srgbClr val="000000"/>
                          </a:solidFill>
                          <a:effectLst/>
                          <a:latin typeface="KoPub돋움체 Medium" panose="00000600000000000000" pitchFamily="2" charset="-127"/>
                          <a:ea typeface="KoPub돋움체 Medium" panose="00000600000000000000" pitchFamily="2" charset="-127"/>
                        </a:rPr>
                        <a:t>2023</a:t>
                      </a:r>
                    </a:p>
                  </a:txBody>
                  <a:tcPr marL="9525" marR="9525" marT="9525" marB="0" anchor="ctr">
                    <a:noFill/>
                  </a:tcPr>
                </a:tc>
                <a:tc>
                  <a:txBody>
                    <a:bodyPr/>
                    <a:lstStyle/>
                    <a:p>
                      <a:pPr algn="ctr" fontAlgn="ctr"/>
                      <a:r>
                        <a:rPr lang="en-US" sz="800" b="0" i="0" u="none" strike="noStrike">
                          <a:solidFill>
                            <a:srgbClr val="000000"/>
                          </a:solidFill>
                          <a:effectLst/>
                          <a:latin typeface="KoPub돋움체 Medium" panose="00000600000000000000" pitchFamily="2" charset="-127"/>
                          <a:ea typeface="KoPub돋움체 Medium" panose="00000600000000000000" pitchFamily="2" charset="-127"/>
                        </a:rPr>
                        <a:t>ASIA</a:t>
                      </a:r>
                    </a:p>
                  </a:txBody>
                  <a:tcPr marL="9525" marR="9525" marT="9525" marB="0" anchor="ctr">
                    <a:noFill/>
                  </a:tcPr>
                </a:tc>
                <a:extLst>
                  <a:ext uri="{0D108BD9-81ED-4DB2-BD59-A6C34878D82A}">
                    <a16:rowId xmlns:a16="http://schemas.microsoft.com/office/drawing/2014/main" val="3434220733"/>
                  </a:ext>
                </a:extLst>
              </a:tr>
              <a:tr h="136800">
                <a:tc>
                  <a:txBody>
                    <a:bodyPr/>
                    <a:lstStyle/>
                    <a:p>
                      <a:pPr algn="ctr" fontAlgn="ctr"/>
                      <a:r>
                        <a:rPr lang="en-US" altLang="ko-KR" sz="800" b="0" i="0" u="none" strike="noStrike">
                          <a:solidFill>
                            <a:srgbClr val="000000"/>
                          </a:solidFill>
                          <a:effectLst/>
                          <a:latin typeface="KoPub돋움체 Medium" panose="00000600000000000000" pitchFamily="2" charset="-127"/>
                          <a:ea typeface="KoPub돋움체 Medium" panose="00000600000000000000" pitchFamily="2" charset="-127"/>
                        </a:rPr>
                        <a:t>11</a:t>
                      </a:r>
                    </a:p>
                  </a:txBody>
                  <a:tcPr marL="9525" marR="9525" marT="9525" marB="0" anchor="ctr">
                    <a:noFill/>
                  </a:tcPr>
                </a:tc>
                <a:tc>
                  <a:txBody>
                    <a:bodyPr/>
                    <a:lstStyle/>
                    <a:p>
                      <a:pPr algn="l" fontAlgn="ctr"/>
                      <a:r>
                        <a:rPr lang="en-US" sz="800" b="0" i="0" u="none" strike="noStrike">
                          <a:solidFill>
                            <a:srgbClr val="000000"/>
                          </a:solidFill>
                          <a:effectLst/>
                          <a:latin typeface="KoPub돋움체 Medium" panose="00000600000000000000" pitchFamily="2" charset="-127"/>
                          <a:ea typeface="KoPub돋움체 Medium" panose="00000600000000000000" pitchFamily="2" charset="-127"/>
                        </a:rPr>
                        <a:t>cs sovereign</a:t>
                      </a:r>
                    </a:p>
                  </a:txBody>
                  <a:tcPr marL="9525" marR="9525" marT="9525" marB="0" anchor="ctr">
                    <a:noFill/>
                  </a:tcPr>
                </a:tc>
                <a:tc>
                  <a:txBody>
                    <a:bodyPr/>
                    <a:lstStyle/>
                    <a:p>
                      <a:pPr algn="ctr" fontAlgn="ctr"/>
                      <a:r>
                        <a:rPr lang="en-US" sz="800" b="0" i="0" u="none" strike="noStrike">
                          <a:solidFill>
                            <a:srgbClr val="000000"/>
                          </a:solidFill>
                          <a:effectLst/>
                          <a:latin typeface="KoPub돋움체 Medium" panose="00000600000000000000" pitchFamily="2" charset="-127"/>
                          <a:ea typeface="KoPub돋움체 Medium" panose="00000600000000000000" pitchFamily="2" charset="-127"/>
                        </a:rPr>
                        <a:t>global marine</a:t>
                      </a:r>
                    </a:p>
                  </a:txBody>
                  <a:tcPr marL="9525" marR="9525" marT="9525" marB="0" anchor="ctr">
                    <a:noFill/>
                  </a:tcPr>
                </a:tc>
                <a:tc>
                  <a:txBody>
                    <a:bodyPr/>
                    <a:lstStyle/>
                    <a:p>
                      <a:pPr algn="ctr" fontAlgn="ctr"/>
                      <a:r>
                        <a:rPr lang="en-US" sz="800" b="0" i="0" u="none" strike="noStrike">
                          <a:solidFill>
                            <a:srgbClr val="000000"/>
                          </a:solidFill>
                          <a:effectLst/>
                          <a:latin typeface="KoPub돋움체 Medium" panose="00000600000000000000" pitchFamily="2" charset="-127"/>
                          <a:ea typeface="KoPub돋움체 Medium" panose="00000600000000000000" pitchFamily="2" charset="-127"/>
                        </a:rPr>
                        <a:t>In operation</a:t>
                      </a:r>
                    </a:p>
                  </a:txBody>
                  <a:tcPr marL="9525" marR="9525" marT="9525" marB="0" anchor="ctr">
                    <a:noFill/>
                  </a:tcPr>
                </a:tc>
                <a:tc>
                  <a:txBody>
                    <a:bodyPr/>
                    <a:lstStyle/>
                    <a:p>
                      <a:pPr algn="ctr" fontAlgn="ctr"/>
                      <a:r>
                        <a:rPr lang="en-US" sz="800" b="0" i="0" u="none" strike="noStrike">
                          <a:solidFill>
                            <a:srgbClr val="000000"/>
                          </a:solidFill>
                          <a:effectLst/>
                          <a:latin typeface="KoPub돋움체 Medium" panose="00000600000000000000" pitchFamily="2" charset="-127"/>
                          <a:ea typeface="KoPub돋움체 Medium" panose="00000600000000000000" pitchFamily="2" charset="-127"/>
                        </a:rPr>
                        <a:t>EU</a:t>
                      </a:r>
                    </a:p>
                  </a:txBody>
                  <a:tcPr marL="9525" marR="9525" marT="9525" marB="0" anchor="ctr">
                    <a:noFill/>
                  </a:tcPr>
                </a:tc>
                <a:extLst>
                  <a:ext uri="{0D108BD9-81ED-4DB2-BD59-A6C34878D82A}">
                    <a16:rowId xmlns:a16="http://schemas.microsoft.com/office/drawing/2014/main" val="2673597082"/>
                  </a:ext>
                </a:extLst>
              </a:tr>
              <a:tr h="136800">
                <a:tc>
                  <a:txBody>
                    <a:bodyPr/>
                    <a:lstStyle/>
                    <a:p>
                      <a:pPr algn="ctr" fontAlgn="ctr"/>
                      <a:r>
                        <a:rPr lang="en-US" altLang="ko-KR" sz="800" b="0" i="0" u="none" strike="noStrike">
                          <a:solidFill>
                            <a:srgbClr val="000000"/>
                          </a:solidFill>
                          <a:effectLst/>
                          <a:latin typeface="KoPub돋움체 Medium" panose="00000600000000000000" pitchFamily="2" charset="-127"/>
                          <a:ea typeface="KoPub돋움체 Medium" panose="00000600000000000000" pitchFamily="2" charset="-127"/>
                        </a:rPr>
                        <a:t>12</a:t>
                      </a:r>
                    </a:p>
                  </a:txBody>
                  <a:tcPr marL="9525" marR="9525" marT="9525" marB="0" anchor="ctr">
                    <a:noFill/>
                  </a:tcPr>
                </a:tc>
                <a:tc>
                  <a:txBody>
                    <a:bodyPr/>
                    <a:lstStyle/>
                    <a:p>
                      <a:pPr algn="l" fontAlgn="ctr"/>
                      <a:r>
                        <a:rPr lang="en-US" sz="800" b="0" i="0" u="none" strike="noStrike">
                          <a:solidFill>
                            <a:srgbClr val="000000"/>
                          </a:solidFill>
                          <a:effectLst/>
                          <a:latin typeface="KoPub돋움체 Medium" panose="00000600000000000000" pitchFamily="2" charset="-127"/>
                          <a:ea typeface="KoPub돋움체 Medium" panose="00000600000000000000" pitchFamily="2" charset="-127"/>
                        </a:rPr>
                        <a:t>Global Symphony</a:t>
                      </a:r>
                    </a:p>
                  </a:txBody>
                  <a:tcPr marL="9525" marR="9525" marT="9525" marB="0" anchor="ctr">
                    <a:noFill/>
                  </a:tcPr>
                </a:tc>
                <a:tc>
                  <a:txBody>
                    <a:bodyPr/>
                    <a:lstStyle/>
                    <a:p>
                      <a:pPr algn="ctr" fontAlgn="ctr"/>
                      <a:r>
                        <a:rPr lang="en-US" sz="800" b="0" i="0" u="none" strike="noStrike">
                          <a:solidFill>
                            <a:srgbClr val="000000"/>
                          </a:solidFill>
                          <a:effectLst/>
                          <a:latin typeface="KoPub돋움체 Medium" panose="00000600000000000000" pitchFamily="2" charset="-127"/>
                          <a:ea typeface="KoPub돋움체 Medium" panose="00000600000000000000" pitchFamily="2" charset="-127"/>
                        </a:rPr>
                        <a:t>global marine</a:t>
                      </a:r>
                    </a:p>
                  </a:txBody>
                  <a:tcPr marL="9525" marR="9525" marT="9525" marB="0" anchor="ctr">
                    <a:noFill/>
                  </a:tcPr>
                </a:tc>
                <a:tc>
                  <a:txBody>
                    <a:bodyPr/>
                    <a:lstStyle/>
                    <a:p>
                      <a:pPr algn="ctr" fontAlgn="ctr"/>
                      <a:r>
                        <a:rPr lang="en-US" sz="800" b="0" i="0" u="none" strike="noStrike">
                          <a:solidFill>
                            <a:srgbClr val="000000"/>
                          </a:solidFill>
                          <a:effectLst/>
                          <a:latin typeface="KoPub돋움체 Medium" panose="00000600000000000000" pitchFamily="2" charset="-127"/>
                          <a:ea typeface="KoPub돋움체 Medium" panose="00000600000000000000" pitchFamily="2" charset="-127"/>
                        </a:rPr>
                        <a:t>In operation</a:t>
                      </a:r>
                    </a:p>
                  </a:txBody>
                  <a:tcPr marL="9525" marR="9525" marT="9525" marB="0" anchor="ctr">
                    <a:noFill/>
                  </a:tcPr>
                </a:tc>
                <a:tc>
                  <a:txBody>
                    <a:bodyPr/>
                    <a:lstStyle/>
                    <a:p>
                      <a:pPr algn="ctr" fontAlgn="ctr"/>
                      <a:r>
                        <a:rPr lang="en-US" sz="800" b="0" i="0" u="none" strike="noStrike">
                          <a:solidFill>
                            <a:srgbClr val="000000"/>
                          </a:solidFill>
                          <a:effectLst/>
                          <a:latin typeface="KoPub돋움체 Medium" panose="00000600000000000000" pitchFamily="2" charset="-127"/>
                          <a:ea typeface="KoPub돋움체 Medium" panose="00000600000000000000" pitchFamily="2" charset="-127"/>
                        </a:rPr>
                        <a:t>EU</a:t>
                      </a:r>
                    </a:p>
                  </a:txBody>
                  <a:tcPr marL="9525" marR="9525" marT="9525" marB="0" anchor="ctr">
                    <a:noFill/>
                  </a:tcPr>
                </a:tc>
                <a:extLst>
                  <a:ext uri="{0D108BD9-81ED-4DB2-BD59-A6C34878D82A}">
                    <a16:rowId xmlns:a16="http://schemas.microsoft.com/office/drawing/2014/main" val="1325624590"/>
                  </a:ext>
                </a:extLst>
              </a:tr>
              <a:tr h="136800">
                <a:tc>
                  <a:txBody>
                    <a:bodyPr/>
                    <a:lstStyle/>
                    <a:p>
                      <a:pPr algn="ctr" fontAlgn="ctr"/>
                      <a:r>
                        <a:rPr lang="en-US" altLang="ko-KR" sz="800" b="0" i="0" u="none" strike="noStrike">
                          <a:solidFill>
                            <a:srgbClr val="000000"/>
                          </a:solidFill>
                          <a:effectLst/>
                          <a:latin typeface="KoPub돋움체 Medium" panose="00000600000000000000" pitchFamily="2" charset="-127"/>
                          <a:ea typeface="KoPub돋움체 Medium" panose="00000600000000000000" pitchFamily="2" charset="-127"/>
                        </a:rPr>
                        <a:t>13</a:t>
                      </a:r>
                    </a:p>
                  </a:txBody>
                  <a:tcPr marL="9525" marR="9525" marT="9525" marB="0" anchor="ctr">
                    <a:noFill/>
                  </a:tcPr>
                </a:tc>
                <a:tc>
                  <a:txBody>
                    <a:bodyPr/>
                    <a:lstStyle/>
                    <a:p>
                      <a:pPr algn="l" fontAlgn="ctr"/>
                      <a:r>
                        <a:rPr lang="en-US" sz="800" b="0" i="0" u="none" strike="noStrike">
                          <a:solidFill>
                            <a:srgbClr val="000000"/>
                          </a:solidFill>
                          <a:effectLst/>
                          <a:latin typeface="KoPub돋움체 Medium" panose="00000600000000000000" pitchFamily="2" charset="-127"/>
                          <a:ea typeface="KoPub돋움체 Medium" panose="00000600000000000000" pitchFamily="2" charset="-127"/>
                        </a:rPr>
                        <a:t>Normand Clipper</a:t>
                      </a:r>
                    </a:p>
                  </a:txBody>
                  <a:tcPr marL="9525" marR="9525" marT="9525" marB="0" anchor="ctr">
                    <a:noFill/>
                  </a:tcPr>
                </a:tc>
                <a:tc>
                  <a:txBody>
                    <a:bodyPr/>
                    <a:lstStyle/>
                    <a:p>
                      <a:pPr algn="ctr" fontAlgn="ctr"/>
                      <a:r>
                        <a:rPr lang="en-US" sz="800" b="0" i="0" u="none" strike="noStrike">
                          <a:solidFill>
                            <a:srgbClr val="000000"/>
                          </a:solidFill>
                          <a:effectLst/>
                          <a:latin typeface="KoPub돋움체 Medium" panose="00000600000000000000" pitchFamily="2" charset="-127"/>
                          <a:ea typeface="KoPub돋움체 Medium" panose="00000600000000000000" pitchFamily="2" charset="-127"/>
                        </a:rPr>
                        <a:t>global marine</a:t>
                      </a:r>
                    </a:p>
                  </a:txBody>
                  <a:tcPr marL="9525" marR="9525" marT="9525" marB="0" anchor="ctr">
                    <a:noFill/>
                  </a:tcPr>
                </a:tc>
                <a:tc>
                  <a:txBody>
                    <a:bodyPr/>
                    <a:lstStyle/>
                    <a:p>
                      <a:pPr algn="ctr" fontAlgn="ctr"/>
                      <a:r>
                        <a:rPr lang="en-US" sz="800" b="0" i="0" u="none" strike="noStrike">
                          <a:solidFill>
                            <a:srgbClr val="000000"/>
                          </a:solidFill>
                          <a:effectLst/>
                          <a:latin typeface="KoPub돋움체 Medium" panose="00000600000000000000" pitchFamily="2" charset="-127"/>
                          <a:ea typeface="KoPub돋움체 Medium" panose="00000600000000000000" pitchFamily="2" charset="-127"/>
                        </a:rPr>
                        <a:t>In operation</a:t>
                      </a:r>
                    </a:p>
                  </a:txBody>
                  <a:tcPr marL="9525" marR="9525" marT="9525" marB="0" anchor="ctr">
                    <a:noFill/>
                  </a:tcPr>
                </a:tc>
                <a:tc>
                  <a:txBody>
                    <a:bodyPr/>
                    <a:lstStyle/>
                    <a:p>
                      <a:pPr algn="ctr" fontAlgn="ctr"/>
                      <a:r>
                        <a:rPr lang="en-US" sz="800" b="0" i="0" u="none" strike="noStrike">
                          <a:solidFill>
                            <a:srgbClr val="000000"/>
                          </a:solidFill>
                          <a:effectLst/>
                          <a:latin typeface="KoPub돋움체 Medium" panose="00000600000000000000" pitchFamily="2" charset="-127"/>
                          <a:ea typeface="KoPub돋움체 Medium" panose="00000600000000000000" pitchFamily="2" charset="-127"/>
                        </a:rPr>
                        <a:t>EU</a:t>
                      </a:r>
                    </a:p>
                  </a:txBody>
                  <a:tcPr marL="9525" marR="9525" marT="9525" marB="0" anchor="ctr">
                    <a:noFill/>
                  </a:tcPr>
                </a:tc>
                <a:extLst>
                  <a:ext uri="{0D108BD9-81ED-4DB2-BD59-A6C34878D82A}">
                    <a16:rowId xmlns:a16="http://schemas.microsoft.com/office/drawing/2014/main" val="3211216719"/>
                  </a:ext>
                </a:extLst>
              </a:tr>
              <a:tr h="136800">
                <a:tc>
                  <a:txBody>
                    <a:bodyPr/>
                    <a:lstStyle/>
                    <a:p>
                      <a:pPr algn="ctr" fontAlgn="ctr"/>
                      <a:r>
                        <a:rPr lang="en-US" altLang="ko-KR" sz="800" b="0" i="0" u="none" strike="noStrike">
                          <a:solidFill>
                            <a:srgbClr val="000000"/>
                          </a:solidFill>
                          <a:effectLst/>
                          <a:latin typeface="KoPub돋움체 Medium" panose="00000600000000000000" pitchFamily="2" charset="-127"/>
                          <a:ea typeface="KoPub돋움체 Medium" panose="00000600000000000000" pitchFamily="2" charset="-127"/>
                        </a:rPr>
                        <a:t>14</a:t>
                      </a:r>
                    </a:p>
                  </a:txBody>
                  <a:tcPr marL="9525" marR="9525" marT="9525" marB="0" anchor="ctr">
                    <a:noFill/>
                  </a:tcPr>
                </a:tc>
                <a:tc>
                  <a:txBody>
                    <a:bodyPr/>
                    <a:lstStyle/>
                    <a:p>
                      <a:pPr algn="l" fontAlgn="ctr"/>
                      <a:r>
                        <a:rPr lang="en-US" sz="800" b="0" i="0" u="none" strike="noStrike">
                          <a:solidFill>
                            <a:srgbClr val="000000"/>
                          </a:solidFill>
                          <a:effectLst/>
                          <a:latin typeface="KoPub돋움체 Medium" panose="00000600000000000000" pitchFamily="2" charset="-127"/>
                          <a:ea typeface="KoPub돋움체 Medium" panose="00000600000000000000" pitchFamily="2" charset="-127"/>
                        </a:rPr>
                        <a:t>wave sentinel</a:t>
                      </a:r>
                    </a:p>
                  </a:txBody>
                  <a:tcPr marL="9525" marR="9525" marT="9525" marB="0" anchor="ctr">
                    <a:noFill/>
                  </a:tcPr>
                </a:tc>
                <a:tc>
                  <a:txBody>
                    <a:bodyPr/>
                    <a:lstStyle/>
                    <a:p>
                      <a:pPr algn="ctr" fontAlgn="ctr"/>
                      <a:r>
                        <a:rPr lang="en-US" sz="800" b="0" i="0" u="none" strike="noStrike">
                          <a:solidFill>
                            <a:srgbClr val="000000"/>
                          </a:solidFill>
                          <a:effectLst/>
                          <a:latin typeface="KoPub돋움체 Medium" panose="00000600000000000000" pitchFamily="2" charset="-127"/>
                          <a:ea typeface="KoPub돋움체 Medium" panose="00000600000000000000" pitchFamily="2" charset="-127"/>
                        </a:rPr>
                        <a:t>global marine</a:t>
                      </a:r>
                    </a:p>
                  </a:txBody>
                  <a:tcPr marL="9525" marR="9525" marT="9525" marB="0" anchor="ctr">
                    <a:noFill/>
                  </a:tcPr>
                </a:tc>
                <a:tc>
                  <a:txBody>
                    <a:bodyPr/>
                    <a:lstStyle/>
                    <a:p>
                      <a:pPr algn="ctr" fontAlgn="ctr"/>
                      <a:r>
                        <a:rPr lang="en-US" sz="800" b="0" i="0" u="none" strike="noStrike">
                          <a:solidFill>
                            <a:srgbClr val="000000"/>
                          </a:solidFill>
                          <a:effectLst/>
                          <a:latin typeface="KoPub돋움체 Medium" panose="00000600000000000000" pitchFamily="2" charset="-127"/>
                          <a:ea typeface="KoPub돋움체 Medium" panose="00000600000000000000" pitchFamily="2" charset="-127"/>
                        </a:rPr>
                        <a:t>In operation</a:t>
                      </a:r>
                    </a:p>
                  </a:txBody>
                  <a:tcPr marL="9525" marR="9525" marT="9525" marB="0" anchor="ctr">
                    <a:noFill/>
                  </a:tcPr>
                </a:tc>
                <a:tc>
                  <a:txBody>
                    <a:bodyPr/>
                    <a:lstStyle/>
                    <a:p>
                      <a:pPr algn="ctr" fontAlgn="ctr"/>
                      <a:r>
                        <a:rPr lang="en-US" sz="800" b="0" i="0" u="none" strike="noStrike">
                          <a:solidFill>
                            <a:srgbClr val="000000"/>
                          </a:solidFill>
                          <a:effectLst/>
                          <a:latin typeface="KoPub돋움체 Medium" panose="00000600000000000000" pitchFamily="2" charset="-127"/>
                          <a:ea typeface="KoPub돋움체 Medium" panose="00000600000000000000" pitchFamily="2" charset="-127"/>
                        </a:rPr>
                        <a:t>EU</a:t>
                      </a:r>
                    </a:p>
                  </a:txBody>
                  <a:tcPr marL="9525" marR="9525" marT="9525" marB="0" anchor="ctr">
                    <a:noFill/>
                  </a:tcPr>
                </a:tc>
                <a:extLst>
                  <a:ext uri="{0D108BD9-81ED-4DB2-BD59-A6C34878D82A}">
                    <a16:rowId xmlns:a16="http://schemas.microsoft.com/office/drawing/2014/main" val="1571980482"/>
                  </a:ext>
                </a:extLst>
              </a:tr>
              <a:tr h="136800">
                <a:tc>
                  <a:txBody>
                    <a:bodyPr/>
                    <a:lstStyle/>
                    <a:p>
                      <a:pPr algn="ctr" fontAlgn="ctr"/>
                      <a:r>
                        <a:rPr lang="en-US" altLang="ko-KR" sz="800" b="0" i="0" u="none" strike="noStrike">
                          <a:solidFill>
                            <a:srgbClr val="000000"/>
                          </a:solidFill>
                          <a:effectLst/>
                          <a:latin typeface="KoPub돋움체 Medium" panose="00000600000000000000" pitchFamily="2" charset="-127"/>
                          <a:ea typeface="KoPub돋움체 Medium" panose="00000600000000000000" pitchFamily="2" charset="-127"/>
                        </a:rPr>
                        <a:t>15</a:t>
                      </a:r>
                    </a:p>
                  </a:txBody>
                  <a:tcPr marL="9525" marR="9525" marT="9525" marB="0" anchor="ctr">
                    <a:noFill/>
                  </a:tcPr>
                </a:tc>
                <a:tc>
                  <a:txBody>
                    <a:bodyPr/>
                    <a:lstStyle/>
                    <a:p>
                      <a:pPr algn="l" fontAlgn="ctr"/>
                      <a:r>
                        <a:rPr lang="en-US" sz="800" b="0" i="0" u="none" strike="noStrike">
                          <a:solidFill>
                            <a:srgbClr val="000000"/>
                          </a:solidFill>
                          <a:effectLst/>
                          <a:latin typeface="KoPub돋움체 Medium" panose="00000600000000000000" pitchFamily="2" charset="-127"/>
                          <a:ea typeface="KoPub돋움체 Medium" panose="00000600000000000000" pitchFamily="2" charset="-127"/>
                        </a:rPr>
                        <a:t>TBD</a:t>
                      </a:r>
                    </a:p>
                  </a:txBody>
                  <a:tcPr marL="9525" marR="9525" marT="9525" marB="0" anchor="ctr">
                    <a:noFill/>
                  </a:tcPr>
                </a:tc>
                <a:tc>
                  <a:txBody>
                    <a:bodyPr/>
                    <a:lstStyle/>
                    <a:p>
                      <a:pPr algn="ctr" fontAlgn="ctr"/>
                      <a:r>
                        <a:rPr lang="en-US" sz="800" b="0" i="0" u="none" strike="noStrike">
                          <a:solidFill>
                            <a:srgbClr val="000000"/>
                          </a:solidFill>
                          <a:effectLst/>
                          <a:latin typeface="KoPub돋움체 Medium" panose="00000600000000000000" pitchFamily="2" charset="-127"/>
                          <a:ea typeface="KoPub돋움체 Medium" panose="00000600000000000000" pitchFamily="2" charset="-127"/>
                        </a:rPr>
                        <a:t>High Tien</a:t>
                      </a:r>
                    </a:p>
                  </a:txBody>
                  <a:tcPr marL="9525" marR="9525" marT="9525" marB="0" anchor="ctr">
                    <a:noFill/>
                  </a:tcPr>
                </a:tc>
                <a:tc>
                  <a:txBody>
                    <a:bodyPr/>
                    <a:lstStyle/>
                    <a:p>
                      <a:pPr algn="ctr" fontAlgn="ctr"/>
                      <a:r>
                        <a:rPr lang="en-US" altLang="ko-KR" sz="800" b="0" i="0" u="none" strike="noStrike">
                          <a:solidFill>
                            <a:srgbClr val="000000"/>
                          </a:solidFill>
                          <a:effectLst/>
                          <a:latin typeface="KoPub돋움체 Medium" panose="00000600000000000000" pitchFamily="2" charset="-127"/>
                          <a:ea typeface="KoPub돋움체 Medium" panose="00000600000000000000" pitchFamily="2" charset="-127"/>
                        </a:rPr>
                        <a:t>2024</a:t>
                      </a:r>
                    </a:p>
                  </a:txBody>
                  <a:tcPr marL="9525" marR="9525" marT="9525" marB="0" anchor="ctr">
                    <a:noFill/>
                  </a:tcPr>
                </a:tc>
                <a:tc>
                  <a:txBody>
                    <a:bodyPr/>
                    <a:lstStyle/>
                    <a:p>
                      <a:pPr algn="ctr" fontAlgn="ctr"/>
                      <a:r>
                        <a:rPr lang="en-US" sz="800" b="0" i="0" u="none" strike="noStrike">
                          <a:solidFill>
                            <a:srgbClr val="000000"/>
                          </a:solidFill>
                          <a:effectLst/>
                          <a:latin typeface="KoPub돋움체 Medium" panose="00000600000000000000" pitchFamily="2" charset="-127"/>
                          <a:ea typeface="KoPub돋움체 Medium" panose="00000600000000000000" pitchFamily="2" charset="-127"/>
                        </a:rPr>
                        <a:t>ASIA</a:t>
                      </a:r>
                    </a:p>
                  </a:txBody>
                  <a:tcPr marL="9525" marR="9525" marT="9525" marB="0" anchor="ctr">
                    <a:noFill/>
                  </a:tcPr>
                </a:tc>
                <a:extLst>
                  <a:ext uri="{0D108BD9-81ED-4DB2-BD59-A6C34878D82A}">
                    <a16:rowId xmlns:a16="http://schemas.microsoft.com/office/drawing/2014/main" val="3404081570"/>
                  </a:ext>
                </a:extLst>
              </a:tr>
              <a:tr h="136800">
                <a:tc>
                  <a:txBody>
                    <a:bodyPr/>
                    <a:lstStyle/>
                    <a:p>
                      <a:pPr algn="ctr" fontAlgn="ctr"/>
                      <a:r>
                        <a:rPr lang="en-US" altLang="ko-KR" sz="800" b="0" i="0" u="none" strike="noStrike">
                          <a:solidFill>
                            <a:srgbClr val="000000"/>
                          </a:solidFill>
                          <a:effectLst/>
                          <a:latin typeface="KoPub돋움체 Medium" panose="00000600000000000000" pitchFamily="2" charset="-127"/>
                          <a:ea typeface="KoPub돋움체 Medium" panose="00000600000000000000" pitchFamily="2" charset="-127"/>
                        </a:rPr>
                        <a:t>16</a:t>
                      </a:r>
                    </a:p>
                  </a:txBody>
                  <a:tcPr marL="9525" marR="9525" marT="9525" marB="0" anchor="ctr">
                    <a:noFill/>
                  </a:tcPr>
                </a:tc>
                <a:tc>
                  <a:txBody>
                    <a:bodyPr/>
                    <a:lstStyle/>
                    <a:p>
                      <a:pPr algn="l" fontAlgn="ctr"/>
                      <a:r>
                        <a:rPr lang="en-US" sz="800" b="0" i="0" u="none" strike="noStrike">
                          <a:solidFill>
                            <a:srgbClr val="000000"/>
                          </a:solidFill>
                          <a:effectLst/>
                          <a:latin typeface="KoPub돋움체 Medium" panose="00000600000000000000" pitchFamily="2" charset="-127"/>
                          <a:ea typeface="KoPub돋움체 Medium" panose="00000600000000000000" pitchFamily="2" charset="-127"/>
                        </a:rPr>
                        <a:t>Connector</a:t>
                      </a:r>
                    </a:p>
                  </a:txBody>
                  <a:tcPr marL="9525" marR="9525" marT="9525" marB="0" anchor="ctr">
                    <a:noFill/>
                  </a:tcPr>
                </a:tc>
                <a:tc>
                  <a:txBody>
                    <a:bodyPr/>
                    <a:lstStyle/>
                    <a:p>
                      <a:pPr algn="ctr" fontAlgn="ctr"/>
                      <a:r>
                        <a:rPr lang="en-US" sz="800" b="0" i="0" u="none" strike="noStrike">
                          <a:solidFill>
                            <a:srgbClr val="000000"/>
                          </a:solidFill>
                          <a:effectLst/>
                          <a:latin typeface="KoPub돋움체 Medium" panose="00000600000000000000" pitchFamily="2" charset="-127"/>
                          <a:ea typeface="KoPub돋움체 Medium" panose="00000600000000000000" pitchFamily="2" charset="-127"/>
                        </a:rPr>
                        <a:t>Jan de Nul</a:t>
                      </a:r>
                    </a:p>
                  </a:txBody>
                  <a:tcPr marL="9525" marR="9525" marT="9525" marB="0" anchor="ctr">
                    <a:noFill/>
                  </a:tcPr>
                </a:tc>
                <a:tc>
                  <a:txBody>
                    <a:bodyPr/>
                    <a:lstStyle/>
                    <a:p>
                      <a:pPr algn="ctr" fontAlgn="ctr"/>
                      <a:r>
                        <a:rPr lang="en-US" sz="800" b="0" i="0" u="none" strike="noStrike">
                          <a:solidFill>
                            <a:srgbClr val="000000"/>
                          </a:solidFill>
                          <a:effectLst/>
                          <a:latin typeface="KoPub돋움체 Medium" panose="00000600000000000000" pitchFamily="2" charset="-127"/>
                          <a:ea typeface="KoPub돋움체 Medium" panose="00000600000000000000" pitchFamily="2" charset="-127"/>
                        </a:rPr>
                        <a:t>In operation</a:t>
                      </a:r>
                    </a:p>
                  </a:txBody>
                  <a:tcPr marL="9525" marR="9525" marT="9525" marB="0" anchor="ctr">
                    <a:noFill/>
                  </a:tcPr>
                </a:tc>
                <a:tc>
                  <a:txBody>
                    <a:bodyPr/>
                    <a:lstStyle/>
                    <a:p>
                      <a:pPr algn="ctr" fontAlgn="ctr"/>
                      <a:r>
                        <a:rPr lang="en-US" sz="800" b="0" i="0" u="none" strike="noStrike">
                          <a:solidFill>
                            <a:srgbClr val="000000"/>
                          </a:solidFill>
                          <a:effectLst/>
                          <a:latin typeface="KoPub돋움체 Medium" panose="00000600000000000000" pitchFamily="2" charset="-127"/>
                          <a:ea typeface="KoPub돋움체 Medium" panose="00000600000000000000" pitchFamily="2" charset="-127"/>
                        </a:rPr>
                        <a:t>EU</a:t>
                      </a:r>
                    </a:p>
                  </a:txBody>
                  <a:tcPr marL="9525" marR="9525" marT="9525" marB="0" anchor="ctr">
                    <a:noFill/>
                  </a:tcPr>
                </a:tc>
                <a:extLst>
                  <a:ext uri="{0D108BD9-81ED-4DB2-BD59-A6C34878D82A}">
                    <a16:rowId xmlns:a16="http://schemas.microsoft.com/office/drawing/2014/main" val="2764027502"/>
                  </a:ext>
                </a:extLst>
              </a:tr>
              <a:tr h="136800">
                <a:tc>
                  <a:txBody>
                    <a:bodyPr/>
                    <a:lstStyle/>
                    <a:p>
                      <a:pPr algn="ctr" fontAlgn="ctr"/>
                      <a:r>
                        <a:rPr lang="en-US" altLang="ko-KR" sz="800" b="0" i="0" u="none" strike="noStrike">
                          <a:solidFill>
                            <a:srgbClr val="000000"/>
                          </a:solidFill>
                          <a:effectLst/>
                          <a:latin typeface="KoPub돋움체 Medium" panose="00000600000000000000" pitchFamily="2" charset="-127"/>
                          <a:ea typeface="KoPub돋움체 Medium" panose="00000600000000000000" pitchFamily="2" charset="-127"/>
                        </a:rPr>
                        <a:t>17</a:t>
                      </a:r>
                    </a:p>
                  </a:txBody>
                  <a:tcPr marL="9525" marR="9525" marT="9525" marB="0" anchor="ctr">
                    <a:noFill/>
                  </a:tcPr>
                </a:tc>
                <a:tc>
                  <a:txBody>
                    <a:bodyPr/>
                    <a:lstStyle/>
                    <a:p>
                      <a:pPr algn="l" fontAlgn="ctr"/>
                      <a:r>
                        <a:rPr lang="en-US" sz="800" b="0" i="0" u="none" strike="noStrike">
                          <a:solidFill>
                            <a:srgbClr val="000000"/>
                          </a:solidFill>
                          <a:effectLst/>
                          <a:latin typeface="KoPub돋움체 Medium" panose="00000600000000000000" pitchFamily="2" charset="-127"/>
                          <a:ea typeface="KoPub돋움체 Medium" panose="00000600000000000000" pitchFamily="2" charset="-127"/>
                        </a:rPr>
                        <a:t>Isaac Newton</a:t>
                      </a:r>
                    </a:p>
                  </a:txBody>
                  <a:tcPr marL="9525" marR="9525" marT="9525" marB="0" anchor="ctr">
                    <a:noFill/>
                  </a:tcPr>
                </a:tc>
                <a:tc>
                  <a:txBody>
                    <a:bodyPr/>
                    <a:lstStyle/>
                    <a:p>
                      <a:pPr algn="ctr" fontAlgn="ctr"/>
                      <a:r>
                        <a:rPr lang="en-US" sz="800" b="0" i="0" u="none" strike="noStrike">
                          <a:solidFill>
                            <a:srgbClr val="000000"/>
                          </a:solidFill>
                          <a:effectLst/>
                          <a:latin typeface="KoPub돋움체 Medium" panose="00000600000000000000" pitchFamily="2" charset="-127"/>
                          <a:ea typeface="KoPub돋움체 Medium" panose="00000600000000000000" pitchFamily="2" charset="-127"/>
                        </a:rPr>
                        <a:t>Jan de Nul</a:t>
                      </a:r>
                    </a:p>
                  </a:txBody>
                  <a:tcPr marL="9525" marR="9525" marT="9525" marB="0" anchor="ctr">
                    <a:noFill/>
                  </a:tcPr>
                </a:tc>
                <a:tc>
                  <a:txBody>
                    <a:bodyPr/>
                    <a:lstStyle/>
                    <a:p>
                      <a:pPr algn="ctr" fontAlgn="ctr"/>
                      <a:r>
                        <a:rPr lang="en-US" sz="800" b="0" i="0" u="none" strike="noStrike">
                          <a:solidFill>
                            <a:srgbClr val="000000"/>
                          </a:solidFill>
                          <a:effectLst/>
                          <a:latin typeface="KoPub돋움체 Medium" panose="00000600000000000000" pitchFamily="2" charset="-127"/>
                          <a:ea typeface="KoPub돋움체 Medium" panose="00000600000000000000" pitchFamily="2" charset="-127"/>
                        </a:rPr>
                        <a:t>In operation</a:t>
                      </a:r>
                    </a:p>
                  </a:txBody>
                  <a:tcPr marL="9525" marR="9525" marT="9525" marB="0" anchor="ctr">
                    <a:noFill/>
                  </a:tcPr>
                </a:tc>
                <a:tc>
                  <a:txBody>
                    <a:bodyPr/>
                    <a:lstStyle/>
                    <a:p>
                      <a:pPr algn="ctr" fontAlgn="ctr"/>
                      <a:r>
                        <a:rPr lang="en-US" sz="800" b="0" i="0" u="none" strike="noStrike">
                          <a:solidFill>
                            <a:srgbClr val="000000"/>
                          </a:solidFill>
                          <a:effectLst/>
                          <a:latin typeface="KoPub돋움체 Medium" panose="00000600000000000000" pitchFamily="2" charset="-127"/>
                          <a:ea typeface="KoPub돋움체 Medium" panose="00000600000000000000" pitchFamily="2" charset="-127"/>
                        </a:rPr>
                        <a:t>EU</a:t>
                      </a:r>
                    </a:p>
                  </a:txBody>
                  <a:tcPr marL="9525" marR="9525" marT="9525" marB="0" anchor="ctr">
                    <a:noFill/>
                  </a:tcPr>
                </a:tc>
                <a:extLst>
                  <a:ext uri="{0D108BD9-81ED-4DB2-BD59-A6C34878D82A}">
                    <a16:rowId xmlns:a16="http://schemas.microsoft.com/office/drawing/2014/main" val="322709746"/>
                  </a:ext>
                </a:extLst>
              </a:tr>
              <a:tr h="136800">
                <a:tc>
                  <a:txBody>
                    <a:bodyPr/>
                    <a:lstStyle/>
                    <a:p>
                      <a:pPr algn="ctr" fontAlgn="ctr"/>
                      <a:r>
                        <a:rPr lang="en-US" altLang="ko-KR" sz="800" b="0" i="0" u="none" strike="noStrike">
                          <a:solidFill>
                            <a:srgbClr val="000000"/>
                          </a:solidFill>
                          <a:effectLst/>
                          <a:latin typeface="KoPub돋움체 Medium" panose="00000600000000000000" pitchFamily="2" charset="-127"/>
                          <a:ea typeface="KoPub돋움체 Medium" panose="00000600000000000000" pitchFamily="2" charset="-127"/>
                        </a:rPr>
                        <a:t>18</a:t>
                      </a:r>
                    </a:p>
                  </a:txBody>
                  <a:tcPr marL="9525" marR="9525" marT="9525" marB="0" anchor="ctr">
                    <a:noFill/>
                  </a:tcPr>
                </a:tc>
                <a:tc>
                  <a:txBody>
                    <a:bodyPr/>
                    <a:lstStyle/>
                    <a:p>
                      <a:pPr algn="l" fontAlgn="ctr"/>
                      <a:r>
                        <a:rPr lang="en-US" sz="800" b="0" i="0" u="none" strike="noStrike">
                          <a:solidFill>
                            <a:srgbClr val="000000"/>
                          </a:solidFill>
                          <a:effectLst/>
                          <a:latin typeface="KoPub돋움체 Medium" panose="00000600000000000000" pitchFamily="2" charset="-127"/>
                          <a:ea typeface="KoPub돋움체 Medium" panose="00000600000000000000" pitchFamily="2" charset="-127"/>
                        </a:rPr>
                        <a:t>Willem de </a:t>
                      </a:r>
                      <a:r>
                        <a:rPr lang="en-US" sz="800" b="0" i="0" u="none" strike="noStrike" err="1">
                          <a:solidFill>
                            <a:srgbClr val="000000"/>
                          </a:solidFill>
                          <a:effectLst/>
                          <a:latin typeface="KoPub돋움체 Medium" panose="00000600000000000000" pitchFamily="2" charset="-127"/>
                          <a:ea typeface="KoPub돋움체 Medium" panose="00000600000000000000" pitchFamily="2" charset="-127"/>
                        </a:rPr>
                        <a:t>Vlamingh</a:t>
                      </a:r>
                      <a:endParaRPr lang="en-US" sz="800" b="0" i="0" u="none" strike="noStrike">
                        <a:solidFill>
                          <a:srgbClr val="000000"/>
                        </a:solidFill>
                        <a:effectLst/>
                        <a:latin typeface="KoPub돋움체 Medium" panose="00000600000000000000" pitchFamily="2" charset="-127"/>
                        <a:ea typeface="KoPub돋움체 Medium" panose="00000600000000000000" pitchFamily="2" charset="-127"/>
                      </a:endParaRPr>
                    </a:p>
                  </a:txBody>
                  <a:tcPr marL="9525" marR="9525" marT="9525" marB="0" anchor="ctr">
                    <a:noFill/>
                  </a:tcPr>
                </a:tc>
                <a:tc>
                  <a:txBody>
                    <a:bodyPr/>
                    <a:lstStyle/>
                    <a:p>
                      <a:pPr algn="ctr" fontAlgn="ctr"/>
                      <a:r>
                        <a:rPr lang="en-US" sz="800" b="0" i="0" u="none" strike="noStrike">
                          <a:solidFill>
                            <a:srgbClr val="000000"/>
                          </a:solidFill>
                          <a:effectLst/>
                          <a:latin typeface="KoPub돋움체 Medium" panose="00000600000000000000" pitchFamily="2" charset="-127"/>
                          <a:ea typeface="KoPub돋움체 Medium" panose="00000600000000000000" pitchFamily="2" charset="-127"/>
                        </a:rPr>
                        <a:t>Jan de Nul</a:t>
                      </a:r>
                    </a:p>
                  </a:txBody>
                  <a:tcPr marL="9525" marR="9525" marT="9525" marB="0" anchor="ctr">
                    <a:noFill/>
                  </a:tcPr>
                </a:tc>
                <a:tc>
                  <a:txBody>
                    <a:bodyPr/>
                    <a:lstStyle/>
                    <a:p>
                      <a:pPr algn="ctr" fontAlgn="ctr"/>
                      <a:r>
                        <a:rPr lang="en-US" sz="800" b="0" i="0" u="none" strike="noStrike">
                          <a:solidFill>
                            <a:srgbClr val="000000"/>
                          </a:solidFill>
                          <a:effectLst/>
                          <a:latin typeface="KoPub돋움체 Medium" panose="00000600000000000000" pitchFamily="2" charset="-127"/>
                          <a:ea typeface="KoPub돋움체 Medium" panose="00000600000000000000" pitchFamily="2" charset="-127"/>
                        </a:rPr>
                        <a:t>In operation</a:t>
                      </a:r>
                    </a:p>
                  </a:txBody>
                  <a:tcPr marL="9525" marR="9525" marT="9525" marB="0" anchor="ctr">
                    <a:noFill/>
                  </a:tcPr>
                </a:tc>
                <a:tc>
                  <a:txBody>
                    <a:bodyPr/>
                    <a:lstStyle/>
                    <a:p>
                      <a:pPr algn="ctr" fontAlgn="ctr"/>
                      <a:r>
                        <a:rPr lang="en-US" sz="800" b="0" i="0" u="none" strike="noStrike">
                          <a:solidFill>
                            <a:srgbClr val="000000"/>
                          </a:solidFill>
                          <a:effectLst/>
                          <a:latin typeface="KoPub돋움체 Medium" panose="00000600000000000000" pitchFamily="2" charset="-127"/>
                          <a:ea typeface="KoPub돋움체 Medium" panose="00000600000000000000" pitchFamily="2" charset="-127"/>
                        </a:rPr>
                        <a:t>EU</a:t>
                      </a:r>
                    </a:p>
                  </a:txBody>
                  <a:tcPr marL="9525" marR="9525" marT="9525" marB="0" anchor="ctr">
                    <a:noFill/>
                  </a:tcPr>
                </a:tc>
                <a:extLst>
                  <a:ext uri="{0D108BD9-81ED-4DB2-BD59-A6C34878D82A}">
                    <a16:rowId xmlns:a16="http://schemas.microsoft.com/office/drawing/2014/main" val="466171137"/>
                  </a:ext>
                </a:extLst>
              </a:tr>
              <a:tr h="136800">
                <a:tc>
                  <a:txBody>
                    <a:bodyPr/>
                    <a:lstStyle/>
                    <a:p>
                      <a:pPr algn="ctr" fontAlgn="ctr"/>
                      <a:r>
                        <a:rPr lang="en-US" altLang="ko-KR" sz="800" b="0" i="0" u="none" strike="noStrike">
                          <a:solidFill>
                            <a:srgbClr val="000000"/>
                          </a:solidFill>
                          <a:effectLst/>
                          <a:latin typeface="KoPub돋움체 Medium" panose="00000600000000000000" pitchFamily="2" charset="-127"/>
                          <a:ea typeface="KoPub돋움체 Medium" panose="00000600000000000000" pitchFamily="2" charset="-127"/>
                        </a:rPr>
                        <a:t>19</a:t>
                      </a:r>
                    </a:p>
                  </a:txBody>
                  <a:tcPr marL="9525" marR="9525" marT="9525" marB="0" anchor="ctr">
                    <a:noFill/>
                  </a:tcPr>
                </a:tc>
                <a:tc>
                  <a:txBody>
                    <a:bodyPr/>
                    <a:lstStyle/>
                    <a:p>
                      <a:pPr algn="l" fontAlgn="ctr"/>
                      <a:r>
                        <a:rPr lang="en-US" sz="800" b="0" i="0" u="none" strike="noStrike">
                          <a:solidFill>
                            <a:srgbClr val="000000"/>
                          </a:solidFill>
                          <a:effectLst/>
                          <a:latin typeface="KoPub돋움체 Medium" panose="00000600000000000000" pitchFamily="2" charset="-127"/>
                          <a:ea typeface="KoPub돋움체 Medium" panose="00000600000000000000" pitchFamily="2" charset="-127"/>
                        </a:rPr>
                        <a:t>GL2030</a:t>
                      </a:r>
                      <a:r>
                        <a:rPr lang="en-US" sz="800" b="0" i="0" u="none" strike="noStrike" baseline="30000">
                          <a:solidFill>
                            <a:srgbClr val="000000"/>
                          </a:solidFill>
                          <a:effectLst/>
                          <a:latin typeface="KoPub돋움체 Medium" panose="00000600000000000000" pitchFamily="2" charset="-127"/>
                          <a:ea typeface="KoPub돋움체 Medium" panose="00000600000000000000" pitchFamily="2" charset="-127"/>
                        </a:rPr>
                        <a:t>1</a:t>
                      </a:r>
                    </a:p>
                  </a:txBody>
                  <a:tcPr marL="9525" marR="9525" marT="9525" marB="0" anchor="ctr">
                    <a:noFill/>
                  </a:tcPr>
                </a:tc>
                <a:tc>
                  <a:txBody>
                    <a:bodyPr/>
                    <a:lstStyle/>
                    <a:p>
                      <a:pPr algn="ctr" fontAlgn="ctr"/>
                      <a:r>
                        <a:rPr lang="en-US" sz="800" b="0" i="0" u="none" strike="noStrike">
                          <a:solidFill>
                            <a:srgbClr val="000000"/>
                          </a:solidFill>
                          <a:effectLst/>
                          <a:latin typeface="KoPub돋움체 Medium" panose="00000600000000000000" pitchFamily="2" charset="-127"/>
                          <a:ea typeface="KoPub돋움체 Medium" panose="00000600000000000000" pitchFamily="2" charset="-127"/>
                        </a:rPr>
                        <a:t>LS</a:t>
                      </a:r>
                    </a:p>
                  </a:txBody>
                  <a:tcPr marL="9525" marR="9525" marT="9525" marB="0" anchor="ctr">
                    <a:noFill/>
                  </a:tcPr>
                </a:tc>
                <a:tc>
                  <a:txBody>
                    <a:bodyPr/>
                    <a:lstStyle/>
                    <a:p>
                      <a:pPr algn="ctr" fontAlgn="ctr"/>
                      <a:r>
                        <a:rPr lang="en-US" sz="800" b="0" i="0" u="none" strike="noStrike">
                          <a:solidFill>
                            <a:srgbClr val="000000"/>
                          </a:solidFill>
                          <a:effectLst/>
                          <a:latin typeface="KoPub돋움체 Medium" panose="00000600000000000000" pitchFamily="2" charset="-127"/>
                          <a:ea typeface="KoPub돋움체 Medium" panose="00000600000000000000" pitchFamily="2" charset="-127"/>
                        </a:rPr>
                        <a:t>In operation</a:t>
                      </a:r>
                    </a:p>
                  </a:txBody>
                  <a:tcPr marL="9525" marR="9525" marT="9525" marB="0" anchor="ctr">
                    <a:noFill/>
                  </a:tcPr>
                </a:tc>
                <a:tc>
                  <a:txBody>
                    <a:bodyPr/>
                    <a:lstStyle/>
                    <a:p>
                      <a:pPr algn="ctr" fontAlgn="ctr"/>
                      <a:r>
                        <a:rPr lang="en-US" sz="800" b="0" i="0" u="none" strike="noStrike">
                          <a:solidFill>
                            <a:srgbClr val="000000"/>
                          </a:solidFill>
                          <a:effectLst/>
                          <a:latin typeface="KoPub돋움체 Medium" panose="00000600000000000000" pitchFamily="2" charset="-127"/>
                          <a:ea typeface="KoPub돋움체 Medium" panose="00000600000000000000" pitchFamily="2" charset="-127"/>
                        </a:rPr>
                        <a:t>ASIA</a:t>
                      </a:r>
                    </a:p>
                  </a:txBody>
                  <a:tcPr marL="9525" marR="9525" marT="9525" marB="0" anchor="ctr">
                    <a:noFill/>
                  </a:tcPr>
                </a:tc>
                <a:extLst>
                  <a:ext uri="{0D108BD9-81ED-4DB2-BD59-A6C34878D82A}">
                    <a16:rowId xmlns:a16="http://schemas.microsoft.com/office/drawing/2014/main" val="1727348198"/>
                  </a:ext>
                </a:extLst>
              </a:tr>
              <a:tr h="136800">
                <a:tc>
                  <a:txBody>
                    <a:bodyPr/>
                    <a:lstStyle/>
                    <a:p>
                      <a:pPr algn="ctr" fontAlgn="ctr"/>
                      <a:r>
                        <a:rPr lang="en-US" altLang="ko-KR" sz="800" b="0" i="0" u="none" strike="noStrike">
                          <a:solidFill>
                            <a:srgbClr val="000000"/>
                          </a:solidFill>
                          <a:effectLst/>
                          <a:latin typeface="KoPub돋움체 Medium" panose="00000600000000000000" pitchFamily="2" charset="-127"/>
                          <a:ea typeface="KoPub돋움체 Medium" panose="00000600000000000000" pitchFamily="2" charset="-127"/>
                        </a:rPr>
                        <a:t>20</a:t>
                      </a:r>
                    </a:p>
                  </a:txBody>
                  <a:tcPr marL="9525" marR="9525" marT="9525" marB="0" anchor="ctr">
                    <a:noFill/>
                  </a:tcPr>
                </a:tc>
                <a:tc>
                  <a:txBody>
                    <a:bodyPr/>
                    <a:lstStyle/>
                    <a:p>
                      <a:pPr algn="l" fontAlgn="ctr"/>
                      <a:r>
                        <a:rPr lang="en-US" sz="800" b="0" i="0" u="none" strike="noStrike">
                          <a:solidFill>
                            <a:srgbClr val="000000"/>
                          </a:solidFill>
                          <a:effectLst/>
                          <a:latin typeface="KoPub돋움체 Medium" panose="00000600000000000000" pitchFamily="2" charset="-127"/>
                          <a:ea typeface="KoPub돋움체 Medium" panose="00000600000000000000" pitchFamily="2" charset="-127"/>
                        </a:rPr>
                        <a:t>Connector</a:t>
                      </a:r>
                    </a:p>
                  </a:txBody>
                  <a:tcPr marL="9525" marR="9525" marT="9525" marB="0" anchor="ctr">
                    <a:noFill/>
                  </a:tcPr>
                </a:tc>
                <a:tc>
                  <a:txBody>
                    <a:bodyPr/>
                    <a:lstStyle/>
                    <a:p>
                      <a:pPr algn="ctr" fontAlgn="ctr"/>
                      <a:r>
                        <a:rPr lang="en-US" sz="800" b="0" i="0" u="none" strike="noStrike">
                          <a:solidFill>
                            <a:srgbClr val="000000"/>
                          </a:solidFill>
                          <a:effectLst/>
                          <a:latin typeface="KoPub돋움체 Medium" panose="00000600000000000000" pitchFamily="2" charset="-127"/>
                          <a:ea typeface="KoPub돋움체 Medium" panose="00000600000000000000" pitchFamily="2" charset="-127"/>
                        </a:rPr>
                        <a:t>Maersk</a:t>
                      </a:r>
                    </a:p>
                  </a:txBody>
                  <a:tcPr marL="9525" marR="9525" marT="9525" marB="0" anchor="ctr">
                    <a:noFill/>
                  </a:tcPr>
                </a:tc>
                <a:tc>
                  <a:txBody>
                    <a:bodyPr/>
                    <a:lstStyle/>
                    <a:p>
                      <a:pPr algn="ctr" fontAlgn="ctr"/>
                      <a:r>
                        <a:rPr lang="en-US" sz="800" b="0" i="0" u="none" strike="noStrike">
                          <a:solidFill>
                            <a:srgbClr val="000000"/>
                          </a:solidFill>
                          <a:effectLst/>
                          <a:latin typeface="KoPub돋움체 Medium" panose="00000600000000000000" pitchFamily="2" charset="-127"/>
                          <a:ea typeface="KoPub돋움체 Medium" panose="00000600000000000000" pitchFamily="2" charset="-127"/>
                        </a:rPr>
                        <a:t>In operation</a:t>
                      </a:r>
                    </a:p>
                  </a:txBody>
                  <a:tcPr marL="9525" marR="9525" marT="9525" marB="0" anchor="ctr">
                    <a:noFill/>
                  </a:tcPr>
                </a:tc>
                <a:tc>
                  <a:txBody>
                    <a:bodyPr/>
                    <a:lstStyle/>
                    <a:p>
                      <a:pPr algn="ctr" fontAlgn="ctr"/>
                      <a:r>
                        <a:rPr lang="en-US" sz="800" b="0" i="0" u="none" strike="noStrike">
                          <a:solidFill>
                            <a:srgbClr val="000000"/>
                          </a:solidFill>
                          <a:effectLst/>
                          <a:latin typeface="KoPub돋움체 Medium" panose="00000600000000000000" pitchFamily="2" charset="-127"/>
                          <a:ea typeface="KoPub돋움체 Medium" panose="00000600000000000000" pitchFamily="2" charset="-127"/>
                        </a:rPr>
                        <a:t>EU</a:t>
                      </a:r>
                    </a:p>
                  </a:txBody>
                  <a:tcPr marL="9525" marR="9525" marT="9525" marB="0" anchor="ctr">
                    <a:noFill/>
                  </a:tcPr>
                </a:tc>
                <a:extLst>
                  <a:ext uri="{0D108BD9-81ED-4DB2-BD59-A6C34878D82A}">
                    <a16:rowId xmlns:a16="http://schemas.microsoft.com/office/drawing/2014/main" val="4230423905"/>
                  </a:ext>
                </a:extLst>
              </a:tr>
              <a:tr h="136800">
                <a:tc>
                  <a:txBody>
                    <a:bodyPr/>
                    <a:lstStyle/>
                    <a:p>
                      <a:pPr algn="ctr" fontAlgn="ctr"/>
                      <a:r>
                        <a:rPr lang="en-US" altLang="ko-KR" sz="800" b="0" i="0" u="none" strike="noStrike">
                          <a:solidFill>
                            <a:srgbClr val="000000"/>
                          </a:solidFill>
                          <a:effectLst/>
                          <a:latin typeface="KoPub돋움체 Medium" panose="00000600000000000000" pitchFamily="2" charset="-127"/>
                          <a:ea typeface="KoPub돋움체 Medium" panose="00000600000000000000" pitchFamily="2" charset="-127"/>
                        </a:rPr>
                        <a:t>21</a:t>
                      </a:r>
                    </a:p>
                  </a:txBody>
                  <a:tcPr marL="9525" marR="9525" marT="9525" marB="0" anchor="ctr">
                    <a:noFill/>
                  </a:tcPr>
                </a:tc>
                <a:tc>
                  <a:txBody>
                    <a:bodyPr/>
                    <a:lstStyle/>
                    <a:p>
                      <a:pPr algn="l" fontAlgn="ctr"/>
                      <a:r>
                        <a:rPr lang="en-US" sz="800" b="0" i="0" u="none" strike="noStrike">
                          <a:solidFill>
                            <a:srgbClr val="000000"/>
                          </a:solidFill>
                          <a:effectLst/>
                          <a:latin typeface="KoPub돋움체 Medium" panose="00000600000000000000" pitchFamily="2" charset="-127"/>
                          <a:ea typeface="KoPub돋움체 Medium" panose="00000600000000000000" pitchFamily="2" charset="-127"/>
                        </a:rPr>
                        <a:t>Aurora</a:t>
                      </a:r>
                    </a:p>
                  </a:txBody>
                  <a:tcPr marL="9525" marR="9525" marT="9525" marB="0" anchor="ctr">
                    <a:noFill/>
                  </a:tcPr>
                </a:tc>
                <a:tc>
                  <a:txBody>
                    <a:bodyPr/>
                    <a:lstStyle/>
                    <a:p>
                      <a:pPr algn="ctr" fontAlgn="ctr"/>
                      <a:r>
                        <a:rPr lang="en-US" sz="800" b="0" i="0" u="none" strike="noStrike">
                          <a:solidFill>
                            <a:srgbClr val="000000"/>
                          </a:solidFill>
                          <a:effectLst/>
                          <a:latin typeface="KoPub돋움체 Medium" panose="00000600000000000000" pitchFamily="2" charset="-127"/>
                          <a:ea typeface="KoPub돋움체 Medium" panose="00000600000000000000" pitchFamily="2" charset="-127"/>
                        </a:rPr>
                        <a:t>Nexans</a:t>
                      </a:r>
                    </a:p>
                  </a:txBody>
                  <a:tcPr marL="9525" marR="9525" marT="9525" marB="0" anchor="ctr">
                    <a:noFill/>
                  </a:tcPr>
                </a:tc>
                <a:tc>
                  <a:txBody>
                    <a:bodyPr/>
                    <a:lstStyle/>
                    <a:p>
                      <a:pPr algn="ctr" fontAlgn="ctr"/>
                      <a:r>
                        <a:rPr lang="en-US" sz="800" b="0" i="0" u="none" strike="noStrike">
                          <a:solidFill>
                            <a:srgbClr val="000000"/>
                          </a:solidFill>
                          <a:effectLst/>
                          <a:latin typeface="KoPub돋움체 Medium" panose="00000600000000000000" pitchFamily="2" charset="-127"/>
                          <a:ea typeface="KoPub돋움체 Medium" panose="00000600000000000000" pitchFamily="2" charset="-127"/>
                        </a:rPr>
                        <a:t>In operation</a:t>
                      </a:r>
                    </a:p>
                  </a:txBody>
                  <a:tcPr marL="9525" marR="9525" marT="9525" marB="0" anchor="ctr">
                    <a:noFill/>
                  </a:tcPr>
                </a:tc>
                <a:tc>
                  <a:txBody>
                    <a:bodyPr/>
                    <a:lstStyle/>
                    <a:p>
                      <a:pPr algn="ctr" fontAlgn="ctr"/>
                      <a:r>
                        <a:rPr lang="en-US" sz="800" b="0" i="0" u="none" strike="noStrike">
                          <a:solidFill>
                            <a:srgbClr val="000000"/>
                          </a:solidFill>
                          <a:effectLst/>
                          <a:latin typeface="KoPub돋움체 Medium" panose="00000600000000000000" pitchFamily="2" charset="-127"/>
                          <a:ea typeface="KoPub돋움체 Medium" panose="00000600000000000000" pitchFamily="2" charset="-127"/>
                        </a:rPr>
                        <a:t>EU</a:t>
                      </a:r>
                    </a:p>
                  </a:txBody>
                  <a:tcPr marL="9525" marR="9525" marT="9525" marB="0" anchor="ctr">
                    <a:noFill/>
                  </a:tcPr>
                </a:tc>
                <a:extLst>
                  <a:ext uri="{0D108BD9-81ED-4DB2-BD59-A6C34878D82A}">
                    <a16:rowId xmlns:a16="http://schemas.microsoft.com/office/drawing/2014/main" val="2579917226"/>
                  </a:ext>
                </a:extLst>
              </a:tr>
              <a:tr h="136800">
                <a:tc>
                  <a:txBody>
                    <a:bodyPr/>
                    <a:lstStyle/>
                    <a:p>
                      <a:pPr algn="ctr" fontAlgn="ctr"/>
                      <a:r>
                        <a:rPr lang="en-US" altLang="ko-KR" sz="800" b="0" i="0" u="none" strike="noStrike">
                          <a:solidFill>
                            <a:srgbClr val="000000"/>
                          </a:solidFill>
                          <a:effectLst/>
                          <a:latin typeface="KoPub돋움체 Medium" panose="00000600000000000000" pitchFamily="2" charset="-127"/>
                          <a:ea typeface="KoPub돋움체 Medium" panose="00000600000000000000" pitchFamily="2" charset="-127"/>
                        </a:rPr>
                        <a:t>22</a:t>
                      </a:r>
                    </a:p>
                  </a:txBody>
                  <a:tcPr marL="9525" marR="9525" marT="9525" marB="0" anchor="ctr">
                    <a:noFill/>
                  </a:tcPr>
                </a:tc>
                <a:tc>
                  <a:txBody>
                    <a:bodyPr/>
                    <a:lstStyle/>
                    <a:p>
                      <a:pPr algn="l" fontAlgn="ctr"/>
                      <a:r>
                        <a:rPr lang="en-US" sz="800" b="0" i="0" u="none" strike="noStrike" err="1">
                          <a:solidFill>
                            <a:srgbClr val="000000"/>
                          </a:solidFill>
                          <a:effectLst/>
                          <a:latin typeface="KoPub돋움체 Medium" panose="00000600000000000000" pitchFamily="2" charset="-127"/>
                          <a:ea typeface="KoPub돋움체 Medium" panose="00000600000000000000" pitchFamily="2" charset="-127"/>
                        </a:rPr>
                        <a:t>skagerrak</a:t>
                      </a:r>
                      <a:endParaRPr lang="en-US" sz="800" b="0" i="0" u="none" strike="noStrike">
                        <a:solidFill>
                          <a:srgbClr val="000000"/>
                        </a:solidFill>
                        <a:effectLst/>
                        <a:latin typeface="KoPub돋움체 Medium" panose="00000600000000000000" pitchFamily="2" charset="-127"/>
                        <a:ea typeface="KoPub돋움체 Medium" panose="00000600000000000000" pitchFamily="2" charset="-127"/>
                      </a:endParaRPr>
                    </a:p>
                  </a:txBody>
                  <a:tcPr marL="9525" marR="9525" marT="9525" marB="0" anchor="ctr">
                    <a:noFill/>
                  </a:tcPr>
                </a:tc>
                <a:tc>
                  <a:txBody>
                    <a:bodyPr/>
                    <a:lstStyle/>
                    <a:p>
                      <a:pPr algn="ctr" fontAlgn="ctr"/>
                      <a:r>
                        <a:rPr lang="en-US" sz="800" b="0" i="0" u="none" strike="noStrike">
                          <a:solidFill>
                            <a:srgbClr val="000000"/>
                          </a:solidFill>
                          <a:effectLst/>
                          <a:latin typeface="KoPub돋움체 Medium" panose="00000600000000000000" pitchFamily="2" charset="-127"/>
                          <a:ea typeface="KoPub돋움체 Medium" panose="00000600000000000000" pitchFamily="2" charset="-127"/>
                        </a:rPr>
                        <a:t>Nexans</a:t>
                      </a:r>
                    </a:p>
                  </a:txBody>
                  <a:tcPr marL="9525" marR="9525" marT="9525" marB="0" anchor="ctr">
                    <a:noFill/>
                  </a:tcPr>
                </a:tc>
                <a:tc>
                  <a:txBody>
                    <a:bodyPr/>
                    <a:lstStyle/>
                    <a:p>
                      <a:pPr algn="ctr" fontAlgn="ctr"/>
                      <a:r>
                        <a:rPr lang="en-US" sz="800" b="0" i="0" u="none" strike="noStrike">
                          <a:solidFill>
                            <a:srgbClr val="000000"/>
                          </a:solidFill>
                          <a:effectLst/>
                          <a:latin typeface="KoPub돋움체 Medium" panose="00000600000000000000" pitchFamily="2" charset="-127"/>
                          <a:ea typeface="KoPub돋움체 Medium" panose="00000600000000000000" pitchFamily="2" charset="-127"/>
                        </a:rPr>
                        <a:t>In operation</a:t>
                      </a:r>
                    </a:p>
                  </a:txBody>
                  <a:tcPr marL="9525" marR="9525" marT="9525" marB="0" anchor="ctr">
                    <a:noFill/>
                  </a:tcPr>
                </a:tc>
                <a:tc>
                  <a:txBody>
                    <a:bodyPr/>
                    <a:lstStyle/>
                    <a:p>
                      <a:pPr algn="ctr" fontAlgn="ctr"/>
                      <a:r>
                        <a:rPr lang="en-US" sz="800" b="0" i="0" u="none" strike="noStrike">
                          <a:solidFill>
                            <a:srgbClr val="000000"/>
                          </a:solidFill>
                          <a:effectLst/>
                          <a:latin typeface="KoPub돋움체 Medium" panose="00000600000000000000" pitchFamily="2" charset="-127"/>
                          <a:ea typeface="KoPub돋움체 Medium" panose="00000600000000000000" pitchFamily="2" charset="-127"/>
                        </a:rPr>
                        <a:t>EU</a:t>
                      </a:r>
                    </a:p>
                  </a:txBody>
                  <a:tcPr marL="9525" marR="9525" marT="9525" marB="0" anchor="ctr">
                    <a:noFill/>
                  </a:tcPr>
                </a:tc>
                <a:extLst>
                  <a:ext uri="{0D108BD9-81ED-4DB2-BD59-A6C34878D82A}">
                    <a16:rowId xmlns:a16="http://schemas.microsoft.com/office/drawing/2014/main" val="1890456005"/>
                  </a:ext>
                </a:extLst>
              </a:tr>
              <a:tr h="136800">
                <a:tc>
                  <a:txBody>
                    <a:bodyPr/>
                    <a:lstStyle/>
                    <a:p>
                      <a:pPr algn="ctr" fontAlgn="ctr"/>
                      <a:r>
                        <a:rPr lang="en-US" altLang="ko-KR" sz="800" b="0" i="0" u="none" strike="noStrike">
                          <a:solidFill>
                            <a:srgbClr val="000000"/>
                          </a:solidFill>
                          <a:effectLst/>
                          <a:latin typeface="KoPub돋움체 Medium" panose="00000600000000000000" pitchFamily="2" charset="-127"/>
                          <a:ea typeface="KoPub돋움체 Medium" panose="00000600000000000000" pitchFamily="2" charset="-127"/>
                        </a:rPr>
                        <a:t>23</a:t>
                      </a:r>
                    </a:p>
                  </a:txBody>
                  <a:tcPr marL="9525" marR="9525" marT="9525" marB="0" anchor="ctr">
                    <a:noFill/>
                  </a:tcPr>
                </a:tc>
                <a:tc>
                  <a:txBody>
                    <a:bodyPr/>
                    <a:lstStyle/>
                    <a:p>
                      <a:pPr algn="l" fontAlgn="ctr"/>
                      <a:r>
                        <a:rPr lang="en-US" sz="800" b="0" i="0" u="none" strike="noStrike">
                          <a:solidFill>
                            <a:srgbClr val="000000"/>
                          </a:solidFill>
                          <a:effectLst/>
                          <a:latin typeface="KoPub돋움체 Medium" panose="00000600000000000000" pitchFamily="2" charset="-127"/>
                          <a:ea typeface="KoPub돋움체 Medium" panose="00000600000000000000" pitchFamily="2" charset="-127"/>
                        </a:rPr>
                        <a:t>Victoria</a:t>
                      </a:r>
                    </a:p>
                  </a:txBody>
                  <a:tcPr marL="9525" marR="9525" marT="9525" marB="0" anchor="ctr">
                    <a:noFill/>
                  </a:tcPr>
                </a:tc>
                <a:tc>
                  <a:txBody>
                    <a:bodyPr/>
                    <a:lstStyle/>
                    <a:p>
                      <a:pPr algn="ctr" fontAlgn="ctr"/>
                      <a:r>
                        <a:rPr lang="en-US" sz="800" b="0" i="0" u="none" strike="noStrike">
                          <a:solidFill>
                            <a:srgbClr val="000000"/>
                          </a:solidFill>
                          <a:effectLst/>
                          <a:latin typeface="KoPub돋움체 Medium" panose="00000600000000000000" pitchFamily="2" charset="-127"/>
                          <a:ea typeface="KoPub돋움체 Medium" panose="00000600000000000000" pitchFamily="2" charset="-127"/>
                        </a:rPr>
                        <a:t>NKT</a:t>
                      </a:r>
                    </a:p>
                  </a:txBody>
                  <a:tcPr marL="9525" marR="9525" marT="9525" marB="0" anchor="ctr">
                    <a:noFill/>
                  </a:tcPr>
                </a:tc>
                <a:tc>
                  <a:txBody>
                    <a:bodyPr/>
                    <a:lstStyle/>
                    <a:p>
                      <a:pPr algn="ctr" fontAlgn="ctr"/>
                      <a:r>
                        <a:rPr lang="en-US" sz="800" b="0" i="0" u="none" strike="noStrike">
                          <a:solidFill>
                            <a:srgbClr val="000000"/>
                          </a:solidFill>
                          <a:effectLst/>
                          <a:latin typeface="KoPub돋움체 Medium" panose="00000600000000000000" pitchFamily="2" charset="-127"/>
                          <a:ea typeface="KoPub돋움체 Medium" panose="00000600000000000000" pitchFamily="2" charset="-127"/>
                        </a:rPr>
                        <a:t>In operation</a:t>
                      </a:r>
                    </a:p>
                  </a:txBody>
                  <a:tcPr marL="9525" marR="9525" marT="9525" marB="0" anchor="ctr">
                    <a:noFill/>
                  </a:tcPr>
                </a:tc>
                <a:tc>
                  <a:txBody>
                    <a:bodyPr/>
                    <a:lstStyle/>
                    <a:p>
                      <a:pPr algn="ctr" fontAlgn="ctr"/>
                      <a:r>
                        <a:rPr lang="en-US" sz="800" b="0" i="0" u="none" strike="noStrike">
                          <a:solidFill>
                            <a:srgbClr val="000000"/>
                          </a:solidFill>
                          <a:effectLst/>
                          <a:latin typeface="KoPub돋움체 Medium" panose="00000600000000000000" pitchFamily="2" charset="-127"/>
                          <a:ea typeface="KoPub돋움체 Medium" panose="00000600000000000000" pitchFamily="2" charset="-127"/>
                        </a:rPr>
                        <a:t>EU</a:t>
                      </a:r>
                    </a:p>
                  </a:txBody>
                  <a:tcPr marL="9525" marR="9525" marT="9525" marB="0" anchor="ctr">
                    <a:noFill/>
                  </a:tcPr>
                </a:tc>
                <a:extLst>
                  <a:ext uri="{0D108BD9-81ED-4DB2-BD59-A6C34878D82A}">
                    <a16:rowId xmlns:a16="http://schemas.microsoft.com/office/drawing/2014/main" val="1525996974"/>
                  </a:ext>
                </a:extLst>
              </a:tr>
              <a:tr h="136800">
                <a:tc>
                  <a:txBody>
                    <a:bodyPr/>
                    <a:lstStyle/>
                    <a:p>
                      <a:pPr algn="ctr" fontAlgn="ctr"/>
                      <a:r>
                        <a:rPr lang="en-US" altLang="ko-KR" sz="800" b="0" i="0" u="none" strike="noStrike">
                          <a:solidFill>
                            <a:srgbClr val="000000"/>
                          </a:solidFill>
                          <a:effectLst/>
                          <a:latin typeface="KoPub돋움체 Medium" panose="00000600000000000000" pitchFamily="2" charset="-127"/>
                          <a:ea typeface="KoPub돋움체 Medium" panose="00000600000000000000" pitchFamily="2" charset="-127"/>
                        </a:rPr>
                        <a:t>24</a:t>
                      </a:r>
                    </a:p>
                  </a:txBody>
                  <a:tcPr marL="9525" marR="9525" marT="9525" marB="0" anchor="ctr">
                    <a:noFill/>
                  </a:tcPr>
                </a:tc>
                <a:tc>
                  <a:txBody>
                    <a:bodyPr/>
                    <a:lstStyle/>
                    <a:p>
                      <a:pPr algn="l" fontAlgn="ctr"/>
                      <a:r>
                        <a:rPr lang="en-US" sz="800" b="0" i="0" u="none" strike="noStrike">
                          <a:solidFill>
                            <a:srgbClr val="000000"/>
                          </a:solidFill>
                          <a:effectLst/>
                          <a:latin typeface="KoPub돋움체 Medium" panose="00000600000000000000" pitchFamily="2" charset="-127"/>
                          <a:ea typeface="KoPub돋움체 Medium" panose="00000600000000000000" pitchFamily="2" charset="-127"/>
                        </a:rPr>
                        <a:t>Topaz installer</a:t>
                      </a:r>
                    </a:p>
                  </a:txBody>
                  <a:tcPr marL="9525" marR="9525" marT="9525" marB="0" anchor="ctr">
                    <a:noFill/>
                  </a:tcPr>
                </a:tc>
                <a:tc>
                  <a:txBody>
                    <a:bodyPr/>
                    <a:lstStyle/>
                    <a:p>
                      <a:pPr algn="ctr" fontAlgn="ctr"/>
                      <a:r>
                        <a:rPr lang="en-US" sz="800" b="0" i="0" u="none" strike="noStrike">
                          <a:solidFill>
                            <a:srgbClr val="000000"/>
                          </a:solidFill>
                          <a:effectLst/>
                          <a:latin typeface="KoPub돋움체 Medium" panose="00000600000000000000" pitchFamily="2" charset="-127"/>
                          <a:ea typeface="KoPub돋움체 Medium" panose="00000600000000000000" pitchFamily="2" charset="-127"/>
                        </a:rPr>
                        <a:t>P&amp;O maritime logistics</a:t>
                      </a:r>
                    </a:p>
                  </a:txBody>
                  <a:tcPr marL="9525" marR="9525" marT="9525" marB="0" anchor="ctr">
                    <a:noFill/>
                  </a:tcPr>
                </a:tc>
                <a:tc>
                  <a:txBody>
                    <a:bodyPr/>
                    <a:lstStyle/>
                    <a:p>
                      <a:pPr algn="ctr" fontAlgn="ctr"/>
                      <a:r>
                        <a:rPr lang="en-US" sz="800" b="0" i="0" u="none" strike="noStrike">
                          <a:solidFill>
                            <a:srgbClr val="000000"/>
                          </a:solidFill>
                          <a:effectLst/>
                          <a:latin typeface="KoPub돋움체 Medium" panose="00000600000000000000" pitchFamily="2" charset="-127"/>
                          <a:ea typeface="KoPub돋움체 Medium" panose="00000600000000000000" pitchFamily="2" charset="-127"/>
                        </a:rPr>
                        <a:t>In operation</a:t>
                      </a:r>
                    </a:p>
                  </a:txBody>
                  <a:tcPr marL="9525" marR="9525" marT="9525" marB="0" anchor="ctr">
                    <a:noFill/>
                  </a:tcPr>
                </a:tc>
                <a:tc>
                  <a:txBody>
                    <a:bodyPr/>
                    <a:lstStyle/>
                    <a:p>
                      <a:pPr algn="ctr" fontAlgn="ctr"/>
                      <a:r>
                        <a:rPr lang="en-US" sz="800" b="0" i="0" u="none" strike="noStrike">
                          <a:solidFill>
                            <a:srgbClr val="000000"/>
                          </a:solidFill>
                          <a:effectLst/>
                          <a:latin typeface="KoPub돋움체 Medium" panose="00000600000000000000" pitchFamily="2" charset="-127"/>
                          <a:ea typeface="KoPub돋움체 Medium" panose="00000600000000000000" pitchFamily="2" charset="-127"/>
                        </a:rPr>
                        <a:t>EU</a:t>
                      </a:r>
                    </a:p>
                  </a:txBody>
                  <a:tcPr marL="9525" marR="9525" marT="9525" marB="0" anchor="ctr">
                    <a:noFill/>
                  </a:tcPr>
                </a:tc>
                <a:extLst>
                  <a:ext uri="{0D108BD9-81ED-4DB2-BD59-A6C34878D82A}">
                    <a16:rowId xmlns:a16="http://schemas.microsoft.com/office/drawing/2014/main" val="146787923"/>
                  </a:ext>
                </a:extLst>
              </a:tr>
              <a:tr h="136800">
                <a:tc>
                  <a:txBody>
                    <a:bodyPr/>
                    <a:lstStyle/>
                    <a:p>
                      <a:pPr algn="ctr" fontAlgn="ctr"/>
                      <a:r>
                        <a:rPr lang="en-US" altLang="ko-KR" sz="800" b="0" i="0" u="none" strike="noStrike">
                          <a:solidFill>
                            <a:srgbClr val="000000"/>
                          </a:solidFill>
                          <a:effectLst/>
                          <a:latin typeface="KoPub돋움체 Medium" panose="00000600000000000000" pitchFamily="2" charset="-127"/>
                          <a:ea typeface="KoPub돋움체 Medium" panose="00000600000000000000" pitchFamily="2" charset="-127"/>
                        </a:rPr>
                        <a:t>25</a:t>
                      </a:r>
                    </a:p>
                  </a:txBody>
                  <a:tcPr marL="9525" marR="9525" marT="9525" marB="0" anchor="ctr">
                    <a:noFill/>
                  </a:tcPr>
                </a:tc>
                <a:tc>
                  <a:txBody>
                    <a:bodyPr/>
                    <a:lstStyle/>
                    <a:p>
                      <a:pPr algn="l" fontAlgn="ctr"/>
                      <a:r>
                        <a:rPr lang="en-US" sz="800" b="0" i="0" u="none" strike="noStrike">
                          <a:solidFill>
                            <a:srgbClr val="000000"/>
                          </a:solidFill>
                          <a:effectLst/>
                          <a:latin typeface="KoPub돋움체 Medium" panose="00000600000000000000" pitchFamily="2" charset="-127"/>
                          <a:ea typeface="KoPub돋움체 Medium" panose="00000600000000000000" pitchFamily="2" charset="-127"/>
                        </a:rPr>
                        <a:t>Cable Enterprise</a:t>
                      </a:r>
                    </a:p>
                  </a:txBody>
                  <a:tcPr marL="9525" marR="9525" marT="9525" marB="0" anchor="ctr">
                    <a:noFill/>
                  </a:tcPr>
                </a:tc>
                <a:tc>
                  <a:txBody>
                    <a:bodyPr/>
                    <a:lstStyle/>
                    <a:p>
                      <a:pPr algn="ctr" fontAlgn="ctr"/>
                      <a:r>
                        <a:rPr lang="en-US" sz="800" b="0" i="0" u="none" strike="noStrike">
                          <a:solidFill>
                            <a:srgbClr val="000000"/>
                          </a:solidFill>
                          <a:effectLst/>
                          <a:latin typeface="KoPub돋움체 Medium" panose="00000600000000000000" pitchFamily="2" charset="-127"/>
                          <a:ea typeface="KoPub돋움체 Medium" panose="00000600000000000000" pitchFamily="2" charset="-127"/>
                        </a:rPr>
                        <a:t>Prysmian</a:t>
                      </a:r>
                    </a:p>
                  </a:txBody>
                  <a:tcPr marL="9525" marR="9525" marT="9525" marB="0" anchor="ctr">
                    <a:noFill/>
                  </a:tcPr>
                </a:tc>
                <a:tc>
                  <a:txBody>
                    <a:bodyPr/>
                    <a:lstStyle/>
                    <a:p>
                      <a:pPr algn="ctr" fontAlgn="ctr"/>
                      <a:r>
                        <a:rPr lang="en-US" sz="800" b="0" i="0" u="none" strike="noStrike">
                          <a:solidFill>
                            <a:srgbClr val="000000"/>
                          </a:solidFill>
                          <a:effectLst/>
                          <a:latin typeface="KoPub돋움체 Medium" panose="00000600000000000000" pitchFamily="2" charset="-127"/>
                          <a:ea typeface="KoPub돋움체 Medium" panose="00000600000000000000" pitchFamily="2" charset="-127"/>
                        </a:rPr>
                        <a:t>In operation</a:t>
                      </a:r>
                    </a:p>
                  </a:txBody>
                  <a:tcPr marL="9525" marR="9525" marT="9525" marB="0" anchor="ctr">
                    <a:noFill/>
                  </a:tcPr>
                </a:tc>
                <a:tc>
                  <a:txBody>
                    <a:bodyPr/>
                    <a:lstStyle/>
                    <a:p>
                      <a:pPr algn="ctr" fontAlgn="ctr"/>
                      <a:r>
                        <a:rPr lang="en-US" sz="800" b="0" i="0" u="none" strike="noStrike">
                          <a:solidFill>
                            <a:srgbClr val="000000"/>
                          </a:solidFill>
                          <a:effectLst/>
                          <a:latin typeface="KoPub돋움체 Medium" panose="00000600000000000000" pitchFamily="2" charset="-127"/>
                          <a:ea typeface="KoPub돋움체 Medium" panose="00000600000000000000" pitchFamily="2" charset="-127"/>
                        </a:rPr>
                        <a:t>EU</a:t>
                      </a:r>
                    </a:p>
                  </a:txBody>
                  <a:tcPr marL="9525" marR="9525" marT="9525" marB="0" anchor="ctr">
                    <a:noFill/>
                  </a:tcPr>
                </a:tc>
                <a:extLst>
                  <a:ext uri="{0D108BD9-81ED-4DB2-BD59-A6C34878D82A}">
                    <a16:rowId xmlns:a16="http://schemas.microsoft.com/office/drawing/2014/main" val="3423289630"/>
                  </a:ext>
                </a:extLst>
              </a:tr>
              <a:tr h="136800">
                <a:tc>
                  <a:txBody>
                    <a:bodyPr/>
                    <a:lstStyle/>
                    <a:p>
                      <a:pPr algn="ctr" fontAlgn="ctr"/>
                      <a:r>
                        <a:rPr lang="en-US" altLang="ko-KR" sz="800" b="0" i="0" u="none" strike="noStrike">
                          <a:solidFill>
                            <a:srgbClr val="000000"/>
                          </a:solidFill>
                          <a:effectLst/>
                          <a:latin typeface="KoPub돋움체 Medium" panose="00000600000000000000" pitchFamily="2" charset="-127"/>
                          <a:ea typeface="KoPub돋움체 Medium" panose="00000600000000000000" pitchFamily="2" charset="-127"/>
                        </a:rPr>
                        <a:t>26</a:t>
                      </a:r>
                    </a:p>
                  </a:txBody>
                  <a:tcPr marL="9525" marR="9525" marT="9525" marB="0" anchor="ctr">
                    <a:noFill/>
                  </a:tcPr>
                </a:tc>
                <a:tc>
                  <a:txBody>
                    <a:bodyPr/>
                    <a:lstStyle/>
                    <a:p>
                      <a:pPr algn="l" fontAlgn="ctr"/>
                      <a:r>
                        <a:rPr lang="en-US" sz="800" b="0" i="0" u="none" strike="noStrike">
                          <a:solidFill>
                            <a:srgbClr val="000000"/>
                          </a:solidFill>
                          <a:effectLst/>
                          <a:latin typeface="KoPub돋움체 Medium" panose="00000600000000000000" pitchFamily="2" charset="-127"/>
                          <a:ea typeface="KoPub돋움체 Medium" panose="00000600000000000000" pitchFamily="2" charset="-127"/>
                        </a:rPr>
                        <a:t>Giulio Verne</a:t>
                      </a:r>
                    </a:p>
                  </a:txBody>
                  <a:tcPr marL="9525" marR="9525" marT="9525" marB="0" anchor="ctr">
                    <a:noFill/>
                  </a:tcPr>
                </a:tc>
                <a:tc>
                  <a:txBody>
                    <a:bodyPr/>
                    <a:lstStyle/>
                    <a:p>
                      <a:pPr algn="ctr" fontAlgn="ctr"/>
                      <a:r>
                        <a:rPr lang="en-US" sz="800" b="0" i="0" u="none" strike="noStrike">
                          <a:solidFill>
                            <a:srgbClr val="000000"/>
                          </a:solidFill>
                          <a:effectLst/>
                          <a:latin typeface="KoPub돋움체 Medium" panose="00000600000000000000" pitchFamily="2" charset="-127"/>
                          <a:ea typeface="KoPub돋움체 Medium" panose="00000600000000000000" pitchFamily="2" charset="-127"/>
                        </a:rPr>
                        <a:t>Prysmian</a:t>
                      </a:r>
                    </a:p>
                  </a:txBody>
                  <a:tcPr marL="9525" marR="9525" marT="9525" marB="0" anchor="ctr">
                    <a:noFill/>
                  </a:tcPr>
                </a:tc>
                <a:tc>
                  <a:txBody>
                    <a:bodyPr/>
                    <a:lstStyle/>
                    <a:p>
                      <a:pPr algn="ctr" fontAlgn="ctr"/>
                      <a:r>
                        <a:rPr lang="en-US" sz="800" b="0" i="0" u="none" strike="noStrike">
                          <a:solidFill>
                            <a:srgbClr val="000000"/>
                          </a:solidFill>
                          <a:effectLst/>
                          <a:latin typeface="KoPub돋움체 Medium" panose="00000600000000000000" pitchFamily="2" charset="-127"/>
                          <a:ea typeface="KoPub돋움체 Medium" panose="00000600000000000000" pitchFamily="2" charset="-127"/>
                        </a:rPr>
                        <a:t>In operation</a:t>
                      </a:r>
                    </a:p>
                  </a:txBody>
                  <a:tcPr marL="9525" marR="9525" marT="9525" marB="0" anchor="ctr">
                    <a:noFill/>
                  </a:tcPr>
                </a:tc>
                <a:tc>
                  <a:txBody>
                    <a:bodyPr/>
                    <a:lstStyle/>
                    <a:p>
                      <a:pPr algn="ctr" fontAlgn="ctr"/>
                      <a:r>
                        <a:rPr lang="en-US" sz="800" b="0" i="0" u="none" strike="noStrike">
                          <a:solidFill>
                            <a:srgbClr val="000000"/>
                          </a:solidFill>
                          <a:effectLst/>
                          <a:latin typeface="KoPub돋움체 Medium" panose="00000600000000000000" pitchFamily="2" charset="-127"/>
                          <a:ea typeface="KoPub돋움체 Medium" panose="00000600000000000000" pitchFamily="2" charset="-127"/>
                        </a:rPr>
                        <a:t>EU</a:t>
                      </a:r>
                    </a:p>
                  </a:txBody>
                  <a:tcPr marL="9525" marR="9525" marT="9525" marB="0" anchor="ctr">
                    <a:noFill/>
                  </a:tcPr>
                </a:tc>
                <a:extLst>
                  <a:ext uri="{0D108BD9-81ED-4DB2-BD59-A6C34878D82A}">
                    <a16:rowId xmlns:a16="http://schemas.microsoft.com/office/drawing/2014/main" val="3021907112"/>
                  </a:ext>
                </a:extLst>
              </a:tr>
              <a:tr h="136800">
                <a:tc>
                  <a:txBody>
                    <a:bodyPr/>
                    <a:lstStyle/>
                    <a:p>
                      <a:pPr algn="ctr" fontAlgn="ctr"/>
                      <a:r>
                        <a:rPr lang="en-US" altLang="ko-KR" sz="800" b="0" i="0" u="none" strike="noStrike">
                          <a:solidFill>
                            <a:srgbClr val="000000"/>
                          </a:solidFill>
                          <a:effectLst/>
                          <a:latin typeface="KoPub돋움체 Medium" panose="00000600000000000000" pitchFamily="2" charset="-127"/>
                          <a:ea typeface="KoPub돋움체 Medium" panose="00000600000000000000" pitchFamily="2" charset="-127"/>
                        </a:rPr>
                        <a:t>27</a:t>
                      </a:r>
                    </a:p>
                  </a:txBody>
                  <a:tcPr marL="9525" marR="9525" marT="9525" marB="0" anchor="ctr">
                    <a:noFill/>
                  </a:tcPr>
                </a:tc>
                <a:tc>
                  <a:txBody>
                    <a:bodyPr/>
                    <a:lstStyle/>
                    <a:p>
                      <a:pPr algn="l" fontAlgn="ctr"/>
                      <a:r>
                        <a:rPr lang="en-US" sz="800" b="0" i="0" u="none" strike="noStrike">
                          <a:solidFill>
                            <a:srgbClr val="000000"/>
                          </a:solidFill>
                          <a:effectLst/>
                          <a:latin typeface="KoPub돋움체 Medium" panose="00000600000000000000" pitchFamily="2" charset="-127"/>
                          <a:ea typeface="KoPub돋움체 Medium" panose="00000600000000000000" pitchFamily="2" charset="-127"/>
                        </a:rPr>
                        <a:t>Leonardo da Vinci</a:t>
                      </a:r>
                    </a:p>
                  </a:txBody>
                  <a:tcPr marL="9525" marR="9525" marT="9525" marB="0" anchor="ctr">
                    <a:noFill/>
                  </a:tcPr>
                </a:tc>
                <a:tc>
                  <a:txBody>
                    <a:bodyPr/>
                    <a:lstStyle/>
                    <a:p>
                      <a:pPr algn="ctr" fontAlgn="ctr"/>
                      <a:r>
                        <a:rPr lang="en-US" sz="800" b="0" i="0" u="none" strike="noStrike">
                          <a:solidFill>
                            <a:srgbClr val="000000"/>
                          </a:solidFill>
                          <a:effectLst/>
                          <a:latin typeface="KoPub돋움체 Medium" panose="00000600000000000000" pitchFamily="2" charset="-127"/>
                          <a:ea typeface="KoPub돋움체 Medium" panose="00000600000000000000" pitchFamily="2" charset="-127"/>
                        </a:rPr>
                        <a:t>Prysmian</a:t>
                      </a:r>
                    </a:p>
                  </a:txBody>
                  <a:tcPr marL="9525" marR="9525" marT="9525" marB="0" anchor="ctr">
                    <a:noFill/>
                  </a:tcPr>
                </a:tc>
                <a:tc>
                  <a:txBody>
                    <a:bodyPr/>
                    <a:lstStyle/>
                    <a:p>
                      <a:pPr algn="ctr" fontAlgn="ctr"/>
                      <a:r>
                        <a:rPr lang="en-US" sz="800" b="0" i="0" u="none" strike="noStrike">
                          <a:solidFill>
                            <a:srgbClr val="000000"/>
                          </a:solidFill>
                          <a:effectLst/>
                          <a:latin typeface="KoPub돋움체 Medium" panose="00000600000000000000" pitchFamily="2" charset="-127"/>
                          <a:ea typeface="KoPub돋움체 Medium" panose="00000600000000000000" pitchFamily="2" charset="-127"/>
                        </a:rPr>
                        <a:t>In operation</a:t>
                      </a:r>
                    </a:p>
                  </a:txBody>
                  <a:tcPr marL="9525" marR="9525" marT="9525" marB="0" anchor="ctr">
                    <a:noFill/>
                  </a:tcPr>
                </a:tc>
                <a:tc>
                  <a:txBody>
                    <a:bodyPr/>
                    <a:lstStyle/>
                    <a:p>
                      <a:pPr algn="ctr" fontAlgn="ctr"/>
                      <a:r>
                        <a:rPr lang="en-US" sz="800" b="0" i="0" u="none" strike="noStrike">
                          <a:solidFill>
                            <a:srgbClr val="000000"/>
                          </a:solidFill>
                          <a:effectLst/>
                          <a:latin typeface="KoPub돋움체 Medium" panose="00000600000000000000" pitchFamily="2" charset="-127"/>
                          <a:ea typeface="KoPub돋움체 Medium" panose="00000600000000000000" pitchFamily="2" charset="-127"/>
                        </a:rPr>
                        <a:t>EU</a:t>
                      </a:r>
                    </a:p>
                  </a:txBody>
                  <a:tcPr marL="9525" marR="9525" marT="9525" marB="0" anchor="ctr">
                    <a:noFill/>
                  </a:tcPr>
                </a:tc>
                <a:extLst>
                  <a:ext uri="{0D108BD9-81ED-4DB2-BD59-A6C34878D82A}">
                    <a16:rowId xmlns:a16="http://schemas.microsoft.com/office/drawing/2014/main" val="1123455217"/>
                  </a:ext>
                </a:extLst>
              </a:tr>
              <a:tr h="136800">
                <a:tc>
                  <a:txBody>
                    <a:bodyPr/>
                    <a:lstStyle/>
                    <a:p>
                      <a:pPr algn="ctr" fontAlgn="ctr"/>
                      <a:r>
                        <a:rPr lang="en-US" altLang="ko-KR" sz="800" b="0" i="0" u="none" strike="noStrike">
                          <a:solidFill>
                            <a:srgbClr val="000000"/>
                          </a:solidFill>
                          <a:effectLst/>
                          <a:latin typeface="KoPub돋움체 Medium" panose="00000600000000000000" pitchFamily="2" charset="-127"/>
                          <a:ea typeface="KoPub돋움체 Medium" panose="00000600000000000000" pitchFamily="2" charset="-127"/>
                        </a:rPr>
                        <a:t>28</a:t>
                      </a:r>
                    </a:p>
                  </a:txBody>
                  <a:tcPr marL="9525" marR="9525" marT="9525" marB="0" anchor="ctr">
                    <a:noFill/>
                  </a:tcPr>
                </a:tc>
                <a:tc>
                  <a:txBody>
                    <a:bodyPr/>
                    <a:lstStyle/>
                    <a:p>
                      <a:pPr algn="l" fontAlgn="ctr"/>
                      <a:r>
                        <a:rPr lang="en-US" sz="800" b="0" i="0" u="none" strike="noStrike" err="1">
                          <a:solidFill>
                            <a:srgbClr val="000000"/>
                          </a:solidFill>
                          <a:effectLst/>
                          <a:latin typeface="KoPub돋움체 Medium" panose="00000600000000000000" pitchFamily="2" charset="-127"/>
                          <a:ea typeface="KoPub돋움체 Medium" panose="00000600000000000000" pitchFamily="2" charset="-127"/>
                        </a:rPr>
                        <a:t>Ulisse</a:t>
                      </a:r>
                      <a:endParaRPr lang="en-US" sz="800" b="0" i="0" u="none" strike="noStrike">
                        <a:solidFill>
                          <a:srgbClr val="000000"/>
                        </a:solidFill>
                        <a:effectLst/>
                        <a:latin typeface="KoPub돋움체 Medium" panose="00000600000000000000" pitchFamily="2" charset="-127"/>
                        <a:ea typeface="KoPub돋움체 Medium" panose="00000600000000000000" pitchFamily="2" charset="-127"/>
                      </a:endParaRPr>
                    </a:p>
                  </a:txBody>
                  <a:tcPr marL="9525" marR="9525" marT="9525" marB="0" anchor="ctr">
                    <a:noFill/>
                  </a:tcPr>
                </a:tc>
                <a:tc>
                  <a:txBody>
                    <a:bodyPr/>
                    <a:lstStyle/>
                    <a:p>
                      <a:pPr algn="ctr" fontAlgn="ctr"/>
                      <a:r>
                        <a:rPr lang="en-US" sz="800" b="0" i="0" u="none" strike="noStrike">
                          <a:solidFill>
                            <a:srgbClr val="000000"/>
                          </a:solidFill>
                          <a:effectLst/>
                          <a:latin typeface="KoPub돋움체 Medium" panose="00000600000000000000" pitchFamily="2" charset="-127"/>
                          <a:ea typeface="KoPub돋움체 Medium" panose="00000600000000000000" pitchFamily="2" charset="-127"/>
                        </a:rPr>
                        <a:t>Prysmian</a:t>
                      </a:r>
                    </a:p>
                  </a:txBody>
                  <a:tcPr marL="9525" marR="9525" marT="9525" marB="0" anchor="ctr">
                    <a:noFill/>
                  </a:tcPr>
                </a:tc>
                <a:tc>
                  <a:txBody>
                    <a:bodyPr/>
                    <a:lstStyle/>
                    <a:p>
                      <a:pPr algn="ctr" fontAlgn="ctr"/>
                      <a:r>
                        <a:rPr lang="en-US" sz="800" b="0" i="0" u="none" strike="noStrike">
                          <a:solidFill>
                            <a:srgbClr val="000000"/>
                          </a:solidFill>
                          <a:effectLst/>
                          <a:latin typeface="KoPub돋움체 Medium" panose="00000600000000000000" pitchFamily="2" charset="-127"/>
                          <a:ea typeface="KoPub돋움체 Medium" panose="00000600000000000000" pitchFamily="2" charset="-127"/>
                        </a:rPr>
                        <a:t>In operation</a:t>
                      </a:r>
                    </a:p>
                  </a:txBody>
                  <a:tcPr marL="9525" marR="9525" marT="9525" marB="0" anchor="ctr">
                    <a:noFill/>
                  </a:tcPr>
                </a:tc>
                <a:tc>
                  <a:txBody>
                    <a:bodyPr/>
                    <a:lstStyle/>
                    <a:p>
                      <a:pPr algn="ctr" fontAlgn="ctr"/>
                      <a:r>
                        <a:rPr lang="en-US" sz="800" b="0" i="0" u="none" strike="noStrike">
                          <a:solidFill>
                            <a:srgbClr val="000000"/>
                          </a:solidFill>
                          <a:effectLst/>
                          <a:latin typeface="KoPub돋움체 Medium" panose="00000600000000000000" pitchFamily="2" charset="-127"/>
                          <a:ea typeface="KoPub돋움체 Medium" panose="00000600000000000000" pitchFamily="2" charset="-127"/>
                        </a:rPr>
                        <a:t>EU</a:t>
                      </a:r>
                    </a:p>
                  </a:txBody>
                  <a:tcPr marL="9525" marR="9525" marT="9525" marB="0" anchor="ctr">
                    <a:noFill/>
                  </a:tcPr>
                </a:tc>
                <a:extLst>
                  <a:ext uri="{0D108BD9-81ED-4DB2-BD59-A6C34878D82A}">
                    <a16:rowId xmlns:a16="http://schemas.microsoft.com/office/drawing/2014/main" val="3521621968"/>
                  </a:ext>
                </a:extLst>
              </a:tr>
              <a:tr h="136800">
                <a:tc>
                  <a:txBody>
                    <a:bodyPr/>
                    <a:lstStyle/>
                    <a:p>
                      <a:pPr algn="ctr" fontAlgn="ctr"/>
                      <a:r>
                        <a:rPr lang="en-US" altLang="ko-KR" sz="800" b="0" i="0" u="none" strike="noStrike">
                          <a:solidFill>
                            <a:srgbClr val="000000"/>
                          </a:solidFill>
                          <a:effectLst/>
                          <a:latin typeface="KoPub돋움체 Medium" panose="00000600000000000000" pitchFamily="2" charset="-127"/>
                          <a:ea typeface="KoPub돋움체 Medium" panose="00000600000000000000" pitchFamily="2" charset="-127"/>
                        </a:rPr>
                        <a:t>29</a:t>
                      </a:r>
                    </a:p>
                  </a:txBody>
                  <a:tcPr marL="9525" marR="9525" marT="9525" marB="0" anchor="ctr">
                    <a:noFill/>
                  </a:tcPr>
                </a:tc>
                <a:tc>
                  <a:txBody>
                    <a:bodyPr/>
                    <a:lstStyle/>
                    <a:p>
                      <a:pPr algn="l" fontAlgn="ctr"/>
                      <a:r>
                        <a:rPr lang="en-US" sz="800" b="0" i="0" u="none" strike="noStrike" err="1">
                          <a:solidFill>
                            <a:srgbClr val="000000"/>
                          </a:solidFill>
                          <a:effectLst/>
                          <a:latin typeface="KoPub돋움체 Medium" panose="00000600000000000000" pitchFamily="2" charset="-127"/>
                          <a:ea typeface="KoPub돋움체 Medium" panose="00000600000000000000" pitchFamily="2" charset="-127"/>
                        </a:rPr>
                        <a:t>aimery</a:t>
                      </a:r>
                      <a:endParaRPr lang="en-US" sz="800" b="0" i="0" u="none" strike="noStrike">
                        <a:solidFill>
                          <a:srgbClr val="000000"/>
                        </a:solidFill>
                        <a:effectLst/>
                        <a:latin typeface="KoPub돋움체 Medium" panose="00000600000000000000" pitchFamily="2" charset="-127"/>
                        <a:ea typeface="KoPub돋움체 Medium" panose="00000600000000000000" pitchFamily="2" charset="-127"/>
                      </a:endParaRPr>
                    </a:p>
                  </a:txBody>
                  <a:tcPr marL="9525" marR="9525" marT="9525" marB="0" anchor="ctr">
                    <a:noFill/>
                  </a:tcPr>
                </a:tc>
                <a:tc>
                  <a:txBody>
                    <a:bodyPr/>
                    <a:lstStyle/>
                    <a:p>
                      <a:pPr algn="ctr" fontAlgn="ctr"/>
                      <a:r>
                        <a:rPr lang="en-US" sz="800" b="0" i="0" u="none" strike="noStrike">
                          <a:solidFill>
                            <a:srgbClr val="000000"/>
                          </a:solidFill>
                          <a:effectLst/>
                          <a:latin typeface="KoPub돋움체 Medium" panose="00000600000000000000" pitchFamily="2" charset="-127"/>
                          <a:ea typeface="KoPub돋움체 Medium" panose="00000600000000000000" pitchFamily="2" charset="-127"/>
                        </a:rPr>
                        <a:t>Subsea 7</a:t>
                      </a:r>
                    </a:p>
                  </a:txBody>
                  <a:tcPr marL="9525" marR="9525" marT="9525" marB="0" anchor="ctr">
                    <a:noFill/>
                  </a:tcPr>
                </a:tc>
                <a:tc>
                  <a:txBody>
                    <a:bodyPr/>
                    <a:lstStyle/>
                    <a:p>
                      <a:pPr algn="ctr" fontAlgn="ctr"/>
                      <a:r>
                        <a:rPr lang="en-US" sz="800" b="0" i="0" u="none" strike="noStrike">
                          <a:solidFill>
                            <a:srgbClr val="000000"/>
                          </a:solidFill>
                          <a:effectLst/>
                          <a:latin typeface="KoPub돋움체 Medium" panose="00000600000000000000" pitchFamily="2" charset="-127"/>
                          <a:ea typeface="KoPub돋움체 Medium" panose="00000600000000000000" pitchFamily="2" charset="-127"/>
                        </a:rPr>
                        <a:t>In operation</a:t>
                      </a:r>
                    </a:p>
                  </a:txBody>
                  <a:tcPr marL="9525" marR="9525" marT="9525" marB="0" anchor="ctr">
                    <a:noFill/>
                  </a:tcPr>
                </a:tc>
                <a:tc>
                  <a:txBody>
                    <a:bodyPr/>
                    <a:lstStyle/>
                    <a:p>
                      <a:pPr algn="ctr" fontAlgn="ctr"/>
                      <a:r>
                        <a:rPr lang="en-US" sz="800" b="0" i="0" u="none" strike="noStrike">
                          <a:solidFill>
                            <a:srgbClr val="000000"/>
                          </a:solidFill>
                          <a:effectLst/>
                          <a:latin typeface="KoPub돋움체 Medium" panose="00000600000000000000" pitchFamily="2" charset="-127"/>
                          <a:ea typeface="KoPub돋움체 Medium" panose="00000600000000000000" pitchFamily="2" charset="-127"/>
                        </a:rPr>
                        <a:t>EU</a:t>
                      </a:r>
                    </a:p>
                  </a:txBody>
                  <a:tcPr marL="9525" marR="9525" marT="9525" marB="0" anchor="ctr">
                    <a:noFill/>
                  </a:tcPr>
                </a:tc>
                <a:extLst>
                  <a:ext uri="{0D108BD9-81ED-4DB2-BD59-A6C34878D82A}">
                    <a16:rowId xmlns:a16="http://schemas.microsoft.com/office/drawing/2014/main" val="271486097"/>
                  </a:ext>
                </a:extLst>
              </a:tr>
              <a:tr h="136800">
                <a:tc>
                  <a:txBody>
                    <a:bodyPr/>
                    <a:lstStyle/>
                    <a:p>
                      <a:pPr algn="ctr" fontAlgn="ctr"/>
                      <a:r>
                        <a:rPr lang="en-US" altLang="ko-KR" sz="800" b="0" i="0" u="none" strike="noStrike">
                          <a:solidFill>
                            <a:srgbClr val="000000"/>
                          </a:solidFill>
                          <a:effectLst/>
                          <a:latin typeface="KoPub돋움체 Medium" panose="00000600000000000000" pitchFamily="2" charset="-127"/>
                          <a:ea typeface="KoPub돋움체 Medium" panose="00000600000000000000" pitchFamily="2" charset="-127"/>
                        </a:rPr>
                        <a:t>30</a:t>
                      </a:r>
                    </a:p>
                  </a:txBody>
                  <a:tcPr marL="9525" marR="9525" marT="9525" marB="0" anchor="ctr">
                    <a:noFill/>
                  </a:tcPr>
                </a:tc>
                <a:tc>
                  <a:txBody>
                    <a:bodyPr/>
                    <a:lstStyle/>
                    <a:p>
                      <a:pPr algn="l" fontAlgn="ctr"/>
                      <a:r>
                        <a:rPr lang="en-US" sz="800" b="0" i="0" u="none" strike="noStrike">
                          <a:solidFill>
                            <a:srgbClr val="000000"/>
                          </a:solidFill>
                          <a:effectLst/>
                          <a:latin typeface="KoPub돋움체 Medium" panose="00000600000000000000" pitchFamily="2" charset="-127"/>
                          <a:ea typeface="KoPub돋움체 Medium" panose="00000600000000000000" pitchFamily="2" charset="-127"/>
                        </a:rPr>
                        <a:t>Phoenix</a:t>
                      </a:r>
                    </a:p>
                  </a:txBody>
                  <a:tcPr marL="9525" marR="9525" marT="9525" marB="0" anchor="ctr">
                    <a:noFill/>
                  </a:tcPr>
                </a:tc>
                <a:tc>
                  <a:txBody>
                    <a:bodyPr/>
                    <a:lstStyle/>
                    <a:p>
                      <a:pPr algn="ctr" fontAlgn="ctr"/>
                      <a:r>
                        <a:rPr lang="en-US" sz="800" b="0" i="0" u="none" strike="noStrike">
                          <a:solidFill>
                            <a:srgbClr val="000000"/>
                          </a:solidFill>
                          <a:effectLst/>
                          <a:latin typeface="KoPub돋움체 Medium" panose="00000600000000000000" pitchFamily="2" charset="-127"/>
                          <a:ea typeface="KoPub돋움체 Medium" panose="00000600000000000000" pitchFamily="2" charset="-127"/>
                        </a:rPr>
                        <a:t>Subsea 7</a:t>
                      </a:r>
                    </a:p>
                  </a:txBody>
                  <a:tcPr marL="9525" marR="9525" marT="9525" marB="0" anchor="ctr">
                    <a:noFill/>
                  </a:tcPr>
                </a:tc>
                <a:tc>
                  <a:txBody>
                    <a:bodyPr/>
                    <a:lstStyle/>
                    <a:p>
                      <a:pPr algn="ctr" fontAlgn="ctr"/>
                      <a:r>
                        <a:rPr lang="en-US" sz="800" b="0" i="0" u="none" strike="noStrike">
                          <a:solidFill>
                            <a:srgbClr val="000000"/>
                          </a:solidFill>
                          <a:effectLst/>
                          <a:latin typeface="KoPub돋움체 Medium" panose="00000600000000000000" pitchFamily="2" charset="-127"/>
                          <a:ea typeface="KoPub돋움체 Medium" panose="00000600000000000000" pitchFamily="2" charset="-127"/>
                        </a:rPr>
                        <a:t>In operation</a:t>
                      </a:r>
                    </a:p>
                  </a:txBody>
                  <a:tcPr marL="9525" marR="9525" marT="9525" marB="0" anchor="ctr">
                    <a:noFill/>
                  </a:tcPr>
                </a:tc>
                <a:tc>
                  <a:txBody>
                    <a:bodyPr/>
                    <a:lstStyle/>
                    <a:p>
                      <a:pPr algn="ctr" fontAlgn="ctr"/>
                      <a:r>
                        <a:rPr lang="en-US" sz="800" b="0" i="0" u="none" strike="noStrike">
                          <a:solidFill>
                            <a:srgbClr val="000000"/>
                          </a:solidFill>
                          <a:effectLst/>
                          <a:latin typeface="KoPub돋움체 Medium" panose="00000600000000000000" pitchFamily="2" charset="-127"/>
                          <a:ea typeface="KoPub돋움체 Medium" panose="00000600000000000000" pitchFamily="2" charset="-127"/>
                        </a:rPr>
                        <a:t>EU</a:t>
                      </a:r>
                    </a:p>
                  </a:txBody>
                  <a:tcPr marL="9525" marR="9525" marT="9525" marB="0" anchor="ctr">
                    <a:noFill/>
                  </a:tcPr>
                </a:tc>
                <a:extLst>
                  <a:ext uri="{0D108BD9-81ED-4DB2-BD59-A6C34878D82A}">
                    <a16:rowId xmlns:a16="http://schemas.microsoft.com/office/drawing/2014/main" val="415634932"/>
                  </a:ext>
                </a:extLst>
              </a:tr>
              <a:tr h="136800">
                <a:tc>
                  <a:txBody>
                    <a:bodyPr/>
                    <a:lstStyle/>
                    <a:p>
                      <a:pPr algn="ctr" fontAlgn="ctr"/>
                      <a:r>
                        <a:rPr lang="en-US" altLang="ko-KR" sz="800" b="0" i="0" u="none" strike="noStrike">
                          <a:solidFill>
                            <a:srgbClr val="000000"/>
                          </a:solidFill>
                          <a:effectLst/>
                          <a:latin typeface="KoPub돋움체 Medium" panose="00000600000000000000" pitchFamily="2" charset="-127"/>
                          <a:ea typeface="KoPub돋움체 Medium" panose="00000600000000000000" pitchFamily="2" charset="-127"/>
                        </a:rPr>
                        <a:t>31</a:t>
                      </a:r>
                    </a:p>
                  </a:txBody>
                  <a:tcPr marL="9525" marR="9525" marT="9525" marB="0" anchor="ctr">
                    <a:noFill/>
                  </a:tcPr>
                </a:tc>
                <a:tc>
                  <a:txBody>
                    <a:bodyPr/>
                    <a:lstStyle/>
                    <a:p>
                      <a:pPr algn="l" fontAlgn="ctr"/>
                      <a:r>
                        <a:rPr lang="en-US" sz="800" b="0" i="0" u="none" strike="noStrike">
                          <a:solidFill>
                            <a:srgbClr val="000000"/>
                          </a:solidFill>
                          <a:effectLst/>
                          <a:latin typeface="KoPub돋움체 Medium" panose="00000600000000000000" pitchFamily="2" charset="-127"/>
                          <a:ea typeface="KoPub돋움체 Medium" panose="00000600000000000000" pitchFamily="2" charset="-127"/>
                        </a:rPr>
                        <a:t>calypso</a:t>
                      </a:r>
                    </a:p>
                  </a:txBody>
                  <a:tcPr marL="9525" marR="9525" marT="9525" marB="0" anchor="ctr">
                    <a:noFill/>
                  </a:tcPr>
                </a:tc>
                <a:tc>
                  <a:txBody>
                    <a:bodyPr/>
                    <a:lstStyle/>
                    <a:p>
                      <a:pPr algn="ctr" fontAlgn="ctr"/>
                      <a:r>
                        <a:rPr lang="en-US" sz="800" b="0" i="0" u="none" strike="noStrike">
                          <a:solidFill>
                            <a:srgbClr val="000000"/>
                          </a:solidFill>
                          <a:effectLst/>
                          <a:latin typeface="KoPub돋움체 Medium" panose="00000600000000000000" pitchFamily="2" charset="-127"/>
                          <a:ea typeface="KoPub돋움체 Medium" panose="00000600000000000000" pitchFamily="2" charset="-127"/>
                        </a:rPr>
                        <a:t>van Oord</a:t>
                      </a:r>
                    </a:p>
                  </a:txBody>
                  <a:tcPr marL="9525" marR="9525" marT="9525" marB="0" anchor="ctr">
                    <a:noFill/>
                  </a:tcPr>
                </a:tc>
                <a:tc>
                  <a:txBody>
                    <a:bodyPr/>
                    <a:lstStyle/>
                    <a:p>
                      <a:pPr algn="ctr" fontAlgn="ctr"/>
                      <a:r>
                        <a:rPr lang="en-US" altLang="ko-KR" sz="800" b="0" i="0" u="none" strike="noStrike">
                          <a:solidFill>
                            <a:srgbClr val="000000"/>
                          </a:solidFill>
                          <a:effectLst/>
                          <a:latin typeface="KoPub돋움체 Medium" panose="00000600000000000000" pitchFamily="2" charset="-127"/>
                          <a:ea typeface="KoPub돋움체 Medium" panose="00000600000000000000" pitchFamily="2" charset="-127"/>
                        </a:rPr>
                        <a:t>2023</a:t>
                      </a:r>
                    </a:p>
                  </a:txBody>
                  <a:tcPr marL="9525" marR="9525" marT="9525" marB="0" anchor="ctr">
                    <a:noFill/>
                  </a:tcPr>
                </a:tc>
                <a:tc>
                  <a:txBody>
                    <a:bodyPr/>
                    <a:lstStyle/>
                    <a:p>
                      <a:pPr algn="ctr" fontAlgn="ctr"/>
                      <a:r>
                        <a:rPr lang="en-US" sz="800" b="0" i="0" u="none" strike="noStrike">
                          <a:solidFill>
                            <a:srgbClr val="000000"/>
                          </a:solidFill>
                          <a:effectLst/>
                          <a:latin typeface="KoPub돋움체 Medium" panose="00000600000000000000" pitchFamily="2" charset="-127"/>
                          <a:ea typeface="KoPub돋움체 Medium" panose="00000600000000000000" pitchFamily="2" charset="-127"/>
                        </a:rPr>
                        <a:t>EU</a:t>
                      </a:r>
                    </a:p>
                  </a:txBody>
                  <a:tcPr marL="9525" marR="9525" marT="9525" marB="0" anchor="ctr">
                    <a:noFill/>
                  </a:tcPr>
                </a:tc>
                <a:extLst>
                  <a:ext uri="{0D108BD9-81ED-4DB2-BD59-A6C34878D82A}">
                    <a16:rowId xmlns:a16="http://schemas.microsoft.com/office/drawing/2014/main" val="1909045829"/>
                  </a:ext>
                </a:extLst>
              </a:tr>
              <a:tr h="136800">
                <a:tc>
                  <a:txBody>
                    <a:bodyPr/>
                    <a:lstStyle/>
                    <a:p>
                      <a:pPr algn="ctr" fontAlgn="ctr"/>
                      <a:r>
                        <a:rPr lang="en-US" altLang="ko-KR" sz="800" b="0" i="0" u="none" strike="noStrike">
                          <a:solidFill>
                            <a:srgbClr val="000000"/>
                          </a:solidFill>
                          <a:effectLst/>
                          <a:latin typeface="KoPub돋움체 Medium" panose="00000600000000000000" pitchFamily="2" charset="-127"/>
                          <a:ea typeface="KoPub돋움체 Medium" panose="00000600000000000000" pitchFamily="2" charset="-127"/>
                        </a:rPr>
                        <a:t>32</a:t>
                      </a:r>
                    </a:p>
                  </a:txBody>
                  <a:tcPr marL="9525" marR="9525" marT="9525" marB="0" anchor="ctr">
                    <a:lnB w="6350" cap="flat" cmpd="sng" algn="ctr">
                      <a:solidFill>
                        <a:srgbClr val="005EB8"/>
                      </a:solidFill>
                      <a:prstDash val="solid"/>
                      <a:round/>
                      <a:headEnd type="none" w="med" len="med"/>
                      <a:tailEnd type="none" w="med" len="med"/>
                    </a:lnB>
                    <a:noFill/>
                  </a:tcPr>
                </a:tc>
                <a:tc>
                  <a:txBody>
                    <a:bodyPr/>
                    <a:lstStyle/>
                    <a:p>
                      <a:pPr algn="l" fontAlgn="ctr"/>
                      <a:r>
                        <a:rPr lang="en-US" sz="800" b="0" i="0" u="none" strike="noStrike">
                          <a:solidFill>
                            <a:srgbClr val="000000"/>
                          </a:solidFill>
                          <a:effectLst/>
                          <a:latin typeface="KoPub돋움체 Medium" panose="00000600000000000000" pitchFamily="2" charset="-127"/>
                          <a:ea typeface="KoPub돋움체 Medium" panose="00000600000000000000" pitchFamily="2" charset="-127"/>
                        </a:rPr>
                        <a:t>nexus</a:t>
                      </a:r>
                    </a:p>
                  </a:txBody>
                  <a:tcPr marL="9525" marR="9525" marT="9525" marB="0" anchor="ctr">
                    <a:lnB w="6350" cap="flat" cmpd="sng" algn="ctr">
                      <a:solidFill>
                        <a:srgbClr val="005EB8"/>
                      </a:solidFill>
                      <a:prstDash val="solid"/>
                      <a:round/>
                      <a:headEnd type="none" w="med" len="med"/>
                      <a:tailEnd type="none" w="med" len="med"/>
                    </a:lnB>
                    <a:noFill/>
                  </a:tcPr>
                </a:tc>
                <a:tc>
                  <a:txBody>
                    <a:bodyPr/>
                    <a:lstStyle/>
                    <a:p>
                      <a:pPr algn="ctr" fontAlgn="ctr"/>
                      <a:r>
                        <a:rPr lang="en-US" sz="800" b="0" i="0" u="none" strike="noStrike">
                          <a:solidFill>
                            <a:srgbClr val="000000"/>
                          </a:solidFill>
                          <a:effectLst/>
                          <a:latin typeface="KoPub돋움체 Medium" panose="00000600000000000000" pitchFamily="2" charset="-127"/>
                          <a:ea typeface="KoPub돋움체 Medium" panose="00000600000000000000" pitchFamily="2" charset="-127"/>
                        </a:rPr>
                        <a:t>van Oord</a:t>
                      </a:r>
                    </a:p>
                  </a:txBody>
                  <a:tcPr marL="9525" marR="9525" marT="9525" marB="0" anchor="ctr">
                    <a:lnB w="6350" cap="flat" cmpd="sng" algn="ctr">
                      <a:solidFill>
                        <a:srgbClr val="005EB8"/>
                      </a:solidFill>
                      <a:prstDash val="solid"/>
                      <a:round/>
                      <a:headEnd type="none" w="med" len="med"/>
                      <a:tailEnd type="none" w="med" len="med"/>
                    </a:lnB>
                    <a:noFill/>
                  </a:tcPr>
                </a:tc>
                <a:tc>
                  <a:txBody>
                    <a:bodyPr/>
                    <a:lstStyle/>
                    <a:p>
                      <a:pPr algn="ctr" fontAlgn="ctr"/>
                      <a:r>
                        <a:rPr lang="en-US" sz="800" b="0" i="0" u="none" strike="noStrike">
                          <a:solidFill>
                            <a:srgbClr val="000000"/>
                          </a:solidFill>
                          <a:effectLst/>
                          <a:latin typeface="KoPub돋움체 Medium" panose="00000600000000000000" pitchFamily="2" charset="-127"/>
                          <a:ea typeface="KoPub돋움체 Medium" panose="00000600000000000000" pitchFamily="2" charset="-127"/>
                        </a:rPr>
                        <a:t>In operation</a:t>
                      </a:r>
                    </a:p>
                  </a:txBody>
                  <a:tcPr marL="9525" marR="9525" marT="9525" marB="0" anchor="ctr">
                    <a:lnB w="6350" cap="flat" cmpd="sng" algn="ctr">
                      <a:solidFill>
                        <a:srgbClr val="005EB8"/>
                      </a:solidFill>
                      <a:prstDash val="solid"/>
                      <a:round/>
                      <a:headEnd type="none" w="med" len="med"/>
                      <a:tailEnd type="none" w="med" len="med"/>
                    </a:lnB>
                    <a:noFill/>
                  </a:tcPr>
                </a:tc>
                <a:tc>
                  <a:txBody>
                    <a:bodyPr/>
                    <a:lstStyle/>
                    <a:p>
                      <a:pPr algn="ctr" fontAlgn="ctr"/>
                      <a:r>
                        <a:rPr lang="en-US" sz="800" b="0" i="0" u="none" strike="noStrike">
                          <a:solidFill>
                            <a:srgbClr val="000000"/>
                          </a:solidFill>
                          <a:effectLst/>
                          <a:latin typeface="KoPub돋움체 Medium" panose="00000600000000000000" pitchFamily="2" charset="-127"/>
                          <a:ea typeface="KoPub돋움체 Medium" panose="00000600000000000000" pitchFamily="2" charset="-127"/>
                        </a:rPr>
                        <a:t>EU</a:t>
                      </a:r>
                    </a:p>
                  </a:txBody>
                  <a:tcPr marL="9525" marR="9525" marT="9525" marB="0" anchor="ctr">
                    <a:lnB w="6350" cap="flat" cmpd="sng" algn="ctr">
                      <a:solidFill>
                        <a:srgbClr val="005EB8"/>
                      </a:solidFill>
                      <a:prstDash val="solid"/>
                      <a:round/>
                      <a:headEnd type="none" w="med" len="med"/>
                      <a:tailEnd type="none" w="med" len="med"/>
                    </a:lnB>
                    <a:noFill/>
                  </a:tcPr>
                </a:tc>
                <a:extLst>
                  <a:ext uri="{0D108BD9-81ED-4DB2-BD59-A6C34878D82A}">
                    <a16:rowId xmlns:a16="http://schemas.microsoft.com/office/drawing/2014/main" val="1039392918"/>
                  </a:ext>
                </a:extLst>
              </a:tr>
            </a:tbl>
          </a:graphicData>
        </a:graphic>
      </p:graphicFrame>
      <p:sp>
        <p:nvSpPr>
          <p:cNvPr id="6" name="직사각형 5">
            <a:extLst>
              <a:ext uri="{FF2B5EF4-FFF2-40B4-BE49-F238E27FC236}">
                <a16:creationId xmlns:a16="http://schemas.microsoft.com/office/drawing/2014/main" id="{647D4FFD-BACC-76E7-99F1-38E5CB1003E2}"/>
              </a:ext>
            </a:extLst>
          </p:cNvPr>
          <p:cNvSpPr/>
          <p:nvPr/>
        </p:nvSpPr>
        <p:spPr>
          <a:xfrm>
            <a:off x="5068800" y="2543175"/>
            <a:ext cx="4352400" cy="144000"/>
          </a:xfrm>
          <a:prstGeom prst="rect">
            <a:avLst/>
          </a:prstGeom>
          <a:noFill/>
          <a:ln w="28575">
            <a:solidFill>
              <a:srgbClr val="FD349C"/>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900" err="1">
              <a:solidFill>
                <a:schemeClr val="bg1"/>
              </a:solidFill>
            </a:endParaRPr>
          </a:p>
        </p:txBody>
      </p:sp>
      <p:sp>
        <p:nvSpPr>
          <p:cNvPr id="7" name="직사각형 6">
            <a:extLst>
              <a:ext uri="{FF2B5EF4-FFF2-40B4-BE49-F238E27FC236}">
                <a16:creationId xmlns:a16="http://schemas.microsoft.com/office/drawing/2014/main" id="{48FA54AF-CED5-CB88-A3C0-27A9B20B19AC}"/>
              </a:ext>
            </a:extLst>
          </p:cNvPr>
          <p:cNvSpPr/>
          <p:nvPr/>
        </p:nvSpPr>
        <p:spPr>
          <a:xfrm>
            <a:off x="5068800" y="4320000"/>
            <a:ext cx="4352400" cy="144000"/>
          </a:xfrm>
          <a:prstGeom prst="rect">
            <a:avLst/>
          </a:prstGeom>
          <a:noFill/>
          <a:ln w="28575">
            <a:solidFill>
              <a:srgbClr val="FD349C"/>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900" err="1">
              <a:solidFill>
                <a:schemeClr val="bg1"/>
              </a:solidFill>
            </a:endParaRPr>
          </a:p>
        </p:txBody>
      </p:sp>
      <p:grpSp>
        <p:nvGrpSpPr>
          <p:cNvPr id="8" name="Group 848">
            <a:extLst>
              <a:ext uri="{FF2B5EF4-FFF2-40B4-BE49-F238E27FC236}">
                <a16:creationId xmlns:a16="http://schemas.microsoft.com/office/drawing/2014/main" id="{AB9AF3EA-757E-1200-1C53-042A7A57CEB7}"/>
              </a:ext>
            </a:extLst>
          </p:cNvPr>
          <p:cNvGrpSpPr/>
          <p:nvPr/>
        </p:nvGrpSpPr>
        <p:grpSpPr>
          <a:xfrm>
            <a:off x="624597" y="3036904"/>
            <a:ext cx="351834" cy="297490"/>
            <a:chOff x="6530975" y="379570"/>
            <a:chExt cx="390525" cy="330200"/>
          </a:xfrm>
          <a:solidFill>
            <a:srgbClr val="00338D"/>
          </a:solidFill>
        </p:grpSpPr>
        <p:sp>
          <p:nvSpPr>
            <p:cNvPr id="9" name="Freeform 789">
              <a:extLst>
                <a:ext uri="{FF2B5EF4-FFF2-40B4-BE49-F238E27FC236}">
                  <a16:creationId xmlns:a16="http://schemas.microsoft.com/office/drawing/2014/main" id="{CD207913-F644-6A2D-55FB-592A74D45A3F}"/>
                </a:ext>
              </a:extLst>
            </p:cNvPr>
            <p:cNvSpPr>
              <a:spLocks/>
            </p:cNvSpPr>
            <p:nvPr/>
          </p:nvSpPr>
          <p:spPr bwMode="auto">
            <a:xfrm>
              <a:off x="6530975" y="514508"/>
              <a:ext cx="119063" cy="30163"/>
            </a:xfrm>
            <a:custGeom>
              <a:avLst/>
              <a:gdLst>
                <a:gd name="T0" fmla="*/ 2 w 32"/>
                <a:gd name="T1" fmla="*/ 8 h 8"/>
                <a:gd name="T2" fmla="*/ 0 w 32"/>
                <a:gd name="T3" fmla="*/ 6 h 8"/>
                <a:gd name="T4" fmla="*/ 0 w 32"/>
                <a:gd name="T5" fmla="*/ 2 h 8"/>
                <a:gd name="T6" fmla="*/ 2 w 32"/>
                <a:gd name="T7" fmla="*/ 0 h 8"/>
                <a:gd name="T8" fmla="*/ 30 w 32"/>
                <a:gd name="T9" fmla="*/ 0 h 8"/>
                <a:gd name="T10" fmla="*/ 32 w 32"/>
                <a:gd name="T11" fmla="*/ 2 h 8"/>
                <a:gd name="T12" fmla="*/ 32 w 32"/>
                <a:gd name="T13" fmla="*/ 6 h 8"/>
                <a:gd name="T14" fmla="*/ 30 w 32"/>
                <a:gd name="T15" fmla="*/ 8 h 8"/>
                <a:gd name="T16" fmla="*/ 2 w 32"/>
                <a:gd name="T1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8">
                  <a:moveTo>
                    <a:pt x="2" y="8"/>
                  </a:moveTo>
                  <a:cubicBezTo>
                    <a:pt x="1" y="8"/>
                    <a:pt x="0" y="7"/>
                    <a:pt x="0" y="6"/>
                  </a:cubicBezTo>
                  <a:cubicBezTo>
                    <a:pt x="0" y="2"/>
                    <a:pt x="0" y="2"/>
                    <a:pt x="0" y="2"/>
                  </a:cubicBezTo>
                  <a:cubicBezTo>
                    <a:pt x="0" y="0"/>
                    <a:pt x="1" y="0"/>
                    <a:pt x="2" y="0"/>
                  </a:cubicBezTo>
                  <a:cubicBezTo>
                    <a:pt x="30" y="0"/>
                    <a:pt x="30" y="0"/>
                    <a:pt x="30" y="0"/>
                  </a:cubicBezTo>
                  <a:cubicBezTo>
                    <a:pt x="31" y="0"/>
                    <a:pt x="32" y="0"/>
                    <a:pt x="32" y="2"/>
                  </a:cubicBezTo>
                  <a:cubicBezTo>
                    <a:pt x="32" y="6"/>
                    <a:pt x="32" y="6"/>
                    <a:pt x="32" y="6"/>
                  </a:cubicBezTo>
                  <a:cubicBezTo>
                    <a:pt x="32" y="7"/>
                    <a:pt x="31" y="8"/>
                    <a:pt x="30" y="8"/>
                  </a:cubicBezTo>
                  <a:lnTo>
                    <a:pt x="2" y="8"/>
                  </a:lnTo>
                  <a:close/>
                </a:path>
              </a:pathLst>
            </a:custGeom>
            <a:grpFill/>
            <a:ln>
              <a:noFill/>
            </a:ln>
          </p:spPr>
          <p:txBody>
            <a:bodyPr vert="horz" wrap="square" lIns="91440" tIns="45720" rIns="91440" bIns="45720" numCol="1" anchor="t" anchorCtr="0" compatLnSpc="1">
              <a:prstTxWarp prst="textNoShape">
                <a:avLst/>
              </a:prstTxWarp>
            </a:bodyPr>
            <a:lstStyle/>
            <a:p>
              <a:endParaRPr lang="en-AU">
                <a:solidFill>
                  <a:srgbClr val="00338D"/>
                </a:solidFill>
              </a:endParaRPr>
            </a:p>
          </p:txBody>
        </p:sp>
        <p:sp>
          <p:nvSpPr>
            <p:cNvPr id="10" name="Freeform 790">
              <a:extLst>
                <a:ext uri="{FF2B5EF4-FFF2-40B4-BE49-F238E27FC236}">
                  <a16:creationId xmlns:a16="http://schemas.microsoft.com/office/drawing/2014/main" id="{EFFFBC60-7D25-ED86-5236-16A7200BFF5A}"/>
                </a:ext>
              </a:extLst>
            </p:cNvPr>
            <p:cNvSpPr>
              <a:spLocks/>
            </p:cNvSpPr>
            <p:nvPr/>
          </p:nvSpPr>
          <p:spPr bwMode="auto">
            <a:xfrm>
              <a:off x="6575425" y="379570"/>
              <a:ext cx="346075" cy="330200"/>
            </a:xfrm>
            <a:custGeom>
              <a:avLst/>
              <a:gdLst>
                <a:gd name="T0" fmla="*/ 88 w 92"/>
                <a:gd name="T1" fmla="*/ 68 h 88"/>
                <a:gd name="T2" fmla="*/ 60 w 92"/>
                <a:gd name="T3" fmla="*/ 53 h 88"/>
                <a:gd name="T4" fmla="*/ 60 w 92"/>
                <a:gd name="T5" fmla="*/ 38 h 88"/>
                <a:gd name="T6" fmla="*/ 64 w 92"/>
                <a:gd name="T7" fmla="*/ 29 h 88"/>
                <a:gd name="T8" fmla="*/ 64 w 92"/>
                <a:gd name="T9" fmla="*/ 18 h 88"/>
                <a:gd name="T10" fmla="*/ 46 w 92"/>
                <a:gd name="T11" fmla="*/ 0 h 88"/>
                <a:gd name="T12" fmla="*/ 28 w 92"/>
                <a:gd name="T13" fmla="*/ 18 h 88"/>
                <a:gd name="T14" fmla="*/ 28 w 92"/>
                <a:gd name="T15" fmla="*/ 29 h 88"/>
                <a:gd name="T16" fmla="*/ 32 w 92"/>
                <a:gd name="T17" fmla="*/ 38 h 88"/>
                <a:gd name="T18" fmla="*/ 32 w 92"/>
                <a:gd name="T19" fmla="*/ 53 h 88"/>
                <a:gd name="T20" fmla="*/ 4 w 92"/>
                <a:gd name="T21" fmla="*/ 68 h 88"/>
                <a:gd name="T22" fmla="*/ 0 w 92"/>
                <a:gd name="T23" fmla="*/ 76 h 88"/>
                <a:gd name="T24" fmla="*/ 0 w 92"/>
                <a:gd name="T25" fmla="*/ 86 h 88"/>
                <a:gd name="T26" fmla="*/ 2 w 92"/>
                <a:gd name="T27" fmla="*/ 88 h 88"/>
                <a:gd name="T28" fmla="*/ 90 w 92"/>
                <a:gd name="T29" fmla="*/ 88 h 88"/>
                <a:gd name="T30" fmla="*/ 92 w 92"/>
                <a:gd name="T31" fmla="*/ 86 h 88"/>
                <a:gd name="T32" fmla="*/ 92 w 92"/>
                <a:gd name="T33" fmla="*/ 76 h 88"/>
                <a:gd name="T34" fmla="*/ 88 w 92"/>
                <a:gd name="T35" fmla="*/ 6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2" h="88">
                  <a:moveTo>
                    <a:pt x="88" y="68"/>
                  </a:moveTo>
                  <a:cubicBezTo>
                    <a:pt x="85" y="67"/>
                    <a:pt x="68" y="57"/>
                    <a:pt x="60" y="53"/>
                  </a:cubicBezTo>
                  <a:cubicBezTo>
                    <a:pt x="60" y="38"/>
                    <a:pt x="60" y="38"/>
                    <a:pt x="60" y="38"/>
                  </a:cubicBezTo>
                  <a:cubicBezTo>
                    <a:pt x="62" y="37"/>
                    <a:pt x="64" y="34"/>
                    <a:pt x="64" y="29"/>
                  </a:cubicBezTo>
                  <a:cubicBezTo>
                    <a:pt x="64" y="18"/>
                    <a:pt x="64" y="18"/>
                    <a:pt x="64" y="18"/>
                  </a:cubicBezTo>
                  <a:cubicBezTo>
                    <a:pt x="64" y="8"/>
                    <a:pt x="58" y="0"/>
                    <a:pt x="46" y="0"/>
                  </a:cubicBezTo>
                  <a:cubicBezTo>
                    <a:pt x="34" y="0"/>
                    <a:pt x="28" y="8"/>
                    <a:pt x="28" y="18"/>
                  </a:cubicBezTo>
                  <a:cubicBezTo>
                    <a:pt x="28" y="18"/>
                    <a:pt x="28" y="19"/>
                    <a:pt x="28" y="29"/>
                  </a:cubicBezTo>
                  <a:cubicBezTo>
                    <a:pt x="28" y="34"/>
                    <a:pt x="29" y="37"/>
                    <a:pt x="32" y="38"/>
                  </a:cubicBezTo>
                  <a:cubicBezTo>
                    <a:pt x="32" y="53"/>
                    <a:pt x="32" y="53"/>
                    <a:pt x="32" y="53"/>
                  </a:cubicBezTo>
                  <a:cubicBezTo>
                    <a:pt x="24" y="57"/>
                    <a:pt x="6" y="67"/>
                    <a:pt x="4" y="68"/>
                  </a:cubicBezTo>
                  <a:cubicBezTo>
                    <a:pt x="1" y="70"/>
                    <a:pt x="0" y="72"/>
                    <a:pt x="0" y="76"/>
                  </a:cubicBezTo>
                  <a:cubicBezTo>
                    <a:pt x="0" y="78"/>
                    <a:pt x="0" y="86"/>
                    <a:pt x="0" y="86"/>
                  </a:cubicBezTo>
                  <a:cubicBezTo>
                    <a:pt x="0" y="87"/>
                    <a:pt x="1" y="88"/>
                    <a:pt x="2" y="88"/>
                  </a:cubicBezTo>
                  <a:cubicBezTo>
                    <a:pt x="90" y="88"/>
                    <a:pt x="90" y="88"/>
                    <a:pt x="90" y="88"/>
                  </a:cubicBezTo>
                  <a:cubicBezTo>
                    <a:pt x="91" y="88"/>
                    <a:pt x="92" y="87"/>
                    <a:pt x="92" y="86"/>
                  </a:cubicBezTo>
                  <a:cubicBezTo>
                    <a:pt x="92" y="86"/>
                    <a:pt x="92" y="78"/>
                    <a:pt x="92" y="76"/>
                  </a:cubicBezTo>
                  <a:cubicBezTo>
                    <a:pt x="92" y="72"/>
                    <a:pt x="91" y="70"/>
                    <a:pt x="88" y="68"/>
                  </a:cubicBezTo>
                  <a:close/>
                </a:path>
              </a:pathLst>
            </a:custGeom>
            <a:grpFill/>
            <a:ln>
              <a:noFill/>
            </a:ln>
          </p:spPr>
          <p:txBody>
            <a:bodyPr vert="horz" wrap="square" lIns="91440" tIns="45720" rIns="91440" bIns="45720" numCol="1" anchor="t" anchorCtr="0" compatLnSpc="1">
              <a:prstTxWarp prst="textNoShape">
                <a:avLst/>
              </a:prstTxWarp>
            </a:bodyPr>
            <a:lstStyle/>
            <a:p>
              <a:endParaRPr lang="en-AU">
                <a:solidFill>
                  <a:srgbClr val="00338D"/>
                </a:solidFill>
              </a:endParaRPr>
            </a:p>
          </p:txBody>
        </p:sp>
      </p:grpSp>
      <p:grpSp>
        <p:nvGrpSpPr>
          <p:cNvPr id="11" name="Group 885">
            <a:extLst>
              <a:ext uri="{FF2B5EF4-FFF2-40B4-BE49-F238E27FC236}">
                <a16:creationId xmlns:a16="http://schemas.microsoft.com/office/drawing/2014/main" id="{0F017FB7-73C2-3419-05C5-9CB37D700EB3}"/>
              </a:ext>
            </a:extLst>
          </p:cNvPr>
          <p:cNvGrpSpPr/>
          <p:nvPr/>
        </p:nvGrpSpPr>
        <p:grpSpPr>
          <a:xfrm>
            <a:off x="604861" y="3931918"/>
            <a:ext cx="348554" cy="301796"/>
            <a:chOff x="3883026" y="4521932"/>
            <a:chExt cx="260350" cy="225425"/>
          </a:xfrm>
          <a:solidFill>
            <a:srgbClr val="00338D"/>
          </a:solidFill>
        </p:grpSpPr>
        <p:sp>
          <p:nvSpPr>
            <p:cNvPr id="12" name="Freeform 2274">
              <a:extLst>
                <a:ext uri="{FF2B5EF4-FFF2-40B4-BE49-F238E27FC236}">
                  <a16:creationId xmlns:a16="http://schemas.microsoft.com/office/drawing/2014/main" id="{00446DDB-3151-E39A-E7C7-C8A045E9CCBE}"/>
                </a:ext>
              </a:extLst>
            </p:cNvPr>
            <p:cNvSpPr>
              <a:spLocks/>
            </p:cNvSpPr>
            <p:nvPr/>
          </p:nvSpPr>
          <p:spPr bwMode="auto">
            <a:xfrm>
              <a:off x="3898901" y="4623532"/>
              <a:ext cx="38100" cy="123825"/>
            </a:xfrm>
            <a:custGeom>
              <a:avLst/>
              <a:gdLst>
                <a:gd name="T0" fmla="*/ 0 w 24"/>
                <a:gd name="T1" fmla="*/ 12 h 78"/>
                <a:gd name="T2" fmla="*/ 0 w 24"/>
                <a:gd name="T3" fmla="*/ 78 h 78"/>
                <a:gd name="T4" fmla="*/ 24 w 24"/>
                <a:gd name="T5" fmla="*/ 78 h 78"/>
                <a:gd name="T6" fmla="*/ 24 w 24"/>
                <a:gd name="T7" fmla="*/ 0 h 78"/>
                <a:gd name="T8" fmla="*/ 5 w 24"/>
                <a:gd name="T9" fmla="*/ 19 h 78"/>
                <a:gd name="T10" fmla="*/ 0 w 24"/>
                <a:gd name="T11" fmla="*/ 12 h 78"/>
              </a:gdLst>
              <a:ahLst/>
              <a:cxnLst>
                <a:cxn ang="0">
                  <a:pos x="T0" y="T1"/>
                </a:cxn>
                <a:cxn ang="0">
                  <a:pos x="T2" y="T3"/>
                </a:cxn>
                <a:cxn ang="0">
                  <a:pos x="T4" y="T5"/>
                </a:cxn>
                <a:cxn ang="0">
                  <a:pos x="T6" y="T7"/>
                </a:cxn>
                <a:cxn ang="0">
                  <a:pos x="T8" y="T9"/>
                </a:cxn>
                <a:cxn ang="0">
                  <a:pos x="T10" y="T11"/>
                </a:cxn>
              </a:cxnLst>
              <a:rect l="0" t="0" r="r" b="b"/>
              <a:pathLst>
                <a:path w="24" h="78">
                  <a:moveTo>
                    <a:pt x="0" y="12"/>
                  </a:moveTo>
                  <a:lnTo>
                    <a:pt x="0" y="78"/>
                  </a:lnTo>
                  <a:lnTo>
                    <a:pt x="24" y="78"/>
                  </a:lnTo>
                  <a:lnTo>
                    <a:pt x="24" y="0"/>
                  </a:lnTo>
                  <a:lnTo>
                    <a:pt x="5" y="19"/>
                  </a:lnTo>
                  <a:lnTo>
                    <a:pt x="0"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rgbClr val="00338D"/>
                </a:solidFill>
              </a:endParaRPr>
            </a:p>
          </p:txBody>
        </p:sp>
        <p:sp>
          <p:nvSpPr>
            <p:cNvPr id="13" name="Freeform 2275">
              <a:extLst>
                <a:ext uri="{FF2B5EF4-FFF2-40B4-BE49-F238E27FC236}">
                  <a16:creationId xmlns:a16="http://schemas.microsoft.com/office/drawing/2014/main" id="{7AC45EF6-C80E-2A71-601D-A3F5A7FD12D0}"/>
                </a:ext>
              </a:extLst>
            </p:cNvPr>
            <p:cNvSpPr>
              <a:spLocks/>
            </p:cNvSpPr>
            <p:nvPr/>
          </p:nvSpPr>
          <p:spPr bwMode="auto">
            <a:xfrm>
              <a:off x="3962401" y="4593369"/>
              <a:ext cx="41275" cy="153988"/>
            </a:xfrm>
            <a:custGeom>
              <a:avLst/>
              <a:gdLst>
                <a:gd name="T0" fmla="*/ 0 w 26"/>
                <a:gd name="T1" fmla="*/ 0 h 97"/>
                <a:gd name="T2" fmla="*/ 0 w 26"/>
                <a:gd name="T3" fmla="*/ 97 h 97"/>
                <a:gd name="T4" fmla="*/ 26 w 26"/>
                <a:gd name="T5" fmla="*/ 97 h 97"/>
                <a:gd name="T6" fmla="*/ 26 w 26"/>
                <a:gd name="T7" fmla="*/ 26 h 97"/>
                <a:gd name="T8" fmla="*/ 0 w 26"/>
                <a:gd name="T9" fmla="*/ 0 h 97"/>
                <a:gd name="T10" fmla="*/ 0 w 26"/>
                <a:gd name="T11" fmla="*/ 0 h 97"/>
              </a:gdLst>
              <a:ahLst/>
              <a:cxnLst>
                <a:cxn ang="0">
                  <a:pos x="T0" y="T1"/>
                </a:cxn>
                <a:cxn ang="0">
                  <a:pos x="T2" y="T3"/>
                </a:cxn>
                <a:cxn ang="0">
                  <a:pos x="T4" y="T5"/>
                </a:cxn>
                <a:cxn ang="0">
                  <a:pos x="T6" y="T7"/>
                </a:cxn>
                <a:cxn ang="0">
                  <a:pos x="T8" y="T9"/>
                </a:cxn>
                <a:cxn ang="0">
                  <a:pos x="T10" y="T11"/>
                </a:cxn>
              </a:cxnLst>
              <a:rect l="0" t="0" r="r" b="b"/>
              <a:pathLst>
                <a:path w="26" h="97">
                  <a:moveTo>
                    <a:pt x="0" y="0"/>
                  </a:moveTo>
                  <a:lnTo>
                    <a:pt x="0" y="97"/>
                  </a:lnTo>
                  <a:lnTo>
                    <a:pt x="26" y="97"/>
                  </a:lnTo>
                  <a:lnTo>
                    <a:pt x="26" y="26"/>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rgbClr val="00338D"/>
                </a:solidFill>
              </a:endParaRPr>
            </a:p>
          </p:txBody>
        </p:sp>
        <p:sp>
          <p:nvSpPr>
            <p:cNvPr id="14" name="Freeform 2276">
              <a:extLst>
                <a:ext uri="{FF2B5EF4-FFF2-40B4-BE49-F238E27FC236}">
                  <a16:creationId xmlns:a16="http://schemas.microsoft.com/office/drawing/2014/main" id="{6DDF1C6E-0147-8F28-F774-870510DDF3E3}"/>
                </a:ext>
              </a:extLst>
            </p:cNvPr>
            <p:cNvSpPr>
              <a:spLocks/>
            </p:cNvSpPr>
            <p:nvPr/>
          </p:nvSpPr>
          <p:spPr bwMode="auto">
            <a:xfrm>
              <a:off x="4025901" y="4631469"/>
              <a:ext cx="41275" cy="115888"/>
            </a:xfrm>
            <a:custGeom>
              <a:avLst/>
              <a:gdLst>
                <a:gd name="T0" fmla="*/ 0 w 26"/>
                <a:gd name="T1" fmla="*/ 16 h 73"/>
                <a:gd name="T2" fmla="*/ 0 w 26"/>
                <a:gd name="T3" fmla="*/ 73 h 73"/>
                <a:gd name="T4" fmla="*/ 26 w 26"/>
                <a:gd name="T5" fmla="*/ 73 h 73"/>
                <a:gd name="T6" fmla="*/ 26 w 26"/>
                <a:gd name="T7" fmla="*/ 0 h 73"/>
                <a:gd name="T8" fmla="*/ 5 w 26"/>
                <a:gd name="T9" fmla="*/ 21 h 73"/>
                <a:gd name="T10" fmla="*/ 0 w 26"/>
                <a:gd name="T11" fmla="*/ 16 h 73"/>
              </a:gdLst>
              <a:ahLst/>
              <a:cxnLst>
                <a:cxn ang="0">
                  <a:pos x="T0" y="T1"/>
                </a:cxn>
                <a:cxn ang="0">
                  <a:pos x="T2" y="T3"/>
                </a:cxn>
                <a:cxn ang="0">
                  <a:pos x="T4" y="T5"/>
                </a:cxn>
                <a:cxn ang="0">
                  <a:pos x="T6" y="T7"/>
                </a:cxn>
                <a:cxn ang="0">
                  <a:pos x="T8" y="T9"/>
                </a:cxn>
                <a:cxn ang="0">
                  <a:pos x="T10" y="T11"/>
                </a:cxn>
              </a:cxnLst>
              <a:rect l="0" t="0" r="r" b="b"/>
              <a:pathLst>
                <a:path w="26" h="73">
                  <a:moveTo>
                    <a:pt x="0" y="16"/>
                  </a:moveTo>
                  <a:lnTo>
                    <a:pt x="0" y="73"/>
                  </a:lnTo>
                  <a:lnTo>
                    <a:pt x="26" y="73"/>
                  </a:lnTo>
                  <a:lnTo>
                    <a:pt x="26" y="0"/>
                  </a:lnTo>
                  <a:lnTo>
                    <a:pt x="5" y="21"/>
                  </a:lnTo>
                  <a:lnTo>
                    <a:pt x="0"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rgbClr val="00338D"/>
                </a:solidFill>
              </a:endParaRPr>
            </a:p>
          </p:txBody>
        </p:sp>
        <p:sp>
          <p:nvSpPr>
            <p:cNvPr id="15" name="Freeform 2277">
              <a:extLst>
                <a:ext uri="{FF2B5EF4-FFF2-40B4-BE49-F238E27FC236}">
                  <a16:creationId xmlns:a16="http://schemas.microsoft.com/office/drawing/2014/main" id="{0AC9CEC9-28DA-F84F-5511-00AAE34882D4}"/>
                </a:ext>
              </a:extLst>
            </p:cNvPr>
            <p:cNvSpPr>
              <a:spLocks/>
            </p:cNvSpPr>
            <p:nvPr/>
          </p:nvSpPr>
          <p:spPr bwMode="auto">
            <a:xfrm>
              <a:off x="4094164" y="4574319"/>
              <a:ext cx="38100" cy="173038"/>
            </a:xfrm>
            <a:custGeom>
              <a:avLst/>
              <a:gdLst>
                <a:gd name="T0" fmla="*/ 19 w 24"/>
                <a:gd name="T1" fmla="*/ 0 h 109"/>
                <a:gd name="T2" fmla="*/ 0 w 24"/>
                <a:gd name="T3" fmla="*/ 19 h 109"/>
                <a:gd name="T4" fmla="*/ 0 w 24"/>
                <a:gd name="T5" fmla="*/ 109 h 109"/>
                <a:gd name="T6" fmla="*/ 24 w 24"/>
                <a:gd name="T7" fmla="*/ 109 h 109"/>
                <a:gd name="T8" fmla="*/ 24 w 24"/>
                <a:gd name="T9" fmla="*/ 17 h 109"/>
                <a:gd name="T10" fmla="*/ 19 w 24"/>
                <a:gd name="T11" fmla="*/ 17 h 109"/>
                <a:gd name="T12" fmla="*/ 19 w 24"/>
                <a:gd name="T13" fmla="*/ 0 h 109"/>
              </a:gdLst>
              <a:ahLst/>
              <a:cxnLst>
                <a:cxn ang="0">
                  <a:pos x="T0" y="T1"/>
                </a:cxn>
                <a:cxn ang="0">
                  <a:pos x="T2" y="T3"/>
                </a:cxn>
                <a:cxn ang="0">
                  <a:pos x="T4" y="T5"/>
                </a:cxn>
                <a:cxn ang="0">
                  <a:pos x="T6" y="T7"/>
                </a:cxn>
                <a:cxn ang="0">
                  <a:pos x="T8" y="T9"/>
                </a:cxn>
                <a:cxn ang="0">
                  <a:pos x="T10" y="T11"/>
                </a:cxn>
                <a:cxn ang="0">
                  <a:pos x="T12" y="T13"/>
                </a:cxn>
              </a:cxnLst>
              <a:rect l="0" t="0" r="r" b="b"/>
              <a:pathLst>
                <a:path w="24" h="109">
                  <a:moveTo>
                    <a:pt x="19" y="0"/>
                  </a:moveTo>
                  <a:lnTo>
                    <a:pt x="0" y="19"/>
                  </a:lnTo>
                  <a:lnTo>
                    <a:pt x="0" y="109"/>
                  </a:lnTo>
                  <a:lnTo>
                    <a:pt x="24" y="109"/>
                  </a:lnTo>
                  <a:lnTo>
                    <a:pt x="24" y="17"/>
                  </a:lnTo>
                  <a:lnTo>
                    <a:pt x="19" y="17"/>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rgbClr val="00338D"/>
                </a:solidFill>
              </a:endParaRPr>
            </a:p>
          </p:txBody>
        </p:sp>
        <p:sp>
          <p:nvSpPr>
            <p:cNvPr id="16" name="Freeform 2278">
              <a:extLst>
                <a:ext uri="{FF2B5EF4-FFF2-40B4-BE49-F238E27FC236}">
                  <a16:creationId xmlns:a16="http://schemas.microsoft.com/office/drawing/2014/main" id="{D5FDC01E-A875-DE19-EB1F-6A66B10DF427}"/>
                </a:ext>
              </a:extLst>
            </p:cNvPr>
            <p:cNvSpPr>
              <a:spLocks/>
            </p:cNvSpPr>
            <p:nvPr/>
          </p:nvSpPr>
          <p:spPr bwMode="auto">
            <a:xfrm>
              <a:off x="3883026" y="4521932"/>
              <a:ext cx="260350" cy="123825"/>
            </a:xfrm>
            <a:custGeom>
              <a:avLst/>
              <a:gdLst>
                <a:gd name="T0" fmla="*/ 131 w 164"/>
                <a:gd name="T1" fmla="*/ 0 h 78"/>
                <a:gd name="T2" fmla="*/ 131 w 164"/>
                <a:gd name="T3" fmla="*/ 7 h 78"/>
                <a:gd name="T4" fmla="*/ 145 w 164"/>
                <a:gd name="T5" fmla="*/ 7 h 78"/>
                <a:gd name="T6" fmla="*/ 97 w 164"/>
                <a:gd name="T7" fmla="*/ 54 h 78"/>
                <a:gd name="T8" fmla="*/ 50 w 164"/>
                <a:gd name="T9" fmla="*/ 10 h 78"/>
                <a:gd name="T10" fmla="*/ 0 w 164"/>
                <a:gd name="T11" fmla="*/ 59 h 78"/>
                <a:gd name="T12" fmla="*/ 12 w 164"/>
                <a:gd name="T13" fmla="*/ 69 h 78"/>
                <a:gd name="T14" fmla="*/ 50 w 164"/>
                <a:gd name="T15" fmla="*/ 31 h 78"/>
                <a:gd name="T16" fmla="*/ 97 w 164"/>
                <a:gd name="T17" fmla="*/ 78 h 78"/>
                <a:gd name="T18" fmla="*/ 157 w 164"/>
                <a:gd name="T19" fmla="*/ 19 h 78"/>
                <a:gd name="T20" fmla="*/ 157 w 164"/>
                <a:gd name="T21" fmla="*/ 38 h 78"/>
                <a:gd name="T22" fmla="*/ 164 w 164"/>
                <a:gd name="T23" fmla="*/ 38 h 78"/>
                <a:gd name="T24" fmla="*/ 164 w 164"/>
                <a:gd name="T25" fmla="*/ 0 h 78"/>
                <a:gd name="T26" fmla="*/ 131 w 164"/>
                <a:gd name="T27"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4" h="78">
                  <a:moveTo>
                    <a:pt x="131" y="0"/>
                  </a:moveTo>
                  <a:lnTo>
                    <a:pt x="131" y="7"/>
                  </a:lnTo>
                  <a:lnTo>
                    <a:pt x="145" y="7"/>
                  </a:lnTo>
                  <a:lnTo>
                    <a:pt x="97" y="54"/>
                  </a:lnTo>
                  <a:lnTo>
                    <a:pt x="50" y="10"/>
                  </a:lnTo>
                  <a:lnTo>
                    <a:pt x="0" y="59"/>
                  </a:lnTo>
                  <a:lnTo>
                    <a:pt x="12" y="69"/>
                  </a:lnTo>
                  <a:lnTo>
                    <a:pt x="50" y="31"/>
                  </a:lnTo>
                  <a:lnTo>
                    <a:pt x="97" y="78"/>
                  </a:lnTo>
                  <a:lnTo>
                    <a:pt x="157" y="19"/>
                  </a:lnTo>
                  <a:lnTo>
                    <a:pt x="157" y="38"/>
                  </a:lnTo>
                  <a:lnTo>
                    <a:pt x="164" y="38"/>
                  </a:lnTo>
                  <a:lnTo>
                    <a:pt x="164" y="0"/>
                  </a:lnTo>
                  <a:lnTo>
                    <a:pt x="13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rgbClr val="00338D"/>
                </a:solidFill>
              </a:endParaRPr>
            </a:p>
          </p:txBody>
        </p:sp>
      </p:grpSp>
      <p:grpSp>
        <p:nvGrpSpPr>
          <p:cNvPr id="25" name="Group 154">
            <a:extLst>
              <a:ext uri="{FF2B5EF4-FFF2-40B4-BE49-F238E27FC236}">
                <a16:creationId xmlns:a16="http://schemas.microsoft.com/office/drawing/2014/main" id="{060D1204-D85A-D771-BAD8-53217339B640}"/>
              </a:ext>
            </a:extLst>
          </p:cNvPr>
          <p:cNvGrpSpPr/>
          <p:nvPr/>
        </p:nvGrpSpPr>
        <p:grpSpPr>
          <a:xfrm>
            <a:off x="626795" y="4791884"/>
            <a:ext cx="327925" cy="323592"/>
            <a:chOff x="2233613" y="5933282"/>
            <a:chExt cx="360363" cy="355600"/>
          </a:xfrm>
          <a:solidFill>
            <a:srgbClr val="00338D"/>
          </a:solidFill>
        </p:grpSpPr>
        <p:sp>
          <p:nvSpPr>
            <p:cNvPr id="26" name="Freeform 311">
              <a:extLst>
                <a:ext uri="{FF2B5EF4-FFF2-40B4-BE49-F238E27FC236}">
                  <a16:creationId xmlns:a16="http://schemas.microsoft.com/office/drawing/2014/main" id="{15879325-2A99-7E7F-D7F2-FBB8B4647ADA}"/>
                </a:ext>
              </a:extLst>
            </p:cNvPr>
            <p:cNvSpPr>
              <a:spLocks/>
            </p:cNvSpPr>
            <p:nvPr/>
          </p:nvSpPr>
          <p:spPr bwMode="auto">
            <a:xfrm>
              <a:off x="2233613" y="6142832"/>
              <a:ext cx="360363" cy="71438"/>
            </a:xfrm>
            <a:custGeom>
              <a:avLst/>
              <a:gdLst>
                <a:gd name="T0" fmla="*/ 90 w 96"/>
                <a:gd name="T1" fmla="*/ 5 h 19"/>
                <a:gd name="T2" fmla="*/ 77 w 96"/>
                <a:gd name="T3" fmla="*/ 0 h 19"/>
                <a:gd name="T4" fmla="*/ 63 w 96"/>
                <a:gd name="T5" fmla="*/ 5 h 19"/>
                <a:gd name="T6" fmla="*/ 57 w 96"/>
                <a:gd name="T7" fmla="*/ 7 h 19"/>
                <a:gd name="T8" fmla="*/ 51 w 96"/>
                <a:gd name="T9" fmla="*/ 5 h 19"/>
                <a:gd name="T10" fmla="*/ 38 w 96"/>
                <a:gd name="T11" fmla="*/ 0 h 19"/>
                <a:gd name="T12" fmla="*/ 25 w 96"/>
                <a:gd name="T13" fmla="*/ 5 h 19"/>
                <a:gd name="T14" fmla="*/ 19 w 96"/>
                <a:gd name="T15" fmla="*/ 7 h 19"/>
                <a:gd name="T16" fmla="*/ 13 w 96"/>
                <a:gd name="T17" fmla="*/ 5 h 19"/>
                <a:gd name="T18" fmla="*/ 0 w 96"/>
                <a:gd name="T19" fmla="*/ 0 h 19"/>
                <a:gd name="T20" fmla="*/ 0 w 96"/>
                <a:gd name="T21" fmla="*/ 12 h 19"/>
                <a:gd name="T22" fmla="*/ 6 w 96"/>
                <a:gd name="T23" fmla="*/ 14 h 19"/>
                <a:gd name="T24" fmla="*/ 19 w 96"/>
                <a:gd name="T25" fmla="*/ 19 h 19"/>
                <a:gd name="T26" fmla="*/ 32 w 96"/>
                <a:gd name="T27" fmla="*/ 14 h 19"/>
                <a:gd name="T28" fmla="*/ 38 w 96"/>
                <a:gd name="T29" fmla="*/ 12 h 19"/>
                <a:gd name="T30" fmla="*/ 44 w 96"/>
                <a:gd name="T31" fmla="*/ 14 h 19"/>
                <a:gd name="T32" fmla="*/ 57 w 96"/>
                <a:gd name="T33" fmla="*/ 19 h 19"/>
                <a:gd name="T34" fmla="*/ 71 w 96"/>
                <a:gd name="T35" fmla="*/ 14 h 19"/>
                <a:gd name="T36" fmla="*/ 77 w 96"/>
                <a:gd name="T37" fmla="*/ 12 h 19"/>
                <a:gd name="T38" fmla="*/ 82 w 96"/>
                <a:gd name="T39" fmla="*/ 14 h 19"/>
                <a:gd name="T40" fmla="*/ 96 w 96"/>
                <a:gd name="T41" fmla="*/ 19 h 19"/>
                <a:gd name="T42" fmla="*/ 96 w 96"/>
                <a:gd name="T43" fmla="*/ 7 h 19"/>
                <a:gd name="T44" fmla="*/ 90 w 96"/>
                <a:gd name="T45" fmla="*/ 5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6" h="19">
                  <a:moveTo>
                    <a:pt x="90" y="5"/>
                  </a:moveTo>
                  <a:cubicBezTo>
                    <a:pt x="87" y="3"/>
                    <a:pt x="83" y="0"/>
                    <a:pt x="77" y="0"/>
                  </a:cubicBezTo>
                  <a:cubicBezTo>
                    <a:pt x="70" y="0"/>
                    <a:pt x="66" y="3"/>
                    <a:pt x="63" y="5"/>
                  </a:cubicBezTo>
                  <a:cubicBezTo>
                    <a:pt x="61" y="7"/>
                    <a:pt x="60" y="7"/>
                    <a:pt x="57" y="7"/>
                  </a:cubicBezTo>
                  <a:cubicBezTo>
                    <a:pt x="55" y="7"/>
                    <a:pt x="54" y="7"/>
                    <a:pt x="51" y="5"/>
                  </a:cubicBezTo>
                  <a:cubicBezTo>
                    <a:pt x="49" y="3"/>
                    <a:pt x="45" y="0"/>
                    <a:pt x="38" y="0"/>
                  </a:cubicBezTo>
                  <a:cubicBezTo>
                    <a:pt x="31" y="0"/>
                    <a:pt x="27" y="3"/>
                    <a:pt x="25" y="5"/>
                  </a:cubicBezTo>
                  <a:cubicBezTo>
                    <a:pt x="23" y="7"/>
                    <a:pt x="22" y="7"/>
                    <a:pt x="19" y="7"/>
                  </a:cubicBezTo>
                  <a:cubicBezTo>
                    <a:pt x="16" y="7"/>
                    <a:pt x="15" y="7"/>
                    <a:pt x="13" y="5"/>
                  </a:cubicBezTo>
                  <a:cubicBezTo>
                    <a:pt x="10" y="3"/>
                    <a:pt x="7" y="0"/>
                    <a:pt x="0" y="0"/>
                  </a:cubicBezTo>
                  <a:cubicBezTo>
                    <a:pt x="0" y="12"/>
                    <a:pt x="0" y="12"/>
                    <a:pt x="0" y="12"/>
                  </a:cubicBezTo>
                  <a:cubicBezTo>
                    <a:pt x="2" y="12"/>
                    <a:pt x="3" y="13"/>
                    <a:pt x="6" y="14"/>
                  </a:cubicBezTo>
                  <a:cubicBezTo>
                    <a:pt x="8" y="16"/>
                    <a:pt x="12" y="19"/>
                    <a:pt x="19" y="19"/>
                  </a:cubicBezTo>
                  <a:cubicBezTo>
                    <a:pt x="26" y="19"/>
                    <a:pt x="30" y="16"/>
                    <a:pt x="32" y="14"/>
                  </a:cubicBezTo>
                  <a:cubicBezTo>
                    <a:pt x="34" y="13"/>
                    <a:pt x="35" y="12"/>
                    <a:pt x="38" y="12"/>
                  </a:cubicBezTo>
                  <a:cubicBezTo>
                    <a:pt x="41" y="12"/>
                    <a:pt x="42" y="13"/>
                    <a:pt x="44" y="14"/>
                  </a:cubicBezTo>
                  <a:cubicBezTo>
                    <a:pt x="47" y="16"/>
                    <a:pt x="50" y="19"/>
                    <a:pt x="57" y="19"/>
                  </a:cubicBezTo>
                  <a:cubicBezTo>
                    <a:pt x="64" y="19"/>
                    <a:pt x="68" y="16"/>
                    <a:pt x="71" y="14"/>
                  </a:cubicBezTo>
                  <a:cubicBezTo>
                    <a:pt x="73" y="13"/>
                    <a:pt x="74" y="12"/>
                    <a:pt x="77" y="12"/>
                  </a:cubicBezTo>
                  <a:cubicBezTo>
                    <a:pt x="79" y="12"/>
                    <a:pt x="80" y="13"/>
                    <a:pt x="82" y="14"/>
                  </a:cubicBezTo>
                  <a:cubicBezTo>
                    <a:pt x="85" y="16"/>
                    <a:pt x="89" y="19"/>
                    <a:pt x="96" y="19"/>
                  </a:cubicBezTo>
                  <a:cubicBezTo>
                    <a:pt x="96" y="7"/>
                    <a:pt x="96" y="7"/>
                    <a:pt x="96" y="7"/>
                  </a:cubicBezTo>
                  <a:cubicBezTo>
                    <a:pt x="93" y="7"/>
                    <a:pt x="92" y="7"/>
                    <a:pt x="9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rgbClr val="00338D"/>
                </a:solidFill>
              </a:endParaRPr>
            </a:p>
          </p:txBody>
        </p:sp>
        <p:sp>
          <p:nvSpPr>
            <p:cNvPr id="27" name="Freeform 312">
              <a:extLst>
                <a:ext uri="{FF2B5EF4-FFF2-40B4-BE49-F238E27FC236}">
                  <a16:creationId xmlns:a16="http://schemas.microsoft.com/office/drawing/2014/main" id="{B06BFEE8-CA2E-9B83-B0B6-55FB69200A2A}"/>
                </a:ext>
              </a:extLst>
            </p:cNvPr>
            <p:cNvSpPr>
              <a:spLocks/>
            </p:cNvSpPr>
            <p:nvPr/>
          </p:nvSpPr>
          <p:spPr bwMode="auto">
            <a:xfrm>
              <a:off x="2233613" y="6217444"/>
              <a:ext cx="360363" cy="71438"/>
            </a:xfrm>
            <a:custGeom>
              <a:avLst/>
              <a:gdLst>
                <a:gd name="T0" fmla="*/ 77 w 96"/>
                <a:gd name="T1" fmla="*/ 0 h 19"/>
                <a:gd name="T2" fmla="*/ 63 w 96"/>
                <a:gd name="T3" fmla="*/ 5 h 19"/>
                <a:gd name="T4" fmla="*/ 57 w 96"/>
                <a:gd name="T5" fmla="*/ 7 h 19"/>
                <a:gd name="T6" fmla="*/ 51 w 96"/>
                <a:gd name="T7" fmla="*/ 5 h 19"/>
                <a:gd name="T8" fmla="*/ 38 w 96"/>
                <a:gd name="T9" fmla="*/ 0 h 19"/>
                <a:gd name="T10" fmla="*/ 25 w 96"/>
                <a:gd name="T11" fmla="*/ 5 h 19"/>
                <a:gd name="T12" fmla="*/ 19 w 96"/>
                <a:gd name="T13" fmla="*/ 7 h 19"/>
                <a:gd name="T14" fmla="*/ 13 w 96"/>
                <a:gd name="T15" fmla="*/ 5 h 19"/>
                <a:gd name="T16" fmla="*/ 0 w 96"/>
                <a:gd name="T17" fmla="*/ 0 h 19"/>
                <a:gd name="T18" fmla="*/ 0 w 96"/>
                <a:gd name="T19" fmla="*/ 12 h 19"/>
                <a:gd name="T20" fmla="*/ 6 w 96"/>
                <a:gd name="T21" fmla="*/ 14 h 19"/>
                <a:gd name="T22" fmla="*/ 19 w 96"/>
                <a:gd name="T23" fmla="*/ 19 h 19"/>
                <a:gd name="T24" fmla="*/ 32 w 96"/>
                <a:gd name="T25" fmla="*/ 14 h 19"/>
                <a:gd name="T26" fmla="*/ 38 w 96"/>
                <a:gd name="T27" fmla="*/ 12 h 19"/>
                <a:gd name="T28" fmla="*/ 44 w 96"/>
                <a:gd name="T29" fmla="*/ 14 h 19"/>
                <a:gd name="T30" fmla="*/ 57 w 96"/>
                <a:gd name="T31" fmla="*/ 19 h 19"/>
                <a:gd name="T32" fmla="*/ 71 w 96"/>
                <a:gd name="T33" fmla="*/ 14 h 19"/>
                <a:gd name="T34" fmla="*/ 77 w 96"/>
                <a:gd name="T35" fmla="*/ 12 h 19"/>
                <a:gd name="T36" fmla="*/ 82 w 96"/>
                <a:gd name="T37" fmla="*/ 14 h 19"/>
                <a:gd name="T38" fmla="*/ 96 w 96"/>
                <a:gd name="T39" fmla="*/ 19 h 19"/>
                <a:gd name="T40" fmla="*/ 96 w 96"/>
                <a:gd name="T41" fmla="*/ 7 h 19"/>
                <a:gd name="T42" fmla="*/ 90 w 96"/>
                <a:gd name="T43" fmla="*/ 5 h 19"/>
                <a:gd name="T44" fmla="*/ 77 w 96"/>
                <a:gd name="T4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6" h="19">
                  <a:moveTo>
                    <a:pt x="77" y="0"/>
                  </a:moveTo>
                  <a:cubicBezTo>
                    <a:pt x="70" y="0"/>
                    <a:pt x="66" y="3"/>
                    <a:pt x="63" y="5"/>
                  </a:cubicBezTo>
                  <a:cubicBezTo>
                    <a:pt x="61" y="7"/>
                    <a:pt x="60" y="7"/>
                    <a:pt x="57" y="7"/>
                  </a:cubicBezTo>
                  <a:cubicBezTo>
                    <a:pt x="55" y="7"/>
                    <a:pt x="54" y="7"/>
                    <a:pt x="51" y="5"/>
                  </a:cubicBezTo>
                  <a:cubicBezTo>
                    <a:pt x="49" y="3"/>
                    <a:pt x="45" y="0"/>
                    <a:pt x="38" y="0"/>
                  </a:cubicBezTo>
                  <a:cubicBezTo>
                    <a:pt x="31" y="0"/>
                    <a:pt x="27" y="3"/>
                    <a:pt x="25" y="5"/>
                  </a:cubicBezTo>
                  <a:cubicBezTo>
                    <a:pt x="23" y="7"/>
                    <a:pt x="22" y="7"/>
                    <a:pt x="19" y="7"/>
                  </a:cubicBezTo>
                  <a:cubicBezTo>
                    <a:pt x="16" y="7"/>
                    <a:pt x="15" y="7"/>
                    <a:pt x="13" y="5"/>
                  </a:cubicBezTo>
                  <a:cubicBezTo>
                    <a:pt x="10" y="3"/>
                    <a:pt x="7" y="0"/>
                    <a:pt x="0" y="0"/>
                  </a:cubicBezTo>
                  <a:cubicBezTo>
                    <a:pt x="0" y="12"/>
                    <a:pt x="0" y="12"/>
                    <a:pt x="0" y="12"/>
                  </a:cubicBezTo>
                  <a:cubicBezTo>
                    <a:pt x="2" y="12"/>
                    <a:pt x="3" y="13"/>
                    <a:pt x="6" y="14"/>
                  </a:cubicBezTo>
                  <a:cubicBezTo>
                    <a:pt x="8" y="16"/>
                    <a:pt x="12" y="19"/>
                    <a:pt x="19" y="19"/>
                  </a:cubicBezTo>
                  <a:cubicBezTo>
                    <a:pt x="26" y="19"/>
                    <a:pt x="30" y="16"/>
                    <a:pt x="32" y="14"/>
                  </a:cubicBezTo>
                  <a:cubicBezTo>
                    <a:pt x="34" y="13"/>
                    <a:pt x="35" y="12"/>
                    <a:pt x="38" y="12"/>
                  </a:cubicBezTo>
                  <a:cubicBezTo>
                    <a:pt x="41" y="12"/>
                    <a:pt x="42" y="13"/>
                    <a:pt x="44" y="14"/>
                  </a:cubicBezTo>
                  <a:cubicBezTo>
                    <a:pt x="47" y="16"/>
                    <a:pt x="50" y="19"/>
                    <a:pt x="57" y="19"/>
                  </a:cubicBezTo>
                  <a:cubicBezTo>
                    <a:pt x="64" y="19"/>
                    <a:pt x="68" y="16"/>
                    <a:pt x="71" y="14"/>
                  </a:cubicBezTo>
                  <a:cubicBezTo>
                    <a:pt x="73" y="13"/>
                    <a:pt x="74" y="12"/>
                    <a:pt x="77" y="12"/>
                  </a:cubicBezTo>
                  <a:cubicBezTo>
                    <a:pt x="79" y="12"/>
                    <a:pt x="80" y="13"/>
                    <a:pt x="82" y="14"/>
                  </a:cubicBezTo>
                  <a:cubicBezTo>
                    <a:pt x="85" y="16"/>
                    <a:pt x="89" y="19"/>
                    <a:pt x="96" y="19"/>
                  </a:cubicBezTo>
                  <a:cubicBezTo>
                    <a:pt x="96" y="7"/>
                    <a:pt x="96" y="7"/>
                    <a:pt x="96" y="7"/>
                  </a:cubicBezTo>
                  <a:cubicBezTo>
                    <a:pt x="93" y="7"/>
                    <a:pt x="92" y="7"/>
                    <a:pt x="90" y="5"/>
                  </a:cubicBezTo>
                  <a:cubicBezTo>
                    <a:pt x="87" y="3"/>
                    <a:pt x="83" y="0"/>
                    <a:pt x="7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rgbClr val="00338D"/>
                </a:solidFill>
              </a:endParaRPr>
            </a:p>
          </p:txBody>
        </p:sp>
        <p:sp>
          <p:nvSpPr>
            <p:cNvPr id="28" name="Freeform 313">
              <a:extLst>
                <a:ext uri="{FF2B5EF4-FFF2-40B4-BE49-F238E27FC236}">
                  <a16:creationId xmlns:a16="http://schemas.microsoft.com/office/drawing/2014/main" id="{7F9FE10F-2110-BA02-CB3A-BDB24FFC92B5}"/>
                </a:ext>
              </a:extLst>
            </p:cNvPr>
            <p:cNvSpPr>
              <a:spLocks/>
            </p:cNvSpPr>
            <p:nvPr/>
          </p:nvSpPr>
          <p:spPr bwMode="auto">
            <a:xfrm>
              <a:off x="2338388" y="5947569"/>
              <a:ext cx="136525" cy="198438"/>
            </a:xfrm>
            <a:custGeom>
              <a:avLst/>
              <a:gdLst>
                <a:gd name="T0" fmla="*/ 27 w 36"/>
                <a:gd name="T1" fmla="*/ 52 h 53"/>
                <a:gd name="T2" fmla="*/ 29 w 36"/>
                <a:gd name="T3" fmla="*/ 53 h 53"/>
                <a:gd name="T4" fmla="*/ 31 w 36"/>
                <a:gd name="T5" fmla="*/ 52 h 53"/>
                <a:gd name="T6" fmla="*/ 36 w 36"/>
                <a:gd name="T7" fmla="*/ 49 h 53"/>
                <a:gd name="T8" fmla="*/ 20 w 36"/>
                <a:gd name="T9" fmla="*/ 32 h 53"/>
                <a:gd name="T10" fmla="*/ 20 w 36"/>
                <a:gd name="T11" fmla="*/ 2 h 53"/>
                <a:gd name="T12" fmla="*/ 18 w 36"/>
                <a:gd name="T13" fmla="*/ 0 h 53"/>
                <a:gd name="T14" fmla="*/ 18 w 36"/>
                <a:gd name="T15" fmla="*/ 0 h 53"/>
                <a:gd name="T16" fmla="*/ 16 w 36"/>
                <a:gd name="T17" fmla="*/ 2 h 53"/>
                <a:gd name="T18" fmla="*/ 16 w 36"/>
                <a:gd name="T19" fmla="*/ 32 h 53"/>
                <a:gd name="T20" fmla="*/ 0 w 36"/>
                <a:gd name="T21" fmla="*/ 48 h 53"/>
                <a:gd name="T22" fmla="*/ 10 w 36"/>
                <a:gd name="T23" fmla="*/ 46 h 53"/>
                <a:gd name="T24" fmla="*/ 27 w 36"/>
                <a:gd name="T25" fmla="*/ 52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 h="53">
                  <a:moveTo>
                    <a:pt x="27" y="52"/>
                  </a:moveTo>
                  <a:cubicBezTo>
                    <a:pt x="28" y="53"/>
                    <a:pt x="28" y="53"/>
                    <a:pt x="29" y="53"/>
                  </a:cubicBezTo>
                  <a:cubicBezTo>
                    <a:pt x="31" y="53"/>
                    <a:pt x="31" y="53"/>
                    <a:pt x="31" y="52"/>
                  </a:cubicBezTo>
                  <a:cubicBezTo>
                    <a:pt x="33" y="51"/>
                    <a:pt x="34" y="50"/>
                    <a:pt x="36" y="49"/>
                  </a:cubicBezTo>
                  <a:cubicBezTo>
                    <a:pt x="35" y="40"/>
                    <a:pt x="29" y="33"/>
                    <a:pt x="20" y="32"/>
                  </a:cubicBezTo>
                  <a:cubicBezTo>
                    <a:pt x="20" y="2"/>
                    <a:pt x="20" y="2"/>
                    <a:pt x="20" y="2"/>
                  </a:cubicBezTo>
                  <a:cubicBezTo>
                    <a:pt x="20" y="0"/>
                    <a:pt x="19" y="0"/>
                    <a:pt x="18" y="0"/>
                  </a:cubicBezTo>
                  <a:cubicBezTo>
                    <a:pt x="18" y="0"/>
                    <a:pt x="18" y="0"/>
                    <a:pt x="18" y="0"/>
                  </a:cubicBezTo>
                  <a:cubicBezTo>
                    <a:pt x="17" y="0"/>
                    <a:pt x="16" y="0"/>
                    <a:pt x="16" y="2"/>
                  </a:cubicBezTo>
                  <a:cubicBezTo>
                    <a:pt x="16" y="32"/>
                    <a:pt x="16" y="32"/>
                    <a:pt x="16" y="32"/>
                  </a:cubicBezTo>
                  <a:cubicBezTo>
                    <a:pt x="7" y="33"/>
                    <a:pt x="1" y="39"/>
                    <a:pt x="0" y="48"/>
                  </a:cubicBezTo>
                  <a:cubicBezTo>
                    <a:pt x="3" y="47"/>
                    <a:pt x="6" y="46"/>
                    <a:pt x="10" y="46"/>
                  </a:cubicBezTo>
                  <a:cubicBezTo>
                    <a:pt x="19" y="46"/>
                    <a:pt x="24" y="50"/>
                    <a:pt x="27"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rgbClr val="00338D"/>
                </a:solidFill>
              </a:endParaRPr>
            </a:p>
          </p:txBody>
        </p:sp>
        <p:sp>
          <p:nvSpPr>
            <p:cNvPr id="29" name="Freeform 314">
              <a:extLst>
                <a:ext uri="{FF2B5EF4-FFF2-40B4-BE49-F238E27FC236}">
                  <a16:creationId xmlns:a16="http://schemas.microsoft.com/office/drawing/2014/main" id="{0EA5AB44-B5FF-9C7F-243E-1EC102D12158}"/>
                </a:ext>
              </a:extLst>
            </p:cNvPr>
            <p:cNvSpPr>
              <a:spLocks/>
            </p:cNvSpPr>
            <p:nvPr/>
          </p:nvSpPr>
          <p:spPr bwMode="auto">
            <a:xfrm>
              <a:off x="2428876" y="5933282"/>
              <a:ext cx="101600" cy="88900"/>
            </a:xfrm>
            <a:custGeom>
              <a:avLst/>
              <a:gdLst>
                <a:gd name="T0" fmla="*/ 0 w 27"/>
                <a:gd name="T1" fmla="*/ 4 h 24"/>
                <a:gd name="T2" fmla="*/ 0 w 27"/>
                <a:gd name="T3" fmla="*/ 24 h 24"/>
                <a:gd name="T4" fmla="*/ 26 w 27"/>
                <a:gd name="T5" fmla="*/ 1 h 24"/>
                <a:gd name="T6" fmla="*/ 25 w 27"/>
                <a:gd name="T7" fmla="*/ 0 h 24"/>
                <a:gd name="T8" fmla="*/ 0 w 27"/>
                <a:gd name="T9" fmla="*/ 4 h 24"/>
              </a:gdLst>
              <a:ahLst/>
              <a:cxnLst>
                <a:cxn ang="0">
                  <a:pos x="T0" y="T1"/>
                </a:cxn>
                <a:cxn ang="0">
                  <a:pos x="T2" y="T3"/>
                </a:cxn>
                <a:cxn ang="0">
                  <a:pos x="T4" y="T5"/>
                </a:cxn>
                <a:cxn ang="0">
                  <a:pos x="T6" y="T7"/>
                </a:cxn>
                <a:cxn ang="0">
                  <a:pos x="T8" y="T9"/>
                </a:cxn>
              </a:cxnLst>
              <a:rect l="0" t="0" r="r" b="b"/>
              <a:pathLst>
                <a:path w="27" h="24">
                  <a:moveTo>
                    <a:pt x="0" y="4"/>
                  </a:moveTo>
                  <a:cubicBezTo>
                    <a:pt x="0" y="24"/>
                    <a:pt x="0" y="24"/>
                    <a:pt x="0" y="24"/>
                  </a:cubicBezTo>
                  <a:cubicBezTo>
                    <a:pt x="0" y="24"/>
                    <a:pt x="25" y="2"/>
                    <a:pt x="26" y="1"/>
                  </a:cubicBezTo>
                  <a:cubicBezTo>
                    <a:pt x="27" y="0"/>
                    <a:pt x="26" y="0"/>
                    <a:pt x="25" y="0"/>
                  </a:cubicBezTo>
                  <a:cubicBezTo>
                    <a:pt x="24" y="0"/>
                    <a:pt x="0" y="4"/>
                    <a:pt x="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rgbClr val="00338D"/>
                </a:solidFill>
              </a:endParaRPr>
            </a:p>
          </p:txBody>
        </p:sp>
      </p:grpSp>
      <p:sp>
        <p:nvSpPr>
          <p:cNvPr id="31" name="object 13">
            <a:extLst>
              <a:ext uri="{FF2B5EF4-FFF2-40B4-BE49-F238E27FC236}">
                <a16:creationId xmlns:a16="http://schemas.microsoft.com/office/drawing/2014/main" id="{5166A093-1D0A-405E-E912-B7157C2E8A4E}"/>
              </a:ext>
            </a:extLst>
          </p:cNvPr>
          <p:cNvSpPr>
            <a:spLocks noChangeAspect="1"/>
          </p:cNvSpPr>
          <p:nvPr/>
        </p:nvSpPr>
        <p:spPr>
          <a:xfrm>
            <a:off x="599362" y="2126289"/>
            <a:ext cx="356400" cy="356400"/>
          </a:xfrm>
          <a:custGeom>
            <a:avLst/>
            <a:gdLst/>
            <a:ahLst/>
            <a:cxnLst/>
            <a:rect l="l" t="t" r="r" b="b"/>
            <a:pathLst>
              <a:path w="711200" h="711200">
                <a:moveTo>
                  <a:pt x="355600" y="0"/>
                </a:moveTo>
                <a:lnTo>
                  <a:pt x="307347" y="3246"/>
                </a:lnTo>
                <a:lnTo>
                  <a:pt x="261067" y="12702"/>
                </a:lnTo>
                <a:lnTo>
                  <a:pt x="217184" y="27944"/>
                </a:lnTo>
                <a:lnTo>
                  <a:pt x="176121" y="48549"/>
                </a:lnTo>
                <a:lnTo>
                  <a:pt x="138303" y="74093"/>
                </a:lnTo>
                <a:lnTo>
                  <a:pt x="104152" y="104152"/>
                </a:lnTo>
                <a:lnTo>
                  <a:pt x="74093" y="138303"/>
                </a:lnTo>
                <a:lnTo>
                  <a:pt x="48549" y="176121"/>
                </a:lnTo>
                <a:lnTo>
                  <a:pt x="27944" y="217184"/>
                </a:lnTo>
                <a:lnTo>
                  <a:pt x="12702" y="261067"/>
                </a:lnTo>
                <a:lnTo>
                  <a:pt x="3246" y="307347"/>
                </a:lnTo>
                <a:lnTo>
                  <a:pt x="0" y="355600"/>
                </a:lnTo>
                <a:lnTo>
                  <a:pt x="3246" y="403852"/>
                </a:lnTo>
                <a:lnTo>
                  <a:pt x="12702" y="450132"/>
                </a:lnTo>
                <a:lnTo>
                  <a:pt x="27944" y="494015"/>
                </a:lnTo>
                <a:lnTo>
                  <a:pt x="48549" y="535078"/>
                </a:lnTo>
                <a:lnTo>
                  <a:pt x="74093" y="572896"/>
                </a:lnTo>
                <a:lnTo>
                  <a:pt x="104152" y="607047"/>
                </a:lnTo>
                <a:lnTo>
                  <a:pt x="138303" y="637106"/>
                </a:lnTo>
                <a:lnTo>
                  <a:pt x="176121" y="662650"/>
                </a:lnTo>
                <a:lnTo>
                  <a:pt x="217184" y="683255"/>
                </a:lnTo>
                <a:lnTo>
                  <a:pt x="261067" y="698497"/>
                </a:lnTo>
                <a:lnTo>
                  <a:pt x="307347" y="707953"/>
                </a:lnTo>
                <a:lnTo>
                  <a:pt x="355600" y="711200"/>
                </a:lnTo>
                <a:lnTo>
                  <a:pt x="403852" y="707953"/>
                </a:lnTo>
                <a:lnTo>
                  <a:pt x="450132" y="698497"/>
                </a:lnTo>
                <a:lnTo>
                  <a:pt x="494015" y="683255"/>
                </a:lnTo>
                <a:lnTo>
                  <a:pt x="535078" y="662650"/>
                </a:lnTo>
                <a:lnTo>
                  <a:pt x="538409" y="660400"/>
                </a:lnTo>
                <a:lnTo>
                  <a:pt x="355600" y="660400"/>
                </a:lnTo>
                <a:lnTo>
                  <a:pt x="306159" y="656410"/>
                </a:lnTo>
                <a:lnTo>
                  <a:pt x="259258" y="644861"/>
                </a:lnTo>
                <a:lnTo>
                  <a:pt x="215525" y="626379"/>
                </a:lnTo>
                <a:lnTo>
                  <a:pt x="175588" y="601591"/>
                </a:lnTo>
                <a:lnTo>
                  <a:pt x="140073" y="571126"/>
                </a:lnTo>
                <a:lnTo>
                  <a:pt x="109608" y="535611"/>
                </a:lnTo>
                <a:lnTo>
                  <a:pt x="84820" y="495674"/>
                </a:lnTo>
                <a:lnTo>
                  <a:pt x="66338" y="451941"/>
                </a:lnTo>
                <a:lnTo>
                  <a:pt x="54789" y="405040"/>
                </a:lnTo>
                <a:lnTo>
                  <a:pt x="50800" y="355600"/>
                </a:lnTo>
                <a:lnTo>
                  <a:pt x="53058" y="318409"/>
                </a:lnTo>
                <a:lnTo>
                  <a:pt x="59650" y="282559"/>
                </a:lnTo>
                <a:lnTo>
                  <a:pt x="70297" y="248304"/>
                </a:lnTo>
                <a:lnTo>
                  <a:pt x="84721" y="215900"/>
                </a:lnTo>
                <a:lnTo>
                  <a:pt x="165100" y="215900"/>
                </a:lnTo>
                <a:lnTo>
                  <a:pt x="165100" y="117741"/>
                </a:lnTo>
                <a:lnTo>
                  <a:pt x="206742" y="89628"/>
                </a:lnTo>
                <a:lnTo>
                  <a:pt x="252882" y="68578"/>
                </a:lnTo>
                <a:lnTo>
                  <a:pt x="302756" y="55374"/>
                </a:lnTo>
                <a:lnTo>
                  <a:pt x="355600" y="50800"/>
                </a:lnTo>
                <a:lnTo>
                  <a:pt x="538409" y="50800"/>
                </a:lnTo>
                <a:lnTo>
                  <a:pt x="535078" y="48549"/>
                </a:lnTo>
                <a:lnTo>
                  <a:pt x="494015" y="27944"/>
                </a:lnTo>
                <a:lnTo>
                  <a:pt x="450132" y="12702"/>
                </a:lnTo>
                <a:lnTo>
                  <a:pt x="403852" y="3246"/>
                </a:lnTo>
                <a:lnTo>
                  <a:pt x="355600" y="0"/>
                </a:lnTo>
                <a:close/>
              </a:path>
              <a:path w="711200" h="711200">
                <a:moveTo>
                  <a:pt x="705975" y="297662"/>
                </a:moveTo>
                <a:lnTo>
                  <a:pt x="654824" y="297662"/>
                </a:lnTo>
                <a:lnTo>
                  <a:pt x="657222" y="311848"/>
                </a:lnTo>
                <a:lnTo>
                  <a:pt x="658969" y="326240"/>
                </a:lnTo>
                <a:lnTo>
                  <a:pt x="660037" y="340828"/>
                </a:lnTo>
                <a:lnTo>
                  <a:pt x="660400" y="355600"/>
                </a:lnTo>
                <a:lnTo>
                  <a:pt x="656410" y="405040"/>
                </a:lnTo>
                <a:lnTo>
                  <a:pt x="644861" y="451941"/>
                </a:lnTo>
                <a:lnTo>
                  <a:pt x="626379" y="495674"/>
                </a:lnTo>
                <a:lnTo>
                  <a:pt x="601591" y="535611"/>
                </a:lnTo>
                <a:lnTo>
                  <a:pt x="571126" y="571126"/>
                </a:lnTo>
                <a:lnTo>
                  <a:pt x="535611" y="601591"/>
                </a:lnTo>
                <a:lnTo>
                  <a:pt x="495674" y="626379"/>
                </a:lnTo>
                <a:lnTo>
                  <a:pt x="451941" y="644861"/>
                </a:lnTo>
                <a:lnTo>
                  <a:pt x="405040" y="656410"/>
                </a:lnTo>
                <a:lnTo>
                  <a:pt x="355600" y="660400"/>
                </a:lnTo>
                <a:lnTo>
                  <a:pt x="538409" y="660400"/>
                </a:lnTo>
                <a:lnTo>
                  <a:pt x="572896" y="637106"/>
                </a:lnTo>
                <a:lnTo>
                  <a:pt x="607047" y="607047"/>
                </a:lnTo>
                <a:lnTo>
                  <a:pt x="637106" y="572896"/>
                </a:lnTo>
                <a:lnTo>
                  <a:pt x="662650" y="535078"/>
                </a:lnTo>
                <a:lnTo>
                  <a:pt x="683255" y="494015"/>
                </a:lnTo>
                <a:lnTo>
                  <a:pt x="698497" y="450132"/>
                </a:lnTo>
                <a:lnTo>
                  <a:pt x="707953" y="403852"/>
                </a:lnTo>
                <a:lnTo>
                  <a:pt x="711200" y="355600"/>
                </a:lnTo>
                <a:lnTo>
                  <a:pt x="707953" y="307347"/>
                </a:lnTo>
                <a:lnTo>
                  <a:pt x="705975" y="297662"/>
                </a:lnTo>
                <a:close/>
              </a:path>
              <a:path w="711200" h="711200">
                <a:moveTo>
                  <a:pt x="279400" y="304800"/>
                </a:moveTo>
                <a:lnTo>
                  <a:pt x="215900" y="304800"/>
                </a:lnTo>
                <a:lnTo>
                  <a:pt x="215900" y="317500"/>
                </a:lnTo>
                <a:lnTo>
                  <a:pt x="190500" y="317500"/>
                </a:lnTo>
                <a:lnTo>
                  <a:pt x="190500" y="393700"/>
                </a:lnTo>
                <a:lnTo>
                  <a:pt x="254000" y="457200"/>
                </a:lnTo>
                <a:lnTo>
                  <a:pt x="279400" y="457200"/>
                </a:lnTo>
                <a:lnTo>
                  <a:pt x="279400" y="495300"/>
                </a:lnTo>
                <a:lnTo>
                  <a:pt x="330200" y="546100"/>
                </a:lnTo>
                <a:lnTo>
                  <a:pt x="330200" y="635000"/>
                </a:lnTo>
                <a:lnTo>
                  <a:pt x="355600" y="635000"/>
                </a:lnTo>
                <a:lnTo>
                  <a:pt x="419100" y="571500"/>
                </a:lnTo>
                <a:lnTo>
                  <a:pt x="419100" y="482600"/>
                </a:lnTo>
                <a:lnTo>
                  <a:pt x="495300" y="406400"/>
                </a:lnTo>
                <a:lnTo>
                  <a:pt x="469900" y="406400"/>
                </a:lnTo>
                <a:lnTo>
                  <a:pt x="419100" y="342900"/>
                </a:lnTo>
                <a:lnTo>
                  <a:pt x="431800" y="330200"/>
                </a:lnTo>
                <a:lnTo>
                  <a:pt x="279400" y="330200"/>
                </a:lnTo>
                <a:lnTo>
                  <a:pt x="279400" y="304800"/>
                </a:lnTo>
                <a:close/>
              </a:path>
              <a:path w="711200" h="711200">
                <a:moveTo>
                  <a:pt x="520700" y="330200"/>
                </a:moveTo>
                <a:lnTo>
                  <a:pt x="431800" y="330200"/>
                </a:lnTo>
                <a:lnTo>
                  <a:pt x="482600" y="393700"/>
                </a:lnTo>
                <a:lnTo>
                  <a:pt x="520700" y="355600"/>
                </a:lnTo>
                <a:lnTo>
                  <a:pt x="520700" y="330200"/>
                </a:lnTo>
                <a:close/>
              </a:path>
              <a:path w="711200" h="711200">
                <a:moveTo>
                  <a:pt x="647688" y="304800"/>
                </a:moveTo>
                <a:lnTo>
                  <a:pt x="558800" y="304800"/>
                </a:lnTo>
                <a:lnTo>
                  <a:pt x="558800" y="355600"/>
                </a:lnTo>
                <a:lnTo>
                  <a:pt x="596900" y="355600"/>
                </a:lnTo>
                <a:lnTo>
                  <a:pt x="647688" y="304800"/>
                </a:lnTo>
                <a:close/>
              </a:path>
              <a:path w="711200" h="711200">
                <a:moveTo>
                  <a:pt x="704838" y="292100"/>
                </a:moveTo>
                <a:lnTo>
                  <a:pt x="406400" y="292100"/>
                </a:lnTo>
                <a:lnTo>
                  <a:pt x="406400" y="330200"/>
                </a:lnTo>
                <a:lnTo>
                  <a:pt x="495300" y="330200"/>
                </a:lnTo>
                <a:lnTo>
                  <a:pt x="469900" y="304800"/>
                </a:lnTo>
                <a:lnTo>
                  <a:pt x="647688" y="304800"/>
                </a:lnTo>
                <a:lnTo>
                  <a:pt x="654824" y="297662"/>
                </a:lnTo>
                <a:lnTo>
                  <a:pt x="705975" y="297662"/>
                </a:lnTo>
                <a:lnTo>
                  <a:pt x="704838" y="292100"/>
                </a:lnTo>
                <a:close/>
              </a:path>
              <a:path w="711200" h="711200">
                <a:moveTo>
                  <a:pt x="702243" y="279400"/>
                </a:moveTo>
                <a:lnTo>
                  <a:pt x="330200" y="279400"/>
                </a:lnTo>
                <a:lnTo>
                  <a:pt x="330200" y="304800"/>
                </a:lnTo>
                <a:lnTo>
                  <a:pt x="381000" y="304800"/>
                </a:lnTo>
                <a:lnTo>
                  <a:pt x="381000" y="292100"/>
                </a:lnTo>
                <a:lnTo>
                  <a:pt x="704838" y="292100"/>
                </a:lnTo>
                <a:lnTo>
                  <a:pt x="702243" y="279400"/>
                </a:lnTo>
                <a:close/>
              </a:path>
              <a:path w="711200" h="711200">
                <a:moveTo>
                  <a:pt x="330200" y="190500"/>
                </a:moveTo>
                <a:lnTo>
                  <a:pt x="304800" y="190500"/>
                </a:lnTo>
                <a:lnTo>
                  <a:pt x="254000" y="241300"/>
                </a:lnTo>
                <a:lnTo>
                  <a:pt x="215900" y="241300"/>
                </a:lnTo>
                <a:lnTo>
                  <a:pt x="215900" y="292100"/>
                </a:lnTo>
                <a:lnTo>
                  <a:pt x="266700" y="292100"/>
                </a:lnTo>
                <a:lnTo>
                  <a:pt x="266700" y="279400"/>
                </a:lnTo>
                <a:lnTo>
                  <a:pt x="702243" y="279400"/>
                </a:lnTo>
                <a:lnTo>
                  <a:pt x="698497" y="261067"/>
                </a:lnTo>
                <a:lnTo>
                  <a:pt x="683255" y="217184"/>
                </a:lnTo>
                <a:lnTo>
                  <a:pt x="676237" y="203200"/>
                </a:lnTo>
                <a:lnTo>
                  <a:pt x="330200" y="203200"/>
                </a:lnTo>
                <a:lnTo>
                  <a:pt x="330200" y="190500"/>
                </a:lnTo>
                <a:close/>
              </a:path>
              <a:path w="711200" h="711200">
                <a:moveTo>
                  <a:pt x="638049" y="139700"/>
                </a:moveTo>
                <a:lnTo>
                  <a:pt x="355600" y="139700"/>
                </a:lnTo>
                <a:lnTo>
                  <a:pt x="368300" y="152400"/>
                </a:lnTo>
                <a:lnTo>
                  <a:pt x="355600" y="165100"/>
                </a:lnTo>
                <a:lnTo>
                  <a:pt x="355600" y="203200"/>
                </a:lnTo>
                <a:lnTo>
                  <a:pt x="676237" y="203200"/>
                </a:lnTo>
                <a:lnTo>
                  <a:pt x="662650" y="176121"/>
                </a:lnTo>
                <a:lnTo>
                  <a:pt x="638049" y="139700"/>
                </a:lnTo>
                <a:close/>
              </a:path>
              <a:path w="711200" h="711200">
                <a:moveTo>
                  <a:pt x="368300" y="88900"/>
                </a:moveTo>
                <a:lnTo>
                  <a:pt x="304800" y="152400"/>
                </a:lnTo>
                <a:lnTo>
                  <a:pt x="304800" y="177800"/>
                </a:lnTo>
                <a:lnTo>
                  <a:pt x="330200" y="177800"/>
                </a:lnTo>
                <a:lnTo>
                  <a:pt x="330200" y="165100"/>
                </a:lnTo>
                <a:lnTo>
                  <a:pt x="355600" y="139700"/>
                </a:lnTo>
                <a:lnTo>
                  <a:pt x="638049" y="139700"/>
                </a:lnTo>
                <a:lnTo>
                  <a:pt x="637106" y="138303"/>
                </a:lnTo>
                <a:lnTo>
                  <a:pt x="627157" y="127000"/>
                </a:lnTo>
                <a:lnTo>
                  <a:pt x="406400" y="127000"/>
                </a:lnTo>
                <a:lnTo>
                  <a:pt x="368300" y="88900"/>
                </a:lnTo>
                <a:close/>
              </a:path>
              <a:path w="711200" h="711200">
                <a:moveTo>
                  <a:pt x="538409" y="50800"/>
                </a:moveTo>
                <a:lnTo>
                  <a:pt x="355600" y="50800"/>
                </a:lnTo>
                <a:lnTo>
                  <a:pt x="378476" y="51652"/>
                </a:lnTo>
                <a:lnTo>
                  <a:pt x="400891" y="54165"/>
                </a:lnTo>
                <a:lnTo>
                  <a:pt x="422786" y="58268"/>
                </a:lnTo>
                <a:lnTo>
                  <a:pt x="444106" y="63893"/>
                </a:lnTo>
                <a:lnTo>
                  <a:pt x="419100" y="88900"/>
                </a:lnTo>
                <a:lnTo>
                  <a:pt x="431800" y="101600"/>
                </a:lnTo>
                <a:lnTo>
                  <a:pt x="406400" y="127000"/>
                </a:lnTo>
                <a:lnTo>
                  <a:pt x="627157" y="127000"/>
                </a:lnTo>
                <a:lnTo>
                  <a:pt x="607047" y="104152"/>
                </a:lnTo>
                <a:lnTo>
                  <a:pt x="572896" y="74093"/>
                </a:lnTo>
                <a:lnTo>
                  <a:pt x="538409" y="50800"/>
                </a:lnTo>
                <a:close/>
              </a:path>
            </a:pathLst>
          </a:custGeom>
          <a:solidFill>
            <a:srgbClr val="004690"/>
          </a:solidFill>
        </p:spPr>
        <p:txBody>
          <a:bodyPr wrap="square" lIns="0" tIns="0" rIns="0" bIns="0" rtlCol="0"/>
          <a:lstStyle/>
          <a:p>
            <a:endParaRPr lang="ko-KR" altLang="en-US">
              <a:solidFill>
                <a:srgbClr val="00338D"/>
              </a:solidFill>
            </a:endParaRPr>
          </a:p>
        </p:txBody>
      </p:sp>
      <p:grpSp>
        <p:nvGrpSpPr>
          <p:cNvPr id="32" name="그룹 31">
            <a:extLst>
              <a:ext uri="{FF2B5EF4-FFF2-40B4-BE49-F238E27FC236}">
                <a16:creationId xmlns:a16="http://schemas.microsoft.com/office/drawing/2014/main" id="{1F95E37C-A61D-6123-5227-5EB962179F69}"/>
              </a:ext>
            </a:extLst>
          </p:cNvPr>
          <p:cNvGrpSpPr/>
          <p:nvPr/>
        </p:nvGrpSpPr>
        <p:grpSpPr>
          <a:xfrm>
            <a:off x="489599" y="2840562"/>
            <a:ext cx="4359600" cy="797539"/>
            <a:chOff x="349945" y="4037583"/>
            <a:chExt cx="4423668" cy="864002"/>
          </a:xfrm>
        </p:grpSpPr>
        <p:sp>
          <p:nvSpPr>
            <p:cNvPr id="35" name="사각형: 둥근 모서리 34">
              <a:extLst>
                <a:ext uri="{FF2B5EF4-FFF2-40B4-BE49-F238E27FC236}">
                  <a16:creationId xmlns:a16="http://schemas.microsoft.com/office/drawing/2014/main" id="{DD8168DD-B964-677F-8086-9DC5B4B27F49}"/>
                </a:ext>
              </a:extLst>
            </p:cNvPr>
            <p:cNvSpPr/>
            <p:nvPr/>
          </p:nvSpPr>
          <p:spPr>
            <a:xfrm>
              <a:off x="349945" y="4037583"/>
              <a:ext cx="4423668" cy="864002"/>
            </a:xfrm>
            <a:prstGeom prst="roundRect">
              <a:avLst/>
            </a:prstGeom>
            <a:noFill/>
            <a:ln w="1270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49846" tIns="49846" rIns="49846" bIns="49846" rtlCol="0" anchor="ctr"/>
            <a:lstStyle/>
            <a:p>
              <a:pPr algn="ctr"/>
              <a:endParaRPr lang="ko-KR" altLang="en-US" sz="831">
                <a:solidFill>
                  <a:schemeClr val="bg1"/>
                </a:solidFill>
                <a:latin typeface="맑은 고딕" panose="020B0503020000020004" pitchFamily="50" charset="-127"/>
                <a:ea typeface="맑은 고딕" panose="020B0503020000020004" pitchFamily="50" charset="-127"/>
              </a:endParaRPr>
            </a:p>
          </p:txBody>
        </p:sp>
        <p:grpSp>
          <p:nvGrpSpPr>
            <p:cNvPr id="36" name="Group 30272">
              <a:extLst>
                <a:ext uri="{FF2B5EF4-FFF2-40B4-BE49-F238E27FC236}">
                  <a16:creationId xmlns:a16="http://schemas.microsoft.com/office/drawing/2014/main" id="{7EE3BFD2-44D0-57B4-94A3-6D5A8A0A4020}"/>
                </a:ext>
              </a:extLst>
            </p:cNvPr>
            <p:cNvGrpSpPr/>
            <p:nvPr/>
          </p:nvGrpSpPr>
          <p:grpSpPr>
            <a:xfrm>
              <a:off x="622299" y="4073369"/>
              <a:ext cx="575739" cy="571656"/>
              <a:chOff x="2709863" y="1258888"/>
              <a:chExt cx="725488" cy="723900"/>
            </a:xfrm>
          </p:grpSpPr>
          <p:sp>
            <p:nvSpPr>
              <p:cNvPr id="37" name="Rectangle 34">
                <a:extLst>
                  <a:ext uri="{FF2B5EF4-FFF2-40B4-BE49-F238E27FC236}">
                    <a16:creationId xmlns:a16="http://schemas.microsoft.com/office/drawing/2014/main" id="{54E71404-07F9-8B51-12F3-A26ED3863D43}"/>
                  </a:ext>
                </a:extLst>
              </p:cNvPr>
              <p:cNvSpPr>
                <a:spLocks noChangeArrowheads="1"/>
              </p:cNvSpPr>
              <p:nvPr/>
            </p:nvSpPr>
            <p:spPr bwMode="auto">
              <a:xfrm>
                <a:off x="2709863" y="1258888"/>
                <a:ext cx="725488" cy="723900"/>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4406" tIns="42203" rIns="84406" bIns="42203" numCol="1" anchor="t" anchorCtr="0" compatLnSpc="1">
                <a:prstTxWarp prst="textNoShape">
                  <a:avLst/>
                </a:prstTxWarp>
              </a:bodyPr>
              <a:lstStyle/>
              <a:p>
                <a:endParaRPr lang="en-AU" sz="1662">
                  <a:latin typeface="맑은 고딕" panose="020B0503020000020004" pitchFamily="50" charset="-127"/>
                  <a:ea typeface="맑은 고딕" panose="020B0503020000020004" pitchFamily="50" charset="-127"/>
                </a:endParaRPr>
              </a:p>
            </p:txBody>
          </p:sp>
          <p:sp>
            <p:nvSpPr>
              <p:cNvPr id="38" name="Freeform 52">
                <a:extLst>
                  <a:ext uri="{FF2B5EF4-FFF2-40B4-BE49-F238E27FC236}">
                    <a16:creationId xmlns:a16="http://schemas.microsoft.com/office/drawing/2014/main" id="{F1E51CAE-1F98-26EF-55E6-3910245C25D7}"/>
                  </a:ext>
                </a:extLst>
              </p:cNvPr>
              <p:cNvSpPr>
                <a:spLocks noEditPoints="1"/>
              </p:cNvSpPr>
              <p:nvPr/>
            </p:nvSpPr>
            <p:spPr bwMode="auto">
              <a:xfrm>
                <a:off x="2863850" y="1341438"/>
                <a:ext cx="87313" cy="57150"/>
              </a:xfrm>
              <a:custGeom>
                <a:avLst/>
                <a:gdLst>
                  <a:gd name="T0" fmla="*/ 0 w 120"/>
                  <a:gd name="T1" fmla="*/ 79 h 79"/>
                  <a:gd name="T2" fmla="*/ 0 w 120"/>
                  <a:gd name="T3" fmla="*/ 79 h 79"/>
                  <a:gd name="T4" fmla="*/ 0 w 120"/>
                  <a:gd name="T5" fmla="*/ 79 h 79"/>
                  <a:gd name="T6" fmla="*/ 120 w 120"/>
                  <a:gd name="T7" fmla="*/ 0 h 79"/>
                  <a:gd name="T8" fmla="*/ 0 w 120"/>
                  <a:gd name="T9" fmla="*/ 79 h 79"/>
                  <a:gd name="T10" fmla="*/ 120 w 120"/>
                  <a:gd name="T11" fmla="*/ 0 h 79"/>
                </a:gdLst>
                <a:ahLst/>
                <a:cxnLst>
                  <a:cxn ang="0">
                    <a:pos x="T0" y="T1"/>
                  </a:cxn>
                  <a:cxn ang="0">
                    <a:pos x="T2" y="T3"/>
                  </a:cxn>
                  <a:cxn ang="0">
                    <a:pos x="T4" y="T5"/>
                  </a:cxn>
                  <a:cxn ang="0">
                    <a:pos x="T6" y="T7"/>
                  </a:cxn>
                  <a:cxn ang="0">
                    <a:pos x="T8" y="T9"/>
                  </a:cxn>
                  <a:cxn ang="0">
                    <a:pos x="T10" y="T11"/>
                  </a:cxn>
                </a:cxnLst>
                <a:rect l="0" t="0" r="r" b="b"/>
                <a:pathLst>
                  <a:path w="120" h="79">
                    <a:moveTo>
                      <a:pt x="0" y="79"/>
                    </a:moveTo>
                    <a:cubicBezTo>
                      <a:pt x="0" y="79"/>
                      <a:pt x="0" y="79"/>
                      <a:pt x="0" y="79"/>
                    </a:cubicBezTo>
                    <a:cubicBezTo>
                      <a:pt x="0" y="79"/>
                      <a:pt x="0" y="79"/>
                      <a:pt x="0" y="79"/>
                    </a:cubicBezTo>
                    <a:moveTo>
                      <a:pt x="120" y="0"/>
                    </a:moveTo>
                    <a:cubicBezTo>
                      <a:pt x="77" y="18"/>
                      <a:pt x="36" y="45"/>
                      <a:pt x="0" y="79"/>
                    </a:cubicBezTo>
                    <a:cubicBezTo>
                      <a:pt x="35" y="46"/>
                      <a:pt x="75" y="19"/>
                      <a:pt x="120" y="0"/>
                    </a:cubicBezTo>
                  </a:path>
                </a:pathLst>
              </a:custGeom>
              <a:solidFill>
                <a:srgbClr val="0059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4406" tIns="42203" rIns="84406" bIns="42203" numCol="1" anchor="t" anchorCtr="0" compatLnSpc="1">
                <a:prstTxWarp prst="textNoShape">
                  <a:avLst/>
                </a:prstTxWarp>
              </a:bodyPr>
              <a:lstStyle/>
              <a:p>
                <a:endParaRPr lang="en-AU" sz="1662">
                  <a:latin typeface="맑은 고딕" panose="020B0503020000020004" pitchFamily="50" charset="-127"/>
                  <a:ea typeface="맑은 고딕" panose="020B0503020000020004" pitchFamily="50" charset="-127"/>
                </a:endParaRPr>
              </a:p>
            </p:txBody>
          </p:sp>
          <p:sp>
            <p:nvSpPr>
              <p:cNvPr id="39" name="Freeform 53">
                <a:extLst>
                  <a:ext uri="{FF2B5EF4-FFF2-40B4-BE49-F238E27FC236}">
                    <a16:creationId xmlns:a16="http://schemas.microsoft.com/office/drawing/2014/main" id="{C61A5CDC-13BA-613A-00FA-004ECDF2A8A7}"/>
                  </a:ext>
                </a:extLst>
              </p:cNvPr>
              <p:cNvSpPr>
                <a:spLocks/>
              </p:cNvSpPr>
              <p:nvPr/>
            </p:nvSpPr>
            <p:spPr bwMode="auto">
              <a:xfrm>
                <a:off x="2857500" y="1339850"/>
                <a:ext cx="95250" cy="65087"/>
              </a:xfrm>
              <a:custGeom>
                <a:avLst/>
                <a:gdLst>
                  <a:gd name="T0" fmla="*/ 132 w 132"/>
                  <a:gd name="T1" fmla="*/ 0 h 90"/>
                  <a:gd name="T2" fmla="*/ 129 w 132"/>
                  <a:gd name="T3" fmla="*/ 2 h 90"/>
                  <a:gd name="T4" fmla="*/ 9 w 132"/>
                  <a:gd name="T5" fmla="*/ 81 h 90"/>
                  <a:gd name="T6" fmla="*/ 9 w 132"/>
                  <a:gd name="T7" fmla="*/ 81 h 90"/>
                  <a:gd name="T8" fmla="*/ 9 w 132"/>
                  <a:gd name="T9" fmla="*/ 81 h 90"/>
                  <a:gd name="T10" fmla="*/ 0 w 132"/>
                  <a:gd name="T11" fmla="*/ 90 h 90"/>
                  <a:gd name="T12" fmla="*/ 0 w 132"/>
                  <a:gd name="T13" fmla="*/ 90 h 90"/>
                  <a:gd name="T14" fmla="*/ 132 w 132"/>
                  <a:gd name="T15" fmla="*/ 0 h 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2" h="90">
                    <a:moveTo>
                      <a:pt x="132" y="0"/>
                    </a:moveTo>
                    <a:cubicBezTo>
                      <a:pt x="131" y="1"/>
                      <a:pt x="130" y="1"/>
                      <a:pt x="129" y="2"/>
                    </a:cubicBezTo>
                    <a:cubicBezTo>
                      <a:pt x="84" y="21"/>
                      <a:pt x="44" y="48"/>
                      <a:pt x="9" y="81"/>
                    </a:cubicBezTo>
                    <a:cubicBezTo>
                      <a:pt x="9" y="81"/>
                      <a:pt x="9" y="81"/>
                      <a:pt x="9" y="81"/>
                    </a:cubicBezTo>
                    <a:cubicBezTo>
                      <a:pt x="9" y="81"/>
                      <a:pt x="9" y="81"/>
                      <a:pt x="9" y="81"/>
                    </a:cubicBezTo>
                    <a:cubicBezTo>
                      <a:pt x="6" y="84"/>
                      <a:pt x="3" y="87"/>
                      <a:pt x="0" y="90"/>
                    </a:cubicBezTo>
                    <a:cubicBezTo>
                      <a:pt x="0" y="90"/>
                      <a:pt x="0" y="90"/>
                      <a:pt x="0" y="90"/>
                    </a:cubicBezTo>
                    <a:cubicBezTo>
                      <a:pt x="38" y="52"/>
                      <a:pt x="82" y="22"/>
                      <a:pt x="132" y="0"/>
                    </a:cubicBezTo>
                  </a:path>
                </a:pathLst>
              </a:custGeom>
              <a:solidFill>
                <a:srgbClr val="0044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4406" tIns="42203" rIns="84406" bIns="42203" numCol="1" anchor="t" anchorCtr="0" compatLnSpc="1">
                <a:prstTxWarp prst="textNoShape">
                  <a:avLst/>
                </a:prstTxWarp>
              </a:bodyPr>
              <a:lstStyle/>
              <a:p>
                <a:endParaRPr lang="en-AU" sz="1662">
                  <a:latin typeface="맑은 고딕" panose="020B0503020000020004" pitchFamily="50" charset="-127"/>
                  <a:ea typeface="맑은 고딕" panose="020B0503020000020004" pitchFamily="50" charset="-127"/>
                </a:endParaRPr>
              </a:p>
            </p:txBody>
          </p:sp>
        </p:grpSp>
      </p:grpSp>
      <p:sp>
        <p:nvSpPr>
          <p:cNvPr id="40" name="직사각형 39">
            <a:extLst>
              <a:ext uri="{FF2B5EF4-FFF2-40B4-BE49-F238E27FC236}">
                <a16:creationId xmlns:a16="http://schemas.microsoft.com/office/drawing/2014/main" id="{87324298-5D54-A81F-1349-3A5E727BC8B0}"/>
              </a:ext>
            </a:extLst>
          </p:cNvPr>
          <p:cNvSpPr/>
          <p:nvPr/>
        </p:nvSpPr>
        <p:spPr>
          <a:xfrm>
            <a:off x="1036800" y="2906058"/>
            <a:ext cx="3800401" cy="67039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t"/>
          <a:lstStyle/>
          <a:p>
            <a:pPr marL="171450" indent="-171450" latinLnBrk="1">
              <a:spcBef>
                <a:spcPts val="600"/>
              </a:spcBef>
              <a:buFont typeface="Wingdings" panose="05000000000000000000" pitchFamily="2" charset="2"/>
              <a:buChar char="§"/>
            </a:pPr>
            <a:r>
              <a:rPr lang="ko-KR" altLang="en-US" sz="900" b="1">
                <a:solidFill>
                  <a:srgbClr val="00338D"/>
                </a:solidFill>
                <a:latin typeface="KoPub돋움체 Light" panose="00000300000000000000" pitchFamily="2" charset="-127"/>
                <a:ea typeface="KoPub돋움체 Light" panose="00000300000000000000" pitchFamily="2" charset="-127"/>
              </a:rPr>
              <a:t>인원 및 시간 감축</a:t>
            </a:r>
            <a:endParaRPr lang="en-US" altLang="ko-KR" sz="900" b="1">
              <a:solidFill>
                <a:srgbClr val="00338D"/>
              </a:solidFill>
              <a:latin typeface="KoPub돋움체 Light" panose="00000300000000000000" pitchFamily="2" charset="-127"/>
              <a:ea typeface="KoPub돋움체 Light" panose="00000300000000000000" pitchFamily="2" charset="-127"/>
            </a:endParaRPr>
          </a:p>
          <a:p>
            <a:pPr marL="259200" indent="-171450" latinLnBrk="1">
              <a:spcBef>
                <a:spcPts val="600"/>
              </a:spcBef>
              <a:buFont typeface="Wingdings" panose="05000000000000000000" pitchFamily="2" charset="2"/>
              <a:buChar char="ü"/>
            </a:pPr>
            <a:r>
              <a:rPr lang="ko-KR" altLang="en-US" sz="900">
                <a:solidFill>
                  <a:schemeClr val="tx1"/>
                </a:solidFill>
                <a:latin typeface="KoPub돋움체 Light" panose="00000300000000000000" pitchFamily="2" charset="-127"/>
                <a:ea typeface="KoPub돋움체 Light" panose="00000300000000000000" pitchFamily="2" charset="-127"/>
              </a:rPr>
              <a:t>선원 수 감축으로 노무비 절감 가능</a:t>
            </a:r>
            <a:endParaRPr lang="en-US" altLang="ko-KR" sz="900">
              <a:solidFill>
                <a:schemeClr val="tx1"/>
              </a:solidFill>
              <a:latin typeface="KoPub돋움체 Light" panose="00000300000000000000" pitchFamily="2" charset="-127"/>
              <a:ea typeface="KoPub돋움체 Light" panose="00000300000000000000" pitchFamily="2" charset="-127"/>
            </a:endParaRPr>
          </a:p>
          <a:p>
            <a:pPr marL="259200" indent="-171450" latinLnBrk="1">
              <a:spcBef>
                <a:spcPts val="600"/>
              </a:spcBef>
              <a:buFont typeface="Wingdings" panose="05000000000000000000" pitchFamily="2" charset="2"/>
              <a:buChar char="ü"/>
            </a:pPr>
            <a:r>
              <a:rPr lang="ko-KR" altLang="en-US" sz="900">
                <a:solidFill>
                  <a:schemeClr val="tx1"/>
                </a:solidFill>
                <a:latin typeface="KoPub돋움체 Light" panose="00000300000000000000" pitchFamily="2" charset="-127"/>
                <a:ea typeface="KoPub돋움체 Light" panose="00000300000000000000" pitchFamily="2" charset="-127"/>
              </a:rPr>
              <a:t>케이블 설치 시간 단축으로 다양한 프로젝트 수주 가능</a:t>
            </a:r>
            <a:endParaRPr lang="en-US" altLang="ko-KR" sz="900">
              <a:solidFill>
                <a:schemeClr val="tx1"/>
              </a:solidFill>
              <a:latin typeface="KoPub돋움체 Light" panose="00000300000000000000" pitchFamily="2" charset="-127"/>
              <a:ea typeface="KoPub돋움체 Light" panose="00000300000000000000" pitchFamily="2" charset="-127"/>
            </a:endParaRPr>
          </a:p>
        </p:txBody>
      </p:sp>
      <p:grpSp>
        <p:nvGrpSpPr>
          <p:cNvPr id="41" name="그룹 40">
            <a:extLst>
              <a:ext uri="{FF2B5EF4-FFF2-40B4-BE49-F238E27FC236}">
                <a16:creationId xmlns:a16="http://schemas.microsoft.com/office/drawing/2014/main" id="{65078849-0BB1-FA54-854C-C9269066713E}"/>
              </a:ext>
            </a:extLst>
          </p:cNvPr>
          <p:cNvGrpSpPr/>
          <p:nvPr/>
        </p:nvGrpSpPr>
        <p:grpSpPr>
          <a:xfrm>
            <a:off x="489600" y="3698365"/>
            <a:ext cx="4359600" cy="797539"/>
            <a:chOff x="349945" y="4037583"/>
            <a:chExt cx="4423668" cy="864002"/>
          </a:xfrm>
        </p:grpSpPr>
        <p:sp>
          <p:nvSpPr>
            <p:cNvPr id="42" name="사각형: 둥근 모서리 41">
              <a:extLst>
                <a:ext uri="{FF2B5EF4-FFF2-40B4-BE49-F238E27FC236}">
                  <a16:creationId xmlns:a16="http://schemas.microsoft.com/office/drawing/2014/main" id="{F832AE5A-E037-5AEC-097C-71391E449949}"/>
                </a:ext>
              </a:extLst>
            </p:cNvPr>
            <p:cNvSpPr/>
            <p:nvPr/>
          </p:nvSpPr>
          <p:spPr>
            <a:xfrm>
              <a:off x="349945" y="4037583"/>
              <a:ext cx="4423668" cy="864002"/>
            </a:xfrm>
            <a:prstGeom prst="roundRect">
              <a:avLst/>
            </a:prstGeom>
            <a:noFill/>
            <a:ln w="1270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49846" tIns="49846" rIns="49846" bIns="49846" rtlCol="0" anchor="ctr"/>
            <a:lstStyle/>
            <a:p>
              <a:pPr algn="ctr"/>
              <a:endParaRPr lang="ko-KR" altLang="en-US" sz="831">
                <a:solidFill>
                  <a:schemeClr val="bg1"/>
                </a:solidFill>
                <a:latin typeface="맑은 고딕" panose="020B0503020000020004" pitchFamily="50" charset="-127"/>
                <a:ea typeface="맑은 고딕" panose="020B0503020000020004" pitchFamily="50" charset="-127"/>
              </a:endParaRPr>
            </a:p>
          </p:txBody>
        </p:sp>
        <p:grpSp>
          <p:nvGrpSpPr>
            <p:cNvPr id="43" name="Group 30272">
              <a:extLst>
                <a:ext uri="{FF2B5EF4-FFF2-40B4-BE49-F238E27FC236}">
                  <a16:creationId xmlns:a16="http://schemas.microsoft.com/office/drawing/2014/main" id="{7A1E4AEF-8A77-65F2-6687-852E472D39E4}"/>
                </a:ext>
              </a:extLst>
            </p:cNvPr>
            <p:cNvGrpSpPr/>
            <p:nvPr/>
          </p:nvGrpSpPr>
          <p:grpSpPr>
            <a:xfrm>
              <a:off x="622299" y="4073369"/>
              <a:ext cx="575739" cy="571656"/>
              <a:chOff x="2709863" y="1258888"/>
              <a:chExt cx="725488" cy="723900"/>
            </a:xfrm>
          </p:grpSpPr>
          <p:sp>
            <p:nvSpPr>
              <p:cNvPr id="44" name="Rectangle 34">
                <a:extLst>
                  <a:ext uri="{FF2B5EF4-FFF2-40B4-BE49-F238E27FC236}">
                    <a16:creationId xmlns:a16="http://schemas.microsoft.com/office/drawing/2014/main" id="{7A54EA5D-D1E3-E7F4-7CB0-C9C76C6482B4}"/>
                  </a:ext>
                </a:extLst>
              </p:cNvPr>
              <p:cNvSpPr>
                <a:spLocks noChangeArrowheads="1"/>
              </p:cNvSpPr>
              <p:nvPr/>
            </p:nvSpPr>
            <p:spPr bwMode="auto">
              <a:xfrm>
                <a:off x="2709863" y="1258888"/>
                <a:ext cx="725488" cy="723900"/>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4406" tIns="42203" rIns="84406" bIns="42203" numCol="1" anchor="t" anchorCtr="0" compatLnSpc="1">
                <a:prstTxWarp prst="textNoShape">
                  <a:avLst/>
                </a:prstTxWarp>
              </a:bodyPr>
              <a:lstStyle/>
              <a:p>
                <a:endParaRPr lang="en-AU" sz="1662">
                  <a:latin typeface="맑은 고딕" panose="020B0503020000020004" pitchFamily="50" charset="-127"/>
                  <a:ea typeface="맑은 고딕" panose="020B0503020000020004" pitchFamily="50" charset="-127"/>
                </a:endParaRPr>
              </a:p>
            </p:txBody>
          </p:sp>
          <p:sp>
            <p:nvSpPr>
              <p:cNvPr id="45" name="Freeform 52">
                <a:extLst>
                  <a:ext uri="{FF2B5EF4-FFF2-40B4-BE49-F238E27FC236}">
                    <a16:creationId xmlns:a16="http://schemas.microsoft.com/office/drawing/2014/main" id="{9825D4CD-5FB8-111B-3638-5553D84F5D72}"/>
                  </a:ext>
                </a:extLst>
              </p:cNvPr>
              <p:cNvSpPr>
                <a:spLocks noEditPoints="1"/>
              </p:cNvSpPr>
              <p:nvPr/>
            </p:nvSpPr>
            <p:spPr bwMode="auto">
              <a:xfrm>
                <a:off x="2863850" y="1341438"/>
                <a:ext cx="87313" cy="57150"/>
              </a:xfrm>
              <a:custGeom>
                <a:avLst/>
                <a:gdLst>
                  <a:gd name="T0" fmla="*/ 0 w 120"/>
                  <a:gd name="T1" fmla="*/ 79 h 79"/>
                  <a:gd name="T2" fmla="*/ 0 w 120"/>
                  <a:gd name="T3" fmla="*/ 79 h 79"/>
                  <a:gd name="T4" fmla="*/ 0 w 120"/>
                  <a:gd name="T5" fmla="*/ 79 h 79"/>
                  <a:gd name="T6" fmla="*/ 120 w 120"/>
                  <a:gd name="T7" fmla="*/ 0 h 79"/>
                  <a:gd name="T8" fmla="*/ 0 w 120"/>
                  <a:gd name="T9" fmla="*/ 79 h 79"/>
                  <a:gd name="T10" fmla="*/ 120 w 120"/>
                  <a:gd name="T11" fmla="*/ 0 h 79"/>
                </a:gdLst>
                <a:ahLst/>
                <a:cxnLst>
                  <a:cxn ang="0">
                    <a:pos x="T0" y="T1"/>
                  </a:cxn>
                  <a:cxn ang="0">
                    <a:pos x="T2" y="T3"/>
                  </a:cxn>
                  <a:cxn ang="0">
                    <a:pos x="T4" y="T5"/>
                  </a:cxn>
                  <a:cxn ang="0">
                    <a:pos x="T6" y="T7"/>
                  </a:cxn>
                  <a:cxn ang="0">
                    <a:pos x="T8" y="T9"/>
                  </a:cxn>
                  <a:cxn ang="0">
                    <a:pos x="T10" y="T11"/>
                  </a:cxn>
                </a:cxnLst>
                <a:rect l="0" t="0" r="r" b="b"/>
                <a:pathLst>
                  <a:path w="120" h="79">
                    <a:moveTo>
                      <a:pt x="0" y="79"/>
                    </a:moveTo>
                    <a:cubicBezTo>
                      <a:pt x="0" y="79"/>
                      <a:pt x="0" y="79"/>
                      <a:pt x="0" y="79"/>
                    </a:cubicBezTo>
                    <a:cubicBezTo>
                      <a:pt x="0" y="79"/>
                      <a:pt x="0" y="79"/>
                      <a:pt x="0" y="79"/>
                    </a:cubicBezTo>
                    <a:moveTo>
                      <a:pt x="120" y="0"/>
                    </a:moveTo>
                    <a:cubicBezTo>
                      <a:pt x="77" y="18"/>
                      <a:pt x="36" y="45"/>
                      <a:pt x="0" y="79"/>
                    </a:cubicBezTo>
                    <a:cubicBezTo>
                      <a:pt x="35" y="46"/>
                      <a:pt x="75" y="19"/>
                      <a:pt x="120" y="0"/>
                    </a:cubicBezTo>
                  </a:path>
                </a:pathLst>
              </a:custGeom>
              <a:solidFill>
                <a:srgbClr val="0059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4406" tIns="42203" rIns="84406" bIns="42203" numCol="1" anchor="t" anchorCtr="0" compatLnSpc="1">
                <a:prstTxWarp prst="textNoShape">
                  <a:avLst/>
                </a:prstTxWarp>
              </a:bodyPr>
              <a:lstStyle/>
              <a:p>
                <a:endParaRPr lang="en-AU" sz="1662">
                  <a:latin typeface="맑은 고딕" panose="020B0503020000020004" pitchFamily="50" charset="-127"/>
                  <a:ea typeface="맑은 고딕" panose="020B0503020000020004" pitchFamily="50" charset="-127"/>
                </a:endParaRPr>
              </a:p>
            </p:txBody>
          </p:sp>
          <p:sp>
            <p:nvSpPr>
              <p:cNvPr id="46" name="Freeform 53">
                <a:extLst>
                  <a:ext uri="{FF2B5EF4-FFF2-40B4-BE49-F238E27FC236}">
                    <a16:creationId xmlns:a16="http://schemas.microsoft.com/office/drawing/2014/main" id="{86740081-5C1C-0FC2-349C-7D21E319D17E}"/>
                  </a:ext>
                </a:extLst>
              </p:cNvPr>
              <p:cNvSpPr>
                <a:spLocks/>
              </p:cNvSpPr>
              <p:nvPr/>
            </p:nvSpPr>
            <p:spPr bwMode="auto">
              <a:xfrm>
                <a:off x="2857500" y="1339850"/>
                <a:ext cx="95250" cy="65087"/>
              </a:xfrm>
              <a:custGeom>
                <a:avLst/>
                <a:gdLst>
                  <a:gd name="T0" fmla="*/ 132 w 132"/>
                  <a:gd name="T1" fmla="*/ 0 h 90"/>
                  <a:gd name="T2" fmla="*/ 129 w 132"/>
                  <a:gd name="T3" fmla="*/ 2 h 90"/>
                  <a:gd name="T4" fmla="*/ 9 w 132"/>
                  <a:gd name="T5" fmla="*/ 81 h 90"/>
                  <a:gd name="T6" fmla="*/ 9 w 132"/>
                  <a:gd name="T7" fmla="*/ 81 h 90"/>
                  <a:gd name="T8" fmla="*/ 9 w 132"/>
                  <a:gd name="T9" fmla="*/ 81 h 90"/>
                  <a:gd name="T10" fmla="*/ 0 w 132"/>
                  <a:gd name="T11" fmla="*/ 90 h 90"/>
                  <a:gd name="T12" fmla="*/ 0 w 132"/>
                  <a:gd name="T13" fmla="*/ 90 h 90"/>
                  <a:gd name="T14" fmla="*/ 132 w 132"/>
                  <a:gd name="T15" fmla="*/ 0 h 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2" h="90">
                    <a:moveTo>
                      <a:pt x="132" y="0"/>
                    </a:moveTo>
                    <a:cubicBezTo>
                      <a:pt x="131" y="1"/>
                      <a:pt x="130" y="1"/>
                      <a:pt x="129" y="2"/>
                    </a:cubicBezTo>
                    <a:cubicBezTo>
                      <a:pt x="84" y="21"/>
                      <a:pt x="44" y="48"/>
                      <a:pt x="9" y="81"/>
                    </a:cubicBezTo>
                    <a:cubicBezTo>
                      <a:pt x="9" y="81"/>
                      <a:pt x="9" y="81"/>
                      <a:pt x="9" y="81"/>
                    </a:cubicBezTo>
                    <a:cubicBezTo>
                      <a:pt x="9" y="81"/>
                      <a:pt x="9" y="81"/>
                      <a:pt x="9" y="81"/>
                    </a:cubicBezTo>
                    <a:cubicBezTo>
                      <a:pt x="6" y="84"/>
                      <a:pt x="3" y="87"/>
                      <a:pt x="0" y="90"/>
                    </a:cubicBezTo>
                    <a:cubicBezTo>
                      <a:pt x="0" y="90"/>
                      <a:pt x="0" y="90"/>
                      <a:pt x="0" y="90"/>
                    </a:cubicBezTo>
                    <a:cubicBezTo>
                      <a:pt x="38" y="52"/>
                      <a:pt x="82" y="22"/>
                      <a:pt x="132" y="0"/>
                    </a:cubicBezTo>
                  </a:path>
                </a:pathLst>
              </a:custGeom>
              <a:solidFill>
                <a:srgbClr val="0044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4406" tIns="42203" rIns="84406" bIns="42203" numCol="1" anchor="t" anchorCtr="0" compatLnSpc="1">
                <a:prstTxWarp prst="textNoShape">
                  <a:avLst/>
                </a:prstTxWarp>
              </a:bodyPr>
              <a:lstStyle/>
              <a:p>
                <a:endParaRPr lang="en-AU" sz="1662">
                  <a:latin typeface="맑은 고딕" panose="020B0503020000020004" pitchFamily="50" charset="-127"/>
                  <a:ea typeface="맑은 고딕" panose="020B0503020000020004" pitchFamily="50" charset="-127"/>
                </a:endParaRPr>
              </a:p>
            </p:txBody>
          </p:sp>
        </p:grpSp>
      </p:grpSp>
      <p:sp>
        <p:nvSpPr>
          <p:cNvPr id="47" name="직사각형 46">
            <a:extLst>
              <a:ext uri="{FF2B5EF4-FFF2-40B4-BE49-F238E27FC236}">
                <a16:creationId xmlns:a16="http://schemas.microsoft.com/office/drawing/2014/main" id="{F84876E6-9BE6-4236-C9E1-A3ADAE8B4C03}"/>
              </a:ext>
            </a:extLst>
          </p:cNvPr>
          <p:cNvSpPr/>
          <p:nvPr/>
        </p:nvSpPr>
        <p:spPr>
          <a:xfrm>
            <a:off x="1036800" y="3700135"/>
            <a:ext cx="3808250" cy="67039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t"/>
          <a:lstStyle/>
          <a:p>
            <a:pPr marL="171450" indent="-171450" latinLnBrk="1">
              <a:spcBef>
                <a:spcPts val="600"/>
              </a:spcBef>
              <a:buFont typeface="Wingdings" panose="05000000000000000000" pitchFamily="2" charset="2"/>
              <a:buChar char="§"/>
            </a:pPr>
            <a:r>
              <a:rPr lang="ko-KR" altLang="en-US" sz="900" b="1">
                <a:solidFill>
                  <a:srgbClr val="00338D"/>
                </a:solidFill>
                <a:latin typeface="KoPub돋움체 Light" panose="00000300000000000000" pitchFamily="2" charset="-127"/>
                <a:ea typeface="KoPub돋움체 Light" panose="00000300000000000000" pitchFamily="2" charset="-127"/>
              </a:rPr>
              <a:t>케이블 설치 품질 향상</a:t>
            </a:r>
            <a:endParaRPr lang="en-US" altLang="ko-KR" sz="900" b="1">
              <a:solidFill>
                <a:srgbClr val="00338D"/>
              </a:solidFill>
              <a:latin typeface="KoPub돋움체 Light" panose="00000300000000000000" pitchFamily="2" charset="-127"/>
              <a:ea typeface="KoPub돋움체 Light" panose="00000300000000000000" pitchFamily="2" charset="-127"/>
            </a:endParaRPr>
          </a:p>
          <a:p>
            <a:pPr marL="259200" indent="-171450" latinLnBrk="1">
              <a:spcBef>
                <a:spcPts val="600"/>
              </a:spcBef>
              <a:buFont typeface="Wingdings" panose="05000000000000000000" pitchFamily="2" charset="2"/>
              <a:buChar char="ü"/>
            </a:pPr>
            <a:r>
              <a:rPr lang="ko-KR" altLang="en-US" sz="900">
                <a:solidFill>
                  <a:schemeClr val="tx1"/>
                </a:solidFill>
                <a:latin typeface="KoPub돋움체 Light" panose="00000300000000000000" pitchFamily="2" charset="-127"/>
                <a:ea typeface="KoPub돋움체 Light" panose="00000300000000000000" pitchFamily="2" charset="-127"/>
              </a:rPr>
              <a:t>선박 위치를 정밀하게 조절</a:t>
            </a:r>
            <a:r>
              <a:rPr lang="en-US" altLang="ko-KR" sz="900">
                <a:solidFill>
                  <a:schemeClr val="tx1"/>
                </a:solidFill>
                <a:latin typeface="KoPub돋움체 Light" panose="00000300000000000000" pitchFamily="2" charset="-127"/>
                <a:ea typeface="KoPub돋움체 Light" panose="00000300000000000000" pitchFamily="2" charset="-127"/>
              </a:rPr>
              <a:t> </a:t>
            </a:r>
            <a:r>
              <a:rPr lang="ko-KR" altLang="en-US" sz="900">
                <a:solidFill>
                  <a:schemeClr val="tx1"/>
                </a:solidFill>
                <a:latin typeface="KoPub돋움체 Light" panose="00000300000000000000" pitchFamily="2" charset="-127"/>
                <a:ea typeface="KoPub돋움체 Light" panose="00000300000000000000" pitchFamily="2" charset="-127"/>
              </a:rPr>
              <a:t>및 제어할 수 있는 </a:t>
            </a:r>
            <a:r>
              <a:rPr lang="en-US" altLang="ko-KR" sz="900">
                <a:solidFill>
                  <a:schemeClr val="tx1"/>
                </a:solidFill>
                <a:latin typeface="KoPub돋움체 Light" panose="00000300000000000000" pitchFamily="2" charset="-127"/>
                <a:ea typeface="KoPub돋움체 Light" panose="00000300000000000000" pitchFamily="2" charset="-127"/>
              </a:rPr>
              <a:t>DP </a:t>
            </a:r>
            <a:r>
              <a:rPr lang="ko-KR" altLang="en-US" sz="900">
                <a:solidFill>
                  <a:schemeClr val="tx1"/>
                </a:solidFill>
                <a:latin typeface="KoPub돋움체 Light" panose="00000300000000000000" pitchFamily="2" charset="-127"/>
                <a:ea typeface="KoPub돋움체 Light" panose="00000300000000000000" pitchFamily="2" charset="-127"/>
              </a:rPr>
              <a:t>시스템을 장착하여 케이블 </a:t>
            </a:r>
            <a:r>
              <a:rPr lang="ko-KR" altLang="en-US" sz="900" err="1">
                <a:solidFill>
                  <a:schemeClr val="tx1"/>
                </a:solidFill>
                <a:latin typeface="KoPub돋움체 Light" panose="00000300000000000000" pitchFamily="2" charset="-127"/>
                <a:ea typeface="KoPub돋움체 Light" panose="00000300000000000000" pitchFamily="2" charset="-127"/>
              </a:rPr>
              <a:t>포설</a:t>
            </a:r>
            <a:r>
              <a:rPr lang="ko-KR" altLang="en-US" sz="900">
                <a:solidFill>
                  <a:schemeClr val="tx1"/>
                </a:solidFill>
                <a:latin typeface="KoPub돋움체 Light" panose="00000300000000000000" pitchFamily="2" charset="-127"/>
                <a:ea typeface="KoPub돋움체 Light" panose="00000300000000000000" pitchFamily="2" charset="-127"/>
              </a:rPr>
              <a:t> 시 정확성 향상 및 사후관리 비용 절감</a:t>
            </a:r>
            <a:endParaRPr lang="en-US" altLang="ko-KR" sz="900">
              <a:solidFill>
                <a:schemeClr val="tx1"/>
              </a:solidFill>
              <a:latin typeface="KoPub돋움체 Light" panose="00000300000000000000" pitchFamily="2" charset="-127"/>
              <a:ea typeface="KoPub돋움체 Light" panose="00000300000000000000" pitchFamily="2" charset="-127"/>
            </a:endParaRPr>
          </a:p>
          <a:p>
            <a:pPr marL="259200" indent="-171450" latinLnBrk="1">
              <a:spcBef>
                <a:spcPts val="600"/>
              </a:spcBef>
              <a:buFont typeface="Wingdings" panose="05000000000000000000" pitchFamily="2" charset="2"/>
              <a:buChar char="ü"/>
            </a:pPr>
            <a:r>
              <a:rPr lang="ko-KR" altLang="en-US" sz="900">
                <a:solidFill>
                  <a:schemeClr val="tx1"/>
                </a:solidFill>
                <a:latin typeface="KoPub돋움체 Light" panose="00000300000000000000" pitchFamily="2" charset="-127"/>
                <a:ea typeface="KoPub돋움체 Light" panose="00000300000000000000" pitchFamily="2" charset="-127"/>
              </a:rPr>
              <a:t>바람</a:t>
            </a:r>
            <a:r>
              <a:rPr lang="en-US" altLang="ko-KR" sz="900">
                <a:solidFill>
                  <a:schemeClr val="tx1"/>
                </a:solidFill>
                <a:latin typeface="KoPub돋움체 Light" panose="00000300000000000000" pitchFamily="2" charset="-127"/>
                <a:ea typeface="KoPub돋움체 Light" panose="00000300000000000000" pitchFamily="2" charset="-127"/>
              </a:rPr>
              <a:t>, </a:t>
            </a:r>
            <a:r>
              <a:rPr lang="ko-KR" altLang="en-US" sz="900">
                <a:solidFill>
                  <a:schemeClr val="tx1"/>
                </a:solidFill>
                <a:latin typeface="KoPub돋움체 Light" panose="00000300000000000000" pitchFamily="2" charset="-127"/>
                <a:ea typeface="KoPub돋움체 Light" panose="00000300000000000000" pitchFamily="2" charset="-127"/>
              </a:rPr>
              <a:t>파도 등 기후 민감도 감소로 설치일수 및 비용 ↓</a:t>
            </a:r>
            <a:endParaRPr lang="en-US" altLang="ko-KR" sz="900">
              <a:solidFill>
                <a:schemeClr val="tx1"/>
              </a:solidFill>
              <a:latin typeface="KoPub돋움체 Light" panose="00000300000000000000" pitchFamily="2" charset="-127"/>
              <a:ea typeface="KoPub돋움체 Light" panose="00000300000000000000" pitchFamily="2" charset="-127"/>
            </a:endParaRPr>
          </a:p>
        </p:txBody>
      </p:sp>
      <p:grpSp>
        <p:nvGrpSpPr>
          <p:cNvPr id="49" name="그룹 48">
            <a:extLst>
              <a:ext uri="{FF2B5EF4-FFF2-40B4-BE49-F238E27FC236}">
                <a16:creationId xmlns:a16="http://schemas.microsoft.com/office/drawing/2014/main" id="{A00B3C84-0599-85F9-1E5F-9B2C06A7800D}"/>
              </a:ext>
            </a:extLst>
          </p:cNvPr>
          <p:cNvGrpSpPr/>
          <p:nvPr/>
        </p:nvGrpSpPr>
        <p:grpSpPr>
          <a:xfrm>
            <a:off x="489599" y="4556168"/>
            <a:ext cx="4359600" cy="797539"/>
            <a:chOff x="349945" y="4037583"/>
            <a:chExt cx="4423668" cy="864002"/>
          </a:xfrm>
        </p:grpSpPr>
        <p:sp>
          <p:nvSpPr>
            <p:cNvPr id="50" name="사각형: 둥근 모서리 49">
              <a:extLst>
                <a:ext uri="{FF2B5EF4-FFF2-40B4-BE49-F238E27FC236}">
                  <a16:creationId xmlns:a16="http://schemas.microsoft.com/office/drawing/2014/main" id="{5C6F72FC-55E3-E4C4-DCD6-B0B093F41F0D}"/>
                </a:ext>
              </a:extLst>
            </p:cNvPr>
            <p:cNvSpPr/>
            <p:nvPr/>
          </p:nvSpPr>
          <p:spPr>
            <a:xfrm>
              <a:off x="349945" y="4037583"/>
              <a:ext cx="4423668" cy="864002"/>
            </a:xfrm>
            <a:prstGeom prst="roundRect">
              <a:avLst/>
            </a:prstGeom>
            <a:noFill/>
            <a:ln w="1270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49846" tIns="49846" rIns="49846" bIns="49846" rtlCol="0" anchor="ctr"/>
            <a:lstStyle/>
            <a:p>
              <a:pPr algn="ctr"/>
              <a:endParaRPr lang="ko-KR" altLang="en-US" sz="831">
                <a:solidFill>
                  <a:schemeClr val="bg1"/>
                </a:solidFill>
                <a:latin typeface="맑은 고딕" panose="020B0503020000020004" pitchFamily="50" charset="-127"/>
                <a:ea typeface="맑은 고딕" panose="020B0503020000020004" pitchFamily="50" charset="-127"/>
              </a:endParaRPr>
            </a:p>
          </p:txBody>
        </p:sp>
        <p:grpSp>
          <p:nvGrpSpPr>
            <p:cNvPr id="51" name="Group 30272">
              <a:extLst>
                <a:ext uri="{FF2B5EF4-FFF2-40B4-BE49-F238E27FC236}">
                  <a16:creationId xmlns:a16="http://schemas.microsoft.com/office/drawing/2014/main" id="{BB457C78-D1BF-F1A7-65FE-13EBF553BF86}"/>
                </a:ext>
              </a:extLst>
            </p:cNvPr>
            <p:cNvGrpSpPr/>
            <p:nvPr/>
          </p:nvGrpSpPr>
          <p:grpSpPr>
            <a:xfrm>
              <a:off x="622299" y="4073369"/>
              <a:ext cx="575739" cy="571656"/>
              <a:chOff x="2709863" y="1258888"/>
              <a:chExt cx="725488" cy="723900"/>
            </a:xfrm>
          </p:grpSpPr>
          <p:sp>
            <p:nvSpPr>
              <p:cNvPr id="52" name="Rectangle 34">
                <a:extLst>
                  <a:ext uri="{FF2B5EF4-FFF2-40B4-BE49-F238E27FC236}">
                    <a16:creationId xmlns:a16="http://schemas.microsoft.com/office/drawing/2014/main" id="{51ECA40B-F83B-110D-86C7-9CB039B866D2}"/>
                  </a:ext>
                </a:extLst>
              </p:cNvPr>
              <p:cNvSpPr>
                <a:spLocks noChangeArrowheads="1"/>
              </p:cNvSpPr>
              <p:nvPr/>
            </p:nvSpPr>
            <p:spPr bwMode="auto">
              <a:xfrm>
                <a:off x="2709863" y="1258888"/>
                <a:ext cx="725488" cy="723900"/>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4406" tIns="42203" rIns="84406" bIns="42203" numCol="1" anchor="t" anchorCtr="0" compatLnSpc="1">
                <a:prstTxWarp prst="textNoShape">
                  <a:avLst/>
                </a:prstTxWarp>
              </a:bodyPr>
              <a:lstStyle/>
              <a:p>
                <a:endParaRPr lang="en-AU" sz="1662">
                  <a:latin typeface="맑은 고딕" panose="020B0503020000020004" pitchFamily="50" charset="-127"/>
                  <a:ea typeface="맑은 고딕" panose="020B0503020000020004" pitchFamily="50" charset="-127"/>
                </a:endParaRPr>
              </a:p>
            </p:txBody>
          </p:sp>
          <p:sp>
            <p:nvSpPr>
              <p:cNvPr id="53" name="Freeform 52">
                <a:extLst>
                  <a:ext uri="{FF2B5EF4-FFF2-40B4-BE49-F238E27FC236}">
                    <a16:creationId xmlns:a16="http://schemas.microsoft.com/office/drawing/2014/main" id="{49296C14-2102-DCAF-54F4-6F3F0686A971}"/>
                  </a:ext>
                </a:extLst>
              </p:cNvPr>
              <p:cNvSpPr>
                <a:spLocks noEditPoints="1"/>
              </p:cNvSpPr>
              <p:nvPr/>
            </p:nvSpPr>
            <p:spPr bwMode="auto">
              <a:xfrm>
                <a:off x="2863850" y="1341438"/>
                <a:ext cx="87313" cy="57150"/>
              </a:xfrm>
              <a:custGeom>
                <a:avLst/>
                <a:gdLst>
                  <a:gd name="T0" fmla="*/ 0 w 120"/>
                  <a:gd name="T1" fmla="*/ 79 h 79"/>
                  <a:gd name="T2" fmla="*/ 0 w 120"/>
                  <a:gd name="T3" fmla="*/ 79 h 79"/>
                  <a:gd name="T4" fmla="*/ 0 w 120"/>
                  <a:gd name="T5" fmla="*/ 79 h 79"/>
                  <a:gd name="T6" fmla="*/ 120 w 120"/>
                  <a:gd name="T7" fmla="*/ 0 h 79"/>
                  <a:gd name="T8" fmla="*/ 0 w 120"/>
                  <a:gd name="T9" fmla="*/ 79 h 79"/>
                  <a:gd name="T10" fmla="*/ 120 w 120"/>
                  <a:gd name="T11" fmla="*/ 0 h 79"/>
                </a:gdLst>
                <a:ahLst/>
                <a:cxnLst>
                  <a:cxn ang="0">
                    <a:pos x="T0" y="T1"/>
                  </a:cxn>
                  <a:cxn ang="0">
                    <a:pos x="T2" y="T3"/>
                  </a:cxn>
                  <a:cxn ang="0">
                    <a:pos x="T4" y="T5"/>
                  </a:cxn>
                  <a:cxn ang="0">
                    <a:pos x="T6" y="T7"/>
                  </a:cxn>
                  <a:cxn ang="0">
                    <a:pos x="T8" y="T9"/>
                  </a:cxn>
                  <a:cxn ang="0">
                    <a:pos x="T10" y="T11"/>
                  </a:cxn>
                </a:cxnLst>
                <a:rect l="0" t="0" r="r" b="b"/>
                <a:pathLst>
                  <a:path w="120" h="79">
                    <a:moveTo>
                      <a:pt x="0" y="79"/>
                    </a:moveTo>
                    <a:cubicBezTo>
                      <a:pt x="0" y="79"/>
                      <a:pt x="0" y="79"/>
                      <a:pt x="0" y="79"/>
                    </a:cubicBezTo>
                    <a:cubicBezTo>
                      <a:pt x="0" y="79"/>
                      <a:pt x="0" y="79"/>
                      <a:pt x="0" y="79"/>
                    </a:cubicBezTo>
                    <a:moveTo>
                      <a:pt x="120" y="0"/>
                    </a:moveTo>
                    <a:cubicBezTo>
                      <a:pt x="77" y="18"/>
                      <a:pt x="36" y="45"/>
                      <a:pt x="0" y="79"/>
                    </a:cubicBezTo>
                    <a:cubicBezTo>
                      <a:pt x="35" y="46"/>
                      <a:pt x="75" y="19"/>
                      <a:pt x="120" y="0"/>
                    </a:cubicBezTo>
                  </a:path>
                </a:pathLst>
              </a:custGeom>
              <a:solidFill>
                <a:srgbClr val="0059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4406" tIns="42203" rIns="84406" bIns="42203" numCol="1" anchor="t" anchorCtr="0" compatLnSpc="1">
                <a:prstTxWarp prst="textNoShape">
                  <a:avLst/>
                </a:prstTxWarp>
              </a:bodyPr>
              <a:lstStyle/>
              <a:p>
                <a:endParaRPr lang="en-AU" sz="1662">
                  <a:latin typeface="맑은 고딕" panose="020B0503020000020004" pitchFamily="50" charset="-127"/>
                  <a:ea typeface="맑은 고딕" panose="020B0503020000020004" pitchFamily="50" charset="-127"/>
                </a:endParaRPr>
              </a:p>
            </p:txBody>
          </p:sp>
          <p:sp>
            <p:nvSpPr>
              <p:cNvPr id="54" name="Freeform 53">
                <a:extLst>
                  <a:ext uri="{FF2B5EF4-FFF2-40B4-BE49-F238E27FC236}">
                    <a16:creationId xmlns:a16="http://schemas.microsoft.com/office/drawing/2014/main" id="{4DC81BFE-6F56-A58C-3EE5-E92B4D7707F8}"/>
                  </a:ext>
                </a:extLst>
              </p:cNvPr>
              <p:cNvSpPr>
                <a:spLocks/>
              </p:cNvSpPr>
              <p:nvPr/>
            </p:nvSpPr>
            <p:spPr bwMode="auto">
              <a:xfrm>
                <a:off x="2857500" y="1339850"/>
                <a:ext cx="95250" cy="65087"/>
              </a:xfrm>
              <a:custGeom>
                <a:avLst/>
                <a:gdLst>
                  <a:gd name="T0" fmla="*/ 132 w 132"/>
                  <a:gd name="T1" fmla="*/ 0 h 90"/>
                  <a:gd name="T2" fmla="*/ 129 w 132"/>
                  <a:gd name="T3" fmla="*/ 2 h 90"/>
                  <a:gd name="T4" fmla="*/ 9 w 132"/>
                  <a:gd name="T5" fmla="*/ 81 h 90"/>
                  <a:gd name="T6" fmla="*/ 9 w 132"/>
                  <a:gd name="T7" fmla="*/ 81 h 90"/>
                  <a:gd name="T8" fmla="*/ 9 w 132"/>
                  <a:gd name="T9" fmla="*/ 81 h 90"/>
                  <a:gd name="T10" fmla="*/ 0 w 132"/>
                  <a:gd name="T11" fmla="*/ 90 h 90"/>
                  <a:gd name="T12" fmla="*/ 0 w 132"/>
                  <a:gd name="T13" fmla="*/ 90 h 90"/>
                  <a:gd name="T14" fmla="*/ 132 w 132"/>
                  <a:gd name="T15" fmla="*/ 0 h 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2" h="90">
                    <a:moveTo>
                      <a:pt x="132" y="0"/>
                    </a:moveTo>
                    <a:cubicBezTo>
                      <a:pt x="131" y="1"/>
                      <a:pt x="130" y="1"/>
                      <a:pt x="129" y="2"/>
                    </a:cubicBezTo>
                    <a:cubicBezTo>
                      <a:pt x="84" y="21"/>
                      <a:pt x="44" y="48"/>
                      <a:pt x="9" y="81"/>
                    </a:cubicBezTo>
                    <a:cubicBezTo>
                      <a:pt x="9" y="81"/>
                      <a:pt x="9" y="81"/>
                      <a:pt x="9" y="81"/>
                    </a:cubicBezTo>
                    <a:cubicBezTo>
                      <a:pt x="9" y="81"/>
                      <a:pt x="9" y="81"/>
                      <a:pt x="9" y="81"/>
                    </a:cubicBezTo>
                    <a:cubicBezTo>
                      <a:pt x="6" y="84"/>
                      <a:pt x="3" y="87"/>
                      <a:pt x="0" y="90"/>
                    </a:cubicBezTo>
                    <a:cubicBezTo>
                      <a:pt x="0" y="90"/>
                      <a:pt x="0" y="90"/>
                      <a:pt x="0" y="90"/>
                    </a:cubicBezTo>
                    <a:cubicBezTo>
                      <a:pt x="38" y="52"/>
                      <a:pt x="82" y="22"/>
                      <a:pt x="132" y="0"/>
                    </a:cubicBezTo>
                  </a:path>
                </a:pathLst>
              </a:custGeom>
              <a:solidFill>
                <a:srgbClr val="0044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4406" tIns="42203" rIns="84406" bIns="42203" numCol="1" anchor="t" anchorCtr="0" compatLnSpc="1">
                <a:prstTxWarp prst="textNoShape">
                  <a:avLst/>
                </a:prstTxWarp>
              </a:bodyPr>
              <a:lstStyle/>
              <a:p>
                <a:endParaRPr lang="en-AU" sz="1662">
                  <a:latin typeface="맑은 고딕" panose="020B0503020000020004" pitchFamily="50" charset="-127"/>
                  <a:ea typeface="맑은 고딕" panose="020B0503020000020004" pitchFamily="50" charset="-127"/>
                </a:endParaRPr>
              </a:p>
            </p:txBody>
          </p:sp>
        </p:grpSp>
      </p:grpSp>
      <p:sp>
        <p:nvSpPr>
          <p:cNvPr id="55" name="직사각형 54">
            <a:extLst>
              <a:ext uri="{FF2B5EF4-FFF2-40B4-BE49-F238E27FC236}">
                <a16:creationId xmlns:a16="http://schemas.microsoft.com/office/drawing/2014/main" id="{A6BF08FE-4254-D265-1FEB-C2FE132ABC8E}"/>
              </a:ext>
            </a:extLst>
          </p:cNvPr>
          <p:cNvSpPr/>
          <p:nvPr/>
        </p:nvSpPr>
        <p:spPr>
          <a:xfrm>
            <a:off x="1036800" y="4654550"/>
            <a:ext cx="3800401" cy="67039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t"/>
          <a:lstStyle/>
          <a:p>
            <a:pPr marL="171450" indent="-171450" latinLnBrk="1">
              <a:spcBef>
                <a:spcPts val="600"/>
              </a:spcBef>
              <a:buFont typeface="Wingdings" panose="05000000000000000000" pitchFamily="2" charset="2"/>
              <a:buChar char="§"/>
            </a:pPr>
            <a:r>
              <a:rPr lang="ko-KR" altLang="en-US" sz="900" b="1">
                <a:solidFill>
                  <a:srgbClr val="00338D"/>
                </a:solidFill>
                <a:latin typeface="KoPub돋움체 Light" panose="00000300000000000000" pitchFamily="2" charset="-127"/>
                <a:ea typeface="KoPub돋움체 Light" panose="00000300000000000000" pitchFamily="2" charset="-127"/>
              </a:rPr>
              <a:t>수심이 깊은 해외 시장 진출 가능성</a:t>
            </a:r>
            <a:endParaRPr lang="en-US" altLang="ko-KR" sz="900" b="1">
              <a:solidFill>
                <a:srgbClr val="00338D"/>
              </a:solidFill>
              <a:latin typeface="KoPub돋움체 Light" panose="00000300000000000000" pitchFamily="2" charset="-127"/>
              <a:ea typeface="KoPub돋움체 Light" panose="00000300000000000000" pitchFamily="2" charset="-127"/>
            </a:endParaRPr>
          </a:p>
          <a:p>
            <a:pPr marL="259200" indent="-171450" latinLnBrk="1">
              <a:spcBef>
                <a:spcPts val="600"/>
              </a:spcBef>
              <a:buFont typeface="Wingdings" panose="05000000000000000000" pitchFamily="2" charset="2"/>
              <a:buChar char="ü"/>
            </a:pPr>
            <a:r>
              <a:rPr lang="en-US" altLang="ko-KR" sz="900">
                <a:solidFill>
                  <a:schemeClr val="tx1"/>
                </a:solidFill>
                <a:latin typeface="KoPub돋움체 Light" panose="00000300000000000000" pitchFamily="2" charset="-127"/>
                <a:ea typeface="KoPub돋움체 Light" panose="00000300000000000000" pitchFamily="2" charset="-127"/>
              </a:rPr>
              <a:t>Barge</a:t>
            </a:r>
            <a:r>
              <a:rPr lang="ko-KR" altLang="en-US" sz="900">
                <a:solidFill>
                  <a:schemeClr val="tx1"/>
                </a:solidFill>
                <a:latin typeface="KoPub돋움체 Light" panose="00000300000000000000" pitchFamily="2" charset="-127"/>
                <a:ea typeface="KoPub돋움체 Light" panose="00000300000000000000" pitchFamily="2" charset="-127"/>
              </a:rPr>
              <a:t>선 대비 멀고 깊은 수심까지 케이블 </a:t>
            </a:r>
            <a:r>
              <a:rPr lang="ko-KR" altLang="en-US" sz="900" err="1">
                <a:solidFill>
                  <a:schemeClr val="tx1"/>
                </a:solidFill>
                <a:latin typeface="KoPub돋움체 Light" panose="00000300000000000000" pitchFamily="2" charset="-127"/>
                <a:ea typeface="KoPub돋움체 Light" panose="00000300000000000000" pitchFamily="2" charset="-127"/>
              </a:rPr>
              <a:t>포설이</a:t>
            </a:r>
            <a:r>
              <a:rPr lang="ko-KR" altLang="en-US" sz="900">
                <a:solidFill>
                  <a:schemeClr val="tx1"/>
                </a:solidFill>
                <a:latin typeface="KoPub돋움체 Light" panose="00000300000000000000" pitchFamily="2" charset="-127"/>
                <a:ea typeface="KoPub돋움체 Light" panose="00000300000000000000" pitchFamily="2" charset="-127"/>
              </a:rPr>
              <a:t> 가능하므로 영국</a:t>
            </a:r>
            <a:r>
              <a:rPr lang="en-US" altLang="ko-KR" sz="900">
                <a:solidFill>
                  <a:schemeClr val="tx1"/>
                </a:solidFill>
                <a:latin typeface="KoPub돋움체 Light" panose="00000300000000000000" pitchFamily="2" charset="-127"/>
                <a:ea typeface="KoPub돋움체 Light" panose="00000300000000000000" pitchFamily="2" charset="-127"/>
              </a:rPr>
              <a:t> </a:t>
            </a:r>
            <a:r>
              <a:rPr lang="ko-KR" altLang="en-US" sz="900">
                <a:solidFill>
                  <a:schemeClr val="tx1"/>
                </a:solidFill>
                <a:latin typeface="KoPub돋움체 Light" panose="00000300000000000000" pitchFamily="2" charset="-127"/>
                <a:ea typeface="KoPub돋움체 Light" panose="00000300000000000000" pitchFamily="2" charset="-127"/>
              </a:rPr>
              <a:t>등 해외 진출 가능성 ↑</a:t>
            </a:r>
            <a:endParaRPr lang="en-US" altLang="ko-KR" sz="900">
              <a:solidFill>
                <a:schemeClr val="tx1"/>
              </a:solidFill>
              <a:latin typeface="KoPub돋움체 Light" panose="00000300000000000000" pitchFamily="2" charset="-127"/>
              <a:ea typeface="KoPub돋움체 Light" panose="00000300000000000000" pitchFamily="2" charset="-127"/>
            </a:endParaRPr>
          </a:p>
        </p:txBody>
      </p:sp>
      <p:grpSp>
        <p:nvGrpSpPr>
          <p:cNvPr id="56" name="그룹 55">
            <a:extLst>
              <a:ext uri="{FF2B5EF4-FFF2-40B4-BE49-F238E27FC236}">
                <a16:creationId xmlns:a16="http://schemas.microsoft.com/office/drawing/2014/main" id="{F4A3DF93-55F4-907F-8F3D-913B839E2C55}"/>
              </a:ext>
            </a:extLst>
          </p:cNvPr>
          <p:cNvGrpSpPr/>
          <p:nvPr/>
        </p:nvGrpSpPr>
        <p:grpSpPr>
          <a:xfrm>
            <a:off x="489599" y="1799762"/>
            <a:ext cx="4359799" cy="980536"/>
            <a:chOff x="349945" y="4037583"/>
            <a:chExt cx="4423668" cy="864002"/>
          </a:xfrm>
        </p:grpSpPr>
        <p:sp>
          <p:nvSpPr>
            <p:cNvPr id="57" name="사각형: 둥근 모서리 56">
              <a:extLst>
                <a:ext uri="{FF2B5EF4-FFF2-40B4-BE49-F238E27FC236}">
                  <a16:creationId xmlns:a16="http://schemas.microsoft.com/office/drawing/2014/main" id="{5773E064-D10B-3382-4BB4-FC90A2A20077}"/>
                </a:ext>
              </a:extLst>
            </p:cNvPr>
            <p:cNvSpPr/>
            <p:nvPr/>
          </p:nvSpPr>
          <p:spPr>
            <a:xfrm>
              <a:off x="349945" y="4037583"/>
              <a:ext cx="4423668" cy="864002"/>
            </a:xfrm>
            <a:prstGeom prst="roundRect">
              <a:avLst/>
            </a:prstGeom>
            <a:noFill/>
            <a:ln w="1270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49846" tIns="49846" rIns="49846" bIns="49846" rtlCol="0" anchor="ctr"/>
            <a:lstStyle/>
            <a:p>
              <a:pPr algn="ctr"/>
              <a:endParaRPr lang="ko-KR" altLang="en-US" sz="831">
                <a:solidFill>
                  <a:schemeClr val="bg1"/>
                </a:solidFill>
                <a:latin typeface="맑은 고딕" panose="020B0503020000020004" pitchFamily="50" charset="-127"/>
                <a:ea typeface="맑은 고딕" panose="020B0503020000020004" pitchFamily="50" charset="-127"/>
              </a:endParaRPr>
            </a:p>
          </p:txBody>
        </p:sp>
        <p:grpSp>
          <p:nvGrpSpPr>
            <p:cNvPr id="58" name="Group 30272">
              <a:extLst>
                <a:ext uri="{FF2B5EF4-FFF2-40B4-BE49-F238E27FC236}">
                  <a16:creationId xmlns:a16="http://schemas.microsoft.com/office/drawing/2014/main" id="{1F7F5DB1-111D-6161-2F63-D16DF544E2EB}"/>
                </a:ext>
              </a:extLst>
            </p:cNvPr>
            <p:cNvGrpSpPr/>
            <p:nvPr/>
          </p:nvGrpSpPr>
          <p:grpSpPr>
            <a:xfrm>
              <a:off x="622299" y="4073369"/>
              <a:ext cx="575739" cy="571656"/>
              <a:chOff x="2709863" y="1258888"/>
              <a:chExt cx="725488" cy="723900"/>
            </a:xfrm>
          </p:grpSpPr>
          <p:sp>
            <p:nvSpPr>
              <p:cNvPr id="59" name="Rectangle 34">
                <a:extLst>
                  <a:ext uri="{FF2B5EF4-FFF2-40B4-BE49-F238E27FC236}">
                    <a16:creationId xmlns:a16="http://schemas.microsoft.com/office/drawing/2014/main" id="{DB351CFB-C208-2BAD-38F7-E9CAD18AA030}"/>
                  </a:ext>
                </a:extLst>
              </p:cNvPr>
              <p:cNvSpPr>
                <a:spLocks noChangeArrowheads="1"/>
              </p:cNvSpPr>
              <p:nvPr/>
            </p:nvSpPr>
            <p:spPr bwMode="auto">
              <a:xfrm>
                <a:off x="2709863" y="1258888"/>
                <a:ext cx="725488" cy="723900"/>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4406" tIns="42203" rIns="84406" bIns="42203" numCol="1" anchor="t" anchorCtr="0" compatLnSpc="1">
                <a:prstTxWarp prst="textNoShape">
                  <a:avLst/>
                </a:prstTxWarp>
              </a:bodyPr>
              <a:lstStyle/>
              <a:p>
                <a:endParaRPr lang="en-AU" sz="1662">
                  <a:latin typeface="맑은 고딕" panose="020B0503020000020004" pitchFamily="50" charset="-127"/>
                  <a:ea typeface="맑은 고딕" panose="020B0503020000020004" pitchFamily="50" charset="-127"/>
                </a:endParaRPr>
              </a:p>
            </p:txBody>
          </p:sp>
          <p:sp>
            <p:nvSpPr>
              <p:cNvPr id="60" name="Freeform 52">
                <a:extLst>
                  <a:ext uri="{FF2B5EF4-FFF2-40B4-BE49-F238E27FC236}">
                    <a16:creationId xmlns:a16="http://schemas.microsoft.com/office/drawing/2014/main" id="{458194D9-8EED-1AD1-C857-C073C5D50D6A}"/>
                  </a:ext>
                </a:extLst>
              </p:cNvPr>
              <p:cNvSpPr>
                <a:spLocks noEditPoints="1"/>
              </p:cNvSpPr>
              <p:nvPr/>
            </p:nvSpPr>
            <p:spPr bwMode="auto">
              <a:xfrm>
                <a:off x="2863850" y="1341438"/>
                <a:ext cx="87313" cy="57150"/>
              </a:xfrm>
              <a:custGeom>
                <a:avLst/>
                <a:gdLst>
                  <a:gd name="T0" fmla="*/ 0 w 120"/>
                  <a:gd name="T1" fmla="*/ 79 h 79"/>
                  <a:gd name="T2" fmla="*/ 0 w 120"/>
                  <a:gd name="T3" fmla="*/ 79 h 79"/>
                  <a:gd name="T4" fmla="*/ 0 w 120"/>
                  <a:gd name="T5" fmla="*/ 79 h 79"/>
                  <a:gd name="T6" fmla="*/ 120 w 120"/>
                  <a:gd name="T7" fmla="*/ 0 h 79"/>
                  <a:gd name="T8" fmla="*/ 0 w 120"/>
                  <a:gd name="T9" fmla="*/ 79 h 79"/>
                  <a:gd name="T10" fmla="*/ 120 w 120"/>
                  <a:gd name="T11" fmla="*/ 0 h 79"/>
                </a:gdLst>
                <a:ahLst/>
                <a:cxnLst>
                  <a:cxn ang="0">
                    <a:pos x="T0" y="T1"/>
                  </a:cxn>
                  <a:cxn ang="0">
                    <a:pos x="T2" y="T3"/>
                  </a:cxn>
                  <a:cxn ang="0">
                    <a:pos x="T4" y="T5"/>
                  </a:cxn>
                  <a:cxn ang="0">
                    <a:pos x="T6" y="T7"/>
                  </a:cxn>
                  <a:cxn ang="0">
                    <a:pos x="T8" y="T9"/>
                  </a:cxn>
                  <a:cxn ang="0">
                    <a:pos x="T10" y="T11"/>
                  </a:cxn>
                </a:cxnLst>
                <a:rect l="0" t="0" r="r" b="b"/>
                <a:pathLst>
                  <a:path w="120" h="79">
                    <a:moveTo>
                      <a:pt x="0" y="79"/>
                    </a:moveTo>
                    <a:cubicBezTo>
                      <a:pt x="0" y="79"/>
                      <a:pt x="0" y="79"/>
                      <a:pt x="0" y="79"/>
                    </a:cubicBezTo>
                    <a:cubicBezTo>
                      <a:pt x="0" y="79"/>
                      <a:pt x="0" y="79"/>
                      <a:pt x="0" y="79"/>
                    </a:cubicBezTo>
                    <a:moveTo>
                      <a:pt x="120" y="0"/>
                    </a:moveTo>
                    <a:cubicBezTo>
                      <a:pt x="77" y="18"/>
                      <a:pt x="36" y="45"/>
                      <a:pt x="0" y="79"/>
                    </a:cubicBezTo>
                    <a:cubicBezTo>
                      <a:pt x="35" y="46"/>
                      <a:pt x="75" y="19"/>
                      <a:pt x="120" y="0"/>
                    </a:cubicBezTo>
                  </a:path>
                </a:pathLst>
              </a:custGeom>
              <a:solidFill>
                <a:srgbClr val="0059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4406" tIns="42203" rIns="84406" bIns="42203" numCol="1" anchor="t" anchorCtr="0" compatLnSpc="1">
                <a:prstTxWarp prst="textNoShape">
                  <a:avLst/>
                </a:prstTxWarp>
              </a:bodyPr>
              <a:lstStyle/>
              <a:p>
                <a:endParaRPr lang="en-AU" sz="1662">
                  <a:latin typeface="맑은 고딕" panose="020B0503020000020004" pitchFamily="50" charset="-127"/>
                  <a:ea typeface="맑은 고딕" panose="020B0503020000020004" pitchFamily="50" charset="-127"/>
                </a:endParaRPr>
              </a:p>
            </p:txBody>
          </p:sp>
          <p:sp>
            <p:nvSpPr>
              <p:cNvPr id="61" name="Freeform 53">
                <a:extLst>
                  <a:ext uri="{FF2B5EF4-FFF2-40B4-BE49-F238E27FC236}">
                    <a16:creationId xmlns:a16="http://schemas.microsoft.com/office/drawing/2014/main" id="{777F0A32-1AB3-A4E0-600F-41007DED45F2}"/>
                  </a:ext>
                </a:extLst>
              </p:cNvPr>
              <p:cNvSpPr>
                <a:spLocks/>
              </p:cNvSpPr>
              <p:nvPr/>
            </p:nvSpPr>
            <p:spPr bwMode="auto">
              <a:xfrm>
                <a:off x="2857500" y="1339850"/>
                <a:ext cx="95250" cy="65087"/>
              </a:xfrm>
              <a:custGeom>
                <a:avLst/>
                <a:gdLst>
                  <a:gd name="T0" fmla="*/ 132 w 132"/>
                  <a:gd name="T1" fmla="*/ 0 h 90"/>
                  <a:gd name="T2" fmla="*/ 129 w 132"/>
                  <a:gd name="T3" fmla="*/ 2 h 90"/>
                  <a:gd name="T4" fmla="*/ 9 w 132"/>
                  <a:gd name="T5" fmla="*/ 81 h 90"/>
                  <a:gd name="T6" fmla="*/ 9 w 132"/>
                  <a:gd name="T7" fmla="*/ 81 h 90"/>
                  <a:gd name="T8" fmla="*/ 9 w 132"/>
                  <a:gd name="T9" fmla="*/ 81 h 90"/>
                  <a:gd name="T10" fmla="*/ 0 w 132"/>
                  <a:gd name="T11" fmla="*/ 90 h 90"/>
                  <a:gd name="T12" fmla="*/ 0 w 132"/>
                  <a:gd name="T13" fmla="*/ 90 h 90"/>
                  <a:gd name="T14" fmla="*/ 132 w 132"/>
                  <a:gd name="T15" fmla="*/ 0 h 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2" h="90">
                    <a:moveTo>
                      <a:pt x="132" y="0"/>
                    </a:moveTo>
                    <a:cubicBezTo>
                      <a:pt x="131" y="1"/>
                      <a:pt x="130" y="1"/>
                      <a:pt x="129" y="2"/>
                    </a:cubicBezTo>
                    <a:cubicBezTo>
                      <a:pt x="84" y="21"/>
                      <a:pt x="44" y="48"/>
                      <a:pt x="9" y="81"/>
                    </a:cubicBezTo>
                    <a:cubicBezTo>
                      <a:pt x="9" y="81"/>
                      <a:pt x="9" y="81"/>
                      <a:pt x="9" y="81"/>
                    </a:cubicBezTo>
                    <a:cubicBezTo>
                      <a:pt x="9" y="81"/>
                      <a:pt x="9" y="81"/>
                      <a:pt x="9" y="81"/>
                    </a:cubicBezTo>
                    <a:cubicBezTo>
                      <a:pt x="6" y="84"/>
                      <a:pt x="3" y="87"/>
                      <a:pt x="0" y="90"/>
                    </a:cubicBezTo>
                    <a:cubicBezTo>
                      <a:pt x="0" y="90"/>
                      <a:pt x="0" y="90"/>
                      <a:pt x="0" y="90"/>
                    </a:cubicBezTo>
                    <a:cubicBezTo>
                      <a:pt x="38" y="52"/>
                      <a:pt x="82" y="22"/>
                      <a:pt x="132" y="0"/>
                    </a:cubicBezTo>
                  </a:path>
                </a:pathLst>
              </a:custGeom>
              <a:solidFill>
                <a:srgbClr val="0044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4406" tIns="42203" rIns="84406" bIns="42203" numCol="1" anchor="t" anchorCtr="0" compatLnSpc="1">
                <a:prstTxWarp prst="textNoShape">
                  <a:avLst/>
                </a:prstTxWarp>
              </a:bodyPr>
              <a:lstStyle/>
              <a:p>
                <a:endParaRPr lang="en-AU" sz="1662">
                  <a:latin typeface="맑은 고딕" panose="020B0503020000020004" pitchFamily="50" charset="-127"/>
                  <a:ea typeface="맑은 고딕" panose="020B0503020000020004" pitchFamily="50" charset="-127"/>
                </a:endParaRPr>
              </a:p>
            </p:txBody>
          </p:sp>
        </p:grpSp>
      </p:grpSp>
      <p:sp>
        <p:nvSpPr>
          <p:cNvPr id="62" name="직사각형 61">
            <a:extLst>
              <a:ext uri="{FF2B5EF4-FFF2-40B4-BE49-F238E27FC236}">
                <a16:creationId xmlns:a16="http://schemas.microsoft.com/office/drawing/2014/main" id="{6E22FFED-10DC-9F96-5722-A7B8D25FB0B8}"/>
              </a:ext>
            </a:extLst>
          </p:cNvPr>
          <p:cNvSpPr/>
          <p:nvPr/>
        </p:nvSpPr>
        <p:spPr>
          <a:xfrm>
            <a:off x="1037590" y="1861315"/>
            <a:ext cx="3799611" cy="67039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t"/>
          <a:lstStyle/>
          <a:p>
            <a:pPr marL="171450" indent="-171450" latinLnBrk="1">
              <a:spcBef>
                <a:spcPts val="600"/>
              </a:spcBef>
              <a:buFont typeface="Wingdings" panose="05000000000000000000" pitchFamily="2" charset="2"/>
              <a:buChar char="§"/>
            </a:pPr>
            <a:r>
              <a:rPr lang="ko-KR" altLang="en-US" sz="900" b="1">
                <a:solidFill>
                  <a:srgbClr val="00338D"/>
                </a:solidFill>
                <a:latin typeface="KoPub돋움체 Light" panose="00000300000000000000" pitchFamily="2" charset="-127"/>
                <a:ea typeface="KoPub돋움체 Light" panose="00000300000000000000" pitchFamily="2" charset="-127"/>
              </a:rPr>
              <a:t>유럽 해상풍력 시장 국제표준 규격 충족</a:t>
            </a:r>
            <a:endParaRPr lang="en-US" altLang="ko-KR" sz="900" b="1">
              <a:solidFill>
                <a:srgbClr val="00338D"/>
              </a:solidFill>
              <a:latin typeface="KoPub돋움체 Light" panose="00000300000000000000" pitchFamily="2" charset="-127"/>
              <a:ea typeface="KoPub돋움체 Light" panose="00000300000000000000" pitchFamily="2" charset="-127"/>
            </a:endParaRPr>
          </a:p>
          <a:p>
            <a:pPr marL="259200" indent="-171450" latinLnBrk="1">
              <a:spcBef>
                <a:spcPts val="600"/>
              </a:spcBef>
              <a:buFont typeface="Wingdings" panose="05000000000000000000" pitchFamily="2" charset="2"/>
              <a:buChar char="ü"/>
            </a:pPr>
            <a:r>
              <a:rPr lang="ko-KR" altLang="en-US" sz="900">
                <a:solidFill>
                  <a:schemeClr val="tx1"/>
                </a:solidFill>
                <a:latin typeface="KoPub돋움체 Light" panose="00000300000000000000" pitchFamily="2" charset="-127"/>
                <a:ea typeface="KoPub돋움체 Light" panose="00000300000000000000" pitchFamily="2" charset="-127"/>
              </a:rPr>
              <a:t>해외 투자자들의 국제표준 규격 충족을 위해 </a:t>
            </a:r>
            <a:r>
              <a:rPr lang="en-US" altLang="ko-KR" sz="900">
                <a:solidFill>
                  <a:schemeClr val="tx1"/>
                </a:solidFill>
                <a:latin typeface="KoPub돋움체 Light" panose="00000300000000000000" pitchFamily="2" charset="-127"/>
                <a:ea typeface="KoPub돋움체 Light" panose="00000300000000000000" pitchFamily="2" charset="-127"/>
              </a:rPr>
              <a:t>CLV</a:t>
            </a:r>
            <a:r>
              <a:rPr lang="ko-KR" altLang="en-US" sz="900">
                <a:solidFill>
                  <a:schemeClr val="tx1"/>
                </a:solidFill>
                <a:latin typeface="KoPub돋움체 Light" panose="00000300000000000000" pitchFamily="2" charset="-127"/>
                <a:ea typeface="KoPub돋움체 Light" panose="00000300000000000000" pitchFamily="2" charset="-127"/>
              </a:rPr>
              <a:t> 필요가능성↑</a:t>
            </a:r>
            <a:endParaRPr lang="en-US" altLang="ko-KR" sz="900">
              <a:solidFill>
                <a:schemeClr val="tx1"/>
              </a:solidFill>
              <a:latin typeface="KoPub돋움체 Light" panose="00000300000000000000" pitchFamily="2" charset="-127"/>
              <a:ea typeface="KoPub돋움체 Light" panose="00000300000000000000" pitchFamily="2" charset="-127"/>
            </a:endParaRPr>
          </a:p>
          <a:p>
            <a:pPr marL="259200" indent="-171450" latinLnBrk="1">
              <a:spcBef>
                <a:spcPts val="600"/>
              </a:spcBef>
              <a:buFont typeface="Wingdings" panose="05000000000000000000" pitchFamily="2" charset="2"/>
              <a:buChar char="ü"/>
            </a:pPr>
            <a:r>
              <a:rPr lang="en-US" altLang="ko-KR" sz="900">
                <a:solidFill>
                  <a:schemeClr val="tx1"/>
                </a:solidFill>
                <a:latin typeface="KoPub돋움체 Light" panose="00000300000000000000" pitchFamily="2" charset="-127"/>
                <a:ea typeface="KoPub돋움체 Light" panose="00000300000000000000" pitchFamily="2" charset="-127"/>
              </a:rPr>
              <a:t>Barge</a:t>
            </a:r>
            <a:r>
              <a:rPr lang="ko-KR" altLang="en-US" sz="900">
                <a:solidFill>
                  <a:schemeClr val="tx1"/>
                </a:solidFill>
                <a:latin typeface="KoPub돋움체 Light" panose="00000300000000000000" pitchFamily="2" charset="-127"/>
                <a:ea typeface="KoPub돋움체 Light" panose="00000300000000000000" pitchFamily="2" charset="-127"/>
              </a:rPr>
              <a:t>선은 유럽 기준 안정성</a:t>
            </a:r>
            <a:r>
              <a:rPr lang="en-US" altLang="ko-KR" sz="900">
                <a:solidFill>
                  <a:schemeClr val="tx1"/>
                </a:solidFill>
                <a:latin typeface="KoPub돋움체 Light" panose="00000300000000000000" pitchFamily="2" charset="-127"/>
                <a:ea typeface="KoPub돋움체 Light" panose="00000300000000000000" pitchFamily="2" charset="-127"/>
              </a:rPr>
              <a:t>, </a:t>
            </a:r>
            <a:r>
              <a:rPr lang="ko-KR" altLang="en-US" sz="900" err="1">
                <a:solidFill>
                  <a:schemeClr val="tx1"/>
                </a:solidFill>
                <a:latin typeface="KoPub돋움체 Light" panose="00000300000000000000" pitchFamily="2" charset="-127"/>
                <a:ea typeface="KoPub돋움체 Light" panose="00000300000000000000" pitchFamily="2" charset="-127"/>
              </a:rPr>
              <a:t>작업성</a:t>
            </a:r>
            <a:r>
              <a:rPr lang="ko-KR" altLang="en-US" sz="900">
                <a:solidFill>
                  <a:schemeClr val="tx1"/>
                </a:solidFill>
                <a:latin typeface="KoPub돋움체 Light" panose="00000300000000000000" pitchFamily="2" charset="-127"/>
                <a:ea typeface="KoPub돋움체 Light" panose="00000300000000000000" pitchFamily="2" charset="-127"/>
              </a:rPr>
              <a:t> 충족 한계 존재</a:t>
            </a:r>
            <a:endParaRPr lang="en-US" altLang="ko-KR" sz="900">
              <a:solidFill>
                <a:schemeClr val="tx1"/>
              </a:solidFill>
              <a:latin typeface="KoPub돋움체 Light" panose="00000300000000000000" pitchFamily="2" charset="-127"/>
              <a:ea typeface="KoPub돋움체 Light" panose="00000300000000000000" pitchFamily="2" charset="-127"/>
            </a:endParaRPr>
          </a:p>
          <a:p>
            <a:pPr marL="259200" indent="-171450" latinLnBrk="1">
              <a:spcBef>
                <a:spcPts val="600"/>
              </a:spcBef>
              <a:buFont typeface="Wingdings" panose="05000000000000000000" pitchFamily="2" charset="2"/>
              <a:buChar char="ü"/>
            </a:pPr>
            <a:r>
              <a:rPr lang="ko-KR" altLang="en-US" sz="900">
                <a:solidFill>
                  <a:schemeClr val="tx1"/>
                </a:solidFill>
                <a:latin typeface="KoPub돋움체 Light" panose="00000300000000000000" pitchFamily="2" charset="-127"/>
                <a:ea typeface="KoPub돋움체 Light" panose="00000300000000000000" pitchFamily="2" charset="-127"/>
              </a:rPr>
              <a:t>현재 국내 도입 및 도입 예정 </a:t>
            </a:r>
            <a:r>
              <a:rPr lang="en-US" altLang="ko-KR" sz="900">
                <a:solidFill>
                  <a:schemeClr val="tx1"/>
                </a:solidFill>
                <a:latin typeface="KoPub돋움체 Light" panose="00000300000000000000" pitchFamily="2" charset="-127"/>
                <a:ea typeface="KoPub돋움체 Light" panose="00000300000000000000" pitchFamily="2" charset="-127"/>
              </a:rPr>
              <a:t>CLV</a:t>
            </a:r>
            <a:r>
              <a:rPr lang="ko-KR" altLang="en-US" sz="900">
                <a:solidFill>
                  <a:schemeClr val="tx1"/>
                </a:solidFill>
                <a:latin typeface="KoPub돋움체 Light" panose="00000300000000000000" pitchFamily="2" charset="-127"/>
                <a:ea typeface="KoPub돋움체 Light" panose="00000300000000000000" pitchFamily="2" charset="-127"/>
              </a:rPr>
              <a:t>는 단 </a:t>
            </a:r>
            <a:r>
              <a:rPr lang="en-US" altLang="ko-KR" sz="900">
                <a:solidFill>
                  <a:schemeClr val="tx1"/>
                </a:solidFill>
                <a:latin typeface="KoPub돋움체 Light" panose="00000300000000000000" pitchFamily="2" charset="-127"/>
                <a:ea typeface="KoPub돋움체 Light" panose="00000300000000000000" pitchFamily="2" charset="-127"/>
              </a:rPr>
              <a:t>2</a:t>
            </a:r>
            <a:r>
              <a:rPr lang="ko-KR" altLang="en-US" sz="900">
                <a:solidFill>
                  <a:schemeClr val="tx1"/>
                </a:solidFill>
                <a:latin typeface="KoPub돋움체 Light" panose="00000300000000000000" pitchFamily="2" charset="-127"/>
                <a:ea typeface="KoPub돋움체 Light" panose="00000300000000000000" pitchFamily="2" charset="-127"/>
              </a:rPr>
              <a:t>척</a:t>
            </a:r>
            <a:r>
              <a:rPr lang="en-US" altLang="ko-KR" sz="900">
                <a:solidFill>
                  <a:schemeClr val="tx1"/>
                </a:solidFill>
                <a:latin typeface="KoPub돋움체 Light" panose="00000300000000000000" pitchFamily="2" charset="-127"/>
                <a:ea typeface="KoPub돋움체 Light" panose="00000300000000000000" pitchFamily="2" charset="-127"/>
              </a:rPr>
              <a:t>(LS</a:t>
            </a:r>
            <a:r>
              <a:rPr lang="ko-KR" altLang="en-US" sz="900" err="1">
                <a:solidFill>
                  <a:schemeClr val="tx1"/>
                </a:solidFill>
                <a:latin typeface="KoPub돋움체 Light" panose="00000300000000000000" pitchFamily="2" charset="-127"/>
                <a:ea typeface="KoPub돋움체 Light" panose="00000300000000000000" pitchFamily="2" charset="-127"/>
              </a:rPr>
              <a:t>마린솔루션</a:t>
            </a:r>
            <a:r>
              <a:rPr lang="en-US" altLang="ko-KR" sz="900">
                <a:solidFill>
                  <a:schemeClr val="tx1"/>
                </a:solidFill>
                <a:latin typeface="KoPub돋움체 Light" panose="00000300000000000000" pitchFamily="2" charset="-127"/>
                <a:ea typeface="KoPub돋움체 Light" panose="00000300000000000000" pitchFamily="2" charset="-127"/>
              </a:rPr>
              <a:t>, </a:t>
            </a:r>
            <a:r>
              <a:rPr lang="ko-KR" altLang="en-US" sz="900" err="1">
                <a:solidFill>
                  <a:schemeClr val="tx1"/>
                </a:solidFill>
                <a:latin typeface="KoPub돋움체 Light" panose="00000300000000000000" pitchFamily="2" charset="-127"/>
                <a:ea typeface="KoPub돋움체 Light" panose="00000300000000000000" pitchFamily="2" charset="-127"/>
              </a:rPr>
              <a:t>해천</a:t>
            </a:r>
            <a:r>
              <a:rPr lang="en-US" altLang="ko-KR" sz="900">
                <a:solidFill>
                  <a:schemeClr val="tx1"/>
                </a:solidFill>
                <a:latin typeface="KoPub돋움체 Light" panose="00000300000000000000" pitchFamily="2" charset="-127"/>
                <a:ea typeface="KoPub돋움체 Light" panose="00000300000000000000" pitchFamily="2" charset="-127"/>
              </a:rPr>
              <a:t>)</a:t>
            </a:r>
          </a:p>
        </p:txBody>
      </p:sp>
      <p:sp>
        <p:nvSpPr>
          <p:cNvPr id="64" name="텍스트 개체 틀 5">
            <a:extLst>
              <a:ext uri="{FF2B5EF4-FFF2-40B4-BE49-F238E27FC236}">
                <a16:creationId xmlns:a16="http://schemas.microsoft.com/office/drawing/2014/main" id="{35C2972D-3E3F-7868-4D13-923146B3BA5F}"/>
              </a:ext>
            </a:extLst>
          </p:cNvPr>
          <p:cNvSpPr txBox="1">
            <a:spLocks/>
          </p:cNvSpPr>
          <p:nvPr/>
        </p:nvSpPr>
        <p:spPr>
          <a:xfrm>
            <a:off x="5068800" y="6252900"/>
            <a:ext cx="4368796" cy="287999"/>
          </a:xfrm>
          <a:prstGeom prst="rect">
            <a:avLst/>
          </a:prstGeom>
          <a:noFill/>
        </p:spPr>
        <p:txBody>
          <a:bodyPr vert="horz" wrap="square" lIns="0" tIns="0" rIns="0" bIns="0" rtlCol="0" anchor="t" anchorCtr="0">
            <a:noAutofit/>
          </a:bodyPr>
          <a:lstStyle>
            <a:lvl1pPr eaLnBrk="1" latinLnBrk="1" hangingPunct="1">
              <a:spcAft>
                <a:spcPts val="650"/>
              </a:spcAft>
              <a:defRPr lang="ko-KR" altLang="en-US" sz="800" b="0" i="0" kern="0" baseline="0" dirty="0">
                <a:solidFill>
                  <a:srgbClr val="7F7F7F"/>
                </a:solidFill>
                <a:latin typeface="+mn-lt"/>
                <a:ea typeface="+mn-ea"/>
                <a:cs typeface="Arial" panose="020B0604020202020204" pitchFamily="34" charset="0"/>
              </a:defRPr>
            </a:lvl1pPr>
            <a:lvl2pPr marL="0" indent="0" eaLnBrk="1" latinLnBrk="1" hangingPunct="1">
              <a:spcAft>
                <a:spcPts val="650"/>
              </a:spcAft>
              <a:buFont typeface="Univers for KPMG"/>
              <a:buNone/>
              <a:defRPr sz="1400" b="0" i="0">
                <a:solidFill>
                  <a:srgbClr val="003087"/>
                </a:solidFill>
                <a:latin typeface="Univers for KPMG Light" panose="020B0403020202020204" pitchFamily="34" charset="0"/>
                <a:cs typeface="Univers for KPMG" panose="020B0603020202020204" pitchFamily="34" charset="0"/>
              </a:defRPr>
            </a:lvl2pPr>
            <a:lvl3pPr marL="307975" indent="-307975" algn="l" eaLnBrk="1" latinLnBrk="1" hangingPunct="1">
              <a:spcAft>
                <a:spcPts val="650"/>
              </a:spcAft>
              <a:buFont typeface="Univers for KPMG Light" panose="020B0403020202020204" pitchFamily="34" charset="0"/>
              <a:buChar char="—"/>
              <a:defRPr sz="1400" b="0" i="0">
                <a:solidFill>
                  <a:srgbClr val="003087"/>
                </a:solidFill>
                <a:latin typeface="Univers for KPMG Light" panose="020B0403020202020204" pitchFamily="34" charset="0"/>
                <a:cs typeface="Univers for KPMG" panose="020B0603020202020204" pitchFamily="34" charset="0"/>
              </a:defRPr>
            </a:lvl3pPr>
            <a:lvl4pPr marL="623888" indent="-248400" algn="l" eaLnBrk="1" latinLnBrk="1" hangingPunct="1">
              <a:spcAft>
                <a:spcPts val="650"/>
              </a:spcAft>
              <a:buFont typeface="Univers for KPMG Light" panose="020B0403020202020204" pitchFamily="34" charset="0"/>
              <a:buChar char="–"/>
              <a:defRPr sz="1400" b="0" i="0" baseline="0">
                <a:solidFill>
                  <a:srgbClr val="003087"/>
                </a:solidFill>
                <a:latin typeface="Univers for KPMG Light" panose="020B0403020202020204" pitchFamily="34" charset="0"/>
                <a:cs typeface="Univers for KPMG" panose="020B0603020202020204" pitchFamily="34" charset="0"/>
              </a:defRPr>
            </a:lvl4pPr>
            <a:lvl5pPr marL="982663" indent="-309563" algn="l" eaLnBrk="1" latinLnBrk="1" hangingPunct="1">
              <a:spcAft>
                <a:spcPts val="650"/>
              </a:spcAft>
              <a:buFont typeface="Univers for KPMG Light" panose="020B0403020202020204" pitchFamily="34" charset="0"/>
              <a:buChar char="—"/>
              <a:defRPr lang="en-US" sz="1400" b="0" i="0" dirty="0" smtClean="0">
                <a:solidFill>
                  <a:srgbClr val="003087"/>
                </a:solidFill>
                <a:latin typeface="Univers for KPMG Light" panose="020B0403020202020204" pitchFamily="34" charset="0"/>
                <a:cs typeface="Univers for KPMG" panose="020B0603020202020204" pitchFamily="34" charset="0"/>
              </a:defRPr>
            </a:lvl5pPr>
            <a:lvl6pPr marL="1257300" indent="-247650" algn="l" eaLnBrk="1" latinLnBrk="1" hangingPunct="1">
              <a:spcAft>
                <a:spcPts val="650"/>
              </a:spcAft>
              <a:buFont typeface="Univers for KPMG Light" panose="020B0403020202020204" pitchFamily="34" charset="0"/>
              <a:buChar char="-"/>
              <a:defRPr lang="en-US" sz="1400" b="0" i="0" baseline="0" dirty="0" smtClean="0">
                <a:solidFill>
                  <a:srgbClr val="003087"/>
                </a:solidFill>
                <a:latin typeface="Univers for KPMG Light" panose="020B0403020202020204" pitchFamily="34" charset="0"/>
              </a:defRPr>
            </a:lvl6pPr>
            <a:lvl7pPr marL="1619250" indent="-309563" algn="l" eaLnBrk="1" latinLnBrk="1" hangingPunct="1">
              <a:spcAft>
                <a:spcPts val="650"/>
              </a:spcAft>
              <a:buFont typeface="Univers for KPMG Light" panose="020B0403020202020204" pitchFamily="34" charset="0"/>
              <a:buChar char="—"/>
              <a:defRPr lang="en-US" sz="1400" b="0" i="0" dirty="0" smtClean="0">
                <a:solidFill>
                  <a:srgbClr val="003087"/>
                </a:solidFill>
                <a:latin typeface="Univers for KPMG Light" panose="020B0403020202020204" pitchFamily="34" charset="0"/>
              </a:defRPr>
            </a:lvl7pPr>
            <a:lvl8pPr marL="1885950" indent="-247650" algn="l" eaLnBrk="1" latinLnBrk="1" hangingPunct="1">
              <a:spcAft>
                <a:spcPts val="650"/>
              </a:spcAft>
              <a:buFont typeface="Univers for KPMG Light" panose="020B0403020202020204" pitchFamily="34" charset="0"/>
              <a:buChar char="-"/>
              <a:defRPr lang="en-US" sz="1400" b="0" i="0" baseline="0" dirty="0" smtClean="0">
                <a:solidFill>
                  <a:srgbClr val="003087"/>
                </a:solidFill>
                <a:latin typeface="Univers for KPMG Light" panose="020B0403020202020204" pitchFamily="34" charset="0"/>
              </a:defRPr>
            </a:lvl8pPr>
          </a:lstStyle>
          <a:p>
            <a:pPr>
              <a:spcAft>
                <a:spcPts val="0"/>
              </a:spcAft>
            </a:pPr>
            <a:r>
              <a:rPr lang="en-US" altLang="ko-KR">
                <a:latin typeface="KoPub돋움체 Medium" panose="02020603020101020101" pitchFamily="18" charset="-127"/>
                <a:ea typeface="KoPub돋움체 Medium" panose="02020603020101020101" pitchFamily="18" charset="-127"/>
              </a:rPr>
              <a:t>Source : H-</a:t>
            </a:r>
            <a:r>
              <a:rPr lang="en-US" altLang="ko-KR" err="1">
                <a:latin typeface="KoPub돋움체 Medium" panose="02020603020101020101" pitchFamily="18" charset="-127"/>
                <a:ea typeface="KoPub돋움체 Medium" panose="02020603020101020101" pitchFamily="18" charset="-127"/>
              </a:rPr>
              <a:t>blix</a:t>
            </a:r>
            <a:r>
              <a:rPr lang="en-US" altLang="ko-KR">
                <a:latin typeface="KoPub돋움체 Medium" panose="02020603020101020101" pitchFamily="18" charset="-127"/>
                <a:ea typeface="KoPub돋움체 Medium" panose="02020603020101020101" pitchFamily="18" charset="-127"/>
              </a:rPr>
              <a:t>(2022),  Note 1: </a:t>
            </a:r>
            <a:r>
              <a:rPr lang="ko-KR" altLang="en-US">
                <a:latin typeface="KoPub돋움체 Medium" panose="02020603020101020101" pitchFamily="18" charset="-127"/>
                <a:ea typeface="KoPub돋움체 Medium" panose="02020603020101020101" pitchFamily="18" charset="-127"/>
              </a:rPr>
              <a:t>기존 </a:t>
            </a:r>
            <a:r>
              <a:rPr lang="en-US" altLang="ko-KR">
                <a:latin typeface="KoPub돋움체 Medium" panose="02020603020101020101" pitchFamily="18" charset="-127"/>
                <a:ea typeface="KoPub돋움체 Medium" panose="02020603020101020101" pitchFamily="18" charset="-127"/>
              </a:rPr>
              <a:t>Barge</a:t>
            </a:r>
            <a:r>
              <a:rPr lang="ko-KR" altLang="en-US">
                <a:latin typeface="KoPub돋움체 Medium" panose="02020603020101020101" pitchFamily="18" charset="-127"/>
                <a:ea typeface="KoPub돋움체 Medium" panose="02020603020101020101" pitchFamily="18" charset="-127"/>
              </a:rPr>
              <a:t>선을 해저 </a:t>
            </a:r>
            <a:r>
              <a:rPr lang="ko-KR" altLang="en-US" err="1">
                <a:latin typeface="KoPub돋움체 Medium" panose="02020603020101020101" pitchFamily="18" charset="-127"/>
                <a:ea typeface="KoPub돋움체 Medium" panose="02020603020101020101" pitchFamily="18" charset="-127"/>
              </a:rPr>
              <a:t>포설</a:t>
            </a:r>
            <a:r>
              <a:rPr lang="ko-KR" altLang="en-US">
                <a:latin typeface="KoPub돋움체 Medium" panose="02020603020101020101" pitchFamily="18" charset="-127"/>
                <a:ea typeface="KoPub돋움체 Medium" panose="02020603020101020101" pitchFamily="18" charset="-127"/>
              </a:rPr>
              <a:t> 전용 선박으로 개조</a:t>
            </a:r>
          </a:p>
        </p:txBody>
      </p:sp>
      <p:sp>
        <p:nvSpPr>
          <p:cNvPr id="30" name="TextBox 29">
            <a:extLst>
              <a:ext uri="{FF2B5EF4-FFF2-40B4-BE49-F238E27FC236}">
                <a16:creationId xmlns:a16="http://schemas.microsoft.com/office/drawing/2014/main" id="{182E2181-B166-5835-F103-67A4C7DD3515}"/>
              </a:ext>
            </a:extLst>
          </p:cNvPr>
          <p:cNvSpPr txBox="1"/>
          <p:nvPr/>
        </p:nvSpPr>
        <p:spPr>
          <a:xfrm>
            <a:off x="1074938" y="5548053"/>
            <a:ext cx="3362526" cy="461665"/>
          </a:xfrm>
          <a:prstGeom prst="rect">
            <a:avLst/>
          </a:prstGeom>
          <a:noFill/>
        </p:spPr>
        <p:txBody>
          <a:bodyPr wrap="square">
            <a:spAutoFit/>
          </a:bodyPr>
          <a:lstStyle/>
          <a:p>
            <a:pPr algn="ctr"/>
            <a:r>
              <a:rPr lang="en-US" altLang="ko-KR" sz="1200" b="1" i="1">
                <a:solidFill>
                  <a:srgbClr val="E71C57"/>
                </a:solidFill>
                <a:latin typeface="KoPub돋움체 Light" panose="00000300000000000000" pitchFamily="2" charset="-127"/>
                <a:ea typeface="KoPub돋움체 Light" panose="00000300000000000000" pitchFamily="2" charset="-127"/>
              </a:rPr>
              <a:t>“ </a:t>
            </a:r>
            <a:r>
              <a:rPr lang="ko-KR" altLang="en-US" sz="1200" b="1" i="1">
                <a:solidFill>
                  <a:srgbClr val="FD349C"/>
                </a:solidFill>
                <a:latin typeface="KoPub돋움체 Light" panose="00000300000000000000" pitchFamily="2" charset="-127"/>
                <a:ea typeface="KoPub돋움체 Light" panose="00000300000000000000" pitchFamily="2" charset="-127"/>
              </a:rPr>
              <a:t>국내 도입 및 도입 예정 </a:t>
            </a:r>
            <a:r>
              <a:rPr lang="en-US" altLang="ko-KR" sz="1200" b="1" i="1">
                <a:solidFill>
                  <a:srgbClr val="FD349C"/>
                </a:solidFill>
                <a:latin typeface="KoPub돋움체 Light" panose="00000300000000000000" pitchFamily="2" charset="-127"/>
                <a:ea typeface="KoPub돋움체 Light" panose="00000300000000000000" pitchFamily="2" charset="-127"/>
              </a:rPr>
              <a:t>CLV</a:t>
            </a:r>
            <a:r>
              <a:rPr lang="ko-KR" altLang="en-US" sz="1200" b="1" i="1">
                <a:solidFill>
                  <a:srgbClr val="FD349C"/>
                </a:solidFill>
                <a:latin typeface="KoPub돋움체 Light" panose="00000300000000000000" pitchFamily="2" charset="-127"/>
                <a:ea typeface="KoPub돋움체 Light" panose="00000300000000000000" pitchFamily="2" charset="-127"/>
              </a:rPr>
              <a:t>는 단 </a:t>
            </a:r>
            <a:r>
              <a:rPr lang="en-US" altLang="ko-KR" sz="1200" b="1" i="1">
                <a:solidFill>
                  <a:srgbClr val="FD349C"/>
                </a:solidFill>
                <a:latin typeface="KoPub돋움체 Light" panose="00000300000000000000" pitchFamily="2" charset="-127"/>
                <a:ea typeface="KoPub돋움체 Light" panose="00000300000000000000" pitchFamily="2" charset="-127"/>
              </a:rPr>
              <a:t>2</a:t>
            </a:r>
            <a:r>
              <a:rPr lang="ko-KR" altLang="en-US" sz="1200" b="1" i="1">
                <a:solidFill>
                  <a:srgbClr val="FD349C"/>
                </a:solidFill>
                <a:latin typeface="KoPub돋움체 Light" panose="00000300000000000000" pitchFamily="2" charset="-127"/>
                <a:ea typeface="KoPub돋움체 Light" panose="00000300000000000000" pitchFamily="2" charset="-127"/>
              </a:rPr>
              <a:t>척 뿐이므로</a:t>
            </a:r>
            <a:r>
              <a:rPr lang="en-US" altLang="ko-KR" sz="1200" b="1" i="1">
                <a:solidFill>
                  <a:srgbClr val="FD349C"/>
                </a:solidFill>
                <a:latin typeface="KoPub돋움체 Light" panose="00000300000000000000" pitchFamily="2" charset="-127"/>
                <a:ea typeface="KoPub돋움체 Light" panose="00000300000000000000" pitchFamily="2" charset="-127"/>
              </a:rPr>
              <a:t> CLV </a:t>
            </a:r>
            <a:r>
              <a:rPr lang="ko-KR" altLang="en-US" sz="1200" b="1" i="1">
                <a:solidFill>
                  <a:srgbClr val="FD349C"/>
                </a:solidFill>
                <a:latin typeface="KoPub돋움체 Light" panose="00000300000000000000" pitchFamily="2" charset="-127"/>
                <a:ea typeface="KoPub돋움체 Light" panose="00000300000000000000" pitchFamily="2" charset="-127"/>
              </a:rPr>
              <a:t>선점 시 해저케이블 설치 시장 선점 가능성 ↑</a:t>
            </a:r>
            <a:r>
              <a:rPr lang="en-US" altLang="ko-KR" sz="1200" b="1" i="1">
                <a:solidFill>
                  <a:srgbClr val="FD349C"/>
                </a:solidFill>
                <a:latin typeface="KoPub돋움체 Light" panose="00000300000000000000" pitchFamily="2" charset="-127"/>
                <a:ea typeface="KoPub돋움체 Light" panose="00000300000000000000" pitchFamily="2" charset="-127"/>
              </a:rPr>
              <a:t>”</a:t>
            </a:r>
            <a:endParaRPr lang="ko-KR" altLang="en-US" sz="1200" b="1" i="1">
              <a:solidFill>
                <a:srgbClr val="FD349C"/>
              </a:solidFill>
              <a:latin typeface="KoPub돋움체 Light" panose="00000300000000000000" pitchFamily="2" charset="-127"/>
              <a:ea typeface="KoPub돋움체 Light" panose="00000300000000000000" pitchFamily="2" charset="-127"/>
            </a:endParaRPr>
          </a:p>
        </p:txBody>
      </p:sp>
    </p:spTree>
    <p:extLst>
      <p:ext uri="{BB962C8B-B14F-4D97-AF65-F5344CB8AC3E}">
        <p14:creationId xmlns:p14="http://schemas.microsoft.com/office/powerpoint/2010/main" val="322494316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직사각형 4">
            <a:extLst>
              <a:ext uri="{FF2B5EF4-FFF2-40B4-BE49-F238E27FC236}">
                <a16:creationId xmlns:a16="http://schemas.microsoft.com/office/drawing/2014/main" id="{F852BE41-039E-4EBE-9D5C-658C35375C90}"/>
              </a:ext>
            </a:extLst>
          </p:cNvPr>
          <p:cNvSpPr/>
          <p:nvPr/>
        </p:nvSpPr>
        <p:spPr>
          <a:xfrm>
            <a:off x="452438" y="870948"/>
            <a:ext cx="6064740" cy="522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252000" tIns="0" rIns="54000" bIns="54000" rtlCol="0" anchor="t"/>
          <a:lstStyle/>
          <a:p>
            <a:r>
              <a:rPr lang="en-US" altLang="ko-KR" sz="4800">
                <a:ln>
                  <a:solidFill>
                    <a:schemeClr val="accent3">
                      <a:alpha val="0"/>
                    </a:schemeClr>
                  </a:solidFill>
                </a:ln>
                <a:solidFill>
                  <a:schemeClr val="tx2"/>
                </a:solidFill>
                <a:latin typeface="KPMG Bold" panose="020B0803030202040204" pitchFamily="34" charset="0"/>
              </a:rPr>
              <a:t>Contents</a:t>
            </a:r>
          </a:p>
        </p:txBody>
      </p:sp>
      <p:graphicFrame>
        <p:nvGraphicFramePr>
          <p:cNvPr id="6" name="표 9">
            <a:extLst>
              <a:ext uri="{FF2B5EF4-FFF2-40B4-BE49-F238E27FC236}">
                <a16:creationId xmlns:a16="http://schemas.microsoft.com/office/drawing/2014/main" id="{A047DA69-E3C6-4102-901C-C23F25D80092}"/>
              </a:ext>
            </a:extLst>
          </p:cNvPr>
          <p:cNvGraphicFramePr>
            <a:graphicFrameLocks noGrp="1"/>
          </p:cNvGraphicFramePr>
          <p:nvPr>
            <p:extLst>
              <p:ext uri="{D42A27DB-BD31-4B8C-83A1-F6EECF244321}">
                <p14:modId xmlns:p14="http://schemas.microsoft.com/office/powerpoint/2010/main" val="572522359"/>
              </p:ext>
            </p:extLst>
          </p:nvPr>
        </p:nvGraphicFramePr>
        <p:xfrm>
          <a:off x="684634" y="1541209"/>
          <a:ext cx="4843711" cy="2353552"/>
        </p:xfrm>
        <a:graphic>
          <a:graphicData uri="http://schemas.openxmlformats.org/drawingml/2006/table">
            <a:tbl>
              <a:tblPr firstRow="1" bandRow="1">
                <a:tableStyleId>{5C22544A-7EE6-4342-B048-85BDC9FD1C3A}</a:tableStyleId>
              </a:tblPr>
              <a:tblGrid>
                <a:gridCol w="634639">
                  <a:extLst>
                    <a:ext uri="{9D8B030D-6E8A-4147-A177-3AD203B41FA5}">
                      <a16:colId xmlns:a16="http://schemas.microsoft.com/office/drawing/2014/main" val="2384965933"/>
                    </a:ext>
                  </a:extLst>
                </a:gridCol>
                <a:gridCol w="4209072">
                  <a:extLst>
                    <a:ext uri="{9D8B030D-6E8A-4147-A177-3AD203B41FA5}">
                      <a16:colId xmlns:a16="http://schemas.microsoft.com/office/drawing/2014/main" val="2238969443"/>
                    </a:ext>
                  </a:extLst>
                </a:gridCol>
              </a:tblGrid>
              <a:tr h="275632">
                <a:tc>
                  <a:txBody>
                    <a:bodyPr/>
                    <a:lstStyle/>
                    <a:p>
                      <a:pPr latinLnBrk="1"/>
                      <a:endParaRPr lang="ko-KR" altLang="en-US" sz="1100" baseline="0">
                        <a:latin typeface="Arial" panose="020B0604020202020204" pitchFamily="34" charset="0"/>
                        <a:ea typeface="KoPub돋움체 Medium" panose="00000600000000000000"/>
                      </a:endParaRPr>
                    </a:p>
                  </a:txBody>
                  <a:tcPr marL="72000" marR="108000" marT="36000" marB="3600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latinLnBrk="1"/>
                      <a:endParaRPr lang="ko-KR" altLang="en-US" sz="1100" baseline="0">
                        <a:latin typeface="Arial" panose="020B0604020202020204" pitchFamily="34" charset="0"/>
                        <a:ea typeface="KoPub돋움체 Medium" panose="00000600000000000000"/>
                      </a:endParaRPr>
                    </a:p>
                  </a:txBody>
                  <a:tcPr marL="72000" marR="108000" marT="36000" marB="3600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976253146"/>
                  </a:ext>
                </a:extLst>
              </a:tr>
              <a:tr h="289472">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800" b="0" kern="1200">
                          <a:ln>
                            <a:solidFill>
                              <a:schemeClr val="accent5">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01</a:t>
                      </a:r>
                      <a:endParaRPr lang="ko-KR" altLang="en-US" sz="1800" b="0" kern="1200">
                        <a:ln>
                          <a:solidFill>
                            <a:schemeClr val="accent5">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endParaRPr>
                    </a:p>
                  </a:txBody>
                  <a:tcPr marL="72000" marR="108000" marT="36000" marB="3600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800" b="0" kern="1200">
                          <a:ln>
                            <a:solidFill>
                              <a:schemeClr val="accent5">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Executive Summary</a:t>
                      </a:r>
                      <a:endParaRPr lang="ko-KR" altLang="en-US" sz="1800" b="0" kern="1200">
                        <a:ln>
                          <a:solidFill>
                            <a:schemeClr val="accent5">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endParaRPr>
                    </a:p>
                  </a:txBody>
                  <a:tcPr marL="72000" marR="108000" marT="36000" marB="3600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563149797"/>
                  </a:ext>
                </a:extLst>
              </a:tr>
              <a:tr h="289472">
                <a:tc>
                  <a:txBody>
                    <a:bodyPr/>
                    <a:lstStyle/>
                    <a:p>
                      <a:pPr marL="0" marR="0" lvl="0" indent="0" defTabSz="914400" eaLnBrk="1" fontAlgn="auto" latinLnBrk="1" hangingPunct="1">
                        <a:lnSpc>
                          <a:spcPct val="100000"/>
                        </a:lnSpc>
                        <a:spcBef>
                          <a:spcPts val="0"/>
                        </a:spcBef>
                        <a:spcAft>
                          <a:spcPts val="0"/>
                        </a:spcAft>
                        <a:buClrTx/>
                        <a:buSzTx/>
                        <a:buFontTx/>
                        <a:buNone/>
                        <a:tabLst/>
                        <a:defRPr/>
                      </a:pPr>
                      <a:r>
                        <a:rPr lang="en-US" altLang="ko-KR" sz="1800" b="0" kern="1200">
                          <a:ln>
                            <a:solidFill>
                              <a:schemeClr val="accent5">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02</a:t>
                      </a:r>
                      <a:endParaRPr lang="ko-KR" altLang="en-US" sz="1800" b="0" kern="1200">
                        <a:ln>
                          <a:solidFill>
                            <a:schemeClr val="accent5">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endParaRPr>
                    </a:p>
                  </a:txBody>
                  <a:tcPr marL="72000" marR="108000" marT="36000" marB="3600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lvl="0" indent="0" algn="l" defTabSz="661751" rtl="0" eaLnBrk="1" fontAlgn="auto" latinLnBrk="1" hangingPunct="1">
                        <a:lnSpc>
                          <a:spcPct val="100000"/>
                        </a:lnSpc>
                        <a:spcBef>
                          <a:spcPts val="0"/>
                        </a:spcBef>
                        <a:spcAft>
                          <a:spcPts val="0"/>
                        </a:spcAft>
                        <a:buClrTx/>
                        <a:buSzTx/>
                        <a:buFontTx/>
                        <a:buNone/>
                        <a:tabLst/>
                        <a:defRPr/>
                      </a:pPr>
                      <a:r>
                        <a:rPr lang="ko-KR" altLang="en-US" sz="1800" kern="1200">
                          <a:ln>
                            <a:solidFill>
                              <a:schemeClr val="accent5">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프로젝트 개요</a:t>
                      </a:r>
                      <a:endParaRPr lang="en-US" altLang="ko-KR" sz="1800" kern="1200">
                        <a:ln>
                          <a:solidFill>
                            <a:schemeClr val="accent5">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endParaRPr>
                    </a:p>
                  </a:txBody>
                  <a:tcPr marL="72000" marR="108000" marT="36000" marB="3600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03453163"/>
                  </a:ext>
                </a:extLst>
              </a:tr>
              <a:tr h="289472">
                <a:tc>
                  <a:txBody>
                    <a:bodyPr/>
                    <a:lstStyle/>
                    <a:p>
                      <a:pPr latinLnBrk="1"/>
                      <a:r>
                        <a:rPr lang="en-US" altLang="ko-KR" sz="1800" b="0" kern="1200">
                          <a:ln>
                            <a:solidFill>
                              <a:schemeClr val="accent5">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03</a:t>
                      </a:r>
                      <a:endParaRPr lang="ko-KR" altLang="en-US" sz="1800" b="0" kern="1200">
                        <a:ln>
                          <a:solidFill>
                            <a:schemeClr val="accent5">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endParaRPr>
                    </a:p>
                  </a:txBody>
                  <a:tcPr marL="72000" marR="108000" marT="36000" marB="3600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solidFill>
                  </a:tcPr>
                </a:tc>
                <a:tc>
                  <a:txBody>
                    <a:bodyPr/>
                    <a:lstStyle/>
                    <a:p>
                      <a:pPr marL="0" algn="l" defTabSz="661751" rtl="0" eaLnBrk="1" latinLnBrk="1" hangingPunct="1"/>
                      <a:r>
                        <a:rPr lang="en-US" altLang="ko-KR" sz="1800" kern="1200">
                          <a:ln>
                            <a:solidFill>
                              <a:schemeClr val="accent5">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Projection</a:t>
                      </a:r>
                      <a:endParaRPr lang="ko-KR" altLang="en-US" sz="1800" kern="1200">
                        <a:ln>
                          <a:solidFill>
                            <a:schemeClr val="accent5">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endParaRPr>
                    </a:p>
                  </a:txBody>
                  <a:tcPr marL="72000" marR="108000" marT="36000" marB="3600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41241889"/>
                  </a:ext>
                </a:extLst>
              </a:tr>
              <a:tr h="289472">
                <a:tc>
                  <a:txBody>
                    <a:bodyPr/>
                    <a:lstStyle/>
                    <a:p>
                      <a:pPr marL="0" algn="l" defTabSz="914400" rtl="0" eaLnBrk="1" latinLnBrk="1" hangingPunct="1"/>
                      <a:r>
                        <a:rPr lang="en-US" altLang="ko-KR" sz="1800" b="0" kern="1200">
                          <a:ln>
                            <a:solidFill>
                              <a:schemeClr val="accent5">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04</a:t>
                      </a:r>
                      <a:endParaRPr lang="ko-KR" altLang="en-US" sz="1800" b="0" kern="1200">
                        <a:ln>
                          <a:solidFill>
                            <a:schemeClr val="accent5">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endParaRPr>
                    </a:p>
                  </a:txBody>
                  <a:tcPr marL="72000" marR="108000" marT="36000" marB="3600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marL="0" algn="l" defTabSz="914400" rtl="0" eaLnBrk="1" latinLnBrk="1" hangingPunct="1"/>
                      <a:r>
                        <a:rPr lang="en-US" altLang="ko-KR" sz="1800" b="0" kern="1200">
                          <a:ln>
                            <a:solidFill>
                              <a:schemeClr val="accent5">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Industry</a:t>
                      </a:r>
                      <a:r>
                        <a:rPr lang="ko-KR" altLang="en-US" sz="1800" b="0" kern="1200">
                          <a:ln>
                            <a:solidFill>
                              <a:schemeClr val="accent5">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 </a:t>
                      </a:r>
                      <a:r>
                        <a:rPr lang="en-US" altLang="ko-KR" sz="1800" b="0" kern="1200">
                          <a:ln>
                            <a:solidFill>
                              <a:schemeClr val="accent5">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Overview</a:t>
                      </a:r>
                      <a:endParaRPr lang="ko-KR" altLang="en-US" sz="1800" b="0" kern="1200">
                        <a:ln>
                          <a:solidFill>
                            <a:schemeClr val="accent5">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endParaRPr>
                    </a:p>
                  </a:txBody>
                  <a:tcPr marL="72000" marR="108000" marT="36000" marB="3600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282874184"/>
                  </a:ext>
                </a:extLst>
              </a:tr>
              <a:tr h="289472">
                <a:tc>
                  <a:txBody>
                    <a:bodyPr/>
                    <a:lstStyle/>
                    <a:p>
                      <a:pPr marL="0" algn="l" defTabSz="914400" rtl="0" eaLnBrk="1" latinLnBrk="1" hangingPunct="1"/>
                      <a:r>
                        <a:rPr lang="en-US" altLang="ko-KR" sz="1800" b="1" kern="1200">
                          <a:ln>
                            <a:solidFill>
                              <a:schemeClr val="accent5">
                                <a:alpha val="0"/>
                              </a:schemeClr>
                            </a:solidFill>
                          </a:ln>
                          <a:solidFill>
                            <a:schemeClr val="bg1"/>
                          </a:solidFill>
                          <a:latin typeface="KoPub돋움체 Medium" panose="02020603020101020101" pitchFamily="18" charset="-127"/>
                          <a:ea typeface="KoPub돋움체 Medium" panose="02020603020101020101" pitchFamily="18" charset="-127"/>
                          <a:cs typeface="+mn-cs"/>
                        </a:rPr>
                        <a:t>05</a:t>
                      </a:r>
                      <a:endParaRPr lang="ko-KR" altLang="en-US" sz="1800" b="1" kern="1200">
                        <a:ln>
                          <a:solidFill>
                            <a:schemeClr val="accent5">
                              <a:alpha val="0"/>
                            </a:schemeClr>
                          </a:solidFill>
                        </a:ln>
                        <a:solidFill>
                          <a:schemeClr val="bg1"/>
                        </a:solidFill>
                        <a:latin typeface="KoPub돋움체 Medium" panose="02020603020101020101" pitchFamily="18" charset="-127"/>
                        <a:ea typeface="KoPub돋움체 Medium" panose="02020603020101020101" pitchFamily="18" charset="-127"/>
                        <a:cs typeface="+mn-cs"/>
                      </a:endParaRPr>
                    </a:p>
                  </a:txBody>
                  <a:tcPr marL="72000" marR="108000" marT="36000" marB="3600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E49E2"/>
                    </a:solidFill>
                  </a:tcPr>
                </a:tc>
                <a:tc>
                  <a:txBody>
                    <a:bodyPr/>
                    <a:lstStyle/>
                    <a:p>
                      <a:pPr marL="0" algn="l" defTabSz="914400" rtl="0" eaLnBrk="1" latinLnBrk="1" hangingPunct="1"/>
                      <a:r>
                        <a:rPr lang="en-US" altLang="ko-KR" sz="1800" b="1" kern="1200">
                          <a:ln>
                            <a:solidFill>
                              <a:schemeClr val="accent5">
                                <a:alpha val="0"/>
                              </a:schemeClr>
                            </a:solidFill>
                          </a:ln>
                          <a:solidFill>
                            <a:schemeClr val="bg1"/>
                          </a:solidFill>
                          <a:latin typeface="KoPub돋움체 Medium" panose="02020603020101020101" pitchFamily="18" charset="-127"/>
                          <a:ea typeface="KoPub돋움체 Medium" panose="02020603020101020101" pitchFamily="18" charset="-127"/>
                          <a:cs typeface="+mn-cs"/>
                        </a:rPr>
                        <a:t>Company Overview</a:t>
                      </a:r>
                      <a:endParaRPr lang="ko-KR" altLang="en-US" sz="1800" b="1" kern="1200">
                        <a:ln>
                          <a:solidFill>
                            <a:schemeClr val="accent5">
                              <a:alpha val="0"/>
                            </a:schemeClr>
                          </a:solidFill>
                        </a:ln>
                        <a:solidFill>
                          <a:schemeClr val="bg1"/>
                        </a:solidFill>
                        <a:latin typeface="KoPub돋움체 Medium" panose="02020603020101020101" pitchFamily="18" charset="-127"/>
                        <a:ea typeface="KoPub돋움체 Medium" panose="02020603020101020101" pitchFamily="18" charset="-127"/>
                        <a:cs typeface="+mn-cs"/>
                      </a:endParaRPr>
                    </a:p>
                  </a:txBody>
                  <a:tcPr marL="72000" marR="108000" marT="36000" marB="3600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E49E2"/>
                    </a:solidFill>
                  </a:tcPr>
                </a:tc>
                <a:extLst>
                  <a:ext uri="{0D108BD9-81ED-4DB2-BD59-A6C34878D82A}">
                    <a16:rowId xmlns:a16="http://schemas.microsoft.com/office/drawing/2014/main" val="558303111"/>
                  </a:ext>
                </a:extLst>
              </a:tr>
              <a:tr h="289472">
                <a:tc>
                  <a:txBody>
                    <a:bodyPr/>
                    <a:lstStyle/>
                    <a:p>
                      <a:pPr latinLnBrk="1"/>
                      <a:r>
                        <a:rPr lang="en-US" altLang="ko-KR" sz="1800" b="0" kern="1200">
                          <a:ln>
                            <a:solidFill>
                              <a:schemeClr val="accent5">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06</a:t>
                      </a:r>
                      <a:endParaRPr lang="ko-KR" altLang="en-US" sz="1800" b="0" kern="1200">
                        <a:ln>
                          <a:solidFill>
                            <a:schemeClr val="accent5">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endParaRPr>
                    </a:p>
                  </a:txBody>
                  <a:tcPr marL="72000" marR="108000" marT="36000" marB="3600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solidFill>
                  </a:tcPr>
                </a:tc>
                <a:tc>
                  <a:txBody>
                    <a:bodyPr/>
                    <a:lstStyle/>
                    <a:p>
                      <a:pPr marL="0" algn="l" defTabSz="661751" rtl="0" eaLnBrk="1" latinLnBrk="1" hangingPunct="1"/>
                      <a:r>
                        <a:rPr lang="en-US" altLang="ko-KR" sz="1800" kern="1200">
                          <a:ln>
                            <a:solidFill>
                              <a:schemeClr val="accent5">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Appendices</a:t>
                      </a:r>
                      <a:endParaRPr lang="ko-KR" altLang="en-US" sz="1800" kern="1200">
                        <a:ln>
                          <a:solidFill>
                            <a:schemeClr val="accent5">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endParaRPr>
                    </a:p>
                  </a:txBody>
                  <a:tcPr marL="72000" marR="108000" marT="36000" marB="3600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729617756"/>
                  </a:ext>
                </a:extLst>
              </a:tr>
            </a:tbl>
          </a:graphicData>
        </a:graphic>
      </p:graphicFrame>
    </p:spTree>
    <p:extLst>
      <p:ext uri="{BB962C8B-B14F-4D97-AF65-F5344CB8AC3E}">
        <p14:creationId xmlns:p14="http://schemas.microsoft.com/office/powerpoint/2010/main" val="352224036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텍스트 개체 틀 16">
            <a:extLst>
              <a:ext uri="{FF2B5EF4-FFF2-40B4-BE49-F238E27FC236}">
                <a16:creationId xmlns:a16="http://schemas.microsoft.com/office/drawing/2014/main" id="{72A4BBAC-7DA7-C9B6-7280-E7F896694875}"/>
              </a:ext>
            </a:extLst>
          </p:cNvPr>
          <p:cNvSpPr>
            <a:spLocks noGrp="1"/>
          </p:cNvSpPr>
          <p:nvPr>
            <p:ph type="body" sz="quarter" idx="10"/>
          </p:nvPr>
        </p:nvSpPr>
        <p:spPr>
          <a:xfrm>
            <a:off x="502976" y="193432"/>
            <a:ext cx="8574241" cy="211381"/>
          </a:xfrm>
        </p:spPr>
        <p:txBody>
          <a:bodyPr/>
          <a:lstStyle/>
          <a:p>
            <a:r>
              <a:rPr lang="en-US" altLang="ko-KR" sz="1000">
                <a:solidFill>
                  <a:schemeClr val="tx1">
                    <a:lumMod val="50000"/>
                    <a:lumOff val="50000"/>
                  </a:schemeClr>
                </a:solidFill>
                <a:latin typeface="KoPub돋움체 Bold" panose="00000800000000000000" pitchFamily="2" charset="-127"/>
                <a:ea typeface="KoPub돋움체 Bold" panose="00000800000000000000" pitchFamily="2" charset="-127"/>
                <a:cs typeface="+mn-cs"/>
              </a:rPr>
              <a:t>05 Company Overview</a:t>
            </a:r>
            <a:endParaRPr lang="ko-KR" altLang="en-US" sz="1000">
              <a:solidFill>
                <a:schemeClr val="tx1">
                  <a:lumMod val="50000"/>
                  <a:lumOff val="50000"/>
                </a:schemeClr>
              </a:solidFill>
              <a:latin typeface="KoPub돋움체 Bold" panose="00000800000000000000" pitchFamily="2" charset="-127"/>
              <a:ea typeface="KoPub돋움체 Bold" panose="00000800000000000000" pitchFamily="2" charset="-127"/>
              <a:cs typeface="+mn-cs"/>
            </a:endParaRPr>
          </a:p>
        </p:txBody>
      </p:sp>
      <p:sp>
        <p:nvSpPr>
          <p:cNvPr id="146" name="TextBox 145">
            <a:extLst>
              <a:ext uri="{FF2B5EF4-FFF2-40B4-BE49-F238E27FC236}">
                <a16:creationId xmlns:a16="http://schemas.microsoft.com/office/drawing/2014/main" id="{2ADC1DB8-BB04-C512-2869-432D42635BE6}"/>
              </a:ext>
            </a:extLst>
          </p:cNvPr>
          <p:cNvSpPr txBox="1"/>
          <p:nvPr/>
        </p:nvSpPr>
        <p:spPr>
          <a:xfrm flipH="1">
            <a:off x="488950" y="874727"/>
            <a:ext cx="8928100" cy="169277"/>
          </a:xfrm>
          <a:prstGeom prst="rect">
            <a:avLst/>
          </a:prstGeom>
          <a:noFill/>
        </p:spPr>
        <p:txBody>
          <a:bodyPr wrap="square" lIns="0" tIns="0" rIns="0" bIns="0" rtlCol="0">
            <a:spAutoFit/>
          </a:bodyPr>
          <a:lstStyle/>
          <a:p>
            <a:r>
              <a:rPr lang="ko-KR" altLang="en-US"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대상회사의 기본정보는 다음과 같습니다</a:t>
            </a:r>
            <a:r>
              <a:rPr lang="en-US" altLang="ko-KR"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a:t>
            </a:r>
          </a:p>
        </p:txBody>
      </p:sp>
      <p:sp>
        <p:nvSpPr>
          <p:cNvPr id="147" name="제목 18">
            <a:extLst>
              <a:ext uri="{FF2B5EF4-FFF2-40B4-BE49-F238E27FC236}">
                <a16:creationId xmlns:a16="http://schemas.microsoft.com/office/drawing/2014/main" id="{ADAAF50D-C1C9-0824-D017-D8B497960826}"/>
              </a:ext>
            </a:extLst>
          </p:cNvPr>
          <p:cNvSpPr txBox="1">
            <a:spLocks/>
          </p:cNvSpPr>
          <p:nvPr/>
        </p:nvSpPr>
        <p:spPr>
          <a:xfrm>
            <a:off x="488951" y="439978"/>
            <a:ext cx="8928100" cy="430887"/>
          </a:xfrm>
          <a:prstGeom prst="rect">
            <a:avLst/>
          </a:prstGeom>
        </p:spPr>
        <p:txBody>
          <a:bodyPr wrap="square" lIns="0" tIns="0" rIns="0" bIns="0">
            <a:spAutoFit/>
          </a:bodyPr>
          <a:lstStyle>
            <a:defPPr>
              <a:defRPr lang="en-US"/>
            </a:defPPr>
            <a:lvl1pPr marR="0" lvl="0" indent="0" defTabSz="661751" fontAlgn="auto" latinLnBrk="1">
              <a:lnSpc>
                <a:spcPct val="100000"/>
              </a:lnSpc>
              <a:spcBef>
                <a:spcPct val="0"/>
              </a:spcBef>
              <a:spcAft>
                <a:spcPts val="2000"/>
              </a:spcAft>
              <a:buClrTx/>
              <a:buSzTx/>
              <a:buFontTx/>
              <a:buNone/>
              <a:tabLst/>
              <a:defRPr kumimoji="0" sz="2800" b="0" i="0" u="none" strike="noStrike" cap="none" spc="0" normalizeH="0" baseline="0">
                <a:ln>
                  <a:solidFill>
                    <a:srgbClr val="FD349C">
                      <a:alpha val="0"/>
                    </a:srgbClr>
                  </a:solidFill>
                </a:ln>
                <a:solidFill>
                  <a:srgbClr val="00338D"/>
                </a:solidFill>
                <a:effectLst/>
                <a:uLnTx/>
                <a:uFillTx/>
                <a:latin typeface="KoPub돋움체 Bold" panose="00000800000000000000" pitchFamily="2" charset="-127"/>
                <a:ea typeface="KoPub돋움체 Bold" panose="00000800000000000000" pitchFamily="2" charset="-127"/>
                <a:cs typeface="+mj-cs"/>
              </a:defRPr>
            </a:lvl1pPr>
          </a:lstStyle>
          <a:p>
            <a:pPr>
              <a:defRPr/>
            </a:pPr>
            <a:r>
              <a:rPr lang="en-US" altLang="ko-KR"/>
              <a:t>General Information</a:t>
            </a:r>
            <a:endParaRPr lang="ko-KR" altLang="en-US" sz="2000"/>
          </a:p>
        </p:txBody>
      </p:sp>
      <p:grpSp>
        <p:nvGrpSpPr>
          <p:cNvPr id="148" name="그룹 147">
            <a:extLst>
              <a:ext uri="{FF2B5EF4-FFF2-40B4-BE49-F238E27FC236}">
                <a16:creationId xmlns:a16="http://schemas.microsoft.com/office/drawing/2014/main" id="{9E3EFA3F-A28B-5A8C-875A-E1AD342A22AB}"/>
              </a:ext>
            </a:extLst>
          </p:cNvPr>
          <p:cNvGrpSpPr/>
          <p:nvPr/>
        </p:nvGrpSpPr>
        <p:grpSpPr>
          <a:xfrm>
            <a:off x="502976" y="1307321"/>
            <a:ext cx="8928100" cy="288000"/>
            <a:chOff x="452439" y="1416168"/>
            <a:chExt cx="4392613" cy="288000"/>
          </a:xfrm>
        </p:grpSpPr>
        <p:sp>
          <p:nvSpPr>
            <p:cNvPr id="149" name="TextBox 148">
              <a:extLst>
                <a:ext uri="{FF2B5EF4-FFF2-40B4-BE49-F238E27FC236}">
                  <a16:creationId xmlns:a16="http://schemas.microsoft.com/office/drawing/2014/main" id="{B6BAEECF-F776-0B8D-7487-219607319329}"/>
                </a:ext>
              </a:extLst>
            </p:cNvPr>
            <p:cNvSpPr txBox="1"/>
            <p:nvPr/>
          </p:nvSpPr>
          <p:spPr>
            <a:xfrm>
              <a:off x="452441" y="1416168"/>
              <a:ext cx="4392609" cy="288000"/>
            </a:xfrm>
            <a:prstGeom prst="rect">
              <a:avLst/>
            </a:prstGeom>
            <a:noFill/>
          </p:spPr>
          <p:txBody>
            <a:bodyPr vert="horz" wrap="square" lIns="0" tIns="0" rIns="0" bIns="0" rtlCol="0" anchor="ctr" anchorCtr="0">
              <a:noAutofit/>
            </a:bodyPr>
            <a:lstStyle/>
            <a:p>
              <a:pPr defTabSz="888038">
                <a:defRPr/>
              </a:pPr>
              <a:r>
                <a:rPr lang="en-US" altLang="ko-KR" sz="1100" b="1">
                  <a:ln>
                    <a:solidFill>
                      <a:srgbClr val="00338D">
                        <a:alpha val="0"/>
                      </a:srgbClr>
                    </a:solidFill>
                  </a:ln>
                  <a:solidFill>
                    <a:srgbClr val="00338D"/>
                  </a:solidFill>
                  <a:latin typeface="KoPub돋움체 Medium" panose="02020603020101020101" pitchFamily="18" charset="-127"/>
                  <a:ea typeface="KoPub돋움체 Medium" panose="02020603020101020101" pitchFamily="18" charset="-127"/>
                </a:rPr>
                <a:t>General Information</a:t>
              </a:r>
            </a:p>
          </p:txBody>
        </p:sp>
        <p:cxnSp>
          <p:nvCxnSpPr>
            <p:cNvPr id="150" name="직선 연결선 149">
              <a:extLst>
                <a:ext uri="{FF2B5EF4-FFF2-40B4-BE49-F238E27FC236}">
                  <a16:creationId xmlns:a16="http://schemas.microsoft.com/office/drawing/2014/main" id="{D967224E-9E3F-780A-5C7F-DE14336F319A}"/>
                </a:ext>
              </a:extLst>
            </p:cNvPr>
            <p:cNvCxnSpPr/>
            <p:nvPr/>
          </p:nvCxnSpPr>
          <p:spPr>
            <a:xfrm>
              <a:off x="452439" y="1418794"/>
              <a:ext cx="4392613"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1" name="직선 연결선 150">
              <a:extLst>
                <a:ext uri="{FF2B5EF4-FFF2-40B4-BE49-F238E27FC236}">
                  <a16:creationId xmlns:a16="http://schemas.microsoft.com/office/drawing/2014/main" id="{FDD91B8B-82D1-B6E7-FB8E-BAF6B90F6E62}"/>
                </a:ext>
              </a:extLst>
            </p:cNvPr>
            <p:cNvCxnSpPr/>
            <p:nvPr/>
          </p:nvCxnSpPr>
          <p:spPr>
            <a:xfrm>
              <a:off x="452439" y="1700213"/>
              <a:ext cx="4392613"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graphicFrame>
        <p:nvGraphicFramePr>
          <p:cNvPr id="4" name="표 2">
            <a:extLst>
              <a:ext uri="{FF2B5EF4-FFF2-40B4-BE49-F238E27FC236}">
                <a16:creationId xmlns:a16="http://schemas.microsoft.com/office/drawing/2014/main" id="{5E4D5E41-62B0-DE74-A1D9-0EA0E5AA8510}"/>
              </a:ext>
            </a:extLst>
          </p:cNvPr>
          <p:cNvGraphicFramePr>
            <a:graphicFrameLocks noGrp="1"/>
          </p:cNvGraphicFramePr>
          <p:nvPr>
            <p:extLst>
              <p:ext uri="{D42A27DB-BD31-4B8C-83A1-F6EECF244321}">
                <p14:modId xmlns:p14="http://schemas.microsoft.com/office/powerpoint/2010/main" val="1270460126"/>
              </p:ext>
            </p:extLst>
          </p:nvPr>
        </p:nvGraphicFramePr>
        <p:xfrm>
          <a:off x="489600" y="2005260"/>
          <a:ext cx="4356000" cy="1764000"/>
        </p:xfrm>
        <a:graphic>
          <a:graphicData uri="http://schemas.openxmlformats.org/drawingml/2006/table">
            <a:tbl>
              <a:tblPr firstRow="1" bandRow="1">
                <a:tableStyleId>{5C22544A-7EE6-4342-B048-85BDC9FD1C3A}</a:tableStyleId>
              </a:tblPr>
              <a:tblGrid>
                <a:gridCol w="864000">
                  <a:extLst>
                    <a:ext uri="{9D8B030D-6E8A-4147-A177-3AD203B41FA5}">
                      <a16:colId xmlns:a16="http://schemas.microsoft.com/office/drawing/2014/main" val="1255783953"/>
                    </a:ext>
                  </a:extLst>
                </a:gridCol>
                <a:gridCol w="3492000">
                  <a:extLst>
                    <a:ext uri="{9D8B030D-6E8A-4147-A177-3AD203B41FA5}">
                      <a16:colId xmlns:a16="http://schemas.microsoft.com/office/drawing/2014/main" val="2405634735"/>
                    </a:ext>
                  </a:extLst>
                </a:gridCol>
              </a:tblGrid>
              <a:tr h="180000">
                <a:tc>
                  <a:txBody>
                    <a:bodyPr/>
                    <a:lstStyle/>
                    <a:p>
                      <a:pPr algn="ctr" latinLnBrk="1"/>
                      <a:r>
                        <a:rPr lang="ko-KR" altLang="en-US" sz="900">
                          <a:solidFill>
                            <a:schemeClr val="bg1"/>
                          </a:solidFill>
                          <a:latin typeface="KoPub돋움체 Medium" panose="00000600000000000000" pitchFamily="2" charset="-127"/>
                          <a:ea typeface="KoPub돋움체 Medium" panose="00000600000000000000" pitchFamily="2" charset="-127"/>
                          <a:cs typeface="Arial" panose="020B0604020202020204" pitchFamily="34" charset="0"/>
                        </a:rPr>
                        <a:t>구분</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ctr" latinLnBrk="1"/>
                      <a:r>
                        <a:rPr lang="ko-KR" altLang="en-US" sz="900">
                          <a:solidFill>
                            <a:schemeClr val="bg1"/>
                          </a:solidFill>
                          <a:latin typeface="KoPub돋움체 Medium" panose="00000600000000000000" pitchFamily="2" charset="-127"/>
                          <a:ea typeface="KoPub돋움체 Medium" panose="00000600000000000000" pitchFamily="2" charset="-127"/>
                          <a:cs typeface="Arial" panose="020B0604020202020204" pitchFamily="34" charset="0"/>
                        </a:rPr>
                        <a:t>내용</a:t>
                      </a:r>
                    </a:p>
                  </a:txBody>
                  <a:tcPr marL="36000" marR="36000" marT="0" marB="0" anchor="ctr">
                    <a:lnL w="6350" cap="flat" cmpd="sng" algn="ctr">
                      <a:solidFill>
                        <a:schemeClr val="bg1"/>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extLst>
                  <a:ext uri="{0D108BD9-81ED-4DB2-BD59-A6C34878D82A}">
                    <a16:rowId xmlns:a16="http://schemas.microsoft.com/office/drawing/2014/main" val="3595984509"/>
                  </a:ext>
                </a:extLst>
              </a:tr>
              <a:tr h="198000">
                <a:tc>
                  <a:txBody>
                    <a:bodyPr/>
                    <a:lstStyle/>
                    <a:p>
                      <a:pPr algn="ctr" latinLnBrk="1"/>
                      <a:r>
                        <a:rPr lang="ko-KR" altLang="en-US" sz="900" b="1">
                          <a:latin typeface="KoPub돋움체 Medium" panose="00000600000000000000" pitchFamily="2" charset="-127"/>
                          <a:ea typeface="KoPub돋움체 Medium" panose="00000600000000000000" pitchFamily="2" charset="-127"/>
                          <a:cs typeface="Arial" panose="020B0604020202020204" pitchFamily="34" charset="0"/>
                        </a:rPr>
                        <a:t>대상회사명</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E5F4FB"/>
                    </a:solidFill>
                  </a:tcPr>
                </a:tc>
                <a:tc>
                  <a:txBody>
                    <a:bodyPr/>
                    <a:lstStyle/>
                    <a:p>
                      <a:pPr algn="l" rtl="0" fontAlgn="ct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주식회사 해천</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noFill/>
                  </a:tcPr>
                </a:tc>
                <a:extLst>
                  <a:ext uri="{0D108BD9-81ED-4DB2-BD59-A6C34878D82A}">
                    <a16:rowId xmlns:a16="http://schemas.microsoft.com/office/drawing/2014/main" val="2960659575"/>
                  </a:ext>
                </a:extLst>
              </a:tr>
              <a:tr h="198000">
                <a:tc>
                  <a:txBody>
                    <a:bodyPr/>
                    <a:lstStyle/>
                    <a:p>
                      <a:pPr algn="ctr" latinLnBrk="1"/>
                      <a:r>
                        <a:rPr lang="ko-KR" altLang="en-US" sz="900" b="1">
                          <a:latin typeface="KoPub돋움체 Medium" panose="00000600000000000000" pitchFamily="2" charset="-127"/>
                          <a:ea typeface="KoPub돋움체 Medium" panose="00000600000000000000" pitchFamily="2" charset="-127"/>
                          <a:cs typeface="Arial" panose="020B0604020202020204" pitchFamily="34" charset="0"/>
                        </a:rPr>
                        <a:t>대표이사</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E5F4FB"/>
                    </a:solidFill>
                  </a:tcPr>
                </a:tc>
                <a:tc>
                  <a:txBody>
                    <a:bodyPr/>
                    <a:lstStyle/>
                    <a:p>
                      <a:pPr algn="l" rtl="0" fontAlgn="ct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김예진</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noFill/>
                  </a:tcPr>
                </a:tc>
                <a:extLst>
                  <a:ext uri="{0D108BD9-81ED-4DB2-BD59-A6C34878D82A}">
                    <a16:rowId xmlns:a16="http://schemas.microsoft.com/office/drawing/2014/main" val="487167775"/>
                  </a:ext>
                </a:extLst>
              </a:tr>
              <a:tr h="198000">
                <a:tc>
                  <a:txBody>
                    <a:bodyPr/>
                    <a:lstStyle/>
                    <a:p>
                      <a:pPr algn="ctr" latinLnBrk="1"/>
                      <a:r>
                        <a:rPr lang="ko-KR" altLang="en-US" sz="900" b="1">
                          <a:latin typeface="KoPub돋움체 Medium" panose="00000600000000000000" pitchFamily="2" charset="-127"/>
                          <a:ea typeface="KoPub돋움체 Medium" panose="00000600000000000000" pitchFamily="2" charset="-127"/>
                          <a:cs typeface="Arial" panose="020B0604020202020204" pitchFamily="34" charset="0"/>
                        </a:rPr>
                        <a:t>주요사업</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E5F4FB"/>
                    </a:solidFill>
                  </a:tcPr>
                </a:tc>
                <a:tc>
                  <a:txBody>
                    <a:bodyPr/>
                    <a:lstStyle/>
                    <a:p>
                      <a:pPr algn="l" rtl="0" fontAlgn="ct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해양구조물 제작 및 설치</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noFill/>
                  </a:tcPr>
                </a:tc>
                <a:extLst>
                  <a:ext uri="{0D108BD9-81ED-4DB2-BD59-A6C34878D82A}">
                    <a16:rowId xmlns:a16="http://schemas.microsoft.com/office/drawing/2014/main" val="1827807091"/>
                  </a:ext>
                </a:extLst>
              </a:tr>
              <a:tr h="198000">
                <a:tc>
                  <a:txBody>
                    <a:bodyPr/>
                    <a:lstStyle/>
                    <a:p>
                      <a:pPr algn="ctr" latinLnBrk="1"/>
                      <a:r>
                        <a:rPr lang="ko-KR" altLang="en-US" sz="900" b="1">
                          <a:latin typeface="KoPub돋움체 Medium" panose="00000600000000000000" pitchFamily="2" charset="-127"/>
                          <a:ea typeface="KoPub돋움체 Medium" panose="00000600000000000000" pitchFamily="2" charset="-127"/>
                          <a:cs typeface="Arial" panose="020B0604020202020204" pitchFamily="34" charset="0"/>
                        </a:rPr>
                        <a:t>본사</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E5F4FB"/>
                    </a:solidFill>
                  </a:tcPr>
                </a:tc>
                <a:tc>
                  <a:txBody>
                    <a:bodyPr/>
                    <a:lstStyle/>
                    <a:p>
                      <a:pPr algn="l" rtl="0" fontAlgn="ct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부산광역시 해운대구 해운대로 </a:t>
                      </a: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774 </a:t>
                      </a: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번길 </a:t>
                      </a: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11</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noFill/>
                  </a:tcPr>
                </a:tc>
                <a:extLst>
                  <a:ext uri="{0D108BD9-81ED-4DB2-BD59-A6C34878D82A}">
                    <a16:rowId xmlns:a16="http://schemas.microsoft.com/office/drawing/2014/main" val="2075733793"/>
                  </a:ext>
                </a:extLst>
              </a:tr>
              <a:tr h="198000">
                <a:tc>
                  <a:txBody>
                    <a:bodyPr/>
                    <a:lstStyle/>
                    <a:p>
                      <a:pPr algn="ctr" latinLnBrk="1"/>
                      <a:r>
                        <a:rPr lang="ko-KR" altLang="en-US" sz="900" b="1">
                          <a:latin typeface="KoPub돋움체 Medium" panose="00000600000000000000" pitchFamily="2" charset="-127"/>
                          <a:ea typeface="KoPub돋움체 Medium" panose="00000600000000000000" pitchFamily="2" charset="-127"/>
                          <a:cs typeface="Arial" panose="020B0604020202020204" pitchFamily="34" charset="0"/>
                        </a:rPr>
                        <a:t>설립일</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E5F4FB"/>
                    </a:solidFill>
                  </a:tcPr>
                </a:tc>
                <a:tc>
                  <a:txBody>
                    <a:bodyPr/>
                    <a:lstStyle/>
                    <a:p>
                      <a:pPr algn="l" rtl="0"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1987</a:t>
                      </a: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년 </a:t>
                      </a: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8</a:t>
                      </a: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월</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noFill/>
                  </a:tcPr>
                </a:tc>
                <a:extLst>
                  <a:ext uri="{0D108BD9-81ED-4DB2-BD59-A6C34878D82A}">
                    <a16:rowId xmlns:a16="http://schemas.microsoft.com/office/drawing/2014/main" val="2087637161"/>
                  </a:ext>
                </a:extLst>
              </a:tr>
              <a:tr h="198000">
                <a:tc>
                  <a:txBody>
                    <a:bodyPr/>
                    <a:lstStyle/>
                    <a:p>
                      <a:pPr algn="ctr" latinLnBrk="1"/>
                      <a:r>
                        <a:rPr lang="ko-KR" altLang="en-US" sz="900" b="1">
                          <a:latin typeface="KoPub돋움체 Medium" panose="00000600000000000000" pitchFamily="2" charset="-127"/>
                          <a:ea typeface="KoPub돋움체 Medium" panose="00000600000000000000" pitchFamily="2" charset="-127"/>
                          <a:cs typeface="Arial" panose="020B0604020202020204" pitchFamily="34" charset="0"/>
                        </a:rPr>
                        <a:t>임직원 수</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E5F4FB"/>
                    </a:solidFill>
                  </a:tcPr>
                </a:tc>
                <a:tc>
                  <a:txBody>
                    <a:bodyPr/>
                    <a:lstStyle/>
                    <a:p>
                      <a:pPr algn="l" rtl="0"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57</a:t>
                      </a: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명</a:t>
                      </a: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(2023</a:t>
                      </a: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년 </a:t>
                      </a: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5</a:t>
                      </a: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월 본사 기준</a:t>
                      </a: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noFill/>
                  </a:tcPr>
                </a:tc>
                <a:extLst>
                  <a:ext uri="{0D108BD9-81ED-4DB2-BD59-A6C34878D82A}">
                    <a16:rowId xmlns:a16="http://schemas.microsoft.com/office/drawing/2014/main" val="1459646988"/>
                  </a:ext>
                </a:extLst>
              </a:tr>
              <a:tr h="198000">
                <a:tc>
                  <a:txBody>
                    <a:bodyPr/>
                    <a:lstStyle/>
                    <a:p>
                      <a:pPr algn="ctr" latinLnBrk="1"/>
                      <a:r>
                        <a:rPr lang="ko-KR" altLang="en-US" sz="900" b="1">
                          <a:latin typeface="KoPub돋움체 Medium" panose="00000600000000000000" pitchFamily="2" charset="-127"/>
                          <a:ea typeface="KoPub돋움체 Medium" panose="00000600000000000000" pitchFamily="2" charset="-127"/>
                          <a:cs typeface="Arial" panose="020B0604020202020204" pitchFamily="34" charset="0"/>
                        </a:rPr>
                        <a:t>자본금</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E5F4FB"/>
                    </a:solidFill>
                  </a:tcPr>
                </a:tc>
                <a:tc>
                  <a:txBody>
                    <a:bodyPr/>
                    <a:lstStyle/>
                    <a:p>
                      <a:pPr algn="l" rtl="0"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1,882,415,000</a:t>
                      </a: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원</a:t>
                      </a: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(2022</a:t>
                      </a: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년 </a:t>
                      </a: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12</a:t>
                      </a: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월 </a:t>
                      </a: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31</a:t>
                      </a: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일 기준</a:t>
                      </a: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a:t>
                      </a:r>
                      <a:endPar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endParaRP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noFill/>
                  </a:tcPr>
                </a:tc>
                <a:extLst>
                  <a:ext uri="{0D108BD9-81ED-4DB2-BD59-A6C34878D82A}">
                    <a16:rowId xmlns:a16="http://schemas.microsoft.com/office/drawing/2014/main" val="2848556125"/>
                  </a:ext>
                </a:extLst>
              </a:tr>
              <a:tr h="198000">
                <a:tc>
                  <a:txBody>
                    <a:bodyPr/>
                    <a:lstStyle/>
                    <a:p>
                      <a:pPr algn="ctr" latinLnBrk="1"/>
                      <a:r>
                        <a:rPr lang="ko-KR" altLang="en-US" sz="900" b="1">
                          <a:latin typeface="KoPub돋움체 Medium" panose="00000600000000000000" pitchFamily="2" charset="-127"/>
                          <a:ea typeface="KoPub돋움체 Medium" panose="00000600000000000000" pitchFamily="2" charset="-127"/>
                          <a:cs typeface="Arial" panose="020B0604020202020204" pitchFamily="34" charset="0"/>
                        </a:rPr>
                        <a:t>주식현황</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E5F4FB"/>
                    </a:solidFill>
                  </a:tcPr>
                </a:tc>
                <a:tc>
                  <a:txBody>
                    <a:bodyPr/>
                    <a:lstStyle/>
                    <a:p>
                      <a:pPr algn="l" rtl="0"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376,483</a:t>
                      </a: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주</a:t>
                      </a: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(2022</a:t>
                      </a: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년 </a:t>
                      </a: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12</a:t>
                      </a: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월 </a:t>
                      </a: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31</a:t>
                      </a: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일 기준</a:t>
                      </a: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a:t>
                      </a:r>
                      <a:endPar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endParaRP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noFill/>
                  </a:tcPr>
                </a:tc>
                <a:extLst>
                  <a:ext uri="{0D108BD9-81ED-4DB2-BD59-A6C34878D82A}">
                    <a16:rowId xmlns:a16="http://schemas.microsoft.com/office/drawing/2014/main" val="959968723"/>
                  </a:ext>
                </a:extLst>
              </a:tr>
            </a:tbl>
          </a:graphicData>
        </a:graphic>
      </p:graphicFrame>
      <p:sp>
        <p:nvSpPr>
          <p:cNvPr id="6" name="직사각형 5">
            <a:extLst>
              <a:ext uri="{FF2B5EF4-FFF2-40B4-BE49-F238E27FC236}">
                <a16:creationId xmlns:a16="http://schemas.microsoft.com/office/drawing/2014/main" id="{FB29A15B-735D-F80C-D69E-350D9DE6C277}"/>
              </a:ext>
            </a:extLst>
          </p:cNvPr>
          <p:cNvSpPr/>
          <p:nvPr/>
        </p:nvSpPr>
        <p:spPr>
          <a:xfrm>
            <a:off x="633912" y="4421011"/>
            <a:ext cx="806400" cy="241200"/>
          </a:xfrm>
          <a:prstGeom prst="rect">
            <a:avLst/>
          </a:prstGeom>
          <a:solidFill>
            <a:srgbClr val="005EB8"/>
          </a:solidFill>
          <a:ln w="9525">
            <a:solidFill>
              <a:srgbClr val="005EB8"/>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ko-KR" altLang="en-US" sz="900" b="1">
                <a:solidFill>
                  <a:schemeClr val="bg1"/>
                </a:solidFill>
                <a:latin typeface="KoPub돋움체 Light" panose="00000300000000000000" pitchFamily="2" charset="-127"/>
                <a:ea typeface="KoPub돋움체 Light" panose="00000300000000000000" pitchFamily="2" charset="-127"/>
              </a:rPr>
              <a:t>김영일</a:t>
            </a:r>
            <a:endParaRPr lang="en-US" altLang="ko-KR" sz="900" b="1">
              <a:solidFill>
                <a:schemeClr val="bg1"/>
              </a:solidFill>
              <a:latin typeface="KoPub돋움체 Light" panose="00000300000000000000" pitchFamily="2" charset="-127"/>
              <a:ea typeface="KoPub돋움체 Light" panose="00000300000000000000" pitchFamily="2" charset="-127"/>
            </a:endParaRPr>
          </a:p>
        </p:txBody>
      </p:sp>
      <p:sp>
        <p:nvSpPr>
          <p:cNvPr id="7" name="직사각형 6">
            <a:extLst>
              <a:ext uri="{FF2B5EF4-FFF2-40B4-BE49-F238E27FC236}">
                <a16:creationId xmlns:a16="http://schemas.microsoft.com/office/drawing/2014/main" id="{B17BD000-54ED-114A-E29F-1FF1E977B475}"/>
              </a:ext>
            </a:extLst>
          </p:cNvPr>
          <p:cNvSpPr/>
          <p:nvPr/>
        </p:nvSpPr>
        <p:spPr>
          <a:xfrm>
            <a:off x="1716129" y="4421011"/>
            <a:ext cx="806400" cy="241200"/>
          </a:xfrm>
          <a:prstGeom prst="rect">
            <a:avLst/>
          </a:prstGeom>
          <a:solidFill>
            <a:srgbClr val="005EB8"/>
          </a:solidFill>
          <a:ln w="9525">
            <a:solidFill>
              <a:srgbClr val="005EB8"/>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ko-KR" altLang="en-US" sz="900" b="1">
                <a:solidFill>
                  <a:schemeClr val="bg1"/>
                </a:solidFill>
                <a:latin typeface="KoPub돋움체 Light" panose="00000300000000000000" pitchFamily="2" charset="-127"/>
                <a:ea typeface="KoPub돋움체 Light" panose="00000300000000000000" pitchFamily="2" charset="-127"/>
              </a:rPr>
              <a:t>김예진</a:t>
            </a:r>
            <a:endParaRPr lang="en-US" altLang="ko-KR" sz="900" b="1">
              <a:solidFill>
                <a:schemeClr val="bg1"/>
              </a:solidFill>
              <a:latin typeface="KoPub돋움체 Light" panose="00000300000000000000" pitchFamily="2" charset="-127"/>
              <a:ea typeface="KoPub돋움체 Light" panose="00000300000000000000" pitchFamily="2" charset="-127"/>
            </a:endParaRPr>
          </a:p>
        </p:txBody>
      </p:sp>
      <p:sp>
        <p:nvSpPr>
          <p:cNvPr id="8" name="직사각형 7">
            <a:extLst>
              <a:ext uri="{FF2B5EF4-FFF2-40B4-BE49-F238E27FC236}">
                <a16:creationId xmlns:a16="http://schemas.microsoft.com/office/drawing/2014/main" id="{A51A3E35-1E5C-723A-7439-584A3CF8FEDB}"/>
              </a:ext>
            </a:extLst>
          </p:cNvPr>
          <p:cNvSpPr/>
          <p:nvPr/>
        </p:nvSpPr>
        <p:spPr>
          <a:xfrm>
            <a:off x="2798346" y="4421011"/>
            <a:ext cx="806400" cy="241200"/>
          </a:xfrm>
          <a:prstGeom prst="rect">
            <a:avLst/>
          </a:prstGeom>
          <a:solidFill>
            <a:srgbClr val="005EB8"/>
          </a:solidFill>
          <a:ln w="9525">
            <a:solidFill>
              <a:srgbClr val="005EB8"/>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ko-KR" altLang="en-US" sz="900" b="1">
                <a:solidFill>
                  <a:schemeClr val="bg1"/>
                </a:solidFill>
                <a:latin typeface="KoPub돋움체 Light" panose="00000300000000000000" pitchFamily="2" charset="-127"/>
                <a:ea typeface="KoPub돋움체 Light" panose="00000300000000000000" pitchFamily="2" charset="-127"/>
              </a:rPr>
              <a:t>김재현</a:t>
            </a:r>
            <a:endParaRPr lang="en-US" altLang="ko-KR" sz="900" b="1">
              <a:solidFill>
                <a:schemeClr val="bg1"/>
              </a:solidFill>
              <a:latin typeface="KoPub돋움체 Light" panose="00000300000000000000" pitchFamily="2" charset="-127"/>
              <a:ea typeface="KoPub돋움체 Light" panose="00000300000000000000" pitchFamily="2" charset="-127"/>
            </a:endParaRPr>
          </a:p>
        </p:txBody>
      </p:sp>
      <p:sp>
        <p:nvSpPr>
          <p:cNvPr id="9" name="직사각형 8">
            <a:extLst>
              <a:ext uri="{FF2B5EF4-FFF2-40B4-BE49-F238E27FC236}">
                <a16:creationId xmlns:a16="http://schemas.microsoft.com/office/drawing/2014/main" id="{20CD13C2-756A-AABA-21DF-8936DD75AC0E}"/>
              </a:ext>
            </a:extLst>
          </p:cNvPr>
          <p:cNvSpPr/>
          <p:nvPr/>
        </p:nvSpPr>
        <p:spPr>
          <a:xfrm>
            <a:off x="3880563" y="4421011"/>
            <a:ext cx="805601" cy="241680"/>
          </a:xfrm>
          <a:prstGeom prst="rect">
            <a:avLst/>
          </a:prstGeom>
          <a:solidFill>
            <a:srgbClr val="005EB8"/>
          </a:solidFill>
          <a:ln w="9525">
            <a:solidFill>
              <a:srgbClr val="005EB8"/>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ko-KR" altLang="en-US" sz="900" b="1">
                <a:solidFill>
                  <a:schemeClr val="bg1"/>
                </a:solidFill>
                <a:latin typeface="KoPub돋움체 Light" panose="00000300000000000000" pitchFamily="2" charset="-127"/>
                <a:ea typeface="KoPub돋움체 Light" panose="00000300000000000000" pitchFamily="2" charset="-127"/>
              </a:rPr>
              <a:t>㈜</a:t>
            </a:r>
            <a:r>
              <a:rPr lang="ko-KR" altLang="en-US" sz="900" b="1" err="1">
                <a:solidFill>
                  <a:schemeClr val="bg1"/>
                </a:solidFill>
                <a:latin typeface="KoPub돋움체 Light" panose="00000300000000000000" pitchFamily="2" charset="-127"/>
                <a:ea typeface="KoPub돋움체 Light" panose="00000300000000000000" pitchFamily="2" charset="-127"/>
              </a:rPr>
              <a:t>해천파트너스</a:t>
            </a:r>
            <a:endParaRPr lang="en-US" altLang="ko-KR" sz="900" b="1">
              <a:solidFill>
                <a:schemeClr val="bg1"/>
              </a:solidFill>
              <a:latin typeface="KoPub돋움체 Light" panose="00000300000000000000" pitchFamily="2" charset="-127"/>
              <a:ea typeface="KoPub돋움체 Light" panose="00000300000000000000" pitchFamily="2" charset="-127"/>
            </a:endParaRPr>
          </a:p>
        </p:txBody>
      </p:sp>
      <p:sp>
        <p:nvSpPr>
          <p:cNvPr id="13" name="직사각형 12">
            <a:extLst>
              <a:ext uri="{FF2B5EF4-FFF2-40B4-BE49-F238E27FC236}">
                <a16:creationId xmlns:a16="http://schemas.microsoft.com/office/drawing/2014/main" id="{5CE81098-83AE-0D2C-FE9C-CA2797D908F6}"/>
              </a:ext>
            </a:extLst>
          </p:cNvPr>
          <p:cNvSpPr/>
          <p:nvPr/>
        </p:nvSpPr>
        <p:spPr>
          <a:xfrm>
            <a:off x="504000" y="1735200"/>
            <a:ext cx="3007692" cy="246221"/>
          </a:xfrm>
          <a:prstGeom prst="rect">
            <a:avLst/>
          </a:prstGeom>
        </p:spPr>
        <p:txBody>
          <a:bodyPr wrap="square" lIns="36000" rIns="3600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altLang="ko-KR" sz="1000" b="1" i="0" u="none" strike="noStrike" kern="1200" cap="none" spc="0" normalizeH="0" baseline="0" noProof="0">
                <a:ln>
                  <a:solidFill>
                    <a:prstClr val="white">
                      <a:lumMod val="75000"/>
                      <a:alpha val="0"/>
                    </a:prstClr>
                  </a:solidFill>
                </a:ln>
                <a:effectLst/>
                <a:uLnTx/>
                <a:uFillTx/>
                <a:latin typeface="KoPub돋움체 Medium" panose="02020603020101020101" pitchFamily="18" charset="-127"/>
                <a:ea typeface="KoPub돋움체 Medium" panose="02020603020101020101" pitchFamily="18" charset="-127"/>
                <a:cs typeface="Univers for KPMG"/>
              </a:rPr>
              <a:t>[ </a:t>
            </a:r>
            <a:r>
              <a:rPr lang="ko-KR" altLang="en-US" sz="1000" b="1">
                <a:ln>
                  <a:solidFill>
                    <a:prstClr val="white">
                      <a:lumMod val="75000"/>
                      <a:alpha val="0"/>
                    </a:prstClr>
                  </a:solidFill>
                </a:ln>
                <a:latin typeface="KoPub돋움체 Medium" panose="02020603020101020101" pitchFamily="18" charset="-127"/>
                <a:ea typeface="KoPub돋움체 Medium" panose="02020603020101020101" pitchFamily="18" charset="-127"/>
                <a:cs typeface="Univers for KPMG"/>
              </a:rPr>
              <a:t>회사 개요</a:t>
            </a:r>
            <a:r>
              <a:rPr kumimoji="0" lang="ko-KR" altLang="en-US" sz="1000" b="1" i="0" u="none" strike="noStrike" kern="1200" cap="none" spc="0" normalizeH="0" baseline="0" noProof="0">
                <a:ln>
                  <a:solidFill>
                    <a:prstClr val="white">
                      <a:lumMod val="75000"/>
                      <a:alpha val="0"/>
                    </a:prstClr>
                  </a:solidFill>
                </a:ln>
                <a:effectLst/>
                <a:uLnTx/>
                <a:uFillTx/>
                <a:latin typeface="KoPub돋움체 Medium" panose="02020603020101020101" pitchFamily="18" charset="-127"/>
                <a:ea typeface="KoPub돋움체 Medium" panose="02020603020101020101" pitchFamily="18" charset="-127"/>
                <a:cs typeface="Univers for KPMG"/>
              </a:rPr>
              <a:t> </a:t>
            </a:r>
            <a:r>
              <a:rPr kumimoji="0" lang="en-US" altLang="ko-KR" sz="1000" b="1" i="0" u="none" strike="noStrike" kern="1200" cap="none" spc="0" normalizeH="0" baseline="0" noProof="0">
                <a:ln>
                  <a:solidFill>
                    <a:prstClr val="white">
                      <a:lumMod val="75000"/>
                      <a:alpha val="0"/>
                    </a:prstClr>
                  </a:solidFill>
                </a:ln>
                <a:effectLst/>
                <a:uLnTx/>
                <a:uFillTx/>
                <a:latin typeface="KoPub돋움체 Medium" panose="02020603020101020101" pitchFamily="18" charset="-127"/>
                <a:ea typeface="KoPub돋움체 Medium" panose="02020603020101020101" pitchFamily="18" charset="-127"/>
                <a:cs typeface="Univers for KPMG"/>
              </a:rPr>
              <a:t>]</a:t>
            </a:r>
            <a:endParaRPr kumimoji="0" lang="ko-KR" altLang="en-US" sz="1000" b="1" i="0" u="none" strike="noStrike" kern="1200" cap="none" spc="0" normalizeH="0" baseline="0" noProof="0">
              <a:ln>
                <a:solidFill>
                  <a:prstClr val="white">
                    <a:lumMod val="75000"/>
                    <a:alpha val="0"/>
                  </a:prstClr>
                </a:solidFill>
              </a:ln>
              <a:effectLst/>
              <a:uLnTx/>
              <a:uFillTx/>
              <a:latin typeface="KoPub돋움체 Medium" panose="02020603020101020101" pitchFamily="18" charset="-127"/>
              <a:ea typeface="KoPub돋움체 Medium" panose="02020603020101020101" pitchFamily="18" charset="-127"/>
              <a:cs typeface="Univers for KPMG"/>
            </a:endParaRPr>
          </a:p>
        </p:txBody>
      </p:sp>
      <p:sp>
        <p:nvSpPr>
          <p:cNvPr id="14" name="직사각형 13">
            <a:extLst>
              <a:ext uri="{FF2B5EF4-FFF2-40B4-BE49-F238E27FC236}">
                <a16:creationId xmlns:a16="http://schemas.microsoft.com/office/drawing/2014/main" id="{1BD91DBD-D73A-0B49-0EC5-3E0E9A1F7D45}"/>
              </a:ext>
            </a:extLst>
          </p:cNvPr>
          <p:cNvSpPr/>
          <p:nvPr/>
        </p:nvSpPr>
        <p:spPr>
          <a:xfrm>
            <a:off x="504000" y="4026410"/>
            <a:ext cx="3007692" cy="246221"/>
          </a:xfrm>
          <a:prstGeom prst="rect">
            <a:avLst/>
          </a:prstGeom>
        </p:spPr>
        <p:txBody>
          <a:bodyPr wrap="square" lIns="36000" rIns="3600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altLang="ko-KR" sz="1000" b="1" i="0" u="none" strike="noStrike" kern="1200" cap="none" spc="0" normalizeH="0" baseline="0" noProof="0">
                <a:ln>
                  <a:solidFill>
                    <a:prstClr val="white">
                      <a:lumMod val="75000"/>
                      <a:alpha val="0"/>
                    </a:prstClr>
                  </a:solidFill>
                </a:ln>
                <a:effectLst/>
                <a:uLnTx/>
                <a:uFillTx/>
                <a:latin typeface="KoPub돋움체 Medium" panose="02020603020101020101" pitchFamily="18" charset="-127"/>
                <a:ea typeface="KoPub돋움체 Medium" panose="02020603020101020101" pitchFamily="18" charset="-127"/>
                <a:cs typeface="Univers for KPMG"/>
              </a:rPr>
              <a:t>[ </a:t>
            </a:r>
            <a:r>
              <a:rPr kumimoji="0" lang="ko-KR" altLang="en-US" sz="1000" b="1" i="0" u="none" strike="noStrike" kern="1200" cap="none" spc="0" normalizeH="0" baseline="0" noProof="0">
                <a:ln>
                  <a:solidFill>
                    <a:prstClr val="white">
                      <a:lumMod val="75000"/>
                      <a:alpha val="0"/>
                    </a:prstClr>
                  </a:solidFill>
                </a:ln>
                <a:effectLst/>
                <a:uLnTx/>
                <a:uFillTx/>
                <a:latin typeface="KoPub돋움체 Medium" panose="02020603020101020101" pitchFamily="18" charset="-127"/>
                <a:ea typeface="KoPub돋움체 Medium" panose="02020603020101020101" pitchFamily="18" charset="-127"/>
                <a:cs typeface="Univers for KPMG"/>
              </a:rPr>
              <a:t>지분구조 </a:t>
            </a:r>
            <a:r>
              <a:rPr kumimoji="0" lang="en-US" altLang="ko-KR" sz="1000" b="1" i="0" u="none" strike="noStrike" kern="1200" cap="none" spc="0" normalizeH="0" baseline="0" noProof="0">
                <a:ln>
                  <a:solidFill>
                    <a:prstClr val="white">
                      <a:lumMod val="75000"/>
                      <a:alpha val="0"/>
                    </a:prstClr>
                  </a:solidFill>
                </a:ln>
                <a:effectLst/>
                <a:uLnTx/>
                <a:uFillTx/>
                <a:latin typeface="KoPub돋움체 Medium" panose="02020603020101020101" pitchFamily="18" charset="-127"/>
                <a:ea typeface="KoPub돋움체 Medium" panose="02020603020101020101" pitchFamily="18" charset="-127"/>
                <a:cs typeface="Univers for KPMG"/>
              </a:rPr>
              <a:t>]</a:t>
            </a:r>
            <a:endParaRPr kumimoji="0" lang="ko-KR" altLang="en-US" sz="1000" b="1" i="0" u="none" strike="noStrike" kern="1200" cap="none" spc="0" normalizeH="0" baseline="0" noProof="0">
              <a:ln>
                <a:solidFill>
                  <a:prstClr val="white">
                    <a:lumMod val="75000"/>
                    <a:alpha val="0"/>
                  </a:prstClr>
                </a:solidFill>
              </a:ln>
              <a:effectLst/>
              <a:uLnTx/>
              <a:uFillTx/>
              <a:latin typeface="KoPub돋움체 Medium" panose="02020603020101020101" pitchFamily="18" charset="-127"/>
              <a:ea typeface="KoPub돋움체 Medium" panose="02020603020101020101" pitchFamily="18" charset="-127"/>
              <a:cs typeface="Univers for KPMG"/>
            </a:endParaRPr>
          </a:p>
        </p:txBody>
      </p:sp>
      <p:sp>
        <p:nvSpPr>
          <p:cNvPr id="15" name="직사각형 14">
            <a:extLst>
              <a:ext uri="{FF2B5EF4-FFF2-40B4-BE49-F238E27FC236}">
                <a16:creationId xmlns:a16="http://schemas.microsoft.com/office/drawing/2014/main" id="{3A7BA159-65A4-9DC5-82A5-C8F05EE5C790}"/>
              </a:ext>
            </a:extLst>
          </p:cNvPr>
          <p:cNvSpPr/>
          <p:nvPr/>
        </p:nvSpPr>
        <p:spPr>
          <a:xfrm>
            <a:off x="5068800" y="1735200"/>
            <a:ext cx="3007692" cy="246221"/>
          </a:xfrm>
          <a:prstGeom prst="rect">
            <a:avLst/>
          </a:prstGeom>
        </p:spPr>
        <p:txBody>
          <a:bodyPr wrap="square" lIns="36000" rIns="3600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altLang="ko-KR" sz="1000" b="1" i="0" u="none" strike="noStrike" kern="1200" cap="none" spc="0" normalizeH="0" baseline="0" noProof="0">
                <a:ln>
                  <a:solidFill>
                    <a:prstClr val="white">
                      <a:lumMod val="75000"/>
                      <a:alpha val="0"/>
                    </a:prstClr>
                  </a:solidFill>
                </a:ln>
                <a:effectLst/>
                <a:uLnTx/>
                <a:uFillTx/>
                <a:latin typeface="KoPub돋움체 Medium" panose="02020603020101020101" pitchFamily="18" charset="-127"/>
                <a:ea typeface="KoPub돋움체 Medium" panose="02020603020101020101" pitchFamily="18" charset="-127"/>
                <a:cs typeface="Univers for KPMG"/>
              </a:rPr>
              <a:t>[ </a:t>
            </a:r>
            <a:r>
              <a:rPr kumimoji="0" lang="ko-KR" altLang="en-US" sz="1000" b="1" i="0" u="none" strike="noStrike" kern="1200" cap="none" spc="0" normalizeH="0" baseline="0" noProof="0">
                <a:ln>
                  <a:solidFill>
                    <a:prstClr val="white">
                      <a:lumMod val="75000"/>
                      <a:alpha val="0"/>
                    </a:prstClr>
                  </a:solidFill>
                </a:ln>
                <a:effectLst/>
                <a:uLnTx/>
                <a:uFillTx/>
                <a:latin typeface="KoPub돋움체 Medium" panose="02020603020101020101" pitchFamily="18" charset="-127"/>
                <a:ea typeface="KoPub돋움체 Medium" panose="02020603020101020101" pitchFamily="18" charset="-127"/>
                <a:cs typeface="Univers for KPMG"/>
              </a:rPr>
              <a:t>연혁 </a:t>
            </a:r>
            <a:r>
              <a:rPr kumimoji="0" lang="en-US" altLang="ko-KR" sz="1000" b="1" i="0" u="none" strike="noStrike" kern="1200" cap="none" spc="0" normalizeH="0" baseline="0" noProof="0">
                <a:ln>
                  <a:solidFill>
                    <a:prstClr val="white">
                      <a:lumMod val="75000"/>
                      <a:alpha val="0"/>
                    </a:prstClr>
                  </a:solidFill>
                </a:ln>
                <a:effectLst/>
                <a:uLnTx/>
                <a:uFillTx/>
                <a:latin typeface="KoPub돋움체 Medium" panose="02020603020101020101" pitchFamily="18" charset="-127"/>
                <a:ea typeface="KoPub돋움체 Medium" panose="02020603020101020101" pitchFamily="18" charset="-127"/>
                <a:cs typeface="Univers for KPMG"/>
              </a:rPr>
              <a:t>]</a:t>
            </a:r>
            <a:endParaRPr kumimoji="0" lang="ko-KR" altLang="en-US" sz="1000" b="1" i="0" u="none" strike="noStrike" kern="1200" cap="none" spc="0" normalizeH="0" baseline="0" noProof="0">
              <a:ln>
                <a:solidFill>
                  <a:prstClr val="white">
                    <a:lumMod val="75000"/>
                    <a:alpha val="0"/>
                  </a:prstClr>
                </a:solidFill>
              </a:ln>
              <a:effectLst/>
              <a:uLnTx/>
              <a:uFillTx/>
              <a:latin typeface="KoPub돋움체 Medium" panose="02020603020101020101" pitchFamily="18" charset="-127"/>
              <a:ea typeface="KoPub돋움체 Medium" panose="02020603020101020101" pitchFamily="18" charset="-127"/>
              <a:cs typeface="Univers for KPMG"/>
            </a:endParaRPr>
          </a:p>
        </p:txBody>
      </p:sp>
      <p:cxnSp>
        <p:nvCxnSpPr>
          <p:cNvPr id="30" name="직선 연결선 29">
            <a:extLst>
              <a:ext uri="{FF2B5EF4-FFF2-40B4-BE49-F238E27FC236}">
                <a16:creationId xmlns:a16="http://schemas.microsoft.com/office/drawing/2014/main" id="{607542EB-5B51-57FD-A8DB-8A7D975C05BA}"/>
              </a:ext>
            </a:extLst>
          </p:cNvPr>
          <p:cNvCxnSpPr>
            <a:cxnSpLocks/>
            <a:stCxn id="6" idx="2"/>
          </p:cNvCxnSpPr>
          <p:nvPr/>
        </p:nvCxnSpPr>
        <p:spPr>
          <a:xfrm flipH="1">
            <a:off x="1036711" y="4662211"/>
            <a:ext cx="401" cy="280402"/>
          </a:xfrm>
          <a:prstGeom prst="line">
            <a:avLst/>
          </a:prstGeom>
          <a:ln>
            <a:solidFill>
              <a:srgbClr val="005EB8"/>
            </a:solidFill>
          </a:ln>
        </p:spPr>
        <p:style>
          <a:lnRef idx="1">
            <a:schemeClr val="accent1"/>
          </a:lnRef>
          <a:fillRef idx="0">
            <a:schemeClr val="accent1"/>
          </a:fillRef>
          <a:effectRef idx="0">
            <a:schemeClr val="accent1"/>
          </a:effectRef>
          <a:fontRef idx="minor">
            <a:schemeClr val="tx1"/>
          </a:fontRef>
        </p:style>
      </p:cxnSp>
      <p:cxnSp>
        <p:nvCxnSpPr>
          <p:cNvPr id="35" name="직선 연결선 34">
            <a:extLst>
              <a:ext uri="{FF2B5EF4-FFF2-40B4-BE49-F238E27FC236}">
                <a16:creationId xmlns:a16="http://schemas.microsoft.com/office/drawing/2014/main" id="{AA47D0D7-E62B-3092-1D7E-56E7A3D621D2}"/>
              </a:ext>
            </a:extLst>
          </p:cNvPr>
          <p:cNvCxnSpPr>
            <a:cxnSpLocks/>
            <a:stCxn id="7" idx="2"/>
          </p:cNvCxnSpPr>
          <p:nvPr/>
        </p:nvCxnSpPr>
        <p:spPr>
          <a:xfrm flipH="1">
            <a:off x="2117978" y="4662211"/>
            <a:ext cx="1351" cy="280402"/>
          </a:xfrm>
          <a:prstGeom prst="line">
            <a:avLst/>
          </a:prstGeom>
          <a:ln>
            <a:solidFill>
              <a:srgbClr val="005EB8"/>
            </a:solidFill>
          </a:ln>
        </p:spPr>
        <p:style>
          <a:lnRef idx="1">
            <a:schemeClr val="accent1"/>
          </a:lnRef>
          <a:fillRef idx="0">
            <a:schemeClr val="accent1"/>
          </a:fillRef>
          <a:effectRef idx="0">
            <a:schemeClr val="accent1"/>
          </a:effectRef>
          <a:fontRef idx="minor">
            <a:schemeClr val="tx1"/>
          </a:fontRef>
        </p:style>
      </p:cxnSp>
      <p:cxnSp>
        <p:nvCxnSpPr>
          <p:cNvPr id="38" name="직선 연결선 37">
            <a:extLst>
              <a:ext uri="{FF2B5EF4-FFF2-40B4-BE49-F238E27FC236}">
                <a16:creationId xmlns:a16="http://schemas.microsoft.com/office/drawing/2014/main" id="{2AD9EA7D-D703-E3C5-E19E-442C1D0FE0F2}"/>
              </a:ext>
            </a:extLst>
          </p:cNvPr>
          <p:cNvCxnSpPr>
            <a:cxnSpLocks/>
            <a:stCxn id="8" idx="2"/>
          </p:cNvCxnSpPr>
          <p:nvPr/>
        </p:nvCxnSpPr>
        <p:spPr>
          <a:xfrm>
            <a:off x="3201546" y="4662211"/>
            <a:ext cx="0" cy="280402"/>
          </a:xfrm>
          <a:prstGeom prst="line">
            <a:avLst/>
          </a:prstGeom>
          <a:ln>
            <a:solidFill>
              <a:srgbClr val="005EB8"/>
            </a:solidFill>
          </a:ln>
        </p:spPr>
        <p:style>
          <a:lnRef idx="1">
            <a:schemeClr val="accent1"/>
          </a:lnRef>
          <a:fillRef idx="0">
            <a:schemeClr val="accent1"/>
          </a:fillRef>
          <a:effectRef idx="0">
            <a:schemeClr val="accent1"/>
          </a:effectRef>
          <a:fontRef idx="minor">
            <a:schemeClr val="tx1"/>
          </a:fontRef>
        </p:style>
      </p:cxnSp>
      <p:cxnSp>
        <p:nvCxnSpPr>
          <p:cNvPr id="41" name="직선 연결선 40">
            <a:extLst>
              <a:ext uri="{FF2B5EF4-FFF2-40B4-BE49-F238E27FC236}">
                <a16:creationId xmlns:a16="http://schemas.microsoft.com/office/drawing/2014/main" id="{974490E6-AEAD-70A2-FBF3-9E18B7CC7AB1}"/>
              </a:ext>
            </a:extLst>
          </p:cNvPr>
          <p:cNvCxnSpPr>
            <a:cxnSpLocks/>
            <a:stCxn id="9" idx="2"/>
          </p:cNvCxnSpPr>
          <p:nvPr/>
        </p:nvCxnSpPr>
        <p:spPr>
          <a:xfrm flipH="1">
            <a:off x="4283363" y="4662691"/>
            <a:ext cx="1" cy="279922"/>
          </a:xfrm>
          <a:prstGeom prst="line">
            <a:avLst/>
          </a:prstGeom>
          <a:ln>
            <a:solidFill>
              <a:srgbClr val="005EB8"/>
            </a:solidFill>
          </a:ln>
        </p:spPr>
        <p:style>
          <a:lnRef idx="1">
            <a:schemeClr val="accent1"/>
          </a:lnRef>
          <a:fillRef idx="0">
            <a:schemeClr val="accent1"/>
          </a:fillRef>
          <a:effectRef idx="0">
            <a:schemeClr val="accent1"/>
          </a:effectRef>
          <a:fontRef idx="minor">
            <a:schemeClr val="tx1"/>
          </a:fontRef>
        </p:style>
      </p:cxnSp>
      <p:cxnSp>
        <p:nvCxnSpPr>
          <p:cNvPr id="44" name="직선 연결선 43">
            <a:extLst>
              <a:ext uri="{FF2B5EF4-FFF2-40B4-BE49-F238E27FC236}">
                <a16:creationId xmlns:a16="http://schemas.microsoft.com/office/drawing/2014/main" id="{985193D8-B2F8-F672-422D-DE94F95CE3B5}"/>
              </a:ext>
            </a:extLst>
          </p:cNvPr>
          <p:cNvCxnSpPr>
            <a:cxnSpLocks/>
          </p:cNvCxnSpPr>
          <p:nvPr/>
        </p:nvCxnSpPr>
        <p:spPr>
          <a:xfrm>
            <a:off x="1036711" y="4942613"/>
            <a:ext cx="3246652" cy="0"/>
          </a:xfrm>
          <a:prstGeom prst="line">
            <a:avLst/>
          </a:prstGeom>
          <a:ln>
            <a:solidFill>
              <a:srgbClr val="005EB8"/>
            </a:solidFill>
          </a:ln>
        </p:spPr>
        <p:style>
          <a:lnRef idx="1">
            <a:schemeClr val="accent1"/>
          </a:lnRef>
          <a:fillRef idx="0">
            <a:schemeClr val="accent1"/>
          </a:fillRef>
          <a:effectRef idx="0">
            <a:schemeClr val="accent1"/>
          </a:effectRef>
          <a:fontRef idx="minor">
            <a:schemeClr val="tx1"/>
          </a:fontRef>
        </p:style>
      </p:cxnSp>
      <p:sp>
        <p:nvSpPr>
          <p:cNvPr id="46" name="직사각형 45">
            <a:extLst>
              <a:ext uri="{FF2B5EF4-FFF2-40B4-BE49-F238E27FC236}">
                <a16:creationId xmlns:a16="http://schemas.microsoft.com/office/drawing/2014/main" id="{D2754AA0-D948-77C1-D3A6-D22CFFAFF9E5}"/>
              </a:ext>
            </a:extLst>
          </p:cNvPr>
          <p:cNvSpPr/>
          <p:nvPr/>
        </p:nvSpPr>
        <p:spPr>
          <a:xfrm>
            <a:off x="1843112" y="5222277"/>
            <a:ext cx="1196623" cy="433696"/>
          </a:xfrm>
          <a:prstGeom prst="rect">
            <a:avLst/>
          </a:prstGeom>
          <a:solidFill>
            <a:srgbClr val="00338D"/>
          </a:solidFill>
          <a:ln w="635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ko-KR" altLang="en-US" sz="1000" b="1">
                <a:solidFill>
                  <a:schemeClr val="bg1"/>
                </a:solidFill>
                <a:latin typeface="KoPub돋움체 Light" panose="00000300000000000000" pitchFamily="2" charset="-127"/>
                <a:ea typeface="KoPub돋움체 Light" panose="00000300000000000000" pitchFamily="2" charset="-127"/>
              </a:rPr>
              <a:t>주식회사 </a:t>
            </a:r>
            <a:r>
              <a:rPr lang="ko-KR" altLang="en-US" sz="1000" b="1" err="1">
                <a:solidFill>
                  <a:schemeClr val="bg1"/>
                </a:solidFill>
                <a:latin typeface="KoPub돋움체 Light" panose="00000300000000000000" pitchFamily="2" charset="-127"/>
                <a:ea typeface="KoPub돋움체 Light" panose="00000300000000000000" pitchFamily="2" charset="-127"/>
              </a:rPr>
              <a:t>해천</a:t>
            </a:r>
            <a:endParaRPr lang="en-US" altLang="ko-KR" sz="1000" b="1">
              <a:solidFill>
                <a:schemeClr val="bg1"/>
              </a:solidFill>
              <a:latin typeface="KoPub돋움체 Light" panose="00000300000000000000" pitchFamily="2" charset="-127"/>
              <a:ea typeface="KoPub돋움체 Light" panose="00000300000000000000" pitchFamily="2" charset="-127"/>
            </a:endParaRPr>
          </a:p>
        </p:txBody>
      </p:sp>
      <p:cxnSp>
        <p:nvCxnSpPr>
          <p:cNvPr id="56" name="직선 화살표 연결선 55">
            <a:extLst>
              <a:ext uri="{FF2B5EF4-FFF2-40B4-BE49-F238E27FC236}">
                <a16:creationId xmlns:a16="http://schemas.microsoft.com/office/drawing/2014/main" id="{C63FC7DC-AE64-641F-1586-BBC7C9260D72}"/>
              </a:ext>
            </a:extLst>
          </p:cNvPr>
          <p:cNvCxnSpPr>
            <a:cxnSpLocks/>
            <a:endCxn id="46" idx="0"/>
          </p:cNvCxnSpPr>
          <p:nvPr/>
        </p:nvCxnSpPr>
        <p:spPr>
          <a:xfrm>
            <a:off x="2441424" y="4942613"/>
            <a:ext cx="0" cy="279664"/>
          </a:xfrm>
          <a:prstGeom prst="straightConnector1">
            <a:avLst/>
          </a:prstGeom>
          <a:ln>
            <a:solidFill>
              <a:srgbClr val="005EB8"/>
            </a:solidFill>
            <a:tailEnd type="triangle"/>
          </a:ln>
        </p:spPr>
        <p:style>
          <a:lnRef idx="1">
            <a:schemeClr val="accent1"/>
          </a:lnRef>
          <a:fillRef idx="0">
            <a:schemeClr val="accent1"/>
          </a:fillRef>
          <a:effectRef idx="0">
            <a:schemeClr val="accent1"/>
          </a:effectRef>
          <a:fontRef idx="minor">
            <a:schemeClr val="tx1"/>
          </a:fontRef>
        </p:style>
      </p:cxnSp>
      <p:sp>
        <p:nvSpPr>
          <p:cNvPr id="60" name="직사각형 59">
            <a:extLst>
              <a:ext uri="{FF2B5EF4-FFF2-40B4-BE49-F238E27FC236}">
                <a16:creationId xmlns:a16="http://schemas.microsoft.com/office/drawing/2014/main" id="{D1B1650C-B0C6-5463-582D-B2B673AF8D00}"/>
              </a:ext>
            </a:extLst>
          </p:cNvPr>
          <p:cNvSpPr/>
          <p:nvPr/>
        </p:nvSpPr>
        <p:spPr>
          <a:xfrm>
            <a:off x="1033473" y="4762519"/>
            <a:ext cx="369375" cy="123111"/>
          </a:xfrm>
          <a:prstGeom prst="rect">
            <a:avLst/>
          </a:prstGeom>
          <a:no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700" b="1" i="1">
                <a:solidFill>
                  <a:srgbClr val="00338D"/>
                </a:solidFill>
                <a:latin typeface="KoPub돋움체 Light" panose="00000300000000000000" pitchFamily="2" charset="-127"/>
                <a:ea typeface="KoPub돋움체 Light" panose="00000300000000000000" pitchFamily="2" charset="-127"/>
              </a:rPr>
              <a:t>75.9%</a:t>
            </a:r>
          </a:p>
        </p:txBody>
      </p:sp>
      <p:sp>
        <p:nvSpPr>
          <p:cNvPr id="61" name="직사각형 60">
            <a:extLst>
              <a:ext uri="{FF2B5EF4-FFF2-40B4-BE49-F238E27FC236}">
                <a16:creationId xmlns:a16="http://schemas.microsoft.com/office/drawing/2014/main" id="{15B135D4-9DE1-EEF9-89C8-54693469A720}"/>
              </a:ext>
            </a:extLst>
          </p:cNvPr>
          <p:cNvSpPr/>
          <p:nvPr/>
        </p:nvSpPr>
        <p:spPr>
          <a:xfrm>
            <a:off x="2120077" y="4761335"/>
            <a:ext cx="369375" cy="123111"/>
          </a:xfrm>
          <a:prstGeom prst="rect">
            <a:avLst/>
          </a:prstGeom>
          <a:no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700" b="1" i="1">
                <a:solidFill>
                  <a:srgbClr val="00338D"/>
                </a:solidFill>
                <a:latin typeface="KoPub돋움체 Light" panose="00000300000000000000" pitchFamily="2" charset="-127"/>
                <a:ea typeface="KoPub돋움체 Light" panose="00000300000000000000" pitchFamily="2" charset="-127"/>
              </a:rPr>
              <a:t>15.4%</a:t>
            </a:r>
          </a:p>
        </p:txBody>
      </p:sp>
      <p:sp>
        <p:nvSpPr>
          <p:cNvPr id="62" name="직사각형 61">
            <a:extLst>
              <a:ext uri="{FF2B5EF4-FFF2-40B4-BE49-F238E27FC236}">
                <a16:creationId xmlns:a16="http://schemas.microsoft.com/office/drawing/2014/main" id="{BAA8B985-E8FD-B2A7-8D23-3B2A6F601E73}"/>
              </a:ext>
            </a:extLst>
          </p:cNvPr>
          <p:cNvSpPr/>
          <p:nvPr/>
        </p:nvSpPr>
        <p:spPr>
          <a:xfrm>
            <a:off x="3161101" y="4761335"/>
            <a:ext cx="369375" cy="123111"/>
          </a:xfrm>
          <a:prstGeom prst="rect">
            <a:avLst/>
          </a:prstGeom>
          <a:no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700" b="1" i="1">
                <a:solidFill>
                  <a:srgbClr val="00338D"/>
                </a:solidFill>
                <a:latin typeface="KoPub돋움체 Light" panose="00000300000000000000" pitchFamily="2" charset="-127"/>
                <a:ea typeface="KoPub돋움체 Light" panose="00000300000000000000" pitchFamily="2" charset="-127"/>
              </a:rPr>
              <a:t>4.8%</a:t>
            </a:r>
          </a:p>
        </p:txBody>
      </p:sp>
      <p:sp>
        <p:nvSpPr>
          <p:cNvPr id="63" name="직사각형 62">
            <a:extLst>
              <a:ext uri="{FF2B5EF4-FFF2-40B4-BE49-F238E27FC236}">
                <a16:creationId xmlns:a16="http://schemas.microsoft.com/office/drawing/2014/main" id="{72E91C08-8B91-D686-50CD-89674A08D603}"/>
              </a:ext>
            </a:extLst>
          </p:cNvPr>
          <p:cNvSpPr/>
          <p:nvPr/>
        </p:nvSpPr>
        <p:spPr>
          <a:xfrm>
            <a:off x="3919696" y="4761335"/>
            <a:ext cx="369375" cy="123111"/>
          </a:xfrm>
          <a:prstGeom prst="rect">
            <a:avLst/>
          </a:prstGeom>
          <a:no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700" b="1" i="1">
                <a:solidFill>
                  <a:srgbClr val="00338D"/>
                </a:solidFill>
                <a:latin typeface="KoPub돋움체 Light" panose="00000300000000000000" pitchFamily="2" charset="-127"/>
                <a:ea typeface="KoPub돋움체 Light" panose="00000300000000000000" pitchFamily="2" charset="-127"/>
              </a:rPr>
              <a:t>4.0%</a:t>
            </a:r>
          </a:p>
        </p:txBody>
      </p:sp>
      <p:graphicFrame>
        <p:nvGraphicFramePr>
          <p:cNvPr id="136" name="표 2">
            <a:extLst>
              <a:ext uri="{FF2B5EF4-FFF2-40B4-BE49-F238E27FC236}">
                <a16:creationId xmlns:a16="http://schemas.microsoft.com/office/drawing/2014/main" id="{CEFCCD39-54DF-6FDB-5362-97DBDD3497A6}"/>
              </a:ext>
            </a:extLst>
          </p:cNvPr>
          <p:cNvGraphicFramePr>
            <a:graphicFrameLocks noGrp="1"/>
          </p:cNvGraphicFramePr>
          <p:nvPr>
            <p:extLst>
              <p:ext uri="{D42A27DB-BD31-4B8C-83A1-F6EECF244321}">
                <p14:modId xmlns:p14="http://schemas.microsoft.com/office/powerpoint/2010/main" val="2883933942"/>
              </p:ext>
            </p:extLst>
          </p:nvPr>
        </p:nvGraphicFramePr>
        <p:xfrm>
          <a:off x="5068800" y="2005260"/>
          <a:ext cx="4356000" cy="3856969"/>
        </p:xfrm>
        <a:graphic>
          <a:graphicData uri="http://schemas.openxmlformats.org/drawingml/2006/table">
            <a:tbl>
              <a:tblPr firstRow="1" bandRow="1">
                <a:tableStyleId>{5C22544A-7EE6-4342-B048-85BDC9FD1C3A}</a:tableStyleId>
              </a:tblPr>
              <a:tblGrid>
                <a:gridCol w="713483">
                  <a:extLst>
                    <a:ext uri="{9D8B030D-6E8A-4147-A177-3AD203B41FA5}">
                      <a16:colId xmlns:a16="http://schemas.microsoft.com/office/drawing/2014/main" val="1255783953"/>
                    </a:ext>
                  </a:extLst>
                </a:gridCol>
                <a:gridCol w="3642517">
                  <a:extLst>
                    <a:ext uri="{9D8B030D-6E8A-4147-A177-3AD203B41FA5}">
                      <a16:colId xmlns:a16="http://schemas.microsoft.com/office/drawing/2014/main" val="2405634735"/>
                    </a:ext>
                  </a:extLst>
                </a:gridCol>
              </a:tblGrid>
              <a:tr h="180000">
                <a:tc>
                  <a:txBody>
                    <a:bodyPr/>
                    <a:lstStyle/>
                    <a:p>
                      <a:pPr algn="ctr" latinLnBrk="1"/>
                      <a:r>
                        <a:rPr lang="ko-KR" altLang="en-US" sz="900">
                          <a:solidFill>
                            <a:schemeClr val="bg1"/>
                          </a:solidFill>
                          <a:latin typeface="KoPub돋움체 Medium" panose="00000600000000000000" pitchFamily="2" charset="-127"/>
                          <a:ea typeface="KoPub돋움체 Medium" panose="00000600000000000000" pitchFamily="2" charset="-127"/>
                          <a:cs typeface="Arial" panose="020B0604020202020204" pitchFamily="34" charset="0"/>
                        </a:rPr>
                        <a:t>구분</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ctr" latinLnBrk="1"/>
                      <a:r>
                        <a:rPr lang="ko-KR" altLang="en-US" sz="900">
                          <a:solidFill>
                            <a:schemeClr val="bg1"/>
                          </a:solidFill>
                          <a:latin typeface="KoPub돋움체 Medium" panose="00000600000000000000" pitchFamily="2" charset="-127"/>
                          <a:ea typeface="KoPub돋움체 Medium" panose="00000600000000000000" pitchFamily="2" charset="-127"/>
                          <a:cs typeface="Arial" panose="020B0604020202020204" pitchFamily="34" charset="0"/>
                        </a:rPr>
                        <a:t>내용</a:t>
                      </a:r>
                    </a:p>
                  </a:txBody>
                  <a:tcPr marL="36000" marR="36000" marT="0" marB="0" anchor="ctr">
                    <a:lnL w="6350" cap="flat" cmpd="sng" algn="ctr">
                      <a:solidFill>
                        <a:schemeClr val="bg1"/>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extLst>
                  <a:ext uri="{0D108BD9-81ED-4DB2-BD59-A6C34878D82A}">
                    <a16:rowId xmlns:a16="http://schemas.microsoft.com/office/drawing/2014/main" val="3595984509"/>
                  </a:ext>
                </a:extLst>
              </a:tr>
              <a:tr h="225694">
                <a:tc>
                  <a:txBody>
                    <a:bodyPr/>
                    <a:lstStyle/>
                    <a:p>
                      <a:pPr algn="ctr" latinLnBrk="1"/>
                      <a:r>
                        <a:rPr lang="en-US" altLang="ko-KR" sz="900" b="1">
                          <a:latin typeface="KoPub돋움체 Medium" panose="00000600000000000000" pitchFamily="2" charset="-127"/>
                          <a:ea typeface="KoPub돋움체 Medium" panose="00000600000000000000" pitchFamily="2" charset="-127"/>
                          <a:cs typeface="Arial" panose="020B0604020202020204" pitchFamily="34" charset="0"/>
                        </a:rPr>
                        <a:t>1987</a:t>
                      </a:r>
                      <a:endParaRPr lang="ko-KR" altLang="en-US" sz="900" b="1">
                        <a:latin typeface="KoPub돋움체 Medium" panose="00000600000000000000" pitchFamily="2" charset="-127"/>
                        <a:ea typeface="KoPub돋움체 Medium" panose="00000600000000000000" pitchFamily="2" charset="-127"/>
                        <a:cs typeface="Arial" panose="020B0604020202020204" pitchFamily="34" charset="0"/>
                      </a:endParaRP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E5F4FB"/>
                    </a:solidFill>
                  </a:tcPr>
                </a:tc>
                <a:tc>
                  <a:txBody>
                    <a:bodyPr/>
                    <a:lstStyle/>
                    <a:p>
                      <a:pPr marL="171450" indent="-171450" algn="l" rtl="0" fontAlgn="ctr">
                        <a:buClr>
                          <a:srgbClr val="00338D"/>
                        </a:buClr>
                        <a:buSzPct val="80000"/>
                        <a:buFont typeface="Wingdings" panose="05000000000000000000" pitchFamily="2" charset="2"/>
                        <a:buChar char="§"/>
                      </a:pP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a:t>
                      </a: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주</a:t>
                      </a: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a:t>
                      </a: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해천 설립</a:t>
                      </a:r>
                    </a:p>
                  </a:txBody>
                  <a:tcPr marL="72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noFill/>
                  </a:tcPr>
                </a:tc>
                <a:extLst>
                  <a:ext uri="{0D108BD9-81ED-4DB2-BD59-A6C34878D82A}">
                    <a16:rowId xmlns:a16="http://schemas.microsoft.com/office/drawing/2014/main" val="2960659575"/>
                  </a:ext>
                </a:extLst>
              </a:tr>
              <a:tr h="225694">
                <a:tc>
                  <a:txBody>
                    <a:bodyPr/>
                    <a:lstStyle/>
                    <a:p>
                      <a:pPr algn="ctr" latinLnBrk="1"/>
                      <a:r>
                        <a:rPr lang="en-US" altLang="ko-KR" sz="900" b="1">
                          <a:latin typeface="KoPub돋움체 Medium" panose="00000600000000000000" pitchFamily="2" charset="-127"/>
                          <a:ea typeface="KoPub돋움체 Medium" panose="00000600000000000000" pitchFamily="2" charset="-127"/>
                          <a:cs typeface="Arial" panose="020B0604020202020204" pitchFamily="34" charset="0"/>
                        </a:rPr>
                        <a:t>1989</a:t>
                      </a:r>
                      <a:endParaRPr lang="ko-KR" altLang="en-US" sz="900" b="1">
                        <a:latin typeface="KoPub돋움체 Medium" panose="00000600000000000000" pitchFamily="2" charset="-127"/>
                        <a:ea typeface="KoPub돋움체 Medium" panose="00000600000000000000" pitchFamily="2" charset="-127"/>
                        <a:cs typeface="Arial" panose="020B0604020202020204" pitchFamily="34" charset="0"/>
                      </a:endParaRP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E5F4FB"/>
                    </a:solidFill>
                  </a:tcPr>
                </a:tc>
                <a:tc>
                  <a:txBody>
                    <a:bodyPr/>
                    <a:lstStyle/>
                    <a:p>
                      <a:pPr marL="171450" indent="-171450" algn="l" rtl="0" fontAlgn="ctr">
                        <a:buClr>
                          <a:srgbClr val="00338D"/>
                        </a:buClr>
                        <a:buSzPct val="80000"/>
                        <a:buFont typeface="Wingdings" panose="05000000000000000000" pitchFamily="2" charset="2"/>
                        <a:buChar char="§"/>
                      </a:pP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수중공사업 등록</a:t>
                      </a:r>
                    </a:p>
                  </a:txBody>
                  <a:tcPr marL="72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noFill/>
                  </a:tcPr>
                </a:tc>
                <a:extLst>
                  <a:ext uri="{0D108BD9-81ED-4DB2-BD59-A6C34878D82A}">
                    <a16:rowId xmlns:a16="http://schemas.microsoft.com/office/drawing/2014/main" val="487167775"/>
                  </a:ext>
                </a:extLst>
              </a:tr>
              <a:tr h="225694">
                <a:tc>
                  <a:txBody>
                    <a:bodyPr/>
                    <a:lstStyle/>
                    <a:p>
                      <a:pPr algn="ctr" latinLnBrk="1"/>
                      <a:r>
                        <a:rPr lang="en-US" altLang="ko-KR" sz="900" b="1">
                          <a:solidFill>
                            <a:schemeClr val="tx1"/>
                          </a:solidFill>
                          <a:latin typeface="KoPub돋움체 Medium" panose="00000600000000000000" pitchFamily="2" charset="-127"/>
                          <a:ea typeface="KoPub돋움체 Medium" panose="00000600000000000000" pitchFamily="2" charset="-127"/>
                          <a:cs typeface="Arial" panose="020B0604020202020204" pitchFamily="34" charset="0"/>
                        </a:rPr>
                        <a:t>1992</a:t>
                      </a:r>
                      <a:endParaRPr lang="ko-KR" altLang="en-US" sz="900" b="1">
                        <a:solidFill>
                          <a:schemeClr val="tx1"/>
                        </a:solidFill>
                        <a:latin typeface="KoPub돋움체 Medium" panose="00000600000000000000" pitchFamily="2" charset="-127"/>
                        <a:ea typeface="KoPub돋움체 Medium" panose="00000600000000000000" pitchFamily="2" charset="-127"/>
                        <a:cs typeface="Arial" panose="020B0604020202020204" pitchFamily="34" charset="0"/>
                      </a:endParaRP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E5F4FB"/>
                    </a:solidFill>
                  </a:tcPr>
                </a:tc>
                <a:tc>
                  <a:txBody>
                    <a:bodyPr/>
                    <a:lstStyle/>
                    <a:p>
                      <a:pPr marL="171450" indent="-171450" algn="l" rtl="0" fontAlgn="ctr">
                        <a:buClr>
                          <a:srgbClr val="00338D"/>
                        </a:buClr>
                        <a:buSzPct val="80000"/>
                        <a:buFont typeface="Wingdings" panose="05000000000000000000" pitchFamily="2" charset="2"/>
                        <a:buChar char="§"/>
                      </a:pPr>
                      <a:r>
                        <a:rPr lang="ko-KR" altLang="en-US" sz="900" b="0" i="0" u="none" strike="noStrike">
                          <a:solidFill>
                            <a:schemeClr val="tx1"/>
                          </a:solidFill>
                          <a:effectLst/>
                          <a:latin typeface="KoPub돋움체 Medium" panose="00000600000000000000" pitchFamily="2" charset="-127"/>
                          <a:ea typeface="KoPub돋움체 Medium" panose="00000600000000000000" pitchFamily="2" charset="-127"/>
                        </a:rPr>
                        <a:t>日本新마린주식회사 합작투자 </a:t>
                      </a:r>
                      <a:r>
                        <a:rPr lang="en-US" altLang="ko-KR" sz="900" b="0" i="0" u="none" strike="noStrike">
                          <a:solidFill>
                            <a:schemeClr val="tx1"/>
                          </a:solidFill>
                          <a:effectLst/>
                          <a:latin typeface="KoPub돋움체 Medium" panose="00000600000000000000" pitchFamily="2" charset="-127"/>
                          <a:ea typeface="KoPub돋움체 Medium" panose="00000600000000000000" pitchFamily="2" charset="-127"/>
                        </a:rPr>
                        <a:t>(</a:t>
                      </a:r>
                      <a:r>
                        <a:rPr lang="ko-KR" altLang="en-US" sz="900" b="0" i="0" u="none" strike="noStrike">
                          <a:solidFill>
                            <a:schemeClr val="tx1"/>
                          </a:solidFill>
                          <a:effectLst/>
                          <a:latin typeface="KoPub돋움체 Medium" panose="00000600000000000000" pitchFamily="2" charset="-127"/>
                          <a:ea typeface="KoPub돋움체 Medium" panose="00000600000000000000" pitchFamily="2" charset="-127"/>
                        </a:rPr>
                        <a:t>대형준설 및 해상장비보유</a:t>
                      </a:r>
                      <a:r>
                        <a:rPr lang="en-US" altLang="ko-KR" sz="900" b="0" i="0" u="none" strike="noStrike">
                          <a:solidFill>
                            <a:schemeClr val="tx1"/>
                          </a:solidFill>
                          <a:effectLst/>
                          <a:latin typeface="KoPub돋움체 Medium" panose="00000600000000000000" pitchFamily="2" charset="-127"/>
                          <a:ea typeface="KoPub돋움체 Medium" panose="00000600000000000000" pitchFamily="2" charset="-127"/>
                        </a:rPr>
                        <a:t>)</a:t>
                      </a:r>
                      <a:endParaRPr lang="ko-KR" altLang="en-US" sz="900" b="0" i="0" u="none" strike="noStrike">
                        <a:solidFill>
                          <a:schemeClr val="tx1"/>
                        </a:solidFill>
                        <a:effectLst/>
                        <a:latin typeface="KoPub돋움체 Medium" panose="00000600000000000000" pitchFamily="2" charset="-127"/>
                        <a:ea typeface="KoPub돋움체 Medium" panose="00000600000000000000" pitchFamily="2" charset="-127"/>
                      </a:endParaRPr>
                    </a:p>
                  </a:txBody>
                  <a:tcPr marL="72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noFill/>
                  </a:tcPr>
                </a:tc>
                <a:extLst>
                  <a:ext uri="{0D108BD9-81ED-4DB2-BD59-A6C34878D82A}">
                    <a16:rowId xmlns:a16="http://schemas.microsoft.com/office/drawing/2014/main" val="1827807091"/>
                  </a:ext>
                </a:extLst>
              </a:tr>
              <a:tr h="225694">
                <a:tc>
                  <a:txBody>
                    <a:bodyPr/>
                    <a:lstStyle/>
                    <a:p>
                      <a:pPr algn="ctr" latinLnBrk="1"/>
                      <a:r>
                        <a:rPr lang="en-US" altLang="ko-KR" sz="900" b="1">
                          <a:latin typeface="KoPub돋움체 Medium" panose="00000600000000000000" pitchFamily="2" charset="-127"/>
                          <a:ea typeface="KoPub돋움체 Medium" panose="00000600000000000000" pitchFamily="2" charset="-127"/>
                          <a:cs typeface="Arial" panose="020B0604020202020204" pitchFamily="34" charset="0"/>
                        </a:rPr>
                        <a:t>1999</a:t>
                      </a:r>
                      <a:endParaRPr lang="ko-KR" altLang="en-US" sz="900" b="1">
                        <a:latin typeface="KoPub돋움체 Medium" panose="00000600000000000000" pitchFamily="2" charset="-127"/>
                        <a:ea typeface="KoPub돋움체 Medium" panose="00000600000000000000" pitchFamily="2" charset="-127"/>
                        <a:cs typeface="Arial" panose="020B0604020202020204" pitchFamily="34" charset="0"/>
                      </a:endParaRP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E5F4FB"/>
                    </a:solidFill>
                  </a:tcPr>
                </a:tc>
                <a:tc>
                  <a:txBody>
                    <a:bodyPr/>
                    <a:lstStyle/>
                    <a:p>
                      <a:pPr marL="171450" marR="0" lvl="0" indent="-171450" algn="l" defTabSz="914400" rtl="0" eaLnBrk="1" fontAlgn="ctr" latinLnBrk="1" hangingPunct="1">
                        <a:lnSpc>
                          <a:spcPct val="100000"/>
                        </a:lnSpc>
                        <a:spcBef>
                          <a:spcPts val="0"/>
                        </a:spcBef>
                        <a:spcAft>
                          <a:spcPts val="0"/>
                        </a:spcAft>
                        <a:buClr>
                          <a:srgbClr val="00338D"/>
                        </a:buClr>
                        <a:buSzPct val="80000"/>
                        <a:buFont typeface="Wingdings" panose="05000000000000000000" pitchFamily="2" charset="2"/>
                        <a:buChar char="§"/>
                        <a:tabLst/>
                        <a:defRPr/>
                      </a:pP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수중어뢰망 의장 등록</a:t>
                      </a: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a:t>
                      </a: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제</a:t>
                      </a: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0180906</a:t>
                      </a: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호</a:t>
                      </a: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a:t>
                      </a:r>
                    </a:p>
                  </a:txBody>
                  <a:tcPr marL="72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noFill/>
                  </a:tcPr>
                </a:tc>
                <a:extLst>
                  <a:ext uri="{0D108BD9-81ED-4DB2-BD59-A6C34878D82A}">
                    <a16:rowId xmlns:a16="http://schemas.microsoft.com/office/drawing/2014/main" val="2087637161"/>
                  </a:ext>
                </a:extLst>
              </a:tr>
              <a:tr h="225694">
                <a:tc>
                  <a:txBody>
                    <a:bodyPr/>
                    <a:lstStyle/>
                    <a:p>
                      <a:pPr algn="ctr" latinLnBrk="1"/>
                      <a:r>
                        <a:rPr lang="en-US" altLang="ko-KR" sz="900" b="1">
                          <a:latin typeface="KoPub돋움체 Medium" panose="00000600000000000000" pitchFamily="2" charset="-127"/>
                          <a:ea typeface="KoPub돋움체 Medium" panose="00000600000000000000" pitchFamily="2" charset="-127"/>
                          <a:cs typeface="Arial" panose="020B0604020202020204" pitchFamily="34" charset="0"/>
                        </a:rPr>
                        <a:t>2009</a:t>
                      </a:r>
                      <a:endParaRPr lang="ko-KR" altLang="en-US" sz="900" b="1">
                        <a:latin typeface="KoPub돋움체 Medium" panose="00000600000000000000" pitchFamily="2" charset="-127"/>
                        <a:ea typeface="KoPub돋움체 Medium" panose="00000600000000000000" pitchFamily="2" charset="-127"/>
                        <a:cs typeface="Arial" panose="020B0604020202020204" pitchFamily="34" charset="0"/>
                      </a:endParaRP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E5F4FB"/>
                    </a:solidFill>
                  </a:tcPr>
                </a:tc>
                <a:tc>
                  <a:txBody>
                    <a:bodyPr/>
                    <a:lstStyle/>
                    <a:p>
                      <a:pPr marL="171450" indent="-171450" algn="l" rtl="0" fontAlgn="ctr">
                        <a:buClr>
                          <a:srgbClr val="00338D"/>
                        </a:buClr>
                        <a:buSzPct val="80000"/>
                        <a:buFont typeface="Wingdings" panose="05000000000000000000" pitchFamily="2" charset="2"/>
                        <a:buChar char="§"/>
                      </a:pP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신재생에너지 전문기업 등록</a:t>
                      </a: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 </a:t>
                      </a: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무정전공사 시공인증</a:t>
                      </a:r>
                    </a:p>
                  </a:txBody>
                  <a:tcPr marL="72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noFill/>
                  </a:tcPr>
                </a:tc>
                <a:extLst>
                  <a:ext uri="{0D108BD9-81ED-4DB2-BD59-A6C34878D82A}">
                    <a16:rowId xmlns:a16="http://schemas.microsoft.com/office/drawing/2014/main" val="2848556125"/>
                  </a:ext>
                </a:extLst>
              </a:tr>
              <a:tr h="469034">
                <a:tc>
                  <a:txBody>
                    <a:bodyPr/>
                    <a:lstStyle/>
                    <a:p>
                      <a:pPr algn="ctr" latinLnBrk="1"/>
                      <a:r>
                        <a:rPr lang="en-US" altLang="ko-KR" sz="900" b="1">
                          <a:latin typeface="KoPub돋움체 Medium" panose="00000600000000000000" pitchFamily="2" charset="-127"/>
                          <a:ea typeface="KoPub돋움체 Medium" panose="00000600000000000000" pitchFamily="2" charset="-127"/>
                          <a:cs typeface="Arial" panose="020B0604020202020204" pitchFamily="34" charset="0"/>
                        </a:rPr>
                        <a:t>2012</a:t>
                      </a:r>
                      <a:endParaRPr lang="ko-KR" altLang="en-US" sz="900" b="1">
                        <a:latin typeface="KoPub돋움체 Medium" panose="00000600000000000000" pitchFamily="2" charset="-127"/>
                        <a:ea typeface="KoPub돋움체 Medium" panose="00000600000000000000" pitchFamily="2" charset="-127"/>
                        <a:cs typeface="Arial" panose="020B0604020202020204" pitchFamily="34" charset="0"/>
                      </a:endParaRP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E5F4FB"/>
                    </a:solidFill>
                  </a:tcPr>
                </a:tc>
                <a:tc>
                  <a:txBody>
                    <a:bodyPr/>
                    <a:lstStyle/>
                    <a:p>
                      <a:pPr marL="171450" indent="-171450" algn="l" rtl="0" fontAlgn="ctr">
                        <a:buClr>
                          <a:srgbClr val="00338D"/>
                        </a:buClr>
                        <a:buSzPct val="80000"/>
                        <a:buFont typeface="Wingdings" panose="05000000000000000000" pitchFamily="2" charset="2"/>
                        <a:buChar char="§"/>
                      </a:pP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해저케이블 보호관 결합용 체결구 등 </a:t>
                      </a: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2</a:t>
                      </a: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종 개발 특허</a:t>
                      </a:r>
                      <a:endPar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endParaRPr>
                    </a:p>
                    <a:p>
                      <a:pPr marL="171450" indent="-171450" algn="l" rtl="0" fontAlgn="ctr">
                        <a:buClr>
                          <a:srgbClr val="00338D"/>
                        </a:buClr>
                        <a:buSzPct val="80000"/>
                        <a:buFont typeface="Wingdings" panose="05000000000000000000" pitchFamily="2" charset="2"/>
                        <a:buChar char="§"/>
                      </a:pPr>
                      <a:r>
                        <a:rPr lang="ko-KR" altLang="en-US" sz="900" b="1" i="0" u="none" strike="noStrike">
                          <a:solidFill>
                            <a:srgbClr val="00338D"/>
                          </a:solidFill>
                          <a:effectLst/>
                          <a:latin typeface="KoPub돋움체 Medium" panose="00000600000000000000" pitchFamily="2" charset="-127"/>
                          <a:ea typeface="KoPub돋움체 Medium" panose="00000600000000000000" pitchFamily="2" charset="-127"/>
                        </a:rPr>
                        <a:t>국내 최초 제주 월정리 해상풍력 해저케이블 건설공사</a:t>
                      </a:r>
                      <a:endParaRPr lang="en-US" altLang="ko-KR" sz="900" b="1" i="0" u="none" strike="noStrike">
                        <a:solidFill>
                          <a:srgbClr val="00338D"/>
                        </a:solidFill>
                        <a:effectLst/>
                        <a:latin typeface="KoPub돋움체 Medium" panose="00000600000000000000" pitchFamily="2" charset="-127"/>
                        <a:ea typeface="KoPub돋움체 Medium" panose="00000600000000000000" pitchFamily="2" charset="-127"/>
                      </a:endParaRPr>
                    </a:p>
                    <a:p>
                      <a:pPr marL="171450" indent="-171450" algn="l" rtl="0" fontAlgn="ctr">
                        <a:buClr>
                          <a:srgbClr val="00338D"/>
                        </a:buClr>
                        <a:buSzPct val="80000"/>
                        <a:buFont typeface="Wingdings" panose="05000000000000000000" pitchFamily="2" charset="2"/>
                        <a:buChar char="§"/>
                      </a:pP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기업부설연구소 등록</a:t>
                      </a: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a:t>
                      </a: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제</a:t>
                      </a: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2012310038</a:t>
                      </a: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호</a:t>
                      </a: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a:t>
                      </a:r>
                    </a:p>
                  </a:txBody>
                  <a:tcPr marL="72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noFill/>
                  </a:tcPr>
                </a:tc>
                <a:extLst>
                  <a:ext uri="{0D108BD9-81ED-4DB2-BD59-A6C34878D82A}">
                    <a16:rowId xmlns:a16="http://schemas.microsoft.com/office/drawing/2014/main" val="959968723"/>
                  </a:ext>
                </a:extLst>
              </a:tr>
              <a:tr h="225694">
                <a:tc>
                  <a:txBody>
                    <a:bodyPr/>
                    <a:lstStyle/>
                    <a:p>
                      <a:pPr algn="ctr" latinLnBrk="1"/>
                      <a:r>
                        <a:rPr lang="en-US" altLang="ko-KR" sz="900" b="1">
                          <a:latin typeface="KoPub돋움체 Medium" panose="00000600000000000000" pitchFamily="2" charset="-127"/>
                          <a:ea typeface="KoPub돋움체 Medium" panose="00000600000000000000" pitchFamily="2" charset="-127"/>
                          <a:cs typeface="Arial" panose="020B0604020202020204" pitchFamily="34" charset="0"/>
                        </a:rPr>
                        <a:t>2013</a:t>
                      </a:r>
                      <a:endParaRPr lang="ko-KR" altLang="en-US" sz="900" b="1">
                        <a:latin typeface="KoPub돋움체 Medium" panose="00000600000000000000" pitchFamily="2" charset="-127"/>
                        <a:ea typeface="KoPub돋움체 Medium" panose="00000600000000000000" pitchFamily="2" charset="-127"/>
                        <a:cs typeface="Arial" panose="020B0604020202020204" pitchFamily="34" charset="0"/>
                      </a:endParaRP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E5F4FB"/>
                    </a:solidFill>
                  </a:tcPr>
                </a:tc>
                <a:tc>
                  <a:txBody>
                    <a:bodyPr/>
                    <a:lstStyle/>
                    <a:p>
                      <a:pPr marL="171450" indent="-171450" algn="l" rtl="0" fontAlgn="ctr">
                        <a:buClr>
                          <a:srgbClr val="00338D"/>
                        </a:buClr>
                        <a:buSzPct val="80000"/>
                        <a:buFont typeface="Wingdings" panose="05000000000000000000" pitchFamily="2" charset="2"/>
                        <a:buChar char="§"/>
                      </a:pP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해저관로의 케이블 견인 포설용 볼캐스트형 캐리어 개발 특허</a:t>
                      </a:r>
                      <a:endPar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endParaRPr>
                    </a:p>
                  </a:txBody>
                  <a:tcPr marL="72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noFill/>
                  </a:tcPr>
                </a:tc>
                <a:extLst>
                  <a:ext uri="{0D108BD9-81ED-4DB2-BD59-A6C34878D82A}">
                    <a16:rowId xmlns:a16="http://schemas.microsoft.com/office/drawing/2014/main" val="901149276"/>
                  </a:ext>
                </a:extLst>
              </a:tr>
              <a:tr h="225694">
                <a:tc>
                  <a:txBody>
                    <a:bodyPr/>
                    <a:lstStyle/>
                    <a:p>
                      <a:pPr algn="ctr" latinLnBrk="1"/>
                      <a:r>
                        <a:rPr lang="en-US" altLang="ko-KR" sz="900" b="1">
                          <a:latin typeface="KoPub돋움체 Medium" panose="00000600000000000000" pitchFamily="2" charset="-127"/>
                          <a:ea typeface="KoPub돋움체 Medium" panose="00000600000000000000" pitchFamily="2" charset="-127"/>
                          <a:cs typeface="Arial" panose="020B0604020202020204" pitchFamily="34" charset="0"/>
                        </a:rPr>
                        <a:t>2014</a:t>
                      </a:r>
                      <a:endParaRPr lang="ko-KR" altLang="en-US" sz="900" b="1">
                        <a:latin typeface="KoPub돋움체 Medium" panose="00000600000000000000" pitchFamily="2" charset="-127"/>
                        <a:ea typeface="KoPub돋움체 Medium" panose="00000600000000000000" pitchFamily="2" charset="-127"/>
                        <a:cs typeface="Arial" panose="020B0604020202020204" pitchFamily="34" charset="0"/>
                      </a:endParaRP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E5F4FB"/>
                    </a:solidFill>
                  </a:tcPr>
                </a:tc>
                <a:tc>
                  <a:txBody>
                    <a:bodyPr/>
                    <a:lstStyle/>
                    <a:p>
                      <a:pPr marL="171450" indent="-171450" algn="l" rtl="0" fontAlgn="ctr">
                        <a:buClr>
                          <a:srgbClr val="00338D"/>
                        </a:buClr>
                        <a:buSzPct val="80000"/>
                        <a:buFont typeface="Wingdings" panose="05000000000000000000" pitchFamily="2" charset="2"/>
                        <a:buChar char="§"/>
                      </a:pP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한전 </a:t>
                      </a: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KDN </a:t>
                      </a: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협력업체 등록</a:t>
                      </a:r>
                      <a:endPar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endParaRPr>
                    </a:p>
                  </a:txBody>
                  <a:tcPr marL="72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noFill/>
                  </a:tcPr>
                </a:tc>
                <a:extLst>
                  <a:ext uri="{0D108BD9-81ED-4DB2-BD59-A6C34878D82A}">
                    <a16:rowId xmlns:a16="http://schemas.microsoft.com/office/drawing/2014/main" val="2997511858"/>
                  </a:ext>
                </a:extLst>
              </a:tr>
              <a:tr h="312689">
                <a:tc>
                  <a:txBody>
                    <a:bodyPr/>
                    <a:lstStyle/>
                    <a:p>
                      <a:pPr algn="ctr" latinLnBrk="1"/>
                      <a:r>
                        <a:rPr lang="en-US" altLang="ko-KR" sz="900" b="1">
                          <a:latin typeface="KoPub돋움체 Medium" panose="00000600000000000000" pitchFamily="2" charset="-127"/>
                          <a:ea typeface="KoPub돋움체 Medium" panose="00000600000000000000" pitchFamily="2" charset="-127"/>
                          <a:cs typeface="Arial" panose="020B0604020202020204" pitchFamily="34" charset="0"/>
                        </a:rPr>
                        <a:t>2016</a:t>
                      </a:r>
                      <a:endParaRPr lang="ko-KR" altLang="en-US" sz="900" b="1">
                        <a:latin typeface="KoPub돋움체 Medium" panose="00000600000000000000" pitchFamily="2" charset="-127"/>
                        <a:ea typeface="KoPub돋움체 Medium" panose="00000600000000000000" pitchFamily="2" charset="-127"/>
                        <a:cs typeface="Arial" panose="020B0604020202020204" pitchFamily="34" charset="0"/>
                      </a:endParaRP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E5F4FB"/>
                    </a:solidFill>
                  </a:tcPr>
                </a:tc>
                <a:tc>
                  <a:txBody>
                    <a:bodyPr/>
                    <a:lstStyle/>
                    <a:p>
                      <a:pPr marL="171450" indent="-171450" algn="l" rtl="0" fontAlgn="ctr">
                        <a:buClr>
                          <a:srgbClr val="00338D"/>
                        </a:buClr>
                        <a:buSzPct val="80000"/>
                        <a:buFont typeface="Wingdings" panose="05000000000000000000" pitchFamily="2" charset="2"/>
                        <a:buChar char="§"/>
                      </a:pP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스퀴드 분사노즐 구비한 해저케이블 매설기 개발 특허</a:t>
                      </a:r>
                      <a:endPar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endParaRPr>
                    </a:p>
                    <a:p>
                      <a:pPr marL="171450" indent="-171450" algn="l" rtl="0" fontAlgn="ctr">
                        <a:buClr>
                          <a:srgbClr val="00338D"/>
                        </a:buClr>
                        <a:buSzPct val="80000"/>
                        <a:buFont typeface="Wingdings" panose="05000000000000000000" pitchFamily="2" charset="2"/>
                        <a:buChar char="§"/>
                      </a:pP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개폐형 케이블 가이드 구비한 해저케이블 매설기 개발 특허</a:t>
                      </a:r>
                      <a:endPar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endParaRPr>
                    </a:p>
                  </a:txBody>
                  <a:tcPr marL="72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noFill/>
                  </a:tcPr>
                </a:tc>
                <a:extLst>
                  <a:ext uri="{0D108BD9-81ED-4DB2-BD59-A6C34878D82A}">
                    <a16:rowId xmlns:a16="http://schemas.microsoft.com/office/drawing/2014/main" val="3198043544"/>
                  </a:ext>
                </a:extLst>
              </a:tr>
              <a:tr h="504000">
                <a:tc>
                  <a:txBody>
                    <a:bodyPr/>
                    <a:lstStyle/>
                    <a:p>
                      <a:pPr algn="ctr" latinLnBrk="1"/>
                      <a:r>
                        <a:rPr lang="en-US" altLang="ko-KR" sz="900" b="1">
                          <a:latin typeface="KoPub돋움체 Medium" panose="00000600000000000000" pitchFamily="2" charset="-127"/>
                          <a:ea typeface="KoPub돋움체 Medium" panose="00000600000000000000" pitchFamily="2" charset="-127"/>
                          <a:cs typeface="Arial" panose="020B0604020202020204" pitchFamily="34" charset="0"/>
                        </a:rPr>
                        <a:t>2017</a:t>
                      </a:r>
                      <a:endParaRPr lang="ko-KR" altLang="en-US" sz="900" b="1">
                        <a:latin typeface="KoPub돋움체 Medium" panose="00000600000000000000" pitchFamily="2" charset="-127"/>
                        <a:ea typeface="KoPub돋움체 Medium" panose="00000600000000000000" pitchFamily="2" charset="-127"/>
                        <a:cs typeface="Arial" panose="020B0604020202020204" pitchFamily="34" charset="0"/>
                      </a:endParaRP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E5F4FB"/>
                    </a:solidFill>
                  </a:tcPr>
                </a:tc>
                <a:tc>
                  <a:txBody>
                    <a:bodyPr/>
                    <a:lstStyle/>
                    <a:p>
                      <a:pPr marL="171450" indent="-171450" algn="l" rtl="0" fontAlgn="ctr">
                        <a:buClr>
                          <a:srgbClr val="00338D"/>
                        </a:buClr>
                        <a:buSzPct val="80000"/>
                        <a:buFont typeface="Wingdings" panose="05000000000000000000" pitchFamily="2" charset="2"/>
                        <a:buChar char="§"/>
                      </a:pPr>
                      <a:r>
                        <a:rPr lang="ko-KR" altLang="en-US" sz="900" b="1" i="0" u="none" strike="noStrike">
                          <a:solidFill>
                            <a:srgbClr val="00338D"/>
                          </a:solidFill>
                          <a:effectLst/>
                          <a:latin typeface="KoPub돋움체 Medium" panose="00000600000000000000" pitchFamily="2" charset="-127"/>
                          <a:ea typeface="KoPub돋움체 Medium" panose="00000600000000000000" pitchFamily="2" charset="-127"/>
                        </a:rPr>
                        <a:t>제주 탐라 해상풍력 해저케이블 설치공사</a:t>
                      </a:r>
                      <a:endParaRPr lang="en-US" altLang="ko-KR" sz="900" b="1" i="0" u="none" strike="noStrike">
                        <a:solidFill>
                          <a:srgbClr val="00338D"/>
                        </a:solidFill>
                        <a:effectLst/>
                        <a:latin typeface="KoPub돋움체 Medium" panose="00000600000000000000" pitchFamily="2" charset="-127"/>
                        <a:ea typeface="KoPub돋움체 Medium" panose="00000600000000000000" pitchFamily="2" charset="-127"/>
                      </a:endParaRPr>
                    </a:p>
                    <a:p>
                      <a:pPr marL="171450" indent="-171450" algn="l" rtl="0" fontAlgn="ctr">
                        <a:buClr>
                          <a:srgbClr val="00338D"/>
                        </a:buClr>
                        <a:buSzPct val="80000"/>
                        <a:buFont typeface="Wingdings" panose="05000000000000000000" pitchFamily="2" charset="2"/>
                        <a:buChar char="§"/>
                      </a:pP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해저케이블 동시 매설기 개발</a:t>
                      </a:r>
                      <a:endPar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endParaRPr>
                    </a:p>
                    <a:p>
                      <a:pPr marL="171450" indent="-171450" algn="l" rtl="0" fontAlgn="ctr">
                        <a:buClr>
                          <a:srgbClr val="00338D"/>
                        </a:buClr>
                        <a:buSzPct val="80000"/>
                        <a:buFont typeface="Wingdings" panose="05000000000000000000" pitchFamily="2" charset="2"/>
                        <a:buChar char="§"/>
                      </a:pP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침몰선박 인양 위한 바지 밸런스 붐 및 이를 구비한 인양시스템 개발 특허</a:t>
                      </a:r>
                      <a:endPar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endParaRPr>
                    </a:p>
                  </a:txBody>
                  <a:tcPr marL="72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noFill/>
                  </a:tcPr>
                </a:tc>
                <a:extLst>
                  <a:ext uri="{0D108BD9-81ED-4DB2-BD59-A6C34878D82A}">
                    <a16:rowId xmlns:a16="http://schemas.microsoft.com/office/drawing/2014/main" val="715119834"/>
                  </a:ext>
                </a:extLst>
              </a:tr>
              <a:tr h="360000">
                <a:tc>
                  <a:txBody>
                    <a:bodyPr/>
                    <a:lstStyle/>
                    <a:p>
                      <a:pPr algn="ctr" latinLnBrk="1"/>
                      <a:r>
                        <a:rPr lang="en-US" altLang="ko-KR" sz="900" b="1">
                          <a:latin typeface="KoPub돋움체 Medium" panose="00000600000000000000" pitchFamily="2" charset="-127"/>
                          <a:ea typeface="KoPub돋움체 Medium" panose="00000600000000000000" pitchFamily="2" charset="-127"/>
                          <a:cs typeface="Arial" panose="020B0604020202020204" pitchFamily="34" charset="0"/>
                        </a:rPr>
                        <a:t>2019</a:t>
                      </a:r>
                      <a:endParaRPr lang="ko-KR" altLang="en-US" sz="900" b="1">
                        <a:latin typeface="KoPub돋움체 Medium" panose="00000600000000000000" pitchFamily="2" charset="-127"/>
                        <a:ea typeface="KoPub돋움체 Medium" panose="00000600000000000000" pitchFamily="2" charset="-127"/>
                        <a:cs typeface="Arial" panose="020B0604020202020204" pitchFamily="34" charset="0"/>
                      </a:endParaRP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E5F4FB"/>
                    </a:solidFill>
                  </a:tcPr>
                </a:tc>
                <a:tc>
                  <a:txBody>
                    <a:bodyPr/>
                    <a:lstStyle/>
                    <a:p>
                      <a:pPr marL="171450" indent="-171450" algn="l" rtl="0" fontAlgn="ctr">
                        <a:buClr>
                          <a:srgbClr val="00338D"/>
                        </a:buClr>
                        <a:buSzPct val="80000"/>
                        <a:buFont typeface="Wingdings" panose="05000000000000000000" pitchFamily="2" charset="2"/>
                        <a:buChar char="§"/>
                      </a:pPr>
                      <a:r>
                        <a:rPr lang="ko-KR" altLang="en-US" sz="900" b="1" i="0" u="none" strike="noStrike">
                          <a:solidFill>
                            <a:srgbClr val="00338D"/>
                          </a:solidFill>
                          <a:effectLst/>
                          <a:latin typeface="KoPub돋움체 Medium" panose="00000600000000000000" pitchFamily="2" charset="-127"/>
                          <a:ea typeface="KoPub돋움체 Medium" panose="00000600000000000000" pitchFamily="2" charset="-127"/>
                        </a:rPr>
                        <a:t>서남해 해상풍력 서고창 </a:t>
                      </a:r>
                      <a:r>
                        <a:rPr lang="en-US" altLang="ko-KR" sz="900" b="1" i="0" u="none" strike="noStrike">
                          <a:solidFill>
                            <a:srgbClr val="00338D"/>
                          </a:solidFill>
                          <a:effectLst/>
                          <a:latin typeface="KoPub돋움체 Medium" panose="00000600000000000000" pitchFamily="2" charset="-127"/>
                          <a:ea typeface="KoPub돋움체 Medium" panose="00000600000000000000" pitchFamily="2" charset="-127"/>
                        </a:rPr>
                        <a:t>T/L </a:t>
                      </a:r>
                      <a:r>
                        <a:rPr lang="ko-KR" altLang="en-US" sz="900" b="1" i="0" u="none" strike="noStrike">
                          <a:solidFill>
                            <a:srgbClr val="00338D"/>
                          </a:solidFill>
                          <a:effectLst/>
                          <a:latin typeface="KoPub돋움체 Medium" panose="00000600000000000000" pitchFamily="2" charset="-127"/>
                          <a:ea typeface="KoPub돋움체 Medium" panose="00000600000000000000" pitchFamily="2" charset="-127"/>
                        </a:rPr>
                        <a:t>해저케이블 건설사업</a:t>
                      </a:r>
                      <a:endParaRPr lang="en-US" altLang="ko-KR" sz="900" b="1" i="0" u="none" strike="noStrike">
                        <a:solidFill>
                          <a:srgbClr val="00338D"/>
                        </a:solidFill>
                        <a:effectLst/>
                        <a:latin typeface="KoPub돋움체 Medium" panose="00000600000000000000" pitchFamily="2" charset="-127"/>
                        <a:ea typeface="KoPub돋움체 Medium" panose="00000600000000000000" pitchFamily="2" charset="-127"/>
                      </a:endParaRPr>
                    </a:p>
                    <a:p>
                      <a:pPr marL="171450" indent="-171450" algn="l" rtl="0" fontAlgn="ctr">
                        <a:buClr>
                          <a:srgbClr val="00338D"/>
                        </a:buClr>
                        <a:buSzPct val="80000"/>
                        <a:buFont typeface="Wingdings" panose="05000000000000000000" pitchFamily="2" charset="2"/>
                        <a:buChar char="§"/>
                      </a:pP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수심 </a:t>
                      </a: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100m</a:t>
                      </a: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급 고정식 해양플랜트 해체 및 철거 엔지니어링 기술개발</a:t>
                      </a:r>
                      <a:endPar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endParaRPr>
                    </a:p>
                  </a:txBody>
                  <a:tcPr marL="72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noFill/>
                  </a:tcPr>
                </a:tc>
                <a:extLst>
                  <a:ext uri="{0D108BD9-81ED-4DB2-BD59-A6C34878D82A}">
                    <a16:rowId xmlns:a16="http://schemas.microsoft.com/office/drawing/2014/main" val="2597901047"/>
                  </a:ext>
                </a:extLst>
              </a:tr>
              <a:tr h="225694">
                <a:tc>
                  <a:txBody>
                    <a:bodyPr/>
                    <a:lstStyle/>
                    <a:p>
                      <a:pPr algn="ctr" latinLnBrk="1"/>
                      <a:r>
                        <a:rPr lang="en-US" altLang="ko-KR" sz="900" b="1">
                          <a:latin typeface="KoPub돋움체 Medium" panose="00000600000000000000" pitchFamily="2" charset="-127"/>
                          <a:ea typeface="KoPub돋움체 Medium" panose="00000600000000000000" pitchFamily="2" charset="-127"/>
                          <a:cs typeface="Arial" panose="020B0604020202020204" pitchFamily="34" charset="0"/>
                        </a:rPr>
                        <a:t>2020</a:t>
                      </a:r>
                      <a:endParaRPr lang="ko-KR" altLang="en-US" sz="900" b="1">
                        <a:latin typeface="KoPub돋움체 Medium" panose="00000600000000000000" pitchFamily="2" charset="-127"/>
                        <a:ea typeface="KoPub돋움체 Medium" panose="00000600000000000000" pitchFamily="2" charset="-127"/>
                        <a:cs typeface="Arial" panose="020B0604020202020204" pitchFamily="34" charset="0"/>
                      </a:endParaRP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E5F4FB"/>
                    </a:solidFill>
                  </a:tcPr>
                </a:tc>
                <a:tc>
                  <a:txBody>
                    <a:bodyPr/>
                    <a:lstStyle/>
                    <a:p>
                      <a:pPr marL="171450" indent="-171450" algn="l" rtl="0" fontAlgn="ctr">
                        <a:buClr>
                          <a:srgbClr val="00338D"/>
                        </a:buClr>
                        <a:buSzPct val="80000"/>
                        <a:buFont typeface="Wingdings" panose="05000000000000000000" pitchFamily="2" charset="2"/>
                        <a:buChar char="§"/>
                      </a:pP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울산과학기술원</a:t>
                      </a: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(UNIST) </a:t>
                      </a: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가족회사 등록</a:t>
                      </a:r>
                      <a:endPar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endParaRPr>
                    </a:p>
                  </a:txBody>
                  <a:tcPr marL="72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noFill/>
                  </a:tcPr>
                </a:tc>
                <a:extLst>
                  <a:ext uri="{0D108BD9-81ED-4DB2-BD59-A6C34878D82A}">
                    <a16:rowId xmlns:a16="http://schemas.microsoft.com/office/drawing/2014/main" val="66534109"/>
                  </a:ext>
                </a:extLst>
              </a:tr>
              <a:tr h="225694">
                <a:tc>
                  <a:txBody>
                    <a:bodyPr/>
                    <a:lstStyle/>
                    <a:p>
                      <a:pPr algn="ctr" latinLnBrk="1"/>
                      <a:r>
                        <a:rPr lang="en-US" altLang="ko-KR" sz="900" b="1">
                          <a:latin typeface="KoPub돋움체 Medium" panose="00000600000000000000" pitchFamily="2" charset="-127"/>
                          <a:ea typeface="KoPub돋움체 Medium" panose="00000600000000000000" pitchFamily="2" charset="-127"/>
                          <a:cs typeface="Arial" panose="020B0604020202020204" pitchFamily="34" charset="0"/>
                        </a:rPr>
                        <a:t>2022</a:t>
                      </a:r>
                      <a:endParaRPr lang="ko-KR" altLang="en-US" sz="900" b="1">
                        <a:latin typeface="KoPub돋움체 Medium" panose="00000600000000000000" pitchFamily="2" charset="-127"/>
                        <a:ea typeface="KoPub돋움체 Medium" panose="00000600000000000000" pitchFamily="2" charset="-127"/>
                        <a:cs typeface="Arial" panose="020B0604020202020204" pitchFamily="34" charset="0"/>
                      </a:endParaRP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E5F4FB"/>
                    </a:solidFill>
                  </a:tcPr>
                </a:tc>
                <a:tc>
                  <a:txBody>
                    <a:bodyPr/>
                    <a:lstStyle/>
                    <a:p>
                      <a:pPr marL="171450" indent="-171450" algn="l" rtl="0" fontAlgn="ctr">
                        <a:buClr>
                          <a:srgbClr val="00338D"/>
                        </a:buClr>
                        <a:buSzPct val="80000"/>
                        <a:buFont typeface="Wingdings" panose="05000000000000000000" pitchFamily="2" charset="2"/>
                        <a:buChar char="§"/>
                      </a:pP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직장안전보건경영시스템 인증서 취득</a:t>
                      </a: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(ISO 45001:2018)</a:t>
                      </a:r>
                    </a:p>
                  </a:txBody>
                  <a:tcPr marL="72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noFill/>
                  </a:tcPr>
                </a:tc>
                <a:extLst>
                  <a:ext uri="{0D108BD9-81ED-4DB2-BD59-A6C34878D82A}">
                    <a16:rowId xmlns:a16="http://schemas.microsoft.com/office/drawing/2014/main" val="2595361844"/>
                  </a:ext>
                </a:extLst>
              </a:tr>
            </a:tbl>
          </a:graphicData>
        </a:graphic>
      </p:graphicFrame>
      <p:sp>
        <p:nvSpPr>
          <p:cNvPr id="137" name="텍스트 개체 틀 5">
            <a:extLst>
              <a:ext uri="{FF2B5EF4-FFF2-40B4-BE49-F238E27FC236}">
                <a16:creationId xmlns:a16="http://schemas.microsoft.com/office/drawing/2014/main" id="{D5BB212C-EF30-B26B-ADB1-72292723FD32}"/>
              </a:ext>
            </a:extLst>
          </p:cNvPr>
          <p:cNvSpPr txBox="1">
            <a:spLocks/>
          </p:cNvSpPr>
          <p:nvPr/>
        </p:nvSpPr>
        <p:spPr>
          <a:xfrm>
            <a:off x="488950" y="6062454"/>
            <a:ext cx="4368796" cy="287999"/>
          </a:xfrm>
          <a:prstGeom prst="rect">
            <a:avLst/>
          </a:prstGeom>
          <a:noFill/>
        </p:spPr>
        <p:txBody>
          <a:bodyPr vert="horz" wrap="square" lIns="0" tIns="0" rIns="0" bIns="0" rtlCol="0" anchor="t" anchorCtr="0">
            <a:noAutofit/>
          </a:bodyPr>
          <a:lstStyle>
            <a:lvl1pPr eaLnBrk="1" latinLnBrk="1" hangingPunct="1">
              <a:spcAft>
                <a:spcPts val="650"/>
              </a:spcAft>
              <a:defRPr lang="ko-KR" altLang="en-US" sz="800" b="0" i="0" kern="0" baseline="0" dirty="0">
                <a:solidFill>
                  <a:srgbClr val="7F7F7F"/>
                </a:solidFill>
                <a:latin typeface="+mn-lt"/>
                <a:ea typeface="+mn-ea"/>
                <a:cs typeface="Arial" panose="020B0604020202020204" pitchFamily="34" charset="0"/>
              </a:defRPr>
            </a:lvl1pPr>
            <a:lvl2pPr marL="0" indent="0" eaLnBrk="1" latinLnBrk="1" hangingPunct="1">
              <a:spcAft>
                <a:spcPts val="650"/>
              </a:spcAft>
              <a:buFont typeface="Univers for KPMG"/>
              <a:buNone/>
              <a:defRPr sz="1400" b="0" i="0">
                <a:solidFill>
                  <a:srgbClr val="003087"/>
                </a:solidFill>
                <a:latin typeface="Univers for KPMG Light" panose="020B0403020202020204" pitchFamily="34" charset="0"/>
                <a:cs typeface="Univers for KPMG" panose="020B0603020202020204" pitchFamily="34" charset="0"/>
              </a:defRPr>
            </a:lvl2pPr>
            <a:lvl3pPr marL="307975" indent="-307975" algn="l" eaLnBrk="1" latinLnBrk="1" hangingPunct="1">
              <a:spcAft>
                <a:spcPts val="650"/>
              </a:spcAft>
              <a:buFont typeface="Univers for KPMG Light" panose="020B0403020202020204" pitchFamily="34" charset="0"/>
              <a:buChar char="—"/>
              <a:defRPr sz="1400" b="0" i="0">
                <a:solidFill>
                  <a:srgbClr val="003087"/>
                </a:solidFill>
                <a:latin typeface="Univers for KPMG Light" panose="020B0403020202020204" pitchFamily="34" charset="0"/>
                <a:cs typeface="Univers for KPMG" panose="020B0603020202020204" pitchFamily="34" charset="0"/>
              </a:defRPr>
            </a:lvl3pPr>
            <a:lvl4pPr marL="623888" indent="-248400" algn="l" eaLnBrk="1" latinLnBrk="1" hangingPunct="1">
              <a:spcAft>
                <a:spcPts val="650"/>
              </a:spcAft>
              <a:buFont typeface="Univers for KPMG Light" panose="020B0403020202020204" pitchFamily="34" charset="0"/>
              <a:buChar char="–"/>
              <a:defRPr sz="1400" b="0" i="0" baseline="0">
                <a:solidFill>
                  <a:srgbClr val="003087"/>
                </a:solidFill>
                <a:latin typeface="Univers for KPMG Light" panose="020B0403020202020204" pitchFamily="34" charset="0"/>
                <a:cs typeface="Univers for KPMG" panose="020B0603020202020204" pitchFamily="34" charset="0"/>
              </a:defRPr>
            </a:lvl4pPr>
            <a:lvl5pPr marL="982663" indent="-309563" algn="l" eaLnBrk="1" latinLnBrk="1" hangingPunct="1">
              <a:spcAft>
                <a:spcPts val="650"/>
              </a:spcAft>
              <a:buFont typeface="Univers for KPMG Light" panose="020B0403020202020204" pitchFamily="34" charset="0"/>
              <a:buChar char="—"/>
              <a:defRPr lang="en-US" sz="1400" b="0" i="0" dirty="0" smtClean="0">
                <a:solidFill>
                  <a:srgbClr val="003087"/>
                </a:solidFill>
                <a:latin typeface="Univers for KPMG Light" panose="020B0403020202020204" pitchFamily="34" charset="0"/>
                <a:cs typeface="Univers for KPMG" panose="020B0603020202020204" pitchFamily="34" charset="0"/>
              </a:defRPr>
            </a:lvl5pPr>
            <a:lvl6pPr marL="1257300" indent="-247650" algn="l" eaLnBrk="1" latinLnBrk="1" hangingPunct="1">
              <a:spcAft>
                <a:spcPts val="650"/>
              </a:spcAft>
              <a:buFont typeface="Univers for KPMG Light" panose="020B0403020202020204" pitchFamily="34" charset="0"/>
              <a:buChar char="-"/>
              <a:defRPr lang="en-US" sz="1400" b="0" i="0" baseline="0" dirty="0" smtClean="0">
                <a:solidFill>
                  <a:srgbClr val="003087"/>
                </a:solidFill>
                <a:latin typeface="Univers for KPMG Light" panose="020B0403020202020204" pitchFamily="34" charset="0"/>
              </a:defRPr>
            </a:lvl6pPr>
            <a:lvl7pPr marL="1619250" indent="-309563" algn="l" eaLnBrk="1" latinLnBrk="1" hangingPunct="1">
              <a:spcAft>
                <a:spcPts val="650"/>
              </a:spcAft>
              <a:buFont typeface="Univers for KPMG Light" panose="020B0403020202020204" pitchFamily="34" charset="0"/>
              <a:buChar char="—"/>
              <a:defRPr lang="en-US" sz="1400" b="0" i="0" dirty="0" smtClean="0">
                <a:solidFill>
                  <a:srgbClr val="003087"/>
                </a:solidFill>
                <a:latin typeface="Univers for KPMG Light" panose="020B0403020202020204" pitchFamily="34" charset="0"/>
              </a:defRPr>
            </a:lvl7pPr>
            <a:lvl8pPr marL="1885950" indent="-247650" algn="l" eaLnBrk="1" latinLnBrk="1" hangingPunct="1">
              <a:spcAft>
                <a:spcPts val="650"/>
              </a:spcAft>
              <a:buFont typeface="Univers for KPMG Light" panose="020B0403020202020204" pitchFamily="34" charset="0"/>
              <a:buChar char="-"/>
              <a:defRPr lang="en-US" sz="1400" b="0" i="0" baseline="0" dirty="0" smtClean="0">
                <a:solidFill>
                  <a:srgbClr val="003087"/>
                </a:solidFill>
                <a:latin typeface="Univers for KPMG Light" panose="020B0403020202020204" pitchFamily="34" charset="0"/>
              </a:defRPr>
            </a:lvl8pPr>
          </a:lstStyle>
          <a:p>
            <a:pPr>
              <a:spcAft>
                <a:spcPts val="0"/>
              </a:spcAft>
            </a:pPr>
            <a:r>
              <a:rPr lang="en-US" altLang="ko-KR">
                <a:latin typeface="KoPub돋움체 Medium" panose="02020603020101020101" pitchFamily="18" charset="-127"/>
                <a:ea typeface="KoPub돋움체 Medium" panose="02020603020101020101" pitchFamily="18" charset="-127"/>
              </a:rPr>
              <a:t>Source : Dart, </a:t>
            </a:r>
            <a:r>
              <a:rPr lang="ko-KR" altLang="en-US">
                <a:latin typeface="KoPub돋움체 Medium" panose="02020603020101020101" pitchFamily="18" charset="-127"/>
                <a:ea typeface="KoPub돋움체 Medium" panose="02020603020101020101" pitchFamily="18" charset="-127"/>
              </a:rPr>
              <a:t>회사 홈페이지</a:t>
            </a:r>
            <a:r>
              <a:rPr lang="en-US" altLang="ko-KR">
                <a:latin typeface="KoPub돋움체 Medium" panose="02020603020101020101" pitchFamily="18" charset="-127"/>
                <a:ea typeface="KoPub돋움체 Medium" panose="02020603020101020101" pitchFamily="18" charset="-127"/>
              </a:rPr>
              <a:t>, </a:t>
            </a:r>
            <a:r>
              <a:rPr lang="ko-KR" altLang="en-US">
                <a:latin typeface="KoPub돋움체 Medium" panose="02020603020101020101" pitchFamily="18" charset="-127"/>
                <a:ea typeface="KoPub돋움체 Medium" panose="02020603020101020101" pitchFamily="18" charset="-127"/>
              </a:rPr>
              <a:t>회사제시자료</a:t>
            </a:r>
            <a:endParaRPr lang="en-US" altLang="ko-KR">
              <a:latin typeface="KoPub돋움체 Medium" panose="02020603020101020101" pitchFamily="18" charset="-127"/>
              <a:ea typeface="KoPub돋움체 Medium" panose="02020603020101020101" pitchFamily="18" charset="-127"/>
            </a:endParaRPr>
          </a:p>
        </p:txBody>
      </p:sp>
    </p:spTree>
    <p:extLst>
      <p:ext uri="{BB962C8B-B14F-4D97-AF65-F5344CB8AC3E}">
        <p14:creationId xmlns:p14="http://schemas.microsoft.com/office/powerpoint/2010/main" val="278017064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텍스트 개체 틀 16">
            <a:extLst>
              <a:ext uri="{FF2B5EF4-FFF2-40B4-BE49-F238E27FC236}">
                <a16:creationId xmlns:a16="http://schemas.microsoft.com/office/drawing/2014/main" id="{72A4BBAC-7DA7-C9B6-7280-E7F896694875}"/>
              </a:ext>
            </a:extLst>
          </p:cNvPr>
          <p:cNvSpPr>
            <a:spLocks noGrp="1"/>
          </p:cNvSpPr>
          <p:nvPr>
            <p:ph type="body" sz="quarter" idx="10"/>
          </p:nvPr>
        </p:nvSpPr>
        <p:spPr>
          <a:xfrm>
            <a:off x="502976" y="193432"/>
            <a:ext cx="8574241" cy="211381"/>
          </a:xfrm>
        </p:spPr>
        <p:txBody>
          <a:bodyPr/>
          <a:lstStyle/>
          <a:p>
            <a:r>
              <a:rPr lang="en-US" altLang="ko-KR" sz="1000">
                <a:solidFill>
                  <a:schemeClr val="tx1">
                    <a:lumMod val="50000"/>
                    <a:lumOff val="50000"/>
                  </a:schemeClr>
                </a:solidFill>
                <a:latin typeface="KoPub돋움체 Bold" panose="00000800000000000000" pitchFamily="2" charset="-127"/>
                <a:ea typeface="KoPub돋움체 Bold" panose="00000800000000000000" pitchFamily="2" charset="-127"/>
                <a:cs typeface="+mn-cs"/>
              </a:rPr>
              <a:t>05 Company Overview</a:t>
            </a:r>
            <a:endParaRPr lang="ko-KR" altLang="en-US" sz="1000">
              <a:solidFill>
                <a:schemeClr val="tx1">
                  <a:lumMod val="50000"/>
                  <a:lumOff val="50000"/>
                </a:schemeClr>
              </a:solidFill>
              <a:latin typeface="KoPub돋움체 Bold" panose="00000800000000000000" pitchFamily="2" charset="-127"/>
              <a:ea typeface="KoPub돋움체 Bold" panose="00000800000000000000" pitchFamily="2" charset="-127"/>
              <a:cs typeface="+mn-cs"/>
            </a:endParaRPr>
          </a:p>
        </p:txBody>
      </p:sp>
      <p:sp>
        <p:nvSpPr>
          <p:cNvPr id="146" name="TextBox 145">
            <a:extLst>
              <a:ext uri="{FF2B5EF4-FFF2-40B4-BE49-F238E27FC236}">
                <a16:creationId xmlns:a16="http://schemas.microsoft.com/office/drawing/2014/main" id="{2ADC1DB8-BB04-C512-2869-432D42635BE6}"/>
              </a:ext>
            </a:extLst>
          </p:cNvPr>
          <p:cNvSpPr txBox="1"/>
          <p:nvPr/>
        </p:nvSpPr>
        <p:spPr>
          <a:xfrm flipH="1">
            <a:off x="488950" y="874727"/>
            <a:ext cx="8928100" cy="169277"/>
          </a:xfrm>
          <a:prstGeom prst="rect">
            <a:avLst/>
          </a:prstGeom>
          <a:noFill/>
        </p:spPr>
        <p:txBody>
          <a:bodyPr wrap="square" lIns="0" tIns="0" rIns="0" bIns="0" rtlCol="0">
            <a:spAutoFit/>
          </a:bodyPr>
          <a:lstStyle/>
          <a:p>
            <a:r>
              <a:rPr lang="ko-KR" altLang="en-US"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대상회사의 조직구조는 다음과 같습니다</a:t>
            </a:r>
            <a:r>
              <a:rPr lang="en-US" altLang="ko-KR"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a:t>
            </a:r>
          </a:p>
        </p:txBody>
      </p:sp>
      <p:sp>
        <p:nvSpPr>
          <p:cNvPr id="147" name="제목 18">
            <a:extLst>
              <a:ext uri="{FF2B5EF4-FFF2-40B4-BE49-F238E27FC236}">
                <a16:creationId xmlns:a16="http://schemas.microsoft.com/office/drawing/2014/main" id="{ADAAF50D-C1C9-0824-D017-D8B497960826}"/>
              </a:ext>
            </a:extLst>
          </p:cNvPr>
          <p:cNvSpPr txBox="1">
            <a:spLocks/>
          </p:cNvSpPr>
          <p:nvPr/>
        </p:nvSpPr>
        <p:spPr>
          <a:xfrm>
            <a:off x="488951" y="439978"/>
            <a:ext cx="8928100" cy="430887"/>
          </a:xfrm>
          <a:prstGeom prst="rect">
            <a:avLst/>
          </a:prstGeom>
        </p:spPr>
        <p:txBody>
          <a:bodyPr wrap="square" lIns="0" tIns="0" rIns="0" bIns="0">
            <a:spAutoFit/>
          </a:bodyPr>
          <a:lstStyle>
            <a:defPPr>
              <a:defRPr lang="en-US"/>
            </a:defPPr>
            <a:lvl1pPr marR="0" lvl="0" indent="0" defTabSz="661751" fontAlgn="auto" latinLnBrk="1">
              <a:lnSpc>
                <a:spcPct val="100000"/>
              </a:lnSpc>
              <a:spcBef>
                <a:spcPct val="0"/>
              </a:spcBef>
              <a:spcAft>
                <a:spcPts val="2000"/>
              </a:spcAft>
              <a:buClrTx/>
              <a:buSzTx/>
              <a:buFontTx/>
              <a:buNone/>
              <a:tabLst/>
              <a:defRPr kumimoji="0" sz="2800" b="0" i="0" u="none" strike="noStrike" cap="none" spc="0" normalizeH="0" baseline="0">
                <a:ln>
                  <a:solidFill>
                    <a:srgbClr val="FD349C">
                      <a:alpha val="0"/>
                    </a:srgbClr>
                  </a:solidFill>
                </a:ln>
                <a:solidFill>
                  <a:srgbClr val="00338D"/>
                </a:solidFill>
                <a:effectLst/>
                <a:uLnTx/>
                <a:uFillTx/>
                <a:latin typeface="KoPub돋움체 Bold" panose="00000800000000000000" pitchFamily="2" charset="-127"/>
                <a:ea typeface="KoPub돋움체 Bold" panose="00000800000000000000" pitchFamily="2" charset="-127"/>
                <a:cs typeface="+mj-cs"/>
              </a:defRPr>
            </a:lvl1pPr>
          </a:lstStyle>
          <a:p>
            <a:pPr>
              <a:defRPr/>
            </a:pPr>
            <a:r>
              <a:rPr lang="ko-KR" altLang="en-US"/>
              <a:t>조직구조</a:t>
            </a:r>
            <a:endParaRPr lang="ko-KR" altLang="en-US" sz="2000"/>
          </a:p>
        </p:txBody>
      </p:sp>
      <p:grpSp>
        <p:nvGrpSpPr>
          <p:cNvPr id="148" name="그룹 147">
            <a:extLst>
              <a:ext uri="{FF2B5EF4-FFF2-40B4-BE49-F238E27FC236}">
                <a16:creationId xmlns:a16="http://schemas.microsoft.com/office/drawing/2014/main" id="{9E3EFA3F-A28B-5A8C-875A-E1AD342A22AB}"/>
              </a:ext>
            </a:extLst>
          </p:cNvPr>
          <p:cNvGrpSpPr/>
          <p:nvPr/>
        </p:nvGrpSpPr>
        <p:grpSpPr>
          <a:xfrm>
            <a:off x="502976" y="1307321"/>
            <a:ext cx="8928100" cy="288000"/>
            <a:chOff x="452439" y="1416168"/>
            <a:chExt cx="4392613" cy="288000"/>
          </a:xfrm>
        </p:grpSpPr>
        <p:sp>
          <p:nvSpPr>
            <p:cNvPr id="149" name="TextBox 148">
              <a:extLst>
                <a:ext uri="{FF2B5EF4-FFF2-40B4-BE49-F238E27FC236}">
                  <a16:creationId xmlns:a16="http://schemas.microsoft.com/office/drawing/2014/main" id="{B6BAEECF-F776-0B8D-7487-219607319329}"/>
                </a:ext>
              </a:extLst>
            </p:cNvPr>
            <p:cNvSpPr txBox="1"/>
            <p:nvPr/>
          </p:nvSpPr>
          <p:spPr>
            <a:xfrm>
              <a:off x="452441" y="1416168"/>
              <a:ext cx="4392609" cy="288000"/>
            </a:xfrm>
            <a:prstGeom prst="rect">
              <a:avLst/>
            </a:prstGeom>
            <a:noFill/>
          </p:spPr>
          <p:txBody>
            <a:bodyPr vert="horz" wrap="square" lIns="0" tIns="0" rIns="0" bIns="0" rtlCol="0" anchor="ctr" anchorCtr="0">
              <a:noAutofit/>
            </a:bodyPr>
            <a:lstStyle/>
            <a:p>
              <a:pPr defTabSz="888038">
                <a:defRPr/>
              </a:pPr>
              <a:r>
                <a:rPr lang="ko-KR" altLang="en-US" sz="1100" b="1">
                  <a:ln>
                    <a:solidFill>
                      <a:srgbClr val="00338D">
                        <a:alpha val="0"/>
                      </a:srgbClr>
                    </a:solidFill>
                  </a:ln>
                  <a:solidFill>
                    <a:srgbClr val="00338D"/>
                  </a:solidFill>
                  <a:latin typeface="KoPub돋움체 Medium" panose="02020603020101020101" pitchFamily="18" charset="-127"/>
                  <a:ea typeface="KoPub돋움체 Medium" panose="02020603020101020101" pitchFamily="18" charset="-127"/>
                </a:rPr>
                <a:t>조직구성</a:t>
              </a:r>
              <a:endParaRPr lang="en-US" altLang="ko-KR" sz="1100" b="1">
                <a:ln>
                  <a:solidFill>
                    <a:srgbClr val="00338D">
                      <a:alpha val="0"/>
                    </a:srgbClr>
                  </a:solidFill>
                </a:ln>
                <a:solidFill>
                  <a:srgbClr val="00338D"/>
                </a:solidFill>
                <a:latin typeface="KoPub돋움체 Medium" panose="02020603020101020101" pitchFamily="18" charset="-127"/>
                <a:ea typeface="KoPub돋움체 Medium" panose="02020603020101020101" pitchFamily="18" charset="-127"/>
              </a:endParaRPr>
            </a:p>
          </p:txBody>
        </p:sp>
        <p:cxnSp>
          <p:nvCxnSpPr>
            <p:cNvPr id="150" name="직선 연결선 149">
              <a:extLst>
                <a:ext uri="{FF2B5EF4-FFF2-40B4-BE49-F238E27FC236}">
                  <a16:creationId xmlns:a16="http://schemas.microsoft.com/office/drawing/2014/main" id="{D967224E-9E3F-780A-5C7F-DE14336F319A}"/>
                </a:ext>
              </a:extLst>
            </p:cNvPr>
            <p:cNvCxnSpPr/>
            <p:nvPr/>
          </p:nvCxnSpPr>
          <p:spPr>
            <a:xfrm>
              <a:off x="452439" y="1418794"/>
              <a:ext cx="4392613"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1" name="직선 연결선 150">
              <a:extLst>
                <a:ext uri="{FF2B5EF4-FFF2-40B4-BE49-F238E27FC236}">
                  <a16:creationId xmlns:a16="http://schemas.microsoft.com/office/drawing/2014/main" id="{FDD91B8B-82D1-B6E7-FB8E-BAF6B90F6E62}"/>
                </a:ext>
              </a:extLst>
            </p:cNvPr>
            <p:cNvCxnSpPr/>
            <p:nvPr/>
          </p:nvCxnSpPr>
          <p:spPr>
            <a:xfrm>
              <a:off x="452439" y="1700213"/>
              <a:ext cx="4392613"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2" name="직사각형 1">
            <a:extLst>
              <a:ext uri="{FF2B5EF4-FFF2-40B4-BE49-F238E27FC236}">
                <a16:creationId xmlns:a16="http://schemas.microsoft.com/office/drawing/2014/main" id="{26F9D49F-8D07-5887-3FDF-BE0298BCF8B5}"/>
              </a:ext>
            </a:extLst>
          </p:cNvPr>
          <p:cNvSpPr/>
          <p:nvPr/>
        </p:nvSpPr>
        <p:spPr>
          <a:xfrm>
            <a:off x="4276200" y="1950430"/>
            <a:ext cx="1353600" cy="489600"/>
          </a:xfrm>
          <a:prstGeom prst="rect">
            <a:avLst/>
          </a:prstGeom>
          <a:solidFill>
            <a:srgbClr val="00338D"/>
          </a:solidFill>
          <a:ln w="6350">
            <a:solidFill>
              <a:srgbClr val="7213EA"/>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ko-KR" altLang="en-US" sz="1000" b="1">
                <a:solidFill>
                  <a:schemeClr val="bg1"/>
                </a:solidFill>
                <a:latin typeface="KoPub돋움체 Light" panose="00000300000000000000" pitchFamily="2" charset="-127"/>
                <a:ea typeface="KoPub돋움체 Light" panose="00000300000000000000" pitchFamily="2" charset="-127"/>
              </a:rPr>
              <a:t>회장</a:t>
            </a:r>
            <a:endParaRPr lang="en-US" altLang="ko-KR" sz="1000" b="1">
              <a:solidFill>
                <a:schemeClr val="bg1"/>
              </a:solidFill>
              <a:latin typeface="KoPub돋움체 Light" panose="00000300000000000000" pitchFamily="2" charset="-127"/>
              <a:ea typeface="KoPub돋움체 Light" panose="00000300000000000000" pitchFamily="2" charset="-127"/>
            </a:endParaRPr>
          </a:p>
        </p:txBody>
      </p:sp>
      <p:sp>
        <p:nvSpPr>
          <p:cNvPr id="8" name="직사각형 7">
            <a:extLst>
              <a:ext uri="{FF2B5EF4-FFF2-40B4-BE49-F238E27FC236}">
                <a16:creationId xmlns:a16="http://schemas.microsoft.com/office/drawing/2014/main" id="{F63CBAD0-D1B0-8A76-A63C-E50870A7E92A}"/>
              </a:ext>
            </a:extLst>
          </p:cNvPr>
          <p:cNvSpPr/>
          <p:nvPr/>
        </p:nvSpPr>
        <p:spPr>
          <a:xfrm>
            <a:off x="4276800" y="2649704"/>
            <a:ext cx="1353600" cy="489600"/>
          </a:xfrm>
          <a:prstGeom prst="rect">
            <a:avLst/>
          </a:prstGeom>
          <a:solidFill>
            <a:srgbClr val="1E49E2"/>
          </a:solidFill>
          <a:ln w="6350">
            <a:solidFill>
              <a:srgbClr val="1E49E2"/>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ko-KR" altLang="en-US" sz="1000" b="1">
                <a:solidFill>
                  <a:schemeClr val="bg1"/>
                </a:solidFill>
                <a:latin typeface="KoPub돋움체 Light" panose="00000300000000000000" pitchFamily="2" charset="-127"/>
                <a:ea typeface="KoPub돋움체 Light" panose="00000300000000000000" pitchFamily="2" charset="-127"/>
              </a:rPr>
              <a:t>대표이사</a:t>
            </a:r>
            <a:endParaRPr lang="en-US" altLang="ko-KR" sz="1000" b="1">
              <a:solidFill>
                <a:schemeClr val="bg1"/>
              </a:solidFill>
              <a:latin typeface="KoPub돋움체 Light" panose="00000300000000000000" pitchFamily="2" charset="-127"/>
              <a:ea typeface="KoPub돋움체 Light" panose="00000300000000000000" pitchFamily="2" charset="-127"/>
            </a:endParaRPr>
          </a:p>
        </p:txBody>
      </p:sp>
      <p:sp>
        <p:nvSpPr>
          <p:cNvPr id="9" name="직사각형 8">
            <a:extLst>
              <a:ext uri="{FF2B5EF4-FFF2-40B4-BE49-F238E27FC236}">
                <a16:creationId xmlns:a16="http://schemas.microsoft.com/office/drawing/2014/main" id="{F640EE81-3F04-3550-C0B8-DA4C1EB6D975}"/>
              </a:ext>
            </a:extLst>
          </p:cNvPr>
          <p:cNvSpPr/>
          <p:nvPr/>
        </p:nvSpPr>
        <p:spPr>
          <a:xfrm>
            <a:off x="1988649" y="3428999"/>
            <a:ext cx="1352175" cy="490073"/>
          </a:xfrm>
          <a:prstGeom prst="rect">
            <a:avLst/>
          </a:prstGeom>
          <a:solidFill>
            <a:srgbClr val="005EB8"/>
          </a:solidFill>
          <a:ln w="6350">
            <a:solidFill>
              <a:srgbClr val="005EB8"/>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ko-KR" altLang="en-US" sz="1000" b="1">
                <a:solidFill>
                  <a:schemeClr val="bg1"/>
                </a:solidFill>
                <a:latin typeface="KoPub돋움체 Light" panose="00000300000000000000" pitchFamily="2" charset="-127"/>
                <a:ea typeface="KoPub돋움체 Light" panose="00000300000000000000" pitchFamily="2" charset="-127"/>
              </a:rPr>
              <a:t>경영기획관리 부문</a:t>
            </a:r>
            <a:endParaRPr lang="en-US" altLang="ko-KR" sz="1000" b="1">
              <a:solidFill>
                <a:schemeClr val="bg1"/>
              </a:solidFill>
              <a:latin typeface="KoPub돋움체 Light" panose="00000300000000000000" pitchFamily="2" charset="-127"/>
              <a:ea typeface="KoPub돋움체 Light" panose="00000300000000000000" pitchFamily="2" charset="-127"/>
            </a:endParaRPr>
          </a:p>
        </p:txBody>
      </p:sp>
      <p:sp>
        <p:nvSpPr>
          <p:cNvPr id="10" name="직사각형 9">
            <a:extLst>
              <a:ext uri="{FF2B5EF4-FFF2-40B4-BE49-F238E27FC236}">
                <a16:creationId xmlns:a16="http://schemas.microsoft.com/office/drawing/2014/main" id="{668919DB-4910-31DD-D7EA-42C1DC6F3E16}"/>
              </a:ext>
            </a:extLst>
          </p:cNvPr>
          <p:cNvSpPr/>
          <p:nvPr/>
        </p:nvSpPr>
        <p:spPr>
          <a:xfrm>
            <a:off x="6563751" y="3429235"/>
            <a:ext cx="1353600" cy="489600"/>
          </a:xfrm>
          <a:prstGeom prst="rect">
            <a:avLst/>
          </a:prstGeom>
          <a:solidFill>
            <a:srgbClr val="005EB8"/>
          </a:solidFill>
          <a:ln w="6350">
            <a:solidFill>
              <a:srgbClr val="005EB8"/>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ko-KR" altLang="en-US" sz="1000" b="1">
                <a:solidFill>
                  <a:schemeClr val="bg1"/>
                </a:solidFill>
                <a:latin typeface="KoPub돋움체 Light" panose="00000300000000000000" pitchFamily="2" charset="-127"/>
                <a:ea typeface="KoPub돋움체 Light" panose="00000300000000000000" pitchFamily="2" charset="-127"/>
              </a:rPr>
              <a:t>건설사업 부문</a:t>
            </a:r>
            <a:endParaRPr lang="en-US" altLang="ko-KR" sz="1000" b="1">
              <a:solidFill>
                <a:schemeClr val="bg1"/>
              </a:solidFill>
              <a:latin typeface="KoPub돋움체 Light" panose="00000300000000000000" pitchFamily="2" charset="-127"/>
              <a:ea typeface="KoPub돋움체 Light" panose="00000300000000000000" pitchFamily="2" charset="-127"/>
            </a:endParaRPr>
          </a:p>
        </p:txBody>
      </p:sp>
      <p:sp>
        <p:nvSpPr>
          <p:cNvPr id="11" name="직사각형 10">
            <a:extLst>
              <a:ext uri="{FF2B5EF4-FFF2-40B4-BE49-F238E27FC236}">
                <a16:creationId xmlns:a16="http://schemas.microsoft.com/office/drawing/2014/main" id="{AB14C1ED-01FE-D262-7828-6D685644B381}"/>
              </a:ext>
            </a:extLst>
          </p:cNvPr>
          <p:cNvSpPr/>
          <p:nvPr/>
        </p:nvSpPr>
        <p:spPr>
          <a:xfrm>
            <a:off x="1046275" y="4223382"/>
            <a:ext cx="1196623" cy="433696"/>
          </a:xfrm>
          <a:prstGeom prst="rect">
            <a:avLst/>
          </a:prstGeom>
          <a:solidFill>
            <a:srgbClr val="00B8F5"/>
          </a:solidFill>
          <a:ln w="6350">
            <a:solidFill>
              <a:srgbClr val="00B8F5"/>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ko-KR" altLang="en-US" sz="1000" b="1">
                <a:solidFill>
                  <a:schemeClr val="bg1"/>
                </a:solidFill>
                <a:latin typeface="KoPub돋움체 Light" panose="00000300000000000000" pitchFamily="2" charset="-127"/>
                <a:ea typeface="KoPub돋움체 Light" panose="00000300000000000000" pitchFamily="2" charset="-127"/>
              </a:rPr>
              <a:t>경영지원실</a:t>
            </a:r>
            <a:endParaRPr lang="en-US" altLang="ko-KR" sz="1000" b="1">
              <a:solidFill>
                <a:schemeClr val="bg1"/>
              </a:solidFill>
              <a:latin typeface="KoPub돋움체 Light" panose="00000300000000000000" pitchFamily="2" charset="-127"/>
              <a:ea typeface="KoPub돋움체 Light" panose="00000300000000000000" pitchFamily="2" charset="-127"/>
            </a:endParaRPr>
          </a:p>
        </p:txBody>
      </p:sp>
      <p:sp>
        <p:nvSpPr>
          <p:cNvPr id="12" name="직사각형 11">
            <a:extLst>
              <a:ext uri="{FF2B5EF4-FFF2-40B4-BE49-F238E27FC236}">
                <a16:creationId xmlns:a16="http://schemas.microsoft.com/office/drawing/2014/main" id="{FB3F5252-6CA5-EE24-6266-A6478642B1F5}"/>
              </a:ext>
            </a:extLst>
          </p:cNvPr>
          <p:cNvSpPr/>
          <p:nvPr/>
        </p:nvSpPr>
        <p:spPr>
          <a:xfrm>
            <a:off x="3146091" y="4223382"/>
            <a:ext cx="1196623" cy="433696"/>
          </a:xfrm>
          <a:prstGeom prst="rect">
            <a:avLst/>
          </a:prstGeom>
          <a:solidFill>
            <a:srgbClr val="00B8F5"/>
          </a:solidFill>
          <a:ln w="6350">
            <a:solidFill>
              <a:srgbClr val="00B8F5"/>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ko-KR" altLang="en-US" sz="1000" b="1">
                <a:solidFill>
                  <a:schemeClr val="bg1"/>
                </a:solidFill>
                <a:latin typeface="KoPub돋움체 Light" panose="00000300000000000000" pitchFamily="2" charset="-127"/>
                <a:ea typeface="KoPub돋움체 Light" panose="00000300000000000000" pitchFamily="2" charset="-127"/>
              </a:rPr>
              <a:t>미래해양연구소</a:t>
            </a:r>
            <a:endParaRPr lang="en-US" altLang="ko-KR" sz="1000" b="1">
              <a:solidFill>
                <a:schemeClr val="bg1"/>
              </a:solidFill>
              <a:latin typeface="KoPub돋움체 Light" panose="00000300000000000000" pitchFamily="2" charset="-127"/>
              <a:ea typeface="KoPub돋움체 Light" panose="00000300000000000000" pitchFamily="2" charset="-127"/>
            </a:endParaRPr>
          </a:p>
        </p:txBody>
      </p:sp>
      <p:sp>
        <p:nvSpPr>
          <p:cNvPr id="13" name="직사각형 12">
            <a:extLst>
              <a:ext uri="{FF2B5EF4-FFF2-40B4-BE49-F238E27FC236}">
                <a16:creationId xmlns:a16="http://schemas.microsoft.com/office/drawing/2014/main" id="{590481D9-A1BA-7E55-3576-BF53BBF59560}"/>
              </a:ext>
            </a:extLst>
          </p:cNvPr>
          <p:cNvSpPr/>
          <p:nvPr/>
        </p:nvSpPr>
        <p:spPr>
          <a:xfrm>
            <a:off x="5198831" y="4222800"/>
            <a:ext cx="1196623" cy="433696"/>
          </a:xfrm>
          <a:prstGeom prst="rect">
            <a:avLst/>
          </a:prstGeom>
          <a:solidFill>
            <a:srgbClr val="00B8F5"/>
          </a:solidFill>
          <a:ln w="6350">
            <a:solidFill>
              <a:srgbClr val="00B8F5"/>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ko-KR" altLang="en-US" sz="1000" b="1">
                <a:solidFill>
                  <a:schemeClr val="bg1"/>
                </a:solidFill>
                <a:latin typeface="KoPub돋움체 Light" panose="00000300000000000000" pitchFamily="2" charset="-127"/>
                <a:ea typeface="KoPub돋움체 Light" panose="00000300000000000000" pitchFamily="2" charset="-127"/>
              </a:rPr>
              <a:t>마케팅본부</a:t>
            </a:r>
            <a:endParaRPr lang="en-US" altLang="ko-KR" sz="1000" b="1">
              <a:solidFill>
                <a:schemeClr val="bg1"/>
              </a:solidFill>
              <a:latin typeface="KoPub돋움체 Light" panose="00000300000000000000" pitchFamily="2" charset="-127"/>
              <a:ea typeface="KoPub돋움체 Light" panose="00000300000000000000" pitchFamily="2" charset="-127"/>
            </a:endParaRPr>
          </a:p>
        </p:txBody>
      </p:sp>
      <p:sp>
        <p:nvSpPr>
          <p:cNvPr id="14" name="직사각형 13">
            <a:extLst>
              <a:ext uri="{FF2B5EF4-FFF2-40B4-BE49-F238E27FC236}">
                <a16:creationId xmlns:a16="http://schemas.microsoft.com/office/drawing/2014/main" id="{C973F7CB-2FEB-3181-FB95-28F7F808664C}"/>
              </a:ext>
            </a:extLst>
          </p:cNvPr>
          <p:cNvSpPr/>
          <p:nvPr/>
        </p:nvSpPr>
        <p:spPr>
          <a:xfrm>
            <a:off x="6579291" y="4222800"/>
            <a:ext cx="1196623" cy="433696"/>
          </a:xfrm>
          <a:prstGeom prst="rect">
            <a:avLst/>
          </a:prstGeom>
          <a:solidFill>
            <a:srgbClr val="00B8F5"/>
          </a:solidFill>
          <a:ln w="6350">
            <a:solidFill>
              <a:srgbClr val="00B8F5"/>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ko-KR" altLang="en-US" sz="1000" b="1">
                <a:solidFill>
                  <a:schemeClr val="bg1"/>
                </a:solidFill>
                <a:latin typeface="KoPub돋움체 Light" panose="00000300000000000000" pitchFamily="2" charset="-127"/>
                <a:ea typeface="KoPub돋움체 Light" panose="00000300000000000000" pitchFamily="2" charset="-127"/>
              </a:rPr>
              <a:t>프로젝트 </a:t>
            </a:r>
            <a:r>
              <a:rPr lang="ko-KR" altLang="en-US" sz="1000" b="1" err="1">
                <a:solidFill>
                  <a:schemeClr val="bg1"/>
                </a:solidFill>
                <a:latin typeface="KoPub돋움체 Light" panose="00000300000000000000" pitchFamily="2" charset="-127"/>
                <a:ea typeface="KoPub돋움체 Light" panose="00000300000000000000" pitchFamily="2" charset="-127"/>
              </a:rPr>
              <a:t>추진단</a:t>
            </a:r>
            <a:endParaRPr lang="en-US" altLang="ko-KR" sz="1000" b="1">
              <a:solidFill>
                <a:schemeClr val="bg1"/>
              </a:solidFill>
              <a:latin typeface="KoPub돋움체 Light" panose="00000300000000000000" pitchFamily="2" charset="-127"/>
              <a:ea typeface="KoPub돋움체 Light" panose="00000300000000000000" pitchFamily="2" charset="-127"/>
            </a:endParaRPr>
          </a:p>
        </p:txBody>
      </p:sp>
      <p:sp>
        <p:nvSpPr>
          <p:cNvPr id="15" name="직사각형 14">
            <a:extLst>
              <a:ext uri="{FF2B5EF4-FFF2-40B4-BE49-F238E27FC236}">
                <a16:creationId xmlns:a16="http://schemas.microsoft.com/office/drawing/2014/main" id="{33E3D6F2-D6FD-547F-EFA0-533001422831}"/>
              </a:ext>
            </a:extLst>
          </p:cNvPr>
          <p:cNvSpPr/>
          <p:nvPr/>
        </p:nvSpPr>
        <p:spPr>
          <a:xfrm>
            <a:off x="7959751" y="4222800"/>
            <a:ext cx="1196623" cy="433696"/>
          </a:xfrm>
          <a:prstGeom prst="rect">
            <a:avLst/>
          </a:prstGeom>
          <a:solidFill>
            <a:srgbClr val="00B8F5"/>
          </a:solidFill>
          <a:ln w="6350">
            <a:solidFill>
              <a:srgbClr val="00B8F5"/>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ko-KR" altLang="en-US" sz="1000" b="1">
                <a:solidFill>
                  <a:schemeClr val="bg1"/>
                </a:solidFill>
                <a:latin typeface="KoPub돋움체 Light" panose="00000300000000000000" pitchFamily="2" charset="-127"/>
                <a:ea typeface="KoPub돋움체 Light" panose="00000300000000000000" pitchFamily="2" charset="-127"/>
              </a:rPr>
              <a:t>글로벌사업단</a:t>
            </a:r>
            <a:endParaRPr lang="en-US" altLang="ko-KR" sz="1000" b="1">
              <a:solidFill>
                <a:schemeClr val="bg1"/>
              </a:solidFill>
              <a:latin typeface="KoPub돋움체 Light" panose="00000300000000000000" pitchFamily="2" charset="-127"/>
              <a:ea typeface="KoPub돋움체 Light" panose="00000300000000000000" pitchFamily="2" charset="-127"/>
            </a:endParaRPr>
          </a:p>
        </p:txBody>
      </p:sp>
      <p:sp>
        <p:nvSpPr>
          <p:cNvPr id="16" name="직사각형 15">
            <a:extLst>
              <a:ext uri="{FF2B5EF4-FFF2-40B4-BE49-F238E27FC236}">
                <a16:creationId xmlns:a16="http://schemas.microsoft.com/office/drawing/2014/main" id="{E820C6B3-E981-083F-0F23-A583F799A512}"/>
              </a:ext>
            </a:extLst>
          </p:cNvPr>
          <p:cNvSpPr/>
          <p:nvPr/>
        </p:nvSpPr>
        <p:spPr>
          <a:xfrm>
            <a:off x="1241386" y="4771500"/>
            <a:ext cx="806400" cy="241200"/>
          </a:xfrm>
          <a:prstGeom prst="rect">
            <a:avLst/>
          </a:prstGeom>
          <a:solidFill>
            <a:srgbClr val="ACEAFF"/>
          </a:solidFill>
          <a:ln w="9525">
            <a:solidFill>
              <a:srgbClr val="76D2FF"/>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ko-KR" altLang="en-US" sz="900" b="1">
                <a:solidFill>
                  <a:schemeClr val="tx1"/>
                </a:solidFill>
                <a:latin typeface="KoPub돋움체 Light" panose="00000300000000000000" pitchFamily="2" charset="-127"/>
                <a:ea typeface="KoPub돋움체 Light" panose="00000300000000000000" pitchFamily="2" charset="-127"/>
              </a:rPr>
              <a:t>법무팀</a:t>
            </a:r>
            <a:endParaRPr lang="en-US" altLang="ko-KR" sz="900" b="1">
              <a:solidFill>
                <a:schemeClr val="tx1"/>
              </a:solidFill>
              <a:latin typeface="KoPub돋움체 Light" panose="00000300000000000000" pitchFamily="2" charset="-127"/>
              <a:ea typeface="KoPub돋움체 Light" panose="00000300000000000000" pitchFamily="2" charset="-127"/>
            </a:endParaRPr>
          </a:p>
        </p:txBody>
      </p:sp>
      <p:sp>
        <p:nvSpPr>
          <p:cNvPr id="17" name="직사각형 16">
            <a:extLst>
              <a:ext uri="{FF2B5EF4-FFF2-40B4-BE49-F238E27FC236}">
                <a16:creationId xmlns:a16="http://schemas.microsoft.com/office/drawing/2014/main" id="{E2FEB025-9E62-BF80-A1BF-349E04D168BA}"/>
              </a:ext>
            </a:extLst>
          </p:cNvPr>
          <p:cNvSpPr/>
          <p:nvPr/>
        </p:nvSpPr>
        <p:spPr>
          <a:xfrm>
            <a:off x="1242000" y="5077886"/>
            <a:ext cx="806400" cy="241200"/>
          </a:xfrm>
          <a:prstGeom prst="rect">
            <a:avLst/>
          </a:prstGeom>
          <a:solidFill>
            <a:srgbClr val="ACEAFF"/>
          </a:solidFill>
          <a:ln w="9525">
            <a:solidFill>
              <a:srgbClr val="76D2FF"/>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ko-KR" altLang="en-US" sz="900" b="1" err="1">
                <a:solidFill>
                  <a:schemeClr val="tx1"/>
                </a:solidFill>
                <a:latin typeface="KoPub돋움체 Light" panose="00000300000000000000" pitchFamily="2" charset="-127"/>
                <a:ea typeface="KoPub돋움체 Light" panose="00000300000000000000" pitchFamily="2" charset="-127"/>
              </a:rPr>
              <a:t>재경팀</a:t>
            </a:r>
            <a:endParaRPr lang="en-US" altLang="ko-KR" sz="900" b="1">
              <a:solidFill>
                <a:schemeClr val="tx1"/>
              </a:solidFill>
              <a:latin typeface="KoPub돋움체 Light" panose="00000300000000000000" pitchFamily="2" charset="-127"/>
              <a:ea typeface="KoPub돋움체 Light" panose="00000300000000000000" pitchFamily="2" charset="-127"/>
            </a:endParaRPr>
          </a:p>
        </p:txBody>
      </p:sp>
      <p:sp>
        <p:nvSpPr>
          <p:cNvPr id="18" name="직사각형 17">
            <a:extLst>
              <a:ext uri="{FF2B5EF4-FFF2-40B4-BE49-F238E27FC236}">
                <a16:creationId xmlns:a16="http://schemas.microsoft.com/office/drawing/2014/main" id="{3EEAA2C0-A7D2-ED1A-D43D-A93DCF98BDC8}"/>
              </a:ext>
            </a:extLst>
          </p:cNvPr>
          <p:cNvSpPr/>
          <p:nvPr/>
        </p:nvSpPr>
        <p:spPr>
          <a:xfrm>
            <a:off x="1242000" y="5384272"/>
            <a:ext cx="806400" cy="241200"/>
          </a:xfrm>
          <a:prstGeom prst="rect">
            <a:avLst/>
          </a:prstGeom>
          <a:solidFill>
            <a:srgbClr val="ACEAFF"/>
          </a:solidFill>
          <a:ln w="9525">
            <a:solidFill>
              <a:srgbClr val="76D2FF"/>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ko-KR" altLang="en-US" sz="900" b="1">
                <a:solidFill>
                  <a:schemeClr val="tx1"/>
                </a:solidFill>
                <a:latin typeface="KoPub돋움체 Light" panose="00000300000000000000" pitchFamily="2" charset="-127"/>
                <a:ea typeface="KoPub돋움체 Light" panose="00000300000000000000" pitchFamily="2" charset="-127"/>
              </a:rPr>
              <a:t>업무팀</a:t>
            </a:r>
            <a:endParaRPr lang="en-US" altLang="ko-KR" sz="900" b="1">
              <a:solidFill>
                <a:schemeClr val="tx1"/>
              </a:solidFill>
              <a:latin typeface="KoPub돋움체 Light" panose="00000300000000000000" pitchFamily="2" charset="-127"/>
              <a:ea typeface="KoPub돋움체 Light" panose="00000300000000000000" pitchFamily="2" charset="-127"/>
            </a:endParaRPr>
          </a:p>
        </p:txBody>
      </p:sp>
      <p:sp>
        <p:nvSpPr>
          <p:cNvPr id="19" name="직사각형 18">
            <a:extLst>
              <a:ext uri="{FF2B5EF4-FFF2-40B4-BE49-F238E27FC236}">
                <a16:creationId xmlns:a16="http://schemas.microsoft.com/office/drawing/2014/main" id="{C64DAE03-CB7D-E7C4-858B-9321CE704D5D}"/>
              </a:ext>
            </a:extLst>
          </p:cNvPr>
          <p:cNvSpPr/>
          <p:nvPr/>
        </p:nvSpPr>
        <p:spPr>
          <a:xfrm>
            <a:off x="1242000" y="5690657"/>
            <a:ext cx="806400" cy="241200"/>
          </a:xfrm>
          <a:prstGeom prst="rect">
            <a:avLst/>
          </a:prstGeom>
          <a:solidFill>
            <a:srgbClr val="ACEAFF"/>
          </a:solidFill>
          <a:ln w="9525">
            <a:solidFill>
              <a:srgbClr val="76D2FF"/>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ko-KR" altLang="en-US" sz="900" b="1">
                <a:solidFill>
                  <a:schemeClr val="tx1"/>
                </a:solidFill>
                <a:latin typeface="KoPub돋움체 Light" panose="00000300000000000000" pitchFamily="2" charset="-127"/>
                <a:ea typeface="KoPub돋움체 Light" panose="00000300000000000000" pitchFamily="2" charset="-127"/>
              </a:rPr>
              <a:t>총무팀</a:t>
            </a:r>
            <a:endParaRPr lang="en-US" altLang="ko-KR" sz="900" b="1">
              <a:solidFill>
                <a:schemeClr val="tx1"/>
              </a:solidFill>
              <a:latin typeface="KoPub돋움체 Light" panose="00000300000000000000" pitchFamily="2" charset="-127"/>
              <a:ea typeface="KoPub돋움체 Light" panose="00000300000000000000" pitchFamily="2" charset="-127"/>
            </a:endParaRPr>
          </a:p>
        </p:txBody>
      </p:sp>
      <p:sp>
        <p:nvSpPr>
          <p:cNvPr id="20" name="직사각형 19">
            <a:extLst>
              <a:ext uri="{FF2B5EF4-FFF2-40B4-BE49-F238E27FC236}">
                <a16:creationId xmlns:a16="http://schemas.microsoft.com/office/drawing/2014/main" id="{221AEEAE-7063-D70A-AA39-F423E9AD81CF}"/>
              </a:ext>
            </a:extLst>
          </p:cNvPr>
          <p:cNvSpPr/>
          <p:nvPr/>
        </p:nvSpPr>
        <p:spPr>
          <a:xfrm>
            <a:off x="5424206" y="4770000"/>
            <a:ext cx="806400" cy="241200"/>
          </a:xfrm>
          <a:prstGeom prst="rect">
            <a:avLst/>
          </a:prstGeom>
          <a:solidFill>
            <a:srgbClr val="ACEAFF"/>
          </a:solidFill>
          <a:ln w="9525">
            <a:solidFill>
              <a:srgbClr val="76D2FF"/>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ko-KR" altLang="en-US" sz="900" b="1">
                <a:solidFill>
                  <a:schemeClr val="tx1"/>
                </a:solidFill>
                <a:latin typeface="KoPub돋움체 Light" panose="00000300000000000000" pitchFamily="2" charset="-127"/>
                <a:ea typeface="KoPub돋움체 Light" panose="00000300000000000000" pitchFamily="2" charset="-127"/>
              </a:rPr>
              <a:t>마케팅기획팀</a:t>
            </a:r>
            <a:endParaRPr lang="en-US" altLang="ko-KR" sz="900" b="1">
              <a:solidFill>
                <a:schemeClr val="tx1"/>
              </a:solidFill>
              <a:latin typeface="KoPub돋움체 Light" panose="00000300000000000000" pitchFamily="2" charset="-127"/>
              <a:ea typeface="KoPub돋움체 Light" panose="00000300000000000000" pitchFamily="2" charset="-127"/>
            </a:endParaRPr>
          </a:p>
        </p:txBody>
      </p:sp>
      <p:sp>
        <p:nvSpPr>
          <p:cNvPr id="21" name="직사각형 20">
            <a:extLst>
              <a:ext uri="{FF2B5EF4-FFF2-40B4-BE49-F238E27FC236}">
                <a16:creationId xmlns:a16="http://schemas.microsoft.com/office/drawing/2014/main" id="{CC3606E6-69BE-AB46-501C-11E790F8FAAA}"/>
              </a:ext>
            </a:extLst>
          </p:cNvPr>
          <p:cNvSpPr/>
          <p:nvPr/>
        </p:nvSpPr>
        <p:spPr>
          <a:xfrm>
            <a:off x="5424206" y="5079600"/>
            <a:ext cx="806400" cy="241200"/>
          </a:xfrm>
          <a:prstGeom prst="rect">
            <a:avLst/>
          </a:prstGeom>
          <a:solidFill>
            <a:srgbClr val="ACEAFF"/>
          </a:solidFill>
          <a:ln w="9525">
            <a:solidFill>
              <a:srgbClr val="76D2FF"/>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ko-KR" altLang="en-US" sz="900" b="1">
                <a:solidFill>
                  <a:schemeClr val="tx1"/>
                </a:solidFill>
                <a:latin typeface="KoPub돋움체 Light" panose="00000300000000000000" pitchFamily="2" charset="-127"/>
                <a:ea typeface="KoPub돋움체 Light" panose="00000300000000000000" pitchFamily="2" charset="-127"/>
              </a:rPr>
              <a:t>영업팀</a:t>
            </a:r>
            <a:endParaRPr lang="en-US" altLang="ko-KR" sz="900" b="1">
              <a:solidFill>
                <a:schemeClr val="tx1"/>
              </a:solidFill>
              <a:latin typeface="KoPub돋움체 Light" panose="00000300000000000000" pitchFamily="2" charset="-127"/>
              <a:ea typeface="KoPub돋움체 Light" panose="00000300000000000000" pitchFamily="2" charset="-127"/>
            </a:endParaRPr>
          </a:p>
        </p:txBody>
      </p:sp>
      <p:sp>
        <p:nvSpPr>
          <p:cNvPr id="22" name="직사각형 21">
            <a:extLst>
              <a:ext uri="{FF2B5EF4-FFF2-40B4-BE49-F238E27FC236}">
                <a16:creationId xmlns:a16="http://schemas.microsoft.com/office/drawing/2014/main" id="{0EC97A3B-5F93-EE98-70FB-1930D294ED54}"/>
              </a:ext>
            </a:extLst>
          </p:cNvPr>
          <p:cNvSpPr/>
          <p:nvPr/>
        </p:nvSpPr>
        <p:spPr>
          <a:xfrm>
            <a:off x="5424206" y="5385600"/>
            <a:ext cx="806400" cy="241200"/>
          </a:xfrm>
          <a:prstGeom prst="rect">
            <a:avLst/>
          </a:prstGeom>
          <a:solidFill>
            <a:srgbClr val="ACEAFF"/>
          </a:solidFill>
          <a:ln w="9525">
            <a:solidFill>
              <a:srgbClr val="76D2FF"/>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ko-KR" altLang="en-US" sz="900" b="1" err="1">
                <a:solidFill>
                  <a:schemeClr val="tx1"/>
                </a:solidFill>
                <a:latin typeface="KoPub돋움체 Light" panose="00000300000000000000" pitchFamily="2" charset="-127"/>
                <a:ea typeface="KoPub돋움체 Light" panose="00000300000000000000" pitchFamily="2" charset="-127"/>
              </a:rPr>
              <a:t>홍보팀</a:t>
            </a:r>
            <a:endParaRPr lang="en-US" altLang="ko-KR" sz="900" b="1">
              <a:solidFill>
                <a:schemeClr val="tx1"/>
              </a:solidFill>
              <a:latin typeface="KoPub돋움체 Light" panose="00000300000000000000" pitchFamily="2" charset="-127"/>
              <a:ea typeface="KoPub돋움체 Light" panose="00000300000000000000" pitchFamily="2" charset="-127"/>
            </a:endParaRPr>
          </a:p>
        </p:txBody>
      </p:sp>
      <p:sp>
        <p:nvSpPr>
          <p:cNvPr id="24" name="직사각형 23">
            <a:extLst>
              <a:ext uri="{FF2B5EF4-FFF2-40B4-BE49-F238E27FC236}">
                <a16:creationId xmlns:a16="http://schemas.microsoft.com/office/drawing/2014/main" id="{253375C2-283B-9069-26ED-0F9E9FE4F65A}"/>
              </a:ext>
            </a:extLst>
          </p:cNvPr>
          <p:cNvSpPr/>
          <p:nvPr/>
        </p:nvSpPr>
        <p:spPr>
          <a:xfrm>
            <a:off x="6828473" y="4768672"/>
            <a:ext cx="806400" cy="241200"/>
          </a:xfrm>
          <a:prstGeom prst="rect">
            <a:avLst/>
          </a:prstGeom>
          <a:solidFill>
            <a:srgbClr val="ACEAFF"/>
          </a:solidFill>
          <a:ln w="9525">
            <a:solidFill>
              <a:srgbClr val="76D2FF"/>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ko-KR" altLang="en-US" sz="900" b="1" err="1">
                <a:solidFill>
                  <a:schemeClr val="tx1"/>
                </a:solidFill>
                <a:latin typeface="KoPub돋움체 Light" panose="00000300000000000000" pitchFamily="2" charset="-127"/>
                <a:ea typeface="KoPub돋움체 Light" panose="00000300000000000000" pitchFamily="2" charset="-127"/>
              </a:rPr>
              <a:t>공무팀</a:t>
            </a:r>
            <a:endParaRPr lang="en-US" altLang="ko-KR" sz="900" b="1">
              <a:solidFill>
                <a:schemeClr val="tx1"/>
              </a:solidFill>
              <a:latin typeface="KoPub돋움체 Light" panose="00000300000000000000" pitchFamily="2" charset="-127"/>
              <a:ea typeface="KoPub돋움체 Light" panose="00000300000000000000" pitchFamily="2" charset="-127"/>
            </a:endParaRPr>
          </a:p>
        </p:txBody>
      </p:sp>
      <p:sp>
        <p:nvSpPr>
          <p:cNvPr id="25" name="직사각형 24">
            <a:extLst>
              <a:ext uri="{FF2B5EF4-FFF2-40B4-BE49-F238E27FC236}">
                <a16:creationId xmlns:a16="http://schemas.microsoft.com/office/drawing/2014/main" id="{C5795165-0153-FE93-9E68-956036EF3862}"/>
              </a:ext>
            </a:extLst>
          </p:cNvPr>
          <p:cNvSpPr/>
          <p:nvPr/>
        </p:nvSpPr>
        <p:spPr>
          <a:xfrm>
            <a:off x="6828473" y="5078272"/>
            <a:ext cx="806400" cy="241200"/>
          </a:xfrm>
          <a:prstGeom prst="rect">
            <a:avLst/>
          </a:prstGeom>
          <a:solidFill>
            <a:srgbClr val="ACEAFF"/>
          </a:solidFill>
          <a:ln w="9525">
            <a:solidFill>
              <a:srgbClr val="76D2FF"/>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ko-KR" altLang="en-US" sz="900" b="1">
                <a:solidFill>
                  <a:schemeClr val="tx1"/>
                </a:solidFill>
                <a:latin typeface="KoPub돋움체 Light" panose="00000300000000000000" pitchFamily="2" charset="-127"/>
                <a:ea typeface="KoPub돋움체 Light" panose="00000300000000000000" pitchFamily="2" charset="-127"/>
              </a:rPr>
              <a:t>시공팀</a:t>
            </a:r>
            <a:endParaRPr lang="en-US" altLang="ko-KR" sz="900" b="1">
              <a:solidFill>
                <a:schemeClr val="tx1"/>
              </a:solidFill>
              <a:latin typeface="KoPub돋움체 Light" panose="00000300000000000000" pitchFamily="2" charset="-127"/>
              <a:ea typeface="KoPub돋움체 Light" panose="00000300000000000000" pitchFamily="2" charset="-127"/>
            </a:endParaRPr>
          </a:p>
        </p:txBody>
      </p:sp>
      <p:sp>
        <p:nvSpPr>
          <p:cNvPr id="26" name="직사각형 25">
            <a:extLst>
              <a:ext uri="{FF2B5EF4-FFF2-40B4-BE49-F238E27FC236}">
                <a16:creationId xmlns:a16="http://schemas.microsoft.com/office/drawing/2014/main" id="{94143305-E5D7-8390-C9C9-60B3A955F285}"/>
              </a:ext>
            </a:extLst>
          </p:cNvPr>
          <p:cNvSpPr/>
          <p:nvPr/>
        </p:nvSpPr>
        <p:spPr>
          <a:xfrm>
            <a:off x="6828473" y="5384272"/>
            <a:ext cx="806400" cy="241200"/>
          </a:xfrm>
          <a:prstGeom prst="rect">
            <a:avLst/>
          </a:prstGeom>
          <a:solidFill>
            <a:srgbClr val="ACEAFF"/>
          </a:solidFill>
          <a:ln w="9525">
            <a:solidFill>
              <a:srgbClr val="76D2FF"/>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ko-KR" altLang="en-US" sz="900" b="1">
                <a:solidFill>
                  <a:schemeClr val="tx1"/>
                </a:solidFill>
                <a:latin typeface="KoPub돋움체 Light" panose="00000300000000000000" pitchFamily="2" charset="-127"/>
                <a:ea typeface="KoPub돋움체 Light" panose="00000300000000000000" pitchFamily="2" charset="-127"/>
              </a:rPr>
              <a:t>장비팀</a:t>
            </a:r>
            <a:endParaRPr lang="en-US" altLang="ko-KR" sz="900" b="1">
              <a:solidFill>
                <a:schemeClr val="tx1"/>
              </a:solidFill>
              <a:latin typeface="KoPub돋움체 Light" panose="00000300000000000000" pitchFamily="2" charset="-127"/>
              <a:ea typeface="KoPub돋움체 Light" panose="00000300000000000000" pitchFamily="2" charset="-127"/>
            </a:endParaRPr>
          </a:p>
        </p:txBody>
      </p:sp>
      <p:sp>
        <p:nvSpPr>
          <p:cNvPr id="28" name="직사각형 27">
            <a:extLst>
              <a:ext uri="{FF2B5EF4-FFF2-40B4-BE49-F238E27FC236}">
                <a16:creationId xmlns:a16="http://schemas.microsoft.com/office/drawing/2014/main" id="{D22E9460-0BAE-C612-7C92-E659BF18C01C}"/>
              </a:ext>
            </a:extLst>
          </p:cNvPr>
          <p:cNvSpPr/>
          <p:nvPr/>
        </p:nvSpPr>
        <p:spPr>
          <a:xfrm>
            <a:off x="8154863" y="4770000"/>
            <a:ext cx="806400" cy="241200"/>
          </a:xfrm>
          <a:prstGeom prst="rect">
            <a:avLst/>
          </a:prstGeom>
          <a:solidFill>
            <a:srgbClr val="ACEAFF"/>
          </a:solidFill>
          <a:ln w="9525">
            <a:solidFill>
              <a:srgbClr val="76D2FF"/>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ko-KR" altLang="en-US" sz="900" b="1">
                <a:solidFill>
                  <a:schemeClr val="tx1"/>
                </a:solidFill>
                <a:latin typeface="KoPub돋움체 Light" panose="00000300000000000000" pitchFamily="2" charset="-127"/>
                <a:ea typeface="KoPub돋움체 Light" panose="00000300000000000000" pitchFamily="2" charset="-127"/>
              </a:rPr>
              <a:t>몽골사무소</a:t>
            </a:r>
            <a:endParaRPr lang="en-US" altLang="ko-KR" sz="900" b="1">
              <a:solidFill>
                <a:schemeClr val="tx1"/>
              </a:solidFill>
              <a:latin typeface="KoPub돋움체 Light" panose="00000300000000000000" pitchFamily="2" charset="-127"/>
              <a:ea typeface="KoPub돋움체 Light" panose="00000300000000000000" pitchFamily="2" charset="-127"/>
            </a:endParaRPr>
          </a:p>
        </p:txBody>
      </p:sp>
      <p:sp>
        <p:nvSpPr>
          <p:cNvPr id="29" name="직사각형 28">
            <a:extLst>
              <a:ext uri="{FF2B5EF4-FFF2-40B4-BE49-F238E27FC236}">
                <a16:creationId xmlns:a16="http://schemas.microsoft.com/office/drawing/2014/main" id="{C3FE510E-CC38-9A1C-9131-2B524461E146}"/>
              </a:ext>
            </a:extLst>
          </p:cNvPr>
          <p:cNvSpPr/>
          <p:nvPr/>
        </p:nvSpPr>
        <p:spPr>
          <a:xfrm>
            <a:off x="8154863" y="5079600"/>
            <a:ext cx="806400" cy="241200"/>
          </a:xfrm>
          <a:prstGeom prst="rect">
            <a:avLst/>
          </a:prstGeom>
          <a:solidFill>
            <a:srgbClr val="ACEAFF"/>
          </a:solidFill>
          <a:ln w="9525">
            <a:solidFill>
              <a:srgbClr val="76D2FF"/>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ko-KR" altLang="en-US" sz="900" b="1">
                <a:solidFill>
                  <a:schemeClr val="tx1"/>
                </a:solidFill>
                <a:latin typeface="KoPub돋움체 Light" panose="00000300000000000000" pitchFamily="2" charset="-127"/>
                <a:ea typeface="KoPub돋움체 Light" panose="00000300000000000000" pitchFamily="2" charset="-127"/>
              </a:rPr>
              <a:t>동티모르사무소</a:t>
            </a:r>
            <a:endParaRPr lang="en-US" altLang="ko-KR" sz="900" b="1">
              <a:solidFill>
                <a:schemeClr val="tx1"/>
              </a:solidFill>
              <a:latin typeface="KoPub돋움체 Light" panose="00000300000000000000" pitchFamily="2" charset="-127"/>
              <a:ea typeface="KoPub돋움체 Light" panose="00000300000000000000" pitchFamily="2" charset="-127"/>
            </a:endParaRPr>
          </a:p>
        </p:txBody>
      </p:sp>
      <p:cxnSp>
        <p:nvCxnSpPr>
          <p:cNvPr id="34" name="직선 연결선 33">
            <a:extLst>
              <a:ext uri="{FF2B5EF4-FFF2-40B4-BE49-F238E27FC236}">
                <a16:creationId xmlns:a16="http://schemas.microsoft.com/office/drawing/2014/main" id="{D5924B62-02D9-F282-4B78-F31258E4E89F}"/>
              </a:ext>
            </a:extLst>
          </p:cNvPr>
          <p:cNvCxnSpPr>
            <a:cxnSpLocks/>
            <a:stCxn id="2" idx="2"/>
            <a:endCxn id="8" idx="0"/>
          </p:cNvCxnSpPr>
          <p:nvPr/>
        </p:nvCxnSpPr>
        <p:spPr>
          <a:xfrm>
            <a:off x="4953000" y="2440030"/>
            <a:ext cx="600" cy="209674"/>
          </a:xfrm>
          <a:prstGeom prst="line">
            <a:avLst/>
          </a:prstGeom>
          <a:ln>
            <a:solidFill>
              <a:srgbClr val="005EB8"/>
            </a:solidFill>
          </a:ln>
        </p:spPr>
        <p:style>
          <a:lnRef idx="1">
            <a:schemeClr val="accent1"/>
          </a:lnRef>
          <a:fillRef idx="0">
            <a:schemeClr val="accent1"/>
          </a:fillRef>
          <a:effectRef idx="0">
            <a:schemeClr val="accent1"/>
          </a:effectRef>
          <a:fontRef idx="minor">
            <a:schemeClr val="tx1"/>
          </a:fontRef>
        </p:style>
      </p:cxnSp>
      <p:cxnSp>
        <p:nvCxnSpPr>
          <p:cNvPr id="37" name="직선 연결선 36">
            <a:extLst>
              <a:ext uri="{FF2B5EF4-FFF2-40B4-BE49-F238E27FC236}">
                <a16:creationId xmlns:a16="http://schemas.microsoft.com/office/drawing/2014/main" id="{9C17AF03-7292-DF3D-87D9-BA9FE53DCD71}"/>
              </a:ext>
            </a:extLst>
          </p:cNvPr>
          <p:cNvCxnSpPr>
            <a:cxnSpLocks/>
          </p:cNvCxnSpPr>
          <p:nvPr/>
        </p:nvCxnSpPr>
        <p:spPr>
          <a:xfrm>
            <a:off x="2664736" y="3284740"/>
            <a:ext cx="4575815" cy="0"/>
          </a:xfrm>
          <a:prstGeom prst="line">
            <a:avLst/>
          </a:prstGeom>
          <a:ln>
            <a:solidFill>
              <a:srgbClr val="005EB8"/>
            </a:solidFill>
          </a:ln>
        </p:spPr>
        <p:style>
          <a:lnRef idx="1">
            <a:schemeClr val="accent1"/>
          </a:lnRef>
          <a:fillRef idx="0">
            <a:schemeClr val="accent1"/>
          </a:fillRef>
          <a:effectRef idx="0">
            <a:schemeClr val="accent1"/>
          </a:effectRef>
          <a:fontRef idx="minor">
            <a:schemeClr val="tx1"/>
          </a:fontRef>
        </p:style>
      </p:cxnSp>
      <p:cxnSp>
        <p:nvCxnSpPr>
          <p:cNvPr id="38" name="직선 연결선 37">
            <a:extLst>
              <a:ext uri="{FF2B5EF4-FFF2-40B4-BE49-F238E27FC236}">
                <a16:creationId xmlns:a16="http://schemas.microsoft.com/office/drawing/2014/main" id="{D2DFBBB5-6900-700C-093C-DDAF20D6B68F}"/>
              </a:ext>
            </a:extLst>
          </p:cNvPr>
          <p:cNvCxnSpPr>
            <a:cxnSpLocks/>
            <a:stCxn id="8" idx="2"/>
          </p:cNvCxnSpPr>
          <p:nvPr/>
        </p:nvCxnSpPr>
        <p:spPr>
          <a:xfrm>
            <a:off x="4953600" y="3139304"/>
            <a:ext cx="0" cy="145436"/>
          </a:xfrm>
          <a:prstGeom prst="line">
            <a:avLst/>
          </a:prstGeom>
          <a:ln>
            <a:solidFill>
              <a:srgbClr val="005EB8"/>
            </a:solidFill>
          </a:ln>
        </p:spPr>
        <p:style>
          <a:lnRef idx="1">
            <a:schemeClr val="accent1"/>
          </a:lnRef>
          <a:fillRef idx="0">
            <a:schemeClr val="accent1"/>
          </a:fillRef>
          <a:effectRef idx="0">
            <a:schemeClr val="accent1"/>
          </a:effectRef>
          <a:fontRef idx="minor">
            <a:schemeClr val="tx1"/>
          </a:fontRef>
        </p:style>
      </p:cxnSp>
      <p:cxnSp>
        <p:nvCxnSpPr>
          <p:cNvPr id="43" name="직선 연결선 42">
            <a:extLst>
              <a:ext uri="{FF2B5EF4-FFF2-40B4-BE49-F238E27FC236}">
                <a16:creationId xmlns:a16="http://schemas.microsoft.com/office/drawing/2014/main" id="{5848645D-DD3B-647E-65D0-7E975B101233}"/>
              </a:ext>
            </a:extLst>
          </p:cNvPr>
          <p:cNvCxnSpPr>
            <a:cxnSpLocks/>
            <a:endCxn id="9" idx="0"/>
          </p:cNvCxnSpPr>
          <p:nvPr/>
        </p:nvCxnSpPr>
        <p:spPr>
          <a:xfrm>
            <a:off x="2664737" y="3280786"/>
            <a:ext cx="0" cy="148213"/>
          </a:xfrm>
          <a:prstGeom prst="line">
            <a:avLst/>
          </a:prstGeom>
          <a:ln>
            <a:solidFill>
              <a:srgbClr val="005EB8"/>
            </a:solidFill>
          </a:ln>
        </p:spPr>
        <p:style>
          <a:lnRef idx="1">
            <a:schemeClr val="accent1"/>
          </a:lnRef>
          <a:fillRef idx="0">
            <a:schemeClr val="accent1"/>
          </a:fillRef>
          <a:effectRef idx="0">
            <a:schemeClr val="accent1"/>
          </a:effectRef>
          <a:fontRef idx="minor">
            <a:schemeClr val="tx1"/>
          </a:fontRef>
        </p:style>
      </p:cxnSp>
      <p:cxnSp>
        <p:nvCxnSpPr>
          <p:cNvPr id="45" name="직선 연결선 44">
            <a:extLst>
              <a:ext uri="{FF2B5EF4-FFF2-40B4-BE49-F238E27FC236}">
                <a16:creationId xmlns:a16="http://schemas.microsoft.com/office/drawing/2014/main" id="{5B0BB9BC-6262-2591-190B-834F1B69DFC1}"/>
              </a:ext>
            </a:extLst>
          </p:cNvPr>
          <p:cNvCxnSpPr>
            <a:cxnSpLocks/>
            <a:endCxn id="10" idx="0"/>
          </p:cNvCxnSpPr>
          <p:nvPr/>
        </p:nvCxnSpPr>
        <p:spPr>
          <a:xfrm>
            <a:off x="7240551" y="3284740"/>
            <a:ext cx="0" cy="144495"/>
          </a:xfrm>
          <a:prstGeom prst="line">
            <a:avLst/>
          </a:prstGeom>
          <a:ln>
            <a:solidFill>
              <a:srgbClr val="005EB8"/>
            </a:solidFill>
          </a:ln>
        </p:spPr>
        <p:style>
          <a:lnRef idx="1">
            <a:schemeClr val="accent1"/>
          </a:lnRef>
          <a:fillRef idx="0">
            <a:schemeClr val="accent1"/>
          </a:fillRef>
          <a:effectRef idx="0">
            <a:schemeClr val="accent1"/>
          </a:effectRef>
          <a:fontRef idx="minor">
            <a:schemeClr val="tx1"/>
          </a:fontRef>
        </p:style>
      </p:cxnSp>
      <p:cxnSp>
        <p:nvCxnSpPr>
          <p:cNvPr id="51" name="직선 연결선 50">
            <a:extLst>
              <a:ext uri="{FF2B5EF4-FFF2-40B4-BE49-F238E27FC236}">
                <a16:creationId xmlns:a16="http://schemas.microsoft.com/office/drawing/2014/main" id="{6BB92946-051A-A925-55B0-83EE7D5B2B6C}"/>
              </a:ext>
            </a:extLst>
          </p:cNvPr>
          <p:cNvCxnSpPr>
            <a:cxnSpLocks/>
          </p:cNvCxnSpPr>
          <p:nvPr/>
        </p:nvCxnSpPr>
        <p:spPr>
          <a:xfrm>
            <a:off x="1644586" y="4053398"/>
            <a:ext cx="2099816" cy="0"/>
          </a:xfrm>
          <a:prstGeom prst="line">
            <a:avLst/>
          </a:prstGeom>
          <a:ln>
            <a:solidFill>
              <a:srgbClr val="005EB8"/>
            </a:solidFill>
          </a:ln>
        </p:spPr>
        <p:style>
          <a:lnRef idx="1">
            <a:schemeClr val="accent1"/>
          </a:lnRef>
          <a:fillRef idx="0">
            <a:schemeClr val="accent1"/>
          </a:fillRef>
          <a:effectRef idx="0">
            <a:schemeClr val="accent1"/>
          </a:effectRef>
          <a:fontRef idx="minor">
            <a:schemeClr val="tx1"/>
          </a:fontRef>
        </p:style>
      </p:cxnSp>
      <p:cxnSp>
        <p:nvCxnSpPr>
          <p:cNvPr id="52" name="직선 연결선 51">
            <a:extLst>
              <a:ext uri="{FF2B5EF4-FFF2-40B4-BE49-F238E27FC236}">
                <a16:creationId xmlns:a16="http://schemas.microsoft.com/office/drawing/2014/main" id="{BC5B6805-6592-5690-846F-0D0BA92D5442}"/>
              </a:ext>
            </a:extLst>
          </p:cNvPr>
          <p:cNvCxnSpPr>
            <a:cxnSpLocks/>
            <a:stCxn id="9" idx="2"/>
          </p:cNvCxnSpPr>
          <p:nvPr/>
        </p:nvCxnSpPr>
        <p:spPr>
          <a:xfrm>
            <a:off x="2664737" y="3919072"/>
            <a:ext cx="955" cy="134326"/>
          </a:xfrm>
          <a:prstGeom prst="line">
            <a:avLst/>
          </a:prstGeom>
          <a:ln>
            <a:solidFill>
              <a:srgbClr val="005EB8"/>
            </a:solidFill>
          </a:ln>
        </p:spPr>
        <p:style>
          <a:lnRef idx="1">
            <a:schemeClr val="accent1"/>
          </a:lnRef>
          <a:fillRef idx="0">
            <a:schemeClr val="accent1"/>
          </a:fillRef>
          <a:effectRef idx="0">
            <a:schemeClr val="accent1"/>
          </a:effectRef>
          <a:fontRef idx="minor">
            <a:schemeClr val="tx1"/>
          </a:fontRef>
        </p:style>
      </p:cxnSp>
      <p:cxnSp>
        <p:nvCxnSpPr>
          <p:cNvPr id="53" name="직선 연결선 52">
            <a:extLst>
              <a:ext uri="{FF2B5EF4-FFF2-40B4-BE49-F238E27FC236}">
                <a16:creationId xmlns:a16="http://schemas.microsoft.com/office/drawing/2014/main" id="{1071971C-FBCA-0C4A-BB75-843A455ED595}"/>
              </a:ext>
            </a:extLst>
          </p:cNvPr>
          <p:cNvCxnSpPr>
            <a:cxnSpLocks/>
            <a:endCxn id="11" idx="0"/>
          </p:cNvCxnSpPr>
          <p:nvPr/>
        </p:nvCxnSpPr>
        <p:spPr>
          <a:xfrm>
            <a:off x="1644586" y="4053398"/>
            <a:ext cx="1" cy="169984"/>
          </a:xfrm>
          <a:prstGeom prst="line">
            <a:avLst/>
          </a:prstGeom>
          <a:ln>
            <a:solidFill>
              <a:srgbClr val="005EB8"/>
            </a:solidFill>
          </a:ln>
        </p:spPr>
        <p:style>
          <a:lnRef idx="1">
            <a:schemeClr val="accent1"/>
          </a:lnRef>
          <a:fillRef idx="0">
            <a:schemeClr val="accent1"/>
          </a:fillRef>
          <a:effectRef idx="0">
            <a:schemeClr val="accent1"/>
          </a:effectRef>
          <a:fontRef idx="minor">
            <a:schemeClr val="tx1"/>
          </a:fontRef>
        </p:style>
      </p:cxnSp>
      <p:cxnSp>
        <p:nvCxnSpPr>
          <p:cNvPr id="54" name="직선 연결선 53">
            <a:extLst>
              <a:ext uri="{FF2B5EF4-FFF2-40B4-BE49-F238E27FC236}">
                <a16:creationId xmlns:a16="http://schemas.microsoft.com/office/drawing/2014/main" id="{738193D2-D46E-8435-0364-6ED5CC60D837}"/>
              </a:ext>
            </a:extLst>
          </p:cNvPr>
          <p:cNvCxnSpPr>
            <a:cxnSpLocks/>
            <a:endCxn id="12" idx="0"/>
          </p:cNvCxnSpPr>
          <p:nvPr/>
        </p:nvCxnSpPr>
        <p:spPr>
          <a:xfrm>
            <a:off x="3744403" y="4057352"/>
            <a:ext cx="0" cy="166030"/>
          </a:xfrm>
          <a:prstGeom prst="line">
            <a:avLst/>
          </a:prstGeom>
          <a:ln>
            <a:solidFill>
              <a:srgbClr val="005EB8"/>
            </a:solidFill>
          </a:ln>
        </p:spPr>
        <p:style>
          <a:lnRef idx="1">
            <a:schemeClr val="accent1"/>
          </a:lnRef>
          <a:fillRef idx="0">
            <a:schemeClr val="accent1"/>
          </a:fillRef>
          <a:effectRef idx="0">
            <a:schemeClr val="accent1"/>
          </a:effectRef>
          <a:fontRef idx="minor">
            <a:schemeClr val="tx1"/>
          </a:fontRef>
        </p:style>
      </p:cxnSp>
      <p:cxnSp>
        <p:nvCxnSpPr>
          <p:cNvPr id="129" name="직선 연결선 128">
            <a:extLst>
              <a:ext uri="{FF2B5EF4-FFF2-40B4-BE49-F238E27FC236}">
                <a16:creationId xmlns:a16="http://schemas.microsoft.com/office/drawing/2014/main" id="{2641E28C-DFD5-80D7-C2E1-7A5F96CF6110}"/>
              </a:ext>
            </a:extLst>
          </p:cNvPr>
          <p:cNvCxnSpPr>
            <a:cxnSpLocks/>
          </p:cNvCxnSpPr>
          <p:nvPr/>
        </p:nvCxnSpPr>
        <p:spPr>
          <a:xfrm>
            <a:off x="5797141" y="4061460"/>
            <a:ext cx="2760922" cy="0"/>
          </a:xfrm>
          <a:prstGeom prst="line">
            <a:avLst/>
          </a:prstGeom>
          <a:ln>
            <a:solidFill>
              <a:srgbClr val="005EB8"/>
            </a:solidFill>
          </a:ln>
        </p:spPr>
        <p:style>
          <a:lnRef idx="1">
            <a:schemeClr val="accent1"/>
          </a:lnRef>
          <a:fillRef idx="0">
            <a:schemeClr val="accent1"/>
          </a:fillRef>
          <a:effectRef idx="0">
            <a:schemeClr val="accent1"/>
          </a:effectRef>
          <a:fontRef idx="minor">
            <a:schemeClr val="tx1"/>
          </a:fontRef>
        </p:style>
      </p:cxnSp>
      <p:cxnSp>
        <p:nvCxnSpPr>
          <p:cNvPr id="130" name="직선 연결선 129">
            <a:extLst>
              <a:ext uri="{FF2B5EF4-FFF2-40B4-BE49-F238E27FC236}">
                <a16:creationId xmlns:a16="http://schemas.microsoft.com/office/drawing/2014/main" id="{9EF4013F-F87E-5DD3-3A87-865812C3E8B3}"/>
              </a:ext>
            </a:extLst>
          </p:cNvPr>
          <p:cNvCxnSpPr>
            <a:cxnSpLocks/>
          </p:cNvCxnSpPr>
          <p:nvPr/>
        </p:nvCxnSpPr>
        <p:spPr>
          <a:xfrm>
            <a:off x="7241050" y="3927134"/>
            <a:ext cx="955" cy="134326"/>
          </a:xfrm>
          <a:prstGeom prst="line">
            <a:avLst/>
          </a:prstGeom>
          <a:ln>
            <a:solidFill>
              <a:srgbClr val="005EB8"/>
            </a:solidFill>
          </a:ln>
        </p:spPr>
        <p:style>
          <a:lnRef idx="1">
            <a:schemeClr val="accent1"/>
          </a:lnRef>
          <a:fillRef idx="0">
            <a:schemeClr val="accent1"/>
          </a:fillRef>
          <a:effectRef idx="0">
            <a:schemeClr val="accent1"/>
          </a:effectRef>
          <a:fontRef idx="minor">
            <a:schemeClr val="tx1"/>
          </a:fontRef>
        </p:style>
      </p:cxnSp>
      <p:cxnSp>
        <p:nvCxnSpPr>
          <p:cNvPr id="131" name="직선 연결선 130">
            <a:extLst>
              <a:ext uri="{FF2B5EF4-FFF2-40B4-BE49-F238E27FC236}">
                <a16:creationId xmlns:a16="http://schemas.microsoft.com/office/drawing/2014/main" id="{D85E1BD0-9369-8275-EFD5-846CB3694BBC}"/>
              </a:ext>
            </a:extLst>
          </p:cNvPr>
          <p:cNvCxnSpPr>
            <a:cxnSpLocks/>
            <a:endCxn id="13" idx="0"/>
          </p:cNvCxnSpPr>
          <p:nvPr/>
        </p:nvCxnSpPr>
        <p:spPr>
          <a:xfrm>
            <a:off x="5797143" y="4061460"/>
            <a:ext cx="0" cy="161340"/>
          </a:xfrm>
          <a:prstGeom prst="line">
            <a:avLst/>
          </a:prstGeom>
          <a:ln>
            <a:solidFill>
              <a:srgbClr val="005EB8"/>
            </a:solidFill>
          </a:ln>
        </p:spPr>
        <p:style>
          <a:lnRef idx="1">
            <a:schemeClr val="accent1"/>
          </a:lnRef>
          <a:fillRef idx="0">
            <a:schemeClr val="accent1"/>
          </a:fillRef>
          <a:effectRef idx="0">
            <a:schemeClr val="accent1"/>
          </a:effectRef>
          <a:fontRef idx="minor">
            <a:schemeClr val="tx1"/>
          </a:fontRef>
        </p:style>
      </p:cxnSp>
      <p:cxnSp>
        <p:nvCxnSpPr>
          <p:cNvPr id="132" name="직선 연결선 131">
            <a:extLst>
              <a:ext uri="{FF2B5EF4-FFF2-40B4-BE49-F238E27FC236}">
                <a16:creationId xmlns:a16="http://schemas.microsoft.com/office/drawing/2014/main" id="{626B9132-2EA8-6607-7E32-70CD0DA660B0}"/>
              </a:ext>
            </a:extLst>
          </p:cNvPr>
          <p:cNvCxnSpPr>
            <a:cxnSpLocks/>
            <a:endCxn id="15" idx="0"/>
          </p:cNvCxnSpPr>
          <p:nvPr/>
        </p:nvCxnSpPr>
        <p:spPr>
          <a:xfrm>
            <a:off x="8558063" y="4061460"/>
            <a:ext cx="0" cy="161340"/>
          </a:xfrm>
          <a:prstGeom prst="line">
            <a:avLst/>
          </a:prstGeom>
          <a:ln>
            <a:solidFill>
              <a:srgbClr val="005EB8"/>
            </a:solidFill>
          </a:ln>
        </p:spPr>
        <p:style>
          <a:lnRef idx="1">
            <a:schemeClr val="accent1"/>
          </a:lnRef>
          <a:fillRef idx="0">
            <a:schemeClr val="accent1"/>
          </a:fillRef>
          <a:effectRef idx="0">
            <a:schemeClr val="accent1"/>
          </a:effectRef>
          <a:fontRef idx="minor">
            <a:schemeClr val="tx1"/>
          </a:fontRef>
        </p:style>
      </p:cxnSp>
      <p:cxnSp>
        <p:nvCxnSpPr>
          <p:cNvPr id="139" name="직선 연결선 138">
            <a:extLst>
              <a:ext uri="{FF2B5EF4-FFF2-40B4-BE49-F238E27FC236}">
                <a16:creationId xmlns:a16="http://schemas.microsoft.com/office/drawing/2014/main" id="{B3DA29E9-4739-F944-9D82-BA6411595429}"/>
              </a:ext>
            </a:extLst>
          </p:cNvPr>
          <p:cNvCxnSpPr>
            <a:cxnSpLocks/>
          </p:cNvCxnSpPr>
          <p:nvPr/>
        </p:nvCxnSpPr>
        <p:spPr>
          <a:xfrm>
            <a:off x="7240551" y="4053398"/>
            <a:ext cx="0" cy="161340"/>
          </a:xfrm>
          <a:prstGeom prst="line">
            <a:avLst/>
          </a:prstGeom>
          <a:ln>
            <a:solidFill>
              <a:srgbClr val="005EB8"/>
            </a:solidFill>
          </a:ln>
        </p:spPr>
        <p:style>
          <a:lnRef idx="1">
            <a:schemeClr val="accent1"/>
          </a:lnRef>
          <a:fillRef idx="0">
            <a:schemeClr val="accent1"/>
          </a:fillRef>
          <a:effectRef idx="0">
            <a:schemeClr val="accent1"/>
          </a:effectRef>
          <a:fontRef idx="minor">
            <a:schemeClr val="tx1"/>
          </a:fontRef>
        </p:style>
      </p:cxnSp>
      <p:sp>
        <p:nvSpPr>
          <p:cNvPr id="143" name="텍스트 개체 틀 5">
            <a:extLst>
              <a:ext uri="{FF2B5EF4-FFF2-40B4-BE49-F238E27FC236}">
                <a16:creationId xmlns:a16="http://schemas.microsoft.com/office/drawing/2014/main" id="{ED80EB7A-89D1-04DA-87B9-CA3FAE38402A}"/>
              </a:ext>
            </a:extLst>
          </p:cNvPr>
          <p:cNvSpPr txBox="1">
            <a:spLocks/>
          </p:cNvSpPr>
          <p:nvPr/>
        </p:nvSpPr>
        <p:spPr>
          <a:xfrm>
            <a:off x="488950" y="6062454"/>
            <a:ext cx="4368796" cy="287999"/>
          </a:xfrm>
          <a:prstGeom prst="rect">
            <a:avLst/>
          </a:prstGeom>
          <a:noFill/>
        </p:spPr>
        <p:txBody>
          <a:bodyPr vert="horz" wrap="square" lIns="0" tIns="0" rIns="0" bIns="0" rtlCol="0" anchor="t" anchorCtr="0">
            <a:noAutofit/>
          </a:bodyPr>
          <a:lstStyle>
            <a:lvl1pPr eaLnBrk="1" latinLnBrk="1" hangingPunct="1">
              <a:spcAft>
                <a:spcPts val="650"/>
              </a:spcAft>
              <a:defRPr lang="ko-KR" altLang="en-US" sz="800" b="0" i="0" kern="0" baseline="0" dirty="0">
                <a:solidFill>
                  <a:srgbClr val="7F7F7F"/>
                </a:solidFill>
                <a:latin typeface="+mn-lt"/>
                <a:ea typeface="+mn-ea"/>
                <a:cs typeface="Arial" panose="020B0604020202020204" pitchFamily="34" charset="0"/>
              </a:defRPr>
            </a:lvl1pPr>
            <a:lvl2pPr marL="0" indent="0" eaLnBrk="1" latinLnBrk="1" hangingPunct="1">
              <a:spcAft>
                <a:spcPts val="650"/>
              </a:spcAft>
              <a:buFont typeface="Univers for KPMG"/>
              <a:buNone/>
              <a:defRPr sz="1400" b="0" i="0">
                <a:solidFill>
                  <a:srgbClr val="003087"/>
                </a:solidFill>
                <a:latin typeface="Univers for KPMG Light" panose="020B0403020202020204" pitchFamily="34" charset="0"/>
                <a:cs typeface="Univers for KPMG" panose="020B0603020202020204" pitchFamily="34" charset="0"/>
              </a:defRPr>
            </a:lvl2pPr>
            <a:lvl3pPr marL="307975" indent="-307975" algn="l" eaLnBrk="1" latinLnBrk="1" hangingPunct="1">
              <a:spcAft>
                <a:spcPts val="650"/>
              </a:spcAft>
              <a:buFont typeface="Univers for KPMG Light" panose="020B0403020202020204" pitchFamily="34" charset="0"/>
              <a:buChar char="—"/>
              <a:defRPr sz="1400" b="0" i="0">
                <a:solidFill>
                  <a:srgbClr val="003087"/>
                </a:solidFill>
                <a:latin typeface="Univers for KPMG Light" panose="020B0403020202020204" pitchFamily="34" charset="0"/>
                <a:cs typeface="Univers for KPMG" panose="020B0603020202020204" pitchFamily="34" charset="0"/>
              </a:defRPr>
            </a:lvl3pPr>
            <a:lvl4pPr marL="623888" indent="-248400" algn="l" eaLnBrk="1" latinLnBrk="1" hangingPunct="1">
              <a:spcAft>
                <a:spcPts val="650"/>
              </a:spcAft>
              <a:buFont typeface="Univers for KPMG Light" panose="020B0403020202020204" pitchFamily="34" charset="0"/>
              <a:buChar char="–"/>
              <a:defRPr sz="1400" b="0" i="0" baseline="0">
                <a:solidFill>
                  <a:srgbClr val="003087"/>
                </a:solidFill>
                <a:latin typeface="Univers for KPMG Light" panose="020B0403020202020204" pitchFamily="34" charset="0"/>
                <a:cs typeface="Univers for KPMG" panose="020B0603020202020204" pitchFamily="34" charset="0"/>
              </a:defRPr>
            </a:lvl4pPr>
            <a:lvl5pPr marL="982663" indent="-309563" algn="l" eaLnBrk="1" latinLnBrk="1" hangingPunct="1">
              <a:spcAft>
                <a:spcPts val="650"/>
              </a:spcAft>
              <a:buFont typeface="Univers for KPMG Light" panose="020B0403020202020204" pitchFamily="34" charset="0"/>
              <a:buChar char="—"/>
              <a:defRPr lang="en-US" sz="1400" b="0" i="0" dirty="0" smtClean="0">
                <a:solidFill>
                  <a:srgbClr val="003087"/>
                </a:solidFill>
                <a:latin typeface="Univers for KPMG Light" panose="020B0403020202020204" pitchFamily="34" charset="0"/>
                <a:cs typeface="Univers for KPMG" panose="020B0603020202020204" pitchFamily="34" charset="0"/>
              </a:defRPr>
            </a:lvl5pPr>
            <a:lvl6pPr marL="1257300" indent="-247650" algn="l" eaLnBrk="1" latinLnBrk="1" hangingPunct="1">
              <a:spcAft>
                <a:spcPts val="650"/>
              </a:spcAft>
              <a:buFont typeface="Univers for KPMG Light" panose="020B0403020202020204" pitchFamily="34" charset="0"/>
              <a:buChar char="-"/>
              <a:defRPr lang="en-US" sz="1400" b="0" i="0" baseline="0" dirty="0" smtClean="0">
                <a:solidFill>
                  <a:srgbClr val="003087"/>
                </a:solidFill>
                <a:latin typeface="Univers for KPMG Light" panose="020B0403020202020204" pitchFamily="34" charset="0"/>
              </a:defRPr>
            </a:lvl6pPr>
            <a:lvl7pPr marL="1619250" indent="-309563" algn="l" eaLnBrk="1" latinLnBrk="1" hangingPunct="1">
              <a:spcAft>
                <a:spcPts val="650"/>
              </a:spcAft>
              <a:buFont typeface="Univers for KPMG Light" panose="020B0403020202020204" pitchFamily="34" charset="0"/>
              <a:buChar char="—"/>
              <a:defRPr lang="en-US" sz="1400" b="0" i="0" dirty="0" smtClean="0">
                <a:solidFill>
                  <a:srgbClr val="003087"/>
                </a:solidFill>
                <a:latin typeface="Univers for KPMG Light" panose="020B0403020202020204" pitchFamily="34" charset="0"/>
              </a:defRPr>
            </a:lvl7pPr>
            <a:lvl8pPr marL="1885950" indent="-247650" algn="l" eaLnBrk="1" latinLnBrk="1" hangingPunct="1">
              <a:spcAft>
                <a:spcPts val="650"/>
              </a:spcAft>
              <a:buFont typeface="Univers for KPMG Light" panose="020B0403020202020204" pitchFamily="34" charset="0"/>
              <a:buChar char="-"/>
              <a:defRPr lang="en-US" sz="1400" b="0" i="0" baseline="0" dirty="0" smtClean="0">
                <a:solidFill>
                  <a:srgbClr val="003087"/>
                </a:solidFill>
                <a:latin typeface="Univers for KPMG Light" panose="020B0403020202020204" pitchFamily="34" charset="0"/>
              </a:defRPr>
            </a:lvl8pPr>
          </a:lstStyle>
          <a:p>
            <a:pPr>
              <a:spcAft>
                <a:spcPts val="0"/>
              </a:spcAft>
            </a:pPr>
            <a:r>
              <a:rPr lang="en-US" altLang="ko-KR">
                <a:latin typeface="KoPub돋움체 Medium" panose="02020603020101020101" pitchFamily="18" charset="-127"/>
                <a:ea typeface="KoPub돋움체 Medium" panose="02020603020101020101" pitchFamily="18" charset="-127"/>
              </a:rPr>
              <a:t>Source : </a:t>
            </a:r>
            <a:r>
              <a:rPr lang="ko-KR" altLang="en-US">
                <a:latin typeface="KoPub돋움체 Medium" panose="02020603020101020101" pitchFamily="18" charset="-127"/>
                <a:ea typeface="KoPub돋움체 Medium" panose="02020603020101020101" pitchFamily="18" charset="-127"/>
              </a:rPr>
              <a:t>회사 홈페이지</a:t>
            </a:r>
            <a:endParaRPr lang="en-US" altLang="ko-KR">
              <a:latin typeface="KoPub돋움체 Medium" panose="02020603020101020101" pitchFamily="18" charset="-127"/>
              <a:ea typeface="KoPub돋움체 Medium" panose="02020603020101020101" pitchFamily="18" charset="-127"/>
            </a:endParaRPr>
          </a:p>
        </p:txBody>
      </p:sp>
      <p:sp>
        <p:nvSpPr>
          <p:cNvPr id="7" name="TextBox 6">
            <a:extLst>
              <a:ext uri="{FF2B5EF4-FFF2-40B4-BE49-F238E27FC236}">
                <a16:creationId xmlns:a16="http://schemas.microsoft.com/office/drawing/2014/main" id="{E45CD8D8-AA7F-1DAE-2BF5-9C7BCB2F6A5C}"/>
              </a:ext>
            </a:extLst>
          </p:cNvPr>
          <p:cNvSpPr txBox="1"/>
          <p:nvPr/>
        </p:nvSpPr>
        <p:spPr>
          <a:xfrm>
            <a:off x="7959751" y="1965107"/>
            <a:ext cx="1522990" cy="285369"/>
          </a:xfrm>
          <a:prstGeom prst="rect">
            <a:avLst/>
          </a:prstGeom>
          <a:noFill/>
        </p:spPr>
        <p:txBody>
          <a:bodyPr wrap="square" lIns="54610" tIns="54610" rIns="54610" bIns="54610" rtlCol="0">
            <a:noAutofit/>
          </a:bodyPr>
          <a:lstStyle/>
          <a:p>
            <a:pPr>
              <a:spcAft>
                <a:spcPts val="600"/>
              </a:spcAft>
            </a:pPr>
            <a:r>
              <a:rPr lang="ko-KR" altLang="en-US" sz="900" b="1">
                <a:solidFill>
                  <a:schemeClr val="tx2"/>
                </a:solidFill>
                <a:latin typeface="KoPub돋움체 Medium" panose="00000600000000000000" pitchFamily="2" charset="-127"/>
                <a:ea typeface="KoPub돋움체 Medium" panose="00000600000000000000" pitchFamily="2" charset="-127"/>
              </a:rPr>
              <a:t>총원 </a:t>
            </a:r>
            <a:r>
              <a:rPr lang="en-US" altLang="ko-KR" sz="900" b="1">
                <a:solidFill>
                  <a:schemeClr val="tx2"/>
                </a:solidFill>
                <a:latin typeface="KoPub돋움체 Medium" panose="00000600000000000000" pitchFamily="2" charset="-127"/>
                <a:ea typeface="KoPub돋움체 Medium" panose="00000600000000000000" pitchFamily="2" charset="-127"/>
              </a:rPr>
              <a:t>: 57</a:t>
            </a:r>
            <a:r>
              <a:rPr lang="ko-KR" altLang="en-US" sz="900" b="1">
                <a:solidFill>
                  <a:schemeClr val="tx2"/>
                </a:solidFill>
                <a:latin typeface="KoPub돋움체 Medium" panose="00000600000000000000" pitchFamily="2" charset="-127"/>
                <a:ea typeface="KoPub돋움체 Medium" panose="00000600000000000000" pitchFamily="2" charset="-127"/>
              </a:rPr>
              <a:t>명 </a:t>
            </a:r>
            <a:r>
              <a:rPr lang="en-US" altLang="ko-KR" sz="900" b="1">
                <a:solidFill>
                  <a:schemeClr val="tx2"/>
                </a:solidFill>
                <a:latin typeface="KoPub돋움체 Medium" panose="00000600000000000000" pitchFamily="2" charset="-127"/>
                <a:ea typeface="KoPub돋움체 Medium" panose="00000600000000000000" pitchFamily="2" charset="-127"/>
              </a:rPr>
              <a:t>(‘23</a:t>
            </a:r>
            <a:r>
              <a:rPr lang="ko-KR" altLang="en-US" sz="900" b="1">
                <a:solidFill>
                  <a:schemeClr val="tx2"/>
                </a:solidFill>
                <a:latin typeface="KoPub돋움체 Medium" panose="00000600000000000000" pitchFamily="2" charset="-127"/>
                <a:ea typeface="KoPub돋움체 Medium" panose="00000600000000000000" pitchFamily="2" charset="-127"/>
              </a:rPr>
              <a:t>년 </a:t>
            </a:r>
            <a:r>
              <a:rPr lang="en-US" altLang="ko-KR" sz="900" b="1">
                <a:solidFill>
                  <a:schemeClr val="tx2"/>
                </a:solidFill>
                <a:latin typeface="KoPub돋움체 Medium" panose="00000600000000000000" pitchFamily="2" charset="-127"/>
                <a:ea typeface="KoPub돋움체 Medium" panose="00000600000000000000" pitchFamily="2" charset="-127"/>
              </a:rPr>
              <a:t>5</a:t>
            </a:r>
            <a:r>
              <a:rPr lang="ko-KR" altLang="en-US" sz="900" b="1">
                <a:solidFill>
                  <a:schemeClr val="tx2"/>
                </a:solidFill>
                <a:latin typeface="KoPub돋움체 Medium" panose="00000600000000000000" pitchFamily="2" charset="-127"/>
                <a:ea typeface="KoPub돋움체 Medium" panose="00000600000000000000" pitchFamily="2" charset="-127"/>
              </a:rPr>
              <a:t>월 기준</a:t>
            </a:r>
            <a:r>
              <a:rPr lang="en-US" altLang="ko-KR" sz="900" b="1">
                <a:solidFill>
                  <a:schemeClr val="tx2"/>
                </a:solidFill>
                <a:latin typeface="KoPub돋움체 Medium" panose="00000600000000000000" pitchFamily="2" charset="-127"/>
                <a:ea typeface="KoPub돋움체 Medium" panose="00000600000000000000" pitchFamily="2" charset="-127"/>
              </a:rPr>
              <a:t>) </a:t>
            </a:r>
            <a:endParaRPr lang="ko-KR" altLang="en-US" sz="900" b="1">
              <a:solidFill>
                <a:schemeClr val="tx2"/>
              </a:solidFill>
              <a:latin typeface="KoPub돋움체 Medium" panose="00000600000000000000" pitchFamily="2" charset="-127"/>
              <a:ea typeface="KoPub돋움체 Medium" panose="00000600000000000000" pitchFamily="2" charset="-127"/>
            </a:endParaRPr>
          </a:p>
        </p:txBody>
      </p:sp>
    </p:spTree>
    <p:extLst>
      <p:ext uri="{BB962C8B-B14F-4D97-AF65-F5344CB8AC3E}">
        <p14:creationId xmlns:p14="http://schemas.microsoft.com/office/powerpoint/2010/main" val="403438534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텍스트 개체 틀 16">
            <a:extLst>
              <a:ext uri="{FF2B5EF4-FFF2-40B4-BE49-F238E27FC236}">
                <a16:creationId xmlns:a16="http://schemas.microsoft.com/office/drawing/2014/main" id="{72A4BBAC-7DA7-C9B6-7280-E7F896694875}"/>
              </a:ext>
            </a:extLst>
          </p:cNvPr>
          <p:cNvSpPr>
            <a:spLocks noGrp="1"/>
          </p:cNvSpPr>
          <p:nvPr>
            <p:ph type="body" sz="quarter" idx="10"/>
          </p:nvPr>
        </p:nvSpPr>
        <p:spPr>
          <a:xfrm>
            <a:off x="502976" y="193432"/>
            <a:ext cx="8574241" cy="211381"/>
          </a:xfrm>
        </p:spPr>
        <p:txBody>
          <a:bodyPr/>
          <a:lstStyle/>
          <a:p>
            <a:r>
              <a:rPr lang="en-US" altLang="ko-KR" sz="1000">
                <a:solidFill>
                  <a:schemeClr val="tx1">
                    <a:lumMod val="50000"/>
                    <a:lumOff val="50000"/>
                  </a:schemeClr>
                </a:solidFill>
                <a:latin typeface="KoPub돋움체 Bold" panose="00000800000000000000" pitchFamily="2" charset="-127"/>
                <a:ea typeface="KoPub돋움체 Bold" panose="00000800000000000000" pitchFamily="2" charset="-127"/>
                <a:cs typeface="+mn-cs"/>
              </a:rPr>
              <a:t>05 Company Overview</a:t>
            </a:r>
            <a:endParaRPr lang="ko-KR" altLang="en-US" sz="1000">
              <a:solidFill>
                <a:schemeClr val="tx1">
                  <a:lumMod val="50000"/>
                  <a:lumOff val="50000"/>
                </a:schemeClr>
              </a:solidFill>
              <a:latin typeface="KoPub돋움체 Bold" panose="00000800000000000000" pitchFamily="2" charset="-127"/>
              <a:ea typeface="KoPub돋움체 Bold" panose="00000800000000000000" pitchFamily="2" charset="-127"/>
              <a:cs typeface="+mn-cs"/>
            </a:endParaRPr>
          </a:p>
        </p:txBody>
      </p:sp>
      <p:sp>
        <p:nvSpPr>
          <p:cNvPr id="146" name="TextBox 145">
            <a:extLst>
              <a:ext uri="{FF2B5EF4-FFF2-40B4-BE49-F238E27FC236}">
                <a16:creationId xmlns:a16="http://schemas.microsoft.com/office/drawing/2014/main" id="{2ADC1DB8-BB04-C512-2869-432D42635BE6}"/>
              </a:ext>
            </a:extLst>
          </p:cNvPr>
          <p:cNvSpPr txBox="1"/>
          <p:nvPr/>
        </p:nvSpPr>
        <p:spPr>
          <a:xfrm flipH="1">
            <a:off x="488950" y="874727"/>
            <a:ext cx="8928100" cy="169277"/>
          </a:xfrm>
          <a:prstGeom prst="rect">
            <a:avLst/>
          </a:prstGeom>
          <a:noFill/>
        </p:spPr>
        <p:txBody>
          <a:bodyPr wrap="square" lIns="0" tIns="0" rIns="0" bIns="0" rtlCol="0">
            <a:spAutoFit/>
          </a:bodyPr>
          <a:lstStyle/>
          <a:p>
            <a:r>
              <a:rPr lang="ko-KR" altLang="en-US"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회사의 최근 </a:t>
            </a:r>
            <a:r>
              <a:rPr lang="en-US" altLang="ko-KR"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5</a:t>
            </a:r>
            <a:r>
              <a:rPr lang="ko-KR" altLang="en-US"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개년 손익현황은 다음과 같습니다</a:t>
            </a:r>
            <a:r>
              <a:rPr lang="en-US" altLang="ko-KR"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a:t>
            </a:r>
          </a:p>
        </p:txBody>
      </p:sp>
      <p:sp>
        <p:nvSpPr>
          <p:cNvPr id="147" name="제목 18">
            <a:extLst>
              <a:ext uri="{FF2B5EF4-FFF2-40B4-BE49-F238E27FC236}">
                <a16:creationId xmlns:a16="http://schemas.microsoft.com/office/drawing/2014/main" id="{ADAAF50D-C1C9-0824-D017-D8B497960826}"/>
              </a:ext>
            </a:extLst>
          </p:cNvPr>
          <p:cNvSpPr txBox="1">
            <a:spLocks/>
          </p:cNvSpPr>
          <p:nvPr/>
        </p:nvSpPr>
        <p:spPr>
          <a:xfrm>
            <a:off x="488951" y="439978"/>
            <a:ext cx="8928100" cy="430887"/>
          </a:xfrm>
          <a:prstGeom prst="rect">
            <a:avLst/>
          </a:prstGeom>
        </p:spPr>
        <p:txBody>
          <a:bodyPr wrap="square" lIns="0" tIns="0" rIns="0" bIns="0">
            <a:spAutoFit/>
          </a:bodyPr>
          <a:lstStyle>
            <a:defPPr>
              <a:defRPr lang="en-US"/>
            </a:defPPr>
            <a:lvl1pPr marR="0" lvl="0" indent="0" defTabSz="661751" fontAlgn="auto" latinLnBrk="1">
              <a:lnSpc>
                <a:spcPct val="100000"/>
              </a:lnSpc>
              <a:spcBef>
                <a:spcPct val="0"/>
              </a:spcBef>
              <a:spcAft>
                <a:spcPts val="2000"/>
              </a:spcAft>
              <a:buClrTx/>
              <a:buSzTx/>
              <a:buFontTx/>
              <a:buNone/>
              <a:tabLst/>
              <a:defRPr kumimoji="0" sz="2800" b="0" i="0" u="none" strike="noStrike" cap="none" spc="0" normalizeH="0" baseline="0">
                <a:ln>
                  <a:solidFill>
                    <a:srgbClr val="FD349C">
                      <a:alpha val="0"/>
                    </a:srgbClr>
                  </a:solidFill>
                </a:ln>
                <a:solidFill>
                  <a:srgbClr val="00338D"/>
                </a:solidFill>
                <a:effectLst/>
                <a:uLnTx/>
                <a:uFillTx/>
                <a:latin typeface="KoPub돋움체 Bold" panose="00000800000000000000" pitchFamily="2" charset="-127"/>
                <a:ea typeface="KoPub돋움체 Bold" panose="00000800000000000000" pitchFamily="2" charset="-127"/>
                <a:cs typeface="+mj-cs"/>
              </a:defRPr>
            </a:lvl1pPr>
          </a:lstStyle>
          <a:p>
            <a:pPr>
              <a:defRPr/>
            </a:pPr>
            <a:r>
              <a:rPr lang="ko-KR" altLang="en-US" sz="2800"/>
              <a:t>회사의 재무현황</a:t>
            </a:r>
            <a:endParaRPr lang="ko-KR" altLang="en-US" sz="2000"/>
          </a:p>
        </p:txBody>
      </p:sp>
      <p:grpSp>
        <p:nvGrpSpPr>
          <p:cNvPr id="148" name="그룹 147">
            <a:extLst>
              <a:ext uri="{FF2B5EF4-FFF2-40B4-BE49-F238E27FC236}">
                <a16:creationId xmlns:a16="http://schemas.microsoft.com/office/drawing/2014/main" id="{9E3EFA3F-A28B-5A8C-875A-E1AD342A22AB}"/>
              </a:ext>
            </a:extLst>
          </p:cNvPr>
          <p:cNvGrpSpPr/>
          <p:nvPr/>
        </p:nvGrpSpPr>
        <p:grpSpPr>
          <a:xfrm>
            <a:off x="502976" y="1307321"/>
            <a:ext cx="8928100" cy="288000"/>
            <a:chOff x="452439" y="1416168"/>
            <a:chExt cx="4392613" cy="288000"/>
          </a:xfrm>
        </p:grpSpPr>
        <p:sp>
          <p:nvSpPr>
            <p:cNvPr id="149" name="TextBox 148">
              <a:extLst>
                <a:ext uri="{FF2B5EF4-FFF2-40B4-BE49-F238E27FC236}">
                  <a16:creationId xmlns:a16="http://schemas.microsoft.com/office/drawing/2014/main" id="{B6BAEECF-F776-0B8D-7487-219607319329}"/>
                </a:ext>
              </a:extLst>
            </p:cNvPr>
            <p:cNvSpPr txBox="1"/>
            <p:nvPr/>
          </p:nvSpPr>
          <p:spPr>
            <a:xfrm>
              <a:off x="452441" y="1416168"/>
              <a:ext cx="4392609" cy="288000"/>
            </a:xfrm>
            <a:prstGeom prst="rect">
              <a:avLst/>
            </a:prstGeom>
            <a:noFill/>
          </p:spPr>
          <p:txBody>
            <a:bodyPr vert="horz" wrap="square" lIns="0" tIns="0" rIns="0" bIns="0" rtlCol="0" anchor="ctr" anchorCtr="0">
              <a:noAutofit/>
            </a:bodyPr>
            <a:lstStyle/>
            <a:p>
              <a:pPr defTabSz="888038">
                <a:defRPr/>
              </a:pPr>
              <a:r>
                <a:rPr lang="ko-KR" altLang="en-US" sz="1100" b="1">
                  <a:ln>
                    <a:solidFill>
                      <a:srgbClr val="00338D">
                        <a:alpha val="0"/>
                      </a:srgbClr>
                    </a:solidFill>
                  </a:ln>
                  <a:solidFill>
                    <a:srgbClr val="00338D"/>
                  </a:solidFill>
                  <a:latin typeface="KoPub돋움체 Medium" panose="02020603020101020101" pitchFamily="18" charset="-127"/>
                  <a:ea typeface="KoPub돋움체 Medium" panose="02020603020101020101" pitchFamily="18" charset="-127"/>
                </a:rPr>
                <a:t>요약 손익계산서</a:t>
              </a:r>
              <a:endParaRPr lang="en-US" altLang="ko-KR" sz="1100" b="1">
                <a:ln>
                  <a:solidFill>
                    <a:srgbClr val="00338D">
                      <a:alpha val="0"/>
                    </a:srgbClr>
                  </a:solidFill>
                </a:ln>
                <a:solidFill>
                  <a:srgbClr val="00338D"/>
                </a:solidFill>
                <a:latin typeface="KoPub돋움체 Medium" panose="02020603020101020101" pitchFamily="18" charset="-127"/>
                <a:ea typeface="KoPub돋움체 Medium" panose="02020603020101020101" pitchFamily="18" charset="-127"/>
              </a:endParaRPr>
            </a:p>
          </p:txBody>
        </p:sp>
        <p:cxnSp>
          <p:nvCxnSpPr>
            <p:cNvPr id="150" name="직선 연결선 149">
              <a:extLst>
                <a:ext uri="{FF2B5EF4-FFF2-40B4-BE49-F238E27FC236}">
                  <a16:creationId xmlns:a16="http://schemas.microsoft.com/office/drawing/2014/main" id="{D967224E-9E3F-780A-5C7F-DE14336F319A}"/>
                </a:ext>
              </a:extLst>
            </p:cNvPr>
            <p:cNvCxnSpPr/>
            <p:nvPr/>
          </p:nvCxnSpPr>
          <p:spPr>
            <a:xfrm>
              <a:off x="452439" y="1418794"/>
              <a:ext cx="4392613"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1" name="직선 연결선 150">
              <a:extLst>
                <a:ext uri="{FF2B5EF4-FFF2-40B4-BE49-F238E27FC236}">
                  <a16:creationId xmlns:a16="http://schemas.microsoft.com/office/drawing/2014/main" id="{FDD91B8B-82D1-B6E7-FB8E-BAF6B90F6E62}"/>
                </a:ext>
              </a:extLst>
            </p:cNvPr>
            <p:cNvCxnSpPr/>
            <p:nvPr/>
          </p:nvCxnSpPr>
          <p:spPr>
            <a:xfrm>
              <a:off x="452439" y="1700213"/>
              <a:ext cx="4392613"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graphicFrame>
        <p:nvGraphicFramePr>
          <p:cNvPr id="7" name="표 6">
            <a:extLst>
              <a:ext uri="{FF2B5EF4-FFF2-40B4-BE49-F238E27FC236}">
                <a16:creationId xmlns:a16="http://schemas.microsoft.com/office/drawing/2014/main" id="{6D9A0D35-C459-C4E2-DB88-5B2675C40743}"/>
              </a:ext>
            </a:extLst>
          </p:cNvPr>
          <p:cNvGraphicFramePr>
            <a:graphicFrameLocks noGrp="1"/>
          </p:cNvGraphicFramePr>
          <p:nvPr>
            <p:extLst>
              <p:ext uri="{D42A27DB-BD31-4B8C-83A1-F6EECF244321}">
                <p14:modId xmlns:p14="http://schemas.microsoft.com/office/powerpoint/2010/main" val="249155475"/>
              </p:ext>
            </p:extLst>
          </p:nvPr>
        </p:nvGraphicFramePr>
        <p:xfrm>
          <a:off x="489601" y="1735200"/>
          <a:ext cx="4258936" cy="4305600"/>
        </p:xfrm>
        <a:graphic>
          <a:graphicData uri="http://schemas.openxmlformats.org/drawingml/2006/table">
            <a:tbl>
              <a:tblPr/>
              <a:tblGrid>
                <a:gridCol w="1018936">
                  <a:extLst>
                    <a:ext uri="{9D8B030D-6E8A-4147-A177-3AD203B41FA5}">
                      <a16:colId xmlns:a16="http://schemas.microsoft.com/office/drawing/2014/main" val="1957436622"/>
                    </a:ext>
                  </a:extLst>
                </a:gridCol>
                <a:gridCol w="648000">
                  <a:extLst>
                    <a:ext uri="{9D8B030D-6E8A-4147-A177-3AD203B41FA5}">
                      <a16:colId xmlns:a16="http://schemas.microsoft.com/office/drawing/2014/main" val="2450094634"/>
                    </a:ext>
                  </a:extLst>
                </a:gridCol>
                <a:gridCol w="648000">
                  <a:extLst>
                    <a:ext uri="{9D8B030D-6E8A-4147-A177-3AD203B41FA5}">
                      <a16:colId xmlns:a16="http://schemas.microsoft.com/office/drawing/2014/main" val="573393357"/>
                    </a:ext>
                  </a:extLst>
                </a:gridCol>
                <a:gridCol w="648000">
                  <a:extLst>
                    <a:ext uri="{9D8B030D-6E8A-4147-A177-3AD203B41FA5}">
                      <a16:colId xmlns:a16="http://schemas.microsoft.com/office/drawing/2014/main" val="996535635"/>
                    </a:ext>
                  </a:extLst>
                </a:gridCol>
                <a:gridCol w="648000">
                  <a:extLst>
                    <a:ext uri="{9D8B030D-6E8A-4147-A177-3AD203B41FA5}">
                      <a16:colId xmlns:a16="http://schemas.microsoft.com/office/drawing/2014/main" val="2219522711"/>
                    </a:ext>
                  </a:extLst>
                </a:gridCol>
                <a:gridCol w="648000">
                  <a:extLst>
                    <a:ext uri="{9D8B030D-6E8A-4147-A177-3AD203B41FA5}">
                      <a16:colId xmlns:a16="http://schemas.microsoft.com/office/drawing/2014/main" val="2349154085"/>
                    </a:ext>
                  </a:extLst>
                </a:gridCol>
              </a:tblGrid>
              <a:tr h="187200">
                <a:tc>
                  <a:txBody>
                    <a:bodyPr/>
                    <a:lstStyle/>
                    <a:p>
                      <a:pPr algn="l" rtl="0" fontAlgn="ctr"/>
                      <a:r>
                        <a:rPr lang="en-US" altLang="ko-KR" sz="900" b="1" i="0" u="none" strike="noStrike">
                          <a:solidFill>
                            <a:srgbClr val="FFFFFF"/>
                          </a:solidFill>
                          <a:effectLst/>
                          <a:latin typeface="KoPub돋움체 Medium" panose="00000600000000000000" pitchFamily="2" charset="-127"/>
                          <a:ea typeface="KoPub돋움체 Medium" panose="00000600000000000000" pitchFamily="2" charset="-127"/>
                        </a:rPr>
                        <a:t>(</a:t>
                      </a:r>
                      <a:r>
                        <a:rPr lang="ko-KR" altLang="en-US" sz="900" b="1" i="0" u="none" strike="noStrike">
                          <a:solidFill>
                            <a:srgbClr val="FFFFFF"/>
                          </a:solidFill>
                          <a:effectLst/>
                          <a:latin typeface="KoPub돋움체 Medium" panose="00000600000000000000" pitchFamily="2" charset="-127"/>
                          <a:ea typeface="KoPub돋움체 Medium" panose="00000600000000000000" pitchFamily="2" charset="-127"/>
                        </a:rPr>
                        <a:t>단위</a:t>
                      </a:r>
                      <a:r>
                        <a:rPr lang="en-US" altLang="ko-KR" sz="900" b="1" i="0" u="none" strike="noStrike">
                          <a:solidFill>
                            <a:srgbClr val="FFFFFF"/>
                          </a:solidFill>
                          <a:effectLst/>
                          <a:latin typeface="KoPub돋움체 Medium" panose="00000600000000000000" pitchFamily="2" charset="-127"/>
                          <a:ea typeface="KoPub돋움체 Medium" panose="00000600000000000000" pitchFamily="2" charset="-127"/>
                        </a:rPr>
                        <a:t>: </a:t>
                      </a:r>
                      <a:r>
                        <a:rPr lang="ko-KR" altLang="en-US" sz="900" b="1" i="0" u="none" strike="noStrike">
                          <a:solidFill>
                            <a:srgbClr val="FFFFFF"/>
                          </a:solidFill>
                          <a:effectLst/>
                          <a:latin typeface="KoPub돋움체 Medium" panose="00000600000000000000" pitchFamily="2" charset="-127"/>
                          <a:ea typeface="KoPub돋움체 Medium" panose="00000600000000000000" pitchFamily="2" charset="-127"/>
                        </a:rPr>
                        <a:t>백만원</a:t>
                      </a:r>
                      <a:r>
                        <a:rPr lang="en-US" altLang="ko-KR" sz="900" b="1" i="0" u="none" strike="noStrike">
                          <a:solidFill>
                            <a:srgbClr val="FFFFFF"/>
                          </a:solidFill>
                          <a:effectLst/>
                          <a:latin typeface="KoPub돋움체 Medium" panose="00000600000000000000" pitchFamily="2" charset="-127"/>
                          <a:ea typeface="KoPub돋움체 Medium" panose="00000600000000000000" pitchFamily="2" charset="-127"/>
                        </a:rPr>
                        <a:t>)</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ctr" rtl="0" fontAlgn="ctr"/>
                      <a:r>
                        <a:rPr lang="en-US" altLang="ko-KR" sz="900" b="1" i="0" u="none" strike="noStrike">
                          <a:solidFill>
                            <a:srgbClr val="FFFFFF"/>
                          </a:solidFill>
                          <a:effectLst/>
                          <a:latin typeface="KoPub돋움체 Medium" panose="00000600000000000000" pitchFamily="2" charset="-127"/>
                          <a:ea typeface="KoPub돋움체 Medium" panose="00000600000000000000" pitchFamily="2" charset="-127"/>
                        </a:rPr>
                        <a:t>2018</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ctr" rtl="0" fontAlgn="ctr"/>
                      <a:r>
                        <a:rPr lang="en-US" altLang="ko-KR" sz="900" b="1" i="0" u="none" strike="noStrike">
                          <a:solidFill>
                            <a:srgbClr val="FFFFFF"/>
                          </a:solidFill>
                          <a:effectLst/>
                          <a:latin typeface="KoPub돋움체 Medium" panose="00000600000000000000" pitchFamily="2" charset="-127"/>
                          <a:ea typeface="KoPub돋움체 Medium" panose="00000600000000000000" pitchFamily="2" charset="-127"/>
                        </a:rPr>
                        <a:t>2019</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ctr" rtl="0" fontAlgn="ctr"/>
                      <a:r>
                        <a:rPr lang="en-US" altLang="ko-KR" sz="900" b="1" i="0" u="none" strike="noStrike">
                          <a:solidFill>
                            <a:srgbClr val="FFFFFF"/>
                          </a:solidFill>
                          <a:effectLst/>
                          <a:latin typeface="KoPub돋움체 Medium" panose="00000600000000000000" pitchFamily="2" charset="-127"/>
                          <a:ea typeface="KoPub돋움체 Medium" panose="00000600000000000000" pitchFamily="2" charset="-127"/>
                        </a:rPr>
                        <a:t>2020</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ctr" rtl="0" fontAlgn="ctr"/>
                      <a:r>
                        <a:rPr lang="en-US" altLang="ko-KR" sz="900" b="1" i="0" u="none" strike="noStrike">
                          <a:solidFill>
                            <a:srgbClr val="FFFFFF"/>
                          </a:solidFill>
                          <a:effectLst/>
                          <a:latin typeface="KoPub돋움체 Medium" panose="00000600000000000000" pitchFamily="2" charset="-127"/>
                          <a:ea typeface="KoPub돋움체 Medium" panose="00000600000000000000" pitchFamily="2" charset="-127"/>
                        </a:rPr>
                        <a:t>2021</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ctr" rtl="0" fontAlgn="ctr"/>
                      <a:r>
                        <a:rPr lang="en-US" altLang="ko-KR" sz="900" b="1" i="0" u="none" strike="noStrike">
                          <a:solidFill>
                            <a:srgbClr val="FFFFFF"/>
                          </a:solidFill>
                          <a:effectLst/>
                          <a:latin typeface="KoPub돋움체 Medium" panose="00000600000000000000" pitchFamily="2" charset="-127"/>
                          <a:ea typeface="KoPub돋움체 Medium" panose="00000600000000000000" pitchFamily="2" charset="-127"/>
                        </a:rPr>
                        <a:t>2022</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extLst>
                  <a:ext uri="{0D108BD9-81ED-4DB2-BD59-A6C34878D82A}">
                    <a16:rowId xmlns:a16="http://schemas.microsoft.com/office/drawing/2014/main" val="3306924623"/>
                  </a:ext>
                </a:extLst>
              </a:tr>
              <a:tr h="187200">
                <a:tc>
                  <a:txBody>
                    <a:bodyPr/>
                    <a:lstStyle/>
                    <a:p>
                      <a:pPr algn="l" rtl="0" fontAlgn="ctr"/>
                      <a:r>
                        <a:rPr lang="ko-KR" altLang="en-US" sz="900" b="1" i="0" u="none" strike="noStrike">
                          <a:solidFill>
                            <a:srgbClr val="000000"/>
                          </a:solidFill>
                          <a:effectLst/>
                          <a:latin typeface="KoPub돋움체 Medium" panose="00000600000000000000" pitchFamily="2" charset="-127"/>
                          <a:ea typeface="KoPub돋움체 Medium" panose="00000600000000000000" pitchFamily="2" charset="-127"/>
                        </a:rPr>
                        <a:t>매출액</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E5F4FB"/>
                    </a:solidFill>
                  </a:tcPr>
                </a:tc>
                <a:tc>
                  <a:txBody>
                    <a:bodyPr/>
                    <a:lstStyle/>
                    <a:p>
                      <a:pPr algn="r" rtl="0" fontAlgn="ctr"/>
                      <a:r>
                        <a:rPr lang="en-US" altLang="ko-KR" sz="900" b="1" i="0" u="none" strike="noStrike">
                          <a:solidFill>
                            <a:srgbClr val="000000"/>
                          </a:solidFill>
                          <a:effectLst/>
                          <a:latin typeface="KoPub돋움체 Medium" panose="00000600000000000000" pitchFamily="2" charset="-127"/>
                          <a:ea typeface="KoPub돋움체 Medium" panose="00000600000000000000" pitchFamily="2" charset="-127"/>
                        </a:rPr>
                        <a:t>16,813</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E5F4FB"/>
                    </a:solidFill>
                  </a:tcPr>
                </a:tc>
                <a:tc>
                  <a:txBody>
                    <a:bodyPr/>
                    <a:lstStyle/>
                    <a:p>
                      <a:pPr algn="r" rtl="0" fontAlgn="ctr"/>
                      <a:r>
                        <a:rPr lang="en-US" altLang="ko-KR" sz="900" b="1" i="0" u="none" strike="noStrike">
                          <a:solidFill>
                            <a:srgbClr val="000000"/>
                          </a:solidFill>
                          <a:effectLst/>
                          <a:latin typeface="KoPub돋움체 Medium" panose="00000600000000000000" pitchFamily="2" charset="-127"/>
                          <a:ea typeface="KoPub돋움체 Medium" panose="00000600000000000000" pitchFamily="2" charset="-127"/>
                        </a:rPr>
                        <a:t>13,089</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E5F4FB"/>
                    </a:solidFill>
                  </a:tcPr>
                </a:tc>
                <a:tc>
                  <a:txBody>
                    <a:bodyPr/>
                    <a:lstStyle/>
                    <a:p>
                      <a:pPr algn="r" rtl="0" fontAlgn="ctr"/>
                      <a:r>
                        <a:rPr lang="en-US" altLang="ko-KR" sz="900" b="1" i="0" u="none" strike="noStrike">
                          <a:solidFill>
                            <a:srgbClr val="000000"/>
                          </a:solidFill>
                          <a:effectLst/>
                          <a:latin typeface="KoPub돋움체 Medium" panose="00000600000000000000" pitchFamily="2" charset="-127"/>
                          <a:ea typeface="KoPub돋움체 Medium" panose="00000600000000000000" pitchFamily="2" charset="-127"/>
                        </a:rPr>
                        <a:t>5,630</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E5F4FB"/>
                    </a:solidFill>
                  </a:tcPr>
                </a:tc>
                <a:tc>
                  <a:txBody>
                    <a:bodyPr/>
                    <a:lstStyle/>
                    <a:p>
                      <a:pPr algn="r" rtl="0" fontAlgn="ctr"/>
                      <a:r>
                        <a:rPr lang="en-US" altLang="ko-KR" sz="900" b="1" i="0" u="none" strike="noStrike">
                          <a:solidFill>
                            <a:srgbClr val="000000"/>
                          </a:solidFill>
                          <a:effectLst/>
                          <a:latin typeface="KoPub돋움체 Medium" panose="00000600000000000000" pitchFamily="2" charset="-127"/>
                          <a:ea typeface="KoPub돋움체 Medium" panose="00000600000000000000" pitchFamily="2" charset="-127"/>
                        </a:rPr>
                        <a:t>4,503</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E5F4FB"/>
                    </a:solidFill>
                  </a:tcPr>
                </a:tc>
                <a:tc>
                  <a:txBody>
                    <a:bodyPr/>
                    <a:lstStyle/>
                    <a:p>
                      <a:pPr algn="r" rtl="0" fontAlgn="ctr"/>
                      <a:r>
                        <a:rPr lang="en-US" altLang="ko-KR" sz="900" b="1" i="0" u="none" strike="noStrike">
                          <a:solidFill>
                            <a:srgbClr val="000000"/>
                          </a:solidFill>
                          <a:effectLst/>
                          <a:latin typeface="KoPub돋움체 Medium" panose="00000600000000000000" pitchFamily="2" charset="-127"/>
                          <a:ea typeface="KoPub돋움체 Medium" panose="00000600000000000000" pitchFamily="2" charset="-127"/>
                        </a:rPr>
                        <a:t>5,331</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E5F4FB"/>
                    </a:solidFill>
                  </a:tcPr>
                </a:tc>
                <a:extLst>
                  <a:ext uri="{0D108BD9-81ED-4DB2-BD59-A6C34878D82A}">
                    <a16:rowId xmlns:a16="http://schemas.microsoft.com/office/drawing/2014/main" val="3455417664"/>
                  </a:ext>
                </a:extLst>
              </a:tr>
              <a:tr h="187200">
                <a:tc>
                  <a:txBody>
                    <a:bodyPr/>
                    <a:lstStyle/>
                    <a:p>
                      <a:pPr algn="l" rtl="0" fontAlgn="ctr"/>
                      <a:r>
                        <a:rPr lang="ko-KR" altLang="en-US" sz="900" b="1" i="0" u="none" strike="noStrike">
                          <a:solidFill>
                            <a:srgbClr val="000000"/>
                          </a:solidFill>
                          <a:effectLst/>
                          <a:latin typeface="KoPub돋움체 Medium" panose="00000600000000000000" pitchFamily="2" charset="-127"/>
                          <a:ea typeface="KoPub돋움체 Medium" panose="00000600000000000000" pitchFamily="2" charset="-127"/>
                        </a:rPr>
                        <a:t>매출원가</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E5F4FB"/>
                    </a:solidFill>
                  </a:tcPr>
                </a:tc>
                <a:tc>
                  <a:txBody>
                    <a:bodyPr/>
                    <a:lstStyle/>
                    <a:p>
                      <a:pPr algn="r" rtl="0" fontAlgn="ctr"/>
                      <a:r>
                        <a:rPr lang="en-US" altLang="ko-KR" sz="900" b="1" i="0" u="none" strike="noStrike">
                          <a:solidFill>
                            <a:srgbClr val="000000"/>
                          </a:solidFill>
                          <a:effectLst/>
                          <a:latin typeface="KoPub돋움체 Medium" panose="00000600000000000000" pitchFamily="2" charset="-127"/>
                          <a:ea typeface="KoPub돋움체 Medium" panose="00000600000000000000" pitchFamily="2" charset="-127"/>
                        </a:rPr>
                        <a:t>14,187</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E5F4FB"/>
                    </a:solidFill>
                  </a:tcPr>
                </a:tc>
                <a:tc>
                  <a:txBody>
                    <a:bodyPr/>
                    <a:lstStyle/>
                    <a:p>
                      <a:pPr algn="r" rtl="0" fontAlgn="ctr"/>
                      <a:r>
                        <a:rPr lang="en-US" altLang="ko-KR" sz="900" b="1" i="0" u="none" strike="noStrike">
                          <a:solidFill>
                            <a:srgbClr val="000000"/>
                          </a:solidFill>
                          <a:effectLst/>
                          <a:latin typeface="KoPub돋움체 Medium" panose="00000600000000000000" pitchFamily="2" charset="-127"/>
                          <a:ea typeface="KoPub돋움체 Medium" panose="00000600000000000000" pitchFamily="2" charset="-127"/>
                        </a:rPr>
                        <a:t>10,943</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E5F4FB"/>
                    </a:solidFill>
                  </a:tcPr>
                </a:tc>
                <a:tc>
                  <a:txBody>
                    <a:bodyPr/>
                    <a:lstStyle/>
                    <a:p>
                      <a:pPr algn="r" rtl="0" fontAlgn="ctr"/>
                      <a:r>
                        <a:rPr lang="en-US" altLang="ko-KR" sz="900" b="1" i="0" u="none" strike="noStrike">
                          <a:solidFill>
                            <a:srgbClr val="000000"/>
                          </a:solidFill>
                          <a:effectLst/>
                          <a:latin typeface="KoPub돋움체 Medium" panose="00000600000000000000" pitchFamily="2" charset="-127"/>
                          <a:ea typeface="KoPub돋움체 Medium" panose="00000600000000000000" pitchFamily="2" charset="-127"/>
                        </a:rPr>
                        <a:t>5,574</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E5F4FB"/>
                    </a:solidFill>
                  </a:tcPr>
                </a:tc>
                <a:tc>
                  <a:txBody>
                    <a:bodyPr/>
                    <a:lstStyle/>
                    <a:p>
                      <a:pPr algn="r" rtl="0" fontAlgn="ctr"/>
                      <a:r>
                        <a:rPr lang="en-US" altLang="ko-KR" sz="900" b="1" i="0" u="none" strike="noStrike">
                          <a:solidFill>
                            <a:srgbClr val="000000"/>
                          </a:solidFill>
                          <a:effectLst/>
                          <a:latin typeface="KoPub돋움체 Medium" panose="00000600000000000000" pitchFamily="2" charset="-127"/>
                          <a:ea typeface="KoPub돋움체 Medium" panose="00000600000000000000" pitchFamily="2" charset="-127"/>
                        </a:rPr>
                        <a:t>2,623</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E5F4FB"/>
                    </a:solidFill>
                  </a:tcPr>
                </a:tc>
                <a:tc>
                  <a:txBody>
                    <a:bodyPr/>
                    <a:lstStyle/>
                    <a:p>
                      <a:pPr algn="r" rtl="0" fontAlgn="ctr"/>
                      <a:r>
                        <a:rPr lang="en-US" altLang="ko-KR" sz="900" b="1" i="0" u="none" strike="noStrike">
                          <a:solidFill>
                            <a:srgbClr val="000000"/>
                          </a:solidFill>
                          <a:effectLst/>
                          <a:latin typeface="KoPub돋움체 Medium" panose="00000600000000000000" pitchFamily="2" charset="-127"/>
                          <a:ea typeface="KoPub돋움체 Medium" panose="00000600000000000000" pitchFamily="2" charset="-127"/>
                        </a:rPr>
                        <a:t>2,569</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E5F4FB"/>
                    </a:solidFill>
                  </a:tcPr>
                </a:tc>
                <a:extLst>
                  <a:ext uri="{0D108BD9-81ED-4DB2-BD59-A6C34878D82A}">
                    <a16:rowId xmlns:a16="http://schemas.microsoft.com/office/drawing/2014/main" val="2306521375"/>
                  </a:ext>
                </a:extLst>
              </a:tr>
              <a:tr h="187200">
                <a:tc>
                  <a:txBody>
                    <a:bodyPr/>
                    <a:lstStyle/>
                    <a:p>
                      <a:pPr marL="36000" algn="l" rtl="0" fontAlgn="ctr">
                        <a:spcBef>
                          <a:spcPts val="0"/>
                        </a:spcBef>
                      </a:pP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원재료비</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a:noFill/>
                    </a:lnB>
                  </a:tcPr>
                </a:tc>
                <a:tc>
                  <a:txBody>
                    <a:bodyPr/>
                    <a:lstStyle/>
                    <a:p>
                      <a:pPr algn="r" rtl="0"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3,484</a:t>
                      </a:r>
                    </a:p>
                  </a:txBody>
                  <a:tcPr marL="36000" marR="36000" marT="0" marB="0" anchor="ctr">
                    <a:lnL>
                      <a:noFill/>
                    </a:lnL>
                    <a:lnR>
                      <a:noFill/>
                    </a:lnR>
                    <a:lnT w="6350" cap="flat" cmpd="sng" algn="ctr">
                      <a:solidFill>
                        <a:srgbClr val="005EB8"/>
                      </a:solidFill>
                      <a:prstDash val="solid"/>
                      <a:round/>
                      <a:headEnd type="none" w="med" len="med"/>
                      <a:tailEnd type="none" w="med" len="med"/>
                    </a:lnT>
                    <a:lnB>
                      <a:noFill/>
                    </a:lnB>
                    <a:noFill/>
                  </a:tcPr>
                </a:tc>
                <a:tc>
                  <a:txBody>
                    <a:bodyPr/>
                    <a:lstStyle/>
                    <a:p>
                      <a:pPr algn="r" rtl="0"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2,334</a:t>
                      </a:r>
                    </a:p>
                  </a:txBody>
                  <a:tcPr marL="36000" marR="36000" marT="0" marB="0" anchor="ctr">
                    <a:lnL>
                      <a:noFill/>
                    </a:lnL>
                    <a:lnR>
                      <a:noFill/>
                    </a:lnR>
                    <a:lnT w="6350" cap="flat" cmpd="sng" algn="ctr">
                      <a:solidFill>
                        <a:srgbClr val="005EB8"/>
                      </a:solidFill>
                      <a:prstDash val="solid"/>
                      <a:round/>
                      <a:headEnd type="none" w="med" len="med"/>
                      <a:tailEnd type="none" w="med" len="med"/>
                    </a:lnT>
                    <a:lnB>
                      <a:noFill/>
                    </a:lnB>
                    <a:noFill/>
                  </a:tcPr>
                </a:tc>
                <a:tc>
                  <a:txBody>
                    <a:bodyPr/>
                    <a:lstStyle/>
                    <a:p>
                      <a:pPr algn="r" rtl="0"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616</a:t>
                      </a:r>
                    </a:p>
                  </a:txBody>
                  <a:tcPr marL="36000" marR="36000" marT="0" marB="0" anchor="ctr">
                    <a:lnL>
                      <a:noFill/>
                    </a:lnL>
                    <a:lnR>
                      <a:noFill/>
                    </a:lnR>
                    <a:lnT w="6350" cap="flat" cmpd="sng" algn="ctr">
                      <a:solidFill>
                        <a:srgbClr val="005EB8"/>
                      </a:solidFill>
                      <a:prstDash val="solid"/>
                      <a:round/>
                      <a:headEnd type="none" w="med" len="med"/>
                      <a:tailEnd type="none" w="med" len="med"/>
                    </a:lnT>
                    <a:lnB>
                      <a:noFill/>
                    </a:lnB>
                    <a:noFill/>
                  </a:tcPr>
                </a:tc>
                <a:tc>
                  <a:txBody>
                    <a:bodyPr/>
                    <a:lstStyle/>
                    <a:p>
                      <a:pPr algn="r" rtl="0"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117</a:t>
                      </a:r>
                    </a:p>
                  </a:txBody>
                  <a:tcPr marL="36000" marR="36000" marT="0" marB="0" anchor="ctr">
                    <a:lnL>
                      <a:noFill/>
                    </a:lnL>
                    <a:lnR>
                      <a:noFill/>
                    </a:lnR>
                    <a:lnT w="6350" cap="flat" cmpd="sng" algn="ctr">
                      <a:solidFill>
                        <a:srgbClr val="005EB8"/>
                      </a:solidFill>
                      <a:prstDash val="solid"/>
                      <a:round/>
                      <a:headEnd type="none" w="med" len="med"/>
                      <a:tailEnd type="none" w="med" len="med"/>
                    </a:lnT>
                    <a:lnB>
                      <a:noFill/>
                    </a:lnB>
                    <a:noFill/>
                  </a:tcPr>
                </a:tc>
                <a:tc>
                  <a:txBody>
                    <a:bodyPr/>
                    <a:lstStyle/>
                    <a:p>
                      <a:pPr algn="r" rtl="0"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1,021</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a:noFill/>
                    </a:lnB>
                  </a:tcPr>
                </a:tc>
                <a:extLst>
                  <a:ext uri="{0D108BD9-81ED-4DB2-BD59-A6C34878D82A}">
                    <a16:rowId xmlns:a16="http://schemas.microsoft.com/office/drawing/2014/main" val="3310059770"/>
                  </a:ext>
                </a:extLst>
              </a:tr>
              <a:tr h="187200">
                <a:tc>
                  <a:txBody>
                    <a:bodyPr/>
                    <a:lstStyle/>
                    <a:p>
                      <a:pPr marL="36000" algn="l" rtl="0" fontAlgn="ctr">
                        <a:spcBef>
                          <a:spcPts val="0"/>
                        </a:spcBef>
                      </a:pP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노무비</a:t>
                      </a:r>
                    </a:p>
                  </a:txBody>
                  <a:tcPr marL="36000" marR="36000" marT="0" marB="0" anchor="ctr">
                    <a:lnL w="6350" cap="flat" cmpd="sng" algn="ctr">
                      <a:solidFill>
                        <a:srgbClr val="005EB8"/>
                      </a:solidFill>
                      <a:prstDash val="solid"/>
                      <a:round/>
                      <a:headEnd type="none" w="med" len="med"/>
                      <a:tailEnd type="none" w="med" len="med"/>
                    </a:lnL>
                    <a:lnR>
                      <a:noFill/>
                    </a:lnR>
                    <a:lnT>
                      <a:noFill/>
                    </a:lnT>
                    <a:lnB>
                      <a:noFill/>
                    </a:lnB>
                  </a:tcPr>
                </a:tc>
                <a:tc>
                  <a:txBody>
                    <a:bodyPr/>
                    <a:lstStyle/>
                    <a:p>
                      <a:pPr algn="r" rtl="0"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1,946</a:t>
                      </a:r>
                    </a:p>
                  </a:txBody>
                  <a:tcPr marL="36000" marR="36000" marT="0" marB="0" anchor="ctr">
                    <a:lnL>
                      <a:noFill/>
                    </a:lnL>
                    <a:lnR>
                      <a:noFill/>
                    </a:lnR>
                    <a:lnT>
                      <a:noFill/>
                    </a:lnT>
                    <a:lnB>
                      <a:noFill/>
                    </a:lnB>
                    <a:noFill/>
                  </a:tcPr>
                </a:tc>
                <a:tc>
                  <a:txBody>
                    <a:bodyPr/>
                    <a:lstStyle/>
                    <a:p>
                      <a:pPr algn="r" rtl="0"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3,010</a:t>
                      </a:r>
                    </a:p>
                  </a:txBody>
                  <a:tcPr marL="36000" marR="36000" marT="0" marB="0" anchor="ctr">
                    <a:lnL>
                      <a:noFill/>
                    </a:lnL>
                    <a:lnR>
                      <a:noFill/>
                    </a:lnR>
                    <a:lnT>
                      <a:noFill/>
                    </a:lnT>
                    <a:lnB>
                      <a:noFill/>
                    </a:lnB>
                    <a:noFill/>
                  </a:tcPr>
                </a:tc>
                <a:tc>
                  <a:txBody>
                    <a:bodyPr/>
                    <a:lstStyle/>
                    <a:p>
                      <a:pPr algn="r" rtl="0"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2,212</a:t>
                      </a:r>
                    </a:p>
                  </a:txBody>
                  <a:tcPr marL="36000" marR="36000" marT="0" marB="0" anchor="ctr">
                    <a:lnL>
                      <a:noFill/>
                    </a:lnL>
                    <a:lnR>
                      <a:noFill/>
                    </a:lnR>
                    <a:lnT>
                      <a:noFill/>
                    </a:lnT>
                    <a:lnB>
                      <a:noFill/>
                    </a:lnB>
                    <a:noFill/>
                  </a:tcPr>
                </a:tc>
                <a:tc>
                  <a:txBody>
                    <a:bodyPr/>
                    <a:lstStyle/>
                    <a:p>
                      <a:pPr algn="r" rtl="0"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1,090</a:t>
                      </a:r>
                    </a:p>
                  </a:txBody>
                  <a:tcPr marL="36000" marR="36000" marT="0" marB="0" anchor="ctr">
                    <a:lnL>
                      <a:noFill/>
                    </a:lnL>
                    <a:lnR>
                      <a:noFill/>
                    </a:lnR>
                    <a:lnT>
                      <a:noFill/>
                    </a:lnT>
                    <a:lnB>
                      <a:noFill/>
                    </a:lnB>
                    <a:noFill/>
                  </a:tcPr>
                </a:tc>
                <a:tc>
                  <a:txBody>
                    <a:bodyPr/>
                    <a:lstStyle/>
                    <a:p>
                      <a:pPr algn="r" rtl="0"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363</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521934925"/>
                  </a:ext>
                </a:extLst>
              </a:tr>
              <a:tr h="187200">
                <a:tc>
                  <a:txBody>
                    <a:bodyPr/>
                    <a:lstStyle/>
                    <a:p>
                      <a:pPr marL="36000" algn="l" rtl="0" fontAlgn="ctr">
                        <a:spcBef>
                          <a:spcPts val="0"/>
                        </a:spcBef>
                      </a:pP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외주비</a:t>
                      </a:r>
                    </a:p>
                  </a:txBody>
                  <a:tcPr marL="36000" marR="36000" marT="0" marB="0" anchor="ctr">
                    <a:lnL w="6350" cap="flat" cmpd="sng" algn="ctr">
                      <a:solidFill>
                        <a:srgbClr val="005EB8"/>
                      </a:solidFill>
                      <a:prstDash val="solid"/>
                      <a:round/>
                      <a:headEnd type="none" w="med" len="med"/>
                      <a:tailEnd type="none" w="med" len="med"/>
                    </a:lnL>
                    <a:lnR>
                      <a:noFill/>
                    </a:lnR>
                    <a:lnT>
                      <a:noFill/>
                    </a:lnT>
                    <a:lnB>
                      <a:noFill/>
                    </a:lnB>
                  </a:tcPr>
                </a:tc>
                <a:tc>
                  <a:txBody>
                    <a:bodyPr/>
                    <a:lstStyle/>
                    <a:p>
                      <a:pPr algn="r" rtl="0"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2,076</a:t>
                      </a:r>
                    </a:p>
                  </a:txBody>
                  <a:tcPr marL="36000" marR="36000" marT="0" marB="0" anchor="ctr">
                    <a:lnL>
                      <a:noFill/>
                    </a:lnL>
                    <a:lnR>
                      <a:noFill/>
                    </a:lnR>
                    <a:lnT>
                      <a:noFill/>
                    </a:lnT>
                    <a:lnB>
                      <a:noFill/>
                    </a:lnB>
                    <a:noFill/>
                  </a:tcPr>
                </a:tc>
                <a:tc>
                  <a:txBody>
                    <a:bodyPr/>
                    <a:lstStyle/>
                    <a:p>
                      <a:pPr algn="r" rtl="0"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2,403</a:t>
                      </a:r>
                    </a:p>
                  </a:txBody>
                  <a:tcPr marL="36000" marR="36000" marT="0" marB="0" anchor="ctr">
                    <a:lnL>
                      <a:noFill/>
                    </a:lnL>
                    <a:lnR>
                      <a:noFill/>
                    </a:lnR>
                    <a:lnT>
                      <a:noFill/>
                    </a:lnT>
                    <a:lnB>
                      <a:noFill/>
                    </a:lnB>
                    <a:noFill/>
                  </a:tcPr>
                </a:tc>
                <a:tc>
                  <a:txBody>
                    <a:bodyPr/>
                    <a:lstStyle/>
                    <a:p>
                      <a:pPr algn="r" rtl="0"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652</a:t>
                      </a:r>
                    </a:p>
                  </a:txBody>
                  <a:tcPr marL="36000" marR="36000" marT="0" marB="0" anchor="ctr">
                    <a:lnL>
                      <a:noFill/>
                    </a:lnL>
                    <a:lnR>
                      <a:noFill/>
                    </a:lnR>
                    <a:lnT>
                      <a:noFill/>
                    </a:lnT>
                    <a:lnB>
                      <a:noFill/>
                    </a:lnB>
                    <a:noFill/>
                  </a:tcPr>
                </a:tc>
                <a:tc>
                  <a:txBody>
                    <a:bodyPr/>
                    <a:lstStyle/>
                    <a:p>
                      <a:pPr algn="r" rtl="0"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299</a:t>
                      </a:r>
                    </a:p>
                  </a:txBody>
                  <a:tcPr marL="36000" marR="36000" marT="0" marB="0" anchor="ctr">
                    <a:lnL>
                      <a:noFill/>
                    </a:lnL>
                    <a:lnR>
                      <a:noFill/>
                    </a:lnR>
                    <a:lnT>
                      <a:noFill/>
                    </a:lnT>
                    <a:lnB>
                      <a:noFill/>
                    </a:lnB>
                    <a:noFill/>
                  </a:tcPr>
                </a:tc>
                <a:tc>
                  <a:txBody>
                    <a:bodyPr/>
                    <a:lstStyle/>
                    <a:p>
                      <a:pPr algn="r" rtl="0"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130</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3247973155"/>
                  </a:ext>
                </a:extLst>
              </a:tr>
              <a:tr h="187200">
                <a:tc>
                  <a:txBody>
                    <a:bodyPr/>
                    <a:lstStyle/>
                    <a:p>
                      <a:pPr marL="36000" algn="l" rtl="0" fontAlgn="ctr">
                        <a:spcBef>
                          <a:spcPts val="0"/>
                        </a:spcBef>
                      </a:pP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중기 및 운반비</a:t>
                      </a:r>
                    </a:p>
                  </a:txBody>
                  <a:tcPr marL="36000" marR="36000" marT="0" marB="0" anchor="ctr">
                    <a:lnL w="6350" cap="flat" cmpd="sng" algn="ctr">
                      <a:solidFill>
                        <a:srgbClr val="005EB8"/>
                      </a:solidFill>
                      <a:prstDash val="solid"/>
                      <a:round/>
                      <a:headEnd type="none" w="med" len="med"/>
                      <a:tailEnd type="none" w="med" len="med"/>
                    </a:lnL>
                    <a:lnR>
                      <a:noFill/>
                    </a:lnR>
                    <a:lnT>
                      <a:noFill/>
                    </a:lnT>
                    <a:lnB>
                      <a:noFill/>
                    </a:lnB>
                  </a:tcPr>
                </a:tc>
                <a:tc>
                  <a:txBody>
                    <a:bodyPr/>
                    <a:lstStyle/>
                    <a:p>
                      <a:pPr algn="r" rtl="0"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2,510</a:t>
                      </a:r>
                    </a:p>
                  </a:txBody>
                  <a:tcPr marL="36000" marR="36000" marT="0" marB="0" anchor="ctr">
                    <a:lnL>
                      <a:noFill/>
                    </a:lnL>
                    <a:lnR>
                      <a:noFill/>
                    </a:lnR>
                    <a:lnT>
                      <a:noFill/>
                    </a:lnT>
                    <a:lnB>
                      <a:noFill/>
                    </a:lnB>
                    <a:noFill/>
                  </a:tcPr>
                </a:tc>
                <a:tc>
                  <a:txBody>
                    <a:bodyPr/>
                    <a:lstStyle/>
                    <a:p>
                      <a:pPr algn="r" rtl="0"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850</a:t>
                      </a:r>
                    </a:p>
                  </a:txBody>
                  <a:tcPr marL="36000" marR="36000" marT="0" marB="0" anchor="ctr">
                    <a:lnL>
                      <a:noFill/>
                    </a:lnL>
                    <a:lnR>
                      <a:noFill/>
                    </a:lnR>
                    <a:lnT>
                      <a:noFill/>
                    </a:lnT>
                    <a:lnB>
                      <a:noFill/>
                    </a:lnB>
                    <a:noFill/>
                  </a:tcPr>
                </a:tc>
                <a:tc>
                  <a:txBody>
                    <a:bodyPr/>
                    <a:lstStyle/>
                    <a:p>
                      <a:pPr algn="r" rtl="0"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829</a:t>
                      </a:r>
                    </a:p>
                  </a:txBody>
                  <a:tcPr marL="36000" marR="36000" marT="0" marB="0" anchor="ctr">
                    <a:lnL>
                      <a:noFill/>
                    </a:lnL>
                    <a:lnR>
                      <a:noFill/>
                    </a:lnR>
                    <a:lnT>
                      <a:noFill/>
                    </a:lnT>
                    <a:lnB>
                      <a:noFill/>
                    </a:lnB>
                    <a:noFill/>
                  </a:tcPr>
                </a:tc>
                <a:tc>
                  <a:txBody>
                    <a:bodyPr/>
                    <a:lstStyle/>
                    <a:p>
                      <a:pPr algn="r" rtl="0"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510</a:t>
                      </a:r>
                    </a:p>
                  </a:txBody>
                  <a:tcPr marL="36000" marR="36000" marT="0" marB="0" anchor="ctr">
                    <a:lnL>
                      <a:noFill/>
                    </a:lnL>
                    <a:lnR>
                      <a:noFill/>
                    </a:lnR>
                    <a:lnT>
                      <a:noFill/>
                    </a:lnT>
                    <a:lnB>
                      <a:noFill/>
                    </a:lnB>
                    <a:noFill/>
                  </a:tcPr>
                </a:tc>
                <a:tc>
                  <a:txBody>
                    <a:bodyPr/>
                    <a:lstStyle/>
                    <a:p>
                      <a:pPr algn="r" rtl="0"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40</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3918486106"/>
                  </a:ext>
                </a:extLst>
              </a:tr>
              <a:tr h="187200">
                <a:tc>
                  <a:txBody>
                    <a:bodyPr/>
                    <a:lstStyle/>
                    <a:p>
                      <a:pPr marL="36000" algn="l" rtl="0" fontAlgn="ctr">
                        <a:spcBef>
                          <a:spcPts val="0"/>
                        </a:spcBef>
                      </a:pP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경비</a:t>
                      </a:r>
                    </a:p>
                  </a:txBody>
                  <a:tcPr marL="36000" marR="36000" marT="0" marB="0" anchor="ctr">
                    <a:lnL w="6350" cap="flat" cmpd="sng" algn="ctr">
                      <a:solidFill>
                        <a:srgbClr val="005EB8"/>
                      </a:solidFill>
                      <a:prstDash val="solid"/>
                      <a:round/>
                      <a:headEnd type="none" w="med" len="med"/>
                      <a:tailEnd type="none" w="med" len="med"/>
                    </a:lnL>
                    <a:lnR>
                      <a:noFill/>
                    </a:lnR>
                    <a:lnT>
                      <a:noFill/>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4,170</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noFill/>
                  </a:tcPr>
                </a:tc>
                <a:tc>
                  <a:txBody>
                    <a:bodyPr/>
                    <a:lstStyle/>
                    <a:p>
                      <a:pPr algn="r" rtl="0"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2,346</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noFill/>
                  </a:tcPr>
                </a:tc>
                <a:tc>
                  <a:txBody>
                    <a:bodyPr/>
                    <a:lstStyle/>
                    <a:p>
                      <a:pPr algn="r" rtl="0"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1,265</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noFill/>
                  </a:tcPr>
                </a:tc>
                <a:tc>
                  <a:txBody>
                    <a:bodyPr/>
                    <a:lstStyle/>
                    <a:p>
                      <a:pPr algn="r" rtl="0"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607</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noFill/>
                  </a:tcPr>
                </a:tc>
                <a:tc>
                  <a:txBody>
                    <a:bodyPr/>
                    <a:lstStyle/>
                    <a:p>
                      <a:pPr algn="r" rtl="0"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1,015</a:t>
                      </a:r>
                    </a:p>
                  </a:txBody>
                  <a:tcPr marL="36000" marR="36000" marT="0" marB="0" anchor="ctr">
                    <a:lnL>
                      <a:noFill/>
                    </a:lnL>
                    <a:lnR w="6350" cap="flat" cmpd="sng" algn="ctr">
                      <a:solidFill>
                        <a:srgbClr val="005EB8"/>
                      </a:solidFill>
                      <a:prstDash val="solid"/>
                      <a:round/>
                      <a:headEnd type="none" w="med" len="med"/>
                      <a:tailEnd type="none" w="med" len="med"/>
                    </a:lnR>
                    <a:lnT>
                      <a:noFill/>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2060070924"/>
                  </a:ext>
                </a:extLst>
              </a:tr>
              <a:tr h="187200">
                <a:tc>
                  <a:txBody>
                    <a:bodyPr/>
                    <a:lstStyle/>
                    <a:p>
                      <a:pPr algn="l" rtl="0" fontAlgn="ctr"/>
                      <a:r>
                        <a:rPr lang="ko-KR" altLang="en-US" sz="900" b="1" i="0" u="none" strike="noStrike">
                          <a:solidFill>
                            <a:srgbClr val="000000"/>
                          </a:solidFill>
                          <a:effectLst/>
                          <a:latin typeface="KoPub돋움체 Medium" panose="00000600000000000000" pitchFamily="2" charset="-127"/>
                          <a:ea typeface="KoPub돋움체 Medium" panose="00000600000000000000" pitchFamily="2" charset="-127"/>
                        </a:rPr>
                        <a:t>매출총이익</a:t>
                      </a:r>
                      <a:r>
                        <a:rPr lang="en-US" altLang="ko-KR" sz="900" b="1" i="0" u="none" strike="noStrike">
                          <a:solidFill>
                            <a:srgbClr val="000000"/>
                          </a:solidFill>
                          <a:effectLst/>
                          <a:latin typeface="KoPub돋움체 Medium" panose="00000600000000000000" pitchFamily="2" charset="-127"/>
                          <a:ea typeface="KoPub돋움체 Medium" panose="00000600000000000000" pitchFamily="2" charset="-127"/>
                        </a:rPr>
                        <a:t>(</a:t>
                      </a:r>
                      <a:r>
                        <a:rPr lang="ko-KR" altLang="en-US" sz="900" b="1" i="0" u="none" strike="noStrike">
                          <a:solidFill>
                            <a:srgbClr val="000000"/>
                          </a:solidFill>
                          <a:effectLst/>
                          <a:latin typeface="KoPub돋움체 Medium" panose="00000600000000000000" pitchFamily="2" charset="-127"/>
                          <a:ea typeface="KoPub돋움체 Medium" panose="00000600000000000000" pitchFamily="2" charset="-127"/>
                        </a:rPr>
                        <a:t>손실</a:t>
                      </a:r>
                      <a:r>
                        <a:rPr lang="en-US" altLang="ko-KR" sz="900" b="1" i="0" u="none" strike="noStrike">
                          <a:solidFill>
                            <a:srgbClr val="000000"/>
                          </a:solidFill>
                          <a:effectLst/>
                          <a:latin typeface="KoPub돋움체 Medium" panose="00000600000000000000" pitchFamily="2" charset="-127"/>
                          <a:ea typeface="KoPub돋움체 Medium" panose="00000600000000000000" pitchFamily="2" charset="-127"/>
                        </a:rPr>
                        <a:t>)</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a:noFill/>
                    </a:lnB>
                    <a:solidFill>
                      <a:srgbClr val="E5F4FB"/>
                    </a:solidFill>
                  </a:tcPr>
                </a:tc>
                <a:tc>
                  <a:txBody>
                    <a:bodyPr/>
                    <a:lstStyle/>
                    <a:p>
                      <a:pPr algn="r" rtl="0" fontAlgn="ctr"/>
                      <a:r>
                        <a:rPr lang="en-US" altLang="ko-KR" sz="900" b="1" i="0" u="none" strike="noStrike">
                          <a:solidFill>
                            <a:srgbClr val="000000"/>
                          </a:solidFill>
                          <a:effectLst/>
                          <a:latin typeface="KoPub돋움체 Medium" panose="00000600000000000000" pitchFamily="2" charset="-127"/>
                          <a:ea typeface="KoPub돋움체 Medium" panose="00000600000000000000" pitchFamily="2" charset="-127"/>
                        </a:rPr>
                        <a:t>2,626</a:t>
                      </a:r>
                    </a:p>
                  </a:txBody>
                  <a:tcPr marL="36000" marR="36000" marT="0" marB="0" anchor="ctr">
                    <a:lnL>
                      <a:noFill/>
                    </a:lnL>
                    <a:lnR>
                      <a:noFill/>
                    </a:lnR>
                    <a:lnT w="6350" cap="flat" cmpd="sng" algn="ctr">
                      <a:solidFill>
                        <a:srgbClr val="005EB8"/>
                      </a:solidFill>
                      <a:prstDash val="solid"/>
                      <a:round/>
                      <a:headEnd type="none" w="med" len="med"/>
                      <a:tailEnd type="none" w="med" len="med"/>
                    </a:lnT>
                    <a:lnB>
                      <a:noFill/>
                    </a:lnB>
                    <a:solidFill>
                      <a:srgbClr val="E5F4FB"/>
                    </a:solidFill>
                  </a:tcPr>
                </a:tc>
                <a:tc>
                  <a:txBody>
                    <a:bodyPr/>
                    <a:lstStyle/>
                    <a:p>
                      <a:pPr algn="r" rtl="0" fontAlgn="ctr"/>
                      <a:r>
                        <a:rPr lang="en-US" altLang="ko-KR" sz="900" b="1" i="0" u="none" strike="noStrike">
                          <a:solidFill>
                            <a:srgbClr val="000000"/>
                          </a:solidFill>
                          <a:effectLst/>
                          <a:latin typeface="KoPub돋움체 Medium" panose="00000600000000000000" pitchFamily="2" charset="-127"/>
                          <a:ea typeface="KoPub돋움체 Medium" panose="00000600000000000000" pitchFamily="2" charset="-127"/>
                        </a:rPr>
                        <a:t>2,145</a:t>
                      </a:r>
                    </a:p>
                  </a:txBody>
                  <a:tcPr marL="36000" marR="36000" marT="0" marB="0" anchor="ctr">
                    <a:lnL>
                      <a:noFill/>
                    </a:lnL>
                    <a:lnR>
                      <a:noFill/>
                    </a:lnR>
                    <a:lnT w="6350" cap="flat" cmpd="sng" algn="ctr">
                      <a:solidFill>
                        <a:srgbClr val="005EB8"/>
                      </a:solidFill>
                      <a:prstDash val="solid"/>
                      <a:round/>
                      <a:headEnd type="none" w="med" len="med"/>
                      <a:tailEnd type="none" w="med" len="med"/>
                    </a:lnT>
                    <a:lnB>
                      <a:noFill/>
                    </a:lnB>
                    <a:solidFill>
                      <a:srgbClr val="E5F4FB"/>
                    </a:solidFill>
                  </a:tcPr>
                </a:tc>
                <a:tc>
                  <a:txBody>
                    <a:bodyPr/>
                    <a:lstStyle/>
                    <a:p>
                      <a:pPr algn="r" rtl="0" fontAlgn="ctr"/>
                      <a:r>
                        <a:rPr lang="en-US" altLang="ko-KR" sz="900" b="1" i="0" u="none" strike="noStrike">
                          <a:solidFill>
                            <a:srgbClr val="000000"/>
                          </a:solidFill>
                          <a:effectLst/>
                          <a:latin typeface="KoPub돋움체 Medium" panose="00000600000000000000" pitchFamily="2" charset="-127"/>
                          <a:ea typeface="KoPub돋움체 Medium" panose="00000600000000000000" pitchFamily="2" charset="-127"/>
                        </a:rPr>
                        <a:t>56</a:t>
                      </a:r>
                    </a:p>
                  </a:txBody>
                  <a:tcPr marL="36000" marR="36000" marT="0" marB="0" anchor="ctr">
                    <a:lnL>
                      <a:noFill/>
                    </a:lnL>
                    <a:lnR>
                      <a:noFill/>
                    </a:lnR>
                    <a:lnT w="6350" cap="flat" cmpd="sng" algn="ctr">
                      <a:solidFill>
                        <a:srgbClr val="005EB8"/>
                      </a:solidFill>
                      <a:prstDash val="solid"/>
                      <a:round/>
                      <a:headEnd type="none" w="med" len="med"/>
                      <a:tailEnd type="none" w="med" len="med"/>
                    </a:lnT>
                    <a:lnB>
                      <a:noFill/>
                    </a:lnB>
                    <a:solidFill>
                      <a:srgbClr val="E5F4FB"/>
                    </a:solidFill>
                  </a:tcPr>
                </a:tc>
                <a:tc>
                  <a:txBody>
                    <a:bodyPr/>
                    <a:lstStyle/>
                    <a:p>
                      <a:pPr algn="r" rtl="0" fontAlgn="ctr"/>
                      <a:r>
                        <a:rPr lang="en-US" altLang="ko-KR" sz="900" b="1" i="0" u="none" strike="noStrike">
                          <a:solidFill>
                            <a:srgbClr val="000000"/>
                          </a:solidFill>
                          <a:effectLst/>
                          <a:latin typeface="KoPub돋움체 Medium" panose="00000600000000000000" pitchFamily="2" charset="-127"/>
                          <a:ea typeface="KoPub돋움체 Medium" panose="00000600000000000000" pitchFamily="2" charset="-127"/>
                        </a:rPr>
                        <a:t>1,880</a:t>
                      </a:r>
                    </a:p>
                  </a:txBody>
                  <a:tcPr marL="36000" marR="36000" marT="0" marB="0" anchor="ctr">
                    <a:lnL>
                      <a:noFill/>
                    </a:lnL>
                    <a:lnR>
                      <a:noFill/>
                    </a:lnR>
                    <a:lnT w="6350" cap="flat" cmpd="sng" algn="ctr">
                      <a:solidFill>
                        <a:srgbClr val="005EB8"/>
                      </a:solidFill>
                      <a:prstDash val="solid"/>
                      <a:round/>
                      <a:headEnd type="none" w="med" len="med"/>
                      <a:tailEnd type="none" w="med" len="med"/>
                    </a:lnT>
                    <a:lnB>
                      <a:noFill/>
                    </a:lnB>
                    <a:solidFill>
                      <a:srgbClr val="E5F4FB"/>
                    </a:solidFill>
                  </a:tcPr>
                </a:tc>
                <a:tc>
                  <a:txBody>
                    <a:bodyPr/>
                    <a:lstStyle/>
                    <a:p>
                      <a:pPr algn="r" rtl="0" fontAlgn="ctr"/>
                      <a:r>
                        <a:rPr lang="en-US" altLang="ko-KR" sz="900" b="1" i="0" u="none" strike="noStrike">
                          <a:solidFill>
                            <a:srgbClr val="000000"/>
                          </a:solidFill>
                          <a:effectLst/>
                          <a:latin typeface="KoPub돋움체 Medium" panose="00000600000000000000" pitchFamily="2" charset="-127"/>
                          <a:ea typeface="KoPub돋움체 Medium" panose="00000600000000000000" pitchFamily="2" charset="-127"/>
                        </a:rPr>
                        <a:t>2,762</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a:noFill/>
                    </a:lnB>
                    <a:solidFill>
                      <a:srgbClr val="E5F4FB"/>
                    </a:solidFill>
                  </a:tcPr>
                </a:tc>
                <a:extLst>
                  <a:ext uri="{0D108BD9-81ED-4DB2-BD59-A6C34878D82A}">
                    <a16:rowId xmlns:a16="http://schemas.microsoft.com/office/drawing/2014/main" val="4271128328"/>
                  </a:ext>
                </a:extLst>
              </a:tr>
              <a:tr h="187200">
                <a:tc>
                  <a:txBody>
                    <a:bodyPr/>
                    <a:lstStyle/>
                    <a:p>
                      <a:pPr algn="l" rtl="0" fontAlgn="ctr"/>
                      <a:r>
                        <a:rPr lang="ko-KR" altLang="en-US" sz="900" b="0" i="1" u="none" strike="noStrike">
                          <a:solidFill>
                            <a:srgbClr val="005EB8"/>
                          </a:solidFill>
                          <a:effectLst/>
                          <a:latin typeface="KoPub돋움체 Medium" panose="00000600000000000000" pitchFamily="2" charset="-127"/>
                          <a:ea typeface="KoPub돋움체 Medium" panose="00000600000000000000" pitchFamily="2" charset="-127"/>
                        </a:rPr>
                        <a:t>매출총이익 </a:t>
                      </a:r>
                      <a:r>
                        <a:rPr lang="en-US" altLang="ko-KR" sz="900" b="0" i="1" u="none" strike="noStrike">
                          <a:solidFill>
                            <a:srgbClr val="005EB8"/>
                          </a:solidFill>
                          <a:effectLst/>
                          <a:latin typeface="KoPub돋움체 Medium" panose="00000600000000000000" pitchFamily="2" charset="-127"/>
                          <a:ea typeface="KoPub돋움체 Medium" panose="00000600000000000000" pitchFamily="2" charset="-127"/>
                        </a:rPr>
                        <a:t>%</a:t>
                      </a:r>
                    </a:p>
                  </a:txBody>
                  <a:tcPr marL="36000" marR="36000" marT="0" marB="0" anchor="ctr">
                    <a:lnL w="6350" cap="flat" cmpd="sng" algn="ctr">
                      <a:solidFill>
                        <a:srgbClr val="005EB8"/>
                      </a:solidFill>
                      <a:prstDash val="solid"/>
                      <a:round/>
                      <a:headEnd type="none" w="med" len="med"/>
                      <a:tailEnd type="none" w="med" len="med"/>
                    </a:lnL>
                    <a:lnR>
                      <a:noFill/>
                    </a:lnR>
                    <a:lnT>
                      <a:noFill/>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0" i="1" u="none" strike="noStrike">
                          <a:solidFill>
                            <a:srgbClr val="005EB8"/>
                          </a:solidFill>
                          <a:effectLst/>
                          <a:latin typeface="KoPub돋움체 Medium" panose="00000600000000000000" pitchFamily="2" charset="-127"/>
                          <a:ea typeface="KoPub돋움체 Medium" panose="00000600000000000000" pitchFamily="2" charset="-127"/>
                        </a:rPr>
                        <a:t>15.6%</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0" i="1" u="none" strike="noStrike">
                          <a:solidFill>
                            <a:srgbClr val="005EB8"/>
                          </a:solidFill>
                          <a:effectLst/>
                          <a:latin typeface="KoPub돋움체 Medium" panose="00000600000000000000" pitchFamily="2" charset="-127"/>
                          <a:ea typeface="KoPub돋움체 Medium" panose="00000600000000000000" pitchFamily="2" charset="-127"/>
                        </a:rPr>
                        <a:t>16.4%</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0" i="1" u="none" strike="noStrike">
                          <a:solidFill>
                            <a:srgbClr val="005EB8"/>
                          </a:solidFill>
                          <a:effectLst/>
                          <a:latin typeface="KoPub돋움체 Medium" panose="00000600000000000000" pitchFamily="2" charset="-127"/>
                          <a:ea typeface="KoPub돋움체 Medium" panose="00000600000000000000" pitchFamily="2" charset="-127"/>
                        </a:rPr>
                        <a:t>1.0%</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0" i="1" u="none" strike="noStrike">
                          <a:solidFill>
                            <a:srgbClr val="005EB8"/>
                          </a:solidFill>
                          <a:effectLst/>
                          <a:latin typeface="KoPub돋움체 Medium" panose="00000600000000000000" pitchFamily="2" charset="-127"/>
                          <a:ea typeface="KoPub돋움체 Medium" panose="00000600000000000000" pitchFamily="2" charset="-127"/>
                        </a:rPr>
                        <a:t>41.8%</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0" i="1" u="none" strike="noStrike">
                          <a:solidFill>
                            <a:srgbClr val="005EB8"/>
                          </a:solidFill>
                          <a:effectLst/>
                          <a:latin typeface="KoPub돋움체 Medium" panose="00000600000000000000" pitchFamily="2" charset="-127"/>
                          <a:ea typeface="KoPub돋움체 Medium" panose="00000600000000000000" pitchFamily="2" charset="-127"/>
                        </a:rPr>
                        <a:t>51.8%</a:t>
                      </a:r>
                    </a:p>
                  </a:txBody>
                  <a:tcPr marL="36000" marR="36000" marT="0" marB="0" anchor="ctr">
                    <a:lnL>
                      <a:noFill/>
                    </a:lnL>
                    <a:lnR w="6350" cap="flat" cmpd="sng" algn="ctr">
                      <a:solidFill>
                        <a:srgbClr val="005EB8"/>
                      </a:solidFill>
                      <a:prstDash val="solid"/>
                      <a:round/>
                      <a:headEnd type="none" w="med" len="med"/>
                      <a:tailEnd type="none" w="med" len="med"/>
                    </a:lnR>
                    <a:lnT>
                      <a:noFill/>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390193030"/>
                  </a:ext>
                </a:extLst>
              </a:tr>
              <a:tr h="187200">
                <a:tc>
                  <a:txBody>
                    <a:bodyPr/>
                    <a:lstStyle/>
                    <a:p>
                      <a:pPr algn="l" rtl="0" fontAlgn="ctr"/>
                      <a:r>
                        <a:rPr lang="ko-KR" altLang="en-US" sz="900" b="1" i="0" u="none" strike="noStrike">
                          <a:solidFill>
                            <a:srgbClr val="000000"/>
                          </a:solidFill>
                          <a:effectLst/>
                          <a:latin typeface="KoPub돋움체 Medium" panose="00000600000000000000" pitchFamily="2" charset="-127"/>
                          <a:ea typeface="KoPub돋움체 Medium" panose="00000600000000000000" pitchFamily="2" charset="-127"/>
                        </a:rPr>
                        <a:t>판매관리비</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1" i="0" u="none" strike="noStrike">
                          <a:solidFill>
                            <a:srgbClr val="000000"/>
                          </a:solidFill>
                          <a:effectLst/>
                          <a:latin typeface="KoPub돋움체 Medium" panose="00000600000000000000" pitchFamily="2" charset="-127"/>
                          <a:ea typeface="KoPub돋움체 Medium" panose="00000600000000000000" pitchFamily="2" charset="-127"/>
                        </a:rPr>
                        <a:t>1,730</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1" i="0" u="none" strike="noStrike">
                          <a:solidFill>
                            <a:srgbClr val="000000"/>
                          </a:solidFill>
                          <a:effectLst/>
                          <a:latin typeface="KoPub돋움체 Medium" panose="00000600000000000000" pitchFamily="2" charset="-127"/>
                          <a:ea typeface="KoPub돋움체 Medium" panose="00000600000000000000" pitchFamily="2" charset="-127"/>
                        </a:rPr>
                        <a:t>1,611</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1" i="0" u="none" strike="noStrike">
                          <a:solidFill>
                            <a:srgbClr val="000000"/>
                          </a:solidFill>
                          <a:effectLst/>
                          <a:latin typeface="KoPub돋움체 Medium" panose="00000600000000000000" pitchFamily="2" charset="-127"/>
                          <a:ea typeface="KoPub돋움체 Medium" panose="00000600000000000000" pitchFamily="2" charset="-127"/>
                        </a:rPr>
                        <a:t>2,035</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1" i="0" u="none" strike="noStrike">
                          <a:solidFill>
                            <a:srgbClr val="000000"/>
                          </a:solidFill>
                          <a:effectLst/>
                          <a:latin typeface="KoPub돋움체 Medium" panose="00000600000000000000" pitchFamily="2" charset="-127"/>
                          <a:ea typeface="KoPub돋움체 Medium" panose="00000600000000000000" pitchFamily="2" charset="-127"/>
                        </a:rPr>
                        <a:t>1,732</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1" i="0" u="none" strike="noStrike">
                          <a:solidFill>
                            <a:srgbClr val="000000"/>
                          </a:solidFill>
                          <a:effectLst/>
                          <a:latin typeface="KoPub돋움체 Medium" panose="00000600000000000000" pitchFamily="2" charset="-127"/>
                          <a:ea typeface="KoPub돋움체 Medium" panose="00000600000000000000" pitchFamily="2" charset="-127"/>
                        </a:rPr>
                        <a:t>1,331</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2465739011"/>
                  </a:ext>
                </a:extLst>
              </a:tr>
              <a:tr h="187200">
                <a:tc>
                  <a:txBody>
                    <a:bodyPr/>
                    <a:lstStyle/>
                    <a:p>
                      <a:pPr marL="36000" algn="l" defTabSz="914400" rtl="0" eaLnBrk="1" fontAlgn="ctr" latinLnBrk="1" hangingPunct="1">
                        <a:spcBef>
                          <a:spcPts val="0"/>
                        </a:spcBef>
                      </a:pPr>
                      <a:r>
                        <a:rPr lang="ko-KR" altLang="en-US" sz="900" b="0" i="0" u="none" strike="noStrike" kern="1200">
                          <a:solidFill>
                            <a:srgbClr val="000000"/>
                          </a:solidFill>
                          <a:effectLst/>
                          <a:latin typeface="KoPub돋움체 Medium" panose="00000600000000000000" pitchFamily="2" charset="-127"/>
                          <a:ea typeface="KoPub돋움체 Medium" panose="00000600000000000000" pitchFamily="2" charset="-127"/>
                          <a:cs typeface="+mn-cs"/>
                        </a:rPr>
                        <a:t>노무비</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a:noFill/>
                    </a:lnB>
                  </a:tcPr>
                </a:tc>
                <a:tc>
                  <a:txBody>
                    <a:bodyPr/>
                    <a:lstStyle/>
                    <a:p>
                      <a:pPr algn="r" rtl="0"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912</a:t>
                      </a:r>
                    </a:p>
                  </a:txBody>
                  <a:tcPr marL="36000" marR="36000" marT="0" marB="0" anchor="ctr">
                    <a:lnL>
                      <a:noFill/>
                    </a:lnL>
                    <a:lnR>
                      <a:noFill/>
                    </a:lnR>
                    <a:lnT w="6350" cap="flat" cmpd="sng" algn="ctr">
                      <a:solidFill>
                        <a:srgbClr val="005EB8"/>
                      </a:solidFill>
                      <a:prstDash val="solid"/>
                      <a:round/>
                      <a:headEnd type="none" w="med" len="med"/>
                      <a:tailEnd type="none" w="med" len="med"/>
                    </a:lnT>
                    <a:lnB>
                      <a:noFill/>
                    </a:lnB>
                  </a:tcPr>
                </a:tc>
                <a:tc>
                  <a:txBody>
                    <a:bodyPr/>
                    <a:lstStyle/>
                    <a:p>
                      <a:pPr algn="r" rtl="0"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931</a:t>
                      </a:r>
                    </a:p>
                  </a:txBody>
                  <a:tcPr marL="36000" marR="36000" marT="0" marB="0" anchor="ctr">
                    <a:lnL>
                      <a:noFill/>
                    </a:lnL>
                    <a:lnR>
                      <a:noFill/>
                    </a:lnR>
                    <a:lnT w="6350" cap="flat" cmpd="sng" algn="ctr">
                      <a:solidFill>
                        <a:srgbClr val="005EB8"/>
                      </a:solidFill>
                      <a:prstDash val="solid"/>
                      <a:round/>
                      <a:headEnd type="none" w="med" len="med"/>
                      <a:tailEnd type="none" w="med" len="med"/>
                    </a:lnT>
                    <a:lnB>
                      <a:noFill/>
                    </a:lnB>
                  </a:tcPr>
                </a:tc>
                <a:tc>
                  <a:txBody>
                    <a:bodyPr/>
                    <a:lstStyle/>
                    <a:p>
                      <a:pPr algn="r" rtl="0"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1,216</a:t>
                      </a:r>
                    </a:p>
                  </a:txBody>
                  <a:tcPr marL="36000" marR="36000" marT="0" marB="0" anchor="ctr">
                    <a:lnL>
                      <a:noFill/>
                    </a:lnL>
                    <a:lnR>
                      <a:noFill/>
                    </a:lnR>
                    <a:lnT w="6350" cap="flat" cmpd="sng" algn="ctr">
                      <a:solidFill>
                        <a:srgbClr val="005EB8"/>
                      </a:solidFill>
                      <a:prstDash val="solid"/>
                      <a:round/>
                      <a:headEnd type="none" w="med" len="med"/>
                      <a:tailEnd type="none" w="med" len="med"/>
                    </a:lnT>
                    <a:lnB>
                      <a:noFill/>
                    </a:lnB>
                  </a:tcPr>
                </a:tc>
                <a:tc>
                  <a:txBody>
                    <a:bodyPr/>
                    <a:lstStyle/>
                    <a:p>
                      <a:pPr algn="r" rtl="0"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856</a:t>
                      </a:r>
                    </a:p>
                  </a:txBody>
                  <a:tcPr marL="36000" marR="36000" marT="0" marB="0" anchor="ctr">
                    <a:lnL>
                      <a:noFill/>
                    </a:lnL>
                    <a:lnR>
                      <a:noFill/>
                    </a:lnR>
                    <a:lnT w="6350" cap="flat" cmpd="sng" algn="ctr">
                      <a:solidFill>
                        <a:srgbClr val="005EB8"/>
                      </a:solidFill>
                      <a:prstDash val="solid"/>
                      <a:round/>
                      <a:headEnd type="none" w="med" len="med"/>
                      <a:tailEnd type="none" w="med" len="med"/>
                    </a:lnT>
                    <a:lnB>
                      <a:noFill/>
                    </a:lnB>
                  </a:tcPr>
                </a:tc>
                <a:tc>
                  <a:txBody>
                    <a:bodyPr/>
                    <a:lstStyle/>
                    <a:p>
                      <a:pPr algn="r" rtl="0"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876</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a:noFill/>
                    </a:lnB>
                  </a:tcPr>
                </a:tc>
                <a:extLst>
                  <a:ext uri="{0D108BD9-81ED-4DB2-BD59-A6C34878D82A}">
                    <a16:rowId xmlns:a16="http://schemas.microsoft.com/office/drawing/2014/main" val="2347001810"/>
                  </a:ext>
                </a:extLst>
              </a:tr>
              <a:tr h="187200">
                <a:tc>
                  <a:txBody>
                    <a:bodyPr/>
                    <a:lstStyle/>
                    <a:p>
                      <a:pPr marL="36000" algn="l" defTabSz="914400" rtl="0" eaLnBrk="1" fontAlgn="ctr" latinLnBrk="1" hangingPunct="1">
                        <a:spcBef>
                          <a:spcPts val="0"/>
                        </a:spcBef>
                      </a:pPr>
                      <a:r>
                        <a:rPr lang="ko-KR" altLang="en-US" sz="900" b="0" i="0" u="none" strike="noStrike" kern="1200">
                          <a:solidFill>
                            <a:srgbClr val="000000"/>
                          </a:solidFill>
                          <a:effectLst/>
                          <a:latin typeface="KoPub돋움체 Medium" panose="00000600000000000000" pitchFamily="2" charset="-127"/>
                          <a:ea typeface="KoPub돋움체 Medium" panose="00000600000000000000" pitchFamily="2" charset="-127"/>
                          <a:cs typeface="+mn-cs"/>
                        </a:rPr>
                        <a:t>기타판관비</a:t>
                      </a:r>
                    </a:p>
                  </a:txBody>
                  <a:tcPr marL="36000" marR="36000" marT="0" marB="0" anchor="ctr">
                    <a:lnL w="6350" cap="flat" cmpd="sng" algn="ctr">
                      <a:solidFill>
                        <a:srgbClr val="005EB8"/>
                      </a:solidFill>
                      <a:prstDash val="solid"/>
                      <a:round/>
                      <a:headEnd type="none" w="med" len="med"/>
                      <a:tailEnd type="none" w="med" len="med"/>
                    </a:lnL>
                    <a:lnR>
                      <a:noFill/>
                    </a:lnR>
                    <a:lnT>
                      <a:noFill/>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818</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679</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819</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876</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456</a:t>
                      </a:r>
                    </a:p>
                  </a:txBody>
                  <a:tcPr marL="36000" marR="36000" marT="0" marB="0" anchor="ctr">
                    <a:lnL>
                      <a:noFill/>
                    </a:lnL>
                    <a:lnR w="6350" cap="flat" cmpd="sng" algn="ctr">
                      <a:solidFill>
                        <a:srgbClr val="005EB8"/>
                      </a:solidFill>
                      <a:prstDash val="solid"/>
                      <a:round/>
                      <a:headEnd type="none" w="med" len="med"/>
                      <a:tailEnd type="none" w="med" len="med"/>
                    </a:lnR>
                    <a:lnT>
                      <a:noFill/>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257555036"/>
                  </a:ext>
                </a:extLst>
              </a:tr>
              <a:tr h="187200">
                <a:tc>
                  <a:txBody>
                    <a:bodyPr/>
                    <a:lstStyle/>
                    <a:p>
                      <a:pPr algn="l" rtl="0" fontAlgn="ctr"/>
                      <a:r>
                        <a:rPr lang="ko-KR" altLang="en-US" sz="900" b="1" i="0" u="none" strike="noStrike">
                          <a:solidFill>
                            <a:srgbClr val="000000"/>
                          </a:solidFill>
                          <a:effectLst/>
                          <a:latin typeface="KoPub돋움체 Medium" panose="00000600000000000000" pitchFamily="2" charset="-127"/>
                          <a:ea typeface="KoPub돋움체 Medium" panose="00000600000000000000" pitchFamily="2" charset="-127"/>
                        </a:rPr>
                        <a:t>영업이익</a:t>
                      </a:r>
                      <a:r>
                        <a:rPr lang="en-US" altLang="ko-KR" sz="900" b="1" i="0" u="none" strike="noStrike">
                          <a:solidFill>
                            <a:srgbClr val="000000"/>
                          </a:solidFill>
                          <a:effectLst/>
                          <a:latin typeface="KoPub돋움체 Medium" panose="00000600000000000000" pitchFamily="2" charset="-127"/>
                          <a:ea typeface="KoPub돋움체 Medium" panose="00000600000000000000" pitchFamily="2" charset="-127"/>
                        </a:rPr>
                        <a:t>(</a:t>
                      </a:r>
                      <a:r>
                        <a:rPr lang="ko-KR" altLang="en-US" sz="900" b="1" i="0" u="none" strike="noStrike">
                          <a:solidFill>
                            <a:srgbClr val="000000"/>
                          </a:solidFill>
                          <a:effectLst/>
                          <a:latin typeface="KoPub돋움체 Medium" panose="00000600000000000000" pitchFamily="2" charset="-127"/>
                          <a:ea typeface="KoPub돋움체 Medium" panose="00000600000000000000" pitchFamily="2" charset="-127"/>
                        </a:rPr>
                        <a:t>손실</a:t>
                      </a:r>
                      <a:r>
                        <a:rPr lang="en-US" altLang="ko-KR" sz="900" b="1" i="0" u="none" strike="noStrike">
                          <a:solidFill>
                            <a:srgbClr val="000000"/>
                          </a:solidFill>
                          <a:effectLst/>
                          <a:latin typeface="KoPub돋움체 Medium" panose="00000600000000000000" pitchFamily="2" charset="-127"/>
                          <a:ea typeface="KoPub돋움체 Medium" panose="00000600000000000000" pitchFamily="2" charset="-127"/>
                        </a:rPr>
                        <a:t>)</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a:noFill/>
                    </a:lnB>
                    <a:solidFill>
                      <a:srgbClr val="E5F4FB"/>
                    </a:solidFill>
                  </a:tcPr>
                </a:tc>
                <a:tc>
                  <a:txBody>
                    <a:bodyPr/>
                    <a:lstStyle/>
                    <a:p>
                      <a:pPr algn="r" rtl="0" fontAlgn="ctr"/>
                      <a:r>
                        <a:rPr lang="en-US" altLang="ko-KR" sz="900" b="1" i="0" u="none" strike="noStrike">
                          <a:solidFill>
                            <a:srgbClr val="000000"/>
                          </a:solidFill>
                          <a:effectLst/>
                          <a:latin typeface="KoPub돋움체 Medium" panose="00000600000000000000" pitchFamily="2" charset="-127"/>
                          <a:ea typeface="KoPub돋움체 Medium" panose="00000600000000000000" pitchFamily="2" charset="-127"/>
                        </a:rPr>
                        <a:t>895</a:t>
                      </a:r>
                    </a:p>
                  </a:txBody>
                  <a:tcPr marL="36000" marR="36000" marT="0" marB="0" anchor="ctr">
                    <a:lnL>
                      <a:noFill/>
                    </a:lnL>
                    <a:lnR>
                      <a:noFill/>
                    </a:lnR>
                    <a:lnT w="6350" cap="flat" cmpd="sng" algn="ctr">
                      <a:solidFill>
                        <a:srgbClr val="005EB8"/>
                      </a:solidFill>
                      <a:prstDash val="solid"/>
                      <a:round/>
                      <a:headEnd type="none" w="med" len="med"/>
                      <a:tailEnd type="none" w="med" len="med"/>
                    </a:lnT>
                    <a:lnB>
                      <a:noFill/>
                    </a:lnB>
                    <a:solidFill>
                      <a:srgbClr val="E5F4FB"/>
                    </a:solidFill>
                  </a:tcPr>
                </a:tc>
                <a:tc>
                  <a:txBody>
                    <a:bodyPr/>
                    <a:lstStyle/>
                    <a:p>
                      <a:pPr algn="r" rtl="0" fontAlgn="ctr"/>
                      <a:r>
                        <a:rPr lang="en-US" altLang="ko-KR" sz="900" b="1" i="0" u="none" strike="noStrike">
                          <a:solidFill>
                            <a:srgbClr val="000000"/>
                          </a:solidFill>
                          <a:effectLst/>
                          <a:latin typeface="KoPub돋움체 Medium" panose="00000600000000000000" pitchFamily="2" charset="-127"/>
                          <a:ea typeface="KoPub돋움체 Medium" panose="00000600000000000000" pitchFamily="2" charset="-127"/>
                        </a:rPr>
                        <a:t>534</a:t>
                      </a:r>
                    </a:p>
                  </a:txBody>
                  <a:tcPr marL="36000" marR="36000" marT="0" marB="0" anchor="ctr">
                    <a:lnL>
                      <a:noFill/>
                    </a:lnL>
                    <a:lnR>
                      <a:noFill/>
                    </a:lnR>
                    <a:lnT w="6350" cap="flat" cmpd="sng" algn="ctr">
                      <a:solidFill>
                        <a:srgbClr val="005EB8"/>
                      </a:solidFill>
                      <a:prstDash val="solid"/>
                      <a:round/>
                      <a:headEnd type="none" w="med" len="med"/>
                      <a:tailEnd type="none" w="med" len="med"/>
                    </a:lnT>
                    <a:lnB>
                      <a:noFill/>
                    </a:lnB>
                    <a:solidFill>
                      <a:srgbClr val="E5F4FB"/>
                    </a:solidFill>
                  </a:tcPr>
                </a:tc>
                <a:tc>
                  <a:txBody>
                    <a:bodyPr/>
                    <a:lstStyle/>
                    <a:p>
                      <a:pPr algn="r" rtl="0" fontAlgn="ctr"/>
                      <a:r>
                        <a:rPr lang="en-US" altLang="ko-KR" sz="900" b="1" i="0" u="none" strike="noStrike">
                          <a:solidFill>
                            <a:srgbClr val="FF0000"/>
                          </a:solidFill>
                          <a:effectLst/>
                          <a:latin typeface="KoPub돋움체 Medium" panose="00000600000000000000" pitchFamily="2" charset="-127"/>
                          <a:ea typeface="KoPub돋움체 Medium" panose="00000600000000000000" pitchFamily="2" charset="-127"/>
                        </a:rPr>
                        <a:t>(1,979)</a:t>
                      </a:r>
                    </a:p>
                  </a:txBody>
                  <a:tcPr marL="36000" marR="36000" marT="0" marB="0" anchor="ctr">
                    <a:lnL>
                      <a:noFill/>
                    </a:lnL>
                    <a:lnR>
                      <a:noFill/>
                    </a:lnR>
                    <a:lnT w="6350" cap="flat" cmpd="sng" algn="ctr">
                      <a:solidFill>
                        <a:srgbClr val="005EB8"/>
                      </a:solidFill>
                      <a:prstDash val="solid"/>
                      <a:round/>
                      <a:headEnd type="none" w="med" len="med"/>
                      <a:tailEnd type="none" w="med" len="med"/>
                    </a:lnT>
                    <a:lnB>
                      <a:noFill/>
                    </a:lnB>
                    <a:solidFill>
                      <a:srgbClr val="E5F4FB"/>
                    </a:solidFill>
                  </a:tcPr>
                </a:tc>
                <a:tc>
                  <a:txBody>
                    <a:bodyPr/>
                    <a:lstStyle/>
                    <a:p>
                      <a:pPr algn="r" rtl="0" fontAlgn="ctr"/>
                      <a:r>
                        <a:rPr lang="en-US" altLang="ko-KR" sz="900" b="1" i="0" u="none" strike="noStrike">
                          <a:solidFill>
                            <a:srgbClr val="000000"/>
                          </a:solidFill>
                          <a:effectLst/>
                          <a:latin typeface="KoPub돋움체 Medium" panose="00000600000000000000" pitchFamily="2" charset="-127"/>
                          <a:ea typeface="KoPub돋움체 Medium" panose="00000600000000000000" pitchFamily="2" charset="-127"/>
                        </a:rPr>
                        <a:t>148</a:t>
                      </a:r>
                    </a:p>
                  </a:txBody>
                  <a:tcPr marL="36000" marR="36000" marT="0" marB="0" anchor="ctr">
                    <a:lnL>
                      <a:noFill/>
                    </a:lnL>
                    <a:lnR>
                      <a:noFill/>
                    </a:lnR>
                    <a:lnT w="6350" cap="flat" cmpd="sng" algn="ctr">
                      <a:solidFill>
                        <a:srgbClr val="005EB8"/>
                      </a:solidFill>
                      <a:prstDash val="solid"/>
                      <a:round/>
                      <a:headEnd type="none" w="med" len="med"/>
                      <a:tailEnd type="none" w="med" len="med"/>
                    </a:lnT>
                    <a:lnB>
                      <a:noFill/>
                    </a:lnB>
                    <a:solidFill>
                      <a:srgbClr val="E5F4FB"/>
                    </a:solidFill>
                  </a:tcPr>
                </a:tc>
                <a:tc>
                  <a:txBody>
                    <a:bodyPr/>
                    <a:lstStyle/>
                    <a:p>
                      <a:pPr algn="r" rtl="0" fontAlgn="ctr"/>
                      <a:r>
                        <a:rPr lang="en-US" altLang="ko-KR" sz="900" b="1" i="0" u="none" strike="noStrike">
                          <a:solidFill>
                            <a:srgbClr val="000000"/>
                          </a:solidFill>
                          <a:effectLst/>
                          <a:latin typeface="KoPub돋움체 Medium" panose="00000600000000000000" pitchFamily="2" charset="-127"/>
                          <a:ea typeface="KoPub돋움체 Medium" panose="00000600000000000000" pitchFamily="2" charset="-127"/>
                        </a:rPr>
                        <a:t>1,431</a:t>
                      </a:r>
                    </a:p>
                  </a:txBody>
                  <a:tcPr marL="36000" marR="36000" marT="0" marB="0" anchor="ctr">
                    <a:lnL>
                      <a:noFill/>
                    </a:lnL>
                    <a:lnR w="6350" cap="flat" cmpd="sng" algn="ctr">
                      <a:solidFill>
                        <a:srgbClr val="000000"/>
                      </a:solidFill>
                      <a:prstDash val="solid"/>
                      <a:round/>
                      <a:headEnd type="none" w="med" len="med"/>
                      <a:tailEnd type="none" w="med" len="med"/>
                    </a:lnR>
                    <a:lnT w="6350" cap="flat" cmpd="sng" algn="ctr">
                      <a:solidFill>
                        <a:srgbClr val="005EB8"/>
                      </a:solidFill>
                      <a:prstDash val="solid"/>
                      <a:round/>
                      <a:headEnd type="none" w="med" len="med"/>
                      <a:tailEnd type="none" w="med" len="med"/>
                    </a:lnT>
                    <a:lnB>
                      <a:noFill/>
                    </a:lnB>
                    <a:solidFill>
                      <a:srgbClr val="E5F4FB"/>
                    </a:solidFill>
                  </a:tcPr>
                </a:tc>
                <a:extLst>
                  <a:ext uri="{0D108BD9-81ED-4DB2-BD59-A6C34878D82A}">
                    <a16:rowId xmlns:a16="http://schemas.microsoft.com/office/drawing/2014/main" val="3058846829"/>
                  </a:ext>
                </a:extLst>
              </a:tr>
              <a:tr h="187200">
                <a:tc>
                  <a:txBody>
                    <a:bodyPr/>
                    <a:lstStyle/>
                    <a:p>
                      <a:pPr algn="l" rtl="0" fontAlgn="ctr"/>
                      <a:r>
                        <a:rPr lang="ko-KR" altLang="en-US" sz="900" b="0" i="1" u="none" strike="noStrike">
                          <a:solidFill>
                            <a:srgbClr val="005EB8"/>
                          </a:solidFill>
                          <a:effectLst/>
                          <a:latin typeface="KoPub돋움체 Medium" panose="00000600000000000000" pitchFamily="2" charset="-127"/>
                          <a:ea typeface="KoPub돋움체 Medium" panose="00000600000000000000" pitchFamily="2" charset="-127"/>
                        </a:rPr>
                        <a:t>영업이익 </a:t>
                      </a:r>
                      <a:r>
                        <a:rPr lang="en-US" altLang="ko-KR" sz="900" b="0" i="1" u="none" strike="noStrike">
                          <a:solidFill>
                            <a:srgbClr val="005EB8"/>
                          </a:solidFill>
                          <a:effectLst/>
                          <a:latin typeface="KoPub돋움체 Medium" panose="00000600000000000000" pitchFamily="2" charset="-127"/>
                          <a:ea typeface="KoPub돋움체 Medium" panose="00000600000000000000" pitchFamily="2" charset="-127"/>
                        </a:rPr>
                        <a:t>%</a:t>
                      </a:r>
                    </a:p>
                  </a:txBody>
                  <a:tcPr marL="36000" marR="36000" marT="0" marB="0" anchor="ctr">
                    <a:lnL w="6350" cap="flat" cmpd="sng" algn="ctr">
                      <a:solidFill>
                        <a:srgbClr val="005EB8"/>
                      </a:solidFill>
                      <a:prstDash val="solid"/>
                      <a:round/>
                      <a:headEnd type="none" w="med" len="med"/>
                      <a:tailEnd type="none" w="med" len="med"/>
                    </a:lnL>
                    <a:lnR>
                      <a:noFill/>
                    </a:lnR>
                    <a:lnT>
                      <a:noFill/>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0" i="1" u="none" strike="noStrike">
                          <a:solidFill>
                            <a:srgbClr val="005EB8"/>
                          </a:solidFill>
                          <a:effectLst/>
                          <a:latin typeface="KoPub돋움체 Medium" panose="00000600000000000000" pitchFamily="2" charset="-127"/>
                          <a:ea typeface="KoPub돋움체 Medium" panose="00000600000000000000" pitchFamily="2" charset="-127"/>
                        </a:rPr>
                        <a:t>5.3%</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0" i="1" u="none" strike="noStrike">
                          <a:solidFill>
                            <a:srgbClr val="005EB8"/>
                          </a:solidFill>
                          <a:effectLst/>
                          <a:latin typeface="KoPub돋움체 Medium" panose="00000600000000000000" pitchFamily="2" charset="-127"/>
                          <a:ea typeface="KoPub돋움체 Medium" panose="00000600000000000000" pitchFamily="2" charset="-127"/>
                        </a:rPr>
                        <a:t>4.1%</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0" i="1" u="none" strike="noStrike">
                          <a:solidFill>
                            <a:srgbClr val="005EB8"/>
                          </a:solidFill>
                          <a:effectLst/>
                          <a:latin typeface="KoPub돋움체 Medium" panose="00000600000000000000" pitchFamily="2" charset="-127"/>
                          <a:ea typeface="KoPub돋움체 Medium" panose="00000600000000000000" pitchFamily="2" charset="-127"/>
                        </a:rPr>
                        <a:t>-35.2%</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0" i="1" u="none" strike="noStrike">
                          <a:solidFill>
                            <a:srgbClr val="005EB8"/>
                          </a:solidFill>
                          <a:effectLst/>
                          <a:latin typeface="KoPub돋움체 Medium" panose="00000600000000000000" pitchFamily="2" charset="-127"/>
                          <a:ea typeface="KoPub돋움체 Medium" panose="00000600000000000000" pitchFamily="2" charset="-127"/>
                        </a:rPr>
                        <a:t>3.3%</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0" i="1" u="none" strike="noStrike">
                          <a:solidFill>
                            <a:srgbClr val="005EB8"/>
                          </a:solidFill>
                          <a:effectLst/>
                          <a:latin typeface="KoPub돋움체 Medium" panose="00000600000000000000" pitchFamily="2" charset="-127"/>
                          <a:ea typeface="KoPub돋움체 Medium" panose="00000600000000000000" pitchFamily="2" charset="-127"/>
                        </a:rPr>
                        <a:t>26.8%</a:t>
                      </a:r>
                    </a:p>
                  </a:txBody>
                  <a:tcPr marL="36000" marR="36000" marT="0" marB="0" anchor="ctr">
                    <a:lnL>
                      <a:noFill/>
                    </a:lnL>
                    <a:lnR w="6350" cap="flat" cmpd="sng" algn="ctr">
                      <a:solidFill>
                        <a:srgbClr val="005EB8"/>
                      </a:solidFill>
                      <a:prstDash val="solid"/>
                      <a:round/>
                      <a:headEnd type="none" w="med" len="med"/>
                      <a:tailEnd type="none" w="med" len="med"/>
                    </a:lnR>
                    <a:lnT>
                      <a:noFill/>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2933652882"/>
                  </a:ext>
                </a:extLst>
              </a:tr>
              <a:tr h="187200">
                <a:tc>
                  <a:txBody>
                    <a:bodyPr/>
                    <a:lstStyle/>
                    <a:p>
                      <a:pPr algn="l" rtl="0" fontAlgn="ctr"/>
                      <a:r>
                        <a:rPr lang="en-US" sz="900" b="0" i="0" u="none" strike="noStrike">
                          <a:solidFill>
                            <a:srgbClr val="000000"/>
                          </a:solidFill>
                          <a:effectLst/>
                          <a:latin typeface="KoPub돋움체 Medium" panose="00000600000000000000" pitchFamily="2" charset="-127"/>
                          <a:ea typeface="KoPub돋움체 Medium" panose="00000600000000000000" pitchFamily="2" charset="-127"/>
                        </a:rPr>
                        <a:t>D&amp;A</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369</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480</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379</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373</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788</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4015800594"/>
                  </a:ext>
                </a:extLst>
              </a:tr>
              <a:tr h="187200">
                <a:tc>
                  <a:txBody>
                    <a:bodyPr/>
                    <a:lstStyle/>
                    <a:p>
                      <a:pPr algn="l" rtl="0" fontAlgn="ctr"/>
                      <a:r>
                        <a:rPr lang="en-US" sz="900" b="1" i="0" u="none" strike="noStrike">
                          <a:solidFill>
                            <a:srgbClr val="000000"/>
                          </a:solidFill>
                          <a:effectLst/>
                          <a:latin typeface="KoPub돋움체 Medium" panose="00000600000000000000" pitchFamily="2" charset="-127"/>
                          <a:ea typeface="KoPub돋움체 Medium" panose="00000600000000000000" pitchFamily="2" charset="-127"/>
                        </a:rPr>
                        <a:t>EBITDA</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a:noFill/>
                    </a:lnB>
                    <a:solidFill>
                      <a:srgbClr val="E5F4FB"/>
                    </a:solidFill>
                  </a:tcPr>
                </a:tc>
                <a:tc>
                  <a:txBody>
                    <a:bodyPr/>
                    <a:lstStyle/>
                    <a:p>
                      <a:pPr algn="r" rtl="0" fontAlgn="ctr"/>
                      <a:r>
                        <a:rPr lang="en-US" altLang="ko-KR" sz="900" b="1" i="0" u="none" strike="noStrike">
                          <a:solidFill>
                            <a:srgbClr val="000000"/>
                          </a:solidFill>
                          <a:effectLst/>
                          <a:latin typeface="KoPub돋움체 Medium" panose="00000600000000000000" pitchFamily="2" charset="-127"/>
                          <a:ea typeface="KoPub돋움체 Medium" panose="00000600000000000000" pitchFamily="2" charset="-127"/>
                        </a:rPr>
                        <a:t>1,264</a:t>
                      </a:r>
                    </a:p>
                  </a:txBody>
                  <a:tcPr marL="36000" marR="36000" marT="0" marB="0" anchor="ctr">
                    <a:lnL>
                      <a:noFill/>
                    </a:lnL>
                    <a:lnR>
                      <a:noFill/>
                    </a:lnR>
                    <a:lnT w="6350" cap="flat" cmpd="sng" algn="ctr">
                      <a:solidFill>
                        <a:srgbClr val="005EB8"/>
                      </a:solidFill>
                      <a:prstDash val="solid"/>
                      <a:round/>
                      <a:headEnd type="none" w="med" len="med"/>
                      <a:tailEnd type="none" w="med" len="med"/>
                    </a:lnT>
                    <a:lnB>
                      <a:noFill/>
                    </a:lnB>
                    <a:solidFill>
                      <a:srgbClr val="E5F4FB"/>
                    </a:solidFill>
                  </a:tcPr>
                </a:tc>
                <a:tc>
                  <a:txBody>
                    <a:bodyPr/>
                    <a:lstStyle/>
                    <a:p>
                      <a:pPr algn="r" rtl="0" fontAlgn="ctr"/>
                      <a:r>
                        <a:rPr lang="en-US" altLang="ko-KR" sz="900" b="1" i="0" u="none" strike="noStrike">
                          <a:solidFill>
                            <a:srgbClr val="000000"/>
                          </a:solidFill>
                          <a:effectLst/>
                          <a:latin typeface="KoPub돋움체 Medium" panose="00000600000000000000" pitchFamily="2" charset="-127"/>
                          <a:ea typeface="KoPub돋움체 Medium" panose="00000600000000000000" pitchFamily="2" charset="-127"/>
                        </a:rPr>
                        <a:t>1,015</a:t>
                      </a:r>
                    </a:p>
                  </a:txBody>
                  <a:tcPr marL="36000" marR="36000" marT="0" marB="0" anchor="ctr">
                    <a:lnL>
                      <a:noFill/>
                    </a:lnL>
                    <a:lnR>
                      <a:noFill/>
                    </a:lnR>
                    <a:lnT w="6350" cap="flat" cmpd="sng" algn="ctr">
                      <a:solidFill>
                        <a:srgbClr val="005EB8"/>
                      </a:solidFill>
                      <a:prstDash val="solid"/>
                      <a:round/>
                      <a:headEnd type="none" w="med" len="med"/>
                      <a:tailEnd type="none" w="med" len="med"/>
                    </a:lnT>
                    <a:lnB>
                      <a:noFill/>
                    </a:lnB>
                    <a:solidFill>
                      <a:srgbClr val="E5F4FB"/>
                    </a:solidFill>
                  </a:tcPr>
                </a:tc>
                <a:tc>
                  <a:txBody>
                    <a:bodyPr/>
                    <a:lstStyle/>
                    <a:p>
                      <a:pPr algn="r" rtl="0" fontAlgn="ctr"/>
                      <a:r>
                        <a:rPr lang="en-US" altLang="ko-KR" sz="900" b="1" i="0" u="none" strike="noStrike">
                          <a:solidFill>
                            <a:srgbClr val="FF0000"/>
                          </a:solidFill>
                          <a:effectLst/>
                          <a:latin typeface="KoPub돋움체 Medium" panose="00000600000000000000" pitchFamily="2" charset="-127"/>
                          <a:ea typeface="KoPub돋움체 Medium" panose="00000600000000000000" pitchFamily="2" charset="-127"/>
                        </a:rPr>
                        <a:t>(1,600)</a:t>
                      </a:r>
                    </a:p>
                  </a:txBody>
                  <a:tcPr marL="36000" marR="36000" marT="0" marB="0" anchor="ctr">
                    <a:lnL>
                      <a:noFill/>
                    </a:lnL>
                    <a:lnR>
                      <a:noFill/>
                    </a:lnR>
                    <a:lnT w="6350" cap="flat" cmpd="sng" algn="ctr">
                      <a:solidFill>
                        <a:srgbClr val="005EB8"/>
                      </a:solidFill>
                      <a:prstDash val="solid"/>
                      <a:round/>
                      <a:headEnd type="none" w="med" len="med"/>
                      <a:tailEnd type="none" w="med" len="med"/>
                    </a:lnT>
                    <a:lnB>
                      <a:noFill/>
                    </a:lnB>
                    <a:solidFill>
                      <a:srgbClr val="E5F4FB"/>
                    </a:solidFill>
                  </a:tcPr>
                </a:tc>
                <a:tc>
                  <a:txBody>
                    <a:bodyPr/>
                    <a:lstStyle/>
                    <a:p>
                      <a:pPr algn="r" rtl="0" fontAlgn="ctr"/>
                      <a:r>
                        <a:rPr lang="en-US" altLang="ko-KR" sz="900" b="1" i="0" u="none" strike="noStrike">
                          <a:solidFill>
                            <a:srgbClr val="000000"/>
                          </a:solidFill>
                          <a:effectLst/>
                          <a:latin typeface="KoPub돋움체 Medium" panose="00000600000000000000" pitchFamily="2" charset="-127"/>
                          <a:ea typeface="KoPub돋움체 Medium" panose="00000600000000000000" pitchFamily="2" charset="-127"/>
                        </a:rPr>
                        <a:t>521</a:t>
                      </a:r>
                    </a:p>
                  </a:txBody>
                  <a:tcPr marL="36000" marR="36000" marT="0" marB="0" anchor="ctr">
                    <a:lnL>
                      <a:noFill/>
                    </a:lnL>
                    <a:lnR>
                      <a:noFill/>
                    </a:lnR>
                    <a:lnT w="6350" cap="flat" cmpd="sng" algn="ctr">
                      <a:solidFill>
                        <a:srgbClr val="005EB8"/>
                      </a:solidFill>
                      <a:prstDash val="solid"/>
                      <a:round/>
                      <a:headEnd type="none" w="med" len="med"/>
                      <a:tailEnd type="none" w="med" len="med"/>
                    </a:lnT>
                    <a:lnB>
                      <a:noFill/>
                    </a:lnB>
                    <a:solidFill>
                      <a:srgbClr val="E5F4FB"/>
                    </a:solidFill>
                  </a:tcPr>
                </a:tc>
                <a:tc>
                  <a:txBody>
                    <a:bodyPr/>
                    <a:lstStyle/>
                    <a:p>
                      <a:pPr algn="r" rtl="0" fontAlgn="ctr"/>
                      <a:r>
                        <a:rPr lang="en-US" altLang="ko-KR" sz="900" b="1" i="0" u="none" strike="noStrike">
                          <a:solidFill>
                            <a:srgbClr val="000000"/>
                          </a:solidFill>
                          <a:effectLst/>
                          <a:latin typeface="KoPub돋움체 Medium" panose="00000600000000000000" pitchFamily="2" charset="-127"/>
                          <a:ea typeface="KoPub돋움체 Medium" panose="00000600000000000000" pitchFamily="2" charset="-127"/>
                        </a:rPr>
                        <a:t>2,218</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a:noFill/>
                    </a:lnB>
                    <a:solidFill>
                      <a:srgbClr val="E5F4FB"/>
                    </a:solidFill>
                  </a:tcPr>
                </a:tc>
                <a:extLst>
                  <a:ext uri="{0D108BD9-81ED-4DB2-BD59-A6C34878D82A}">
                    <a16:rowId xmlns:a16="http://schemas.microsoft.com/office/drawing/2014/main" val="1287152676"/>
                  </a:ext>
                </a:extLst>
              </a:tr>
              <a:tr h="187200">
                <a:tc>
                  <a:txBody>
                    <a:bodyPr/>
                    <a:lstStyle/>
                    <a:p>
                      <a:pPr algn="l" rtl="0" fontAlgn="ctr"/>
                      <a:r>
                        <a:rPr lang="en-US" sz="900" b="0" i="1" u="none" strike="noStrike">
                          <a:solidFill>
                            <a:srgbClr val="005EB8"/>
                          </a:solidFill>
                          <a:effectLst/>
                          <a:latin typeface="KoPub돋움체 Medium" panose="00000600000000000000" pitchFamily="2" charset="-127"/>
                          <a:ea typeface="KoPub돋움체 Medium" panose="00000600000000000000" pitchFamily="2" charset="-127"/>
                        </a:rPr>
                        <a:t>EBITDA %</a:t>
                      </a:r>
                    </a:p>
                  </a:txBody>
                  <a:tcPr marL="36000" marR="36000" marT="0" marB="0" anchor="ctr">
                    <a:lnL w="6350" cap="flat" cmpd="sng" algn="ctr">
                      <a:solidFill>
                        <a:srgbClr val="005EB8"/>
                      </a:solidFill>
                      <a:prstDash val="solid"/>
                      <a:round/>
                      <a:headEnd type="none" w="med" len="med"/>
                      <a:tailEnd type="none" w="med" len="med"/>
                    </a:lnL>
                    <a:lnR>
                      <a:noFill/>
                    </a:lnR>
                    <a:lnT>
                      <a:noFill/>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0" i="1" u="none" strike="noStrike">
                          <a:solidFill>
                            <a:srgbClr val="005EB8"/>
                          </a:solidFill>
                          <a:effectLst/>
                          <a:latin typeface="KoPub돋움체 Medium" panose="00000600000000000000" pitchFamily="2" charset="-127"/>
                          <a:ea typeface="KoPub돋움체 Medium" panose="00000600000000000000" pitchFamily="2" charset="-127"/>
                        </a:rPr>
                        <a:t>7.5%</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0" i="1" u="none" strike="noStrike">
                          <a:solidFill>
                            <a:srgbClr val="005EB8"/>
                          </a:solidFill>
                          <a:effectLst/>
                          <a:latin typeface="KoPub돋움체 Medium" panose="00000600000000000000" pitchFamily="2" charset="-127"/>
                          <a:ea typeface="KoPub돋움체 Medium" panose="00000600000000000000" pitchFamily="2" charset="-127"/>
                        </a:rPr>
                        <a:t>7.8%</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0" i="1" u="none" strike="noStrike">
                          <a:solidFill>
                            <a:srgbClr val="005EB8"/>
                          </a:solidFill>
                          <a:effectLst/>
                          <a:latin typeface="KoPub돋움체 Medium" panose="00000600000000000000" pitchFamily="2" charset="-127"/>
                          <a:ea typeface="KoPub돋움체 Medium" panose="00000600000000000000" pitchFamily="2" charset="-127"/>
                        </a:rPr>
                        <a:t>-28.4%</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0" i="1" u="none" strike="noStrike">
                          <a:solidFill>
                            <a:srgbClr val="005EB8"/>
                          </a:solidFill>
                          <a:effectLst/>
                          <a:latin typeface="KoPub돋움체 Medium" panose="00000600000000000000" pitchFamily="2" charset="-127"/>
                          <a:ea typeface="KoPub돋움체 Medium" panose="00000600000000000000" pitchFamily="2" charset="-127"/>
                        </a:rPr>
                        <a:t>11.6%</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0" i="1" u="none" strike="noStrike">
                          <a:solidFill>
                            <a:srgbClr val="005EB8"/>
                          </a:solidFill>
                          <a:effectLst/>
                          <a:latin typeface="KoPub돋움체 Medium" panose="00000600000000000000" pitchFamily="2" charset="-127"/>
                          <a:ea typeface="KoPub돋움체 Medium" panose="00000600000000000000" pitchFamily="2" charset="-127"/>
                        </a:rPr>
                        <a:t>41.6%</a:t>
                      </a:r>
                    </a:p>
                  </a:txBody>
                  <a:tcPr marL="36000" marR="36000" marT="0" marB="0" anchor="ctr">
                    <a:lnL>
                      <a:noFill/>
                    </a:lnL>
                    <a:lnR w="6350" cap="flat" cmpd="sng" algn="ctr">
                      <a:solidFill>
                        <a:srgbClr val="005EB8"/>
                      </a:solidFill>
                      <a:prstDash val="solid"/>
                      <a:round/>
                      <a:headEnd type="none" w="med" len="med"/>
                      <a:tailEnd type="none" w="med" len="med"/>
                    </a:lnR>
                    <a:lnT>
                      <a:noFill/>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1714091649"/>
                  </a:ext>
                </a:extLst>
              </a:tr>
              <a:tr h="187200">
                <a:tc>
                  <a:txBody>
                    <a:bodyPr/>
                    <a:lstStyle/>
                    <a:p>
                      <a:pPr algn="l" rtl="0" fontAlgn="ctr"/>
                      <a:r>
                        <a:rPr lang="ko-KR" altLang="en-US" sz="900" b="1" i="0" u="none" strike="noStrike">
                          <a:solidFill>
                            <a:srgbClr val="000000"/>
                          </a:solidFill>
                          <a:effectLst/>
                          <a:latin typeface="KoPub돋움체 Medium" panose="00000600000000000000" pitchFamily="2" charset="-127"/>
                          <a:ea typeface="KoPub돋움체 Medium" panose="00000600000000000000" pitchFamily="2" charset="-127"/>
                        </a:rPr>
                        <a:t>영업외손익</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1" i="0" u="none" strike="noStrike">
                          <a:solidFill>
                            <a:srgbClr val="FF0000"/>
                          </a:solidFill>
                          <a:effectLst/>
                          <a:latin typeface="KoPub돋움체 Medium" panose="00000600000000000000" pitchFamily="2" charset="-127"/>
                          <a:ea typeface="KoPub돋움체 Medium" panose="00000600000000000000" pitchFamily="2" charset="-127"/>
                        </a:rPr>
                        <a:t>(387)</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1" i="0" u="none" strike="noStrike">
                          <a:solidFill>
                            <a:srgbClr val="FF0000"/>
                          </a:solidFill>
                          <a:effectLst/>
                          <a:latin typeface="KoPub돋움체 Medium" panose="00000600000000000000" pitchFamily="2" charset="-127"/>
                          <a:ea typeface="KoPub돋움체 Medium" panose="00000600000000000000" pitchFamily="2" charset="-127"/>
                        </a:rPr>
                        <a:t>(200)</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1" i="0" u="none" strike="noStrike">
                          <a:solidFill>
                            <a:srgbClr val="000000"/>
                          </a:solidFill>
                          <a:effectLst/>
                          <a:latin typeface="KoPub돋움체 Medium" panose="00000600000000000000" pitchFamily="2" charset="-127"/>
                          <a:ea typeface="KoPub돋움체 Medium" panose="00000600000000000000" pitchFamily="2" charset="-127"/>
                        </a:rPr>
                        <a:t>87</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1" i="0" u="none" strike="noStrike">
                          <a:solidFill>
                            <a:srgbClr val="FF0000"/>
                          </a:solidFill>
                          <a:effectLst/>
                          <a:latin typeface="KoPub돋움체 Medium" panose="00000600000000000000" pitchFamily="2" charset="-127"/>
                          <a:ea typeface="KoPub돋움체 Medium" panose="00000600000000000000" pitchFamily="2" charset="-127"/>
                        </a:rPr>
                        <a:t>(65)</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1" i="0" u="none" strike="noStrike">
                          <a:solidFill>
                            <a:srgbClr val="FF0000"/>
                          </a:solidFill>
                          <a:effectLst/>
                          <a:latin typeface="KoPub돋움체 Medium" panose="00000600000000000000" pitchFamily="2" charset="-127"/>
                          <a:ea typeface="KoPub돋움체 Medium" panose="00000600000000000000" pitchFamily="2" charset="-127"/>
                        </a:rPr>
                        <a:t>(157)</a:t>
                      </a:r>
                    </a:p>
                  </a:txBody>
                  <a:tcPr marL="36000" marR="36000" marT="0" marB="0" anchor="ctr">
                    <a:lnL>
                      <a:noFill/>
                    </a:lnL>
                    <a:lnR w="6350" cap="flat" cmpd="sng" algn="ctr">
                      <a:solidFill>
                        <a:srgbClr val="000000"/>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1740116053"/>
                  </a:ext>
                </a:extLst>
              </a:tr>
              <a:tr h="187200">
                <a:tc>
                  <a:txBody>
                    <a:bodyPr/>
                    <a:lstStyle/>
                    <a:p>
                      <a:pPr algn="l" rtl="0" fontAlgn="ctr"/>
                      <a:r>
                        <a:rPr lang="ko-KR" altLang="en-US" sz="900" b="1" i="0" u="none" strike="noStrike">
                          <a:solidFill>
                            <a:srgbClr val="000000"/>
                          </a:solidFill>
                          <a:effectLst/>
                          <a:latin typeface="KoPub돋움체 Medium" panose="00000600000000000000" pitchFamily="2" charset="-127"/>
                          <a:ea typeface="KoPub돋움체 Medium" panose="00000600000000000000" pitchFamily="2" charset="-127"/>
                        </a:rPr>
                        <a:t>세전순이익</a:t>
                      </a:r>
                      <a:r>
                        <a:rPr lang="en-US" altLang="ko-KR" sz="900" b="1" i="0" u="none" strike="noStrike">
                          <a:solidFill>
                            <a:srgbClr val="000000"/>
                          </a:solidFill>
                          <a:effectLst/>
                          <a:latin typeface="KoPub돋움체 Medium" panose="00000600000000000000" pitchFamily="2" charset="-127"/>
                          <a:ea typeface="KoPub돋움체 Medium" panose="00000600000000000000" pitchFamily="2" charset="-127"/>
                        </a:rPr>
                        <a:t>(</a:t>
                      </a:r>
                      <a:r>
                        <a:rPr lang="ko-KR" altLang="en-US" sz="900" b="1" i="0" u="none" strike="noStrike">
                          <a:solidFill>
                            <a:srgbClr val="000000"/>
                          </a:solidFill>
                          <a:effectLst/>
                          <a:latin typeface="KoPub돋움체 Medium" panose="00000600000000000000" pitchFamily="2" charset="-127"/>
                          <a:ea typeface="KoPub돋움체 Medium" panose="00000600000000000000" pitchFamily="2" charset="-127"/>
                        </a:rPr>
                        <a:t>손실</a:t>
                      </a:r>
                      <a:r>
                        <a:rPr lang="en-US" altLang="ko-KR" sz="900" b="1" i="0" u="none" strike="noStrike">
                          <a:solidFill>
                            <a:srgbClr val="000000"/>
                          </a:solidFill>
                          <a:effectLst/>
                          <a:latin typeface="KoPub돋움체 Medium" panose="00000600000000000000" pitchFamily="2" charset="-127"/>
                          <a:ea typeface="KoPub돋움체 Medium" panose="00000600000000000000" pitchFamily="2" charset="-127"/>
                        </a:rPr>
                        <a:t>)</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1" i="0" u="none" strike="noStrike">
                          <a:solidFill>
                            <a:srgbClr val="000000"/>
                          </a:solidFill>
                          <a:effectLst/>
                          <a:latin typeface="KoPub돋움체 Medium" panose="00000600000000000000" pitchFamily="2" charset="-127"/>
                          <a:ea typeface="KoPub돋움체 Medium" panose="00000600000000000000" pitchFamily="2" charset="-127"/>
                        </a:rPr>
                        <a:t>509</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1" i="0" u="none" strike="noStrike">
                          <a:solidFill>
                            <a:srgbClr val="000000"/>
                          </a:solidFill>
                          <a:effectLst/>
                          <a:latin typeface="KoPub돋움체 Medium" panose="00000600000000000000" pitchFamily="2" charset="-127"/>
                          <a:ea typeface="KoPub돋움체 Medium" panose="00000600000000000000" pitchFamily="2" charset="-127"/>
                        </a:rPr>
                        <a:t>334</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1" i="0" u="none" strike="noStrike">
                          <a:solidFill>
                            <a:srgbClr val="FF0000"/>
                          </a:solidFill>
                          <a:effectLst/>
                          <a:latin typeface="KoPub돋움체 Medium" panose="00000600000000000000" pitchFamily="2" charset="-127"/>
                          <a:ea typeface="KoPub돋움체 Medium" panose="00000600000000000000" pitchFamily="2" charset="-127"/>
                        </a:rPr>
                        <a:t>(1,892)</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1" i="0" u="none" strike="noStrike">
                          <a:solidFill>
                            <a:srgbClr val="000000"/>
                          </a:solidFill>
                          <a:effectLst/>
                          <a:latin typeface="KoPub돋움체 Medium" panose="00000600000000000000" pitchFamily="2" charset="-127"/>
                          <a:ea typeface="KoPub돋움체 Medium" panose="00000600000000000000" pitchFamily="2" charset="-127"/>
                        </a:rPr>
                        <a:t>83</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1" i="0" u="none" strike="noStrike">
                          <a:solidFill>
                            <a:srgbClr val="000000"/>
                          </a:solidFill>
                          <a:effectLst/>
                          <a:latin typeface="KoPub돋움체 Medium" panose="00000600000000000000" pitchFamily="2" charset="-127"/>
                          <a:ea typeface="KoPub돋움체 Medium" panose="00000600000000000000" pitchFamily="2" charset="-127"/>
                        </a:rPr>
                        <a:t>1,273</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4261271037"/>
                  </a:ext>
                </a:extLst>
              </a:tr>
              <a:tr h="187200">
                <a:tc>
                  <a:txBody>
                    <a:bodyPr/>
                    <a:lstStyle/>
                    <a:p>
                      <a:pPr algn="l" rtl="0" fontAlgn="ct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법인세비용</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15</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13</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0</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3047471905"/>
                  </a:ext>
                </a:extLst>
              </a:tr>
              <a:tr h="187200">
                <a:tc>
                  <a:txBody>
                    <a:bodyPr/>
                    <a:lstStyle/>
                    <a:p>
                      <a:pPr algn="l" rtl="0" fontAlgn="ctr"/>
                      <a:r>
                        <a:rPr lang="ko-KR" altLang="en-US" sz="900" b="1" i="0" u="none" strike="noStrike">
                          <a:solidFill>
                            <a:srgbClr val="000000"/>
                          </a:solidFill>
                          <a:effectLst/>
                          <a:latin typeface="KoPub돋움체 Medium" panose="00000600000000000000" pitchFamily="2" charset="-127"/>
                          <a:ea typeface="KoPub돋움체 Medium" panose="00000600000000000000" pitchFamily="2" charset="-127"/>
                        </a:rPr>
                        <a:t>당기순이익</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a:noFill/>
                    </a:lnB>
                    <a:solidFill>
                      <a:srgbClr val="E5F4FB"/>
                    </a:solidFill>
                  </a:tcPr>
                </a:tc>
                <a:tc>
                  <a:txBody>
                    <a:bodyPr/>
                    <a:lstStyle/>
                    <a:p>
                      <a:pPr algn="r" rtl="0" fontAlgn="ctr"/>
                      <a:r>
                        <a:rPr lang="en-US" altLang="ko-KR" sz="900" b="1" i="0" u="none" strike="noStrike">
                          <a:solidFill>
                            <a:srgbClr val="000000"/>
                          </a:solidFill>
                          <a:effectLst/>
                          <a:latin typeface="KoPub돋움체 Medium" panose="00000600000000000000" pitchFamily="2" charset="-127"/>
                          <a:ea typeface="KoPub돋움체 Medium" panose="00000600000000000000" pitchFamily="2" charset="-127"/>
                        </a:rPr>
                        <a:t>493</a:t>
                      </a:r>
                    </a:p>
                  </a:txBody>
                  <a:tcPr marL="36000" marR="36000" marT="0" marB="0" anchor="ctr">
                    <a:lnL>
                      <a:noFill/>
                    </a:lnL>
                    <a:lnR>
                      <a:noFill/>
                    </a:lnR>
                    <a:lnT w="6350" cap="flat" cmpd="sng" algn="ctr">
                      <a:solidFill>
                        <a:srgbClr val="005EB8"/>
                      </a:solidFill>
                      <a:prstDash val="solid"/>
                      <a:round/>
                      <a:headEnd type="none" w="med" len="med"/>
                      <a:tailEnd type="none" w="med" len="med"/>
                    </a:lnT>
                    <a:lnB>
                      <a:noFill/>
                    </a:lnB>
                    <a:solidFill>
                      <a:srgbClr val="E5F4FB"/>
                    </a:solidFill>
                  </a:tcPr>
                </a:tc>
                <a:tc>
                  <a:txBody>
                    <a:bodyPr/>
                    <a:lstStyle/>
                    <a:p>
                      <a:pPr algn="r" rtl="0" fontAlgn="ctr"/>
                      <a:r>
                        <a:rPr lang="en-US" altLang="ko-KR" sz="900" b="1" i="0" u="none" strike="noStrike">
                          <a:solidFill>
                            <a:srgbClr val="000000"/>
                          </a:solidFill>
                          <a:effectLst/>
                          <a:latin typeface="KoPub돋움체 Medium" panose="00000600000000000000" pitchFamily="2" charset="-127"/>
                          <a:ea typeface="KoPub돋움체 Medium" panose="00000600000000000000" pitchFamily="2" charset="-127"/>
                        </a:rPr>
                        <a:t>322</a:t>
                      </a:r>
                    </a:p>
                  </a:txBody>
                  <a:tcPr marL="36000" marR="36000" marT="0" marB="0" anchor="ctr">
                    <a:lnL>
                      <a:noFill/>
                    </a:lnL>
                    <a:lnR>
                      <a:noFill/>
                    </a:lnR>
                    <a:lnT w="6350" cap="flat" cmpd="sng" algn="ctr">
                      <a:solidFill>
                        <a:srgbClr val="005EB8"/>
                      </a:solidFill>
                      <a:prstDash val="solid"/>
                      <a:round/>
                      <a:headEnd type="none" w="med" len="med"/>
                      <a:tailEnd type="none" w="med" len="med"/>
                    </a:lnT>
                    <a:lnB>
                      <a:noFill/>
                    </a:lnB>
                    <a:solidFill>
                      <a:srgbClr val="E5F4FB"/>
                    </a:solidFill>
                  </a:tcPr>
                </a:tc>
                <a:tc>
                  <a:txBody>
                    <a:bodyPr/>
                    <a:lstStyle/>
                    <a:p>
                      <a:pPr algn="r" rtl="0" fontAlgn="ctr"/>
                      <a:r>
                        <a:rPr lang="en-US" altLang="ko-KR" sz="900" b="1" i="0" u="none" strike="noStrike">
                          <a:solidFill>
                            <a:srgbClr val="FF0000"/>
                          </a:solidFill>
                          <a:effectLst/>
                          <a:latin typeface="KoPub돋움체 Medium" panose="00000600000000000000" pitchFamily="2" charset="-127"/>
                          <a:ea typeface="KoPub돋움체 Medium" panose="00000600000000000000" pitchFamily="2" charset="-127"/>
                        </a:rPr>
                        <a:t>(1,892)</a:t>
                      </a:r>
                    </a:p>
                  </a:txBody>
                  <a:tcPr marL="36000" marR="36000" marT="0" marB="0" anchor="ctr">
                    <a:lnL>
                      <a:noFill/>
                    </a:lnL>
                    <a:lnR>
                      <a:noFill/>
                    </a:lnR>
                    <a:lnT w="6350" cap="flat" cmpd="sng" algn="ctr">
                      <a:solidFill>
                        <a:srgbClr val="005EB8"/>
                      </a:solidFill>
                      <a:prstDash val="solid"/>
                      <a:round/>
                      <a:headEnd type="none" w="med" len="med"/>
                      <a:tailEnd type="none" w="med" len="med"/>
                    </a:lnT>
                    <a:lnB>
                      <a:noFill/>
                    </a:lnB>
                    <a:solidFill>
                      <a:srgbClr val="E5F4FB"/>
                    </a:solidFill>
                  </a:tcPr>
                </a:tc>
                <a:tc>
                  <a:txBody>
                    <a:bodyPr/>
                    <a:lstStyle/>
                    <a:p>
                      <a:pPr algn="r" rtl="0" fontAlgn="ctr"/>
                      <a:r>
                        <a:rPr lang="en-US" altLang="ko-KR" sz="900" b="1" i="0" u="none" strike="noStrike">
                          <a:solidFill>
                            <a:srgbClr val="000000"/>
                          </a:solidFill>
                          <a:effectLst/>
                          <a:latin typeface="KoPub돋움체 Medium" panose="00000600000000000000" pitchFamily="2" charset="-127"/>
                          <a:ea typeface="KoPub돋움체 Medium" panose="00000600000000000000" pitchFamily="2" charset="-127"/>
                        </a:rPr>
                        <a:t>83</a:t>
                      </a:r>
                    </a:p>
                  </a:txBody>
                  <a:tcPr marL="36000" marR="36000" marT="0" marB="0" anchor="ctr">
                    <a:lnL>
                      <a:noFill/>
                    </a:lnL>
                    <a:lnR>
                      <a:noFill/>
                    </a:lnR>
                    <a:lnT w="6350" cap="flat" cmpd="sng" algn="ctr">
                      <a:solidFill>
                        <a:srgbClr val="005EB8"/>
                      </a:solidFill>
                      <a:prstDash val="solid"/>
                      <a:round/>
                      <a:headEnd type="none" w="med" len="med"/>
                      <a:tailEnd type="none" w="med" len="med"/>
                    </a:lnT>
                    <a:lnB>
                      <a:noFill/>
                    </a:lnB>
                    <a:solidFill>
                      <a:srgbClr val="E5F4FB"/>
                    </a:solidFill>
                  </a:tcPr>
                </a:tc>
                <a:tc>
                  <a:txBody>
                    <a:bodyPr/>
                    <a:lstStyle/>
                    <a:p>
                      <a:pPr algn="r" rtl="0" fontAlgn="ctr"/>
                      <a:r>
                        <a:rPr lang="en-US" altLang="ko-KR" sz="900" b="1" i="0" u="none" strike="noStrike">
                          <a:solidFill>
                            <a:srgbClr val="000000"/>
                          </a:solidFill>
                          <a:effectLst/>
                          <a:latin typeface="KoPub돋움체 Medium" panose="00000600000000000000" pitchFamily="2" charset="-127"/>
                          <a:ea typeface="KoPub돋움체 Medium" panose="00000600000000000000" pitchFamily="2" charset="-127"/>
                        </a:rPr>
                        <a:t>1,273</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a:noFill/>
                    </a:lnB>
                    <a:solidFill>
                      <a:srgbClr val="E5F4FB"/>
                    </a:solidFill>
                  </a:tcPr>
                </a:tc>
                <a:extLst>
                  <a:ext uri="{0D108BD9-81ED-4DB2-BD59-A6C34878D82A}">
                    <a16:rowId xmlns:a16="http://schemas.microsoft.com/office/drawing/2014/main" val="1771555486"/>
                  </a:ext>
                </a:extLst>
              </a:tr>
              <a:tr h="187200">
                <a:tc>
                  <a:txBody>
                    <a:bodyPr/>
                    <a:lstStyle/>
                    <a:p>
                      <a:pPr algn="l" rtl="0" fontAlgn="ctr"/>
                      <a:r>
                        <a:rPr lang="ko-KR" altLang="en-US" sz="900" b="0" i="1" u="none" strike="noStrike">
                          <a:solidFill>
                            <a:srgbClr val="005EB8"/>
                          </a:solidFill>
                          <a:effectLst/>
                          <a:latin typeface="KoPub돋움체 Medium" panose="00000600000000000000" pitchFamily="2" charset="-127"/>
                          <a:ea typeface="KoPub돋움체 Medium" panose="00000600000000000000" pitchFamily="2" charset="-127"/>
                        </a:rPr>
                        <a:t>당기순이익 </a:t>
                      </a:r>
                      <a:r>
                        <a:rPr lang="en-US" altLang="ko-KR" sz="900" b="0" i="1" u="none" strike="noStrike">
                          <a:solidFill>
                            <a:srgbClr val="005EB8"/>
                          </a:solidFill>
                          <a:effectLst/>
                          <a:latin typeface="KoPub돋움체 Medium" panose="00000600000000000000" pitchFamily="2" charset="-127"/>
                          <a:ea typeface="KoPub돋움체 Medium" panose="00000600000000000000" pitchFamily="2" charset="-127"/>
                        </a:rPr>
                        <a:t>%</a:t>
                      </a:r>
                    </a:p>
                  </a:txBody>
                  <a:tcPr marL="36000" marR="36000" marT="0" marB="0" anchor="ctr">
                    <a:lnL w="6350" cap="flat" cmpd="sng" algn="ctr">
                      <a:solidFill>
                        <a:srgbClr val="005EB8"/>
                      </a:solidFill>
                      <a:prstDash val="solid"/>
                      <a:round/>
                      <a:headEnd type="none" w="med" len="med"/>
                      <a:tailEnd type="none" w="med" len="med"/>
                    </a:lnL>
                    <a:lnR>
                      <a:noFill/>
                    </a:lnR>
                    <a:lnT>
                      <a:noFill/>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0" i="1" u="none" strike="noStrike">
                          <a:solidFill>
                            <a:srgbClr val="005EB8"/>
                          </a:solidFill>
                          <a:effectLst/>
                          <a:latin typeface="KoPub돋움체 Medium" panose="00000600000000000000" pitchFamily="2" charset="-127"/>
                          <a:ea typeface="KoPub돋움체 Medium" panose="00000600000000000000" pitchFamily="2" charset="-127"/>
                        </a:rPr>
                        <a:t>2.9%</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0" i="1" u="none" strike="noStrike">
                          <a:solidFill>
                            <a:srgbClr val="005EB8"/>
                          </a:solidFill>
                          <a:effectLst/>
                          <a:latin typeface="KoPub돋움체 Medium" panose="00000600000000000000" pitchFamily="2" charset="-127"/>
                          <a:ea typeface="KoPub돋움체 Medium" panose="00000600000000000000" pitchFamily="2" charset="-127"/>
                        </a:rPr>
                        <a:t>2.46%</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0" i="1" u="none" strike="noStrike">
                          <a:solidFill>
                            <a:srgbClr val="005EB8"/>
                          </a:solidFill>
                          <a:effectLst/>
                          <a:latin typeface="KoPub돋움체 Medium" panose="00000600000000000000" pitchFamily="2" charset="-127"/>
                          <a:ea typeface="KoPub돋움체 Medium" panose="00000600000000000000" pitchFamily="2" charset="-127"/>
                        </a:rPr>
                        <a:t>-33.6%</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0" i="1" u="none" strike="noStrike">
                          <a:solidFill>
                            <a:srgbClr val="005EB8"/>
                          </a:solidFill>
                          <a:effectLst/>
                          <a:latin typeface="KoPub돋움체 Medium" panose="00000600000000000000" pitchFamily="2" charset="-127"/>
                          <a:ea typeface="KoPub돋움체 Medium" panose="00000600000000000000" pitchFamily="2" charset="-127"/>
                        </a:rPr>
                        <a:t>1.8%</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0" i="1" u="none" strike="noStrike">
                          <a:solidFill>
                            <a:srgbClr val="005EB8"/>
                          </a:solidFill>
                          <a:effectLst/>
                          <a:latin typeface="KoPub돋움체 Medium" panose="00000600000000000000" pitchFamily="2" charset="-127"/>
                          <a:ea typeface="KoPub돋움체 Medium" panose="00000600000000000000" pitchFamily="2" charset="-127"/>
                        </a:rPr>
                        <a:t>23.9%</a:t>
                      </a:r>
                    </a:p>
                  </a:txBody>
                  <a:tcPr marL="36000" marR="36000" marT="0" marB="0" anchor="ctr">
                    <a:lnL>
                      <a:noFill/>
                    </a:lnL>
                    <a:lnR w="6350" cap="flat" cmpd="sng" algn="ctr">
                      <a:solidFill>
                        <a:srgbClr val="005EB8"/>
                      </a:solidFill>
                      <a:prstDash val="solid"/>
                      <a:round/>
                      <a:headEnd type="none" w="med" len="med"/>
                      <a:tailEnd type="none" w="med" len="med"/>
                    </a:lnR>
                    <a:lnT>
                      <a:noFill/>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4293131304"/>
                  </a:ext>
                </a:extLst>
              </a:tr>
            </a:tbl>
          </a:graphicData>
        </a:graphic>
      </p:graphicFrame>
      <p:sp>
        <p:nvSpPr>
          <p:cNvPr id="3" name="직사각형 2">
            <a:extLst>
              <a:ext uri="{FF2B5EF4-FFF2-40B4-BE49-F238E27FC236}">
                <a16:creationId xmlns:a16="http://schemas.microsoft.com/office/drawing/2014/main" id="{D3878FAA-3EDA-822C-38E3-8B180F0A4E19}"/>
              </a:ext>
            </a:extLst>
          </p:cNvPr>
          <p:cNvSpPr/>
          <p:nvPr/>
        </p:nvSpPr>
        <p:spPr>
          <a:xfrm>
            <a:off x="4952859" y="1727998"/>
            <a:ext cx="4469384" cy="4653752"/>
          </a:xfrm>
          <a:prstGeom prst="rect">
            <a:avLst/>
          </a:prstGeom>
          <a:solidFill>
            <a:schemeClr val="bg1"/>
          </a:solidFill>
          <a:ln w="635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t"/>
          <a:lstStyle/>
          <a:p>
            <a:pPr marL="171450" indent="-171450" latinLnBrk="1">
              <a:spcBef>
                <a:spcPts val="600"/>
              </a:spcBef>
              <a:buFont typeface="Wingdings" panose="05000000000000000000" pitchFamily="2" charset="2"/>
              <a:buChar char="§"/>
            </a:pPr>
            <a:r>
              <a:rPr lang="ko-KR" altLang="en-US" sz="900" b="1">
                <a:solidFill>
                  <a:srgbClr val="00338D"/>
                </a:solidFill>
                <a:latin typeface="KoPub돋움체 Light" panose="00000300000000000000" pitchFamily="2" charset="-127"/>
                <a:ea typeface="KoPub돋움체 Light" panose="00000300000000000000" pitchFamily="2" charset="-127"/>
              </a:rPr>
              <a:t>매출액</a:t>
            </a:r>
            <a:endParaRPr lang="en-US" altLang="ko-KR" sz="900" b="1">
              <a:solidFill>
                <a:srgbClr val="00338D"/>
              </a:solidFill>
              <a:latin typeface="KoPub돋움체 Light" panose="00000300000000000000" pitchFamily="2" charset="-127"/>
              <a:ea typeface="KoPub돋움체 Light" panose="00000300000000000000" pitchFamily="2" charset="-127"/>
            </a:endParaRPr>
          </a:p>
          <a:p>
            <a:pPr marL="259200" indent="-171450" latinLnBrk="1">
              <a:spcBef>
                <a:spcPts val="600"/>
              </a:spcBef>
              <a:buFont typeface="Wingdings" panose="05000000000000000000" pitchFamily="2" charset="2"/>
              <a:buChar char="ü"/>
            </a:pPr>
            <a:r>
              <a:rPr lang="ko-KR" altLang="en-US" sz="900">
                <a:solidFill>
                  <a:schemeClr val="tx1"/>
                </a:solidFill>
                <a:latin typeface="KoPub돋움체 Light" panose="00000300000000000000" pitchFamily="2" charset="-127"/>
                <a:ea typeface="KoPub돋움체 Light" panose="00000300000000000000" pitchFamily="2" charset="-127"/>
              </a:rPr>
              <a:t>다수의 해저케이블 설치 공사를 진행하였던 </a:t>
            </a:r>
            <a:r>
              <a:rPr lang="en-US" altLang="ko-KR" sz="900">
                <a:solidFill>
                  <a:schemeClr val="tx1"/>
                </a:solidFill>
                <a:latin typeface="KoPub돋움체 Light" panose="00000300000000000000" pitchFamily="2" charset="-127"/>
                <a:ea typeface="KoPub돋움체 Light" panose="00000300000000000000" pitchFamily="2" charset="-127"/>
              </a:rPr>
              <a:t>‘18~’19</a:t>
            </a:r>
            <a:r>
              <a:rPr lang="ko-KR" altLang="en-US" sz="900">
                <a:solidFill>
                  <a:schemeClr val="tx1"/>
                </a:solidFill>
                <a:latin typeface="KoPub돋움체 Light" panose="00000300000000000000" pitchFamily="2" charset="-127"/>
                <a:ea typeface="KoPub돋움체 Light" panose="00000300000000000000" pitchFamily="2" charset="-127"/>
              </a:rPr>
              <a:t>년에는 ’</a:t>
            </a:r>
            <a:r>
              <a:rPr lang="en-US" altLang="ko-KR" sz="900">
                <a:solidFill>
                  <a:schemeClr val="tx1"/>
                </a:solidFill>
                <a:latin typeface="KoPub돋움체 Light" panose="00000300000000000000" pitchFamily="2" charset="-127"/>
                <a:ea typeface="KoPub돋움체 Light" panose="00000300000000000000" pitchFamily="2" charset="-127"/>
              </a:rPr>
              <a:t>18</a:t>
            </a:r>
            <a:r>
              <a:rPr lang="ko-KR" altLang="en-US" sz="900">
                <a:solidFill>
                  <a:schemeClr val="tx1"/>
                </a:solidFill>
                <a:latin typeface="KoPub돋움체 Light" panose="00000300000000000000" pitchFamily="2" charset="-127"/>
                <a:ea typeface="KoPub돋움체 Light" panose="00000300000000000000" pitchFamily="2" charset="-127"/>
              </a:rPr>
              <a:t>년 </a:t>
            </a:r>
            <a:r>
              <a:rPr lang="en-US" altLang="ko-KR" sz="900">
                <a:solidFill>
                  <a:schemeClr val="tx1"/>
                </a:solidFill>
                <a:latin typeface="KoPub돋움체 Light" panose="00000300000000000000" pitchFamily="2" charset="-127"/>
                <a:ea typeface="KoPub돋움체 Light" panose="00000300000000000000" pitchFamily="2" charset="-127"/>
              </a:rPr>
              <a:t>160</a:t>
            </a:r>
            <a:r>
              <a:rPr lang="ko-KR" altLang="en-US" sz="900">
                <a:solidFill>
                  <a:schemeClr val="tx1"/>
                </a:solidFill>
                <a:latin typeface="KoPub돋움체 Light" panose="00000300000000000000" pitchFamily="2" charset="-127"/>
                <a:ea typeface="KoPub돋움체 Light" panose="00000300000000000000" pitchFamily="2" charset="-127"/>
              </a:rPr>
              <a:t>억원</a:t>
            </a:r>
            <a:r>
              <a:rPr lang="en-US" altLang="ko-KR" sz="900">
                <a:solidFill>
                  <a:schemeClr val="tx1"/>
                </a:solidFill>
                <a:latin typeface="KoPub돋움체 Light" panose="00000300000000000000" pitchFamily="2" charset="-127"/>
                <a:ea typeface="KoPub돋움체 Light" panose="00000300000000000000" pitchFamily="2" charset="-127"/>
              </a:rPr>
              <a:t>, ’19</a:t>
            </a:r>
            <a:r>
              <a:rPr lang="ko-KR" altLang="en-US" sz="900">
                <a:solidFill>
                  <a:schemeClr val="tx1"/>
                </a:solidFill>
                <a:latin typeface="KoPub돋움체 Light" panose="00000300000000000000" pitchFamily="2" charset="-127"/>
                <a:ea typeface="KoPub돋움체 Light" panose="00000300000000000000" pitchFamily="2" charset="-127"/>
              </a:rPr>
              <a:t>년 </a:t>
            </a:r>
            <a:r>
              <a:rPr lang="en-US" altLang="ko-KR" sz="900">
                <a:solidFill>
                  <a:schemeClr val="tx1"/>
                </a:solidFill>
                <a:latin typeface="KoPub돋움체 Light" panose="00000300000000000000" pitchFamily="2" charset="-127"/>
                <a:ea typeface="KoPub돋움체 Light" panose="00000300000000000000" pitchFamily="2" charset="-127"/>
              </a:rPr>
              <a:t>130</a:t>
            </a:r>
            <a:r>
              <a:rPr lang="ko-KR" altLang="en-US" sz="900">
                <a:solidFill>
                  <a:schemeClr val="tx1"/>
                </a:solidFill>
                <a:latin typeface="KoPub돋움체 Light" panose="00000300000000000000" pitchFamily="2" charset="-127"/>
                <a:ea typeface="KoPub돋움체 Light" panose="00000300000000000000" pitchFamily="2" charset="-127"/>
              </a:rPr>
              <a:t>억원의 매출을 기록함</a:t>
            </a:r>
            <a:r>
              <a:rPr lang="en-US" altLang="ko-KR" sz="900">
                <a:solidFill>
                  <a:schemeClr val="tx1"/>
                </a:solidFill>
                <a:latin typeface="KoPub돋움체 Light" panose="00000300000000000000" pitchFamily="2" charset="-127"/>
                <a:ea typeface="KoPub돋움체 Light" panose="00000300000000000000" pitchFamily="2" charset="-127"/>
              </a:rPr>
              <a:t>. </a:t>
            </a:r>
            <a:r>
              <a:rPr lang="ko-KR" altLang="en-US" sz="900">
                <a:solidFill>
                  <a:schemeClr val="tx1"/>
                </a:solidFill>
                <a:latin typeface="KoPub돋움체 Light" panose="00000300000000000000" pitchFamily="2" charset="-127"/>
                <a:ea typeface="KoPub돋움체 Light" panose="00000300000000000000" pitchFamily="2" charset="-127"/>
              </a:rPr>
              <a:t>그러나</a:t>
            </a:r>
            <a:r>
              <a:rPr lang="en-US" altLang="ko-KR" sz="900">
                <a:solidFill>
                  <a:schemeClr val="tx1"/>
                </a:solidFill>
                <a:latin typeface="KoPub돋움체 Light" panose="00000300000000000000" pitchFamily="2" charset="-127"/>
                <a:ea typeface="KoPub돋움체 Light" panose="00000300000000000000" pitchFamily="2" charset="-127"/>
              </a:rPr>
              <a:t>, ’20</a:t>
            </a:r>
            <a:r>
              <a:rPr lang="ko-KR" altLang="en-US" sz="900">
                <a:solidFill>
                  <a:schemeClr val="tx1"/>
                </a:solidFill>
                <a:latin typeface="KoPub돋움체 Light" panose="00000300000000000000" pitchFamily="2" charset="-127"/>
                <a:ea typeface="KoPub돋움체 Light" panose="00000300000000000000" pitchFamily="2" charset="-127"/>
              </a:rPr>
              <a:t>년 이후에는 해저케이블 설치 실적이 크게 감소하여 매출이</a:t>
            </a:r>
            <a:r>
              <a:rPr lang="en-US" altLang="ko-KR" sz="900">
                <a:solidFill>
                  <a:schemeClr val="tx1"/>
                </a:solidFill>
                <a:latin typeface="KoPub돋움체 Light" panose="00000300000000000000" pitchFamily="2" charset="-127"/>
                <a:ea typeface="KoPub돋움체 Light" panose="00000300000000000000" pitchFamily="2" charset="-127"/>
              </a:rPr>
              <a:t> </a:t>
            </a:r>
            <a:r>
              <a:rPr lang="ko-KR" altLang="en-US" sz="900">
                <a:solidFill>
                  <a:schemeClr val="tx1"/>
                </a:solidFill>
                <a:latin typeface="KoPub돋움체 Light" panose="00000300000000000000" pitchFamily="2" charset="-127"/>
                <a:ea typeface="KoPub돋움체 Light" panose="00000300000000000000" pitchFamily="2" charset="-127"/>
              </a:rPr>
              <a:t>연평균 </a:t>
            </a:r>
            <a:r>
              <a:rPr lang="en-US" altLang="ko-KR" sz="900">
                <a:solidFill>
                  <a:schemeClr val="tx1"/>
                </a:solidFill>
                <a:latin typeface="KoPub돋움체 Light" panose="00000300000000000000" pitchFamily="2" charset="-127"/>
                <a:ea typeface="KoPub돋움체 Light" panose="00000300000000000000" pitchFamily="2" charset="-127"/>
              </a:rPr>
              <a:t>50</a:t>
            </a:r>
            <a:r>
              <a:rPr lang="ko-KR" altLang="en-US" sz="900">
                <a:solidFill>
                  <a:schemeClr val="tx1"/>
                </a:solidFill>
                <a:latin typeface="KoPub돋움체 Light" panose="00000300000000000000" pitchFamily="2" charset="-127"/>
                <a:ea typeface="KoPub돋움체 Light" panose="00000300000000000000" pitchFamily="2" charset="-127"/>
              </a:rPr>
              <a:t>억원 수준으로 감소하였으며 이중 일반공사매출이 대부분을 차지함</a:t>
            </a:r>
            <a:endParaRPr lang="en-US" altLang="ko-KR" sz="900">
              <a:solidFill>
                <a:schemeClr val="tx1"/>
              </a:solidFill>
              <a:latin typeface="KoPub돋움체 Light" panose="00000300000000000000" pitchFamily="2" charset="-127"/>
              <a:ea typeface="KoPub돋움체 Light" panose="00000300000000000000" pitchFamily="2" charset="-127"/>
            </a:endParaRPr>
          </a:p>
          <a:p>
            <a:pPr marL="259200" indent="-171450" latinLnBrk="1">
              <a:spcBef>
                <a:spcPts val="600"/>
              </a:spcBef>
              <a:buFont typeface="Wingdings" panose="05000000000000000000" pitchFamily="2" charset="2"/>
              <a:buChar char="ü"/>
            </a:pPr>
            <a:r>
              <a:rPr lang="ko-KR" altLang="en-US" sz="900">
                <a:solidFill>
                  <a:schemeClr val="tx1"/>
                </a:solidFill>
                <a:latin typeface="KoPub돋움체 Light" panose="00000300000000000000" pitchFamily="2" charset="-127"/>
                <a:ea typeface="KoPub돋움체 Light" panose="00000300000000000000" pitchFamily="2" charset="-127"/>
              </a:rPr>
              <a:t>전체 매출 중 해저케이블 관련 매출의 비중은 </a:t>
            </a:r>
            <a:r>
              <a:rPr lang="en-US" altLang="ko-KR" sz="900">
                <a:solidFill>
                  <a:schemeClr val="tx1"/>
                </a:solidFill>
                <a:latin typeface="KoPub돋움체 Light" panose="00000300000000000000" pitchFamily="2" charset="-127"/>
                <a:ea typeface="KoPub돋움체 Light" panose="00000300000000000000" pitchFamily="2" charset="-127"/>
              </a:rPr>
              <a:t>‘18</a:t>
            </a:r>
            <a:r>
              <a:rPr lang="ko-KR" altLang="en-US" sz="900">
                <a:solidFill>
                  <a:schemeClr val="tx1"/>
                </a:solidFill>
                <a:latin typeface="KoPub돋움체 Light" panose="00000300000000000000" pitchFamily="2" charset="-127"/>
                <a:ea typeface="KoPub돋움체 Light" panose="00000300000000000000" pitchFamily="2" charset="-127"/>
              </a:rPr>
              <a:t>년 </a:t>
            </a:r>
            <a:r>
              <a:rPr lang="en-US" altLang="ko-KR" sz="900">
                <a:solidFill>
                  <a:schemeClr val="tx1"/>
                </a:solidFill>
                <a:latin typeface="KoPub돋움체 Light" panose="00000300000000000000" pitchFamily="2" charset="-127"/>
                <a:ea typeface="KoPub돋움체 Light" panose="00000300000000000000" pitchFamily="2" charset="-127"/>
              </a:rPr>
              <a:t>73.3%</a:t>
            </a:r>
            <a:r>
              <a:rPr lang="ko-KR" altLang="en-US" sz="900">
                <a:solidFill>
                  <a:schemeClr val="tx1"/>
                </a:solidFill>
                <a:latin typeface="KoPub돋움체 Light" panose="00000300000000000000" pitchFamily="2" charset="-127"/>
                <a:ea typeface="KoPub돋움체 Light" panose="00000300000000000000" pitchFamily="2" charset="-127"/>
              </a:rPr>
              <a:t>에서 지속적으로 감소하다</a:t>
            </a:r>
            <a:r>
              <a:rPr lang="en-US" altLang="ko-KR" sz="900">
                <a:solidFill>
                  <a:schemeClr val="tx1"/>
                </a:solidFill>
                <a:latin typeface="KoPub돋움체 Light" panose="00000300000000000000" pitchFamily="2" charset="-127"/>
                <a:ea typeface="KoPub돋움체 Light" panose="00000300000000000000" pitchFamily="2" charset="-127"/>
              </a:rPr>
              <a:t> ’22</a:t>
            </a:r>
            <a:r>
              <a:rPr lang="ko-KR" altLang="en-US" sz="900">
                <a:solidFill>
                  <a:schemeClr val="tx1"/>
                </a:solidFill>
                <a:latin typeface="KoPub돋움체 Light" panose="00000300000000000000" pitchFamily="2" charset="-127"/>
                <a:ea typeface="KoPub돋움체 Light" panose="00000300000000000000" pitchFamily="2" charset="-127"/>
              </a:rPr>
              <a:t>년 </a:t>
            </a:r>
            <a:r>
              <a:rPr lang="en-US" altLang="ko-KR" sz="900">
                <a:solidFill>
                  <a:schemeClr val="tx1"/>
                </a:solidFill>
                <a:latin typeface="KoPub돋움체 Light" panose="00000300000000000000" pitchFamily="2" charset="-127"/>
                <a:ea typeface="KoPub돋움체 Light" panose="00000300000000000000" pitchFamily="2" charset="-127"/>
              </a:rPr>
              <a:t>‘</a:t>
            </a:r>
            <a:r>
              <a:rPr lang="ko-KR" altLang="en-US" sz="900">
                <a:solidFill>
                  <a:schemeClr val="tx1"/>
                </a:solidFill>
                <a:latin typeface="KoPub돋움체 Light" panose="00000300000000000000" pitchFamily="2" charset="-127"/>
                <a:ea typeface="KoPub돋움체 Light" panose="00000300000000000000" pitchFamily="2" charset="-127"/>
              </a:rPr>
              <a:t>조류발전 </a:t>
            </a:r>
            <a:r>
              <a:rPr lang="ko-KR" altLang="en-US" sz="900" err="1">
                <a:solidFill>
                  <a:schemeClr val="tx1"/>
                </a:solidFill>
                <a:latin typeface="KoPub돋움체 Light" panose="00000300000000000000" pitchFamily="2" charset="-127"/>
                <a:ea typeface="KoPub돋움체 Light" panose="00000300000000000000" pitchFamily="2" charset="-127"/>
              </a:rPr>
              <a:t>실해역</a:t>
            </a:r>
            <a:r>
              <a:rPr lang="ko-KR" altLang="en-US" sz="900">
                <a:solidFill>
                  <a:schemeClr val="tx1"/>
                </a:solidFill>
                <a:latin typeface="KoPub돋움체 Light" panose="00000300000000000000" pitchFamily="2" charset="-127"/>
                <a:ea typeface="KoPub돋움체 Light" panose="00000300000000000000" pitchFamily="2" charset="-127"/>
              </a:rPr>
              <a:t> 시험장 해저케이블 설치 용역</a:t>
            </a:r>
            <a:r>
              <a:rPr lang="en-US" altLang="ko-KR" sz="900">
                <a:solidFill>
                  <a:schemeClr val="tx1"/>
                </a:solidFill>
                <a:latin typeface="KoPub돋움체 Light" panose="00000300000000000000" pitchFamily="2" charset="-127"/>
                <a:ea typeface="KoPub돋움체 Light" panose="00000300000000000000" pitchFamily="2" charset="-127"/>
              </a:rPr>
              <a:t>’</a:t>
            </a:r>
            <a:r>
              <a:rPr lang="ko-KR" altLang="en-US" sz="900">
                <a:solidFill>
                  <a:schemeClr val="tx1"/>
                </a:solidFill>
                <a:latin typeface="KoPub돋움체 Light" panose="00000300000000000000" pitchFamily="2" charset="-127"/>
                <a:ea typeface="KoPub돋움체 Light" panose="00000300000000000000" pitchFamily="2" charset="-127"/>
              </a:rPr>
              <a:t>을 수주하며 </a:t>
            </a:r>
            <a:r>
              <a:rPr lang="en-US" altLang="ko-KR" sz="900">
                <a:solidFill>
                  <a:schemeClr val="tx1"/>
                </a:solidFill>
                <a:latin typeface="KoPub돋움체 Light" panose="00000300000000000000" pitchFamily="2" charset="-127"/>
                <a:ea typeface="KoPub돋움체 Light" panose="00000300000000000000" pitchFamily="2" charset="-127"/>
              </a:rPr>
              <a:t>43.9%</a:t>
            </a:r>
            <a:r>
              <a:rPr lang="ko-KR" altLang="en-US" sz="900">
                <a:solidFill>
                  <a:schemeClr val="tx1"/>
                </a:solidFill>
                <a:latin typeface="KoPub돋움체 Light" panose="00000300000000000000" pitchFamily="2" charset="-127"/>
                <a:ea typeface="KoPub돋움체 Light" panose="00000300000000000000" pitchFamily="2" charset="-127"/>
              </a:rPr>
              <a:t>로 반등함</a:t>
            </a:r>
            <a:endParaRPr kumimoji="0" lang="en-US" altLang="ko-KR" sz="900" b="1" i="0" u="none" strike="noStrike" kern="1200" cap="none" spc="0" normalizeH="0" baseline="0" noProof="0">
              <a:ln>
                <a:noFill/>
              </a:ln>
              <a:solidFill>
                <a:srgbClr val="00338D"/>
              </a:solidFill>
              <a:effectLst/>
              <a:uLnTx/>
              <a:uFillTx/>
              <a:latin typeface="KoPub돋움체 Light" panose="00000300000000000000" pitchFamily="2" charset="-127"/>
              <a:ea typeface="KoPub돋움체 Light" panose="00000300000000000000" pitchFamily="2" charset="-127"/>
              <a:cs typeface="+mn-cs"/>
            </a:endParaRPr>
          </a:p>
          <a:p>
            <a:pPr marL="259200" indent="-171450" latinLnBrk="1">
              <a:spcBef>
                <a:spcPts val="600"/>
              </a:spcBef>
              <a:buFont typeface="Wingdings" panose="05000000000000000000" pitchFamily="2" charset="2"/>
              <a:buChar char="ü"/>
            </a:pPr>
            <a:endParaRPr lang="en-US" altLang="ko-KR" sz="900">
              <a:solidFill>
                <a:schemeClr val="tx1"/>
              </a:solidFill>
              <a:latin typeface="KoPub돋움체 Light" panose="00000300000000000000" pitchFamily="2" charset="-127"/>
              <a:ea typeface="KoPub돋움체 Light" panose="00000300000000000000" pitchFamily="2" charset="-127"/>
            </a:endParaRPr>
          </a:p>
          <a:p>
            <a:pPr marL="259200" indent="-171450" latinLnBrk="1">
              <a:spcBef>
                <a:spcPts val="600"/>
              </a:spcBef>
              <a:buFont typeface="Wingdings" panose="05000000000000000000" pitchFamily="2" charset="2"/>
              <a:buChar char="ü"/>
            </a:pPr>
            <a:endParaRPr lang="en-US" altLang="ko-KR" sz="900">
              <a:solidFill>
                <a:schemeClr val="tx1"/>
              </a:solidFill>
              <a:latin typeface="KoPub돋움체 Light" panose="00000300000000000000" pitchFamily="2" charset="-127"/>
              <a:ea typeface="KoPub돋움체 Light" panose="00000300000000000000" pitchFamily="2" charset="-127"/>
            </a:endParaRPr>
          </a:p>
          <a:p>
            <a:pPr marL="259200" indent="-171450" latinLnBrk="1">
              <a:spcBef>
                <a:spcPts val="600"/>
              </a:spcBef>
              <a:buFont typeface="Wingdings" panose="05000000000000000000" pitchFamily="2" charset="2"/>
              <a:buChar char="ü"/>
            </a:pPr>
            <a:endParaRPr lang="en-US" altLang="ko-KR" sz="900">
              <a:solidFill>
                <a:schemeClr val="tx1"/>
              </a:solidFill>
              <a:latin typeface="KoPub돋움체 Light" panose="00000300000000000000" pitchFamily="2" charset="-127"/>
              <a:ea typeface="KoPub돋움체 Light" panose="00000300000000000000" pitchFamily="2" charset="-127"/>
            </a:endParaRPr>
          </a:p>
          <a:p>
            <a:pPr marL="259200" indent="-171450" latinLnBrk="1">
              <a:spcBef>
                <a:spcPts val="600"/>
              </a:spcBef>
              <a:buFont typeface="Wingdings" panose="05000000000000000000" pitchFamily="2" charset="2"/>
              <a:buChar char="ü"/>
            </a:pPr>
            <a:endParaRPr lang="en-US" altLang="ko-KR" sz="900">
              <a:solidFill>
                <a:schemeClr val="tx1"/>
              </a:solidFill>
              <a:latin typeface="KoPub돋움체 Light" panose="00000300000000000000" pitchFamily="2" charset="-127"/>
              <a:ea typeface="KoPub돋움체 Light" panose="00000300000000000000" pitchFamily="2" charset="-127"/>
            </a:endParaRPr>
          </a:p>
          <a:p>
            <a:pPr marL="259200" indent="-171450" latinLnBrk="1">
              <a:spcBef>
                <a:spcPts val="600"/>
              </a:spcBef>
              <a:buFont typeface="Wingdings" panose="05000000000000000000" pitchFamily="2" charset="2"/>
              <a:buChar char="ü"/>
            </a:pPr>
            <a:endParaRPr lang="en-US" altLang="ko-KR" sz="900">
              <a:solidFill>
                <a:schemeClr val="tx1"/>
              </a:solidFill>
              <a:latin typeface="KoPub돋움체 Light" panose="00000300000000000000" pitchFamily="2" charset="-127"/>
              <a:ea typeface="KoPub돋움체 Light" panose="00000300000000000000" pitchFamily="2" charset="-127"/>
            </a:endParaRPr>
          </a:p>
          <a:p>
            <a:pPr marL="87750" latinLnBrk="1">
              <a:spcBef>
                <a:spcPts val="600"/>
              </a:spcBef>
            </a:pPr>
            <a:endParaRPr lang="en-US" altLang="ko-KR" sz="900">
              <a:solidFill>
                <a:schemeClr val="tx1"/>
              </a:solidFill>
              <a:latin typeface="KoPub돋움체 Light" panose="00000300000000000000" pitchFamily="2" charset="-127"/>
              <a:ea typeface="KoPub돋움체 Light" panose="00000300000000000000" pitchFamily="2" charset="-127"/>
            </a:endParaRPr>
          </a:p>
          <a:p>
            <a:pPr marL="171450" marR="0" lvl="0" indent="-171450" algn="l" defTabSz="914400" rtl="0" eaLnBrk="1" fontAlgn="auto" latinLnBrk="1" hangingPunct="1">
              <a:lnSpc>
                <a:spcPct val="100000"/>
              </a:lnSpc>
              <a:spcBef>
                <a:spcPts val="600"/>
              </a:spcBef>
              <a:spcAft>
                <a:spcPts val="0"/>
              </a:spcAft>
              <a:buClrTx/>
              <a:buSzTx/>
              <a:buFont typeface="Wingdings" panose="05000000000000000000" pitchFamily="2" charset="2"/>
              <a:buChar char="§"/>
              <a:tabLst/>
              <a:defRPr/>
            </a:pPr>
            <a:r>
              <a:rPr kumimoji="0" lang="ko-KR" altLang="en-US" sz="900" b="1" i="0" u="none" strike="noStrike" kern="1200" cap="none" spc="0" normalizeH="0" baseline="0" noProof="0">
                <a:ln>
                  <a:noFill/>
                </a:ln>
                <a:solidFill>
                  <a:srgbClr val="00338D"/>
                </a:solidFill>
                <a:effectLst/>
                <a:uLnTx/>
                <a:uFillTx/>
                <a:latin typeface="KoPub돋움체 Light" panose="00000300000000000000" pitchFamily="2" charset="-127"/>
                <a:ea typeface="KoPub돋움체 Light" panose="00000300000000000000" pitchFamily="2" charset="-127"/>
                <a:cs typeface="+mn-cs"/>
              </a:rPr>
              <a:t>매출원가</a:t>
            </a:r>
            <a:endParaRPr kumimoji="0" lang="en-US" altLang="ko-KR" sz="900" b="1" i="0" u="none" strike="noStrike" kern="1200" cap="none" spc="0" normalizeH="0" baseline="0" noProof="0">
              <a:ln>
                <a:noFill/>
              </a:ln>
              <a:solidFill>
                <a:srgbClr val="00338D"/>
              </a:solidFill>
              <a:effectLst/>
              <a:uLnTx/>
              <a:uFillTx/>
              <a:latin typeface="KoPub돋움체 Light" panose="00000300000000000000" pitchFamily="2" charset="-127"/>
              <a:ea typeface="KoPub돋움체 Light" panose="00000300000000000000" pitchFamily="2" charset="-127"/>
              <a:cs typeface="+mn-cs"/>
            </a:endParaRPr>
          </a:p>
          <a:p>
            <a:pPr marL="259200" indent="-171450" latinLnBrk="1">
              <a:spcBef>
                <a:spcPts val="600"/>
              </a:spcBef>
              <a:buFont typeface="Wingdings" panose="05000000000000000000" pitchFamily="2" charset="2"/>
              <a:buChar char="ü"/>
              <a:defRPr/>
            </a:pPr>
            <a:r>
              <a:rPr lang="ko-KR" altLang="en-US" sz="900">
                <a:solidFill>
                  <a:schemeClr val="tx1"/>
                </a:solidFill>
                <a:latin typeface="KoPub돋움체 Light" panose="00000300000000000000" pitchFamily="2" charset="-127"/>
                <a:ea typeface="KoPub돋움체 Light" panose="00000300000000000000" pitchFamily="2" charset="-127"/>
              </a:rPr>
              <a:t>해저케이블 매출 비중이 높은 </a:t>
            </a:r>
            <a:r>
              <a:rPr lang="en-US" altLang="ko-KR" sz="900">
                <a:solidFill>
                  <a:schemeClr val="tx1"/>
                </a:solidFill>
                <a:latin typeface="KoPub돋움체 Light" panose="00000300000000000000" pitchFamily="2" charset="-127"/>
                <a:ea typeface="KoPub돋움체 Light" panose="00000300000000000000" pitchFamily="2" charset="-127"/>
              </a:rPr>
              <a:t>‘18~’19</a:t>
            </a:r>
            <a:r>
              <a:rPr lang="ko-KR" altLang="en-US" sz="900">
                <a:solidFill>
                  <a:schemeClr val="tx1"/>
                </a:solidFill>
                <a:latin typeface="KoPub돋움체 Light" panose="00000300000000000000" pitchFamily="2" charset="-127"/>
                <a:ea typeface="KoPub돋움체 Light" panose="00000300000000000000" pitchFamily="2" charset="-127"/>
              </a:rPr>
              <a:t>년의 </a:t>
            </a:r>
            <a:r>
              <a:rPr lang="ko-KR" altLang="en-US" sz="900" err="1">
                <a:solidFill>
                  <a:schemeClr val="tx1"/>
                </a:solidFill>
                <a:latin typeface="KoPub돋움체 Light" panose="00000300000000000000" pitchFamily="2" charset="-127"/>
                <a:ea typeface="KoPub돋움체 Light" panose="00000300000000000000" pitchFamily="2" charset="-127"/>
              </a:rPr>
              <a:t>매출총이익율은</a:t>
            </a:r>
            <a:r>
              <a:rPr lang="ko-KR" altLang="en-US" sz="900">
                <a:solidFill>
                  <a:schemeClr val="tx1"/>
                </a:solidFill>
                <a:latin typeface="KoPub돋움체 Light" panose="00000300000000000000" pitchFamily="2" charset="-127"/>
                <a:ea typeface="KoPub돋움체 Light" panose="00000300000000000000" pitchFamily="2" charset="-127"/>
              </a:rPr>
              <a:t> 약 </a:t>
            </a:r>
            <a:r>
              <a:rPr lang="en-US" altLang="ko-KR" sz="900">
                <a:solidFill>
                  <a:schemeClr val="tx1"/>
                </a:solidFill>
                <a:latin typeface="KoPub돋움체 Light" panose="00000300000000000000" pitchFamily="2" charset="-127"/>
                <a:ea typeface="KoPub돋움체 Light" panose="00000300000000000000" pitchFamily="2" charset="-127"/>
              </a:rPr>
              <a:t>16% </a:t>
            </a:r>
            <a:r>
              <a:rPr lang="ko-KR" altLang="en-US" sz="900">
                <a:solidFill>
                  <a:schemeClr val="tx1"/>
                </a:solidFill>
                <a:latin typeface="KoPub돋움체 Light" panose="00000300000000000000" pitchFamily="2" charset="-127"/>
                <a:ea typeface="KoPub돋움체 Light" panose="00000300000000000000" pitchFamily="2" charset="-127"/>
              </a:rPr>
              <a:t>수준이며</a:t>
            </a:r>
            <a:r>
              <a:rPr lang="en-US" altLang="ko-KR" sz="900">
                <a:solidFill>
                  <a:schemeClr val="tx1"/>
                </a:solidFill>
                <a:latin typeface="KoPub돋움체 Light" panose="00000300000000000000" pitchFamily="2" charset="-127"/>
                <a:ea typeface="KoPub돋움체 Light" panose="00000300000000000000" pitchFamily="2" charset="-127"/>
              </a:rPr>
              <a:t>, </a:t>
            </a:r>
            <a:r>
              <a:rPr lang="ko-KR" altLang="en-US" sz="900">
                <a:solidFill>
                  <a:schemeClr val="tx1"/>
                </a:solidFill>
                <a:latin typeface="KoPub돋움체 Light" panose="00000300000000000000" pitchFamily="2" charset="-127"/>
                <a:ea typeface="KoPub돋움체 Light" panose="00000300000000000000" pitchFamily="2" charset="-127"/>
              </a:rPr>
              <a:t>매출원가는 재료비</a:t>
            </a:r>
            <a:r>
              <a:rPr lang="en-US" altLang="ko-KR" sz="900">
                <a:solidFill>
                  <a:schemeClr val="tx1"/>
                </a:solidFill>
                <a:latin typeface="KoPub돋움체 Light" panose="00000300000000000000" pitchFamily="2" charset="-127"/>
                <a:ea typeface="KoPub돋움체 Light" panose="00000300000000000000" pitchFamily="2" charset="-127"/>
              </a:rPr>
              <a:t>(19%), </a:t>
            </a:r>
            <a:r>
              <a:rPr lang="ko-KR" altLang="en-US" sz="900">
                <a:solidFill>
                  <a:schemeClr val="tx1"/>
                </a:solidFill>
                <a:latin typeface="KoPub돋움체 Light" panose="00000300000000000000" pitchFamily="2" charset="-127"/>
                <a:ea typeface="KoPub돋움체 Light" panose="00000300000000000000" pitchFamily="2" charset="-127"/>
              </a:rPr>
              <a:t>노무비</a:t>
            </a:r>
            <a:r>
              <a:rPr lang="en-US" altLang="ko-KR" sz="900">
                <a:solidFill>
                  <a:schemeClr val="tx1"/>
                </a:solidFill>
                <a:latin typeface="KoPub돋움체 Light" panose="00000300000000000000" pitchFamily="2" charset="-127"/>
                <a:ea typeface="KoPub돋움체 Light" panose="00000300000000000000" pitchFamily="2" charset="-127"/>
              </a:rPr>
              <a:t>(17%), </a:t>
            </a:r>
            <a:r>
              <a:rPr lang="ko-KR" altLang="en-US" sz="900" err="1">
                <a:solidFill>
                  <a:schemeClr val="tx1"/>
                </a:solidFill>
                <a:latin typeface="KoPub돋움체 Light" panose="00000300000000000000" pitchFamily="2" charset="-127"/>
                <a:ea typeface="KoPub돋움체 Light" panose="00000300000000000000" pitchFamily="2" charset="-127"/>
              </a:rPr>
              <a:t>외주비</a:t>
            </a:r>
            <a:r>
              <a:rPr lang="en-US" altLang="ko-KR" sz="900">
                <a:solidFill>
                  <a:schemeClr val="tx1"/>
                </a:solidFill>
                <a:latin typeface="KoPub돋움체 Light" panose="00000300000000000000" pitchFamily="2" charset="-127"/>
                <a:ea typeface="KoPub돋움체 Light" panose="00000300000000000000" pitchFamily="2" charset="-127"/>
              </a:rPr>
              <a:t>(15%), </a:t>
            </a:r>
            <a:r>
              <a:rPr lang="ko-KR" altLang="en-US" sz="900" err="1">
                <a:solidFill>
                  <a:schemeClr val="tx1"/>
                </a:solidFill>
                <a:latin typeface="KoPub돋움체 Light" panose="00000300000000000000" pitchFamily="2" charset="-127"/>
                <a:ea typeface="KoPub돋움체 Light" panose="00000300000000000000" pitchFamily="2" charset="-127"/>
              </a:rPr>
              <a:t>중기및운반비</a:t>
            </a:r>
            <a:r>
              <a:rPr lang="en-US" altLang="ko-KR" sz="900">
                <a:solidFill>
                  <a:schemeClr val="tx1"/>
                </a:solidFill>
                <a:latin typeface="KoPub돋움체 Light" panose="00000300000000000000" pitchFamily="2" charset="-127"/>
                <a:ea typeface="KoPub돋움체 Light" panose="00000300000000000000" pitchFamily="2" charset="-127"/>
              </a:rPr>
              <a:t>(10%) </a:t>
            </a:r>
            <a:r>
              <a:rPr lang="ko-KR" altLang="en-US" sz="900">
                <a:solidFill>
                  <a:schemeClr val="tx1"/>
                </a:solidFill>
                <a:latin typeface="KoPub돋움체 Light" panose="00000300000000000000" pitchFamily="2" charset="-127"/>
                <a:ea typeface="KoPub돋움체 Light" panose="00000300000000000000" pitchFamily="2" charset="-127"/>
              </a:rPr>
              <a:t>기타경비</a:t>
            </a:r>
            <a:r>
              <a:rPr lang="en-US" altLang="ko-KR" sz="900">
                <a:solidFill>
                  <a:schemeClr val="tx1"/>
                </a:solidFill>
                <a:latin typeface="KoPub돋움체 Light" panose="00000300000000000000" pitchFamily="2" charset="-127"/>
                <a:ea typeface="KoPub돋움체 Light" panose="00000300000000000000" pitchFamily="2" charset="-127"/>
              </a:rPr>
              <a:t>(21%)</a:t>
            </a:r>
            <a:r>
              <a:rPr lang="ko-KR" altLang="en-US" sz="900">
                <a:solidFill>
                  <a:schemeClr val="tx1"/>
                </a:solidFill>
                <a:latin typeface="KoPub돋움체 Light" panose="00000300000000000000" pitchFamily="2" charset="-127"/>
                <a:ea typeface="KoPub돋움체 Light" panose="00000300000000000000" pitchFamily="2" charset="-127"/>
              </a:rPr>
              <a:t>로 구성됨</a:t>
            </a:r>
            <a:endParaRPr lang="en-US" altLang="ko-KR" sz="900">
              <a:solidFill>
                <a:schemeClr val="tx1"/>
              </a:solidFill>
              <a:latin typeface="KoPub돋움체 Light" panose="00000300000000000000" pitchFamily="2" charset="-127"/>
              <a:ea typeface="KoPub돋움체 Light" panose="00000300000000000000" pitchFamily="2" charset="-127"/>
            </a:endParaRPr>
          </a:p>
          <a:p>
            <a:pPr marL="259200" indent="-171450" latinLnBrk="1">
              <a:spcBef>
                <a:spcPts val="600"/>
              </a:spcBef>
              <a:buFont typeface="Wingdings" panose="05000000000000000000" pitchFamily="2" charset="2"/>
              <a:buChar char="ü"/>
              <a:defRPr/>
            </a:pPr>
            <a:r>
              <a:rPr lang="en-US" altLang="ko-KR" sz="900">
                <a:solidFill>
                  <a:schemeClr val="tx1"/>
                </a:solidFill>
                <a:latin typeface="KoPub돋움체 Light" panose="00000300000000000000" pitchFamily="2" charset="-127"/>
                <a:ea typeface="KoPub돋움체 Light" panose="00000300000000000000" pitchFamily="2" charset="-127"/>
              </a:rPr>
              <a:t>’20</a:t>
            </a:r>
            <a:r>
              <a:rPr lang="ko-KR" altLang="en-US" sz="900">
                <a:solidFill>
                  <a:schemeClr val="tx1"/>
                </a:solidFill>
                <a:latin typeface="KoPub돋움체 Light" panose="00000300000000000000" pitchFamily="2" charset="-127"/>
                <a:ea typeface="KoPub돋움체 Light" panose="00000300000000000000" pitchFamily="2" charset="-127"/>
              </a:rPr>
              <a:t>년에는 매출액이 전년도의 절반 수준으로 감소함에 따라 고정비 부담으로 </a:t>
            </a:r>
            <a:r>
              <a:rPr lang="ko-KR" altLang="en-US" sz="900" err="1">
                <a:solidFill>
                  <a:schemeClr val="tx1"/>
                </a:solidFill>
                <a:latin typeface="KoPub돋움체 Light" panose="00000300000000000000" pitchFamily="2" charset="-127"/>
                <a:ea typeface="KoPub돋움체 Light" panose="00000300000000000000" pitchFamily="2" charset="-127"/>
              </a:rPr>
              <a:t>매출총이익율이</a:t>
            </a:r>
            <a:r>
              <a:rPr lang="ko-KR" altLang="en-US" sz="900">
                <a:solidFill>
                  <a:schemeClr val="tx1"/>
                </a:solidFill>
                <a:latin typeface="KoPub돋움체 Light" panose="00000300000000000000" pitchFamily="2" charset="-127"/>
                <a:ea typeface="KoPub돋움체 Light" panose="00000300000000000000" pitchFamily="2" charset="-127"/>
              </a:rPr>
              <a:t> </a:t>
            </a:r>
            <a:r>
              <a:rPr lang="en-US" altLang="ko-KR" sz="900">
                <a:solidFill>
                  <a:schemeClr val="tx1"/>
                </a:solidFill>
                <a:latin typeface="KoPub돋움체 Light" panose="00000300000000000000" pitchFamily="2" charset="-127"/>
                <a:ea typeface="KoPub돋움체 Light" panose="00000300000000000000" pitchFamily="2" charset="-127"/>
              </a:rPr>
              <a:t>1%</a:t>
            </a:r>
            <a:r>
              <a:rPr lang="ko-KR" altLang="en-US" sz="900">
                <a:solidFill>
                  <a:schemeClr val="tx1"/>
                </a:solidFill>
                <a:latin typeface="KoPub돋움체 Light" panose="00000300000000000000" pitchFamily="2" charset="-127"/>
                <a:ea typeface="KoPub돋움체 Light" panose="00000300000000000000" pitchFamily="2" charset="-127"/>
              </a:rPr>
              <a:t>로 감소함</a:t>
            </a:r>
            <a:r>
              <a:rPr lang="en-US" altLang="ko-KR" sz="900">
                <a:solidFill>
                  <a:schemeClr val="tx1"/>
                </a:solidFill>
                <a:latin typeface="KoPub돋움체 Light" panose="00000300000000000000" pitchFamily="2" charset="-127"/>
                <a:ea typeface="KoPub돋움체 Light" panose="00000300000000000000" pitchFamily="2" charset="-127"/>
              </a:rPr>
              <a:t>. </a:t>
            </a:r>
            <a:r>
              <a:rPr lang="ko-KR" altLang="en-US" sz="900">
                <a:solidFill>
                  <a:schemeClr val="tx1"/>
                </a:solidFill>
                <a:latin typeface="KoPub돋움체 Light" panose="00000300000000000000" pitchFamily="2" charset="-127"/>
                <a:ea typeface="KoPub돋움체 Light" panose="00000300000000000000" pitchFamily="2" charset="-127"/>
              </a:rPr>
              <a:t>이후 회사는 주요 해저케이블공사 관련 비용을 절감하였으며 일반공사 위주로 사업구조가 재편됨에 따라 </a:t>
            </a:r>
            <a:r>
              <a:rPr lang="en-US" altLang="ko-KR" sz="900">
                <a:solidFill>
                  <a:schemeClr val="tx1"/>
                </a:solidFill>
                <a:latin typeface="KoPub돋움체 Light" panose="00000300000000000000" pitchFamily="2" charset="-127"/>
                <a:ea typeface="KoPub돋움체 Light" panose="00000300000000000000" pitchFamily="2" charset="-127"/>
              </a:rPr>
              <a:t>’21~’22</a:t>
            </a:r>
            <a:r>
              <a:rPr lang="ko-KR" altLang="en-US" sz="900">
                <a:solidFill>
                  <a:schemeClr val="tx1"/>
                </a:solidFill>
                <a:latin typeface="KoPub돋움체 Light" panose="00000300000000000000" pitchFamily="2" charset="-127"/>
                <a:ea typeface="KoPub돋움체 Light" panose="00000300000000000000" pitchFamily="2" charset="-127"/>
              </a:rPr>
              <a:t>년 매출원가율은 </a:t>
            </a:r>
            <a:r>
              <a:rPr lang="en-US" altLang="ko-KR" sz="900">
                <a:solidFill>
                  <a:schemeClr val="tx1"/>
                </a:solidFill>
                <a:latin typeface="KoPub돋움체 Light" panose="00000300000000000000" pitchFamily="2" charset="-127"/>
                <a:ea typeface="KoPub돋움체 Light" panose="00000300000000000000" pitchFamily="2" charset="-127"/>
              </a:rPr>
              <a:t>40~50%</a:t>
            </a:r>
            <a:r>
              <a:rPr lang="ko-KR" altLang="en-US" sz="900">
                <a:solidFill>
                  <a:schemeClr val="tx1"/>
                </a:solidFill>
                <a:latin typeface="KoPub돋움체 Light" panose="00000300000000000000" pitchFamily="2" charset="-127"/>
                <a:ea typeface="KoPub돋움체 Light" panose="00000300000000000000" pitchFamily="2" charset="-127"/>
              </a:rPr>
              <a:t>를 기록함</a:t>
            </a:r>
            <a:endParaRPr lang="en-US" altLang="ko-KR" sz="900">
              <a:solidFill>
                <a:schemeClr val="tx1"/>
              </a:solidFill>
              <a:latin typeface="KoPub돋움체 Light" panose="00000300000000000000" pitchFamily="2" charset="-127"/>
              <a:ea typeface="KoPub돋움체 Light" panose="00000300000000000000" pitchFamily="2" charset="-127"/>
            </a:endParaRPr>
          </a:p>
          <a:p>
            <a:pPr marL="171450" indent="-171450" latinLnBrk="1">
              <a:spcBef>
                <a:spcPts val="600"/>
              </a:spcBef>
              <a:buFont typeface="Wingdings" panose="05000000000000000000" pitchFamily="2" charset="2"/>
              <a:buChar char="§"/>
              <a:defRPr/>
            </a:pPr>
            <a:r>
              <a:rPr lang="ko-KR" altLang="en-US" sz="900" b="1">
                <a:solidFill>
                  <a:srgbClr val="00338D"/>
                </a:solidFill>
                <a:latin typeface="KoPub돋움체 Light" panose="00000300000000000000" pitchFamily="2" charset="-127"/>
                <a:ea typeface="KoPub돋움체 Light" panose="00000300000000000000" pitchFamily="2" charset="-127"/>
              </a:rPr>
              <a:t>판매관리비</a:t>
            </a:r>
            <a:endParaRPr lang="en-US" altLang="ko-KR" sz="900" b="1">
              <a:solidFill>
                <a:srgbClr val="00338D"/>
              </a:solidFill>
              <a:latin typeface="KoPub돋움체 Light" panose="00000300000000000000" pitchFamily="2" charset="-127"/>
              <a:ea typeface="KoPub돋움체 Light" panose="00000300000000000000" pitchFamily="2" charset="-127"/>
            </a:endParaRPr>
          </a:p>
          <a:p>
            <a:pPr marL="259200" indent="-171450" latinLnBrk="1">
              <a:spcBef>
                <a:spcPts val="600"/>
              </a:spcBef>
              <a:buFont typeface="Wingdings" panose="05000000000000000000" pitchFamily="2" charset="2"/>
              <a:buChar char="ü"/>
              <a:defRPr/>
            </a:pPr>
            <a:r>
              <a:rPr lang="ko-KR" altLang="en-US" sz="900">
                <a:solidFill>
                  <a:schemeClr val="tx1"/>
                </a:solidFill>
                <a:latin typeface="KoPub돋움체 Light" panose="00000300000000000000" pitchFamily="2" charset="-127"/>
                <a:ea typeface="KoPub돋움체 Light" panose="00000300000000000000" pitchFamily="2" charset="-127"/>
              </a:rPr>
              <a:t>연평균 약 </a:t>
            </a:r>
            <a:r>
              <a:rPr lang="en-US" altLang="ko-KR" sz="900">
                <a:solidFill>
                  <a:schemeClr val="tx1"/>
                </a:solidFill>
                <a:latin typeface="KoPub돋움체 Light" panose="00000300000000000000" pitchFamily="2" charset="-127"/>
                <a:ea typeface="KoPub돋움체 Light" panose="00000300000000000000" pitchFamily="2" charset="-127"/>
              </a:rPr>
              <a:t>16</a:t>
            </a:r>
            <a:r>
              <a:rPr lang="ko-KR" altLang="en-US" sz="900">
                <a:solidFill>
                  <a:schemeClr val="tx1"/>
                </a:solidFill>
                <a:latin typeface="KoPub돋움체 Light" panose="00000300000000000000" pitchFamily="2" charset="-127"/>
                <a:ea typeface="KoPub돋움체 Light" panose="00000300000000000000" pitchFamily="2" charset="-127"/>
              </a:rPr>
              <a:t>억원씩 발생하는 고정비성 비용이며</a:t>
            </a:r>
            <a:r>
              <a:rPr lang="en-US" altLang="ko-KR" sz="900">
                <a:solidFill>
                  <a:schemeClr val="tx1"/>
                </a:solidFill>
                <a:latin typeface="KoPub돋움체 Light" panose="00000300000000000000" pitchFamily="2" charset="-127"/>
                <a:ea typeface="KoPub돋움체 Light" panose="00000300000000000000" pitchFamily="2" charset="-127"/>
              </a:rPr>
              <a:t>, ‘20</a:t>
            </a:r>
            <a:r>
              <a:rPr lang="ko-KR" altLang="en-US" sz="900">
                <a:solidFill>
                  <a:schemeClr val="tx1"/>
                </a:solidFill>
                <a:latin typeface="KoPub돋움체 Light" panose="00000300000000000000" pitchFamily="2" charset="-127"/>
                <a:ea typeface="KoPub돋움체 Light" panose="00000300000000000000" pitchFamily="2" charset="-127"/>
              </a:rPr>
              <a:t>년에는 일시적인 인건비의 상승으로 약 </a:t>
            </a:r>
            <a:r>
              <a:rPr lang="en-US" altLang="ko-KR" sz="900">
                <a:solidFill>
                  <a:schemeClr val="tx1"/>
                </a:solidFill>
                <a:latin typeface="KoPub돋움체 Light" panose="00000300000000000000" pitchFamily="2" charset="-127"/>
                <a:ea typeface="KoPub돋움체 Light" panose="00000300000000000000" pitchFamily="2" charset="-127"/>
              </a:rPr>
              <a:t>20</a:t>
            </a:r>
            <a:r>
              <a:rPr lang="ko-KR" altLang="en-US" sz="900">
                <a:solidFill>
                  <a:schemeClr val="tx1"/>
                </a:solidFill>
                <a:latin typeface="KoPub돋움체 Light" panose="00000300000000000000" pitchFamily="2" charset="-127"/>
                <a:ea typeface="KoPub돋움체 Light" panose="00000300000000000000" pitchFamily="2" charset="-127"/>
              </a:rPr>
              <a:t>억이 발생함</a:t>
            </a:r>
            <a:endParaRPr lang="en-US" altLang="ko-KR" sz="900">
              <a:solidFill>
                <a:schemeClr val="tx1"/>
              </a:solidFill>
              <a:latin typeface="KoPub돋움체 Light" panose="00000300000000000000" pitchFamily="2" charset="-127"/>
              <a:ea typeface="KoPub돋움체 Light" panose="00000300000000000000" pitchFamily="2" charset="-127"/>
            </a:endParaRPr>
          </a:p>
          <a:p>
            <a:pPr marL="171450" indent="-171450" latinLnBrk="1">
              <a:spcBef>
                <a:spcPts val="600"/>
              </a:spcBef>
              <a:buFont typeface="Wingdings" panose="05000000000000000000" pitchFamily="2" charset="2"/>
              <a:buChar char="§"/>
              <a:defRPr/>
            </a:pPr>
            <a:r>
              <a:rPr lang="ko-KR" altLang="en-US" sz="900" b="1">
                <a:solidFill>
                  <a:srgbClr val="00338D"/>
                </a:solidFill>
                <a:latin typeface="KoPub돋움체 Light" panose="00000300000000000000" pitchFamily="2" charset="-127"/>
                <a:ea typeface="KoPub돋움체 Light" panose="00000300000000000000" pitchFamily="2" charset="-127"/>
              </a:rPr>
              <a:t>영업이익</a:t>
            </a:r>
            <a:endParaRPr lang="en-US" altLang="ko-KR" sz="900" b="1">
              <a:solidFill>
                <a:srgbClr val="00338D"/>
              </a:solidFill>
              <a:latin typeface="KoPub돋움체 Light" panose="00000300000000000000" pitchFamily="2" charset="-127"/>
              <a:ea typeface="KoPub돋움체 Light" panose="00000300000000000000" pitchFamily="2" charset="-127"/>
            </a:endParaRPr>
          </a:p>
          <a:p>
            <a:pPr marL="259200" indent="-171450" latinLnBrk="1">
              <a:spcBef>
                <a:spcPts val="600"/>
              </a:spcBef>
              <a:buFont typeface="Wingdings" panose="05000000000000000000" pitchFamily="2" charset="2"/>
              <a:buChar char="ü"/>
            </a:pPr>
            <a:r>
              <a:rPr lang="ko-KR" altLang="en-US" sz="900">
                <a:solidFill>
                  <a:schemeClr val="tx1"/>
                </a:solidFill>
                <a:latin typeface="KoPub돋움체 Light" panose="00000300000000000000" pitchFamily="2" charset="-127"/>
                <a:ea typeface="KoPub돋움체 Light" panose="00000300000000000000" pitchFamily="2" charset="-127"/>
              </a:rPr>
              <a:t>해저케이블 매출 비중이 높은 </a:t>
            </a:r>
            <a:r>
              <a:rPr lang="en-US" altLang="ko-KR" sz="900">
                <a:solidFill>
                  <a:schemeClr val="tx1"/>
                </a:solidFill>
                <a:latin typeface="KoPub돋움체 Light" panose="00000300000000000000" pitchFamily="2" charset="-127"/>
                <a:ea typeface="KoPub돋움체 Light" panose="00000300000000000000" pitchFamily="2" charset="-127"/>
              </a:rPr>
              <a:t>‘18~’19</a:t>
            </a:r>
            <a:r>
              <a:rPr lang="ko-KR" altLang="en-US" sz="900">
                <a:solidFill>
                  <a:schemeClr val="tx1"/>
                </a:solidFill>
                <a:latin typeface="KoPub돋움체 Light" panose="00000300000000000000" pitchFamily="2" charset="-127"/>
                <a:ea typeface="KoPub돋움체 Light" panose="00000300000000000000" pitchFamily="2" charset="-127"/>
              </a:rPr>
              <a:t>년에는 약 </a:t>
            </a:r>
            <a:r>
              <a:rPr lang="en-US" altLang="ko-KR" sz="900">
                <a:solidFill>
                  <a:schemeClr val="tx1"/>
                </a:solidFill>
                <a:latin typeface="KoPub돋움체 Light" panose="00000300000000000000" pitchFamily="2" charset="-127"/>
                <a:ea typeface="KoPub돋움체 Light" panose="00000300000000000000" pitchFamily="2" charset="-127"/>
              </a:rPr>
              <a:t>4~5%</a:t>
            </a:r>
            <a:r>
              <a:rPr lang="ko-KR" altLang="en-US" sz="900">
                <a:solidFill>
                  <a:schemeClr val="tx1"/>
                </a:solidFill>
                <a:latin typeface="KoPub돋움체 Light" panose="00000300000000000000" pitchFamily="2" charset="-127"/>
                <a:ea typeface="KoPub돋움체 Light" panose="00000300000000000000" pitchFamily="2" charset="-127"/>
              </a:rPr>
              <a:t>의 영업이익율을 기록함</a:t>
            </a:r>
            <a:r>
              <a:rPr lang="en-US" altLang="ko-KR" sz="900">
                <a:solidFill>
                  <a:schemeClr val="tx1"/>
                </a:solidFill>
                <a:latin typeface="KoPub돋움체 Light" panose="00000300000000000000" pitchFamily="2" charset="-127"/>
                <a:ea typeface="KoPub돋움체 Light" panose="00000300000000000000" pitchFamily="2" charset="-127"/>
              </a:rPr>
              <a:t>. ’20</a:t>
            </a:r>
            <a:r>
              <a:rPr lang="ko-KR" altLang="en-US" sz="900">
                <a:solidFill>
                  <a:schemeClr val="tx1"/>
                </a:solidFill>
                <a:latin typeface="KoPub돋움체 Light" panose="00000300000000000000" pitchFamily="2" charset="-127"/>
                <a:ea typeface="KoPub돋움체 Light" panose="00000300000000000000" pitchFamily="2" charset="-127"/>
              </a:rPr>
              <a:t>년에는</a:t>
            </a:r>
            <a:r>
              <a:rPr lang="en-US" altLang="ko-KR" sz="900">
                <a:solidFill>
                  <a:schemeClr val="tx1"/>
                </a:solidFill>
                <a:latin typeface="KoPub돋움체 Light" panose="00000300000000000000" pitchFamily="2" charset="-127"/>
                <a:ea typeface="KoPub돋움체 Light" panose="00000300000000000000" pitchFamily="2" charset="-127"/>
              </a:rPr>
              <a:t> </a:t>
            </a:r>
            <a:r>
              <a:rPr lang="ko-KR" altLang="en-US" sz="900">
                <a:solidFill>
                  <a:schemeClr val="tx1"/>
                </a:solidFill>
                <a:latin typeface="KoPub돋움체 Light" panose="00000300000000000000" pitchFamily="2" charset="-127"/>
                <a:ea typeface="KoPub돋움체 Light" panose="00000300000000000000" pitchFamily="2" charset="-127"/>
              </a:rPr>
              <a:t>매출액 급감</a:t>
            </a:r>
            <a:r>
              <a:rPr lang="en-US" altLang="ko-KR" sz="900">
                <a:solidFill>
                  <a:schemeClr val="tx1"/>
                </a:solidFill>
                <a:latin typeface="KoPub돋움체 Light" panose="00000300000000000000" pitchFamily="2" charset="-127"/>
                <a:ea typeface="KoPub돋움체 Light" panose="00000300000000000000" pitchFamily="2" charset="-127"/>
              </a:rPr>
              <a:t> </a:t>
            </a:r>
            <a:r>
              <a:rPr lang="ko-KR" altLang="en-US" sz="900">
                <a:solidFill>
                  <a:schemeClr val="tx1"/>
                </a:solidFill>
                <a:latin typeface="KoPub돋움체 Light" panose="00000300000000000000" pitchFamily="2" charset="-127"/>
                <a:ea typeface="KoPub돋움체 Light" panose="00000300000000000000" pitchFamily="2" charset="-127"/>
              </a:rPr>
              <a:t>및</a:t>
            </a:r>
            <a:r>
              <a:rPr lang="en-US" altLang="ko-KR" sz="900">
                <a:solidFill>
                  <a:schemeClr val="tx1"/>
                </a:solidFill>
                <a:latin typeface="KoPub돋움체 Light" panose="00000300000000000000" pitchFamily="2" charset="-127"/>
                <a:ea typeface="KoPub돋움체 Light" panose="00000300000000000000" pitchFamily="2" charset="-127"/>
              </a:rPr>
              <a:t> </a:t>
            </a:r>
            <a:r>
              <a:rPr lang="ko-KR" altLang="en-US" sz="900">
                <a:solidFill>
                  <a:schemeClr val="tx1"/>
                </a:solidFill>
                <a:latin typeface="KoPub돋움체 Light" panose="00000300000000000000" pitchFamily="2" charset="-127"/>
                <a:ea typeface="KoPub돋움체 Light" panose="00000300000000000000" pitchFamily="2" charset="-127"/>
              </a:rPr>
              <a:t>인건비의 증가로 약 </a:t>
            </a:r>
            <a:r>
              <a:rPr lang="en-US" altLang="ko-KR" sz="900">
                <a:solidFill>
                  <a:schemeClr val="tx1"/>
                </a:solidFill>
                <a:latin typeface="KoPub돋움체 Light" panose="00000300000000000000" pitchFamily="2" charset="-127"/>
                <a:ea typeface="KoPub돋움체 Light" panose="00000300000000000000" pitchFamily="2" charset="-127"/>
              </a:rPr>
              <a:t>20</a:t>
            </a:r>
            <a:r>
              <a:rPr lang="ko-KR" altLang="en-US" sz="900">
                <a:solidFill>
                  <a:schemeClr val="tx1"/>
                </a:solidFill>
                <a:latin typeface="KoPub돋움체 Light" panose="00000300000000000000" pitchFamily="2" charset="-127"/>
                <a:ea typeface="KoPub돋움체 Light" panose="00000300000000000000" pitchFamily="2" charset="-127"/>
              </a:rPr>
              <a:t>억원의 영업적자를 기록하였으나</a:t>
            </a:r>
            <a:r>
              <a:rPr lang="en-US" altLang="ko-KR" sz="900">
                <a:solidFill>
                  <a:schemeClr val="tx1"/>
                </a:solidFill>
                <a:latin typeface="KoPub돋움체 Light" panose="00000300000000000000" pitchFamily="2" charset="-127"/>
                <a:ea typeface="KoPub돋움체 Light" panose="00000300000000000000" pitchFamily="2" charset="-127"/>
              </a:rPr>
              <a:t>, </a:t>
            </a:r>
            <a:r>
              <a:rPr lang="ko-KR" altLang="en-US" sz="900">
                <a:solidFill>
                  <a:schemeClr val="tx1"/>
                </a:solidFill>
                <a:latin typeface="KoPub돋움체 Light" panose="00000300000000000000" pitchFamily="2" charset="-127"/>
                <a:ea typeface="KoPub돋움체 Light" panose="00000300000000000000" pitchFamily="2" charset="-127"/>
              </a:rPr>
              <a:t>이후 지속적인 비용구조 개선으로 차년도 흑자전환 및 </a:t>
            </a:r>
            <a:r>
              <a:rPr lang="en-US" altLang="ko-KR" sz="900">
                <a:solidFill>
                  <a:schemeClr val="tx1"/>
                </a:solidFill>
                <a:latin typeface="KoPub돋움체 Light" panose="00000300000000000000" pitchFamily="2" charset="-127"/>
                <a:ea typeface="KoPub돋움체 Light" panose="00000300000000000000" pitchFamily="2" charset="-127"/>
              </a:rPr>
              <a:t>‘22</a:t>
            </a:r>
            <a:r>
              <a:rPr lang="ko-KR" altLang="en-US" sz="900">
                <a:solidFill>
                  <a:schemeClr val="tx1"/>
                </a:solidFill>
                <a:latin typeface="KoPub돋움체 Light" panose="00000300000000000000" pitchFamily="2" charset="-127"/>
                <a:ea typeface="KoPub돋움체 Light" panose="00000300000000000000" pitchFamily="2" charset="-127"/>
              </a:rPr>
              <a:t>년에 </a:t>
            </a:r>
            <a:r>
              <a:rPr lang="en-US" altLang="ko-KR" sz="900">
                <a:solidFill>
                  <a:schemeClr val="tx1"/>
                </a:solidFill>
                <a:latin typeface="KoPub돋움체 Light" panose="00000300000000000000" pitchFamily="2" charset="-127"/>
                <a:ea typeface="KoPub돋움체 Light" panose="00000300000000000000" pitchFamily="2" charset="-127"/>
              </a:rPr>
              <a:t>14</a:t>
            </a:r>
            <a:r>
              <a:rPr lang="ko-KR" altLang="en-US" sz="900">
                <a:solidFill>
                  <a:schemeClr val="tx1"/>
                </a:solidFill>
                <a:latin typeface="KoPub돋움체 Light" panose="00000300000000000000" pitchFamily="2" charset="-127"/>
                <a:ea typeface="KoPub돋움체 Light" panose="00000300000000000000" pitchFamily="2" charset="-127"/>
              </a:rPr>
              <a:t>억원의 영업이익을 기록함</a:t>
            </a:r>
            <a:endParaRPr lang="en-US" altLang="ko-KR" sz="900">
              <a:solidFill>
                <a:schemeClr val="tx1"/>
              </a:solidFill>
              <a:latin typeface="KoPub돋움체 Light" panose="00000300000000000000" pitchFamily="2" charset="-127"/>
              <a:ea typeface="KoPub돋움체 Light" panose="00000300000000000000" pitchFamily="2" charset="-127"/>
            </a:endParaRPr>
          </a:p>
        </p:txBody>
      </p:sp>
      <p:graphicFrame>
        <p:nvGraphicFramePr>
          <p:cNvPr id="5" name="표 4">
            <a:extLst>
              <a:ext uri="{FF2B5EF4-FFF2-40B4-BE49-F238E27FC236}">
                <a16:creationId xmlns:a16="http://schemas.microsoft.com/office/drawing/2014/main" id="{0EEB2513-B222-F15A-6EE3-C988F02C2E92}"/>
              </a:ext>
            </a:extLst>
          </p:cNvPr>
          <p:cNvGraphicFramePr>
            <a:graphicFrameLocks noGrp="1"/>
          </p:cNvGraphicFramePr>
          <p:nvPr>
            <p:extLst>
              <p:ext uri="{D42A27DB-BD31-4B8C-83A1-F6EECF244321}">
                <p14:modId xmlns:p14="http://schemas.microsoft.com/office/powerpoint/2010/main" val="3353498853"/>
              </p:ext>
            </p:extLst>
          </p:nvPr>
        </p:nvGraphicFramePr>
        <p:xfrm>
          <a:off x="5169024" y="2826989"/>
          <a:ext cx="4110598" cy="1152000"/>
        </p:xfrm>
        <a:graphic>
          <a:graphicData uri="http://schemas.openxmlformats.org/drawingml/2006/table">
            <a:tbl>
              <a:tblPr/>
              <a:tblGrid>
                <a:gridCol w="1064803">
                  <a:extLst>
                    <a:ext uri="{9D8B030D-6E8A-4147-A177-3AD203B41FA5}">
                      <a16:colId xmlns:a16="http://schemas.microsoft.com/office/drawing/2014/main" val="523182773"/>
                    </a:ext>
                  </a:extLst>
                </a:gridCol>
                <a:gridCol w="609159">
                  <a:extLst>
                    <a:ext uri="{9D8B030D-6E8A-4147-A177-3AD203B41FA5}">
                      <a16:colId xmlns:a16="http://schemas.microsoft.com/office/drawing/2014/main" val="1180134528"/>
                    </a:ext>
                  </a:extLst>
                </a:gridCol>
                <a:gridCol w="609159">
                  <a:extLst>
                    <a:ext uri="{9D8B030D-6E8A-4147-A177-3AD203B41FA5}">
                      <a16:colId xmlns:a16="http://schemas.microsoft.com/office/drawing/2014/main" val="1990264603"/>
                    </a:ext>
                  </a:extLst>
                </a:gridCol>
                <a:gridCol w="609159">
                  <a:extLst>
                    <a:ext uri="{9D8B030D-6E8A-4147-A177-3AD203B41FA5}">
                      <a16:colId xmlns:a16="http://schemas.microsoft.com/office/drawing/2014/main" val="2208570084"/>
                    </a:ext>
                  </a:extLst>
                </a:gridCol>
                <a:gridCol w="609159">
                  <a:extLst>
                    <a:ext uri="{9D8B030D-6E8A-4147-A177-3AD203B41FA5}">
                      <a16:colId xmlns:a16="http://schemas.microsoft.com/office/drawing/2014/main" val="3276673594"/>
                    </a:ext>
                  </a:extLst>
                </a:gridCol>
                <a:gridCol w="609159">
                  <a:extLst>
                    <a:ext uri="{9D8B030D-6E8A-4147-A177-3AD203B41FA5}">
                      <a16:colId xmlns:a16="http://schemas.microsoft.com/office/drawing/2014/main" val="4210459385"/>
                    </a:ext>
                  </a:extLst>
                </a:gridCol>
              </a:tblGrid>
              <a:tr h="144000">
                <a:tc>
                  <a:txBody>
                    <a:bodyPr/>
                    <a:lstStyle/>
                    <a:p>
                      <a:pPr algn="l" rtl="0" fontAlgn="ctr"/>
                      <a:r>
                        <a:rPr lang="en-US" altLang="ko-KR" sz="800" b="1" i="0" u="none" strike="noStrike">
                          <a:solidFill>
                            <a:srgbClr val="FFFFFF"/>
                          </a:solidFill>
                          <a:effectLst/>
                          <a:latin typeface="KoPub돋움체 Light" panose="00000300000000000000" pitchFamily="2" charset="-127"/>
                          <a:ea typeface="KoPub돋움체 Light" panose="00000300000000000000" pitchFamily="2" charset="-127"/>
                        </a:rPr>
                        <a:t>(</a:t>
                      </a:r>
                      <a:r>
                        <a:rPr lang="ko-KR" altLang="en-US" sz="800" b="1" i="0" u="none" strike="noStrike">
                          <a:solidFill>
                            <a:srgbClr val="FFFFFF"/>
                          </a:solidFill>
                          <a:effectLst/>
                          <a:latin typeface="KoPub돋움체 Light" panose="00000300000000000000" pitchFamily="2" charset="-127"/>
                          <a:ea typeface="KoPub돋움체 Light" panose="00000300000000000000" pitchFamily="2" charset="-127"/>
                        </a:rPr>
                        <a:t>단위</a:t>
                      </a:r>
                      <a:r>
                        <a:rPr lang="en-US" altLang="ko-KR" sz="800" b="1" i="0" u="none" strike="noStrike">
                          <a:solidFill>
                            <a:srgbClr val="FFFFFF"/>
                          </a:solidFill>
                          <a:effectLst/>
                          <a:latin typeface="KoPub돋움체 Light" panose="00000300000000000000" pitchFamily="2" charset="-127"/>
                          <a:ea typeface="KoPub돋움체 Light" panose="00000300000000000000" pitchFamily="2" charset="-127"/>
                        </a:rPr>
                        <a:t>: </a:t>
                      </a:r>
                      <a:r>
                        <a:rPr lang="ko-KR" altLang="en-US" sz="800" b="1" i="0" u="none" strike="noStrike">
                          <a:solidFill>
                            <a:srgbClr val="FFFFFF"/>
                          </a:solidFill>
                          <a:effectLst/>
                          <a:latin typeface="KoPub돋움체 Light" panose="00000300000000000000" pitchFamily="2" charset="-127"/>
                          <a:ea typeface="KoPub돋움체 Light" panose="00000300000000000000" pitchFamily="2" charset="-127"/>
                        </a:rPr>
                        <a:t>백만원</a:t>
                      </a:r>
                      <a:r>
                        <a:rPr lang="en-US" altLang="ko-KR" sz="800" b="1" i="0" u="none" strike="noStrike">
                          <a:solidFill>
                            <a:srgbClr val="FFFFFF"/>
                          </a:solidFill>
                          <a:effectLst/>
                          <a:latin typeface="KoPub돋움체 Light" panose="00000300000000000000" pitchFamily="2" charset="-127"/>
                          <a:ea typeface="KoPub돋움체 Light" panose="00000300000000000000" pitchFamily="2" charset="-127"/>
                        </a:rPr>
                        <a:t>)</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ctr" rtl="0" fontAlgn="ctr"/>
                      <a:r>
                        <a:rPr lang="en-US" altLang="ko-KR" sz="800" b="1" i="0" u="none" strike="noStrike">
                          <a:solidFill>
                            <a:srgbClr val="FFFFFF"/>
                          </a:solidFill>
                          <a:effectLst/>
                          <a:latin typeface="KoPub돋움체 Light" panose="00000300000000000000" pitchFamily="2" charset="-127"/>
                          <a:ea typeface="KoPub돋움체 Light" panose="00000300000000000000" pitchFamily="2" charset="-127"/>
                        </a:rPr>
                        <a:t>2018</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ctr" rtl="0" fontAlgn="ctr"/>
                      <a:r>
                        <a:rPr lang="en-US" altLang="ko-KR" sz="800" b="1" i="0" u="none" strike="noStrike">
                          <a:solidFill>
                            <a:srgbClr val="FFFFFF"/>
                          </a:solidFill>
                          <a:effectLst/>
                          <a:latin typeface="KoPub돋움체 Light" panose="00000300000000000000" pitchFamily="2" charset="-127"/>
                          <a:ea typeface="KoPub돋움체 Light" panose="00000300000000000000" pitchFamily="2" charset="-127"/>
                        </a:rPr>
                        <a:t>2019</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ctr" rtl="0" fontAlgn="ctr"/>
                      <a:r>
                        <a:rPr lang="en-US" altLang="ko-KR" sz="800" b="1" i="0" u="none" strike="noStrike">
                          <a:solidFill>
                            <a:srgbClr val="FFFFFF"/>
                          </a:solidFill>
                          <a:effectLst/>
                          <a:latin typeface="KoPub돋움체 Light" panose="00000300000000000000" pitchFamily="2" charset="-127"/>
                          <a:ea typeface="KoPub돋움체 Light" panose="00000300000000000000" pitchFamily="2" charset="-127"/>
                        </a:rPr>
                        <a:t>2020</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ctr" rtl="0" fontAlgn="ctr"/>
                      <a:r>
                        <a:rPr lang="en-US" altLang="ko-KR" sz="800" b="1" i="0" u="none" strike="noStrike">
                          <a:solidFill>
                            <a:srgbClr val="FFFFFF"/>
                          </a:solidFill>
                          <a:effectLst/>
                          <a:latin typeface="KoPub돋움체 Light" panose="00000300000000000000" pitchFamily="2" charset="-127"/>
                          <a:ea typeface="KoPub돋움체 Light" panose="00000300000000000000" pitchFamily="2" charset="-127"/>
                        </a:rPr>
                        <a:t>2021</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ctr" rtl="0" fontAlgn="ctr"/>
                      <a:r>
                        <a:rPr lang="en-US" altLang="ko-KR" sz="800" b="1" i="0" u="none" strike="noStrike">
                          <a:solidFill>
                            <a:srgbClr val="FFFFFF"/>
                          </a:solidFill>
                          <a:effectLst/>
                          <a:latin typeface="KoPub돋움체 Light" panose="00000300000000000000" pitchFamily="2" charset="-127"/>
                          <a:ea typeface="KoPub돋움체 Light" panose="00000300000000000000" pitchFamily="2" charset="-127"/>
                        </a:rPr>
                        <a:t>2022</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extLst>
                  <a:ext uri="{0D108BD9-81ED-4DB2-BD59-A6C34878D82A}">
                    <a16:rowId xmlns:a16="http://schemas.microsoft.com/office/drawing/2014/main" val="4225007953"/>
                  </a:ext>
                </a:extLst>
              </a:tr>
              <a:tr h="126000">
                <a:tc>
                  <a:txBody>
                    <a:bodyPr/>
                    <a:lstStyle/>
                    <a:p>
                      <a:pPr algn="l" rtl="0" fontAlgn="ctr"/>
                      <a:r>
                        <a:rPr lang="ko-KR" altLang="en-US" sz="800" b="1" i="0" u="none" strike="noStrike">
                          <a:solidFill>
                            <a:srgbClr val="000000"/>
                          </a:solidFill>
                          <a:effectLst/>
                          <a:latin typeface="KoPub돋움체 Light" panose="00000300000000000000" pitchFamily="2" charset="-127"/>
                          <a:ea typeface="KoPub돋움체 Light" panose="00000300000000000000" pitchFamily="2" charset="-127"/>
                        </a:rPr>
                        <a:t>매출액</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E5F4FB"/>
                    </a:solidFill>
                  </a:tcPr>
                </a:tc>
                <a:tc>
                  <a:txBody>
                    <a:bodyPr/>
                    <a:lstStyle/>
                    <a:p>
                      <a:pPr algn="r" rtl="0" fontAlgn="ctr"/>
                      <a:r>
                        <a:rPr lang="en-US" altLang="ko-KR" sz="800" b="1" i="0" u="none" strike="noStrike">
                          <a:solidFill>
                            <a:srgbClr val="000000"/>
                          </a:solidFill>
                          <a:effectLst/>
                          <a:latin typeface="KoPub돋움체 Light" panose="00000300000000000000" pitchFamily="2" charset="-127"/>
                          <a:ea typeface="KoPub돋움체 Light" panose="00000300000000000000" pitchFamily="2" charset="-127"/>
                        </a:rPr>
                        <a:t>16,813</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E5F4FB"/>
                    </a:solidFill>
                  </a:tcPr>
                </a:tc>
                <a:tc>
                  <a:txBody>
                    <a:bodyPr/>
                    <a:lstStyle/>
                    <a:p>
                      <a:pPr algn="r" rtl="0" fontAlgn="ctr"/>
                      <a:r>
                        <a:rPr lang="en-US" altLang="ko-KR" sz="800" b="1" i="0" u="none" strike="noStrike">
                          <a:solidFill>
                            <a:srgbClr val="000000"/>
                          </a:solidFill>
                          <a:effectLst/>
                          <a:latin typeface="KoPub돋움체 Light" panose="00000300000000000000" pitchFamily="2" charset="-127"/>
                          <a:ea typeface="KoPub돋움체 Light" panose="00000300000000000000" pitchFamily="2" charset="-127"/>
                        </a:rPr>
                        <a:t>13,089</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E5F4FB"/>
                    </a:solidFill>
                  </a:tcPr>
                </a:tc>
                <a:tc>
                  <a:txBody>
                    <a:bodyPr/>
                    <a:lstStyle/>
                    <a:p>
                      <a:pPr algn="r" rtl="0" fontAlgn="ctr"/>
                      <a:r>
                        <a:rPr lang="en-US" altLang="ko-KR" sz="800" b="1" i="0" u="none" strike="noStrike">
                          <a:solidFill>
                            <a:srgbClr val="000000"/>
                          </a:solidFill>
                          <a:effectLst/>
                          <a:latin typeface="KoPub돋움체 Light" panose="00000300000000000000" pitchFamily="2" charset="-127"/>
                          <a:ea typeface="KoPub돋움체 Light" panose="00000300000000000000" pitchFamily="2" charset="-127"/>
                        </a:rPr>
                        <a:t>5,630</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E5F4FB"/>
                    </a:solidFill>
                  </a:tcPr>
                </a:tc>
                <a:tc>
                  <a:txBody>
                    <a:bodyPr/>
                    <a:lstStyle/>
                    <a:p>
                      <a:pPr algn="r" rtl="0" fontAlgn="ctr"/>
                      <a:r>
                        <a:rPr lang="en-US" altLang="ko-KR" sz="800" b="1" i="0" u="none" strike="noStrike">
                          <a:solidFill>
                            <a:srgbClr val="000000"/>
                          </a:solidFill>
                          <a:effectLst/>
                          <a:latin typeface="KoPub돋움체 Light" panose="00000300000000000000" pitchFamily="2" charset="-127"/>
                          <a:ea typeface="KoPub돋움체 Light" panose="00000300000000000000" pitchFamily="2" charset="-127"/>
                        </a:rPr>
                        <a:t>4,503</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E5F4FB"/>
                    </a:solidFill>
                  </a:tcPr>
                </a:tc>
                <a:tc>
                  <a:txBody>
                    <a:bodyPr/>
                    <a:lstStyle/>
                    <a:p>
                      <a:pPr algn="r" rtl="0" fontAlgn="ctr"/>
                      <a:r>
                        <a:rPr lang="en-US" altLang="ko-KR" sz="800" b="1" i="0" u="none" strike="noStrike">
                          <a:solidFill>
                            <a:srgbClr val="000000"/>
                          </a:solidFill>
                          <a:effectLst/>
                          <a:latin typeface="KoPub돋움체 Light" panose="00000300000000000000" pitchFamily="2" charset="-127"/>
                          <a:ea typeface="KoPub돋움체 Light" panose="00000300000000000000" pitchFamily="2" charset="-127"/>
                        </a:rPr>
                        <a:t>5,331</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E5F4FB"/>
                    </a:solidFill>
                  </a:tcPr>
                </a:tc>
                <a:extLst>
                  <a:ext uri="{0D108BD9-81ED-4DB2-BD59-A6C34878D82A}">
                    <a16:rowId xmlns:a16="http://schemas.microsoft.com/office/drawing/2014/main" val="3373642885"/>
                  </a:ext>
                </a:extLst>
              </a:tr>
              <a:tr h="126000">
                <a:tc>
                  <a:txBody>
                    <a:bodyPr/>
                    <a:lstStyle/>
                    <a:p>
                      <a:pPr algn="l" rtl="0" fontAlgn="ctr"/>
                      <a:r>
                        <a:rPr lang="ko-KR" altLang="en-US" sz="800" b="1" i="0" u="none" strike="noStrike">
                          <a:solidFill>
                            <a:srgbClr val="000000"/>
                          </a:solidFill>
                          <a:effectLst/>
                          <a:latin typeface="KoPub돋움체 Light" panose="00000300000000000000" pitchFamily="2" charset="-127"/>
                          <a:ea typeface="KoPub돋움체 Light" panose="00000300000000000000" pitchFamily="2" charset="-127"/>
                        </a:rPr>
                        <a:t>해저케이블 관련 매출</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a:noFill/>
                    </a:lnB>
                    <a:solidFill>
                      <a:srgbClr val="F2F2F2"/>
                    </a:solidFill>
                  </a:tcPr>
                </a:tc>
                <a:tc>
                  <a:txBody>
                    <a:bodyPr/>
                    <a:lstStyle/>
                    <a:p>
                      <a:pPr algn="r" rtl="0" fontAlgn="ctr"/>
                      <a:r>
                        <a:rPr lang="en-US" altLang="ko-KR" sz="800" b="1" i="0" u="none" strike="noStrike">
                          <a:solidFill>
                            <a:srgbClr val="000000"/>
                          </a:solidFill>
                          <a:effectLst/>
                          <a:latin typeface="KoPub돋움체 Light" panose="00000300000000000000" pitchFamily="2" charset="-127"/>
                          <a:ea typeface="KoPub돋움체 Light" panose="00000300000000000000" pitchFamily="2" charset="-127"/>
                        </a:rPr>
                        <a:t>12,318</a:t>
                      </a:r>
                    </a:p>
                  </a:txBody>
                  <a:tcPr marL="36000" marR="36000" marT="0" marB="0" anchor="ctr">
                    <a:lnL>
                      <a:noFill/>
                    </a:lnL>
                    <a:lnR>
                      <a:noFill/>
                    </a:lnR>
                    <a:lnT w="6350" cap="flat" cmpd="sng" algn="ctr">
                      <a:solidFill>
                        <a:srgbClr val="005EB8"/>
                      </a:solidFill>
                      <a:prstDash val="solid"/>
                      <a:round/>
                      <a:headEnd type="none" w="med" len="med"/>
                      <a:tailEnd type="none" w="med" len="med"/>
                    </a:lnT>
                    <a:lnB>
                      <a:noFill/>
                    </a:lnB>
                    <a:solidFill>
                      <a:srgbClr val="F2F2F2"/>
                    </a:solidFill>
                  </a:tcPr>
                </a:tc>
                <a:tc>
                  <a:txBody>
                    <a:bodyPr/>
                    <a:lstStyle/>
                    <a:p>
                      <a:pPr algn="r" rtl="0" fontAlgn="ctr"/>
                      <a:r>
                        <a:rPr lang="en-US" altLang="ko-KR" sz="800" b="1" i="0" u="none" strike="noStrike">
                          <a:solidFill>
                            <a:srgbClr val="000000"/>
                          </a:solidFill>
                          <a:effectLst/>
                          <a:latin typeface="KoPub돋움체 Light" panose="00000300000000000000" pitchFamily="2" charset="-127"/>
                          <a:ea typeface="KoPub돋움체 Light" panose="00000300000000000000" pitchFamily="2" charset="-127"/>
                        </a:rPr>
                        <a:t>7,251</a:t>
                      </a:r>
                    </a:p>
                  </a:txBody>
                  <a:tcPr marL="36000" marR="36000" marT="0" marB="0" anchor="ctr">
                    <a:lnL>
                      <a:noFill/>
                    </a:lnL>
                    <a:lnR>
                      <a:noFill/>
                    </a:lnR>
                    <a:lnT w="6350" cap="flat" cmpd="sng" algn="ctr">
                      <a:solidFill>
                        <a:srgbClr val="005EB8"/>
                      </a:solidFill>
                      <a:prstDash val="solid"/>
                      <a:round/>
                      <a:headEnd type="none" w="med" len="med"/>
                      <a:tailEnd type="none" w="med" len="med"/>
                    </a:lnT>
                    <a:lnB>
                      <a:noFill/>
                    </a:lnB>
                    <a:solidFill>
                      <a:srgbClr val="F2F2F2"/>
                    </a:solidFill>
                  </a:tcPr>
                </a:tc>
                <a:tc>
                  <a:txBody>
                    <a:bodyPr/>
                    <a:lstStyle/>
                    <a:p>
                      <a:pPr algn="r" rtl="0" fontAlgn="ctr"/>
                      <a:r>
                        <a:rPr lang="en-US" altLang="ko-KR" sz="800" b="1" i="0" u="none" strike="noStrike">
                          <a:solidFill>
                            <a:srgbClr val="000000"/>
                          </a:solidFill>
                          <a:effectLst/>
                          <a:latin typeface="KoPub돋움체 Light" panose="00000300000000000000" pitchFamily="2" charset="-127"/>
                          <a:ea typeface="KoPub돋움체 Light" panose="00000300000000000000" pitchFamily="2" charset="-127"/>
                        </a:rPr>
                        <a:t>668</a:t>
                      </a:r>
                    </a:p>
                  </a:txBody>
                  <a:tcPr marL="36000" marR="36000" marT="0" marB="0" anchor="ctr">
                    <a:lnL>
                      <a:noFill/>
                    </a:lnL>
                    <a:lnR>
                      <a:noFill/>
                    </a:lnR>
                    <a:lnT w="6350" cap="flat" cmpd="sng" algn="ctr">
                      <a:solidFill>
                        <a:srgbClr val="005EB8"/>
                      </a:solidFill>
                      <a:prstDash val="solid"/>
                      <a:round/>
                      <a:headEnd type="none" w="med" len="med"/>
                      <a:tailEnd type="none" w="med" len="med"/>
                    </a:lnT>
                    <a:lnB>
                      <a:noFill/>
                    </a:lnB>
                    <a:solidFill>
                      <a:srgbClr val="F2F2F2"/>
                    </a:solidFill>
                  </a:tcPr>
                </a:tc>
                <a:tc>
                  <a:txBody>
                    <a:bodyPr/>
                    <a:lstStyle/>
                    <a:p>
                      <a:pPr algn="r" rtl="0" fontAlgn="ctr"/>
                      <a:r>
                        <a:rPr lang="en-US" altLang="ko-KR" sz="800" b="1" i="0" u="none" strike="noStrike">
                          <a:solidFill>
                            <a:srgbClr val="000000"/>
                          </a:solidFill>
                          <a:effectLst/>
                          <a:latin typeface="KoPub돋움체 Light" panose="00000300000000000000" pitchFamily="2" charset="-127"/>
                          <a:ea typeface="KoPub돋움체 Light" panose="00000300000000000000" pitchFamily="2" charset="-127"/>
                        </a:rPr>
                        <a:t>1,042</a:t>
                      </a:r>
                    </a:p>
                  </a:txBody>
                  <a:tcPr marL="36000" marR="36000" marT="0" marB="0" anchor="ctr">
                    <a:lnL>
                      <a:noFill/>
                    </a:lnL>
                    <a:lnR>
                      <a:noFill/>
                    </a:lnR>
                    <a:lnT w="6350" cap="flat" cmpd="sng" algn="ctr">
                      <a:solidFill>
                        <a:srgbClr val="005EB8"/>
                      </a:solidFill>
                      <a:prstDash val="solid"/>
                      <a:round/>
                      <a:headEnd type="none" w="med" len="med"/>
                      <a:tailEnd type="none" w="med" len="med"/>
                    </a:lnT>
                    <a:lnB>
                      <a:noFill/>
                    </a:lnB>
                    <a:solidFill>
                      <a:srgbClr val="F2F2F2"/>
                    </a:solidFill>
                  </a:tcPr>
                </a:tc>
                <a:tc>
                  <a:txBody>
                    <a:bodyPr/>
                    <a:lstStyle/>
                    <a:p>
                      <a:pPr algn="r" rtl="0" fontAlgn="ctr"/>
                      <a:r>
                        <a:rPr lang="en-US" altLang="ko-KR" sz="800" b="1" i="0" u="none" strike="noStrike">
                          <a:solidFill>
                            <a:srgbClr val="000000"/>
                          </a:solidFill>
                          <a:effectLst/>
                          <a:latin typeface="KoPub돋움체 Light" panose="00000300000000000000" pitchFamily="2" charset="-127"/>
                          <a:ea typeface="KoPub돋움체 Light" panose="00000300000000000000" pitchFamily="2" charset="-127"/>
                        </a:rPr>
                        <a:t>2,343</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a:noFill/>
                    </a:lnB>
                    <a:solidFill>
                      <a:srgbClr val="F2F2F2"/>
                    </a:solidFill>
                  </a:tcPr>
                </a:tc>
                <a:extLst>
                  <a:ext uri="{0D108BD9-81ED-4DB2-BD59-A6C34878D82A}">
                    <a16:rowId xmlns:a16="http://schemas.microsoft.com/office/drawing/2014/main" val="2288006511"/>
                  </a:ext>
                </a:extLst>
              </a:tr>
              <a:tr h="126000">
                <a:tc>
                  <a:txBody>
                    <a:bodyPr/>
                    <a:lstStyle/>
                    <a:p>
                      <a:pPr marL="36000" algn="l" rtl="0" fontAlgn="ctr"/>
                      <a:r>
                        <a:rPr lang="ko-KR" altLang="en-US" sz="800" b="0" i="0" u="none" strike="noStrike">
                          <a:solidFill>
                            <a:srgbClr val="000000"/>
                          </a:solidFill>
                          <a:effectLst/>
                          <a:latin typeface="KoPub돋움체 Light" panose="00000300000000000000" pitchFamily="2" charset="-127"/>
                          <a:ea typeface="KoPub돋움체 Light" panose="00000300000000000000" pitchFamily="2" charset="-127"/>
                        </a:rPr>
                        <a:t>해상풍력 해저케이블</a:t>
                      </a:r>
                    </a:p>
                  </a:txBody>
                  <a:tcPr marL="36000" marR="36000" marT="0" marB="0" anchor="ctr">
                    <a:lnL w="6350" cap="flat" cmpd="sng" algn="ctr">
                      <a:solidFill>
                        <a:srgbClr val="005EB8"/>
                      </a:solidFill>
                      <a:prstDash val="solid"/>
                      <a:round/>
                      <a:headEnd type="none" w="med" len="med"/>
                      <a:tailEnd type="none" w="med" len="med"/>
                    </a:lnL>
                    <a:lnR>
                      <a:noFill/>
                    </a:lnR>
                    <a:lnT>
                      <a:noFill/>
                    </a:lnT>
                    <a:lnB>
                      <a:noFill/>
                    </a:lnB>
                  </a:tcPr>
                </a:tc>
                <a:tc>
                  <a:txBody>
                    <a:bodyPr/>
                    <a:lstStyle/>
                    <a:p>
                      <a:pPr algn="r" rtl="0" fontAlgn="ctr"/>
                      <a:r>
                        <a:rPr lang="en-US" altLang="ko-KR" sz="800" b="0" i="0" u="none" strike="noStrike">
                          <a:solidFill>
                            <a:srgbClr val="000000"/>
                          </a:solidFill>
                          <a:effectLst/>
                          <a:latin typeface="KoPub돋움체 Light" panose="00000300000000000000" pitchFamily="2" charset="-127"/>
                          <a:ea typeface="KoPub돋움체 Light" panose="00000300000000000000" pitchFamily="2" charset="-127"/>
                        </a:rPr>
                        <a:t>5,309</a:t>
                      </a:r>
                    </a:p>
                  </a:txBody>
                  <a:tcPr marL="36000" marR="36000" marT="0" marB="0" anchor="ctr">
                    <a:lnL>
                      <a:noFill/>
                    </a:lnL>
                    <a:lnR>
                      <a:noFill/>
                    </a:lnR>
                    <a:lnT>
                      <a:noFill/>
                    </a:lnT>
                    <a:lnB>
                      <a:noFill/>
                    </a:lnB>
                  </a:tcPr>
                </a:tc>
                <a:tc>
                  <a:txBody>
                    <a:bodyPr/>
                    <a:lstStyle/>
                    <a:p>
                      <a:pPr algn="r" rtl="0" fontAlgn="ctr"/>
                      <a:r>
                        <a:rPr lang="en-US" altLang="ko-KR" sz="800" b="0" i="0" u="none" strike="noStrike">
                          <a:solidFill>
                            <a:srgbClr val="000000"/>
                          </a:solidFill>
                          <a:effectLst/>
                          <a:latin typeface="KoPub돋움체 Light" panose="00000300000000000000" pitchFamily="2" charset="-127"/>
                          <a:ea typeface="KoPub돋움체 Light" panose="00000300000000000000" pitchFamily="2" charset="-127"/>
                        </a:rPr>
                        <a:t>1,077</a:t>
                      </a:r>
                    </a:p>
                  </a:txBody>
                  <a:tcPr marL="36000" marR="36000" marT="0" marB="0" anchor="ctr">
                    <a:lnL>
                      <a:noFill/>
                    </a:lnL>
                    <a:lnR>
                      <a:noFill/>
                    </a:lnR>
                    <a:lnT>
                      <a:noFill/>
                    </a:lnT>
                    <a:lnB>
                      <a:noFill/>
                    </a:lnB>
                  </a:tcPr>
                </a:tc>
                <a:tc>
                  <a:txBody>
                    <a:bodyPr/>
                    <a:lstStyle/>
                    <a:p>
                      <a:pPr algn="r" rtl="0" fontAlgn="ctr"/>
                      <a:r>
                        <a:rPr lang="en-US" altLang="ko-KR" sz="800" b="0" i="0" u="none" strike="noStrike">
                          <a:solidFill>
                            <a:srgbClr val="000000"/>
                          </a:solidFill>
                          <a:effectLst/>
                          <a:latin typeface="KoPub돋움체 Light" panose="00000300000000000000" pitchFamily="2" charset="-127"/>
                          <a:ea typeface="KoPub돋움체 Light" panose="00000300000000000000" pitchFamily="2" charset="-127"/>
                        </a:rPr>
                        <a:t>-</a:t>
                      </a:r>
                    </a:p>
                  </a:txBody>
                  <a:tcPr marL="36000" marR="36000" marT="0" marB="0" anchor="ctr">
                    <a:lnL>
                      <a:noFill/>
                    </a:lnL>
                    <a:lnR>
                      <a:noFill/>
                    </a:lnR>
                    <a:lnT>
                      <a:noFill/>
                    </a:lnT>
                    <a:lnB>
                      <a:noFill/>
                    </a:lnB>
                  </a:tcPr>
                </a:tc>
                <a:tc>
                  <a:txBody>
                    <a:bodyPr/>
                    <a:lstStyle/>
                    <a:p>
                      <a:pPr algn="r" rtl="0" fontAlgn="ctr"/>
                      <a:r>
                        <a:rPr lang="en-US" altLang="ko-KR" sz="800" b="0" i="0" u="none" strike="noStrike">
                          <a:solidFill>
                            <a:srgbClr val="000000"/>
                          </a:solidFill>
                          <a:effectLst/>
                          <a:latin typeface="KoPub돋움체 Light" panose="00000300000000000000" pitchFamily="2" charset="-127"/>
                          <a:ea typeface="KoPub돋움체 Light" panose="00000300000000000000" pitchFamily="2" charset="-127"/>
                        </a:rPr>
                        <a:t>36</a:t>
                      </a:r>
                    </a:p>
                  </a:txBody>
                  <a:tcPr marL="36000" marR="36000" marT="0" marB="0" anchor="ctr">
                    <a:lnL>
                      <a:noFill/>
                    </a:lnL>
                    <a:lnR>
                      <a:noFill/>
                    </a:lnR>
                    <a:lnT>
                      <a:noFill/>
                    </a:lnT>
                    <a:lnB>
                      <a:noFill/>
                    </a:lnB>
                  </a:tcPr>
                </a:tc>
                <a:tc>
                  <a:txBody>
                    <a:bodyPr/>
                    <a:lstStyle/>
                    <a:p>
                      <a:pPr algn="r" rtl="0" fontAlgn="ctr"/>
                      <a:r>
                        <a:rPr lang="en-US" altLang="ko-KR" sz="800" b="0" i="0" u="none" strike="noStrike">
                          <a:solidFill>
                            <a:srgbClr val="000000"/>
                          </a:solidFill>
                          <a:effectLst/>
                          <a:latin typeface="KoPub돋움체 Light" panose="00000300000000000000" pitchFamily="2" charset="-127"/>
                          <a:ea typeface="KoPub돋움체 Light" panose="00000300000000000000" pitchFamily="2" charset="-127"/>
                        </a:rPr>
                        <a:t>-</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noFill/>
                  </a:tcPr>
                </a:tc>
                <a:extLst>
                  <a:ext uri="{0D108BD9-81ED-4DB2-BD59-A6C34878D82A}">
                    <a16:rowId xmlns:a16="http://schemas.microsoft.com/office/drawing/2014/main" val="539814533"/>
                  </a:ext>
                </a:extLst>
              </a:tr>
              <a:tr h="126000">
                <a:tc>
                  <a:txBody>
                    <a:bodyPr/>
                    <a:lstStyle/>
                    <a:p>
                      <a:pPr marL="36000" algn="l" rtl="0" fontAlgn="ctr"/>
                      <a:r>
                        <a:rPr lang="ko-KR" altLang="en-US" sz="800" b="0" i="0" u="none" strike="noStrike">
                          <a:solidFill>
                            <a:srgbClr val="000000"/>
                          </a:solidFill>
                          <a:effectLst/>
                          <a:latin typeface="KoPub돋움체 Light" panose="00000300000000000000" pitchFamily="2" charset="-127"/>
                          <a:ea typeface="KoPub돋움체 Light" panose="00000300000000000000" pitchFamily="2" charset="-127"/>
                        </a:rPr>
                        <a:t>송배전용 해저케이블</a:t>
                      </a:r>
                      <a:r>
                        <a:rPr lang="en-US" altLang="ko-KR" sz="800" b="0" i="0" u="none" strike="noStrike" baseline="30000">
                          <a:solidFill>
                            <a:srgbClr val="000000"/>
                          </a:solidFill>
                          <a:effectLst/>
                          <a:latin typeface="KoPub돋움체 Light" panose="00000300000000000000" pitchFamily="2" charset="-127"/>
                          <a:ea typeface="KoPub돋움체 Light" panose="00000300000000000000" pitchFamily="2" charset="-127"/>
                        </a:rPr>
                        <a:t>1</a:t>
                      </a:r>
                      <a:endParaRPr lang="ko-KR" altLang="en-US" sz="800" b="0" i="0" u="none" strike="noStrike" baseline="30000">
                        <a:solidFill>
                          <a:srgbClr val="000000"/>
                        </a:solidFill>
                        <a:effectLst/>
                        <a:latin typeface="KoPub돋움체 Light" panose="00000300000000000000" pitchFamily="2" charset="-127"/>
                        <a:ea typeface="KoPub돋움체 Light" panose="00000300000000000000" pitchFamily="2" charset="-127"/>
                      </a:endParaRPr>
                    </a:p>
                  </a:txBody>
                  <a:tcPr marL="36000" marR="36000" marT="0" marB="0" anchor="ctr">
                    <a:lnL w="6350" cap="flat" cmpd="sng" algn="ctr">
                      <a:solidFill>
                        <a:srgbClr val="005EB8"/>
                      </a:solidFill>
                      <a:prstDash val="solid"/>
                      <a:round/>
                      <a:headEnd type="none" w="med" len="med"/>
                      <a:tailEnd type="none" w="med" len="med"/>
                    </a:lnL>
                    <a:lnR>
                      <a:noFill/>
                    </a:lnR>
                    <a:lnT>
                      <a:noFill/>
                    </a:lnT>
                    <a:lnB>
                      <a:noFill/>
                    </a:lnB>
                  </a:tcPr>
                </a:tc>
                <a:tc>
                  <a:txBody>
                    <a:bodyPr/>
                    <a:lstStyle/>
                    <a:p>
                      <a:pPr algn="r" rtl="0" fontAlgn="ctr"/>
                      <a:r>
                        <a:rPr lang="en-US" altLang="ko-KR" sz="800" b="0" i="0" u="none" strike="noStrike">
                          <a:solidFill>
                            <a:srgbClr val="000000"/>
                          </a:solidFill>
                          <a:effectLst/>
                          <a:latin typeface="KoPub돋움체 Light" panose="00000300000000000000" pitchFamily="2" charset="-127"/>
                          <a:ea typeface="KoPub돋움체 Light" panose="00000300000000000000" pitchFamily="2" charset="-127"/>
                        </a:rPr>
                        <a:t>6,823</a:t>
                      </a:r>
                    </a:p>
                  </a:txBody>
                  <a:tcPr marL="36000" marR="36000" marT="0" marB="0" anchor="ctr">
                    <a:lnL>
                      <a:noFill/>
                    </a:lnL>
                    <a:lnR>
                      <a:noFill/>
                    </a:lnR>
                    <a:lnT>
                      <a:noFill/>
                    </a:lnT>
                    <a:lnB>
                      <a:noFill/>
                    </a:lnB>
                  </a:tcPr>
                </a:tc>
                <a:tc>
                  <a:txBody>
                    <a:bodyPr/>
                    <a:lstStyle/>
                    <a:p>
                      <a:pPr algn="r" rtl="0" fontAlgn="ctr"/>
                      <a:r>
                        <a:rPr lang="en-US" altLang="ko-KR" sz="800" b="0" i="0" u="none" strike="noStrike">
                          <a:solidFill>
                            <a:srgbClr val="000000"/>
                          </a:solidFill>
                          <a:effectLst/>
                          <a:latin typeface="KoPub돋움체 Light" panose="00000300000000000000" pitchFamily="2" charset="-127"/>
                          <a:ea typeface="KoPub돋움체 Light" panose="00000300000000000000" pitchFamily="2" charset="-127"/>
                        </a:rPr>
                        <a:t>3,487</a:t>
                      </a:r>
                    </a:p>
                  </a:txBody>
                  <a:tcPr marL="36000" marR="36000" marT="0" marB="0" anchor="ctr">
                    <a:lnL>
                      <a:noFill/>
                    </a:lnL>
                    <a:lnR>
                      <a:noFill/>
                    </a:lnR>
                    <a:lnT>
                      <a:noFill/>
                    </a:lnT>
                    <a:lnB>
                      <a:noFill/>
                    </a:lnB>
                  </a:tcPr>
                </a:tc>
                <a:tc>
                  <a:txBody>
                    <a:bodyPr/>
                    <a:lstStyle/>
                    <a:p>
                      <a:pPr algn="r" rtl="0" fontAlgn="ctr"/>
                      <a:r>
                        <a:rPr lang="en-US" altLang="ko-KR" sz="800" b="0" i="0" u="none" strike="noStrike">
                          <a:solidFill>
                            <a:srgbClr val="FF0000"/>
                          </a:solidFill>
                          <a:effectLst/>
                          <a:latin typeface="KoPub돋움체 Light" panose="00000300000000000000" pitchFamily="2" charset="-127"/>
                          <a:ea typeface="KoPub돋움체 Light" panose="00000300000000000000" pitchFamily="2" charset="-127"/>
                        </a:rPr>
                        <a:t>(4)</a:t>
                      </a:r>
                    </a:p>
                  </a:txBody>
                  <a:tcPr marL="36000" marR="36000" marT="0" marB="0" anchor="ctr">
                    <a:lnL>
                      <a:noFill/>
                    </a:lnL>
                    <a:lnR>
                      <a:noFill/>
                    </a:lnR>
                    <a:lnT>
                      <a:noFill/>
                    </a:lnT>
                    <a:lnB>
                      <a:noFill/>
                    </a:lnB>
                  </a:tcPr>
                </a:tc>
                <a:tc>
                  <a:txBody>
                    <a:bodyPr/>
                    <a:lstStyle/>
                    <a:p>
                      <a:pPr algn="r" rtl="0" fontAlgn="ctr"/>
                      <a:r>
                        <a:rPr lang="en-US" altLang="ko-KR" sz="800" b="0" i="0" u="none" strike="noStrike">
                          <a:solidFill>
                            <a:srgbClr val="000000"/>
                          </a:solidFill>
                          <a:effectLst/>
                          <a:latin typeface="KoPub돋움체 Light" panose="00000300000000000000" pitchFamily="2" charset="-127"/>
                          <a:ea typeface="KoPub돋움체 Light" panose="00000300000000000000" pitchFamily="2" charset="-127"/>
                        </a:rPr>
                        <a:t>-</a:t>
                      </a:r>
                    </a:p>
                  </a:txBody>
                  <a:tcPr marL="36000" marR="36000" marT="0" marB="0" anchor="ctr">
                    <a:lnL>
                      <a:noFill/>
                    </a:lnL>
                    <a:lnR>
                      <a:noFill/>
                    </a:lnR>
                    <a:lnT>
                      <a:noFill/>
                    </a:lnT>
                    <a:lnB>
                      <a:noFill/>
                    </a:lnB>
                  </a:tcPr>
                </a:tc>
                <a:tc>
                  <a:txBody>
                    <a:bodyPr/>
                    <a:lstStyle/>
                    <a:p>
                      <a:pPr algn="r" rtl="0" fontAlgn="ctr"/>
                      <a:r>
                        <a:rPr lang="en-US" altLang="ko-KR" sz="800" b="0" i="0" u="none" strike="noStrike">
                          <a:solidFill>
                            <a:srgbClr val="000000"/>
                          </a:solidFill>
                          <a:effectLst/>
                          <a:latin typeface="KoPub돋움체 Light" panose="00000300000000000000" pitchFamily="2" charset="-127"/>
                          <a:ea typeface="KoPub돋움체 Light" panose="00000300000000000000" pitchFamily="2" charset="-127"/>
                        </a:rPr>
                        <a:t>1,510</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1533437693"/>
                  </a:ext>
                </a:extLst>
              </a:tr>
              <a:tr h="126000">
                <a:tc>
                  <a:txBody>
                    <a:bodyPr/>
                    <a:lstStyle/>
                    <a:p>
                      <a:pPr marL="36000" algn="l" rtl="0" fontAlgn="ctr"/>
                      <a:r>
                        <a:rPr lang="ko-KR" altLang="en-US" sz="800" b="0" i="0" u="none" strike="noStrike">
                          <a:solidFill>
                            <a:srgbClr val="000000"/>
                          </a:solidFill>
                          <a:effectLst/>
                          <a:latin typeface="KoPub돋움체 Light" panose="00000300000000000000" pitchFamily="2" charset="-127"/>
                          <a:ea typeface="KoPub돋움체 Light" panose="00000300000000000000" pitchFamily="2" charset="-127"/>
                        </a:rPr>
                        <a:t>해저케이블 유지보수</a:t>
                      </a:r>
                      <a:r>
                        <a:rPr lang="en-US" altLang="ko-KR" sz="800" b="0" i="0" u="none" strike="noStrike" baseline="30000">
                          <a:solidFill>
                            <a:srgbClr val="000000"/>
                          </a:solidFill>
                          <a:effectLst/>
                          <a:latin typeface="KoPub돋움체 Light" panose="00000300000000000000" pitchFamily="2" charset="-127"/>
                          <a:ea typeface="KoPub돋움체 Light" panose="00000300000000000000" pitchFamily="2" charset="-127"/>
                        </a:rPr>
                        <a:t>1</a:t>
                      </a:r>
                      <a:endParaRPr lang="ko-KR" altLang="en-US" sz="800" b="0" i="0" u="none" strike="noStrike" baseline="30000">
                        <a:solidFill>
                          <a:srgbClr val="000000"/>
                        </a:solidFill>
                        <a:effectLst/>
                        <a:latin typeface="KoPub돋움체 Light" panose="00000300000000000000" pitchFamily="2" charset="-127"/>
                        <a:ea typeface="KoPub돋움체 Light" panose="00000300000000000000" pitchFamily="2" charset="-127"/>
                      </a:endParaRPr>
                    </a:p>
                  </a:txBody>
                  <a:tcPr marL="36000" marR="36000" marT="0" marB="0" anchor="ctr">
                    <a:lnL w="6350" cap="flat" cmpd="sng" algn="ctr">
                      <a:solidFill>
                        <a:srgbClr val="005EB8"/>
                      </a:solidFill>
                      <a:prstDash val="solid"/>
                      <a:round/>
                      <a:headEnd type="none" w="med" len="med"/>
                      <a:tailEnd type="none" w="med" len="med"/>
                    </a:lnL>
                    <a:lnR>
                      <a:noFill/>
                    </a:lnR>
                    <a:lnT>
                      <a:noFill/>
                    </a:lnT>
                    <a:lnB>
                      <a:noFill/>
                    </a:lnB>
                  </a:tcPr>
                </a:tc>
                <a:tc>
                  <a:txBody>
                    <a:bodyPr/>
                    <a:lstStyle/>
                    <a:p>
                      <a:pPr algn="r" rtl="0" fontAlgn="ctr"/>
                      <a:r>
                        <a:rPr lang="en-US" altLang="ko-KR" sz="800" b="0" i="0" u="none" strike="noStrike">
                          <a:solidFill>
                            <a:srgbClr val="000000"/>
                          </a:solidFill>
                          <a:effectLst/>
                          <a:latin typeface="KoPub돋움체 Light" panose="00000300000000000000" pitchFamily="2" charset="-127"/>
                          <a:ea typeface="KoPub돋움체 Light" panose="00000300000000000000" pitchFamily="2" charset="-127"/>
                        </a:rPr>
                        <a:t>186</a:t>
                      </a:r>
                    </a:p>
                  </a:txBody>
                  <a:tcPr marL="36000" marR="36000" marT="0" marB="0" anchor="ctr">
                    <a:lnL>
                      <a:noFill/>
                    </a:lnL>
                    <a:lnR>
                      <a:noFill/>
                    </a:lnR>
                    <a:lnT>
                      <a:noFill/>
                    </a:lnT>
                    <a:lnB>
                      <a:noFill/>
                    </a:lnB>
                  </a:tcPr>
                </a:tc>
                <a:tc>
                  <a:txBody>
                    <a:bodyPr/>
                    <a:lstStyle/>
                    <a:p>
                      <a:pPr algn="r" rtl="0" fontAlgn="ctr"/>
                      <a:r>
                        <a:rPr lang="en-US" altLang="ko-KR" sz="800" b="0" i="0" u="none" strike="noStrike">
                          <a:solidFill>
                            <a:srgbClr val="FF0000"/>
                          </a:solidFill>
                          <a:effectLst/>
                          <a:latin typeface="KoPub돋움체 Light" panose="00000300000000000000" pitchFamily="2" charset="-127"/>
                          <a:ea typeface="KoPub돋움체 Light" panose="00000300000000000000" pitchFamily="2" charset="-127"/>
                        </a:rPr>
                        <a:t>(103)</a:t>
                      </a:r>
                    </a:p>
                  </a:txBody>
                  <a:tcPr marL="36000" marR="36000" marT="0" marB="0" anchor="ctr">
                    <a:lnL>
                      <a:noFill/>
                    </a:lnL>
                    <a:lnR>
                      <a:noFill/>
                    </a:lnR>
                    <a:lnT>
                      <a:noFill/>
                    </a:lnT>
                    <a:lnB>
                      <a:noFill/>
                    </a:lnB>
                  </a:tcPr>
                </a:tc>
                <a:tc>
                  <a:txBody>
                    <a:bodyPr/>
                    <a:lstStyle/>
                    <a:p>
                      <a:pPr algn="r" rtl="0" fontAlgn="ctr"/>
                      <a:r>
                        <a:rPr lang="en-US" altLang="ko-KR" sz="800" b="0" i="0" u="none" strike="noStrike">
                          <a:solidFill>
                            <a:srgbClr val="000000"/>
                          </a:solidFill>
                          <a:effectLst/>
                          <a:latin typeface="KoPub돋움체 Light" panose="00000300000000000000" pitchFamily="2" charset="-127"/>
                          <a:ea typeface="KoPub돋움체 Light" panose="00000300000000000000" pitchFamily="2" charset="-127"/>
                        </a:rPr>
                        <a:t>(48)</a:t>
                      </a:r>
                    </a:p>
                  </a:txBody>
                  <a:tcPr marL="36000" marR="36000" marT="0" marB="0" anchor="ctr">
                    <a:lnL>
                      <a:noFill/>
                    </a:lnL>
                    <a:lnR>
                      <a:noFill/>
                    </a:lnR>
                    <a:lnT>
                      <a:noFill/>
                    </a:lnT>
                    <a:lnB>
                      <a:noFill/>
                    </a:lnB>
                  </a:tcPr>
                </a:tc>
                <a:tc>
                  <a:txBody>
                    <a:bodyPr/>
                    <a:lstStyle/>
                    <a:p>
                      <a:pPr algn="r" rtl="0" fontAlgn="ctr"/>
                      <a:r>
                        <a:rPr lang="en-US" altLang="ko-KR" sz="800" b="0" i="0" u="none" strike="noStrike">
                          <a:solidFill>
                            <a:srgbClr val="FF0000"/>
                          </a:solidFill>
                          <a:effectLst/>
                          <a:latin typeface="KoPub돋움체 Light" panose="00000300000000000000" pitchFamily="2" charset="-127"/>
                          <a:ea typeface="KoPub돋움체 Light" panose="00000300000000000000" pitchFamily="2" charset="-127"/>
                        </a:rPr>
                        <a:t>(35)</a:t>
                      </a:r>
                    </a:p>
                  </a:txBody>
                  <a:tcPr marL="36000" marR="36000" marT="0" marB="0" anchor="ctr">
                    <a:lnL>
                      <a:noFill/>
                    </a:lnL>
                    <a:lnR>
                      <a:noFill/>
                    </a:lnR>
                    <a:lnT>
                      <a:noFill/>
                    </a:lnT>
                    <a:lnB>
                      <a:noFill/>
                    </a:lnB>
                  </a:tcPr>
                </a:tc>
                <a:tc>
                  <a:txBody>
                    <a:bodyPr/>
                    <a:lstStyle/>
                    <a:p>
                      <a:pPr algn="r" rtl="0" fontAlgn="ctr"/>
                      <a:r>
                        <a:rPr lang="en-US" altLang="ko-KR" sz="800" b="0" i="0" u="none" strike="noStrike">
                          <a:solidFill>
                            <a:srgbClr val="000000"/>
                          </a:solidFill>
                          <a:effectLst/>
                          <a:latin typeface="KoPub돋움체 Light" panose="00000300000000000000" pitchFamily="2" charset="-127"/>
                          <a:ea typeface="KoPub돋움체 Light" panose="00000300000000000000" pitchFamily="2" charset="-127"/>
                        </a:rPr>
                        <a:t>-</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502385214"/>
                  </a:ext>
                </a:extLst>
              </a:tr>
              <a:tr h="126000">
                <a:tc>
                  <a:txBody>
                    <a:bodyPr/>
                    <a:lstStyle/>
                    <a:p>
                      <a:pPr marL="36000" algn="l" rtl="0" fontAlgn="ctr"/>
                      <a:r>
                        <a:rPr lang="ko-KR" altLang="en-US" sz="800" b="0" i="0" u="none" strike="noStrike">
                          <a:solidFill>
                            <a:srgbClr val="000000"/>
                          </a:solidFill>
                          <a:effectLst/>
                          <a:latin typeface="KoPub돋움체 Light" panose="00000300000000000000" pitchFamily="2" charset="-127"/>
                          <a:ea typeface="KoPub돋움체 Light" panose="00000300000000000000" pitchFamily="2" charset="-127"/>
                        </a:rPr>
                        <a:t>해양구조물</a:t>
                      </a:r>
                    </a:p>
                  </a:txBody>
                  <a:tcPr marL="36000" marR="36000" marT="0" marB="0" anchor="ctr">
                    <a:lnL w="6350" cap="flat" cmpd="sng" algn="ctr">
                      <a:solidFill>
                        <a:srgbClr val="005EB8"/>
                      </a:solidFill>
                      <a:prstDash val="solid"/>
                      <a:round/>
                      <a:headEnd type="none" w="med" len="med"/>
                      <a:tailEnd type="none" w="med" len="med"/>
                    </a:lnL>
                    <a:lnR>
                      <a:noFill/>
                    </a:lnR>
                    <a:lnT>
                      <a:noFill/>
                    </a:lnT>
                    <a:lnB>
                      <a:noFill/>
                    </a:lnB>
                  </a:tcPr>
                </a:tc>
                <a:tc>
                  <a:txBody>
                    <a:bodyPr/>
                    <a:lstStyle/>
                    <a:p>
                      <a:pPr algn="r" rtl="0" fontAlgn="ctr"/>
                      <a:r>
                        <a:rPr lang="en-US" altLang="ko-KR" sz="800" b="0" i="0" u="none" strike="noStrike">
                          <a:solidFill>
                            <a:srgbClr val="000000"/>
                          </a:solidFill>
                          <a:effectLst/>
                          <a:latin typeface="KoPub돋움체 Light" panose="00000300000000000000" pitchFamily="2" charset="-127"/>
                          <a:ea typeface="KoPub돋움체 Light" panose="00000300000000000000" pitchFamily="2" charset="-127"/>
                        </a:rPr>
                        <a:t>-</a:t>
                      </a:r>
                    </a:p>
                  </a:txBody>
                  <a:tcPr marL="36000" marR="36000" marT="0" marB="0" anchor="ctr">
                    <a:lnL>
                      <a:noFill/>
                    </a:lnL>
                    <a:lnR>
                      <a:noFill/>
                    </a:lnR>
                    <a:lnT>
                      <a:noFill/>
                    </a:lnT>
                    <a:lnB>
                      <a:noFill/>
                    </a:lnB>
                  </a:tcPr>
                </a:tc>
                <a:tc>
                  <a:txBody>
                    <a:bodyPr/>
                    <a:lstStyle/>
                    <a:p>
                      <a:pPr algn="r" rtl="0" fontAlgn="ctr"/>
                      <a:r>
                        <a:rPr lang="en-US" altLang="ko-KR" sz="800" b="0" i="0" u="none" strike="noStrike">
                          <a:solidFill>
                            <a:srgbClr val="000000"/>
                          </a:solidFill>
                          <a:effectLst/>
                          <a:latin typeface="KoPub돋움체 Light" panose="00000300000000000000" pitchFamily="2" charset="-127"/>
                          <a:ea typeface="KoPub돋움체 Light" panose="00000300000000000000" pitchFamily="2" charset="-127"/>
                        </a:rPr>
                        <a:t>2,791</a:t>
                      </a:r>
                    </a:p>
                  </a:txBody>
                  <a:tcPr marL="36000" marR="36000" marT="0" marB="0" anchor="ctr">
                    <a:lnL>
                      <a:noFill/>
                    </a:lnL>
                    <a:lnR>
                      <a:noFill/>
                    </a:lnR>
                    <a:lnT>
                      <a:noFill/>
                    </a:lnT>
                    <a:lnB>
                      <a:noFill/>
                    </a:lnB>
                  </a:tcPr>
                </a:tc>
                <a:tc>
                  <a:txBody>
                    <a:bodyPr/>
                    <a:lstStyle/>
                    <a:p>
                      <a:pPr algn="r" rtl="0" fontAlgn="ctr"/>
                      <a:r>
                        <a:rPr lang="en-US" altLang="ko-KR" sz="800" b="0" i="0" u="none" strike="noStrike">
                          <a:solidFill>
                            <a:srgbClr val="000000"/>
                          </a:solidFill>
                          <a:effectLst/>
                          <a:latin typeface="KoPub돋움체 Light" panose="00000300000000000000" pitchFamily="2" charset="-127"/>
                          <a:ea typeface="KoPub돋움체 Light" panose="00000300000000000000" pitchFamily="2" charset="-127"/>
                        </a:rPr>
                        <a:t>720</a:t>
                      </a:r>
                    </a:p>
                  </a:txBody>
                  <a:tcPr marL="36000" marR="36000" marT="0" marB="0" anchor="ctr">
                    <a:lnL>
                      <a:noFill/>
                    </a:lnL>
                    <a:lnR>
                      <a:noFill/>
                    </a:lnR>
                    <a:lnT>
                      <a:noFill/>
                    </a:lnT>
                    <a:lnB>
                      <a:noFill/>
                    </a:lnB>
                  </a:tcPr>
                </a:tc>
                <a:tc>
                  <a:txBody>
                    <a:bodyPr/>
                    <a:lstStyle/>
                    <a:p>
                      <a:pPr algn="r" rtl="0" fontAlgn="ctr"/>
                      <a:r>
                        <a:rPr lang="en-US" altLang="ko-KR" sz="800" b="0" i="0" u="none" strike="noStrike">
                          <a:solidFill>
                            <a:srgbClr val="000000"/>
                          </a:solidFill>
                          <a:effectLst/>
                          <a:latin typeface="KoPub돋움체 Light" panose="00000300000000000000" pitchFamily="2" charset="-127"/>
                          <a:ea typeface="KoPub돋움체 Light" panose="00000300000000000000" pitchFamily="2" charset="-127"/>
                        </a:rPr>
                        <a:t>1,042</a:t>
                      </a:r>
                    </a:p>
                  </a:txBody>
                  <a:tcPr marL="36000" marR="36000" marT="0" marB="0" anchor="ctr">
                    <a:lnL>
                      <a:noFill/>
                    </a:lnL>
                    <a:lnR>
                      <a:noFill/>
                    </a:lnR>
                    <a:lnT>
                      <a:noFill/>
                    </a:lnT>
                    <a:lnB>
                      <a:noFill/>
                    </a:lnB>
                  </a:tcPr>
                </a:tc>
                <a:tc>
                  <a:txBody>
                    <a:bodyPr/>
                    <a:lstStyle/>
                    <a:p>
                      <a:pPr algn="r" rtl="0" fontAlgn="ctr"/>
                      <a:r>
                        <a:rPr lang="en-US" altLang="ko-KR" sz="800" b="0" i="0" u="none" strike="noStrike">
                          <a:solidFill>
                            <a:srgbClr val="000000"/>
                          </a:solidFill>
                          <a:effectLst/>
                          <a:latin typeface="KoPub돋움체 Light" panose="00000300000000000000" pitchFamily="2" charset="-127"/>
                          <a:ea typeface="KoPub돋움체 Light" panose="00000300000000000000" pitchFamily="2" charset="-127"/>
                        </a:rPr>
                        <a:t>832</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871038574"/>
                  </a:ext>
                </a:extLst>
              </a:tr>
              <a:tr h="126000">
                <a:tc>
                  <a:txBody>
                    <a:bodyPr/>
                    <a:lstStyle/>
                    <a:p>
                      <a:pPr algn="l" rtl="0" fontAlgn="ctr"/>
                      <a:r>
                        <a:rPr lang="ko-KR" altLang="en-US" sz="800" b="0" i="0" u="none" strike="noStrike">
                          <a:solidFill>
                            <a:srgbClr val="000000"/>
                          </a:solidFill>
                          <a:effectLst/>
                          <a:latin typeface="KoPub돋움체 Light" panose="00000300000000000000" pitchFamily="2" charset="-127"/>
                          <a:ea typeface="KoPub돋움체 Light" panose="00000300000000000000" pitchFamily="2" charset="-127"/>
                        </a:rPr>
                        <a:t>일반공사매출</a:t>
                      </a:r>
                    </a:p>
                  </a:txBody>
                  <a:tcPr marL="36000" marR="36000" marT="0" marB="0" anchor="ctr">
                    <a:lnL w="6350" cap="flat" cmpd="sng" algn="ctr">
                      <a:solidFill>
                        <a:srgbClr val="005EB8"/>
                      </a:solidFill>
                      <a:prstDash val="solid"/>
                      <a:round/>
                      <a:headEnd type="none" w="med" len="med"/>
                      <a:tailEnd type="none" w="med" len="med"/>
                    </a:lnL>
                    <a:lnR>
                      <a:noFill/>
                    </a:lnR>
                    <a:lnT>
                      <a:noFill/>
                    </a:lnT>
                    <a:lnB>
                      <a:noFill/>
                    </a:lnB>
                    <a:solidFill>
                      <a:srgbClr val="F2F2F2"/>
                    </a:solidFill>
                  </a:tcPr>
                </a:tc>
                <a:tc>
                  <a:txBody>
                    <a:bodyPr/>
                    <a:lstStyle/>
                    <a:p>
                      <a:pPr algn="r" rtl="0" fontAlgn="ctr"/>
                      <a:r>
                        <a:rPr lang="en-US" altLang="ko-KR" sz="800" b="0" i="0" u="none" strike="noStrike">
                          <a:solidFill>
                            <a:srgbClr val="000000"/>
                          </a:solidFill>
                          <a:effectLst/>
                          <a:latin typeface="KoPub돋움체 Light" panose="00000300000000000000" pitchFamily="2" charset="-127"/>
                          <a:ea typeface="KoPub돋움체 Light" panose="00000300000000000000" pitchFamily="2" charset="-127"/>
                        </a:rPr>
                        <a:t>4,271</a:t>
                      </a:r>
                    </a:p>
                  </a:txBody>
                  <a:tcPr marL="36000" marR="36000" marT="0" marB="0" anchor="ctr">
                    <a:lnL>
                      <a:noFill/>
                    </a:lnL>
                    <a:lnR>
                      <a:noFill/>
                    </a:lnR>
                    <a:lnT>
                      <a:noFill/>
                    </a:lnT>
                    <a:lnB>
                      <a:noFill/>
                    </a:lnB>
                    <a:solidFill>
                      <a:srgbClr val="F2F2F2"/>
                    </a:solidFill>
                  </a:tcPr>
                </a:tc>
                <a:tc>
                  <a:txBody>
                    <a:bodyPr/>
                    <a:lstStyle/>
                    <a:p>
                      <a:pPr algn="r" rtl="0" fontAlgn="ctr"/>
                      <a:r>
                        <a:rPr lang="en-US" altLang="ko-KR" sz="800" b="0" i="0" u="none" strike="noStrike">
                          <a:solidFill>
                            <a:srgbClr val="000000"/>
                          </a:solidFill>
                          <a:effectLst/>
                          <a:latin typeface="KoPub돋움체 Light" panose="00000300000000000000" pitchFamily="2" charset="-127"/>
                          <a:ea typeface="KoPub돋움체 Light" panose="00000300000000000000" pitchFamily="2" charset="-127"/>
                        </a:rPr>
                        <a:t>5,665</a:t>
                      </a:r>
                    </a:p>
                  </a:txBody>
                  <a:tcPr marL="36000" marR="36000" marT="0" marB="0" anchor="ctr">
                    <a:lnL>
                      <a:noFill/>
                    </a:lnL>
                    <a:lnR>
                      <a:noFill/>
                    </a:lnR>
                    <a:lnT>
                      <a:noFill/>
                    </a:lnT>
                    <a:lnB>
                      <a:noFill/>
                    </a:lnB>
                    <a:solidFill>
                      <a:srgbClr val="F2F2F2"/>
                    </a:solidFill>
                  </a:tcPr>
                </a:tc>
                <a:tc>
                  <a:txBody>
                    <a:bodyPr/>
                    <a:lstStyle/>
                    <a:p>
                      <a:pPr algn="r" rtl="0" fontAlgn="ctr"/>
                      <a:r>
                        <a:rPr lang="en-US" altLang="ko-KR" sz="800" b="0" i="0" u="none" strike="noStrike">
                          <a:solidFill>
                            <a:srgbClr val="000000"/>
                          </a:solidFill>
                          <a:effectLst/>
                          <a:latin typeface="KoPub돋움체 Light" panose="00000300000000000000" pitchFamily="2" charset="-127"/>
                          <a:ea typeface="KoPub돋움체 Light" panose="00000300000000000000" pitchFamily="2" charset="-127"/>
                        </a:rPr>
                        <a:t>4,962</a:t>
                      </a:r>
                    </a:p>
                  </a:txBody>
                  <a:tcPr marL="36000" marR="36000" marT="0" marB="0" anchor="ctr">
                    <a:lnL>
                      <a:noFill/>
                    </a:lnL>
                    <a:lnR>
                      <a:noFill/>
                    </a:lnR>
                    <a:lnT>
                      <a:noFill/>
                    </a:lnT>
                    <a:lnB>
                      <a:noFill/>
                    </a:lnB>
                    <a:solidFill>
                      <a:srgbClr val="F2F2F2"/>
                    </a:solidFill>
                  </a:tcPr>
                </a:tc>
                <a:tc>
                  <a:txBody>
                    <a:bodyPr/>
                    <a:lstStyle/>
                    <a:p>
                      <a:pPr algn="r" rtl="0" fontAlgn="ctr"/>
                      <a:r>
                        <a:rPr lang="en-US" altLang="ko-KR" sz="800" b="0" i="0" u="none" strike="noStrike">
                          <a:solidFill>
                            <a:srgbClr val="000000"/>
                          </a:solidFill>
                          <a:effectLst/>
                          <a:latin typeface="KoPub돋움체 Light" panose="00000300000000000000" pitchFamily="2" charset="-127"/>
                          <a:ea typeface="KoPub돋움체 Light" panose="00000300000000000000" pitchFamily="2" charset="-127"/>
                        </a:rPr>
                        <a:t>3,344</a:t>
                      </a:r>
                    </a:p>
                  </a:txBody>
                  <a:tcPr marL="36000" marR="36000" marT="0" marB="0" anchor="ctr">
                    <a:lnL>
                      <a:noFill/>
                    </a:lnL>
                    <a:lnR>
                      <a:noFill/>
                    </a:lnR>
                    <a:lnT>
                      <a:noFill/>
                    </a:lnT>
                    <a:lnB>
                      <a:noFill/>
                    </a:lnB>
                    <a:solidFill>
                      <a:srgbClr val="F2F2F2"/>
                    </a:solidFill>
                  </a:tcPr>
                </a:tc>
                <a:tc>
                  <a:txBody>
                    <a:bodyPr/>
                    <a:lstStyle/>
                    <a:p>
                      <a:pPr algn="r" rtl="0" fontAlgn="ctr"/>
                      <a:r>
                        <a:rPr lang="en-US" altLang="ko-KR" sz="800" b="0" i="0" u="none" strike="noStrike">
                          <a:solidFill>
                            <a:srgbClr val="000000"/>
                          </a:solidFill>
                          <a:effectLst/>
                          <a:latin typeface="KoPub돋움체 Light" panose="00000300000000000000" pitchFamily="2" charset="-127"/>
                          <a:ea typeface="KoPub돋움체 Light" panose="00000300000000000000" pitchFamily="2" charset="-127"/>
                        </a:rPr>
                        <a:t>2,734</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solidFill>
                      <a:srgbClr val="F2F2F2"/>
                    </a:solidFill>
                  </a:tcPr>
                </a:tc>
                <a:extLst>
                  <a:ext uri="{0D108BD9-81ED-4DB2-BD59-A6C34878D82A}">
                    <a16:rowId xmlns:a16="http://schemas.microsoft.com/office/drawing/2014/main" val="1235828187"/>
                  </a:ext>
                </a:extLst>
              </a:tr>
              <a:tr h="126000">
                <a:tc>
                  <a:txBody>
                    <a:bodyPr/>
                    <a:lstStyle/>
                    <a:p>
                      <a:pPr algn="l" rtl="0" fontAlgn="ctr"/>
                      <a:r>
                        <a:rPr lang="ko-KR" altLang="en-US" sz="800" b="0" i="0" u="none" strike="noStrike">
                          <a:solidFill>
                            <a:srgbClr val="000000"/>
                          </a:solidFill>
                          <a:effectLst/>
                          <a:latin typeface="KoPub돋움체 Light" panose="00000300000000000000" pitchFamily="2" charset="-127"/>
                          <a:ea typeface="KoPub돋움체 Light" panose="00000300000000000000" pitchFamily="2" charset="-127"/>
                        </a:rPr>
                        <a:t>기타매출</a:t>
                      </a:r>
                    </a:p>
                  </a:txBody>
                  <a:tcPr marL="36000" marR="36000" marT="0" marB="0" anchor="ctr">
                    <a:lnL w="6350" cap="flat" cmpd="sng" algn="ctr">
                      <a:solidFill>
                        <a:srgbClr val="005EB8"/>
                      </a:solidFill>
                      <a:prstDash val="solid"/>
                      <a:round/>
                      <a:headEnd type="none" w="med" len="med"/>
                      <a:tailEnd type="none" w="med" len="med"/>
                    </a:lnL>
                    <a:lnR>
                      <a:noFill/>
                    </a:lnR>
                    <a:lnT>
                      <a:noFill/>
                    </a:lnT>
                    <a:lnB w="6350" cap="flat" cmpd="sng" algn="ctr">
                      <a:solidFill>
                        <a:srgbClr val="005EB8"/>
                      </a:solidFill>
                      <a:prstDash val="solid"/>
                      <a:round/>
                      <a:headEnd type="none" w="med" len="med"/>
                      <a:tailEnd type="none" w="med" len="med"/>
                    </a:lnB>
                    <a:solidFill>
                      <a:srgbClr val="F2F2F2"/>
                    </a:solidFill>
                  </a:tcPr>
                </a:tc>
                <a:tc>
                  <a:txBody>
                    <a:bodyPr/>
                    <a:lstStyle/>
                    <a:p>
                      <a:pPr algn="r" rtl="0" fontAlgn="ctr"/>
                      <a:r>
                        <a:rPr lang="en-US" altLang="ko-KR" sz="800" b="0" i="0" u="none" strike="noStrike">
                          <a:solidFill>
                            <a:srgbClr val="000000"/>
                          </a:solidFill>
                          <a:effectLst/>
                          <a:latin typeface="KoPub돋움체 Light" panose="00000300000000000000" pitchFamily="2" charset="-127"/>
                          <a:ea typeface="KoPub돋움체 Light" panose="00000300000000000000" pitchFamily="2" charset="-127"/>
                        </a:rPr>
                        <a:t>223</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solidFill>
                      <a:srgbClr val="F2F2F2"/>
                    </a:solidFill>
                  </a:tcPr>
                </a:tc>
                <a:tc>
                  <a:txBody>
                    <a:bodyPr/>
                    <a:lstStyle/>
                    <a:p>
                      <a:pPr algn="r" rtl="0" fontAlgn="ctr"/>
                      <a:r>
                        <a:rPr lang="en-US" altLang="ko-KR" sz="800" b="0" i="0" u="none" strike="noStrike">
                          <a:solidFill>
                            <a:srgbClr val="000000"/>
                          </a:solidFill>
                          <a:effectLst/>
                          <a:latin typeface="KoPub돋움체 Light" panose="00000300000000000000" pitchFamily="2" charset="-127"/>
                          <a:ea typeface="KoPub돋움체 Light" panose="00000300000000000000" pitchFamily="2" charset="-127"/>
                        </a:rPr>
                        <a:t>172</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solidFill>
                      <a:srgbClr val="F2F2F2"/>
                    </a:solidFill>
                  </a:tcPr>
                </a:tc>
                <a:tc>
                  <a:txBody>
                    <a:bodyPr/>
                    <a:lstStyle/>
                    <a:p>
                      <a:pPr algn="r" rtl="0" fontAlgn="ctr"/>
                      <a:r>
                        <a:rPr lang="en-US" altLang="ko-KR" sz="800" b="0" i="0" u="none" strike="noStrike">
                          <a:solidFill>
                            <a:srgbClr val="000000"/>
                          </a:solidFill>
                          <a:effectLst/>
                          <a:latin typeface="KoPub돋움체 Light" panose="00000300000000000000" pitchFamily="2" charset="-127"/>
                          <a:ea typeface="KoPub돋움체 Light" panose="00000300000000000000" pitchFamily="2" charset="-127"/>
                        </a:rPr>
                        <a:t>-</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solidFill>
                      <a:srgbClr val="F2F2F2"/>
                    </a:solidFill>
                  </a:tcPr>
                </a:tc>
                <a:tc>
                  <a:txBody>
                    <a:bodyPr/>
                    <a:lstStyle/>
                    <a:p>
                      <a:pPr algn="r" rtl="0" fontAlgn="ctr"/>
                      <a:r>
                        <a:rPr lang="en-US" altLang="ko-KR" sz="800" b="0" i="0" u="none" strike="noStrike">
                          <a:solidFill>
                            <a:srgbClr val="000000"/>
                          </a:solidFill>
                          <a:effectLst/>
                          <a:latin typeface="KoPub돋움체 Light" panose="00000300000000000000" pitchFamily="2" charset="-127"/>
                          <a:ea typeface="KoPub돋움체 Light" panose="00000300000000000000" pitchFamily="2" charset="-127"/>
                        </a:rPr>
                        <a:t>117</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solidFill>
                      <a:srgbClr val="F2F2F2"/>
                    </a:solidFill>
                  </a:tcPr>
                </a:tc>
                <a:tc>
                  <a:txBody>
                    <a:bodyPr/>
                    <a:lstStyle/>
                    <a:p>
                      <a:pPr algn="r" rtl="0" fontAlgn="ctr"/>
                      <a:r>
                        <a:rPr lang="en-US" altLang="ko-KR" sz="800" b="0" i="0" u="none" strike="noStrike">
                          <a:solidFill>
                            <a:srgbClr val="000000"/>
                          </a:solidFill>
                          <a:effectLst/>
                          <a:latin typeface="KoPub돋움체 Light" panose="00000300000000000000" pitchFamily="2" charset="-127"/>
                          <a:ea typeface="KoPub돋움체 Light" panose="00000300000000000000" pitchFamily="2" charset="-127"/>
                        </a:rPr>
                        <a:t>254</a:t>
                      </a:r>
                    </a:p>
                  </a:txBody>
                  <a:tcPr marL="36000" marR="36000" marT="0" marB="0" anchor="ctr">
                    <a:lnL>
                      <a:noFill/>
                    </a:lnL>
                    <a:lnR w="6350" cap="flat" cmpd="sng" algn="ctr">
                      <a:solidFill>
                        <a:srgbClr val="005EB8"/>
                      </a:solidFill>
                      <a:prstDash val="solid"/>
                      <a:round/>
                      <a:headEnd type="none" w="med" len="med"/>
                      <a:tailEnd type="none" w="med" len="med"/>
                    </a:lnR>
                    <a:lnT>
                      <a:noFill/>
                    </a:lnT>
                    <a:lnB w="6350" cap="flat" cmpd="sng" algn="ctr">
                      <a:solidFill>
                        <a:srgbClr val="005EB8"/>
                      </a:solidFill>
                      <a:prstDash val="solid"/>
                      <a:round/>
                      <a:headEnd type="none" w="med" len="med"/>
                      <a:tailEnd type="none" w="med" len="med"/>
                    </a:lnB>
                    <a:solidFill>
                      <a:srgbClr val="F2F2F2"/>
                    </a:solidFill>
                  </a:tcPr>
                </a:tc>
                <a:extLst>
                  <a:ext uri="{0D108BD9-81ED-4DB2-BD59-A6C34878D82A}">
                    <a16:rowId xmlns:a16="http://schemas.microsoft.com/office/drawing/2014/main" val="1885971555"/>
                  </a:ext>
                </a:extLst>
              </a:tr>
            </a:tbl>
          </a:graphicData>
        </a:graphic>
      </p:graphicFrame>
      <p:sp>
        <p:nvSpPr>
          <p:cNvPr id="4" name="텍스트 개체 틀 5">
            <a:extLst>
              <a:ext uri="{FF2B5EF4-FFF2-40B4-BE49-F238E27FC236}">
                <a16:creationId xmlns:a16="http://schemas.microsoft.com/office/drawing/2014/main" id="{95F70535-02C5-0A9F-AF8E-41E023CFA77C}"/>
              </a:ext>
            </a:extLst>
          </p:cNvPr>
          <p:cNvSpPr txBox="1">
            <a:spLocks/>
          </p:cNvSpPr>
          <p:nvPr/>
        </p:nvSpPr>
        <p:spPr>
          <a:xfrm>
            <a:off x="488950" y="6062454"/>
            <a:ext cx="4368796" cy="287999"/>
          </a:xfrm>
          <a:prstGeom prst="rect">
            <a:avLst/>
          </a:prstGeom>
          <a:noFill/>
        </p:spPr>
        <p:txBody>
          <a:bodyPr vert="horz" wrap="square" lIns="0" tIns="0" rIns="0" bIns="0" rtlCol="0" anchor="t" anchorCtr="0">
            <a:noAutofit/>
          </a:bodyPr>
          <a:lstStyle>
            <a:lvl1pPr eaLnBrk="1" latinLnBrk="1" hangingPunct="1">
              <a:spcAft>
                <a:spcPts val="650"/>
              </a:spcAft>
              <a:defRPr lang="ko-KR" altLang="en-US" sz="800" b="0" i="0" kern="0" baseline="0" dirty="0">
                <a:solidFill>
                  <a:srgbClr val="7F7F7F"/>
                </a:solidFill>
                <a:latin typeface="+mn-lt"/>
                <a:ea typeface="+mn-ea"/>
                <a:cs typeface="Arial" panose="020B0604020202020204" pitchFamily="34" charset="0"/>
              </a:defRPr>
            </a:lvl1pPr>
            <a:lvl2pPr marL="0" indent="0" eaLnBrk="1" latinLnBrk="1" hangingPunct="1">
              <a:spcAft>
                <a:spcPts val="650"/>
              </a:spcAft>
              <a:buFont typeface="Univers for KPMG"/>
              <a:buNone/>
              <a:defRPr sz="1400" b="0" i="0">
                <a:solidFill>
                  <a:srgbClr val="003087"/>
                </a:solidFill>
                <a:latin typeface="Univers for KPMG Light" panose="020B0403020202020204" pitchFamily="34" charset="0"/>
                <a:cs typeface="Univers for KPMG" panose="020B0603020202020204" pitchFamily="34" charset="0"/>
              </a:defRPr>
            </a:lvl2pPr>
            <a:lvl3pPr marL="307975" indent="-307975" algn="l" eaLnBrk="1" latinLnBrk="1" hangingPunct="1">
              <a:spcAft>
                <a:spcPts val="650"/>
              </a:spcAft>
              <a:buFont typeface="Univers for KPMG Light" panose="020B0403020202020204" pitchFamily="34" charset="0"/>
              <a:buChar char="—"/>
              <a:defRPr sz="1400" b="0" i="0">
                <a:solidFill>
                  <a:srgbClr val="003087"/>
                </a:solidFill>
                <a:latin typeface="Univers for KPMG Light" panose="020B0403020202020204" pitchFamily="34" charset="0"/>
                <a:cs typeface="Univers for KPMG" panose="020B0603020202020204" pitchFamily="34" charset="0"/>
              </a:defRPr>
            </a:lvl3pPr>
            <a:lvl4pPr marL="623888" indent="-248400" algn="l" eaLnBrk="1" latinLnBrk="1" hangingPunct="1">
              <a:spcAft>
                <a:spcPts val="650"/>
              </a:spcAft>
              <a:buFont typeface="Univers for KPMG Light" panose="020B0403020202020204" pitchFamily="34" charset="0"/>
              <a:buChar char="–"/>
              <a:defRPr sz="1400" b="0" i="0" baseline="0">
                <a:solidFill>
                  <a:srgbClr val="003087"/>
                </a:solidFill>
                <a:latin typeface="Univers for KPMG Light" panose="020B0403020202020204" pitchFamily="34" charset="0"/>
                <a:cs typeface="Univers for KPMG" panose="020B0603020202020204" pitchFamily="34" charset="0"/>
              </a:defRPr>
            </a:lvl4pPr>
            <a:lvl5pPr marL="982663" indent="-309563" algn="l" eaLnBrk="1" latinLnBrk="1" hangingPunct="1">
              <a:spcAft>
                <a:spcPts val="650"/>
              </a:spcAft>
              <a:buFont typeface="Univers for KPMG Light" panose="020B0403020202020204" pitchFamily="34" charset="0"/>
              <a:buChar char="—"/>
              <a:defRPr lang="en-US" sz="1400" b="0" i="0" dirty="0" smtClean="0">
                <a:solidFill>
                  <a:srgbClr val="003087"/>
                </a:solidFill>
                <a:latin typeface="Univers for KPMG Light" panose="020B0403020202020204" pitchFamily="34" charset="0"/>
                <a:cs typeface="Univers for KPMG" panose="020B0603020202020204" pitchFamily="34" charset="0"/>
              </a:defRPr>
            </a:lvl5pPr>
            <a:lvl6pPr marL="1257300" indent="-247650" algn="l" eaLnBrk="1" latinLnBrk="1" hangingPunct="1">
              <a:spcAft>
                <a:spcPts val="650"/>
              </a:spcAft>
              <a:buFont typeface="Univers for KPMG Light" panose="020B0403020202020204" pitchFamily="34" charset="0"/>
              <a:buChar char="-"/>
              <a:defRPr lang="en-US" sz="1400" b="0" i="0" baseline="0" dirty="0" smtClean="0">
                <a:solidFill>
                  <a:srgbClr val="003087"/>
                </a:solidFill>
                <a:latin typeface="Univers for KPMG Light" panose="020B0403020202020204" pitchFamily="34" charset="0"/>
              </a:defRPr>
            </a:lvl6pPr>
            <a:lvl7pPr marL="1619250" indent="-309563" algn="l" eaLnBrk="1" latinLnBrk="1" hangingPunct="1">
              <a:spcAft>
                <a:spcPts val="650"/>
              </a:spcAft>
              <a:buFont typeface="Univers for KPMG Light" panose="020B0403020202020204" pitchFamily="34" charset="0"/>
              <a:buChar char="—"/>
              <a:defRPr lang="en-US" sz="1400" b="0" i="0" dirty="0" smtClean="0">
                <a:solidFill>
                  <a:srgbClr val="003087"/>
                </a:solidFill>
                <a:latin typeface="Univers for KPMG Light" panose="020B0403020202020204" pitchFamily="34" charset="0"/>
              </a:defRPr>
            </a:lvl7pPr>
            <a:lvl8pPr marL="1885950" indent="-247650" algn="l" eaLnBrk="1" latinLnBrk="1" hangingPunct="1">
              <a:spcAft>
                <a:spcPts val="650"/>
              </a:spcAft>
              <a:buFont typeface="Univers for KPMG Light" panose="020B0403020202020204" pitchFamily="34" charset="0"/>
              <a:buChar char="-"/>
              <a:defRPr lang="en-US" sz="1400" b="0" i="0" baseline="0" dirty="0" smtClean="0">
                <a:solidFill>
                  <a:srgbClr val="003087"/>
                </a:solidFill>
                <a:latin typeface="Univers for KPMG Light" panose="020B0403020202020204" pitchFamily="34" charset="0"/>
              </a:defRPr>
            </a:lvl8pPr>
          </a:lstStyle>
          <a:p>
            <a:pPr>
              <a:spcAft>
                <a:spcPts val="0"/>
              </a:spcAft>
            </a:pPr>
            <a:r>
              <a:rPr lang="en-US" altLang="ko-KR">
                <a:latin typeface="KoPub돋움체 Medium" panose="02020603020101020101" pitchFamily="18" charset="-127"/>
                <a:ea typeface="KoPub돋움체 Medium" panose="02020603020101020101" pitchFamily="18" charset="-127"/>
              </a:rPr>
              <a:t>Source : </a:t>
            </a:r>
            <a:r>
              <a:rPr lang="ko-KR" altLang="en-US">
                <a:latin typeface="KoPub돋움체 Medium" panose="02020603020101020101" pitchFamily="18" charset="-127"/>
                <a:ea typeface="KoPub돋움체 Medium" panose="02020603020101020101" pitchFamily="18" charset="-127"/>
              </a:rPr>
              <a:t>회사제시자료</a:t>
            </a:r>
            <a:endParaRPr lang="en-US" altLang="ko-KR">
              <a:latin typeface="KoPub돋움체 Medium" panose="02020603020101020101" pitchFamily="18" charset="-127"/>
              <a:ea typeface="KoPub돋움체 Medium" panose="02020603020101020101" pitchFamily="18" charset="-127"/>
            </a:endParaRPr>
          </a:p>
          <a:p>
            <a:pPr>
              <a:spcAft>
                <a:spcPts val="0"/>
              </a:spcAft>
            </a:pPr>
            <a:r>
              <a:rPr lang="en-US" altLang="ko-KR">
                <a:latin typeface="KoPub돋움체 Medium" panose="02020603020101020101" pitchFamily="18" charset="-127"/>
                <a:ea typeface="KoPub돋움체 Medium" panose="02020603020101020101" pitchFamily="18" charset="-127"/>
              </a:rPr>
              <a:t>Note 1 : </a:t>
            </a:r>
            <a:r>
              <a:rPr lang="ko-KR" altLang="en-US">
                <a:latin typeface="KoPub돋움체 Medium" panose="02020603020101020101" pitchFamily="18" charset="-127"/>
                <a:ea typeface="KoPub돋움체 Medium" panose="02020603020101020101" pitchFamily="18" charset="-127"/>
              </a:rPr>
              <a:t>회사의 진행률 기준 매출 회계처리에 따라 사업부문 중 매출액이 음수인 연도 발생</a:t>
            </a:r>
          </a:p>
          <a:p>
            <a:pPr>
              <a:spcAft>
                <a:spcPts val="0"/>
              </a:spcAft>
            </a:pPr>
            <a:endParaRPr lang="en-US" altLang="ko-KR">
              <a:latin typeface="KoPub돋움체 Medium" panose="02020603020101020101" pitchFamily="18" charset="-127"/>
              <a:ea typeface="KoPub돋움체 Medium" panose="02020603020101020101" pitchFamily="18" charset="-127"/>
            </a:endParaRPr>
          </a:p>
        </p:txBody>
      </p:sp>
      <p:sp>
        <p:nvSpPr>
          <p:cNvPr id="6" name="직사각형 5">
            <a:extLst>
              <a:ext uri="{FF2B5EF4-FFF2-40B4-BE49-F238E27FC236}">
                <a16:creationId xmlns:a16="http://schemas.microsoft.com/office/drawing/2014/main" id="{15C59176-C9D1-84FC-3D23-05D5162E5533}"/>
              </a:ext>
            </a:extLst>
          </p:cNvPr>
          <p:cNvSpPr/>
          <p:nvPr/>
        </p:nvSpPr>
        <p:spPr>
          <a:xfrm>
            <a:off x="10425608" y="0"/>
            <a:ext cx="4353747" cy="4237732"/>
          </a:xfrm>
          <a:prstGeom prst="rect">
            <a:avLst/>
          </a:prstGeom>
          <a:noFill/>
          <a:ln w="635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t"/>
          <a:lstStyle/>
          <a:p>
            <a:pPr marL="171450" indent="-171450" latinLnBrk="1">
              <a:spcBef>
                <a:spcPts val="600"/>
              </a:spcBef>
              <a:buFont typeface="Wingdings" panose="05000000000000000000" pitchFamily="2" charset="2"/>
              <a:buChar char="§"/>
            </a:pPr>
            <a:r>
              <a:rPr lang="ko-KR" altLang="en-US" sz="900" b="1">
                <a:solidFill>
                  <a:srgbClr val="00338D"/>
                </a:solidFill>
                <a:latin typeface="KoPub돋움체 Light" panose="00000300000000000000" pitchFamily="2" charset="-127"/>
                <a:ea typeface="KoPub돋움체 Light" panose="00000300000000000000" pitchFamily="2" charset="-127"/>
              </a:rPr>
              <a:t>매출액</a:t>
            </a:r>
            <a:endParaRPr lang="en-US" altLang="ko-KR" sz="900" b="1">
              <a:solidFill>
                <a:srgbClr val="00338D"/>
              </a:solidFill>
              <a:latin typeface="KoPub돋움체 Light" panose="00000300000000000000" pitchFamily="2" charset="-127"/>
              <a:ea typeface="KoPub돋움체 Light" panose="00000300000000000000" pitchFamily="2" charset="-127"/>
            </a:endParaRPr>
          </a:p>
          <a:p>
            <a:pPr marL="259200" indent="-171450" latinLnBrk="1">
              <a:spcBef>
                <a:spcPts val="600"/>
              </a:spcBef>
              <a:buFont typeface="Wingdings" panose="05000000000000000000" pitchFamily="2" charset="2"/>
              <a:buChar char="ü"/>
            </a:pPr>
            <a:r>
              <a:rPr lang="ko-KR" altLang="en-US" sz="900">
                <a:solidFill>
                  <a:schemeClr val="tx1"/>
                </a:solidFill>
                <a:latin typeface="KoPub돋움체 Light" panose="00000300000000000000" pitchFamily="2" charset="-127"/>
                <a:ea typeface="KoPub돋움체 Light" panose="00000300000000000000" pitchFamily="2" charset="-127"/>
              </a:rPr>
              <a:t>회사의 매출은 </a:t>
            </a:r>
            <a:r>
              <a:rPr lang="en-US" altLang="ko-KR" sz="900">
                <a:solidFill>
                  <a:schemeClr val="tx1"/>
                </a:solidFill>
                <a:latin typeface="KoPub돋움체 Light" panose="00000300000000000000" pitchFamily="2" charset="-127"/>
                <a:ea typeface="KoPub돋움체 Light" panose="00000300000000000000" pitchFamily="2" charset="-127"/>
              </a:rPr>
              <a:t>2018</a:t>
            </a:r>
            <a:r>
              <a:rPr lang="ko-KR" altLang="en-US" sz="900">
                <a:solidFill>
                  <a:schemeClr val="tx1"/>
                </a:solidFill>
                <a:latin typeface="KoPub돋움체 Light" panose="00000300000000000000" pitchFamily="2" charset="-127"/>
                <a:ea typeface="KoPub돋움체 Light" panose="00000300000000000000" pitchFamily="2" charset="-127"/>
              </a:rPr>
              <a:t>년 이후 지속적인 감소세를 보여 </a:t>
            </a:r>
            <a:r>
              <a:rPr lang="en-US" altLang="ko-KR" sz="900">
                <a:solidFill>
                  <a:schemeClr val="tx1"/>
                </a:solidFill>
                <a:latin typeface="KoPub돋움체 Light" panose="00000300000000000000" pitchFamily="2" charset="-127"/>
                <a:ea typeface="KoPub돋움체 Light" panose="00000300000000000000" pitchFamily="2" charset="-127"/>
              </a:rPr>
              <a:t>2022</a:t>
            </a:r>
            <a:r>
              <a:rPr lang="ko-KR" altLang="en-US" sz="900">
                <a:solidFill>
                  <a:schemeClr val="tx1"/>
                </a:solidFill>
                <a:latin typeface="KoPub돋움체 Light" panose="00000300000000000000" pitchFamily="2" charset="-127"/>
                <a:ea typeface="KoPub돋움체 Light" panose="00000300000000000000" pitchFamily="2" charset="-127"/>
              </a:rPr>
              <a:t>년 매출은 </a:t>
            </a:r>
            <a:r>
              <a:rPr lang="en-US" altLang="ko-KR" sz="900">
                <a:solidFill>
                  <a:schemeClr val="tx1"/>
                </a:solidFill>
                <a:latin typeface="KoPub돋움체 Light" panose="00000300000000000000" pitchFamily="2" charset="-127"/>
                <a:ea typeface="KoPub돋움체 Light" panose="00000300000000000000" pitchFamily="2" charset="-127"/>
              </a:rPr>
              <a:t>2018</a:t>
            </a:r>
            <a:r>
              <a:rPr lang="ko-KR" altLang="en-US" sz="900">
                <a:solidFill>
                  <a:schemeClr val="tx1"/>
                </a:solidFill>
                <a:latin typeface="KoPub돋움체 Light" panose="00000300000000000000" pitchFamily="2" charset="-127"/>
                <a:ea typeface="KoPub돋움체 Light" panose="00000300000000000000" pitchFamily="2" charset="-127"/>
              </a:rPr>
              <a:t>년 매출의 </a:t>
            </a:r>
            <a:r>
              <a:rPr lang="en-US" altLang="ko-KR" sz="900">
                <a:solidFill>
                  <a:schemeClr val="tx1"/>
                </a:solidFill>
                <a:latin typeface="KoPub돋움체 Light" panose="00000300000000000000" pitchFamily="2" charset="-127"/>
                <a:ea typeface="KoPub돋움체 Light" panose="00000300000000000000" pitchFamily="2" charset="-127"/>
              </a:rPr>
              <a:t>31.7%</a:t>
            </a:r>
            <a:r>
              <a:rPr lang="ko-KR" altLang="en-US" sz="900">
                <a:solidFill>
                  <a:schemeClr val="tx1"/>
                </a:solidFill>
                <a:latin typeface="KoPub돋움체 Light" panose="00000300000000000000" pitchFamily="2" charset="-127"/>
                <a:ea typeface="KoPub돋움체 Light" panose="00000300000000000000" pitchFamily="2" charset="-127"/>
              </a:rPr>
              <a:t>수준에 그침</a:t>
            </a:r>
            <a:endParaRPr lang="en-US" altLang="ko-KR" sz="900">
              <a:solidFill>
                <a:schemeClr val="tx1"/>
              </a:solidFill>
              <a:latin typeface="KoPub돋움체 Light" panose="00000300000000000000" pitchFamily="2" charset="-127"/>
              <a:ea typeface="KoPub돋움체 Light" panose="00000300000000000000" pitchFamily="2" charset="-127"/>
            </a:endParaRPr>
          </a:p>
          <a:p>
            <a:pPr marL="259200" indent="-171450" latinLnBrk="1">
              <a:spcBef>
                <a:spcPts val="600"/>
              </a:spcBef>
              <a:buFont typeface="Wingdings" panose="05000000000000000000" pitchFamily="2" charset="2"/>
              <a:buChar char="ü"/>
            </a:pPr>
            <a:r>
              <a:rPr lang="ko-KR" altLang="en-US" sz="900">
                <a:solidFill>
                  <a:schemeClr val="tx1"/>
                </a:solidFill>
                <a:latin typeface="KoPub돋움체 Light" panose="00000300000000000000" pitchFamily="2" charset="-127"/>
                <a:ea typeface="KoPub돋움체 Light" panose="00000300000000000000" pitchFamily="2" charset="-127"/>
              </a:rPr>
              <a:t>매출은 해저케이블 관련 매출</a:t>
            </a:r>
            <a:r>
              <a:rPr lang="en-US" altLang="ko-KR" sz="900">
                <a:solidFill>
                  <a:schemeClr val="tx1"/>
                </a:solidFill>
                <a:latin typeface="KoPub돋움체 Light" panose="00000300000000000000" pitchFamily="2" charset="-127"/>
                <a:ea typeface="KoPub돋움체 Light" panose="00000300000000000000" pitchFamily="2" charset="-127"/>
              </a:rPr>
              <a:t>, </a:t>
            </a:r>
            <a:r>
              <a:rPr lang="ko-KR" altLang="en-US" sz="900">
                <a:solidFill>
                  <a:schemeClr val="tx1"/>
                </a:solidFill>
                <a:latin typeface="KoPub돋움체 Light" panose="00000300000000000000" pitchFamily="2" charset="-127"/>
                <a:ea typeface="KoPub돋움체 Light" panose="00000300000000000000" pitchFamily="2" charset="-127"/>
              </a:rPr>
              <a:t>일반공사매출</a:t>
            </a:r>
            <a:r>
              <a:rPr lang="en-US" altLang="ko-KR" sz="900">
                <a:solidFill>
                  <a:schemeClr val="tx1"/>
                </a:solidFill>
                <a:latin typeface="KoPub돋움체 Light" panose="00000300000000000000" pitchFamily="2" charset="-127"/>
                <a:ea typeface="KoPub돋움체 Light" panose="00000300000000000000" pitchFamily="2" charset="-127"/>
              </a:rPr>
              <a:t>, </a:t>
            </a:r>
            <a:r>
              <a:rPr lang="ko-KR" altLang="en-US" sz="900">
                <a:solidFill>
                  <a:schemeClr val="tx1"/>
                </a:solidFill>
                <a:latin typeface="KoPub돋움체 Light" panose="00000300000000000000" pitchFamily="2" charset="-127"/>
                <a:ea typeface="KoPub돋움체 Light" panose="00000300000000000000" pitchFamily="2" charset="-127"/>
              </a:rPr>
              <a:t>임대매출 등의 기타매출로 구성되며 회사의 최근 </a:t>
            </a:r>
            <a:r>
              <a:rPr lang="en-US" altLang="ko-KR" sz="900">
                <a:solidFill>
                  <a:schemeClr val="tx1"/>
                </a:solidFill>
                <a:latin typeface="KoPub돋움체 Light" panose="00000300000000000000" pitchFamily="2" charset="-127"/>
                <a:ea typeface="KoPub돋움체 Light" panose="00000300000000000000" pitchFamily="2" charset="-127"/>
              </a:rPr>
              <a:t>5</a:t>
            </a:r>
            <a:r>
              <a:rPr lang="ko-KR" altLang="en-US" sz="900">
                <a:solidFill>
                  <a:schemeClr val="tx1"/>
                </a:solidFill>
                <a:latin typeface="KoPub돋움체 Light" panose="00000300000000000000" pitchFamily="2" charset="-127"/>
                <a:ea typeface="KoPub돋움체 Light" panose="00000300000000000000" pitchFamily="2" charset="-127"/>
              </a:rPr>
              <a:t>개년 사업성격별 매출액은 하기와 같음</a:t>
            </a:r>
            <a:endParaRPr lang="en-US" altLang="ko-KR" sz="900">
              <a:solidFill>
                <a:schemeClr val="tx1"/>
              </a:solidFill>
              <a:latin typeface="KoPub돋움체 Light" panose="00000300000000000000" pitchFamily="2" charset="-127"/>
              <a:ea typeface="KoPub돋움체 Light" panose="00000300000000000000" pitchFamily="2" charset="-127"/>
            </a:endParaRPr>
          </a:p>
          <a:p>
            <a:pPr marL="259200" indent="-171450" latinLnBrk="1">
              <a:spcBef>
                <a:spcPts val="600"/>
              </a:spcBef>
              <a:buFont typeface="Wingdings" panose="05000000000000000000" pitchFamily="2" charset="2"/>
              <a:buChar char="ü"/>
            </a:pPr>
            <a:endParaRPr lang="en-US" altLang="ko-KR" sz="900">
              <a:solidFill>
                <a:schemeClr val="tx1"/>
              </a:solidFill>
              <a:latin typeface="KoPub돋움체 Light" panose="00000300000000000000" pitchFamily="2" charset="-127"/>
              <a:ea typeface="KoPub돋움체 Light" panose="00000300000000000000" pitchFamily="2" charset="-127"/>
            </a:endParaRPr>
          </a:p>
          <a:p>
            <a:pPr marL="259200" indent="-171450" latinLnBrk="1">
              <a:spcBef>
                <a:spcPts val="600"/>
              </a:spcBef>
              <a:buFont typeface="Wingdings" panose="05000000000000000000" pitchFamily="2" charset="2"/>
              <a:buChar char="ü"/>
            </a:pPr>
            <a:endParaRPr lang="en-US" altLang="ko-KR" sz="900">
              <a:solidFill>
                <a:schemeClr val="tx1"/>
              </a:solidFill>
              <a:latin typeface="KoPub돋움체 Light" panose="00000300000000000000" pitchFamily="2" charset="-127"/>
              <a:ea typeface="KoPub돋움체 Light" panose="00000300000000000000" pitchFamily="2" charset="-127"/>
            </a:endParaRPr>
          </a:p>
          <a:p>
            <a:pPr marL="259200" indent="-171450" latinLnBrk="1">
              <a:spcBef>
                <a:spcPts val="600"/>
              </a:spcBef>
              <a:buFont typeface="Wingdings" panose="05000000000000000000" pitchFamily="2" charset="2"/>
              <a:buChar char="ü"/>
            </a:pPr>
            <a:endParaRPr lang="en-US" altLang="ko-KR" sz="900">
              <a:solidFill>
                <a:schemeClr val="tx1"/>
              </a:solidFill>
              <a:latin typeface="KoPub돋움체 Light" panose="00000300000000000000" pitchFamily="2" charset="-127"/>
              <a:ea typeface="KoPub돋움체 Light" panose="00000300000000000000" pitchFamily="2" charset="-127"/>
            </a:endParaRPr>
          </a:p>
          <a:p>
            <a:pPr marL="259200" indent="-171450" latinLnBrk="1">
              <a:spcBef>
                <a:spcPts val="600"/>
              </a:spcBef>
              <a:buFont typeface="Wingdings" panose="05000000000000000000" pitchFamily="2" charset="2"/>
              <a:buChar char="ü"/>
            </a:pPr>
            <a:endParaRPr lang="en-US" altLang="ko-KR" sz="900">
              <a:solidFill>
                <a:schemeClr val="tx1"/>
              </a:solidFill>
              <a:latin typeface="KoPub돋움체 Light" panose="00000300000000000000" pitchFamily="2" charset="-127"/>
              <a:ea typeface="KoPub돋움체 Light" panose="00000300000000000000" pitchFamily="2" charset="-127"/>
            </a:endParaRPr>
          </a:p>
          <a:p>
            <a:pPr marL="259200" indent="-171450" latinLnBrk="1">
              <a:spcBef>
                <a:spcPts val="600"/>
              </a:spcBef>
              <a:buFont typeface="Wingdings" panose="05000000000000000000" pitchFamily="2" charset="2"/>
              <a:buChar char="ü"/>
            </a:pPr>
            <a:endParaRPr lang="en-US" altLang="ko-KR" sz="900">
              <a:solidFill>
                <a:schemeClr val="tx1"/>
              </a:solidFill>
              <a:latin typeface="KoPub돋움체 Light" panose="00000300000000000000" pitchFamily="2" charset="-127"/>
              <a:ea typeface="KoPub돋움체 Light" panose="00000300000000000000" pitchFamily="2" charset="-127"/>
            </a:endParaRPr>
          </a:p>
          <a:p>
            <a:pPr marL="259200" indent="-171450" latinLnBrk="1">
              <a:spcBef>
                <a:spcPts val="600"/>
              </a:spcBef>
              <a:buFont typeface="Wingdings" panose="05000000000000000000" pitchFamily="2" charset="2"/>
              <a:buChar char="ü"/>
            </a:pPr>
            <a:endParaRPr lang="en-US" altLang="ko-KR" sz="900">
              <a:solidFill>
                <a:schemeClr val="tx1"/>
              </a:solidFill>
              <a:latin typeface="KoPub돋움체 Light" panose="00000300000000000000" pitchFamily="2" charset="-127"/>
              <a:ea typeface="KoPub돋움체 Light" panose="00000300000000000000" pitchFamily="2" charset="-127"/>
            </a:endParaRPr>
          </a:p>
          <a:p>
            <a:pPr marL="87750" latinLnBrk="1">
              <a:spcBef>
                <a:spcPts val="600"/>
              </a:spcBef>
            </a:pPr>
            <a:endParaRPr lang="en-US" altLang="ko-KR" sz="900">
              <a:solidFill>
                <a:schemeClr val="tx1"/>
              </a:solidFill>
              <a:latin typeface="KoPub돋움체 Light" panose="00000300000000000000" pitchFamily="2" charset="-127"/>
              <a:ea typeface="KoPub돋움체 Light" panose="00000300000000000000" pitchFamily="2" charset="-127"/>
            </a:endParaRPr>
          </a:p>
          <a:p>
            <a:pPr marL="259200" indent="-171450" latinLnBrk="1">
              <a:spcBef>
                <a:spcPts val="600"/>
              </a:spcBef>
              <a:buFont typeface="Wingdings" panose="05000000000000000000" pitchFamily="2" charset="2"/>
              <a:buChar char="ü"/>
            </a:pPr>
            <a:r>
              <a:rPr lang="ko-KR" altLang="en-US" sz="900" strike="sngStrike">
                <a:solidFill>
                  <a:schemeClr val="tx1"/>
                </a:solidFill>
                <a:latin typeface="KoPub돋움체 Light" panose="00000300000000000000" pitchFamily="2" charset="-127"/>
                <a:ea typeface="KoPub돋움체 Light" panose="00000300000000000000" pitchFamily="2" charset="-127"/>
              </a:rPr>
              <a:t>해저케이블 관련 매출은 </a:t>
            </a:r>
            <a:r>
              <a:rPr lang="en-US" altLang="ko-KR" sz="900" strike="sngStrike">
                <a:solidFill>
                  <a:schemeClr val="tx1"/>
                </a:solidFill>
                <a:latin typeface="KoPub돋움체 Light" panose="00000300000000000000" pitchFamily="2" charset="-127"/>
                <a:ea typeface="KoPub돋움체 Light" panose="00000300000000000000" pitchFamily="2" charset="-127"/>
              </a:rPr>
              <a:t>2018</a:t>
            </a:r>
            <a:r>
              <a:rPr lang="ko-KR" altLang="en-US" sz="900" strike="sngStrike">
                <a:solidFill>
                  <a:schemeClr val="tx1"/>
                </a:solidFill>
                <a:latin typeface="KoPub돋움체 Light" panose="00000300000000000000" pitchFamily="2" charset="-127"/>
                <a:ea typeface="KoPub돋움체 Light" panose="00000300000000000000" pitchFamily="2" charset="-127"/>
              </a:rPr>
              <a:t>년부터 </a:t>
            </a:r>
            <a:r>
              <a:rPr lang="en-US" altLang="ko-KR" sz="900" strike="sngStrike">
                <a:solidFill>
                  <a:schemeClr val="tx1"/>
                </a:solidFill>
                <a:latin typeface="KoPub돋움체 Light" panose="00000300000000000000" pitchFamily="2" charset="-127"/>
                <a:ea typeface="KoPub돋움체 Light" panose="00000300000000000000" pitchFamily="2" charset="-127"/>
              </a:rPr>
              <a:t>2020</a:t>
            </a:r>
            <a:r>
              <a:rPr lang="ko-KR" altLang="en-US" sz="900" strike="sngStrike">
                <a:solidFill>
                  <a:schemeClr val="tx1"/>
                </a:solidFill>
                <a:latin typeface="KoPub돋움체 Light" panose="00000300000000000000" pitchFamily="2" charset="-127"/>
                <a:ea typeface="KoPub돋움체 Light" panose="00000300000000000000" pitchFamily="2" charset="-127"/>
              </a:rPr>
              <a:t>년까지 지속적으로 감소한 뒤 이후 </a:t>
            </a:r>
            <a:r>
              <a:rPr lang="en-US" altLang="ko-KR" sz="900" strike="sngStrike">
                <a:solidFill>
                  <a:schemeClr val="tx1"/>
                </a:solidFill>
                <a:latin typeface="KoPub돋움체 Light" panose="00000300000000000000" pitchFamily="2" charset="-127"/>
                <a:ea typeface="KoPub돋움체 Light" panose="00000300000000000000" pitchFamily="2" charset="-127"/>
              </a:rPr>
              <a:t>2</a:t>
            </a:r>
            <a:r>
              <a:rPr lang="ko-KR" altLang="en-US" sz="900" strike="sngStrike">
                <a:solidFill>
                  <a:schemeClr val="tx1"/>
                </a:solidFill>
                <a:latin typeface="KoPub돋움체 Light" panose="00000300000000000000" pitchFamily="2" charset="-127"/>
                <a:ea typeface="KoPub돋움체 Light" panose="00000300000000000000" pitchFamily="2" charset="-127"/>
              </a:rPr>
              <a:t>개년 동안 소폭 상승하여 </a:t>
            </a:r>
            <a:r>
              <a:rPr lang="en-US" altLang="ko-KR" sz="900" strike="sngStrike">
                <a:solidFill>
                  <a:schemeClr val="tx1"/>
                </a:solidFill>
                <a:latin typeface="KoPub돋움체 Light" panose="00000300000000000000" pitchFamily="2" charset="-127"/>
                <a:ea typeface="KoPub돋움체 Light" panose="00000300000000000000" pitchFamily="2" charset="-127"/>
              </a:rPr>
              <a:t>2022</a:t>
            </a:r>
            <a:r>
              <a:rPr lang="ko-KR" altLang="en-US" sz="900" strike="sngStrike">
                <a:solidFill>
                  <a:schemeClr val="tx1"/>
                </a:solidFill>
                <a:latin typeface="KoPub돋움체 Light" panose="00000300000000000000" pitchFamily="2" charset="-127"/>
                <a:ea typeface="KoPub돋움체 Light" panose="00000300000000000000" pitchFamily="2" charset="-127"/>
              </a:rPr>
              <a:t>년 해저케이블 관련 매출은 </a:t>
            </a:r>
            <a:r>
              <a:rPr lang="en-US" altLang="ko-KR" sz="900" strike="sngStrike">
                <a:solidFill>
                  <a:schemeClr val="tx1"/>
                </a:solidFill>
                <a:latin typeface="KoPub돋움체 Light" panose="00000300000000000000" pitchFamily="2" charset="-127"/>
                <a:ea typeface="KoPub돋움체 Light" panose="00000300000000000000" pitchFamily="2" charset="-127"/>
              </a:rPr>
              <a:t>2018</a:t>
            </a:r>
            <a:r>
              <a:rPr lang="ko-KR" altLang="en-US" sz="900" strike="sngStrike">
                <a:solidFill>
                  <a:schemeClr val="tx1"/>
                </a:solidFill>
                <a:latin typeface="KoPub돋움체 Light" panose="00000300000000000000" pitchFamily="2" charset="-127"/>
                <a:ea typeface="KoPub돋움체 Light" panose="00000300000000000000" pitchFamily="2" charset="-127"/>
              </a:rPr>
              <a:t>년의 </a:t>
            </a:r>
            <a:r>
              <a:rPr lang="en-US" altLang="ko-KR" sz="900" strike="sngStrike">
                <a:solidFill>
                  <a:schemeClr val="tx1"/>
                </a:solidFill>
                <a:latin typeface="KoPub돋움체 Light" panose="00000300000000000000" pitchFamily="2" charset="-127"/>
                <a:ea typeface="KoPub돋움체 Light" panose="00000300000000000000" pitchFamily="2" charset="-127"/>
              </a:rPr>
              <a:t>19.0% </a:t>
            </a:r>
            <a:r>
              <a:rPr lang="ko-KR" altLang="en-US" sz="900" strike="sngStrike">
                <a:solidFill>
                  <a:schemeClr val="tx1"/>
                </a:solidFill>
                <a:latin typeface="KoPub돋움체 Light" panose="00000300000000000000" pitchFamily="2" charset="-127"/>
                <a:ea typeface="KoPub돋움체 Light" panose="00000300000000000000" pitchFamily="2" charset="-127"/>
              </a:rPr>
              <a:t>수준인 </a:t>
            </a:r>
            <a:r>
              <a:rPr lang="en-US" altLang="ko-KR" sz="900" strike="sngStrike">
                <a:solidFill>
                  <a:schemeClr val="tx1"/>
                </a:solidFill>
                <a:latin typeface="KoPub돋움체 Light" panose="00000300000000000000" pitchFamily="2" charset="-127"/>
                <a:ea typeface="KoPub돋움체 Light" panose="00000300000000000000" pitchFamily="2" charset="-127"/>
              </a:rPr>
              <a:t>23</a:t>
            </a:r>
            <a:r>
              <a:rPr lang="ko-KR" altLang="en-US" sz="900" strike="sngStrike">
                <a:solidFill>
                  <a:schemeClr val="tx1"/>
                </a:solidFill>
                <a:latin typeface="KoPub돋움체 Light" panose="00000300000000000000" pitchFamily="2" charset="-127"/>
                <a:ea typeface="KoPub돋움체 Light" panose="00000300000000000000" pitchFamily="2" charset="-127"/>
              </a:rPr>
              <a:t>억원 기록</a:t>
            </a:r>
            <a:endParaRPr lang="en-US" altLang="ko-KR" sz="900" strike="sngStrike">
              <a:solidFill>
                <a:schemeClr val="tx1"/>
              </a:solidFill>
              <a:latin typeface="KoPub돋움체 Light" panose="00000300000000000000" pitchFamily="2" charset="-127"/>
              <a:ea typeface="KoPub돋움체 Light" panose="00000300000000000000" pitchFamily="2" charset="-127"/>
            </a:endParaRPr>
          </a:p>
          <a:p>
            <a:pPr marL="259200" indent="-171450" latinLnBrk="1">
              <a:spcBef>
                <a:spcPts val="600"/>
              </a:spcBef>
              <a:buFont typeface="Wingdings" panose="05000000000000000000" pitchFamily="2" charset="2"/>
              <a:buChar char="ü"/>
            </a:pPr>
            <a:r>
              <a:rPr lang="ko-KR" altLang="en-US" sz="900">
                <a:solidFill>
                  <a:schemeClr val="tx1"/>
                </a:solidFill>
                <a:latin typeface="KoPub돋움체 Light" panose="00000300000000000000" pitchFamily="2" charset="-127"/>
                <a:ea typeface="KoPub돋움체 Light" panose="00000300000000000000" pitchFamily="2" charset="-127"/>
              </a:rPr>
              <a:t>전체 매출액 대비 해저케이블 관련 매출의 비중 또한 </a:t>
            </a:r>
            <a:r>
              <a:rPr lang="en-US" altLang="ko-KR" sz="900">
                <a:solidFill>
                  <a:schemeClr val="tx1"/>
                </a:solidFill>
                <a:latin typeface="KoPub돋움체 Light" panose="00000300000000000000" pitchFamily="2" charset="-127"/>
                <a:ea typeface="KoPub돋움체 Light" panose="00000300000000000000" pitchFamily="2" charset="-127"/>
              </a:rPr>
              <a:t>2018</a:t>
            </a:r>
            <a:r>
              <a:rPr lang="ko-KR" altLang="en-US" sz="900">
                <a:solidFill>
                  <a:schemeClr val="tx1"/>
                </a:solidFill>
                <a:latin typeface="KoPub돋움체 Light" panose="00000300000000000000" pitchFamily="2" charset="-127"/>
                <a:ea typeface="KoPub돋움체 Light" panose="00000300000000000000" pitchFamily="2" charset="-127"/>
              </a:rPr>
              <a:t>년 </a:t>
            </a:r>
            <a:r>
              <a:rPr lang="en-US" altLang="ko-KR" sz="900">
                <a:solidFill>
                  <a:schemeClr val="tx1"/>
                </a:solidFill>
                <a:latin typeface="KoPub돋움체 Light" panose="00000300000000000000" pitchFamily="2" charset="-127"/>
                <a:ea typeface="KoPub돋움체 Light" panose="00000300000000000000" pitchFamily="2" charset="-127"/>
              </a:rPr>
              <a:t>73.3%, 2019</a:t>
            </a:r>
            <a:r>
              <a:rPr lang="ko-KR" altLang="en-US" sz="900">
                <a:solidFill>
                  <a:schemeClr val="tx1"/>
                </a:solidFill>
                <a:latin typeface="KoPub돋움체 Light" panose="00000300000000000000" pitchFamily="2" charset="-127"/>
                <a:ea typeface="KoPub돋움체 Light" panose="00000300000000000000" pitchFamily="2" charset="-127"/>
              </a:rPr>
              <a:t>년 </a:t>
            </a:r>
            <a:r>
              <a:rPr lang="en-US" altLang="ko-KR" sz="900">
                <a:solidFill>
                  <a:schemeClr val="tx1"/>
                </a:solidFill>
                <a:latin typeface="KoPub돋움체 Light" panose="00000300000000000000" pitchFamily="2" charset="-127"/>
                <a:ea typeface="KoPub돋움체 Light" panose="00000300000000000000" pitchFamily="2" charset="-127"/>
              </a:rPr>
              <a:t>55.4%, 2020</a:t>
            </a:r>
            <a:r>
              <a:rPr lang="ko-KR" altLang="en-US" sz="900">
                <a:solidFill>
                  <a:schemeClr val="tx1"/>
                </a:solidFill>
                <a:latin typeface="KoPub돋움체 Light" panose="00000300000000000000" pitchFamily="2" charset="-127"/>
                <a:ea typeface="KoPub돋움체 Light" panose="00000300000000000000" pitchFamily="2" charset="-127"/>
              </a:rPr>
              <a:t>년 </a:t>
            </a:r>
            <a:r>
              <a:rPr lang="en-US" altLang="ko-KR" sz="900">
                <a:solidFill>
                  <a:schemeClr val="tx1"/>
                </a:solidFill>
                <a:latin typeface="KoPub돋움체 Light" panose="00000300000000000000" pitchFamily="2" charset="-127"/>
                <a:ea typeface="KoPub돋움체 Light" panose="00000300000000000000" pitchFamily="2" charset="-127"/>
              </a:rPr>
              <a:t>11.9%</a:t>
            </a:r>
            <a:r>
              <a:rPr lang="ko-KR" altLang="en-US" sz="900">
                <a:solidFill>
                  <a:schemeClr val="tx1"/>
                </a:solidFill>
                <a:latin typeface="KoPub돋움체 Light" panose="00000300000000000000" pitchFamily="2" charset="-127"/>
                <a:ea typeface="KoPub돋움체 Light" panose="00000300000000000000" pitchFamily="2" charset="-127"/>
              </a:rPr>
              <a:t>로 지속적으로 감소한 뒤 </a:t>
            </a:r>
            <a:r>
              <a:rPr lang="en-US" altLang="ko-KR" sz="900">
                <a:solidFill>
                  <a:schemeClr val="tx1"/>
                </a:solidFill>
                <a:latin typeface="KoPub돋움체 Light" panose="00000300000000000000" pitchFamily="2" charset="-127"/>
                <a:ea typeface="KoPub돋움체 Light" panose="00000300000000000000" pitchFamily="2" charset="-127"/>
              </a:rPr>
              <a:t>2021</a:t>
            </a:r>
            <a:r>
              <a:rPr lang="ko-KR" altLang="en-US" sz="900">
                <a:solidFill>
                  <a:schemeClr val="tx1"/>
                </a:solidFill>
                <a:latin typeface="KoPub돋움체 Light" panose="00000300000000000000" pitchFamily="2" charset="-127"/>
                <a:ea typeface="KoPub돋움체 Light" panose="00000300000000000000" pitchFamily="2" charset="-127"/>
              </a:rPr>
              <a:t>년 </a:t>
            </a:r>
            <a:r>
              <a:rPr lang="en-US" altLang="ko-KR" sz="900">
                <a:solidFill>
                  <a:schemeClr val="tx1"/>
                </a:solidFill>
                <a:latin typeface="KoPub돋움체 Light" panose="00000300000000000000" pitchFamily="2" charset="-127"/>
                <a:ea typeface="KoPub돋움체 Light" panose="00000300000000000000" pitchFamily="2" charset="-127"/>
              </a:rPr>
              <a:t>23.1%, 2022</a:t>
            </a:r>
            <a:r>
              <a:rPr lang="ko-KR" altLang="en-US" sz="900">
                <a:solidFill>
                  <a:schemeClr val="tx1"/>
                </a:solidFill>
                <a:latin typeface="KoPub돋움체 Light" panose="00000300000000000000" pitchFamily="2" charset="-127"/>
                <a:ea typeface="KoPub돋움체 Light" panose="00000300000000000000" pitchFamily="2" charset="-127"/>
              </a:rPr>
              <a:t>년 </a:t>
            </a:r>
            <a:r>
              <a:rPr lang="en-US" altLang="ko-KR" sz="900">
                <a:solidFill>
                  <a:schemeClr val="tx1"/>
                </a:solidFill>
                <a:latin typeface="KoPub돋움체 Light" panose="00000300000000000000" pitchFamily="2" charset="-127"/>
                <a:ea typeface="KoPub돋움체 Light" panose="00000300000000000000" pitchFamily="2" charset="-127"/>
              </a:rPr>
              <a:t>43.9%</a:t>
            </a:r>
            <a:r>
              <a:rPr lang="ko-KR" altLang="en-US" sz="900">
                <a:solidFill>
                  <a:schemeClr val="tx1"/>
                </a:solidFill>
                <a:latin typeface="KoPub돋움체 Light" panose="00000300000000000000" pitchFamily="2" charset="-127"/>
                <a:ea typeface="KoPub돋움체 Light" panose="00000300000000000000" pitchFamily="2" charset="-127"/>
              </a:rPr>
              <a:t>로 회복세를 보임</a:t>
            </a:r>
            <a:endParaRPr kumimoji="0" lang="en-US" altLang="ko-KR" sz="900" b="1" i="0" u="none" strike="noStrike" kern="1200" cap="none" spc="0" normalizeH="0" baseline="0" noProof="0">
              <a:ln>
                <a:noFill/>
              </a:ln>
              <a:solidFill>
                <a:srgbClr val="00338D"/>
              </a:solidFill>
              <a:effectLst/>
              <a:uLnTx/>
              <a:uFillTx/>
              <a:latin typeface="KoPub돋움체 Light" panose="00000300000000000000" pitchFamily="2" charset="-127"/>
              <a:ea typeface="KoPub돋움체 Light" panose="00000300000000000000" pitchFamily="2" charset="-127"/>
              <a:cs typeface="+mn-cs"/>
            </a:endParaRPr>
          </a:p>
          <a:p>
            <a:pPr marL="171450" marR="0" lvl="0" indent="-171450" algn="l" defTabSz="914400" rtl="0" eaLnBrk="1" fontAlgn="auto" latinLnBrk="1" hangingPunct="1">
              <a:lnSpc>
                <a:spcPct val="100000"/>
              </a:lnSpc>
              <a:spcBef>
                <a:spcPts val="600"/>
              </a:spcBef>
              <a:spcAft>
                <a:spcPts val="0"/>
              </a:spcAft>
              <a:buClrTx/>
              <a:buSzTx/>
              <a:buFont typeface="Wingdings" panose="05000000000000000000" pitchFamily="2" charset="2"/>
              <a:buChar char="§"/>
              <a:tabLst/>
              <a:defRPr/>
            </a:pPr>
            <a:r>
              <a:rPr kumimoji="0" lang="ko-KR" altLang="en-US" sz="900" b="1" i="0" u="none" strike="noStrike" kern="1200" cap="none" spc="0" normalizeH="0" baseline="0" noProof="0">
                <a:ln>
                  <a:noFill/>
                </a:ln>
                <a:solidFill>
                  <a:srgbClr val="00338D"/>
                </a:solidFill>
                <a:effectLst/>
                <a:uLnTx/>
                <a:uFillTx/>
                <a:latin typeface="KoPub돋움체 Light" panose="00000300000000000000" pitchFamily="2" charset="-127"/>
                <a:ea typeface="KoPub돋움체 Light" panose="00000300000000000000" pitchFamily="2" charset="-127"/>
                <a:cs typeface="+mn-cs"/>
              </a:rPr>
              <a:t>매출원가</a:t>
            </a:r>
            <a:endParaRPr kumimoji="0" lang="en-US" altLang="ko-KR" sz="900" b="1" i="0" u="none" strike="noStrike" kern="1200" cap="none" spc="0" normalizeH="0" baseline="0" noProof="0">
              <a:ln>
                <a:noFill/>
              </a:ln>
              <a:solidFill>
                <a:srgbClr val="00338D"/>
              </a:solidFill>
              <a:effectLst/>
              <a:uLnTx/>
              <a:uFillTx/>
              <a:latin typeface="KoPub돋움체 Light" panose="00000300000000000000" pitchFamily="2" charset="-127"/>
              <a:ea typeface="KoPub돋움체 Light" panose="00000300000000000000" pitchFamily="2" charset="-127"/>
              <a:cs typeface="+mn-cs"/>
            </a:endParaRPr>
          </a:p>
          <a:p>
            <a:pPr marL="259200" indent="-171450" latinLnBrk="1">
              <a:spcBef>
                <a:spcPts val="600"/>
              </a:spcBef>
              <a:buFont typeface="Wingdings" panose="05000000000000000000" pitchFamily="2" charset="2"/>
              <a:buChar char="ü"/>
              <a:defRPr/>
            </a:pPr>
            <a:r>
              <a:rPr lang="ko-KR" altLang="en-US" sz="900">
                <a:solidFill>
                  <a:schemeClr val="tx1"/>
                </a:solidFill>
                <a:latin typeface="KoPub돋움체 Light" panose="00000300000000000000" pitchFamily="2" charset="-127"/>
                <a:ea typeface="KoPub돋움체 Light" panose="00000300000000000000" pitchFamily="2" charset="-127"/>
              </a:rPr>
              <a:t>회사의 매출원가율은 </a:t>
            </a:r>
            <a:r>
              <a:rPr lang="en-US" altLang="ko-KR" sz="900">
                <a:solidFill>
                  <a:schemeClr val="tx1"/>
                </a:solidFill>
                <a:latin typeface="KoPub돋움체 Light" panose="00000300000000000000" pitchFamily="2" charset="-127"/>
                <a:ea typeface="KoPub돋움체 Light" panose="00000300000000000000" pitchFamily="2" charset="-127"/>
              </a:rPr>
              <a:t>2020</a:t>
            </a:r>
            <a:r>
              <a:rPr lang="ko-KR" altLang="en-US" sz="900">
                <a:solidFill>
                  <a:schemeClr val="tx1"/>
                </a:solidFill>
                <a:latin typeface="KoPub돋움체 Light" panose="00000300000000000000" pitchFamily="2" charset="-127"/>
                <a:ea typeface="KoPub돋움체 Light" panose="00000300000000000000" pitchFamily="2" charset="-127"/>
              </a:rPr>
              <a:t>년 </a:t>
            </a:r>
            <a:r>
              <a:rPr lang="en-US" altLang="ko-KR" sz="900">
                <a:solidFill>
                  <a:schemeClr val="tx1"/>
                </a:solidFill>
                <a:latin typeface="KoPub돋움체 Light" panose="00000300000000000000" pitchFamily="2" charset="-127"/>
                <a:ea typeface="KoPub돋움체 Light" panose="00000300000000000000" pitchFamily="2" charset="-127"/>
              </a:rPr>
              <a:t>99.0%</a:t>
            </a:r>
            <a:r>
              <a:rPr lang="ko-KR" altLang="en-US" sz="900">
                <a:solidFill>
                  <a:schemeClr val="tx1"/>
                </a:solidFill>
                <a:latin typeface="KoPub돋움체 Light" panose="00000300000000000000" pitchFamily="2" charset="-127"/>
                <a:ea typeface="KoPub돋움체 Light" panose="00000300000000000000" pitchFamily="2" charset="-127"/>
              </a:rPr>
              <a:t>까지 상승하였다가 이후 </a:t>
            </a:r>
            <a:r>
              <a:rPr lang="en-US" altLang="ko-KR" sz="900">
                <a:solidFill>
                  <a:schemeClr val="tx1"/>
                </a:solidFill>
                <a:latin typeface="KoPub돋움체 Light" panose="00000300000000000000" pitchFamily="2" charset="-127"/>
                <a:ea typeface="KoPub돋움체 Light" panose="00000300000000000000" pitchFamily="2" charset="-127"/>
              </a:rPr>
              <a:t>2</a:t>
            </a:r>
            <a:r>
              <a:rPr lang="ko-KR" altLang="en-US" sz="900">
                <a:solidFill>
                  <a:schemeClr val="tx1"/>
                </a:solidFill>
                <a:latin typeface="KoPub돋움체 Light" panose="00000300000000000000" pitchFamily="2" charset="-127"/>
                <a:ea typeface="KoPub돋움체 Light" panose="00000300000000000000" pitchFamily="2" charset="-127"/>
              </a:rPr>
              <a:t>개년동안 감소하여 </a:t>
            </a:r>
            <a:r>
              <a:rPr lang="en-US" altLang="ko-KR" sz="900">
                <a:solidFill>
                  <a:schemeClr val="tx1"/>
                </a:solidFill>
                <a:latin typeface="KoPub돋움체 Light" panose="00000300000000000000" pitchFamily="2" charset="-127"/>
                <a:ea typeface="KoPub돋움체 Light" panose="00000300000000000000" pitchFamily="2" charset="-127"/>
              </a:rPr>
              <a:t>2022</a:t>
            </a:r>
            <a:r>
              <a:rPr lang="ko-KR" altLang="en-US" sz="900">
                <a:solidFill>
                  <a:schemeClr val="tx1"/>
                </a:solidFill>
                <a:latin typeface="KoPub돋움체 Light" panose="00000300000000000000" pitchFamily="2" charset="-127"/>
                <a:ea typeface="KoPub돋움체 Light" panose="00000300000000000000" pitchFamily="2" charset="-127"/>
              </a:rPr>
              <a:t>년 </a:t>
            </a:r>
            <a:r>
              <a:rPr lang="en-US" altLang="ko-KR" sz="900">
                <a:solidFill>
                  <a:schemeClr val="tx1"/>
                </a:solidFill>
                <a:latin typeface="KoPub돋움체 Light" panose="00000300000000000000" pitchFamily="2" charset="-127"/>
                <a:ea typeface="KoPub돋움체 Light" panose="00000300000000000000" pitchFamily="2" charset="-127"/>
              </a:rPr>
              <a:t>48.2%</a:t>
            </a:r>
            <a:r>
              <a:rPr lang="ko-KR" altLang="en-US" sz="900">
                <a:solidFill>
                  <a:schemeClr val="tx1"/>
                </a:solidFill>
                <a:latin typeface="KoPub돋움체 Light" panose="00000300000000000000" pitchFamily="2" charset="-127"/>
                <a:ea typeface="KoPub돋움체 Light" panose="00000300000000000000" pitchFamily="2" charset="-127"/>
              </a:rPr>
              <a:t>로 하락</a:t>
            </a:r>
            <a:endParaRPr lang="en-US" altLang="ko-KR" sz="900">
              <a:solidFill>
                <a:schemeClr val="tx1"/>
              </a:solidFill>
              <a:latin typeface="KoPub돋움체 Light" panose="00000300000000000000" pitchFamily="2" charset="-127"/>
              <a:ea typeface="KoPub돋움체 Light" panose="00000300000000000000" pitchFamily="2" charset="-127"/>
            </a:endParaRPr>
          </a:p>
          <a:p>
            <a:pPr marL="171450" marR="0" lvl="0" indent="-171450" algn="l" defTabSz="914400" rtl="0" eaLnBrk="1" fontAlgn="auto" latinLnBrk="1" hangingPunct="1">
              <a:lnSpc>
                <a:spcPct val="100000"/>
              </a:lnSpc>
              <a:spcBef>
                <a:spcPts val="600"/>
              </a:spcBef>
              <a:spcAft>
                <a:spcPts val="0"/>
              </a:spcAft>
              <a:buClrTx/>
              <a:buSzTx/>
              <a:buFont typeface="Wingdings" panose="05000000000000000000" pitchFamily="2" charset="2"/>
              <a:buChar char="§"/>
              <a:tabLst/>
              <a:defRPr/>
            </a:pPr>
            <a:endParaRPr lang="en-US" altLang="ko-KR" sz="900">
              <a:solidFill>
                <a:schemeClr val="tx1"/>
              </a:solidFill>
              <a:latin typeface="KoPub돋움체 Light" panose="00000300000000000000" pitchFamily="2" charset="-127"/>
              <a:ea typeface="KoPub돋움체 Light" panose="00000300000000000000" pitchFamily="2" charset="-127"/>
            </a:endParaRPr>
          </a:p>
          <a:p>
            <a:pPr marL="259200" indent="-171450" latinLnBrk="1">
              <a:spcBef>
                <a:spcPts val="600"/>
              </a:spcBef>
              <a:buFont typeface="Wingdings" panose="05000000000000000000" pitchFamily="2" charset="2"/>
              <a:buChar char="ü"/>
            </a:pPr>
            <a:endParaRPr lang="en-US" altLang="ko-KR" sz="900">
              <a:solidFill>
                <a:schemeClr val="tx1"/>
              </a:solidFill>
              <a:latin typeface="KoPub돋움체 Light" panose="00000300000000000000" pitchFamily="2" charset="-127"/>
              <a:ea typeface="KoPub돋움체 Light" panose="00000300000000000000" pitchFamily="2" charset="-127"/>
            </a:endParaRPr>
          </a:p>
          <a:p>
            <a:pPr marL="87750" latinLnBrk="1">
              <a:spcBef>
                <a:spcPts val="600"/>
              </a:spcBef>
            </a:pPr>
            <a:r>
              <a:rPr lang="ko-KR" altLang="en-US" sz="900">
                <a:solidFill>
                  <a:schemeClr val="tx1"/>
                </a:solidFill>
                <a:latin typeface="KoPub돋움체 Light" panose="00000300000000000000" pitchFamily="2" charset="-127"/>
                <a:ea typeface="KoPub돋움체 Light" panose="00000300000000000000" pitchFamily="2" charset="-127"/>
              </a:rPr>
              <a:t> </a:t>
            </a:r>
            <a:endParaRPr lang="en-US" altLang="ko-KR" sz="900">
              <a:solidFill>
                <a:schemeClr val="tx1"/>
              </a:solidFill>
              <a:latin typeface="KoPub돋움체 Light" panose="00000300000000000000" pitchFamily="2" charset="-127"/>
              <a:ea typeface="KoPub돋움체 Light" panose="00000300000000000000" pitchFamily="2" charset="-127"/>
            </a:endParaRPr>
          </a:p>
        </p:txBody>
      </p:sp>
      <p:graphicFrame>
        <p:nvGraphicFramePr>
          <p:cNvPr id="8" name="표 7">
            <a:extLst>
              <a:ext uri="{FF2B5EF4-FFF2-40B4-BE49-F238E27FC236}">
                <a16:creationId xmlns:a16="http://schemas.microsoft.com/office/drawing/2014/main" id="{AEEE98C0-3C23-2786-7308-B0B36EC0F529}"/>
              </a:ext>
            </a:extLst>
          </p:cNvPr>
          <p:cNvGraphicFramePr>
            <a:graphicFrameLocks noGrp="1"/>
          </p:cNvGraphicFramePr>
          <p:nvPr>
            <p:extLst>
              <p:ext uri="{D42A27DB-BD31-4B8C-83A1-F6EECF244321}">
                <p14:modId xmlns:p14="http://schemas.microsoft.com/office/powerpoint/2010/main" val="3134349707"/>
              </p:ext>
            </p:extLst>
          </p:nvPr>
        </p:nvGraphicFramePr>
        <p:xfrm>
          <a:off x="10520721" y="963591"/>
          <a:ext cx="4163520" cy="1321793"/>
        </p:xfrm>
        <a:graphic>
          <a:graphicData uri="http://schemas.openxmlformats.org/drawingml/2006/table">
            <a:tbl>
              <a:tblPr/>
              <a:tblGrid>
                <a:gridCol w="1177230">
                  <a:extLst>
                    <a:ext uri="{9D8B030D-6E8A-4147-A177-3AD203B41FA5}">
                      <a16:colId xmlns:a16="http://schemas.microsoft.com/office/drawing/2014/main" val="523182773"/>
                    </a:ext>
                  </a:extLst>
                </a:gridCol>
                <a:gridCol w="597258">
                  <a:extLst>
                    <a:ext uri="{9D8B030D-6E8A-4147-A177-3AD203B41FA5}">
                      <a16:colId xmlns:a16="http://schemas.microsoft.com/office/drawing/2014/main" val="1180134528"/>
                    </a:ext>
                  </a:extLst>
                </a:gridCol>
                <a:gridCol w="597258">
                  <a:extLst>
                    <a:ext uri="{9D8B030D-6E8A-4147-A177-3AD203B41FA5}">
                      <a16:colId xmlns:a16="http://schemas.microsoft.com/office/drawing/2014/main" val="1990264603"/>
                    </a:ext>
                  </a:extLst>
                </a:gridCol>
                <a:gridCol w="597258">
                  <a:extLst>
                    <a:ext uri="{9D8B030D-6E8A-4147-A177-3AD203B41FA5}">
                      <a16:colId xmlns:a16="http://schemas.microsoft.com/office/drawing/2014/main" val="2208570084"/>
                    </a:ext>
                  </a:extLst>
                </a:gridCol>
                <a:gridCol w="597258">
                  <a:extLst>
                    <a:ext uri="{9D8B030D-6E8A-4147-A177-3AD203B41FA5}">
                      <a16:colId xmlns:a16="http://schemas.microsoft.com/office/drawing/2014/main" val="3276673594"/>
                    </a:ext>
                  </a:extLst>
                </a:gridCol>
                <a:gridCol w="597258">
                  <a:extLst>
                    <a:ext uri="{9D8B030D-6E8A-4147-A177-3AD203B41FA5}">
                      <a16:colId xmlns:a16="http://schemas.microsoft.com/office/drawing/2014/main" val="4210459385"/>
                    </a:ext>
                  </a:extLst>
                </a:gridCol>
              </a:tblGrid>
              <a:tr h="169793">
                <a:tc>
                  <a:txBody>
                    <a:bodyPr/>
                    <a:lstStyle/>
                    <a:p>
                      <a:pPr algn="l" rtl="0" fontAlgn="ctr"/>
                      <a:r>
                        <a:rPr lang="en-US" altLang="ko-KR" sz="800" b="1" i="0" u="none" strike="noStrike">
                          <a:solidFill>
                            <a:srgbClr val="FFFFFF"/>
                          </a:solidFill>
                          <a:effectLst/>
                          <a:latin typeface="KoPub돋움체 Medium" panose="00000600000000000000" pitchFamily="2" charset="-127"/>
                          <a:ea typeface="KoPub돋움체 Medium" panose="00000600000000000000" pitchFamily="2" charset="-127"/>
                        </a:rPr>
                        <a:t>(</a:t>
                      </a:r>
                      <a:r>
                        <a:rPr lang="ko-KR" altLang="en-US" sz="800" b="1" i="0" u="none" strike="noStrike">
                          <a:solidFill>
                            <a:srgbClr val="FFFFFF"/>
                          </a:solidFill>
                          <a:effectLst/>
                          <a:latin typeface="KoPub돋움체 Medium" panose="00000600000000000000" pitchFamily="2" charset="-127"/>
                          <a:ea typeface="KoPub돋움체 Medium" panose="00000600000000000000" pitchFamily="2" charset="-127"/>
                        </a:rPr>
                        <a:t>단위</a:t>
                      </a:r>
                      <a:r>
                        <a:rPr lang="en-US" altLang="ko-KR" sz="800" b="1" i="0" u="none" strike="noStrike">
                          <a:solidFill>
                            <a:srgbClr val="FFFFFF"/>
                          </a:solidFill>
                          <a:effectLst/>
                          <a:latin typeface="KoPub돋움체 Medium" panose="00000600000000000000" pitchFamily="2" charset="-127"/>
                          <a:ea typeface="KoPub돋움체 Medium" panose="00000600000000000000" pitchFamily="2" charset="-127"/>
                        </a:rPr>
                        <a:t>: </a:t>
                      </a:r>
                      <a:r>
                        <a:rPr lang="ko-KR" altLang="en-US" sz="800" b="1" i="0" u="none" strike="noStrike">
                          <a:solidFill>
                            <a:srgbClr val="FFFFFF"/>
                          </a:solidFill>
                          <a:effectLst/>
                          <a:latin typeface="KoPub돋움체 Medium" panose="00000600000000000000" pitchFamily="2" charset="-127"/>
                          <a:ea typeface="KoPub돋움체 Medium" panose="00000600000000000000" pitchFamily="2" charset="-127"/>
                        </a:rPr>
                        <a:t>백만원</a:t>
                      </a:r>
                      <a:r>
                        <a:rPr lang="en-US" altLang="ko-KR" sz="800" b="1" i="0" u="none" strike="noStrike">
                          <a:solidFill>
                            <a:srgbClr val="FFFFFF"/>
                          </a:solidFill>
                          <a:effectLst/>
                          <a:latin typeface="KoPub돋움체 Medium" panose="00000600000000000000" pitchFamily="2" charset="-127"/>
                          <a:ea typeface="KoPub돋움체 Medium" panose="00000600000000000000" pitchFamily="2" charset="-127"/>
                        </a:rPr>
                        <a:t>)</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ctr" rtl="0" fontAlgn="ctr"/>
                      <a:r>
                        <a:rPr lang="en-US" altLang="ko-KR" sz="800" b="1" i="0" u="none" strike="noStrike">
                          <a:solidFill>
                            <a:srgbClr val="FFFFFF"/>
                          </a:solidFill>
                          <a:effectLst/>
                          <a:latin typeface="KoPub돋움체 Medium" panose="00000600000000000000" pitchFamily="2" charset="-127"/>
                          <a:ea typeface="KoPub돋움체 Medium" panose="00000600000000000000" pitchFamily="2" charset="-127"/>
                        </a:rPr>
                        <a:t>2018</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ctr" rtl="0" fontAlgn="ctr"/>
                      <a:r>
                        <a:rPr lang="en-US" altLang="ko-KR" sz="800" b="1" i="0" u="none" strike="noStrike">
                          <a:solidFill>
                            <a:srgbClr val="FFFFFF"/>
                          </a:solidFill>
                          <a:effectLst/>
                          <a:latin typeface="KoPub돋움체 Medium" panose="00000600000000000000" pitchFamily="2" charset="-127"/>
                          <a:ea typeface="KoPub돋움체 Medium" panose="00000600000000000000" pitchFamily="2" charset="-127"/>
                        </a:rPr>
                        <a:t>2019</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ctr" rtl="0" fontAlgn="ctr"/>
                      <a:r>
                        <a:rPr lang="en-US" altLang="ko-KR" sz="800" b="1" i="0" u="none" strike="noStrike">
                          <a:solidFill>
                            <a:srgbClr val="FFFFFF"/>
                          </a:solidFill>
                          <a:effectLst/>
                          <a:latin typeface="KoPub돋움체 Medium" panose="00000600000000000000" pitchFamily="2" charset="-127"/>
                          <a:ea typeface="KoPub돋움체 Medium" panose="00000600000000000000" pitchFamily="2" charset="-127"/>
                        </a:rPr>
                        <a:t>2020</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ctr" rtl="0" fontAlgn="ctr"/>
                      <a:r>
                        <a:rPr lang="en-US" altLang="ko-KR" sz="800" b="1" i="0" u="none" strike="noStrike">
                          <a:solidFill>
                            <a:srgbClr val="FFFFFF"/>
                          </a:solidFill>
                          <a:effectLst/>
                          <a:latin typeface="KoPub돋움체 Medium" panose="00000600000000000000" pitchFamily="2" charset="-127"/>
                          <a:ea typeface="KoPub돋움체 Medium" panose="00000600000000000000" pitchFamily="2" charset="-127"/>
                        </a:rPr>
                        <a:t>2021</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ctr" rtl="0" fontAlgn="ctr"/>
                      <a:r>
                        <a:rPr lang="en-US" altLang="ko-KR" sz="800" b="1" i="0" u="none" strike="noStrike">
                          <a:solidFill>
                            <a:srgbClr val="FFFFFF"/>
                          </a:solidFill>
                          <a:effectLst/>
                          <a:latin typeface="KoPub돋움체 Medium" panose="00000600000000000000" pitchFamily="2" charset="-127"/>
                          <a:ea typeface="KoPub돋움체 Medium" panose="00000600000000000000" pitchFamily="2" charset="-127"/>
                        </a:rPr>
                        <a:t>2022</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extLst>
                  <a:ext uri="{0D108BD9-81ED-4DB2-BD59-A6C34878D82A}">
                    <a16:rowId xmlns:a16="http://schemas.microsoft.com/office/drawing/2014/main" val="4225007953"/>
                  </a:ext>
                </a:extLst>
              </a:tr>
              <a:tr h="144000">
                <a:tc>
                  <a:txBody>
                    <a:bodyPr/>
                    <a:lstStyle/>
                    <a:p>
                      <a:pPr algn="l" rtl="0" fontAlgn="ctr"/>
                      <a:r>
                        <a:rPr lang="ko-KR" altLang="en-US" sz="800" b="1" i="0" u="none" strike="noStrike">
                          <a:solidFill>
                            <a:srgbClr val="000000"/>
                          </a:solidFill>
                          <a:effectLst/>
                          <a:latin typeface="KoPub돋움체 Medium" panose="00000600000000000000" pitchFamily="2" charset="-127"/>
                          <a:ea typeface="KoPub돋움체 Medium" panose="00000600000000000000" pitchFamily="2" charset="-127"/>
                        </a:rPr>
                        <a:t>매출액</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E5F4FB"/>
                    </a:solidFill>
                  </a:tcPr>
                </a:tc>
                <a:tc>
                  <a:txBody>
                    <a:bodyPr/>
                    <a:lstStyle/>
                    <a:p>
                      <a:pPr algn="r" rtl="0" fontAlgn="ctr"/>
                      <a:r>
                        <a:rPr lang="en-US" altLang="ko-KR" sz="800" b="1" i="0" u="none" strike="noStrike">
                          <a:solidFill>
                            <a:srgbClr val="000000"/>
                          </a:solidFill>
                          <a:effectLst/>
                          <a:latin typeface="KoPub돋움체 Medium" panose="00000600000000000000" pitchFamily="2" charset="-127"/>
                          <a:ea typeface="KoPub돋움체 Medium" panose="00000600000000000000" pitchFamily="2" charset="-127"/>
                        </a:rPr>
                        <a:t>16,813</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E5F4FB"/>
                    </a:solidFill>
                  </a:tcPr>
                </a:tc>
                <a:tc>
                  <a:txBody>
                    <a:bodyPr/>
                    <a:lstStyle/>
                    <a:p>
                      <a:pPr algn="r" rtl="0" fontAlgn="ctr"/>
                      <a:r>
                        <a:rPr lang="en-US" altLang="ko-KR" sz="800" b="1" i="0" u="none" strike="noStrike">
                          <a:solidFill>
                            <a:srgbClr val="000000"/>
                          </a:solidFill>
                          <a:effectLst/>
                          <a:latin typeface="KoPub돋움체 Medium" panose="00000600000000000000" pitchFamily="2" charset="-127"/>
                          <a:ea typeface="KoPub돋움체 Medium" panose="00000600000000000000" pitchFamily="2" charset="-127"/>
                        </a:rPr>
                        <a:t>13,089</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E5F4FB"/>
                    </a:solidFill>
                  </a:tcPr>
                </a:tc>
                <a:tc>
                  <a:txBody>
                    <a:bodyPr/>
                    <a:lstStyle/>
                    <a:p>
                      <a:pPr algn="r" rtl="0" fontAlgn="ctr"/>
                      <a:r>
                        <a:rPr lang="en-US" altLang="ko-KR" sz="800" b="1" i="0" u="none" strike="noStrike">
                          <a:solidFill>
                            <a:srgbClr val="000000"/>
                          </a:solidFill>
                          <a:effectLst/>
                          <a:latin typeface="KoPub돋움체 Medium" panose="00000600000000000000" pitchFamily="2" charset="-127"/>
                          <a:ea typeface="KoPub돋움체 Medium" panose="00000600000000000000" pitchFamily="2" charset="-127"/>
                        </a:rPr>
                        <a:t>5,630</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E5F4FB"/>
                    </a:solidFill>
                  </a:tcPr>
                </a:tc>
                <a:tc>
                  <a:txBody>
                    <a:bodyPr/>
                    <a:lstStyle/>
                    <a:p>
                      <a:pPr algn="r" rtl="0" fontAlgn="ctr"/>
                      <a:r>
                        <a:rPr lang="en-US" altLang="ko-KR" sz="800" b="1" i="0" u="none" strike="noStrike">
                          <a:solidFill>
                            <a:srgbClr val="000000"/>
                          </a:solidFill>
                          <a:effectLst/>
                          <a:latin typeface="KoPub돋움체 Medium" panose="00000600000000000000" pitchFamily="2" charset="-127"/>
                          <a:ea typeface="KoPub돋움체 Medium" panose="00000600000000000000" pitchFamily="2" charset="-127"/>
                        </a:rPr>
                        <a:t>4,503</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E5F4FB"/>
                    </a:solidFill>
                  </a:tcPr>
                </a:tc>
                <a:tc>
                  <a:txBody>
                    <a:bodyPr/>
                    <a:lstStyle/>
                    <a:p>
                      <a:pPr algn="r" rtl="0" fontAlgn="ctr"/>
                      <a:r>
                        <a:rPr lang="en-US" altLang="ko-KR" sz="800" b="1" i="0" u="none" strike="noStrike">
                          <a:solidFill>
                            <a:srgbClr val="000000"/>
                          </a:solidFill>
                          <a:effectLst/>
                          <a:latin typeface="KoPub돋움체 Medium" panose="00000600000000000000" pitchFamily="2" charset="-127"/>
                          <a:ea typeface="KoPub돋움체 Medium" panose="00000600000000000000" pitchFamily="2" charset="-127"/>
                        </a:rPr>
                        <a:t>5,331</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E5F4FB"/>
                    </a:solidFill>
                  </a:tcPr>
                </a:tc>
                <a:extLst>
                  <a:ext uri="{0D108BD9-81ED-4DB2-BD59-A6C34878D82A}">
                    <a16:rowId xmlns:a16="http://schemas.microsoft.com/office/drawing/2014/main" val="3373642885"/>
                  </a:ext>
                </a:extLst>
              </a:tr>
              <a:tr h="144000">
                <a:tc>
                  <a:txBody>
                    <a:bodyPr/>
                    <a:lstStyle/>
                    <a:p>
                      <a:pPr algn="l" rtl="0" fontAlgn="ctr"/>
                      <a:r>
                        <a:rPr lang="ko-KR" altLang="en-US" sz="800" b="1" i="0" u="none" strike="noStrike">
                          <a:solidFill>
                            <a:srgbClr val="000000"/>
                          </a:solidFill>
                          <a:effectLst/>
                          <a:latin typeface="KoPub돋움체 Medium" panose="00000600000000000000" pitchFamily="2" charset="-127"/>
                          <a:ea typeface="KoPub돋움체 Medium" panose="00000600000000000000" pitchFamily="2" charset="-127"/>
                        </a:rPr>
                        <a:t>해저케이블 관련 매출</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a:noFill/>
                    </a:lnB>
                    <a:solidFill>
                      <a:srgbClr val="F2F2F2"/>
                    </a:solidFill>
                  </a:tcPr>
                </a:tc>
                <a:tc>
                  <a:txBody>
                    <a:bodyPr/>
                    <a:lstStyle/>
                    <a:p>
                      <a:pPr algn="r" rtl="0" fontAlgn="ctr"/>
                      <a:r>
                        <a:rPr lang="en-US" altLang="ko-KR" sz="800" b="1" i="0" u="none" strike="noStrike">
                          <a:solidFill>
                            <a:srgbClr val="000000"/>
                          </a:solidFill>
                          <a:effectLst/>
                          <a:latin typeface="KoPub돋움체 Medium" panose="00000600000000000000" pitchFamily="2" charset="-127"/>
                          <a:ea typeface="KoPub돋움체 Medium" panose="00000600000000000000" pitchFamily="2" charset="-127"/>
                        </a:rPr>
                        <a:t>12,318</a:t>
                      </a:r>
                    </a:p>
                  </a:txBody>
                  <a:tcPr marL="36000" marR="36000" marT="0" marB="0" anchor="ctr">
                    <a:lnL>
                      <a:noFill/>
                    </a:lnL>
                    <a:lnR>
                      <a:noFill/>
                    </a:lnR>
                    <a:lnT w="6350" cap="flat" cmpd="sng" algn="ctr">
                      <a:solidFill>
                        <a:srgbClr val="005EB8"/>
                      </a:solidFill>
                      <a:prstDash val="solid"/>
                      <a:round/>
                      <a:headEnd type="none" w="med" len="med"/>
                      <a:tailEnd type="none" w="med" len="med"/>
                    </a:lnT>
                    <a:lnB>
                      <a:noFill/>
                    </a:lnB>
                    <a:solidFill>
                      <a:srgbClr val="F2F2F2"/>
                    </a:solidFill>
                  </a:tcPr>
                </a:tc>
                <a:tc>
                  <a:txBody>
                    <a:bodyPr/>
                    <a:lstStyle/>
                    <a:p>
                      <a:pPr algn="r" rtl="0" fontAlgn="ctr"/>
                      <a:r>
                        <a:rPr lang="en-US" altLang="ko-KR" sz="800" b="1" i="0" u="none" strike="noStrike">
                          <a:solidFill>
                            <a:srgbClr val="000000"/>
                          </a:solidFill>
                          <a:effectLst/>
                          <a:latin typeface="KoPub돋움체 Medium" panose="00000600000000000000" pitchFamily="2" charset="-127"/>
                          <a:ea typeface="KoPub돋움체 Medium" panose="00000600000000000000" pitchFamily="2" charset="-127"/>
                        </a:rPr>
                        <a:t>7,251</a:t>
                      </a:r>
                    </a:p>
                  </a:txBody>
                  <a:tcPr marL="36000" marR="36000" marT="0" marB="0" anchor="ctr">
                    <a:lnL>
                      <a:noFill/>
                    </a:lnL>
                    <a:lnR>
                      <a:noFill/>
                    </a:lnR>
                    <a:lnT w="6350" cap="flat" cmpd="sng" algn="ctr">
                      <a:solidFill>
                        <a:srgbClr val="005EB8"/>
                      </a:solidFill>
                      <a:prstDash val="solid"/>
                      <a:round/>
                      <a:headEnd type="none" w="med" len="med"/>
                      <a:tailEnd type="none" w="med" len="med"/>
                    </a:lnT>
                    <a:lnB>
                      <a:noFill/>
                    </a:lnB>
                    <a:solidFill>
                      <a:srgbClr val="F2F2F2"/>
                    </a:solidFill>
                  </a:tcPr>
                </a:tc>
                <a:tc>
                  <a:txBody>
                    <a:bodyPr/>
                    <a:lstStyle/>
                    <a:p>
                      <a:pPr algn="r" rtl="0" fontAlgn="ctr"/>
                      <a:r>
                        <a:rPr lang="en-US" altLang="ko-KR" sz="800" b="1" i="0" u="none" strike="noStrike">
                          <a:solidFill>
                            <a:srgbClr val="000000"/>
                          </a:solidFill>
                          <a:effectLst/>
                          <a:latin typeface="KoPub돋움체 Medium" panose="00000600000000000000" pitchFamily="2" charset="-127"/>
                          <a:ea typeface="KoPub돋움체 Medium" panose="00000600000000000000" pitchFamily="2" charset="-127"/>
                        </a:rPr>
                        <a:t>668</a:t>
                      </a:r>
                    </a:p>
                  </a:txBody>
                  <a:tcPr marL="36000" marR="36000" marT="0" marB="0" anchor="ctr">
                    <a:lnL>
                      <a:noFill/>
                    </a:lnL>
                    <a:lnR>
                      <a:noFill/>
                    </a:lnR>
                    <a:lnT w="6350" cap="flat" cmpd="sng" algn="ctr">
                      <a:solidFill>
                        <a:srgbClr val="005EB8"/>
                      </a:solidFill>
                      <a:prstDash val="solid"/>
                      <a:round/>
                      <a:headEnd type="none" w="med" len="med"/>
                      <a:tailEnd type="none" w="med" len="med"/>
                    </a:lnT>
                    <a:lnB>
                      <a:noFill/>
                    </a:lnB>
                    <a:solidFill>
                      <a:srgbClr val="F2F2F2"/>
                    </a:solidFill>
                  </a:tcPr>
                </a:tc>
                <a:tc>
                  <a:txBody>
                    <a:bodyPr/>
                    <a:lstStyle/>
                    <a:p>
                      <a:pPr algn="r" rtl="0" fontAlgn="ctr"/>
                      <a:r>
                        <a:rPr lang="en-US" altLang="ko-KR" sz="800" b="1" i="0" u="none" strike="noStrike">
                          <a:solidFill>
                            <a:srgbClr val="000000"/>
                          </a:solidFill>
                          <a:effectLst/>
                          <a:latin typeface="KoPub돋움체 Medium" panose="00000600000000000000" pitchFamily="2" charset="-127"/>
                          <a:ea typeface="KoPub돋움체 Medium" panose="00000600000000000000" pitchFamily="2" charset="-127"/>
                        </a:rPr>
                        <a:t>1,042</a:t>
                      </a:r>
                    </a:p>
                  </a:txBody>
                  <a:tcPr marL="36000" marR="36000" marT="0" marB="0" anchor="ctr">
                    <a:lnL>
                      <a:noFill/>
                    </a:lnL>
                    <a:lnR>
                      <a:noFill/>
                    </a:lnR>
                    <a:lnT w="6350" cap="flat" cmpd="sng" algn="ctr">
                      <a:solidFill>
                        <a:srgbClr val="005EB8"/>
                      </a:solidFill>
                      <a:prstDash val="solid"/>
                      <a:round/>
                      <a:headEnd type="none" w="med" len="med"/>
                      <a:tailEnd type="none" w="med" len="med"/>
                    </a:lnT>
                    <a:lnB>
                      <a:noFill/>
                    </a:lnB>
                    <a:solidFill>
                      <a:srgbClr val="F2F2F2"/>
                    </a:solidFill>
                  </a:tcPr>
                </a:tc>
                <a:tc>
                  <a:txBody>
                    <a:bodyPr/>
                    <a:lstStyle/>
                    <a:p>
                      <a:pPr algn="r" rtl="0" fontAlgn="ctr"/>
                      <a:r>
                        <a:rPr lang="en-US" altLang="ko-KR" sz="800" b="1" i="0" u="none" strike="noStrike">
                          <a:solidFill>
                            <a:srgbClr val="000000"/>
                          </a:solidFill>
                          <a:effectLst/>
                          <a:latin typeface="KoPub돋움체 Medium" panose="00000600000000000000" pitchFamily="2" charset="-127"/>
                          <a:ea typeface="KoPub돋움체 Medium" panose="00000600000000000000" pitchFamily="2" charset="-127"/>
                        </a:rPr>
                        <a:t>2,343</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a:noFill/>
                    </a:lnB>
                    <a:solidFill>
                      <a:srgbClr val="F2F2F2"/>
                    </a:solidFill>
                  </a:tcPr>
                </a:tc>
                <a:extLst>
                  <a:ext uri="{0D108BD9-81ED-4DB2-BD59-A6C34878D82A}">
                    <a16:rowId xmlns:a16="http://schemas.microsoft.com/office/drawing/2014/main" val="2288006511"/>
                  </a:ext>
                </a:extLst>
              </a:tr>
              <a:tr h="144000">
                <a:tc>
                  <a:txBody>
                    <a:bodyPr/>
                    <a:lstStyle/>
                    <a:p>
                      <a:pPr marL="36000" algn="l" rtl="0" fontAlgn="ctr"/>
                      <a:r>
                        <a:rPr lang="ko-KR" altLang="en-US" sz="800" b="0" i="0" u="none" strike="noStrike">
                          <a:solidFill>
                            <a:srgbClr val="000000"/>
                          </a:solidFill>
                          <a:effectLst/>
                          <a:latin typeface="KoPub돋움체 Medium" panose="00000600000000000000" pitchFamily="2" charset="-127"/>
                          <a:ea typeface="KoPub돋움체 Medium" panose="00000600000000000000" pitchFamily="2" charset="-127"/>
                        </a:rPr>
                        <a:t>해상풍력 해저케이블</a:t>
                      </a:r>
                    </a:p>
                  </a:txBody>
                  <a:tcPr marL="36000" marR="36000" marT="0" marB="0" anchor="ctr">
                    <a:lnL w="6350" cap="flat" cmpd="sng" algn="ctr">
                      <a:solidFill>
                        <a:srgbClr val="005EB8"/>
                      </a:solidFill>
                      <a:prstDash val="solid"/>
                      <a:round/>
                      <a:headEnd type="none" w="med" len="med"/>
                      <a:tailEnd type="none" w="med" len="med"/>
                    </a:lnL>
                    <a:lnR>
                      <a:noFill/>
                    </a:lnR>
                    <a:lnT>
                      <a:noFill/>
                    </a:lnT>
                    <a:lnB>
                      <a:noFill/>
                    </a:lnB>
                  </a:tcPr>
                </a:tc>
                <a:tc>
                  <a:txBody>
                    <a:bodyPr/>
                    <a:lstStyle/>
                    <a:p>
                      <a:pPr algn="r" rtl="0" fontAlgn="ctr"/>
                      <a:r>
                        <a:rPr lang="en-US" altLang="ko-KR" sz="800" b="0" i="0" u="none" strike="noStrike">
                          <a:solidFill>
                            <a:srgbClr val="000000"/>
                          </a:solidFill>
                          <a:effectLst/>
                          <a:latin typeface="KoPub돋움체 Medium" panose="00000600000000000000" pitchFamily="2" charset="-127"/>
                          <a:ea typeface="KoPub돋움체 Medium" panose="00000600000000000000" pitchFamily="2" charset="-127"/>
                        </a:rPr>
                        <a:t>5,309</a:t>
                      </a:r>
                    </a:p>
                  </a:txBody>
                  <a:tcPr marL="36000" marR="36000" marT="0" marB="0" anchor="ctr">
                    <a:lnL>
                      <a:noFill/>
                    </a:lnL>
                    <a:lnR>
                      <a:noFill/>
                    </a:lnR>
                    <a:lnT>
                      <a:noFill/>
                    </a:lnT>
                    <a:lnB>
                      <a:noFill/>
                    </a:lnB>
                  </a:tcPr>
                </a:tc>
                <a:tc>
                  <a:txBody>
                    <a:bodyPr/>
                    <a:lstStyle/>
                    <a:p>
                      <a:pPr algn="r" rtl="0" fontAlgn="ctr"/>
                      <a:r>
                        <a:rPr lang="en-US" altLang="ko-KR" sz="800" b="0" i="0" u="none" strike="noStrike">
                          <a:solidFill>
                            <a:srgbClr val="000000"/>
                          </a:solidFill>
                          <a:effectLst/>
                          <a:latin typeface="KoPub돋움체 Medium" panose="00000600000000000000" pitchFamily="2" charset="-127"/>
                          <a:ea typeface="KoPub돋움체 Medium" panose="00000600000000000000" pitchFamily="2" charset="-127"/>
                        </a:rPr>
                        <a:t>1,077</a:t>
                      </a:r>
                    </a:p>
                  </a:txBody>
                  <a:tcPr marL="36000" marR="36000" marT="0" marB="0" anchor="ctr">
                    <a:lnL>
                      <a:noFill/>
                    </a:lnL>
                    <a:lnR>
                      <a:noFill/>
                    </a:lnR>
                    <a:lnT>
                      <a:noFill/>
                    </a:lnT>
                    <a:lnB>
                      <a:noFill/>
                    </a:lnB>
                  </a:tcPr>
                </a:tc>
                <a:tc>
                  <a:txBody>
                    <a:bodyPr/>
                    <a:lstStyle/>
                    <a:p>
                      <a:pPr algn="r" rtl="0" fontAlgn="ctr"/>
                      <a:r>
                        <a:rPr lang="en-US" altLang="ko-KR" sz="800" b="0" i="0" u="none" strike="noStrike">
                          <a:solidFill>
                            <a:srgbClr val="000000"/>
                          </a:solidFill>
                          <a:effectLst/>
                          <a:latin typeface="KoPub돋움체 Medium" panose="00000600000000000000" pitchFamily="2" charset="-127"/>
                          <a:ea typeface="KoPub돋움체 Medium" panose="00000600000000000000" pitchFamily="2" charset="-127"/>
                        </a:rPr>
                        <a:t>-</a:t>
                      </a:r>
                    </a:p>
                  </a:txBody>
                  <a:tcPr marL="36000" marR="36000" marT="0" marB="0" anchor="ctr">
                    <a:lnL>
                      <a:noFill/>
                    </a:lnL>
                    <a:lnR>
                      <a:noFill/>
                    </a:lnR>
                    <a:lnT>
                      <a:noFill/>
                    </a:lnT>
                    <a:lnB>
                      <a:noFill/>
                    </a:lnB>
                  </a:tcPr>
                </a:tc>
                <a:tc>
                  <a:txBody>
                    <a:bodyPr/>
                    <a:lstStyle/>
                    <a:p>
                      <a:pPr algn="r" rtl="0" fontAlgn="ctr"/>
                      <a:r>
                        <a:rPr lang="en-US" altLang="ko-KR" sz="800" b="0" i="0" u="none" strike="noStrike">
                          <a:solidFill>
                            <a:srgbClr val="000000"/>
                          </a:solidFill>
                          <a:effectLst/>
                          <a:latin typeface="KoPub돋움체 Medium" panose="00000600000000000000" pitchFamily="2" charset="-127"/>
                          <a:ea typeface="KoPub돋움체 Medium" panose="00000600000000000000" pitchFamily="2" charset="-127"/>
                        </a:rPr>
                        <a:t>36</a:t>
                      </a:r>
                    </a:p>
                  </a:txBody>
                  <a:tcPr marL="36000" marR="36000" marT="0" marB="0" anchor="ctr">
                    <a:lnL>
                      <a:noFill/>
                    </a:lnL>
                    <a:lnR>
                      <a:noFill/>
                    </a:lnR>
                    <a:lnT>
                      <a:noFill/>
                    </a:lnT>
                    <a:lnB>
                      <a:noFill/>
                    </a:lnB>
                  </a:tcPr>
                </a:tc>
                <a:tc>
                  <a:txBody>
                    <a:bodyPr/>
                    <a:lstStyle/>
                    <a:p>
                      <a:pPr algn="r" rtl="0" fontAlgn="ctr"/>
                      <a:r>
                        <a:rPr lang="en-US" altLang="ko-KR" sz="800" b="0" i="0" u="none" strike="noStrike">
                          <a:solidFill>
                            <a:srgbClr val="000000"/>
                          </a:solidFill>
                          <a:effectLst/>
                          <a:latin typeface="KoPub돋움체 Medium" panose="00000600000000000000" pitchFamily="2" charset="-127"/>
                          <a:ea typeface="KoPub돋움체 Medium" panose="00000600000000000000" pitchFamily="2" charset="-127"/>
                        </a:rPr>
                        <a:t>1,510</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noFill/>
                  </a:tcPr>
                </a:tc>
                <a:extLst>
                  <a:ext uri="{0D108BD9-81ED-4DB2-BD59-A6C34878D82A}">
                    <a16:rowId xmlns:a16="http://schemas.microsoft.com/office/drawing/2014/main" val="539814533"/>
                  </a:ext>
                </a:extLst>
              </a:tr>
              <a:tr h="144000">
                <a:tc>
                  <a:txBody>
                    <a:bodyPr/>
                    <a:lstStyle/>
                    <a:p>
                      <a:pPr marL="36000" algn="l" rtl="0" fontAlgn="ctr"/>
                      <a:r>
                        <a:rPr lang="ko-KR" altLang="en-US" sz="800" b="0" i="0" u="none" strike="noStrike">
                          <a:solidFill>
                            <a:srgbClr val="000000"/>
                          </a:solidFill>
                          <a:effectLst/>
                          <a:latin typeface="KoPub돋움체 Medium" panose="00000600000000000000" pitchFamily="2" charset="-127"/>
                          <a:ea typeface="KoPub돋움체 Medium" panose="00000600000000000000" pitchFamily="2" charset="-127"/>
                        </a:rPr>
                        <a:t>송배전용 해저케이블</a:t>
                      </a:r>
                      <a:r>
                        <a:rPr lang="en-US" altLang="ko-KR" sz="800" b="0" i="0" u="none" strike="noStrike" baseline="30000">
                          <a:solidFill>
                            <a:srgbClr val="000000"/>
                          </a:solidFill>
                          <a:effectLst/>
                          <a:latin typeface="KoPub돋움체 Medium" panose="00000600000000000000" pitchFamily="2" charset="-127"/>
                          <a:ea typeface="KoPub돋움체 Medium" panose="00000600000000000000" pitchFamily="2" charset="-127"/>
                        </a:rPr>
                        <a:t>1</a:t>
                      </a:r>
                      <a:endParaRPr lang="ko-KR" altLang="en-US" sz="800" b="0" i="0" u="none" strike="noStrike" baseline="30000">
                        <a:solidFill>
                          <a:srgbClr val="000000"/>
                        </a:solidFill>
                        <a:effectLst/>
                        <a:latin typeface="KoPub돋움체 Medium" panose="00000600000000000000" pitchFamily="2" charset="-127"/>
                        <a:ea typeface="KoPub돋움체 Medium" panose="00000600000000000000" pitchFamily="2" charset="-127"/>
                      </a:endParaRPr>
                    </a:p>
                  </a:txBody>
                  <a:tcPr marL="36000" marR="36000" marT="0" marB="0" anchor="ctr">
                    <a:lnL w="6350" cap="flat" cmpd="sng" algn="ctr">
                      <a:solidFill>
                        <a:srgbClr val="005EB8"/>
                      </a:solidFill>
                      <a:prstDash val="solid"/>
                      <a:round/>
                      <a:headEnd type="none" w="med" len="med"/>
                      <a:tailEnd type="none" w="med" len="med"/>
                    </a:lnL>
                    <a:lnR>
                      <a:noFill/>
                    </a:lnR>
                    <a:lnT>
                      <a:noFill/>
                    </a:lnT>
                    <a:lnB>
                      <a:noFill/>
                    </a:lnB>
                  </a:tcPr>
                </a:tc>
                <a:tc>
                  <a:txBody>
                    <a:bodyPr/>
                    <a:lstStyle/>
                    <a:p>
                      <a:pPr algn="r" rtl="0" fontAlgn="ctr"/>
                      <a:r>
                        <a:rPr lang="en-US" altLang="ko-KR" sz="800" b="0" i="0" u="none" strike="noStrike">
                          <a:solidFill>
                            <a:srgbClr val="000000"/>
                          </a:solidFill>
                          <a:effectLst/>
                          <a:latin typeface="KoPub돋움체 Medium" panose="00000600000000000000" pitchFamily="2" charset="-127"/>
                          <a:ea typeface="KoPub돋움체 Medium" panose="00000600000000000000" pitchFamily="2" charset="-127"/>
                        </a:rPr>
                        <a:t>6,823</a:t>
                      </a:r>
                    </a:p>
                  </a:txBody>
                  <a:tcPr marL="36000" marR="36000" marT="0" marB="0" anchor="ctr">
                    <a:lnL>
                      <a:noFill/>
                    </a:lnL>
                    <a:lnR>
                      <a:noFill/>
                    </a:lnR>
                    <a:lnT>
                      <a:noFill/>
                    </a:lnT>
                    <a:lnB>
                      <a:noFill/>
                    </a:lnB>
                  </a:tcPr>
                </a:tc>
                <a:tc>
                  <a:txBody>
                    <a:bodyPr/>
                    <a:lstStyle/>
                    <a:p>
                      <a:pPr algn="r" rtl="0" fontAlgn="ctr"/>
                      <a:r>
                        <a:rPr lang="en-US" altLang="ko-KR" sz="800" b="0" i="0" u="none" strike="noStrike">
                          <a:solidFill>
                            <a:srgbClr val="000000"/>
                          </a:solidFill>
                          <a:effectLst/>
                          <a:latin typeface="KoPub돋움체 Medium" panose="00000600000000000000" pitchFamily="2" charset="-127"/>
                          <a:ea typeface="KoPub돋움체 Medium" panose="00000600000000000000" pitchFamily="2" charset="-127"/>
                        </a:rPr>
                        <a:t>3,487</a:t>
                      </a:r>
                    </a:p>
                  </a:txBody>
                  <a:tcPr marL="36000" marR="36000" marT="0" marB="0" anchor="ctr">
                    <a:lnL>
                      <a:noFill/>
                    </a:lnL>
                    <a:lnR>
                      <a:noFill/>
                    </a:lnR>
                    <a:lnT>
                      <a:noFill/>
                    </a:lnT>
                    <a:lnB>
                      <a:noFill/>
                    </a:lnB>
                  </a:tcPr>
                </a:tc>
                <a:tc>
                  <a:txBody>
                    <a:bodyPr/>
                    <a:lstStyle/>
                    <a:p>
                      <a:pPr algn="r" rtl="0" fontAlgn="ctr"/>
                      <a:r>
                        <a:rPr lang="en-US" altLang="ko-KR" sz="800" b="0" i="0" u="none" strike="noStrike">
                          <a:solidFill>
                            <a:srgbClr val="FF0000"/>
                          </a:solidFill>
                          <a:effectLst/>
                          <a:latin typeface="KoPub돋움체 Medium" panose="00000600000000000000" pitchFamily="2" charset="-127"/>
                          <a:ea typeface="KoPub돋움체 Medium" panose="00000600000000000000" pitchFamily="2" charset="-127"/>
                        </a:rPr>
                        <a:t>(4)</a:t>
                      </a:r>
                    </a:p>
                  </a:txBody>
                  <a:tcPr marL="36000" marR="36000" marT="0" marB="0" anchor="ctr">
                    <a:lnL>
                      <a:noFill/>
                    </a:lnL>
                    <a:lnR>
                      <a:noFill/>
                    </a:lnR>
                    <a:lnT>
                      <a:noFill/>
                    </a:lnT>
                    <a:lnB>
                      <a:noFill/>
                    </a:lnB>
                  </a:tcPr>
                </a:tc>
                <a:tc>
                  <a:txBody>
                    <a:bodyPr/>
                    <a:lstStyle/>
                    <a:p>
                      <a:pPr algn="r" rtl="0" fontAlgn="ctr"/>
                      <a:r>
                        <a:rPr lang="en-US" altLang="ko-KR" sz="800" b="0" i="0" u="none" strike="noStrike">
                          <a:solidFill>
                            <a:srgbClr val="000000"/>
                          </a:solidFill>
                          <a:effectLst/>
                          <a:latin typeface="KoPub돋움체 Medium" panose="00000600000000000000" pitchFamily="2" charset="-127"/>
                          <a:ea typeface="KoPub돋움체 Medium" panose="00000600000000000000" pitchFamily="2" charset="-127"/>
                        </a:rPr>
                        <a:t>-</a:t>
                      </a:r>
                    </a:p>
                  </a:txBody>
                  <a:tcPr marL="36000" marR="36000" marT="0" marB="0" anchor="ctr">
                    <a:lnL>
                      <a:noFill/>
                    </a:lnL>
                    <a:lnR>
                      <a:noFill/>
                    </a:lnR>
                    <a:lnT>
                      <a:noFill/>
                    </a:lnT>
                    <a:lnB>
                      <a:noFill/>
                    </a:lnB>
                  </a:tcPr>
                </a:tc>
                <a:tc>
                  <a:txBody>
                    <a:bodyPr/>
                    <a:lstStyle/>
                    <a:p>
                      <a:pPr algn="r" rtl="0" fontAlgn="ctr"/>
                      <a:r>
                        <a:rPr lang="en-US" altLang="ko-KR" sz="800" b="0" i="0" u="none" strike="noStrike">
                          <a:solidFill>
                            <a:srgbClr val="000000"/>
                          </a:solidFill>
                          <a:effectLst/>
                          <a:latin typeface="KoPub돋움체 Medium" panose="00000600000000000000" pitchFamily="2" charset="-127"/>
                          <a:ea typeface="KoPub돋움체 Medium" panose="00000600000000000000" pitchFamily="2" charset="-127"/>
                        </a:rPr>
                        <a:t>-</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1533437693"/>
                  </a:ext>
                </a:extLst>
              </a:tr>
              <a:tr h="144000">
                <a:tc>
                  <a:txBody>
                    <a:bodyPr/>
                    <a:lstStyle/>
                    <a:p>
                      <a:pPr marL="36000" algn="l" rtl="0" fontAlgn="ctr"/>
                      <a:r>
                        <a:rPr lang="ko-KR" altLang="en-US" sz="800" b="0" i="0" u="none" strike="noStrike">
                          <a:solidFill>
                            <a:srgbClr val="000000"/>
                          </a:solidFill>
                          <a:effectLst/>
                          <a:latin typeface="KoPub돋움체 Medium" panose="00000600000000000000" pitchFamily="2" charset="-127"/>
                          <a:ea typeface="KoPub돋움체 Medium" panose="00000600000000000000" pitchFamily="2" charset="-127"/>
                        </a:rPr>
                        <a:t>해저케이블 유지보수</a:t>
                      </a:r>
                      <a:r>
                        <a:rPr lang="en-US" altLang="ko-KR" sz="800" b="0" i="0" u="none" strike="noStrike" baseline="30000">
                          <a:solidFill>
                            <a:srgbClr val="000000"/>
                          </a:solidFill>
                          <a:effectLst/>
                          <a:latin typeface="KoPub돋움체 Medium" panose="00000600000000000000" pitchFamily="2" charset="-127"/>
                          <a:ea typeface="KoPub돋움체 Medium" panose="00000600000000000000" pitchFamily="2" charset="-127"/>
                        </a:rPr>
                        <a:t>1</a:t>
                      </a:r>
                      <a:endParaRPr lang="ko-KR" altLang="en-US" sz="800" b="0" i="0" u="none" strike="noStrike" baseline="30000">
                        <a:solidFill>
                          <a:srgbClr val="000000"/>
                        </a:solidFill>
                        <a:effectLst/>
                        <a:latin typeface="KoPub돋움체 Medium" panose="00000600000000000000" pitchFamily="2" charset="-127"/>
                        <a:ea typeface="KoPub돋움체 Medium" panose="00000600000000000000" pitchFamily="2" charset="-127"/>
                      </a:endParaRPr>
                    </a:p>
                  </a:txBody>
                  <a:tcPr marL="36000" marR="36000" marT="0" marB="0" anchor="ctr">
                    <a:lnL w="6350" cap="flat" cmpd="sng" algn="ctr">
                      <a:solidFill>
                        <a:srgbClr val="005EB8"/>
                      </a:solidFill>
                      <a:prstDash val="solid"/>
                      <a:round/>
                      <a:headEnd type="none" w="med" len="med"/>
                      <a:tailEnd type="none" w="med" len="med"/>
                    </a:lnL>
                    <a:lnR>
                      <a:noFill/>
                    </a:lnR>
                    <a:lnT>
                      <a:noFill/>
                    </a:lnT>
                    <a:lnB>
                      <a:noFill/>
                    </a:lnB>
                  </a:tcPr>
                </a:tc>
                <a:tc>
                  <a:txBody>
                    <a:bodyPr/>
                    <a:lstStyle/>
                    <a:p>
                      <a:pPr algn="r" rtl="0" fontAlgn="ctr"/>
                      <a:r>
                        <a:rPr lang="en-US" altLang="ko-KR" sz="800" b="0" i="0" u="none" strike="noStrike">
                          <a:solidFill>
                            <a:srgbClr val="000000"/>
                          </a:solidFill>
                          <a:effectLst/>
                          <a:latin typeface="KoPub돋움체 Medium" panose="00000600000000000000" pitchFamily="2" charset="-127"/>
                          <a:ea typeface="KoPub돋움체 Medium" panose="00000600000000000000" pitchFamily="2" charset="-127"/>
                        </a:rPr>
                        <a:t>186</a:t>
                      </a:r>
                    </a:p>
                  </a:txBody>
                  <a:tcPr marL="36000" marR="36000" marT="0" marB="0" anchor="ctr">
                    <a:lnL>
                      <a:noFill/>
                    </a:lnL>
                    <a:lnR>
                      <a:noFill/>
                    </a:lnR>
                    <a:lnT>
                      <a:noFill/>
                    </a:lnT>
                    <a:lnB>
                      <a:noFill/>
                    </a:lnB>
                  </a:tcPr>
                </a:tc>
                <a:tc>
                  <a:txBody>
                    <a:bodyPr/>
                    <a:lstStyle/>
                    <a:p>
                      <a:pPr algn="r" rtl="0" fontAlgn="ctr"/>
                      <a:r>
                        <a:rPr lang="en-US" altLang="ko-KR" sz="800" b="0" i="0" u="none" strike="noStrike">
                          <a:solidFill>
                            <a:srgbClr val="FF0000"/>
                          </a:solidFill>
                          <a:effectLst/>
                          <a:latin typeface="KoPub돋움체 Medium" panose="00000600000000000000" pitchFamily="2" charset="-127"/>
                          <a:ea typeface="KoPub돋움체 Medium" panose="00000600000000000000" pitchFamily="2" charset="-127"/>
                        </a:rPr>
                        <a:t>(103)</a:t>
                      </a:r>
                    </a:p>
                  </a:txBody>
                  <a:tcPr marL="36000" marR="36000" marT="0" marB="0" anchor="ctr">
                    <a:lnL>
                      <a:noFill/>
                    </a:lnL>
                    <a:lnR>
                      <a:noFill/>
                    </a:lnR>
                    <a:lnT>
                      <a:noFill/>
                    </a:lnT>
                    <a:lnB>
                      <a:noFill/>
                    </a:lnB>
                  </a:tcPr>
                </a:tc>
                <a:tc>
                  <a:txBody>
                    <a:bodyPr/>
                    <a:lstStyle/>
                    <a:p>
                      <a:pPr algn="r" rtl="0" fontAlgn="ctr"/>
                      <a:r>
                        <a:rPr lang="en-US" altLang="ko-KR" sz="800" b="0" i="0" u="none" strike="noStrike">
                          <a:solidFill>
                            <a:srgbClr val="000000"/>
                          </a:solidFill>
                          <a:effectLst/>
                          <a:latin typeface="KoPub돋움체 Medium" panose="00000600000000000000" pitchFamily="2" charset="-127"/>
                          <a:ea typeface="KoPub돋움체 Medium" panose="00000600000000000000" pitchFamily="2" charset="-127"/>
                        </a:rPr>
                        <a:t>(48)</a:t>
                      </a:r>
                    </a:p>
                  </a:txBody>
                  <a:tcPr marL="36000" marR="36000" marT="0" marB="0" anchor="ctr">
                    <a:lnL>
                      <a:noFill/>
                    </a:lnL>
                    <a:lnR>
                      <a:noFill/>
                    </a:lnR>
                    <a:lnT>
                      <a:noFill/>
                    </a:lnT>
                    <a:lnB>
                      <a:noFill/>
                    </a:lnB>
                  </a:tcPr>
                </a:tc>
                <a:tc>
                  <a:txBody>
                    <a:bodyPr/>
                    <a:lstStyle/>
                    <a:p>
                      <a:pPr algn="r" rtl="0" fontAlgn="ctr"/>
                      <a:r>
                        <a:rPr lang="en-US" altLang="ko-KR" sz="800" b="0" i="0" u="none" strike="noStrike">
                          <a:solidFill>
                            <a:srgbClr val="FF0000"/>
                          </a:solidFill>
                          <a:effectLst/>
                          <a:latin typeface="KoPub돋움체 Medium" panose="00000600000000000000" pitchFamily="2" charset="-127"/>
                          <a:ea typeface="KoPub돋움체 Medium" panose="00000600000000000000" pitchFamily="2" charset="-127"/>
                        </a:rPr>
                        <a:t>(35)</a:t>
                      </a:r>
                    </a:p>
                  </a:txBody>
                  <a:tcPr marL="36000" marR="36000" marT="0" marB="0" anchor="ctr">
                    <a:lnL>
                      <a:noFill/>
                    </a:lnL>
                    <a:lnR>
                      <a:noFill/>
                    </a:lnR>
                    <a:lnT>
                      <a:noFill/>
                    </a:lnT>
                    <a:lnB>
                      <a:noFill/>
                    </a:lnB>
                  </a:tcPr>
                </a:tc>
                <a:tc>
                  <a:txBody>
                    <a:bodyPr/>
                    <a:lstStyle/>
                    <a:p>
                      <a:pPr algn="r" rtl="0" fontAlgn="ctr"/>
                      <a:r>
                        <a:rPr lang="en-US" altLang="ko-KR" sz="800" b="0" i="0" u="none" strike="noStrike">
                          <a:solidFill>
                            <a:srgbClr val="000000"/>
                          </a:solidFill>
                          <a:effectLst/>
                          <a:latin typeface="KoPub돋움체 Medium" panose="00000600000000000000" pitchFamily="2" charset="-127"/>
                          <a:ea typeface="KoPub돋움체 Medium" panose="00000600000000000000" pitchFamily="2" charset="-127"/>
                        </a:rPr>
                        <a:t>-</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502385214"/>
                  </a:ext>
                </a:extLst>
              </a:tr>
              <a:tr h="144000">
                <a:tc>
                  <a:txBody>
                    <a:bodyPr/>
                    <a:lstStyle/>
                    <a:p>
                      <a:pPr marL="36000" algn="l" rtl="0" fontAlgn="ctr"/>
                      <a:r>
                        <a:rPr lang="ko-KR" altLang="en-US" sz="800" b="0" i="0" u="none" strike="noStrike">
                          <a:solidFill>
                            <a:srgbClr val="000000"/>
                          </a:solidFill>
                          <a:effectLst/>
                          <a:latin typeface="KoPub돋움체 Medium" panose="00000600000000000000" pitchFamily="2" charset="-127"/>
                          <a:ea typeface="KoPub돋움체 Medium" panose="00000600000000000000" pitchFamily="2" charset="-127"/>
                        </a:rPr>
                        <a:t>해양구조물</a:t>
                      </a:r>
                    </a:p>
                  </a:txBody>
                  <a:tcPr marL="36000" marR="36000" marT="0" marB="0" anchor="ctr">
                    <a:lnL w="6350" cap="flat" cmpd="sng" algn="ctr">
                      <a:solidFill>
                        <a:srgbClr val="005EB8"/>
                      </a:solidFill>
                      <a:prstDash val="solid"/>
                      <a:round/>
                      <a:headEnd type="none" w="med" len="med"/>
                      <a:tailEnd type="none" w="med" len="med"/>
                    </a:lnL>
                    <a:lnR>
                      <a:noFill/>
                    </a:lnR>
                    <a:lnT>
                      <a:noFill/>
                    </a:lnT>
                    <a:lnB>
                      <a:noFill/>
                    </a:lnB>
                  </a:tcPr>
                </a:tc>
                <a:tc>
                  <a:txBody>
                    <a:bodyPr/>
                    <a:lstStyle/>
                    <a:p>
                      <a:pPr algn="r" rtl="0" fontAlgn="ctr"/>
                      <a:r>
                        <a:rPr lang="en-US" altLang="ko-KR" sz="800" b="0" i="0" u="none" strike="noStrike">
                          <a:solidFill>
                            <a:srgbClr val="000000"/>
                          </a:solidFill>
                          <a:effectLst/>
                          <a:latin typeface="KoPub돋움체 Medium" panose="00000600000000000000" pitchFamily="2" charset="-127"/>
                          <a:ea typeface="KoPub돋움체 Medium" panose="00000600000000000000" pitchFamily="2" charset="-127"/>
                        </a:rPr>
                        <a:t>-</a:t>
                      </a:r>
                    </a:p>
                  </a:txBody>
                  <a:tcPr marL="36000" marR="36000" marT="0" marB="0" anchor="ctr">
                    <a:lnL>
                      <a:noFill/>
                    </a:lnL>
                    <a:lnR>
                      <a:noFill/>
                    </a:lnR>
                    <a:lnT>
                      <a:noFill/>
                    </a:lnT>
                    <a:lnB>
                      <a:noFill/>
                    </a:lnB>
                  </a:tcPr>
                </a:tc>
                <a:tc>
                  <a:txBody>
                    <a:bodyPr/>
                    <a:lstStyle/>
                    <a:p>
                      <a:pPr algn="r" rtl="0" fontAlgn="ctr"/>
                      <a:r>
                        <a:rPr lang="en-US" altLang="ko-KR" sz="800" b="0" i="0" u="none" strike="noStrike">
                          <a:solidFill>
                            <a:srgbClr val="000000"/>
                          </a:solidFill>
                          <a:effectLst/>
                          <a:latin typeface="KoPub돋움체 Medium" panose="00000600000000000000" pitchFamily="2" charset="-127"/>
                          <a:ea typeface="KoPub돋움체 Medium" panose="00000600000000000000" pitchFamily="2" charset="-127"/>
                        </a:rPr>
                        <a:t>2,791</a:t>
                      </a:r>
                    </a:p>
                  </a:txBody>
                  <a:tcPr marL="36000" marR="36000" marT="0" marB="0" anchor="ctr">
                    <a:lnL>
                      <a:noFill/>
                    </a:lnL>
                    <a:lnR>
                      <a:noFill/>
                    </a:lnR>
                    <a:lnT>
                      <a:noFill/>
                    </a:lnT>
                    <a:lnB>
                      <a:noFill/>
                    </a:lnB>
                  </a:tcPr>
                </a:tc>
                <a:tc>
                  <a:txBody>
                    <a:bodyPr/>
                    <a:lstStyle/>
                    <a:p>
                      <a:pPr algn="r" rtl="0" fontAlgn="ctr"/>
                      <a:r>
                        <a:rPr lang="en-US" altLang="ko-KR" sz="800" b="0" i="0" u="none" strike="noStrike">
                          <a:solidFill>
                            <a:srgbClr val="000000"/>
                          </a:solidFill>
                          <a:effectLst/>
                          <a:latin typeface="KoPub돋움체 Medium" panose="00000600000000000000" pitchFamily="2" charset="-127"/>
                          <a:ea typeface="KoPub돋움체 Medium" panose="00000600000000000000" pitchFamily="2" charset="-127"/>
                        </a:rPr>
                        <a:t>720</a:t>
                      </a:r>
                    </a:p>
                  </a:txBody>
                  <a:tcPr marL="36000" marR="36000" marT="0" marB="0" anchor="ctr">
                    <a:lnL>
                      <a:noFill/>
                    </a:lnL>
                    <a:lnR>
                      <a:noFill/>
                    </a:lnR>
                    <a:lnT>
                      <a:noFill/>
                    </a:lnT>
                    <a:lnB>
                      <a:noFill/>
                    </a:lnB>
                  </a:tcPr>
                </a:tc>
                <a:tc>
                  <a:txBody>
                    <a:bodyPr/>
                    <a:lstStyle/>
                    <a:p>
                      <a:pPr algn="r" rtl="0" fontAlgn="ctr"/>
                      <a:r>
                        <a:rPr lang="en-US" altLang="ko-KR" sz="800" b="0" i="0" u="none" strike="noStrike">
                          <a:solidFill>
                            <a:srgbClr val="000000"/>
                          </a:solidFill>
                          <a:effectLst/>
                          <a:latin typeface="KoPub돋움체 Medium" panose="00000600000000000000" pitchFamily="2" charset="-127"/>
                          <a:ea typeface="KoPub돋움체 Medium" panose="00000600000000000000" pitchFamily="2" charset="-127"/>
                        </a:rPr>
                        <a:t>1,042</a:t>
                      </a:r>
                    </a:p>
                  </a:txBody>
                  <a:tcPr marL="36000" marR="36000" marT="0" marB="0" anchor="ctr">
                    <a:lnL>
                      <a:noFill/>
                    </a:lnL>
                    <a:lnR>
                      <a:noFill/>
                    </a:lnR>
                    <a:lnT>
                      <a:noFill/>
                    </a:lnT>
                    <a:lnB>
                      <a:noFill/>
                    </a:lnB>
                  </a:tcPr>
                </a:tc>
                <a:tc>
                  <a:txBody>
                    <a:bodyPr/>
                    <a:lstStyle/>
                    <a:p>
                      <a:pPr algn="r" rtl="0" fontAlgn="ctr"/>
                      <a:r>
                        <a:rPr lang="en-US" altLang="ko-KR" sz="800" b="0" i="0" u="none" strike="noStrike">
                          <a:solidFill>
                            <a:srgbClr val="000000"/>
                          </a:solidFill>
                          <a:effectLst/>
                          <a:latin typeface="KoPub돋움체 Medium" panose="00000600000000000000" pitchFamily="2" charset="-127"/>
                          <a:ea typeface="KoPub돋움체 Medium" panose="00000600000000000000" pitchFamily="2" charset="-127"/>
                        </a:rPr>
                        <a:t>832</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871038574"/>
                  </a:ext>
                </a:extLst>
              </a:tr>
              <a:tr h="144000">
                <a:tc>
                  <a:txBody>
                    <a:bodyPr/>
                    <a:lstStyle/>
                    <a:p>
                      <a:pPr algn="l" rtl="0" fontAlgn="ctr"/>
                      <a:r>
                        <a:rPr lang="ko-KR" altLang="en-US" sz="800" b="0" i="0" u="none" strike="noStrike">
                          <a:solidFill>
                            <a:srgbClr val="000000"/>
                          </a:solidFill>
                          <a:effectLst/>
                          <a:latin typeface="KoPub돋움체 Medium" panose="00000600000000000000" pitchFamily="2" charset="-127"/>
                          <a:ea typeface="KoPub돋움체 Medium" panose="00000600000000000000" pitchFamily="2" charset="-127"/>
                        </a:rPr>
                        <a:t>일반공사매출</a:t>
                      </a:r>
                    </a:p>
                  </a:txBody>
                  <a:tcPr marL="36000" marR="36000" marT="0" marB="0" anchor="ctr">
                    <a:lnL w="6350" cap="flat" cmpd="sng" algn="ctr">
                      <a:solidFill>
                        <a:srgbClr val="005EB8"/>
                      </a:solidFill>
                      <a:prstDash val="solid"/>
                      <a:round/>
                      <a:headEnd type="none" w="med" len="med"/>
                      <a:tailEnd type="none" w="med" len="med"/>
                    </a:lnL>
                    <a:lnR>
                      <a:noFill/>
                    </a:lnR>
                    <a:lnT>
                      <a:noFill/>
                    </a:lnT>
                    <a:lnB>
                      <a:noFill/>
                    </a:lnB>
                    <a:solidFill>
                      <a:srgbClr val="F2F2F2"/>
                    </a:solidFill>
                  </a:tcPr>
                </a:tc>
                <a:tc>
                  <a:txBody>
                    <a:bodyPr/>
                    <a:lstStyle/>
                    <a:p>
                      <a:pPr algn="r" rtl="0" fontAlgn="ctr"/>
                      <a:r>
                        <a:rPr lang="en-US" altLang="ko-KR" sz="800" b="0" i="0" u="none" strike="noStrike">
                          <a:solidFill>
                            <a:srgbClr val="000000"/>
                          </a:solidFill>
                          <a:effectLst/>
                          <a:latin typeface="KoPub돋움체 Medium" panose="00000600000000000000" pitchFamily="2" charset="-127"/>
                          <a:ea typeface="KoPub돋움체 Medium" panose="00000600000000000000" pitchFamily="2" charset="-127"/>
                        </a:rPr>
                        <a:t>4,271</a:t>
                      </a:r>
                    </a:p>
                  </a:txBody>
                  <a:tcPr marL="36000" marR="36000" marT="0" marB="0" anchor="ctr">
                    <a:lnL>
                      <a:noFill/>
                    </a:lnL>
                    <a:lnR>
                      <a:noFill/>
                    </a:lnR>
                    <a:lnT>
                      <a:noFill/>
                    </a:lnT>
                    <a:lnB>
                      <a:noFill/>
                    </a:lnB>
                    <a:solidFill>
                      <a:srgbClr val="F2F2F2"/>
                    </a:solidFill>
                  </a:tcPr>
                </a:tc>
                <a:tc>
                  <a:txBody>
                    <a:bodyPr/>
                    <a:lstStyle/>
                    <a:p>
                      <a:pPr algn="r" rtl="0" fontAlgn="ctr"/>
                      <a:r>
                        <a:rPr lang="en-US" altLang="ko-KR" sz="800" b="0" i="0" u="none" strike="noStrike">
                          <a:solidFill>
                            <a:srgbClr val="000000"/>
                          </a:solidFill>
                          <a:effectLst/>
                          <a:latin typeface="KoPub돋움체 Medium" panose="00000600000000000000" pitchFamily="2" charset="-127"/>
                          <a:ea typeface="KoPub돋움체 Medium" panose="00000600000000000000" pitchFamily="2" charset="-127"/>
                        </a:rPr>
                        <a:t>5,665</a:t>
                      </a:r>
                    </a:p>
                  </a:txBody>
                  <a:tcPr marL="36000" marR="36000" marT="0" marB="0" anchor="ctr">
                    <a:lnL>
                      <a:noFill/>
                    </a:lnL>
                    <a:lnR>
                      <a:noFill/>
                    </a:lnR>
                    <a:lnT>
                      <a:noFill/>
                    </a:lnT>
                    <a:lnB>
                      <a:noFill/>
                    </a:lnB>
                    <a:solidFill>
                      <a:srgbClr val="F2F2F2"/>
                    </a:solidFill>
                  </a:tcPr>
                </a:tc>
                <a:tc>
                  <a:txBody>
                    <a:bodyPr/>
                    <a:lstStyle/>
                    <a:p>
                      <a:pPr algn="r" rtl="0" fontAlgn="ctr"/>
                      <a:r>
                        <a:rPr lang="en-US" altLang="ko-KR" sz="800" b="0" i="0" u="none" strike="noStrike">
                          <a:solidFill>
                            <a:srgbClr val="000000"/>
                          </a:solidFill>
                          <a:effectLst/>
                          <a:latin typeface="KoPub돋움체 Medium" panose="00000600000000000000" pitchFamily="2" charset="-127"/>
                          <a:ea typeface="KoPub돋움체 Medium" panose="00000600000000000000" pitchFamily="2" charset="-127"/>
                        </a:rPr>
                        <a:t>4,962</a:t>
                      </a:r>
                    </a:p>
                  </a:txBody>
                  <a:tcPr marL="36000" marR="36000" marT="0" marB="0" anchor="ctr">
                    <a:lnL>
                      <a:noFill/>
                    </a:lnL>
                    <a:lnR>
                      <a:noFill/>
                    </a:lnR>
                    <a:lnT>
                      <a:noFill/>
                    </a:lnT>
                    <a:lnB>
                      <a:noFill/>
                    </a:lnB>
                    <a:solidFill>
                      <a:srgbClr val="F2F2F2"/>
                    </a:solidFill>
                  </a:tcPr>
                </a:tc>
                <a:tc>
                  <a:txBody>
                    <a:bodyPr/>
                    <a:lstStyle/>
                    <a:p>
                      <a:pPr algn="r" rtl="0" fontAlgn="ctr"/>
                      <a:r>
                        <a:rPr lang="en-US" altLang="ko-KR" sz="800" b="0" i="0" u="none" strike="noStrike">
                          <a:solidFill>
                            <a:srgbClr val="000000"/>
                          </a:solidFill>
                          <a:effectLst/>
                          <a:latin typeface="KoPub돋움체 Medium" panose="00000600000000000000" pitchFamily="2" charset="-127"/>
                          <a:ea typeface="KoPub돋움체 Medium" panose="00000600000000000000" pitchFamily="2" charset="-127"/>
                        </a:rPr>
                        <a:t>3,344</a:t>
                      </a:r>
                    </a:p>
                  </a:txBody>
                  <a:tcPr marL="36000" marR="36000" marT="0" marB="0" anchor="ctr">
                    <a:lnL>
                      <a:noFill/>
                    </a:lnL>
                    <a:lnR>
                      <a:noFill/>
                    </a:lnR>
                    <a:lnT>
                      <a:noFill/>
                    </a:lnT>
                    <a:lnB>
                      <a:noFill/>
                    </a:lnB>
                    <a:solidFill>
                      <a:srgbClr val="F2F2F2"/>
                    </a:solidFill>
                  </a:tcPr>
                </a:tc>
                <a:tc>
                  <a:txBody>
                    <a:bodyPr/>
                    <a:lstStyle/>
                    <a:p>
                      <a:pPr algn="r" rtl="0" fontAlgn="ctr"/>
                      <a:r>
                        <a:rPr lang="en-US" altLang="ko-KR" sz="800" b="0" i="0" u="none" strike="noStrike">
                          <a:solidFill>
                            <a:srgbClr val="000000"/>
                          </a:solidFill>
                          <a:effectLst/>
                          <a:latin typeface="KoPub돋움체 Medium" panose="00000600000000000000" pitchFamily="2" charset="-127"/>
                          <a:ea typeface="KoPub돋움체 Medium" panose="00000600000000000000" pitchFamily="2" charset="-127"/>
                        </a:rPr>
                        <a:t>2,734</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solidFill>
                      <a:srgbClr val="F2F2F2"/>
                    </a:solidFill>
                  </a:tcPr>
                </a:tc>
                <a:extLst>
                  <a:ext uri="{0D108BD9-81ED-4DB2-BD59-A6C34878D82A}">
                    <a16:rowId xmlns:a16="http://schemas.microsoft.com/office/drawing/2014/main" val="1235828187"/>
                  </a:ext>
                </a:extLst>
              </a:tr>
              <a:tr h="144000">
                <a:tc>
                  <a:txBody>
                    <a:bodyPr/>
                    <a:lstStyle/>
                    <a:p>
                      <a:pPr algn="l" rtl="0" fontAlgn="ctr"/>
                      <a:r>
                        <a:rPr lang="ko-KR" altLang="en-US" sz="800" b="0" i="0" u="none" strike="noStrike">
                          <a:solidFill>
                            <a:srgbClr val="000000"/>
                          </a:solidFill>
                          <a:effectLst/>
                          <a:latin typeface="KoPub돋움체 Medium" panose="00000600000000000000" pitchFamily="2" charset="-127"/>
                          <a:ea typeface="KoPub돋움체 Medium" panose="00000600000000000000" pitchFamily="2" charset="-127"/>
                        </a:rPr>
                        <a:t>기타매출</a:t>
                      </a:r>
                    </a:p>
                  </a:txBody>
                  <a:tcPr marL="36000" marR="36000" marT="0" marB="0" anchor="ctr">
                    <a:lnL w="6350" cap="flat" cmpd="sng" algn="ctr">
                      <a:solidFill>
                        <a:srgbClr val="005EB8"/>
                      </a:solidFill>
                      <a:prstDash val="solid"/>
                      <a:round/>
                      <a:headEnd type="none" w="med" len="med"/>
                      <a:tailEnd type="none" w="med" len="med"/>
                    </a:lnL>
                    <a:lnR>
                      <a:noFill/>
                    </a:lnR>
                    <a:lnT>
                      <a:noFill/>
                    </a:lnT>
                    <a:lnB w="6350" cap="flat" cmpd="sng" algn="ctr">
                      <a:solidFill>
                        <a:srgbClr val="005EB8"/>
                      </a:solidFill>
                      <a:prstDash val="solid"/>
                      <a:round/>
                      <a:headEnd type="none" w="med" len="med"/>
                      <a:tailEnd type="none" w="med" len="med"/>
                    </a:lnB>
                    <a:solidFill>
                      <a:srgbClr val="F2F2F2"/>
                    </a:solidFill>
                  </a:tcPr>
                </a:tc>
                <a:tc>
                  <a:txBody>
                    <a:bodyPr/>
                    <a:lstStyle/>
                    <a:p>
                      <a:pPr algn="r" rtl="0" fontAlgn="ctr"/>
                      <a:r>
                        <a:rPr lang="en-US" altLang="ko-KR" sz="800" b="0" i="0" u="none" strike="noStrike">
                          <a:solidFill>
                            <a:srgbClr val="000000"/>
                          </a:solidFill>
                          <a:effectLst/>
                          <a:latin typeface="KoPub돋움체 Medium" panose="00000600000000000000" pitchFamily="2" charset="-127"/>
                          <a:ea typeface="KoPub돋움체 Medium" panose="00000600000000000000" pitchFamily="2" charset="-127"/>
                        </a:rPr>
                        <a:t>223</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solidFill>
                      <a:srgbClr val="F2F2F2"/>
                    </a:solidFill>
                  </a:tcPr>
                </a:tc>
                <a:tc>
                  <a:txBody>
                    <a:bodyPr/>
                    <a:lstStyle/>
                    <a:p>
                      <a:pPr algn="r" rtl="0" fontAlgn="ctr"/>
                      <a:r>
                        <a:rPr lang="en-US" altLang="ko-KR" sz="800" b="0" i="0" u="none" strike="noStrike">
                          <a:solidFill>
                            <a:srgbClr val="000000"/>
                          </a:solidFill>
                          <a:effectLst/>
                          <a:latin typeface="KoPub돋움체 Medium" panose="00000600000000000000" pitchFamily="2" charset="-127"/>
                          <a:ea typeface="KoPub돋움체 Medium" panose="00000600000000000000" pitchFamily="2" charset="-127"/>
                        </a:rPr>
                        <a:t>172</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solidFill>
                      <a:srgbClr val="F2F2F2"/>
                    </a:solidFill>
                  </a:tcPr>
                </a:tc>
                <a:tc>
                  <a:txBody>
                    <a:bodyPr/>
                    <a:lstStyle/>
                    <a:p>
                      <a:pPr algn="r" rtl="0" fontAlgn="ctr"/>
                      <a:r>
                        <a:rPr lang="en-US" altLang="ko-KR" sz="800" b="0" i="0" u="none" strike="noStrike">
                          <a:solidFill>
                            <a:srgbClr val="000000"/>
                          </a:solidFill>
                          <a:effectLst/>
                          <a:latin typeface="KoPub돋움체 Medium" panose="00000600000000000000" pitchFamily="2" charset="-127"/>
                          <a:ea typeface="KoPub돋움체 Medium" panose="00000600000000000000" pitchFamily="2" charset="-127"/>
                        </a:rPr>
                        <a:t>-</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solidFill>
                      <a:srgbClr val="F2F2F2"/>
                    </a:solidFill>
                  </a:tcPr>
                </a:tc>
                <a:tc>
                  <a:txBody>
                    <a:bodyPr/>
                    <a:lstStyle/>
                    <a:p>
                      <a:pPr algn="r" rtl="0" fontAlgn="ctr"/>
                      <a:r>
                        <a:rPr lang="en-US" altLang="ko-KR" sz="800" b="0" i="0" u="none" strike="noStrike">
                          <a:solidFill>
                            <a:srgbClr val="000000"/>
                          </a:solidFill>
                          <a:effectLst/>
                          <a:latin typeface="KoPub돋움체 Medium" panose="00000600000000000000" pitchFamily="2" charset="-127"/>
                          <a:ea typeface="KoPub돋움체 Medium" panose="00000600000000000000" pitchFamily="2" charset="-127"/>
                        </a:rPr>
                        <a:t>117</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solidFill>
                      <a:srgbClr val="F2F2F2"/>
                    </a:solidFill>
                  </a:tcPr>
                </a:tc>
                <a:tc>
                  <a:txBody>
                    <a:bodyPr/>
                    <a:lstStyle/>
                    <a:p>
                      <a:pPr algn="r" rtl="0" fontAlgn="ctr"/>
                      <a:r>
                        <a:rPr lang="en-US" altLang="ko-KR" sz="800" b="0" i="0" u="none" strike="noStrike">
                          <a:solidFill>
                            <a:srgbClr val="000000"/>
                          </a:solidFill>
                          <a:effectLst/>
                          <a:latin typeface="KoPub돋움체 Medium" panose="00000600000000000000" pitchFamily="2" charset="-127"/>
                          <a:ea typeface="KoPub돋움체 Medium" panose="00000600000000000000" pitchFamily="2" charset="-127"/>
                        </a:rPr>
                        <a:t>254</a:t>
                      </a:r>
                    </a:p>
                  </a:txBody>
                  <a:tcPr marL="36000" marR="36000" marT="0" marB="0" anchor="ctr">
                    <a:lnL>
                      <a:noFill/>
                    </a:lnL>
                    <a:lnR w="6350" cap="flat" cmpd="sng" algn="ctr">
                      <a:solidFill>
                        <a:srgbClr val="005EB8"/>
                      </a:solidFill>
                      <a:prstDash val="solid"/>
                      <a:round/>
                      <a:headEnd type="none" w="med" len="med"/>
                      <a:tailEnd type="none" w="med" len="med"/>
                    </a:lnR>
                    <a:lnT>
                      <a:noFill/>
                    </a:lnT>
                    <a:lnB w="6350" cap="flat" cmpd="sng" algn="ctr">
                      <a:solidFill>
                        <a:srgbClr val="005EB8"/>
                      </a:solidFill>
                      <a:prstDash val="solid"/>
                      <a:round/>
                      <a:headEnd type="none" w="med" len="med"/>
                      <a:tailEnd type="none" w="med" len="med"/>
                    </a:lnB>
                    <a:solidFill>
                      <a:srgbClr val="F2F2F2"/>
                    </a:solidFill>
                  </a:tcPr>
                </a:tc>
                <a:extLst>
                  <a:ext uri="{0D108BD9-81ED-4DB2-BD59-A6C34878D82A}">
                    <a16:rowId xmlns:a16="http://schemas.microsoft.com/office/drawing/2014/main" val="1885971555"/>
                  </a:ext>
                </a:extLst>
              </a:tr>
            </a:tbl>
          </a:graphicData>
        </a:graphic>
      </p:graphicFrame>
      <p:sp>
        <p:nvSpPr>
          <p:cNvPr id="9" name="직사각형 8">
            <a:extLst>
              <a:ext uri="{FF2B5EF4-FFF2-40B4-BE49-F238E27FC236}">
                <a16:creationId xmlns:a16="http://schemas.microsoft.com/office/drawing/2014/main" id="{942F4F8B-7178-DEF2-80FB-0743A013B263}"/>
              </a:ext>
            </a:extLst>
          </p:cNvPr>
          <p:cNvSpPr/>
          <p:nvPr/>
        </p:nvSpPr>
        <p:spPr>
          <a:xfrm>
            <a:off x="10425607" y="4437112"/>
            <a:ext cx="4353747" cy="4237200"/>
          </a:xfrm>
          <a:prstGeom prst="rect">
            <a:avLst/>
          </a:prstGeom>
          <a:noFill/>
          <a:ln w="635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t"/>
          <a:lstStyle/>
          <a:p>
            <a:pPr marL="171450" marR="0" lvl="0" indent="-171450" algn="l" defTabSz="914400" rtl="0" eaLnBrk="1" fontAlgn="auto" latinLnBrk="1" hangingPunct="1">
              <a:lnSpc>
                <a:spcPct val="100000"/>
              </a:lnSpc>
              <a:spcBef>
                <a:spcPts val="600"/>
              </a:spcBef>
              <a:spcAft>
                <a:spcPts val="0"/>
              </a:spcAft>
              <a:buClrTx/>
              <a:buSzTx/>
              <a:buFont typeface="Wingdings" panose="05000000000000000000" pitchFamily="2" charset="2"/>
              <a:buChar char="§"/>
              <a:tabLst/>
              <a:defRPr/>
            </a:pPr>
            <a:r>
              <a:rPr kumimoji="0" lang="ko-KR" altLang="en-US" sz="900" b="1" i="0" u="none" strike="noStrike" kern="1200" cap="none" spc="0" normalizeH="0" baseline="0" noProof="0">
                <a:ln>
                  <a:noFill/>
                </a:ln>
                <a:solidFill>
                  <a:srgbClr val="00338D"/>
                </a:solidFill>
                <a:effectLst/>
                <a:uLnTx/>
                <a:uFillTx/>
                <a:latin typeface="KoPub돋움체 Light" panose="00000300000000000000" pitchFamily="2" charset="-127"/>
                <a:ea typeface="KoPub돋움체 Light" panose="00000300000000000000" pitchFamily="2" charset="-127"/>
                <a:cs typeface="+mn-cs"/>
              </a:rPr>
              <a:t>매출원가</a:t>
            </a:r>
            <a:r>
              <a:rPr kumimoji="0" lang="en-US" altLang="ko-KR" sz="900" b="1" i="0" u="none" strike="noStrike" kern="1200" cap="none" spc="0" normalizeH="0" baseline="0" noProof="0">
                <a:ln>
                  <a:noFill/>
                </a:ln>
                <a:solidFill>
                  <a:srgbClr val="00338D"/>
                </a:solidFill>
                <a:effectLst/>
                <a:uLnTx/>
                <a:uFillTx/>
                <a:latin typeface="KoPub돋움체 Light" panose="00000300000000000000" pitchFamily="2" charset="-127"/>
                <a:ea typeface="KoPub돋움체 Light" panose="00000300000000000000" pitchFamily="2" charset="-127"/>
                <a:cs typeface="+mn-cs"/>
              </a:rPr>
              <a:t>, </a:t>
            </a:r>
            <a:r>
              <a:rPr kumimoji="0" lang="ko-KR" altLang="en-US" sz="900" b="1" i="0" u="none" strike="noStrike" kern="1200" cap="none" spc="0" normalizeH="0" baseline="0" noProof="0">
                <a:ln>
                  <a:noFill/>
                </a:ln>
                <a:solidFill>
                  <a:srgbClr val="00338D"/>
                </a:solidFill>
                <a:effectLst/>
                <a:uLnTx/>
                <a:uFillTx/>
                <a:latin typeface="KoPub돋움체 Light" panose="00000300000000000000" pitchFamily="2" charset="-127"/>
                <a:ea typeface="KoPub돋움체 Light" panose="00000300000000000000" pitchFamily="2" charset="-127"/>
                <a:cs typeface="+mn-cs"/>
              </a:rPr>
              <a:t>계속</a:t>
            </a:r>
            <a:endParaRPr kumimoji="0" lang="en-US" altLang="ko-KR" sz="900" b="1" i="0" u="none" strike="noStrike" kern="1200" cap="none" spc="0" normalizeH="0" baseline="0" noProof="0">
              <a:ln>
                <a:noFill/>
              </a:ln>
              <a:solidFill>
                <a:srgbClr val="00338D"/>
              </a:solidFill>
              <a:effectLst/>
              <a:uLnTx/>
              <a:uFillTx/>
              <a:latin typeface="KoPub돋움체 Light" panose="00000300000000000000" pitchFamily="2" charset="-127"/>
              <a:ea typeface="KoPub돋움체 Light" panose="00000300000000000000" pitchFamily="2" charset="-127"/>
              <a:cs typeface="+mn-cs"/>
            </a:endParaRPr>
          </a:p>
          <a:p>
            <a:pPr marL="259200" indent="-171450" latinLnBrk="1">
              <a:spcBef>
                <a:spcPts val="600"/>
              </a:spcBef>
              <a:buFont typeface="Wingdings" panose="05000000000000000000" pitchFamily="2" charset="2"/>
              <a:buChar char="ü"/>
            </a:pPr>
            <a:r>
              <a:rPr lang="ko-KR" altLang="en-US" sz="900">
                <a:solidFill>
                  <a:schemeClr val="tx1"/>
                </a:solidFill>
                <a:latin typeface="KoPub돋움체 Light" panose="00000300000000000000" pitchFamily="2" charset="-127"/>
                <a:ea typeface="KoPub돋움체 Light" panose="00000300000000000000" pitchFamily="2" charset="-127"/>
              </a:rPr>
              <a:t>매출원가는 원재료비</a:t>
            </a:r>
            <a:r>
              <a:rPr lang="en-US" altLang="ko-KR" sz="900">
                <a:solidFill>
                  <a:schemeClr val="tx1"/>
                </a:solidFill>
                <a:latin typeface="KoPub돋움체 Light" panose="00000300000000000000" pitchFamily="2" charset="-127"/>
                <a:ea typeface="KoPub돋움체 Light" panose="00000300000000000000" pitchFamily="2" charset="-127"/>
              </a:rPr>
              <a:t>, </a:t>
            </a:r>
            <a:r>
              <a:rPr lang="ko-KR" altLang="en-US" sz="900">
                <a:solidFill>
                  <a:schemeClr val="tx1"/>
                </a:solidFill>
                <a:latin typeface="KoPub돋움체 Light" panose="00000300000000000000" pitchFamily="2" charset="-127"/>
                <a:ea typeface="KoPub돋움체 Light" panose="00000300000000000000" pitchFamily="2" charset="-127"/>
              </a:rPr>
              <a:t>노무비</a:t>
            </a:r>
            <a:r>
              <a:rPr lang="en-US" altLang="ko-KR" sz="900">
                <a:solidFill>
                  <a:schemeClr val="tx1"/>
                </a:solidFill>
                <a:latin typeface="KoPub돋움체 Light" panose="00000300000000000000" pitchFamily="2" charset="-127"/>
                <a:ea typeface="KoPub돋움체 Light" panose="00000300000000000000" pitchFamily="2" charset="-127"/>
              </a:rPr>
              <a:t>, </a:t>
            </a:r>
            <a:r>
              <a:rPr lang="ko-KR" altLang="en-US" sz="900" err="1">
                <a:solidFill>
                  <a:schemeClr val="tx1"/>
                </a:solidFill>
                <a:latin typeface="KoPub돋움체 Light" panose="00000300000000000000" pitchFamily="2" charset="-127"/>
                <a:ea typeface="KoPub돋움체 Light" panose="00000300000000000000" pitchFamily="2" charset="-127"/>
              </a:rPr>
              <a:t>외주비</a:t>
            </a:r>
            <a:r>
              <a:rPr lang="en-US" altLang="ko-KR" sz="900">
                <a:solidFill>
                  <a:schemeClr val="tx1"/>
                </a:solidFill>
                <a:latin typeface="KoPub돋움체 Light" panose="00000300000000000000" pitchFamily="2" charset="-127"/>
                <a:ea typeface="KoPub돋움체 Light" panose="00000300000000000000" pitchFamily="2" charset="-127"/>
              </a:rPr>
              <a:t>, </a:t>
            </a:r>
            <a:r>
              <a:rPr lang="ko-KR" altLang="en-US" sz="900">
                <a:solidFill>
                  <a:schemeClr val="tx1"/>
                </a:solidFill>
                <a:latin typeface="KoPub돋움체 Light" panose="00000300000000000000" pitchFamily="2" charset="-127"/>
                <a:ea typeface="KoPub돋움체 Light" panose="00000300000000000000" pitchFamily="2" charset="-127"/>
              </a:rPr>
              <a:t>중기 및 운반비</a:t>
            </a:r>
            <a:r>
              <a:rPr lang="en-US" altLang="ko-KR" sz="900">
                <a:solidFill>
                  <a:schemeClr val="tx1"/>
                </a:solidFill>
                <a:latin typeface="KoPub돋움체 Light" panose="00000300000000000000" pitchFamily="2" charset="-127"/>
                <a:ea typeface="KoPub돋움체 Light" panose="00000300000000000000" pitchFamily="2" charset="-127"/>
              </a:rPr>
              <a:t>, </a:t>
            </a:r>
            <a:r>
              <a:rPr lang="ko-KR" altLang="en-US" sz="900">
                <a:solidFill>
                  <a:schemeClr val="tx1"/>
                </a:solidFill>
                <a:latin typeface="KoPub돋움체 Light" panose="00000300000000000000" pitchFamily="2" charset="-127"/>
                <a:ea typeface="KoPub돋움체 Light" panose="00000300000000000000" pitchFamily="2" charset="-127"/>
              </a:rPr>
              <a:t>경비로 구성 되어 있으며 최근 </a:t>
            </a:r>
            <a:r>
              <a:rPr lang="en-US" altLang="ko-KR" sz="900">
                <a:solidFill>
                  <a:schemeClr val="tx1"/>
                </a:solidFill>
                <a:latin typeface="KoPub돋움체 Light" panose="00000300000000000000" pitchFamily="2" charset="-127"/>
                <a:ea typeface="KoPub돋움체 Light" panose="00000300000000000000" pitchFamily="2" charset="-127"/>
              </a:rPr>
              <a:t>5</a:t>
            </a:r>
            <a:r>
              <a:rPr lang="ko-KR" altLang="en-US" sz="900">
                <a:solidFill>
                  <a:schemeClr val="tx1"/>
                </a:solidFill>
                <a:latin typeface="KoPub돋움체 Light" panose="00000300000000000000" pitchFamily="2" charset="-127"/>
                <a:ea typeface="KoPub돋움체 Light" panose="00000300000000000000" pitchFamily="2" charset="-127"/>
              </a:rPr>
              <a:t>개년 매출액 대비 평균비율은 원재료비 </a:t>
            </a:r>
            <a:r>
              <a:rPr lang="en-US" altLang="ko-KR" sz="900">
                <a:solidFill>
                  <a:schemeClr val="tx1"/>
                </a:solidFill>
                <a:latin typeface="KoPub돋움체 Light" panose="00000300000000000000" pitchFamily="2" charset="-127"/>
                <a:ea typeface="KoPub돋움체 Light" panose="00000300000000000000" pitchFamily="2" charset="-127"/>
              </a:rPr>
              <a:t>14.3%, </a:t>
            </a:r>
            <a:r>
              <a:rPr lang="ko-KR" altLang="en-US" sz="900">
                <a:solidFill>
                  <a:schemeClr val="tx1"/>
                </a:solidFill>
                <a:latin typeface="KoPub돋움체 Light" panose="00000300000000000000" pitchFamily="2" charset="-127"/>
                <a:ea typeface="KoPub돋움체 Light" panose="00000300000000000000" pitchFamily="2" charset="-127"/>
              </a:rPr>
              <a:t>노무비 </a:t>
            </a:r>
            <a:r>
              <a:rPr lang="en-US" altLang="ko-KR" sz="900">
                <a:solidFill>
                  <a:schemeClr val="tx1"/>
                </a:solidFill>
                <a:latin typeface="KoPub돋움체 Light" panose="00000300000000000000" pitchFamily="2" charset="-127"/>
                <a:ea typeface="KoPub돋움체 Light" panose="00000300000000000000" pitchFamily="2" charset="-127"/>
              </a:rPr>
              <a:t>21.0%, </a:t>
            </a:r>
            <a:r>
              <a:rPr lang="ko-KR" altLang="en-US" sz="900" err="1">
                <a:solidFill>
                  <a:schemeClr val="tx1"/>
                </a:solidFill>
                <a:latin typeface="KoPub돋움체 Light" panose="00000300000000000000" pitchFamily="2" charset="-127"/>
                <a:ea typeface="KoPub돋움체 Light" panose="00000300000000000000" pitchFamily="2" charset="-127"/>
              </a:rPr>
              <a:t>외주비</a:t>
            </a:r>
            <a:r>
              <a:rPr lang="ko-KR" altLang="en-US" sz="900">
                <a:solidFill>
                  <a:schemeClr val="tx1"/>
                </a:solidFill>
                <a:latin typeface="KoPub돋움체 Light" panose="00000300000000000000" pitchFamily="2" charset="-127"/>
                <a:ea typeface="KoPub돋움체 Light" panose="00000300000000000000" pitchFamily="2" charset="-127"/>
              </a:rPr>
              <a:t> </a:t>
            </a:r>
            <a:r>
              <a:rPr lang="en-US" altLang="ko-KR" sz="900">
                <a:solidFill>
                  <a:schemeClr val="tx1"/>
                </a:solidFill>
                <a:latin typeface="KoPub돋움체 Light" panose="00000300000000000000" pitchFamily="2" charset="-127"/>
                <a:ea typeface="KoPub돋움체 Light" panose="00000300000000000000" pitchFamily="2" charset="-127"/>
              </a:rPr>
              <a:t>10.3%,</a:t>
            </a:r>
            <a:r>
              <a:rPr lang="ko-KR" altLang="en-US" sz="900">
                <a:solidFill>
                  <a:schemeClr val="tx1"/>
                </a:solidFill>
                <a:latin typeface="KoPub돋움체 Light" panose="00000300000000000000" pitchFamily="2" charset="-127"/>
                <a:ea typeface="KoPub돋움체 Light" panose="00000300000000000000" pitchFamily="2" charset="-127"/>
              </a:rPr>
              <a:t> 중기 및 운반비 </a:t>
            </a:r>
            <a:r>
              <a:rPr lang="en-US" altLang="ko-KR" sz="900">
                <a:solidFill>
                  <a:schemeClr val="tx1"/>
                </a:solidFill>
                <a:latin typeface="KoPub돋움체 Light" panose="00000300000000000000" pitchFamily="2" charset="-127"/>
                <a:ea typeface="KoPub돋움체 Light" panose="00000300000000000000" pitchFamily="2" charset="-127"/>
              </a:rPr>
              <a:t>9.6%, </a:t>
            </a:r>
            <a:r>
              <a:rPr lang="ko-KR" altLang="en-US" sz="900">
                <a:solidFill>
                  <a:schemeClr val="tx1"/>
                </a:solidFill>
                <a:latin typeface="KoPub돋움체 Light" panose="00000300000000000000" pitchFamily="2" charset="-127"/>
                <a:ea typeface="KoPub돋움체 Light" panose="00000300000000000000" pitchFamily="2" charset="-127"/>
              </a:rPr>
              <a:t>경비 </a:t>
            </a:r>
            <a:r>
              <a:rPr lang="en-US" altLang="ko-KR" sz="900">
                <a:solidFill>
                  <a:schemeClr val="tx1"/>
                </a:solidFill>
                <a:latin typeface="KoPub돋움체 Light" panose="00000300000000000000" pitchFamily="2" charset="-127"/>
                <a:ea typeface="KoPub돋움체 Light" panose="00000300000000000000" pitchFamily="2" charset="-127"/>
              </a:rPr>
              <a:t>19.5%</a:t>
            </a:r>
            <a:r>
              <a:rPr lang="ko-KR" altLang="en-US" sz="900">
                <a:solidFill>
                  <a:schemeClr val="tx1"/>
                </a:solidFill>
                <a:latin typeface="KoPub돋움체 Light" panose="00000300000000000000" pitchFamily="2" charset="-127"/>
                <a:ea typeface="KoPub돋움체 Light" panose="00000300000000000000" pitchFamily="2" charset="-127"/>
              </a:rPr>
              <a:t> 수준</a:t>
            </a:r>
            <a:endParaRPr lang="en-US" altLang="ko-KR" sz="900">
              <a:solidFill>
                <a:schemeClr val="tx1"/>
              </a:solidFill>
              <a:latin typeface="KoPub돋움체 Light" panose="00000300000000000000" pitchFamily="2" charset="-127"/>
              <a:ea typeface="KoPub돋움체 Light" panose="00000300000000000000" pitchFamily="2" charset="-127"/>
            </a:endParaRPr>
          </a:p>
          <a:p>
            <a:pPr marL="259200" indent="-171450" latinLnBrk="1">
              <a:spcBef>
                <a:spcPts val="600"/>
              </a:spcBef>
              <a:buFont typeface="Wingdings" panose="05000000000000000000" pitchFamily="2" charset="2"/>
              <a:buChar char="ü"/>
            </a:pPr>
            <a:r>
              <a:rPr lang="ko-KR" altLang="en-US" sz="900">
                <a:solidFill>
                  <a:schemeClr val="tx1"/>
                </a:solidFill>
                <a:latin typeface="KoPub돋움체 Light" panose="00000300000000000000" pitchFamily="2" charset="-127"/>
                <a:ea typeface="KoPub돋움체 Light" panose="00000300000000000000" pitchFamily="2" charset="-127"/>
              </a:rPr>
              <a:t>매출원가율의 변동 요인 중 주요 요인은 노무비의 변동으로</a:t>
            </a:r>
            <a:r>
              <a:rPr lang="en-US" altLang="ko-KR" sz="900">
                <a:solidFill>
                  <a:schemeClr val="tx1"/>
                </a:solidFill>
                <a:latin typeface="KoPub돋움체 Light" panose="00000300000000000000" pitchFamily="2" charset="-127"/>
                <a:ea typeface="KoPub돋움체 Light" panose="00000300000000000000" pitchFamily="2" charset="-127"/>
              </a:rPr>
              <a:t>,</a:t>
            </a:r>
            <a:r>
              <a:rPr lang="ko-KR" altLang="en-US" sz="900">
                <a:solidFill>
                  <a:schemeClr val="tx1"/>
                </a:solidFill>
                <a:latin typeface="KoPub돋움체 Light" panose="00000300000000000000" pitchFamily="2" charset="-127"/>
                <a:ea typeface="KoPub돋움체 Light" panose="00000300000000000000" pitchFamily="2" charset="-127"/>
              </a:rPr>
              <a:t> </a:t>
            </a:r>
            <a:r>
              <a:rPr lang="en-US" altLang="ko-KR" sz="900">
                <a:solidFill>
                  <a:schemeClr val="tx1"/>
                </a:solidFill>
                <a:latin typeface="KoPub돋움체 Light" panose="00000300000000000000" pitchFamily="2" charset="-127"/>
                <a:ea typeface="KoPub돋움체 Light" panose="00000300000000000000" pitchFamily="2" charset="-127"/>
              </a:rPr>
              <a:t>2018</a:t>
            </a:r>
            <a:r>
              <a:rPr lang="ko-KR" altLang="en-US" sz="900">
                <a:solidFill>
                  <a:schemeClr val="tx1"/>
                </a:solidFill>
                <a:latin typeface="KoPub돋움체 Light" panose="00000300000000000000" pitchFamily="2" charset="-127"/>
                <a:ea typeface="KoPub돋움체 Light" panose="00000300000000000000" pitchFamily="2" charset="-127"/>
              </a:rPr>
              <a:t>년 매출액 대비 노무비 비율은 </a:t>
            </a:r>
            <a:r>
              <a:rPr lang="en-US" altLang="ko-KR" sz="900">
                <a:solidFill>
                  <a:schemeClr val="tx1"/>
                </a:solidFill>
                <a:latin typeface="KoPub돋움체 Light" panose="00000300000000000000" pitchFamily="2" charset="-127"/>
                <a:ea typeface="KoPub돋움체 Light" panose="00000300000000000000" pitchFamily="2" charset="-127"/>
              </a:rPr>
              <a:t>11.6%</a:t>
            </a:r>
            <a:r>
              <a:rPr lang="ko-KR" altLang="en-US" sz="900">
                <a:solidFill>
                  <a:schemeClr val="tx1"/>
                </a:solidFill>
                <a:latin typeface="KoPub돋움체 Light" panose="00000300000000000000" pitchFamily="2" charset="-127"/>
                <a:ea typeface="KoPub돋움체 Light" panose="00000300000000000000" pitchFamily="2" charset="-127"/>
              </a:rPr>
              <a:t>였으나 이후 지속적으로 상승하여 </a:t>
            </a:r>
            <a:r>
              <a:rPr lang="en-US" altLang="ko-KR" sz="900">
                <a:solidFill>
                  <a:schemeClr val="tx1"/>
                </a:solidFill>
                <a:latin typeface="KoPub돋움체 Light" panose="00000300000000000000" pitchFamily="2" charset="-127"/>
                <a:ea typeface="KoPub돋움체 Light" panose="00000300000000000000" pitchFamily="2" charset="-127"/>
              </a:rPr>
              <a:t>2020</a:t>
            </a:r>
            <a:r>
              <a:rPr lang="ko-KR" altLang="en-US" sz="900">
                <a:solidFill>
                  <a:schemeClr val="tx1"/>
                </a:solidFill>
                <a:latin typeface="KoPub돋움체 Light" panose="00000300000000000000" pitchFamily="2" charset="-127"/>
                <a:ea typeface="KoPub돋움체 Light" panose="00000300000000000000" pitchFamily="2" charset="-127"/>
              </a:rPr>
              <a:t>년 </a:t>
            </a:r>
            <a:r>
              <a:rPr lang="en-US" altLang="ko-KR" sz="900">
                <a:solidFill>
                  <a:schemeClr val="tx1"/>
                </a:solidFill>
                <a:latin typeface="KoPub돋움체 Light" panose="00000300000000000000" pitchFamily="2" charset="-127"/>
                <a:ea typeface="KoPub돋움체 Light" panose="00000300000000000000" pitchFamily="2" charset="-127"/>
              </a:rPr>
              <a:t>39.3%</a:t>
            </a:r>
            <a:r>
              <a:rPr lang="ko-KR" altLang="en-US" sz="900">
                <a:solidFill>
                  <a:schemeClr val="tx1"/>
                </a:solidFill>
                <a:latin typeface="KoPub돋움체 Light" panose="00000300000000000000" pitchFamily="2" charset="-127"/>
                <a:ea typeface="KoPub돋움체 Light" panose="00000300000000000000" pitchFamily="2" charset="-127"/>
              </a:rPr>
              <a:t>를 기록</a:t>
            </a:r>
            <a:r>
              <a:rPr lang="en-US" altLang="ko-KR" sz="900">
                <a:solidFill>
                  <a:schemeClr val="tx1"/>
                </a:solidFill>
                <a:latin typeface="KoPub돋움체 Light" panose="00000300000000000000" pitchFamily="2" charset="-127"/>
                <a:ea typeface="KoPub돋움체 Light" panose="00000300000000000000" pitchFamily="2" charset="-127"/>
              </a:rPr>
              <a:t>. </a:t>
            </a:r>
            <a:r>
              <a:rPr lang="ko-KR" altLang="en-US" sz="900">
                <a:solidFill>
                  <a:schemeClr val="tx1"/>
                </a:solidFill>
                <a:latin typeface="KoPub돋움체 Light" panose="00000300000000000000" pitchFamily="2" charset="-127"/>
                <a:ea typeface="KoPub돋움체 Light" panose="00000300000000000000" pitchFamily="2" charset="-127"/>
              </a:rPr>
              <a:t>이후 감소하여 </a:t>
            </a:r>
            <a:r>
              <a:rPr lang="en-US" altLang="ko-KR" sz="900">
                <a:solidFill>
                  <a:schemeClr val="tx1"/>
                </a:solidFill>
                <a:latin typeface="KoPub돋움체 Light" panose="00000300000000000000" pitchFamily="2" charset="-127"/>
                <a:ea typeface="KoPub돋움체 Light" panose="00000300000000000000" pitchFamily="2" charset="-127"/>
              </a:rPr>
              <a:t>2022</a:t>
            </a:r>
            <a:r>
              <a:rPr lang="ko-KR" altLang="en-US" sz="900">
                <a:solidFill>
                  <a:schemeClr val="tx1"/>
                </a:solidFill>
                <a:latin typeface="KoPub돋움체 Light" panose="00000300000000000000" pitchFamily="2" charset="-127"/>
                <a:ea typeface="KoPub돋움체 Light" panose="00000300000000000000" pitchFamily="2" charset="-127"/>
              </a:rPr>
              <a:t>년 </a:t>
            </a:r>
            <a:r>
              <a:rPr lang="en-US" altLang="ko-KR" sz="900">
                <a:solidFill>
                  <a:schemeClr val="tx1"/>
                </a:solidFill>
                <a:latin typeface="KoPub돋움체 Light" panose="00000300000000000000" pitchFamily="2" charset="-127"/>
                <a:ea typeface="KoPub돋움체 Light" panose="00000300000000000000" pitchFamily="2" charset="-127"/>
              </a:rPr>
              <a:t>6.8%</a:t>
            </a:r>
            <a:r>
              <a:rPr lang="ko-KR" altLang="en-US" sz="900">
                <a:solidFill>
                  <a:schemeClr val="tx1"/>
                </a:solidFill>
                <a:latin typeface="KoPub돋움체 Light" panose="00000300000000000000" pitchFamily="2" charset="-127"/>
                <a:ea typeface="KoPub돋움체 Light" panose="00000300000000000000" pitchFamily="2" charset="-127"/>
              </a:rPr>
              <a:t>로 하락</a:t>
            </a:r>
            <a:endParaRPr lang="en-US" altLang="ko-KR" sz="900">
              <a:solidFill>
                <a:schemeClr val="tx1"/>
              </a:solidFill>
              <a:latin typeface="KoPub돋움체 Light" panose="00000300000000000000" pitchFamily="2" charset="-127"/>
              <a:ea typeface="KoPub돋움체 Light" panose="00000300000000000000" pitchFamily="2" charset="-127"/>
            </a:endParaRPr>
          </a:p>
          <a:p>
            <a:pPr marL="259200" indent="-171450" latinLnBrk="1">
              <a:spcBef>
                <a:spcPts val="600"/>
              </a:spcBef>
              <a:buFont typeface="Wingdings" panose="05000000000000000000" pitchFamily="2" charset="2"/>
              <a:buChar char="ü"/>
            </a:pPr>
            <a:r>
              <a:rPr lang="en-US" altLang="ko-KR" sz="900">
                <a:solidFill>
                  <a:schemeClr val="tx1"/>
                </a:solidFill>
                <a:latin typeface="KoPub돋움체 Light" panose="00000300000000000000" pitchFamily="2" charset="-127"/>
                <a:ea typeface="KoPub돋움체 Light" panose="00000300000000000000" pitchFamily="2" charset="-127"/>
              </a:rPr>
              <a:t>2020</a:t>
            </a:r>
            <a:r>
              <a:rPr lang="ko-KR" altLang="en-US" sz="900">
                <a:solidFill>
                  <a:schemeClr val="tx1"/>
                </a:solidFill>
                <a:latin typeface="KoPub돋움체 Light" panose="00000300000000000000" pitchFamily="2" charset="-127"/>
                <a:ea typeface="KoPub돋움체 Light" panose="00000300000000000000" pitchFamily="2" charset="-127"/>
              </a:rPr>
              <a:t>년 코로나 여파로 인한 노무비 및</a:t>
            </a:r>
            <a:r>
              <a:rPr lang="en-US" altLang="ko-KR" sz="900">
                <a:solidFill>
                  <a:schemeClr val="tx1"/>
                </a:solidFill>
                <a:latin typeface="KoPub돋움체 Light" panose="00000300000000000000" pitchFamily="2" charset="-127"/>
                <a:ea typeface="KoPub돋움체 Light" panose="00000300000000000000" pitchFamily="2" charset="-127"/>
              </a:rPr>
              <a:t> </a:t>
            </a:r>
            <a:r>
              <a:rPr lang="ko-KR" altLang="en-US" sz="900">
                <a:solidFill>
                  <a:schemeClr val="tx1"/>
                </a:solidFill>
                <a:latin typeface="KoPub돋움체 Light" panose="00000300000000000000" pitchFamily="2" charset="-127"/>
                <a:ea typeface="KoPub돋움체 Light" panose="00000300000000000000" pitchFamily="2" charset="-127"/>
              </a:rPr>
              <a:t>임차료</a:t>
            </a:r>
            <a:r>
              <a:rPr lang="en-US" altLang="ko-KR" sz="900">
                <a:solidFill>
                  <a:schemeClr val="tx1"/>
                </a:solidFill>
                <a:latin typeface="KoPub돋움체 Light" panose="00000300000000000000" pitchFamily="2" charset="-127"/>
                <a:ea typeface="KoPub돋움체 Light" panose="00000300000000000000" pitchFamily="2" charset="-127"/>
              </a:rPr>
              <a:t>,</a:t>
            </a:r>
            <a:r>
              <a:rPr lang="ko-KR" altLang="en-US" sz="900">
                <a:solidFill>
                  <a:schemeClr val="tx1"/>
                </a:solidFill>
                <a:latin typeface="KoPub돋움체 Light" panose="00000300000000000000" pitchFamily="2" charset="-127"/>
                <a:ea typeface="KoPub돋움체 Light" panose="00000300000000000000" pitchFamily="2" charset="-127"/>
              </a:rPr>
              <a:t> 수선비</a:t>
            </a:r>
            <a:r>
              <a:rPr lang="en-US" altLang="ko-KR" sz="900">
                <a:solidFill>
                  <a:schemeClr val="tx1"/>
                </a:solidFill>
                <a:latin typeface="KoPub돋움체 Light" panose="00000300000000000000" pitchFamily="2" charset="-127"/>
                <a:ea typeface="KoPub돋움체 Light" panose="00000300000000000000" pitchFamily="2" charset="-127"/>
              </a:rPr>
              <a:t>, </a:t>
            </a:r>
            <a:r>
              <a:rPr lang="ko-KR" altLang="en-US" sz="900">
                <a:solidFill>
                  <a:schemeClr val="tx1"/>
                </a:solidFill>
                <a:latin typeface="KoPub돋움체 Light" panose="00000300000000000000" pitchFamily="2" charset="-127"/>
                <a:ea typeface="KoPub돋움체 Light" panose="00000300000000000000" pitchFamily="2" charset="-127"/>
              </a:rPr>
              <a:t>차량유지비 등 경비를 동기 내 축소시키지 못하면서 매출원가율이 급증한 것으로 판단됨</a:t>
            </a:r>
            <a:endParaRPr lang="en-US" altLang="ko-KR" sz="900">
              <a:solidFill>
                <a:schemeClr val="tx1"/>
              </a:solidFill>
              <a:latin typeface="KoPub돋움체 Light" panose="00000300000000000000" pitchFamily="2" charset="-127"/>
              <a:ea typeface="KoPub돋움체 Light" panose="00000300000000000000" pitchFamily="2" charset="-127"/>
            </a:endParaRPr>
          </a:p>
          <a:p>
            <a:pPr marL="259200" indent="-171450" latinLnBrk="1">
              <a:spcBef>
                <a:spcPts val="600"/>
              </a:spcBef>
              <a:buFont typeface="Wingdings" panose="05000000000000000000" pitchFamily="2" charset="2"/>
              <a:buChar char="ü"/>
            </a:pPr>
            <a:r>
              <a:rPr lang="ko-KR" altLang="en-US" sz="900">
                <a:solidFill>
                  <a:schemeClr val="tx1"/>
                </a:solidFill>
                <a:latin typeface="KoPub돋움체 Light" panose="00000300000000000000" pitchFamily="2" charset="-127"/>
                <a:ea typeface="KoPub돋움체 Light" panose="00000300000000000000" pitchFamily="2" charset="-127"/>
              </a:rPr>
              <a:t>코로나 이후 노무비</a:t>
            </a:r>
            <a:r>
              <a:rPr lang="en-US" altLang="ko-KR" sz="900">
                <a:solidFill>
                  <a:schemeClr val="tx1"/>
                </a:solidFill>
                <a:latin typeface="KoPub돋움체 Light" panose="00000300000000000000" pitchFamily="2" charset="-127"/>
                <a:ea typeface="KoPub돋움체 Light" panose="00000300000000000000" pitchFamily="2" charset="-127"/>
              </a:rPr>
              <a:t>, </a:t>
            </a:r>
            <a:r>
              <a:rPr lang="ko-KR" altLang="en-US" sz="900">
                <a:solidFill>
                  <a:schemeClr val="tx1"/>
                </a:solidFill>
                <a:latin typeface="KoPub돋움체 Light" panose="00000300000000000000" pitchFamily="2" charset="-127"/>
                <a:ea typeface="KoPub돋움체 Light" panose="00000300000000000000" pitchFamily="2" charset="-127"/>
              </a:rPr>
              <a:t>복리후생비</a:t>
            </a:r>
            <a:r>
              <a:rPr lang="en-US" altLang="ko-KR" sz="900">
                <a:solidFill>
                  <a:schemeClr val="tx1"/>
                </a:solidFill>
                <a:latin typeface="KoPub돋움체 Light" panose="00000300000000000000" pitchFamily="2" charset="-127"/>
                <a:ea typeface="KoPub돋움체 Light" panose="00000300000000000000" pitchFamily="2" charset="-127"/>
              </a:rPr>
              <a:t>, </a:t>
            </a:r>
            <a:r>
              <a:rPr lang="ko-KR" altLang="en-US" sz="900">
                <a:solidFill>
                  <a:schemeClr val="tx1"/>
                </a:solidFill>
                <a:latin typeface="KoPub돋움체 Light" panose="00000300000000000000" pitchFamily="2" charset="-127"/>
                <a:ea typeface="KoPub돋움체 Light" panose="00000300000000000000" pitchFamily="2" charset="-127"/>
              </a:rPr>
              <a:t>임차료 등 원가 개선을 통해 </a:t>
            </a:r>
            <a:r>
              <a:rPr lang="en-US" altLang="ko-KR" sz="900">
                <a:solidFill>
                  <a:schemeClr val="tx1"/>
                </a:solidFill>
                <a:latin typeface="KoPub돋움체 Light" panose="00000300000000000000" pitchFamily="2" charset="-127"/>
                <a:ea typeface="KoPub돋움체 Light" panose="00000300000000000000" pitchFamily="2" charset="-127"/>
              </a:rPr>
              <a:t>GP% </a:t>
            </a:r>
            <a:r>
              <a:rPr lang="ko-KR" altLang="en-US" sz="900">
                <a:solidFill>
                  <a:schemeClr val="tx1"/>
                </a:solidFill>
                <a:latin typeface="KoPub돋움체 Light" panose="00000300000000000000" pitchFamily="2" charset="-127"/>
                <a:ea typeface="KoPub돋움체 Light" panose="00000300000000000000" pitchFamily="2" charset="-127"/>
              </a:rPr>
              <a:t>상승</a:t>
            </a:r>
            <a:endParaRPr lang="en-US" altLang="ko-KR" sz="900">
              <a:solidFill>
                <a:schemeClr val="tx1"/>
              </a:solidFill>
              <a:latin typeface="KoPub돋움체 Light" panose="00000300000000000000" pitchFamily="2" charset="-127"/>
              <a:ea typeface="KoPub돋움체 Light" panose="00000300000000000000" pitchFamily="2" charset="-127"/>
            </a:endParaRPr>
          </a:p>
          <a:p>
            <a:pPr marL="171450" indent="-171450" latinLnBrk="1">
              <a:spcBef>
                <a:spcPts val="600"/>
              </a:spcBef>
              <a:buFont typeface="Wingdings" panose="05000000000000000000" pitchFamily="2" charset="2"/>
              <a:buChar char="§"/>
              <a:defRPr/>
            </a:pPr>
            <a:r>
              <a:rPr lang="ko-KR" altLang="en-US" sz="900" b="1">
                <a:solidFill>
                  <a:srgbClr val="00338D"/>
                </a:solidFill>
                <a:latin typeface="KoPub돋움체 Light" panose="00000300000000000000" pitchFamily="2" charset="-127"/>
                <a:ea typeface="KoPub돋움체 Light" panose="00000300000000000000" pitchFamily="2" charset="-127"/>
              </a:rPr>
              <a:t>판매관리비</a:t>
            </a:r>
            <a:endParaRPr lang="en-US" altLang="ko-KR" sz="900" b="1">
              <a:solidFill>
                <a:srgbClr val="00338D"/>
              </a:solidFill>
              <a:latin typeface="KoPub돋움체 Light" panose="00000300000000000000" pitchFamily="2" charset="-127"/>
              <a:ea typeface="KoPub돋움체 Light" panose="00000300000000000000" pitchFamily="2" charset="-127"/>
            </a:endParaRPr>
          </a:p>
          <a:p>
            <a:pPr marL="259200" indent="-171450" latinLnBrk="1">
              <a:spcBef>
                <a:spcPts val="600"/>
              </a:spcBef>
              <a:buFont typeface="Wingdings" panose="05000000000000000000" pitchFamily="2" charset="2"/>
              <a:buChar char="ü"/>
            </a:pPr>
            <a:r>
              <a:rPr lang="ko-KR" altLang="en-US" sz="900">
                <a:solidFill>
                  <a:schemeClr val="tx1"/>
                </a:solidFill>
                <a:latin typeface="KoPub돋움체 Light" panose="00000300000000000000" pitchFamily="2" charset="-127"/>
                <a:ea typeface="KoPub돋움체 Light" panose="00000300000000000000" pitchFamily="2" charset="-127"/>
              </a:rPr>
              <a:t>판매관리비는 </a:t>
            </a:r>
            <a:r>
              <a:rPr lang="en-US" altLang="ko-KR" sz="900">
                <a:solidFill>
                  <a:schemeClr val="tx1"/>
                </a:solidFill>
                <a:latin typeface="KoPub돋움체 Light" panose="00000300000000000000" pitchFamily="2" charset="-127"/>
                <a:ea typeface="KoPub돋움체 Light" panose="00000300000000000000" pitchFamily="2" charset="-127"/>
              </a:rPr>
              <a:t>2018</a:t>
            </a:r>
            <a:r>
              <a:rPr lang="ko-KR" altLang="en-US" sz="900">
                <a:solidFill>
                  <a:schemeClr val="tx1"/>
                </a:solidFill>
                <a:latin typeface="KoPub돋움체 Light" panose="00000300000000000000" pitchFamily="2" charset="-127"/>
                <a:ea typeface="KoPub돋움체 Light" panose="00000300000000000000" pitchFamily="2" charset="-127"/>
              </a:rPr>
              <a:t>년 </a:t>
            </a:r>
            <a:r>
              <a:rPr lang="en-US" altLang="ko-KR" sz="900">
                <a:solidFill>
                  <a:schemeClr val="tx1"/>
                </a:solidFill>
                <a:latin typeface="KoPub돋움체 Light" panose="00000300000000000000" pitchFamily="2" charset="-127"/>
                <a:ea typeface="KoPub돋움체 Light" panose="00000300000000000000" pitchFamily="2" charset="-127"/>
              </a:rPr>
              <a:t>17.3</a:t>
            </a:r>
            <a:r>
              <a:rPr lang="ko-KR" altLang="en-US" sz="900">
                <a:solidFill>
                  <a:schemeClr val="tx1"/>
                </a:solidFill>
                <a:latin typeface="KoPub돋움체 Light" panose="00000300000000000000" pitchFamily="2" charset="-127"/>
                <a:ea typeface="KoPub돋움체 Light" panose="00000300000000000000" pitchFamily="2" charset="-127"/>
              </a:rPr>
              <a:t>억원으로 매출액 대비 비율이 </a:t>
            </a:r>
            <a:r>
              <a:rPr lang="en-US" altLang="ko-KR" sz="900">
                <a:solidFill>
                  <a:schemeClr val="tx1"/>
                </a:solidFill>
                <a:latin typeface="KoPub돋움체 Light" panose="00000300000000000000" pitchFamily="2" charset="-127"/>
                <a:ea typeface="KoPub돋움체 Light" panose="00000300000000000000" pitchFamily="2" charset="-127"/>
              </a:rPr>
              <a:t>10.3%</a:t>
            </a:r>
            <a:r>
              <a:rPr lang="ko-KR" altLang="en-US" sz="900">
                <a:solidFill>
                  <a:schemeClr val="tx1"/>
                </a:solidFill>
                <a:latin typeface="KoPub돋움체 Light" panose="00000300000000000000" pitchFamily="2" charset="-127"/>
                <a:ea typeface="KoPub돋움체 Light" panose="00000300000000000000" pitchFamily="2" charset="-127"/>
              </a:rPr>
              <a:t>였으나 이후 판매관리비의 매출액 대비 비율은 지속적으로 상승하여 </a:t>
            </a:r>
            <a:r>
              <a:rPr lang="en-US" altLang="ko-KR" sz="900">
                <a:solidFill>
                  <a:schemeClr val="tx1"/>
                </a:solidFill>
                <a:latin typeface="KoPub돋움체 Light" panose="00000300000000000000" pitchFamily="2" charset="-127"/>
                <a:ea typeface="KoPub돋움체 Light" panose="00000300000000000000" pitchFamily="2" charset="-127"/>
              </a:rPr>
              <a:t>2021</a:t>
            </a:r>
            <a:r>
              <a:rPr lang="ko-KR" altLang="en-US" sz="900">
                <a:solidFill>
                  <a:schemeClr val="tx1"/>
                </a:solidFill>
                <a:latin typeface="KoPub돋움체 Light" panose="00000300000000000000" pitchFamily="2" charset="-127"/>
                <a:ea typeface="KoPub돋움체 Light" panose="00000300000000000000" pitchFamily="2" charset="-127"/>
              </a:rPr>
              <a:t>년 </a:t>
            </a:r>
            <a:r>
              <a:rPr lang="en-US" altLang="ko-KR" sz="900">
                <a:solidFill>
                  <a:schemeClr val="tx1"/>
                </a:solidFill>
                <a:latin typeface="KoPub돋움체 Light" panose="00000300000000000000" pitchFamily="2" charset="-127"/>
                <a:ea typeface="KoPub돋움체 Light" panose="00000300000000000000" pitchFamily="2" charset="-127"/>
              </a:rPr>
              <a:t>38.5%</a:t>
            </a:r>
            <a:r>
              <a:rPr lang="ko-KR" altLang="en-US" sz="900">
                <a:solidFill>
                  <a:schemeClr val="tx1"/>
                </a:solidFill>
                <a:latin typeface="KoPub돋움체 Light" panose="00000300000000000000" pitchFamily="2" charset="-127"/>
                <a:ea typeface="KoPub돋움체 Light" panose="00000300000000000000" pitchFamily="2" charset="-127"/>
              </a:rPr>
              <a:t>까지 상승</a:t>
            </a:r>
            <a:r>
              <a:rPr lang="en-US" altLang="ko-KR" sz="900">
                <a:solidFill>
                  <a:schemeClr val="tx1"/>
                </a:solidFill>
                <a:latin typeface="KoPub돋움체 Light" panose="00000300000000000000" pitchFamily="2" charset="-127"/>
                <a:ea typeface="KoPub돋움체 Light" panose="00000300000000000000" pitchFamily="2" charset="-127"/>
              </a:rPr>
              <a:t>. 2022</a:t>
            </a:r>
            <a:r>
              <a:rPr lang="ko-KR" altLang="en-US" sz="900">
                <a:solidFill>
                  <a:schemeClr val="tx1"/>
                </a:solidFill>
                <a:latin typeface="KoPub돋움체 Light" panose="00000300000000000000" pitchFamily="2" charset="-127"/>
                <a:ea typeface="KoPub돋움체 Light" panose="00000300000000000000" pitchFamily="2" charset="-127"/>
              </a:rPr>
              <a:t>년 판매관리비는 </a:t>
            </a:r>
            <a:r>
              <a:rPr lang="en-US" altLang="ko-KR" sz="900">
                <a:solidFill>
                  <a:schemeClr val="tx1"/>
                </a:solidFill>
                <a:latin typeface="KoPub돋움체 Light" panose="00000300000000000000" pitchFamily="2" charset="-127"/>
                <a:ea typeface="KoPub돋움체 Light" panose="00000300000000000000" pitchFamily="2" charset="-127"/>
              </a:rPr>
              <a:t>13.3</a:t>
            </a:r>
            <a:r>
              <a:rPr lang="ko-KR" altLang="en-US" sz="900">
                <a:solidFill>
                  <a:schemeClr val="tx1"/>
                </a:solidFill>
                <a:latin typeface="KoPub돋움체 Light" panose="00000300000000000000" pitchFamily="2" charset="-127"/>
                <a:ea typeface="KoPub돋움체 Light" panose="00000300000000000000" pitchFamily="2" charset="-127"/>
              </a:rPr>
              <a:t>억원으로 매출액 대비 </a:t>
            </a:r>
            <a:r>
              <a:rPr lang="en-US" altLang="ko-KR" sz="900">
                <a:solidFill>
                  <a:schemeClr val="tx1"/>
                </a:solidFill>
                <a:latin typeface="KoPub돋움체 Light" panose="00000300000000000000" pitchFamily="2" charset="-127"/>
                <a:ea typeface="KoPub돋움체 Light" panose="00000300000000000000" pitchFamily="2" charset="-127"/>
              </a:rPr>
              <a:t>25% </a:t>
            </a:r>
            <a:r>
              <a:rPr lang="ko-KR" altLang="en-US" sz="900">
                <a:solidFill>
                  <a:schemeClr val="tx1"/>
                </a:solidFill>
                <a:latin typeface="KoPub돋움체 Light" panose="00000300000000000000" pitchFamily="2" charset="-127"/>
                <a:ea typeface="KoPub돋움체 Light" panose="00000300000000000000" pitchFamily="2" charset="-127"/>
              </a:rPr>
              <a:t>수준으로 하락</a:t>
            </a:r>
            <a:endParaRPr lang="en-US" altLang="ko-KR" sz="900">
              <a:solidFill>
                <a:schemeClr val="tx1"/>
              </a:solidFill>
              <a:latin typeface="KoPub돋움체 Light" panose="00000300000000000000" pitchFamily="2" charset="-127"/>
              <a:ea typeface="KoPub돋움체 Light" panose="00000300000000000000" pitchFamily="2" charset="-127"/>
            </a:endParaRPr>
          </a:p>
          <a:p>
            <a:pPr marL="259200" indent="-171450" latinLnBrk="1">
              <a:spcBef>
                <a:spcPts val="600"/>
              </a:spcBef>
              <a:buFont typeface="Wingdings" panose="05000000000000000000" pitchFamily="2" charset="2"/>
              <a:buChar char="ü"/>
            </a:pPr>
            <a:r>
              <a:rPr lang="ko-KR" altLang="en-US" sz="900">
                <a:solidFill>
                  <a:schemeClr val="tx1"/>
                </a:solidFill>
                <a:latin typeface="KoPub돋움체 Light" panose="00000300000000000000" pitchFamily="2" charset="-127"/>
                <a:ea typeface="KoPub돋움체 Light" panose="00000300000000000000" pitchFamily="2" charset="-127"/>
              </a:rPr>
              <a:t>판매관리비 이후 감소하여 </a:t>
            </a:r>
            <a:r>
              <a:rPr lang="en-US" altLang="ko-KR" sz="900">
                <a:solidFill>
                  <a:schemeClr val="tx1"/>
                </a:solidFill>
                <a:latin typeface="KoPub돋움체 Light" panose="00000300000000000000" pitchFamily="2" charset="-127"/>
                <a:ea typeface="KoPub돋움체 Light" panose="00000300000000000000" pitchFamily="2" charset="-127"/>
              </a:rPr>
              <a:t>2022</a:t>
            </a:r>
            <a:r>
              <a:rPr lang="ko-KR" altLang="en-US" sz="900">
                <a:solidFill>
                  <a:schemeClr val="tx1"/>
                </a:solidFill>
                <a:latin typeface="KoPub돋움체 Light" panose="00000300000000000000" pitchFamily="2" charset="-127"/>
                <a:ea typeface="KoPub돋움체 Light" panose="00000300000000000000" pitchFamily="2" charset="-127"/>
              </a:rPr>
              <a:t>년 </a:t>
            </a:r>
            <a:r>
              <a:rPr lang="en-US" altLang="ko-KR" sz="900">
                <a:solidFill>
                  <a:schemeClr val="tx1"/>
                </a:solidFill>
                <a:latin typeface="KoPub돋움체 Light" panose="00000300000000000000" pitchFamily="2" charset="-127"/>
                <a:ea typeface="KoPub돋움체 Light" panose="00000300000000000000" pitchFamily="2" charset="-127"/>
              </a:rPr>
              <a:t>16.4%</a:t>
            </a:r>
            <a:r>
              <a:rPr lang="ko-KR" altLang="en-US" sz="900">
                <a:solidFill>
                  <a:schemeClr val="tx1"/>
                </a:solidFill>
                <a:latin typeface="KoPub돋움체 Light" panose="00000300000000000000" pitchFamily="2" charset="-127"/>
                <a:ea typeface="KoPub돋움체 Light" panose="00000300000000000000" pitchFamily="2" charset="-127"/>
              </a:rPr>
              <a:t>로 하락하며 매출원가의 노무비와 동일한 추세를 보임중 노무비는 급여</a:t>
            </a:r>
            <a:r>
              <a:rPr lang="en-US" altLang="ko-KR" sz="900">
                <a:solidFill>
                  <a:schemeClr val="tx1"/>
                </a:solidFill>
                <a:latin typeface="KoPub돋움체 Light" panose="00000300000000000000" pitchFamily="2" charset="-127"/>
                <a:ea typeface="KoPub돋움체 Light" panose="00000300000000000000" pitchFamily="2" charset="-127"/>
              </a:rPr>
              <a:t>, </a:t>
            </a:r>
            <a:r>
              <a:rPr lang="ko-KR" altLang="en-US" sz="900">
                <a:solidFill>
                  <a:schemeClr val="tx1"/>
                </a:solidFill>
                <a:latin typeface="KoPub돋움체 Light" panose="00000300000000000000" pitchFamily="2" charset="-127"/>
                <a:ea typeface="KoPub돋움체 Light" panose="00000300000000000000" pitchFamily="2" charset="-127"/>
              </a:rPr>
              <a:t>상여금</a:t>
            </a:r>
            <a:r>
              <a:rPr lang="en-US" altLang="ko-KR" sz="900">
                <a:solidFill>
                  <a:schemeClr val="tx1"/>
                </a:solidFill>
                <a:latin typeface="KoPub돋움체 Light" panose="00000300000000000000" pitchFamily="2" charset="-127"/>
                <a:ea typeface="KoPub돋움체 Light" panose="00000300000000000000" pitchFamily="2" charset="-127"/>
              </a:rPr>
              <a:t>, </a:t>
            </a:r>
            <a:r>
              <a:rPr lang="ko-KR" altLang="en-US" sz="900">
                <a:solidFill>
                  <a:schemeClr val="tx1"/>
                </a:solidFill>
                <a:latin typeface="KoPub돋움체 Light" panose="00000300000000000000" pitchFamily="2" charset="-127"/>
                <a:ea typeface="KoPub돋움체 Light" panose="00000300000000000000" pitchFamily="2" charset="-127"/>
              </a:rPr>
              <a:t>퇴직급여</a:t>
            </a:r>
            <a:r>
              <a:rPr lang="en-US" altLang="ko-KR" sz="900">
                <a:solidFill>
                  <a:schemeClr val="tx1"/>
                </a:solidFill>
                <a:latin typeface="KoPub돋움체 Light" panose="00000300000000000000" pitchFamily="2" charset="-127"/>
                <a:ea typeface="KoPub돋움체 Light" panose="00000300000000000000" pitchFamily="2" charset="-127"/>
              </a:rPr>
              <a:t>, </a:t>
            </a:r>
            <a:r>
              <a:rPr lang="ko-KR" altLang="en-US" sz="900">
                <a:solidFill>
                  <a:schemeClr val="tx1"/>
                </a:solidFill>
                <a:latin typeface="KoPub돋움체 Light" panose="00000300000000000000" pitchFamily="2" charset="-127"/>
                <a:ea typeface="KoPub돋움체 Light" panose="00000300000000000000" pitchFamily="2" charset="-127"/>
              </a:rPr>
              <a:t>복리후생비 등으로 구성되며 최근 </a:t>
            </a:r>
            <a:r>
              <a:rPr lang="en-US" altLang="ko-KR" sz="900">
                <a:solidFill>
                  <a:schemeClr val="tx1"/>
                </a:solidFill>
                <a:latin typeface="KoPub돋움체 Light" panose="00000300000000000000" pitchFamily="2" charset="-127"/>
                <a:ea typeface="KoPub돋움체 Light" panose="00000300000000000000" pitchFamily="2" charset="-127"/>
              </a:rPr>
              <a:t>5</a:t>
            </a:r>
            <a:r>
              <a:rPr lang="ko-KR" altLang="en-US" sz="900">
                <a:solidFill>
                  <a:schemeClr val="tx1"/>
                </a:solidFill>
                <a:latin typeface="KoPub돋움체 Light" panose="00000300000000000000" pitchFamily="2" charset="-127"/>
                <a:ea typeface="KoPub돋움체 Light" panose="00000300000000000000" pitchFamily="2" charset="-127"/>
              </a:rPr>
              <a:t>개년 동안 판매관리비 대비 비율의 평균은 </a:t>
            </a:r>
            <a:r>
              <a:rPr lang="en-US" altLang="ko-KR" sz="900">
                <a:solidFill>
                  <a:schemeClr val="tx1"/>
                </a:solidFill>
                <a:latin typeface="KoPub돋움체 Light" panose="00000300000000000000" pitchFamily="2" charset="-127"/>
                <a:ea typeface="KoPub돋움체 Light" panose="00000300000000000000" pitchFamily="2" charset="-127"/>
              </a:rPr>
              <a:t>57.1%. </a:t>
            </a:r>
            <a:r>
              <a:rPr lang="ko-KR" altLang="en-US" sz="900">
                <a:solidFill>
                  <a:schemeClr val="tx1"/>
                </a:solidFill>
                <a:latin typeface="KoPub돋움체 Light" panose="00000300000000000000" pitchFamily="2" charset="-127"/>
                <a:ea typeface="KoPub돋움체 Light" panose="00000300000000000000" pitchFamily="2" charset="-127"/>
              </a:rPr>
              <a:t>매출액 대비 판매관리비의 비율은 </a:t>
            </a:r>
            <a:r>
              <a:rPr lang="en-US" altLang="ko-KR" sz="900">
                <a:solidFill>
                  <a:schemeClr val="tx1"/>
                </a:solidFill>
                <a:latin typeface="KoPub돋움체 Light" panose="00000300000000000000" pitchFamily="2" charset="-127"/>
                <a:ea typeface="KoPub돋움체 Light" panose="00000300000000000000" pitchFamily="2" charset="-127"/>
              </a:rPr>
              <a:t>2018</a:t>
            </a:r>
            <a:r>
              <a:rPr lang="ko-KR" altLang="en-US" sz="900">
                <a:solidFill>
                  <a:schemeClr val="tx1"/>
                </a:solidFill>
                <a:latin typeface="KoPub돋움체 Light" panose="00000300000000000000" pitchFamily="2" charset="-127"/>
                <a:ea typeface="KoPub돋움체 Light" panose="00000300000000000000" pitchFamily="2" charset="-127"/>
              </a:rPr>
              <a:t>년 </a:t>
            </a:r>
            <a:r>
              <a:rPr lang="en-US" altLang="ko-KR" sz="900">
                <a:solidFill>
                  <a:schemeClr val="tx1"/>
                </a:solidFill>
                <a:latin typeface="KoPub돋움체 Light" panose="00000300000000000000" pitchFamily="2" charset="-127"/>
                <a:ea typeface="KoPub돋움체 Light" panose="00000300000000000000" pitchFamily="2" charset="-127"/>
              </a:rPr>
              <a:t>5.4%</a:t>
            </a:r>
            <a:r>
              <a:rPr lang="ko-KR" altLang="en-US" sz="900">
                <a:solidFill>
                  <a:schemeClr val="tx1"/>
                </a:solidFill>
                <a:latin typeface="KoPub돋움체 Light" panose="00000300000000000000" pitchFamily="2" charset="-127"/>
                <a:ea typeface="KoPub돋움체 Light" panose="00000300000000000000" pitchFamily="2" charset="-127"/>
              </a:rPr>
              <a:t>에서 </a:t>
            </a:r>
            <a:r>
              <a:rPr lang="en-US" altLang="ko-KR" sz="900">
                <a:solidFill>
                  <a:schemeClr val="tx1"/>
                </a:solidFill>
                <a:latin typeface="KoPub돋움체 Light" panose="00000300000000000000" pitchFamily="2" charset="-127"/>
                <a:ea typeface="KoPub돋움체 Light" panose="00000300000000000000" pitchFamily="2" charset="-127"/>
              </a:rPr>
              <a:t>2020</a:t>
            </a:r>
            <a:r>
              <a:rPr lang="ko-KR" altLang="en-US" sz="900">
                <a:solidFill>
                  <a:schemeClr val="tx1"/>
                </a:solidFill>
                <a:latin typeface="KoPub돋움체 Light" panose="00000300000000000000" pitchFamily="2" charset="-127"/>
                <a:ea typeface="KoPub돋움체 Light" panose="00000300000000000000" pitchFamily="2" charset="-127"/>
              </a:rPr>
              <a:t>년 </a:t>
            </a:r>
            <a:r>
              <a:rPr lang="en-US" altLang="ko-KR" sz="900">
                <a:solidFill>
                  <a:schemeClr val="tx1"/>
                </a:solidFill>
                <a:latin typeface="KoPub돋움체 Light" panose="00000300000000000000" pitchFamily="2" charset="-127"/>
                <a:ea typeface="KoPub돋움체 Light" panose="00000300000000000000" pitchFamily="2" charset="-127"/>
              </a:rPr>
              <a:t>21.6%</a:t>
            </a:r>
            <a:r>
              <a:rPr lang="ko-KR" altLang="en-US" sz="900">
                <a:solidFill>
                  <a:schemeClr val="tx1"/>
                </a:solidFill>
                <a:latin typeface="KoPub돋움체 Light" panose="00000300000000000000" pitchFamily="2" charset="-127"/>
                <a:ea typeface="KoPub돋움체 Light" panose="00000300000000000000" pitchFamily="2" charset="-127"/>
              </a:rPr>
              <a:t>로 지속적으로 증가한 뒤 </a:t>
            </a:r>
            <a:endParaRPr lang="en-US" altLang="ko-KR" sz="900">
              <a:solidFill>
                <a:schemeClr val="tx1"/>
              </a:solidFill>
              <a:latin typeface="KoPub돋움체 Light" panose="00000300000000000000" pitchFamily="2" charset="-127"/>
              <a:ea typeface="KoPub돋움체 Light" panose="00000300000000000000" pitchFamily="2" charset="-127"/>
            </a:endParaRPr>
          </a:p>
          <a:p>
            <a:pPr marL="259200" indent="-171450" latinLnBrk="1">
              <a:spcBef>
                <a:spcPts val="600"/>
              </a:spcBef>
              <a:buFont typeface="Wingdings" panose="05000000000000000000" pitchFamily="2" charset="2"/>
              <a:buChar char="ü"/>
            </a:pPr>
            <a:r>
              <a:rPr lang="en-US" altLang="ko-KR" sz="900">
                <a:solidFill>
                  <a:schemeClr val="tx1"/>
                </a:solidFill>
                <a:latin typeface="KoPub돋움체 Light" panose="00000300000000000000" pitchFamily="2" charset="-127"/>
                <a:ea typeface="KoPub돋움체 Light" panose="00000300000000000000" pitchFamily="2" charset="-127"/>
              </a:rPr>
              <a:t>2022</a:t>
            </a:r>
            <a:r>
              <a:rPr lang="ko-KR" altLang="en-US" sz="900">
                <a:solidFill>
                  <a:schemeClr val="tx1"/>
                </a:solidFill>
                <a:latin typeface="KoPub돋움체 Light" panose="00000300000000000000" pitchFamily="2" charset="-127"/>
                <a:ea typeface="KoPub돋움체 Light" panose="00000300000000000000" pitchFamily="2" charset="-127"/>
              </a:rPr>
              <a:t>년 경상연구개발비</a:t>
            </a:r>
            <a:r>
              <a:rPr lang="en-US" altLang="ko-KR" sz="900">
                <a:solidFill>
                  <a:schemeClr val="tx1"/>
                </a:solidFill>
                <a:latin typeface="KoPub돋움체 Light" panose="00000300000000000000" pitchFamily="2" charset="-127"/>
                <a:ea typeface="KoPub돋움체 Light" panose="00000300000000000000" pitchFamily="2" charset="-127"/>
              </a:rPr>
              <a:t> 1</a:t>
            </a:r>
            <a:r>
              <a:rPr lang="ko-KR" altLang="en-US" sz="900">
                <a:solidFill>
                  <a:schemeClr val="tx1"/>
                </a:solidFill>
                <a:latin typeface="KoPub돋움체 Light" panose="00000300000000000000" pitchFamily="2" charset="-127"/>
                <a:ea typeface="KoPub돋움체 Light" panose="00000300000000000000" pitchFamily="2" charset="-127"/>
              </a:rPr>
              <a:t>억원</a:t>
            </a:r>
            <a:r>
              <a:rPr lang="en-US" altLang="ko-KR" sz="900">
                <a:solidFill>
                  <a:schemeClr val="tx1"/>
                </a:solidFill>
                <a:latin typeface="KoPub돋움체 Light" panose="00000300000000000000" pitchFamily="2" charset="-127"/>
                <a:ea typeface="KoPub돋움체 Light" panose="00000300000000000000" pitchFamily="2" charset="-127"/>
              </a:rPr>
              <a:t>, </a:t>
            </a:r>
            <a:r>
              <a:rPr lang="ko-KR" altLang="en-US" sz="900">
                <a:solidFill>
                  <a:schemeClr val="tx1"/>
                </a:solidFill>
                <a:latin typeface="KoPub돋움체 Light" panose="00000300000000000000" pitchFamily="2" charset="-127"/>
                <a:ea typeface="KoPub돋움체 Light" panose="00000300000000000000" pitchFamily="2" charset="-127"/>
              </a:rPr>
              <a:t>지급수수료 약 </a:t>
            </a:r>
            <a:r>
              <a:rPr lang="en-US" altLang="ko-KR" sz="900">
                <a:solidFill>
                  <a:schemeClr val="tx1"/>
                </a:solidFill>
                <a:latin typeface="KoPub돋움체 Light" panose="00000300000000000000" pitchFamily="2" charset="-127"/>
                <a:ea typeface="KoPub돋움체 Light" panose="00000300000000000000" pitchFamily="2" charset="-127"/>
              </a:rPr>
              <a:t>2</a:t>
            </a:r>
            <a:r>
              <a:rPr lang="ko-KR" altLang="en-US" sz="900">
                <a:solidFill>
                  <a:schemeClr val="tx1"/>
                </a:solidFill>
                <a:latin typeface="KoPub돋움체 Light" panose="00000300000000000000" pitchFamily="2" charset="-127"/>
                <a:ea typeface="KoPub돋움체 Light" panose="00000300000000000000" pitchFamily="2" charset="-127"/>
              </a:rPr>
              <a:t>억원 절감으로 </a:t>
            </a:r>
            <a:r>
              <a:rPr lang="en-US" altLang="ko-KR" sz="900">
                <a:solidFill>
                  <a:schemeClr val="tx1"/>
                </a:solidFill>
                <a:latin typeface="KoPub돋움체 Light" panose="00000300000000000000" pitchFamily="2" charset="-127"/>
                <a:ea typeface="KoPub돋움체 Light" panose="00000300000000000000" pitchFamily="2" charset="-127"/>
              </a:rPr>
              <a:t>EBIT% 23.5%p</a:t>
            </a:r>
            <a:r>
              <a:rPr lang="ko-KR" altLang="en-US" sz="900">
                <a:solidFill>
                  <a:schemeClr val="tx1"/>
                </a:solidFill>
                <a:latin typeface="KoPub돋움체 Light" panose="00000300000000000000" pitchFamily="2" charset="-127"/>
                <a:ea typeface="KoPub돋움체 Light" panose="00000300000000000000" pitchFamily="2" charset="-127"/>
              </a:rPr>
              <a:t> 향상</a:t>
            </a:r>
            <a:endParaRPr lang="en-US" altLang="ko-KR" sz="900">
              <a:solidFill>
                <a:schemeClr val="tx1"/>
              </a:solidFill>
              <a:latin typeface="KoPub돋움체 Light" panose="00000300000000000000" pitchFamily="2" charset="-127"/>
              <a:ea typeface="KoPub돋움체 Light" panose="00000300000000000000" pitchFamily="2" charset="-127"/>
            </a:endParaRPr>
          </a:p>
          <a:p>
            <a:pPr marL="171450" marR="0" lvl="0" indent="-171450" fontAlgn="auto" latinLnBrk="1">
              <a:lnSpc>
                <a:spcPct val="100000"/>
              </a:lnSpc>
              <a:spcBef>
                <a:spcPts val="600"/>
              </a:spcBef>
              <a:spcAft>
                <a:spcPts val="0"/>
              </a:spcAft>
              <a:buClrTx/>
              <a:buSzTx/>
              <a:buFont typeface="Wingdings" panose="05000000000000000000" pitchFamily="2" charset="2"/>
              <a:buChar char="§"/>
              <a:tabLst/>
              <a:defRPr/>
            </a:pPr>
            <a:r>
              <a:rPr lang="ko-KR" altLang="en-US" sz="900" b="1">
                <a:solidFill>
                  <a:srgbClr val="00338D"/>
                </a:solidFill>
                <a:latin typeface="KoPub돋움체 Light" panose="00000300000000000000" pitchFamily="2" charset="-127"/>
                <a:ea typeface="KoPub돋움체 Light" panose="00000300000000000000" pitchFamily="2" charset="-127"/>
              </a:rPr>
              <a:t>영업이익</a:t>
            </a:r>
            <a:endParaRPr lang="en-US" altLang="ko-KR" sz="900" b="1">
              <a:solidFill>
                <a:srgbClr val="00338D"/>
              </a:solidFill>
              <a:latin typeface="KoPub돋움체 Light" panose="00000300000000000000" pitchFamily="2" charset="-127"/>
              <a:ea typeface="KoPub돋움체 Light" panose="00000300000000000000" pitchFamily="2" charset="-127"/>
            </a:endParaRPr>
          </a:p>
          <a:p>
            <a:pPr marL="259200" marR="0" lvl="0" indent="-171450" fontAlgn="auto" latinLnBrk="1">
              <a:lnSpc>
                <a:spcPct val="100000"/>
              </a:lnSpc>
              <a:spcBef>
                <a:spcPts val="600"/>
              </a:spcBef>
              <a:spcAft>
                <a:spcPts val="0"/>
              </a:spcAft>
              <a:buClrTx/>
              <a:buSzTx/>
              <a:buFont typeface="Wingdings" panose="05000000000000000000" pitchFamily="2" charset="2"/>
              <a:buChar char="ü"/>
              <a:tabLst/>
              <a:defRPr/>
            </a:pPr>
            <a:r>
              <a:rPr lang="en-US" altLang="ko-KR" sz="900">
                <a:solidFill>
                  <a:schemeClr val="tx1"/>
                </a:solidFill>
                <a:latin typeface="KoPub돋움체 Light" panose="00000300000000000000" pitchFamily="2" charset="-127"/>
                <a:ea typeface="KoPub돋움체 Light" panose="00000300000000000000" pitchFamily="2" charset="-127"/>
              </a:rPr>
              <a:t>2018</a:t>
            </a:r>
            <a:r>
              <a:rPr lang="ko-KR" altLang="en-US" sz="900">
                <a:solidFill>
                  <a:schemeClr val="tx1"/>
                </a:solidFill>
                <a:latin typeface="KoPub돋움체 Light" panose="00000300000000000000" pitchFamily="2" charset="-127"/>
                <a:ea typeface="KoPub돋움체 Light" panose="00000300000000000000" pitchFamily="2" charset="-127"/>
              </a:rPr>
              <a:t>년 영업이익은 약 </a:t>
            </a:r>
            <a:r>
              <a:rPr lang="en-US" altLang="ko-KR" sz="900">
                <a:solidFill>
                  <a:schemeClr val="tx1"/>
                </a:solidFill>
                <a:latin typeface="KoPub돋움체 Light" panose="00000300000000000000" pitchFamily="2" charset="-127"/>
                <a:ea typeface="KoPub돋움체 Light" panose="00000300000000000000" pitchFamily="2" charset="-127"/>
              </a:rPr>
              <a:t>9</a:t>
            </a:r>
            <a:r>
              <a:rPr lang="ko-KR" altLang="en-US" sz="900">
                <a:solidFill>
                  <a:schemeClr val="tx1"/>
                </a:solidFill>
                <a:latin typeface="KoPub돋움체 Light" panose="00000300000000000000" pitchFamily="2" charset="-127"/>
                <a:ea typeface="KoPub돋움체 Light" panose="00000300000000000000" pitchFamily="2" charset="-127"/>
              </a:rPr>
              <a:t>억원으로 매출액 대비 </a:t>
            </a:r>
            <a:r>
              <a:rPr lang="en-US" altLang="ko-KR" sz="900">
                <a:solidFill>
                  <a:schemeClr val="tx1"/>
                </a:solidFill>
                <a:latin typeface="KoPub돋움체 Light" panose="00000300000000000000" pitchFamily="2" charset="-127"/>
                <a:ea typeface="KoPub돋움체 Light" panose="00000300000000000000" pitchFamily="2" charset="-127"/>
              </a:rPr>
              <a:t>5.3% </a:t>
            </a:r>
            <a:r>
              <a:rPr lang="ko-KR" altLang="en-US" sz="900">
                <a:solidFill>
                  <a:schemeClr val="tx1"/>
                </a:solidFill>
                <a:latin typeface="KoPub돋움체 Light" panose="00000300000000000000" pitchFamily="2" charset="-127"/>
                <a:ea typeface="KoPub돋움체 Light" panose="00000300000000000000" pitchFamily="2" charset="-127"/>
              </a:rPr>
              <a:t>수준이었으나 이후 노무비 등의 비용 증가로 인해 </a:t>
            </a:r>
            <a:r>
              <a:rPr lang="en-US" altLang="ko-KR" sz="900">
                <a:solidFill>
                  <a:schemeClr val="tx1"/>
                </a:solidFill>
                <a:latin typeface="KoPub돋움체 Light" panose="00000300000000000000" pitchFamily="2" charset="-127"/>
                <a:ea typeface="KoPub돋움체 Light" panose="00000300000000000000" pitchFamily="2" charset="-127"/>
              </a:rPr>
              <a:t>2020</a:t>
            </a:r>
            <a:r>
              <a:rPr lang="ko-KR" altLang="en-US" sz="900">
                <a:solidFill>
                  <a:schemeClr val="tx1"/>
                </a:solidFill>
                <a:latin typeface="KoPub돋움체 Light" panose="00000300000000000000" pitchFamily="2" charset="-127"/>
                <a:ea typeface="KoPub돋움체 Light" panose="00000300000000000000" pitchFamily="2" charset="-127"/>
              </a:rPr>
              <a:t>년 </a:t>
            </a:r>
            <a:r>
              <a:rPr lang="en-US" altLang="ko-KR" sz="900">
                <a:solidFill>
                  <a:schemeClr val="tx1"/>
                </a:solidFill>
                <a:latin typeface="KoPub돋움체 Light" panose="00000300000000000000" pitchFamily="2" charset="-127"/>
                <a:ea typeface="KoPub돋움체 Light" panose="00000300000000000000" pitchFamily="2" charset="-127"/>
              </a:rPr>
              <a:t>19.8</a:t>
            </a:r>
            <a:r>
              <a:rPr lang="ko-KR" altLang="en-US" sz="900">
                <a:solidFill>
                  <a:schemeClr val="tx1"/>
                </a:solidFill>
                <a:latin typeface="KoPub돋움체 Light" panose="00000300000000000000" pitchFamily="2" charset="-127"/>
                <a:ea typeface="KoPub돋움체 Light" panose="00000300000000000000" pitchFamily="2" charset="-127"/>
              </a:rPr>
              <a:t>억원의 적자가 발생하며 영업이익률이 </a:t>
            </a:r>
            <a:r>
              <a:rPr lang="en-US" altLang="ko-KR" sz="900">
                <a:solidFill>
                  <a:schemeClr val="tx1"/>
                </a:solidFill>
                <a:latin typeface="KoPub돋움체 Light" panose="00000300000000000000" pitchFamily="2" charset="-127"/>
                <a:ea typeface="KoPub돋움체 Light" panose="00000300000000000000" pitchFamily="2" charset="-127"/>
              </a:rPr>
              <a:t>(-)35.2%</a:t>
            </a:r>
            <a:r>
              <a:rPr lang="ko-KR" altLang="en-US" sz="900">
                <a:solidFill>
                  <a:schemeClr val="tx1"/>
                </a:solidFill>
                <a:latin typeface="KoPub돋움체 Light" panose="00000300000000000000" pitchFamily="2" charset="-127"/>
                <a:ea typeface="KoPub돋움체 Light" panose="00000300000000000000" pitchFamily="2" charset="-127"/>
              </a:rPr>
              <a:t>를 기록</a:t>
            </a:r>
            <a:r>
              <a:rPr lang="en-US" altLang="ko-KR" sz="900">
                <a:solidFill>
                  <a:schemeClr val="tx1"/>
                </a:solidFill>
                <a:latin typeface="KoPub돋움체 Light" panose="00000300000000000000" pitchFamily="2" charset="-127"/>
                <a:ea typeface="KoPub돋움체 Light" panose="00000300000000000000" pitchFamily="2" charset="-127"/>
              </a:rPr>
              <a:t>. </a:t>
            </a:r>
            <a:r>
              <a:rPr lang="ko-KR" altLang="en-US" sz="900">
                <a:solidFill>
                  <a:schemeClr val="tx1"/>
                </a:solidFill>
                <a:latin typeface="KoPub돋움체 Light" panose="00000300000000000000" pitchFamily="2" charset="-127"/>
                <a:ea typeface="KoPub돋움체 Light" panose="00000300000000000000" pitchFamily="2" charset="-127"/>
              </a:rPr>
              <a:t>이후 노무비 등 비용 개선으로 </a:t>
            </a:r>
            <a:r>
              <a:rPr lang="en-US" altLang="ko-KR" sz="900">
                <a:solidFill>
                  <a:schemeClr val="tx1"/>
                </a:solidFill>
                <a:latin typeface="KoPub돋움체 Light" panose="00000300000000000000" pitchFamily="2" charset="-127"/>
                <a:ea typeface="KoPub돋움체 Light" panose="00000300000000000000" pitchFamily="2" charset="-127"/>
              </a:rPr>
              <a:t>2022</a:t>
            </a:r>
            <a:r>
              <a:rPr lang="ko-KR" altLang="en-US" sz="900">
                <a:solidFill>
                  <a:schemeClr val="tx1"/>
                </a:solidFill>
                <a:latin typeface="KoPub돋움체 Light" panose="00000300000000000000" pitchFamily="2" charset="-127"/>
                <a:ea typeface="KoPub돋움체 Light" panose="00000300000000000000" pitchFamily="2" charset="-127"/>
              </a:rPr>
              <a:t>년 </a:t>
            </a:r>
            <a:r>
              <a:rPr lang="en-US" altLang="ko-KR" sz="900">
                <a:solidFill>
                  <a:schemeClr val="tx1"/>
                </a:solidFill>
                <a:latin typeface="KoPub돋움체 Light" panose="00000300000000000000" pitchFamily="2" charset="-127"/>
                <a:ea typeface="KoPub돋움체 Light" panose="00000300000000000000" pitchFamily="2" charset="-127"/>
              </a:rPr>
              <a:t>14.3</a:t>
            </a:r>
            <a:r>
              <a:rPr lang="ko-KR" altLang="en-US" sz="900">
                <a:solidFill>
                  <a:schemeClr val="tx1"/>
                </a:solidFill>
                <a:latin typeface="KoPub돋움체 Light" panose="00000300000000000000" pitchFamily="2" charset="-127"/>
                <a:ea typeface="KoPub돋움체 Light" panose="00000300000000000000" pitchFamily="2" charset="-127"/>
              </a:rPr>
              <a:t>억원의 흑자를 기록하며 매출액 대비 </a:t>
            </a:r>
            <a:r>
              <a:rPr lang="en-US" altLang="ko-KR" sz="900">
                <a:solidFill>
                  <a:schemeClr val="tx1"/>
                </a:solidFill>
                <a:latin typeface="KoPub돋움체 Light" panose="00000300000000000000" pitchFamily="2" charset="-127"/>
                <a:ea typeface="KoPub돋움체 Light" panose="00000300000000000000" pitchFamily="2" charset="-127"/>
              </a:rPr>
              <a:t>26.8% </a:t>
            </a:r>
            <a:r>
              <a:rPr lang="ko-KR" altLang="en-US" sz="900">
                <a:solidFill>
                  <a:schemeClr val="tx1"/>
                </a:solidFill>
                <a:latin typeface="KoPub돋움체 Light" panose="00000300000000000000" pitchFamily="2" charset="-127"/>
                <a:ea typeface="KoPub돋움체 Light" panose="00000300000000000000" pitchFamily="2" charset="-127"/>
              </a:rPr>
              <a:t>수준을 기록</a:t>
            </a:r>
            <a:endParaRPr lang="en-US" altLang="ko-KR" sz="900">
              <a:solidFill>
                <a:schemeClr val="tx1"/>
              </a:solidFill>
              <a:latin typeface="KoPub돋움체 Light" panose="00000300000000000000" pitchFamily="2" charset="-127"/>
              <a:ea typeface="KoPub돋움체 Light" panose="00000300000000000000" pitchFamily="2" charset="-127"/>
            </a:endParaRPr>
          </a:p>
          <a:p>
            <a:pPr marL="259200" marR="0" lvl="0" indent="-171450" fontAlgn="auto" latinLnBrk="1">
              <a:lnSpc>
                <a:spcPct val="100000"/>
              </a:lnSpc>
              <a:spcBef>
                <a:spcPts val="600"/>
              </a:spcBef>
              <a:spcAft>
                <a:spcPts val="0"/>
              </a:spcAft>
              <a:buClrTx/>
              <a:buSzTx/>
              <a:buFont typeface="Wingdings" panose="05000000000000000000" pitchFamily="2" charset="2"/>
              <a:buChar char="ü"/>
              <a:tabLst/>
              <a:defRPr/>
            </a:pPr>
            <a:endParaRPr lang="en-US" altLang="ko-KR" sz="900">
              <a:solidFill>
                <a:schemeClr val="tx1"/>
              </a:solidFill>
              <a:latin typeface="KoPub돋움체 Light" panose="00000300000000000000" pitchFamily="2" charset="-127"/>
              <a:ea typeface="KoPub돋움체 Light" panose="00000300000000000000" pitchFamily="2" charset="-127"/>
            </a:endParaRPr>
          </a:p>
          <a:p>
            <a:pPr marL="87750" latinLnBrk="1">
              <a:spcBef>
                <a:spcPts val="600"/>
              </a:spcBef>
            </a:pPr>
            <a:r>
              <a:rPr lang="ko-KR" altLang="en-US" sz="900">
                <a:solidFill>
                  <a:schemeClr val="tx1"/>
                </a:solidFill>
                <a:latin typeface="KoPub돋움체 Light" panose="00000300000000000000" pitchFamily="2" charset="-127"/>
                <a:ea typeface="KoPub돋움체 Light" panose="00000300000000000000" pitchFamily="2" charset="-127"/>
              </a:rPr>
              <a:t> </a:t>
            </a:r>
            <a:endParaRPr lang="en-US" altLang="ko-KR" sz="900">
              <a:solidFill>
                <a:schemeClr val="tx1"/>
              </a:solidFill>
              <a:latin typeface="KoPub돋움체 Light" panose="00000300000000000000" pitchFamily="2" charset="-127"/>
              <a:ea typeface="KoPub돋움체 Light" panose="00000300000000000000" pitchFamily="2" charset="-127"/>
            </a:endParaRPr>
          </a:p>
        </p:txBody>
      </p:sp>
    </p:spTree>
    <p:extLst>
      <p:ext uri="{BB962C8B-B14F-4D97-AF65-F5344CB8AC3E}">
        <p14:creationId xmlns:p14="http://schemas.microsoft.com/office/powerpoint/2010/main" val="329184407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텍스트 개체 틀 16">
            <a:extLst>
              <a:ext uri="{FF2B5EF4-FFF2-40B4-BE49-F238E27FC236}">
                <a16:creationId xmlns:a16="http://schemas.microsoft.com/office/drawing/2014/main" id="{72A4BBAC-7DA7-C9B6-7280-E7F896694875}"/>
              </a:ext>
            </a:extLst>
          </p:cNvPr>
          <p:cNvSpPr>
            <a:spLocks noGrp="1"/>
          </p:cNvSpPr>
          <p:nvPr>
            <p:ph type="body" sz="quarter" idx="10"/>
          </p:nvPr>
        </p:nvSpPr>
        <p:spPr>
          <a:xfrm>
            <a:off x="502976" y="193432"/>
            <a:ext cx="8574241" cy="211381"/>
          </a:xfrm>
        </p:spPr>
        <p:txBody>
          <a:bodyPr/>
          <a:lstStyle/>
          <a:p>
            <a:r>
              <a:rPr lang="en-US" altLang="ko-KR" sz="1000">
                <a:solidFill>
                  <a:schemeClr val="tx1">
                    <a:lumMod val="50000"/>
                    <a:lumOff val="50000"/>
                  </a:schemeClr>
                </a:solidFill>
                <a:latin typeface="KoPub돋움체 Bold" panose="00000800000000000000" pitchFamily="2" charset="-127"/>
                <a:ea typeface="KoPub돋움체 Bold" panose="00000800000000000000" pitchFamily="2" charset="-127"/>
                <a:cs typeface="+mn-cs"/>
              </a:rPr>
              <a:t>05 Company Overview</a:t>
            </a:r>
            <a:endParaRPr lang="ko-KR" altLang="en-US" sz="1000">
              <a:solidFill>
                <a:schemeClr val="tx1">
                  <a:lumMod val="50000"/>
                  <a:lumOff val="50000"/>
                </a:schemeClr>
              </a:solidFill>
              <a:latin typeface="KoPub돋움체 Bold" panose="00000800000000000000" pitchFamily="2" charset="-127"/>
              <a:ea typeface="KoPub돋움체 Bold" panose="00000800000000000000" pitchFamily="2" charset="-127"/>
              <a:cs typeface="+mn-cs"/>
            </a:endParaRPr>
          </a:p>
        </p:txBody>
      </p:sp>
      <p:sp>
        <p:nvSpPr>
          <p:cNvPr id="146" name="TextBox 145">
            <a:extLst>
              <a:ext uri="{FF2B5EF4-FFF2-40B4-BE49-F238E27FC236}">
                <a16:creationId xmlns:a16="http://schemas.microsoft.com/office/drawing/2014/main" id="{2ADC1DB8-BB04-C512-2869-432D42635BE6}"/>
              </a:ext>
            </a:extLst>
          </p:cNvPr>
          <p:cNvSpPr txBox="1"/>
          <p:nvPr/>
        </p:nvSpPr>
        <p:spPr>
          <a:xfrm flipH="1">
            <a:off x="488950" y="874727"/>
            <a:ext cx="8928100" cy="169277"/>
          </a:xfrm>
          <a:prstGeom prst="rect">
            <a:avLst/>
          </a:prstGeom>
          <a:noFill/>
        </p:spPr>
        <p:txBody>
          <a:bodyPr wrap="square" lIns="0" tIns="0" rIns="0" bIns="0" rtlCol="0">
            <a:spAutoFit/>
          </a:bodyPr>
          <a:lstStyle/>
          <a:p>
            <a:r>
              <a:rPr lang="ko-KR" altLang="en-US"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회사의 최근 </a:t>
            </a:r>
            <a:r>
              <a:rPr lang="en-US" altLang="ko-KR"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5</a:t>
            </a:r>
            <a:r>
              <a:rPr lang="ko-KR" altLang="en-US"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개년 자산 및 부채 현황은 다음과 같습니다</a:t>
            </a:r>
            <a:r>
              <a:rPr lang="en-US" altLang="ko-KR"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a:t>
            </a:r>
          </a:p>
        </p:txBody>
      </p:sp>
      <p:grpSp>
        <p:nvGrpSpPr>
          <p:cNvPr id="148" name="그룹 147">
            <a:extLst>
              <a:ext uri="{FF2B5EF4-FFF2-40B4-BE49-F238E27FC236}">
                <a16:creationId xmlns:a16="http://schemas.microsoft.com/office/drawing/2014/main" id="{9E3EFA3F-A28B-5A8C-875A-E1AD342A22AB}"/>
              </a:ext>
            </a:extLst>
          </p:cNvPr>
          <p:cNvGrpSpPr/>
          <p:nvPr/>
        </p:nvGrpSpPr>
        <p:grpSpPr>
          <a:xfrm>
            <a:off x="502976" y="1307321"/>
            <a:ext cx="8928100" cy="288000"/>
            <a:chOff x="452439" y="1416168"/>
            <a:chExt cx="4392613" cy="288000"/>
          </a:xfrm>
        </p:grpSpPr>
        <p:sp>
          <p:nvSpPr>
            <p:cNvPr id="149" name="TextBox 148">
              <a:extLst>
                <a:ext uri="{FF2B5EF4-FFF2-40B4-BE49-F238E27FC236}">
                  <a16:creationId xmlns:a16="http://schemas.microsoft.com/office/drawing/2014/main" id="{B6BAEECF-F776-0B8D-7487-219607319329}"/>
                </a:ext>
              </a:extLst>
            </p:cNvPr>
            <p:cNvSpPr txBox="1"/>
            <p:nvPr/>
          </p:nvSpPr>
          <p:spPr>
            <a:xfrm>
              <a:off x="452441" y="1416168"/>
              <a:ext cx="4392609" cy="288000"/>
            </a:xfrm>
            <a:prstGeom prst="rect">
              <a:avLst/>
            </a:prstGeom>
            <a:noFill/>
          </p:spPr>
          <p:txBody>
            <a:bodyPr vert="horz" wrap="square" lIns="0" tIns="0" rIns="0" bIns="0" rtlCol="0" anchor="ctr" anchorCtr="0">
              <a:noAutofit/>
            </a:bodyPr>
            <a:lstStyle/>
            <a:p>
              <a:pPr defTabSz="888038">
                <a:defRPr/>
              </a:pPr>
              <a:r>
                <a:rPr lang="ko-KR" altLang="en-US" sz="1100" b="1">
                  <a:ln>
                    <a:solidFill>
                      <a:srgbClr val="00338D">
                        <a:alpha val="0"/>
                      </a:srgbClr>
                    </a:solidFill>
                  </a:ln>
                  <a:solidFill>
                    <a:srgbClr val="00338D"/>
                  </a:solidFill>
                  <a:latin typeface="KoPub돋움체 Medium" panose="02020603020101020101" pitchFamily="18" charset="-127"/>
                  <a:ea typeface="KoPub돋움체 Medium" panose="02020603020101020101" pitchFamily="18" charset="-127"/>
                </a:rPr>
                <a:t>요약 재무상태표</a:t>
              </a:r>
              <a:endParaRPr lang="en-US" altLang="ko-KR" sz="1100" b="1">
                <a:ln>
                  <a:solidFill>
                    <a:srgbClr val="00338D">
                      <a:alpha val="0"/>
                    </a:srgbClr>
                  </a:solidFill>
                </a:ln>
                <a:solidFill>
                  <a:srgbClr val="00338D"/>
                </a:solidFill>
                <a:latin typeface="KoPub돋움체 Medium" panose="02020603020101020101" pitchFamily="18" charset="-127"/>
                <a:ea typeface="KoPub돋움체 Medium" panose="02020603020101020101" pitchFamily="18" charset="-127"/>
              </a:endParaRPr>
            </a:p>
          </p:txBody>
        </p:sp>
        <p:cxnSp>
          <p:nvCxnSpPr>
            <p:cNvPr id="150" name="직선 연결선 149">
              <a:extLst>
                <a:ext uri="{FF2B5EF4-FFF2-40B4-BE49-F238E27FC236}">
                  <a16:creationId xmlns:a16="http://schemas.microsoft.com/office/drawing/2014/main" id="{D967224E-9E3F-780A-5C7F-DE14336F319A}"/>
                </a:ext>
              </a:extLst>
            </p:cNvPr>
            <p:cNvCxnSpPr/>
            <p:nvPr/>
          </p:nvCxnSpPr>
          <p:spPr>
            <a:xfrm>
              <a:off x="452439" y="1418794"/>
              <a:ext cx="4392613"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1" name="직선 연결선 150">
              <a:extLst>
                <a:ext uri="{FF2B5EF4-FFF2-40B4-BE49-F238E27FC236}">
                  <a16:creationId xmlns:a16="http://schemas.microsoft.com/office/drawing/2014/main" id="{FDD91B8B-82D1-B6E7-FB8E-BAF6B90F6E62}"/>
                </a:ext>
              </a:extLst>
            </p:cNvPr>
            <p:cNvCxnSpPr/>
            <p:nvPr/>
          </p:nvCxnSpPr>
          <p:spPr>
            <a:xfrm>
              <a:off x="452439" y="1700213"/>
              <a:ext cx="4392613"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graphicFrame>
        <p:nvGraphicFramePr>
          <p:cNvPr id="10" name="표 9">
            <a:extLst>
              <a:ext uri="{FF2B5EF4-FFF2-40B4-BE49-F238E27FC236}">
                <a16:creationId xmlns:a16="http://schemas.microsoft.com/office/drawing/2014/main" id="{36EEE2E9-2A97-F9B1-B3B9-5F91FD296391}"/>
              </a:ext>
            </a:extLst>
          </p:cNvPr>
          <p:cNvGraphicFramePr>
            <a:graphicFrameLocks noGrp="1"/>
          </p:cNvGraphicFramePr>
          <p:nvPr>
            <p:extLst>
              <p:ext uri="{D42A27DB-BD31-4B8C-83A1-F6EECF244321}">
                <p14:modId xmlns:p14="http://schemas.microsoft.com/office/powerpoint/2010/main" val="1889949115"/>
              </p:ext>
            </p:extLst>
          </p:nvPr>
        </p:nvGraphicFramePr>
        <p:xfrm>
          <a:off x="489601" y="1735200"/>
          <a:ext cx="4258935" cy="3556800"/>
        </p:xfrm>
        <a:graphic>
          <a:graphicData uri="http://schemas.openxmlformats.org/drawingml/2006/table">
            <a:tbl>
              <a:tblPr/>
              <a:tblGrid>
                <a:gridCol w="1018935">
                  <a:extLst>
                    <a:ext uri="{9D8B030D-6E8A-4147-A177-3AD203B41FA5}">
                      <a16:colId xmlns:a16="http://schemas.microsoft.com/office/drawing/2014/main" val="73173521"/>
                    </a:ext>
                  </a:extLst>
                </a:gridCol>
                <a:gridCol w="648000">
                  <a:extLst>
                    <a:ext uri="{9D8B030D-6E8A-4147-A177-3AD203B41FA5}">
                      <a16:colId xmlns:a16="http://schemas.microsoft.com/office/drawing/2014/main" val="1501585646"/>
                    </a:ext>
                  </a:extLst>
                </a:gridCol>
                <a:gridCol w="648000">
                  <a:extLst>
                    <a:ext uri="{9D8B030D-6E8A-4147-A177-3AD203B41FA5}">
                      <a16:colId xmlns:a16="http://schemas.microsoft.com/office/drawing/2014/main" val="1397615753"/>
                    </a:ext>
                  </a:extLst>
                </a:gridCol>
                <a:gridCol w="648000">
                  <a:extLst>
                    <a:ext uri="{9D8B030D-6E8A-4147-A177-3AD203B41FA5}">
                      <a16:colId xmlns:a16="http://schemas.microsoft.com/office/drawing/2014/main" val="1842153187"/>
                    </a:ext>
                  </a:extLst>
                </a:gridCol>
                <a:gridCol w="648000">
                  <a:extLst>
                    <a:ext uri="{9D8B030D-6E8A-4147-A177-3AD203B41FA5}">
                      <a16:colId xmlns:a16="http://schemas.microsoft.com/office/drawing/2014/main" val="304595576"/>
                    </a:ext>
                  </a:extLst>
                </a:gridCol>
                <a:gridCol w="648000">
                  <a:extLst>
                    <a:ext uri="{9D8B030D-6E8A-4147-A177-3AD203B41FA5}">
                      <a16:colId xmlns:a16="http://schemas.microsoft.com/office/drawing/2014/main" val="2640021976"/>
                    </a:ext>
                  </a:extLst>
                </a:gridCol>
              </a:tblGrid>
              <a:tr h="187200">
                <a:tc>
                  <a:txBody>
                    <a:bodyPr/>
                    <a:lstStyle/>
                    <a:p>
                      <a:pPr algn="l" rtl="0" fontAlgn="ctr"/>
                      <a:r>
                        <a:rPr lang="en-US" altLang="ko-KR" sz="900" b="1" i="0" u="none" strike="noStrike">
                          <a:solidFill>
                            <a:srgbClr val="FFFFFF"/>
                          </a:solidFill>
                          <a:effectLst/>
                          <a:latin typeface="KoPub돋움체 Medium" panose="00000600000000000000" pitchFamily="2" charset="-127"/>
                          <a:ea typeface="KoPub돋움체 Medium" panose="00000600000000000000" pitchFamily="2" charset="-127"/>
                        </a:rPr>
                        <a:t>(</a:t>
                      </a:r>
                      <a:r>
                        <a:rPr lang="ko-KR" altLang="en-US" sz="900" b="1" i="0" u="none" strike="noStrike">
                          <a:solidFill>
                            <a:srgbClr val="FFFFFF"/>
                          </a:solidFill>
                          <a:effectLst/>
                          <a:latin typeface="KoPub돋움체 Medium" panose="00000600000000000000" pitchFamily="2" charset="-127"/>
                          <a:ea typeface="KoPub돋움체 Medium" panose="00000600000000000000" pitchFamily="2" charset="-127"/>
                        </a:rPr>
                        <a:t>단위</a:t>
                      </a:r>
                      <a:r>
                        <a:rPr lang="en-US" altLang="ko-KR" sz="900" b="1" i="0" u="none" strike="noStrike">
                          <a:solidFill>
                            <a:srgbClr val="FFFFFF"/>
                          </a:solidFill>
                          <a:effectLst/>
                          <a:latin typeface="KoPub돋움체 Medium" panose="00000600000000000000" pitchFamily="2" charset="-127"/>
                          <a:ea typeface="KoPub돋움체 Medium" panose="00000600000000000000" pitchFamily="2" charset="-127"/>
                        </a:rPr>
                        <a:t>: </a:t>
                      </a:r>
                      <a:r>
                        <a:rPr lang="ko-KR" altLang="en-US" sz="900" b="1" i="0" u="none" strike="noStrike">
                          <a:solidFill>
                            <a:srgbClr val="FFFFFF"/>
                          </a:solidFill>
                          <a:effectLst/>
                          <a:latin typeface="KoPub돋움체 Medium" panose="00000600000000000000" pitchFamily="2" charset="-127"/>
                          <a:ea typeface="KoPub돋움체 Medium" panose="00000600000000000000" pitchFamily="2" charset="-127"/>
                        </a:rPr>
                        <a:t>백만원</a:t>
                      </a:r>
                      <a:r>
                        <a:rPr lang="en-US" altLang="ko-KR" sz="900" b="1" i="0" u="none" strike="noStrike">
                          <a:solidFill>
                            <a:srgbClr val="FFFFFF"/>
                          </a:solidFill>
                          <a:effectLst/>
                          <a:latin typeface="KoPub돋움체 Medium" panose="00000600000000000000" pitchFamily="2" charset="-127"/>
                          <a:ea typeface="KoPub돋움체 Medium" panose="00000600000000000000" pitchFamily="2" charset="-127"/>
                        </a:rPr>
                        <a:t>)</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ctr" rtl="0" fontAlgn="ctr"/>
                      <a:r>
                        <a:rPr lang="en-US" altLang="ko-KR" sz="900" b="1" i="0" u="none" strike="noStrike">
                          <a:solidFill>
                            <a:srgbClr val="FFFFFF"/>
                          </a:solidFill>
                          <a:effectLst/>
                          <a:latin typeface="KoPub돋움체 Medium" panose="00000600000000000000" pitchFamily="2" charset="-127"/>
                          <a:ea typeface="KoPub돋움체 Medium" panose="00000600000000000000" pitchFamily="2" charset="-127"/>
                        </a:rPr>
                        <a:t>2018</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ctr" rtl="0" fontAlgn="ctr"/>
                      <a:r>
                        <a:rPr lang="en-US" altLang="ko-KR" sz="900" b="1" i="0" u="none" strike="noStrike">
                          <a:solidFill>
                            <a:srgbClr val="FFFFFF"/>
                          </a:solidFill>
                          <a:effectLst/>
                          <a:latin typeface="KoPub돋움체 Medium" panose="00000600000000000000" pitchFamily="2" charset="-127"/>
                          <a:ea typeface="KoPub돋움체 Medium" panose="00000600000000000000" pitchFamily="2" charset="-127"/>
                        </a:rPr>
                        <a:t>2019</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ctr" rtl="0" fontAlgn="ctr"/>
                      <a:r>
                        <a:rPr lang="en-US" altLang="ko-KR" sz="900" b="1" i="0" u="none" strike="noStrike">
                          <a:solidFill>
                            <a:srgbClr val="FFFFFF"/>
                          </a:solidFill>
                          <a:effectLst/>
                          <a:latin typeface="KoPub돋움체 Medium" panose="00000600000000000000" pitchFamily="2" charset="-127"/>
                          <a:ea typeface="KoPub돋움체 Medium" panose="00000600000000000000" pitchFamily="2" charset="-127"/>
                        </a:rPr>
                        <a:t>2020</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ctr" rtl="0" fontAlgn="ctr"/>
                      <a:r>
                        <a:rPr lang="en-US" altLang="ko-KR" sz="900" b="1" i="0" u="none" strike="noStrike">
                          <a:solidFill>
                            <a:srgbClr val="FFFFFF"/>
                          </a:solidFill>
                          <a:effectLst/>
                          <a:latin typeface="KoPub돋움체 Medium" panose="00000600000000000000" pitchFamily="2" charset="-127"/>
                          <a:ea typeface="KoPub돋움체 Medium" panose="00000600000000000000" pitchFamily="2" charset="-127"/>
                        </a:rPr>
                        <a:t>2021</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ctr" rtl="0" fontAlgn="ctr"/>
                      <a:r>
                        <a:rPr lang="en-US" altLang="ko-KR" sz="900" b="1" i="0" u="none" strike="noStrike">
                          <a:solidFill>
                            <a:srgbClr val="FFFFFF"/>
                          </a:solidFill>
                          <a:effectLst/>
                          <a:latin typeface="KoPub돋움체 Medium" panose="00000600000000000000" pitchFamily="2" charset="-127"/>
                          <a:ea typeface="KoPub돋움체 Medium" panose="00000600000000000000" pitchFamily="2" charset="-127"/>
                        </a:rPr>
                        <a:t>2022</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extLst>
                  <a:ext uri="{0D108BD9-81ED-4DB2-BD59-A6C34878D82A}">
                    <a16:rowId xmlns:a16="http://schemas.microsoft.com/office/drawing/2014/main" val="1843473245"/>
                  </a:ext>
                </a:extLst>
              </a:tr>
              <a:tr h="187200">
                <a:tc>
                  <a:txBody>
                    <a:bodyPr/>
                    <a:lstStyle/>
                    <a:p>
                      <a:pPr algn="l" rtl="0" fontAlgn="ctr"/>
                      <a:r>
                        <a:rPr lang="ko-KR" altLang="en-US" sz="900" b="1" i="0" u="none" strike="noStrike">
                          <a:solidFill>
                            <a:srgbClr val="000000"/>
                          </a:solidFill>
                          <a:effectLst/>
                          <a:latin typeface="KoPub돋움체 Medium" panose="00000600000000000000" pitchFamily="2" charset="-127"/>
                          <a:ea typeface="KoPub돋움체 Medium" panose="00000600000000000000" pitchFamily="2" charset="-127"/>
                        </a:rPr>
                        <a:t>유동자산</a:t>
                      </a:r>
                    </a:p>
                  </a:txBody>
                  <a:tcPr marL="36000" marR="36000" marT="9525" marB="0" anchor="ctr">
                    <a:lnL w="6350" cap="flat" cmpd="sng" algn="ctr">
                      <a:solidFill>
                        <a:srgbClr val="00338D"/>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E5F4FB"/>
                    </a:solidFill>
                  </a:tcPr>
                </a:tc>
                <a:tc>
                  <a:txBody>
                    <a:bodyPr/>
                    <a:lstStyle/>
                    <a:p>
                      <a:pPr algn="r" rtl="0" fontAlgn="ctr"/>
                      <a:r>
                        <a:rPr lang="en-US" altLang="ko-KR" sz="900" b="1" i="0" u="none" strike="noStrike">
                          <a:solidFill>
                            <a:srgbClr val="000000"/>
                          </a:solidFill>
                          <a:effectLst/>
                          <a:latin typeface="KoPub돋움체 Medium" panose="00000600000000000000" pitchFamily="2" charset="-127"/>
                          <a:ea typeface="KoPub돋움체 Medium" panose="00000600000000000000" pitchFamily="2" charset="-127"/>
                        </a:rPr>
                        <a:t>13,031</a:t>
                      </a:r>
                    </a:p>
                  </a:txBody>
                  <a:tcPr marL="36000" marR="36000" marT="9525"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E5F4FB"/>
                    </a:solidFill>
                  </a:tcPr>
                </a:tc>
                <a:tc>
                  <a:txBody>
                    <a:bodyPr/>
                    <a:lstStyle/>
                    <a:p>
                      <a:pPr algn="r" rtl="0" fontAlgn="ctr"/>
                      <a:r>
                        <a:rPr lang="en-US" altLang="ko-KR" sz="900" b="1" i="0" u="none" strike="noStrike">
                          <a:solidFill>
                            <a:srgbClr val="000000"/>
                          </a:solidFill>
                          <a:effectLst/>
                          <a:latin typeface="KoPub돋움체 Medium" panose="00000600000000000000" pitchFamily="2" charset="-127"/>
                          <a:ea typeface="KoPub돋움체 Medium" panose="00000600000000000000" pitchFamily="2" charset="-127"/>
                        </a:rPr>
                        <a:t>11,017</a:t>
                      </a:r>
                    </a:p>
                  </a:txBody>
                  <a:tcPr marL="36000" marR="36000" marT="9525"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E5F4FB"/>
                    </a:solidFill>
                  </a:tcPr>
                </a:tc>
                <a:tc>
                  <a:txBody>
                    <a:bodyPr/>
                    <a:lstStyle/>
                    <a:p>
                      <a:pPr algn="r" rtl="0" fontAlgn="ctr"/>
                      <a:r>
                        <a:rPr lang="en-US" altLang="ko-KR" sz="900" b="1" i="0" u="none" strike="noStrike">
                          <a:solidFill>
                            <a:srgbClr val="000000"/>
                          </a:solidFill>
                          <a:effectLst/>
                          <a:latin typeface="KoPub돋움체 Medium" panose="00000600000000000000" pitchFamily="2" charset="-127"/>
                          <a:ea typeface="KoPub돋움체 Medium" panose="00000600000000000000" pitchFamily="2" charset="-127"/>
                        </a:rPr>
                        <a:t>5,911</a:t>
                      </a:r>
                    </a:p>
                  </a:txBody>
                  <a:tcPr marL="36000" marR="36000" marT="9525"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E5F4FB"/>
                    </a:solidFill>
                  </a:tcPr>
                </a:tc>
                <a:tc>
                  <a:txBody>
                    <a:bodyPr/>
                    <a:lstStyle/>
                    <a:p>
                      <a:pPr algn="r" rtl="0" fontAlgn="ctr"/>
                      <a:r>
                        <a:rPr lang="en-US" altLang="ko-KR" sz="900" b="1" i="0" u="none" strike="noStrike">
                          <a:solidFill>
                            <a:srgbClr val="000000"/>
                          </a:solidFill>
                          <a:effectLst/>
                          <a:latin typeface="KoPub돋움체 Medium" panose="00000600000000000000" pitchFamily="2" charset="-127"/>
                          <a:ea typeface="KoPub돋움체 Medium" panose="00000600000000000000" pitchFamily="2" charset="-127"/>
                        </a:rPr>
                        <a:t>5,176</a:t>
                      </a:r>
                    </a:p>
                  </a:txBody>
                  <a:tcPr marL="36000" marR="36000" marT="9525"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E5F4FB"/>
                    </a:solidFill>
                  </a:tcPr>
                </a:tc>
                <a:tc>
                  <a:txBody>
                    <a:bodyPr/>
                    <a:lstStyle/>
                    <a:p>
                      <a:pPr algn="r" rtl="0" fontAlgn="ctr"/>
                      <a:r>
                        <a:rPr lang="en-US" altLang="ko-KR" sz="900" b="1" i="0" u="none" strike="noStrike">
                          <a:solidFill>
                            <a:srgbClr val="000000"/>
                          </a:solidFill>
                          <a:effectLst/>
                          <a:latin typeface="KoPub돋움체 Medium" panose="00000600000000000000" pitchFamily="2" charset="-127"/>
                          <a:ea typeface="KoPub돋움체 Medium" panose="00000600000000000000" pitchFamily="2" charset="-127"/>
                        </a:rPr>
                        <a:t>6,691</a:t>
                      </a:r>
                    </a:p>
                  </a:txBody>
                  <a:tcPr marL="36000" marR="36000" marT="9525"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E5F4FB"/>
                    </a:solidFill>
                  </a:tcPr>
                </a:tc>
                <a:extLst>
                  <a:ext uri="{0D108BD9-81ED-4DB2-BD59-A6C34878D82A}">
                    <a16:rowId xmlns:a16="http://schemas.microsoft.com/office/drawing/2014/main" val="824745644"/>
                  </a:ext>
                </a:extLst>
              </a:tr>
              <a:tr h="187200">
                <a:tc>
                  <a:txBody>
                    <a:bodyPr/>
                    <a:lstStyle/>
                    <a:p>
                      <a:pPr marL="36000" algn="l" fontAlgn="ct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현금및현금성자산</a:t>
                      </a:r>
                    </a:p>
                  </a:txBody>
                  <a:tcPr marL="36000" marR="36000" marT="9525" marB="0" anchor="ctr">
                    <a:lnL w="6350" cap="flat" cmpd="sng" algn="ctr">
                      <a:solidFill>
                        <a:srgbClr val="00338D"/>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a:noFill/>
                    </a:lnB>
                  </a:tcPr>
                </a:tc>
                <a:tc>
                  <a:txBody>
                    <a:bodyPr/>
                    <a:lstStyle/>
                    <a:p>
                      <a:pPr algn="r" rtl="0"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2,816</a:t>
                      </a:r>
                    </a:p>
                  </a:txBody>
                  <a:tcPr marL="36000" marR="36000" marT="9525" marB="0" anchor="ctr">
                    <a:lnL>
                      <a:noFill/>
                    </a:lnL>
                    <a:lnR>
                      <a:noFill/>
                    </a:lnR>
                    <a:lnT w="6350" cap="flat" cmpd="sng" algn="ctr">
                      <a:solidFill>
                        <a:srgbClr val="005EB8"/>
                      </a:solidFill>
                      <a:prstDash val="solid"/>
                      <a:round/>
                      <a:headEnd type="none" w="med" len="med"/>
                      <a:tailEnd type="none" w="med" len="med"/>
                    </a:lnT>
                    <a:lnB>
                      <a:noFill/>
                    </a:lnB>
                  </a:tcPr>
                </a:tc>
                <a:tc>
                  <a:txBody>
                    <a:bodyPr/>
                    <a:lstStyle/>
                    <a:p>
                      <a:pPr algn="r" rtl="0"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4,711</a:t>
                      </a:r>
                    </a:p>
                  </a:txBody>
                  <a:tcPr marL="36000" marR="36000" marT="9525" marB="0" anchor="ctr">
                    <a:lnL>
                      <a:noFill/>
                    </a:lnL>
                    <a:lnR>
                      <a:noFill/>
                    </a:lnR>
                    <a:lnT w="6350" cap="flat" cmpd="sng" algn="ctr">
                      <a:solidFill>
                        <a:srgbClr val="005EB8"/>
                      </a:solidFill>
                      <a:prstDash val="solid"/>
                      <a:round/>
                      <a:headEnd type="none" w="med" len="med"/>
                      <a:tailEnd type="none" w="med" len="med"/>
                    </a:lnT>
                    <a:lnB>
                      <a:noFill/>
                    </a:lnB>
                  </a:tcPr>
                </a:tc>
                <a:tc>
                  <a:txBody>
                    <a:bodyPr/>
                    <a:lstStyle/>
                    <a:p>
                      <a:pPr algn="r" rtl="0"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3,356</a:t>
                      </a:r>
                    </a:p>
                  </a:txBody>
                  <a:tcPr marL="36000" marR="36000" marT="9525" marB="0" anchor="ctr">
                    <a:lnL>
                      <a:noFill/>
                    </a:lnL>
                    <a:lnR>
                      <a:noFill/>
                    </a:lnR>
                    <a:lnT w="6350" cap="flat" cmpd="sng" algn="ctr">
                      <a:solidFill>
                        <a:srgbClr val="005EB8"/>
                      </a:solidFill>
                      <a:prstDash val="solid"/>
                      <a:round/>
                      <a:headEnd type="none" w="med" len="med"/>
                      <a:tailEnd type="none" w="med" len="med"/>
                    </a:lnT>
                    <a:lnB>
                      <a:noFill/>
                    </a:lnB>
                  </a:tcPr>
                </a:tc>
                <a:tc>
                  <a:txBody>
                    <a:bodyPr/>
                    <a:lstStyle/>
                    <a:p>
                      <a:pPr algn="r" rtl="0"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3,321</a:t>
                      </a:r>
                    </a:p>
                  </a:txBody>
                  <a:tcPr marL="36000" marR="36000" marT="9525" marB="0" anchor="ctr">
                    <a:lnL>
                      <a:noFill/>
                    </a:lnL>
                    <a:lnR>
                      <a:noFill/>
                    </a:lnR>
                    <a:lnT w="6350" cap="flat" cmpd="sng" algn="ctr">
                      <a:solidFill>
                        <a:srgbClr val="005EB8"/>
                      </a:solidFill>
                      <a:prstDash val="solid"/>
                      <a:round/>
                      <a:headEnd type="none" w="med" len="med"/>
                      <a:tailEnd type="none" w="med" len="med"/>
                    </a:lnT>
                    <a:lnB>
                      <a:noFill/>
                    </a:lnB>
                  </a:tcPr>
                </a:tc>
                <a:tc>
                  <a:txBody>
                    <a:bodyPr/>
                    <a:lstStyle/>
                    <a:p>
                      <a:pPr algn="r" rtl="0"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1,785</a:t>
                      </a:r>
                    </a:p>
                  </a:txBody>
                  <a:tcPr marL="36000" marR="36000" marT="9525"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a:noFill/>
                    </a:lnB>
                  </a:tcPr>
                </a:tc>
                <a:extLst>
                  <a:ext uri="{0D108BD9-81ED-4DB2-BD59-A6C34878D82A}">
                    <a16:rowId xmlns:a16="http://schemas.microsoft.com/office/drawing/2014/main" val="2986775308"/>
                  </a:ext>
                </a:extLst>
              </a:tr>
              <a:tr h="187200">
                <a:tc>
                  <a:txBody>
                    <a:bodyPr/>
                    <a:lstStyle/>
                    <a:p>
                      <a:pPr marL="36000" algn="l" fontAlgn="ct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매출채권</a:t>
                      </a:r>
                    </a:p>
                  </a:txBody>
                  <a:tcPr marL="36000" marR="36000" marT="9525" marB="0" anchor="ctr">
                    <a:lnL w="6350" cap="flat" cmpd="sng" algn="ctr">
                      <a:solidFill>
                        <a:srgbClr val="00338D"/>
                      </a:solidFill>
                      <a:prstDash val="solid"/>
                      <a:round/>
                      <a:headEnd type="none" w="med" len="med"/>
                      <a:tailEnd type="none" w="med" len="med"/>
                    </a:lnL>
                    <a:lnR>
                      <a:noFill/>
                    </a:lnR>
                    <a:lnT w="6350" cap="flat" cmpd="sng" algn="ctr">
                      <a:noFill/>
                      <a:prstDash val="solid"/>
                      <a:round/>
                      <a:headEnd type="none" w="med" len="med"/>
                      <a:tailEnd type="none" w="med" len="med"/>
                    </a:lnT>
                    <a:lnB>
                      <a:noFill/>
                    </a:lnB>
                  </a:tcPr>
                </a:tc>
                <a:tc>
                  <a:txBody>
                    <a:bodyPr/>
                    <a:lstStyle/>
                    <a:p>
                      <a:pPr algn="r" rtl="0"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7,693</a:t>
                      </a:r>
                    </a:p>
                  </a:txBody>
                  <a:tcPr marL="36000" marR="36000" marT="9525" marB="0" anchor="ctr">
                    <a:lnL>
                      <a:noFill/>
                    </a:lnL>
                    <a:lnR>
                      <a:noFill/>
                    </a:lnR>
                    <a:lnT w="6350" cap="flat" cmpd="sng" algn="ctr">
                      <a:noFill/>
                      <a:prstDash val="solid"/>
                      <a:round/>
                      <a:headEnd type="none" w="med" len="med"/>
                      <a:tailEnd type="none" w="med" len="med"/>
                    </a:lnT>
                    <a:lnB>
                      <a:noFill/>
                    </a:lnB>
                  </a:tcPr>
                </a:tc>
                <a:tc>
                  <a:txBody>
                    <a:bodyPr/>
                    <a:lstStyle/>
                    <a:p>
                      <a:pPr algn="r" rtl="0"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4,182</a:t>
                      </a:r>
                    </a:p>
                  </a:txBody>
                  <a:tcPr marL="36000" marR="36000" marT="9525" marB="0" anchor="ctr">
                    <a:lnL>
                      <a:noFill/>
                    </a:lnL>
                    <a:lnR>
                      <a:noFill/>
                    </a:lnR>
                    <a:lnT w="6350" cap="flat" cmpd="sng" algn="ctr">
                      <a:noFill/>
                      <a:prstDash val="solid"/>
                      <a:round/>
                      <a:headEnd type="none" w="med" len="med"/>
                      <a:tailEnd type="none" w="med" len="med"/>
                    </a:lnT>
                    <a:lnB>
                      <a:noFill/>
                    </a:lnB>
                  </a:tcPr>
                </a:tc>
                <a:tc>
                  <a:txBody>
                    <a:bodyPr/>
                    <a:lstStyle/>
                    <a:p>
                      <a:pPr algn="r" rtl="0"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1,822</a:t>
                      </a:r>
                    </a:p>
                  </a:txBody>
                  <a:tcPr marL="36000" marR="36000" marT="9525" marB="0" anchor="ctr">
                    <a:lnL>
                      <a:noFill/>
                    </a:lnL>
                    <a:lnR>
                      <a:noFill/>
                    </a:lnR>
                    <a:lnT w="6350" cap="flat" cmpd="sng" algn="ctr">
                      <a:noFill/>
                      <a:prstDash val="solid"/>
                      <a:round/>
                      <a:headEnd type="none" w="med" len="med"/>
                      <a:tailEnd type="none" w="med" len="med"/>
                    </a:lnT>
                    <a:lnB>
                      <a:noFill/>
                    </a:lnB>
                  </a:tcPr>
                </a:tc>
                <a:tc>
                  <a:txBody>
                    <a:bodyPr/>
                    <a:lstStyle/>
                    <a:p>
                      <a:pPr algn="r" rtl="0"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1,346</a:t>
                      </a:r>
                    </a:p>
                  </a:txBody>
                  <a:tcPr marL="36000" marR="36000" marT="9525" marB="0" anchor="ctr">
                    <a:lnL>
                      <a:noFill/>
                    </a:lnL>
                    <a:lnR>
                      <a:noFill/>
                    </a:lnR>
                    <a:lnT w="6350" cap="flat" cmpd="sng" algn="ctr">
                      <a:noFill/>
                      <a:prstDash val="solid"/>
                      <a:round/>
                      <a:headEnd type="none" w="med" len="med"/>
                      <a:tailEnd type="none" w="med" len="med"/>
                    </a:lnT>
                    <a:lnB>
                      <a:noFill/>
                    </a:lnB>
                  </a:tcPr>
                </a:tc>
                <a:tc>
                  <a:txBody>
                    <a:bodyPr/>
                    <a:lstStyle/>
                    <a:p>
                      <a:pPr algn="r" rtl="0"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4,412</a:t>
                      </a:r>
                    </a:p>
                  </a:txBody>
                  <a:tcPr marL="36000" marR="36000" marT="9525" marB="0" anchor="ctr">
                    <a:lnL>
                      <a:noFill/>
                    </a:lnL>
                    <a:lnR w="6350" cap="flat" cmpd="sng" algn="ctr">
                      <a:solidFill>
                        <a:srgbClr val="005EB8"/>
                      </a:solidFill>
                      <a:prstDash val="solid"/>
                      <a:round/>
                      <a:headEnd type="none" w="med" len="med"/>
                      <a:tailEnd type="none" w="med" len="med"/>
                    </a:lnR>
                    <a:lnT w="6350" cap="flat" cmpd="sng" algn="ctr">
                      <a:noFill/>
                      <a:prstDash val="solid"/>
                      <a:round/>
                      <a:headEnd type="none" w="med" len="med"/>
                      <a:tailEnd type="none" w="med" len="med"/>
                    </a:lnT>
                    <a:lnB>
                      <a:noFill/>
                    </a:lnB>
                  </a:tcPr>
                </a:tc>
                <a:extLst>
                  <a:ext uri="{0D108BD9-81ED-4DB2-BD59-A6C34878D82A}">
                    <a16:rowId xmlns:a16="http://schemas.microsoft.com/office/drawing/2014/main" val="3355521146"/>
                  </a:ext>
                </a:extLst>
              </a:tr>
              <a:tr h="187200">
                <a:tc>
                  <a:txBody>
                    <a:bodyPr/>
                    <a:lstStyle/>
                    <a:p>
                      <a:pPr marL="36000" algn="l" fontAlgn="ct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재고자산</a:t>
                      </a:r>
                    </a:p>
                  </a:txBody>
                  <a:tcPr marL="36000" marR="36000" marT="9525" marB="0" anchor="ctr">
                    <a:lnL w="6350" cap="flat" cmpd="sng" algn="ctr">
                      <a:solidFill>
                        <a:srgbClr val="00338D"/>
                      </a:solidFill>
                      <a:prstDash val="solid"/>
                      <a:round/>
                      <a:headEnd type="none" w="med" len="med"/>
                      <a:tailEnd type="none" w="med" len="med"/>
                    </a:lnL>
                    <a:lnR>
                      <a:noFill/>
                    </a:lnR>
                    <a:lnT w="6350" cap="flat" cmpd="sng" algn="ctr">
                      <a:noFill/>
                      <a:prstDash val="solid"/>
                      <a:round/>
                      <a:headEnd type="none" w="med" len="med"/>
                      <a:tailEnd type="none" w="med" len="med"/>
                    </a:lnT>
                    <a:lnB>
                      <a:noFill/>
                    </a:lnB>
                  </a:tcPr>
                </a:tc>
                <a:tc>
                  <a:txBody>
                    <a:bodyPr/>
                    <a:lstStyle/>
                    <a:p>
                      <a:pPr algn="r" rtl="0"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132</a:t>
                      </a:r>
                    </a:p>
                  </a:txBody>
                  <a:tcPr marL="36000" marR="36000" marT="9525" marB="0" anchor="ctr">
                    <a:lnL>
                      <a:noFill/>
                    </a:lnL>
                    <a:lnR>
                      <a:noFill/>
                    </a:lnR>
                    <a:lnT w="6350" cap="flat" cmpd="sng" algn="ctr">
                      <a:noFill/>
                      <a:prstDash val="solid"/>
                      <a:round/>
                      <a:headEnd type="none" w="med" len="med"/>
                      <a:tailEnd type="none" w="med" len="med"/>
                    </a:lnT>
                    <a:lnB>
                      <a:noFill/>
                    </a:lnB>
                  </a:tcPr>
                </a:tc>
                <a:tc>
                  <a:txBody>
                    <a:bodyPr/>
                    <a:lstStyle/>
                    <a:p>
                      <a:pPr algn="r" rtl="0"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99</a:t>
                      </a:r>
                    </a:p>
                  </a:txBody>
                  <a:tcPr marL="36000" marR="36000" marT="9525" marB="0" anchor="ctr">
                    <a:lnL>
                      <a:noFill/>
                    </a:lnL>
                    <a:lnR>
                      <a:noFill/>
                    </a:lnR>
                    <a:lnT w="6350" cap="flat" cmpd="sng" algn="ctr">
                      <a:noFill/>
                      <a:prstDash val="solid"/>
                      <a:round/>
                      <a:headEnd type="none" w="med" len="med"/>
                      <a:tailEnd type="none" w="med" len="med"/>
                    </a:lnT>
                    <a:lnB>
                      <a:noFill/>
                    </a:lnB>
                  </a:tcPr>
                </a:tc>
                <a:tc>
                  <a:txBody>
                    <a:bodyPr/>
                    <a:lstStyle/>
                    <a:p>
                      <a:pPr algn="r" rtl="0"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66</a:t>
                      </a:r>
                    </a:p>
                  </a:txBody>
                  <a:tcPr marL="36000" marR="36000" marT="9525" marB="0" anchor="ctr">
                    <a:lnL>
                      <a:noFill/>
                    </a:lnL>
                    <a:lnR>
                      <a:noFill/>
                    </a:lnR>
                    <a:lnT w="6350" cap="flat" cmpd="sng" algn="ctr">
                      <a:noFill/>
                      <a:prstDash val="solid"/>
                      <a:round/>
                      <a:headEnd type="none" w="med" len="med"/>
                      <a:tailEnd type="none" w="med" len="med"/>
                    </a:lnT>
                    <a:lnB>
                      <a:noFill/>
                    </a:lnB>
                  </a:tcPr>
                </a:tc>
                <a:tc>
                  <a:txBody>
                    <a:bodyPr/>
                    <a:lstStyle/>
                    <a:p>
                      <a:pPr algn="r" rtl="0"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66</a:t>
                      </a:r>
                    </a:p>
                  </a:txBody>
                  <a:tcPr marL="36000" marR="36000" marT="9525" marB="0" anchor="ctr">
                    <a:lnL>
                      <a:noFill/>
                    </a:lnL>
                    <a:lnR>
                      <a:noFill/>
                    </a:lnR>
                    <a:lnT w="6350" cap="flat" cmpd="sng" algn="ctr">
                      <a:noFill/>
                      <a:prstDash val="solid"/>
                      <a:round/>
                      <a:headEnd type="none" w="med" len="med"/>
                      <a:tailEnd type="none" w="med" len="med"/>
                    </a:lnT>
                    <a:lnB>
                      <a:noFill/>
                    </a:lnB>
                  </a:tcPr>
                </a:tc>
                <a:tc>
                  <a:txBody>
                    <a:bodyPr/>
                    <a:lstStyle/>
                    <a:p>
                      <a:pPr algn="r" rtl="0"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26</a:t>
                      </a:r>
                    </a:p>
                  </a:txBody>
                  <a:tcPr marL="36000" marR="36000" marT="9525" marB="0" anchor="ctr">
                    <a:lnL>
                      <a:noFill/>
                    </a:lnL>
                    <a:lnR w="6350" cap="flat" cmpd="sng" algn="ctr">
                      <a:solidFill>
                        <a:srgbClr val="005EB8"/>
                      </a:solidFill>
                      <a:prstDash val="solid"/>
                      <a:round/>
                      <a:headEnd type="none" w="med" len="med"/>
                      <a:tailEnd type="none" w="med" len="med"/>
                    </a:lnR>
                    <a:lnT w="6350" cap="flat" cmpd="sng" algn="ctr">
                      <a:noFill/>
                      <a:prstDash val="solid"/>
                      <a:round/>
                      <a:headEnd type="none" w="med" len="med"/>
                      <a:tailEnd type="none" w="med" len="med"/>
                    </a:lnT>
                    <a:lnB>
                      <a:noFill/>
                    </a:lnB>
                  </a:tcPr>
                </a:tc>
                <a:extLst>
                  <a:ext uri="{0D108BD9-81ED-4DB2-BD59-A6C34878D82A}">
                    <a16:rowId xmlns:a16="http://schemas.microsoft.com/office/drawing/2014/main" val="2872761947"/>
                  </a:ext>
                </a:extLst>
              </a:tr>
              <a:tr h="187200">
                <a:tc>
                  <a:txBody>
                    <a:bodyPr/>
                    <a:lstStyle/>
                    <a:p>
                      <a:pPr marL="36000" algn="l" fontAlgn="ct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기타유동자산</a:t>
                      </a:r>
                    </a:p>
                  </a:txBody>
                  <a:tcPr marL="36000" marR="36000" marT="9525"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2,390</a:t>
                      </a:r>
                    </a:p>
                  </a:txBody>
                  <a:tcPr marL="36000" marR="36000" marT="9525"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2,025</a:t>
                      </a:r>
                    </a:p>
                  </a:txBody>
                  <a:tcPr marL="36000" marR="36000" marT="9525"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667</a:t>
                      </a:r>
                    </a:p>
                  </a:txBody>
                  <a:tcPr marL="36000" marR="36000" marT="9525"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443</a:t>
                      </a:r>
                    </a:p>
                  </a:txBody>
                  <a:tcPr marL="36000" marR="36000" marT="9525"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467</a:t>
                      </a:r>
                    </a:p>
                  </a:txBody>
                  <a:tcPr marL="36000" marR="36000" marT="9525" marB="0" anchor="ctr">
                    <a:lnL>
                      <a:noFill/>
                    </a:lnL>
                    <a:lnR w="6350" cap="flat" cmpd="sng" algn="ctr">
                      <a:solidFill>
                        <a:srgbClr val="005EB8"/>
                      </a:solidFill>
                      <a:prstDash val="solid"/>
                      <a:round/>
                      <a:headEnd type="none" w="med" len="med"/>
                      <a:tailEnd type="none" w="med" len="med"/>
                    </a:lnR>
                    <a:lnT>
                      <a:noFill/>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606105007"/>
                  </a:ext>
                </a:extLst>
              </a:tr>
              <a:tr h="187200">
                <a:tc>
                  <a:txBody>
                    <a:bodyPr/>
                    <a:lstStyle/>
                    <a:p>
                      <a:pPr algn="l" rtl="0" fontAlgn="ctr"/>
                      <a:r>
                        <a:rPr lang="ko-KR" altLang="en-US" sz="900" b="1" i="0" u="none" strike="noStrike">
                          <a:solidFill>
                            <a:srgbClr val="000000"/>
                          </a:solidFill>
                          <a:effectLst/>
                          <a:latin typeface="KoPub돋움체 Medium" panose="00000600000000000000" pitchFamily="2" charset="-127"/>
                          <a:ea typeface="KoPub돋움체 Medium" panose="00000600000000000000" pitchFamily="2" charset="-127"/>
                        </a:rPr>
                        <a:t>비유동자산</a:t>
                      </a:r>
                    </a:p>
                  </a:txBody>
                  <a:tcPr marL="36000" marR="36000" marT="9525" marB="0" anchor="ctr">
                    <a:lnL w="6350" cap="flat" cmpd="sng" algn="ctr">
                      <a:solidFill>
                        <a:srgbClr val="00338D"/>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E5F4FB"/>
                    </a:solidFill>
                  </a:tcPr>
                </a:tc>
                <a:tc>
                  <a:txBody>
                    <a:bodyPr/>
                    <a:lstStyle/>
                    <a:p>
                      <a:pPr algn="r" rtl="0" fontAlgn="ctr"/>
                      <a:r>
                        <a:rPr lang="en-US" altLang="ko-KR" sz="900" b="1" i="0" u="none" strike="noStrike">
                          <a:solidFill>
                            <a:srgbClr val="000000"/>
                          </a:solidFill>
                          <a:effectLst/>
                          <a:latin typeface="KoPub돋움체 Medium" panose="00000600000000000000" pitchFamily="2" charset="-127"/>
                          <a:ea typeface="KoPub돋움체 Medium" panose="00000600000000000000" pitchFamily="2" charset="-127"/>
                        </a:rPr>
                        <a:t>7,402</a:t>
                      </a:r>
                    </a:p>
                  </a:txBody>
                  <a:tcPr marL="36000" marR="36000" marT="9525"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E5F4FB"/>
                    </a:solidFill>
                  </a:tcPr>
                </a:tc>
                <a:tc>
                  <a:txBody>
                    <a:bodyPr/>
                    <a:lstStyle/>
                    <a:p>
                      <a:pPr algn="r" rtl="0" fontAlgn="ctr"/>
                      <a:r>
                        <a:rPr lang="en-US" altLang="ko-KR" sz="900" b="1" i="0" u="none" strike="noStrike">
                          <a:solidFill>
                            <a:srgbClr val="000000"/>
                          </a:solidFill>
                          <a:effectLst/>
                          <a:latin typeface="KoPub돋움체 Medium" panose="00000600000000000000" pitchFamily="2" charset="-127"/>
                          <a:ea typeface="KoPub돋움체 Medium" panose="00000600000000000000" pitchFamily="2" charset="-127"/>
                        </a:rPr>
                        <a:t>6,798</a:t>
                      </a:r>
                    </a:p>
                  </a:txBody>
                  <a:tcPr marL="36000" marR="36000" marT="9525"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E5F4FB"/>
                    </a:solidFill>
                  </a:tcPr>
                </a:tc>
                <a:tc>
                  <a:txBody>
                    <a:bodyPr/>
                    <a:lstStyle/>
                    <a:p>
                      <a:pPr algn="r" rtl="0" fontAlgn="ctr"/>
                      <a:r>
                        <a:rPr lang="en-US" altLang="ko-KR" sz="900" b="1" i="0" u="none" strike="noStrike">
                          <a:solidFill>
                            <a:srgbClr val="000000"/>
                          </a:solidFill>
                          <a:effectLst/>
                          <a:latin typeface="KoPub돋움체 Medium" panose="00000600000000000000" pitchFamily="2" charset="-127"/>
                          <a:ea typeface="KoPub돋움체 Medium" panose="00000600000000000000" pitchFamily="2" charset="-127"/>
                        </a:rPr>
                        <a:t>10,461</a:t>
                      </a:r>
                    </a:p>
                  </a:txBody>
                  <a:tcPr marL="36000" marR="36000" marT="9525"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E5F4FB"/>
                    </a:solidFill>
                  </a:tcPr>
                </a:tc>
                <a:tc>
                  <a:txBody>
                    <a:bodyPr/>
                    <a:lstStyle/>
                    <a:p>
                      <a:pPr algn="r" rtl="0" fontAlgn="ctr"/>
                      <a:r>
                        <a:rPr lang="en-US" altLang="ko-KR" sz="900" b="1" i="0" u="none" strike="noStrike">
                          <a:solidFill>
                            <a:srgbClr val="000000"/>
                          </a:solidFill>
                          <a:effectLst/>
                          <a:latin typeface="KoPub돋움체 Medium" panose="00000600000000000000" pitchFamily="2" charset="-127"/>
                          <a:ea typeface="KoPub돋움체 Medium" panose="00000600000000000000" pitchFamily="2" charset="-127"/>
                        </a:rPr>
                        <a:t>9,876</a:t>
                      </a:r>
                    </a:p>
                  </a:txBody>
                  <a:tcPr marL="36000" marR="36000" marT="9525"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E5F4FB"/>
                    </a:solidFill>
                  </a:tcPr>
                </a:tc>
                <a:tc>
                  <a:txBody>
                    <a:bodyPr/>
                    <a:lstStyle/>
                    <a:p>
                      <a:pPr algn="r" rtl="0" fontAlgn="ctr"/>
                      <a:r>
                        <a:rPr lang="en-US" altLang="ko-KR" sz="900" b="1" i="0" u="none" strike="noStrike">
                          <a:solidFill>
                            <a:srgbClr val="000000"/>
                          </a:solidFill>
                          <a:effectLst/>
                          <a:latin typeface="KoPub돋움체 Medium" panose="00000600000000000000" pitchFamily="2" charset="-127"/>
                          <a:ea typeface="KoPub돋움체 Medium" panose="00000600000000000000" pitchFamily="2" charset="-127"/>
                        </a:rPr>
                        <a:t>9,132</a:t>
                      </a:r>
                    </a:p>
                  </a:txBody>
                  <a:tcPr marL="36000" marR="36000" marT="9525"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E5F4FB"/>
                    </a:solidFill>
                  </a:tcPr>
                </a:tc>
                <a:extLst>
                  <a:ext uri="{0D108BD9-81ED-4DB2-BD59-A6C34878D82A}">
                    <a16:rowId xmlns:a16="http://schemas.microsoft.com/office/drawing/2014/main" val="2963857304"/>
                  </a:ext>
                </a:extLst>
              </a:tr>
              <a:tr h="187200">
                <a:tc>
                  <a:txBody>
                    <a:bodyPr/>
                    <a:lstStyle/>
                    <a:p>
                      <a:pPr marL="36000" algn="l" defTabSz="914400" rtl="0" eaLnBrk="1" fontAlgn="ctr" latinLnBrk="1" hangingPunct="1"/>
                      <a:r>
                        <a:rPr lang="ko-KR" altLang="en-US" sz="900" b="0" i="0" u="none" strike="noStrike" kern="1200">
                          <a:solidFill>
                            <a:srgbClr val="000000"/>
                          </a:solidFill>
                          <a:effectLst/>
                          <a:latin typeface="KoPub돋움체 Medium" panose="00000600000000000000" pitchFamily="2" charset="-127"/>
                          <a:ea typeface="KoPub돋움체 Medium" panose="00000600000000000000" pitchFamily="2" charset="-127"/>
                          <a:cs typeface="+mn-cs"/>
                        </a:rPr>
                        <a:t>투자자산</a:t>
                      </a:r>
                    </a:p>
                  </a:txBody>
                  <a:tcPr marL="36000" marR="36000" marT="9525" marB="0" anchor="ctr">
                    <a:lnL w="6350" cap="flat" cmpd="sng" algn="ctr">
                      <a:solidFill>
                        <a:srgbClr val="00338D"/>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w="6350" cap="flat" cmpd="sng" algn="ctr">
                      <a:noFill/>
                      <a:prstDash val="dot"/>
                      <a:round/>
                      <a:headEnd type="none" w="med" len="med"/>
                      <a:tailEnd type="none" w="med" len="med"/>
                    </a:lnB>
                  </a:tcPr>
                </a:tc>
                <a:tc>
                  <a:txBody>
                    <a:bodyPr/>
                    <a:lstStyle/>
                    <a:p>
                      <a:pPr algn="r" rtl="0"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1,548</a:t>
                      </a:r>
                    </a:p>
                  </a:txBody>
                  <a:tcPr marL="36000" marR="36000" marT="9525" marB="0" anchor="ctr">
                    <a:lnL>
                      <a:noFill/>
                    </a:lnL>
                    <a:lnR>
                      <a:noFill/>
                    </a:lnR>
                    <a:lnT w="6350" cap="flat" cmpd="sng" algn="ctr">
                      <a:solidFill>
                        <a:srgbClr val="005EB8"/>
                      </a:solidFill>
                      <a:prstDash val="solid"/>
                      <a:round/>
                      <a:headEnd type="none" w="med" len="med"/>
                      <a:tailEnd type="none" w="med" len="med"/>
                    </a:lnT>
                    <a:lnB>
                      <a:noFill/>
                    </a:lnB>
                  </a:tcPr>
                </a:tc>
                <a:tc>
                  <a:txBody>
                    <a:bodyPr/>
                    <a:lstStyle/>
                    <a:p>
                      <a:pPr algn="r" rtl="0"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1,583</a:t>
                      </a:r>
                    </a:p>
                  </a:txBody>
                  <a:tcPr marL="36000" marR="36000" marT="9525" marB="0" anchor="ctr">
                    <a:lnL>
                      <a:noFill/>
                    </a:lnL>
                    <a:lnR>
                      <a:noFill/>
                    </a:lnR>
                    <a:lnT w="6350" cap="flat" cmpd="sng" algn="ctr">
                      <a:solidFill>
                        <a:srgbClr val="005EB8"/>
                      </a:solidFill>
                      <a:prstDash val="solid"/>
                      <a:round/>
                      <a:headEnd type="none" w="med" len="med"/>
                      <a:tailEnd type="none" w="med" len="med"/>
                    </a:lnT>
                    <a:lnB>
                      <a:noFill/>
                    </a:lnB>
                  </a:tcPr>
                </a:tc>
                <a:tc>
                  <a:txBody>
                    <a:bodyPr/>
                    <a:lstStyle/>
                    <a:p>
                      <a:pPr algn="r" rtl="0"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1,644</a:t>
                      </a:r>
                    </a:p>
                  </a:txBody>
                  <a:tcPr marL="36000" marR="36000" marT="9525" marB="0" anchor="ctr">
                    <a:lnL>
                      <a:noFill/>
                    </a:lnL>
                    <a:lnR>
                      <a:noFill/>
                    </a:lnR>
                    <a:lnT w="6350" cap="flat" cmpd="sng" algn="ctr">
                      <a:solidFill>
                        <a:srgbClr val="005EB8"/>
                      </a:solidFill>
                      <a:prstDash val="solid"/>
                      <a:round/>
                      <a:headEnd type="none" w="med" len="med"/>
                      <a:tailEnd type="none" w="med" len="med"/>
                    </a:lnT>
                    <a:lnB>
                      <a:noFill/>
                    </a:lnB>
                  </a:tcPr>
                </a:tc>
                <a:tc>
                  <a:txBody>
                    <a:bodyPr/>
                    <a:lstStyle/>
                    <a:p>
                      <a:pPr algn="r" rtl="0"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1,390</a:t>
                      </a:r>
                    </a:p>
                  </a:txBody>
                  <a:tcPr marL="36000" marR="36000" marT="9525" marB="0" anchor="ctr">
                    <a:lnL>
                      <a:noFill/>
                    </a:lnL>
                    <a:lnR>
                      <a:noFill/>
                    </a:lnR>
                    <a:lnT w="6350" cap="flat" cmpd="sng" algn="ctr">
                      <a:solidFill>
                        <a:srgbClr val="005EB8"/>
                      </a:solidFill>
                      <a:prstDash val="solid"/>
                      <a:round/>
                      <a:headEnd type="none" w="med" len="med"/>
                      <a:tailEnd type="none" w="med" len="med"/>
                    </a:lnT>
                    <a:lnB>
                      <a:noFill/>
                    </a:lnB>
                  </a:tcPr>
                </a:tc>
                <a:tc>
                  <a:txBody>
                    <a:bodyPr/>
                    <a:lstStyle/>
                    <a:p>
                      <a:pPr algn="r" rtl="0"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1,404</a:t>
                      </a:r>
                    </a:p>
                  </a:txBody>
                  <a:tcPr marL="36000" marR="36000" marT="9525"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a:noFill/>
                    </a:lnB>
                  </a:tcPr>
                </a:tc>
                <a:extLst>
                  <a:ext uri="{0D108BD9-81ED-4DB2-BD59-A6C34878D82A}">
                    <a16:rowId xmlns:a16="http://schemas.microsoft.com/office/drawing/2014/main" val="3073548974"/>
                  </a:ext>
                </a:extLst>
              </a:tr>
              <a:tr h="187200">
                <a:tc>
                  <a:txBody>
                    <a:bodyPr/>
                    <a:lstStyle/>
                    <a:p>
                      <a:pPr marL="36000" algn="l" defTabSz="914400" rtl="0" eaLnBrk="1" fontAlgn="ctr" latinLnBrk="1" hangingPunct="1"/>
                      <a:r>
                        <a:rPr lang="ko-KR" altLang="en-US" sz="900" b="0" i="0" u="none" strike="noStrike" kern="1200">
                          <a:solidFill>
                            <a:srgbClr val="000000"/>
                          </a:solidFill>
                          <a:effectLst/>
                          <a:latin typeface="KoPub돋움체 Medium" panose="00000600000000000000" pitchFamily="2" charset="-127"/>
                          <a:ea typeface="KoPub돋움체 Medium" panose="00000600000000000000" pitchFamily="2" charset="-127"/>
                          <a:cs typeface="+mn-cs"/>
                        </a:rPr>
                        <a:t>유형자산</a:t>
                      </a:r>
                    </a:p>
                  </a:txBody>
                  <a:tcPr marL="36000" marR="36000" marT="9525" marB="0" anchor="ctr">
                    <a:lnL w="6350" cap="flat" cmpd="sng" algn="ctr">
                      <a:solidFill>
                        <a:srgbClr val="00338D"/>
                      </a:solidFill>
                      <a:prstDash val="solid"/>
                      <a:round/>
                      <a:headEnd type="none" w="med" len="med"/>
                      <a:tailEnd type="none" w="med" len="med"/>
                    </a:lnL>
                    <a:lnR>
                      <a:noFill/>
                    </a:lnR>
                    <a:lnT w="6350" cap="flat" cmpd="sng" algn="ctr">
                      <a:noFill/>
                      <a:prstDash val="dot"/>
                      <a:round/>
                      <a:headEnd type="none" w="med" len="med"/>
                      <a:tailEnd type="none" w="med" len="med"/>
                    </a:lnT>
                    <a:lnB w="6350" cap="flat" cmpd="sng" algn="ctr">
                      <a:noFill/>
                      <a:prstDash val="dot"/>
                      <a:round/>
                      <a:headEnd type="none" w="med" len="med"/>
                      <a:tailEnd type="none" w="med" len="med"/>
                    </a:lnB>
                    <a:lnTlToBr w="12700" cmpd="sng">
                      <a:noFill/>
                      <a:prstDash val="solid"/>
                    </a:lnTlToBr>
                    <a:lnBlToTr w="12700" cmpd="sng">
                      <a:noFill/>
                      <a:prstDash val="solid"/>
                    </a:lnBlToTr>
                  </a:tcPr>
                </a:tc>
                <a:tc>
                  <a:txBody>
                    <a:bodyPr/>
                    <a:lstStyle/>
                    <a:p>
                      <a:pPr algn="r" rtl="0"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3,683</a:t>
                      </a:r>
                    </a:p>
                  </a:txBody>
                  <a:tcPr marL="36000" marR="36000" marT="9525"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3,513</a:t>
                      </a:r>
                    </a:p>
                  </a:txBody>
                  <a:tcPr marL="36000" marR="36000" marT="9525"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7,606</a:t>
                      </a:r>
                    </a:p>
                  </a:txBody>
                  <a:tcPr marL="36000" marR="36000" marT="9525"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7,622</a:t>
                      </a:r>
                    </a:p>
                  </a:txBody>
                  <a:tcPr marL="36000" marR="36000" marT="9525"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7,252</a:t>
                      </a:r>
                    </a:p>
                  </a:txBody>
                  <a:tcPr marL="36000" marR="36000" marT="9525" marB="0" anchor="ctr">
                    <a:lnL>
                      <a:noFill/>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2588831990"/>
                  </a:ext>
                </a:extLst>
              </a:tr>
              <a:tr h="187200">
                <a:tc>
                  <a:txBody>
                    <a:bodyPr/>
                    <a:lstStyle/>
                    <a:p>
                      <a:pPr marL="36000" algn="l" defTabSz="914400" rtl="0" eaLnBrk="1" fontAlgn="ctr" latinLnBrk="1" hangingPunct="1"/>
                      <a:r>
                        <a:rPr lang="ko-KR" altLang="en-US" sz="900" b="0" i="0" u="none" strike="noStrike" kern="1200">
                          <a:solidFill>
                            <a:srgbClr val="000000"/>
                          </a:solidFill>
                          <a:effectLst/>
                          <a:latin typeface="KoPub돋움체 Medium" panose="00000600000000000000" pitchFamily="2" charset="-127"/>
                          <a:ea typeface="KoPub돋움체 Medium" panose="00000600000000000000" pitchFamily="2" charset="-127"/>
                          <a:cs typeface="+mn-cs"/>
                        </a:rPr>
                        <a:t>무형자산</a:t>
                      </a:r>
                    </a:p>
                  </a:txBody>
                  <a:tcPr marL="36000" marR="36000" marT="9525" marB="0" anchor="ctr">
                    <a:lnL w="6350" cap="flat" cmpd="sng" algn="ctr">
                      <a:solidFill>
                        <a:srgbClr val="00338D"/>
                      </a:solidFill>
                      <a:prstDash val="solid"/>
                      <a:round/>
                      <a:headEnd type="none" w="med" len="med"/>
                      <a:tailEnd type="none" w="med" len="med"/>
                    </a:lnL>
                    <a:lnR>
                      <a:noFill/>
                    </a:lnR>
                    <a:lnT w="6350" cap="flat" cmpd="sng" algn="ctr">
                      <a:noFill/>
                      <a:prstDash val="dot"/>
                      <a:round/>
                      <a:headEnd type="none" w="med" len="med"/>
                      <a:tailEnd type="none" w="med" len="med"/>
                    </a:lnT>
                    <a:lnB w="6350" cap="flat" cmpd="sng" algn="ctr">
                      <a:noFill/>
                      <a:prstDash val="dot"/>
                      <a:round/>
                      <a:headEnd type="none" w="med" len="med"/>
                      <a:tailEnd type="none" w="med" len="med"/>
                    </a:lnB>
                    <a:lnTlToBr w="12700" cmpd="sng">
                      <a:noFill/>
                      <a:prstDash val="solid"/>
                    </a:lnTlToBr>
                    <a:lnBlToTr w="12700" cmpd="sng">
                      <a:noFill/>
                      <a:prstDash val="solid"/>
                    </a:lnBlToTr>
                  </a:tcPr>
                </a:tc>
                <a:tc>
                  <a:txBody>
                    <a:bodyPr/>
                    <a:lstStyle/>
                    <a:p>
                      <a:pPr algn="r" rtl="0"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955</a:t>
                      </a:r>
                    </a:p>
                  </a:txBody>
                  <a:tcPr marL="36000" marR="36000" marT="9525"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823</a:t>
                      </a:r>
                    </a:p>
                  </a:txBody>
                  <a:tcPr marL="36000" marR="36000" marT="9525"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692</a:t>
                      </a:r>
                    </a:p>
                  </a:txBody>
                  <a:tcPr marL="36000" marR="36000" marT="9525"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576</a:t>
                      </a:r>
                    </a:p>
                  </a:txBody>
                  <a:tcPr marL="36000" marR="36000" marT="9525"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460</a:t>
                      </a:r>
                    </a:p>
                  </a:txBody>
                  <a:tcPr marL="36000" marR="36000" marT="9525" marB="0" anchor="ctr">
                    <a:lnL>
                      <a:noFill/>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1156553689"/>
                  </a:ext>
                </a:extLst>
              </a:tr>
              <a:tr h="187200">
                <a:tc>
                  <a:txBody>
                    <a:bodyPr/>
                    <a:lstStyle/>
                    <a:p>
                      <a:pPr marL="36000" algn="l" defTabSz="914400" rtl="0" eaLnBrk="1" fontAlgn="ctr" latinLnBrk="1" hangingPunct="1"/>
                      <a:r>
                        <a:rPr lang="ko-KR" altLang="en-US" sz="900" b="0" i="0" u="none" strike="noStrike" kern="1200">
                          <a:solidFill>
                            <a:srgbClr val="000000"/>
                          </a:solidFill>
                          <a:effectLst/>
                          <a:latin typeface="KoPub돋움체 Medium" panose="00000600000000000000" pitchFamily="2" charset="-127"/>
                          <a:ea typeface="KoPub돋움체 Medium" panose="00000600000000000000" pitchFamily="2" charset="-127"/>
                          <a:cs typeface="+mn-cs"/>
                        </a:rPr>
                        <a:t>기타비유동자산</a:t>
                      </a:r>
                    </a:p>
                  </a:txBody>
                  <a:tcPr marL="36000" marR="36000" marT="9525" marB="0" anchor="ctr">
                    <a:lnL w="6350" cap="flat" cmpd="sng" algn="ctr">
                      <a:solidFill>
                        <a:srgbClr val="00338D"/>
                      </a:solidFill>
                      <a:prstDash val="solid"/>
                      <a:round/>
                      <a:headEnd type="none" w="med" len="med"/>
                      <a:tailEnd type="none" w="med" len="med"/>
                    </a:lnL>
                    <a:lnR>
                      <a:noFill/>
                    </a:lnR>
                    <a:lnT w="6350" cap="flat" cmpd="sng" algn="ctr">
                      <a:noFill/>
                      <a:prstDash val="dot"/>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1,215</a:t>
                      </a:r>
                    </a:p>
                  </a:txBody>
                  <a:tcPr marL="36000" marR="36000" marT="9525"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879</a:t>
                      </a:r>
                    </a:p>
                  </a:txBody>
                  <a:tcPr marL="36000" marR="36000" marT="9525"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519</a:t>
                      </a:r>
                    </a:p>
                  </a:txBody>
                  <a:tcPr marL="36000" marR="36000" marT="9525"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288</a:t>
                      </a:r>
                    </a:p>
                  </a:txBody>
                  <a:tcPr marL="36000" marR="36000" marT="9525"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16</a:t>
                      </a:r>
                    </a:p>
                  </a:txBody>
                  <a:tcPr marL="36000" marR="36000" marT="9525" marB="0" anchor="ctr">
                    <a:lnL>
                      <a:noFill/>
                    </a:lnL>
                    <a:lnR w="6350" cap="flat" cmpd="sng" algn="ctr">
                      <a:solidFill>
                        <a:srgbClr val="005EB8"/>
                      </a:solidFill>
                      <a:prstDash val="solid"/>
                      <a:round/>
                      <a:headEnd type="none" w="med" len="med"/>
                      <a:tailEnd type="none" w="med" len="med"/>
                    </a:lnR>
                    <a:lnT>
                      <a:noFill/>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173388376"/>
                  </a:ext>
                </a:extLst>
              </a:tr>
              <a:tr h="187200">
                <a:tc>
                  <a:txBody>
                    <a:bodyPr/>
                    <a:lstStyle/>
                    <a:p>
                      <a:pPr algn="l" rtl="0" fontAlgn="ctr"/>
                      <a:r>
                        <a:rPr lang="ko-KR" altLang="en-US" sz="900" b="1" i="0" u="none" strike="noStrike">
                          <a:solidFill>
                            <a:srgbClr val="000000"/>
                          </a:solidFill>
                          <a:effectLst/>
                          <a:latin typeface="KoPub돋움체 Medium" panose="00000600000000000000" pitchFamily="2" charset="-127"/>
                          <a:ea typeface="KoPub돋움체 Medium" panose="00000600000000000000" pitchFamily="2" charset="-127"/>
                        </a:rPr>
                        <a:t>자산총계</a:t>
                      </a:r>
                    </a:p>
                  </a:txBody>
                  <a:tcPr marL="36000" marR="36000" marT="9525" marB="0" anchor="ctr">
                    <a:lnL w="6350" cap="flat" cmpd="sng" algn="ctr">
                      <a:solidFill>
                        <a:srgbClr val="00338D"/>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E5F4FB"/>
                    </a:solidFill>
                  </a:tcPr>
                </a:tc>
                <a:tc>
                  <a:txBody>
                    <a:bodyPr/>
                    <a:lstStyle/>
                    <a:p>
                      <a:pPr algn="r" rtl="0" fontAlgn="ctr"/>
                      <a:r>
                        <a:rPr lang="en-US" altLang="ko-KR" sz="900" b="1" i="0" u="none" strike="noStrike">
                          <a:solidFill>
                            <a:srgbClr val="000000"/>
                          </a:solidFill>
                          <a:effectLst/>
                          <a:latin typeface="KoPub돋움체 Medium" panose="00000600000000000000" pitchFamily="2" charset="-127"/>
                          <a:ea typeface="KoPub돋움체 Medium" panose="00000600000000000000" pitchFamily="2" charset="-127"/>
                        </a:rPr>
                        <a:t>20,433</a:t>
                      </a:r>
                    </a:p>
                  </a:txBody>
                  <a:tcPr marL="36000" marR="36000" marT="9525"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E5F4FB"/>
                    </a:solidFill>
                  </a:tcPr>
                </a:tc>
                <a:tc>
                  <a:txBody>
                    <a:bodyPr/>
                    <a:lstStyle/>
                    <a:p>
                      <a:pPr algn="r" rtl="0" fontAlgn="ctr"/>
                      <a:r>
                        <a:rPr lang="en-US" altLang="ko-KR" sz="900" b="1" i="0" u="none" strike="noStrike">
                          <a:solidFill>
                            <a:srgbClr val="000000"/>
                          </a:solidFill>
                          <a:effectLst/>
                          <a:latin typeface="KoPub돋움체 Medium" panose="00000600000000000000" pitchFamily="2" charset="-127"/>
                          <a:ea typeface="KoPub돋움체 Medium" panose="00000600000000000000" pitchFamily="2" charset="-127"/>
                        </a:rPr>
                        <a:t>17,815</a:t>
                      </a:r>
                    </a:p>
                  </a:txBody>
                  <a:tcPr marL="36000" marR="36000" marT="9525"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E5F4FB"/>
                    </a:solidFill>
                  </a:tcPr>
                </a:tc>
                <a:tc>
                  <a:txBody>
                    <a:bodyPr/>
                    <a:lstStyle/>
                    <a:p>
                      <a:pPr algn="r" rtl="0" fontAlgn="ctr"/>
                      <a:r>
                        <a:rPr lang="en-US" altLang="ko-KR" sz="900" b="1" i="0" u="none" strike="noStrike">
                          <a:solidFill>
                            <a:srgbClr val="000000"/>
                          </a:solidFill>
                          <a:effectLst/>
                          <a:latin typeface="KoPub돋움체 Medium" panose="00000600000000000000" pitchFamily="2" charset="-127"/>
                          <a:ea typeface="KoPub돋움체 Medium" panose="00000600000000000000" pitchFamily="2" charset="-127"/>
                        </a:rPr>
                        <a:t>16,372</a:t>
                      </a:r>
                    </a:p>
                  </a:txBody>
                  <a:tcPr marL="36000" marR="36000" marT="9525"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E5F4FB"/>
                    </a:solidFill>
                  </a:tcPr>
                </a:tc>
                <a:tc>
                  <a:txBody>
                    <a:bodyPr/>
                    <a:lstStyle/>
                    <a:p>
                      <a:pPr algn="r" rtl="0" fontAlgn="ctr"/>
                      <a:r>
                        <a:rPr lang="en-US" altLang="ko-KR" sz="900" b="1" i="0" u="none" strike="noStrike">
                          <a:solidFill>
                            <a:srgbClr val="000000"/>
                          </a:solidFill>
                          <a:effectLst/>
                          <a:latin typeface="KoPub돋움체 Medium" panose="00000600000000000000" pitchFamily="2" charset="-127"/>
                          <a:ea typeface="KoPub돋움체 Medium" panose="00000600000000000000" pitchFamily="2" charset="-127"/>
                        </a:rPr>
                        <a:t>15,052</a:t>
                      </a:r>
                    </a:p>
                  </a:txBody>
                  <a:tcPr marL="36000" marR="36000" marT="9525"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E5F4FB"/>
                    </a:solidFill>
                  </a:tcPr>
                </a:tc>
                <a:tc>
                  <a:txBody>
                    <a:bodyPr/>
                    <a:lstStyle/>
                    <a:p>
                      <a:pPr algn="r" rtl="0" fontAlgn="ctr"/>
                      <a:r>
                        <a:rPr lang="en-US" altLang="ko-KR" sz="900" b="1" i="0" u="none" strike="noStrike">
                          <a:solidFill>
                            <a:srgbClr val="000000"/>
                          </a:solidFill>
                          <a:effectLst/>
                          <a:latin typeface="KoPub돋움체 Medium" panose="00000600000000000000" pitchFamily="2" charset="-127"/>
                          <a:ea typeface="KoPub돋움체 Medium" panose="00000600000000000000" pitchFamily="2" charset="-127"/>
                        </a:rPr>
                        <a:t>15,823</a:t>
                      </a:r>
                    </a:p>
                  </a:txBody>
                  <a:tcPr marL="36000" marR="36000" marT="9525"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E5F4FB"/>
                    </a:solidFill>
                  </a:tcPr>
                </a:tc>
                <a:extLst>
                  <a:ext uri="{0D108BD9-81ED-4DB2-BD59-A6C34878D82A}">
                    <a16:rowId xmlns:a16="http://schemas.microsoft.com/office/drawing/2014/main" val="2611019890"/>
                  </a:ext>
                </a:extLst>
              </a:tr>
              <a:tr h="187200">
                <a:tc>
                  <a:txBody>
                    <a:bodyPr/>
                    <a:lstStyle/>
                    <a:p>
                      <a:pPr marL="36000" algn="l" defTabSz="914400" rtl="0" eaLnBrk="1" fontAlgn="ctr" latinLnBrk="1" hangingPunct="1"/>
                      <a:r>
                        <a:rPr lang="ko-KR" altLang="en-US" sz="900" b="0" i="0" u="none" strike="noStrike" kern="1200">
                          <a:solidFill>
                            <a:srgbClr val="000000"/>
                          </a:solidFill>
                          <a:effectLst/>
                          <a:latin typeface="KoPub돋움체 Medium" panose="00000600000000000000" pitchFamily="2" charset="-127"/>
                          <a:ea typeface="KoPub돋움체 Medium" panose="00000600000000000000" pitchFamily="2" charset="-127"/>
                          <a:cs typeface="+mn-cs"/>
                        </a:rPr>
                        <a:t>매입채무</a:t>
                      </a:r>
                    </a:p>
                  </a:txBody>
                  <a:tcPr marL="36000" marR="36000" marT="9525" marB="0" anchor="ctr">
                    <a:lnL w="6350" cap="flat" cmpd="sng" algn="ctr">
                      <a:solidFill>
                        <a:srgbClr val="00338D"/>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a:noFill/>
                    </a:lnB>
                  </a:tcPr>
                </a:tc>
                <a:tc>
                  <a:txBody>
                    <a:bodyPr/>
                    <a:lstStyle/>
                    <a:p>
                      <a:pPr algn="r" rtl="0"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236</a:t>
                      </a:r>
                    </a:p>
                  </a:txBody>
                  <a:tcPr marL="36000" marR="36000" marT="9525" marB="0" anchor="ctr">
                    <a:lnL>
                      <a:noFill/>
                    </a:lnL>
                    <a:lnR>
                      <a:noFill/>
                    </a:lnR>
                    <a:lnT w="6350" cap="flat" cmpd="sng" algn="ctr">
                      <a:solidFill>
                        <a:srgbClr val="005EB8"/>
                      </a:solidFill>
                      <a:prstDash val="solid"/>
                      <a:round/>
                      <a:headEnd type="none" w="med" len="med"/>
                      <a:tailEnd type="none" w="med" len="med"/>
                    </a:lnT>
                    <a:lnB>
                      <a:noFill/>
                    </a:lnB>
                  </a:tcPr>
                </a:tc>
                <a:tc>
                  <a:txBody>
                    <a:bodyPr/>
                    <a:lstStyle/>
                    <a:p>
                      <a:pPr algn="r" rtl="0"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45</a:t>
                      </a:r>
                    </a:p>
                  </a:txBody>
                  <a:tcPr marL="36000" marR="36000" marT="9525" marB="0" anchor="ctr">
                    <a:lnL>
                      <a:noFill/>
                    </a:lnL>
                    <a:lnR>
                      <a:noFill/>
                    </a:lnR>
                    <a:lnT w="6350" cap="flat" cmpd="sng" algn="ctr">
                      <a:solidFill>
                        <a:srgbClr val="005EB8"/>
                      </a:solidFill>
                      <a:prstDash val="solid"/>
                      <a:round/>
                      <a:headEnd type="none" w="med" len="med"/>
                      <a:tailEnd type="none" w="med" len="med"/>
                    </a:lnT>
                    <a:lnB>
                      <a:noFill/>
                    </a:lnB>
                  </a:tcPr>
                </a:tc>
                <a:tc>
                  <a:txBody>
                    <a:bodyPr/>
                    <a:lstStyle/>
                    <a:p>
                      <a:pPr algn="r" rtl="0"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137</a:t>
                      </a:r>
                    </a:p>
                  </a:txBody>
                  <a:tcPr marL="36000" marR="36000" marT="9525" marB="0" anchor="ctr">
                    <a:lnL>
                      <a:noFill/>
                    </a:lnL>
                    <a:lnR>
                      <a:noFill/>
                    </a:lnR>
                    <a:lnT w="6350" cap="flat" cmpd="sng" algn="ctr">
                      <a:solidFill>
                        <a:srgbClr val="005EB8"/>
                      </a:solidFill>
                      <a:prstDash val="solid"/>
                      <a:round/>
                      <a:headEnd type="none" w="med" len="med"/>
                      <a:tailEnd type="none" w="med" len="med"/>
                    </a:lnT>
                    <a:lnB>
                      <a:noFill/>
                    </a:lnB>
                  </a:tcPr>
                </a:tc>
                <a:tc>
                  <a:txBody>
                    <a:bodyPr/>
                    <a:lstStyle/>
                    <a:p>
                      <a:pPr algn="r" rtl="0"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99</a:t>
                      </a:r>
                    </a:p>
                  </a:txBody>
                  <a:tcPr marL="36000" marR="36000" marT="9525" marB="0" anchor="ctr">
                    <a:lnL>
                      <a:noFill/>
                    </a:lnL>
                    <a:lnR>
                      <a:noFill/>
                    </a:lnR>
                    <a:lnT w="6350" cap="flat" cmpd="sng" algn="ctr">
                      <a:solidFill>
                        <a:srgbClr val="005EB8"/>
                      </a:solidFill>
                      <a:prstDash val="solid"/>
                      <a:round/>
                      <a:headEnd type="none" w="med" len="med"/>
                      <a:tailEnd type="none" w="med" len="med"/>
                    </a:lnT>
                    <a:lnB>
                      <a:noFill/>
                    </a:lnB>
                  </a:tcPr>
                </a:tc>
                <a:tc>
                  <a:txBody>
                    <a:bodyPr/>
                    <a:lstStyle/>
                    <a:p>
                      <a:pPr algn="r" rtl="0"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54</a:t>
                      </a:r>
                    </a:p>
                  </a:txBody>
                  <a:tcPr marL="36000" marR="36000" marT="9525"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a:noFill/>
                    </a:lnB>
                  </a:tcPr>
                </a:tc>
                <a:extLst>
                  <a:ext uri="{0D108BD9-81ED-4DB2-BD59-A6C34878D82A}">
                    <a16:rowId xmlns:a16="http://schemas.microsoft.com/office/drawing/2014/main" val="1430517975"/>
                  </a:ext>
                </a:extLst>
              </a:tr>
              <a:tr h="187200">
                <a:tc>
                  <a:txBody>
                    <a:bodyPr/>
                    <a:lstStyle/>
                    <a:p>
                      <a:pPr marL="36000" algn="l" defTabSz="914400" rtl="0" eaLnBrk="1" fontAlgn="ctr" latinLnBrk="1" hangingPunct="1"/>
                      <a:r>
                        <a:rPr lang="ko-KR" altLang="en-US" sz="900" b="0" i="0" u="none" strike="noStrike" kern="1200">
                          <a:solidFill>
                            <a:srgbClr val="000000"/>
                          </a:solidFill>
                          <a:effectLst/>
                          <a:latin typeface="KoPub돋움체 Medium" panose="00000600000000000000" pitchFamily="2" charset="-127"/>
                          <a:ea typeface="KoPub돋움체 Medium" panose="00000600000000000000" pitchFamily="2" charset="-127"/>
                          <a:cs typeface="+mn-cs"/>
                        </a:rPr>
                        <a:t>단기차입금</a:t>
                      </a:r>
                    </a:p>
                  </a:txBody>
                  <a:tcPr marL="36000" marR="36000" marT="9525"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rtl="0"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3,600</a:t>
                      </a:r>
                    </a:p>
                  </a:txBody>
                  <a:tcPr marL="36000" marR="36000" marT="9525"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1,900</a:t>
                      </a:r>
                    </a:p>
                  </a:txBody>
                  <a:tcPr marL="36000" marR="36000" marT="9525"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3,510</a:t>
                      </a:r>
                    </a:p>
                  </a:txBody>
                  <a:tcPr marL="36000" marR="36000" marT="9525"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2,350</a:t>
                      </a:r>
                    </a:p>
                  </a:txBody>
                  <a:tcPr marL="36000" marR="36000" marT="9525"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1,330</a:t>
                      </a:r>
                    </a:p>
                  </a:txBody>
                  <a:tcPr marL="36000" marR="36000" marT="9525" marB="0" anchor="ctr">
                    <a:lnL>
                      <a:noFill/>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2511258996"/>
                  </a:ext>
                </a:extLst>
              </a:tr>
              <a:tr h="187200">
                <a:tc>
                  <a:txBody>
                    <a:bodyPr/>
                    <a:lstStyle/>
                    <a:p>
                      <a:pPr marL="36000" algn="l" defTabSz="914400" rtl="0" eaLnBrk="1" fontAlgn="ctr" latinLnBrk="1" hangingPunct="1"/>
                      <a:r>
                        <a:rPr lang="ko-KR" altLang="en-US" sz="900" b="0" i="0" u="none" strike="noStrike" kern="1200">
                          <a:solidFill>
                            <a:srgbClr val="000000"/>
                          </a:solidFill>
                          <a:effectLst/>
                          <a:latin typeface="KoPub돋움체 Medium" panose="00000600000000000000" pitchFamily="2" charset="-127"/>
                          <a:ea typeface="KoPub돋움체 Medium" panose="00000600000000000000" pitchFamily="2" charset="-127"/>
                          <a:cs typeface="+mn-cs"/>
                        </a:rPr>
                        <a:t>장기차입금</a:t>
                      </a:r>
                    </a:p>
                  </a:txBody>
                  <a:tcPr marL="36000" marR="36000" marT="9525"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rtl="0"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1,640</a:t>
                      </a:r>
                    </a:p>
                  </a:txBody>
                  <a:tcPr marL="36000" marR="36000" marT="9525"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a:t>
                      </a:r>
                    </a:p>
                  </a:txBody>
                  <a:tcPr marL="36000" marR="36000" marT="9525"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a:t>
                      </a:r>
                    </a:p>
                  </a:txBody>
                  <a:tcPr marL="36000" marR="36000" marT="9525"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a:t>
                      </a:r>
                    </a:p>
                  </a:txBody>
                  <a:tcPr marL="36000" marR="36000" marT="9525"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1,000</a:t>
                      </a:r>
                    </a:p>
                  </a:txBody>
                  <a:tcPr marL="36000" marR="36000" marT="9525" marB="0" anchor="ctr">
                    <a:lnL>
                      <a:noFill/>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2212284817"/>
                  </a:ext>
                </a:extLst>
              </a:tr>
              <a:tr h="187200">
                <a:tc>
                  <a:txBody>
                    <a:bodyPr/>
                    <a:lstStyle/>
                    <a:p>
                      <a:pPr marL="36000" algn="l" defTabSz="914400" rtl="0" eaLnBrk="1" fontAlgn="ctr" latinLnBrk="1" hangingPunct="1"/>
                      <a:r>
                        <a:rPr lang="ko-KR" altLang="en-US" sz="900" b="0" i="0" u="none" strike="noStrike" kern="1200">
                          <a:solidFill>
                            <a:srgbClr val="000000"/>
                          </a:solidFill>
                          <a:effectLst/>
                          <a:latin typeface="KoPub돋움체 Medium" panose="00000600000000000000" pitchFamily="2" charset="-127"/>
                          <a:ea typeface="KoPub돋움체 Medium" panose="00000600000000000000" pitchFamily="2" charset="-127"/>
                          <a:cs typeface="+mn-cs"/>
                        </a:rPr>
                        <a:t>기타부채</a:t>
                      </a:r>
                    </a:p>
                  </a:txBody>
                  <a:tcPr marL="36000" marR="36000" marT="9525"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2,437</a:t>
                      </a:r>
                    </a:p>
                  </a:txBody>
                  <a:tcPr marL="36000" marR="36000" marT="9525"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3,019</a:t>
                      </a:r>
                    </a:p>
                  </a:txBody>
                  <a:tcPr marL="36000" marR="36000" marT="9525"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1,766</a:t>
                      </a:r>
                    </a:p>
                  </a:txBody>
                  <a:tcPr marL="36000" marR="36000" marT="9525"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1,361</a:t>
                      </a:r>
                    </a:p>
                  </a:txBody>
                  <a:tcPr marL="36000" marR="36000" marT="9525"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873</a:t>
                      </a:r>
                    </a:p>
                  </a:txBody>
                  <a:tcPr marL="36000" marR="36000" marT="9525" marB="0" anchor="ctr">
                    <a:lnL>
                      <a:noFill/>
                    </a:lnL>
                    <a:lnR w="6350" cap="flat" cmpd="sng" algn="ctr">
                      <a:solidFill>
                        <a:srgbClr val="005EB8"/>
                      </a:solidFill>
                      <a:prstDash val="solid"/>
                      <a:round/>
                      <a:headEnd type="none" w="med" len="med"/>
                      <a:tailEnd type="none" w="med" len="med"/>
                    </a:lnR>
                    <a:lnT>
                      <a:noFill/>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2680318136"/>
                  </a:ext>
                </a:extLst>
              </a:tr>
              <a:tr h="187200">
                <a:tc>
                  <a:txBody>
                    <a:bodyPr/>
                    <a:lstStyle/>
                    <a:p>
                      <a:pPr algn="l" rtl="0" fontAlgn="ctr"/>
                      <a:r>
                        <a:rPr lang="ko-KR" altLang="en-US" sz="900" b="1" i="0" u="none" strike="noStrike">
                          <a:solidFill>
                            <a:srgbClr val="000000"/>
                          </a:solidFill>
                          <a:effectLst/>
                          <a:latin typeface="KoPub돋움체 Medium" panose="00000600000000000000" pitchFamily="2" charset="-127"/>
                          <a:ea typeface="KoPub돋움체 Medium" panose="00000600000000000000" pitchFamily="2" charset="-127"/>
                        </a:rPr>
                        <a:t>부채총계</a:t>
                      </a:r>
                    </a:p>
                  </a:txBody>
                  <a:tcPr marL="36000" marR="36000" marT="9525" marB="0" anchor="ctr">
                    <a:lnL w="6350" cap="flat" cmpd="sng" algn="ctr">
                      <a:solidFill>
                        <a:srgbClr val="00338D"/>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E5F4FB"/>
                    </a:solidFill>
                  </a:tcPr>
                </a:tc>
                <a:tc>
                  <a:txBody>
                    <a:bodyPr/>
                    <a:lstStyle/>
                    <a:p>
                      <a:pPr algn="r" rtl="0" fontAlgn="ctr"/>
                      <a:r>
                        <a:rPr lang="en-US" altLang="ko-KR" sz="900" b="1" i="0" u="none" strike="noStrike">
                          <a:solidFill>
                            <a:srgbClr val="000000"/>
                          </a:solidFill>
                          <a:effectLst/>
                          <a:latin typeface="KoPub돋움체 Medium" panose="00000600000000000000" pitchFamily="2" charset="-127"/>
                          <a:ea typeface="KoPub돋움체 Medium" panose="00000600000000000000" pitchFamily="2" charset="-127"/>
                        </a:rPr>
                        <a:t>7,913</a:t>
                      </a:r>
                    </a:p>
                  </a:txBody>
                  <a:tcPr marL="36000" marR="36000" marT="9525"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E5F4FB"/>
                    </a:solidFill>
                  </a:tcPr>
                </a:tc>
                <a:tc>
                  <a:txBody>
                    <a:bodyPr/>
                    <a:lstStyle/>
                    <a:p>
                      <a:pPr algn="r" rtl="0" fontAlgn="ctr"/>
                      <a:r>
                        <a:rPr lang="en-US" altLang="ko-KR" sz="900" b="1" i="0" u="none" strike="noStrike">
                          <a:solidFill>
                            <a:srgbClr val="000000"/>
                          </a:solidFill>
                          <a:effectLst/>
                          <a:latin typeface="KoPub돋움체 Medium" panose="00000600000000000000" pitchFamily="2" charset="-127"/>
                          <a:ea typeface="KoPub돋움체 Medium" panose="00000600000000000000" pitchFamily="2" charset="-127"/>
                        </a:rPr>
                        <a:t>4,964</a:t>
                      </a:r>
                    </a:p>
                  </a:txBody>
                  <a:tcPr marL="36000" marR="36000" marT="9525"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E5F4FB"/>
                    </a:solidFill>
                  </a:tcPr>
                </a:tc>
                <a:tc>
                  <a:txBody>
                    <a:bodyPr/>
                    <a:lstStyle/>
                    <a:p>
                      <a:pPr algn="r" rtl="0" fontAlgn="ctr"/>
                      <a:r>
                        <a:rPr lang="en-US" altLang="ko-KR" sz="900" b="1" i="0" u="none" strike="noStrike">
                          <a:solidFill>
                            <a:srgbClr val="000000"/>
                          </a:solidFill>
                          <a:effectLst/>
                          <a:latin typeface="KoPub돋움체 Medium" panose="00000600000000000000" pitchFamily="2" charset="-127"/>
                          <a:ea typeface="KoPub돋움체 Medium" panose="00000600000000000000" pitchFamily="2" charset="-127"/>
                        </a:rPr>
                        <a:t>5,414</a:t>
                      </a:r>
                    </a:p>
                  </a:txBody>
                  <a:tcPr marL="36000" marR="36000" marT="9525"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E5F4FB"/>
                    </a:solidFill>
                  </a:tcPr>
                </a:tc>
                <a:tc>
                  <a:txBody>
                    <a:bodyPr/>
                    <a:lstStyle/>
                    <a:p>
                      <a:pPr algn="r" rtl="0" fontAlgn="ctr"/>
                      <a:r>
                        <a:rPr lang="en-US" altLang="ko-KR" sz="900" b="1" i="0" u="none" strike="noStrike">
                          <a:solidFill>
                            <a:srgbClr val="000000"/>
                          </a:solidFill>
                          <a:effectLst/>
                          <a:latin typeface="KoPub돋움체 Medium" panose="00000600000000000000" pitchFamily="2" charset="-127"/>
                          <a:ea typeface="KoPub돋움체 Medium" panose="00000600000000000000" pitchFamily="2" charset="-127"/>
                        </a:rPr>
                        <a:t>3,811</a:t>
                      </a:r>
                    </a:p>
                  </a:txBody>
                  <a:tcPr marL="36000" marR="36000" marT="9525"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E5F4FB"/>
                    </a:solidFill>
                  </a:tcPr>
                </a:tc>
                <a:tc>
                  <a:txBody>
                    <a:bodyPr/>
                    <a:lstStyle/>
                    <a:p>
                      <a:pPr algn="r" rtl="0" fontAlgn="ctr"/>
                      <a:r>
                        <a:rPr lang="en-US" altLang="ko-KR" sz="900" b="1" i="0" u="none" strike="noStrike">
                          <a:solidFill>
                            <a:srgbClr val="000000"/>
                          </a:solidFill>
                          <a:effectLst/>
                          <a:latin typeface="KoPub돋움체 Medium" panose="00000600000000000000" pitchFamily="2" charset="-127"/>
                          <a:ea typeface="KoPub돋움체 Medium" panose="00000600000000000000" pitchFamily="2" charset="-127"/>
                        </a:rPr>
                        <a:t>3,257</a:t>
                      </a:r>
                    </a:p>
                  </a:txBody>
                  <a:tcPr marL="36000" marR="36000" marT="9525"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E5F4FB"/>
                    </a:solidFill>
                  </a:tcPr>
                </a:tc>
                <a:extLst>
                  <a:ext uri="{0D108BD9-81ED-4DB2-BD59-A6C34878D82A}">
                    <a16:rowId xmlns:a16="http://schemas.microsoft.com/office/drawing/2014/main" val="1162724555"/>
                  </a:ext>
                </a:extLst>
              </a:tr>
              <a:tr h="187200">
                <a:tc>
                  <a:txBody>
                    <a:bodyPr/>
                    <a:lstStyle/>
                    <a:p>
                      <a:pPr algn="l" rtl="0" fontAlgn="ctr"/>
                      <a:r>
                        <a:rPr lang="ko-KR" altLang="en-US" sz="900" b="1" i="0" u="none" strike="noStrike">
                          <a:solidFill>
                            <a:srgbClr val="000000"/>
                          </a:solidFill>
                          <a:effectLst/>
                          <a:latin typeface="KoPub돋움체 Medium" panose="00000600000000000000" pitchFamily="2" charset="-127"/>
                          <a:ea typeface="KoPub돋움체 Medium" panose="00000600000000000000" pitchFamily="2" charset="-127"/>
                        </a:rPr>
                        <a:t>자본총계</a:t>
                      </a:r>
                    </a:p>
                  </a:txBody>
                  <a:tcPr marL="36000" marR="36000" marT="9525" marB="0" anchor="ctr">
                    <a:lnL w="6350" cap="flat" cmpd="sng" algn="ctr">
                      <a:solidFill>
                        <a:srgbClr val="00338D"/>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E5F4FB"/>
                    </a:solidFill>
                  </a:tcPr>
                </a:tc>
                <a:tc>
                  <a:txBody>
                    <a:bodyPr/>
                    <a:lstStyle/>
                    <a:p>
                      <a:pPr algn="r" rtl="0" fontAlgn="ctr"/>
                      <a:r>
                        <a:rPr lang="en-US" altLang="ko-KR" sz="900" b="1" i="0" u="none" strike="noStrike">
                          <a:solidFill>
                            <a:srgbClr val="000000"/>
                          </a:solidFill>
                          <a:effectLst/>
                          <a:latin typeface="KoPub돋움체 Medium" panose="00000600000000000000" pitchFamily="2" charset="-127"/>
                          <a:ea typeface="KoPub돋움체 Medium" panose="00000600000000000000" pitchFamily="2" charset="-127"/>
                        </a:rPr>
                        <a:t>12,520</a:t>
                      </a:r>
                    </a:p>
                  </a:txBody>
                  <a:tcPr marL="36000" marR="36000" marT="9525"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E5F4FB"/>
                    </a:solidFill>
                  </a:tcPr>
                </a:tc>
                <a:tc>
                  <a:txBody>
                    <a:bodyPr/>
                    <a:lstStyle/>
                    <a:p>
                      <a:pPr algn="r" rtl="0" fontAlgn="ctr"/>
                      <a:r>
                        <a:rPr lang="en-US" altLang="ko-KR" sz="900" b="1" i="0" u="none" strike="noStrike">
                          <a:solidFill>
                            <a:srgbClr val="000000"/>
                          </a:solidFill>
                          <a:effectLst/>
                          <a:latin typeface="KoPub돋움체 Medium" panose="00000600000000000000" pitchFamily="2" charset="-127"/>
                          <a:ea typeface="KoPub돋움체 Medium" panose="00000600000000000000" pitchFamily="2" charset="-127"/>
                        </a:rPr>
                        <a:t>12,851</a:t>
                      </a:r>
                    </a:p>
                  </a:txBody>
                  <a:tcPr marL="36000" marR="36000" marT="9525"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E5F4FB"/>
                    </a:solidFill>
                  </a:tcPr>
                </a:tc>
                <a:tc>
                  <a:txBody>
                    <a:bodyPr/>
                    <a:lstStyle/>
                    <a:p>
                      <a:pPr algn="r" rtl="0" fontAlgn="ctr"/>
                      <a:r>
                        <a:rPr lang="en-US" altLang="ko-KR" sz="900" b="1" i="0" u="none" strike="noStrike">
                          <a:solidFill>
                            <a:srgbClr val="000000"/>
                          </a:solidFill>
                          <a:effectLst/>
                          <a:latin typeface="KoPub돋움체 Medium" panose="00000600000000000000" pitchFamily="2" charset="-127"/>
                          <a:ea typeface="KoPub돋움체 Medium" panose="00000600000000000000" pitchFamily="2" charset="-127"/>
                        </a:rPr>
                        <a:t>10,959</a:t>
                      </a:r>
                    </a:p>
                  </a:txBody>
                  <a:tcPr marL="36000" marR="36000" marT="9525"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E5F4FB"/>
                    </a:solidFill>
                  </a:tcPr>
                </a:tc>
                <a:tc>
                  <a:txBody>
                    <a:bodyPr/>
                    <a:lstStyle/>
                    <a:p>
                      <a:pPr algn="r" rtl="0" fontAlgn="ctr"/>
                      <a:r>
                        <a:rPr lang="en-US" altLang="ko-KR" sz="900" b="1" i="0" u="none" strike="noStrike">
                          <a:solidFill>
                            <a:srgbClr val="000000"/>
                          </a:solidFill>
                          <a:effectLst/>
                          <a:latin typeface="KoPub돋움체 Medium" panose="00000600000000000000" pitchFamily="2" charset="-127"/>
                          <a:ea typeface="KoPub돋움체 Medium" panose="00000600000000000000" pitchFamily="2" charset="-127"/>
                        </a:rPr>
                        <a:t>11,242</a:t>
                      </a:r>
                    </a:p>
                  </a:txBody>
                  <a:tcPr marL="36000" marR="36000" marT="9525"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E5F4FB"/>
                    </a:solidFill>
                  </a:tcPr>
                </a:tc>
                <a:tc>
                  <a:txBody>
                    <a:bodyPr/>
                    <a:lstStyle/>
                    <a:p>
                      <a:pPr algn="r" rtl="0" fontAlgn="ctr"/>
                      <a:r>
                        <a:rPr lang="en-US" altLang="ko-KR" sz="900" b="1" i="0" u="none" strike="noStrike">
                          <a:solidFill>
                            <a:srgbClr val="000000"/>
                          </a:solidFill>
                          <a:effectLst/>
                          <a:latin typeface="KoPub돋움체 Medium" panose="00000600000000000000" pitchFamily="2" charset="-127"/>
                          <a:ea typeface="KoPub돋움체 Medium" panose="00000600000000000000" pitchFamily="2" charset="-127"/>
                        </a:rPr>
                        <a:t>12,566</a:t>
                      </a:r>
                    </a:p>
                  </a:txBody>
                  <a:tcPr marL="36000" marR="36000" marT="9525"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E5F4FB"/>
                    </a:solidFill>
                  </a:tcPr>
                </a:tc>
                <a:extLst>
                  <a:ext uri="{0D108BD9-81ED-4DB2-BD59-A6C34878D82A}">
                    <a16:rowId xmlns:a16="http://schemas.microsoft.com/office/drawing/2014/main" val="3747492521"/>
                  </a:ext>
                </a:extLst>
              </a:tr>
              <a:tr h="187200">
                <a:tc>
                  <a:txBody>
                    <a:bodyPr/>
                    <a:lstStyle/>
                    <a:p>
                      <a:pPr algn="l" rtl="0" fontAlgn="ctr"/>
                      <a:r>
                        <a:rPr lang="ko-KR" altLang="en-US" sz="900" b="0" i="1" u="none" strike="noStrike">
                          <a:solidFill>
                            <a:srgbClr val="005EB8"/>
                          </a:solidFill>
                          <a:effectLst/>
                          <a:latin typeface="KoPub돋움체 Medium" panose="00000600000000000000" pitchFamily="2" charset="-127"/>
                          <a:ea typeface="KoPub돋움체 Medium" panose="00000600000000000000" pitchFamily="2" charset="-127"/>
                        </a:rPr>
                        <a:t>부채비율 </a:t>
                      </a:r>
                      <a:r>
                        <a:rPr lang="en-US" altLang="ko-KR" sz="900" b="0" i="1" u="none" strike="noStrike">
                          <a:solidFill>
                            <a:srgbClr val="005EB8"/>
                          </a:solidFill>
                          <a:effectLst/>
                          <a:latin typeface="KoPub돋움체 Medium" panose="00000600000000000000" pitchFamily="2" charset="-127"/>
                          <a:ea typeface="KoPub돋움체 Medium" panose="00000600000000000000" pitchFamily="2" charset="-127"/>
                        </a:rPr>
                        <a:t>%</a:t>
                      </a:r>
                    </a:p>
                  </a:txBody>
                  <a:tcPr marL="36000" marR="36000" marT="9525" marB="0" anchor="ctr">
                    <a:lnL w="6350" cap="flat" cmpd="sng" algn="ctr">
                      <a:solidFill>
                        <a:srgbClr val="00338D"/>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0" i="1" u="none" strike="noStrike">
                          <a:solidFill>
                            <a:srgbClr val="005EB8"/>
                          </a:solidFill>
                          <a:effectLst/>
                          <a:latin typeface="KoPub돋움체 Medium" panose="00000600000000000000" pitchFamily="2" charset="-127"/>
                          <a:ea typeface="KoPub돋움체 Medium" panose="00000600000000000000" pitchFamily="2" charset="-127"/>
                        </a:rPr>
                        <a:t>63.2%</a:t>
                      </a:r>
                    </a:p>
                  </a:txBody>
                  <a:tcPr marL="36000" marR="36000" marT="9525"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0" i="1" u="none" strike="noStrike">
                          <a:solidFill>
                            <a:srgbClr val="005EB8"/>
                          </a:solidFill>
                          <a:effectLst/>
                          <a:latin typeface="KoPub돋움체 Medium" panose="00000600000000000000" pitchFamily="2" charset="-127"/>
                          <a:ea typeface="KoPub돋움체 Medium" panose="00000600000000000000" pitchFamily="2" charset="-127"/>
                        </a:rPr>
                        <a:t>38.6%</a:t>
                      </a:r>
                    </a:p>
                  </a:txBody>
                  <a:tcPr marL="36000" marR="36000" marT="9525"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0" i="1" u="none" strike="noStrike">
                          <a:solidFill>
                            <a:srgbClr val="005EB8"/>
                          </a:solidFill>
                          <a:effectLst/>
                          <a:latin typeface="KoPub돋움체 Medium" panose="00000600000000000000" pitchFamily="2" charset="-127"/>
                          <a:ea typeface="KoPub돋움체 Medium" panose="00000600000000000000" pitchFamily="2" charset="-127"/>
                        </a:rPr>
                        <a:t>49.4%</a:t>
                      </a:r>
                    </a:p>
                  </a:txBody>
                  <a:tcPr marL="36000" marR="36000" marT="9525"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0" i="1" u="none" strike="noStrike">
                          <a:solidFill>
                            <a:srgbClr val="005EB8"/>
                          </a:solidFill>
                          <a:effectLst/>
                          <a:latin typeface="KoPub돋움체 Medium" panose="00000600000000000000" pitchFamily="2" charset="-127"/>
                          <a:ea typeface="KoPub돋움체 Medium" panose="00000600000000000000" pitchFamily="2" charset="-127"/>
                        </a:rPr>
                        <a:t>33.9%</a:t>
                      </a:r>
                    </a:p>
                  </a:txBody>
                  <a:tcPr marL="36000" marR="36000" marT="9525"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0" i="1" u="none" strike="noStrike">
                          <a:solidFill>
                            <a:srgbClr val="005EB8"/>
                          </a:solidFill>
                          <a:effectLst/>
                          <a:latin typeface="KoPub돋움체 Medium" panose="00000600000000000000" pitchFamily="2" charset="-127"/>
                          <a:ea typeface="KoPub돋움체 Medium" panose="00000600000000000000" pitchFamily="2" charset="-127"/>
                        </a:rPr>
                        <a:t>25.9%</a:t>
                      </a:r>
                    </a:p>
                  </a:txBody>
                  <a:tcPr marL="36000" marR="36000" marT="9525"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174411133"/>
                  </a:ext>
                </a:extLst>
              </a:tr>
            </a:tbl>
          </a:graphicData>
        </a:graphic>
      </p:graphicFrame>
      <p:sp>
        <p:nvSpPr>
          <p:cNvPr id="12" name="직사각형 11">
            <a:extLst>
              <a:ext uri="{FF2B5EF4-FFF2-40B4-BE49-F238E27FC236}">
                <a16:creationId xmlns:a16="http://schemas.microsoft.com/office/drawing/2014/main" id="{20E77CA0-46E6-F46A-3D14-302086C7E859}"/>
              </a:ext>
            </a:extLst>
          </p:cNvPr>
          <p:cNvSpPr/>
          <p:nvPr/>
        </p:nvSpPr>
        <p:spPr>
          <a:xfrm>
            <a:off x="4953000" y="1727999"/>
            <a:ext cx="4469243" cy="4237732"/>
          </a:xfrm>
          <a:prstGeom prst="rect">
            <a:avLst/>
          </a:prstGeom>
          <a:noFill/>
          <a:ln w="635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t"/>
          <a:lstStyle/>
          <a:p>
            <a:pPr marL="171450" indent="-171450" latinLnBrk="1">
              <a:spcBef>
                <a:spcPts val="600"/>
              </a:spcBef>
              <a:buFont typeface="Wingdings" panose="05000000000000000000" pitchFamily="2" charset="2"/>
              <a:buChar char="§"/>
            </a:pPr>
            <a:r>
              <a:rPr lang="ko-KR" altLang="en-US" sz="900" b="1">
                <a:solidFill>
                  <a:srgbClr val="00338D"/>
                </a:solidFill>
                <a:latin typeface="KoPub돋움체 Light" panose="00000300000000000000" pitchFamily="2" charset="-127"/>
                <a:ea typeface="KoPub돋움체 Light" panose="00000300000000000000" pitchFamily="2" charset="-127"/>
              </a:rPr>
              <a:t>자산</a:t>
            </a:r>
            <a:endParaRPr lang="en-US" altLang="ko-KR" sz="900" b="1">
              <a:solidFill>
                <a:srgbClr val="00338D"/>
              </a:solidFill>
              <a:latin typeface="KoPub돋움체 Light" panose="00000300000000000000" pitchFamily="2" charset="-127"/>
              <a:ea typeface="KoPub돋움체 Light" panose="00000300000000000000" pitchFamily="2" charset="-127"/>
            </a:endParaRPr>
          </a:p>
          <a:p>
            <a:pPr marL="259200" indent="-171450" latinLnBrk="1">
              <a:spcBef>
                <a:spcPts val="600"/>
              </a:spcBef>
              <a:buFont typeface="Wingdings" panose="05000000000000000000" pitchFamily="2" charset="2"/>
              <a:buChar char="ü"/>
            </a:pPr>
            <a:r>
              <a:rPr lang="ko-KR" altLang="en-US" sz="900">
                <a:solidFill>
                  <a:schemeClr val="tx1"/>
                </a:solidFill>
                <a:latin typeface="KoPub돋움체 Light" panose="00000300000000000000" pitchFamily="2" charset="-127"/>
                <a:ea typeface="KoPub돋움체 Light" panose="00000300000000000000" pitchFamily="2" charset="-127"/>
              </a:rPr>
              <a:t>회사의 </a:t>
            </a:r>
            <a:r>
              <a:rPr lang="en-US" altLang="ko-KR" sz="900">
                <a:solidFill>
                  <a:schemeClr val="tx1"/>
                </a:solidFill>
                <a:latin typeface="KoPub돋움체 Light" panose="00000300000000000000" pitchFamily="2" charset="-127"/>
                <a:ea typeface="KoPub돋움체 Light" panose="00000300000000000000" pitchFamily="2" charset="-127"/>
              </a:rPr>
              <a:t>2022</a:t>
            </a:r>
            <a:r>
              <a:rPr lang="ko-KR" altLang="en-US" sz="900">
                <a:solidFill>
                  <a:schemeClr val="tx1"/>
                </a:solidFill>
                <a:latin typeface="KoPub돋움체 Light" panose="00000300000000000000" pitchFamily="2" charset="-127"/>
                <a:ea typeface="KoPub돋움체 Light" panose="00000300000000000000" pitchFamily="2" charset="-127"/>
              </a:rPr>
              <a:t>년 자산 총계는 </a:t>
            </a:r>
            <a:r>
              <a:rPr lang="en-US" altLang="ko-KR" sz="900">
                <a:solidFill>
                  <a:schemeClr val="tx1"/>
                </a:solidFill>
                <a:latin typeface="KoPub돋움체 Light" panose="00000300000000000000" pitchFamily="2" charset="-127"/>
                <a:ea typeface="KoPub돋움체 Light" panose="00000300000000000000" pitchFamily="2" charset="-127"/>
              </a:rPr>
              <a:t>158</a:t>
            </a:r>
            <a:r>
              <a:rPr lang="ko-KR" altLang="en-US" sz="900">
                <a:solidFill>
                  <a:schemeClr val="tx1"/>
                </a:solidFill>
                <a:latin typeface="KoPub돋움체 Light" panose="00000300000000000000" pitchFamily="2" charset="-127"/>
                <a:ea typeface="KoPub돋움체 Light" panose="00000300000000000000" pitchFamily="2" charset="-127"/>
              </a:rPr>
              <a:t>억원으로 최근 </a:t>
            </a:r>
            <a:r>
              <a:rPr lang="en-US" altLang="ko-KR" sz="900">
                <a:solidFill>
                  <a:schemeClr val="tx1"/>
                </a:solidFill>
                <a:latin typeface="KoPub돋움체 Light" panose="00000300000000000000" pitchFamily="2" charset="-127"/>
                <a:ea typeface="KoPub돋움체 Light" panose="00000300000000000000" pitchFamily="2" charset="-127"/>
              </a:rPr>
              <a:t>5</a:t>
            </a:r>
            <a:r>
              <a:rPr lang="ko-KR" altLang="en-US" sz="900">
                <a:solidFill>
                  <a:schemeClr val="tx1"/>
                </a:solidFill>
                <a:latin typeface="KoPub돋움체 Light" panose="00000300000000000000" pitchFamily="2" charset="-127"/>
                <a:ea typeface="KoPub돋움체 Light" panose="00000300000000000000" pitchFamily="2" charset="-127"/>
              </a:rPr>
              <a:t>개년 동안 자산 총계는 </a:t>
            </a:r>
            <a:r>
              <a:rPr lang="en-US" altLang="ko-KR" sz="900">
                <a:solidFill>
                  <a:schemeClr val="tx1"/>
                </a:solidFill>
                <a:latin typeface="KoPub돋움체 Light" panose="00000300000000000000" pitchFamily="2" charset="-127"/>
                <a:ea typeface="KoPub돋움체 Light" panose="00000300000000000000" pitchFamily="2" charset="-127"/>
              </a:rPr>
              <a:t>151</a:t>
            </a:r>
            <a:r>
              <a:rPr lang="ko-KR" altLang="en-US" sz="900">
                <a:solidFill>
                  <a:schemeClr val="tx1"/>
                </a:solidFill>
                <a:latin typeface="KoPub돋움체 Light" panose="00000300000000000000" pitchFamily="2" charset="-127"/>
                <a:ea typeface="KoPub돋움체 Light" panose="00000300000000000000" pitchFamily="2" charset="-127"/>
              </a:rPr>
              <a:t>억원</a:t>
            </a:r>
            <a:r>
              <a:rPr lang="en-US" altLang="ko-KR" sz="900">
                <a:solidFill>
                  <a:schemeClr val="tx1"/>
                </a:solidFill>
                <a:latin typeface="KoPub돋움체 Light" panose="00000300000000000000" pitchFamily="2" charset="-127"/>
                <a:ea typeface="KoPub돋움체 Light" panose="00000300000000000000" pitchFamily="2" charset="-127"/>
              </a:rPr>
              <a:t> ~ 204</a:t>
            </a:r>
            <a:r>
              <a:rPr lang="ko-KR" altLang="en-US" sz="900">
                <a:solidFill>
                  <a:schemeClr val="tx1"/>
                </a:solidFill>
                <a:latin typeface="KoPub돋움체 Light" panose="00000300000000000000" pitchFamily="2" charset="-127"/>
                <a:ea typeface="KoPub돋움체 Light" panose="00000300000000000000" pitchFamily="2" charset="-127"/>
              </a:rPr>
              <a:t>억원 수준을 유지</a:t>
            </a:r>
            <a:endParaRPr lang="en-US" altLang="ko-KR" sz="900">
              <a:solidFill>
                <a:schemeClr val="tx1"/>
              </a:solidFill>
              <a:latin typeface="KoPub돋움체 Light" panose="00000300000000000000" pitchFamily="2" charset="-127"/>
              <a:ea typeface="KoPub돋움체 Light" panose="00000300000000000000" pitchFamily="2" charset="-127"/>
            </a:endParaRPr>
          </a:p>
          <a:p>
            <a:pPr marL="259200" indent="-171450" latinLnBrk="1">
              <a:spcBef>
                <a:spcPts val="600"/>
              </a:spcBef>
              <a:buFont typeface="Wingdings" panose="05000000000000000000" pitchFamily="2" charset="2"/>
              <a:buChar char="ü"/>
            </a:pPr>
            <a:r>
              <a:rPr lang="en-US" altLang="ko-KR" sz="900">
                <a:solidFill>
                  <a:schemeClr val="tx1"/>
                </a:solidFill>
                <a:latin typeface="KoPub돋움체 Light" panose="00000300000000000000" pitchFamily="2" charset="-127"/>
                <a:ea typeface="KoPub돋움체 Light" panose="00000300000000000000" pitchFamily="2" charset="-127"/>
              </a:rPr>
              <a:t>2020</a:t>
            </a:r>
            <a:r>
              <a:rPr lang="ko-KR" altLang="en-US" sz="900">
                <a:solidFill>
                  <a:schemeClr val="tx1"/>
                </a:solidFill>
                <a:latin typeface="KoPub돋움체 Light" panose="00000300000000000000" pitchFamily="2" charset="-127"/>
                <a:ea typeface="KoPub돋움체 Light" panose="00000300000000000000" pitchFamily="2" charset="-127"/>
              </a:rPr>
              <a:t>년 </a:t>
            </a:r>
            <a:r>
              <a:rPr lang="ko-KR" altLang="en-US" sz="900" err="1">
                <a:solidFill>
                  <a:schemeClr val="tx1"/>
                </a:solidFill>
                <a:latin typeface="KoPub돋움체 Light" panose="00000300000000000000" pitchFamily="2" charset="-127"/>
                <a:ea typeface="KoPub돋움체 Light" panose="00000300000000000000" pitchFamily="2" charset="-127"/>
              </a:rPr>
              <a:t>기타유동자산의</a:t>
            </a:r>
            <a:r>
              <a:rPr lang="ko-KR" altLang="en-US" sz="900">
                <a:solidFill>
                  <a:schemeClr val="tx1"/>
                </a:solidFill>
                <a:latin typeface="KoPub돋움체 Light" panose="00000300000000000000" pitchFamily="2" charset="-127"/>
                <a:ea typeface="KoPub돋움체 Light" panose="00000300000000000000" pitchFamily="2" charset="-127"/>
              </a:rPr>
              <a:t> 감소는 단기대여금 </a:t>
            </a:r>
            <a:r>
              <a:rPr lang="en-US" altLang="ko-KR" sz="900">
                <a:solidFill>
                  <a:schemeClr val="tx1"/>
                </a:solidFill>
                <a:latin typeface="KoPub돋움체 Light" panose="00000300000000000000" pitchFamily="2" charset="-127"/>
                <a:ea typeface="KoPub돋움체 Light" panose="00000300000000000000" pitchFamily="2" charset="-127"/>
              </a:rPr>
              <a:t>12.3</a:t>
            </a:r>
            <a:r>
              <a:rPr lang="ko-KR" altLang="en-US" sz="900">
                <a:solidFill>
                  <a:schemeClr val="tx1"/>
                </a:solidFill>
                <a:latin typeface="KoPub돋움체 Light" panose="00000300000000000000" pitchFamily="2" charset="-127"/>
                <a:ea typeface="KoPub돋움체 Light" panose="00000300000000000000" pitchFamily="2" charset="-127"/>
              </a:rPr>
              <a:t>억원 감소 효과</a:t>
            </a:r>
            <a:endParaRPr lang="en-US" altLang="ko-KR" sz="900">
              <a:solidFill>
                <a:schemeClr val="tx1"/>
              </a:solidFill>
              <a:latin typeface="KoPub돋움체 Light" panose="00000300000000000000" pitchFamily="2" charset="-127"/>
              <a:ea typeface="KoPub돋움체 Light" panose="00000300000000000000" pitchFamily="2" charset="-127"/>
            </a:endParaRPr>
          </a:p>
          <a:p>
            <a:pPr marL="259200" indent="-171450" latinLnBrk="1">
              <a:spcBef>
                <a:spcPts val="600"/>
              </a:spcBef>
              <a:buFont typeface="Wingdings" panose="05000000000000000000" pitchFamily="2" charset="2"/>
              <a:buChar char="ü"/>
            </a:pPr>
            <a:r>
              <a:rPr lang="ko-KR" altLang="en-US" sz="900">
                <a:solidFill>
                  <a:schemeClr val="tx1"/>
                </a:solidFill>
                <a:latin typeface="KoPub돋움체 Light" panose="00000300000000000000" pitchFamily="2" charset="-127"/>
                <a:ea typeface="KoPub돋움체 Light" panose="00000300000000000000" pitchFamily="2" charset="-127"/>
              </a:rPr>
              <a:t>최근</a:t>
            </a:r>
            <a:r>
              <a:rPr lang="en-US" altLang="ko-KR" sz="900">
                <a:solidFill>
                  <a:schemeClr val="tx1"/>
                </a:solidFill>
                <a:latin typeface="KoPub돋움체 Light" panose="00000300000000000000" pitchFamily="2" charset="-127"/>
                <a:ea typeface="KoPub돋움체 Light" panose="00000300000000000000" pitchFamily="2" charset="-127"/>
              </a:rPr>
              <a:t> 5</a:t>
            </a:r>
            <a:r>
              <a:rPr lang="ko-KR" altLang="en-US" sz="900">
                <a:solidFill>
                  <a:schemeClr val="tx1"/>
                </a:solidFill>
                <a:latin typeface="KoPub돋움체 Light" panose="00000300000000000000" pitchFamily="2" charset="-127"/>
                <a:ea typeface="KoPub돋움체 Light" panose="00000300000000000000" pitchFamily="2" charset="-127"/>
              </a:rPr>
              <a:t>개년간 유형자산의 상세 내역은 하기와 같음</a:t>
            </a:r>
            <a:endParaRPr lang="en-US" altLang="ko-KR" sz="900">
              <a:solidFill>
                <a:schemeClr val="tx1"/>
              </a:solidFill>
              <a:latin typeface="KoPub돋움체 Light" panose="00000300000000000000" pitchFamily="2" charset="-127"/>
              <a:ea typeface="KoPub돋움체 Light" panose="00000300000000000000" pitchFamily="2" charset="-127"/>
            </a:endParaRPr>
          </a:p>
          <a:p>
            <a:pPr marL="259200" indent="-171450" latinLnBrk="1">
              <a:spcBef>
                <a:spcPts val="600"/>
              </a:spcBef>
              <a:buFont typeface="Wingdings" panose="05000000000000000000" pitchFamily="2" charset="2"/>
              <a:buChar char="ü"/>
            </a:pPr>
            <a:endParaRPr lang="en-US" altLang="ko-KR" sz="900">
              <a:solidFill>
                <a:schemeClr val="tx1"/>
              </a:solidFill>
              <a:latin typeface="KoPub돋움체 Light" panose="00000300000000000000" pitchFamily="2" charset="-127"/>
              <a:ea typeface="KoPub돋움체 Light" panose="00000300000000000000" pitchFamily="2" charset="-127"/>
            </a:endParaRPr>
          </a:p>
          <a:p>
            <a:pPr marL="259200" indent="-171450" latinLnBrk="1">
              <a:spcBef>
                <a:spcPts val="600"/>
              </a:spcBef>
              <a:buFont typeface="Wingdings" panose="05000000000000000000" pitchFamily="2" charset="2"/>
              <a:buChar char="ü"/>
            </a:pPr>
            <a:endParaRPr lang="en-US" altLang="ko-KR" sz="900">
              <a:solidFill>
                <a:schemeClr val="tx1"/>
              </a:solidFill>
              <a:latin typeface="KoPub돋움체 Light" panose="00000300000000000000" pitchFamily="2" charset="-127"/>
              <a:ea typeface="KoPub돋움체 Light" panose="00000300000000000000" pitchFamily="2" charset="-127"/>
            </a:endParaRPr>
          </a:p>
          <a:p>
            <a:pPr marL="259200" indent="-171450" latinLnBrk="1">
              <a:spcBef>
                <a:spcPts val="600"/>
              </a:spcBef>
              <a:buFont typeface="Wingdings" panose="05000000000000000000" pitchFamily="2" charset="2"/>
              <a:buChar char="ü"/>
            </a:pPr>
            <a:endParaRPr lang="en-US" altLang="ko-KR" sz="900">
              <a:solidFill>
                <a:schemeClr val="tx1"/>
              </a:solidFill>
              <a:latin typeface="KoPub돋움체 Light" panose="00000300000000000000" pitchFamily="2" charset="-127"/>
              <a:ea typeface="KoPub돋움체 Light" panose="00000300000000000000" pitchFamily="2" charset="-127"/>
            </a:endParaRPr>
          </a:p>
          <a:p>
            <a:pPr marL="259200" indent="-171450" latinLnBrk="1">
              <a:spcBef>
                <a:spcPts val="600"/>
              </a:spcBef>
              <a:buFont typeface="Wingdings" panose="05000000000000000000" pitchFamily="2" charset="2"/>
              <a:buChar char="ü"/>
            </a:pPr>
            <a:endParaRPr lang="en-US" altLang="ko-KR" sz="900">
              <a:solidFill>
                <a:schemeClr val="tx1"/>
              </a:solidFill>
              <a:latin typeface="KoPub돋움체 Light" panose="00000300000000000000" pitchFamily="2" charset="-127"/>
              <a:ea typeface="KoPub돋움체 Light" panose="00000300000000000000" pitchFamily="2" charset="-127"/>
            </a:endParaRPr>
          </a:p>
          <a:p>
            <a:pPr marL="259200" indent="-171450" latinLnBrk="1">
              <a:spcBef>
                <a:spcPts val="600"/>
              </a:spcBef>
              <a:buFont typeface="Wingdings" panose="05000000000000000000" pitchFamily="2" charset="2"/>
              <a:buChar char="ü"/>
            </a:pPr>
            <a:endParaRPr lang="en-US" altLang="ko-KR" sz="900">
              <a:solidFill>
                <a:schemeClr val="tx1"/>
              </a:solidFill>
              <a:latin typeface="KoPub돋움체 Light" panose="00000300000000000000" pitchFamily="2" charset="-127"/>
              <a:ea typeface="KoPub돋움체 Light" panose="00000300000000000000" pitchFamily="2" charset="-127"/>
            </a:endParaRPr>
          </a:p>
          <a:p>
            <a:pPr marL="259200" indent="-171450" latinLnBrk="1">
              <a:spcBef>
                <a:spcPts val="600"/>
              </a:spcBef>
              <a:buFont typeface="Wingdings" panose="05000000000000000000" pitchFamily="2" charset="2"/>
              <a:buChar char="ü"/>
            </a:pPr>
            <a:endParaRPr lang="en-US" altLang="ko-KR" sz="900">
              <a:solidFill>
                <a:schemeClr val="tx1"/>
              </a:solidFill>
              <a:latin typeface="KoPub돋움체 Light" panose="00000300000000000000" pitchFamily="2" charset="-127"/>
              <a:ea typeface="KoPub돋움체 Light" panose="00000300000000000000" pitchFamily="2" charset="-127"/>
            </a:endParaRPr>
          </a:p>
          <a:p>
            <a:pPr marL="87750" latinLnBrk="1">
              <a:spcBef>
                <a:spcPts val="600"/>
              </a:spcBef>
            </a:pPr>
            <a:endParaRPr lang="en-US" altLang="ko-KR" sz="900">
              <a:solidFill>
                <a:schemeClr val="tx1"/>
              </a:solidFill>
              <a:latin typeface="KoPub돋움체 Light" panose="00000300000000000000" pitchFamily="2" charset="-127"/>
              <a:ea typeface="KoPub돋움체 Light" panose="00000300000000000000" pitchFamily="2" charset="-127"/>
            </a:endParaRPr>
          </a:p>
          <a:p>
            <a:pPr marL="87750" latinLnBrk="1">
              <a:spcBef>
                <a:spcPts val="600"/>
              </a:spcBef>
            </a:pPr>
            <a:endParaRPr lang="en-US" altLang="ko-KR" sz="900">
              <a:solidFill>
                <a:schemeClr val="tx1"/>
              </a:solidFill>
              <a:latin typeface="KoPub돋움체 Light" panose="00000300000000000000" pitchFamily="2" charset="-127"/>
              <a:ea typeface="KoPub돋움체 Light" panose="00000300000000000000" pitchFamily="2" charset="-127"/>
            </a:endParaRPr>
          </a:p>
          <a:p>
            <a:pPr marL="87750" latinLnBrk="1">
              <a:spcBef>
                <a:spcPts val="600"/>
              </a:spcBef>
            </a:pPr>
            <a:endParaRPr lang="en-US" altLang="ko-KR" sz="1600">
              <a:solidFill>
                <a:schemeClr val="tx1"/>
              </a:solidFill>
              <a:latin typeface="KoPub돋움체 Light" panose="00000300000000000000" pitchFamily="2" charset="-127"/>
              <a:ea typeface="KoPub돋움체 Light" panose="00000300000000000000" pitchFamily="2" charset="-127"/>
            </a:endParaRPr>
          </a:p>
          <a:p>
            <a:pPr marL="259200" indent="-171450" latinLnBrk="1">
              <a:spcBef>
                <a:spcPts val="600"/>
              </a:spcBef>
              <a:buFont typeface="Wingdings" panose="05000000000000000000" pitchFamily="2" charset="2"/>
              <a:buChar char="ü"/>
            </a:pPr>
            <a:r>
              <a:rPr lang="ko-KR" altLang="en-US" sz="900">
                <a:solidFill>
                  <a:schemeClr val="tx1"/>
                </a:solidFill>
                <a:latin typeface="KoPub돋움체 Light" panose="00000300000000000000" pitchFamily="2" charset="-127"/>
                <a:ea typeface="KoPub돋움체 Light" panose="00000300000000000000" pitchFamily="2" charset="-127"/>
              </a:rPr>
              <a:t>회사는</a:t>
            </a:r>
            <a:r>
              <a:rPr lang="en-US" altLang="ko-KR" sz="900">
                <a:solidFill>
                  <a:schemeClr val="tx1"/>
                </a:solidFill>
                <a:latin typeface="KoPub돋움체 Light" panose="00000300000000000000" pitchFamily="2" charset="-127"/>
                <a:ea typeface="KoPub돋움체 Light" panose="00000300000000000000" pitchFamily="2" charset="-127"/>
              </a:rPr>
              <a:t> 2020</a:t>
            </a:r>
            <a:r>
              <a:rPr lang="ko-KR" altLang="en-US" sz="900">
                <a:solidFill>
                  <a:schemeClr val="tx1"/>
                </a:solidFill>
                <a:latin typeface="KoPub돋움체 Light" panose="00000300000000000000" pitchFamily="2" charset="-127"/>
                <a:ea typeface="KoPub돋움체 Light" panose="00000300000000000000" pitchFamily="2" charset="-127"/>
              </a:rPr>
              <a:t>년 </a:t>
            </a:r>
            <a:r>
              <a:rPr lang="en-US" altLang="ko-KR" sz="900">
                <a:solidFill>
                  <a:schemeClr val="tx1"/>
                </a:solidFill>
                <a:latin typeface="KoPub돋움체 Light" panose="00000300000000000000" pitchFamily="2" charset="-127"/>
                <a:ea typeface="KoPub돋움체 Light" panose="00000300000000000000" pitchFamily="2" charset="-127"/>
              </a:rPr>
              <a:t>12</a:t>
            </a:r>
            <a:r>
              <a:rPr lang="ko-KR" altLang="en-US" sz="900">
                <a:solidFill>
                  <a:schemeClr val="tx1"/>
                </a:solidFill>
                <a:latin typeface="KoPub돋움체 Light" panose="00000300000000000000" pitchFamily="2" charset="-127"/>
                <a:ea typeface="KoPub돋움체 Light" panose="00000300000000000000" pitchFamily="2" charset="-127"/>
              </a:rPr>
              <a:t>월 ㈜</a:t>
            </a:r>
            <a:r>
              <a:rPr lang="ko-KR" altLang="en-US" sz="900" err="1">
                <a:solidFill>
                  <a:schemeClr val="tx1"/>
                </a:solidFill>
                <a:latin typeface="KoPub돋움체 Light" panose="00000300000000000000" pitchFamily="2" charset="-127"/>
                <a:ea typeface="KoPub돋움체 Light" panose="00000300000000000000" pitchFamily="2" charset="-127"/>
              </a:rPr>
              <a:t>해천파트너스</a:t>
            </a:r>
            <a:r>
              <a:rPr lang="en-US" altLang="ko-KR" sz="900" baseline="30000">
                <a:solidFill>
                  <a:schemeClr val="tx1"/>
                </a:solidFill>
                <a:latin typeface="KoPub돋움체 Light" panose="00000300000000000000" pitchFamily="2" charset="-127"/>
                <a:ea typeface="KoPub돋움체 Light" panose="00000300000000000000" pitchFamily="2" charset="-127"/>
              </a:rPr>
              <a:t>1</a:t>
            </a:r>
            <a:r>
              <a:rPr lang="ko-KR" altLang="en-US" sz="900">
                <a:solidFill>
                  <a:schemeClr val="tx1"/>
                </a:solidFill>
                <a:latin typeface="KoPub돋움체 Light" panose="00000300000000000000" pitchFamily="2" charset="-127"/>
                <a:ea typeface="KoPub돋움체 Light" panose="00000300000000000000" pitchFamily="2" charset="-127"/>
              </a:rPr>
              <a:t>로부터 해천빌딩 </a:t>
            </a:r>
            <a:r>
              <a:rPr lang="en-US" altLang="ko-KR" sz="900">
                <a:solidFill>
                  <a:schemeClr val="tx1"/>
                </a:solidFill>
                <a:latin typeface="KoPub돋움체 Light" panose="00000300000000000000" pitchFamily="2" charset="-127"/>
                <a:ea typeface="KoPub돋움체 Light" panose="00000300000000000000" pitchFamily="2" charset="-127"/>
              </a:rPr>
              <a:t>1,3,10</a:t>
            </a:r>
            <a:r>
              <a:rPr lang="ko-KR" altLang="en-US" sz="900">
                <a:solidFill>
                  <a:schemeClr val="tx1"/>
                </a:solidFill>
                <a:latin typeface="KoPub돋움체 Light" panose="00000300000000000000" pitchFamily="2" charset="-127"/>
                <a:ea typeface="KoPub돋움체 Light" panose="00000300000000000000" pitchFamily="2" charset="-127"/>
              </a:rPr>
              <a:t>층</a:t>
            </a:r>
            <a:r>
              <a:rPr lang="en-US" altLang="ko-KR" sz="900">
                <a:solidFill>
                  <a:schemeClr val="tx1"/>
                </a:solidFill>
                <a:latin typeface="KoPub돋움체 Light" panose="00000300000000000000" pitchFamily="2" charset="-127"/>
                <a:ea typeface="KoPub돋움체 Light" panose="00000300000000000000" pitchFamily="2" charset="-127"/>
              </a:rPr>
              <a:t>(</a:t>
            </a:r>
            <a:r>
              <a:rPr lang="ko-KR" altLang="en-US" sz="900">
                <a:solidFill>
                  <a:schemeClr val="tx1"/>
                </a:solidFill>
                <a:latin typeface="KoPub돋움체 Light" panose="00000300000000000000" pitchFamily="2" charset="-127"/>
                <a:ea typeface="KoPub돋움체 Light" panose="00000300000000000000" pitchFamily="2" charset="-127"/>
              </a:rPr>
              <a:t>토지 </a:t>
            </a:r>
            <a:r>
              <a:rPr lang="en-US" altLang="ko-KR" sz="900">
                <a:solidFill>
                  <a:schemeClr val="tx1"/>
                </a:solidFill>
                <a:latin typeface="KoPub돋움체 Light" panose="00000300000000000000" pitchFamily="2" charset="-127"/>
                <a:ea typeface="KoPub돋움체 Light" panose="00000300000000000000" pitchFamily="2" charset="-127"/>
              </a:rPr>
              <a:t>19.6</a:t>
            </a:r>
            <a:r>
              <a:rPr lang="ko-KR" altLang="en-US" sz="900">
                <a:solidFill>
                  <a:schemeClr val="tx1"/>
                </a:solidFill>
                <a:latin typeface="KoPub돋움체 Light" panose="00000300000000000000" pitchFamily="2" charset="-127"/>
                <a:ea typeface="KoPub돋움체 Light" panose="00000300000000000000" pitchFamily="2" charset="-127"/>
              </a:rPr>
              <a:t>억원</a:t>
            </a:r>
            <a:r>
              <a:rPr lang="en-US" altLang="ko-KR" sz="900">
                <a:solidFill>
                  <a:schemeClr val="tx1"/>
                </a:solidFill>
                <a:latin typeface="KoPub돋움체 Light" panose="00000300000000000000" pitchFamily="2" charset="-127"/>
                <a:ea typeface="KoPub돋움체 Light" panose="00000300000000000000" pitchFamily="2" charset="-127"/>
              </a:rPr>
              <a:t>, </a:t>
            </a:r>
            <a:r>
              <a:rPr lang="ko-KR" altLang="en-US" sz="900">
                <a:solidFill>
                  <a:schemeClr val="tx1"/>
                </a:solidFill>
                <a:latin typeface="KoPub돋움체 Light" panose="00000300000000000000" pitchFamily="2" charset="-127"/>
                <a:ea typeface="KoPub돋움체 Light" panose="00000300000000000000" pitchFamily="2" charset="-127"/>
              </a:rPr>
              <a:t>건물 </a:t>
            </a:r>
            <a:r>
              <a:rPr lang="en-US" altLang="ko-KR" sz="900">
                <a:solidFill>
                  <a:schemeClr val="tx1"/>
                </a:solidFill>
                <a:latin typeface="KoPub돋움체 Light" panose="00000300000000000000" pitchFamily="2" charset="-127"/>
                <a:ea typeface="KoPub돋움체 Light" panose="00000300000000000000" pitchFamily="2" charset="-127"/>
              </a:rPr>
              <a:t>23.2</a:t>
            </a:r>
            <a:r>
              <a:rPr lang="ko-KR" altLang="en-US" sz="900">
                <a:solidFill>
                  <a:schemeClr val="tx1"/>
                </a:solidFill>
                <a:latin typeface="KoPub돋움체 Light" panose="00000300000000000000" pitchFamily="2" charset="-127"/>
                <a:ea typeface="KoPub돋움체 Light" panose="00000300000000000000" pitchFamily="2" charset="-127"/>
              </a:rPr>
              <a:t>억원</a:t>
            </a:r>
            <a:r>
              <a:rPr lang="en-US" altLang="ko-KR" sz="900">
                <a:solidFill>
                  <a:schemeClr val="tx1"/>
                </a:solidFill>
                <a:latin typeface="KoPub돋움체 Light" panose="00000300000000000000" pitchFamily="2" charset="-127"/>
                <a:ea typeface="KoPub돋움체 Light" panose="00000300000000000000" pitchFamily="2" charset="-127"/>
              </a:rPr>
              <a:t>)</a:t>
            </a:r>
            <a:r>
              <a:rPr lang="ko-KR" altLang="en-US" sz="900">
                <a:solidFill>
                  <a:schemeClr val="tx1"/>
                </a:solidFill>
                <a:latin typeface="KoPub돋움체 Light" panose="00000300000000000000" pitchFamily="2" charset="-127"/>
                <a:ea typeface="KoPub돋움체 Light" panose="00000300000000000000" pitchFamily="2" charset="-127"/>
              </a:rPr>
              <a:t>을 매입하며 유형자산이 전년 말 대비 </a:t>
            </a:r>
            <a:r>
              <a:rPr lang="en-US" altLang="ko-KR" sz="900">
                <a:solidFill>
                  <a:schemeClr val="tx1"/>
                </a:solidFill>
                <a:latin typeface="KoPub돋움체 Light" panose="00000300000000000000" pitchFamily="2" charset="-127"/>
                <a:ea typeface="KoPub돋움체 Light" panose="00000300000000000000" pitchFamily="2" charset="-127"/>
              </a:rPr>
              <a:t>40.9</a:t>
            </a:r>
            <a:r>
              <a:rPr lang="ko-KR" altLang="en-US" sz="900">
                <a:solidFill>
                  <a:schemeClr val="tx1"/>
                </a:solidFill>
                <a:latin typeface="KoPub돋움체 Light" panose="00000300000000000000" pitchFamily="2" charset="-127"/>
                <a:ea typeface="KoPub돋움체 Light" panose="00000300000000000000" pitchFamily="2" charset="-127"/>
              </a:rPr>
              <a:t>억원 증가</a:t>
            </a:r>
            <a:endParaRPr lang="en-US" altLang="ko-KR" sz="900">
              <a:solidFill>
                <a:schemeClr val="tx1"/>
              </a:solidFill>
              <a:latin typeface="KoPub돋움체 Light" panose="00000300000000000000" pitchFamily="2" charset="-127"/>
              <a:ea typeface="KoPub돋움체 Light" panose="00000300000000000000" pitchFamily="2" charset="-127"/>
            </a:endParaRPr>
          </a:p>
          <a:p>
            <a:pPr marL="171450" indent="-171450" latinLnBrk="1">
              <a:spcBef>
                <a:spcPts val="600"/>
              </a:spcBef>
              <a:buFont typeface="Wingdings" panose="05000000000000000000" pitchFamily="2" charset="2"/>
              <a:buChar char="§"/>
            </a:pPr>
            <a:r>
              <a:rPr lang="ko-KR" altLang="en-US" sz="900" b="1">
                <a:solidFill>
                  <a:srgbClr val="00338D"/>
                </a:solidFill>
                <a:latin typeface="KoPub돋움체 Light" panose="00000300000000000000" pitchFamily="2" charset="-127"/>
                <a:ea typeface="KoPub돋움체 Light" panose="00000300000000000000" pitchFamily="2" charset="-127"/>
              </a:rPr>
              <a:t>부채</a:t>
            </a:r>
            <a:endParaRPr lang="en-US" altLang="ko-KR" sz="900" b="1">
              <a:solidFill>
                <a:srgbClr val="00338D"/>
              </a:solidFill>
              <a:latin typeface="KoPub돋움체 Light" panose="00000300000000000000" pitchFamily="2" charset="-127"/>
              <a:ea typeface="KoPub돋움체 Light" panose="00000300000000000000" pitchFamily="2" charset="-127"/>
            </a:endParaRPr>
          </a:p>
          <a:p>
            <a:pPr marL="259200" indent="-171450" latinLnBrk="1">
              <a:spcBef>
                <a:spcPts val="600"/>
              </a:spcBef>
              <a:buFont typeface="Wingdings" panose="05000000000000000000" pitchFamily="2" charset="2"/>
              <a:buChar char="ü"/>
            </a:pPr>
            <a:r>
              <a:rPr lang="ko-KR" altLang="en-US" sz="900">
                <a:solidFill>
                  <a:schemeClr val="tx1"/>
                </a:solidFill>
                <a:latin typeface="KoPub돋움체 Light" panose="00000300000000000000" pitchFamily="2" charset="-127"/>
                <a:ea typeface="KoPub돋움체 Light" panose="00000300000000000000" pitchFamily="2" charset="-127"/>
              </a:rPr>
              <a:t>회사의 </a:t>
            </a:r>
            <a:r>
              <a:rPr lang="en-US" altLang="ko-KR" sz="900">
                <a:solidFill>
                  <a:schemeClr val="tx1"/>
                </a:solidFill>
                <a:latin typeface="KoPub돋움체 Light" panose="00000300000000000000" pitchFamily="2" charset="-127"/>
                <a:ea typeface="KoPub돋움체 Light" panose="00000300000000000000" pitchFamily="2" charset="-127"/>
              </a:rPr>
              <a:t>2022</a:t>
            </a:r>
            <a:r>
              <a:rPr lang="ko-KR" altLang="en-US" sz="900">
                <a:solidFill>
                  <a:schemeClr val="tx1"/>
                </a:solidFill>
                <a:latin typeface="KoPub돋움체 Light" panose="00000300000000000000" pitchFamily="2" charset="-127"/>
                <a:ea typeface="KoPub돋움체 Light" panose="00000300000000000000" pitchFamily="2" charset="-127"/>
              </a:rPr>
              <a:t>년 부채 총계는 </a:t>
            </a:r>
            <a:r>
              <a:rPr lang="en-US" altLang="ko-KR" sz="900">
                <a:solidFill>
                  <a:schemeClr val="tx1"/>
                </a:solidFill>
                <a:latin typeface="KoPub돋움체 Light" panose="00000300000000000000" pitchFamily="2" charset="-127"/>
                <a:ea typeface="KoPub돋움체 Light" panose="00000300000000000000" pitchFamily="2" charset="-127"/>
              </a:rPr>
              <a:t>32.6</a:t>
            </a:r>
            <a:r>
              <a:rPr lang="ko-KR" altLang="en-US" sz="900">
                <a:solidFill>
                  <a:schemeClr val="tx1"/>
                </a:solidFill>
                <a:latin typeface="KoPub돋움체 Light" panose="00000300000000000000" pitchFamily="2" charset="-127"/>
                <a:ea typeface="KoPub돋움체 Light" panose="00000300000000000000" pitchFamily="2" charset="-127"/>
              </a:rPr>
              <a:t>억원으로 최근 </a:t>
            </a:r>
            <a:r>
              <a:rPr lang="en-US" altLang="ko-KR" sz="900">
                <a:solidFill>
                  <a:schemeClr val="tx1"/>
                </a:solidFill>
                <a:latin typeface="KoPub돋움체 Light" panose="00000300000000000000" pitchFamily="2" charset="-127"/>
                <a:ea typeface="KoPub돋움체 Light" panose="00000300000000000000" pitchFamily="2" charset="-127"/>
              </a:rPr>
              <a:t>5</a:t>
            </a:r>
            <a:r>
              <a:rPr lang="ko-KR" altLang="en-US" sz="900">
                <a:solidFill>
                  <a:schemeClr val="tx1"/>
                </a:solidFill>
                <a:latin typeface="KoPub돋움체 Light" panose="00000300000000000000" pitchFamily="2" charset="-127"/>
                <a:ea typeface="KoPub돋움체 Light" panose="00000300000000000000" pitchFamily="2" charset="-127"/>
              </a:rPr>
              <a:t>개년 동안 지속적인 감소 추세를 보임</a:t>
            </a:r>
            <a:endParaRPr lang="en-US" altLang="ko-KR" sz="900">
              <a:solidFill>
                <a:schemeClr val="tx1"/>
              </a:solidFill>
              <a:latin typeface="KoPub돋움체 Light" panose="00000300000000000000" pitchFamily="2" charset="-127"/>
              <a:ea typeface="KoPub돋움체 Light" panose="00000300000000000000" pitchFamily="2" charset="-127"/>
            </a:endParaRPr>
          </a:p>
          <a:p>
            <a:pPr marL="259200" indent="-171450" latinLnBrk="1">
              <a:spcBef>
                <a:spcPts val="600"/>
              </a:spcBef>
              <a:buFont typeface="Wingdings" panose="05000000000000000000" pitchFamily="2" charset="2"/>
              <a:buChar char="ü"/>
            </a:pPr>
            <a:r>
              <a:rPr lang="en-US" altLang="ko-KR" sz="900">
                <a:solidFill>
                  <a:schemeClr val="tx1"/>
                </a:solidFill>
                <a:latin typeface="KoPub돋움체 Light" panose="00000300000000000000" pitchFamily="2" charset="-127"/>
                <a:ea typeface="KoPub돋움체 Light" panose="00000300000000000000" pitchFamily="2" charset="-127"/>
              </a:rPr>
              <a:t>2022</a:t>
            </a:r>
            <a:r>
              <a:rPr lang="ko-KR" altLang="en-US" sz="900">
                <a:solidFill>
                  <a:schemeClr val="tx1"/>
                </a:solidFill>
                <a:latin typeface="KoPub돋움체 Light" panose="00000300000000000000" pitchFamily="2" charset="-127"/>
                <a:ea typeface="KoPub돋움체 Light" panose="00000300000000000000" pitchFamily="2" charset="-127"/>
              </a:rPr>
              <a:t>년 장단기차입금은 </a:t>
            </a:r>
            <a:r>
              <a:rPr lang="en-US" altLang="ko-KR" sz="900">
                <a:solidFill>
                  <a:schemeClr val="tx1"/>
                </a:solidFill>
                <a:latin typeface="KoPub돋움체 Light" panose="00000300000000000000" pitchFamily="2" charset="-127"/>
                <a:ea typeface="KoPub돋움체 Light" panose="00000300000000000000" pitchFamily="2" charset="-127"/>
              </a:rPr>
              <a:t>23.3</a:t>
            </a:r>
            <a:r>
              <a:rPr lang="ko-KR" altLang="en-US" sz="900">
                <a:solidFill>
                  <a:schemeClr val="tx1"/>
                </a:solidFill>
                <a:latin typeface="KoPub돋움체 Light" panose="00000300000000000000" pitchFamily="2" charset="-127"/>
                <a:ea typeface="KoPub돋움체 Light" panose="00000300000000000000" pitchFamily="2" charset="-127"/>
              </a:rPr>
              <a:t>억원으로 </a:t>
            </a:r>
            <a:r>
              <a:rPr lang="en-US" altLang="ko-KR" sz="900">
                <a:solidFill>
                  <a:schemeClr val="tx1"/>
                </a:solidFill>
                <a:latin typeface="KoPub돋움체 Light" panose="00000300000000000000" pitchFamily="2" charset="-127"/>
                <a:ea typeface="KoPub돋움체 Light" panose="00000300000000000000" pitchFamily="2" charset="-127"/>
              </a:rPr>
              <a:t>2018</a:t>
            </a:r>
            <a:r>
              <a:rPr lang="ko-KR" altLang="en-US" sz="900">
                <a:solidFill>
                  <a:schemeClr val="tx1"/>
                </a:solidFill>
                <a:latin typeface="KoPub돋움체 Light" panose="00000300000000000000" pitchFamily="2" charset="-127"/>
                <a:ea typeface="KoPub돋움체 Light" panose="00000300000000000000" pitchFamily="2" charset="-127"/>
              </a:rPr>
              <a:t>년 장단기차입금 </a:t>
            </a:r>
            <a:r>
              <a:rPr lang="en-US" altLang="ko-KR" sz="900">
                <a:solidFill>
                  <a:schemeClr val="tx1"/>
                </a:solidFill>
                <a:latin typeface="KoPub돋움체 Light" panose="00000300000000000000" pitchFamily="2" charset="-127"/>
                <a:ea typeface="KoPub돋움체 Light" panose="00000300000000000000" pitchFamily="2" charset="-127"/>
              </a:rPr>
              <a:t>52.4</a:t>
            </a:r>
            <a:r>
              <a:rPr lang="ko-KR" altLang="en-US" sz="900">
                <a:solidFill>
                  <a:schemeClr val="tx1"/>
                </a:solidFill>
                <a:latin typeface="KoPub돋움체 Light" panose="00000300000000000000" pitchFamily="2" charset="-127"/>
                <a:ea typeface="KoPub돋움체 Light" panose="00000300000000000000" pitchFamily="2" charset="-127"/>
              </a:rPr>
              <a:t>억원의 </a:t>
            </a:r>
            <a:r>
              <a:rPr lang="en-US" altLang="ko-KR" sz="900">
                <a:solidFill>
                  <a:schemeClr val="tx1"/>
                </a:solidFill>
                <a:latin typeface="KoPub돋움체 Light" panose="00000300000000000000" pitchFamily="2" charset="-127"/>
                <a:ea typeface="KoPub돋움체 Light" panose="00000300000000000000" pitchFamily="2" charset="-127"/>
              </a:rPr>
              <a:t>44.5% </a:t>
            </a:r>
            <a:r>
              <a:rPr lang="ko-KR" altLang="en-US" sz="900">
                <a:solidFill>
                  <a:schemeClr val="tx1"/>
                </a:solidFill>
                <a:latin typeface="KoPub돋움체 Light" panose="00000300000000000000" pitchFamily="2" charset="-127"/>
                <a:ea typeface="KoPub돋움체 Light" panose="00000300000000000000" pitchFamily="2" charset="-127"/>
              </a:rPr>
              <a:t>수준</a:t>
            </a:r>
            <a:endParaRPr lang="en-US" altLang="ko-KR" sz="900">
              <a:solidFill>
                <a:schemeClr val="tx1"/>
              </a:solidFill>
              <a:latin typeface="KoPub돋움체 Light" panose="00000300000000000000" pitchFamily="2" charset="-127"/>
              <a:ea typeface="KoPub돋움체 Light" panose="00000300000000000000" pitchFamily="2" charset="-127"/>
            </a:endParaRPr>
          </a:p>
          <a:p>
            <a:pPr marL="259200" indent="-171450" latinLnBrk="1">
              <a:spcBef>
                <a:spcPts val="600"/>
              </a:spcBef>
              <a:buFont typeface="Wingdings" panose="05000000000000000000" pitchFamily="2" charset="2"/>
              <a:buChar char="ü"/>
            </a:pPr>
            <a:r>
              <a:rPr lang="en-US" altLang="ko-KR" sz="900">
                <a:solidFill>
                  <a:schemeClr val="tx1"/>
                </a:solidFill>
                <a:latin typeface="KoPub돋움체 Light" panose="00000300000000000000" pitchFamily="2" charset="-127"/>
                <a:ea typeface="KoPub돋움체 Light" panose="00000300000000000000" pitchFamily="2" charset="-127"/>
              </a:rPr>
              <a:t>2022</a:t>
            </a:r>
            <a:r>
              <a:rPr lang="ko-KR" altLang="en-US" sz="900">
                <a:solidFill>
                  <a:schemeClr val="tx1"/>
                </a:solidFill>
                <a:latin typeface="KoPub돋움체 Light" panose="00000300000000000000" pitchFamily="2" charset="-127"/>
                <a:ea typeface="KoPub돋움체 Light" panose="00000300000000000000" pitchFamily="2" charset="-127"/>
              </a:rPr>
              <a:t>년 부채비율은 </a:t>
            </a:r>
            <a:r>
              <a:rPr lang="en-US" altLang="ko-KR" sz="900">
                <a:solidFill>
                  <a:schemeClr val="tx1"/>
                </a:solidFill>
                <a:latin typeface="KoPub돋움체 Light" panose="00000300000000000000" pitchFamily="2" charset="-127"/>
                <a:ea typeface="KoPub돋움체 Light" panose="00000300000000000000" pitchFamily="2" charset="-127"/>
              </a:rPr>
              <a:t>25.9%</a:t>
            </a:r>
            <a:r>
              <a:rPr lang="ko-KR" altLang="en-US" sz="900">
                <a:solidFill>
                  <a:schemeClr val="tx1"/>
                </a:solidFill>
                <a:latin typeface="KoPub돋움체 Light" panose="00000300000000000000" pitchFamily="2" charset="-127"/>
                <a:ea typeface="KoPub돋움체 Light" panose="00000300000000000000" pitchFamily="2" charset="-127"/>
              </a:rPr>
              <a:t>로 </a:t>
            </a:r>
            <a:r>
              <a:rPr lang="en-US" altLang="ko-KR" sz="900">
                <a:solidFill>
                  <a:schemeClr val="tx1"/>
                </a:solidFill>
                <a:latin typeface="KoPub돋움체 Light" panose="00000300000000000000" pitchFamily="2" charset="-127"/>
                <a:ea typeface="KoPub돋움체 Light" panose="00000300000000000000" pitchFamily="2" charset="-127"/>
              </a:rPr>
              <a:t>2018</a:t>
            </a:r>
            <a:r>
              <a:rPr lang="ko-KR" altLang="en-US" sz="900">
                <a:solidFill>
                  <a:schemeClr val="tx1"/>
                </a:solidFill>
                <a:latin typeface="KoPub돋움체 Light" panose="00000300000000000000" pitchFamily="2" charset="-127"/>
                <a:ea typeface="KoPub돋움체 Light" panose="00000300000000000000" pitchFamily="2" charset="-127"/>
              </a:rPr>
              <a:t>년 부채비율인 </a:t>
            </a:r>
            <a:r>
              <a:rPr lang="en-US" altLang="ko-KR" sz="900">
                <a:solidFill>
                  <a:schemeClr val="tx1"/>
                </a:solidFill>
                <a:latin typeface="KoPub돋움체 Light" panose="00000300000000000000" pitchFamily="2" charset="-127"/>
                <a:ea typeface="KoPub돋움체 Light" panose="00000300000000000000" pitchFamily="2" charset="-127"/>
              </a:rPr>
              <a:t>63.2%</a:t>
            </a:r>
            <a:r>
              <a:rPr lang="ko-KR" altLang="en-US" sz="900">
                <a:solidFill>
                  <a:schemeClr val="tx1"/>
                </a:solidFill>
                <a:latin typeface="KoPub돋움체 Light" panose="00000300000000000000" pitchFamily="2" charset="-127"/>
                <a:ea typeface="KoPub돋움체 Light" panose="00000300000000000000" pitchFamily="2" charset="-127"/>
              </a:rPr>
              <a:t>과 비교해 크게 개선</a:t>
            </a:r>
            <a:endParaRPr lang="en-US" altLang="ko-KR" sz="900">
              <a:solidFill>
                <a:schemeClr val="tx1"/>
              </a:solidFill>
              <a:latin typeface="KoPub돋움체 Light" panose="00000300000000000000" pitchFamily="2" charset="-127"/>
              <a:ea typeface="KoPub돋움체 Light" panose="00000300000000000000" pitchFamily="2" charset="-127"/>
            </a:endParaRPr>
          </a:p>
          <a:p>
            <a:pPr marL="259200" indent="-171450" latinLnBrk="1">
              <a:spcBef>
                <a:spcPts val="600"/>
              </a:spcBef>
              <a:buFont typeface="Wingdings" panose="05000000000000000000" pitchFamily="2" charset="2"/>
              <a:buChar char="ü"/>
            </a:pPr>
            <a:endParaRPr lang="en-US" altLang="ko-KR" sz="900">
              <a:solidFill>
                <a:schemeClr val="tx1"/>
              </a:solidFill>
              <a:latin typeface="KoPub돋움체 Light" panose="00000300000000000000" pitchFamily="2" charset="-127"/>
              <a:ea typeface="KoPub돋움체 Light" panose="00000300000000000000" pitchFamily="2" charset="-127"/>
            </a:endParaRPr>
          </a:p>
          <a:p>
            <a:pPr marL="87750" latinLnBrk="1">
              <a:spcBef>
                <a:spcPts val="600"/>
              </a:spcBef>
            </a:pPr>
            <a:r>
              <a:rPr lang="ko-KR" altLang="en-US" sz="900">
                <a:solidFill>
                  <a:schemeClr val="tx1"/>
                </a:solidFill>
                <a:latin typeface="KoPub돋움체 Light" panose="00000300000000000000" pitchFamily="2" charset="-127"/>
                <a:ea typeface="KoPub돋움체 Light" panose="00000300000000000000" pitchFamily="2" charset="-127"/>
              </a:rPr>
              <a:t> </a:t>
            </a:r>
            <a:endParaRPr lang="en-US" altLang="ko-KR" sz="900">
              <a:solidFill>
                <a:schemeClr val="tx1"/>
              </a:solidFill>
              <a:latin typeface="KoPub돋움체 Light" panose="00000300000000000000" pitchFamily="2" charset="-127"/>
              <a:ea typeface="KoPub돋움체 Light" panose="00000300000000000000" pitchFamily="2" charset="-127"/>
            </a:endParaRPr>
          </a:p>
        </p:txBody>
      </p:sp>
      <p:sp>
        <p:nvSpPr>
          <p:cNvPr id="13" name="텍스트 개체 틀 5">
            <a:extLst>
              <a:ext uri="{FF2B5EF4-FFF2-40B4-BE49-F238E27FC236}">
                <a16:creationId xmlns:a16="http://schemas.microsoft.com/office/drawing/2014/main" id="{F111873A-A1AC-1E3B-04FB-23A02455C171}"/>
              </a:ext>
            </a:extLst>
          </p:cNvPr>
          <p:cNvSpPr txBox="1">
            <a:spLocks/>
          </p:cNvSpPr>
          <p:nvPr/>
        </p:nvSpPr>
        <p:spPr>
          <a:xfrm>
            <a:off x="488950" y="6062454"/>
            <a:ext cx="4368796" cy="287999"/>
          </a:xfrm>
          <a:prstGeom prst="rect">
            <a:avLst/>
          </a:prstGeom>
          <a:noFill/>
        </p:spPr>
        <p:txBody>
          <a:bodyPr vert="horz" wrap="square" lIns="0" tIns="0" rIns="0" bIns="0" rtlCol="0" anchor="t" anchorCtr="0">
            <a:noAutofit/>
          </a:bodyPr>
          <a:lstStyle>
            <a:lvl1pPr eaLnBrk="1" latinLnBrk="1" hangingPunct="1">
              <a:spcAft>
                <a:spcPts val="650"/>
              </a:spcAft>
              <a:defRPr lang="ko-KR" altLang="en-US" sz="800" b="0" i="0" kern="0" baseline="0" dirty="0">
                <a:solidFill>
                  <a:srgbClr val="7F7F7F"/>
                </a:solidFill>
                <a:latin typeface="+mn-lt"/>
                <a:ea typeface="+mn-ea"/>
                <a:cs typeface="Arial" panose="020B0604020202020204" pitchFamily="34" charset="0"/>
              </a:defRPr>
            </a:lvl1pPr>
            <a:lvl2pPr marL="0" indent="0" eaLnBrk="1" latinLnBrk="1" hangingPunct="1">
              <a:spcAft>
                <a:spcPts val="650"/>
              </a:spcAft>
              <a:buFont typeface="Univers for KPMG"/>
              <a:buNone/>
              <a:defRPr sz="1400" b="0" i="0">
                <a:solidFill>
                  <a:srgbClr val="003087"/>
                </a:solidFill>
                <a:latin typeface="Univers for KPMG Light" panose="020B0403020202020204" pitchFamily="34" charset="0"/>
                <a:cs typeface="Univers for KPMG" panose="020B0603020202020204" pitchFamily="34" charset="0"/>
              </a:defRPr>
            </a:lvl2pPr>
            <a:lvl3pPr marL="307975" indent="-307975" algn="l" eaLnBrk="1" latinLnBrk="1" hangingPunct="1">
              <a:spcAft>
                <a:spcPts val="650"/>
              </a:spcAft>
              <a:buFont typeface="Univers for KPMG Light" panose="020B0403020202020204" pitchFamily="34" charset="0"/>
              <a:buChar char="—"/>
              <a:defRPr sz="1400" b="0" i="0">
                <a:solidFill>
                  <a:srgbClr val="003087"/>
                </a:solidFill>
                <a:latin typeface="Univers for KPMG Light" panose="020B0403020202020204" pitchFamily="34" charset="0"/>
                <a:cs typeface="Univers for KPMG" panose="020B0603020202020204" pitchFamily="34" charset="0"/>
              </a:defRPr>
            </a:lvl3pPr>
            <a:lvl4pPr marL="623888" indent="-248400" algn="l" eaLnBrk="1" latinLnBrk="1" hangingPunct="1">
              <a:spcAft>
                <a:spcPts val="650"/>
              </a:spcAft>
              <a:buFont typeface="Univers for KPMG Light" panose="020B0403020202020204" pitchFamily="34" charset="0"/>
              <a:buChar char="–"/>
              <a:defRPr sz="1400" b="0" i="0" baseline="0">
                <a:solidFill>
                  <a:srgbClr val="003087"/>
                </a:solidFill>
                <a:latin typeface="Univers for KPMG Light" panose="020B0403020202020204" pitchFamily="34" charset="0"/>
                <a:cs typeface="Univers for KPMG" panose="020B0603020202020204" pitchFamily="34" charset="0"/>
              </a:defRPr>
            </a:lvl4pPr>
            <a:lvl5pPr marL="982663" indent="-309563" algn="l" eaLnBrk="1" latinLnBrk="1" hangingPunct="1">
              <a:spcAft>
                <a:spcPts val="650"/>
              </a:spcAft>
              <a:buFont typeface="Univers for KPMG Light" panose="020B0403020202020204" pitchFamily="34" charset="0"/>
              <a:buChar char="—"/>
              <a:defRPr lang="en-US" sz="1400" b="0" i="0" dirty="0" smtClean="0">
                <a:solidFill>
                  <a:srgbClr val="003087"/>
                </a:solidFill>
                <a:latin typeface="Univers for KPMG Light" panose="020B0403020202020204" pitchFamily="34" charset="0"/>
                <a:cs typeface="Univers for KPMG" panose="020B0603020202020204" pitchFamily="34" charset="0"/>
              </a:defRPr>
            </a:lvl5pPr>
            <a:lvl6pPr marL="1257300" indent="-247650" algn="l" eaLnBrk="1" latinLnBrk="1" hangingPunct="1">
              <a:spcAft>
                <a:spcPts val="650"/>
              </a:spcAft>
              <a:buFont typeface="Univers for KPMG Light" panose="020B0403020202020204" pitchFamily="34" charset="0"/>
              <a:buChar char="-"/>
              <a:defRPr lang="en-US" sz="1400" b="0" i="0" baseline="0" dirty="0" smtClean="0">
                <a:solidFill>
                  <a:srgbClr val="003087"/>
                </a:solidFill>
                <a:latin typeface="Univers for KPMG Light" panose="020B0403020202020204" pitchFamily="34" charset="0"/>
              </a:defRPr>
            </a:lvl6pPr>
            <a:lvl7pPr marL="1619250" indent="-309563" algn="l" eaLnBrk="1" latinLnBrk="1" hangingPunct="1">
              <a:spcAft>
                <a:spcPts val="650"/>
              </a:spcAft>
              <a:buFont typeface="Univers for KPMG Light" panose="020B0403020202020204" pitchFamily="34" charset="0"/>
              <a:buChar char="—"/>
              <a:defRPr lang="en-US" sz="1400" b="0" i="0" dirty="0" smtClean="0">
                <a:solidFill>
                  <a:srgbClr val="003087"/>
                </a:solidFill>
                <a:latin typeface="Univers for KPMG Light" panose="020B0403020202020204" pitchFamily="34" charset="0"/>
              </a:defRPr>
            </a:lvl7pPr>
            <a:lvl8pPr marL="1885950" indent="-247650" algn="l" eaLnBrk="1" latinLnBrk="1" hangingPunct="1">
              <a:spcAft>
                <a:spcPts val="650"/>
              </a:spcAft>
              <a:buFont typeface="Univers for KPMG Light" panose="020B0403020202020204" pitchFamily="34" charset="0"/>
              <a:buChar char="-"/>
              <a:defRPr lang="en-US" sz="1400" b="0" i="0" baseline="0" dirty="0" smtClean="0">
                <a:solidFill>
                  <a:srgbClr val="003087"/>
                </a:solidFill>
                <a:latin typeface="Univers for KPMG Light" panose="020B0403020202020204" pitchFamily="34" charset="0"/>
              </a:defRPr>
            </a:lvl8pPr>
          </a:lstStyle>
          <a:p>
            <a:pPr>
              <a:spcAft>
                <a:spcPts val="0"/>
              </a:spcAft>
            </a:pPr>
            <a:r>
              <a:rPr lang="en-US" altLang="ko-KR">
                <a:latin typeface="KoPub돋움체 Medium" panose="02020603020101020101" pitchFamily="18" charset="-127"/>
                <a:ea typeface="KoPub돋움체 Medium" panose="02020603020101020101" pitchFamily="18" charset="-127"/>
              </a:rPr>
              <a:t>Source : </a:t>
            </a:r>
            <a:r>
              <a:rPr lang="ko-KR" altLang="en-US">
                <a:latin typeface="KoPub돋움체 Medium" panose="02020603020101020101" pitchFamily="18" charset="-127"/>
                <a:ea typeface="KoPub돋움체 Medium" panose="02020603020101020101" pitchFamily="18" charset="-127"/>
              </a:rPr>
              <a:t>회사제시자료</a:t>
            </a:r>
            <a:endParaRPr lang="en-US" altLang="ko-KR">
              <a:latin typeface="KoPub돋움체 Medium" panose="02020603020101020101" pitchFamily="18" charset="-127"/>
              <a:ea typeface="KoPub돋움체 Medium" panose="02020603020101020101" pitchFamily="18" charset="-127"/>
            </a:endParaRPr>
          </a:p>
          <a:p>
            <a:pPr>
              <a:spcAft>
                <a:spcPts val="0"/>
              </a:spcAft>
            </a:pPr>
            <a:r>
              <a:rPr lang="en-US" altLang="ko-KR">
                <a:latin typeface="KoPub돋움체 Medium" panose="02020603020101020101" pitchFamily="18" charset="-127"/>
                <a:ea typeface="KoPub돋움체 Medium" panose="02020603020101020101" pitchFamily="18" charset="-127"/>
              </a:rPr>
              <a:t>Note 1 : </a:t>
            </a:r>
            <a:r>
              <a:rPr lang="ko-KR" altLang="en-US">
                <a:latin typeface="KoPub돋움체 Medium" panose="02020603020101020101" pitchFamily="18" charset="-127"/>
                <a:ea typeface="KoPub돋움체 Medium" panose="02020603020101020101" pitchFamily="18" charset="-127"/>
              </a:rPr>
              <a:t>회사에 대한 지분율이 </a:t>
            </a:r>
            <a:r>
              <a:rPr lang="en-US" altLang="ko-KR">
                <a:latin typeface="KoPub돋움체 Medium" panose="02020603020101020101" pitchFamily="18" charset="-127"/>
                <a:ea typeface="KoPub돋움체 Medium" panose="02020603020101020101" pitchFamily="18" charset="-127"/>
              </a:rPr>
              <a:t>4.0%</a:t>
            </a:r>
            <a:r>
              <a:rPr lang="ko-KR" altLang="en-US">
                <a:latin typeface="KoPub돋움체 Medium" panose="02020603020101020101" pitchFamily="18" charset="-127"/>
                <a:ea typeface="KoPub돋움체 Medium" panose="02020603020101020101" pitchFamily="18" charset="-127"/>
              </a:rPr>
              <a:t>인 특수관계자</a:t>
            </a:r>
            <a:endParaRPr lang="en-US" altLang="ko-KR">
              <a:latin typeface="KoPub돋움체 Medium" panose="02020603020101020101" pitchFamily="18" charset="-127"/>
              <a:ea typeface="KoPub돋움체 Medium" panose="02020603020101020101" pitchFamily="18" charset="-127"/>
            </a:endParaRPr>
          </a:p>
        </p:txBody>
      </p:sp>
      <p:sp>
        <p:nvSpPr>
          <p:cNvPr id="2" name="제목 18">
            <a:extLst>
              <a:ext uri="{FF2B5EF4-FFF2-40B4-BE49-F238E27FC236}">
                <a16:creationId xmlns:a16="http://schemas.microsoft.com/office/drawing/2014/main" id="{E39F0A6B-5F14-EB3B-471A-BAF2904610EF}"/>
              </a:ext>
            </a:extLst>
          </p:cNvPr>
          <p:cNvSpPr txBox="1">
            <a:spLocks/>
          </p:cNvSpPr>
          <p:nvPr/>
        </p:nvSpPr>
        <p:spPr>
          <a:xfrm>
            <a:off x="488951" y="439978"/>
            <a:ext cx="8928100" cy="430887"/>
          </a:xfrm>
          <a:prstGeom prst="rect">
            <a:avLst/>
          </a:prstGeom>
        </p:spPr>
        <p:txBody>
          <a:bodyPr wrap="square" lIns="0" tIns="0" rIns="0" bIns="0">
            <a:spAutoFit/>
          </a:bodyPr>
          <a:lstStyle>
            <a:defPPr>
              <a:defRPr lang="en-US"/>
            </a:defPPr>
            <a:lvl1pPr marR="0" lvl="0" indent="0" defTabSz="661751" fontAlgn="auto" latinLnBrk="1">
              <a:lnSpc>
                <a:spcPct val="100000"/>
              </a:lnSpc>
              <a:spcBef>
                <a:spcPct val="0"/>
              </a:spcBef>
              <a:spcAft>
                <a:spcPts val="2000"/>
              </a:spcAft>
              <a:buClrTx/>
              <a:buSzTx/>
              <a:buFontTx/>
              <a:buNone/>
              <a:tabLst/>
              <a:defRPr kumimoji="0" sz="2800" b="0" i="0" u="none" strike="noStrike" cap="none" spc="0" normalizeH="0" baseline="0">
                <a:ln>
                  <a:solidFill>
                    <a:srgbClr val="FD349C">
                      <a:alpha val="0"/>
                    </a:srgbClr>
                  </a:solidFill>
                </a:ln>
                <a:solidFill>
                  <a:srgbClr val="00338D"/>
                </a:solidFill>
                <a:effectLst/>
                <a:uLnTx/>
                <a:uFillTx/>
                <a:latin typeface="KoPub돋움체 Bold" panose="00000800000000000000" pitchFamily="2" charset="-127"/>
                <a:ea typeface="KoPub돋움체 Bold" panose="00000800000000000000" pitchFamily="2" charset="-127"/>
                <a:cs typeface="+mj-cs"/>
              </a:defRPr>
            </a:lvl1pPr>
          </a:lstStyle>
          <a:p>
            <a:pPr>
              <a:defRPr/>
            </a:pPr>
            <a:r>
              <a:rPr lang="ko-KR" altLang="en-US" sz="2800"/>
              <a:t>회사의 재무현황</a:t>
            </a:r>
            <a:r>
              <a:rPr lang="en-US" altLang="ko-KR" sz="2000"/>
              <a:t>, </a:t>
            </a:r>
            <a:r>
              <a:rPr lang="ko-KR" altLang="en-US" sz="2000"/>
              <a:t>계속</a:t>
            </a:r>
          </a:p>
        </p:txBody>
      </p:sp>
      <p:graphicFrame>
        <p:nvGraphicFramePr>
          <p:cNvPr id="6" name="표 5">
            <a:extLst>
              <a:ext uri="{FF2B5EF4-FFF2-40B4-BE49-F238E27FC236}">
                <a16:creationId xmlns:a16="http://schemas.microsoft.com/office/drawing/2014/main" id="{AC349467-0F41-2B6F-F8D7-F1354854B1D2}"/>
              </a:ext>
            </a:extLst>
          </p:cNvPr>
          <p:cNvGraphicFramePr>
            <a:graphicFrameLocks noGrp="1"/>
          </p:cNvGraphicFramePr>
          <p:nvPr>
            <p:extLst>
              <p:ext uri="{D42A27DB-BD31-4B8C-83A1-F6EECF244321}">
                <p14:modId xmlns:p14="http://schemas.microsoft.com/office/powerpoint/2010/main" val="2043896198"/>
              </p:ext>
            </p:extLst>
          </p:nvPr>
        </p:nvGraphicFramePr>
        <p:xfrm>
          <a:off x="5060950" y="2741839"/>
          <a:ext cx="4248536" cy="1977156"/>
        </p:xfrm>
        <a:graphic>
          <a:graphicData uri="http://schemas.openxmlformats.org/drawingml/2006/table">
            <a:tbl>
              <a:tblPr/>
              <a:tblGrid>
                <a:gridCol w="751231">
                  <a:extLst>
                    <a:ext uri="{9D8B030D-6E8A-4147-A177-3AD203B41FA5}">
                      <a16:colId xmlns:a16="http://schemas.microsoft.com/office/drawing/2014/main" val="3100113151"/>
                    </a:ext>
                  </a:extLst>
                </a:gridCol>
                <a:gridCol w="699461">
                  <a:extLst>
                    <a:ext uri="{9D8B030D-6E8A-4147-A177-3AD203B41FA5}">
                      <a16:colId xmlns:a16="http://schemas.microsoft.com/office/drawing/2014/main" val="1735779322"/>
                    </a:ext>
                  </a:extLst>
                </a:gridCol>
                <a:gridCol w="699461">
                  <a:extLst>
                    <a:ext uri="{9D8B030D-6E8A-4147-A177-3AD203B41FA5}">
                      <a16:colId xmlns:a16="http://schemas.microsoft.com/office/drawing/2014/main" val="542421567"/>
                    </a:ext>
                  </a:extLst>
                </a:gridCol>
                <a:gridCol w="699461">
                  <a:extLst>
                    <a:ext uri="{9D8B030D-6E8A-4147-A177-3AD203B41FA5}">
                      <a16:colId xmlns:a16="http://schemas.microsoft.com/office/drawing/2014/main" val="3126568899"/>
                    </a:ext>
                  </a:extLst>
                </a:gridCol>
                <a:gridCol w="699461">
                  <a:extLst>
                    <a:ext uri="{9D8B030D-6E8A-4147-A177-3AD203B41FA5}">
                      <a16:colId xmlns:a16="http://schemas.microsoft.com/office/drawing/2014/main" val="3845738039"/>
                    </a:ext>
                  </a:extLst>
                </a:gridCol>
                <a:gridCol w="699461">
                  <a:extLst>
                    <a:ext uri="{9D8B030D-6E8A-4147-A177-3AD203B41FA5}">
                      <a16:colId xmlns:a16="http://schemas.microsoft.com/office/drawing/2014/main" val="1940103789"/>
                    </a:ext>
                  </a:extLst>
                </a:gridCol>
              </a:tblGrid>
              <a:tr h="164763">
                <a:tc>
                  <a:txBody>
                    <a:bodyPr/>
                    <a:lstStyle/>
                    <a:p>
                      <a:pPr algn="l" rtl="0" fontAlgn="ctr"/>
                      <a:r>
                        <a:rPr lang="en-US" altLang="ko-KR" sz="900" b="1" i="0" u="none" strike="noStrike">
                          <a:solidFill>
                            <a:srgbClr val="FFFFFF"/>
                          </a:solidFill>
                          <a:effectLst/>
                          <a:latin typeface="KoPub돋움체 Medium" panose="00000600000000000000" pitchFamily="2" charset="-127"/>
                          <a:ea typeface="KoPub돋움체 Medium" panose="00000600000000000000" pitchFamily="2" charset="-127"/>
                        </a:rPr>
                        <a:t>(</a:t>
                      </a:r>
                      <a:r>
                        <a:rPr lang="ko-KR" altLang="en-US" sz="900" b="1" i="0" u="none" strike="noStrike">
                          <a:solidFill>
                            <a:srgbClr val="FFFFFF"/>
                          </a:solidFill>
                          <a:effectLst/>
                          <a:latin typeface="KoPub돋움체 Medium" panose="00000600000000000000" pitchFamily="2" charset="-127"/>
                          <a:ea typeface="KoPub돋움체 Medium" panose="00000600000000000000" pitchFamily="2" charset="-127"/>
                        </a:rPr>
                        <a:t>단위</a:t>
                      </a:r>
                      <a:r>
                        <a:rPr lang="en-US" altLang="ko-KR" sz="900" b="1" i="0" u="none" strike="noStrike">
                          <a:solidFill>
                            <a:srgbClr val="FFFFFF"/>
                          </a:solidFill>
                          <a:effectLst/>
                          <a:latin typeface="KoPub돋움체 Medium" panose="00000600000000000000" pitchFamily="2" charset="-127"/>
                          <a:ea typeface="KoPub돋움체 Medium" panose="00000600000000000000" pitchFamily="2" charset="-127"/>
                        </a:rPr>
                        <a:t>: </a:t>
                      </a:r>
                      <a:r>
                        <a:rPr lang="ko-KR" altLang="en-US" sz="900" b="1" i="0" u="none" strike="noStrike">
                          <a:solidFill>
                            <a:srgbClr val="FFFFFF"/>
                          </a:solidFill>
                          <a:effectLst/>
                          <a:latin typeface="KoPub돋움체 Medium" panose="00000600000000000000" pitchFamily="2" charset="-127"/>
                          <a:ea typeface="KoPub돋움체 Medium" panose="00000600000000000000" pitchFamily="2" charset="-127"/>
                        </a:rPr>
                        <a:t>백만원</a:t>
                      </a:r>
                      <a:r>
                        <a:rPr lang="en-US" altLang="ko-KR" sz="900" b="1" i="0" u="none" strike="noStrike">
                          <a:solidFill>
                            <a:srgbClr val="FFFFFF"/>
                          </a:solidFill>
                          <a:effectLst/>
                          <a:latin typeface="KoPub돋움체 Medium" panose="00000600000000000000" pitchFamily="2" charset="-127"/>
                          <a:ea typeface="KoPub돋움체 Medium" panose="00000600000000000000" pitchFamily="2" charset="-127"/>
                        </a:rPr>
                        <a:t>)</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ctr" rtl="0" fontAlgn="ctr"/>
                      <a:r>
                        <a:rPr lang="en-US" altLang="ko-KR" sz="900" b="1" i="0" u="none" strike="noStrike">
                          <a:solidFill>
                            <a:srgbClr val="FFFFFF"/>
                          </a:solidFill>
                          <a:effectLst/>
                          <a:latin typeface="KoPub돋움체 Medium" panose="00000600000000000000" pitchFamily="2" charset="-127"/>
                          <a:ea typeface="KoPub돋움체 Medium" panose="00000600000000000000" pitchFamily="2" charset="-127"/>
                        </a:rPr>
                        <a:t>2018</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ctr" rtl="0" fontAlgn="ctr"/>
                      <a:r>
                        <a:rPr lang="en-US" altLang="ko-KR" sz="900" b="1" i="0" u="none" strike="noStrike">
                          <a:solidFill>
                            <a:srgbClr val="FFFFFF"/>
                          </a:solidFill>
                          <a:effectLst/>
                          <a:latin typeface="KoPub돋움체 Medium" panose="00000600000000000000" pitchFamily="2" charset="-127"/>
                          <a:ea typeface="KoPub돋움체 Medium" panose="00000600000000000000" pitchFamily="2" charset="-127"/>
                        </a:rPr>
                        <a:t>2019</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ctr" rtl="0" fontAlgn="ctr"/>
                      <a:r>
                        <a:rPr lang="en-US" altLang="ko-KR" sz="900" b="1" i="0" u="none" strike="noStrike">
                          <a:solidFill>
                            <a:srgbClr val="FFFFFF"/>
                          </a:solidFill>
                          <a:effectLst/>
                          <a:latin typeface="KoPub돋움체 Medium" panose="00000600000000000000" pitchFamily="2" charset="-127"/>
                          <a:ea typeface="KoPub돋움체 Medium" panose="00000600000000000000" pitchFamily="2" charset="-127"/>
                        </a:rPr>
                        <a:t>2020</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ctr" rtl="0" fontAlgn="ctr"/>
                      <a:r>
                        <a:rPr lang="en-US" altLang="ko-KR" sz="900" b="1" i="0" u="none" strike="noStrike">
                          <a:solidFill>
                            <a:srgbClr val="FFFFFF"/>
                          </a:solidFill>
                          <a:effectLst/>
                          <a:latin typeface="KoPub돋움체 Medium" panose="00000600000000000000" pitchFamily="2" charset="-127"/>
                          <a:ea typeface="KoPub돋움체 Medium" panose="00000600000000000000" pitchFamily="2" charset="-127"/>
                        </a:rPr>
                        <a:t>2021</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ctr" rtl="0" fontAlgn="ctr"/>
                      <a:r>
                        <a:rPr lang="en-US" altLang="ko-KR" sz="900" b="1" i="0" u="none" strike="noStrike">
                          <a:solidFill>
                            <a:srgbClr val="FFFFFF"/>
                          </a:solidFill>
                          <a:effectLst/>
                          <a:latin typeface="KoPub돋움체 Medium" panose="00000600000000000000" pitchFamily="2" charset="-127"/>
                          <a:ea typeface="KoPub돋움체 Medium" panose="00000600000000000000" pitchFamily="2" charset="-127"/>
                        </a:rPr>
                        <a:t>2022</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extLst>
                  <a:ext uri="{0D108BD9-81ED-4DB2-BD59-A6C34878D82A}">
                    <a16:rowId xmlns:a16="http://schemas.microsoft.com/office/drawing/2014/main" val="1836452490"/>
                  </a:ext>
                </a:extLst>
              </a:tr>
              <a:tr h="164763">
                <a:tc>
                  <a:txBody>
                    <a:bodyPr/>
                    <a:lstStyle/>
                    <a:p>
                      <a:pPr algn="l" rtl="0" fontAlgn="ctr"/>
                      <a:r>
                        <a:rPr lang="ko-KR" altLang="en-US" sz="900" b="1" i="0" u="none" strike="noStrike">
                          <a:solidFill>
                            <a:srgbClr val="000000"/>
                          </a:solidFill>
                          <a:effectLst/>
                          <a:latin typeface="KoPub돋움체 Medium" panose="00000600000000000000" pitchFamily="2" charset="-127"/>
                          <a:ea typeface="KoPub돋움체 Medium" panose="00000600000000000000" pitchFamily="2" charset="-127"/>
                        </a:rPr>
                        <a:t>유형자산</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E5F4FB"/>
                    </a:solidFill>
                  </a:tcPr>
                </a:tc>
                <a:tc>
                  <a:txBody>
                    <a:bodyPr/>
                    <a:lstStyle/>
                    <a:p>
                      <a:pPr algn="r" rtl="0" fontAlgn="ctr"/>
                      <a:r>
                        <a:rPr lang="en-US" altLang="ko-KR" sz="900" b="1" i="0" u="none" strike="noStrike">
                          <a:solidFill>
                            <a:srgbClr val="000000"/>
                          </a:solidFill>
                          <a:effectLst/>
                          <a:latin typeface="KoPub돋움체 Medium" panose="00000600000000000000" pitchFamily="2" charset="-127"/>
                          <a:ea typeface="KoPub돋움체 Medium" panose="00000600000000000000" pitchFamily="2" charset="-127"/>
                        </a:rPr>
                        <a:t>3,683</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E5F4FB"/>
                    </a:solidFill>
                  </a:tcPr>
                </a:tc>
                <a:tc>
                  <a:txBody>
                    <a:bodyPr/>
                    <a:lstStyle/>
                    <a:p>
                      <a:pPr algn="r" rtl="0" fontAlgn="ctr"/>
                      <a:r>
                        <a:rPr lang="en-US" altLang="ko-KR" sz="900" b="1" i="0" u="none" strike="noStrike">
                          <a:solidFill>
                            <a:srgbClr val="000000"/>
                          </a:solidFill>
                          <a:effectLst/>
                          <a:latin typeface="KoPub돋움체 Medium" panose="00000600000000000000" pitchFamily="2" charset="-127"/>
                          <a:ea typeface="KoPub돋움체 Medium" panose="00000600000000000000" pitchFamily="2" charset="-127"/>
                        </a:rPr>
                        <a:t>3,513</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E5F4FB"/>
                    </a:solidFill>
                  </a:tcPr>
                </a:tc>
                <a:tc>
                  <a:txBody>
                    <a:bodyPr/>
                    <a:lstStyle/>
                    <a:p>
                      <a:pPr algn="r" rtl="0" fontAlgn="ctr"/>
                      <a:r>
                        <a:rPr lang="en-US" altLang="ko-KR" sz="900" b="1" i="0" u="none" strike="noStrike">
                          <a:solidFill>
                            <a:srgbClr val="000000"/>
                          </a:solidFill>
                          <a:effectLst/>
                          <a:latin typeface="KoPub돋움체 Medium" panose="00000600000000000000" pitchFamily="2" charset="-127"/>
                          <a:ea typeface="KoPub돋움체 Medium" panose="00000600000000000000" pitchFamily="2" charset="-127"/>
                        </a:rPr>
                        <a:t>7,606</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E5F4FB"/>
                    </a:solidFill>
                  </a:tcPr>
                </a:tc>
                <a:tc>
                  <a:txBody>
                    <a:bodyPr/>
                    <a:lstStyle/>
                    <a:p>
                      <a:pPr algn="r" rtl="0" fontAlgn="ctr"/>
                      <a:r>
                        <a:rPr lang="en-US" altLang="ko-KR" sz="900" b="1" i="0" u="none" strike="noStrike">
                          <a:solidFill>
                            <a:srgbClr val="000000"/>
                          </a:solidFill>
                          <a:effectLst/>
                          <a:latin typeface="KoPub돋움체 Medium" panose="00000600000000000000" pitchFamily="2" charset="-127"/>
                          <a:ea typeface="KoPub돋움체 Medium" panose="00000600000000000000" pitchFamily="2" charset="-127"/>
                        </a:rPr>
                        <a:t>7,622</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E5F4FB"/>
                    </a:solidFill>
                  </a:tcPr>
                </a:tc>
                <a:tc>
                  <a:txBody>
                    <a:bodyPr/>
                    <a:lstStyle/>
                    <a:p>
                      <a:pPr algn="r" rtl="0" fontAlgn="ctr"/>
                      <a:r>
                        <a:rPr lang="en-US" altLang="ko-KR" sz="900" b="1" i="0" u="none" strike="noStrike">
                          <a:solidFill>
                            <a:srgbClr val="000000"/>
                          </a:solidFill>
                          <a:effectLst/>
                          <a:latin typeface="KoPub돋움체 Medium" panose="00000600000000000000" pitchFamily="2" charset="-127"/>
                          <a:ea typeface="KoPub돋움체 Medium" panose="00000600000000000000" pitchFamily="2" charset="-127"/>
                        </a:rPr>
                        <a:t>7,252</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E5F4FB"/>
                    </a:solidFill>
                  </a:tcPr>
                </a:tc>
                <a:extLst>
                  <a:ext uri="{0D108BD9-81ED-4DB2-BD59-A6C34878D82A}">
                    <a16:rowId xmlns:a16="http://schemas.microsoft.com/office/drawing/2014/main" val="2919825509"/>
                  </a:ext>
                </a:extLst>
              </a:tr>
              <a:tr h="164763">
                <a:tc>
                  <a:txBody>
                    <a:bodyPr/>
                    <a:lstStyle/>
                    <a:p>
                      <a:pPr marL="36000" algn="l" fontAlgn="ct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토지</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a:noFill/>
                    </a:lnB>
                  </a:tcPr>
                </a:tc>
                <a:tc>
                  <a:txBody>
                    <a:bodyPr/>
                    <a:lstStyle/>
                    <a:p>
                      <a:pPr algn="r" rtl="0"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1,470</a:t>
                      </a:r>
                    </a:p>
                  </a:txBody>
                  <a:tcPr marL="36000" marR="36000" marT="0" marB="0" anchor="ctr">
                    <a:lnL>
                      <a:noFill/>
                    </a:lnL>
                    <a:lnR>
                      <a:noFill/>
                    </a:lnR>
                    <a:lnT w="6350" cap="flat" cmpd="sng" algn="ctr">
                      <a:solidFill>
                        <a:srgbClr val="005EB8"/>
                      </a:solidFill>
                      <a:prstDash val="solid"/>
                      <a:round/>
                      <a:headEnd type="none" w="med" len="med"/>
                      <a:tailEnd type="none" w="med" len="med"/>
                    </a:lnT>
                    <a:lnB>
                      <a:noFill/>
                    </a:lnB>
                  </a:tcPr>
                </a:tc>
                <a:tc>
                  <a:txBody>
                    <a:bodyPr/>
                    <a:lstStyle/>
                    <a:p>
                      <a:pPr algn="r" rtl="0"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1,470</a:t>
                      </a:r>
                    </a:p>
                  </a:txBody>
                  <a:tcPr marL="36000" marR="36000" marT="0" marB="0" anchor="ctr">
                    <a:lnL>
                      <a:noFill/>
                    </a:lnL>
                    <a:lnR>
                      <a:noFill/>
                    </a:lnR>
                    <a:lnT w="6350" cap="flat" cmpd="sng" algn="ctr">
                      <a:solidFill>
                        <a:srgbClr val="005EB8"/>
                      </a:solidFill>
                      <a:prstDash val="solid"/>
                      <a:round/>
                      <a:headEnd type="none" w="med" len="med"/>
                      <a:tailEnd type="none" w="med" len="med"/>
                    </a:lnT>
                    <a:lnB>
                      <a:noFill/>
                    </a:lnB>
                  </a:tcPr>
                </a:tc>
                <a:tc>
                  <a:txBody>
                    <a:bodyPr/>
                    <a:lstStyle/>
                    <a:p>
                      <a:pPr algn="r" rtl="0"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3,426</a:t>
                      </a:r>
                    </a:p>
                  </a:txBody>
                  <a:tcPr marL="36000" marR="36000" marT="0" marB="0" anchor="ctr">
                    <a:lnL>
                      <a:noFill/>
                    </a:lnL>
                    <a:lnR>
                      <a:noFill/>
                    </a:lnR>
                    <a:lnT w="6350" cap="flat" cmpd="sng" algn="ctr">
                      <a:solidFill>
                        <a:srgbClr val="005EB8"/>
                      </a:solidFill>
                      <a:prstDash val="solid"/>
                      <a:round/>
                      <a:headEnd type="none" w="med" len="med"/>
                      <a:tailEnd type="none" w="med" len="med"/>
                    </a:lnT>
                    <a:lnB>
                      <a:noFill/>
                    </a:lnB>
                  </a:tcPr>
                </a:tc>
                <a:tc>
                  <a:txBody>
                    <a:bodyPr/>
                    <a:lstStyle/>
                    <a:p>
                      <a:pPr algn="r" rtl="0"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3,426</a:t>
                      </a:r>
                    </a:p>
                  </a:txBody>
                  <a:tcPr marL="36000" marR="36000" marT="0" marB="0" anchor="ctr">
                    <a:lnL>
                      <a:noFill/>
                    </a:lnL>
                    <a:lnR>
                      <a:noFill/>
                    </a:lnR>
                    <a:lnT w="6350" cap="flat" cmpd="sng" algn="ctr">
                      <a:solidFill>
                        <a:srgbClr val="005EB8"/>
                      </a:solidFill>
                      <a:prstDash val="solid"/>
                      <a:round/>
                      <a:headEnd type="none" w="med" len="med"/>
                      <a:tailEnd type="none" w="med" len="med"/>
                    </a:lnT>
                    <a:lnB>
                      <a:noFill/>
                    </a:lnB>
                  </a:tcPr>
                </a:tc>
                <a:tc>
                  <a:txBody>
                    <a:bodyPr/>
                    <a:lstStyle/>
                    <a:p>
                      <a:pPr algn="r" rtl="0"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3,467</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a:noFill/>
                    </a:lnB>
                  </a:tcPr>
                </a:tc>
                <a:extLst>
                  <a:ext uri="{0D108BD9-81ED-4DB2-BD59-A6C34878D82A}">
                    <a16:rowId xmlns:a16="http://schemas.microsoft.com/office/drawing/2014/main" val="2342972473"/>
                  </a:ext>
                </a:extLst>
              </a:tr>
              <a:tr h="164763">
                <a:tc>
                  <a:txBody>
                    <a:bodyPr/>
                    <a:lstStyle/>
                    <a:p>
                      <a:pPr marL="36000" algn="l" fontAlgn="ct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건물</a:t>
                      </a:r>
                    </a:p>
                  </a:txBody>
                  <a:tcPr marL="36000" marR="36000" marT="0" marB="0" anchor="ctr">
                    <a:lnL w="6350" cap="flat" cmpd="sng" algn="ctr">
                      <a:solidFill>
                        <a:srgbClr val="005EB8"/>
                      </a:solidFill>
                      <a:prstDash val="solid"/>
                      <a:round/>
                      <a:headEnd type="none" w="med" len="med"/>
                      <a:tailEnd type="none" w="med" len="med"/>
                    </a:lnL>
                    <a:lnR>
                      <a:noFill/>
                    </a:lnR>
                    <a:lnT>
                      <a:noFill/>
                    </a:lnT>
                    <a:lnB>
                      <a:noFill/>
                    </a:lnB>
                  </a:tcPr>
                </a:tc>
                <a:tc>
                  <a:txBody>
                    <a:bodyPr/>
                    <a:lstStyle/>
                    <a:p>
                      <a:pPr algn="r" rtl="0"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207</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201</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2,507</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2,444</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2,924</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213099220"/>
                  </a:ext>
                </a:extLst>
              </a:tr>
              <a:tr h="164763">
                <a:tc>
                  <a:txBody>
                    <a:bodyPr/>
                    <a:lstStyle/>
                    <a:p>
                      <a:pPr marL="36000" algn="l" fontAlgn="ct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선박</a:t>
                      </a:r>
                    </a:p>
                  </a:txBody>
                  <a:tcPr marL="36000" marR="36000" marT="0" marB="0" anchor="ctr">
                    <a:lnL w="6350" cap="flat" cmpd="sng" algn="ctr">
                      <a:solidFill>
                        <a:srgbClr val="005EB8"/>
                      </a:solidFill>
                      <a:prstDash val="solid"/>
                      <a:round/>
                      <a:headEnd type="none" w="med" len="med"/>
                      <a:tailEnd type="none" w="med" len="med"/>
                    </a:lnL>
                    <a:lnR>
                      <a:noFill/>
                    </a:lnR>
                    <a:lnT>
                      <a:noFill/>
                    </a:lnT>
                    <a:lnB>
                      <a:noFill/>
                    </a:lnB>
                  </a:tcPr>
                </a:tc>
                <a:tc>
                  <a:txBody>
                    <a:bodyPr/>
                    <a:lstStyle/>
                    <a:p>
                      <a:pPr algn="r" rtl="0"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1,709</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1,605</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1,534</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1,393</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847</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886965164"/>
                  </a:ext>
                </a:extLst>
              </a:tr>
              <a:tr h="164763">
                <a:tc>
                  <a:txBody>
                    <a:bodyPr/>
                    <a:lstStyle/>
                    <a:p>
                      <a:pPr marL="36000" algn="l" fontAlgn="ct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차량운반구</a:t>
                      </a:r>
                    </a:p>
                  </a:txBody>
                  <a:tcPr marL="36000" marR="36000" marT="0" marB="0" anchor="ctr">
                    <a:lnL w="6350" cap="flat" cmpd="sng" algn="ctr">
                      <a:solidFill>
                        <a:srgbClr val="005EB8"/>
                      </a:solidFill>
                      <a:prstDash val="solid"/>
                      <a:round/>
                      <a:headEnd type="none" w="med" len="med"/>
                      <a:tailEnd type="none" w="med" len="med"/>
                    </a:lnL>
                    <a:lnR>
                      <a:noFill/>
                    </a:lnR>
                    <a:lnT>
                      <a:noFill/>
                    </a:lnT>
                    <a:lnB>
                      <a:noFill/>
                    </a:lnB>
                  </a:tcPr>
                </a:tc>
                <a:tc>
                  <a:txBody>
                    <a:bodyPr/>
                    <a:lstStyle/>
                    <a:p>
                      <a:pPr algn="r" rtl="0"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75</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115</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69</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22</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7</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4187338076"/>
                  </a:ext>
                </a:extLst>
              </a:tr>
              <a:tr h="164763">
                <a:tc>
                  <a:txBody>
                    <a:bodyPr/>
                    <a:lstStyle/>
                    <a:p>
                      <a:pPr marL="36000" algn="l" fontAlgn="ct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시설장치</a:t>
                      </a:r>
                    </a:p>
                  </a:txBody>
                  <a:tcPr marL="36000" marR="36000" marT="0" marB="0" anchor="ctr">
                    <a:lnL w="6350" cap="flat" cmpd="sng" algn="ctr">
                      <a:solidFill>
                        <a:srgbClr val="005EB8"/>
                      </a:solidFill>
                      <a:prstDash val="solid"/>
                      <a:round/>
                      <a:headEnd type="none" w="med" len="med"/>
                      <a:tailEnd type="none" w="med" len="med"/>
                    </a:lnL>
                    <a:lnR>
                      <a:noFill/>
                    </a:lnR>
                    <a:lnT>
                      <a:noFill/>
                    </a:lnT>
                    <a:lnB>
                      <a:noFill/>
                    </a:lnB>
                  </a:tcPr>
                </a:tc>
                <a:tc>
                  <a:txBody>
                    <a:bodyPr/>
                    <a:lstStyle/>
                    <a:p>
                      <a:pPr algn="r" rtl="0"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115</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62</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34</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19</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2</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3534141907"/>
                  </a:ext>
                </a:extLst>
              </a:tr>
              <a:tr h="164763">
                <a:tc>
                  <a:txBody>
                    <a:bodyPr/>
                    <a:lstStyle/>
                    <a:p>
                      <a:pPr marL="36000" algn="l" fontAlgn="ct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기계장치</a:t>
                      </a:r>
                    </a:p>
                  </a:txBody>
                  <a:tcPr marL="36000" marR="36000" marT="0" marB="0" anchor="ctr">
                    <a:lnL w="6350" cap="flat" cmpd="sng" algn="ctr">
                      <a:solidFill>
                        <a:srgbClr val="005EB8"/>
                      </a:solidFill>
                      <a:prstDash val="solid"/>
                      <a:round/>
                      <a:headEnd type="none" w="med" len="med"/>
                      <a:tailEnd type="none" w="med" len="med"/>
                    </a:lnL>
                    <a:lnR>
                      <a:noFill/>
                    </a:lnR>
                    <a:lnT>
                      <a:noFill/>
                    </a:lnT>
                    <a:lnB>
                      <a:noFill/>
                    </a:lnB>
                  </a:tcPr>
                </a:tc>
                <a:tc>
                  <a:txBody>
                    <a:bodyPr/>
                    <a:lstStyle/>
                    <a:p>
                      <a:pPr algn="r" rtl="0"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39</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21</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12</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4</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2</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536161315"/>
                  </a:ext>
                </a:extLst>
              </a:tr>
              <a:tr h="164763">
                <a:tc>
                  <a:txBody>
                    <a:bodyPr/>
                    <a:lstStyle/>
                    <a:p>
                      <a:pPr marL="36000" algn="l" fontAlgn="ct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공구와기구</a:t>
                      </a:r>
                    </a:p>
                  </a:txBody>
                  <a:tcPr marL="36000" marR="36000" marT="0" marB="0" anchor="ctr">
                    <a:lnL w="6350" cap="flat" cmpd="sng" algn="ctr">
                      <a:solidFill>
                        <a:srgbClr val="005EB8"/>
                      </a:solidFill>
                      <a:prstDash val="solid"/>
                      <a:round/>
                      <a:headEnd type="none" w="med" len="med"/>
                      <a:tailEnd type="none" w="med" len="med"/>
                    </a:lnL>
                    <a:lnR>
                      <a:noFill/>
                    </a:lnR>
                    <a:lnT>
                      <a:noFill/>
                    </a:lnT>
                    <a:lnB>
                      <a:noFill/>
                    </a:lnB>
                  </a:tcPr>
                </a:tc>
                <a:tc>
                  <a:txBody>
                    <a:bodyPr/>
                    <a:lstStyle/>
                    <a:p>
                      <a:pPr algn="r" rtl="0"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31</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13</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7</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0</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0</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3792952123"/>
                  </a:ext>
                </a:extLst>
              </a:tr>
              <a:tr h="164763">
                <a:tc>
                  <a:txBody>
                    <a:bodyPr/>
                    <a:lstStyle/>
                    <a:p>
                      <a:pPr marL="36000" algn="l" fontAlgn="ct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비품</a:t>
                      </a:r>
                    </a:p>
                  </a:txBody>
                  <a:tcPr marL="36000" marR="36000" marT="0" marB="0" anchor="ctr">
                    <a:lnL w="6350" cap="flat" cmpd="sng" algn="ctr">
                      <a:solidFill>
                        <a:srgbClr val="005EB8"/>
                      </a:solidFill>
                      <a:prstDash val="solid"/>
                      <a:round/>
                      <a:headEnd type="none" w="med" len="med"/>
                      <a:tailEnd type="none" w="med" len="med"/>
                    </a:lnL>
                    <a:lnR>
                      <a:noFill/>
                    </a:lnR>
                    <a:lnT>
                      <a:noFill/>
                    </a:lnT>
                    <a:lnB>
                      <a:noFill/>
                    </a:lnB>
                  </a:tcPr>
                </a:tc>
                <a:tc>
                  <a:txBody>
                    <a:bodyPr/>
                    <a:lstStyle/>
                    <a:p>
                      <a:pPr algn="r" rtl="0"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18</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15</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12</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7</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4</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1509340209"/>
                  </a:ext>
                </a:extLst>
              </a:tr>
              <a:tr h="164763">
                <a:tc>
                  <a:txBody>
                    <a:bodyPr/>
                    <a:lstStyle/>
                    <a:p>
                      <a:pPr marL="36000" algn="l" fontAlgn="ct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건설용장비</a:t>
                      </a:r>
                    </a:p>
                  </a:txBody>
                  <a:tcPr marL="36000" marR="36000" marT="0" marB="0" anchor="ctr">
                    <a:lnL w="6350" cap="flat" cmpd="sng" algn="ctr">
                      <a:solidFill>
                        <a:srgbClr val="005EB8"/>
                      </a:solidFill>
                      <a:prstDash val="solid"/>
                      <a:round/>
                      <a:headEnd type="none" w="med" len="med"/>
                      <a:tailEnd type="none" w="med" len="med"/>
                    </a:lnL>
                    <a:lnR>
                      <a:noFill/>
                    </a:lnR>
                    <a:lnT>
                      <a:noFill/>
                    </a:lnT>
                    <a:lnB>
                      <a:noFill/>
                    </a:lnB>
                  </a:tcPr>
                </a:tc>
                <a:tc>
                  <a:txBody>
                    <a:bodyPr/>
                    <a:lstStyle/>
                    <a:p>
                      <a:pPr algn="r" rtl="0"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19</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11</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5</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3</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0</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874110107"/>
                  </a:ext>
                </a:extLst>
              </a:tr>
              <a:tr h="164763">
                <a:tc>
                  <a:txBody>
                    <a:bodyPr/>
                    <a:lstStyle/>
                    <a:p>
                      <a:pPr marL="36000" algn="l" fontAlgn="ct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건설중인자산</a:t>
                      </a:r>
                    </a:p>
                  </a:txBody>
                  <a:tcPr marL="36000" marR="36000" marT="0" marB="0" anchor="ctr">
                    <a:lnL w="6350" cap="flat" cmpd="sng" algn="ctr">
                      <a:solidFill>
                        <a:srgbClr val="005EB8"/>
                      </a:solidFill>
                      <a:prstDash val="solid"/>
                      <a:round/>
                      <a:headEnd type="none" w="med" len="med"/>
                      <a:tailEnd type="none" w="med" len="med"/>
                    </a:lnL>
                    <a:lnR>
                      <a:noFill/>
                    </a:lnR>
                    <a:lnT>
                      <a:noFill/>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305</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a:t>
                      </a:r>
                    </a:p>
                  </a:txBody>
                  <a:tcPr marL="36000" marR="36000" marT="0" marB="0" anchor="ctr">
                    <a:lnL>
                      <a:noFill/>
                    </a:lnL>
                    <a:lnR w="6350" cap="flat" cmpd="sng" algn="ctr">
                      <a:solidFill>
                        <a:srgbClr val="005EB8"/>
                      </a:solidFill>
                      <a:prstDash val="solid"/>
                      <a:round/>
                      <a:headEnd type="none" w="med" len="med"/>
                      <a:tailEnd type="none" w="med" len="med"/>
                    </a:lnR>
                    <a:lnT>
                      <a:noFill/>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1164739613"/>
                  </a:ext>
                </a:extLst>
              </a:tr>
            </a:tbl>
          </a:graphicData>
        </a:graphic>
      </p:graphicFrame>
    </p:spTree>
    <p:extLst>
      <p:ext uri="{BB962C8B-B14F-4D97-AF65-F5344CB8AC3E}">
        <p14:creationId xmlns:p14="http://schemas.microsoft.com/office/powerpoint/2010/main" val="51846195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텍스트 개체 틀 16">
            <a:extLst>
              <a:ext uri="{FF2B5EF4-FFF2-40B4-BE49-F238E27FC236}">
                <a16:creationId xmlns:a16="http://schemas.microsoft.com/office/drawing/2014/main" id="{72A4BBAC-7DA7-C9B6-7280-E7F896694875}"/>
              </a:ext>
            </a:extLst>
          </p:cNvPr>
          <p:cNvSpPr>
            <a:spLocks noGrp="1"/>
          </p:cNvSpPr>
          <p:nvPr>
            <p:ph type="body" sz="quarter" idx="10"/>
          </p:nvPr>
        </p:nvSpPr>
        <p:spPr>
          <a:xfrm>
            <a:off x="502976" y="193432"/>
            <a:ext cx="8574241" cy="211381"/>
          </a:xfrm>
        </p:spPr>
        <p:txBody>
          <a:bodyPr/>
          <a:lstStyle/>
          <a:p>
            <a:r>
              <a:rPr lang="en-US" altLang="ko-KR" sz="1000">
                <a:solidFill>
                  <a:schemeClr val="tx1">
                    <a:lumMod val="50000"/>
                    <a:lumOff val="50000"/>
                  </a:schemeClr>
                </a:solidFill>
                <a:latin typeface="KoPub돋움체 Bold" panose="00000800000000000000" pitchFamily="2" charset="-127"/>
                <a:ea typeface="KoPub돋움체 Bold" panose="00000800000000000000" pitchFamily="2" charset="-127"/>
                <a:cs typeface="+mn-cs"/>
              </a:rPr>
              <a:t>05 Company Overview</a:t>
            </a:r>
            <a:endParaRPr lang="ko-KR" altLang="en-US" sz="1000">
              <a:solidFill>
                <a:schemeClr val="tx1">
                  <a:lumMod val="50000"/>
                  <a:lumOff val="50000"/>
                </a:schemeClr>
              </a:solidFill>
              <a:latin typeface="KoPub돋움체 Bold" panose="00000800000000000000" pitchFamily="2" charset="-127"/>
              <a:ea typeface="KoPub돋움체 Bold" panose="00000800000000000000" pitchFamily="2" charset="-127"/>
              <a:cs typeface="+mn-cs"/>
            </a:endParaRPr>
          </a:p>
        </p:txBody>
      </p:sp>
      <p:sp>
        <p:nvSpPr>
          <p:cNvPr id="146" name="TextBox 145">
            <a:extLst>
              <a:ext uri="{FF2B5EF4-FFF2-40B4-BE49-F238E27FC236}">
                <a16:creationId xmlns:a16="http://schemas.microsoft.com/office/drawing/2014/main" id="{2ADC1DB8-BB04-C512-2869-432D42635BE6}"/>
              </a:ext>
            </a:extLst>
          </p:cNvPr>
          <p:cNvSpPr txBox="1"/>
          <p:nvPr/>
        </p:nvSpPr>
        <p:spPr>
          <a:xfrm flipH="1">
            <a:off x="488950" y="874727"/>
            <a:ext cx="8928100" cy="169277"/>
          </a:xfrm>
          <a:prstGeom prst="rect">
            <a:avLst/>
          </a:prstGeom>
          <a:noFill/>
        </p:spPr>
        <p:txBody>
          <a:bodyPr wrap="square" lIns="0" tIns="0" rIns="0" bIns="0" rtlCol="0">
            <a:spAutoFit/>
          </a:bodyPr>
          <a:lstStyle/>
          <a:p>
            <a:r>
              <a:rPr lang="ko-KR" altLang="en-US"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대상회사의 과거 주요 공사 실적은 다음과 같습니다</a:t>
            </a:r>
            <a:r>
              <a:rPr lang="en-US" altLang="ko-KR"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a:t>
            </a:r>
          </a:p>
        </p:txBody>
      </p:sp>
      <p:sp>
        <p:nvSpPr>
          <p:cNvPr id="147" name="제목 18">
            <a:extLst>
              <a:ext uri="{FF2B5EF4-FFF2-40B4-BE49-F238E27FC236}">
                <a16:creationId xmlns:a16="http://schemas.microsoft.com/office/drawing/2014/main" id="{ADAAF50D-C1C9-0824-D017-D8B497960826}"/>
              </a:ext>
            </a:extLst>
          </p:cNvPr>
          <p:cNvSpPr txBox="1">
            <a:spLocks/>
          </p:cNvSpPr>
          <p:nvPr/>
        </p:nvSpPr>
        <p:spPr>
          <a:xfrm>
            <a:off x="488951" y="439978"/>
            <a:ext cx="8928100" cy="430887"/>
          </a:xfrm>
          <a:prstGeom prst="rect">
            <a:avLst/>
          </a:prstGeom>
        </p:spPr>
        <p:txBody>
          <a:bodyPr wrap="square" lIns="0" tIns="0" rIns="0" bIns="0">
            <a:spAutoFit/>
          </a:bodyPr>
          <a:lstStyle>
            <a:defPPr>
              <a:defRPr lang="en-US"/>
            </a:defPPr>
            <a:lvl1pPr marR="0" lvl="0" indent="0" defTabSz="661751" fontAlgn="auto" latinLnBrk="1">
              <a:lnSpc>
                <a:spcPct val="100000"/>
              </a:lnSpc>
              <a:spcBef>
                <a:spcPct val="0"/>
              </a:spcBef>
              <a:spcAft>
                <a:spcPts val="2000"/>
              </a:spcAft>
              <a:buClrTx/>
              <a:buSzTx/>
              <a:buFontTx/>
              <a:buNone/>
              <a:tabLst/>
              <a:defRPr kumimoji="0" sz="2800" b="0" i="0" u="none" strike="noStrike" cap="none" spc="0" normalizeH="0" baseline="0">
                <a:ln>
                  <a:solidFill>
                    <a:srgbClr val="FD349C">
                      <a:alpha val="0"/>
                    </a:srgbClr>
                  </a:solidFill>
                </a:ln>
                <a:solidFill>
                  <a:srgbClr val="00338D"/>
                </a:solidFill>
                <a:effectLst/>
                <a:uLnTx/>
                <a:uFillTx/>
                <a:latin typeface="KoPub돋움체 Bold" panose="00000800000000000000" pitchFamily="2" charset="-127"/>
                <a:ea typeface="KoPub돋움체 Bold" panose="00000800000000000000" pitchFamily="2" charset="-127"/>
                <a:cs typeface="+mj-cs"/>
              </a:defRPr>
            </a:lvl1pPr>
          </a:lstStyle>
          <a:p>
            <a:pPr>
              <a:defRPr/>
            </a:pPr>
            <a:r>
              <a:rPr lang="ko-KR" altLang="en-US"/>
              <a:t>주요 공사 실적</a:t>
            </a:r>
            <a:endParaRPr lang="ko-KR" altLang="en-US" sz="2000"/>
          </a:p>
        </p:txBody>
      </p:sp>
      <p:grpSp>
        <p:nvGrpSpPr>
          <p:cNvPr id="148" name="그룹 147">
            <a:extLst>
              <a:ext uri="{FF2B5EF4-FFF2-40B4-BE49-F238E27FC236}">
                <a16:creationId xmlns:a16="http://schemas.microsoft.com/office/drawing/2014/main" id="{9E3EFA3F-A28B-5A8C-875A-E1AD342A22AB}"/>
              </a:ext>
            </a:extLst>
          </p:cNvPr>
          <p:cNvGrpSpPr/>
          <p:nvPr/>
        </p:nvGrpSpPr>
        <p:grpSpPr>
          <a:xfrm>
            <a:off x="502976" y="1307321"/>
            <a:ext cx="8928100" cy="288000"/>
            <a:chOff x="452439" y="1416168"/>
            <a:chExt cx="4392613" cy="288000"/>
          </a:xfrm>
        </p:grpSpPr>
        <p:sp>
          <p:nvSpPr>
            <p:cNvPr id="149" name="TextBox 148">
              <a:extLst>
                <a:ext uri="{FF2B5EF4-FFF2-40B4-BE49-F238E27FC236}">
                  <a16:creationId xmlns:a16="http://schemas.microsoft.com/office/drawing/2014/main" id="{B6BAEECF-F776-0B8D-7487-219607319329}"/>
                </a:ext>
              </a:extLst>
            </p:cNvPr>
            <p:cNvSpPr txBox="1"/>
            <p:nvPr/>
          </p:nvSpPr>
          <p:spPr>
            <a:xfrm>
              <a:off x="452441" y="1416168"/>
              <a:ext cx="4392609" cy="288000"/>
            </a:xfrm>
            <a:prstGeom prst="rect">
              <a:avLst/>
            </a:prstGeom>
            <a:noFill/>
          </p:spPr>
          <p:txBody>
            <a:bodyPr vert="horz" wrap="square" lIns="0" tIns="0" rIns="0" bIns="0" rtlCol="0" anchor="ctr" anchorCtr="0">
              <a:noAutofit/>
            </a:bodyPr>
            <a:lstStyle/>
            <a:p>
              <a:pPr defTabSz="888038">
                <a:defRPr/>
              </a:pPr>
              <a:r>
                <a:rPr lang="ko-KR" altLang="en-US" sz="1100" b="1">
                  <a:ln>
                    <a:solidFill>
                      <a:srgbClr val="00338D">
                        <a:alpha val="0"/>
                      </a:srgbClr>
                    </a:solidFill>
                  </a:ln>
                  <a:solidFill>
                    <a:srgbClr val="00338D"/>
                  </a:solidFill>
                  <a:latin typeface="KoPub돋움체 Medium" panose="02020603020101020101" pitchFamily="18" charset="-127"/>
                  <a:ea typeface="KoPub돋움체 Medium" panose="02020603020101020101" pitchFamily="18" charset="-127"/>
                </a:rPr>
                <a:t>과거 주요 공사 실적</a:t>
              </a:r>
              <a:endParaRPr lang="en-US" altLang="ko-KR" sz="1100" b="1">
                <a:ln>
                  <a:solidFill>
                    <a:srgbClr val="00338D">
                      <a:alpha val="0"/>
                    </a:srgbClr>
                  </a:solidFill>
                </a:ln>
                <a:solidFill>
                  <a:srgbClr val="00338D"/>
                </a:solidFill>
                <a:latin typeface="KoPub돋움체 Medium" panose="02020603020101020101" pitchFamily="18" charset="-127"/>
                <a:ea typeface="KoPub돋움체 Medium" panose="02020603020101020101" pitchFamily="18" charset="-127"/>
              </a:endParaRPr>
            </a:p>
          </p:txBody>
        </p:sp>
        <p:cxnSp>
          <p:nvCxnSpPr>
            <p:cNvPr id="150" name="직선 연결선 149">
              <a:extLst>
                <a:ext uri="{FF2B5EF4-FFF2-40B4-BE49-F238E27FC236}">
                  <a16:creationId xmlns:a16="http://schemas.microsoft.com/office/drawing/2014/main" id="{D967224E-9E3F-780A-5C7F-DE14336F319A}"/>
                </a:ext>
              </a:extLst>
            </p:cNvPr>
            <p:cNvCxnSpPr/>
            <p:nvPr/>
          </p:nvCxnSpPr>
          <p:spPr>
            <a:xfrm>
              <a:off x="452439" y="1418794"/>
              <a:ext cx="4392613"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1" name="직선 연결선 150">
              <a:extLst>
                <a:ext uri="{FF2B5EF4-FFF2-40B4-BE49-F238E27FC236}">
                  <a16:creationId xmlns:a16="http://schemas.microsoft.com/office/drawing/2014/main" id="{FDD91B8B-82D1-B6E7-FB8E-BAF6B90F6E62}"/>
                </a:ext>
              </a:extLst>
            </p:cNvPr>
            <p:cNvCxnSpPr/>
            <p:nvPr/>
          </p:nvCxnSpPr>
          <p:spPr>
            <a:xfrm>
              <a:off x="452439" y="1700213"/>
              <a:ext cx="4392613"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pic>
        <p:nvPicPr>
          <p:cNvPr id="4" name="그림 3">
            <a:extLst>
              <a:ext uri="{FF2B5EF4-FFF2-40B4-BE49-F238E27FC236}">
                <a16:creationId xmlns:a16="http://schemas.microsoft.com/office/drawing/2014/main" id="{1640F822-B6C5-E8BC-2AA1-BF15FCC7C998}"/>
              </a:ext>
            </a:extLst>
          </p:cNvPr>
          <p:cNvPicPr>
            <a:picLocks noChangeAspect="1"/>
          </p:cNvPicPr>
          <p:nvPr/>
        </p:nvPicPr>
        <p:blipFill>
          <a:blip r:embed="rId2"/>
          <a:stretch>
            <a:fillRect/>
          </a:stretch>
        </p:blipFill>
        <p:spPr>
          <a:xfrm>
            <a:off x="10071201" y="1177925"/>
            <a:ext cx="5005488" cy="4154397"/>
          </a:xfrm>
          <a:prstGeom prst="rect">
            <a:avLst/>
          </a:prstGeom>
        </p:spPr>
      </p:pic>
      <p:graphicFrame>
        <p:nvGraphicFramePr>
          <p:cNvPr id="6" name="표 5">
            <a:extLst>
              <a:ext uri="{FF2B5EF4-FFF2-40B4-BE49-F238E27FC236}">
                <a16:creationId xmlns:a16="http://schemas.microsoft.com/office/drawing/2014/main" id="{D4AB8CA7-6895-CA68-AD5B-349D343F3722}"/>
              </a:ext>
            </a:extLst>
          </p:cNvPr>
          <p:cNvGraphicFramePr>
            <a:graphicFrameLocks noGrp="1"/>
          </p:cNvGraphicFramePr>
          <p:nvPr>
            <p:extLst>
              <p:ext uri="{D42A27DB-BD31-4B8C-83A1-F6EECF244321}">
                <p14:modId xmlns:p14="http://schemas.microsoft.com/office/powerpoint/2010/main" val="1321952341"/>
              </p:ext>
            </p:extLst>
          </p:nvPr>
        </p:nvGraphicFramePr>
        <p:xfrm>
          <a:off x="489600" y="1735200"/>
          <a:ext cx="8927490" cy="4390080"/>
        </p:xfrm>
        <a:graphic>
          <a:graphicData uri="http://schemas.openxmlformats.org/drawingml/2006/table">
            <a:tbl>
              <a:tblPr/>
              <a:tblGrid>
                <a:gridCol w="1440000">
                  <a:extLst>
                    <a:ext uri="{9D8B030D-6E8A-4147-A177-3AD203B41FA5}">
                      <a16:colId xmlns:a16="http://schemas.microsoft.com/office/drawing/2014/main" val="286742143"/>
                    </a:ext>
                  </a:extLst>
                </a:gridCol>
                <a:gridCol w="2977200">
                  <a:extLst>
                    <a:ext uri="{9D8B030D-6E8A-4147-A177-3AD203B41FA5}">
                      <a16:colId xmlns:a16="http://schemas.microsoft.com/office/drawing/2014/main" val="3917419882"/>
                    </a:ext>
                  </a:extLst>
                </a:gridCol>
                <a:gridCol w="900000">
                  <a:extLst>
                    <a:ext uri="{9D8B030D-6E8A-4147-A177-3AD203B41FA5}">
                      <a16:colId xmlns:a16="http://schemas.microsoft.com/office/drawing/2014/main" val="669073346"/>
                    </a:ext>
                  </a:extLst>
                </a:gridCol>
                <a:gridCol w="1203430">
                  <a:extLst>
                    <a:ext uri="{9D8B030D-6E8A-4147-A177-3AD203B41FA5}">
                      <a16:colId xmlns:a16="http://schemas.microsoft.com/office/drawing/2014/main" val="3255015953"/>
                    </a:ext>
                  </a:extLst>
                </a:gridCol>
                <a:gridCol w="1203430">
                  <a:extLst>
                    <a:ext uri="{9D8B030D-6E8A-4147-A177-3AD203B41FA5}">
                      <a16:colId xmlns:a16="http://schemas.microsoft.com/office/drawing/2014/main" val="1252007682"/>
                    </a:ext>
                  </a:extLst>
                </a:gridCol>
                <a:gridCol w="1203430">
                  <a:extLst>
                    <a:ext uri="{9D8B030D-6E8A-4147-A177-3AD203B41FA5}">
                      <a16:colId xmlns:a16="http://schemas.microsoft.com/office/drawing/2014/main" val="498529720"/>
                    </a:ext>
                  </a:extLst>
                </a:gridCol>
              </a:tblGrid>
              <a:tr h="187200">
                <a:tc>
                  <a:txBody>
                    <a:bodyPr/>
                    <a:lstStyle/>
                    <a:p>
                      <a:pPr algn="ctr" rtl="0" fontAlgn="ctr"/>
                      <a:r>
                        <a:rPr lang="ko-KR" altLang="en-US" sz="900" b="1" i="0" u="none" strike="noStrike">
                          <a:solidFill>
                            <a:srgbClr val="FFFFFF"/>
                          </a:solidFill>
                          <a:effectLst/>
                          <a:latin typeface="KoPub돋움체 Medium" panose="00000600000000000000" pitchFamily="2" charset="-127"/>
                          <a:ea typeface="KoPub돋움체 Medium" panose="00000600000000000000" pitchFamily="2" charset="-127"/>
                        </a:rPr>
                        <a:t>건설분야</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ctr" rtl="0" fontAlgn="ctr"/>
                      <a:r>
                        <a:rPr lang="ko-KR" altLang="en-US" sz="900" b="1" i="0" u="none" strike="noStrike">
                          <a:solidFill>
                            <a:srgbClr val="FFFFFF"/>
                          </a:solidFill>
                          <a:effectLst/>
                          <a:latin typeface="KoPub돋움체 Medium" panose="00000600000000000000" pitchFamily="2" charset="-127"/>
                          <a:ea typeface="KoPub돋움체 Medium" panose="00000600000000000000" pitchFamily="2" charset="-127"/>
                        </a:rPr>
                        <a:t>프로젝트명</a:t>
                      </a:r>
                    </a:p>
                  </a:txBody>
                  <a:tcPr marL="36000" marR="3600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ctr" rtl="0" fontAlgn="ctr"/>
                      <a:r>
                        <a:rPr lang="ko-KR" altLang="en-US" sz="900" b="1" i="0" u="none" strike="noStrike">
                          <a:solidFill>
                            <a:srgbClr val="FFFFFF"/>
                          </a:solidFill>
                          <a:effectLst/>
                          <a:latin typeface="KoPub돋움체 Medium" panose="00000600000000000000" pitchFamily="2" charset="-127"/>
                          <a:ea typeface="KoPub돋움체 Medium" panose="00000600000000000000" pitchFamily="2" charset="-127"/>
                        </a:rPr>
                        <a:t>공사기간</a:t>
                      </a:r>
                    </a:p>
                  </a:txBody>
                  <a:tcPr marL="36000" marR="3600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ctr" rtl="0" fontAlgn="ctr"/>
                      <a:r>
                        <a:rPr lang="ko-KR" altLang="en-US" sz="900" b="1" i="0" u="none" strike="noStrike">
                          <a:solidFill>
                            <a:srgbClr val="FFFFFF"/>
                          </a:solidFill>
                          <a:effectLst/>
                          <a:latin typeface="KoPub돋움체 Medium" panose="00000600000000000000" pitchFamily="2" charset="-127"/>
                          <a:ea typeface="KoPub돋움체 Medium" panose="00000600000000000000" pitchFamily="2" charset="-127"/>
                        </a:rPr>
                        <a:t>준공연도</a:t>
                      </a:r>
                    </a:p>
                  </a:txBody>
                  <a:tcPr marL="36000" marR="3600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ctr" rtl="0" fontAlgn="ctr"/>
                      <a:r>
                        <a:rPr lang="ko-KR" altLang="en-US" sz="900" b="1" i="0" u="none" strike="noStrike">
                          <a:solidFill>
                            <a:srgbClr val="FFFFFF"/>
                          </a:solidFill>
                          <a:effectLst/>
                          <a:latin typeface="KoPub돋움체 Medium" panose="00000600000000000000" pitchFamily="2" charset="-127"/>
                          <a:ea typeface="KoPub돋움체 Medium" panose="00000600000000000000" pitchFamily="2" charset="-127"/>
                        </a:rPr>
                        <a:t>발주처</a:t>
                      </a:r>
                    </a:p>
                  </a:txBody>
                  <a:tcPr marL="36000" marR="3600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ctr" rtl="0" fontAlgn="ctr"/>
                      <a:r>
                        <a:rPr lang="ko-KR" altLang="en-US" sz="900" b="1" i="0" u="none" strike="noStrike">
                          <a:solidFill>
                            <a:srgbClr val="FFFFFF"/>
                          </a:solidFill>
                          <a:effectLst/>
                          <a:latin typeface="KoPub돋움체 Medium" panose="00000600000000000000" pitchFamily="2" charset="-127"/>
                          <a:ea typeface="KoPub돋움체 Medium" panose="00000600000000000000" pitchFamily="2" charset="-127"/>
                        </a:rPr>
                        <a:t>수주금액</a:t>
                      </a:r>
                    </a:p>
                  </a:txBody>
                  <a:tcPr marL="36000" marR="36000" marT="0" marB="0" anchor="ctr">
                    <a:lnL w="6350" cap="flat" cmpd="sng" algn="ctr">
                      <a:solidFill>
                        <a:schemeClr val="bg1"/>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extLst>
                  <a:ext uri="{0D108BD9-81ED-4DB2-BD59-A6C34878D82A}">
                    <a16:rowId xmlns:a16="http://schemas.microsoft.com/office/drawing/2014/main" val="2652192652"/>
                  </a:ext>
                </a:extLst>
              </a:tr>
              <a:tr h="154800">
                <a:tc rowSpan="12">
                  <a:txBody>
                    <a:bodyPr/>
                    <a:lstStyle/>
                    <a:p>
                      <a:pPr algn="ctr" rtl="0" fontAlgn="ctr"/>
                      <a:r>
                        <a:rPr lang="ko-KR" altLang="en-US" sz="900" b="1" i="0" u="none" strike="noStrike">
                          <a:solidFill>
                            <a:srgbClr val="000000"/>
                          </a:solidFill>
                          <a:effectLst/>
                          <a:latin typeface="KoPub돋움체 Medium" panose="00000600000000000000" pitchFamily="2" charset="-127"/>
                          <a:ea typeface="KoPub돋움체 Medium" panose="00000600000000000000" pitchFamily="2" charset="-127"/>
                        </a:rPr>
                        <a:t>해저케이블</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E5F4FB"/>
                    </a:solidFill>
                  </a:tcPr>
                </a:tc>
                <a:tc>
                  <a:txBody>
                    <a:bodyPr/>
                    <a:lstStyle/>
                    <a:p>
                      <a:pPr algn="l" rtl="0" fontAlgn="ctr"/>
                      <a:r>
                        <a:rPr lang="ko-KR" altLang="en-US" sz="800" b="0" i="0" u="none" strike="noStrike">
                          <a:solidFill>
                            <a:srgbClr val="000000"/>
                          </a:solidFill>
                          <a:effectLst/>
                          <a:latin typeface="KoPub돋움체 Medium" panose="00000600000000000000" pitchFamily="2" charset="-127"/>
                          <a:ea typeface="KoPub돋움체 Medium" panose="00000600000000000000" pitchFamily="2" charset="-127"/>
                        </a:rPr>
                        <a:t>해상조류발전 실해역 시험장 해저케이블 설치외</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ctr" rtl="0" fontAlgn="ctr"/>
                      <a:r>
                        <a:rPr lang="en-US" altLang="ko-KR" sz="800" b="0" i="0" u="none" strike="noStrike">
                          <a:solidFill>
                            <a:srgbClr val="000000"/>
                          </a:solidFill>
                          <a:effectLst/>
                          <a:latin typeface="KoPub돋움체 Medium" panose="00000600000000000000" pitchFamily="2" charset="-127"/>
                          <a:ea typeface="KoPub돋움체 Medium" panose="00000600000000000000" pitchFamily="2" charset="-127"/>
                        </a:rPr>
                        <a:t>2022.12~2023.12</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ctr" rtl="0" fontAlgn="ctr"/>
                      <a:r>
                        <a:rPr lang="ko-KR" altLang="en-US" sz="800" b="0" i="0" u="none" strike="noStrike">
                          <a:solidFill>
                            <a:srgbClr val="000000"/>
                          </a:solidFill>
                          <a:effectLst/>
                          <a:latin typeface="KoPub돋움체 Medium" panose="00000600000000000000" pitchFamily="2" charset="-127"/>
                          <a:ea typeface="KoPub돋움체 Medium" panose="00000600000000000000" pitchFamily="2" charset="-127"/>
                        </a:rPr>
                        <a:t>시공중</a:t>
                      </a:r>
                      <a:r>
                        <a:rPr lang="en-US" altLang="ko-KR" sz="800" b="0" i="0" u="none" strike="noStrike">
                          <a:solidFill>
                            <a:srgbClr val="000000"/>
                          </a:solidFill>
                          <a:effectLst/>
                          <a:latin typeface="KoPub돋움체 Medium" panose="00000600000000000000" pitchFamily="2" charset="-127"/>
                          <a:ea typeface="KoPub돋움체 Medium" panose="00000600000000000000" pitchFamily="2" charset="-127"/>
                        </a:rPr>
                        <a:t>('23.08</a:t>
                      </a:r>
                      <a:r>
                        <a:rPr lang="ko-KR" altLang="en-US" sz="800" b="0" i="0" u="none" strike="noStrike">
                          <a:solidFill>
                            <a:srgbClr val="000000"/>
                          </a:solidFill>
                          <a:effectLst/>
                          <a:latin typeface="KoPub돋움체 Medium" panose="00000600000000000000" pitchFamily="2" charset="-127"/>
                          <a:ea typeface="KoPub돋움체 Medium" panose="00000600000000000000" pitchFamily="2" charset="-127"/>
                        </a:rPr>
                        <a:t>기준</a:t>
                      </a:r>
                      <a:r>
                        <a:rPr lang="en-US" altLang="ko-KR" sz="800" b="0" i="0" u="none" strike="noStrike">
                          <a:solidFill>
                            <a:srgbClr val="000000"/>
                          </a:solidFill>
                          <a:effectLst/>
                          <a:latin typeface="KoPub돋움체 Medium" panose="00000600000000000000" pitchFamily="2" charset="-127"/>
                          <a:ea typeface="KoPub돋움체 Medium" panose="00000600000000000000" pitchFamily="2" charset="-127"/>
                        </a:rPr>
                        <a:t>)</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ctr" rtl="0" fontAlgn="ctr"/>
                      <a:r>
                        <a:rPr lang="ko-KR" altLang="en-US" sz="800" b="0" i="0" u="none" strike="noStrike">
                          <a:solidFill>
                            <a:srgbClr val="000000"/>
                          </a:solidFill>
                          <a:effectLst/>
                          <a:latin typeface="KoPub돋움체 Medium" panose="00000600000000000000" pitchFamily="2" charset="-127"/>
                          <a:ea typeface="KoPub돋움체 Medium" panose="00000600000000000000" pitchFamily="2" charset="-127"/>
                        </a:rPr>
                        <a:t>대한전선㈜</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ctr" rtl="0" fontAlgn="ctr"/>
                      <a:r>
                        <a:rPr lang="en-US" altLang="ko-KR" sz="800" b="0" i="0" u="none" strike="noStrike">
                          <a:solidFill>
                            <a:srgbClr val="000000"/>
                          </a:solidFill>
                          <a:effectLst/>
                          <a:latin typeface="KoPub돋움체 Medium" panose="00000600000000000000" pitchFamily="2" charset="-127"/>
                          <a:ea typeface="KoPub돋움체 Medium" panose="00000600000000000000" pitchFamily="2" charset="-127"/>
                        </a:rPr>
                        <a:t>75</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330404488"/>
                  </a:ext>
                </a:extLst>
              </a:tr>
              <a:tr h="154800">
                <a:tc vMerge="1">
                  <a:txBody>
                    <a:bodyPr/>
                    <a:lstStyle/>
                    <a:p>
                      <a:pPr latinLnBrk="1"/>
                      <a:endParaRPr lang="ko-KR" altLang="en-US"/>
                    </a:p>
                  </a:txBody>
                  <a:tcPr/>
                </a:tc>
                <a:tc>
                  <a:txBody>
                    <a:bodyPr/>
                    <a:lstStyle/>
                    <a:p>
                      <a:pPr algn="l" rtl="0" fontAlgn="ctr"/>
                      <a:r>
                        <a:rPr lang="ko-KR" altLang="en-US" sz="800" b="0" i="0" u="none" strike="noStrike">
                          <a:solidFill>
                            <a:srgbClr val="000000"/>
                          </a:solidFill>
                          <a:effectLst/>
                          <a:latin typeface="KoPub돋움체 Medium" panose="00000600000000000000" pitchFamily="2" charset="-127"/>
                          <a:ea typeface="KoPub돋움체 Medium" panose="00000600000000000000" pitchFamily="2" charset="-127"/>
                        </a:rPr>
                        <a:t>영광 약수해상풍력 발전기 제작</a:t>
                      </a:r>
                      <a:r>
                        <a:rPr lang="en-US" altLang="ko-KR" sz="800" b="0" i="0" u="none" strike="noStrike">
                          <a:solidFill>
                            <a:srgbClr val="000000"/>
                          </a:solidFill>
                          <a:effectLst/>
                          <a:latin typeface="KoPub돋움체 Medium" panose="00000600000000000000" pitchFamily="2" charset="-127"/>
                          <a:ea typeface="KoPub돋움체 Medium" panose="00000600000000000000" pitchFamily="2" charset="-127"/>
                        </a:rPr>
                        <a:t>·</a:t>
                      </a:r>
                      <a:r>
                        <a:rPr lang="ko-KR" altLang="en-US" sz="800" b="0" i="0" u="none" strike="noStrike">
                          <a:solidFill>
                            <a:srgbClr val="000000"/>
                          </a:solidFill>
                          <a:effectLst/>
                          <a:latin typeface="KoPub돋움체 Medium" panose="00000600000000000000" pitchFamily="2" charset="-127"/>
                          <a:ea typeface="KoPub돋움체 Medium" panose="00000600000000000000" pitchFamily="2" charset="-127"/>
                        </a:rPr>
                        <a:t>설치</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ctr" rtl="0" fontAlgn="ctr"/>
                      <a:r>
                        <a:rPr lang="en-US" altLang="ko-KR" sz="800" b="0" i="0" u="none" strike="noStrike">
                          <a:solidFill>
                            <a:srgbClr val="000000"/>
                          </a:solidFill>
                          <a:effectLst/>
                          <a:latin typeface="KoPub돋움체 Medium" panose="00000600000000000000" pitchFamily="2" charset="-127"/>
                          <a:ea typeface="KoPub돋움체 Medium" panose="00000600000000000000" pitchFamily="2" charset="-127"/>
                        </a:rPr>
                        <a:t>2021.03~2023.12</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ctr" rtl="0" fontAlgn="ctr"/>
                      <a:r>
                        <a:rPr lang="ko-KR" altLang="en-US" sz="800" b="0" i="0" u="none" strike="noStrike">
                          <a:solidFill>
                            <a:srgbClr val="000000"/>
                          </a:solidFill>
                          <a:effectLst/>
                          <a:latin typeface="KoPub돋움체 Medium" panose="00000600000000000000" pitchFamily="2" charset="-127"/>
                          <a:ea typeface="KoPub돋움체 Medium" panose="00000600000000000000" pitchFamily="2" charset="-127"/>
                        </a:rPr>
                        <a:t>시공중</a:t>
                      </a:r>
                      <a:r>
                        <a:rPr lang="en-US" altLang="ko-KR" sz="800" b="0" i="0" u="none" strike="noStrike">
                          <a:solidFill>
                            <a:srgbClr val="000000"/>
                          </a:solidFill>
                          <a:effectLst/>
                          <a:latin typeface="KoPub돋움체 Medium" panose="00000600000000000000" pitchFamily="2" charset="-127"/>
                          <a:ea typeface="KoPub돋움체 Medium" panose="00000600000000000000" pitchFamily="2" charset="-127"/>
                        </a:rPr>
                        <a:t>('23.08</a:t>
                      </a:r>
                      <a:r>
                        <a:rPr lang="ko-KR" altLang="en-US" sz="800" b="0" i="0" u="none" strike="noStrike">
                          <a:solidFill>
                            <a:srgbClr val="000000"/>
                          </a:solidFill>
                          <a:effectLst/>
                          <a:latin typeface="KoPub돋움체 Medium" panose="00000600000000000000" pitchFamily="2" charset="-127"/>
                          <a:ea typeface="KoPub돋움체 Medium" panose="00000600000000000000" pitchFamily="2" charset="-127"/>
                        </a:rPr>
                        <a:t>기준</a:t>
                      </a:r>
                      <a:r>
                        <a:rPr lang="en-US" altLang="ko-KR" sz="800" b="0" i="0" u="none" strike="noStrike">
                          <a:solidFill>
                            <a:srgbClr val="000000"/>
                          </a:solidFill>
                          <a:effectLst/>
                          <a:latin typeface="KoPub돋움체 Medium" panose="00000600000000000000" pitchFamily="2" charset="-127"/>
                          <a:ea typeface="KoPub돋움체 Medium" panose="00000600000000000000" pitchFamily="2" charset="-127"/>
                        </a:rPr>
                        <a:t>)</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ctr" rtl="0" fontAlgn="ctr"/>
                      <a:r>
                        <a:rPr lang="ko-KR" altLang="en-US" sz="800" b="0" i="0" u="none" strike="noStrike">
                          <a:solidFill>
                            <a:srgbClr val="000000"/>
                          </a:solidFill>
                          <a:effectLst/>
                          <a:latin typeface="KoPub돋움체 Medium" panose="00000600000000000000" pitchFamily="2" charset="-127"/>
                          <a:ea typeface="KoPub돋움체 Medium" panose="00000600000000000000" pitchFamily="2" charset="-127"/>
                        </a:rPr>
                        <a:t>전남개발공사</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ctr" rtl="0" fontAlgn="ctr"/>
                      <a:r>
                        <a:rPr lang="en-US" altLang="ko-KR" sz="800" b="0" i="0" u="none" strike="noStrike">
                          <a:solidFill>
                            <a:srgbClr val="000000"/>
                          </a:solidFill>
                          <a:effectLst/>
                          <a:latin typeface="KoPub돋움체 Medium" panose="00000600000000000000" pitchFamily="2" charset="-127"/>
                          <a:ea typeface="KoPub돋움체 Medium" panose="00000600000000000000" pitchFamily="2" charset="-127"/>
                        </a:rPr>
                        <a:t>39</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3030440289"/>
                  </a:ext>
                </a:extLst>
              </a:tr>
              <a:tr h="154800">
                <a:tc vMerge="1">
                  <a:txBody>
                    <a:bodyPr/>
                    <a:lstStyle/>
                    <a:p>
                      <a:pPr latinLnBrk="1"/>
                      <a:endParaRPr lang="ko-KR" altLang="en-US"/>
                    </a:p>
                  </a:txBody>
                  <a:tcPr/>
                </a:tc>
                <a:tc>
                  <a:txBody>
                    <a:bodyPr/>
                    <a:lstStyle/>
                    <a:p>
                      <a:pPr algn="l" rtl="0" fontAlgn="ctr"/>
                      <a:r>
                        <a:rPr lang="ko-KR" altLang="en-US" sz="800" b="0" i="0" u="none" strike="noStrike">
                          <a:solidFill>
                            <a:srgbClr val="000000"/>
                          </a:solidFill>
                          <a:effectLst/>
                          <a:latin typeface="KoPub돋움체 Medium" panose="00000600000000000000" pitchFamily="2" charset="-127"/>
                          <a:ea typeface="KoPub돋움체 Medium" panose="00000600000000000000" pitchFamily="2" charset="-127"/>
                        </a:rPr>
                        <a:t>군산 유부도 해저케이블 공사</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ctr" rtl="0" fontAlgn="ctr"/>
                      <a:r>
                        <a:rPr lang="en-US" altLang="ko-KR" sz="800" b="0" i="0" u="none" strike="noStrike">
                          <a:solidFill>
                            <a:srgbClr val="000000"/>
                          </a:solidFill>
                          <a:effectLst/>
                          <a:latin typeface="KoPub돋움체 Medium" panose="00000600000000000000" pitchFamily="2" charset="-127"/>
                          <a:ea typeface="KoPub돋움체 Medium" panose="00000600000000000000" pitchFamily="2" charset="-127"/>
                        </a:rPr>
                        <a:t>2018.08~2019.11</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ctr" rtl="0" fontAlgn="ctr"/>
                      <a:r>
                        <a:rPr lang="en-US" altLang="ko-KR" sz="800" b="0" i="0" u="none" strike="noStrike">
                          <a:solidFill>
                            <a:srgbClr val="000000"/>
                          </a:solidFill>
                          <a:effectLst/>
                          <a:latin typeface="KoPub돋움체 Medium" panose="00000600000000000000" pitchFamily="2" charset="-127"/>
                          <a:ea typeface="KoPub돋움체 Medium" panose="00000600000000000000" pitchFamily="2" charset="-127"/>
                        </a:rPr>
                        <a:t>2019.11</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ctr" rtl="0" fontAlgn="ctr"/>
                      <a:r>
                        <a:rPr lang="ko-KR" altLang="en-US" sz="800" b="0" i="0" u="none" strike="noStrike">
                          <a:solidFill>
                            <a:srgbClr val="000000"/>
                          </a:solidFill>
                          <a:effectLst/>
                          <a:latin typeface="KoPub돋움체 Medium" panose="00000600000000000000" pitchFamily="2" charset="-127"/>
                          <a:ea typeface="KoPub돋움체 Medium" panose="00000600000000000000" pitchFamily="2" charset="-127"/>
                        </a:rPr>
                        <a:t>한국전력공사</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ctr" rtl="0" fontAlgn="ctr"/>
                      <a:r>
                        <a:rPr lang="en-US" altLang="ko-KR" sz="800" b="0" i="0" u="none" strike="noStrike">
                          <a:solidFill>
                            <a:srgbClr val="000000"/>
                          </a:solidFill>
                          <a:effectLst/>
                          <a:latin typeface="KoPub돋움체 Medium" panose="00000600000000000000" pitchFamily="2" charset="-127"/>
                          <a:ea typeface="KoPub돋움체 Medium" panose="00000600000000000000" pitchFamily="2" charset="-127"/>
                        </a:rPr>
                        <a:t>46</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1947683520"/>
                  </a:ext>
                </a:extLst>
              </a:tr>
              <a:tr h="154800">
                <a:tc vMerge="1">
                  <a:txBody>
                    <a:bodyPr/>
                    <a:lstStyle/>
                    <a:p>
                      <a:pPr latinLnBrk="1"/>
                      <a:endParaRPr lang="ko-KR" altLang="en-US"/>
                    </a:p>
                  </a:txBody>
                  <a:tcPr/>
                </a:tc>
                <a:tc>
                  <a:txBody>
                    <a:bodyPr/>
                    <a:lstStyle/>
                    <a:p>
                      <a:pPr algn="l" rtl="0" fontAlgn="ctr"/>
                      <a:r>
                        <a:rPr lang="ko-KR" altLang="en-US" sz="800" b="0" i="0" u="none" strike="noStrike">
                          <a:solidFill>
                            <a:srgbClr val="000000"/>
                          </a:solidFill>
                          <a:effectLst/>
                          <a:latin typeface="KoPub돋움체 Medium" panose="00000600000000000000" pitchFamily="2" charset="-127"/>
                          <a:ea typeface="KoPub돋움체 Medium" panose="00000600000000000000" pitchFamily="2" charset="-127"/>
                        </a:rPr>
                        <a:t>완도 진산 </a:t>
                      </a:r>
                      <a:r>
                        <a:rPr lang="en-US" altLang="ko-KR" sz="800" b="0" i="0" u="none" strike="noStrike">
                          <a:solidFill>
                            <a:srgbClr val="000000"/>
                          </a:solidFill>
                          <a:effectLst/>
                          <a:latin typeface="KoPub돋움체 Medium" panose="00000600000000000000" pitchFamily="2" charset="-127"/>
                          <a:ea typeface="KoPub돋움체 Medium" panose="00000600000000000000" pitchFamily="2" charset="-127"/>
                        </a:rPr>
                        <a:t>D/L </a:t>
                      </a:r>
                      <a:r>
                        <a:rPr lang="ko-KR" altLang="en-US" sz="800" b="0" i="0" u="none" strike="noStrike">
                          <a:solidFill>
                            <a:srgbClr val="000000"/>
                          </a:solidFill>
                          <a:effectLst/>
                          <a:latin typeface="KoPub돋움체 Medium" panose="00000600000000000000" pitchFamily="2" charset="-127"/>
                          <a:ea typeface="KoPub돋움체 Medium" panose="00000600000000000000" pitchFamily="2" charset="-127"/>
                        </a:rPr>
                        <a:t>해저케이블 건설공사</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ctr" rtl="0" fontAlgn="ctr"/>
                      <a:r>
                        <a:rPr lang="en-US" altLang="ko-KR" sz="800" b="0" i="0" u="none" strike="noStrike">
                          <a:solidFill>
                            <a:srgbClr val="000000"/>
                          </a:solidFill>
                          <a:effectLst/>
                          <a:latin typeface="KoPub돋움체 Medium" panose="00000600000000000000" pitchFamily="2" charset="-127"/>
                          <a:ea typeface="KoPub돋움체 Medium" panose="00000600000000000000" pitchFamily="2" charset="-127"/>
                        </a:rPr>
                        <a:t>2016.04~2019.02</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ctr" rtl="0" fontAlgn="ctr"/>
                      <a:r>
                        <a:rPr lang="en-US" altLang="ko-KR" sz="800" b="0" i="0" u="none" strike="noStrike">
                          <a:solidFill>
                            <a:srgbClr val="000000"/>
                          </a:solidFill>
                          <a:effectLst/>
                          <a:latin typeface="KoPub돋움체 Medium" panose="00000600000000000000" pitchFamily="2" charset="-127"/>
                          <a:ea typeface="KoPub돋움체 Medium" panose="00000600000000000000" pitchFamily="2" charset="-127"/>
                        </a:rPr>
                        <a:t>2019.02</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ctr" rtl="0" fontAlgn="ctr"/>
                      <a:r>
                        <a:rPr lang="ko-KR" altLang="en-US" sz="800" b="0" i="0" u="none" strike="noStrike">
                          <a:solidFill>
                            <a:srgbClr val="000000"/>
                          </a:solidFill>
                          <a:effectLst/>
                          <a:latin typeface="KoPub돋움체 Medium" panose="00000600000000000000" pitchFamily="2" charset="-127"/>
                          <a:ea typeface="KoPub돋움체 Medium" panose="00000600000000000000" pitchFamily="2" charset="-127"/>
                        </a:rPr>
                        <a:t>한국전력공사</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ctr" rtl="0" fontAlgn="ctr"/>
                      <a:r>
                        <a:rPr lang="en-US" altLang="ko-KR" sz="800" b="0" i="0" u="none" strike="noStrike">
                          <a:solidFill>
                            <a:srgbClr val="000000"/>
                          </a:solidFill>
                          <a:effectLst/>
                          <a:latin typeface="KoPub돋움체 Medium" panose="00000600000000000000" pitchFamily="2" charset="-127"/>
                          <a:ea typeface="KoPub돋움체 Medium" panose="00000600000000000000" pitchFamily="2" charset="-127"/>
                        </a:rPr>
                        <a:t>174</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1258451961"/>
                  </a:ext>
                </a:extLst>
              </a:tr>
              <a:tr h="154800">
                <a:tc vMerge="1">
                  <a:txBody>
                    <a:bodyPr/>
                    <a:lstStyle/>
                    <a:p>
                      <a:pPr latinLnBrk="1"/>
                      <a:endParaRPr lang="ko-KR" altLang="en-US"/>
                    </a:p>
                  </a:txBody>
                  <a:tcPr/>
                </a:tc>
                <a:tc>
                  <a:txBody>
                    <a:bodyPr/>
                    <a:lstStyle/>
                    <a:p>
                      <a:pPr algn="l" rtl="0" fontAlgn="ctr"/>
                      <a:r>
                        <a:rPr lang="ko-KR" altLang="en-US" sz="800" b="0" i="0" u="none" strike="noStrike">
                          <a:solidFill>
                            <a:srgbClr val="000000"/>
                          </a:solidFill>
                          <a:effectLst/>
                          <a:latin typeface="KoPub돋움체 Medium" panose="00000600000000000000" pitchFamily="2" charset="-127"/>
                          <a:ea typeface="KoPub돋움체 Medium" panose="00000600000000000000" pitchFamily="2" charset="-127"/>
                        </a:rPr>
                        <a:t>울산항 동방파제 해저케이블 복구 공사</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ctr" rtl="0" fontAlgn="ctr"/>
                      <a:r>
                        <a:rPr lang="en-US" altLang="ko-KR" sz="800" b="0" i="0" u="none" strike="noStrike">
                          <a:solidFill>
                            <a:srgbClr val="000000"/>
                          </a:solidFill>
                          <a:effectLst/>
                          <a:latin typeface="KoPub돋움체 Medium" panose="00000600000000000000" pitchFamily="2" charset="-127"/>
                          <a:ea typeface="KoPub돋움체 Medium" panose="00000600000000000000" pitchFamily="2" charset="-127"/>
                        </a:rPr>
                        <a:t>2018.03~2018.09</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ctr" rtl="0" fontAlgn="ctr"/>
                      <a:r>
                        <a:rPr lang="en-US" altLang="ko-KR" sz="800" b="0" i="0" u="none" strike="noStrike">
                          <a:solidFill>
                            <a:srgbClr val="000000"/>
                          </a:solidFill>
                          <a:effectLst/>
                          <a:latin typeface="KoPub돋움체 Medium" panose="00000600000000000000" pitchFamily="2" charset="-127"/>
                          <a:ea typeface="KoPub돋움체 Medium" panose="00000600000000000000" pitchFamily="2" charset="-127"/>
                        </a:rPr>
                        <a:t>2018.09</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ctr" rtl="0" fontAlgn="ctr"/>
                      <a:r>
                        <a:rPr lang="ko-KR" altLang="en-US" sz="800" b="0" i="0" u="none" strike="noStrike">
                          <a:solidFill>
                            <a:srgbClr val="000000"/>
                          </a:solidFill>
                          <a:effectLst/>
                          <a:latin typeface="KoPub돋움체 Medium" panose="00000600000000000000" pitchFamily="2" charset="-127"/>
                          <a:ea typeface="KoPub돋움체 Medium" panose="00000600000000000000" pitchFamily="2" charset="-127"/>
                        </a:rPr>
                        <a:t>울산지방 해양수산청</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ctr" rtl="0" fontAlgn="ctr"/>
                      <a:r>
                        <a:rPr lang="en-US" altLang="ko-KR" sz="800" b="0" i="0" u="none" strike="noStrike">
                          <a:solidFill>
                            <a:srgbClr val="000000"/>
                          </a:solidFill>
                          <a:effectLst/>
                          <a:latin typeface="KoPub돋움체 Medium" panose="00000600000000000000" pitchFamily="2" charset="-127"/>
                          <a:ea typeface="KoPub돋움체 Medium" panose="00000600000000000000" pitchFamily="2" charset="-127"/>
                        </a:rPr>
                        <a:t>10</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3959502721"/>
                  </a:ext>
                </a:extLst>
              </a:tr>
              <a:tr h="154800">
                <a:tc vMerge="1">
                  <a:txBody>
                    <a:bodyPr/>
                    <a:lstStyle/>
                    <a:p>
                      <a:pPr latinLnBrk="1"/>
                      <a:endParaRPr lang="ko-KR" altLang="en-US"/>
                    </a:p>
                  </a:txBody>
                  <a:tcPr/>
                </a:tc>
                <a:tc>
                  <a:txBody>
                    <a:bodyPr/>
                    <a:lstStyle/>
                    <a:p>
                      <a:pPr algn="l" rtl="0" fontAlgn="ctr"/>
                      <a:r>
                        <a:rPr lang="ko-KR" altLang="en-US" sz="800" b="0" i="0" u="none" strike="noStrike">
                          <a:solidFill>
                            <a:srgbClr val="000000"/>
                          </a:solidFill>
                          <a:effectLst/>
                          <a:latin typeface="KoPub돋움체 Medium" panose="00000600000000000000" pitchFamily="2" charset="-127"/>
                          <a:ea typeface="KoPub돋움체 Medium" panose="00000600000000000000" pitchFamily="2" charset="-127"/>
                        </a:rPr>
                        <a:t>완도 흑일도</a:t>
                      </a:r>
                      <a:r>
                        <a:rPr lang="en-US" altLang="ko-KR" sz="800" b="0" i="0" u="none" strike="noStrike">
                          <a:solidFill>
                            <a:srgbClr val="000000"/>
                          </a:solidFill>
                          <a:effectLst/>
                          <a:latin typeface="KoPub돋움체 Medium" panose="00000600000000000000" pitchFamily="2" charset="-127"/>
                          <a:ea typeface="KoPub돋움체 Medium" panose="00000600000000000000" pitchFamily="2" charset="-127"/>
                        </a:rPr>
                        <a:t>-</a:t>
                      </a:r>
                      <a:r>
                        <a:rPr lang="ko-KR" altLang="en-US" sz="800" b="0" i="0" u="none" strike="noStrike">
                          <a:solidFill>
                            <a:srgbClr val="000000"/>
                          </a:solidFill>
                          <a:effectLst/>
                          <a:latin typeface="KoPub돋움체 Medium" panose="00000600000000000000" pitchFamily="2" charset="-127"/>
                          <a:ea typeface="KoPub돋움체 Medium" panose="00000600000000000000" pitchFamily="2" charset="-127"/>
                        </a:rPr>
                        <a:t>마삭도간 불량해저케이블 보강 공사</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ctr" rtl="0" fontAlgn="ctr"/>
                      <a:r>
                        <a:rPr lang="en-US" altLang="ko-KR" sz="800" b="0" i="0" u="none" strike="noStrike">
                          <a:solidFill>
                            <a:srgbClr val="000000"/>
                          </a:solidFill>
                          <a:effectLst/>
                          <a:latin typeface="KoPub돋움체 Medium" panose="00000600000000000000" pitchFamily="2" charset="-127"/>
                          <a:ea typeface="KoPub돋움체 Medium" panose="00000600000000000000" pitchFamily="2" charset="-127"/>
                        </a:rPr>
                        <a:t>2014.03~2015.07</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ctr" rtl="0" fontAlgn="ctr"/>
                      <a:r>
                        <a:rPr lang="en-US" altLang="ko-KR" sz="800" b="0" i="0" u="none" strike="noStrike">
                          <a:solidFill>
                            <a:srgbClr val="000000"/>
                          </a:solidFill>
                          <a:effectLst/>
                          <a:latin typeface="KoPub돋움체 Medium" panose="00000600000000000000" pitchFamily="2" charset="-127"/>
                          <a:ea typeface="KoPub돋움체 Medium" panose="00000600000000000000" pitchFamily="2" charset="-127"/>
                        </a:rPr>
                        <a:t>2015.07</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ctr" rtl="0" fontAlgn="ctr"/>
                      <a:r>
                        <a:rPr lang="ko-KR" altLang="en-US" sz="800" b="0" i="0" u="none" strike="noStrike">
                          <a:solidFill>
                            <a:srgbClr val="000000"/>
                          </a:solidFill>
                          <a:effectLst/>
                          <a:latin typeface="KoPub돋움체 Medium" panose="00000600000000000000" pitchFamily="2" charset="-127"/>
                          <a:ea typeface="KoPub돋움체 Medium" panose="00000600000000000000" pitchFamily="2" charset="-127"/>
                        </a:rPr>
                        <a:t>한국전력공사</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ctr" rtl="0" fontAlgn="ctr"/>
                      <a:r>
                        <a:rPr lang="en-US" altLang="ko-KR" sz="800" b="0" i="0" u="none" strike="noStrike">
                          <a:solidFill>
                            <a:srgbClr val="000000"/>
                          </a:solidFill>
                          <a:effectLst/>
                          <a:latin typeface="KoPub돋움체 Medium" panose="00000600000000000000" pitchFamily="2" charset="-127"/>
                          <a:ea typeface="KoPub돋움체 Medium" panose="00000600000000000000" pitchFamily="2" charset="-127"/>
                        </a:rPr>
                        <a:t>110</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761285166"/>
                  </a:ext>
                </a:extLst>
              </a:tr>
              <a:tr h="154800">
                <a:tc vMerge="1">
                  <a:txBody>
                    <a:bodyPr/>
                    <a:lstStyle/>
                    <a:p>
                      <a:pPr latinLnBrk="1"/>
                      <a:endParaRPr lang="ko-KR" altLang="en-US"/>
                    </a:p>
                  </a:txBody>
                  <a:tcPr/>
                </a:tc>
                <a:tc>
                  <a:txBody>
                    <a:bodyPr/>
                    <a:lstStyle/>
                    <a:p>
                      <a:pPr algn="l" rtl="0" fontAlgn="ctr"/>
                      <a:r>
                        <a:rPr lang="ko-KR" altLang="en-US" sz="800" b="0" i="0" u="none" strike="noStrike">
                          <a:solidFill>
                            <a:srgbClr val="000000"/>
                          </a:solidFill>
                          <a:effectLst/>
                          <a:latin typeface="KoPub돋움체 Medium" panose="00000600000000000000" pitchFamily="2" charset="-127"/>
                          <a:ea typeface="KoPub돋움체 Medium" panose="00000600000000000000" pitchFamily="2" charset="-127"/>
                        </a:rPr>
                        <a:t>여수 대경도</a:t>
                      </a:r>
                      <a:r>
                        <a:rPr lang="en-US" altLang="ko-KR" sz="800" b="0" i="0" u="none" strike="noStrike">
                          <a:solidFill>
                            <a:srgbClr val="000000"/>
                          </a:solidFill>
                          <a:effectLst/>
                          <a:latin typeface="KoPub돋움체 Medium" panose="00000600000000000000" pitchFamily="2" charset="-127"/>
                          <a:ea typeface="KoPub돋움체 Medium" panose="00000600000000000000" pitchFamily="2" charset="-127"/>
                        </a:rPr>
                        <a:t>-</a:t>
                      </a:r>
                      <a:r>
                        <a:rPr lang="ko-KR" altLang="en-US" sz="800" b="0" i="0" u="none" strike="noStrike">
                          <a:solidFill>
                            <a:srgbClr val="000000"/>
                          </a:solidFill>
                          <a:effectLst/>
                          <a:latin typeface="KoPub돋움체 Medium" panose="00000600000000000000" pitchFamily="2" charset="-127"/>
                          <a:ea typeface="KoPub돋움체 Medium" panose="00000600000000000000" pitchFamily="2" charset="-127"/>
                        </a:rPr>
                        <a:t>우두간 해저케이블 건설 공사</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ctr" rtl="0" fontAlgn="ctr"/>
                      <a:r>
                        <a:rPr lang="en-US" altLang="ko-KR" sz="800" b="0" i="0" u="none" strike="noStrike">
                          <a:solidFill>
                            <a:srgbClr val="000000"/>
                          </a:solidFill>
                          <a:effectLst/>
                          <a:latin typeface="KoPub돋움체 Medium" panose="00000600000000000000" pitchFamily="2" charset="-127"/>
                          <a:ea typeface="KoPub돋움체 Medium" panose="00000600000000000000" pitchFamily="2" charset="-127"/>
                        </a:rPr>
                        <a:t>2012.01~2015.04</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ctr" rtl="0" fontAlgn="ctr"/>
                      <a:r>
                        <a:rPr lang="en-US" altLang="ko-KR" sz="800" b="0" i="0" u="none" strike="noStrike">
                          <a:solidFill>
                            <a:srgbClr val="000000"/>
                          </a:solidFill>
                          <a:effectLst/>
                          <a:latin typeface="KoPub돋움체 Medium" panose="00000600000000000000" pitchFamily="2" charset="-127"/>
                          <a:ea typeface="KoPub돋움체 Medium" panose="00000600000000000000" pitchFamily="2" charset="-127"/>
                        </a:rPr>
                        <a:t>2015.04</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ctr" rtl="0" fontAlgn="ctr"/>
                      <a:r>
                        <a:rPr lang="ko-KR" altLang="en-US" sz="800" b="0" i="0" u="none" strike="noStrike">
                          <a:solidFill>
                            <a:srgbClr val="000000"/>
                          </a:solidFill>
                          <a:effectLst/>
                          <a:latin typeface="KoPub돋움체 Medium" panose="00000600000000000000" pitchFamily="2" charset="-127"/>
                          <a:ea typeface="KoPub돋움체 Medium" panose="00000600000000000000" pitchFamily="2" charset="-127"/>
                        </a:rPr>
                        <a:t>한국전력공사</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ctr" rtl="0" fontAlgn="ctr"/>
                      <a:r>
                        <a:rPr lang="en-US" altLang="ko-KR" sz="800" b="0" i="0" u="none" strike="noStrike">
                          <a:solidFill>
                            <a:srgbClr val="000000"/>
                          </a:solidFill>
                          <a:effectLst/>
                          <a:latin typeface="KoPub돋움체 Medium" panose="00000600000000000000" pitchFamily="2" charset="-127"/>
                          <a:ea typeface="KoPub돋움체 Medium" panose="00000600000000000000" pitchFamily="2" charset="-127"/>
                        </a:rPr>
                        <a:t>40</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2427204336"/>
                  </a:ext>
                </a:extLst>
              </a:tr>
              <a:tr h="154800">
                <a:tc vMerge="1">
                  <a:txBody>
                    <a:bodyPr/>
                    <a:lstStyle/>
                    <a:p>
                      <a:pPr latinLnBrk="1"/>
                      <a:endParaRPr lang="ko-KR" altLang="en-US"/>
                    </a:p>
                  </a:txBody>
                  <a:tcPr/>
                </a:tc>
                <a:tc>
                  <a:txBody>
                    <a:bodyPr/>
                    <a:lstStyle/>
                    <a:p>
                      <a:pPr algn="l" rtl="0" fontAlgn="ctr"/>
                      <a:r>
                        <a:rPr lang="ko-KR" altLang="en-US" sz="800" b="0" i="0" u="none" strike="noStrike">
                          <a:solidFill>
                            <a:srgbClr val="000000"/>
                          </a:solidFill>
                          <a:effectLst/>
                          <a:latin typeface="KoPub돋움체 Medium" panose="00000600000000000000" pitchFamily="2" charset="-127"/>
                          <a:ea typeface="KoPub돋움체 Medium" panose="00000600000000000000" pitchFamily="2" charset="-127"/>
                        </a:rPr>
                        <a:t>전남 신안 비금도</a:t>
                      </a:r>
                      <a:r>
                        <a:rPr lang="en-US" altLang="ko-KR" sz="800" b="0" i="0" u="none" strike="noStrike">
                          <a:solidFill>
                            <a:srgbClr val="000000"/>
                          </a:solidFill>
                          <a:effectLst/>
                          <a:latin typeface="KoPub돋움체 Medium" panose="00000600000000000000" pitchFamily="2" charset="-127"/>
                          <a:ea typeface="KoPub돋움체 Medium" panose="00000600000000000000" pitchFamily="2" charset="-127"/>
                        </a:rPr>
                        <a:t>-</a:t>
                      </a:r>
                      <a:r>
                        <a:rPr lang="ko-KR" altLang="en-US" sz="800" b="0" i="0" u="none" strike="noStrike">
                          <a:solidFill>
                            <a:srgbClr val="000000"/>
                          </a:solidFill>
                          <a:effectLst/>
                          <a:latin typeface="KoPub돋움체 Medium" panose="00000600000000000000" pitchFamily="2" charset="-127"/>
                          <a:ea typeface="KoPub돋움체 Medium" panose="00000600000000000000" pitchFamily="2" charset="-127"/>
                        </a:rPr>
                        <a:t>상사치도간 해저케이블 건설 공사</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ctr" rtl="0" fontAlgn="ctr"/>
                      <a:r>
                        <a:rPr lang="en-US" altLang="ko-KR" sz="800" b="0" i="0" u="none" strike="noStrike">
                          <a:solidFill>
                            <a:srgbClr val="000000"/>
                          </a:solidFill>
                          <a:effectLst/>
                          <a:latin typeface="KoPub돋움체 Medium" panose="00000600000000000000" pitchFamily="2" charset="-127"/>
                          <a:ea typeface="KoPub돋움체 Medium" panose="00000600000000000000" pitchFamily="2" charset="-127"/>
                        </a:rPr>
                        <a:t>2011.10~2013.11</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ctr" rtl="0" fontAlgn="ctr"/>
                      <a:r>
                        <a:rPr lang="en-US" altLang="ko-KR" sz="800" b="0" i="0" u="none" strike="noStrike">
                          <a:solidFill>
                            <a:srgbClr val="000000"/>
                          </a:solidFill>
                          <a:effectLst/>
                          <a:latin typeface="KoPub돋움체 Medium" panose="00000600000000000000" pitchFamily="2" charset="-127"/>
                          <a:ea typeface="KoPub돋움체 Medium" panose="00000600000000000000" pitchFamily="2" charset="-127"/>
                        </a:rPr>
                        <a:t>2013.11</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ctr" rtl="0" fontAlgn="ctr"/>
                      <a:r>
                        <a:rPr lang="ko-KR" altLang="en-US" sz="800" b="0" i="0" u="none" strike="noStrike">
                          <a:solidFill>
                            <a:srgbClr val="000000"/>
                          </a:solidFill>
                          <a:effectLst/>
                          <a:latin typeface="KoPub돋움체 Medium" panose="00000600000000000000" pitchFamily="2" charset="-127"/>
                          <a:ea typeface="KoPub돋움체 Medium" panose="00000600000000000000" pitchFamily="2" charset="-127"/>
                        </a:rPr>
                        <a:t>한국전력공사</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ctr" rtl="0" fontAlgn="ctr"/>
                      <a:r>
                        <a:rPr lang="en-US" altLang="ko-KR" sz="800" b="0" i="0" u="none" strike="noStrike">
                          <a:solidFill>
                            <a:srgbClr val="000000"/>
                          </a:solidFill>
                          <a:effectLst/>
                          <a:latin typeface="KoPub돋움체 Medium" panose="00000600000000000000" pitchFamily="2" charset="-127"/>
                          <a:ea typeface="KoPub돋움체 Medium" panose="00000600000000000000" pitchFamily="2" charset="-127"/>
                        </a:rPr>
                        <a:t>67</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49330087"/>
                  </a:ext>
                </a:extLst>
              </a:tr>
              <a:tr h="154800">
                <a:tc vMerge="1">
                  <a:txBody>
                    <a:bodyPr/>
                    <a:lstStyle/>
                    <a:p>
                      <a:pPr latinLnBrk="1"/>
                      <a:endParaRPr lang="ko-KR" altLang="en-US"/>
                    </a:p>
                  </a:txBody>
                  <a:tcPr/>
                </a:tc>
                <a:tc>
                  <a:txBody>
                    <a:bodyPr/>
                    <a:lstStyle/>
                    <a:p>
                      <a:pPr algn="l" rtl="0" fontAlgn="ctr"/>
                      <a:r>
                        <a:rPr lang="ko-KR" altLang="en-US" sz="800" b="0" i="0" u="none" strike="noStrike">
                          <a:solidFill>
                            <a:srgbClr val="000000"/>
                          </a:solidFill>
                          <a:effectLst/>
                          <a:latin typeface="KoPub돋움체 Medium" panose="00000600000000000000" pitchFamily="2" charset="-127"/>
                          <a:ea typeface="KoPub돋움체 Medium" panose="00000600000000000000" pitchFamily="2" charset="-127"/>
                        </a:rPr>
                        <a:t>고창 내죽도 농어촌 전화사업 해저케이블 건설공사</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ctr" rtl="0" fontAlgn="ctr"/>
                      <a:r>
                        <a:rPr lang="en-US" altLang="ko-KR" sz="800" b="0" i="0" u="none" strike="noStrike">
                          <a:solidFill>
                            <a:srgbClr val="000000"/>
                          </a:solidFill>
                          <a:effectLst/>
                          <a:latin typeface="KoPub돋움체 Medium" panose="00000600000000000000" pitchFamily="2" charset="-127"/>
                          <a:ea typeface="KoPub돋움체 Medium" panose="00000600000000000000" pitchFamily="2" charset="-127"/>
                        </a:rPr>
                        <a:t>2012.03~2013.12</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ctr" rtl="0" fontAlgn="ctr"/>
                      <a:r>
                        <a:rPr lang="en-US" altLang="ko-KR" sz="800" b="0" i="0" u="none" strike="noStrike">
                          <a:solidFill>
                            <a:srgbClr val="000000"/>
                          </a:solidFill>
                          <a:effectLst/>
                          <a:latin typeface="KoPub돋움체 Medium" panose="00000600000000000000" pitchFamily="2" charset="-127"/>
                          <a:ea typeface="KoPub돋움체 Medium" panose="00000600000000000000" pitchFamily="2" charset="-127"/>
                        </a:rPr>
                        <a:t>2013.12</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ctr" rtl="0" fontAlgn="ctr"/>
                      <a:r>
                        <a:rPr lang="ko-KR" altLang="en-US" sz="800" b="0" i="0" u="none" strike="noStrike">
                          <a:solidFill>
                            <a:srgbClr val="000000"/>
                          </a:solidFill>
                          <a:effectLst/>
                          <a:latin typeface="KoPub돋움체 Medium" panose="00000600000000000000" pitchFamily="2" charset="-127"/>
                          <a:ea typeface="KoPub돋움체 Medium" panose="00000600000000000000" pitchFamily="2" charset="-127"/>
                        </a:rPr>
                        <a:t>한국전력공사</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ctr" rtl="0" fontAlgn="ctr"/>
                      <a:r>
                        <a:rPr lang="en-US" altLang="ko-KR" sz="800" b="0" i="0" u="none" strike="noStrike">
                          <a:solidFill>
                            <a:srgbClr val="000000"/>
                          </a:solidFill>
                          <a:effectLst/>
                          <a:latin typeface="KoPub돋움체 Medium" panose="00000600000000000000" pitchFamily="2" charset="-127"/>
                          <a:ea typeface="KoPub돋움체 Medium" panose="00000600000000000000" pitchFamily="2" charset="-127"/>
                        </a:rPr>
                        <a:t>22</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3068477252"/>
                  </a:ext>
                </a:extLst>
              </a:tr>
              <a:tr h="154800">
                <a:tc vMerge="1">
                  <a:txBody>
                    <a:bodyPr/>
                    <a:lstStyle/>
                    <a:p>
                      <a:pPr latinLnBrk="1"/>
                      <a:endParaRPr lang="ko-KR" altLang="en-US"/>
                    </a:p>
                  </a:txBody>
                  <a:tcPr/>
                </a:tc>
                <a:tc>
                  <a:txBody>
                    <a:bodyPr/>
                    <a:lstStyle/>
                    <a:p>
                      <a:pPr algn="l" rtl="0" fontAlgn="ctr"/>
                      <a:r>
                        <a:rPr lang="ko-KR" altLang="en-US" sz="800" b="0" i="0" u="none" strike="noStrike">
                          <a:solidFill>
                            <a:srgbClr val="000000"/>
                          </a:solidFill>
                          <a:effectLst/>
                          <a:latin typeface="KoPub돋움체 Medium" panose="00000600000000000000" pitchFamily="2" charset="-127"/>
                          <a:ea typeface="KoPub돋움체 Medium" panose="00000600000000000000" pitchFamily="2" charset="-127"/>
                        </a:rPr>
                        <a:t>화원</a:t>
                      </a:r>
                      <a:r>
                        <a:rPr lang="en-US" altLang="ko-KR" sz="800" b="0" i="0" u="none" strike="noStrike">
                          <a:solidFill>
                            <a:srgbClr val="000000"/>
                          </a:solidFill>
                          <a:effectLst/>
                          <a:latin typeface="KoPub돋움체 Medium" panose="00000600000000000000" pitchFamily="2" charset="-127"/>
                          <a:ea typeface="KoPub돋움체 Medium" panose="00000600000000000000" pitchFamily="2" charset="-127"/>
                        </a:rPr>
                        <a:t>~</a:t>
                      </a:r>
                      <a:r>
                        <a:rPr lang="ko-KR" altLang="en-US" sz="800" b="0" i="0" u="none" strike="noStrike">
                          <a:solidFill>
                            <a:srgbClr val="000000"/>
                          </a:solidFill>
                          <a:effectLst/>
                          <a:latin typeface="KoPub돋움체 Medium" panose="00000600000000000000" pitchFamily="2" charset="-127"/>
                          <a:ea typeface="KoPub돋움체 Medium" panose="00000600000000000000" pitchFamily="2" charset="-127"/>
                        </a:rPr>
                        <a:t>안좌</a:t>
                      </a:r>
                      <a:r>
                        <a:rPr lang="en-US" altLang="ko-KR" sz="800" b="0" i="0" u="none" strike="noStrike">
                          <a:solidFill>
                            <a:srgbClr val="000000"/>
                          </a:solidFill>
                          <a:effectLst/>
                          <a:latin typeface="KoPub돋움체 Medium" panose="00000600000000000000" pitchFamily="2" charset="-127"/>
                          <a:ea typeface="KoPub돋움체 Medium" panose="00000600000000000000" pitchFamily="2" charset="-127"/>
                        </a:rPr>
                        <a:t>154kV</a:t>
                      </a:r>
                      <a:r>
                        <a:rPr lang="ko-KR" altLang="en-US" sz="800" b="0" i="0" u="none" strike="noStrike">
                          <a:solidFill>
                            <a:srgbClr val="000000"/>
                          </a:solidFill>
                          <a:effectLst/>
                          <a:latin typeface="KoPub돋움체 Medium" panose="00000600000000000000" pitchFamily="2" charset="-127"/>
                          <a:ea typeface="KoPub돋움체 Medium" panose="00000600000000000000" pitchFamily="2" charset="-127"/>
                        </a:rPr>
                        <a:t>해저케이블건설공사 </a:t>
                      </a:r>
                      <a:r>
                        <a:rPr lang="en-US" altLang="ko-KR" sz="800" b="0" i="0" u="none" strike="noStrike">
                          <a:solidFill>
                            <a:srgbClr val="000000"/>
                          </a:solidFill>
                          <a:effectLst/>
                          <a:latin typeface="KoPub돋움체 Medium" panose="00000600000000000000" pitchFamily="2" charset="-127"/>
                          <a:ea typeface="KoPub돋움체 Medium" panose="00000600000000000000" pitchFamily="2" charset="-127"/>
                        </a:rPr>
                        <a:t>(</a:t>
                      </a:r>
                      <a:r>
                        <a:rPr lang="ko-KR" altLang="en-US" sz="800" b="0" i="0" u="none" strike="noStrike">
                          <a:solidFill>
                            <a:srgbClr val="000000"/>
                          </a:solidFill>
                          <a:effectLst/>
                          <a:latin typeface="KoPub돋움체 Medium" panose="00000600000000000000" pitchFamily="2" charset="-127"/>
                          <a:ea typeface="KoPub돋움체 Medium" panose="00000600000000000000" pitchFamily="2" charset="-127"/>
                        </a:rPr>
                        <a:t>국내최초 </a:t>
                      </a:r>
                      <a:r>
                        <a:rPr lang="en-US" altLang="ko-KR" sz="800" b="0" i="0" u="none" strike="noStrike">
                          <a:solidFill>
                            <a:srgbClr val="000000"/>
                          </a:solidFill>
                          <a:effectLst/>
                          <a:latin typeface="KoPub돋움체 Medium" panose="00000600000000000000" pitchFamily="2" charset="-127"/>
                          <a:ea typeface="KoPub돋움체 Medium" panose="00000600000000000000" pitchFamily="2" charset="-127"/>
                        </a:rPr>
                        <a:t>2 line </a:t>
                      </a:r>
                      <a:r>
                        <a:rPr lang="ko-KR" altLang="en-US" sz="800" b="0" i="0" u="none" strike="noStrike">
                          <a:solidFill>
                            <a:srgbClr val="000000"/>
                          </a:solidFill>
                          <a:effectLst/>
                          <a:latin typeface="KoPub돋움체 Medium" panose="00000600000000000000" pitchFamily="2" charset="-127"/>
                          <a:ea typeface="KoPub돋움체 Medium" panose="00000600000000000000" pitchFamily="2" charset="-127"/>
                        </a:rPr>
                        <a:t>동시 포설</a:t>
                      </a:r>
                      <a:r>
                        <a:rPr lang="en-US" altLang="ko-KR" sz="800" b="0" i="0" u="none" strike="noStrike">
                          <a:solidFill>
                            <a:srgbClr val="000000"/>
                          </a:solidFill>
                          <a:effectLst/>
                          <a:latin typeface="KoPub돋움체 Medium" panose="00000600000000000000" pitchFamily="2" charset="-127"/>
                          <a:ea typeface="KoPub돋움체 Medium" panose="00000600000000000000" pitchFamily="2" charset="-127"/>
                        </a:rPr>
                        <a:t>)</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ctr" rtl="0" fontAlgn="ctr"/>
                      <a:r>
                        <a:rPr lang="en-US" altLang="ko-KR" sz="800" b="0" i="0" u="none" strike="noStrike">
                          <a:solidFill>
                            <a:srgbClr val="000000"/>
                          </a:solidFill>
                          <a:effectLst/>
                          <a:latin typeface="KoPub돋움체 Medium" panose="00000600000000000000" pitchFamily="2" charset="-127"/>
                          <a:ea typeface="KoPub돋움체 Medium" panose="00000600000000000000" pitchFamily="2" charset="-127"/>
                        </a:rPr>
                        <a:t>2010.01~2011.08</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ctr" rtl="0" fontAlgn="ctr"/>
                      <a:r>
                        <a:rPr lang="en-US" altLang="ko-KR" sz="800" b="0" i="0" u="none" strike="noStrike">
                          <a:solidFill>
                            <a:srgbClr val="000000"/>
                          </a:solidFill>
                          <a:effectLst/>
                          <a:latin typeface="KoPub돋움체 Medium" panose="00000600000000000000" pitchFamily="2" charset="-127"/>
                          <a:ea typeface="KoPub돋움체 Medium" panose="00000600000000000000" pitchFamily="2" charset="-127"/>
                        </a:rPr>
                        <a:t>2011.08</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ctr" rtl="0" fontAlgn="ctr"/>
                      <a:r>
                        <a:rPr lang="ko-KR" altLang="en-US" sz="800" b="0" i="0" u="none" strike="noStrike">
                          <a:solidFill>
                            <a:srgbClr val="000000"/>
                          </a:solidFill>
                          <a:effectLst/>
                          <a:latin typeface="KoPub돋움체 Medium" panose="00000600000000000000" pitchFamily="2" charset="-127"/>
                          <a:ea typeface="KoPub돋움체 Medium" panose="00000600000000000000" pitchFamily="2" charset="-127"/>
                        </a:rPr>
                        <a:t>한국전력공사</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ctr" rtl="0" fontAlgn="ctr"/>
                      <a:r>
                        <a:rPr lang="en-US" altLang="ko-KR" sz="800" b="0" i="0" u="none" strike="noStrike">
                          <a:solidFill>
                            <a:srgbClr val="000000"/>
                          </a:solidFill>
                          <a:effectLst/>
                          <a:latin typeface="KoPub돋움체 Medium" panose="00000600000000000000" pitchFamily="2" charset="-127"/>
                          <a:ea typeface="KoPub돋움체 Medium" panose="00000600000000000000" pitchFamily="2" charset="-127"/>
                        </a:rPr>
                        <a:t>158</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3986558225"/>
                  </a:ext>
                </a:extLst>
              </a:tr>
              <a:tr h="154800">
                <a:tc vMerge="1">
                  <a:txBody>
                    <a:bodyPr/>
                    <a:lstStyle/>
                    <a:p>
                      <a:pPr latinLnBrk="1"/>
                      <a:endParaRPr lang="ko-KR" altLang="en-US"/>
                    </a:p>
                  </a:txBody>
                  <a:tcPr/>
                </a:tc>
                <a:tc>
                  <a:txBody>
                    <a:bodyPr/>
                    <a:lstStyle/>
                    <a:p>
                      <a:pPr algn="l" rtl="0" fontAlgn="ctr"/>
                      <a:r>
                        <a:rPr lang="ko-KR" altLang="en-US" sz="800" b="0" i="0" u="none" strike="noStrike">
                          <a:solidFill>
                            <a:srgbClr val="000000"/>
                          </a:solidFill>
                          <a:effectLst/>
                          <a:latin typeface="KoPub돋움체 Medium" panose="00000600000000000000" pitchFamily="2" charset="-127"/>
                          <a:ea typeface="KoPub돋움체 Medium" panose="00000600000000000000" pitchFamily="2" charset="-127"/>
                        </a:rPr>
                        <a:t>진해시 소쿠리섬 </a:t>
                      </a:r>
                      <a:r>
                        <a:rPr lang="en-US" altLang="ko-KR" sz="800" b="0" i="0" u="none" strike="noStrike">
                          <a:solidFill>
                            <a:srgbClr val="000000"/>
                          </a:solidFill>
                          <a:effectLst/>
                          <a:latin typeface="KoPub돋움체 Medium" panose="00000600000000000000" pitchFamily="2" charset="-127"/>
                          <a:ea typeface="KoPub돋움체 Medium" panose="00000600000000000000" pitchFamily="2" charset="-127"/>
                        </a:rPr>
                        <a:t>22.9KV </a:t>
                      </a:r>
                      <a:r>
                        <a:rPr lang="ko-KR" altLang="en-US" sz="800" b="0" i="0" u="none" strike="noStrike">
                          <a:solidFill>
                            <a:srgbClr val="000000"/>
                          </a:solidFill>
                          <a:effectLst/>
                          <a:latin typeface="KoPub돋움체 Medium" panose="00000600000000000000" pitchFamily="2" charset="-127"/>
                          <a:ea typeface="KoPub돋움체 Medium" panose="00000600000000000000" pitchFamily="2" charset="-127"/>
                        </a:rPr>
                        <a:t>해저케이블 건설공사</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ctr" rtl="0" fontAlgn="ctr"/>
                      <a:r>
                        <a:rPr lang="en-US" altLang="ko-KR" sz="800" b="0" i="0" u="none" strike="noStrike">
                          <a:solidFill>
                            <a:srgbClr val="000000"/>
                          </a:solidFill>
                          <a:effectLst/>
                          <a:latin typeface="KoPub돋움체 Medium" panose="00000600000000000000" pitchFamily="2" charset="-127"/>
                          <a:ea typeface="KoPub돋움체 Medium" panose="00000600000000000000" pitchFamily="2" charset="-127"/>
                        </a:rPr>
                        <a:t>2009.02~2010.12</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ctr" rtl="0" fontAlgn="ctr"/>
                      <a:r>
                        <a:rPr lang="en-US" altLang="ko-KR" sz="800" b="0" i="0" u="none" strike="noStrike">
                          <a:solidFill>
                            <a:srgbClr val="000000"/>
                          </a:solidFill>
                          <a:effectLst/>
                          <a:latin typeface="KoPub돋움체 Medium" panose="00000600000000000000" pitchFamily="2" charset="-127"/>
                          <a:ea typeface="KoPub돋움체 Medium" panose="00000600000000000000" pitchFamily="2" charset="-127"/>
                        </a:rPr>
                        <a:t>2010.12</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ctr" rtl="0" fontAlgn="ctr"/>
                      <a:r>
                        <a:rPr lang="ko-KR" altLang="en-US" sz="800" b="0" i="0" u="none" strike="noStrike">
                          <a:solidFill>
                            <a:srgbClr val="000000"/>
                          </a:solidFill>
                          <a:effectLst/>
                          <a:latin typeface="KoPub돋움체 Medium" panose="00000600000000000000" pitchFamily="2" charset="-127"/>
                          <a:ea typeface="KoPub돋움체 Medium" panose="00000600000000000000" pitchFamily="2" charset="-127"/>
                        </a:rPr>
                        <a:t>한국전력공사</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ctr" rtl="0" fontAlgn="ctr"/>
                      <a:r>
                        <a:rPr lang="en-US" altLang="ko-KR" sz="800" b="0" i="0" u="none" strike="noStrike">
                          <a:solidFill>
                            <a:srgbClr val="000000"/>
                          </a:solidFill>
                          <a:effectLst/>
                          <a:latin typeface="KoPub돋움체 Medium" panose="00000600000000000000" pitchFamily="2" charset="-127"/>
                          <a:ea typeface="KoPub돋움체 Medium" panose="00000600000000000000" pitchFamily="2" charset="-127"/>
                        </a:rPr>
                        <a:t>15</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1361647724"/>
                  </a:ext>
                </a:extLst>
              </a:tr>
              <a:tr h="154800">
                <a:tc vMerge="1">
                  <a:txBody>
                    <a:bodyPr/>
                    <a:lstStyle/>
                    <a:p>
                      <a:pPr latinLnBrk="1"/>
                      <a:endParaRPr lang="ko-KR" altLang="en-US"/>
                    </a:p>
                  </a:txBody>
                  <a:tcPr/>
                </a:tc>
                <a:tc>
                  <a:txBody>
                    <a:bodyPr/>
                    <a:lstStyle/>
                    <a:p>
                      <a:pPr algn="l" rtl="0" fontAlgn="ctr"/>
                      <a:r>
                        <a:rPr lang="ko-KR" altLang="en-US" sz="800" b="0" i="0" u="none" strike="noStrike">
                          <a:solidFill>
                            <a:srgbClr val="000000"/>
                          </a:solidFill>
                          <a:effectLst/>
                          <a:latin typeface="KoPub돋움체 Medium" panose="00000600000000000000" pitchFamily="2" charset="-127"/>
                          <a:ea typeface="KoPub돋움체 Medium" panose="00000600000000000000" pitchFamily="2" charset="-127"/>
                        </a:rPr>
                        <a:t>신안지역 해저케이블 설치공사</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ctr" rtl="0" fontAlgn="ctr"/>
                      <a:r>
                        <a:rPr lang="en-US" altLang="ko-KR" sz="800" b="0" i="0" u="none" strike="noStrike">
                          <a:solidFill>
                            <a:srgbClr val="000000"/>
                          </a:solidFill>
                          <a:effectLst/>
                          <a:latin typeface="KoPub돋움체 Medium" panose="00000600000000000000" pitchFamily="2" charset="-127"/>
                          <a:ea typeface="KoPub돋움체 Medium" panose="00000600000000000000" pitchFamily="2" charset="-127"/>
                        </a:rPr>
                        <a:t>2009.06~2009.12</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ctr" rtl="0" fontAlgn="ctr"/>
                      <a:r>
                        <a:rPr lang="en-US" altLang="ko-KR" sz="800" b="0" i="0" u="none" strike="noStrike">
                          <a:solidFill>
                            <a:srgbClr val="000000"/>
                          </a:solidFill>
                          <a:effectLst/>
                          <a:latin typeface="KoPub돋움체 Medium" panose="00000600000000000000" pitchFamily="2" charset="-127"/>
                          <a:ea typeface="KoPub돋움체 Medium" panose="00000600000000000000" pitchFamily="2" charset="-127"/>
                        </a:rPr>
                        <a:t>2009.12</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ctr" rtl="0" fontAlgn="ctr"/>
                      <a:r>
                        <a:rPr lang="ko-KR" altLang="en-US" sz="800" b="0" i="0" u="none" strike="noStrike">
                          <a:solidFill>
                            <a:srgbClr val="000000"/>
                          </a:solidFill>
                          <a:effectLst/>
                          <a:latin typeface="KoPub돋움체 Medium" panose="00000600000000000000" pitchFamily="2" charset="-127"/>
                          <a:ea typeface="KoPub돋움체 Medium" panose="00000600000000000000" pitchFamily="2" charset="-127"/>
                        </a:rPr>
                        <a:t>한국전력공사</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ctr" rtl="0" fontAlgn="ctr"/>
                      <a:r>
                        <a:rPr lang="en-US" altLang="ko-KR" sz="800" b="0" i="0" u="none" strike="noStrike">
                          <a:solidFill>
                            <a:srgbClr val="000000"/>
                          </a:solidFill>
                          <a:effectLst/>
                          <a:latin typeface="KoPub돋움체 Medium" panose="00000600000000000000" pitchFamily="2" charset="-127"/>
                          <a:ea typeface="KoPub돋움체 Medium" panose="00000600000000000000" pitchFamily="2" charset="-127"/>
                        </a:rPr>
                        <a:t>30</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1188411696"/>
                  </a:ext>
                </a:extLst>
              </a:tr>
              <a:tr h="154800">
                <a:tc rowSpan="6">
                  <a:txBody>
                    <a:bodyPr/>
                    <a:lstStyle/>
                    <a:p>
                      <a:pPr algn="ctr" rtl="0" fontAlgn="ctr"/>
                      <a:r>
                        <a:rPr lang="ko-KR" altLang="en-US" sz="900" b="1" i="0" u="none" strike="noStrike">
                          <a:solidFill>
                            <a:srgbClr val="000000"/>
                          </a:solidFill>
                          <a:effectLst/>
                          <a:latin typeface="KoPub돋움체 Medium" panose="00000600000000000000" pitchFamily="2" charset="-127"/>
                          <a:ea typeface="KoPub돋움체 Medium" panose="00000600000000000000" pitchFamily="2" charset="-127"/>
                        </a:rPr>
                        <a:t>신재생에너지</a:t>
                      </a:r>
                      <a:endParaRPr lang="en-US" altLang="ko-KR" sz="900" b="1" i="0" u="none" strike="noStrike">
                        <a:solidFill>
                          <a:srgbClr val="000000"/>
                        </a:solidFill>
                        <a:effectLst/>
                        <a:latin typeface="KoPub돋움체 Medium" panose="00000600000000000000" pitchFamily="2" charset="-127"/>
                        <a:ea typeface="KoPub돋움체 Medium" panose="00000600000000000000" pitchFamily="2" charset="-127"/>
                      </a:endParaRPr>
                    </a:p>
                    <a:p>
                      <a:pPr algn="ctr" rtl="0" fontAlgn="ctr"/>
                      <a:r>
                        <a:rPr lang="ko-KR" altLang="en-US" sz="900" b="1" i="0" u="none" strike="noStrike">
                          <a:solidFill>
                            <a:srgbClr val="000000"/>
                          </a:solidFill>
                          <a:effectLst/>
                          <a:latin typeface="KoPub돋움체 Medium" panose="00000600000000000000" pitchFamily="2" charset="-127"/>
                          <a:ea typeface="KoPub돋움체 Medium" panose="00000600000000000000" pitchFamily="2" charset="-127"/>
                        </a:rPr>
                        <a:t>해저케이블</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E5F4FB"/>
                    </a:solidFill>
                  </a:tcPr>
                </a:tc>
                <a:tc>
                  <a:txBody>
                    <a:bodyPr/>
                    <a:lstStyle/>
                    <a:p>
                      <a:pPr algn="l" rtl="0" fontAlgn="ctr"/>
                      <a:r>
                        <a:rPr lang="ko-KR" altLang="en-US" sz="800" b="0" i="0" u="none" strike="noStrike">
                          <a:solidFill>
                            <a:srgbClr val="000000"/>
                          </a:solidFill>
                          <a:effectLst/>
                          <a:latin typeface="KoPub돋움체 Medium" panose="00000600000000000000" pitchFamily="2" charset="-127"/>
                          <a:ea typeface="KoPub돋움체 Medium" panose="00000600000000000000" pitchFamily="2" charset="-127"/>
                        </a:rPr>
                        <a:t>제주파력시험장 해저케이블 건설공사</a:t>
                      </a:r>
                      <a:r>
                        <a:rPr lang="en-US" altLang="ko-KR" sz="800" b="0" i="0" u="none" strike="noStrike">
                          <a:solidFill>
                            <a:srgbClr val="000000"/>
                          </a:solidFill>
                          <a:effectLst/>
                          <a:latin typeface="KoPub돋움체 Medium" panose="00000600000000000000" pitchFamily="2" charset="-127"/>
                          <a:ea typeface="KoPub돋움체 Medium" panose="00000600000000000000" pitchFamily="2" charset="-127"/>
                        </a:rPr>
                        <a:t>(</a:t>
                      </a:r>
                      <a:r>
                        <a:rPr lang="ko-KR" altLang="en-US" sz="800" b="0" i="0" u="none" strike="noStrike">
                          <a:solidFill>
                            <a:srgbClr val="000000"/>
                          </a:solidFill>
                          <a:effectLst/>
                          <a:latin typeface="KoPub돋움체 Medium" panose="00000600000000000000" pitchFamily="2" charset="-127"/>
                          <a:ea typeface="KoPub돋움체 Medium" panose="00000600000000000000" pitchFamily="2" charset="-127"/>
                        </a:rPr>
                        <a:t>국내최초 다이나믹 해저케이블</a:t>
                      </a:r>
                      <a:r>
                        <a:rPr lang="en-US" altLang="ko-KR" sz="800" b="0" i="0" u="none" strike="noStrike">
                          <a:solidFill>
                            <a:srgbClr val="000000"/>
                          </a:solidFill>
                          <a:effectLst/>
                          <a:latin typeface="KoPub돋움체 Medium" panose="00000600000000000000" pitchFamily="2" charset="-127"/>
                          <a:ea typeface="KoPub돋움체 Medium" panose="00000600000000000000" pitchFamily="2" charset="-127"/>
                        </a:rPr>
                        <a:t>)</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ctr" rtl="0" fontAlgn="ctr"/>
                      <a:r>
                        <a:rPr lang="en-US" altLang="ko-KR" sz="800" b="0" i="0" u="none" strike="noStrike">
                          <a:solidFill>
                            <a:srgbClr val="000000"/>
                          </a:solidFill>
                          <a:effectLst/>
                          <a:latin typeface="KoPub돋움체 Medium" panose="00000600000000000000" pitchFamily="2" charset="-127"/>
                          <a:ea typeface="KoPub돋움체 Medium" panose="00000600000000000000" pitchFamily="2" charset="-127"/>
                        </a:rPr>
                        <a:t>2018.07~2019.12</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ctr" rtl="0" fontAlgn="ctr"/>
                      <a:r>
                        <a:rPr lang="en-US" altLang="ko-KR" sz="800" b="0" i="0" u="none" strike="noStrike">
                          <a:solidFill>
                            <a:srgbClr val="000000"/>
                          </a:solidFill>
                          <a:effectLst/>
                          <a:latin typeface="KoPub돋움체 Medium" panose="00000600000000000000" pitchFamily="2" charset="-127"/>
                          <a:ea typeface="KoPub돋움체 Medium" panose="00000600000000000000" pitchFamily="2" charset="-127"/>
                        </a:rPr>
                        <a:t>2019.07</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ctr" rtl="0" fontAlgn="ctr"/>
                      <a:r>
                        <a:rPr lang="ko-KR" altLang="en-US" sz="800" b="0" i="0" u="none" strike="noStrike">
                          <a:solidFill>
                            <a:srgbClr val="000000"/>
                          </a:solidFill>
                          <a:effectLst/>
                          <a:latin typeface="KoPub돋움체 Medium" panose="00000600000000000000" pitchFamily="2" charset="-127"/>
                          <a:ea typeface="KoPub돋움체 Medium" panose="00000600000000000000" pitchFamily="2" charset="-127"/>
                        </a:rPr>
                        <a:t>한국해양과학기술원</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ctr" rtl="0" fontAlgn="ctr"/>
                      <a:r>
                        <a:rPr lang="en-US" altLang="ko-KR" sz="800" b="0" i="0" u="none" strike="noStrike">
                          <a:solidFill>
                            <a:srgbClr val="000000"/>
                          </a:solidFill>
                          <a:effectLst/>
                          <a:latin typeface="KoPub돋움체 Medium" panose="00000600000000000000" pitchFamily="2" charset="-127"/>
                          <a:ea typeface="KoPub돋움체 Medium" panose="00000600000000000000" pitchFamily="2" charset="-127"/>
                        </a:rPr>
                        <a:t>70</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3532930777"/>
                  </a:ext>
                </a:extLst>
              </a:tr>
              <a:tr h="154800">
                <a:tc vMerge="1">
                  <a:txBody>
                    <a:bodyPr/>
                    <a:lstStyle/>
                    <a:p>
                      <a:pPr latinLnBrk="1"/>
                      <a:endParaRPr lang="ko-KR" altLang="en-US"/>
                    </a:p>
                  </a:txBody>
                  <a:tcPr/>
                </a:tc>
                <a:tc>
                  <a:txBody>
                    <a:bodyPr/>
                    <a:lstStyle/>
                    <a:p>
                      <a:pPr algn="l" rtl="0" fontAlgn="ctr"/>
                      <a:r>
                        <a:rPr lang="ko-KR" altLang="en-US" sz="800" b="0" i="0" u="none" strike="noStrike">
                          <a:solidFill>
                            <a:srgbClr val="000000"/>
                          </a:solidFill>
                          <a:effectLst/>
                          <a:latin typeface="KoPub돋움체 Medium" panose="00000600000000000000" pitchFamily="2" charset="-127"/>
                          <a:ea typeface="KoPub돋움체 Medium" panose="00000600000000000000" pitchFamily="2" charset="-127"/>
                        </a:rPr>
                        <a:t>서남해해상풍력 서고창 </a:t>
                      </a:r>
                      <a:r>
                        <a:rPr lang="en-US" altLang="ko-KR" sz="800" b="0" i="0" u="none" strike="noStrike">
                          <a:solidFill>
                            <a:srgbClr val="000000"/>
                          </a:solidFill>
                          <a:effectLst/>
                          <a:latin typeface="KoPub돋움체 Medium" panose="00000600000000000000" pitchFamily="2" charset="-127"/>
                          <a:ea typeface="KoPub돋움체 Medium" panose="00000600000000000000" pitchFamily="2" charset="-127"/>
                        </a:rPr>
                        <a:t>T/L </a:t>
                      </a:r>
                      <a:r>
                        <a:rPr lang="ko-KR" altLang="en-US" sz="800" b="0" i="0" u="none" strike="noStrike">
                          <a:solidFill>
                            <a:srgbClr val="000000"/>
                          </a:solidFill>
                          <a:effectLst/>
                          <a:latin typeface="KoPub돋움체 Medium" panose="00000600000000000000" pitchFamily="2" charset="-127"/>
                          <a:ea typeface="KoPub돋움체 Medium" panose="00000600000000000000" pitchFamily="2" charset="-127"/>
                        </a:rPr>
                        <a:t>해저케이블 건설사업</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ctr" rtl="0" fontAlgn="ctr"/>
                      <a:r>
                        <a:rPr lang="en-US" altLang="ko-KR" sz="800" b="0" i="0" u="none" strike="noStrike">
                          <a:solidFill>
                            <a:srgbClr val="000000"/>
                          </a:solidFill>
                          <a:effectLst/>
                          <a:latin typeface="KoPub돋움체 Medium" panose="00000600000000000000" pitchFamily="2" charset="-127"/>
                          <a:ea typeface="KoPub돋움체 Medium" panose="00000600000000000000" pitchFamily="2" charset="-127"/>
                        </a:rPr>
                        <a:t>2017.05~2019.05</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ctr" rtl="0" fontAlgn="ctr"/>
                      <a:r>
                        <a:rPr lang="en-US" altLang="ko-KR" sz="800" b="0" i="0" u="none" strike="noStrike">
                          <a:solidFill>
                            <a:srgbClr val="000000"/>
                          </a:solidFill>
                          <a:effectLst/>
                          <a:latin typeface="KoPub돋움체 Medium" panose="00000600000000000000" pitchFamily="2" charset="-127"/>
                          <a:ea typeface="KoPub돋움체 Medium" panose="00000600000000000000" pitchFamily="2" charset="-127"/>
                        </a:rPr>
                        <a:t>2019.05</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ctr" rtl="0" fontAlgn="ctr"/>
                      <a:r>
                        <a:rPr lang="ko-KR" altLang="en-US" sz="800" b="0" i="0" u="none" strike="noStrike">
                          <a:solidFill>
                            <a:srgbClr val="000000"/>
                          </a:solidFill>
                          <a:effectLst/>
                          <a:latin typeface="KoPub돋움체 Medium" panose="00000600000000000000" pitchFamily="2" charset="-127"/>
                          <a:ea typeface="KoPub돋움체 Medium" panose="00000600000000000000" pitchFamily="2" charset="-127"/>
                        </a:rPr>
                        <a:t>한국전력공사</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ctr" rtl="0" fontAlgn="ctr"/>
                      <a:r>
                        <a:rPr lang="en-US" altLang="ko-KR" sz="800" b="0" i="0" u="none" strike="noStrike">
                          <a:solidFill>
                            <a:srgbClr val="000000"/>
                          </a:solidFill>
                          <a:effectLst/>
                          <a:latin typeface="KoPub돋움체 Medium" panose="00000600000000000000" pitchFamily="2" charset="-127"/>
                          <a:ea typeface="KoPub돋움체 Medium" panose="00000600000000000000" pitchFamily="2" charset="-127"/>
                        </a:rPr>
                        <a:t>60</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3559257153"/>
                  </a:ext>
                </a:extLst>
              </a:tr>
              <a:tr h="154800">
                <a:tc vMerge="1">
                  <a:txBody>
                    <a:bodyPr/>
                    <a:lstStyle/>
                    <a:p>
                      <a:pPr latinLnBrk="1"/>
                      <a:endParaRPr lang="ko-KR" altLang="en-US"/>
                    </a:p>
                  </a:txBody>
                  <a:tcPr/>
                </a:tc>
                <a:tc>
                  <a:txBody>
                    <a:bodyPr/>
                    <a:lstStyle/>
                    <a:p>
                      <a:pPr algn="l" rtl="0" fontAlgn="ctr"/>
                      <a:r>
                        <a:rPr lang="ko-KR" altLang="en-US" sz="800" b="0" i="0" u="none" strike="noStrike">
                          <a:solidFill>
                            <a:srgbClr val="000000"/>
                          </a:solidFill>
                          <a:effectLst/>
                          <a:latin typeface="KoPub돋움체 Medium" panose="00000600000000000000" pitchFamily="2" charset="-127"/>
                          <a:ea typeface="KoPub돋움체 Medium" panose="00000600000000000000" pitchFamily="2" charset="-127"/>
                        </a:rPr>
                        <a:t>탐라해상풍력단지 해저케이블 설치공사</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ctr" rtl="0" fontAlgn="ctr"/>
                      <a:r>
                        <a:rPr lang="en-US" altLang="ko-KR" sz="800" b="0" i="0" u="none" strike="noStrike">
                          <a:solidFill>
                            <a:srgbClr val="000000"/>
                          </a:solidFill>
                          <a:effectLst/>
                          <a:latin typeface="KoPub돋움체 Medium" panose="00000600000000000000" pitchFamily="2" charset="-127"/>
                          <a:ea typeface="KoPub돋움체 Medium" panose="00000600000000000000" pitchFamily="2" charset="-127"/>
                        </a:rPr>
                        <a:t>2012.06~2017.10</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ctr" rtl="0" fontAlgn="ctr"/>
                      <a:r>
                        <a:rPr lang="en-US" altLang="ko-KR" sz="800" b="0" i="0" u="none" strike="noStrike">
                          <a:solidFill>
                            <a:srgbClr val="000000"/>
                          </a:solidFill>
                          <a:effectLst/>
                          <a:latin typeface="KoPub돋움체 Medium" panose="00000600000000000000" pitchFamily="2" charset="-127"/>
                          <a:ea typeface="KoPub돋움체 Medium" panose="00000600000000000000" pitchFamily="2" charset="-127"/>
                        </a:rPr>
                        <a:t>2017.10</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ctr" rtl="0" fontAlgn="ctr"/>
                      <a:r>
                        <a:rPr lang="ko-KR" altLang="en-US" sz="800" b="0" i="0" u="none" strike="noStrike">
                          <a:solidFill>
                            <a:srgbClr val="000000"/>
                          </a:solidFill>
                          <a:effectLst/>
                          <a:latin typeface="KoPub돋움체 Medium" panose="00000600000000000000" pitchFamily="2" charset="-127"/>
                          <a:ea typeface="KoPub돋움체 Medium" panose="00000600000000000000" pitchFamily="2" charset="-127"/>
                        </a:rPr>
                        <a:t>두산중공업</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ctr" rtl="0" fontAlgn="ctr"/>
                      <a:r>
                        <a:rPr lang="en-US" altLang="ko-KR" sz="800" b="0" i="0" u="none" strike="noStrike">
                          <a:solidFill>
                            <a:srgbClr val="000000"/>
                          </a:solidFill>
                          <a:effectLst/>
                          <a:latin typeface="KoPub돋움체 Medium" panose="00000600000000000000" pitchFamily="2" charset="-127"/>
                          <a:ea typeface="KoPub돋움체 Medium" panose="00000600000000000000" pitchFamily="2" charset="-127"/>
                        </a:rPr>
                        <a:t>105</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805930374"/>
                  </a:ext>
                </a:extLst>
              </a:tr>
              <a:tr h="154800">
                <a:tc vMerge="1">
                  <a:txBody>
                    <a:bodyPr/>
                    <a:lstStyle/>
                    <a:p>
                      <a:pPr latinLnBrk="1"/>
                      <a:endParaRPr lang="ko-KR" altLang="en-US"/>
                    </a:p>
                  </a:txBody>
                  <a:tcPr/>
                </a:tc>
                <a:tc>
                  <a:txBody>
                    <a:bodyPr/>
                    <a:lstStyle/>
                    <a:p>
                      <a:pPr algn="l" rtl="0" fontAlgn="ctr"/>
                      <a:r>
                        <a:rPr lang="ko-KR" altLang="en-US" sz="800" b="0" i="0" u="none" strike="noStrike">
                          <a:solidFill>
                            <a:srgbClr val="000000"/>
                          </a:solidFill>
                          <a:effectLst/>
                          <a:latin typeface="KoPub돋움체 Medium" panose="00000600000000000000" pitchFamily="2" charset="-127"/>
                          <a:ea typeface="KoPub돋움체 Medium" panose="00000600000000000000" pitchFamily="2" charset="-127"/>
                        </a:rPr>
                        <a:t>제주 용수시험 파력발전소 해저케이블 접속 및 보호보강공사</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ctr" rtl="0" fontAlgn="ctr"/>
                      <a:r>
                        <a:rPr lang="en-US" altLang="ko-KR" sz="800" b="0" i="0" u="none" strike="noStrike">
                          <a:solidFill>
                            <a:srgbClr val="000000"/>
                          </a:solidFill>
                          <a:effectLst/>
                          <a:latin typeface="KoPub돋움체 Medium" panose="00000600000000000000" pitchFamily="2" charset="-127"/>
                          <a:ea typeface="KoPub돋움체 Medium" panose="00000600000000000000" pitchFamily="2" charset="-127"/>
                        </a:rPr>
                        <a:t>2015.10~2016.05</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ctr" rtl="0" fontAlgn="ctr"/>
                      <a:r>
                        <a:rPr lang="en-US" altLang="ko-KR" sz="800" b="0" i="0" u="none" strike="noStrike">
                          <a:solidFill>
                            <a:srgbClr val="000000"/>
                          </a:solidFill>
                          <a:effectLst/>
                          <a:latin typeface="KoPub돋움체 Medium" panose="00000600000000000000" pitchFamily="2" charset="-127"/>
                          <a:ea typeface="KoPub돋움체 Medium" panose="00000600000000000000" pitchFamily="2" charset="-127"/>
                        </a:rPr>
                        <a:t>2016.05</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ctr" rtl="0" fontAlgn="ctr"/>
                      <a:r>
                        <a:rPr lang="ko-KR" altLang="en-US" sz="800" b="0" i="0" u="none" strike="noStrike">
                          <a:solidFill>
                            <a:srgbClr val="000000"/>
                          </a:solidFill>
                          <a:effectLst/>
                          <a:latin typeface="KoPub돋움체 Medium" panose="00000600000000000000" pitchFamily="2" charset="-127"/>
                          <a:ea typeface="KoPub돋움체 Medium" panose="00000600000000000000" pitchFamily="2" charset="-127"/>
                        </a:rPr>
                        <a:t>한국해양과학기술원</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ctr" rtl="0" fontAlgn="ctr"/>
                      <a:r>
                        <a:rPr lang="en-US" altLang="ko-KR" sz="800" b="0" i="0" u="none" strike="noStrike">
                          <a:solidFill>
                            <a:srgbClr val="000000"/>
                          </a:solidFill>
                          <a:effectLst/>
                          <a:latin typeface="KoPub돋움체 Medium" panose="00000600000000000000" pitchFamily="2" charset="-127"/>
                          <a:ea typeface="KoPub돋움체 Medium" panose="00000600000000000000" pitchFamily="2" charset="-127"/>
                        </a:rPr>
                        <a:t>9</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3506242116"/>
                  </a:ext>
                </a:extLst>
              </a:tr>
              <a:tr h="154800">
                <a:tc vMerge="1">
                  <a:txBody>
                    <a:bodyPr/>
                    <a:lstStyle/>
                    <a:p>
                      <a:pPr latinLnBrk="1"/>
                      <a:endParaRPr lang="ko-KR" altLang="en-US"/>
                    </a:p>
                  </a:txBody>
                  <a:tcPr/>
                </a:tc>
                <a:tc>
                  <a:txBody>
                    <a:bodyPr/>
                    <a:lstStyle/>
                    <a:p>
                      <a:pPr algn="l" rtl="0" fontAlgn="ctr"/>
                      <a:r>
                        <a:rPr lang="en-US" altLang="ko-KR" sz="800" b="0" i="0" u="none" strike="noStrike">
                          <a:solidFill>
                            <a:srgbClr val="000000"/>
                          </a:solidFill>
                          <a:effectLst/>
                          <a:latin typeface="KoPub돋움체 Medium" panose="00000600000000000000" pitchFamily="2" charset="-127"/>
                          <a:ea typeface="KoPub돋움체 Medium" panose="00000600000000000000" pitchFamily="2" charset="-127"/>
                        </a:rPr>
                        <a:t>3MW </a:t>
                      </a:r>
                      <a:r>
                        <a:rPr lang="ko-KR" altLang="en-US" sz="800" b="0" i="0" u="none" strike="noStrike">
                          <a:solidFill>
                            <a:srgbClr val="000000"/>
                          </a:solidFill>
                          <a:effectLst/>
                          <a:latin typeface="KoPub돋움체 Medium" panose="00000600000000000000" pitchFamily="2" charset="-127"/>
                          <a:ea typeface="KoPub돋움체 Medium" panose="00000600000000000000" pitchFamily="2" charset="-127"/>
                        </a:rPr>
                        <a:t>해상풍력발전기용 해저전력케이블 건설공사</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ctr" rtl="0" fontAlgn="ctr"/>
                      <a:r>
                        <a:rPr lang="en-US" altLang="ko-KR" sz="800" b="0" i="0" u="none" strike="noStrike">
                          <a:solidFill>
                            <a:srgbClr val="000000"/>
                          </a:solidFill>
                          <a:effectLst/>
                          <a:latin typeface="KoPub돋움체 Medium" panose="00000600000000000000" pitchFamily="2" charset="-127"/>
                          <a:ea typeface="KoPub돋움체 Medium" panose="00000600000000000000" pitchFamily="2" charset="-127"/>
                        </a:rPr>
                        <a:t>2010.06~2012.05</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ctr" rtl="0" fontAlgn="ctr"/>
                      <a:r>
                        <a:rPr lang="en-US" altLang="ko-KR" sz="800" b="0" i="0" u="none" strike="noStrike">
                          <a:solidFill>
                            <a:srgbClr val="000000"/>
                          </a:solidFill>
                          <a:effectLst/>
                          <a:latin typeface="KoPub돋움체 Medium" panose="00000600000000000000" pitchFamily="2" charset="-127"/>
                          <a:ea typeface="KoPub돋움체 Medium" panose="00000600000000000000" pitchFamily="2" charset="-127"/>
                        </a:rPr>
                        <a:t>2012.05</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ctr" rtl="0" fontAlgn="ctr"/>
                      <a:r>
                        <a:rPr lang="ko-KR" altLang="en-US" sz="800" b="0" i="0" u="none" strike="noStrike">
                          <a:solidFill>
                            <a:srgbClr val="000000"/>
                          </a:solidFill>
                          <a:effectLst/>
                          <a:latin typeface="KoPub돋움체 Medium" panose="00000600000000000000" pitchFamily="2" charset="-127"/>
                          <a:ea typeface="KoPub돋움체 Medium" panose="00000600000000000000" pitchFamily="2" charset="-127"/>
                        </a:rPr>
                        <a:t>두산중공업</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ctr" rtl="0" fontAlgn="ctr"/>
                      <a:r>
                        <a:rPr lang="en-US" altLang="ko-KR" sz="800" b="0" i="0" u="none" strike="noStrike">
                          <a:solidFill>
                            <a:srgbClr val="000000"/>
                          </a:solidFill>
                          <a:effectLst/>
                          <a:latin typeface="KoPub돋움체 Medium" panose="00000600000000000000" pitchFamily="2" charset="-127"/>
                          <a:ea typeface="KoPub돋움체 Medium" panose="00000600000000000000" pitchFamily="2" charset="-127"/>
                        </a:rPr>
                        <a:t>19</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314452728"/>
                  </a:ext>
                </a:extLst>
              </a:tr>
              <a:tr h="154800">
                <a:tc vMerge="1">
                  <a:txBody>
                    <a:bodyPr/>
                    <a:lstStyle/>
                    <a:p>
                      <a:pPr latinLnBrk="1"/>
                      <a:endParaRPr lang="ko-KR" altLang="en-US"/>
                    </a:p>
                  </a:txBody>
                  <a:tcPr/>
                </a:tc>
                <a:tc>
                  <a:txBody>
                    <a:bodyPr/>
                    <a:lstStyle/>
                    <a:p>
                      <a:pPr algn="l" rtl="0" fontAlgn="ctr"/>
                      <a:r>
                        <a:rPr lang="ko-KR" altLang="en-US" sz="800" b="0" i="0" u="none" strike="noStrike">
                          <a:solidFill>
                            <a:srgbClr val="000000"/>
                          </a:solidFill>
                          <a:effectLst/>
                          <a:latin typeface="KoPub돋움체 Medium" panose="00000600000000000000" pitchFamily="2" charset="-127"/>
                          <a:ea typeface="KoPub돋움체 Medium" panose="00000600000000000000" pitchFamily="2" charset="-127"/>
                        </a:rPr>
                        <a:t>제주 월정리 해상풍력단지 해저케이블 건설공사</a:t>
                      </a:r>
                      <a:br>
                        <a:rPr lang="ko-KR" altLang="en-US" sz="800" b="0" i="0" u="none" strike="noStrike">
                          <a:solidFill>
                            <a:srgbClr val="000000"/>
                          </a:solidFill>
                          <a:effectLst/>
                          <a:latin typeface="KoPub돋움체 Medium" panose="00000600000000000000" pitchFamily="2" charset="-127"/>
                          <a:ea typeface="KoPub돋움체 Medium" panose="00000600000000000000" pitchFamily="2" charset="-127"/>
                        </a:rPr>
                      </a:br>
                      <a:r>
                        <a:rPr lang="en-US" altLang="ko-KR" sz="800" b="0" i="0" u="none" strike="noStrike">
                          <a:solidFill>
                            <a:srgbClr val="000000"/>
                          </a:solidFill>
                          <a:effectLst/>
                          <a:latin typeface="KoPub돋움체 Medium" panose="00000600000000000000" pitchFamily="2" charset="-127"/>
                          <a:ea typeface="KoPub돋움체 Medium" panose="00000600000000000000" pitchFamily="2" charset="-127"/>
                        </a:rPr>
                        <a:t>(</a:t>
                      </a:r>
                      <a:r>
                        <a:rPr lang="ko-KR" altLang="en-US" sz="800" b="0" i="0" u="none" strike="noStrike">
                          <a:solidFill>
                            <a:srgbClr val="000000"/>
                          </a:solidFill>
                          <a:effectLst/>
                          <a:latin typeface="KoPub돋움체 Medium" panose="00000600000000000000" pitchFamily="2" charset="-127"/>
                          <a:ea typeface="KoPub돋움체 Medium" panose="00000600000000000000" pitchFamily="2" charset="-127"/>
                        </a:rPr>
                        <a:t>국내최초 해상풍력 해저케이블</a:t>
                      </a:r>
                      <a:r>
                        <a:rPr lang="en-US" altLang="ko-KR" sz="800" b="0" i="0" u="none" strike="noStrike">
                          <a:solidFill>
                            <a:srgbClr val="000000"/>
                          </a:solidFill>
                          <a:effectLst/>
                          <a:latin typeface="KoPub돋움체 Medium" panose="00000600000000000000" pitchFamily="2" charset="-127"/>
                          <a:ea typeface="KoPub돋움체 Medium" panose="00000600000000000000" pitchFamily="2" charset="-127"/>
                        </a:rPr>
                        <a:t>)</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ctr" rtl="0" fontAlgn="ctr"/>
                      <a:r>
                        <a:rPr lang="en-US" altLang="ko-KR" sz="800" b="0" i="0" u="none" strike="noStrike">
                          <a:solidFill>
                            <a:srgbClr val="000000"/>
                          </a:solidFill>
                          <a:effectLst/>
                          <a:latin typeface="KoPub돋움체 Medium" panose="00000600000000000000" pitchFamily="2" charset="-127"/>
                          <a:ea typeface="KoPub돋움체 Medium" panose="00000600000000000000" pitchFamily="2" charset="-127"/>
                        </a:rPr>
                        <a:t>2009.12~2011.05</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ctr" rtl="0" fontAlgn="ctr"/>
                      <a:r>
                        <a:rPr lang="en-US" altLang="ko-KR" sz="800" b="0" i="0" u="none" strike="noStrike">
                          <a:solidFill>
                            <a:srgbClr val="000000"/>
                          </a:solidFill>
                          <a:effectLst/>
                          <a:latin typeface="KoPub돋움체 Medium" panose="00000600000000000000" pitchFamily="2" charset="-127"/>
                          <a:ea typeface="KoPub돋움체 Medium" panose="00000600000000000000" pitchFamily="2" charset="-127"/>
                        </a:rPr>
                        <a:t>2011.05</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ctr" rtl="0" fontAlgn="ctr"/>
                      <a:r>
                        <a:rPr lang="ko-KR" altLang="en-US" sz="800" b="0" i="0" u="none" strike="noStrike">
                          <a:solidFill>
                            <a:srgbClr val="000000"/>
                          </a:solidFill>
                          <a:effectLst/>
                          <a:latin typeface="KoPub돋움체 Medium" panose="00000600000000000000" pitchFamily="2" charset="-127"/>
                          <a:ea typeface="KoPub돋움체 Medium" panose="00000600000000000000" pitchFamily="2" charset="-127"/>
                        </a:rPr>
                        <a:t>한국전력공사</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ctr" rtl="0" fontAlgn="ctr"/>
                      <a:r>
                        <a:rPr lang="en-US" altLang="ko-KR" sz="800" b="0" i="0" u="none" strike="noStrike">
                          <a:solidFill>
                            <a:srgbClr val="000000"/>
                          </a:solidFill>
                          <a:effectLst/>
                          <a:latin typeface="KoPub돋움체 Medium" panose="00000600000000000000" pitchFamily="2" charset="-127"/>
                          <a:ea typeface="KoPub돋움체 Medium" panose="00000600000000000000" pitchFamily="2" charset="-127"/>
                        </a:rPr>
                        <a:t>20</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1773505655"/>
                  </a:ext>
                </a:extLst>
              </a:tr>
              <a:tr h="154800">
                <a:tc rowSpan="5">
                  <a:txBody>
                    <a:bodyPr/>
                    <a:lstStyle/>
                    <a:p>
                      <a:pPr algn="ctr" rtl="0" fontAlgn="ctr"/>
                      <a:r>
                        <a:rPr lang="ko-KR" altLang="en-US" sz="900" b="1" i="0" u="none" strike="noStrike">
                          <a:solidFill>
                            <a:srgbClr val="000000"/>
                          </a:solidFill>
                          <a:effectLst/>
                          <a:latin typeface="KoPub돋움체 Medium" panose="00000600000000000000" pitchFamily="2" charset="-127"/>
                          <a:ea typeface="KoPub돋움체 Medium" panose="00000600000000000000" pitchFamily="2" charset="-127"/>
                        </a:rPr>
                        <a:t>해양구조물</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E5F4FB"/>
                    </a:solidFill>
                  </a:tcPr>
                </a:tc>
                <a:tc>
                  <a:txBody>
                    <a:bodyPr/>
                    <a:lstStyle/>
                    <a:p>
                      <a:pPr algn="l" rtl="0" fontAlgn="ctr"/>
                      <a:r>
                        <a:rPr lang="en-US" altLang="ko-KR" sz="800" b="0" i="0" u="none" strike="noStrike">
                          <a:solidFill>
                            <a:srgbClr val="000000"/>
                          </a:solidFill>
                          <a:effectLst/>
                          <a:latin typeface="KoPub돋움체 Medium" panose="00000600000000000000" pitchFamily="2" charset="-127"/>
                          <a:ea typeface="KoPub돋움체 Medium" panose="00000600000000000000" pitchFamily="2" charset="-127"/>
                        </a:rPr>
                        <a:t>2023</a:t>
                      </a:r>
                      <a:r>
                        <a:rPr lang="ko-KR" altLang="en-US" sz="800" b="0" i="0" u="none" strike="noStrike">
                          <a:solidFill>
                            <a:srgbClr val="000000"/>
                          </a:solidFill>
                          <a:effectLst/>
                          <a:latin typeface="KoPub돋움체 Medium" panose="00000600000000000000" pitchFamily="2" charset="-127"/>
                          <a:ea typeface="KoPub돋움체 Medium" panose="00000600000000000000" pitchFamily="2" charset="-127"/>
                        </a:rPr>
                        <a:t>년도 부산권역 보표류 정비공사</a:t>
                      </a:r>
                      <a:r>
                        <a:rPr lang="en-US" altLang="ko-KR" sz="800" b="0" i="0" u="none" strike="noStrike">
                          <a:solidFill>
                            <a:srgbClr val="000000"/>
                          </a:solidFill>
                          <a:effectLst/>
                          <a:latin typeface="KoPub돋움체 Medium" panose="00000600000000000000" pitchFamily="2" charset="-127"/>
                          <a:ea typeface="KoPub돋움체 Medium" panose="00000600000000000000" pitchFamily="2" charset="-127"/>
                        </a:rPr>
                        <a:t>(2</a:t>
                      </a:r>
                      <a:r>
                        <a:rPr lang="ko-KR" altLang="en-US" sz="800" b="0" i="0" u="none" strike="noStrike">
                          <a:solidFill>
                            <a:srgbClr val="000000"/>
                          </a:solidFill>
                          <a:effectLst/>
                          <a:latin typeface="KoPub돋움체 Medium" panose="00000600000000000000" pitchFamily="2" charset="-127"/>
                          <a:ea typeface="KoPub돋움체 Medium" panose="00000600000000000000" pitchFamily="2" charset="-127"/>
                        </a:rPr>
                        <a:t>차</a:t>
                      </a:r>
                      <a:r>
                        <a:rPr lang="en-US" altLang="ko-KR" sz="800" b="0" i="0" u="none" strike="noStrike">
                          <a:solidFill>
                            <a:srgbClr val="000000"/>
                          </a:solidFill>
                          <a:effectLst/>
                          <a:latin typeface="KoPub돋움체 Medium" panose="00000600000000000000" pitchFamily="2" charset="-127"/>
                          <a:ea typeface="KoPub돋움체 Medium" panose="00000600000000000000" pitchFamily="2" charset="-127"/>
                        </a:rPr>
                        <a:t>)</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ctr" rtl="0" fontAlgn="ctr"/>
                      <a:r>
                        <a:rPr lang="en-US" altLang="ko-KR" sz="800" b="0" i="0" u="none" strike="noStrike">
                          <a:solidFill>
                            <a:srgbClr val="000000"/>
                          </a:solidFill>
                          <a:effectLst/>
                          <a:latin typeface="KoPub돋움체 Medium" panose="00000600000000000000" pitchFamily="2" charset="-127"/>
                          <a:ea typeface="KoPub돋움체 Medium" panose="00000600000000000000" pitchFamily="2" charset="-127"/>
                        </a:rPr>
                        <a:t>2023.06~2023.08</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ctr" rtl="0" fontAlgn="ctr"/>
                      <a:r>
                        <a:rPr lang="en-US" altLang="ko-KR" sz="800" b="0" i="0" u="none" strike="noStrike">
                          <a:solidFill>
                            <a:srgbClr val="000000"/>
                          </a:solidFill>
                          <a:effectLst/>
                          <a:latin typeface="KoPub돋움체 Medium" panose="00000600000000000000" pitchFamily="2" charset="-127"/>
                          <a:ea typeface="KoPub돋움체 Medium" panose="00000600000000000000" pitchFamily="2" charset="-127"/>
                        </a:rPr>
                        <a:t>2023.08</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ctr" rtl="0" fontAlgn="ctr"/>
                      <a:r>
                        <a:rPr lang="ko-KR" altLang="en-US" sz="800" b="0" i="0" u="none" strike="noStrike">
                          <a:solidFill>
                            <a:srgbClr val="000000"/>
                          </a:solidFill>
                          <a:effectLst/>
                          <a:latin typeface="KoPub돋움체 Medium" panose="00000600000000000000" pitchFamily="2" charset="-127"/>
                          <a:ea typeface="KoPub돋움체 Medium" panose="00000600000000000000" pitchFamily="2" charset="-127"/>
                        </a:rPr>
                        <a:t>부산해양수산청</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ctr" rtl="0" fontAlgn="ctr"/>
                      <a:r>
                        <a:rPr lang="en-US" altLang="ko-KR" sz="800" b="0" i="0" u="none" strike="noStrike">
                          <a:solidFill>
                            <a:srgbClr val="000000"/>
                          </a:solidFill>
                          <a:effectLst/>
                          <a:latin typeface="KoPub돋움체 Medium" panose="00000600000000000000" pitchFamily="2" charset="-127"/>
                          <a:ea typeface="KoPub돋움체 Medium" panose="00000600000000000000" pitchFamily="2" charset="-127"/>
                        </a:rPr>
                        <a:t>1</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527447619"/>
                  </a:ext>
                </a:extLst>
              </a:tr>
              <a:tr h="154800">
                <a:tc vMerge="1">
                  <a:txBody>
                    <a:bodyPr/>
                    <a:lstStyle/>
                    <a:p>
                      <a:pPr latinLnBrk="1"/>
                      <a:endParaRPr lang="ko-KR" altLang="en-US"/>
                    </a:p>
                  </a:txBody>
                  <a:tcPr/>
                </a:tc>
                <a:tc>
                  <a:txBody>
                    <a:bodyPr/>
                    <a:lstStyle/>
                    <a:p>
                      <a:pPr algn="l" rtl="0" fontAlgn="ctr"/>
                      <a:r>
                        <a:rPr lang="en-US" altLang="ko-KR" sz="800" b="0" i="0" u="none" strike="noStrike">
                          <a:solidFill>
                            <a:srgbClr val="000000"/>
                          </a:solidFill>
                          <a:effectLst/>
                          <a:latin typeface="KoPub돋움체 Medium" panose="00000600000000000000" pitchFamily="2" charset="-127"/>
                          <a:ea typeface="KoPub돋움체 Medium" panose="00000600000000000000" pitchFamily="2" charset="-127"/>
                        </a:rPr>
                        <a:t>2023</a:t>
                      </a:r>
                      <a:r>
                        <a:rPr lang="ko-KR" altLang="en-US" sz="800" b="0" i="0" u="none" strike="noStrike">
                          <a:solidFill>
                            <a:srgbClr val="000000"/>
                          </a:solidFill>
                          <a:effectLst/>
                          <a:latin typeface="KoPub돋움체 Medium" panose="00000600000000000000" pitchFamily="2" charset="-127"/>
                          <a:ea typeface="KoPub돋움체 Medium" panose="00000600000000000000" pitchFamily="2" charset="-127"/>
                        </a:rPr>
                        <a:t>년도 광안대교 강관파일 보수공사</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ctr" rtl="0" fontAlgn="ctr"/>
                      <a:r>
                        <a:rPr lang="en-US" altLang="ko-KR" sz="800" b="0" i="0" u="none" strike="noStrike">
                          <a:solidFill>
                            <a:srgbClr val="000000"/>
                          </a:solidFill>
                          <a:effectLst/>
                          <a:latin typeface="KoPub돋움체 Medium" panose="00000600000000000000" pitchFamily="2" charset="-127"/>
                          <a:ea typeface="KoPub돋움체 Medium" panose="00000600000000000000" pitchFamily="2" charset="-127"/>
                        </a:rPr>
                        <a:t>2023.03~2023.06</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ctr" rtl="0" fontAlgn="ctr"/>
                      <a:r>
                        <a:rPr lang="en-US" altLang="ko-KR" sz="800" b="0" i="0" u="none" strike="noStrike">
                          <a:solidFill>
                            <a:srgbClr val="000000"/>
                          </a:solidFill>
                          <a:effectLst/>
                          <a:latin typeface="KoPub돋움체 Medium" panose="00000600000000000000" pitchFamily="2" charset="-127"/>
                          <a:ea typeface="KoPub돋움체 Medium" panose="00000600000000000000" pitchFamily="2" charset="-127"/>
                        </a:rPr>
                        <a:t>2023.06</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ctr" rtl="0" fontAlgn="ctr"/>
                      <a:r>
                        <a:rPr lang="ko-KR" altLang="en-US" sz="800" b="0" i="0" u="none" strike="noStrike">
                          <a:solidFill>
                            <a:srgbClr val="000000"/>
                          </a:solidFill>
                          <a:effectLst/>
                          <a:latin typeface="KoPub돋움체 Medium" panose="00000600000000000000" pitchFamily="2" charset="-127"/>
                          <a:ea typeface="KoPub돋움체 Medium" panose="00000600000000000000" pitchFamily="2" charset="-127"/>
                        </a:rPr>
                        <a:t>부산시설공단</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ctr" rtl="0" fontAlgn="ctr"/>
                      <a:r>
                        <a:rPr lang="en-US" altLang="ko-KR" sz="800" b="0" i="0" u="none" strike="noStrike">
                          <a:solidFill>
                            <a:srgbClr val="000000"/>
                          </a:solidFill>
                          <a:effectLst/>
                          <a:latin typeface="KoPub돋움체 Medium" panose="00000600000000000000" pitchFamily="2" charset="-127"/>
                          <a:ea typeface="KoPub돋움체 Medium" panose="00000600000000000000" pitchFamily="2" charset="-127"/>
                        </a:rPr>
                        <a:t>4</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369001745"/>
                  </a:ext>
                </a:extLst>
              </a:tr>
              <a:tr h="154800">
                <a:tc vMerge="1">
                  <a:txBody>
                    <a:bodyPr/>
                    <a:lstStyle/>
                    <a:p>
                      <a:pPr latinLnBrk="1"/>
                      <a:endParaRPr lang="ko-KR" altLang="en-US"/>
                    </a:p>
                  </a:txBody>
                  <a:tcPr/>
                </a:tc>
                <a:tc>
                  <a:txBody>
                    <a:bodyPr/>
                    <a:lstStyle/>
                    <a:p>
                      <a:pPr algn="l" rtl="0" fontAlgn="ctr"/>
                      <a:r>
                        <a:rPr lang="ko-KR" altLang="en-US" sz="800" b="0" i="0" u="none" strike="noStrike">
                          <a:solidFill>
                            <a:srgbClr val="000000"/>
                          </a:solidFill>
                          <a:effectLst/>
                          <a:latin typeface="KoPub돋움체 Medium" panose="00000600000000000000" pitchFamily="2" charset="-127"/>
                          <a:ea typeface="KoPub돋움체 Medium" panose="00000600000000000000" pitchFamily="2" charset="-127"/>
                        </a:rPr>
                        <a:t>홍티항 어촌뉴딜사업 준설공사</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ctr" rtl="0" fontAlgn="ctr"/>
                      <a:r>
                        <a:rPr lang="en-US" altLang="ko-KR" sz="800" b="0" i="0" u="none" strike="noStrike">
                          <a:solidFill>
                            <a:srgbClr val="000000"/>
                          </a:solidFill>
                          <a:effectLst/>
                          <a:latin typeface="KoPub돋움체 Medium" panose="00000600000000000000" pitchFamily="2" charset="-127"/>
                          <a:ea typeface="KoPub돋움체 Medium" panose="00000600000000000000" pitchFamily="2" charset="-127"/>
                        </a:rPr>
                        <a:t>2023.01~2023.07</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ctr" rtl="0" fontAlgn="ctr"/>
                      <a:r>
                        <a:rPr lang="en-US" altLang="ko-KR" sz="800" b="0" i="0" u="none" strike="noStrike">
                          <a:solidFill>
                            <a:srgbClr val="000000"/>
                          </a:solidFill>
                          <a:effectLst/>
                          <a:latin typeface="KoPub돋움체 Medium" panose="00000600000000000000" pitchFamily="2" charset="-127"/>
                          <a:ea typeface="KoPub돋움체 Medium" panose="00000600000000000000" pitchFamily="2" charset="-127"/>
                        </a:rPr>
                        <a:t>2023.07</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ctr" rtl="0" fontAlgn="ctr"/>
                      <a:r>
                        <a:rPr lang="ko-KR" altLang="en-US" sz="800" b="0" i="0" u="none" strike="noStrike">
                          <a:solidFill>
                            <a:srgbClr val="000000"/>
                          </a:solidFill>
                          <a:effectLst/>
                          <a:latin typeface="KoPub돋움체 Medium" panose="00000600000000000000" pitchFamily="2" charset="-127"/>
                          <a:ea typeface="KoPub돋움체 Medium" panose="00000600000000000000" pitchFamily="2" charset="-127"/>
                        </a:rPr>
                        <a:t>한국농어촌공사</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ctr" rtl="0" fontAlgn="ctr"/>
                      <a:r>
                        <a:rPr lang="en-US" altLang="ko-KR" sz="800" b="0" i="0" u="none" strike="noStrike">
                          <a:solidFill>
                            <a:srgbClr val="000000"/>
                          </a:solidFill>
                          <a:effectLst/>
                          <a:latin typeface="KoPub돋움체 Medium" panose="00000600000000000000" pitchFamily="2" charset="-127"/>
                          <a:ea typeface="KoPub돋움체 Medium" panose="00000600000000000000" pitchFamily="2" charset="-127"/>
                        </a:rPr>
                        <a:t>3</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4002204923"/>
                  </a:ext>
                </a:extLst>
              </a:tr>
              <a:tr h="154800">
                <a:tc vMerge="1">
                  <a:txBody>
                    <a:bodyPr/>
                    <a:lstStyle/>
                    <a:p>
                      <a:pPr latinLnBrk="1"/>
                      <a:endParaRPr lang="ko-KR" altLang="en-US"/>
                    </a:p>
                  </a:txBody>
                  <a:tcPr/>
                </a:tc>
                <a:tc>
                  <a:txBody>
                    <a:bodyPr/>
                    <a:lstStyle/>
                    <a:p>
                      <a:pPr algn="l" rtl="0" fontAlgn="ctr"/>
                      <a:r>
                        <a:rPr lang="ko-KR" altLang="en-US" sz="800" b="0" i="0" u="none" strike="noStrike">
                          <a:solidFill>
                            <a:srgbClr val="000000"/>
                          </a:solidFill>
                          <a:effectLst/>
                          <a:latin typeface="KoPub돋움체 Medium" panose="00000600000000000000" pitchFamily="2" charset="-127"/>
                          <a:ea typeface="KoPub돋움체 Medium" panose="00000600000000000000" pitchFamily="2" charset="-127"/>
                        </a:rPr>
                        <a:t>대항항외 </a:t>
                      </a:r>
                      <a:r>
                        <a:rPr lang="en-US" altLang="ko-KR" sz="800" b="0" i="0" u="none" strike="noStrike">
                          <a:solidFill>
                            <a:srgbClr val="000000"/>
                          </a:solidFill>
                          <a:effectLst/>
                          <a:latin typeface="KoPub돋움체 Medium" panose="00000600000000000000" pitchFamily="2" charset="-127"/>
                          <a:ea typeface="KoPub돋움체 Medium" panose="00000600000000000000" pitchFamily="2" charset="-127"/>
                        </a:rPr>
                        <a:t>4</a:t>
                      </a:r>
                      <a:r>
                        <a:rPr lang="ko-KR" altLang="en-US" sz="800" b="0" i="0" u="none" strike="noStrike">
                          <a:solidFill>
                            <a:srgbClr val="000000"/>
                          </a:solidFill>
                          <a:effectLst/>
                          <a:latin typeface="KoPub돋움체 Medium" panose="00000600000000000000" pitchFamily="2" charset="-127"/>
                          <a:ea typeface="KoPub돋움체 Medium" panose="00000600000000000000" pitchFamily="2" charset="-127"/>
                        </a:rPr>
                        <a:t>개소 태풍피해 복구공사</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ctr" rtl="0" fontAlgn="ctr"/>
                      <a:r>
                        <a:rPr lang="en-US" altLang="ko-KR" sz="800" b="0" i="0" u="none" strike="noStrike">
                          <a:solidFill>
                            <a:srgbClr val="000000"/>
                          </a:solidFill>
                          <a:effectLst/>
                          <a:latin typeface="KoPub돋움체 Medium" panose="00000600000000000000" pitchFamily="2" charset="-127"/>
                          <a:ea typeface="KoPub돋움체 Medium" panose="00000600000000000000" pitchFamily="2" charset="-127"/>
                        </a:rPr>
                        <a:t>2022.12~2023.03</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ctr" rtl="0" fontAlgn="ctr"/>
                      <a:r>
                        <a:rPr lang="en-US" altLang="ko-KR" sz="800" b="0" i="0" u="none" strike="noStrike">
                          <a:solidFill>
                            <a:srgbClr val="000000"/>
                          </a:solidFill>
                          <a:effectLst/>
                          <a:latin typeface="KoPub돋움체 Medium" panose="00000600000000000000" pitchFamily="2" charset="-127"/>
                          <a:ea typeface="KoPub돋움체 Medium" panose="00000600000000000000" pitchFamily="2" charset="-127"/>
                        </a:rPr>
                        <a:t>2023.03</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ctr" rtl="0" fontAlgn="ctr"/>
                      <a:r>
                        <a:rPr lang="ko-KR" altLang="en-US" sz="800" b="0" i="0" u="none" strike="noStrike">
                          <a:solidFill>
                            <a:srgbClr val="000000"/>
                          </a:solidFill>
                          <a:effectLst/>
                          <a:latin typeface="KoPub돋움체 Medium" panose="00000600000000000000" pitchFamily="2" charset="-127"/>
                          <a:ea typeface="KoPub돋움체 Medium" panose="00000600000000000000" pitchFamily="2" charset="-127"/>
                        </a:rPr>
                        <a:t>부산광역시</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ctr" rtl="0" fontAlgn="ctr"/>
                      <a:r>
                        <a:rPr lang="en-US" altLang="ko-KR" sz="800" b="0" i="0" u="none" strike="noStrike">
                          <a:solidFill>
                            <a:srgbClr val="000000"/>
                          </a:solidFill>
                          <a:effectLst/>
                          <a:latin typeface="KoPub돋움체 Medium" panose="00000600000000000000" pitchFamily="2" charset="-127"/>
                          <a:ea typeface="KoPub돋움체 Medium" panose="00000600000000000000" pitchFamily="2" charset="-127"/>
                        </a:rPr>
                        <a:t>1</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124734016"/>
                  </a:ext>
                </a:extLst>
              </a:tr>
              <a:tr h="154800">
                <a:tc vMerge="1">
                  <a:txBody>
                    <a:bodyPr/>
                    <a:lstStyle/>
                    <a:p>
                      <a:pPr latinLnBrk="1"/>
                      <a:endParaRPr lang="ko-KR" altLang="en-US"/>
                    </a:p>
                  </a:txBody>
                  <a:tcPr/>
                </a:tc>
                <a:tc>
                  <a:txBody>
                    <a:bodyPr/>
                    <a:lstStyle/>
                    <a:p>
                      <a:pPr algn="l" rtl="0" fontAlgn="ctr"/>
                      <a:r>
                        <a:rPr lang="en-US" altLang="ko-KR" sz="800" b="0" i="0" u="none" strike="noStrike">
                          <a:solidFill>
                            <a:srgbClr val="000000"/>
                          </a:solidFill>
                          <a:effectLst/>
                          <a:latin typeface="KoPub돋움체 Medium" panose="00000600000000000000" pitchFamily="2" charset="-127"/>
                          <a:ea typeface="KoPub돋움체 Medium" panose="00000600000000000000" pitchFamily="2" charset="-127"/>
                        </a:rPr>
                        <a:t>2021</a:t>
                      </a:r>
                      <a:r>
                        <a:rPr lang="ko-KR" altLang="en-US" sz="800" b="0" i="0" u="none" strike="noStrike">
                          <a:solidFill>
                            <a:srgbClr val="000000"/>
                          </a:solidFill>
                          <a:effectLst/>
                          <a:latin typeface="KoPub돋움체 Medium" panose="00000600000000000000" pitchFamily="2" charset="-127"/>
                          <a:ea typeface="KoPub돋움체 Medium" panose="00000600000000000000" pitchFamily="2" charset="-127"/>
                        </a:rPr>
                        <a:t>년도 고리</a:t>
                      </a:r>
                      <a:r>
                        <a:rPr lang="en-US" altLang="ko-KR" sz="800" b="0" i="0" u="none" strike="noStrike">
                          <a:solidFill>
                            <a:srgbClr val="000000"/>
                          </a:solidFill>
                          <a:effectLst/>
                          <a:latin typeface="KoPub돋움체 Medium" panose="00000600000000000000" pitchFamily="2" charset="-127"/>
                          <a:ea typeface="KoPub돋움체 Medium" panose="00000600000000000000" pitchFamily="2" charset="-127"/>
                        </a:rPr>
                        <a:t>1,2</a:t>
                      </a:r>
                      <a:r>
                        <a:rPr lang="ko-KR" altLang="en-US" sz="800" b="0" i="0" u="none" strike="noStrike">
                          <a:solidFill>
                            <a:srgbClr val="000000"/>
                          </a:solidFill>
                          <a:effectLst/>
                          <a:latin typeface="KoPub돋움체 Medium" panose="00000600000000000000" pitchFamily="2" charset="-127"/>
                          <a:ea typeface="KoPub돋움체 Medium" panose="00000600000000000000" pitchFamily="2" charset="-127"/>
                        </a:rPr>
                        <a:t>발전소 배수구 거품차단막 정비공사</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ctr" rtl="0" fontAlgn="ctr"/>
                      <a:r>
                        <a:rPr lang="en-US" altLang="ko-KR" sz="800" b="0" i="0" u="none" strike="noStrike">
                          <a:solidFill>
                            <a:srgbClr val="000000"/>
                          </a:solidFill>
                          <a:effectLst/>
                          <a:latin typeface="KoPub돋움체 Medium" panose="00000600000000000000" pitchFamily="2" charset="-127"/>
                          <a:ea typeface="KoPub돋움체 Medium" panose="00000600000000000000" pitchFamily="2" charset="-127"/>
                        </a:rPr>
                        <a:t>2021.01~2022.01</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ctr" rtl="0" fontAlgn="ctr"/>
                      <a:r>
                        <a:rPr lang="en-US" altLang="ko-KR" sz="800" b="0" i="0" u="none" strike="noStrike">
                          <a:solidFill>
                            <a:srgbClr val="000000"/>
                          </a:solidFill>
                          <a:effectLst/>
                          <a:latin typeface="KoPub돋움체 Medium" panose="00000600000000000000" pitchFamily="2" charset="-127"/>
                          <a:ea typeface="KoPub돋움체 Medium" panose="00000600000000000000" pitchFamily="2" charset="-127"/>
                        </a:rPr>
                        <a:t>2022.01</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ctr" rtl="0" fontAlgn="ctr"/>
                      <a:r>
                        <a:rPr lang="ko-KR" altLang="en-US" sz="800" b="0" i="0" u="none" strike="noStrike">
                          <a:solidFill>
                            <a:srgbClr val="000000"/>
                          </a:solidFill>
                          <a:effectLst/>
                          <a:latin typeface="KoPub돋움체 Medium" panose="00000600000000000000" pitchFamily="2" charset="-127"/>
                          <a:ea typeface="KoPub돋움체 Medium" panose="00000600000000000000" pitchFamily="2" charset="-127"/>
                        </a:rPr>
                        <a:t>고리원자력본부</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ctr" rtl="0" fontAlgn="ctr"/>
                      <a:r>
                        <a:rPr lang="en-US" altLang="ko-KR" sz="800" b="0" i="0" u="none" strike="noStrike">
                          <a:solidFill>
                            <a:srgbClr val="000000"/>
                          </a:solidFill>
                          <a:effectLst/>
                          <a:latin typeface="KoPub돋움체 Medium" panose="00000600000000000000" pitchFamily="2" charset="-127"/>
                          <a:ea typeface="KoPub돋움체 Medium" panose="00000600000000000000" pitchFamily="2" charset="-127"/>
                        </a:rPr>
                        <a:t>2</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3894325372"/>
                  </a:ext>
                </a:extLst>
              </a:tr>
              <a:tr h="154800">
                <a:tc rowSpan="3">
                  <a:txBody>
                    <a:bodyPr/>
                    <a:lstStyle/>
                    <a:p>
                      <a:pPr algn="ctr" rtl="0" fontAlgn="ctr"/>
                      <a:r>
                        <a:rPr lang="ko-KR" altLang="en-US" sz="900" b="1" i="0" u="none" strike="noStrike">
                          <a:solidFill>
                            <a:srgbClr val="000000"/>
                          </a:solidFill>
                          <a:effectLst/>
                          <a:latin typeface="KoPub돋움체 Medium" panose="00000600000000000000" pitchFamily="2" charset="-127"/>
                          <a:ea typeface="KoPub돋움체 Medium" panose="00000600000000000000" pitchFamily="2" charset="-127"/>
                        </a:rPr>
                        <a:t>해저케이블 복구 및</a:t>
                      </a:r>
                      <a:endParaRPr lang="en-US" altLang="ko-KR" sz="900" b="1" i="0" u="none" strike="noStrike">
                        <a:solidFill>
                          <a:srgbClr val="000000"/>
                        </a:solidFill>
                        <a:effectLst/>
                        <a:latin typeface="KoPub돋움체 Medium" panose="00000600000000000000" pitchFamily="2" charset="-127"/>
                        <a:ea typeface="KoPub돋움체 Medium" panose="00000600000000000000" pitchFamily="2" charset="-127"/>
                      </a:endParaRPr>
                    </a:p>
                    <a:p>
                      <a:pPr algn="ctr" rtl="0" fontAlgn="ctr"/>
                      <a:r>
                        <a:rPr lang="ko-KR" altLang="en-US" sz="900" b="1" i="0" u="none" strike="noStrike">
                          <a:solidFill>
                            <a:srgbClr val="000000"/>
                          </a:solidFill>
                          <a:effectLst/>
                          <a:latin typeface="KoPub돋움체 Medium" panose="00000600000000000000" pitchFamily="2" charset="-127"/>
                          <a:ea typeface="KoPub돋움체 Medium" panose="00000600000000000000" pitchFamily="2" charset="-127"/>
                        </a:rPr>
                        <a:t>해상풍력 업무위탁</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E5F4FB"/>
                    </a:solidFill>
                  </a:tcPr>
                </a:tc>
                <a:tc>
                  <a:txBody>
                    <a:bodyPr/>
                    <a:lstStyle/>
                    <a:p>
                      <a:pPr algn="l" rtl="0" fontAlgn="ctr"/>
                      <a:r>
                        <a:rPr lang="en-US" altLang="ko-KR" sz="800" b="0" i="0" u="none" strike="noStrike">
                          <a:solidFill>
                            <a:srgbClr val="000000"/>
                          </a:solidFill>
                          <a:effectLst/>
                          <a:latin typeface="KoPub돋움체 Medium" panose="00000600000000000000" pitchFamily="2" charset="-127"/>
                          <a:ea typeface="KoPub돋움체 Medium" panose="00000600000000000000" pitchFamily="2" charset="-127"/>
                        </a:rPr>
                        <a:t>‘20~’21</a:t>
                      </a:r>
                      <a:r>
                        <a:rPr lang="ko-KR" altLang="en-US" sz="800" b="0" i="0" u="none" strike="noStrike">
                          <a:solidFill>
                            <a:srgbClr val="000000"/>
                          </a:solidFill>
                          <a:effectLst/>
                          <a:latin typeface="KoPub돋움체 Medium" panose="00000600000000000000" pitchFamily="2" charset="-127"/>
                          <a:ea typeface="KoPub돋움체 Medium" panose="00000600000000000000" pitchFamily="2" charset="-127"/>
                        </a:rPr>
                        <a:t>년 </a:t>
                      </a:r>
                      <a:r>
                        <a:rPr lang="en-US" altLang="ko-KR" sz="800" b="0" i="0" u="none" strike="noStrike">
                          <a:solidFill>
                            <a:srgbClr val="000000"/>
                          </a:solidFill>
                          <a:effectLst/>
                          <a:latin typeface="KoPub돋움체 Medium" panose="00000600000000000000" pitchFamily="2" charset="-127"/>
                          <a:ea typeface="KoPub돋움체 Medium" panose="00000600000000000000" pitchFamily="2" charset="-127"/>
                        </a:rPr>
                        <a:t>#1HVDC </a:t>
                      </a:r>
                      <a:r>
                        <a:rPr lang="ko-KR" altLang="en-US" sz="800" b="0" i="0" u="none" strike="noStrike">
                          <a:solidFill>
                            <a:srgbClr val="000000"/>
                          </a:solidFill>
                          <a:effectLst/>
                          <a:latin typeface="KoPub돋움체 Medium" panose="00000600000000000000" pitchFamily="2" charset="-127"/>
                          <a:ea typeface="KoPub돋움체 Medium" panose="00000600000000000000" pitchFamily="2" charset="-127"/>
                        </a:rPr>
                        <a:t>해저케이블 위탁정비 공사</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ctr" rtl="0" fontAlgn="ctr"/>
                      <a:r>
                        <a:rPr lang="en-US" altLang="ko-KR" sz="800" b="0" i="0" u="none" strike="noStrike">
                          <a:solidFill>
                            <a:srgbClr val="000000"/>
                          </a:solidFill>
                          <a:effectLst/>
                          <a:latin typeface="KoPub돋움체 Medium" panose="00000600000000000000" pitchFamily="2" charset="-127"/>
                          <a:ea typeface="KoPub돋움체 Medium" panose="00000600000000000000" pitchFamily="2" charset="-127"/>
                        </a:rPr>
                        <a:t>2020.02~2021.12</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ctr" rtl="0" fontAlgn="ctr"/>
                      <a:r>
                        <a:rPr lang="en-US" altLang="ko-KR" sz="800" b="0" i="0" u="none" strike="noStrike">
                          <a:solidFill>
                            <a:srgbClr val="000000"/>
                          </a:solidFill>
                          <a:effectLst/>
                          <a:latin typeface="KoPub돋움체 Medium" panose="00000600000000000000" pitchFamily="2" charset="-127"/>
                          <a:ea typeface="KoPub돋움체 Medium" panose="00000600000000000000" pitchFamily="2" charset="-127"/>
                        </a:rPr>
                        <a:t>2021.12</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ctr" rtl="0" fontAlgn="ctr"/>
                      <a:r>
                        <a:rPr lang="ko-KR" altLang="en-US" sz="800" b="0" i="0" u="none" strike="noStrike">
                          <a:solidFill>
                            <a:srgbClr val="000000"/>
                          </a:solidFill>
                          <a:effectLst/>
                          <a:latin typeface="KoPub돋움체 Medium" panose="00000600000000000000" pitchFamily="2" charset="-127"/>
                          <a:ea typeface="KoPub돋움체 Medium" panose="00000600000000000000" pitchFamily="2" charset="-127"/>
                        </a:rPr>
                        <a:t>한국전력공사</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ctr" rtl="0" fontAlgn="ctr"/>
                      <a:r>
                        <a:rPr lang="en-US" altLang="ko-KR" sz="800" b="0" i="0" u="none" strike="noStrike">
                          <a:solidFill>
                            <a:srgbClr val="000000"/>
                          </a:solidFill>
                          <a:effectLst/>
                          <a:latin typeface="KoPub돋움체 Medium" panose="00000600000000000000" pitchFamily="2" charset="-127"/>
                          <a:ea typeface="KoPub돋움체 Medium" panose="00000600000000000000" pitchFamily="2" charset="-127"/>
                        </a:rPr>
                        <a:t>41</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2265497609"/>
                  </a:ext>
                </a:extLst>
              </a:tr>
              <a:tr h="154800">
                <a:tc vMerge="1">
                  <a:txBody>
                    <a:bodyPr/>
                    <a:lstStyle/>
                    <a:p>
                      <a:pPr latinLnBrk="1"/>
                      <a:endParaRPr lang="ko-KR" altLang="en-US"/>
                    </a:p>
                  </a:txBody>
                  <a:tcPr/>
                </a:tc>
                <a:tc>
                  <a:txBody>
                    <a:bodyPr/>
                    <a:lstStyle/>
                    <a:p>
                      <a:pPr algn="l" rtl="0" fontAlgn="ctr"/>
                      <a:r>
                        <a:rPr lang="en-US" altLang="ko-KR" sz="800" b="0" i="0" u="none" strike="noStrike">
                          <a:solidFill>
                            <a:srgbClr val="000000"/>
                          </a:solidFill>
                          <a:effectLst/>
                          <a:latin typeface="KoPub돋움체 Medium" panose="00000600000000000000" pitchFamily="2" charset="-127"/>
                          <a:ea typeface="KoPub돋움체 Medium" panose="00000600000000000000" pitchFamily="2" charset="-127"/>
                        </a:rPr>
                        <a:t>‘18~’19</a:t>
                      </a:r>
                      <a:r>
                        <a:rPr lang="ko-KR" altLang="en-US" sz="800" b="0" i="0" u="none" strike="noStrike">
                          <a:solidFill>
                            <a:srgbClr val="000000"/>
                          </a:solidFill>
                          <a:effectLst/>
                          <a:latin typeface="KoPub돋움체 Medium" panose="00000600000000000000" pitchFamily="2" charset="-127"/>
                          <a:ea typeface="KoPub돋움체 Medium" panose="00000600000000000000" pitchFamily="2" charset="-127"/>
                        </a:rPr>
                        <a:t>년 </a:t>
                      </a:r>
                      <a:r>
                        <a:rPr lang="en-US" altLang="ko-KR" sz="800" b="0" i="0" u="none" strike="noStrike">
                          <a:solidFill>
                            <a:srgbClr val="000000"/>
                          </a:solidFill>
                          <a:effectLst/>
                          <a:latin typeface="KoPub돋움체 Medium" panose="00000600000000000000" pitchFamily="2" charset="-127"/>
                          <a:ea typeface="KoPub돋움체 Medium" panose="00000600000000000000" pitchFamily="2" charset="-127"/>
                        </a:rPr>
                        <a:t>#1HVDC </a:t>
                      </a:r>
                      <a:r>
                        <a:rPr lang="ko-KR" altLang="en-US" sz="800" b="0" i="0" u="none" strike="noStrike">
                          <a:solidFill>
                            <a:srgbClr val="000000"/>
                          </a:solidFill>
                          <a:effectLst/>
                          <a:latin typeface="KoPub돋움체 Medium" panose="00000600000000000000" pitchFamily="2" charset="-127"/>
                          <a:ea typeface="KoPub돋움체 Medium" panose="00000600000000000000" pitchFamily="2" charset="-127"/>
                        </a:rPr>
                        <a:t>해저케이블 위탁정비 공사</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ctr" rtl="0" fontAlgn="ctr"/>
                      <a:r>
                        <a:rPr lang="en-US" altLang="ko-KR" sz="800" b="0" i="0" u="none" strike="noStrike">
                          <a:solidFill>
                            <a:srgbClr val="000000"/>
                          </a:solidFill>
                          <a:effectLst/>
                          <a:latin typeface="KoPub돋움체 Medium" panose="00000600000000000000" pitchFamily="2" charset="-127"/>
                          <a:ea typeface="KoPub돋움체 Medium" panose="00000600000000000000" pitchFamily="2" charset="-127"/>
                        </a:rPr>
                        <a:t>2018.01~2020.01</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ctr" rtl="0" fontAlgn="ctr"/>
                      <a:r>
                        <a:rPr lang="en-US" altLang="ko-KR" sz="800" b="0" i="0" u="none" strike="noStrike">
                          <a:solidFill>
                            <a:srgbClr val="000000"/>
                          </a:solidFill>
                          <a:effectLst/>
                          <a:latin typeface="KoPub돋움체 Medium" panose="00000600000000000000" pitchFamily="2" charset="-127"/>
                          <a:ea typeface="KoPub돋움체 Medium" panose="00000600000000000000" pitchFamily="2" charset="-127"/>
                        </a:rPr>
                        <a:t>2020.01</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ctr" rtl="0" fontAlgn="ctr"/>
                      <a:r>
                        <a:rPr lang="ko-KR" altLang="en-US" sz="800" b="0" i="0" u="none" strike="noStrike">
                          <a:solidFill>
                            <a:srgbClr val="000000"/>
                          </a:solidFill>
                          <a:effectLst/>
                          <a:latin typeface="KoPub돋움체 Medium" panose="00000600000000000000" pitchFamily="2" charset="-127"/>
                          <a:ea typeface="KoPub돋움체 Medium" panose="00000600000000000000" pitchFamily="2" charset="-127"/>
                        </a:rPr>
                        <a:t>한국전력공사</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ctr" rtl="0" fontAlgn="ctr"/>
                      <a:r>
                        <a:rPr lang="en-US" altLang="ko-KR" sz="800" b="0" i="0" u="none" strike="noStrike">
                          <a:solidFill>
                            <a:srgbClr val="000000"/>
                          </a:solidFill>
                          <a:effectLst/>
                          <a:latin typeface="KoPub돋움체 Medium" panose="00000600000000000000" pitchFamily="2" charset="-127"/>
                          <a:ea typeface="KoPub돋움체 Medium" panose="00000600000000000000" pitchFamily="2" charset="-127"/>
                        </a:rPr>
                        <a:t>42</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3081612924"/>
                  </a:ext>
                </a:extLst>
              </a:tr>
              <a:tr h="154800">
                <a:tc vMerge="1">
                  <a:txBody>
                    <a:bodyPr/>
                    <a:lstStyle/>
                    <a:p>
                      <a:pPr latinLnBrk="1"/>
                      <a:endParaRPr lang="ko-KR" altLang="en-US"/>
                    </a:p>
                  </a:txBody>
                  <a:tcPr/>
                </a:tc>
                <a:tc>
                  <a:txBody>
                    <a:bodyPr/>
                    <a:lstStyle/>
                    <a:p>
                      <a:pPr algn="l" rtl="0" fontAlgn="ctr"/>
                      <a:r>
                        <a:rPr lang="en-US" altLang="ko-KR" sz="800" b="0" i="0" u="none" strike="noStrike">
                          <a:solidFill>
                            <a:srgbClr val="000000"/>
                          </a:solidFill>
                          <a:effectLst/>
                          <a:latin typeface="KoPub돋움체 Medium" panose="00000600000000000000" pitchFamily="2" charset="-127"/>
                          <a:ea typeface="KoPub돋움체 Medium" panose="00000600000000000000" pitchFamily="2" charset="-127"/>
                        </a:rPr>
                        <a:t>KBE-1</a:t>
                      </a:r>
                      <a:r>
                        <a:rPr lang="ko-KR" altLang="en-US" sz="800" b="0" i="0" u="none" strike="noStrike">
                          <a:solidFill>
                            <a:srgbClr val="000000"/>
                          </a:solidFill>
                          <a:effectLst/>
                          <a:latin typeface="KoPub돋움체 Medium" panose="00000600000000000000" pitchFamily="2" charset="-127"/>
                          <a:ea typeface="KoPub돋움체 Medium" panose="00000600000000000000" pitchFamily="2" charset="-127"/>
                        </a:rPr>
                        <a:t>프로젝트 라이더설치 간이해역이용협의와 공유수면점</a:t>
                      </a:r>
                      <a:br>
                        <a:rPr lang="ko-KR" altLang="en-US" sz="800" b="0" i="0" u="none" strike="noStrike">
                          <a:solidFill>
                            <a:srgbClr val="000000"/>
                          </a:solidFill>
                          <a:effectLst/>
                          <a:latin typeface="KoPub돋움체 Medium" panose="00000600000000000000" pitchFamily="2" charset="-127"/>
                          <a:ea typeface="KoPub돋움체 Medium" panose="00000600000000000000" pitchFamily="2" charset="-127"/>
                        </a:rPr>
                      </a:br>
                      <a:r>
                        <a:rPr lang="ko-KR" altLang="en-US" sz="800" b="0" i="0" u="none" strike="noStrike">
                          <a:solidFill>
                            <a:srgbClr val="000000"/>
                          </a:solidFill>
                          <a:effectLst/>
                          <a:latin typeface="KoPub돋움체 Medium" panose="00000600000000000000" pitchFamily="2" charset="-127"/>
                          <a:ea typeface="KoPub돋움체 Medium" panose="00000600000000000000" pitchFamily="2" charset="-127"/>
                        </a:rPr>
                        <a:t>사용 인허가작성및 허가대행</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ctr" rtl="0" fontAlgn="ctr"/>
                      <a:r>
                        <a:rPr lang="en-US" altLang="ko-KR" sz="800" b="0" i="0" u="none" strike="noStrike">
                          <a:solidFill>
                            <a:srgbClr val="000000"/>
                          </a:solidFill>
                          <a:effectLst/>
                          <a:latin typeface="KoPub돋움체 Medium" panose="00000600000000000000" pitchFamily="2" charset="-127"/>
                          <a:ea typeface="KoPub돋움체 Medium" panose="00000600000000000000" pitchFamily="2" charset="-127"/>
                        </a:rPr>
                        <a:t>2023.05~2024.05</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ctr" rtl="0" fontAlgn="ctr"/>
                      <a:r>
                        <a:rPr lang="ko-KR" altLang="en-US" sz="800" b="0" i="0" u="none" strike="noStrike">
                          <a:solidFill>
                            <a:srgbClr val="000000"/>
                          </a:solidFill>
                          <a:effectLst/>
                          <a:latin typeface="KoPub돋움체 Medium" panose="00000600000000000000" pitchFamily="2" charset="-127"/>
                          <a:ea typeface="KoPub돋움체 Medium" panose="00000600000000000000" pitchFamily="2" charset="-127"/>
                        </a:rPr>
                        <a:t>시공중</a:t>
                      </a:r>
                      <a:r>
                        <a:rPr lang="en-US" altLang="ko-KR" sz="800" b="0" i="0" u="none" strike="noStrike">
                          <a:solidFill>
                            <a:srgbClr val="000000"/>
                          </a:solidFill>
                          <a:effectLst/>
                          <a:latin typeface="KoPub돋움체 Medium" panose="00000600000000000000" pitchFamily="2" charset="-127"/>
                          <a:ea typeface="KoPub돋움체 Medium" panose="00000600000000000000" pitchFamily="2" charset="-127"/>
                        </a:rPr>
                        <a:t>('23.08</a:t>
                      </a:r>
                      <a:r>
                        <a:rPr lang="ko-KR" altLang="en-US" sz="800" b="0" i="0" u="none" strike="noStrike">
                          <a:solidFill>
                            <a:srgbClr val="000000"/>
                          </a:solidFill>
                          <a:effectLst/>
                          <a:latin typeface="KoPub돋움체 Medium" panose="00000600000000000000" pitchFamily="2" charset="-127"/>
                          <a:ea typeface="KoPub돋움체 Medium" panose="00000600000000000000" pitchFamily="2" charset="-127"/>
                        </a:rPr>
                        <a:t>기준</a:t>
                      </a:r>
                      <a:r>
                        <a:rPr lang="en-US" altLang="ko-KR" sz="800" b="0" i="0" u="none" strike="noStrike">
                          <a:solidFill>
                            <a:srgbClr val="000000"/>
                          </a:solidFill>
                          <a:effectLst/>
                          <a:latin typeface="KoPub돋움체 Medium" panose="00000600000000000000" pitchFamily="2" charset="-127"/>
                          <a:ea typeface="KoPub돋움체 Medium" panose="00000600000000000000" pitchFamily="2" charset="-127"/>
                        </a:rPr>
                        <a:t>)</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ctr" rtl="0" fontAlgn="ctr"/>
                      <a:r>
                        <a:rPr lang="ko-KR" altLang="en-US" sz="800" b="0" i="0" u="none" strike="noStrike">
                          <a:solidFill>
                            <a:srgbClr val="000000"/>
                          </a:solidFill>
                          <a:effectLst/>
                          <a:latin typeface="KoPub돋움체 Medium" panose="00000600000000000000" pitchFamily="2" charset="-127"/>
                          <a:ea typeface="KoPub돋움체 Medium" panose="00000600000000000000" pitchFamily="2" charset="-127"/>
                        </a:rPr>
                        <a:t>금양그린파워㈜</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ctr" rtl="0" fontAlgn="ctr"/>
                      <a:r>
                        <a:rPr lang="en-US" altLang="ko-KR" sz="800" b="0" i="0" u="none" strike="noStrike">
                          <a:solidFill>
                            <a:srgbClr val="000000"/>
                          </a:solidFill>
                          <a:effectLst/>
                          <a:latin typeface="KoPub돋움체 Medium" panose="00000600000000000000" pitchFamily="2" charset="-127"/>
                          <a:ea typeface="KoPub돋움체 Medium" panose="00000600000000000000" pitchFamily="2" charset="-127"/>
                        </a:rPr>
                        <a:t>2</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855555254"/>
                  </a:ext>
                </a:extLst>
              </a:tr>
            </a:tbl>
          </a:graphicData>
        </a:graphic>
      </p:graphicFrame>
      <p:sp>
        <p:nvSpPr>
          <p:cNvPr id="7" name="텍스트 개체 틀 5">
            <a:extLst>
              <a:ext uri="{FF2B5EF4-FFF2-40B4-BE49-F238E27FC236}">
                <a16:creationId xmlns:a16="http://schemas.microsoft.com/office/drawing/2014/main" id="{2448C716-8B8D-6DF7-C086-F01B7812FFFA}"/>
              </a:ext>
            </a:extLst>
          </p:cNvPr>
          <p:cNvSpPr txBox="1">
            <a:spLocks/>
          </p:cNvSpPr>
          <p:nvPr/>
        </p:nvSpPr>
        <p:spPr>
          <a:xfrm>
            <a:off x="488950" y="6144750"/>
            <a:ext cx="4368796" cy="287999"/>
          </a:xfrm>
          <a:prstGeom prst="rect">
            <a:avLst/>
          </a:prstGeom>
          <a:noFill/>
        </p:spPr>
        <p:txBody>
          <a:bodyPr vert="horz" wrap="square" lIns="0" tIns="0" rIns="0" bIns="0" rtlCol="0" anchor="t" anchorCtr="0">
            <a:noAutofit/>
          </a:bodyPr>
          <a:lstStyle>
            <a:lvl1pPr eaLnBrk="1" latinLnBrk="1" hangingPunct="1">
              <a:spcAft>
                <a:spcPts val="650"/>
              </a:spcAft>
              <a:defRPr lang="ko-KR" altLang="en-US" sz="800" b="0" i="0" kern="0" baseline="0" dirty="0">
                <a:solidFill>
                  <a:srgbClr val="7F7F7F"/>
                </a:solidFill>
                <a:latin typeface="+mn-lt"/>
                <a:ea typeface="+mn-ea"/>
                <a:cs typeface="Arial" panose="020B0604020202020204" pitchFamily="34" charset="0"/>
              </a:defRPr>
            </a:lvl1pPr>
            <a:lvl2pPr marL="0" indent="0" eaLnBrk="1" latinLnBrk="1" hangingPunct="1">
              <a:spcAft>
                <a:spcPts val="650"/>
              </a:spcAft>
              <a:buFont typeface="Univers for KPMG"/>
              <a:buNone/>
              <a:defRPr sz="1400" b="0" i="0">
                <a:solidFill>
                  <a:srgbClr val="003087"/>
                </a:solidFill>
                <a:latin typeface="Univers for KPMG Light" panose="020B0403020202020204" pitchFamily="34" charset="0"/>
                <a:cs typeface="Univers for KPMG" panose="020B0603020202020204" pitchFamily="34" charset="0"/>
              </a:defRPr>
            </a:lvl2pPr>
            <a:lvl3pPr marL="307975" indent="-307975" algn="l" eaLnBrk="1" latinLnBrk="1" hangingPunct="1">
              <a:spcAft>
                <a:spcPts val="650"/>
              </a:spcAft>
              <a:buFont typeface="Univers for KPMG Light" panose="020B0403020202020204" pitchFamily="34" charset="0"/>
              <a:buChar char="—"/>
              <a:defRPr sz="1400" b="0" i="0">
                <a:solidFill>
                  <a:srgbClr val="003087"/>
                </a:solidFill>
                <a:latin typeface="Univers for KPMG Light" panose="020B0403020202020204" pitchFamily="34" charset="0"/>
                <a:cs typeface="Univers for KPMG" panose="020B0603020202020204" pitchFamily="34" charset="0"/>
              </a:defRPr>
            </a:lvl3pPr>
            <a:lvl4pPr marL="623888" indent="-248400" algn="l" eaLnBrk="1" latinLnBrk="1" hangingPunct="1">
              <a:spcAft>
                <a:spcPts val="650"/>
              </a:spcAft>
              <a:buFont typeface="Univers for KPMG Light" panose="020B0403020202020204" pitchFamily="34" charset="0"/>
              <a:buChar char="–"/>
              <a:defRPr sz="1400" b="0" i="0" baseline="0">
                <a:solidFill>
                  <a:srgbClr val="003087"/>
                </a:solidFill>
                <a:latin typeface="Univers for KPMG Light" panose="020B0403020202020204" pitchFamily="34" charset="0"/>
                <a:cs typeface="Univers for KPMG" panose="020B0603020202020204" pitchFamily="34" charset="0"/>
              </a:defRPr>
            </a:lvl4pPr>
            <a:lvl5pPr marL="982663" indent="-309563" algn="l" eaLnBrk="1" latinLnBrk="1" hangingPunct="1">
              <a:spcAft>
                <a:spcPts val="650"/>
              </a:spcAft>
              <a:buFont typeface="Univers for KPMG Light" panose="020B0403020202020204" pitchFamily="34" charset="0"/>
              <a:buChar char="—"/>
              <a:defRPr lang="en-US" sz="1400" b="0" i="0" dirty="0" smtClean="0">
                <a:solidFill>
                  <a:srgbClr val="003087"/>
                </a:solidFill>
                <a:latin typeface="Univers for KPMG Light" panose="020B0403020202020204" pitchFamily="34" charset="0"/>
                <a:cs typeface="Univers for KPMG" panose="020B0603020202020204" pitchFamily="34" charset="0"/>
              </a:defRPr>
            </a:lvl5pPr>
            <a:lvl6pPr marL="1257300" indent="-247650" algn="l" eaLnBrk="1" latinLnBrk="1" hangingPunct="1">
              <a:spcAft>
                <a:spcPts val="650"/>
              </a:spcAft>
              <a:buFont typeface="Univers for KPMG Light" panose="020B0403020202020204" pitchFamily="34" charset="0"/>
              <a:buChar char="-"/>
              <a:defRPr lang="en-US" sz="1400" b="0" i="0" baseline="0" dirty="0" smtClean="0">
                <a:solidFill>
                  <a:srgbClr val="003087"/>
                </a:solidFill>
                <a:latin typeface="Univers for KPMG Light" panose="020B0403020202020204" pitchFamily="34" charset="0"/>
              </a:defRPr>
            </a:lvl6pPr>
            <a:lvl7pPr marL="1619250" indent="-309563" algn="l" eaLnBrk="1" latinLnBrk="1" hangingPunct="1">
              <a:spcAft>
                <a:spcPts val="650"/>
              </a:spcAft>
              <a:buFont typeface="Univers for KPMG Light" panose="020B0403020202020204" pitchFamily="34" charset="0"/>
              <a:buChar char="—"/>
              <a:defRPr lang="en-US" sz="1400" b="0" i="0" dirty="0" smtClean="0">
                <a:solidFill>
                  <a:srgbClr val="003087"/>
                </a:solidFill>
                <a:latin typeface="Univers for KPMG Light" panose="020B0403020202020204" pitchFamily="34" charset="0"/>
              </a:defRPr>
            </a:lvl7pPr>
            <a:lvl8pPr marL="1885950" indent="-247650" algn="l" eaLnBrk="1" latinLnBrk="1" hangingPunct="1">
              <a:spcAft>
                <a:spcPts val="650"/>
              </a:spcAft>
              <a:buFont typeface="Univers for KPMG Light" panose="020B0403020202020204" pitchFamily="34" charset="0"/>
              <a:buChar char="-"/>
              <a:defRPr lang="en-US" sz="1400" b="0" i="0" baseline="0" dirty="0" smtClean="0">
                <a:solidFill>
                  <a:srgbClr val="003087"/>
                </a:solidFill>
                <a:latin typeface="Univers for KPMG Light" panose="020B0403020202020204" pitchFamily="34" charset="0"/>
              </a:defRPr>
            </a:lvl8pPr>
          </a:lstStyle>
          <a:p>
            <a:pPr>
              <a:spcAft>
                <a:spcPts val="0"/>
              </a:spcAft>
            </a:pPr>
            <a:r>
              <a:rPr lang="en-US" altLang="ko-KR">
                <a:latin typeface="KoPub돋움체 Medium" panose="02020603020101020101" pitchFamily="18" charset="-127"/>
                <a:ea typeface="KoPub돋움체 Medium" panose="02020603020101020101" pitchFamily="18" charset="-127"/>
              </a:rPr>
              <a:t>Source : </a:t>
            </a:r>
            <a:r>
              <a:rPr lang="ko-KR" altLang="en-US">
                <a:latin typeface="KoPub돋움체 Medium" panose="02020603020101020101" pitchFamily="18" charset="-127"/>
                <a:ea typeface="KoPub돋움체 Medium" panose="02020603020101020101" pitchFamily="18" charset="-127"/>
              </a:rPr>
              <a:t>회사제시자료</a:t>
            </a:r>
            <a:endParaRPr lang="en-US" altLang="ko-KR">
              <a:latin typeface="KoPub돋움체 Medium" panose="02020603020101020101" pitchFamily="18" charset="-127"/>
              <a:ea typeface="KoPub돋움체 Medium" panose="02020603020101020101" pitchFamily="18" charset="-127"/>
            </a:endParaRPr>
          </a:p>
        </p:txBody>
      </p:sp>
      <p:sp>
        <p:nvSpPr>
          <p:cNvPr id="8" name="TextBox 7">
            <a:extLst>
              <a:ext uri="{FF2B5EF4-FFF2-40B4-BE49-F238E27FC236}">
                <a16:creationId xmlns:a16="http://schemas.microsoft.com/office/drawing/2014/main" id="{A8703171-1DDC-88C9-62A5-2DA96675F728}"/>
              </a:ext>
            </a:extLst>
          </p:cNvPr>
          <p:cNvSpPr txBox="1"/>
          <p:nvPr/>
        </p:nvSpPr>
        <p:spPr>
          <a:xfrm>
            <a:off x="7960627" y="1597132"/>
            <a:ext cx="1440000" cy="138499"/>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lang="ko-KR" altLang="en-US" sz="1000" b="0" i="0" u="none" strike="noStrike" kern="1200" baseline="0">
                <a:ln>
                  <a:solidFill>
                    <a:srgbClr val="FFFFFF">
                      <a:lumMod val="75000"/>
                      <a:alpha val="0"/>
                    </a:srgbClr>
                  </a:solidFill>
                </a:ln>
                <a:solidFill>
                  <a:srgbClr val="000000">
                    <a:lumMod val="65000"/>
                    <a:lumOff val="35000"/>
                  </a:srgbClr>
                </a:solidFill>
                <a:latin typeface="KoPub돋움체 Medium" panose="00000600000000000000" pitchFamily="2" charset="-127"/>
                <a:ea typeface="KoPub돋움체 Medium" panose="00000600000000000000" pitchFamily="2" charset="-127"/>
                <a:cs typeface="+mn-cs"/>
              </a:defRPr>
            </a:pPr>
            <a:r>
              <a:rPr kumimoji="0" lang="en-US" altLang="ko-KR" sz="900" b="0" i="0" u="none" strike="noStrike" kern="1200" cap="none" spc="0" normalizeH="0" baseline="0" noProof="0">
                <a:ln>
                  <a:solidFill>
                    <a:srgbClr val="FFFFFF">
                      <a:lumMod val="75000"/>
                      <a:alpha val="0"/>
                    </a:srgbClr>
                  </a:solidFill>
                </a:ln>
                <a:solidFill>
                  <a:schemeClr val="tx1">
                    <a:lumMod val="65000"/>
                    <a:lumOff val="35000"/>
                  </a:schemeClr>
                </a:solidFill>
                <a:effectLst/>
                <a:uLnTx/>
                <a:uFillTx/>
                <a:latin typeface="KoPub돋움체 Medium" panose="00000600000000000000" pitchFamily="2" charset="-127"/>
                <a:ea typeface="KoPub돋움체 Medium" panose="00000600000000000000" pitchFamily="2" charset="-127"/>
                <a:cs typeface="+mn-cs"/>
              </a:rPr>
              <a:t>(</a:t>
            </a:r>
            <a:r>
              <a:rPr kumimoji="0" lang="ko-KR" altLang="en-US" sz="900" b="0" i="0" u="none" strike="noStrike" kern="1200" cap="none" spc="0" normalizeH="0" baseline="0" noProof="0">
                <a:ln>
                  <a:solidFill>
                    <a:srgbClr val="FFFFFF">
                      <a:lumMod val="75000"/>
                      <a:alpha val="0"/>
                    </a:srgbClr>
                  </a:solidFill>
                </a:ln>
                <a:solidFill>
                  <a:schemeClr val="tx1">
                    <a:lumMod val="65000"/>
                    <a:lumOff val="35000"/>
                  </a:schemeClr>
                </a:solidFill>
                <a:effectLst/>
                <a:uLnTx/>
                <a:uFillTx/>
                <a:latin typeface="KoPub돋움체 Medium" panose="00000600000000000000" pitchFamily="2" charset="-127"/>
                <a:ea typeface="KoPub돋움체 Medium" panose="00000600000000000000" pitchFamily="2" charset="-127"/>
                <a:cs typeface="+mn-cs"/>
              </a:rPr>
              <a:t>단위 </a:t>
            </a:r>
            <a:r>
              <a:rPr kumimoji="0" lang="en-US" altLang="ko-KR" sz="900" b="0" i="0" u="none" strike="noStrike" kern="1200" cap="none" spc="0" normalizeH="0" baseline="0" noProof="0">
                <a:ln>
                  <a:solidFill>
                    <a:srgbClr val="FFFFFF">
                      <a:lumMod val="75000"/>
                      <a:alpha val="0"/>
                    </a:srgbClr>
                  </a:solidFill>
                </a:ln>
                <a:solidFill>
                  <a:schemeClr val="tx1">
                    <a:lumMod val="65000"/>
                    <a:lumOff val="35000"/>
                  </a:schemeClr>
                </a:solidFill>
                <a:effectLst/>
                <a:uLnTx/>
                <a:uFillTx/>
                <a:latin typeface="KoPub돋움체 Medium" panose="00000600000000000000" pitchFamily="2" charset="-127"/>
                <a:ea typeface="KoPub돋움체 Medium" panose="00000600000000000000" pitchFamily="2" charset="-127"/>
                <a:cs typeface="+mn-cs"/>
              </a:rPr>
              <a:t>: </a:t>
            </a:r>
            <a:r>
              <a:rPr lang="ko-KR" altLang="en-US" sz="900">
                <a:ln>
                  <a:solidFill>
                    <a:srgbClr val="FFFFFF">
                      <a:lumMod val="75000"/>
                      <a:alpha val="0"/>
                    </a:srgbClr>
                  </a:solidFill>
                </a:ln>
                <a:solidFill>
                  <a:schemeClr val="tx1">
                    <a:lumMod val="65000"/>
                    <a:lumOff val="35000"/>
                  </a:schemeClr>
                </a:solidFill>
                <a:latin typeface="KoPub돋움체 Medium" panose="00000600000000000000" pitchFamily="2" charset="-127"/>
                <a:ea typeface="KoPub돋움체 Medium" panose="00000600000000000000" pitchFamily="2" charset="-127"/>
              </a:rPr>
              <a:t>억원</a:t>
            </a:r>
            <a:r>
              <a:rPr kumimoji="0" lang="en-US" altLang="ko-KR" sz="900" b="0" i="0" u="none" strike="noStrike" kern="1200" cap="none" spc="0" normalizeH="0" baseline="0" noProof="0">
                <a:ln>
                  <a:solidFill>
                    <a:srgbClr val="FFFFFF">
                      <a:lumMod val="75000"/>
                      <a:alpha val="0"/>
                    </a:srgbClr>
                  </a:solidFill>
                </a:ln>
                <a:solidFill>
                  <a:schemeClr val="tx1">
                    <a:lumMod val="65000"/>
                    <a:lumOff val="35000"/>
                  </a:schemeClr>
                </a:solidFill>
                <a:effectLst/>
                <a:uLnTx/>
                <a:uFillTx/>
                <a:latin typeface="KoPub돋움체 Medium" panose="00000600000000000000" pitchFamily="2" charset="-127"/>
                <a:ea typeface="KoPub돋움체 Medium" panose="00000600000000000000" pitchFamily="2" charset="-127"/>
                <a:cs typeface="+mn-cs"/>
              </a:rPr>
              <a:t>)</a:t>
            </a:r>
            <a:endParaRPr kumimoji="0" lang="ko-KR" altLang="en-US" sz="900" b="0" i="0" u="none" strike="noStrike" kern="1200" cap="none" spc="0" normalizeH="0" baseline="0" noProof="0">
              <a:ln>
                <a:solidFill>
                  <a:srgbClr val="FFFFFF">
                    <a:lumMod val="75000"/>
                    <a:alpha val="0"/>
                  </a:srgbClr>
                </a:solidFill>
              </a:ln>
              <a:solidFill>
                <a:schemeClr val="tx1">
                  <a:lumMod val="65000"/>
                  <a:lumOff val="35000"/>
                </a:schemeClr>
              </a:solidFill>
              <a:effectLst/>
              <a:uLnTx/>
              <a:uFillTx/>
              <a:latin typeface="KoPub돋움체 Medium" panose="00000600000000000000" pitchFamily="2" charset="-127"/>
              <a:ea typeface="KoPub돋움체 Medium" panose="00000600000000000000" pitchFamily="2" charset="-127"/>
              <a:cs typeface="+mn-cs"/>
            </a:endParaRPr>
          </a:p>
        </p:txBody>
      </p:sp>
    </p:spTree>
    <p:extLst>
      <p:ext uri="{BB962C8B-B14F-4D97-AF65-F5344CB8AC3E}">
        <p14:creationId xmlns:p14="http://schemas.microsoft.com/office/powerpoint/2010/main" val="32544490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텍스트 개체 틀 16">
            <a:extLst>
              <a:ext uri="{FF2B5EF4-FFF2-40B4-BE49-F238E27FC236}">
                <a16:creationId xmlns:a16="http://schemas.microsoft.com/office/drawing/2014/main" id="{5A7C73A3-8BE8-4DE6-B6AA-C52589975296}"/>
              </a:ext>
            </a:extLst>
          </p:cNvPr>
          <p:cNvSpPr>
            <a:spLocks noGrp="1"/>
          </p:cNvSpPr>
          <p:nvPr>
            <p:ph type="body" sz="quarter" idx="10"/>
          </p:nvPr>
        </p:nvSpPr>
        <p:spPr>
          <a:xfrm>
            <a:off x="502976" y="193432"/>
            <a:ext cx="8574241" cy="211381"/>
          </a:xfrm>
        </p:spPr>
        <p:txBody>
          <a:bodyPr/>
          <a:lstStyle/>
          <a:p>
            <a:r>
              <a:rPr lang="en-US" altLang="ko-KR" sz="1000">
                <a:solidFill>
                  <a:schemeClr val="tx1">
                    <a:lumMod val="50000"/>
                    <a:lumOff val="50000"/>
                  </a:schemeClr>
                </a:solidFill>
                <a:latin typeface="KoPub돋움체 Bold" panose="00000800000000000000" pitchFamily="2" charset="-127"/>
                <a:ea typeface="KoPub돋움체 Bold" panose="00000800000000000000" pitchFamily="2" charset="-127"/>
                <a:cs typeface="+mn-cs"/>
              </a:rPr>
              <a:t>01 Executive Summary</a:t>
            </a:r>
            <a:endParaRPr lang="ko-KR" altLang="en-US" sz="1000">
              <a:solidFill>
                <a:schemeClr val="tx1">
                  <a:lumMod val="50000"/>
                  <a:lumOff val="50000"/>
                </a:schemeClr>
              </a:solidFill>
              <a:latin typeface="KoPub돋움체 Bold" panose="00000800000000000000" pitchFamily="2" charset="-127"/>
              <a:ea typeface="KoPub돋움체 Bold" panose="00000800000000000000" pitchFamily="2" charset="-127"/>
              <a:cs typeface="+mn-cs"/>
            </a:endParaRPr>
          </a:p>
        </p:txBody>
      </p:sp>
      <p:sp>
        <p:nvSpPr>
          <p:cNvPr id="96" name="TextBox 95">
            <a:extLst>
              <a:ext uri="{FF2B5EF4-FFF2-40B4-BE49-F238E27FC236}">
                <a16:creationId xmlns:a16="http://schemas.microsoft.com/office/drawing/2014/main" id="{48798C3D-559E-40C9-B22A-6761007405E1}"/>
              </a:ext>
            </a:extLst>
          </p:cNvPr>
          <p:cNvSpPr txBox="1"/>
          <p:nvPr/>
        </p:nvSpPr>
        <p:spPr>
          <a:xfrm flipH="1">
            <a:off x="488950" y="874727"/>
            <a:ext cx="8928100" cy="338554"/>
          </a:xfrm>
          <a:prstGeom prst="rect">
            <a:avLst/>
          </a:prstGeom>
          <a:noFill/>
        </p:spPr>
        <p:txBody>
          <a:bodyPr wrap="square" lIns="0" tIns="0" rIns="0" bIns="0" rtlCol="0">
            <a:spAutoFit/>
          </a:bodyPr>
          <a:lstStyle/>
          <a:p>
            <a:r>
              <a:rPr lang="ko-KR" altLang="en-US"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대상회사는 해상풍력 발전 해저케이블 설치 공사를 위해 해저케이블 </a:t>
            </a:r>
            <a:r>
              <a:rPr lang="ko-KR" altLang="en-US" sz="1100" err="1">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포설선</a:t>
            </a:r>
            <a:r>
              <a:rPr lang="en-US" altLang="ko-KR"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(CLV</a:t>
            </a:r>
            <a:r>
              <a:rPr lang="en-US" altLang="ko-KR" sz="1100" baseline="300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1</a:t>
            </a:r>
            <a:r>
              <a:rPr lang="en-US" altLang="ko-KR"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 </a:t>
            </a:r>
            <a:r>
              <a:rPr lang="ko-KR" altLang="en-US"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인수를 추진하고 있으며</a:t>
            </a:r>
            <a:r>
              <a:rPr lang="en-US" altLang="ko-KR"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 </a:t>
            </a:r>
            <a:r>
              <a:rPr lang="ko-KR" altLang="en-US"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인수 대상 선박인 </a:t>
            </a:r>
            <a:r>
              <a:rPr lang="en-US" altLang="ko-KR"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SPIRIT</a:t>
            </a:r>
            <a:r>
              <a:rPr lang="ko-KR" altLang="en-US"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의 기본정보는 다음과 같습니다</a:t>
            </a:r>
            <a:r>
              <a:rPr lang="en-US" altLang="ko-KR"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a:t>
            </a:r>
            <a:endParaRPr lang="ko-KR" altLang="en-US"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endParaRPr>
          </a:p>
        </p:txBody>
      </p:sp>
      <p:sp>
        <p:nvSpPr>
          <p:cNvPr id="97" name="제목 18">
            <a:extLst>
              <a:ext uri="{FF2B5EF4-FFF2-40B4-BE49-F238E27FC236}">
                <a16:creationId xmlns:a16="http://schemas.microsoft.com/office/drawing/2014/main" id="{E577CB65-78D0-496E-8174-B9F8D9F6DC96}"/>
              </a:ext>
            </a:extLst>
          </p:cNvPr>
          <p:cNvSpPr txBox="1">
            <a:spLocks/>
          </p:cNvSpPr>
          <p:nvPr/>
        </p:nvSpPr>
        <p:spPr>
          <a:xfrm>
            <a:off x="488951" y="439978"/>
            <a:ext cx="8928100" cy="430887"/>
          </a:xfrm>
          <a:prstGeom prst="rect">
            <a:avLst/>
          </a:prstGeom>
        </p:spPr>
        <p:txBody>
          <a:bodyPr wrap="square" lIns="0" tIns="0" rIns="0" bIns="0">
            <a:spAutoFit/>
          </a:bodyPr>
          <a:lstStyle>
            <a:defPPr>
              <a:defRPr lang="en-US"/>
            </a:defPPr>
            <a:lvl1pPr marR="0" lvl="0" indent="0" defTabSz="661751" fontAlgn="auto" latinLnBrk="1">
              <a:lnSpc>
                <a:spcPct val="100000"/>
              </a:lnSpc>
              <a:spcBef>
                <a:spcPct val="0"/>
              </a:spcBef>
              <a:spcAft>
                <a:spcPts val="2000"/>
              </a:spcAft>
              <a:buClrTx/>
              <a:buSzTx/>
              <a:buFontTx/>
              <a:buNone/>
              <a:tabLst/>
              <a:defRPr kumimoji="0" sz="2800" b="0" i="0" u="none" strike="noStrike" cap="none" spc="0" normalizeH="0" baseline="0">
                <a:ln>
                  <a:solidFill>
                    <a:srgbClr val="FD349C">
                      <a:alpha val="0"/>
                    </a:srgbClr>
                  </a:solidFill>
                </a:ln>
                <a:solidFill>
                  <a:srgbClr val="00338D"/>
                </a:solidFill>
                <a:effectLst/>
                <a:uLnTx/>
                <a:uFillTx/>
                <a:latin typeface="KoPub돋움체 Bold" panose="00000800000000000000" pitchFamily="2" charset="-127"/>
                <a:ea typeface="KoPub돋움체 Bold" panose="00000800000000000000" pitchFamily="2" charset="-127"/>
                <a:cs typeface="+mj-cs"/>
              </a:defRPr>
            </a:lvl1pPr>
          </a:lstStyle>
          <a:p>
            <a:pPr>
              <a:defRPr/>
            </a:pPr>
            <a:r>
              <a:rPr lang="ko-KR" altLang="en-US" sz="2800"/>
              <a:t>인수 대상 선박 </a:t>
            </a:r>
            <a:r>
              <a:rPr lang="ko-KR" altLang="en-US"/>
              <a:t>개요</a:t>
            </a:r>
            <a:r>
              <a:rPr lang="ko-KR" altLang="en-US" sz="2800"/>
              <a:t> </a:t>
            </a:r>
            <a:endParaRPr lang="en-US" altLang="ko-KR" sz="2800"/>
          </a:p>
        </p:txBody>
      </p:sp>
      <p:pic>
        <p:nvPicPr>
          <p:cNvPr id="4" name="그림 3">
            <a:extLst>
              <a:ext uri="{FF2B5EF4-FFF2-40B4-BE49-F238E27FC236}">
                <a16:creationId xmlns:a16="http://schemas.microsoft.com/office/drawing/2014/main" id="{125CC46C-FE78-2BC2-3697-364451ED82D8}"/>
              </a:ext>
            </a:extLst>
          </p:cNvPr>
          <p:cNvPicPr>
            <a:picLocks noChangeAspect="1"/>
          </p:cNvPicPr>
          <p:nvPr/>
        </p:nvPicPr>
        <p:blipFill>
          <a:blip r:embed="rId2"/>
          <a:stretch>
            <a:fillRect/>
          </a:stretch>
        </p:blipFill>
        <p:spPr>
          <a:xfrm>
            <a:off x="10249154" y="1177925"/>
            <a:ext cx="6150847" cy="3989136"/>
          </a:xfrm>
          <a:prstGeom prst="rect">
            <a:avLst/>
          </a:prstGeom>
        </p:spPr>
      </p:pic>
      <p:grpSp>
        <p:nvGrpSpPr>
          <p:cNvPr id="3" name="그룹 2">
            <a:extLst>
              <a:ext uri="{FF2B5EF4-FFF2-40B4-BE49-F238E27FC236}">
                <a16:creationId xmlns:a16="http://schemas.microsoft.com/office/drawing/2014/main" id="{158DC1DF-EC4B-D351-F5AE-7D9C86D770A0}"/>
              </a:ext>
            </a:extLst>
          </p:cNvPr>
          <p:cNvGrpSpPr/>
          <p:nvPr/>
        </p:nvGrpSpPr>
        <p:grpSpPr>
          <a:xfrm>
            <a:off x="502976" y="1307321"/>
            <a:ext cx="8914074" cy="288000"/>
            <a:chOff x="452439" y="1416168"/>
            <a:chExt cx="4392613" cy="288000"/>
          </a:xfrm>
        </p:grpSpPr>
        <p:sp>
          <p:nvSpPr>
            <p:cNvPr id="5" name="TextBox 4">
              <a:extLst>
                <a:ext uri="{FF2B5EF4-FFF2-40B4-BE49-F238E27FC236}">
                  <a16:creationId xmlns:a16="http://schemas.microsoft.com/office/drawing/2014/main" id="{87E5A070-12F2-788C-C666-53CB61466C0A}"/>
                </a:ext>
              </a:extLst>
            </p:cNvPr>
            <p:cNvSpPr txBox="1"/>
            <p:nvPr/>
          </p:nvSpPr>
          <p:spPr>
            <a:xfrm>
              <a:off x="452441" y="1416168"/>
              <a:ext cx="4392609" cy="288000"/>
            </a:xfrm>
            <a:prstGeom prst="rect">
              <a:avLst/>
            </a:prstGeom>
            <a:noFill/>
          </p:spPr>
          <p:txBody>
            <a:bodyPr vert="horz" wrap="square" lIns="0" tIns="0" rIns="0" bIns="0" rtlCol="0" anchor="ctr" anchorCtr="0">
              <a:noAutofit/>
            </a:bodyPr>
            <a:lstStyle/>
            <a:p>
              <a:pPr defTabSz="888038">
                <a:defRPr/>
              </a:pPr>
              <a:r>
                <a:rPr lang="en-US" altLang="ko-KR" sz="1100" b="1">
                  <a:ln>
                    <a:solidFill>
                      <a:srgbClr val="00338D">
                        <a:alpha val="0"/>
                      </a:srgbClr>
                    </a:solidFill>
                  </a:ln>
                  <a:solidFill>
                    <a:srgbClr val="00338D"/>
                  </a:solidFill>
                  <a:latin typeface="KoPub돋움체 Medium" panose="02020603020101020101" pitchFamily="18" charset="-127"/>
                  <a:ea typeface="KoPub돋움체 Medium" panose="02020603020101020101" pitchFamily="18" charset="-127"/>
                </a:rPr>
                <a:t>Vessel Overview</a:t>
              </a:r>
              <a:endParaRPr lang="ko-KR" altLang="en-US" sz="1100" b="1">
                <a:ln>
                  <a:solidFill>
                    <a:srgbClr val="00338D">
                      <a:alpha val="0"/>
                    </a:srgbClr>
                  </a:solidFill>
                </a:ln>
                <a:solidFill>
                  <a:srgbClr val="00338D"/>
                </a:solidFill>
                <a:latin typeface="KoPub돋움체 Medium" panose="02020603020101020101" pitchFamily="18" charset="-127"/>
                <a:ea typeface="KoPub돋움체 Medium" panose="02020603020101020101" pitchFamily="18" charset="-127"/>
              </a:endParaRPr>
            </a:p>
          </p:txBody>
        </p:sp>
        <p:cxnSp>
          <p:nvCxnSpPr>
            <p:cNvPr id="6" name="직선 연결선 5">
              <a:extLst>
                <a:ext uri="{FF2B5EF4-FFF2-40B4-BE49-F238E27FC236}">
                  <a16:creationId xmlns:a16="http://schemas.microsoft.com/office/drawing/2014/main" id="{2743B963-590E-4A50-C95F-7F9C94B0DF86}"/>
                </a:ext>
              </a:extLst>
            </p:cNvPr>
            <p:cNvCxnSpPr/>
            <p:nvPr/>
          </p:nvCxnSpPr>
          <p:spPr>
            <a:xfrm>
              <a:off x="452439" y="1418794"/>
              <a:ext cx="4392613"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 name="직선 연결선 6">
              <a:extLst>
                <a:ext uri="{FF2B5EF4-FFF2-40B4-BE49-F238E27FC236}">
                  <a16:creationId xmlns:a16="http://schemas.microsoft.com/office/drawing/2014/main" id="{1C213003-6A7B-1AC2-6301-2CCA7FB8F55F}"/>
                </a:ext>
              </a:extLst>
            </p:cNvPr>
            <p:cNvCxnSpPr/>
            <p:nvPr/>
          </p:nvCxnSpPr>
          <p:spPr>
            <a:xfrm>
              <a:off x="452439" y="1700213"/>
              <a:ext cx="4392613"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graphicFrame>
        <p:nvGraphicFramePr>
          <p:cNvPr id="13" name="표 12">
            <a:extLst>
              <a:ext uri="{FF2B5EF4-FFF2-40B4-BE49-F238E27FC236}">
                <a16:creationId xmlns:a16="http://schemas.microsoft.com/office/drawing/2014/main" id="{43483220-74F8-CCA9-3C9B-152CB204702C}"/>
              </a:ext>
            </a:extLst>
          </p:cNvPr>
          <p:cNvGraphicFramePr>
            <a:graphicFrameLocks noGrp="1"/>
          </p:cNvGraphicFramePr>
          <p:nvPr>
            <p:extLst>
              <p:ext uri="{D42A27DB-BD31-4B8C-83A1-F6EECF244321}">
                <p14:modId xmlns:p14="http://schemas.microsoft.com/office/powerpoint/2010/main" val="296450193"/>
              </p:ext>
            </p:extLst>
          </p:nvPr>
        </p:nvGraphicFramePr>
        <p:xfrm>
          <a:off x="488950" y="1735200"/>
          <a:ext cx="8928098" cy="628650"/>
        </p:xfrm>
        <a:graphic>
          <a:graphicData uri="http://schemas.openxmlformats.org/drawingml/2006/table">
            <a:tbl>
              <a:tblPr>
                <a:tableStyleId>{5C22544A-7EE6-4342-B048-85BDC9FD1C3A}</a:tableStyleId>
              </a:tblPr>
              <a:tblGrid>
                <a:gridCol w="901464">
                  <a:extLst>
                    <a:ext uri="{9D8B030D-6E8A-4147-A177-3AD203B41FA5}">
                      <a16:colId xmlns:a16="http://schemas.microsoft.com/office/drawing/2014/main" val="1348461134"/>
                    </a:ext>
                  </a:extLst>
                </a:gridCol>
                <a:gridCol w="901464">
                  <a:extLst>
                    <a:ext uri="{9D8B030D-6E8A-4147-A177-3AD203B41FA5}">
                      <a16:colId xmlns:a16="http://schemas.microsoft.com/office/drawing/2014/main" val="2142451892"/>
                    </a:ext>
                  </a:extLst>
                </a:gridCol>
                <a:gridCol w="901464">
                  <a:extLst>
                    <a:ext uri="{9D8B030D-6E8A-4147-A177-3AD203B41FA5}">
                      <a16:colId xmlns:a16="http://schemas.microsoft.com/office/drawing/2014/main" val="2222351737"/>
                    </a:ext>
                  </a:extLst>
                </a:gridCol>
                <a:gridCol w="901464">
                  <a:extLst>
                    <a:ext uri="{9D8B030D-6E8A-4147-A177-3AD203B41FA5}">
                      <a16:colId xmlns:a16="http://schemas.microsoft.com/office/drawing/2014/main" val="40058923"/>
                    </a:ext>
                  </a:extLst>
                </a:gridCol>
                <a:gridCol w="901464">
                  <a:extLst>
                    <a:ext uri="{9D8B030D-6E8A-4147-A177-3AD203B41FA5}">
                      <a16:colId xmlns:a16="http://schemas.microsoft.com/office/drawing/2014/main" val="2805475148"/>
                    </a:ext>
                  </a:extLst>
                </a:gridCol>
                <a:gridCol w="901464">
                  <a:extLst>
                    <a:ext uri="{9D8B030D-6E8A-4147-A177-3AD203B41FA5}">
                      <a16:colId xmlns:a16="http://schemas.microsoft.com/office/drawing/2014/main" val="2488042699"/>
                    </a:ext>
                  </a:extLst>
                </a:gridCol>
                <a:gridCol w="3519314">
                  <a:extLst>
                    <a:ext uri="{9D8B030D-6E8A-4147-A177-3AD203B41FA5}">
                      <a16:colId xmlns:a16="http://schemas.microsoft.com/office/drawing/2014/main" val="474694075"/>
                    </a:ext>
                  </a:extLst>
                </a:gridCol>
              </a:tblGrid>
              <a:tr h="187200">
                <a:tc>
                  <a:txBody>
                    <a:bodyPr/>
                    <a:lstStyle/>
                    <a:p>
                      <a:pPr algn="ctr" fontAlgn="ctr"/>
                      <a:r>
                        <a:rPr lang="ko-KR" altLang="en-US" sz="1000" b="1" kern="1200">
                          <a:ln>
                            <a:solidFill>
                              <a:schemeClr val="bg1">
                                <a:lumMod val="75000"/>
                                <a:alpha val="0"/>
                              </a:schemeClr>
                            </a:solidFill>
                          </a:ln>
                          <a:solidFill>
                            <a:schemeClr val="bg1">
                              <a:lumMod val="95000"/>
                            </a:schemeClr>
                          </a:solidFill>
                          <a:latin typeface="KoPub돋움체 Bold" panose="00000800000000000000" pitchFamily="2" charset="-127"/>
                          <a:ea typeface="KoPub돋움체 Bold" panose="00000800000000000000" pitchFamily="2" charset="-127"/>
                          <a:cs typeface="+mn-cs"/>
                        </a:rPr>
                        <a:t>구분</a:t>
                      </a:r>
                    </a:p>
                  </a:txBody>
                  <a:tcPr marL="9525" marR="9525" marT="9525" marB="0" anchor="ctr">
                    <a:lnR w="6350" cap="flat" cmpd="sng" algn="ctr">
                      <a:solidFill>
                        <a:schemeClr val="bg1"/>
                      </a:solidFill>
                      <a:prstDash val="solid"/>
                      <a:round/>
                      <a:headEnd type="none" w="med" len="med"/>
                      <a:tailEnd type="none" w="med" len="med"/>
                    </a:lnR>
                    <a:lnB w="6350" cap="flat" cmpd="sng" algn="ctr">
                      <a:solidFill>
                        <a:srgbClr val="005EB8"/>
                      </a:solidFill>
                      <a:prstDash val="solid"/>
                      <a:round/>
                      <a:headEnd type="none" w="med" len="med"/>
                      <a:tailEnd type="none" w="med" len="med"/>
                    </a:lnB>
                    <a:solidFill>
                      <a:srgbClr val="00338D"/>
                    </a:solidFill>
                  </a:tcPr>
                </a:tc>
                <a:tc>
                  <a:txBody>
                    <a:bodyPr/>
                    <a:lstStyle/>
                    <a:p>
                      <a:pPr algn="ctr" fontAlgn="ctr"/>
                      <a:r>
                        <a:rPr lang="ko-KR" altLang="en-US" sz="1000" b="1" kern="1200">
                          <a:ln>
                            <a:solidFill>
                              <a:schemeClr val="bg1">
                                <a:lumMod val="75000"/>
                                <a:alpha val="0"/>
                              </a:schemeClr>
                            </a:solidFill>
                          </a:ln>
                          <a:solidFill>
                            <a:schemeClr val="bg1">
                              <a:lumMod val="95000"/>
                            </a:schemeClr>
                          </a:solidFill>
                          <a:latin typeface="KoPub돋움체 Bold" panose="00000800000000000000" pitchFamily="2" charset="-127"/>
                          <a:ea typeface="KoPub돋움체 Bold" panose="00000800000000000000" pitchFamily="2" charset="-127"/>
                          <a:cs typeface="+mn-cs"/>
                        </a:rPr>
                        <a:t>보유</a:t>
                      </a:r>
                    </a:p>
                  </a:txBody>
                  <a:tcPr marL="9525" marR="9525" marT="9525"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B w="6350" cap="flat" cmpd="sng" algn="ctr">
                      <a:solidFill>
                        <a:srgbClr val="005EB8"/>
                      </a:solidFill>
                      <a:prstDash val="solid"/>
                      <a:round/>
                      <a:headEnd type="none" w="med" len="med"/>
                      <a:tailEnd type="none" w="med" len="med"/>
                    </a:lnB>
                    <a:solidFill>
                      <a:srgbClr val="00338D"/>
                    </a:solidFill>
                  </a:tcPr>
                </a:tc>
                <a:tc>
                  <a:txBody>
                    <a:bodyPr/>
                    <a:lstStyle/>
                    <a:p>
                      <a:pPr algn="ctr" fontAlgn="ctr"/>
                      <a:r>
                        <a:rPr lang="ko-KR" altLang="en-US" sz="1000" b="1" kern="1200">
                          <a:ln>
                            <a:solidFill>
                              <a:schemeClr val="bg1">
                                <a:lumMod val="75000"/>
                                <a:alpha val="0"/>
                              </a:schemeClr>
                            </a:solidFill>
                          </a:ln>
                          <a:solidFill>
                            <a:schemeClr val="bg1">
                              <a:lumMod val="95000"/>
                            </a:schemeClr>
                          </a:solidFill>
                          <a:latin typeface="KoPub돋움체 Bold" panose="00000800000000000000" pitchFamily="2" charset="-127"/>
                          <a:ea typeface="KoPub돋움체 Bold" panose="00000800000000000000" pitchFamily="2" charset="-127"/>
                          <a:cs typeface="+mn-cs"/>
                        </a:rPr>
                        <a:t>용도</a:t>
                      </a:r>
                    </a:p>
                  </a:txBody>
                  <a:tcPr marL="9525" marR="9525" marT="9525"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B w="6350" cap="flat" cmpd="sng" algn="ctr">
                      <a:solidFill>
                        <a:srgbClr val="005EB8"/>
                      </a:solidFill>
                      <a:prstDash val="solid"/>
                      <a:round/>
                      <a:headEnd type="none" w="med" len="med"/>
                      <a:tailEnd type="none" w="med" len="med"/>
                    </a:lnB>
                    <a:solidFill>
                      <a:srgbClr val="00338D"/>
                    </a:solidFill>
                  </a:tcPr>
                </a:tc>
                <a:tc>
                  <a:txBody>
                    <a:bodyPr/>
                    <a:lstStyle/>
                    <a:p>
                      <a:pPr algn="ctr" fontAlgn="ctr"/>
                      <a:r>
                        <a:rPr lang="ko-KR" altLang="en-US" sz="1000" b="1" kern="1200">
                          <a:ln>
                            <a:solidFill>
                              <a:schemeClr val="bg1">
                                <a:lumMod val="75000"/>
                                <a:alpha val="0"/>
                              </a:schemeClr>
                            </a:solidFill>
                          </a:ln>
                          <a:solidFill>
                            <a:schemeClr val="bg1">
                              <a:lumMod val="95000"/>
                            </a:schemeClr>
                          </a:solidFill>
                          <a:latin typeface="KoPub돋움체 Bold" panose="00000800000000000000" pitchFamily="2" charset="-127"/>
                          <a:ea typeface="KoPub돋움체 Bold" panose="00000800000000000000" pitchFamily="2" charset="-127"/>
                          <a:cs typeface="+mn-cs"/>
                        </a:rPr>
                        <a:t>사양</a:t>
                      </a:r>
                      <a:endParaRPr lang="en-US" altLang="ko-KR" sz="1000" b="1" kern="1200">
                        <a:ln>
                          <a:solidFill>
                            <a:schemeClr val="bg1">
                              <a:lumMod val="75000"/>
                              <a:alpha val="0"/>
                            </a:schemeClr>
                          </a:solidFill>
                        </a:ln>
                        <a:solidFill>
                          <a:schemeClr val="bg1">
                            <a:lumMod val="95000"/>
                          </a:schemeClr>
                        </a:solidFill>
                        <a:latin typeface="KoPub돋움체 Bold" panose="00000800000000000000" pitchFamily="2" charset="-127"/>
                        <a:ea typeface="KoPub돋움체 Bold" panose="00000800000000000000" pitchFamily="2" charset="-127"/>
                        <a:cs typeface="+mn-cs"/>
                      </a:endParaRPr>
                    </a:p>
                    <a:p>
                      <a:pPr algn="ctr" fontAlgn="ctr"/>
                      <a:r>
                        <a:rPr lang="en-US" altLang="ko-KR" sz="1000" b="1" kern="1200">
                          <a:ln>
                            <a:solidFill>
                              <a:schemeClr val="bg1">
                                <a:lumMod val="75000"/>
                                <a:alpha val="0"/>
                              </a:schemeClr>
                            </a:solidFill>
                          </a:ln>
                          <a:solidFill>
                            <a:schemeClr val="bg1">
                              <a:lumMod val="95000"/>
                            </a:schemeClr>
                          </a:solidFill>
                          <a:latin typeface="KoPub돋움체 Bold" panose="00000800000000000000" pitchFamily="2" charset="-127"/>
                          <a:ea typeface="KoPub돋움체 Bold" panose="00000800000000000000" pitchFamily="2" charset="-127"/>
                          <a:cs typeface="+mn-cs"/>
                        </a:rPr>
                        <a:t>(DPS</a:t>
                      </a:r>
                      <a:r>
                        <a:rPr lang="en-US" altLang="ko-KR" sz="1000" b="1" kern="1200" baseline="30000">
                          <a:ln>
                            <a:solidFill>
                              <a:schemeClr val="bg1">
                                <a:lumMod val="75000"/>
                                <a:alpha val="0"/>
                              </a:schemeClr>
                            </a:solidFill>
                          </a:ln>
                          <a:solidFill>
                            <a:schemeClr val="bg1">
                              <a:lumMod val="95000"/>
                            </a:schemeClr>
                          </a:solidFill>
                          <a:latin typeface="KoPub돋움체 Bold" panose="00000800000000000000" pitchFamily="2" charset="-127"/>
                          <a:ea typeface="KoPub돋움체 Bold" panose="00000800000000000000" pitchFamily="2" charset="-127"/>
                          <a:cs typeface="+mn-cs"/>
                        </a:rPr>
                        <a:t>2</a:t>
                      </a:r>
                      <a:r>
                        <a:rPr lang="en-US" altLang="ko-KR" sz="1000" b="1" kern="1200">
                          <a:ln>
                            <a:solidFill>
                              <a:schemeClr val="bg1">
                                <a:lumMod val="75000"/>
                                <a:alpha val="0"/>
                              </a:schemeClr>
                            </a:solidFill>
                          </a:ln>
                          <a:solidFill>
                            <a:schemeClr val="bg1">
                              <a:lumMod val="95000"/>
                            </a:schemeClr>
                          </a:solidFill>
                          <a:latin typeface="KoPub돋움체 Bold" panose="00000800000000000000" pitchFamily="2" charset="-127"/>
                          <a:ea typeface="KoPub돋움체 Bold" panose="00000800000000000000" pitchFamily="2" charset="-127"/>
                          <a:cs typeface="+mn-cs"/>
                        </a:rPr>
                        <a:t> Class)</a:t>
                      </a:r>
                      <a:endParaRPr lang="ko-KR" altLang="en-US" sz="1000" b="1" kern="1200">
                        <a:ln>
                          <a:solidFill>
                            <a:schemeClr val="bg1">
                              <a:lumMod val="75000"/>
                              <a:alpha val="0"/>
                            </a:schemeClr>
                          </a:solidFill>
                        </a:ln>
                        <a:solidFill>
                          <a:schemeClr val="bg1">
                            <a:lumMod val="95000"/>
                          </a:schemeClr>
                        </a:solidFill>
                        <a:latin typeface="KoPub돋움체 Bold" panose="00000800000000000000" pitchFamily="2" charset="-127"/>
                        <a:ea typeface="KoPub돋움체 Bold" panose="00000800000000000000" pitchFamily="2" charset="-127"/>
                        <a:cs typeface="+mn-cs"/>
                      </a:endParaRPr>
                    </a:p>
                  </a:txBody>
                  <a:tcPr marL="9525" marR="9525" marT="9525"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B w="6350" cap="flat" cmpd="sng" algn="ctr">
                      <a:solidFill>
                        <a:srgbClr val="005EB8"/>
                      </a:solidFill>
                      <a:prstDash val="solid"/>
                      <a:round/>
                      <a:headEnd type="none" w="med" len="med"/>
                      <a:tailEnd type="none" w="med" len="med"/>
                    </a:lnB>
                    <a:solidFill>
                      <a:srgbClr val="00338D"/>
                    </a:solidFill>
                  </a:tcPr>
                </a:tc>
                <a:tc>
                  <a:txBody>
                    <a:bodyPr/>
                    <a:lstStyle/>
                    <a:p>
                      <a:pPr algn="ctr" fontAlgn="ctr"/>
                      <a:r>
                        <a:rPr lang="ko-KR" altLang="en-US" sz="1000" b="1" kern="1200">
                          <a:ln>
                            <a:solidFill>
                              <a:schemeClr val="bg1">
                                <a:lumMod val="75000"/>
                                <a:alpha val="0"/>
                              </a:schemeClr>
                            </a:solidFill>
                          </a:ln>
                          <a:solidFill>
                            <a:schemeClr val="bg1">
                              <a:lumMod val="95000"/>
                            </a:schemeClr>
                          </a:solidFill>
                          <a:latin typeface="KoPub돋움체 Bold" panose="00000800000000000000" pitchFamily="2" charset="-127"/>
                          <a:ea typeface="KoPub돋움체 Bold" panose="00000800000000000000" pitchFamily="2" charset="-127"/>
                          <a:cs typeface="+mn-cs"/>
                        </a:rPr>
                        <a:t>등록국</a:t>
                      </a:r>
                    </a:p>
                  </a:txBody>
                  <a:tcPr marL="9525" marR="9525" marT="9525"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B w="6350" cap="flat" cmpd="sng" algn="ctr">
                      <a:solidFill>
                        <a:srgbClr val="005EB8"/>
                      </a:solidFill>
                      <a:prstDash val="solid"/>
                      <a:round/>
                      <a:headEnd type="none" w="med" len="med"/>
                      <a:tailEnd type="none" w="med" len="med"/>
                    </a:lnB>
                    <a:solidFill>
                      <a:srgbClr val="00338D"/>
                    </a:solidFill>
                  </a:tcPr>
                </a:tc>
                <a:tc>
                  <a:txBody>
                    <a:bodyPr/>
                    <a:lstStyle/>
                    <a:p>
                      <a:pPr algn="ctr" fontAlgn="ctr"/>
                      <a:r>
                        <a:rPr lang="ko-KR" altLang="en-US" sz="1000" b="1" kern="1200">
                          <a:ln>
                            <a:solidFill>
                              <a:schemeClr val="bg1">
                                <a:lumMod val="75000"/>
                                <a:alpha val="0"/>
                              </a:schemeClr>
                            </a:solidFill>
                          </a:ln>
                          <a:solidFill>
                            <a:schemeClr val="bg1">
                              <a:lumMod val="95000"/>
                            </a:schemeClr>
                          </a:solidFill>
                          <a:latin typeface="KoPub돋움체 Bold" panose="00000800000000000000" pitchFamily="2" charset="-127"/>
                          <a:ea typeface="KoPub돋움체 Bold" panose="00000800000000000000" pitchFamily="2" charset="-127"/>
                          <a:cs typeface="+mn-cs"/>
                        </a:rPr>
                        <a:t>건조</a:t>
                      </a:r>
                    </a:p>
                  </a:txBody>
                  <a:tcPr marL="9525" marR="9525" marT="9525"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B w="6350" cap="flat" cmpd="sng" algn="ctr">
                      <a:solidFill>
                        <a:srgbClr val="005EB8"/>
                      </a:solidFill>
                      <a:prstDash val="solid"/>
                      <a:round/>
                      <a:headEnd type="none" w="med" len="med"/>
                      <a:tailEnd type="none" w="med" len="med"/>
                    </a:lnB>
                    <a:solidFill>
                      <a:srgbClr val="00338D"/>
                    </a:solidFill>
                  </a:tcPr>
                </a:tc>
                <a:tc>
                  <a:txBody>
                    <a:bodyPr/>
                    <a:lstStyle/>
                    <a:p>
                      <a:pPr algn="ctr" fontAlgn="ctr"/>
                      <a:r>
                        <a:rPr lang="ko-KR" altLang="en-US" sz="1000" b="1" kern="1200">
                          <a:ln>
                            <a:solidFill>
                              <a:schemeClr val="bg1">
                                <a:lumMod val="75000"/>
                                <a:alpha val="0"/>
                              </a:schemeClr>
                            </a:solidFill>
                          </a:ln>
                          <a:solidFill>
                            <a:schemeClr val="bg1">
                              <a:lumMod val="95000"/>
                            </a:schemeClr>
                          </a:solidFill>
                          <a:latin typeface="KoPub돋움체 Bold" panose="00000800000000000000" pitchFamily="2" charset="-127"/>
                          <a:ea typeface="KoPub돋움체 Bold" panose="00000800000000000000" pitchFamily="2" charset="-127"/>
                          <a:cs typeface="+mn-cs"/>
                        </a:rPr>
                        <a:t>선급</a:t>
                      </a:r>
                    </a:p>
                  </a:txBody>
                  <a:tcPr marL="9525" marR="9525" marT="9525" marB="0" anchor="ctr">
                    <a:lnL w="6350" cap="flat" cmpd="sng" algn="ctr">
                      <a:solidFill>
                        <a:schemeClr val="bg1"/>
                      </a:solidFill>
                      <a:prstDash val="solid"/>
                      <a:round/>
                      <a:headEnd type="none" w="med" len="med"/>
                      <a:tailEnd type="none" w="med" len="med"/>
                    </a:lnL>
                    <a:lnR w="12700" cmpd="sng">
                      <a:noFill/>
                    </a:lnR>
                    <a:lnB w="6350" cap="flat" cmpd="sng" algn="ctr">
                      <a:solidFill>
                        <a:srgbClr val="005EB8"/>
                      </a:solidFill>
                      <a:prstDash val="solid"/>
                      <a:round/>
                      <a:headEnd type="none" w="med" len="med"/>
                      <a:tailEnd type="none" w="med" len="med"/>
                    </a:lnB>
                    <a:solidFill>
                      <a:srgbClr val="00338D"/>
                    </a:solidFill>
                  </a:tcPr>
                </a:tc>
                <a:extLst>
                  <a:ext uri="{0D108BD9-81ED-4DB2-BD59-A6C34878D82A}">
                    <a16:rowId xmlns:a16="http://schemas.microsoft.com/office/drawing/2014/main" val="970090310"/>
                  </a:ext>
                </a:extLst>
              </a:tr>
              <a:tr h="187200">
                <a:tc>
                  <a:txBody>
                    <a:bodyPr/>
                    <a:lstStyle/>
                    <a:p>
                      <a:pPr algn="ctr" fontAlgn="ctr"/>
                      <a:r>
                        <a:rPr lang="en-US" sz="1000" kern="120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SPIRIT</a:t>
                      </a:r>
                    </a:p>
                  </a:txBody>
                  <a:tcPr marL="9525" marR="9525" marT="9525" marB="0" anchor="ctr">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noFill/>
                  </a:tcPr>
                </a:tc>
                <a:tc>
                  <a:txBody>
                    <a:bodyPr/>
                    <a:lstStyle/>
                    <a:p>
                      <a:pPr algn="ctr" fontAlgn="ctr"/>
                      <a:r>
                        <a:rPr lang="en-US" sz="1000" kern="120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Boskalis</a:t>
                      </a:r>
                    </a:p>
                  </a:txBody>
                  <a:tcPr marL="9525" marR="9525" marT="9525"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noFill/>
                  </a:tcPr>
                </a:tc>
                <a:tc>
                  <a:txBody>
                    <a:bodyPr/>
                    <a:lstStyle/>
                    <a:p>
                      <a:pPr algn="ctr" fontAlgn="ctr"/>
                      <a:r>
                        <a:rPr lang="ko-KR" altLang="en-US" sz="1000" kern="120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해저케이블</a:t>
                      </a:r>
                      <a:endParaRPr lang="en-US" altLang="ko-KR" sz="1000" kern="120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endParaRPr>
                    </a:p>
                    <a:p>
                      <a:pPr algn="ctr" fontAlgn="ctr"/>
                      <a:r>
                        <a:rPr lang="ko-KR" altLang="en-US" sz="1000" kern="1200" err="1">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포설</a:t>
                      </a:r>
                      <a:endParaRPr lang="en-US" sz="1000" kern="120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endParaRPr>
                    </a:p>
                  </a:txBody>
                  <a:tcPr marL="9525" marR="9525" marT="9525"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noFill/>
                  </a:tcPr>
                </a:tc>
                <a:tc>
                  <a:txBody>
                    <a:bodyPr/>
                    <a:lstStyle/>
                    <a:p>
                      <a:pPr algn="ctr" fontAlgn="ctr"/>
                      <a:r>
                        <a:rPr lang="en-US" altLang="ko-KR" sz="1000" kern="120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DP2</a:t>
                      </a:r>
                      <a:endParaRPr lang="ko-KR" altLang="en-US" sz="1000" kern="120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endParaRPr>
                    </a:p>
                  </a:txBody>
                  <a:tcPr marL="9525" marR="9525" marT="9525"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noFill/>
                  </a:tcPr>
                </a:tc>
                <a:tc>
                  <a:txBody>
                    <a:bodyPr/>
                    <a:lstStyle/>
                    <a:p>
                      <a:pPr algn="ctr" fontAlgn="ctr"/>
                      <a:r>
                        <a:rPr lang="ko-KR" altLang="en-US" sz="1000" kern="120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네덜란드</a:t>
                      </a:r>
                      <a:endParaRPr lang="en-US" sz="1000" kern="120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endParaRPr>
                    </a:p>
                  </a:txBody>
                  <a:tcPr marL="9525" marR="9525" marT="9525"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noFill/>
                  </a:tcPr>
                </a:tc>
                <a:tc>
                  <a:txBody>
                    <a:bodyPr/>
                    <a:lstStyle/>
                    <a:p>
                      <a:pPr algn="ctr" fontAlgn="ctr"/>
                      <a:r>
                        <a:rPr lang="en-US" sz="1000" kern="120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2010</a:t>
                      </a:r>
                    </a:p>
                  </a:txBody>
                  <a:tcPr marL="9525" marR="9525" marT="9525"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noFill/>
                  </a:tcPr>
                </a:tc>
                <a:tc>
                  <a:txBody>
                    <a:bodyPr/>
                    <a:lstStyle/>
                    <a:p>
                      <a:pPr algn="ctr" fontAlgn="ctr"/>
                      <a:r>
                        <a:rPr lang="en-US" sz="1000" kern="120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Bureau Veritas(</a:t>
                      </a:r>
                      <a:r>
                        <a:rPr lang="ko-KR" altLang="en-US" sz="1000" kern="120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프랑스 선급</a:t>
                      </a:r>
                      <a:r>
                        <a:rPr lang="en-US" altLang="ko-KR" sz="1000" kern="120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 + Hull</a:t>
                      </a:r>
                      <a:r>
                        <a:rPr lang="ko-KR" altLang="en-US" sz="1000" kern="120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 </a:t>
                      </a:r>
                      <a:r>
                        <a:rPr lang="en-US" altLang="ko-KR" sz="1000" kern="120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a:t>
                      </a:r>
                      <a:r>
                        <a:rPr lang="ko-KR" altLang="en-US" sz="1000" kern="120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 </a:t>
                      </a:r>
                      <a:r>
                        <a:rPr lang="en-US" altLang="ko-KR" sz="1000" kern="120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Mach</a:t>
                      </a:r>
                      <a:r>
                        <a:rPr lang="ko-KR" altLang="en-US" sz="1000" kern="120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 </a:t>
                      </a:r>
                      <a:r>
                        <a:rPr lang="en-US" altLang="ko-KR" sz="1000" kern="120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a:t>
                      </a:r>
                    </a:p>
                    <a:p>
                      <a:pPr algn="ctr" fontAlgn="ctr"/>
                      <a:r>
                        <a:rPr lang="en-US" sz="1000" kern="120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AUT UMS + </a:t>
                      </a:r>
                      <a:r>
                        <a:rPr lang="en-US" sz="1000" kern="1200" err="1">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Dynapos</a:t>
                      </a:r>
                      <a:r>
                        <a:rPr lang="en-US" sz="1000" kern="120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 AM/AT R Special Service</a:t>
                      </a:r>
                    </a:p>
                  </a:txBody>
                  <a:tcPr marL="9525" marR="9525" marT="9525" marB="0" anchor="ctr">
                    <a:lnL w="6350" cap="flat" cmpd="sng" algn="ctr">
                      <a:solidFill>
                        <a:srgbClr val="005EB8"/>
                      </a:solidFill>
                      <a:prstDash val="solid"/>
                      <a:round/>
                      <a:headEnd type="none" w="med" len="med"/>
                      <a:tailEnd type="none" w="med" len="med"/>
                    </a:lnL>
                    <a:lnR w="3175" cap="flat" cmpd="sng" algn="ctr">
                      <a:no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noFill/>
                  </a:tcPr>
                </a:tc>
                <a:extLst>
                  <a:ext uri="{0D108BD9-81ED-4DB2-BD59-A6C34878D82A}">
                    <a16:rowId xmlns:a16="http://schemas.microsoft.com/office/drawing/2014/main" val="2922061838"/>
                  </a:ext>
                </a:extLst>
              </a:tr>
            </a:tbl>
          </a:graphicData>
        </a:graphic>
      </p:graphicFrame>
      <p:graphicFrame>
        <p:nvGraphicFramePr>
          <p:cNvPr id="14" name="표 13">
            <a:extLst>
              <a:ext uri="{FF2B5EF4-FFF2-40B4-BE49-F238E27FC236}">
                <a16:creationId xmlns:a16="http://schemas.microsoft.com/office/drawing/2014/main" id="{8E7A86E6-BB55-C6E4-BE3F-264795B2DABA}"/>
              </a:ext>
            </a:extLst>
          </p:cNvPr>
          <p:cNvGraphicFramePr>
            <a:graphicFrameLocks noGrp="1"/>
          </p:cNvGraphicFramePr>
          <p:nvPr/>
        </p:nvGraphicFramePr>
        <p:xfrm>
          <a:off x="489600" y="2473248"/>
          <a:ext cx="4356000" cy="3535200"/>
        </p:xfrm>
        <a:graphic>
          <a:graphicData uri="http://schemas.openxmlformats.org/drawingml/2006/table">
            <a:tbl>
              <a:tblPr>
                <a:tableStyleId>{5C22544A-7EE6-4342-B048-85BDC9FD1C3A}</a:tableStyleId>
              </a:tblPr>
              <a:tblGrid>
                <a:gridCol w="2178000">
                  <a:extLst>
                    <a:ext uri="{9D8B030D-6E8A-4147-A177-3AD203B41FA5}">
                      <a16:colId xmlns:a16="http://schemas.microsoft.com/office/drawing/2014/main" val="1348461134"/>
                    </a:ext>
                  </a:extLst>
                </a:gridCol>
                <a:gridCol w="2178000">
                  <a:extLst>
                    <a:ext uri="{9D8B030D-6E8A-4147-A177-3AD203B41FA5}">
                      <a16:colId xmlns:a16="http://schemas.microsoft.com/office/drawing/2014/main" val="2142451892"/>
                    </a:ext>
                  </a:extLst>
                </a:gridCol>
              </a:tblGrid>
              <a:tr h="313200">
                <a:tc gridSpan="2">
                  <a:txBody>
                    <a:bodyPr/>
                    <a:lstStyle/>
                    <a:p>
                      <a:pPr algn="ctr" fontAlgn="ctr"/>
                      <a:r>
                        <a:rPr lang="en-US" altLang="ko-KR" sz="1000" b="1" kern="1200">
                          <a:ln>
                            <a:solidFill>
                              <a:schemeClr val="bg1">
                                <a:lumMod val="75000"/>
                                <a:alpha val="0"/>
                              </a:schemeClr>
                            </a:solidFill>
                          </a:ln>
                          <a:solidFill>
                            <a:schemeClr val="bg1">
                              <a:lumMod val="95000"/>
                            </a:schemeClr>
                          </a:solidFill>
                          <a:latin typeface="KoPub돋움체 Bold" panose="00000800000000000000" pitchFamily="2" charset="-127"/>
                          <a:ea typeface="KoPub돋움체 Bold" panose="00000800000000000000" pitchFamily="2" charset="-127"/>
                          <a:cs typeface="+mn-cs"/>
                        </a:rPr>
                        <a:t>SPIRIT</a:t>
                      </a:r>
                      <a:endParaRPr lang="ko-KR" altLang="en-US" sz="1000" b="1" kern="1200">
                        <a:ln>
                          <a:solidFill>
                            <a:schemeClr val="bg1">
                              <a:lumMod val="75000"/>
                              <a:alpha val="0"/>
                            </a:schemeClr>
                          </a:solidFill>
                        </a:ln>
                        <a:solidFill>
                          <a:schemeClr val="bg1">
                            <a:lumMod val="95000"/>
                          </a:schemeClr>
                        </a:solidFill>
                        <a:latin typeface="KoPub돋움체 Bold" panose="00000800000000000000" pitchFamily="2" charset="-127"/>
                        <a:ea typeface="KoPub돋움체 Bold" panose="00000800000000000000" pitchFamily="2" charset="-127"/>
                        <a:cs typeface="+mn-cs"/>
                      </a:endParaRPr>
                    </a:p>
                  </a:txBody>
                  <a:tcPr marL="9525" marR="9525" marT="9525" marB="0" anchor="ctr">
                    <a:lnL w="6350" cap="flat" cmpd="sng" algn="ctr">
                      <a:solidFill>
                        <a:srgbClr val="005EB8"/>
                      </a:solidFill>
                      <a:prstDash val="solid"/>
                      <a:round/>
                      <a:headEnd type="none" w="med" len="med"/>
                      <a:tailEnd type="none" w="med" len="med"/>
                    </a:lnL>
                    <a:lnR w="6350" cap="flat" cmpd="sng" algn="ctr">
                      <a:solidFill>
                        <a:schemeClr val="bg1"/>
                      </a:solidFill>
                      <a:prstDash val="solid"/>
                      <a:round/>
                      <a:headEnd type="none" w="med" len="med"/>
                      <a:tailEnd type="none" w="med" len="med"/>
                    </a:lnR>
                    <a:lnB w="6350" cap="flat" cmpd="sng" algn="ctr">
                      <a:solidFill>
                        <a:srgbClr val="005EB8"/>
                      </a:solidFill>
                      <a:prstDash val="solid"/>
                      <a:round/>
                      <a:headEnd type="none" w="med" len="med"/>
                      <a:tailEnd type="none" w="med" len="med"/>
                    </a:lnB>
                    <a:solidFill>
                      <a:srgbClr val="00338D"/>
                    </a:solidFill>
                  </a:tcPr>
                </a:tc>
                <a:tc hMerge="1">
                  <a:txBody>
                    <a:bodyPr/>
                    <a:lstStyle/>
                    <a:p>
                      <a:pPr algn="ctr" fontAlgn="ctr"/>
                      <a:r>
                        <a:rPr lang="ko-KR" altLang="en-US" sz="1000" kern="1200">
                          <a:ln>
                            <a:solidFill>
                              <a:schemeClr val="bg1">
                                <a:lumMod val="75000"/>
                                <a:alpha val="0"/>
                              </a:schemeClr>
                            </a:solidFill>
                          </a:ln>
                          <a:solidFill>
                            <a:schemeClr val="bg1">
                              <a:lumMod val="95000"/>
                            </a:schemeClr>
                          </a:solidFill>
                          <a:latin typeface="KoPub돋움체 Medium" panose="02020603020101020101" pitchFamily="18" charset="-127"/>
                          <a:ea typeface="KoPub돋움체 Medium" panose="02020603020101020101" pitchFamily="18" charset="-127"/>
                          <a:cs typeface="+mn-cs"/>
                        </a:rPr>
                        <a:t>보유</a:t>
                      </a:r>
                    </a:p>
                  </a:txBody>
                  <a:tcPr marL="9525" marR="9525" marT="9525"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B w="6350" cap="flat" cmpd="sng" algn="ctr">
                      <a:solidFill>
                        <a:srgbClr val="005EB8"/>
                      </a:solidFill>
                      <a:prstDash val="solid"/>
                      <a:round/>
                      <a:headEnd type="none" w="med" len="med"/>
                      <a:tailEnd type="none" w="med" len="med"/>
                    </a:lnB>
                    <a:solidFill>
                      <a:srgbClr val="00338D"/>
                    </a:solidFill>
                  </a:tcPr>
                </a:tc>
                <a:extLst>
                  <a:ext uri="{0D108BD9-81ED-4DB2-BD59-A6C34878D82A}">
                    <a16:rowId xmlns:a16="http://schemas.microsoft.com/office/drawing/2014/main" val="970090310"/>
                  </a:ext>
                </a:extLst>
              </a:tr>
              <a:tr h="2520000">
                <a:tc gridSpan="2">
                  <a:txBody>
                    <a:bodyPr/>
                    <a:lstStyle/>
                    <a:p>
                      <a:pPr algn="ctr" fontAlgn="ctr"/>
                      <a:endParaRPr lang="en-US" sz="900" kern="120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endParaRPr>
                    </a:p>
                  </a:txBody>
                  <a:tcPr marL="9525" marR="9525" marT="9525"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noFill/>
                  </a:tcPr>
                </a:tc>
                <a:tc hMerge="1">
                  <a:txBody>
                    <a:bodyPr/>
                    <a:lstStyle/>
                    <a:p>
                      <a:pPr algn="ctr" fontAlgn="ctr"/>
                      <a:endParaRPr lang="en-US" sz="900" kern="120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endParaRPr>
                    </a:p>
                  </a:txBody>
                  <a:tcPr marL="9525" marR="9525" marT="9525"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noFill/>
                  </a:tcPr>
                </a:tc>
                <a:extLst>
                  <a:ext uri="{0D108BD9-81ED-4DB2-BD59-A6C34878D82A}">
                    <a16:rowId xmlns:a16="http://schemas.microsoft.com/office/drawing/2014/main" val="2922061838"/>
                  </a:ext>
                </a:extLst>
              </a:tr>
              <a:tr h="234000">
                <a:tc>
                  <a:txBody>
                    <a:bodyPr/>
                    <a:lstStyle/>
                    <a:p>
                      <a:pPr algn="ctr" fontAlgn="ctr"/>
                      <a:r>
                        <a:rPr lang="ko-KR" altLang="en-US" sz="1000" kern="120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선체 길이</a:t>
                      </a:r>
                      <a:endParaRPr lang="en-US" sz="1000" kern="120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endParaRPr>
                    </a:p>
                  </a:txBody>
                  <a:tcPr marL="9525" marR="9525" marT="9525"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noFill/>
                  </a:tcPr>
                </a:tc>
                <a:tc>
                  <a:txBody>
                    <a:bodyPr/>
                    <a:lstStyle/>
                    <a:p>
                      <a:pPr algn="ctr" fontAlgn="ctr"/>
                      <a:r>
                        <a:rPr lang="en-US" sz="1000" kern="120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90.0 m</a:t>
                      </a:r>
                    </a:p>
                  </a:txBody>
                  <a:tcPr marL="9525" marR="9525" marT="9525"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noFill/>
                  </a:tcPr>
                </a:tc>
                <a:extLst>
                  <a:ext uri="{0D108BD9-81ED-4DB2-BD59-A6C34878D82A}">
                    <a16:rowId xmlns:a16="http://schemas.microsoft.com/office/drawing/2014/main" val="2081098346"/>
                  </a:ext>
                </a:extLst>
              </a:tr>
              <a:tr h="234000">
                <a:tc>
                  <a:txBody>
                    <a:bodyPr/>
                    <a:lstStyle/>
                    <a:p>
                      <a:pPr algn="ctr" fontAlgn="ctr"/>
                      <a:r>
                        <a:rPr lang="ko-KR" altLang="en-US" sz="1000" kern="120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선체 폭</a:t>
                      </a:r>
                      <a:endParaRPr lang="en-US" sz="1000" kern="120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endParaRPr>
                    </a:p>
                  </a:txBody>
                  <a:tcPr marL="9525" marR="9525" marT="9525"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noFill/>
                  </a:tcPr>
                </a:tc>
                <a:tc>
                  <a:txBody>
                    <a:bodyPr/>
                    <a:lstStyle/>
                    <a:p>
                      <a:pPr algn="ctr" fontAlgn="ctr"/>
                      <a:r>
                        <a:rPr lang="en-US" sz="1000" kern="120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28.0 m</a:t>
                      </a:r>
                    </a:p>
                  </a:txBody>
                  <a:tcPr marL="9525" marR="9525" marT="9525"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noFill/>
                  </a:tcPr>
                </a:tc>
                <a:extLst>
                  <a:ext uri="{0D108BD9-81ED-4DB2-BD59-A6C34878D82A}">
                    <a16:rowId xmlns:a16="http://schemas.microsoft.com/office/drawing/2014/main" val="3910996512"/>
                  </a:ext>
                </a:extLst>
              </a:tr>
              <a:tr h="234000">
                <a:tc>
                  <a:txBody>
                    <a:bodyPr/>
                    <a:lstStyle/>
                    <a:p>
                      <a:pPr algn="ctr" fontAlgn="ctr"/>
                      <a:r>
                        <a:rPr lang="ko-KR" altLang="en-US" sz="1000" kern="120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총 톤수</a:t>
                      </a:r>
                      <a:endParaRPr lang="en-US" sz="1000" kern="120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endParaRPr>
                    </a:p>
                  </a:txBody>
                  <a:tcPr marL="9525" marR="9525" marT="9525"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noFill/>
                  </a:tcPr>
                </a:tc>
                <a:tc>
                  <a:txBody>
                    <a:bodyPr/>
                    <a:lstStyle/>
                    <a:p>
                      <a:pPr algn="ctr" fontAlgn="ctr"/>
                      <a:r>
                        <a:rPr lang="en-US" sz="1000" kern="120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5,551 GT</a:t>
                      </a:r>
                    </a:p>
                  </a:txBody>
                  <a:tcPr marL="9525" marR="9525" marT="9525"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noFill/>
                  </a:tcPr>
                </a:tc>
                <a:extLst>
                  <a:ext uri="{0D108BD9-81ED-4DB2-BD59-A6C34878D82A}">
                    <a16:rowId xmlns:a16="http://schemas.microsoft.com/office/drawing/2014/main" val="1424763967"/>
                  </a:ext>
                </a:extLst>
              </a:tr>
            </a:tbl>
          </a:graphicData>
        </a:graphic>
      </p:graphicFrame>
      <p:pic>
        <p:nvPicPr>
          <p:cNvPr id="15" name="그림 14">
            <a:extLst>
              <a:ext uri="{FF2B5EF4-FFF2-40B4-BE49-F238E27FC236}">
                <a16:creationId xmlns:a16="http://schemas.microsoft.com/office/drawing/2014/main" id="{DE1831D4-0D45-303B-0CAC-DB093C2E26DE}"/>
              </a:ext>
            </a:extLst>
          </p:cNvPr>
          <p:cNvPicPr>
            <a:picLocks/>
          </p:cNvPicPr>
          <p:nvPr/>
        </p:nvPicPr>
        <p:blipFill rotWithShape="1">
          <a:blip r:embed="rId3"/>
          <a:srcRect r="1683"/>
          <a:stretch/>
        </p:blipFill>
        <p:spPr>
          <a:xfrm>
            <a:off x="489600" y="2789748"/>
            <a:ext cx="4348800" cy="2509200"/>
          </a:xfrm>
          <a:prstGeom prst="rect">
            <a:avLst/>
          </a:prstGeom>
        </p:spPr>
      </p:pic>
      <p:graphicFrame>
        <p:nvGraphicFramePr>
          <p:cNvPr id="16" name="표 15">
            <a:extLst>
              <a:ext uri="{FF2B5EF4-FFF2-40B4-BE49-F238E27FC236}">
                <a16:creationId xmlns:a16="http://schemas.microsoft.com/office/drawing/2014/main" id="{9C22022E-B608-67FA-4035-AC44E7FAD5AA}"/>
              </a:ext>
            </a:extLst>
          </p:cNvPr>
          <p:cNvGraphicFramePr>
            <a:graphicFrameLocks noGrp="1"/>
          </p:cNvGraphicFramePr>
          <p:nvPr/>
        </p:nvGraphicFramePr>
        <p:xfrm>
          <a:off x="5068800" y="2473248"/>
          <a:ext cx="4356000" cy="3538800"/>
        </p:xfrm>
        <a:graphic>
          <a:graphicData uri="http://schemas.openxmlformats.org/drawingml/2006/table">
            <a:tbl>
              <a:tblPr>
                <a:tableStyleId>{5C22544A-7EE6-4342-B048-85BDC9FD1C3A}</a:tableStyleId>
              </a:tblPr>
              <a:tblGrid>
                <a:gridCol w="2178000">
                  <a:extLst>
                    <a:ext uri="{9D8B030D-6E8A-4147-A177-3AD203B41FA5}">
                      <a16:colId xmlns:a16="http://schemas.microsoft.com/office/drawing/2014/main" val="1348461134"/>
                    </a:ext>
                  </a:extLst>
                </a:gridCol>
                <a:gridCol w="2178000">
                  <a:extLst>
                    <a:ext uri="{9D8B030D-6E8A-4147-A177-3AD203B41FA5}">
                      <a16:colId xmlns:a16="http://schemas.microsoft.com/office/drawing/2014/main" val="2142451892"/>
                    </a:ext>
                  </a:extLst>
                </a:gridCol>
              </a:tblGrid>
              <a:tr h="313200">
                <a:tc gridSpan="2">
                  <a:txBody>
                    <a:bodyPr/>
                    <a:lstStyle/>
                    <a:p>
                      <a:pPr algn="ctr" fontAlgn="ctr"/>
                      <a:r>
                        <a:rPr lang="ko-KR" altLang="en-US" sz="1000" b="1" kern="1200">
                          <a:ln>
                            <a:solidFill>
                              <a:schemeClr val="bg1">
                                <a:lumMod val="75000"/>
                                <a:alpha val="0"/>
                              </a:schemeClr>
                            </a:solidFill>
                          </a:ln>
                          <a:solidFill>
                            <a:schemeClr val="bg1">
                              <a:lumMod val="95000"/>
                            </a:schemeClr>
                          </a:solidFill>
                          <a:latin typeface="KoPub돋움체 Bold" panose="00000800000000000000" pitchFamily="2" charset="-127"/>
                          <a:ea typeface="KoPub돋움체 Bold" panose="00000800000000000000" pitchFamily="2" charset="-127"/>
                          <a:cs typeface="+mn-cs"/>
                        </a:rPr>
                        <a:t>케이블 탱크 사양</a:t>
                      </a:r>
                    </a:p>
                  </a:txBody>
                  <a:tcPr marL="9525" marR="9525" marT="9525" marB="0" anchor="ctr">
                    <a:lnL w="6350" cap="flat" cmpd="sng" algn="ctr">
                      <a:solidFill>
                        <a:srgbClr val="005EB8"/>
                      </a:solidFill>
                      <a:prstDash val="solid"/>
                      <a:round/>
                      <a:headEnd type="none" w="med" len="med"/>
                      <a:tailEnd type="none" w="med" len="med"/>
                    </a:lnL>
                    <a:lnR w="6350" cap="flat" cmpd="sng" algn="ctr">
                      <a:solidFill>
                        <a:schemeClr val="bg1"/>
                      </a:solidFill>
                      <a:prstDash val="solid"/>
                      <a:round/>
                      <a:headEnd type="none" w="med" len="med"/>
                      <a:tailEnd type="none" w="med" len="med"/>
                    </a:lnR>
                    <a:lnB w="6350" cap="flat" cmpd="sng" algn="ctr">
                      <a:solidFill>
                        <a:srgbClr val="005EB8"/>
                      </a:solidFill>
                      <a:prstDash val="solid"/>
                      <a:round/>
                      <a:headEnd type="none" w="med" len="med"/>
                      <a:tailEnd type="none" w="med" len="med"/>
                    </a:lnB>
                    <a:solidFill>
                      <a:srgbClr val="00338D"/>
                    </a:solidFill>
                  </a:tcPr>
                </a:tc>
                <a:tc hMerge="1">
                  <a:txBody>
                    <a:bodyPr/>
                    <a:lstStyle/>
                    <a:p>
                      <a:pPr algn="ctr" fontAlgn="ctr"/>
                      <a:r>
                        <a:rPr lang="ko-KR" altLang="en-US" sz="1000" kern="1200">
                          <a:ln>
                            <a:solidFill>
                              <a:schemeClr val="bg1">
                                <a:lumMod val="75000"/>
                                <a:alpha val="0"/>
                              </a:schemeClr>
                            </a:solidFill>
                          </a:ln>
                          <a:solidFill>
                            <a:schemeClr val="bg1">
                              <a:lumMod val="95000"/>
                            </a:schemeClr>
                          </a:solidFill>
                          <a:latin typeface="KoPub돋움체 Medium" panose="02020603020101020101" pitchFamily="18" charset="-127"/>
                          <a:ea typeface="KoPub돋움체 Medium" panose="02020603020101020101" pitchFamily="18" charset="-127"/>
                          <a:cs typeface="+mn-cs"/>
                        </a:rPr>
                        <a:t>보유</a:t>
                      </a:r>
                    </a:p>
                  </a:txBody>
                  <a:tcPr marL="9525" marR="9525" marT="9525"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B w="6350" cap="flat" cmpd="sng" algn="ctr">
                      <a:solidFill>
                        <a:srgbClr val="005EB8"/>
                      </a:solidFill>
                      <a:prstDash val="solid"/>
                      <a:round/>
                      <a:headEnd type="none" w="med" len="med"/>
                      <a:tailEnd type="none" w="med" len="med"/>
                    </a:lnB>
                    <a:solidFill>
                      <a:srgbClr val="00338D"/>
                    </a:solidFill>
                  </a:tcPr>
                </a:tc>
                <a:extLst>
                  <a:ext uri="{0D108BD9-81ED-4DB2-BD59-A6C34878D82A}">
                    <a16:rowId xmlns:a16="http://schemas.microsoft.com/office/drawing/2014/main" val="970090310"/>
                  </a:ext>
                </a:extLst>
              </a:tr>
              <a:tr h="403200">
                <a:tc>
                  <a:txBody>
                    <a:bodyPr/>
                    <a:lstStyle/>
                    <a:p>
                      <a:pPr algn="ctr" fontAlgn="ctr"/>
                      <a:r>
                        <a:rPr lang="ko-KR" altLang="en-US" sz="1000" kern="120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적재용량</a:t>
                      </a:r>
                      <a:endParaRPr lang="en-US" sz="1000" kern="120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endParaRPr>
                    </a:p>
                  </a:txBody>
                  <a:tcPr marL="9525" marR="9525" marT="9525"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noFill/>
                  </a:tcPr>
                </a:tc>
                <a:tc>
                  <a:txBody>
                    <a:bodyPr/>
                    <a:lstStyle/>
                    <a:p>
                      <a:pPr algn="ctr" fontAlgn="ctr"/>
                      <a:r>
                        <a:rPr lang="en-US" sz="1000" kern="120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4,400 ton</a:t>
                      </a:r>
                    </a:p>
                  </a:txBody>
                  <a:tcPr marL="9525" marR="9525" marT="9525"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noFill/>
                  </a:tcPr>
                </a:tc>
                <a:extLst>
                  <a:ext uri="{0D108BD9-81ED-4DB2-BD59-A6C34878D82A}">
                    <a16:rowId xmlns:a16="http://schemas.microsoft.com/office/drawing/2014/main" val="2922061838"/>
                  </a:ext>
                </a:extLst>
              </a:tr>
              <a:tr h="403200">
                <a:tc>
                  <a:txBody>
                    <a:bodyPr/>
                    <a:lstStyle/>
                    <a:p>
                      <a:pPr algn="ctr" fontAlgn="ctr"/>
                      <a:r>
                        <a:rPr lang="ko-KR" altLang="en-US" sz="1000" kern="120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탱크 외경</a:t>
                      </a:r>
                      <a:endParaRPr lang="en-US" sz="1000" kern="120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endParaRPr>
                    </a:p>
                  </a:txBody>
                  <a:tcPr marL="9525" marR="9525" marT="9525"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noFill/>
                  </a:tcPr>
                </a:tc>
                <a:tc>
                  <a:txBody>
                    <a:bodyPr/>
                    <a:lstStyle/>
                    <a:p>
                      <a:pPr algn="ctr" fontAlgn="ctr"/>
                      <a:r>
                        <a:rPr lang="en-US" sz="1000" kern="120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24.0 m</a:t>
                      </a:r>
                    </a:p>
                  </a:txBody>
                  <a:tcPr marL="9525" marR="9525" marT="9525"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noFill/>
                  </a:tcPr>
                </a:tc>
                <a:extLst>
                  <a:ext uri="{0D108BD9-81ED-4DB2-BD59-A6C34878D82A}">
                    <a16:rowId xmlns:a16="http://schemas.microsoft.com/office/drawing/2014/main" val="2081098346"/>
                  </a:ext>
                </a:extLst>
              </a:tr>
              <a:tr h="403200">
                <a:tc>
                  <a:txBody>
                    <a:bodyPr/>
                    <a:lstStyle/>
                    <a:p>
                      <a:pPr algn="ctr" fontAlgn="ctr"/>
                      <a:r>
                        <a:rPr lang="ko-KR" altLang="en-US" sz="1000" kern="120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내부 코어 직경</a:t>
                      </a:r>
                      <a:endParaRPr lang="en-US" sz="1000" kern="120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endParaRPr>
                    </a:p>
                  </a:txBody>
                  <a:tcPr marL="9525" marR="9525" marT="9525"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noFill/>
                  </a:tcPr>
                </a:tc>
                <a:tc>
                  <a:txBody>
                    <a:bodyPr/>
                    <a:lstStyle/>
                    <a:p>
                      <a:pPr algn="ctr" fontAlgn="ctr"/>
                      <a:r>
                        <a:rPr lang="en-US" sz="1000" kern="120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6.6 m</a:t>
                      </a:r>
                    </a:p>
                  </a:txBody>
                  <a:tcPr marL="9525" marR="9525" marT="9525"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noFill/>
                  </a:tcPr>
                </a:tc>
                <a:extLst>
                  <a:ext uri="{0D108BD9-81ED-4DB2-BD59-A6C34878D82A}">
                    <a16:rowId xmlns:a16="http://schemas.microsoft.com/office/drawing/2014/main" val="3910996512"/>
                  </a:ext>
                </a:extLst>
              </a:tr>
              <a:tr h="403200">
                <a:tc>
                  <a:txBody>
                    <a:bodyPr/>
                    <a:lstStyle/>
                    <a:p>
                      <a:pPr algn="ctr" fontAlgn="ctr"/>
                      <a:r>
                        <a:rPr lang="ko-KR" altLang="en-US" sz="1000" kern="120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높이</a:t>
                      </a:r>
                      <a:endParaRPr lang="en-US" sz="1000" kern="120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endParaRPr>
                    </a:p>
                  </a:txBody>
                  <a:tcPr marL="9525" marR="9525" marT="9525"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noFill/>
                  </a:tcPr>
                </a:tc>
                <a:tc>
                  <a:txBody>
                    <a:bodyPr/>
                    <a:lstStyle/>
                    <a:p>
                      <a:pPr algn="ctr" fontAlgn="ctr"/>
                      <a:r>
                        <a:rPr lang="en-US" sz="1000" kern="120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5.5 m</a:t>
                      </a:r>
                    </a:p>
                  </a:txBody>
                  <a:tcPr marL="9525" marR="9525" marT="9525"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noFill/>
                  </a:tcPr>
                </a:tc>
                <a:extLst>
                  <a:ext uri="{0D108BD9-81ED-4DB2-BD59-A6C34878D82A}">
                    <a16:rowId xmlns:a16="http://schemas.microsoft.com/office/drawing/2014/main" val="1424763967"/>
                  </a:ext>
                </a:extLst>
              </a:tr>
              <a:tr h="403200">
                <a:tc>
                  <a:txBody>
                    <a:bodyPr/>
                    <a:lstStyle/>
                    <a:p>
                      <a:pPr algn="ctr" fontAlgn="ctr"/>
                      <a:r>
                        <a:rPr lang="ko-KR" altLang="en-US" sz="1000" kern="120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케이블 적재 표면적</a:t>
                      </a:r>
                      <a:endParaRPr lang="en-US" sz="1000" kern="120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endParaRPr>
                    </a:p>
                  </a:txBody>
                  <a:tcPr marL="9525" marR="9525" marT="9525"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noFill/>
                  </a:tcPr>
                </a:tc>
                <a:tc>
                  <a:txBody>
                    <a:bodyPr/>
                    <a:lstStyle/>
                    <a:p>
                      <a:pPr algn="ctr" fontAlgn="ctr"/>
                      <a:r>
                        <a:rPr lang="en-US" sz="1000" kern="120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420 m</a:t>
                      </a:r>
                      <a:r>
                        <a:rPr lang="en-US" sz="1000" kern="1200" baseline="3000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2</a:t>
                      </a:r>
                    </a:p>
                  </a:txBody>
                  <a:tcPr marL="9525" marR="9525" marT="9525"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noFill/>
                  </a:tcPr>
                </a:tc>
                <a:extLst>
                  <a:ext uri="{0D108BD9-81ED-4DB2-BD59-A6C34878D82A}">
                    <a16:rowId xmlns:a16="http://schemas.microsoft.com/office/drawing/2014/main" val="2317870723"/>
                  </a:ext>
                </a:extLst>
              </a:tr>
              <a:tr h="403200">
                <a:tc>
                  <a:txBody>
                    <a:bodyPr/>
                    <a:lstStyle/>
                    <a:p>
                      <a:pPr algn="ctr" fontAlgn="ctr"/>
                      <a:r>
                        <a:rPr lang="ko-KR" altLang="en-US" sz="1000" kern="120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케이블 적재 최대 속도</a:t>
                      </a:r>
                      <a:endParaRPr lang="en-US" sz="1000" kern="120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endParaRPr>
                    </a:p>
                  </a:txBody>
                  <a:tcPr marL="9525" marR="9525" marT="9525"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noFill/>
                  </a:tcPr>
                </a:tc>
                <a:tc>
                  <a:txBody>
                    <a:bodyPr/>
                    <a:lstStyle/>
                    <a:p>
                      <a:pPr algn="ctr" fontAlgn="ctr"/>
                      <a:r>
                        <a:rPr lang="en-US" sz="1000" kern="120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0 ~ 1,000 m/</a:t>
                      </a:r>
                      <a:r>
                        <a:rPr lang="en-US" sz="1000" kern="1200" err="1">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hr</a:t>
                      </a:r>
                      <a:endParaRPr lang="en-US" sz="1000" kern="120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endParaRPr>
                    </a:p>
                  </a:txBody>
                  <a:tcPr marL="9525" marR="9525" marT="9525"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noFill/>
                  </a:tcPr>
                </a:tc>
                <a:extLst>
                  <a:ext uri="{0D108BD9-81ED-4DB2-BD59-A6C34878D82A}">
                    <a16:rowId xmlns:a16="http://schemas.microsoft.com/office/drawing/2014/main" val="2300128568"/>
                  </a:ext>
                </a:extLst>
              </a:tr>
              <a:tr h="403200">
                <a:tc>
                  <a:txBody>
                    <a:bodyPr/>
                    <a:lstStyle/>
                    <a:p>
                      <a:pPr algn="ctr" fontAlgn="ctr"/>
                      <a:r>
                        <a:rPr lang="ko-KR" altLang="en-US" sz="1000" kern="120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적재 케이블 최대 직경</a:t>
                      </a:r>
                      <a:endParaRPr lang="en-US" sz="1000" kern="120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endParaRPr>
                    </a:p>
                  </a:txBody>
                  <a:tcPr marL="9525" marR="9525" marT="9525"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noFill/>
                  </a:tcPr>
                </a:tc>
                <a:tc>
                  <a:txBody>
                    <a:bodyPr/>
                    <a:lstStyle/>
                    <a:p>
                      <a:pPr algn="ctr" fontAlgn="ctr"/>
                      <a:r>
                        <a:rPr lang="en-US" sz="1000" kern="120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450 mm</a:t>
                      </a:r>
                    </a:p>
                  </a:txBody>
                  <a:tcPr marL="9525" marR="9525" marT="9525"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noFill/>
                  </a:tcPr>
                </a:tc>
                <a:extLst>
                  <a:ext uri="{0D108BD9-81ED-4DB2-BD59-A6C34878D82A}">
                    <a16:rowId xmlns:a16="http://schemas.microsoft.com/office/drawing/2014/main" val="3920196739"/>
                  </a:ext>
                </a:extLst>
              </a:tr>
              <a:tr h="403200">
                <a:tc>
                  <a:txBody>
                    <a:bodyPr/>
                    <a:lstStyle/>
                    <a:p>
                      <a:pPr algn="ctr" fontAlgn="ctr"/>
                      <a:r>
                        <a:rPr lang="ko-KR" altLang="en-US" sz="1000" kern="120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적재 케이블 최대 무게</a:t>
                      </a:r>
                      <a:endParaRPr lang="en-US" sz="1000" kern="120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endParaRPr>
                    </a:p>
                  </a:txBody>
                  <a:tcPr marL="9525" marR="9525" marT="9525"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noFill/>
                  </a:tcPr>
                </a:tc>
                <a:tc>
                  <a:txBody>
                    <a:bodyPr/>
                    <a:lstStyle/>
                    <a:p>
                      <a:pPr algn="ctr" fontAlgn="ctr"/>
                      <a:r>
                        <a:rPr lang="en-US" sz="1000" kern="120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150 kg/m</a:t>
                      </a:r>
                    </a:p>
                  </a:txBody>
                  <a:tcPr marL="9525" marR="9525" marT="9525"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noFill/>
                  </a:tcPr>
                </a:tc>
                <a:extLst>
                  <a:ext uri="{0D108BD9-81ED-4DB2-BD59-A6C34878D82A}">
                    <a16:rowId xmlns:a16="http://schemas.microsoft.com/office/drawing/2014/main" val="3947012973"/>
                  </a:ext>
                </a:extLst>
              </a:tr>
            </a:tbl>
          </a:graphicData>
        </a:graphic>
      </p:graphicFrame>
      <p:sp>
        <p:nvSpPr>
          <p:cNvPr id="25" name="텍스트 개체 틀 5">
            <a:extLst>
              <a:ext uri="{FF2B5EF4-FFF2-40B4-BE49-F238E27FC236}">
                <a16:creationId xmlns:a16="http://schemas.microsoft.com/office/drawing/2014/main" id="{042DBC7D-2242-674F-B67F-C219691F15BB}"/>
              </a:ext>
            </a:extLst>
          </p:cNvPr>
          <p:cNvSpPr txBox="1">
            <a:spLocks/>
          </p:cNvSpPr>
          <p:nvPr/>
        </p:nvSpPr>
        <p:spPr>
          <a:xfrm>
            <a:off x="488950" y="6016734"/>
            <a:ext cx="4368796" cy="365016"/>
          </a:xfrm>
          <a:prstGeom prst="rect">
            <a:avLst/>
          </a:prstGeom>
          <a:noFill/>
        </p:spPr>
        <p:txBody>
          <a:bodyPr vert="horz" wrap="square" lIns="0" tIns="0" rIns="0" bIns="0" rtlCol="0" anchor="t" anchorCtr="0">
            <a:noAutofit/>
          </a:bodyPr>
          <a:lstStyle>
            <a:lvl1pPr eaLnBrk="1" latinLnBrk="1" hangingPunct="1">
              <a:spcAft>
                <a:spcPts val="650"/>
              </a:spcAft>
              <a:defRPr lang="ko-KR" altLang="en-US" sz="800" b="0" i="0" kern="0" baseline="0" dirty="0">
                <a:solidFill>
                  <a:srgbClr val="7F7F7F"/>
                </a:solidFill>
                <a:latin typeface="+mn-lt"/>
                <a:ea typeface="+mn-ea"/>
                <a:cs typeface="Arial" panose="020B0604020202020204" pitchFamily="34" charset="0"/>
              </a:defRPr>
            </a:lvl1pPr>
            <a:lvl2pPr marL="0" indent="0" eaLnBrk="1" latinLnBrk="1" hangingPunct="1">
              <a:spcAft>
                <a:spcPts val="650"/>
              </a:spcAft>
              <a:buFont typeface="Univers for KPMG"/>
              <a:buNone/>
              <a:defRPr sz="1400" b="0" i="0">
                <a:solidFill>
                  <a:srgbClr val="003087"/>
                </a:solidFill>
                <a:latin typeface="Univers for KPMG Light" panose="020B0403020202020204" pitchFamily="34" charset="0"/>
                <a:cs typeface="Univers for KPMG" panose="020B0603020202020204" pitchFamily="34" charset="0"/>
              </a:defRPr>
            </a:lvl2pPr>
            <a:lvl3pPr marL="307975" indent="-307975" algn="l" eaLnBrk="1" latinLnBrk="1" hangingPunct="1">
              <a:spcAft>
                <a:spcPts val="650"/>
              </a:spcAft>
              <a:buFont typeface="Univers for KPMG Light" panose="020B0403020202020204" pitchFamily="34" charset="0"/>
              <a:buChar char="—"/>
              <a:defRPr sz="1400" b="0" i="0">
                <a:solidFill>
                  <a:srgbClr val="003087"/>
                </a:solidFill>
                <a:latin typeface="Univers for KPMG Light" panose="020B0403020202020204" pitchFamily="34" charset="0"/>
                <a:cs typeface="Univers for KPMG" panose="020B0603020202020204" pitchFamily="34" charset="0"/>
              </a:defRPr>
            </a:lvl3pPr>
            <a:lvl4pPr marL="623888" indent="-248400" algn="l" eaLnBrk="1" latinLnBrk="1" hangingPunct="1">
              <a:spcAft>
                <a:spcPts val="650"/>
              </a:spcAft>
              <a:buFont typeface="Univers for KPMG Light" panose="020B0403020202020204" pitchFamily="34" charset="0"/>
              <a:buChar char="–"/>
              <a:defRPr sz="1400" b="0" i="0" baseline="0">
                <a:solidFill>
                  <a:srgbClr val="003087"/>
                </a:solidFill>
                <a:latin typeface="Univers for KPMG Light" panose="020B0403020202020204" pitchFamily="34" charset="0"/>
                <a:cs typeface="Univers for KPMG" panose="020B0603020202020204" pitchFamily="34" charset="0"/>
              </a:defRPr>
            </a:lvl4pPr>
            <a:lvl5pPr marL="982663" indent="-309563" algn="l" eaLnBrk="1" latinLnBrk="1" hangingPunct="1">
              <a:spcAft>
                <a:spcPts val="650"/>
              </a:spcAft>
              <a:buFont typeface="Univers for KPMG Light" panose="020B0403020202020204" pitchFamily="34" charset="0"/>
              <a:buChar char="—"/>
              <a:defRPr lang="en-US" sz="1400" b="0" i="0" dirty="0" smtClean="0">
                <a:solidFill>
                  <a:srgbClr val="003087"/>
                </a:solidFill>
                <a:latin typeface="Univers for KPMG Light" panose="020B0403020202020204" pitchFamily="34" charset="0"/>
                <a:cs typeface="Univers for KPMG" panose="020B0603020202020204" pitchFamily="34" charset="0"/>
              </a:defRPr>
            </a:lvl5pPr>
            <a:lvl6pPr marL="1257300" indent="-247650" algn="l" eaLnBrk="1" latinLnBrk="1" hangingPunct="1">
              <a:spcAft>
                <a:spcPts val="650"/>
              </a:spcAft>
              <a:buFont typeface="Univers for KPMG Light" panose="020B0403020202020204" pitchFamily="34" charset="0"/>
              <a:buChar char="-"/>
              <a:defRPr lang="en-US" sz="1400" b="0" i="0" baseline="0" dirty="0" smtClean="0">
                <a:solidFill>
                  <a:srgbClr val="003087"/>
                </a:solidFill>
                <a:latin typeface="Univers for KPMG Light" panose="020B0403020202020204" pitchFamily="34" charset="0"/>
              </a:defRPr>
            </a:lvl6pPr>
            <a:lvl7pPr marL="1619250" indent="-309563" algn="l" eaLnBrk="1" latinLnBrk="1" hangingPunct="1">
              <a:spcAft>
                <a:spcPts val="650"/>
              </a:spcAft>
              <a:buFont typeface="Univers for KPMG Light" panose="020B0403020202020204" pitchFamily="34" charset="0"/>
              <a:buChar char="—"/>
              <a:defRPr lang="en-US" sz="1400" b="0" i="0" dirty="0" smtClean="0">
                <a:solidFill>
                  <a:srgbClr val="003087"/>
                </a:solidFill>
                <a:latin typeface="Univers for KPMG Light" panose="020B0403020202020204" pitchFamily="34" charset="0"/>
              </a:defRPr>
            </a:lvl7pPr>
            <a:lvl8pPr marL="1885950" indent="-247650" algn="l" eaLnBrk="1" latinLnBrk="1" hangingPunct="1">
              <a:spcAft>
                <a:spcPts val="650"/>
              </a:spcAft>
              <a:buFont typeface="Univers for KPMG Light" panose="020B0403020202020204" pitchFamily="34" charset="0"/>
              <a:buChar char="-"/>
              <a:defRPr lang="en-US" sz="1400" b="0" i="0" baseline="0" dirty="0" smtClean="0">
                <a:solidFill>
                  <a:srgbClr val="003087"/>
                </a:solidFill>
                <a:latin typeface="Univers for KPMG Light" panose="020B0403020202020204" pitchFamily="34" charset="0"/>
              </a:defRPr>
            </a:lvl8pPr>
          </a:lstStyle>
          <a:p>
            <a:pPr>
              <a:spcAft>
                <a:spcPts val="0"/>
              </a:spcAft>
            </a:pPr>
            <a:r>
              <a:rPr lang="en-US" altLang="ko-KR">
                <a:latin typeface="KoPub돋움체 Medium" panose="02020603020101020101" pitchFamily="18" charset="-127"/>
                <a:ea typeface="KoPub돋움체 Medium" panose="02020603020101020101" pitchFamily="18" charset="-127"/>
              </a:rPr>
              <a:t>Source : </a:t>
            </a:r>
            <a:r>
              <a:rPr lang="ko-KR" altLang="en-US">
                <a:latin typeface="KoPub돋움체 Medium" panose="02020603020101020101" pitchFamily="18" charset="-127"/>
                <a:ea typeface="KoPub돋움체 Medium" panose="02020603020101020101" pitchFamily="18" charset="-127"/>
              </a:rPr>
              <a:t>회사제시자료</a:t>
            </a:r>
            <a:endParaRPr lang="en-US" altLang="ko-KR">
              <a:latin typeface="KoPub돋움체 Medium" panose="02020603020101020101" pitchFamily="18" charset="-127"/>
              <a:ea typeface="KoPub돋움체 Medium" panose="02020603020101020101" pitchFamily="18" charset="-127"/>
            </a:endParaRPr>
          </a:p>
          <a:p>
            <a:pPr>
              <a:spcAft>
                <a:spcPts val="0"/>
              </a:spcAft>
            </a:pPr>
            <a:r>
              <a:rPr lang="en-US" altLang="ko-KR">
                <a:latin typeface="KoPub돋움체 Medium" panose="02020603020101020101" pitchFamily="18" charset="-127"/>
                <a:ea typeface="KoPub돋움체 Medium" panose="02020603020101020101" pitchFamily="18" charset="-127"/>
              </a:rPr>
              <a:t>Note 1 : Cable Laying Vessel </a:t>
            </a:r>
          </a:p>
          <a:p>
            <a:pPr>
              <a:spcAft>
                <a:spcPts val="0"/>
              </a:spcAft>
            </a:pPr>
            <a:r>
              <a:rPr lang="en-US" altLang="ko-KR">
                <a:latin typeface="KoPub돋움체 Medium" panose="02020603020101020101" pitchFamily="18" charset="-127"/>
                <a:ea typeface="KoPub돋움체 Medium" panose="02020603020101020101" pitchFamily="18" charset="-127"/>
              </a:rPr>
              <a:t>Note 2 : Dynamic Positioning System(</a:t>
            </a:r>
            <a:r>
              <a:rPr lang="ko-KR" altLang="en-US">
                <a:latin typeface="KoPub돋움체 Medium" panose="02020603020101020101" pitchFamily="18" charset="-127"/>
                <a:ea typeface="KoPub돋움체 Medium" panose="02020603020101020101" pitchFamily="18" charset="-127"/>
              </a:rPr>
              <a:t>동적 위치제어시스템</a:t>
            </a:r>
            <a:r>
              <a:rPr lang="en-US" altLang="ko-KR">
                <a:latin typeface="KoPub돋움체 Medium" panose="02020603020101020101" pitchFamily="18" charset="-127"/>
                <a:ea typeface="KoPub돋움체 Medium" panose="02020603020101020101" pitchFamily="18" charset="-127"/>
              </a:rPr>
              <a:t>)</a:t>
            </a:r>
          </a:p>
          <a:p>
            <a:pPr>
              <a:spcAft>
                <a:spcPts val="0"/>
              </a:spcAft>
            </a:pPr>
            <a:endParaRPr lang="ko-KR" altLang="en-US">
              <a:latin typeface="KoPub돋움체 Medium" panose="02020603020101020101" pitchFamily="18" charset="-127"/>
              <a:ea typeface="KoPub돋움체 Medium" panose="02020603020101020101" pitchFamily="18" charset="-127"/>
            </a:endParaRPr>
          </a:p>
          <a:p>
            <a:pPr>
              <a:spcAft>
                <a:spcPts val="0"/>
              </a:spcAft>
            </a:pPr>
            <a:endParaRPr lang="en-US" altLang="ko-KR">
              <a:latin typeface="KoPub돋움체 Medium" panose="02020603020101020101" pitchFamily="18" charset="-127"/>
              <a:ea typeface="KoPub돋움체 Medium" panose="02020603020101020101" pitchFamily="18" charset="-127"/>
            </a:endParaRPr>
          </a:p>
        </p:txBody>
      </p:sp>
    </p:spTree>
    <p:extLst>
      <p:ext uri="{BB962C8B-B14F-4D97-AF65-F5344CB8AC3E}">
        <p14:creationId xmlns:p14="http://schemas.microsoft.com/office/powerpoint/2010/main" val="55459149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텍스트 개체 틀 16">
            <a:extLst>
              <a:ext uri="{FF2B5EF4-FFF2-40B4-BE49-F238E27FC236}">
                <a16:creationId xmlns:a16="http://schemas.microsoft.com/office/drawing/2014/main" id="{72A4BBAC-7DA7-C9B6-7280-E7F896694875}"/>
              </a:ext>
            </a:extLst>
          </p:cNvPr>
          <p:cNvSpPr>
            <a:spLocks noGrp="1"/>
          </p:cNvSpPr>
          <p:nvPr>
            <p:ph type="body" sz="quarter" idx="10"/>
          </p:nvPr>
        </p:nvSpPr>
        <p:spPr>
          <a:xfrm>
            <a:off x="502976" y="193432"/>
            <a:ext cx="8574241" cy="211381"/>
          </a:xfrm>
        </p:spPr>
        <p:txBody>
          <a:bodyPr/>
          <a:lstStyle/>
          <a:p>
            <a:r>
              <a:rPr lang="en-US" altLang="ko-KR" sz="1000">
                <a:solidFill>
                  <a:schemeClr val="tx1">
                    <a:lumMod val="50000"/>
                    <a:lumOff val="50000"/>
                  </a:schemeClr>
                </a:solidFill>
                <a:latin typeface="KoPub돋움체 Bold" panose="00000800000000000000" pitchFamily="2" charset="-127"/>
                <a:ea typeface="KoPub돋움체 Bold" panose="00000800000000000000" pitchFamily="2" charset="-127"/>
                <a:cs typeface="+mn-cs"/>
              </a:rPr>
              <a:t>05 Company Overview</a:t>
            </a:r>
            <a:endParaRPr lang="ko-KR" altLang="en-US" sz="1000">
              <a:solidFill>
                <a:schemeClr val="tx1">
                  <a:lumMod val="50000"/>
                  <a:lumOff val="50000"/>
                </a:schemeClr>
              </a:solidFill>
              <a:latin typeface="KoPub돋움체 Bold" panose="00000800000000000000" pitchFamily="2" charset="-127"/>
              <a:ea typeface="KoPub돋움체 Bold" panose="00000800000000000000" pitchFamily="2" charset="-127"/>
              <a:cs typeface="+mn-cs"/>
            </a:endParaRPr>
          </a:p>
        </p:txBody>
      </p:sp>
      <p:sp>
        <p:nvSpPr>
          <p:cNvPr id="146" name="TextBox 145">
            <a:extLst>
              <a:ext uri="{FF2B5EF4-FFF2-40B4-BE49-F238E27FC236}">
                <a16:creationId xmlns:a16="http://schemas.microsoft.com/office/drawing/2014/main" id="{2ADC1DB8-BB04-C512-2869-432D42635BE6}"/>
              </a:ext>
            </a:extLst>
          </p:cNvPr>
          <p:cNvSpPr txBox="1"/>
          <p:nvPr/>
        </p:nvSpPr>
        <p:spPr>
          <a:xfrm flipH="1">
            <a:off x="488950" y="874727"/>
            <a:ext cx="8928100" cy="169277"/>
          </a:xfrm>
          <a:prstGeom prst="rect">
            <a:avLst/>
          </a:prstGeom>
          <a:noFill/>
        </p:spPr>
        <p:txBody>
          <a:bodyPr wrap="square" lIns="0" tIns="0" rIns="0" bIns="0" rtlCol="0">
            <a:spAutoFit/>
          </a:bodyPr>
          <a:lstStyle/>
          <a:p>
            <a:r>
              <a:rPr lang="ko-KR" altLang="en-US"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대상회사의 </a:t>
            </a:r>
            <a:r>
              <a:rPr lang="en-US" altLang="ko-KR"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2022</a:t>
            </a:r>
            <a:r>
              <a:rPr lang="ko-KR" altLang="en-US"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년</a:t>
            </a:r>
            <a:r>
              <a:rPr lang="en-US" altLang="ko-KR"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 12</a:t>
            </a:r>
            <a:r>
              <a:rPr lang="ko-KR" altLang="en-US"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월 </a:t>
            </a:r>
            <a:r>
              <a:rPr lang="en-US" altLang="ko-KR"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31</a:t>
            </a:r>
            <a:r>
              <a:rPr lang="ko-KR" altLang="en-US"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일 기준 단기 및 장기 차입금 현황은 다음과 같습니다</a:t>
            </a:r>
            <a:r>
              <a:rPr lang="en-US" altLang="ko-KR"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a:t>
            </a:r>
            <a:r>
              <a:rPr lang="ko-KR" altLang="en-US"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  </a:t>
            </a:r>
            <a:endParaRPr lang="en-US" altLang="ko-KR"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endParaRPr>
          </a:p>
        </p:txBody>
      </p:sp>
      <p:sp>
        <p:nvSpPr>
          <p:cNvPr id="147" name="제목 18">
            <a:extLst>
              <a:ext uri="{FF2B5EF4-FFF2-40B4-BE49-F238E27FC236}">
                <a16:creationId xmlns:a16="http://schemas.microsoft.com/office/drawing/2014/main" id="{ADAAF50D-C1C9-0824-D017-D8B497960826}"/>
              </a:ext>
            </a:extLst>
          </p:cNvPr>
          <p:cNvSpPr txBox="1">
            <a:spLocks/>
          </p:cNvSpPr>
          <p:nvPr/>
        </p:nvSpPr>
        <p:spPr>
          <a:xfrm>
            <a:off x="488951" y="439978"/>
            <a:ext cx="8928100" cy="430887"/>
          </a:xfrm>
          <a:prstGeom prst="rect">
            <a:avLst/>
          </a:prstGeom>
        </p:spPr>
        <p:txBody>
          <a:bodyPr wrap="square" lIns="0" tIns="0" rIns="0" bIns="0">
            <a:spAutoFit/>
          </a:bodyPr>
          <a:lstStyle>
            <a:defPPr>
              <a:defRPr lang="en-US"/>
            </a:defPPr>
            <a:lvl1pPr marR="0" lvl="0" indent="0" defTabSz="661751" fontAlgn="auto" latinLnBrk="1">
              <a:lnSpc>
                <a:spcPct val="100000"/>
              </a:lnSpc>
              <a:spcBef>
                <a:spcPct val="0"/>
              </a:spcBef>
              <a:spcAft>
                <a:spcPts val="2000"/>
              </a:spcAft>
              <a:buClrTx/>
              <a:buSzTx/>
              <a:buFontTx/>
              <a:buNone/>
              <a:tabLst/>
              <a:defRPr kumimoji="0" sz="2800" b="0" i="0" u="none" strike="noStrike" cap="none" spc="0" normalizeH="0" baseline="0">
                <a:ln>
                  <a:solidFill>
                    <a:srgbClr val="FD349C">
                      <a:alpha val="0"/>
                    </a:srgbClr>
                  </a:solidFill>
                </a:ln>
                <a:solidFill>
                  <a:srgbClr val="00338D"/>
                </a:solidFill>
                <a:effectLst/>
                <a:uLnTx/>
                <a:uFillTx/>
                <a:latin typeface="KoPub돋움체 Bold" panose="00000800000000000000" pitchFamily="2" charset="-127"/>
                <a:ea typeface="KoPub돋움체 Bold" panose="00000800000000000000" pitchFamily="2" charset="-127"/>
                <a:cs typeface="+mj-cs"/>
              </a:defRPr>
            </a:lvl1pPr>
          </a:lstStyle>
          <a:p>
            <a:pPr>
              <a:defRPr/>
            </a:pPr>
            <a:r>
              <a:rPr lang="ko-KR" altLang="en-US"/>
              <a:t>금융채무 현황 </a:t>
            </a:r>
            <a:r>
              <a:rPr lang="en-US" altLang="ko-KR"/>
              <a:t>– </a:t>
            </a:r>
            <a:r>
              <a:rPr lang="en-US" altLang="ko-KR" sz="2000"/>
              <a:t>2022</a:t>
            </a:r>
            <a:r>
              <a:rPr lang="ko-KR" altLang="en-US" sz="2000"/>
              <a:t>년 </a:t>
            </a:r>
            <a:r>
              <a:rPr lang="en-US" altLang="ko-KR" sz="2000"/>
              <a:t>12</a:t>
            </a:r>
            <a:r>
              <a:rPr lang="ko-KR" altLang="en-US" sz="2000"/>
              <a:t>월 </a:t>
            </a:r>
            <a:r>
              <a:rPr lang="en-US" altLang="ko-KR" sz="2000"/>
              <a:t>31</a:t>
            </a:r>
            <a:r>
              <a:rPr lang="ko-KR" altLang="en-US" sz="2000"/>
              <a:t>일</a:t>
            </a:r>
            <a:endParaRPr lang="ko-KR" altLang="en-US"/>
          </a:p>
        </p:txBody>
      </p:sp>
      <p:grpSp>
        <p:nvGrpSpPr>
          <p:cNvPr id="148" name="그룹 147">
            <a:extLst>
              <a:ext uri="{FF2B5EF4-FFF2-40B4-BE49-F238E27FC236}">
                <a16:creationId xmlns:a16="http://schemas.microsoft.com/office/drawing/2014/main" id="{9E3EFA3F-A28B-5A8C-875A-E1AD342A22AB}"/>
              </a:ext>
            </a:extLst>
          </p:cNvPr>
          <p:cNvGrpSpPr/>
          <p:nvPr/>
        </p:nvGrpSpPr>
        <p:grpSpPr>
          <a:xfrm>
            <a:off x="502976" y="1307321"/>
            <a:ext cx="8928100" cy="288000"/>
            <a:chOff x="452439" y="1416168"/>
            <a:chExt cx="4392613" cy="288000"/>
          </a:xfrm>
        </p:grpSpPr>
        <p:sp>
          <p:nvSpPr>
            <p:cNvPr id="149" name="TextBox 148">
              <a:extLst>
                <a:ext uri="{FF2B5EF4-FFF2-40B4-BE49-F238E27FC236}">
                  <a16:creationId xmlns:a16="http://schemas.microsoft.com/office/drawing/2014/main" id="{B6BAEECF-F776-0B8D-7487-219607319329}"/>
                </a:ext>
              </a:extLst>
            </p:cNvPr>
            <p:cNvSpPr txBox="1"/>
            <p:nvPr/>
          </p:nvSpPr>
          <p:spPr>
            <a:xfrm>
              <a:off x="452441" y="1416168"/>
              <a:ext cx="4392609" cy="288000"/>
            </a:xfrm>
            <a:prstGeom prst="rect">
              <a:avLst/>
            </a:prstGeom>
            <a:noFill/>
          </p:spPr>
          <p:txBody>
            <a:bodyPr vert="horz" wrap="square" lIns="0" tIns="0" rIns="0" bIns="0" rtlCol="0" anchor="ctr" anchorCtr="0">
              <a:noAutofit/>
            </a:bodyPr>
            <a:lstStyle/>
            <a:p>
              <a:pPr defTabSz="888038">
                <a:defRPr/>
              </a:pPr>
              <a:r>
                <a:rPr lang="ko-KR" altLang="en-US" sz="1100" b="1">
                  <a:ln>
                    <a:solidFill>
                      <a:srgbClr val="00338D">
                        <a:alpha val="0"/>
                      </a:srgbClr>
                    </a:solidFill>
                  </a:ln>
                  <a:solidFill>
                    <a:srgbClr val="00338D"/>
                  </a:solidFill>
                  <a:latin typeface="KoPub돋움체 Medium" panose="02020603020101020101" pitchFamily="18" charset="-127"/>
                  <a:ea typeface="KoPub돋움체 Medium" panose="02020603020101020101" pitchFamily="18" charset="-127"/>
                </a:rPr>
                <a:t>장단기차입금 현황</a:t>
              </a:r>
              <a:endParaRPr lang="en-US" altLang="ko-KR" sz="1100" b="1">
                <a:ln>
                  <a:solidFill>
                    <a:srgbClr val="00338D">
                      <a:alpha val="0"/>
                    </a:srgbClr>
                  </a:solidFill>
                </a:ln>
                <a:solidFill>
                  <a:srgbClr val="00338D"/>
                </a:solidFill>
                <a:latin typeface="KoPub돋움체 Medium" panose="02020603020101020101" pitchFamily="18" charset="-127"/>
                <a:ea typeface="KoPub돋움체 Medium" panose="02020603020101020101" pitchFamily="18" charset="-127"/>
              </a:endParaRPr>
            </a:p>
          </p:txBody>
        </p:sp>
        <p:cxnSp>
          <p:nvCxnSpPr>
            <p:cNvPr id="150" name="직선 연결선 149">
              <a:extLst>
                <a:ext uri="{FF2B5EF4-FFF2-40B4-BE49-F238E27FC236}">
                  <a16:creationId xmlns:a16="http://schemas.microsoft.com/office/drawing/2014/main" id="{D967224E-9E3F-780A-5C7F-DE14336F319A}"/>
                </a:ext>
              </a:extLst>
            </p:cNvPr>
            <p:cNvCxnSpPr/>
            <p:nvPr/>
          </p:nvCxnSpPr>
          <p:spPr>
            <a:xfrm>
              <a:off x="452439" y="1418794"/>
              <a:ext cx="4392613"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1" name="직선 연결선 150">
              <a:extLst>
                <a:ext uri="{FF2B5EF4-FFF2-40B4-BE49-F238E27FC236}">
                  <a16:creationId xmlns:a16="http://schemas.microsoft.com/office/drawing/2014/main" id="{FDD91B8B-82D1-B6E7-FB8E-BAF6B90F6E62}"/>
                </a:ext>
              </a:extLst>
            </p:cNvPr>
            <p:cNvCxnSpPr/>
            <p:nvPr/>
          </p:nvCxnSpPr>
          <p:spPr>
            <a:xfrm>
              <a:off x="452439" y="1700213"/>
              <a:ext cx="4392613"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graphicFrame>
        <p:nvGraphicFramePr>
          <p:cNvPr id="4" name="표 3">
            <a:extLst>
              <a:ext uri="{FF2B5EF4-FFF2-40B4-BE49-F238E27FC236}">
                <a16:creationId xmlns:a16="http://schemas.microsoft.com/office/drawing/2014/main" id="{ADE7CDDE-D619-34D7-1116-6C55E9C87981}"/>
              </a:ext>
            </a:extLst>
          </p:cNvPr>
          <p:cNvGraphicFramePr>
            <a:graphicFrameLocks noGrp="1"/>
          </p:cNvGraphicFramePr>
          <p:nvPr>
            <p:extLst>
              <p:ext uri="{D42A27DB-BD31-4B8C-83A1-F6EECF244321}">
                <p14:modId xmlns:p14="http://schemas.microsoft.com/office/powerpoint/2010/main" val="3232814444"/>
              </p:ext>
            </p:extLst>
          </p:nvPr>
        </p:nvGraphicFramePr>
        <p:xfrm>
          <a:off x="488950" y="1974898"/>
          <a:ext cx="8927700" cy="1384560"/>
        </p:xfrm>
        <a:graphic>
          <a:graphicData uri="http://schemas.openxmlformats.org/drawingml/2006/table">
            <a:tbl>
              <a:tblPr/>
              <a:tblGrid>
                <a:gridCol w="252000">
                  <a:extLst>
                    <a:ext uri="{9D8B030D-6E8A-4147-A177-3AD203B41FA5}">
                      <a16:colId xmlns:a16="http://schemas.microsoft.com/office/drawing/2014/main" val="1626362786"/>
                    </a:ext>
                  </a:extLst>
                </a:gridCol>
                <a:gridCol w="576000">
                  <a:extLst>
                    <a:ext uri="{9D8B030D-6E8A-4147-A177-3AD203B41FA5}">
                      <a16:colId xmlns:a16="http://schemas.microsoft.com/office/drawing/2014/main" val="1855097377"/>
                    </a:ext>
                  </a:extLst>
                </a:gridCol>
                <a:gridCol w="900000">
                  <a:extLst>
                    <a:ext uri="{9D8B030D-6E8A-4147-A177-3AD203B41FA5}">
                      <a16:colId xmlns:a16="http://schemas.microsoft.com/office/drawing/2014/main" val="3454317787"/>
                    </a:ext>
                  </a:extLst>
                </a:gridCol>
                <a:gridCol w="2160000">
                  <a:extLst>
                    <a:ext uri="{9D8B030D-6E8A-4147-A177-3AD203B41FA5}">
                      <a16:colId xmlns:a16="http://schemas.microsoft.com/office/drawing/2014/main" val="1022447818"/>
                    </a:ext>
                  </a:extLst>
                </a:gridCol>
                <a:gridCol w="845543">
                  <a:extLst>
                    <a:ext uri="{9D8B030D-6E8A-4147-A177-3AD203B41FA5}">
                      <a16:colId xmlns:a16="http://schemas.microsoft.com/office/drawing/2014/main" val="4106636984"/>
                    </a:ext>
                  </a:extLst>
                </a:gridCol>
                <a:gridCol w="792000">
                  <a:extLst>
                    <a:ext uri="{9D8B030D-6E8A-4147-A177-3AD203B41FA5}">
                      <a16:colId xmlns:a16="http://schemas.microsoft.com/office/drawing/2014/main" val="2733317407"/>
                    </a:ext>
                  </a:extLst>
                </a:gridCol>
                <a:gridCol w="792000">
                  <a:extLst>
                    <a:ext uri="{9D8B030D-6E8A-4147-A177-3AD203B41FA5}">
                      <a16:colId xmlns:a16="http://schemas.microsoft.com/office/drawing/2014/main" val="4023320707"/>
                    </a:ext>
                  </a:extLst>
                </a:gridCol>
                <a:gridCol w="432000">
                  <a:extLst>
                    <a:ext uri="{9D8B030D-6E8A-4147-A177-3AD203B41FA5}">
                      <a16:colId xmlns:a16="http://schemas.microsoft.com/office/drawing/2014/main" val="1628182215"/>
                    </a:ext>
                  </a:extLst>
                </a:gridCol>
                <a:gridCol w="1130557">
                  <a:extLst>
                    <a:ext uri="{9D8B030D-6E8A-4147-A177-3AD203B41FA5}">
                      <a16:colId xmlns:a16="http://schemas.microsoft.com/office/drawing/2014/main" val="751270332"/>
                    </a:ext>
                  </a:extLst>
                </a:gridCol>
                <a:gridCol w="1047600">
                  <a:extLst>
                    <a:ext uri="{9D8B030D-6E8A-4147-A177-3AD203B41FA5}">
                      <a16:colId xmlns:a16="http://schemas.microsoft.com/office/drawing/2014/main" val="674198652"/>
                    </a:ext>
                  </a:extLst>
                </a:gridCol>
              </a:tblGrid>
              <a:tr h="187200">
                <a:tc>
                  <a:txBody>
                    <a:bodyPr/>
                    <a:lstStyle/>
                    <a:p>
                      <a:pPr algn="ctr" fontAlgn="ctr"/>
                      <a:r>
                        <a:rPr lang="en-US" sz="900" b="1" i="0" u="none" strike="noStrike">
                          <a:solidFill>
                            <a:schemeClr val="bg1"/>
                          </a:solidFill>
                          <a:effectLst/>
                          <a:latin typeface="KoPub돋움체 Medium" panose="00000600000000000000" pitchFamily="2" charset="-127"/>
                          <a:ea typeface="KoPub돋움체 Medium" panose="00000600000000000000" pitchFamily="2" charset="-127"/>
                        </a:rPr>
                        <a:t>No.</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ctr" fontAlgn="ctr"/>
                      <a:r>
                        <a:rPr lang="ko-KR" altLang="en-US" sz="900" b="1" i="0" u="none" strike="noStrike">
                          <a:solidFill>
                            <a:schemeClr val="bg1"/>
                          </a:solidFill>
                          <a:effectLst/>
                          <a:latin typeface="KoPub돋움체 Medium" panose="00000600000000000000" pitchFamily="2" charset="-127"/>
                          <a:ea typeface="KoPub돋움체 Medium" panose="00000600000000000000" pitchFamily="2" charset="-127"/>
                        </a:rPr>
                        <a:t>구분</a:t>
                      </a:r>
                    </a:p>
                  </a:txBody>
                  <a:tcPr marL="36000" marR="3600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ctr" fontAlgn="ctr"/>
                      <a:r>
                        <a:rPr lang="ko-KR" altLang="en-US" sz="900" b="1" i="0" u="none" strike="noStrike" err="1">
                          <a:solidFill>
                            <a:schemeClr val="bg1"/>
                          </a:solidFill>
                          <a:effectLst/>
                          <a:latin typeface="KoPub돋움체 Medium" panose="00000600000000000000" pitchFamily="2" charset="-127"/>
                          <a:ea typeface="KoPub돋움체 Medium" panose="00000600000000000000" pitchFamily="2" charset="-127"/>
                        </a:rPr>
                        <a:t>차입처</a:t>
                      </a:r>
                      <a:endParaRPr lang="ko-KR" altLang="en-US" sz="900" b="1" i="0" u="none" strike="noStrike">
                        <a:solidFill>
                          <a:schemeClr val="bg1"/>
                        </a:solidFill>
                        <a:effectLst/>
                        <a:latin typeface="KoPub돋움체 Medium" panose="00000600000000000000" pitchFamily="2" charset="-127"/>
                        <a:ea typeface="KoPub돋움체 Medium" panose="00000600000000000000" pitchFamily="2" charset="-127"/>
                      </a:endParaRPr>
                    </a:p>
                  </a:txBody>
                  <a:tcPr marL="36000" marR="3600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ctr" fontAlgn="ctr"/>
                      <a:r>
                        <a:rPr lang="ko-KR" altLang="en-US" sz="900" b="1" i="0" u="none" strike="noStrike">
                          <a:solidFill>
                            <a:schemeClr val="bg1"/>
                          </a:solidFill>
                          <a:effectLst/>
                          <a:latin typeface="KoPub돋움체 Medium" panose="00000600000000000000" pitchFamily="2" charset="-127"/>
                          <a:ea typeface="KoPub돋움체 Medium" panose="00000600000000000000" pitchFamily="2" charset="-127"/>
                        </a:rPr>
                        <a:t>종류</a:t>
                      </a:r>
                    </a:p>
                  </a:txBody>
                  <a:tcPr marL="36000" marR="3600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ctr" fontAlgn="ctr"/>
                      <a:r>
                        <a:rPr lang="ko-KR" altLang="en-US" sz="900" b="1" i="0" u="none" strike="noStrike">
                          <a:solidFill>
                            <a:schemeClr val="bg1"/>
                          </a:solidFill>
                          <a:effectLst/>
                          <a:latin typeface="KoPub돋움체 Medium" panose="00000600000000000000" pitchFamily="2" charset="-127"/>
                          <a:ea typeface="KoPub돋움체 Medium" panose="00000600000000000000" pitchFamily="2" charset="-127"/>
                        </a:rPr>
                        <a:t>잔액</a:t>
                      </a:r>
                    </a:p>
                  </a:txBody>
                  <a:tcPr marL="36000" marR="3600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ctr" fontAlgn="ctr"/>
                      <a:r>
                        <a:rPr lang="ko-KR" altLang="en-US" sz="900" b="1" i="0" u="none" strike="noStrike">
                          <a:solidFill>
                            <a:schemeClr val="bg1"/>
                          </a:solidFill>
                          <a:effectLst/>
                          <a:latin typeface="KoPub돋움체 Medium" panose="00000600000000000000" pitchFamily="2" charset="-127"/>
                          <a:ea typeface="KoPub돋움체 Medium" panose="00000600000000000000" pitchFamily="2" charset="-127"/>
                        </a:rPr>
                        <a:t>대출일자</a:t>
                      </a:r>
                    </a:p>
                  </a:txBody>
                  <a:tcPr marL="36000" marR="3600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ctr" fontAlgn="ctr"/>
                      <a:r>
                        <a:rPr lang="ko-KR" altLang="en-US" sz="900" b="1" i="0" u="none" strike="noStrike">
                          <a:solidFill>
                            <a:schemeClr val="bg1"/>
                          </a:solidFill>
                          <a:effectLst/>
                          <a:latin typeface="KoPub돋움체 Medium" panose="00000600000000000000" pitchFamily="2" charset="-127"/>
                          <a:ea typeface="KoPub돋움체 Medium" panose="00000600000000000000" pitchFamily="2" charset="-127"/>
                        </a:rPr>
                        <a:t>대출기한</a:t>
                      </a:r>
                    </a:p>
                  </a:txBody>
                  <a:tcPr marL="36000" marR="3600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ctr" fontAlgn="ctr"/>
                      <a:r>
                        <a:rPr lang="ko-KR" altLang="en-US" sz="900" b="1" i="0" u="none" strike="noStrike">
                          <a:solidFill>
                            <a:schemeClr val="bg1"/>
                          </a:solidFill>
                          <a:effectLst/>
                          <a:latin typeface="KoPub돋움체 Medium" panose="00000600000000000000" pitchFamily="2" charset="-127"/>
                          <a:ea typeface="KoPub돋움체 Medium" panose="00000600000000000000" pitchFamily="2" charset="-127"/>
                        </a:rPr>
                        <a:t>이자율</a:t>
                      </a:r>
                    </a:p>
                  </a:txBody>
                  <a:tcPr marL="36000" marR="3600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ctr" fontAlgn="ctr"/>
                      <a:r>
                        <a:rPr lang="ko-KR" altLang="en-US" sz="900" b="1" i="0" u="none" strike="noStrike">
                          <a:solidFill>
                            <a:schemeClr val="bg1"/>
                          </a:solidFill>
                          <a:effectLst/>
                          <a:latin typeface="KoPub돋움체 Medium" panose="00000600000000000000" pitchFamily="2" charset="-127"/>
                          <a:ea typeface="KoPub돋움체 Medium" panose="00000600000000000000" pitchFamily="2" charset="-127"/>
                        </a:rPr>
                        <a:t>이자지급조건</a:t>
                      </a:r>
                    </a:p>
                  </a:txBody>
                  <a:tcPr marL="36000" marR="3600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ctr" fontAlgn="ctr"/>
                      <a:r>
                        <a:rPr lang="ko-KR" altLang="en-US" sz="900" b="1" i="0" u="none" strike="noStrike">
                          <a:solidFill>
                            <a:schemeClr val="bg1"/>
                          </a:solidFill>
                          <a:effectLst/>
                          <a:latin typeface="KoPub돋움체 Medium" panose="00000600000000000000" pitchFamily="2" charset="-127"/>
                          <a:ea typeface="KoPub돋움체 Medium" panose="00000600000000000000" pitchFamily="2" charset="-127"/>
                        </a:rPr>
                        <a:t>비고</a:t>
                      </a:r>
                    </a:p>
                  </a:txBody>
                  <a:tcPr marL="36000" marR="36000" marT="0" marB="0" anchor="ctr">
                    <a:lnL w="6350" cap="flat" cmpd="sng" algn="ctr">
                      <a:solidFill>
                        <a:schemeClr val="bg1"/>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extLst>
                  <a:ext uri="{0D108BD9-81ED-4DB2-BD59-A6C34878D82A}">
                    <a16:rowId xmlns:a16="http://schemas.microsoft.com/office/drawing/2014/main" val="2499989494"/>
                  </a:ext>
                </a:extLst>
              </a:tr>
              <a:tr h="187200">
                <a:tc>
                  <a:txBody>
                    <a:bodyPr/>
                    <a:lstStyle/>
                    <a:p>
                      <a:pPr algn="ctr"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1</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ctr" fontAlgn="ct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조합 융자</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ctr" fontAlgn="ct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건설공제조합</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l" fontAlgn="ct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코로나 특별융자금</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25,000,040</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ctr"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2022-06-13</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ctr"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2023-02-28</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ctr"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1.13%</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ctr" fontAlgn="ct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 고정금리</a:t>
                      </a: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 </a:t>
                      </a: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매월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ctr"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12</a:t>
                      </a: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개월 분할상환</a:t>
                      </a:r>
                      <a:b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br>
                      <a:r>
                        <a:rPr lang="ko-KR" altLang="en-US" sz="900" b="0" i="1" u="sng" strike="noStrike">
                          <a:solidFill>
                            <a:srgbClr val="005EB8"/>
                          </a:solidFill>
                          <a:effectLst/>
                          <a:latin typeface="KoPub돋움체 Medium" panose="00000600000000000000" pitchFamily="2" charset="-127"/>
                          <a:ea typeface="KoPub돋움체 Medium" panose="00000600000000000000" pitchFamily="2" charset="-127"/>
                        </a:rPr>
                        <a:t>만기상환 완료</a:t>
                      </a:r>
                      <a:endParaRPr lang="ko-KR" altLang="en-US" sz="900" b="0" i="1" u="none" strike="noStrike">
                        <a:solidFill>
                          <a:srgbClr val="005EB8"/>
                        </a:solidFill>
                        <a:effectLst/>
                        <a:latin typeface="KoPub돋움체 Medium" panose="00000600000000000000" pitchFamily="2" charset="-127"/>
                        <a:ea typeface="KoPub돋움체 Medium" panose="00000600000000000000" pitchFamily="2" charset="-127"/>
                      </a:endParaRP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3873245291"/>
                  </a:ext>
                </a:extLst>
              </a:tr>
              <a:tr h="187200">
                <a:tc>
                  <a:txBody>
                    <a:bodyPr/>
                    <a:lstStyle/>
                    <a:p>
                      <a:pPr algn="ctr"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2</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ctr" fontAlgn="ct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조합 융자</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ctr" fontAlgn="ct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전문건설공제조합</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l" fontAlgn="ct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코로나 특별융자금</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4,970,000</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ctr"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2022-03-28</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ctr"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2023-03-27</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ctr"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1.40%</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ctr" fontAlgn="ct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 고정금리</a:t>
                      </a: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 </a:t>
                      </a: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매월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ctr"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12</a:t>
                      </a: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개월 분할상환</a:t>
                      </a:r>
                      <a:b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br>
                      <a:r>
                        <a:rPr lang="ko-KR" altLang="en-US" sz="900" b="0" i="1" u="sng" strike="noStrike">
                          <a:solidFill>
                            <a:srgbClr val="005EB8"/>
                          </a:solidFill>
                          <a:effectLst/>
                          <a:latin typeface="KoPub돋움체 Medium" panose="00000600000000000000" pitchFamily="2" charset="-127"/>
                          <a:ea typeface="KoPub돋움체 Medium" panose="00000600000000000000" pitchFamily="2" charset="-127"/>
                        </a:rPr>
                        <a:t>만기상환 완료</a:t>
                      </a:r>
                      <a:endParaRPr lang="ko-KR" altLang="en-US" sz="900" b="0" i="1" u="none" strike="noStrike">
                        <a:solidFill>
                          <a:srgbClr val="005EB8"/>
                        </a:solidFill>
                        <a:effectLst/>
                        <a:latin typeface="KoPub돋움체 Medium" panose="00000600000000000000" pitchFamily="2" charset="-127"/>
                        <a:ea typeface="KoPub돋움체 Medium" panose="00000600000000000000" pitchFamily="2" charset="-127"/>
                      </a:endParaRP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3400728624"/>
                  </a:ext>
                </a:extLst>
              </a:tr>
              <a:tr h="187200">
                <a:tc>
                  <a:txBody>
                    <a:bodyPr/>
                    <a:lstStyle/>
                    <a:p>
                      <a:pPr algn="ctr"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3</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ctr" fontAlgn="ct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금융대출</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ctr" fontAlgn="ct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신한은행</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l" fontAlgn="ct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일반자금대출 </a:t>
                      </a: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a:t>
                      </a: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신용</a:t>
                      </a: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660,000,000</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ctr"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2021-06-30</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ctr"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2023-06-30</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ctr"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6.33%</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ctr" fontAlgn="ct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 </a:t>
                      </a: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6</a:t>
                      </a: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개월 변동금리</a:t>
                      </a: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 </a:t>
                      </a: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매월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ctr"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2023-06-30</a:t>
                      </a:r>
                      <a:b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br>
                      <a:r>
                        <a:rPr lang="ko-KR" altLang="en-US" sz="900" b="0" i="1" u="sng" strike="noStrike">
                          <a:solidFill>
                            <a:srgbClr val="005EB8"/>
                          </a:solidFill>
                          <a:effectLst/>
                          <a:latin typeface="KoPub돋움체 Medium" panose="00000600000000000000" pitchFamily="2" charset="-127"/>
                          <a:ea typeface="KoPub돋움체 Medium" panose="00000600000000000000" pitchFamily="2" charset="-127"/>
                        </a:rPr>
                        <a:t>만기상환 완료</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3341952415"/>
                  </a:ext>
                </a:extLst>
              </a:tr>
              <a:tr h="187200">
                <a:tc>
                  <a:txBody>
                    <a:bodyPr/>
                    <a:lstStyle/>
                    <a:p>
                      <a:pPr algn="ctr"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4</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ctr" fontAlgn="ct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금융대출</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ctr" fontAlgn="ct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한국산업은행</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l" fontAlgn="ct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산업운영자금대출 </a:t>
                      </a: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a:t>
                      </a: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신용보증서</a:t>
                      </a: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640,000,000</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ctr"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2021-02-10</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ctr"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2023-02-09</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ctr"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5.52%</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ctr" fontAlgn="ct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 </a:t>
                      </a: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3</a:t>
                      </a: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개월 변동금리</a:t>
                      </a: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 </a:t>
                      </a: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매월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ctr" fontAlgn="ct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만기 연장</a:t>
                      </a: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a:t>
                      </a: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예정</a:t>
                      </a: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a:t>
                      </a:r>
                      <a:endPar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endParaRP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3084904622"/>
                  </a:ext>
                </a:extLst>
              </a:tr>
              <a:tr h="187200">
                <a:tc gridSpan="4">
                  <a:txBody>
                    <a:bodyPr/>
                    <a:lstStyle/>
                    <a:p>
                      <a:pPr algn="ctr" fontAlgn="ctr"/>
                      <a:r>
                        <a:rPr lang="ko-KR" altLang="en-US" sz="900" b="1" i="0" u="none" strike="noStrike">
                          <a:solidFill>
                            <a:srgbClr val="000000"/>
                          </a:solidFill>
                          <a:effectLst/>
                          <a:latin typeface="KoPub돋움체 Medium" panose="00000600000000000000" pitchFamily="2" charset="-127"/>
                          <a:ea typeface="KoPub돋움체 Medium" panose="00000600000000000000" pitchFamily="2" charset="-127"/>
                        </a:rPr>
                        <a:t>합계</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DDEBF7"/>
                    </a:solidFill>
                  </a:tcPr>
                </a:tc>
                <a:tc hMerge="1">
                  <a:txBody>
                    <a:bodyPr/>
                    <a:lstStyle/>
                    <a:p>
                      <a:pPr algn="l" fontAlgn="ctr"/>
                      <a:r>
                        <a:rPr lang="ko-KR" altLang="en-US" sz="900" b="1" i="0" u="none" strike="noStrike">
                          <a:solidFill>
                            <a:srgbClr val="000000"/>
                          </a:solidFill>
                          <a:effectLst/>
                          <a:latin typeface="KoPub돋움체 Medium" panose="00000600000000000000" pitchFamily="2" charset="-127"/>
                          <a:ea typeface="KoPub돋움체 Medium" panose="00000600000000000000" pitchFamily="2" charset="-127"/>
                        </a:rPr>
                        <a:t>　</a:t>
                      </a:r>
                    </a:p>
                  </a:txBody>
                  <a:tcPr marL="36000" marR="36000" marT="0"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hMerge="1">
                  <a:txBody>
                    <a:bodyPr/>
                    <a:lstStyle/>
                    <a:p>
                      <a:pPr algn="l" fontAlgn="ctr"/>
                      <a:r>
                        <a:rPr lang="ko-KR" altLang="en-US" sz="900" b="1" i="0" u="none" strike="noStrike">
                          <a:solidFill>
                            <a:srgbClr val="000000"/>
                          </a:solidFill>
                          <a:effectLst/>
                          <a:latin typeface="KoPub돋움체 Medium" panose="00000600000000000000" pitchFamily="2" charset="-127"/>
                          <a:ea typeface="KoPub돋움체 Medium" panose="00000600000000000000" pitchFamily="2" charset="-127"/>
                        </a:rPr>
                        <a:t>　</a:t>
                      </a:r>
                    </a:p>
                  </a:txBody>
                  <a:tcPr marL="36000" marR="36000" marT="0"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hMerge="1">
                  <a:txBody>
                    <a:bodyPr/>
                    <a:lstStyle/>
                    <a:p>
                      <a:pPr algn="ctr" fontAlgn="ctr"/>
                      <a:r>
                        <a:rPr lang="ko-KR" altLang="en-US" sz="900" b="1" i="0" u="none" strike="noStrike">
                          <a:solidFill>
                            <a:srgbClr val="000000"/>
                          </a:solidFill>
                          <a:effectLst/>
                          <a:latin typeface="KoPub돋움체 Medium" panose="00000600000000000000" pitchFamily="2" charset="-127"/>
                          <a:ea typeface="KoPub돋움체 Medium" panose="00000600000000000000" pitchFamily="2" charset="-127"/>
                        </a:rPr>
                        <a:t>합 계</a:t>
                      </a:r>
                    </a:p>
                  </a:txBody>
                  <a:tcPr marL="36000" marR="36000" marT="0"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r" fontAlgn="ctr"/>
                      <a:r>
                        <a:rPr lang="en-US" altLang="ko-KR" sz="900" b="1" i="0" u="none" strike="noStrike">
                          <a:solidFill>
                            <a:srgbClr val="000000"/>
                          </a:solidFill>
                          <a:effectLst/>
                          <a:latin typeface="KoPub돋움체 Medium" panose="00000600000000000000" pitchFamily="2" charset="-127"/>
                          <a:ea typeface="KoPub돋움체 Medium" panose="00000600000000000000" pitchFamily="2" charset="-127"/>
                        </a:rPr>
                        <a:t>1,329,970,040</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DDEBF7"/>
                    </a:solidFill>
                  </a:tcPr>
                </a:tc>
                <a:tc>
                  <a:txBody>
                    <a:bodyPr/>
                    <a:lstStyle/>
                    <a:p>
                      <a:pPr algn="ctr" fontAlgn="ctr"/>
                      <a:r>
                        <a:rPr lang="ko-KR" altLang="en-US" sz="900" b="1" i="0" u="none" strike="noStrike">
                          <a:solidFill>
                            <a:srgbClr val="000000"/>
                          </a:solidFill>
                          <a:effectLst/>
                          <a:latin typeface="KoPub돋움체 Medium" panose="00000600000000000000" pitchFamily="2" charset="-127"/>
                          <a:ea typeface="KoPub돋움체 Medium" panose="00000600000000000000" pitchFamily="2"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DDEBF7"/>
                    </a:solidFill>
                  </a:tcPr>
                </a:tc>
                <a:tc>
                  <a:txBody>
                    <a:bodyPr/>
                    <a:lstStyle/>
                    <a:p>
                      <a:pPr algn="l" fontAlgn="ctr"/>
                      <a:r>
                        <a:rPr lang="ko-KR" altLang="en-US" sz="900" b="1" i="0" u="none" strike="noStrike">
                          <a:solidFill>
                            <a:srgbClr val="000000"/>
                          </a:solidFill>
                          <a:effectLst/>
                          <a:latin typeface="KoPub돋움체 Medium" panose="00000600000000000000" pitchFamily="2" charset="-127"/>
                          <a:ea typeface="KoPub돋움체 Medium" panose="00000600000000000000" pitchFamily="2"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DDEBF7"/>
                    </a:solidFill>
                  </a:tcPr>
                </a:tc>
                <a:tc>
                  <a:txBody>
                    <a:bodyPr/>
                    <a:lstStyle/>
                    <a:p>
                      <a:pPr algn="l" fontAlgn="ctr"/>
                      <a:r>
                        <a:rPr lang="ko-KR" altLang="en-US" sz="900" b="1" i="0" u="none" strike="noStrike">
                          <a:solidFill>
                            <a:srgbClr val="000000"/>
                          </a:solidFill>
                          <a:effectLst/>
                          <a:latin typeface="KoPub돋움체 Medium" panose="00000600000000000000" pitchFamily="2" charset="-127"/>
                          <a:ea typeface="KoPub돋움체 Medium" panose="00000600000000000000" pitchFamily="2"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DDEBF7"/>
                    </a:solidFill>
                  </a:tcPr>
                </a:tc>
                <a:tc>
                  <a:txBody>
                    <a:bodyPr/>
                    <a:lstStyle/>
                    <a:p>
                      <a:pPr algn="l" fontAlgn="ctr"/>
                      <a:r>
                        <a:rPr lang="ko-KR" altLang="en-US" sz="900" b="1" i="0" u="none" strike="noStrike">
                          <a:solidFill>
                            <a:srgbClr val="000000"/>
                          </a:solidFill>
                          <a:effectLst/>
                          <a:latin typeface="KoPub돋움체 Medium" panose="00000600000000000000" pitchFamily="2" charset="-127"/>
                          <a:ea typeface="KoPub돋움체 Medium" panose="00000600000000000000" pitchFamily="2"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DDEBF7"/>
                    </a:solidFill>
                  </a:tcPr>
                </a:tc>
                <a:tc>
                  <a:txBody>
                    <a:bodyPr/>
                    <a:lstStyle/>
                    <a:p>
                      <a:pPr algn="l" fontAlgn="ctr"/>
                      <a:r>
                        <a:rPr lang="ko-KR" altLang="en-US" sz="900" b="1" i="0" u="none" strike="noStrike">
                          <a:solidFill>
                            <a:srgbClr val="000000"/>
                          </a:solidFill>
                          <a:effectLst/>
                          <a:latin typeface="KoPub돋움체 Medium" panose="00000600000000000000" pitchFamily="2" charset="-127"/>
                          <a:ea typeface="KoPub돋움체 Medium" panose="00000600000000000000" pitchFamily="2"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DDEBF7"/>
                    </a:solidFill>
                  </a:tcPr>
                </a:tc>
                <a:extLst>
                  <a:ext uri="{0D108BD9-81ED-4DB2-BD59-A6C34878D82A}">
                    <a16:rowId xmlns:a16="http://schemas.microsoft.com/office/drawing/2014/main" val="2528321218"/>
                  </a:ext>
                </a:extLst>
              </a:tr>
            </a:tbl>
          </a:graphicData>
        </a:graphic>
      </p:graphicFrame>
      <p:graphicFrame>
        <p:nvGraphicFramePr>
          <p:cNvPr id="5" name="표 4">
            <a:extLst>
              <a:ext uri="{FF2B5EF4-FFF2-40B4-BE49-F238E27FC236}">
                <a16:creationId xmlns:a16="http://schemas.microsoft.com/office/drawing/2014/main" id="{8825AD63-BAB7-839F-5B5B-3069C479F356}"/>
              </a:ext>
            </a:extLst>
          </p:cNvPr>
          <p:cNvGraphicFramePr>
            <a:graphicFrameLocks noGrp="1"/>
          </p:cNvGraphicFramePr>
          <p:nvPr>
            <p:extLst>
              <p:ext uri="{D42A27DB-BD31-4B8C-83A1-F6EECF244321}">
                <p14:modId xmlns:p14="http://schemas.microsoft.com/office/powerpoint/2010/main" val="1272024947"/>
              </p:ext>
            </p:extLst>
          </p:nvPr>
        </p:nvGraphicFramePr>
        <p:xfrm>
          <a:off x="489600" y="3696181"/>
          <a:ext cx="8927700" cy="936000"/>
        </p:xfrm>
        <a:graphic>
          <a:graphicData uri="http://schemas.openxmlformats.org/drawingml/2006/table">
            <a:tbl>
              <a:tblPr/>
              <a:tblGrid>
                <a:gridCol w="252000">
                  <a:extLst>
                    <a:ext uri="{9D8B030D-6E8A-4147-A177-3AD203B41FA5}">
                      <a16:colId xmlns:a16="http://schemas.microsoft.com/office/drawing/2014/main" val="1626362786"/>
                    </a:ext>
                  </a:extLst>
                </a:gridCol>
                <a:gridCol w="576000">
                  <a:extLst>
                    <a:ext uri="{9D8B030D-6E8A-4147-A177-3AD203B41FA5}">
                      <a16:colId xmlns:a16="http://schemas.microsoft.com/office/drawing/2014/main" val="1855097377"/>
                    </a:ext>
                  </a:extLst>
                </a:gridCol>
                <a:gridCol w="900000">
                  <a:extLst>
                    <a:ext uri="{9D8B030D-6E8A-4147-A177-3AD203B41FA5}">
                      <a16:colId xmlns:a16="http://schemas.microsoft.com/office/drawing/2014/main" val="3454317787"/>
                    </a:ext>
                  </a:extLst>
                </a:gridCol>
                <a:gridCol w="2160000">
                  <a:extLst>
                    <a:ext uri="{9D8B030D-6E8A-4147-A177-3AD203B41FA5}">
                      <a16:colId xmlns:a16="http://schemas.microsoft.com/office/drawing/2014/main" val="1022447818"/>
                    </a:ext>
                  </a:extLst>
                </a:gridCol>
                <a:gridCol w="845543">
                  <a:extLst>
                    <a:ext uri="{9D8B030D-6E8A-4147-A177-3AD203B41FA5}">
                      <a16:colId xmlns:a16="http://schemas.microsoft.com/office/drawing/2014/main" val="4106636984"/>
                    </a:ext>
                  </a:extLst>
                </a:gridCol>
                <a:gridCol w="792000">
                  <a:extLst>
                    <a:ext uri="{9D8B030D-6E8A-4147-A177-3AD203B41FA5}">
                      <a16:colId xmlns:a16="http://schemas.microsoft.com/office/drawing/2014/main" val="2733317407"/>
                    </a:ext>
                  </a:extLst>
                </a:gridCol>
                <a:gridCol w="792000">
                  <a:extLst>
                    <a:ext uri="{9D8B030D-6E8A-4147-A177-3AD203B41FA5}">
                      <a16:colId xmlns:a16="http://schemas.microsoft.com/office/drawing/2014/main" val="4023320707"/>
                    </a:ext>
                  </a:extLst>
                </a:gridCol>
                <a:gridCol w="432000">
                  <a:extLst>
                    <a:ext uri="{9D8B030D-6E8A-4147-A177-3AD203B41FA5}">
                      <a16:colId xmlns:a16="http://schemas.microsoft.com/office/drawing/2014/main" val="1628182215"/>
                    </a:ext>
                  </a:extLst>
                </a:gridCol>
                <a:gridCol w="1130557">
                  <a:extLst>
                    <a:ext uri="{9D8B030D-6E8A-4147-A177-3AD203B41FA5}">
                      <a16:colId xmlns:a16="http://schemas.microsoft.com/office/drawing/2014/main" val="751270332"/>
                    </a:ext>
                  </a:extLst>
                </a:gridCol>
                <a:gridCol w="1047600">
                  <a:extLst>
                    <a:ext uri="{9D8B030D-6E8A-4147-A177-3AD203B41FA5}">
                      <a16:colId xmlns:a16="http://schemas.microsoft.com/office/drawing/2014/main" val="674198652"/>
                    </a:ext>
                  </a:extLst>
                </a:gridCol>
              </a:tblGrid>
              <a:tr h="187200">
                <a:tc>
                  <a:txBody>
                    <a:bodyPr/>
                    <a:lstStyle/>
                    <a:p>
                      <a:pPr algn="ctr" fontAlgn="ctr"/>
                      <a:r>
                        <a:rPr lang="en-US" sz="900" b="1" i="0" u="none" strike="noStrike">
                          <a:solidFill>
                            <a:schemeClr val="bg1"/>
                          </a:solidFill>
                          <a:effectLst/>
                          <a:latin typeface="KoPub돋움체 Medium" panose="00000600000000000000" pitchFamily="2" charset="-127"/>
                          <a:ea typeface="KoPub돋움체 Medium" panose="00000600000000000000" pitchFamily="2" charset="-127"/>
                        </a:rPr>
                        <a:t>No.</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ctr" fontAlgn="ctr"/>
                      <a:r>
                        <a:rPr lang="ko-KR" altLang="en-US" sz="900" b="1" i="0" u="none" strike="noStrike">
                          <a:solidFill>
                            <a:schemeClr val="bg1"/>
                          </a:solidFill>
                          <a:effectLst/>
                          <a:latin typeface="KoPub돋움체 Medium" panose="00000600000000000000" pitchFamily="2" charset="-127"/>
                          <a:ea typeface="KoPub돋움체 Medium" panose="00000600000000000000" pitchFamily="2" charset="-127"/>
                        </a:rPr>
                        <a:t>구분</a:t>
                      </a:r>
                    </a:p>
                  </a:txBody>
                  <a:tcPr marL="36000" marR="3600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ctr" fontAlgn="ctr"/>
                      <a:r>
                        <a:rPr lang="ko-KR" altLang="en-US" sz="900" b="1" i="0" u="none" strike="noStrike" err="1">
                          <a:solidFill>
                            <a:schemeClr val="bg1"/>
                          </a:solidFill>
                          <a:effectLst/>
                          <a:latin typeface="KoPub돋움체 Medium" panose="00000600000000000000" pitchFamily="2" charset="-127"/>
                          <a:ea typeface="KoPub돋움체 Medium" panose="00000600000000000000" pitchFamily="2" charset="-127"/>
                        </a:rPr>
                        <a:t>차입처</a:t>
                      </a:r>
                      <a:endParaRPr lang="ko-KR" altLang="en-US" sz="900" b="1" i="0" u="none" strike="noStrike">
                        <a:solidFill>
                          <a:schemeClr val="bg1"/>
                        </a:solidFill>
                        <a:effectLst/>
                        <a:latin typeface="KoPub돋움체 Medium" panose="00000600000000000000" pitchFamily="2" charset="-127"/>
                        <a:ea typeface="KoPub돋움체 Medium" panose="00000600000000000000" pitchFamily="2" charset="-127"/>
                      </a:endParaRPr>
                    </a:p>
                  </a:txBody>
                  <a:tcPr marL="36000" marR="3600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ctr" fontAlgn="ctr"/>
                      <a:r>
                        <a:rPr lang="ko-KR" altLang="en-US" sz="900" b="1" i="0" u="none" strike="noStrike">
                          <a:solidFill>
                            <a:schemeClr val="bg1"/>
                          </a:solidFill>
                          <a:effectLst/>
                          <a:latin typeface="KoPub돋움체 Medium" panose="00000600000000000000" pitchFamily="2" charset="-127"/>
                          <a:ea typeface="KoPub돋움체 Medium" panose="00000600000000000000" pitchFamily="2" charset="-127"/>
                        </a:rPr>
                        <a:t>종류</a:t>
                      </a:r>
                    </a:p>
                  </a:txBody>
                  <a:tcPr marL="36000" marR="3600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ctr" fontAlgn="ctr"/>
                      <a:r>
                        <a:rPr lang="ko-KR" altLang="en-US" sz="900" b="1" i="0" u="none" strike="noStrike">
                          <a:solidFill>
                            <a:schemeClr val="bg1"/>
                          </a:solidFill>
                          <a:effectLst/>
                          <a:latin typeface="KoPub돋움체 Medium" panose="00000600000000000000" pitchFamily="2" charset="-127"/>
                          <a:ea typeface="KoPub돋움체 Medium" panose="00000600000000000000" pitchFamily="2" charset="-127"/>
                        </a:rPr>
                        <a:t>잔액</a:t>
                      </a:r>
                    </a:p>
                  </a:txBody>
                  <a:tcPr marL="36000" marR="3600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ctr" fontAlgn="ctr"/>
                      <a:r>
                        <a:rPr lang="ko-KR" altLang="en-US" sz="900" b="1" i="0" u="none" strike="noStrike">
                          <a:solidFill>
                            <a:schemeClr val="bg1"/>
                          </a:solidFill>
                          <a:effectLst/>
                          <a:latin typeface="KoPub돋움체 Medium" panose="00000600000000000000" pitchFamily="2" charset="-127"/>
                          <a:ea typeface="KoPub돋움체 Medium" panose="00000600000000000000" pitchFamily="2" charset="-127"/>
                        </a:rPr>
                        <a:t>대출일자</a:t>
                      </a:r>
                    </a:p>
                  </a:txBody>
                  <a:tcPr marL="36000" marR="3600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ctr" fontAlgn="ctr"/>
                      <a:r>
                        <a:rPr lang="ko-KR" altLang="en-US" sz="900" b="1" i="0" u="none" strike="noStrike">
                          <a:solidFill>
                            <a:schemeClr val="bg1"/>
                          </a:solidFill>
                          <a:effectLst/>
                          <a:latin typeface="KoPub돋움체 Medium" panose="00000600000000000000" pitchFamily="2" charset="-127"/>
                          <a:ea typeface="KoPub돋움체 Medium" panose="00000600000000000000" pitchFamily="2" charset="-127"/>
                        </a:rPr>
                        <a:t>대출기한</a:t>
                      </a:r>
                    </a:p>
                  </a:txBody>
                  <a:tcPr marL="36000" marR="3600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ctr" fontAlgn="ctr"/>
                      <a:r>
                        <a:rPr lang="ko-KR" altLang="en-US" sz="900" b="1" i="0" u="none" strike="noStrike">
                          <a:solidFill>
                            <a:schemeClr val="bg1"/>
                          </a:solidFill>
                          <a:effectLst/>
                          <a:latin typeface="KoPub돋움체 Medium" panose="00000600000000000000" pitchFamily="2" charset="-127"/>
                          <a:ea typeface="KoPub돋움체 Medium" panose="00000600000000000000" pitchFamily="2" charset="-127"/>
                        </a:rPr>
                        <a:t>이자율</a:t>
                      </a:r>
                    </a:p>
                  </a:txBody>
                  <a:tcPr marL="36000" marR="3600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ctr" fontAlgn="ctr"/>
                      <a:r>
                        <a:rPr lang="ko-KR" altLang="en-US" sz="900" b="1" i="0" u="none" strike="noStrike">
                          <a:solidFill>
                            <a:schemeClr val="bg1"/>
                          </a:solidFill>
                          <a:effectLst/>
                          <a:latin typeface="KoPub돋움체 Medium" panose="00000600000000000000" pitchFamily="2" charset="-127"/>
                          <a:ea typeface="KoPub돋움체 Medium" panose="00000600000000000000" pitchFamily="2" charset="-127"/>
                        </a:rPr>
                        <a:t>이자지급조건</a:t>
                      </a:r>
                    </a:p>
                  </a:txBody>
                  <a:tcPr marL="36000" marR="3600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ctr" fontAlgn="ctr"/>
                      <a:r>
                        <a:rPr lang="ko-KR" altLang="en-US" sz="900" b="1" i="0" u="none" strike="noStrike">
                          <a:solidFill>
                            <a:schemeClr val="bg1"/>
                          </a:solidFill>
                          <a:effectLst/>
                          <a:latin typeface="KoPub돋움체 Medium" panose="00000600000000000000" pitchFamily="2" charset="-127"/>
                          <a:ea typeface="KoPub돋움체 Medium" panose="00000600000000000000" pitchFamily="2" charset="-127"/>
                        </a:rPr>
                        <a:t>비고</a:t>
                      </a:r>
                    </a:p>
                  </a:txBody>
                  <a:tcPr marL="36000" marR="36000" marT="0" marB="0" anchor="ctr">
                    <a:lnL w="6350" cap="flat" cmpd="sng" algn="ctr">
                      <a:solidFill>
                        <a:schemeClr val="bg1"/>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extLst>
                  <a:ext uri="{0D108BD9-81ED-4DB2-BD59-A6C34878D82A}">
                    <a16:rowId xmlns:a16="http://schemas.microsoft.com/office/drawing/2014/main" val="2499989494"/>
                  </a:ext>
                </a:extLst>
              </a:tr>
              <a:tr h="187200">
                <a:tc>
                  <a:txBody>
                    <a:bodyPr/>
                    <a:lstStyle/>
                    <a:p>
                      <a:pPr algn="ctr"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1</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ctr" fontAlgn="ct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금융대출</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ctr" fontAlgn="ct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부산은행</a:t>
                      </a:r>
                      <a:endPar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endParaRP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l" fontAlgn="ct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일반자금</a:t>
                      </a: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a:t>
                      </a: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시설</a:t>
                      </a: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600,000,000</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ctr"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2022-02-10</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ctr"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2025-02-10</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ctr"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5.46%</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ctr" fontAlgn="ct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 </a:t>
                      </a: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3</a:t>
                      </a: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개월 변동금리</a:t>
                      </a: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 </a:t>
                      </a: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매월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ctr" fontAlgn="ct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만기 일시상환</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3815573290"/>
                  </a:ext>
                </a:extLst>
              </a:tr>
              <a:tr h="187200">
                <a:tc>
                  <a:txBody>
                    <a:bodyPr/>
                    <a:lstStyle/>
                    <a:p>
                      <a:pPr algn="ctr"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2</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ctr" fontAlgn="ct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금융대출</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ctr" fontAlgn="ct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부산은행</a:t>
                      </a:r>
                      <a:endPar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endParaRP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l" fontAlgn="ct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시비육성자금</a:t>
                      </a: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a:t>
                      </a: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운전</a:t>
                      </a: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a:t>
                      </a: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부산시중소기업육성자금</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400,000,000</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ctr"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2022-02-10</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ctr"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2025-02-10</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ctr"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4.35%</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ctr" fontAlgn="ct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 </a:t>
                      </a: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3</a:t>
                      </a: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개월 변동금리</a:t>
                      </a: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 </a:t>
                      </a: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매월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ctr" fontAlgn="ct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만기 일시상환</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2578677522"/>
                  </a:ext>
                </a:extLst>
              </a:tr>
              <a:tr h="187200">
                <a:tc gridSpan="4">
                  <a:txBody>
                    <a:bodyPr/>
                    <a:lstStyle/>
                    <a:p>
                      <a:pPr algn="ctr" fontAlgn="ctr"/>
                      <a:r>
                        <a:rPr lang="ko-KR" altLang="en-US" sz="900" b="1" i="0" u="none" strike="noStrike">
                          <a:solidFill>
                            <a:srgbClr val="000000"/>
                          </a:solidFill>
                          <a:effectLst/>
                          <a:latin typeface="KoPub돋움체 Medium" panose="00000600000000000000" pitchFamily="2" charset="-127"/>
                          <a:ea typeface="KoPub돋움체 Medium" panose="00000600000000000000" pitchFamily="2" charset="-127"/>
                        </a:rPr>
                        <a:t>합계</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DDEBF7"/>
                    </a:solidFill>
                  </a:tcPr>
                </a:tc>
                <a:tc hMerge="1">
                  <a:txBody>
                    <a:bodyPr/>
                    <a:lstStyle/>
                    <a:p>
                      <a:pPr algn="l" fontAlgn="ctr"/>
                      <a:r>
                        <a:rPr lang="ko-KR" altLang="en-US" sz="900" b="1" i="0" u="none" strike="noStrike">
                          <a:solidFill>
                            <a:srgbClr val="000000"/>
                          </a:solidFill>
                          <a:effectLst/>
                          <a:latin typeface="KoPub돋움체 Medium" panose="00000600000000000000" pitchFamily="2" charset="-127"/>
                          <a:ea typeface="KoPub돋움체 Medium" panose="00000600000000000000" pitchFamily="2" charset="-127"/>
                        </a:rPr>
                        <a:t>　</a:t>
                      </a:r>
                    </a:p>
                  </a:txBody>
                  <a:tcPr marL="36000" marR="36000" marT="0"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hMerge="1">
                  <a:txBody>
                    <a:bodyPr/>
                    <a:lstStyle/>
                    <a:p>
                      <a:pPr algn="l" fontAlgn="ctr"/>
                      <a:r>
                        <a:rPr lang="ko-KR" altLang="en-US" sz="900" b="1" i="0" u="none" strike="noStrike">
                          <a:solidFill>
                            <a:srgbClr val="000000"/>
                          </a:solidFill>
                          <a:effectLst/>
                          <a:latin typeface="KoPub돋움체 Medium" panose="00000600000000000000" pitchFamily="2" charset="-127"/>
                          <a:ea typeface="KoPub돋움체 Medium" panose="00000600000000000000" pitchFamily="2" charset="-127"/>
                        </a:rPr>
                        <a:t>　</a:t>
                      </a:r>
                    </a:p>
                  </a:txBody>
                  <a:tcPr marL="36000" marR="36000" marT="0"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hMerge="1">
                  <a:txBody>
                    <a:bodyPr/>
                    <a:lstStyle/>
                    <a:p>
                      <a:pPr algn="ctr" fontAlgn="ctr"/>
                      <a:r>
                        <a:rPr lang="ko-KR" altLang="en-US" sz="900" b="1" i="0" u="none" strike="noStrike">
                          <a:solidFill>
                            <a:srgbClr val="000000"/>
                          </a:solidFill>
                          <a:effectLst/>
                          <a:latin typeface="KoPub돋움체 Medium" panose="00000600000000000000" pitchFamily="2" charset="-127"/>
                          <a:ea typeface="KoPub돋움체 Medium" panose="00000600000000000000" pitchFamily="2" charset="-127"/>
                        </a:rPr>
                        <a:t>합 계</a:t>
                      </a:r>
                    </a:p>
                  </a:txBody>
                  <a:tcPr marL="36000" marR="36000" marT="0"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r" fontAlgn="ctr"/>
                      <a:r>
                        <a:rPr lang="en-US" altLang="ko-KR" sz="900" b="1" i="0" u="none" strike="noStrike">
                          <a:solidFill>
                            <a:srgbClr val="000000"/>
                          </a:solidFill>
                          <a:effectLst/>
                          <a:latin typeface="KoPub돋움체 Medium" panose="00000600000000000000" pitchFamily="2" charset="-127"/>
                          <a:ea typeface="KoPub돋움체 Medium" panose="00000600000000000000" pitchFamily="2" charset="-127"/>
                        </a:rPr>
                        <a:t>1,000,000,000</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DDEBF7"/>
                    </a:solidFill>
                  </a:tcPr>
                </a:tc>
                <a:tc>
                  <a:txBody>
                    <a:bodyPr/>
                    <a:lstStyle/>
                    <a:p>
                      <a:pPr algn="ctr" fontAlgn="ctr"/>
                      <a:r>
                        <a:rPr lang="ko-KR" altLang="en-US" sz="900" b="1" i="0" u="none" strike="noStrike">
                          <a:solidFill>
                            <a:srgbClr val="000000"/>
                          </a:solidFill>
                          <a:effectLst/>
                          <a:latin typeface="KoPub돋움체 Medium" panose="00000600000000000000" pitchFamily="2" charset="-127"/>
                          <a:ea typeface="KoPub돋움체 Medium" panose="00000600000000000000" pitchFamily="2"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DDEBF7"/>
                    </a:solidFill>
                  </a:tcPr>
                </a:tc>
                <a:tc>
                  <a:txBody>
                    <a:bodyPr/>
                    <a:lstStyle/>
                    <a:p>
                      <a:pPr algn="l" fontAlgn="ctr"/>
                      <a:r>
                        <a:rPr lang="ko-KR" altLang="en-US" sz="900" b="1" i="0" u="none" strike="noStrike">
                          <a:solidFill>
                            <a:srgbClr val="000000"/>
                          </a:solidFill>
                          <a:effectLst/>
                          <a:latin typeface="KoPub돋움체 Medium" panose="00000600000000000000" pitchFamily="2" charset="-127"/>
                          <a:ea typeface="KoPub돋움체 Medium" panose="00000600000000000000" pitchFamily="2"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DDEBF7"/>
                    </a:solidFill>
                  </a:tcPr>
                </a:tc>
                <a:tc>
                  <a:txBody>
                    <a:bodyPr/>
                    <a:lstStyle/>
                    <a:p>
                      <a:pPr algn="l" fontAlgn="ctr"/>
                      <a:r>
                        <a:rPr lang="ko-KR" altLang="en-US" sz="900" b="1" i="0" u="none" strike="noStrike">
                          <a:solidFill>
                            <a:srgbClr val="000000"/>
                          </a:solidFill>
                          <a:effectLst/>
                          <a:latin typeface="KoPub돋움체 Medium" panose="00000600000000000000" pitchFamily="2" charset="-127"/>
                          <a:ea typeface="KoPub돋움체 Medium" panose="00000600000000000000" pitchFamily="2"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DDEBF7"/>
                    </a:solidFill>
                  </a:tcPr>
                </a:tc>
                <a:tc>
                  <a:txBody>
                    <a:bodyPr/>
                    <a:lstStyle/>
                    <a:p>
                      <a:pPr algn="l" fontAlgn="ctr"/>
                      <a:r>
                        <a:rPr lang="ko-KR" altLang="en-US" sz="900" b="1" i="0" u="none" strike="noStrike">
                          <a:solidFill>
                            <a:srgbClr val="000000"/>
                          </a:solidFill>
                          <a:effectLst/>
                          <a:latin typeface="KoPub돋움체 Medium" panose="00000600000000000000" pitchFamily="2" charset="-127"/>
                          <a:ea typeface="KoPub돋움체 Medium" panose="00000600000000000000" pitchFamily="2"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DDEBF7"/>
                    </a:solidFill>
                  </a:tcPr>
                </a:tc>
                <a:tc>
                  <a:txBody>
                    <a:bodyPr/>
                    <a:lstStyle/>
                    <a:p>
                      <a:pPr algn="l" fontAlgn="ctr"/>
                      <a:r>
                        <a:rPr lang="ko-KR" altLang="en-US" sz="900" b="1" i="0" u="none" strike="noStrike">
                          <a:solidFill>
                            <a:srgbClr val="000000"/>
                          </a:solidFill>
                          <a:effectLst/>
                          <a:latin typeface="KoPub돋움체 Medium" panose="00000600000000000000" pitchFamily="2" charset="-127"/>
                          <a:ea typeface="KoPub돋움체 Medium" panose="00000600000000000000" pitchFamily="2"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DDEBF7"/>
                    </a:solidFill>
                  </a:tcPr>
                </a:tc>
                <a:extLst>
                  <a:ext uri="{0D108BD9-81ED-4DB2-BD59-A6C34878D82A}">
                    <a16:rowId xmlns:a16="http://schemas.microsoft.com/office/drawing/2014/main" val="2528321218"/>
                  </a:ext>
                </a:extLst>
              </a:tr>
              <a:tr h="187200">
                <a:tc gridSpan="4">
                  <a:txBody>
                    <a:bodyPr/>
                    <a:lstStyle/>
                    <a:p>
                      <a:pPr algn="ctr" fontAlgn="ctr"/>
                      <a:r>
                        <a:rPr lang="ko-KR" altLang="en-US" sz="900" b="1" i="0" u="none" strike="noStrike">
                          <a:solidFill>
                            <a:srgbClr val="000000"/>
                          </a:solidFill>
                          <a:effectLst/>
                          <a:latin typeface="KoPub돋움체 Medium" panose="00000600000000000000" pitchFamily="2" charset="-127"/>
                          <a:ea typeface="KoPub돋움체 Medium" panose="00000600000000000000" pitchFamily="2" charset="-127"/>
                        </a:rPr>
                        <a:t>장단기차입금 총계</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FFF2CC"/>
                    </a:solid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a:txBody>
                    <a:bodyPr/>
                    <a:lstStyle/>
                    <a:p>
                      <a:pPr marL="0" marR="0" lvl="0" indent="0" algn="r" defTabSz="914400" rtl="0" eaLnBrk="1" fontAlgn="ctr" latinLnBrk="1" hangingPunct="1">
                        <a:lnSpc>
                          <a:spcPct val="100000"/>
                        </a:lnSpc>
                        <a:spcBef>
                          <a:spcPts val="0"/>
                        </a:spcBef>
                        <a:spcAft>
                          <a:spcPts val="0"/>
                        </a:spcAft>
                        <a:buClrTx/>
                        <a:buSzTx/>
                        <a:buFontTx/>
                        <a:buNone/>
                        <a:tabLst/>
                        <a:defRPr/>
                      </a:pPr>
                      <a:r>
                        <a:rPr lang="en-US" altLang="ko-KR" sz="900" b="1" i="0" u="none" strike="noStrike">
                          <a:solidFill>
                            <a:srgbClr val="000000"/>
                          </a:solidFill>
                          <a:effectLst/>
                          <a:latin typeface="KoPub돋움체 Medium" panose="00000600000000000000" pitchFamily="2" charset="-127"/>
                          <a:ea typeface="KoPub돋움체 Medium" panose="00000600000000000000" pitchFamily="2" charset="-127"/>
                        </a:rPr>
                        <a:t>2,329,970,040</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FFF2CC"/>
                    </a:solidFill>
                  </a:tcPr>
                </a:tc>
                <a:tc>
                  <a:txBody>
                    <a:bodyPr/>
                    <a:lstStyle/>
                    <a:p>
                      <a:pPr algn="ctr" fontAlgn="ctr"/>
                      <a:endParaRPr lang="ko-KR" altLang="en-US" sz="900" b="1" i="0" u="none" strike="noStrike">
                        <a:solidFill>
                          <a:srgbClr val="000000"/>
                        </a:solidFill>
                        <a:effectLst/>
                        <a:latin typeface="KoPub돋움체 Medium" panose="00000600000000000000" pitchFamily="2" charset="-127"/>
                        <a:ea typeface="KoPub돋움체 Medium" panose="00000600000000000000" pitchFamily="2" charset="-127"/>
                      </a:endParaRP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FFF2CC"/>
                    </a:solidFill>
                  </a:tcPr>
                </a:tc>
                <a:tc>
                  <a:txBody>
                    <a:bodyPr/>
                    <a:lstStyle/>
                    <a:p>
                      <a:pPr algn="l" fontAlgn="ctr"/>
                      <a:endParaRPr lang="ko-KR" altLang="en-US" sz="900" b="1" i="0" u="none" strike="noStrike">
                        <a:solidFill>
                          <a:srgbClr val="000000"/>
                        </a:solidFill>
                        <a:effectLst/>
                        <a:latin typeface="KoPub돋움체 Medium" panose="00000600000000000000" pitchFamily="2" charset="-127"/>
                        <a:ea typeface="KoPub돋움체 Medium" panose="00000600000000000000" pitchFamily="2" charset="-127"/>
                      </a:endParaRP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FFF2CC"/>
                    </a:solidFill>
                  </a:tcPr>
                </a:tc>
                <a:tc>
                  <a:txBody>
                    <a:bodyPr/>
                    <a:lstStyle/>
                    <a:p>
                      <a:pPr algn="l" fontAlgn="ctr"/>
                      <a:endParaRPr lang="ko-KR" altLang="en-US" sz="900" b="1" i="0" u="none" strike="noStrike">
                        <a:solidFill>
                          <a:srgbClr val="000000"/>
                        </a:solidFill>
                        <a:effectLst/>
                        <a:latin typeface="KoPub돋움체 Medium" panose="00000600000000000000" pitchFamily="2" charset="-127"/>
                        <a:ea typeface="KoPub돋움체 Medium" panose="00000600000000000000" pitchFamily="2" charset="-127"/>
                      </a:endParaRP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FFF2CC"/>
                    </a:solidFill>
                  </a:tcPr>
                </a:tc>
                <a:tc>
                  <a:txBody>
                    <a:bodyPr/>
                    <a:lstStyle/>
                    <a:p>
                      <a:pPr algn="l" fontAlgn="ctr"/>
                      <a:endParaRPr lang="ko-KR" altLang="en-US" sz="900" b="1" i="0" u="none" strike="noStrike">
                        <a:solidFill>
                          <a:srgbClr val="000000"/>
                        </a:solidFill>
                        <a:effectLst/>
                        <a:latin typeface="KoPub돋움체 Medium" panose="00000600000000000000" pitchFamily="2" charset="-127"/>
                        <a:ea typeface="KoPub돋움체 Medium" panose="00000600000000000000" pitchFamily="2" charset="-127"/>
                      </a:endParaRP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FFF2CC"/>
                    </a:solidFill>
                  </a:tcPr>
                </a:tc>
                <a:tc>
                  <a:txBody>
                    <a:bodyPr/>
                    <a:lstStyle/>
                    <a:p>
                      <a:pPr algn="l" fontAlgn="ctr"/>
                      <a:endParaRPr lang="ko-KR" altLang="en-US" sz="900" b="1" i="0" u="none" strike="noStrike">
                        <a:solidFill>
                          <a:srgbClr val="000000"/>
                        </a:solidFill>
                        <a:effectLst/>
                        <a:latin typeface="KoPub돋움체 Medium" panose="00000600000000000000" pitchFamily="2" charset="-127"/>
                        <a:ea typeface="KoPub돋움체 Medium" panose="00000600000000000000" pitchFamily="2" charset="-127"/>
                      </a:endParaRP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FFF2CC"/>
                    </a:solidFill>
                  </a:tcPr>
                </a:tc>
                <a:extLst>
                  <a:ext uri="{0D108BD9-81ED-4DB2-BD59-A6C34878D82A}">
                    <a16:rowId xmlns:a16="http://schemas.microsoft.com/office/drawing/2014/main" val="1528893249"/>
                  </a:ext>
                </a:extLst>
              </a:tr>
            </a:tbl>
          </a:graphicData>
        </a:graphic>
      </p:graphicFrame>
      <p:sp>
        <p:nvSpPr>
          <p:cNvPr id="6" name="직사각형 5">
            <a:extLst>
              <a:ext uri="{FF2B5EF4-FFF2-40B4-BE49-F238E27FC236}">
                <a16:creationId xmlns:a16="http://schemas.microsoft.com/office/drawing/2014/main" id="{4D0D2BB2-BD01-D8A0-FC00-5E0A068D1C47}"/>
              </a:ext>
            </a:extLst>
          </p:cNvPr>
          <p:cNvSpPr/>
          <p:nvPr/>
        </p:nvSpPr>
        <p:spPr>
          <a:xfrm>
            <a:off x="504000" y="1735200"/>
            <a:ext cx="3007692" cy="246221"/>
          </a:xfrm>
          <a:prstGeom prst="rect">
            <a:avLst/>
          </a:prstGeom>
        </p:spPr>
        <p:txBody>
          <a:bodyPr wrap="square" lIns="36000" rIns="3600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altLang="ko-KR" sz="1000" b="1" i="0" u="none" strike="noStrike" kern="1200" cap="none" spc="0" normalizeH="0" baseline="0" noProof="0">
                <a:ln>
                  <a:solidFill>
                    <a:prstClr val="white">
                      <a:lumMod val="75000"/>
                      <a:alpha val="0"/>
                    </a:prstClr>
                  </a:solidFill>
                </a:ln>
                <a:effectLst/>
                <a:uLnTx/>
                <a:uFillTx/>
                <a:latin typeface="KoPub돋움체 Medium" panose="02020603020101020101" pitchFamily="18" charset="-127"/>
                <a:ea typeface="KoPub돋움체 Medium" panose="02020603020101020101" pitchFamily="18" charset="-127"/>
                <a:cs typeface="Univers for KPMG"/>
              </a:rPr>
              <a:t>[ </a:t>
            </a:r>
            <a:r>
              <a:rPr kumimoji="0" lang="ko-KR" altLang="en-US" sz="1000" b="1" i="0" u="none" strike="noStrike" kern="1200" cap="none" spc="0" normalizeH="0" baseline="0" noProof="0">
                <a:ln>
                  <a:solidFill>
                    <a:prstClr val="white">
                      <a:lumMod val="75000"/>
                      <a:alpha val="0"/>
                    </a:prstClr>
                  </a:solidFill>
                </a:ln>
                <a:effectLst/>
                <a:uLnTx/>
                <a:uFillTx/>
                <a:latin typeface="KoPub돋움체 Medium" panose="02020603020101020101" pitchFamily="18" charset="-127"/>
                <a:ea typeface="KoPub돋움체 Medium" panose="02020603020101020101" pitchFamily="18" charset="-127"/>
                <a:cs typeface="Univers for KPMG"/>
              </a:rPr>
              <a:t>단기차입금 </a:t>
            </a:r>
            <a:r>
              <a:rPr kumimoji="0" lang="en-US" altLang="ko-KR" sz="1000" b="1" i="0" u="none" strike="noStrike" kern="1200" cap="none" spc="0" normalizeH="0" baseline="0" noProof="0">
                <a:ln>
                  <a:solidFill>
                    <a:prstClr val="white">
                      <a:lumMod val="75000"/>
                      <a:alpha val="0"/>
                    </a:prstClr>
                  </a:solidFill>
                </a:ln>
                <a:effectLst/>
                <a:uLnTx/>
                <a:uFillTx/>
                <a:latin typeface="KoPub돋움체 Medium" panose="02020603020101020101" pitchFamily="18" charset="-127"/>
                <a:ea typeface="KoPub돋움체 Medium" panose="02020603020101020101" pitchFamily="18" charset="-127"/>
                <a:cs typeface="Univers for KPMG"/>
              </a:rPr>
              <a:t>]</a:t>
            </a:r>
            <a:endParaRPr kumimoji="0" lang="ko-KR" altLang="en-US" sz="1000" b="1" i="0" u="none" strike="noStrike" kern="1200" cap="none" spc="0" normalizeH="0" baseline="0" noProof="0">
              <a:ln>
                <a:solidFill>
                  <a:prstClr val="white">
                    <a:lumMod val="75000"/>
                    <a:alpha val="0"/>
                  </a:prstClr>
                </a:solidFill>
              </a:ln>
              <a:effectLst/>
              <a:uLnTx/>
              <a:uFillTx/>
              <a:latin typeface="KoPub돋움체 Medium" panose="02020603020101020101" pitchFamily="18" charset="-127"/>
              <a:ea typeface="KoPub돋움체 Medium" panose="02020603020101020101" pitchFamily="18" charset="-127"/>
              <a:cs typeface="Univers for KPMG"/>
            </a:endParaRPr>
          </a:p>
        </p:txBody>
      </p:sp>
      <p:sp>
        <p:nvSpPr>
          <p:cNvPr id="7" name="직사각형 6">
            <a:extLst>
              <a:ext uri="{FF2B5EF4-FFF2-40B4-BE49-F238E27FC236}">
                <a16:creationId xmlns:a16="http://schemas.microsoft.com/office/drawing/2014/main" id="{17F957C7-93F2-3079-CB3B-4EB2BA749439}"/>
              </a:ext>
            </a:extLst>
          </p:cNvPr>
          <p:cNvSpPr/>
          <p:nvPr/>
        </p:nvSpPr>
        <p:spPr>
          <a:xfrm>
            <a:off x="504000" y="3444830"/>
            <a:ext cx="3007692" cy="246221"/>
          </a:xfrm>
          <a:prstGeom prst="rect">
            <a:avLst/>
          </a:prstGeom>
        </p:spPr>
        <p:txBody>
          <a:bodyPr wrap="square" lIns="36000" rIns="3600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altLang="ko-KR" sz="1000" b="1" i="0" u="none" strike="noStrike" kern="1200" cap="none" spc="0" normalizeH="0" baseline="0" noProof="0">
                <a:ln>
                  <a:solidFill>
                    <a:prstClr val="white">
                      <a:lumMod val="75000"/>
                      <a:alpha val="0"/>
                    </a:prstClr>
                  </a:solidFill>
                </a:ln>
                <a:effectLst/>
                <a:uLnTx/>
                <a:uFillTx/>
                <a:latin typeface="KoPub돋움체 Medium" panose="02020603020101020101" pitchFamily="18" charset="-127"/>
                <a:ea typeface="KoPub돋움체 Medium" panose="02020603020101020101" pitchFamily="18" charset="-127"/>
                <a:cs typeface="Univers for KPMG"/>
              </a:rPr>
              <a:t>[ </a:t>
            </a:r>
            <a:r>
              <a:rPr lang="ko-KR" altLang="en-US" sz="1000" b="1">
                <a:ln>
                  <a:solidFill>
                    <a:prstClr val="white">
                      <a:lumMod val="75000"/>
                      <a:alpha val="0"/>
                    </a:prstClr>
                  </a:solidFill>
                </a:ln>
                <a:latin typeface="KoPub돋움체 Medium" panose="02020603020101020101" pitchFamily="18" charset="-127"/>
                <a:ea typeface="KoPub돋움체 Medium" panose="02020603020101020101" pitchFamily="18" charset="-127"/>
                <a:cs typeface="Univers for KPMG"/>
              </a:rPr>
              <a:t>장</a:t>
            </a:r>
            <a:r>
              <a:rPr kumimoji="0" lang="ko-KR" altLang="en-US" sz="1000" b="1" i="0" u="none" strike="noStrike" kern="1200" cap="none" spc="0" normalizeH="0" baseline="0" noProof="0">
                <a:ln>
                  <a:solidFill>
                    <a:prstClr val="white">
                      <a:lumMod val="75000"/>
                      <a:alpha val="0"/>
                    </a:prstClr>
                  </a:solidFill>
                </a:ln>
                <a:effectLst/>
                <a:uLnTx/>
                <a:uFillTx/>
                <a:latin typeface="KoPub돋움체 Medium" panose="02020603020101020101" pitchFamily="18" charset="-127"/>
                <a:ea typeface="KoPub돋움체 Medium" panose="02020603020101020101" pitchFamily="18" charset="-127"/>
                <a:cs typeface="Univers for KPMG"/>
              </a:rPr>
              <a:t>기차입금 </a:t>
            </a:r>
            <a:r>
              <a:rPr kumimoji="0" lang="en-US" altLang="ko-KR" sz="1000" b="1" i="0" u="none" strike="noStrike" kern="1200" cap="none" spc="0" normalizeH="0" baseline="0" noProof="0">
                <a:ln>
                  <a:solidFill>
                    <a:prstClr val="white">
                      <a:lumMod val="75000"/>
                      <a:alpha val="0"/>
                    </a:prstClr>
                  </a:solidFill>
                </a:ln>
                <a:effectLst/>
                <a:uLnTx/>
                <a:uFillTx/>
                <a:latin typeface="KoPub돋움체 Medium" panose="02020603020101020101" pitchFamily="18" charset="-127"/>
                <a:ea typeface="KoPub돋움체 Medium" panose="02020603020101020101" pitchFamily="18" charset="-127"/>
                <a:cs typeface="Univers for KPMG"/>
              </a:rPr>
              <a:t>]</a:t>
            </a:r>
            <a:endParaRPr kumimoji="0" lang="ko-KR" altLang="en-US" sz="1000" b="1" i="0" u="none" strike="noStrike" kern="1200" cap="none" spc="0" normalizeH="0" baseline="0" noProof="0">
              <a:ln>
                <a:solidFill>
                  <a:prstClr val="white">
                    <a:lumMod val="75000"/>
                    <a:alpha val="0"/>
                  </a:prstClr>
                </a:solidFill>
              </a:ln>
              <a:effectLst/>
              <a:uLnTx/>
              <a:uFillTx/>
              <a:latin typeface="KoPub돋움체 Medium" panose="02020603020101020101" pitchFamily="18" charset="-127"/>
              <a:ea typeface="KoPub돋움체 Medium" panose="02020603020101020101" pitchFamily="18" charset="-127"/>
              <a:cs typeface="Univers for KPMG"/>
            </a:endParaRPr>
          </a:p>
        </p:txBody>
      </p:sp>
      <p:sp>
        <p:nvSpPr>
          <p:cNvPr id="8" name="직사각형 7">
            <a:extLst>
              <a:ext uri="{FF2B5EF4-FFF2-40B4-BE49-F238E27FC236}">
                <a16:creationId xmlns:a16="http://schemas.microsoft.com/office/drawing/2014/main" id="{844AD199-1229-2DEA-9E79-ECFC7D8414AC}"/>
              </a:ext>
            </a:extLst>
          </p:cNvPr>
          <p:cNvSpPr/>
          <p:nvPr/>
        </p:nvSpPr>
        <p:spPr>
          <a:xfrm>
            <a:off x="488950" y="4759218"/>
            <a:ext cx="8928000" cy="1260000"/>
          </a:xfrm>
          <a:prstGeom prst="rect">
            <a:avLst/>
          </a:prstGeom>
          <a:noFill/>
          <a:ln w="635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marL="171450" indent="-171450" latinLnBrk="1">
              <a:spcBef>
                <a:spcPts val="600"/>
              </a:spcBef>
              <a:buFont typeface="Wingdings" panose="05000000000000000000" pitchFamily="2" charset="2"/>
              <a:buChar char="§"/>
            </a:pPr>
            <a:r>
              <a:rPr lang="en-US" altLang="ko-KR" sz="900" b="1">
                <a:solidFill>
                  <a:srgbClr val="00338D"/>
                </a:solidFill>
                <a:latin typeface="KoPub돋움체 Light" panose="00000300000000000000" pitchFamily="2" charset="-127"/>
                <a:ea typeface="KoPub돋움체 Light" panose="00000300000000000000" pitchFamily="2" charset="-127"/>
              </a:rPr>
              <a:t>2022</a:t>
            </a:r>
            <a:r>
              <a:rPr lang="ko-KR" altLang="en-US" sz="900" b="1">
                <a:solidFill>
                  <a:srgbClr val="00338D"/>
                </a:solidFill>
                <a:latin typeface="KoPub돋움체 Light" panose="00000300000000000000" pitchFamily="2" charset="-127"/>
                <a:ea typeface="KoPub돋움체 Light" panose="00000300000000000000" pitchFamily="2" charset="-127"/>
              </a:rPr>
              <a:t>년말 차입금 비율</a:t>
            </a:r>
            <a:r>
              <a:rPr lang="en-US" altLang="ko-KR" sz="900" b="1" baseline="30000">
                <a:solidFill>
                  <a:srgbClr val="00338D"/>
                </a:solidFill>
                <a:latin typeface="KoPub돋움체 Light" panose="00000300000000000000" pitchFamily="2" charset="-127"/>
                <a:ea typeface="KoPub돋움체 Light" panose="00000300000000000000" pitchFamily="2" charset="-127"/>
              </a:rPr>
              <a:t>1</a:t>
            </a:r>
            <a:r>
              <a:rPr lang="ko-KR" altLang="en-US" sz="900" b="1">
                <a:solidFill>
                  <a:srgbClr val="00338D"/>
                </a:solidFill>
                <a:latin typeface="KoPub돋움체 Light" panose="00000300000000000000" pitchFamily="2" charset="-127"/>
                <a:ea typeface="KoPub돋움체 Light" panose="00000300000000000000" pitchFamily="2" charset="-127"/>
              </a:rPr>
              <a:t> </a:t>
            </a:r>
            <a:r>
              <a:rPr lang="en-US" altLang="ko-KR" sz="900" b="1">
                <a:solidFill>
                  <a:srgbClr val="00338D"/>
                </a:solidFill>
                <a:latin typeface="KoPub돋움체 Light" panose="00000300000000000000" pitchFamily="2" charset="-127"/>
                <a:ea typeface="KoPub돋움체 Light" panose="00000300000000000000" pitchFamily="2" charset="-127"/>
              </a:rPr>
              <a:t>18.5%</a:t>
            </a:r>
            <a:r>
              <a:rPr lang="ko-KR" altLang="en-US" sz="900" b="1">
                <a:solidFill>
                  <a:srgbClr val="00338D"/>
                </a:solidFill>
                <a:latin typeface="KoPub돋움체 Light" panose="00000300000000000000" pitchFamily="2" charset="-127"/>
                <a:ea typeface="KoPub돋움체 Light" panose="00000300000000000000" pitchFamily="2" charset="-127"/>
              </a:rPr>
              <a:t>로 </a:t>
            </a:r>
            <a:r>
              <a:rPr lang="en-US" altLang="ko-KR" sz="900" b="1">
                <a:solidFill>
                  <a:srgbClr val="00338D"/>
                </a:solidFill>
                <a:latin typeface="KoPub돋움체 Light" panose="00000300000000000000" pitchFamily="2" charset="-127"/>
                <a:ea typeface="KoPub돋움체 Light" panose="00000300000000000000" pitchFamily="2" charset="-127"/>
              </a:rPr>
              <a:t>2020</a:t>
            </a:r>
            <a:r>
              <a:rPr lang="ko-KR" altLang="en-US" sz="900" b="1">
                <a:solidFill>
                  <a:srgbClr val="00338D"/>
                </a:solidFill>
                <a:latin typeface="KoPub돋움체 Light" panose="00000300000000000000" pitchFamily="2" charset="-127"/>
                <a:ea typeface="KoPub돋움체 Light" panose="00000300000000000000" pitchFamily="2" charset="-127"/>
              </a:rPr>
              <a:t>년 이후 지속 감소 </a:t>
            </a:r>
            <a:endParaRPr lang="en-US" altLang="ko-KR" sz="900" b="1">
              <a:solidFill>
                <a:srgbClr val="00338D"/>
              </a:solidFill>
              <a:latin typeface="KoPub돋움체 Light" panose="00000300000000000000" pitchFamily="2" charset="-127"/>
              <a:ea typeface="KoPub돋움체 Light" panose="00000300000000000000" pitchFamily="2" charset="-127"/>
            </a:endParaRPr>
          </a:p>
          <a:p>
            <a:pPr marL="259200" indent="-171450" latinLnBrk="1">
              <a:spcBef>
                <a:spcPts val="600"/>
              </a:spcBef>
              <a:buFont typeface="Wingdings" panose="05000000000000000000" pitchFamily="2" charset="2"/>
              <a:buChar char="ü"/>
            </a:pPr>
            <a:r>
              <a:rPr lang="en-US" altLang="ko-KR" sz="900">
                <a:solidFill>
                  <a:schemeClr val="tx1"/>
                </a:solidFill>
                <a:latin typeface="KoPub돋움체 Light" panose="00000300000000000000" pitchFamily="2" charset="-127"/>
                <a:ea typeface="KoPub돋움체 Light" panose="00000300000000000000" pitchFamily="2" charset="-127"/>
              </a:rPr>
              <a:t>2018</a:t>
            </a:r>
            <a:r>
              <a:rPr lang="ko-KR" altLang="en-US" sz="900">
                <a:solidFill>
                  <a:schemeClr val="tx1"/>
                </a:solidFill>
                <a:latin typeface="KoPub돋움체 Light" panose="00000300000000000000" pitchFamily="2" charset="-127"/>
                <a:ea typeface="KoPub돋움체 Light" panose="00000300000000000000" pitchFamily="2" charset="-127"/>
              </a:rPr>
              <a:t>년부터 최근 </a:t>
            </a:r>
            <a:r>
              <a:rPr lang="en-US" altLang="ko-KR" sz="900">
                <a:solidFill>
                  <a:schemeClr val="tx1"/>
                </a:solidFill>
                <a:latin typeface="KoPub돋움체 Light" panose="00000300000000000000" pitchFamily="2" charset="-127"/>
                <a:ea typeface="KoPub돋움체 Light" panose="00000300000000000000" pitchFamily="2" charset="-127"/>
              </a:rPr>
              <a:t>5</a:t>
            </a:r>
            <a:r>
              <a:rPr lang="ko-KR" altLang="en-US" sz="900">
                <a:solidFill>
                  <a:schemeClr val="tx1"/>
                </a:solidFill>
                <a:latin typeface="KoPub돋움체 Light" panose="00000300000000000000" pitchFamily="2" charset="-127"/>
                <a:ea typeface="KoPub돋움체 Light" panose="00000300000000000000" pitchFamily="2" charset="-127"/>
              </a:rPr>
              <a:t>개년 차입금 비율</a:t>
            </a:r>
            <a:r>
              <a:rPr lang="en-US" altLang="ko-KR" sz="900" baseline="30000">
                <a:solidFill>
                  <a:schemeClr val="tx1"/>
                </a:solidFill>
                <a:latin typeface="KoPub돋움체 Light" panose="00000300000000000000" pitchFamily="2" charset="-127"/>
                <a:ea typeface="KoPub돋움체 Light" panose="00000300000000000000" pitchFamily="2" charset="-127"/>
              </a:rPr>
              <a:t>1</a:t>
            </a:r>
            <a:r>
              <a:rPr lang="ko-KR" altLang="en-US" sz="900">
                <a:solidFill>
                  <a:schemeClr val="tx1"/>
                </a:solidFill>
                <a:latin typeface="KoPub돋움체 Light" panose="00000300000000000000" pitchFamily="2" charset="-127"/>
                <a:ea typeface="KoPub돋움체 Light" panose="00000300000000000000" pitchFamily="2" charset="-127"/>
              </a:rPr>
              <a:t>은 </a:t>
            </a:r>
            <a:r>
              <a:rPr lang="en-US" altLang="ko-KR" sz="900">
                <a:solidFill>
                  <a:schemeClr val="tx1"/>
                </a:solidFill>
                <a:latin typeface="KoPub돋움체 Light" panose="00000300000000000000" pitchFamily="2" charset="-127"/>
                <a:ea typeface="KoPub돋움체 Light" panose="00000300000000000000" pitchFamily="2" charset="-127"/>
              </a:rPr>
              <a:t>53.8%, 27.5%, 32.0%, 20.9%, 18.5%</a:t>
            </a:r>
            <a:r>
              <a:rPr lang="ko-KR" altLang="en-US" sz="900">
                <a:solidFill>
                  <a:schemeClr val="tx1"/>
                </a:solidFill>
                <a:latin typeface="KoPub돋움체 Light" panose="00000300000000000000" pitchFamily="2" charset="-127"/>
                <a:ea typeface="KoPub돋움체 Light" panose="00000300000000000000" pitchFamily="2" charset="-127"/>
              </a:rPr>
              <a:t>로 </a:t>
            </a:r>
            <a:r>
              <a:rPr lang="en-US" altLang="ko-KR" sz="900">
                <a:solidFill>
                  <a:schemeClr val="tx1"/>
                </a:solidFill>
                <a:latin typeface="KoPub돋움체 Light" panose="00000300000000000000" pitchFamily="2" charset="-127"/>
                <a:ea typeface="KoPub돋움체 Light" panose="00000300000000000000" pitchFamily="2" charset="-127"/>
              </a:rPr>
              <a:t>2020</a:t>
            </a:r>
            <a:r>
              <a:rPr lang="ko-KR" altLang="en-US" sz="900">
                <a:solidFill>
                  <a:schemeClr val="tx1"/>
                </a:solidFill>
                <a:latin typeface="KoPub돋움체 Light" panose="00000300000000000000" pitchFamily="2" charset="-127"/>
                <a:ea typeface="KoPub돋움체 Light" panose="00000300000000000000" pitchFamily="2" charset="-127"/>
              </a:rPr>
              <a:t>년 이후 지속적으로 감소하였으며</a:t>
            </a:r>
            <a:r>
              <a:rPr lang="en-US" altLang="ko-KR" sz="900">
                <a:solidFill>
                  <a:schemeClr val="tx1"/>
                </a:solidFill>
                <a:latin typeface="KoPub돋움체 Light" panose="00000300000000000000" pitchFamily="2" charset="-127"/>
                <a:ea typeface="KoPub돋움체 Light" panose="00000300000000000000" pitchFamily="2" charset="-127"/>
              </a:rPr>
              <a:t>, </a:t>
            </a:r>
            <a:r>
              <a:rPr lang="ko-KR" altLang="en-US" sz="900" err="1">
                <a:solidFill>
                  <a:schemeClr val="tx1"/>
                </a:solidFill>
                <a:latin typeface="KoPub돋움체 Light" panose="00000300000000000000" pitchFamily="2" charset="-127"/>
                <a:ea typeface="KoPub돋움체 Light" panose="00000300000000000000" pitchFamily="2" charset="-127"/>
              </a:rPr>
              <a:t>차입액</a:t>
            </a:r>
            <a:r>
              <a:rPr lang="ko-KR" altLang="en-US" sz="900">
                <a:solidFill>
                  <a:schemeClr val="tx1"/>
                </a:solidFill>
                <a:latin typeface="KoPub돋움체 Light" panose="00000300000000000000" pitchFamily="2" charset="-127"/>
                <a:ea typeface="KoPub돋움체 Light" panose="00000300000000000000" pitchFamily="2" charset="-127"/>
              </a:rPr>
              <a:t> 규모는 </a:t>
            </a:r>
            <a:r>
              <a:rPr lang="en-US" altLang="ko-KR" sz="900">
                <a:solidFill>
                  <a:schemeClr val="tx1"/>
                </a:solidFill>
                <a:latin typeface="KoPub돋움체 Light" panose="00000300000000000000" pitchFamily="2" charset="-127"/>
                <a:ea typeface="KoPub돋움체 Light" panose="00000300000000000000" pitchFamily="2" charset="-127"/>
              </a:rPr>
              <a:t>2018</a:t>
            </a:r>
            <a:r>
              <a:rPr lang="ko-KR" altLang="en-US" sz="900">
                <a:solidFill>
                  <a:schemeClr val="tx1"/>
                </a:solidFill>
                <a:latin typeface="KoPub돋움체 Light" panose="00000300000000000000" pitchFamily="2" charset="-127"/>
                <a:ea typeface="KoPub돋움체 Light" panose="00000300000000000000" pitchFamily="2" charset="-127"/>
              </a:rPr>
              <a:t>년부터 지속 감소하고 있음</a:t>
            </a:r>
            <a:r>
              <a:rPr lang="en-US" altLang="ko-KR" sz="900">
                <a:solidFill>
                  <a:schemeClr val="tx1"/>
                </a:solidFill>
                <a:latin typeface="KoPub돋움체 Light" panose="00000300000000000000" pitchFamily="2" charset="-127"/>
                <a:ea typeface="KoPub돋움체 Light" panose="00000300000000000000" pitchFamily="2" charset="-127"/>
              </a:rPr>
              <a:t>.</a:t>
            </a:r>
            <a:r>
              <a:rPr lang="ko-KR" altLang="en-US" sz="900">
                <a:solidFill>
                  <a:schemeClr val="tx1"/>
                </a:solidFill>
                <a:latin typeface="KoPub돋움체 Light" panose="00000300000000000000" pitchFamily="2" charset="-127"/>
                <a:ea typeface="KoPub돋움체 Light" panose="00000300000000000000" pitchFamily="2" charset="-127"/>
              </a:rPr>
              <a:t> </a:t>
            </a:r>
            <a:endParaRPr lang="en-US" altLang="ko-KR" sz="900">
              <a:solidFill>
                <a:schemeClr val="tx1"/>
              </a:solidFill>
              <a:latin typeface="KoPub돋움체 Light" panose="00000300000000000000" pitchFamily="2" charset="-127"/>
              <a:ea typeface="KoPub돋움체 Light" panose="00000300000000000000" pitchFamily="2" charset="-127"/>
            </a:endParaRPr>
          </a:p>
          <a:p>
            <a:pPr marL="259200" indent="-171450" latinLnBrk="1">
              <a:spcBef>
                <a:spcPts val="600"/>
              </a:spcBef>
              <a:buFont typeface="Wingdings" panose="05000000000000000000" pitchFamily="2" charset="2"/>
              <a:buChar char="ü"/>
            </a:pPr>
            <a:r>
              <a:rPr lang="ko-KR" altLang="en-US" sz="900">
                <a:solidFill>
                  <a:schemeClr val="tx1"/>
                </a:solidFill>
                <a:latin typeface="KoPub돋움체 Light" panose="00000300000000000000" pitchFamily="2" charset="-127"/>
                <a:ea typeface="KoPub돋움체 Light" panose="00000300000000000000" pitchFamily="2" charset="-127"/>
              </a:rPr>
              <a:t>장기차입금은 </a:t>
            </a:r>
            <a:r>
              <a:rPr lang="en-US" altLang="ko-KR" sz="900">
                <a:solidFill>
                  <a:schemeClr val="tx1"/>
                </a:solidFill>
                <a:latin typeface="KoPub돋움체 Light" panose="00000300000000000000" pitchFamily="2" charset="-127"/>
                <a:ea typeface="KoPub돋움체 Light" panose="00000300000000000000" pitchFamily="2" charset="-127"/>
              </a:rPr>
              <a:t>2019</a:t>
            </a:r>
            <a:r>
              <a:rPr lang="ko-KR" altLang="en-US" sz="900">
                <a:solidFill>
                  <a:schemeClr val="tx1"/>
                </a:solidFill>
                <a:latin typeface="KoPub돋움체 Light" panose="00000300000000000000" pitchFamily="2" charset="-127"/>
                <a:ea typeface="KoPub돋움체 Light" panose="00000300000000000000" pitchFamily="2" charset="-127"/>
              </a:rPr>
              <a:t>년 </a:t>
            </a:r>
            <a:r>
              <a:rPr lang="en-US" altLang="ko-KR" sz="900">
                <a:solidFill>
                  <a:schemeClr val="tx1"/>
                </a:solidFill>
                <a:latin typeface="KoPub돋움체 Light" panose="00000300000000000000" pitchFamily="2" charset="-127"/>
                <a:ea typeface="KoPub돋움체 Light" panose="00000300000000000000" pitchFamily="2" charset="-127"/>
              </a:rPr>
              <a:t>15</a:t>
            </a:r>
            <a:r>
              <a:rPr lang="ko-KR" altLang="en-US" sz="900">
                <a:solidFill>
                  <a:schemeClr val="tx1"/>
                </a:solidFill>
                <a:latin typeface="KoPub돋움체 Light" panose="00000300000000000000" pitchFamily="2" charset="-127"/>
                <a:ea typeface="KoPub돋움체 Light" panose="00000300000000000000" pitchFamily="2" charset="-127"/>
              </a:rPr>
              <a:t>억원</a:t>
            </a:r>
            <a:r>
              <a:rPr lang="en-US" altLang="ko-KR" sz="900">
                <a:solidFill>
                  <a:schemeClr val="tx1"/>
                </a:solidFill>
                <a:latin typeface="KoPub돋움체 Light" panose="00000300000000000000" pitchFamily="2" charset="-127"/>
                <a:ea typeface="KoPub돋움체 Light" panose="00000300000000000000" pitchFamily="2" charset="-127"/>
              </a:rPr>
              <a:t>, 2020</a:t>
            </a:r>
            <a:r>
              <a:rPr lang="ko-KR" altLang="en-US" sz="900">
                <a:solidFill>
                  <a:schemeClr val="tx1"/>
                </a:solidFill>
                <a:latin typeface="KoPub돋움체 Light" panose="00000300000000000000" pitchFamily="2" charset="-127"/>
                <a:ea typeface="KoPub돋움체 Light" panose="00000300000000000000" pitchFamily="2" charset="-127"/>
              </a:rPr>
              <a:t>년 </a:t>
            </a:r>
            <a:r>
              <a:rPr lang="en-US" altLang="ko-KR" sz="900">
                <a:solidFill>
                  <a:schemeClr val="tx1"/>
                </a:solidFill>
                <a:latin typeface="KoPub돋움체 Light" panose="00000300000000000000" pitchFamily="2" charset="-127"/>
                <a:ea typeface="KoPub돋움체 Light" panose="00000300000000000000" pitchFamily="2" charset="-127"/>
              </a:rPr>
              <a:t>16</a:t>
            </a:r>
            <a:r>
              <a:rPr lang="ko-KR" altLang="en-US" sz="900">
                <a:solidFill>
                  <a:schemeClr val="tx1"/>
                </a:solidFill>
                <a:latin typeface="KoPub돋움체 Light" panose="00000300000000000000" pitchFamily="2" charset="-127"/>
                <a:ea typeface="KoPub돋움체 Light" panose="00000300000000000000" pitchFamily="2" charset="-127"/>
              </a:rPr>
              <a:t>억원 상환 이후 </a:t>
            </a:r>
            <a:r>
              <a:rPr lang="en-US" altLang="ko-KR" sz="900">
                <a:solidFill>
                  <a:schemeClr val="tx1"/>
                </a:solidFill>
                <a:latin typeface="KoPub돋움체 Light" panose="00000300000000000000" pitchFamily="2" charset="-127"/>
                <a:ea typeface="KoPub돋움체 Light" panose="00000300000000000000" pitchFamily="2" charset="-127"/>
              </a:rPr>
              <a:t>2022</a:t>
            </a:r>
            <a:r>
              <a:rPr lang="ko-KR" altLang="en-US" sz="900">
                <a:solidFill>
                  <a:schemeClr val="tx1"/>
                </a:solidFill>
                <a:latin typeface="KoPub돋움체 Light" panose="00000300000000000000" pitchFamily="2" charset="-127"/>
                <a:ea typeface="KoPub돋움체 Light" panose="00000300000000000000" pitchFamily="2" charset="-127"/>
              </a:rPr>
              <a:t>년 부산은행으로부터 </a:t>
            </a:r>
            <a:r>
              <a:rPr lang="en-US" altLang="ko-KR" sz="900">
                <a:solidFill>
                  <a:schemeClr val="tx1"/>
                </a:solidFill>
                <a:latin typeface="KoPub돋움체 Light" panose="00000300000000000000" pitchFamily="2" charset="-127"/>
                <a:ea typeface="KoPub돋움체 Light" panose="00000300000000000000" pitchFamily="2" charset="-127"/>
              </a:rPr>
              <a:t>10</a:t>
            </a:r>
            <a:r>
              <a:rPr lang="ko-KR" altLang="en-US" sz="900">
                <a:solidFill>
                  <a:schemeClr val="tx1"/>
                </a:solidFill>
                <a:latin typeface="KoPub돋움체 Light" panose="00000300000000000000" pitchFamily="2" charset="-127"/>
                <a:ea typeface="KoPub돋움체 Light" panose="00000300000000000000" pitchFamily="2" charset="-127"/>
              </a:rPr>
              <a:t>억원 차입</a:t>
            </a:r>
            <a:r>
              <a:rPr lang="en-US" altLang="ko-KR" sz="900" baseline="30000">
                <a:solidFill>
                  <a:schemeClr val="tx1"/>
                </a:solidFill>
                <a:latin typeface="KoPub돋움체 Light" panose="00000300000000000000" pitchFamily="2" charset="-127"/>
                <a:ea typeface="KoPub돋움체 Light" panose="00000300000000000000" pitchFamily="2" charset="-127"/>
              </a:rPr>
              <a:t>2</a:t>
            </a:r>
            <a:r>
              <a:rPr lang="ko-KR" altLang="en-US" sz="900">
                <a:solidFill>
                  <a:schemeClr val="tx1"/>
                </a:solidFill>
                <a:latin typeface="KoPub돋움체 Light" panose="00000300000000000000" pitchFamily="2" charset="-127"/>
                <a:ea typeface="KoPub돋움체 Light" panose="00000300000000000000" pitchFamily="2" charset="-127"/>
              </a:rPr>
              <a:t>하였음</a:t>
            </a:r>
            <a:r>
              <a:rPr lang="en-US" altLang="ko-KR" sz="900">
                <a:solidFill>
                  <a:schemeClr val="tx1"/>
                </a:solidFill>
                <a:latin typeface="KoPub돋움체 Light" panose="00000300000000000000" pitchFamily="2" charset="-127"/>
                <a:ea typeface="KoPub돋움체 Light" panose="00000300000000000000" pitchFamily="2" charset="-127"/>
              </a:rPr>
              <a:t>. ‘20</a:t>
            </a:r>
            <a:r>
              <a:rPr lang="ko-KR" altLang="en-US" sz="900">
                <a:solidFill>
                  <a:schemeClr val="tx1"/>
                </a:solidFill>
                <a:latin typeface="KoPub돋움체 Light" panose="00000300000000000000" pitchFamily="2" charset="-127"/>
                <a:ea typeface="KoPub돋움체 Light" panose="00000300000000000000" pitchFamily="2" charset="-127"/>
              </a:rPr>
              <a:t>년 이후의 매출 감소세에도 회사는 만기가 도래한 차입금을 안정적으로 상환해가며 차입금 규모를 </a:t>
            </a:r>
            <a:r>
              <a:rPr lang="ko-KR" altLang="en-US" sz="900" err="1">
                <a:solidFill>
                  <a:schemeClr val="tx1"/>
                </a:solidFill>
                <a:latin typeface="KoPub돋움체 Light" panose="00000300000000000000" pitchFamily="2" charset="-127"/>
                <a:ea typeface="KoPub돋움체 Light" panose="00000300000000000000" pitchFamily="2" charset="-127"/>
              </a:rPr>
              <a:t>축소시켜옴</a:t>
            </a:r>
            <a:endParaRPr lang="ko-KR" altLang="en-US" sz="900">
              <a:solidFill>
                <a:schemeClr val="tx1"/>
              </a:solidFill>
              <a:latin typeface="KoPub돋움체 Light" panose="00000300000000000000" pitchFamily="2" charset="-127"/>
              <a:ea typeface="KoPub돋움체 Light" panose="00000300000000000000" pitchFamily="2" charset="-127"/>
            </a:endParaRPr>
          </a:p>
        </p:txBody>
      </p:sp>
      <p:sp>
        <p:nvSpPr>
          <p:cNvPr id="9" name="텍스트 개체 틀 5">
            <a:extLst>
              <a:ext uri="{FF2B5EF4-FFF2-40B4-BE49-F238E27FC236}">
                <a16:creationId xmlns:a16="http://schemas.microsoft.com/office/drawing/2014/main" id="{84074125-5725-B741-9709-80DEFB119E8D}"/>
              </a:ext>
            </a:extLst>
          </p:cNvPr>
          <p:cNvSpPr txBox="1">
            <a:spLocks/>
          </p:cNvSpPr>
          <p:nvPr/>
        </p:nvSpPr>
        <p:spPr>
          <a:xfrm>
            <a:off x="488950" y="6062454"/>
            <a:ext cx="8942122" cy="287999"/>
          </a:xfrm>
          <a:prstGeom prst="rect">
            <a:avLst/>
          </a:prstGeom>
          <a:noFill/>
        </p:spPr>
        <p:txBody>
          <a:bodyPr vert="horz" wrap="square" lIns="0" tIns="0" rIns="0" bIns="0" rtlCol="0" anchor="t" anchorCtr="0">
            <a:noAutofit/>
          </a:bodyPr>
          <a:lstStyle>
            <a:lvl1pPr eaLnBrk="1" latinLnBrk="1" hangingPunct="1">
              <a:spcAft>
                <a:spcPts val="650"/>
              </a:spcAft>
              <a:defRPr lang="ko-KR" altLang="en-US" sz="800" b="0" i="0" kern="0" baseline="0" dirty="0">
                <a:solidFill>
                  <a:srgbClr val="7F7F7F"/>
                </a:solidFill>
                <a:latin typeface="+mn-lt"/>
                <a:ea typeface="+mn-ea"/>
                <a:cs typeface="Arial" panose="020B0604020202020204" pitchFamily="34" charset="0"/>
              </a:defRPr>
            </a:lvl1pPr>
            <a:lvl2pPr marL="0" indent="0" eaLnBrk="1" latinLnBrk="1" hangingPunct="1">
              <a:spcAft>
                <a:spcPts val="650"/>
              </a:spcAft>
              <a:buFont typeface="Univers for KPMG"/>
              <a:buNone/>
              <a:defRPr sz="1400" b="0" i="0">
                <a:solidFill>
                  <a:srgbClr val="003087"/>
                </a:solidFill>
                <a:latin typeface="Univers for KPMG Light" panose="020B0403020202020204" pitchFamily="34" charset="0"/>
                <a:cs typeface="Univers for KPMG" panose="020B0603020202020204" pitchFamily="34" charset="0"/>
              </a:defRPr>
            </a:lvl2pPr>
            <a:lvl3pPr marL="307975" indent="-307975" algn="l" eaLnBrk="1" latinLnBrk="1" hangingPunct="1">
              <a:spcAft>
                <a:spcPts val="650"/>
              </a:spcAft>
              <a:buFont typeface="Univers for KPMG Light" panose="020B0403020202020204" pitchFamily="34" charset="0"/>
              <a:buChar char="—"/>
              <a:defRPr sz="1400" b="0" i="0">
                <a:solidFill>
                  <a:srgbClr val="003087"/>
                </a:solidFill>
                <a:latin typeface="Univers for KPMG Light" panose="020B0403020202020204" pitchFamily="34" charset="0"/>
                <a:cs typeface="Univers for KPMG" panose="020B0603020202020204" pitchFamily="34" charset="0"/>
              </a:defRPr>
            </a:lvl3pPr>
            <a:lvl4pPr marL="623888" indent="-248400" algn="l" eaLnBrk="1" latinLnBrk="1" hangingPunct="1">
              <a:spcAft>
                <a:spcPts val="650"/>
              </a:spcAft>
              <a:buFont typeface="Univers for KPMG Light" panose="020B0403020202020204" pitchFamily="34" charset="0"/>
              <a:buChar char="–"/>
              <a:defRPr sz="1400" b="0" i="0" baseline="0">
                <a:solidFill>
                  <a:srgbClr val="003087"/>
                </a:solidFill>
                <a:latin typeface="Univers for KPMG Light" panose="020B0403020202020204" pitchFamily="34" charset="0"/>
                <a:cs typeface="Univers for KPMG" panose="020B0603020202020204" pitchFamily="34" charset="0"/>
              </a:defRPr>
            </a:lvl4pPr>
            <a:lvl5pPr marL="982663" indent="-309563" algn="l" eaLnBrk="1" latinLnBrk="1" hangingPunct="1">
              <a:spcAft>
                <a:spcPts val="650"/>
              </a:spcAft>
              <a:buFont typeface="Univers for KPMG Light" panose="020B0403020202020204" pitchFamily="34" charset="0"/>
              <a:buChar char="—"/>
              <a:defRPr lang="en-US" sz="1400" b="0" i="0" dirty="0" smtClean="0">
                <a:solidFill>
                  <a:srgbClr val="003087"/>
                </a:solidFill>
                <a:latin typeface="Univers for KPMG Light" panose="020B0403020202020204" pitchFamily="34" charset="0"/>
                <a:cs typeface="Univers for KPMG" panose="020B0603020202020204" pitchFamily="34" charset="0"/>
              </a:defRPr>
            </a:lvl5pPr>
            <a:lvl6pPr marL="1257300" indent="-247650" algn="l" eaLnBrk="1" latinLnBrk="1" hangingPunct="1">
              <a:spcAft>
                <a:spcPts val="650"/>
              </a:spcAft>
              <a:buFont typeface="Univers for KPMG Light" panose="020B0403020202020204" pitchFamily="34" charset="0"/>
              <a:buChar char="-"/>
              <a:defRPr lang="en-US" sz="1400" b="0" i="0" baseline="0" dirty="0" smtClean="0">
                <a:solidFill>
                  <a:srgbClr val="003087"/>
                </a:solidFill>
                <a:latin typeface="Univers for KPMG Light" panose="020B0403020202020204" pitchFamily="34" charset="0"/>
              </a:defRPr>
            </a:lvl6pPr>
            <a:lvl7pPr marL="1619250" indent="-309563" algn="l" eaLnBrk="1" latinLnBrk="1" hangingPunct="1">
              <a:spcAft>
                <a:spcPts val="650"/>
              </a:spcAft>
              <a:buFont typeface="Univers for KPMG Light" panose="020B0403020202020204" pitchFamily="34" charset="0"/>
              <a:buChar char="—"/>
              <a:defRPr lang="en-US" sz="1400" b="0" i="0" dirty="0" smtClean="0">
                <a:solidFill>
                  <a:srgbClr val="003087"/>
                </a:solidFill>
                <a:latin typeface="Univers for KPMG Light" panose="020B0403020202020204" pitchFamily="34" charset="0"/>
              </a:defRPr>
            </a:lvl7pPr>
            <a:lvl8pPr marL="1885950" indent="-247650" algn="l" eaLnBrk="1" latinLnBrk="1" hangingPunct="1">
              <a:spcAft>
                <a:spcPts val="650"/>
              </a:spcAft>
              <a:buFont typeface="Univers for KPMG Light" panose="020B0403020202020204" pitchFamily="34" charset="0"/>
              <a:buChar char="-"/>
              <a:defRPr lang="en-US" sz="1400" b="0" i="0" baseline="0" dirty="0" smtClean="0">
                <a:solidFill>
                  <a:srgbClr val="003087"/>
                </a:solidFill>
                <a:latin typeface="Univers for KPMG Light" panose="020B0403020202020204" pitchFamily="34" charset="0"/>
              </a:defRPr>
            </a:lvl8pPr>
          </a:lstStyle>
          <a:p>
            <a:pPr>
              <a:spcAft>
                <a:spcPts val="0"/>
              </a:spcAft>
            </a:pPr>
            <a:r>
              <a:rPr lang="en-US" altLang="ko-KR">
                <a:latin typeface="KoPub돋움체 Medium" panose="02020603020101020101" pitchFamily="18" charset="-127"/>
                <a:ea typeface="KoPub돋움체 Medium" panose="02020603020101020101" pitchFamily="18" charset="-127"/>
              </a:rPr>
              <a:t>Source : </a:t>
            </a:r>
            <a:r>
              <a:rPr lang="ko-KR" altLang="en-US">
                <a:latin typeface="KoPub돋움체 Medium" panose="02020603020101020101" pitchFamily="18" charset="-127"/>
                <a:ea typeface="KoPub돋움체 Medium" panose="02020603020101020101" pitchFamily="18" charset="-127"/>
              </a:rPr>
              <a:t>회사제시자료</a:t>
            </a:r>
            <a:endParaRPr lang="en-US" altLang="ko-KR">
              <a:latin typeface="KoPub돋움체 Medium" panose="02020603020101020101" pitchFamily="18" charset="-127"/>
              <a:ea typeface="KoPub돋움체 Medium" panose="02020603020101020101" pitchFamily="18" charset="-127"/>
            </a:endParaRPr>
          </a:p>
          <a:p>
            <a:pPr>
              <a:spcAft>
                <a:spcPts val="0"/>
              </a:spcAft>
            </a:pPr>
            <a:r>
              <a:rPr lang="en-US" altLang="ko-KR">
                <a:latin typeface="KoPub돋움체 Medium" panose="02020603020101020101" pitchFamily="18" charset="-127"/>
                <a:ea typeface="KoPub돋움체 Medium" panose="02020603020101020101" pitchFamily="18" charset="-127"/>
              </a:rPr>
              <a:t>Note 1 : </a:t>
            </a:r>
            <a:r>
              <a:rPr lang="ko-KR" altLang="en-US">
                <a:latin typeface="KoPub돋움체 Medium" panose="02020603020101020101" pitchFamily="18" charset="-127"/>
                <a:ea typeface="KoPub돋움체 Medium" panose="02020603020101020101" pitchFamily="18" charset="-127"/>
              </a:rPr>
              <a:t>자본총계 대비 장단기 차입금 비율</a:t>
            </a:r>
            <a:r>
              <a:rPr lang="en-US" altLang="ko-KR">
                <a:latin typeface="KoPub돋움체 Medium" panose="02020603020101020101" pitchFamily="18" charset="-127"/>
                <a:ea typeface="KoPub돋움체 Medium" panose="02020603020101020101" pitchFamily="18" charset="-127"/>
              </a:rPr>
              <a:t>, Note</a:t>
            </a:r>
            <a:r>
              <a:rPr lang="ko-KR" altLang="en-US">
                <a:latin typeface="KoPub돋움체 Medium" panose="02020603020101020101" pitchFamily="18" charset="-127"/>
                <a:ea typeface="KoPub돋움체 Medium" panose="02020603020101020101" pitchFamily="18" charset="-127"/>
              </a:rPr>
              <a:t> </a:t>
            </a:r>
            <a:r>
              <a:rPr lang="en-US" altLang="ko-KR">
                <a:latin typeface="KoPub돋움체 Medium" panose="02020603020101020101" pitchFamily="18" charset="-127"/>
                <a:ea typeface="KoPub돋움체 Medium" panose="02020603020101020101" pitchFamily="18" charset="-127"/>
              </a:rPr>
              <a:t>2</a:t>
            </a:r>
            <a:r>
              <a:rPr lang="ko-KR" altLang="en-US">
                <a:latin typeface="KoPub돋움체 Medium" panose="02020603020101020101" pitchFamily="18" charset="-127"/>
                <a:ea typeface="KoPub돋움체 Medium" panose="02020603020101020101" pitchFamily="18" charset="-127"/>
              </a:rPr>
              <a:t> </a:t>
            </a:r>
            <a:r>
              <a:rPr lang="en-US" altLang="ko-KR">
                <a:latin typeface="KoPub돋움체 Medium" panose="02020603020101020101" pitchFamily="18" charset="-127"/>
                <a:ea typeface="KoPub돋움체 Medium" panose="02020603020101020101" pitchFamily="18" charset="-127"/>
              </a:rPr>
              <a:t>:</a:t>
            </a:r>
            <a:r>
              <a:rPr lang="ko-KR" altLang="en-US">
                <a:latin typeface="KoPub돋움체 Medium" panose="02020603020101020101" pitchFamily="18" charset="-127"/>
                <a:ea typeface="KoPub돋움체 Medium" panose="02020603020101020101" pitchFamily="18" charset="-127"/>
              </a:rPr>
              <a:t> 기업은행 단기차입금 </a:t>
            </a:r>
            <a:r>
              <a:rPr lang="en-US" altLang="ko-KR">
                <a:latin typeface="KoPub돋움체 Medium" panose="02020603020101020101" pitchFamily="18" charset="-127"/>
                <a:ea typeface="KoPub돋움체 Medium" panose="02020603020101020101" pitchFamily="18" charset="-127"/>
              </a:rPr>
              <a:t>6</a:t>
            </a:r>
            <a:r>
              <a:rPr lang="ko-KR" altLang="en-US">
                <a:latin typeface="KoPub돋움체 Medium" panose="02020603020101020101" pitchFamily="18" charset="-127"/>
                <a:ea typeface="KoPub돋움체 Medium" panose="02020603020101020101" pitchFamily="18" charset="-127"/>
              </a:rPr>
              <a:t>억원 대환 및 신규 장기차입금 </a:t>
            </a:r>
            <a:r>
              <a:rPr lang="en-US" altLang="ko-KR">
                <a:latin typeface="KoPub돋움체 Medium" panose="02020603020101020101" pitchFamily="18" charset="-127"/>
                <a:ea typeface="KoPub돋움체 Medium" panose="02020603020101020101" pitchFamily="18" charset="-127"/>
              </a:rPr>
              <a:t>4</a:t>
            </a:r>
            <a:r>
              <a:rPr lang="ko-KR" altLang="en-US">
                <a:latin typeface="KoPub돋움체 Medium" panose="02020603020101020101" pitchFamily="18" charset="-127"/>
                <a:ea typeface="KoPub돋움체 Medium" panose="02020603020101020101" pitchFamily="18" charset="-127"/>
              </a:rPr>
              <a:t>억원</a:t>
            </a:r>
            <a:r>
              <a:rPr lang="en-US" altLang="ko-KR">
                <a:latin typeface="KoPub돋움체 Medium" panose="02020603020101020101" pitchFamily="18" charset="-127"/>
                <a:ea typeface="KoPub돋움체 Medium" panose="02020603020101020101" pitchFamily="18" charset="-127"/>
              </a:rPr>
              <a:t>, Note 3 : </a:t>
            </a:r>
            <a:r>
              <a:rPr lang="ko-KR" altLang="en-US">
                <a:latin typeface="KoPub돋움체 Medium" panose="02020603020101020101" pitchFamily="18" charset="-127"/>
                <a:ea typeface="KoPub돋움체 Medium" panose="02020603020101020101" pitchFamily="18" charset="-127"/>
              </a:rPr>
              <a:t>선박금융 차입 전 기준</a:t>
            </a:r>
            <a:endParaRPr lang="en-US" altLang="ko-KR">
              <a:latin typeface="KoPub돋움체 Medium" panose="02020603020101020101" pitchFamily="18" charset="-127"/>
              <a:ea typeface="KoPub돋움체 Medium" panose="02020603020101020101" pitchFamily="18" charset="-127"/>
            </a:endParaRPr>
          </a:p>
        </p:txBody>
      </p:sp>
      <p:sp>
        <p:nvSpPr>
          <p:cNvPr id="10" name="TextBox 9">
            <a:extLst>
              <a:ext uri="{FF2B5EF4-FFF2-40B4-BE49-F238E27FC236}">
                <a16:creationId xmlns:a16="http://schemas.microsoft.com/office/drawing/2014/main" id="{406D106F-F9A6-AAA2-9C13-C9568F9B5502}"/>
              </a:ext>
            </a:extLst>
          </p:cNvPr>
          <p:cNvSpPr txBox="1"/>
          <p:nvPr/>
        </p:nvSpPr>
        <p:spPr>
          <a:xfrm>
            <a:off x="7960627" y="1814142"/>
            <a:ext cx="1440000" cy="138499"/>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lang="ko-KR" altLang="en-US" sz="1000" b="0" i="0" u="none" strike="noStrike" kern="1200" baseline="0">
                <a:ln>
                  <a:solidFill>
                    <a:srgbClr val="FFFFFF">
                      <a:lumMod val="75000"/>
                      <a:alpha val="0"/>
                    </a:srgbClr>
                  </a:solidFill>
                </a:ln>
                <a:solidFill>
                  <a:srgbClr val="000000">
                    <a:lumMod val="65000"/>
                    <a:lumOff val="35000"/>
                  </a:srgbClr>
                </a:solidFill>
                <a:latin typeface="KoPub돋움체 Medium" panose="00000600000000000000" pitchFamily="2" charset="-127"/>
                <a:ea typeface="KoPub돋움체 Medium" panose="00000600000000000000" pitchFamily="2" charset="-127"/>
                <a:cs typeface="+mn-cs"/>
              </a:defRPr>
            </a:pPr>
            <a:r>
              <a:rPr kumimoji="0" lang="en-US" altLang="ko-KR" sz="900" b="0" i="0" u="none" strike="noStrike" kern="1200" cap="none" spc="0" normalizeH="0" baseline="0" noProof="0">
                <a:ln>
                  <a:solidFill>
                    <a:srgbClr val="FFFFFF">
                      <a:lumMod val="75000"/>
                      <a:alpha val="0"/>
                    </a:srgbClr>
                  </a:solidFill>
                </a:ln>
                <a:solidFill>
                  <a:schemeClr val="tx1">
                    <a:lumMod val="65000"/>
                    <a:lumOff val="35000"/>
                  </a:schemeClr>
                </a:solidFill>
                <a:effectLst/>
                <a:uLnTx/>
                <a:uFillTx/>
                <a:latin typeface="KoPub돋움체 Medium" panose="00000600000000000000" pitchFamily="2" charset="-127"/>
                <a:ea typeface="KoPub돋움체 Medium" panose="00000600000000000000" pitchFamily="2" charset="-127"/>
                <a:cs typeface="+mn-cs"/>
              </a:rPr>
              <a:t>(</a:t>
            </a:r>
            <a:r>
              <a:rPr kumimoji="0" lang="ko-KR" altLang="en-US" sz="900" b="0" i="0" u="none" strike="noStrike" kern="1200" cap="none" spc="0" normalizeH="0" baseline="0" noProof="0">
                <a:ln>
                  <a:solidFill>
                    <a:srgbClr val="FFFFFF">
                      <a:lumMod val="75000"/>
                      <a:alpha val="0"/>
                    </a:srgbClr>
                  </a:solidFill>
                </a:ln>
                <a:solidFill>
                  <a:schemeClr val="tx1">
                    <a:lumMod val="65000"/>
                    <a:lumOff val="35000"/>
                  </a:schemeClr>
                </a:solidFill>
                <a:effectLst/>
                <a:uLnTx/>
                <a:uFillTx/>
                <a:latin typeface="KoPub돋움체 Medium" panose="00000600000000000000" pitchFamily="2" charset="-127"/>
                <a:ea typeface="KoPub돋움체 Medium" panose="00000600000000000000" pitchFamily="2" charset="-127"/>
                <a:cs typeface="+mn-cs"/>
              </a:rPr>
              <a:t>단위 </a:t>
            </a:r>
            <a:r>
              <a:rPr kumimoji="0" lang="en-US" altLang="ko-KR" sz="900" b="0" i="0" u="none" strike="noStrike" kern="1200" cap="none" spc="0" normalizeH="0" baseline="0" noProof="0">
                <a:ln>
                  <a:solidFill>
                    <a:srgbClr val="FFFFFF">
                      <a:lumMod val="75000"/>
                      <a:alpha val="0"/>
                    </a:srgbClr>
                  </a:solidFill>
                </a:ln>
                <a:solidFill>
                  <a:schemeClr val="tx1">
                    <a:lumMod val="65000"/>
                    <a:lumOff val="35000"/>
                  </a:schemeClr>
                </a:solidFill>
                <a:effectLst/>
                <a:uLnTx/>
                <a:uFillTx/>
                <a:latin typeface="KoPub돋움체 Medium" panose="00000600000000000000" pitchFamily="2" charset="-127"/>
                <a:ea typeface="KoPub돋움체 Medium" panose="00000600000000000000" pitchFamily="2" charset="-127"/>
                <a:cs typeface="+mn-cs"/>
              </a:rPr>
              <a:t>: </a:t>
            </a:r>
            <a:r>
              <a:rPr lang="ko-KR" altLang="en-US" sz="900">
                <a:ln>
                  <a:solidFill>
                    <a:srgbClr val="FFFFFF">
                      <a:lumMod val="75000"/>
                      <a:alpha val="0"/>
                    </a:srgbClr>
                  </a:solidFill>
                </a:ln>
                <a:solidFill>
                  <a:schemeClr val="tx1">
                    <a:lumMod val="65000"/>
                    <a:lumOff val="35000"/>
                  </a:schemeClr>
                </a:solidFill>
                <a:latin typeface="KoPub돋움체 Medium" panose="00000600000000000000" pitchFamily="2" charset="-127"/>
                <a:ea typeface="KoPub돋움체 Medium" panose="00000600000000000000" pitchFamily="2" charset="-127"/>
              </a:rPr>
              <a:t>원</a:t>
            </a:r>
            <a:r>
              <a:rPr kumimoji="0" lang="en-US" altLang="ko-KR" sz="900" b="0" i="0" u="none" strike="noStrike" kern="1200" cap="none" spc="0" normalizeH="0" baseline="0" noProof="0">
                <a:ln>
                  <a:solidFill>
                    <a:srgbClr val="FFFFFF">
                      <a:lumMod val="75000"/>
                      <a:alpha val="0"/>
                    </a:srgbClr>
                  </a:solidFill>
                </a:ln>
                <a:solidFill>
                  <a:schemeClr val="tx1">
                    <a:lumMod val="65000"/>
                    <a:lumOff val="35000"/>
                  </a:schemeClr>
                </a:solidFill>
                <a:effectLst/>
                <a:uLnTx/>
                <a:uFillTx/>
                <a:latin typeface="KoPub돋움체 Medium" panose="00000600000000000000" pitchFamily="2" charset="-127"/>
                <a:ea typeface="KoPub돋움체 Medium" panose="00000600000000000000" pitchFamily="2" charset="-127"/>
                <a:cs typeface="+mn-cs"/>
              </a:rPr>
              <a:t>)</a:t>
            </a:r>
            <a:endParaRPr kumimoji="0" lang="ko-KR" altLang="en-US" sz="900" b="0" i="0" u="none" strike="noStrike" kern="1200" cap="none" spc="0" normalizeH="0" baseline="0" noProof="0">
              <a:ln>
                <a:solidFill>
                  <a:srgbClr val="FFFFFF">
                    <a:lumMod val="75000"/>
                    <a:alpha val="0"/>
                  </a:srgbClr>
                </a:solidFill>
              </a:ln>
              <a:solidFill>
                <a:schemeClr val="tx1">
                  <a:lumMod val="65000"/>
                  <a:lumOff val="35000"/>
                </a:schemeClr>
              </a:solidFill>
              <a:effectLst/>
              <a:uLnTx/>
              <a:uFillTx/>
              <a:latin typeface="KoPub돋움체 Medium" panose="00000600000000000000" pitchFamily="2" charset="-127"/>
              <a:ea typeface="KoPub돋움체 Medium" panose="00000600000000000000" pitchFamily="2" charset="-127"/>
              <a:cs typeface="+mn-cs"/>
            </a:endParaRPr>
          </a:p>
        </p:txBody>
      </p:sp>
      <p:sp>
        <p:nvSpPr>
          <p:cNvPr id="11" name="TextBox 10">
            <a:extLst>
              <a:ext uri="{FF2B5EF4-FFF2-40B4-BE49-F238E27FC236}">
                <a16:creationId xmlns:a16="http://schemas.microsoft.com/office/drawing/2014/main" id="{276292EC-979E-1DFC-72C5-95B0939D4DDC}"/>
              </a:ext>
            </a:extLst>
          </p:cNvPr>
          <p:cNvSpPr txBox="1"/>
          <p:nvPr/>
        </p:nvSpPr>
        <p:spPr>
          <a:xfrm>
            <a:off x="7960627" y="3530208"/>
            <a:ext cx="1440000" cy="138499"/>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lang="ko-KR" altLang="en-US" sz="1000" b="0" i="0" u="none" strike="noStrike" kern="1200" baseline="0">
                <a:ln>
                  <a:solidFill>
                    <a:srgbClr val="FFFFFF">
                      <a:lumMod val="75000"/>
                      <a:alpha val="0"/>
                    </a:srgbClr>
                  </a:solidFill>
                </a:ln>
                <a:solidFill>
                  <a:srgbClr val="000000">
                    <a:lumMod val="65000"/>
                    <a:lumOff val="35000"/>
                  </a:srgbClr>
                </a:solidFill>
                <a:latin typeface="KoPub돋움체 Medium" panose="00000600000000000000" pitchFamily="2" charset="-127"/>
                <a:ea typeface="KoPub돋움체 Medium" panose="00000600000000000000" pitchFamily="2" charset="-127"/>
                <a:cs typeface="+mn-cs"/>
              </a:defRPr>
            </a:pPr>
            <a:r>
              <a:rPr kumimoji="0" lang="en-US" altLang="ko-KR" sz="900" b="0" i="0" u="none" strike="noStrike" kern="1200" cap="none" spc="0" normalizeH="0" baseline="0" noProof="0">
                <a:ln>
                  <a:solidFill>
                    <a:srgbClr val="FFFFFF">
                      <a:lumMod val="75000"/>
                      <a:alpha val="0"/>
                    </a:srgbClr>
                  </a:solidFill>
                </a:ln>
                <a:solidFill>
                  <a:schemeClr val="tx1">
                    <a:lumMod val="65000"/>
                    <a:lumOff val="35000"/>
                  </a:schemeClr>
                </a:solidFill>
                <a:effectLst/>
                <a:uLnTx/>
                <a:uFillTx/>
                <a:latin typeface="KoPub돋움체 Medium" panose="00000600000000000000" pitchFamily="2" charset="-127"/>
                <a:ea typeface="KoPub돋움체 Medium" panose="00000600000000000000" pitchFamily="2" charset="-127"/>
                <a:cs typeface="+mn-cs"/>
              </a:rPr>
              <a:t>(</a:t>
            </a:r>
            <a:r>
              <a:rPr kumimoji="0" lang="ko-KR" altLang="en-US" sz="900" b="0" i="0" u="none" strike="noStrike" kern="1200" cap="none" spc="0" normalizeH="0" baseline="0" noProof="0">
                <a:ln>
                  <a:solidFill>
                    <a:srgbClr val="FFFFFF">
                      <a:lumMod val="75000"/>
                      <a:alpha val="0"/>
                    </a:srgbClr>
                  </a:solidFill>
                </a:ln>
                <a:solidFill>
                  <a:schemeClr val="tx1">
                    <a:lumMod val="65000"/>
                    <a:lumOff val="35000"/>
                  </a:schemeClr>
                </a:solidFill>
                <a:effectLst/>
                <a:uLnTx/>
                <a:uFillTx/>
                <a:latin typeface="KoPub돋움체 Medium" panose="00000600000000000000" pitchFamily="2" charset="-127"/>
                <a:ea typeface="KoPub돋움체 Medium" panose="00000600000000000000" pitchFamily="2" charset="-127"/>
                <a:cs typeface="+mn-cs"/>
              </a:rPr>
              <a:t>단위 </a:t>
            </a:r>
            <a:r>
              <a:rPr kumimoji="0" lang="en-US" altLang="ko-KR" sz="900" b="0" i="0" u="none" strike="noStrike" kern="1200" cap="none" spc="0" normalizeH="0" baseline="0" noProof="0">
                <a:ln>
                  <a:solidFill>
                    <a:srgbClr val="FFFFFF">
                      <a:lumMod val="75000"/>
                      <a:alpha val="0"/>
                    </a:srgbClr>
                  </a:solidFill>
                </a:ln>
                <a:solidFill>
                  <a:schemeClr val="tx1">
                    <a:lumMod val="65000"/>
                    <a:lumOff val="35000"/>
                  </a:schemeClr>
                </a:solidFill>
                <a:effectLst/>
                <a:uLnTx/>
                <a:uFillTx/>
                <a:latin typeface="KoPub돋움체 Medium" panose="00000600000000000000" pitchFamily="2" charset="-127"/>
                <a:ea typeface="KoPub돋움체 Medium" panose="00000600000000000000" pitchFamily="2" charset="-127"/>
                <a:cs typeface="+mn-cs"/>
              </a:rPr>
              <a:t>: </a:t>
            </a:r>
            <a:r>
              <a:rPr lang="ko-KR" altLang="en-US" sz="900">
                <a:ln>
                  <a:solidFill>
                    <a:srgbClr val="FFFFFF">
                      <a:lumMod val="75000"/>
                      <a:alpha val="0"/>
                    </a:srgbClr>
                  </a:solidFill>
                </a:ln>
                <a:solidFill>
                  <a:schemeClr val="tx1">
                    <a:lumMod val="65000"/>
                    <a:lumOff val="35000"/>
                  </a:schemeClr>
                </a:solidFill>
                <a:latin typeface="KoPub돋움체 Medium" panose="00000600000000000000" pitchFamily="2" charset="-127"/>
                <a:ea typeface="KoPub돋움체 Medium" panose="00000600000000000000" pitchFamily="2" charset="-127"/>
              </a:rPr>
              <a:t>원</a:t>
            </a:r>
            <a:r>
              <a:rPr kumimoji="0" lang="en-US" altLang="ko-KR" sz="900" b="0" i="0" u="none" strike="noStrike" kern="1200" cap="none" spc="0" normalizeH="0" baseline="0" noProof="0">
                <a:ln>
                  <a:solidFill>
                    <a:srgbClr val="FFFFFF">
                      <a:lumMod val="75000"/>
                      <a:alpha val="0"/>
                    </a:srgbClr>
                  </a:solidFill>
                </a:ln>
                <a:solidFill>
                  <a:schemeClr val="tx1">
                    <a:lumMod val="65000"/>
                    <a:lumOff val="35000"/>
                  </a:schemeClr>
                </a:solidFill>
                <a:effectLst/>
                <a:uLnTx/>
                <a:uFillTx/>
                <a:latin typeface="KoPub돋움체 Medium" panose="00000600000000000000" pitchFamily="2" charset="-127"/>
                <a:ea typeface="KoPub돋움체 Medium" panose="00000600000000000000" pitchFamily="2" charset="-127"/>
                <a:cs typeface="+mn-cs"/>
              </a:rPr>
              <a:t>)</a:t>
            </a:r>
            <a:endParaRPr kumimoji="0" lang="ko-KR" altLang="en-US" sz="900" b="0" i="0" u="none" strike="noStrike" kern="1200" cap="none" spc="0" normalizeH="0" baseline="0" noProof="0">
              <a:ln>
                <a:solidFill>
                  <a:srgbClr val="FFFFFF">
                    <a:lumMod val="75000"/>
                    <a:alpha val="0"/>
                  </a:srgbClr>
                </a:solidFill>
              </a:ln>
              <a:solidFill>
                <a:schemeClr val="tx1">
                  <a:lumMod val="65000"/>
                  <a:lumOff val="35000"/>
                </a:schemeClr>
              </a:solidFill>
              <a:effectLst/>
              <a:uLnTx/>
              <a:uFillTx/>
              <a:latin typeface="KoPub돋움체 Medium" panose="00000600000000000000" pitchFamily="2" charset="-127"/>
              <a:ea typeface="KoPub돋움체 Medium" panose="00000600000000000000" pitchFamily="2" charset="-127"/>
              <a:cs typeface="+mn-cs"/>
            </a:endParaRPr>
          </a:p>
        </p:txBody>
      </p:sp>
      <p:sp>
        <p:nvSpPr>
          <p:cNvPr id="3" name="직사각형 2">
            <a:extLst>
              <a:ext uri="{FF2B5EF4-FFF2-40B4-BE49-F238E27FC236}">
                <a16:creationId xmlns:a16="http://schemas.microsoft.com/office/drawing/2014/main" id="{E78E481C-2D53-4B53-161D-A5115863970D}"/>
              </a:ext>
            </a:extLst>
          </p:cNvPr>
          <p:cNvSpPr/>
          <p:nvPr/>
        </p:nvSpPr>
        <p:spPr>
          <a:xfrm>
            <a:off x="10209584" y="4277335"/>
            <a:ext cx="2906220" cy="709691"/>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marL="228600" indent="-228600">
              <a:buAutoNum type="arabicPeriod"/>
            </a:pPr>
            <a:r>
              <a:rPr lang="ko-KR" altLang="en-US" sz="1000">
                <a:solidFill>
                  <a:schemeClr val="bg1"/>
                </a:solidFill>
                <a:latin typeface="KoPub돋움체 Light" panose="00000300000000000000" pitchFamily="2" charset="-127"/>
                <a:ea typeface="KoPub돋움체 Light" panose="00000300000000000000" pitchFamily="2" charset="-127"/>
              </a:rPr>
              <a:t>최근 매출 감소가 코로나로 인한 것이 맞을까요</a:t>
            </a:r>
            <a:r>
              <a:rPr lang="en-US" altLang="ko-KR" sz="1000">
                <a:solidFill>
                  <a:schemeClr val="bg1"/>
                </a:solidFill>
                <a:latin typeface="KoPub돋움체 Light" panose="00000300000000000000" pitchFamily="2" charset="-127"/>
                <a:ea typeface="KoPub돋움체 Light" panose="00000300000000000000" pitchFamily="2" charset="-127"/>
              </a:rPr>
              <a:t>? </a:t>
            </a:r>
            <a:r>
              <a:rPr lang="ko-KR" altLang="en-US" sz="1000">
                <a:solidFill>
                  <a:schemeClr val="bg1"/>
                </a:solidFill>
                <a:latin typeface="KoPub돋움체 Light" panose="00000300000000000000" pitchFamily="2" charset="-127"/>
                <a:ea typeface="KoPub돋움체 Light" panose="00000300000000000000" pitchFamily="2" charset="-127"/>
              </a:rPr>
              <a:t>내용 확인 후 수정 필요하면 수정 부탁드립니다</a:t>
            </a:r>
            <a:r>
              <a:rPr lang="en-US" altLang="ko-KR" sz="1000">
                <a:solidFill>
                  <a:schemeClr val="bg1"/>
                </a:solidFill>
                <a:latin typeface="KoPub돋움체 Light" panose="00000300000000000000" pitchFamily="2" charset="-127"/>
                <a:ea typeface="KoPub돋움체 Light" panose="00000300000000000000" pitchFamily="2" charset="-127"/>
              </a:rPr>
              <a:t>!</a:t>
            </a:r>
          </a:p>
          <a:p>
            <a:pPr marL="228600" indent="-228600">
              <a:buAutoNum type="arabicPeriod"/>
            </a:pPr>
            <a:endParaRPr lang="en-US" altLang="ko-KR" sz="1000">
              <a:solidFill>
                <a:schemeClr val="bg1"/>
              </a:solidFill>
              <a:latin typeface="KoPub돋움체 Light" panose="00000300000000000000" pitchFamily="2" charset="-127"/>
              <a:ea typeface="KoPub돋움체 Light" panose="00000300000000000000" pitchFamily="2" charset="-127"/>
            </a:endParaRPr>
          </a:p>
        </p:txBody>
      </p:sp>
    </p:spTree>
    <p:extLst>
      <p:ext uri="{BB962C8B-B14F-4D97-AF65-F5344CB8AC3E}">
        <p14:creationId xmlns:p14="http://schemas.microsoft.com/office/powerpoint/2010/main" val="287526246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텍스트 개체 틀 16">
            <a:extLst>
              <a:ext uri="{FF2B5EF4-FFF2-40B4-BE49-F238E27FC236}">
                <a16:creationId xmlns:a16="http://schemas.microsoft.com/office/drawing/2014/main" id="{72A4BBAC-7DA7-C9B6-7280-E7F896694875}"/>
              </a:ext>
            </a:extLst>
          </p:cNvPr>
          <p:cNvSpPr>
            <a:spLocks noGrp="1"/>
          </p:cNvSpPr>
          <p:nvPr>
            <p:ph type="body" sz="quarter" idx="10"/>
          </p:nvPr>
        </p:nvSpPr>
        <p:spPr>
          <a:xfrm>
            <a:off x="502976" y="193432"/>
            <a:ext cx="8574241" cy="211381"/>
          </a:xfrm>
        </p:spPr>
        <p:txBody>
          <a:bodyPr/>
          <a:lstStyle/>
          <a:p>
            <a:r>
              <a:rPr lang="en-US" altLang="ko-KR" sz="1000">
                <a:solidFill>
                  <a:schemeClr val="tx1">
                    <a:lumMod val="50000"/>
                    <a:lumOff val="50000"/>
                  </a:schemeClr>
                </a:solidFill>
                <a:latin typeface="KoPub돋움체 Bold" panose="00000800000000000000" pitchFamily="2" charset="-127"/>
                <a:ea typeface="KoPub돋움체 Bold" panose="00000800000000000000" pitchFamily="2" charset="-127"/>
                <a:cs typeface="+mn-cs"/>
              </a:rPr>
              <a:t>05 Company Overview</a:t>
            </a:r>
            <a:endParaRPr lang="ko-KR" altLang="en-US" sz="1000">
              <a:solidFill>
                <a:schemeClr val="tx1">
                  <a:lumMod val="50000"/>
                  <a:lumOff val="50000"/>
                </a:schemeClr>
              </a:solidFill>
              <a:latin typeface="KoPub돋움체 Bold" panose="00000800000000000000" pitchFamily="2" charset="-127"/>
              <a:ea typeface="KoPub돋움체 Bold" panose="00000800000000000000" pitchFamily="2" charset="-127"/>
              <a:cs typeface="+mn-cs"/>
            </a:endParaRPr>
          </a:p>
        </p:txBody>
      </p:sp>
      <p:sp>
        <p:nvSpPr>
          <p:cNvPr id="146" name="TextBox 145">
            <a:extLst>
              <a:ext uri="{FF2B5EF4-FFF2-40B4-BE49-F238E27FC236}">
                <a16:creationId xmlns:a16="http://schemas.microsoft.com/office/drawing/2014/main" id="{2ADC1DB8-BB04-C512-2869-432D42635BE6}"/>
              </a:ext>
            </a:extLst>
          </p:cNvPr>
          <p:cNvSpPr txBox="1"/>
          <p:nvPr/>
        </p:nvSpPr>
        <p:spPr>
          <a:xfrm flipH="1">
            <a:off x="488950" y="874727"/>
            <a:ext cx="8928100" cy="169277"/>
          </a:xfrm>
          <a:prstGeom prst="rect">
            <a:avLst/>
          </a:prstGeom>
          <a:noFill/>
        </p:spPr>
        <p:txBody>
          <a:bodyPr wrap="square" lIns="0" tIns="0" rIns="0" bIns="0" rtlCol="0">
            <a:spAutoFit/>
          </a:bodyPr>
          <a:lstStyle/>
          <a:p>
            <a:r>
              <a:rPr lang="ko-KR" altLang="en-US"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대상회사의 최근 기준</a:t>
            </a:r>
            <a:r>
              <a:rPr lang="en-US" altLang="ko-KR"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(2023</a:t>
            </a:r>
            <a:r>
              <a:rPr lang="ko-KR" altLang="en-US"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년</a:t>
            </a:r>
            <a:r>
              <a:rPr lang="en-US" altLang="ko-KR"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 8</a:t>
            </a:r>
            <a:r>
              <a:rPr lang="ko-KR" altLang="en-US"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월 </a:t>
            </a:r>
            <a:r>
              <a:rPr lang="en-US" altLang="ko-KR"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31</a:t>
            </a:r>
            <a:r>
              <a:rPr lang="ko-KR" altLang="en-US"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일</a:t>
            </a:r>
            <a:r>
              <a:rPr lang="en-US" altLang="ko-KR"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a:t>
            </a:r>
            <a:r>
              <a:rPr lang="ko-KR" altLang="en-US"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 단기 및 장기 차입금 현황은 다음과 같습니다</a:t>
            </a:r>
            <a:r>
              <a:rPr lang="en-US" altLang="ko-KR"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a:t>
            </a:r>
            <a:r>
              <a:rPr lang="ko-KR" altLang="en-US"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  </a:t>
            </a:r>
            <a:endParaRPr lang="en-US" altLang="ko-KR"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endParaRPr>
          </a:p>
        </p:txBody>
      </p:sp>
      <p:sp>
        <p:nvSpPr>
          <p:cNvPr id="147" name="제목 18">
            <a:extLst>
              <a:ext uri="{FF2B5EF4-FFF2-40B4-BE49-F238E27FC236}">
                <a16:creationId xmlns:a16="http://schemas.microsoft.com/office/drawing/2014/main" id="{ADAAF50D-C1C9-0824-D017-D8B497960826}"/>
              </a:ext>
            </a:extLst>
          </p:cNvPr>
          <p:cNvSpPr txBox="1">
            <a:spLocks/>
          </p:cNvSpPr>
          <p:nvPr/>
        </p:nvSpPr>
        <p:spPr>
          <a:xfrm>
            <a:off x="488951" y="439978"/>
            <a:ext cx="8928100" cy="430887"/>
          </a:xfrm>
          <a:prstGeom prst="rect">
            <a:avLst/>
          </a:prstGeom>
        </p:spPr>
        <p:txBody>
          <a:bodyPr wrap="square" lIns="0" tIns="0" rIns="0" bIns="0">
            <a:spAutoFit/>
          </a:bodyPr>
          <a:lstStyle>
            <a:defPPr>
              <a:defRPr lang="en-US"/>
            </a:defPPr>
            <a:lvl1pPr marR="0" lvl="0" indent="0" defTabSz="661751" fontAlgn="auto" latinLnBrk="1">
              <a:lnSpc>
                <a:spcPct val="100000"/>
              </a:lnSpc>
              <a:spcBef>
                <a:spcPct val="0"/>
              </a:spcBef>
              <a:spcAft>
                <a:spcPts val="2000"/>
              </a:spcAft>
              <a:buClrTx/>
              <a:buSzTx/>
              <a:buFontTx/>
              <a:buNone/>
              <a:tabLst/>
              <a:defRPr kumimoji="0" sz="2800" b="0" i="0" u="none" strike="noStrike" cap="none" spc="0" normalizeH="0" baseline="0">
                <a:ln>
                  <a:solidFill>
                    <a:srgbClr val="FD349C">
                      <a:alpha val="0"/>
                    </a:srgbClr>
                  </a:solidFill>
                </a:ln>
                <a:solidFill>
                  <a:srgbClr val="00338D"/>
                </a:solidFill>
                <a:effectLst/>
                <a:uLnTx/>
                <a:uFillTx/>
                <a:latin typeface="KoPub돋움체 Bold" panose="00000800000000000000" pitchFamily="2" charset="-127"/>
                <a:ea typeface="KoPub돋움체 Bold" panose="00000800000000000000" pitchFamily="2" charset="-127"/>
                <a:cs typeface="+mj-cs"/>
              </a:defRPr>
            </a:lvl1pPr>
          </a:lstStyle>
          <a:p>
            <a:pPr>
              <a:defRPr/>
            </a:pPr>
            <a:r>
              <a:rPr lang="ko-KR" altLang="en-US"/>
              <a:t>금융채무 현황 </a:t>
            </a:r>
            <a:r>
              <a:rPr lang="en-US" altLang="ko-KR"/>
              <a:t>– </a:t>
            </a:r>
            <a:r>
              <a:rPr lang="en-US" altLang="ko-KR" sz="2000"/>
              <a:t>2023</a:t>
            </a:r>
            <a:r>
              <a:rPr lang="ko-KR" altLang="en-US" sz="2000"/>
              <a:t>년 </a:t>
            </a:r>
            <a:r>
              <a:rPr lang="en-US" altLang="ko-KR" sz="2000"/>
              <a:t>8</a:t>
            </a:r>
            <a:r>
              <a:rPr lang="ko-KR" altLang="en-US" sz="2000"/>
              <a:t>월 </a:t>
            </a:r>
            <a:r>
              <a:rPr lang="en-US" altLang="ko-KR" sz="2000"/>
              <a:t>31</a:t>
            </a:r>
            <a:r>
              <a:rPr lang="ko-KR" altLang="en-US" sz="2000"/>
              <a:t>일</a:t>
            </a:r>
            <a:endParaRPr lang="ko-KR" altLang="en-US"/>
          </a:p>
        </p:txBody>
      </p:sp>
      <p:grpSp>
        <p:nvGrpSpPr>
          <p:cNvPr id="148" name="그룹 147">
            <a:extLst>
              <a:ext uri="{FF2B5EF4-FFF2-40B4-BE49-F238E27FC236}">
                <a16:creationId xmlns:a16="http://schemas.microsoft.com/office/drawing/2014/main" id="{9E3EFA3F-A28B-5A8C-875A-E1AD342A22AB}"/>
              </a:ext>
            </a:extLst>
          </p:cNvPr>
          <p:cNvGrpSpPr/>
          <p:nvPr/>
        </p:nvGrpSpPr>
        <p:grpSpPr>
          <a:xfrm>
            <a:off x="502976" y="1307321"/>
            <a:ext cx="8928100" cy="288000"/>
            <a:chOff x="452439" y="1416168"/>
            <a:chExt cx="4392613" cy="288000"/>
          </a:xfrm>
        </p:grpSpPr>
        <p:sp>
          <p:nvSpPr>
            <p:cNvPr id="149" name="TextBox 148">
              <a:extLst>
                <a:ext uri="{FF2B5EF4-FFF2-40B4-BE49-F238E27FC236}">
                  <a16:creationId xmlns:a16="http://schemas.microsoft.com/office/drawing/2014/main" id="{B6BAEECF-F776-0B8D-7487-219607319329}"/>
                </a:ext>
              </a:extLst>
            </p:cNvPr>
            <p:cNvSpPr txBox="1"/>
            <p:nvPr/>
          </p:nvSpPr>
          <p:spPr>
            <a:xfrm>
              <a:off x="452441" y="1416168"/>
              <a:ext cx="4392609" cy="288000"/>
            </a:xfrm>
            <a:prstGeom prst="rect">
              <a:avLst/>
            </a:prstGeom>
            <a:noFill/>
          </p:spPr>
          <p:txBody>
            <a:bodyPr vert="horz" wrap="square" lIns="0" tIns="0" rIns="0" bIns="0" rtlCol="0" anchor="ctr" anchorCtr="0">
              <a:noAutofit/>
            </a:bodyPr>
            <a:lstStyle/>
            <a:p>
              <a:pPr defTabSz="888038">
                <a:defRPr/>
              </a:pPr>
              <a:r>
                <a:rPr lang="ko-KR" altLang="en-US" sz="1100" b="1">
                  <a:ln>
                    <a:solidFill>
                      <a:srgbClr val="00338D">
                        <a:alpha val="0"/>
                      </a:srgbClr>
                    </a:solidFill>
                  </a:ln>
                  <a:solidFill>
                    <a:srgbClr val="00338D"/>
                  </a:solidFill>
                  <a:latin typeface="KoPub돋움체 Medium" panose="02020603020101020101" pitchFamily="18" charset="-127"/>
                  <a:ea typeface="KoPub돋움체 Medium" panose="02020603020101020101" pitchFamily="18" charset="-127"/>
                </a:rPr>
                <a:t>장단기차입금 현황</a:t>
              </a:r>
              <a:endParaRPr lang="en-US" altLang="ko-KR" sz="1100" b="1">
                <a:ln>
                  <a:solidFill>
                    <a:srgbClr val="00338D">
                      <a:alpha val="0"/>
                    </a:srgbClr>
                  </a:solidFill>
                </a:ln>
                <a:solidFill>
                  <a:srgbClr val="00338D"/>
                </a:solidFill>
                <a:latin typeface="KoPub돋움체 Medium" panose="02020603020101020101" pitchFamily="18" charset="-127"/>
                <a:ea typeface="KoPub돋움체 Medium" panose="02020603020101020101" pitchFamily="18" charset="-127"/>
              </a:endParaRPr>
            </a:p>
          </p:txBody>
        </p:sp>
        <p:cxnSp>
          <p:nvCxnSpPr>
            <p:cNvPr id="150" name="직선 연결선 149">
              <a:extLst>
                <a:ext uri="{FF2B5EF4-FFF2-40B4-BE49-F238E27FC236}">
                  <a16:creationId xmlns:a16="http://schemas.microsoft.com/office/drawing/2014/main" id="{D967224E-9E3F-780A-5C7F-DE14336F319A}"/>
                </a:ext>
              </a:extLst>
            </p:cNvPr>
            <p:cNvCxnSpPr/>
            <p:nvPr/>
          </p:nvCxnSpPr>
          <p:spPr>
            <a:xfrm>
              <a:off x="452439" y="1418794"/>
              <a:ext cx="4392613"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1" name="직선 연결선 150">
              <a:extLst>
                <a:ext uri="{FF2B5EF4-FFF2-40B4-BE49-F238E27FC236}">
                  <a16:creationId xmlns:a16="http://schemas.microsoft.com/office/drawing/2014/main" id="{FDD91B8B-82D1-B6E7-FB8E-BAF6B90F6E62}"/>
                </a:ext>
              </a:extLst>
            </p:cNvPr>
            <p:cNvCxnSpPr/>
            <p:nvPr/>
          </p:nvCxnSpPr>
          <p:spPr>
            <a:xfrm>
              <a:off x="452439" y="1700213"/>
              <a:ext cx="4392613"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graphicFrame>
        <p:nvGraphicFramePr>
          <p:cNvPr id="4" name="표 3">
            <a:extLst>
              <a:ext uri="{FF2B5EF4-FFF2-40B4-BE49-F238E27FC236}">
                <a16:creationId xmlns:a16="http://schemas.microsoft.com/office/drawing/2014/main" id="{ADE7CDDE-D619-34D7-1116-6C55E9C87981}"/>
              </a:ext>
            </a:extLst>
          </p:cNvPr>
          <p:cNvGraphicFramePr>
            <a:graphicFrameLocks noGrp="1"/>
          </p:cNvGraphicFramePr>
          <p:nvPr>
            <p:extLst>
              <p:ext uri="{D42A27DB-BD31-4B8C-83A1-F6EECF244321}">
                <p14:modId xmlns:p14="http://schemas.microsoft.com/office/powerpoint/2010/main" val="2069086943"/>
              </p:ext>
            </p:extLst>
          </p:nvPr>
        </p:nvGraphicFramePr>
        <p:xfrm>
          <a:off x="488950" y="1974898"/>
          <a:ext cx="8927700" cy="1310400"/>
        </p:xfrm>
        <a:graphic>
          <a:graphicData uri="http://schemas.openxmlformats.org/drawingml/2006/table">
            <a:tbl>
              <a:tblPr/>
              <a:tblGrid>
                <a:gridCol w="252000">
                  <a:extLst>
                    <a:ext uri="{9D8B030D-6E8A-4147-A177-3AD203B41FA5}">
                      <a16:colId xmlns:a16="http://schemas.microsoft.com/office/drawing/2014/main" val="1626362786"/>
                    </a:ext>
                  </a:extLst>
                </a:gridCol>
                <a:gridCol w="576000">
                  <a:extLst>
                    <a:ext uri="{9D8B030D-6E8A-4147-A177-3AD203B41FA5}">
                      <a16:colId xmlns:a16="http://schemas.microsoft.com/office/drawing/2014/main" val="1855097377"/>
                    </a:ext>
                  </a:extLst>
                </a:gridCol>
                <a:gridCol w="900000">
                  <a:extLst>
                    <a:ext uri="{9D8B030D-6E8A-4147-A177-3AD203B41FA5}">
                      <a16:colId xmlns:a16="http://schemas.microsoft.com/office/drawing/2014/main" val="3454317787"/>
                    </a:ext>
                  </a:extLst>
                </a:gridCol>
                <a:gridCol w="2160000">
                  <a:extLst>
                    <a:ext uri="{9D8B030D-6E8A-4147-A177-3AD203B41FA5}">
                      <a16:colId xmlns:a16="http://schemas.microsoft.com/office/drawing/2014/main" val="1022447818"/>
                    </a:ext>
                  </a:extLst>
                </a:gridCol>
                <a:gridCol w="845543">
                  <a:extLst>
                    <a:ext uri="{9D8B030D-6E8A-4147-A177-3AD203B41FA5}">
                      <a16:colId xmlns:a16="http://schemas.microsoft.com/office/drawing/2014/main" val="4106636984"/>
                    </a:ext>
                  </a:extLst>
                </a:gridCol>
                <a:gridCol w="792000">
                  <a:extLst>
                    <a:ext uri="{9D8B030D-6E8A-4147-A177-3AD203B41FA5}">
                      <a16:colId xmlns:a16="http://schemas.microsoft.com/office/drawing/2014/main" val="2733317407"/>
                    </a:ext>
                  </a:extLst>
                </a:gridCol>
                <a:gridCol w="792000">
                  <a:extLst>
                    <a:ext uri="{9D8B030D-6E8A-4147-A177-3AD203B41FA5}">
                      <a16:colId xmlns:a16="http://schemas.microsoft.com/office/drawing/2014/main" val="4023320707"/>
                    </a:ext>
                  </a:extLst>
                </a:gridCol>
                <a:gridCol w="432000">
                  <a:extLst>
                    <a:ext uri="{9D8B030D-6E8A-4147-A177-3AD203B41FA5}">
                      <a16:colId xmlns:a16="http://schemas.microsoft.com/office/drawing/2014/main" val="1628182215"/>
                    </a:ext>
                  </a:extLst>
                </a:gridCol>
                <a:gridCol w="1130557">
                  <a:extLst>
                    <a:ext uri="{9D8B030D-6E8A-4147-A177-3AD203B41FA5}">
                      <a16:colId xmlns:a16="http://schemas.microsoft.com/office/drawing/2014/main" val="751270332"/>
                    </a:ext>
                  </a:extLst>
                </a:gridCol>
                <a:gridCol w="1047600">
                  <a:extLst>
                    <a:ext uri="{9D8B030D-6E8A-4147-A177-3AD203B41FA5}">
                      <a16:colId xmlns:a16="http://schemas.microsoft.com/office/drawing/2014/main" val="674198652"/>
                    </a:ext>
                  </a:extLst>
                </a:gridCol>
              </a:tblGrid>
              <a:tr h="187200">
                <a:tc>
                  <a:txBody>
                    <a:bodyPr/>
                    <a:lstStyle/>
                    <a:p>
                      <a:pPr algn="ctr" rtl="0" fontAlgn="ctr"/>
                      <a:r>
                        <a:rPr lang="en-US" sz="900" b="1" i="0" u="none" strike="noStrike">
                          <a:solidFill>
                            <a:srgbClr val="FFFFFF"/>
                          </a:solidFill>
                          <a:effectLst/>
                          <a:latin typeface="KoPub돋움체 Medium" panose="00000600000000000000" pitchFamily="2" charset="-127"/>
                          <a:ea typeface="KoPub돋움체 Medium" panose="00000600000000000000" pitchFamily="2" charset="-127"/>
                        </a:rPr>
                        <a:t>No.</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ctr" rtl="0" fontAlgn="ctr"/>
                      <a:r>
                        <a:rPr lang="ko-KR" altLang="en-US" sz="900" b="1" i="0" u="none" strike="noStrike">
                          <a:solidFill>
                            <a:srgbClr val="FFFFFF"/>
                          </a:solidFill>
                          <a:effectLst/>
                          <a:latin typeface="KoPub돋움체 Medium" panose="00000600000000000000" pitchFamily="2" charset="-127"/>
                          <a:ea typeface="KoPub돋움체 Medium" panose="00000600000000000000" pitchFamily="2" charset="-127"/>
                        </a:rPr>
                        <a:t>구분</a:t>
                      </a:r>
                    </a:p>
                  </a:txBody>
                  <a:tcPr marL="36000" marR="3600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ctr" rtl="0" fontAlgn="ctr"/>
                      <a:r>
                        <a:rPr lang="ko-KR" altLang="en-US" sz="900" b="1" i="0" u="none" strike="noStrike" err="1">
                          <a:solidFill>
                            <a:srgbClr val="FFFFFF"/>
                          </a:solidFill>
                          <a:effectLst/>
                          <a:latin typeface="KoPub돋움체 Medium" panose="00000600000000000000" pitchFamily="2" charset="-127"/>
                          <a:ea typeface="KoPub돋움체 Medium" panose="00000600000000000000" pitchFamily="2" charset="-127"/>
                        </a:rPr>
                        <a:t>차입처</a:t>
                      </a:r>
                      <a:endParaRPr lang="ko-KR" altLang="en-US" sz="900" b="1" i="0" u="none" strike="noStrike">
                        <a:solidFill>
                          <a:srgbClr val="FFFFFF"/>
                        </a:solidFill>
                        <a:effectLst/>
                        <a:latin typeface="KoPub돋움체 Medium" panose="00000600000000000000" pitchFamily="2" charset="-127"/>
                        <a:ea typeface="KoPub돋움체 Medium" panose="00000600000000000000" pitchFamily="2" charset="-127"/>
                      </a:endParaRPr>
                    </a:p>
                  </a:txBody>
                  <a:tcPr marL="36000" marR="3600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ctr" rtl="0" fontAlgn="ctr"/>
                      <a:r>
                        <a:rPr lang="ko-KR" altLang="en-US" sz="900" b="1" i="0" u="none" strike="noStrike">
                          <a:solidFill>
                            <a:srgbClr val="FFFFFF"/>
                          </a:solidFill>
                          <a:effectLst/>
                          <a:latin typeface="KoPub돋움체 Medium" panose="00000600000000000000" pitchFamily="2" charset="-127"/>
                          <a:ea typeface="KoPub돋움체 Medium" panose="00000600000000000000" pitchFamily="2" charset="-127"/>
                        </a:rPr>
                        <a:t>종류</a:t>
                      </a:r>
                    </a:p>
                  </a:txBody>
                  <a:tcPr marL="36000" marR="3600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ctr" rtl="0" fontAlgn="ctr"/>
                      <a:r>
                        <a:rPr lang="ko-KR" altLang="en-US" sz="900" b="1" i="0" u="none" strike="noStrike">
                          <a:solidFill>
                            <a:srgbClr val="FFFFFF"/>
                          </a:solidFill>
                          <a:effectLst/>
                          <a:latin typeface="KoPub돋움체 Medium" panose="00000600000000000000" pitchFamily="2" charset="-127"/>
                          <a:ea typeface="KoPub돋움체 Medium" panose="00000600000000000000" pitchFamily="2" charset="-127"/>
                        </a:rPr>
                        <a:t>잔액</a:t>
                      </a:r>
                    </a:p>
                  </a:txBody>
                  <a:tcPr marL="36000" marR="3600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ctr" rtl="0" fontAlgn="ctr"/>
                      <a:r>
                        <a:rPr lang="ko-KR" altLang="en-US" sz="900" b="1" i="0" u="none" strike="noStrike">
                          <a:solidFill>
                            <a:srgbClr val="FFFFFF"/>
                          </a:solidFill>
                          <a:effectLst/>
                          <a:latin typeface="KoPub돋움체 Medium" panose="00000600000000000000" pitchFamily="2" charset="-127"/>
                          <a:ea typeface="KoPub돋움체 Medium" panose="00000600000000000000" pitchFamily="2" charset="-127"/>
                        </a:rPr>
                        <a:t>대출일자</a:t>
                      </a:r>
                    </a:p>
                  </a:txBody>
                  <a:tcPr marL="36000" marR="3600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ctr" rtl="0" fontAlgn="ctr"/>
                      <a:r>
                        <a:rPr lang="ko-KR" altLang="en-US" sz="900" b="1" i="0" u="none" strike="noStrike">
                          <a:solidFill>
                            <a:srgbClr val="FFFFFF"/>
                          </a:solidFill>
                          <a:effectLst/>
                          <a:latin typeface="KoPub돋움체 Medium" panose="00000600000000000000" pitchFamily="2" charset="-127"/>
                          <a:ea typeface="KoPub돋움체 Medium" panose="00000600000000000000" pitchFamily="2" charset="-127"/>
                        </a:rPr>
                        <a:t>대출기한</a:t>
                      </a:r>
                    </a:p>
                  </a:txBody>
                  <a:tcPr marL="36000" marR="3600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ctr" rtl="0" fontAlgn="ctr"/>
                      <a:r>
                        <a:rPr lang="ko-KR" altLang="en-US" sz="900" b="1" i="0" u="none" strike="noStrike">
                          <a:solidFill>
                            <a:srgbClr val="FFFFFF"/>
                          </a:solidFill>
                          <a:effectLst/>
                          <a:latin typeface="KoPub돋움체 Medium" panose="00000600000000000000" pitchFamily="2" charset="-127"/>
                          <a:ea typeface="KoPub돋움체 Medium" panose="00000600000000000000" pitchFamily="2" charset="-127"/>
                        </a:rPr>
                        <a:t>이자율</a:t>
                      </a:r>
                    </a:p>
                  </a:txBody>
                  <a:tcPr marL="36000" marR="3600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ctr" rtl="0" fontAlgn="ctr"/>
                      <a:r>
                        <a:rPr lang="ko-KR" altLang="en-US" sz="900" b="1" i="0" u="none" strike="noStrike">
                          <a:solidFill>
                            <a:srgbClr val="FFFFFF"/>
                          </a:solidFill>
                          <a:effectLst/>
                          <a:latin typeface="KoPub돋움체 Medium" panose="00000600000000000000" pitchFamily="2" charset="-127"/>
                          <a:ea typeface="KoPub돋움체 Medium" panose="00000600000000000000" pitchFamily="2" charset="-127"/>
                        </a:rPr>
                        <a:t>이자지급조건</a:t>
                      </a:r>
                    </a:p>
                  </a:txBody>
                  <a:tcPr marL="36000" marR="3600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ctr" rtl="0" fontAlgn="ctr"/>
                      <a:r>
                        <a:rPr lang="ko-KR" altLang="en-US" sz="900" b="1" i="0" u="none" strike="noStrike">
                          <a:solidFill>
                            <a:srgbClr val="FFFFFF"/>
                          </a:solidFill>
                          <a:effectLst/>
                          <a:latin typeface="KoPub돋움체 Medium" panose="00000600000000000000" pitchFamily="2" charset="-127"/>
                          <a:ea typeface="KoPub돋움체 Medium" panose="00000600000000000000" pitchFamily="2" charset="-127"/>
                        </a:rPr>
                        <a:t>비고</a:t>
                      </a:r>
                    </a:p>
                  </a:txBody>
                  <a:tcPr marL="36000" marR="36000" marT="0" marB="0" anchor="ctr">
                    <a:lnL w="6350" cap="flat" cmpd="sng" algn="ctr">
                      <a:solidFill>
                        <a:schemeClr val="bg1"/>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extLst>
                  <a:ext uri="{0D108BD9-81ED-4DB2-BD59-A6C34878D82A}">
                    <a16:rowId xmlns:a16="http://schemas.microsoft.com/office/drawing/2014/main" val="2499989494"/>
                  </a:ext>
                </a:extLst>
              </a:tr>
              <a:tr h="187200">
                <a:tc>
                  <a:txBody>
                    <a:bodyPr/>
                    <a:lstStyle/>
                    <a:p>
                      <a:pPr algn="ctr" rtl="0"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1</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ctr" rtl="0" fontAlgn="ct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조합 융자</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ctr" rtl="0" fontAlgn="ct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전문건설공제조합</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l" rtl="0" fontAlgn="ct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운영자금</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130,000,000</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ctr" rtl="0"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2023-01-03</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ctr" rtl="0"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2024-01-02</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ctr" rtl="0"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1.33%</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ctr" rtl="0" fontAlgn="ct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고정금리</a:t>
                      </a: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 </a:t>
                      </a: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매월</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ctr" rtl="0" fontAlgn="ct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3873245291"/>
                  </a:ext>
                </a:extLst>
              </a:tr>
              <a:tr h="187200">
                <a:tc>
                  <a:txBody>
                    <a:bodyPr/>
                    <a:lstStyle/>
                    <a:p>
                      <a:pPr algn="ctr" rtl="0"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2</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ctr" rtl="0" fontAlgn="ct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조합 융자</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ctr" rtl="0" fontAlgn="ct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건설공제조합</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l" rtl="0" fontAlgn="ct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운영자금</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440,000,000</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ctr" rtl="0"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2023-01-03</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ctr" rtl="0"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2024-01-02</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ctr" rtl="0"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1.13%</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ctr" rtl="0" fontAlgn="ct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고정금리</a:t>
                      </a: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 </a:t>
                      </a: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매월</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ctr" rtl="0" fontAlgn="ct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3400728624"/>
                  </a:ext>
                </a:extLst>
              </a:tr>
              <a:tr h="187200">
                <a:tc>
                  <a:txBody>
                    <a:bodyPr/>
                    <a:lstStyle/>
                    <a:p>
                      <a:pPr algn="ctr" rtl="0"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3</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ctr" rtl="0" fontAlgn="ct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금융대출</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ctr" rtl="0" fontAlgn="ct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기업은행</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l" rtl="0" fontAlgn="ct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중소운전자금대출</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1,000,000,000</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ctr" rtl="0"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2023-07-03</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ctr" rtl="0"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2024-07-03</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ctr" rtl="0"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4.41%</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ctr" rtl="0" fontAlgn="ct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고정금리</a:t>
                      </a: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 </a:t>
                      </a: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매월</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ctr" rtl="0" fontAlgn="ct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만기 연장</a:t>
                      </a: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a:t>
                      </a: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예정</a:t>
                      </a: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a:t>
                      </a:r>
                      <a:endPar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endParaRP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3341952415"/>
                  </a:ext>
                </a:extLst>
              </a:tr>
              <a:tr h="187200">
                <a:tc>
                  <a:txBody>
                    <a:bodyPr/>
                    <a:lstStyle/>
                    <a:p>
                      <a:pPr algn="ctr" rtl="0"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4</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ctr" rtl="0" fontAlgn="ct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금융대출</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ctr" rtl="0" fontAlgn="ct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기업은행</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l" rtl="0" fontAlgn="ct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산업부 기술혁신기업대출</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2,000,000,000</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ctr" rtl="0"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2023-08-21</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ctr" rtl="0"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2024-08-21</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ctr" rtl="0"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5.45%</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ctr" rtl="0" fontAlgn="ct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고정금리</a:t>
                      </a: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 </a:t>
                      </a: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매월</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ctr" rtl="0" fontAlgn="ct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만기 연장</a:t>
                      </a: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a:t>
                      </a: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예정</a:t>
                      </a: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a:t>
                      </a:r>
                      <a:endPar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endParaRP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3200377705"/>
                  </a:ext>
                </a:extLst>
              </a:tr>
              <a:tr h="187200">
                <a:tc>
                  <a:txBody>
                    <a:bodyPr/>
                    <a:lstStyle/>
                    <a:p>
                      <a:pPr algn="ctr" rtl="0"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5</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ctr" rtl="0" fontAlgn="ct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금융대출</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ctr" rtl="0" fontAlgn="ct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한국산업은행</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l" rtl="0" fontAlgn="ct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산업운영자금대출 </a:t>
                      </a: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a:t>
                      </a: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신용보증서</a:t>
                      </a: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640,000,000</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ctr" rtl="0"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2023-02-09</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ctr" rtl="0"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2024-02-06</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ctr" rtl="0"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5.52%</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ctr" rtl="0"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3</a:t>
                      </a: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개월 변동금리</a:t>
                      </a: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 </a:t>
                      </a: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매월</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ctr" rtl="0" fontAlgn="ct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만기 연장</a:t>
                      </a: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a:t>
                      </a: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예정</a:t>
                      </a: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a:t>
                      </a:r>
                      <a:endPar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endParaRP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3084904622"/>
                  </a:ext>
                </a:extLst>
              </a:tr>
              <a:tr h="187200">
                <a:tc gridSpan="4">
                  <a:txBody>
                    <a:bodyPr/>
                    <a:lstStyle/>
                    <a:p>
                      <a:pPr algn="ctr" rtl="0" fontAlgn="ctr"/>
                      <a:r>
                        <a:rPr lang="ko-KR" altLang="en-US" sz="900" b="1" i="0" u="none" strike="noStrike">
                          <a:solidFill>
                            <a:srgbClr val="000000"/>
                          </a:solidFill>
                          <a:effectLst/>
                          <a:latin typeface="KoPub돋움체 Medium" panose="00000600000000000000" pitchFamily="2" charset="-127"/>
                          <a:ea typeface="KoPub돋움체 Medium" panose="00000600000000000000" pitchFamily="2" charset="-127"/>
                        </a:rPr>
                        <a:t>합계</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DDEBF7"/>
                    </a:solidFill>
                  </a:tcPr>
                </a:tc>
                <a:tc hMerge="1">
                  <a:txBody>
                    <a:bodyPr/>
                    <a:lstStyle/>
                    <a:p>
                      <a:pPr latinLnBrk="1"/>
                      <a:endParaRPr lang="ko-KR" altLang="en-US"/>
                    </a:p>
                  </a:txBody>
                  <a:tcP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hMerge="1">
                  <a:txBody>
                    <a:bodyPr/>
                    <a:lstStyle/>
                    <a:p>
                      <a:pPr latinLnBrk="1"/>
                      <a:endParaRPr lang="ko-KR" altLang="en-US"/>
                    </a:p>
                  </a:txBody>
                  <a:tcP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hMerge="1">
                  <a:txBody>
                    <a:bodyPr/>
                    <a:lstStyle/>
                    <a:p>
                      <a:pPr latinLnBrk="1"/>
                      <a:endParaRPr lang="ko-KR" altLang="en-US"/>
                    </a:p>
                  </a:txBody>
                  <a:tcP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r" rtl="0" fontAlgn="ctr"/>
                      <a:r>
                        <a:rPr lang="en-US" altLang="ko-KR" sz="900" b="1" i="0" u="none" strike="noStrike">
                          <a:solidFill>
                            <a:srgbClr val="000000"/>
                          </a:solidFill>
                          <a:effectLst/>
                          <a:latin typeface="KoPub돋움체 Medium" panose="00000600000000000000" pitchFamily="2" charset="-127"/>
                          <a:ea typeface="KoPub돋움체 Medium" panose="00000600000000000000" pitchFamily="2" charset="-127"/>
                        </a:rPr>
                        <a:t>4,210,000,000</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DDEBF7"/>
                    </a:solidFill>
                  </a:tcPr>
                </a:tc>
                <a:tc>
                  <a:txBody>
                    <a:bodyPr/>
                    <a:lstStyle/>
                    <a:p>
                      <a:pPr algn="ctr" rtl="0" fontAlgn="ctr"/>
                      <a:r>
                        <a:rPr lang="ko-KR" altLang="en-US" sz="900" b="1" i="0" u="none" strike="noStrike">
                          <a:solidFill>
                            <a:srgbClr val="000000"/>
                          </a:solidFill>
                          <a:effectLst/>
                          <a:latin typeface="KoPub돋움체 Medium" panose="00000600000000000000" pitchFamily="2" charset="-127"/>
                          <a:ea typeface="KoPub돋움체 Medium" panose="00000600000000000000" pitchFamily="2"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DDEBF7"/>
                    </a:solidFill>
                  </a:tcPr>
                </a:tc>
                <a:tc>
                  <a:txBody>
                    <a:bodyPr/>
                    <a:lstStyle/>
                    <a:p>
                      <a:pPr algn="l" rtl="0" fontAlgn="ctr"/>
                      <a:r>
                        <a:rPr lang="ko-KR" altLang="en-US" sz="900" b="1" i="0" u="none" strike="noStrike">
                          <a:solidFill>
                            <a:srgbClr val="000000"/>
                          </a:solidFill>
                          <a:effectLst/>
                          <a:latin typeface="KoPub돋움체 Medium" panose="00000600000000000000" pitchFamily="2" charset="-127"/>
                          <a:ea typeface="KoPub돋움체 Medium" panose="00000600000000000000" pitchFamily="2"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DDEBF7"/>
                    </a:solidFill>
                  </a:tcPr>
                </a:tc>
                <a:tc>
                  <a:txBody>
                    <a:bodyPr/>
                    <a:lstStyle/>
                    <a:p>
                      <a:pPr algn="l" rtl="0" fontAlgn="ctr"/>
                      <a:r>
                        <a:rPr lang="ko-KR" altLang="en-US" sz="900" b="1" i="0" u="none" strike="noStrike">
                          <a:solidFill>
                            <a:srgbClr val="000000"/>
                          </a:solidFill>
                          <a:effectLst/>
                          <a:latin typeface="KoPub돋움체 Medium" panose="00000600000000000000" pitchFamily="2" charset="-127"/>
                          <a:ea typeface="KoPub돋움체 Medium" panose="00000600000000000000" pitchFamily="2"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DDEBF7"/>
                    </a:solidFill>
                  </a:tcPr>
                </a:tc>
                <a:tc>
                  <a:txBody>
                    <a:bodyPr/>
                    <a:lstStyle/>
                    <a:p>
                      <a:pPr algn="l" rtl="0" fontAlgn="ctr"/>
                      <a:r>
                        <a:rPr lang="ko-KR" altLang="en-US" sz="900" b="1" i="0" u="none" strike="noStrike">
                          <a:solidFill>
                            <a:srgbClr val="000000"/>
                          </a:solidFill>
                          <a:effectLst/>
                          <a:latin typeface="KoPub돋움체 Medium" panose="00000600000000000000" pitchFamily="2" charset="-127"/>
                          <a:ea typeface="KoPub돋움체 Medium" panose="00000600000000000000" pitchFamily="2"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DDEBF7"/>
                    </a:solidFill>
                  </a:tcPr>
                </a:tc>
                <a:tc>
                  <a:txBody>
                    <a:bodyPr/>
                    <a:lstStyle/>
                    <a:p>
                      <a:pPr algn="l" rtl="0" fontAlgn="ctr"/>
                      <a:r>
                        <a:rPr lang="ko-KR" altLang="en-US" sz="900" b="1" i="0" u="none" strike="noStrike">
                          <a:solidFill>
                            <a:srgbClr val="000000"/>
                          </a:solidFill>
                          <a:effectLst/>
                          <a:latin typeface="KoPub돋움체 Medium" panose="00000600000000000000" pitchFamily="2" charset="-127"/>
                          <a:ea typeface="KoPub돋움체 Medium" panose="00000600000000000000" pitchFamily="2"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DDEBF7"/>
                    </a:solidFill>
                  </a:tcPr>
                </a:tc>
                <a:extLst>
                  <a:ext uri="{0D108BD9-81ED-4DB2-BD59-A6C34878D82A}">
                    <a16:rowId xmlns:a16="http://schemas.microsoft.com/office/drawing/2014/main" val="2528321218"/>
                  </a:ext>
                </a:extLst>
              </a:tr>
            </a:tbl>
          </a:graphicData>
        </a:graphic>
      </p:graphicFrame>
      <p:graphicFrame>
        <p:nvGraphicFramePr>
          <p:cNvPr id="5" name="표 4">
            <a:extLst>
              <a:ext uri="{FF2B5EF4-FFF2-40B4-BE49-F238E27FC236}">
                <a16:creationId xmlns:a16="http://schemas.microsoft.com/office/drawing/2014/main" id="{8825AD63-BAB7-839F-5B5B-3069C479F356}"/>
              </a:ext>
            </a:extLst>
          </p:cNvPr>
          <p:cNvGraphicFramePr>
            <a:graphicFrameLocks noGrp="1"/>
          </p:cNvGraphicFramePr>
          <p:nvPr>
            <p:extLst>
              <p:ext uri="{D42A27DB-BD31-4B8C-83A1-F6EECF244321}">
                <p14:modId xmlns:p14="http://schemas.microsoft.com/office/powerpoint/2010/main" val="312923611"/>
              </p:ext>
            </p:extLst>
          </p:nvPr>
        </p:nvGraphicFramePr>
        <p:xfrm>
          <a:off x="489600" y="3696181"/>
          <a:ext cx="8927700" cy="936000"/>
        </p:xfrm>
        <a:graphic>
          <a:graphicData uri="http://schemas.openxmlformats.org/drawingml/2006/table">
            <a:tbl>
              <a:tblPr/>
              <a:tblGrid>
                <a:gridCol w="252000">
                  <a:extLst>
                    <a:ext uri="{9D8B030D-6E8A-4147-A177-3AD203B41FA5}">
                      <a16:colId xmlns:a16="http://schemas.microsoft.com/office/drawing/2014/main" val="1626362786"/>
                    </a:ext>
                  </a:extLst>
                </a:gridCol>
                <a:gridCol w="576000">
                  <a:extLst>
                    <a:ext uri="{9D8B030D-6E8A-4147-A177-3AD203B41FA5}">
                      <a16:colId xmlns:a16="http://schemas.microsoft.com/office/drawing/2014/main" val="1855097377"/>
                    </a:ext>
                  </a:extLst>
                </a:gridCol>
                <a:gridCol w="900000">
                  <a:extLst>
                    <a:ext uri="{9D8B030D-6E8A-4147-A177-3AD203B41FA5}">
                      <a16:colId xmlns:a16="http://schemas.microsoft.com/office/drawing/2014/main" val="3454317787"/>
                    </a:ext>
                  </a:extLst>
                </a:gridCol>
                <a:gridCol w="2160000">
                  <a:extLst>
                    <a:ext uri="{9D8B030D-6E8A-4147-A177-3AD203B41FA5}">
                      <a16:colId xmlns:a16="http://schemas.microsoft.com/office/drawing/2014/main" val="1022447818"/>
                    </a:ext>
                  </a:extLst>
                </a:gridCol>
                <a:gridCol w="845543">
                  <a:extLst>
                    <a:ext uri="{9D8B030D-6E8A-4147-A177-3AD203B41FA5}">
                      <a16:colId xmlns:a16="http://schemas.microsoft.com/office/drawing/2014/main" val="4106636984"/>
                    </a:ext>
                  </a:extLst>
                </a:gridCol>
                <a:gridCol w="792000">
                  <a:extLst>
                    <a:ext uri="{9D8B030D-6E8A-4147-A177-3AD203B41FA5}">
                      <a16:colId xmlns:a16="http://schemas.microsoft.com/office/drawing/2014/main" val="2733317407"/>
                    </a:ext>
                  </a:extLst>
                </a:gridCol>
                <a:gridCol w="792000">
                  <a:extLst>
                    <a:ext uri="{9D8B030D-6E8A-4147-A177-3AD203B41FA5}">
                      <a16:colId xmlns:a16="http://schemas.microsoft.com/office/drawing/2014/main" val="4023320707"/>
                    </a:ext>
                  </a:extLst>
                </a:gridCol>
                <a:gridCol w="432000">
                  <a:extLst>
                    <a:ext uri="{9D8B030D-6E8A-4147-A177-3AD203B41FA5}">
                      <a16:colId xmlns:a16="http://schemas.microsoft.com/office/drawing/2014/main" val="1628182215"/>
                    </a:ext>
                  </a:extLst>
                </a:gridCol>
                <a:gridCol w="1130557">
                  <a:extLst>
                    <a:ext uri="{9D8B030D-6E8A-4147-A177-3AD203B41FA5}">
                      <a16:colId xmlns:a16="http://schemas.microsoft.com/office/drawing/2014/main" val="751270332"/>
                    </a:ext>
                  </a:extLst>
                </a:gridCol>
                <a:gridCol w="1047600">
                  <a:extLst>
                    <a:ext uri="{9D8B030D-6E8A-4147-A177-3AD203B41FA5}">
                      <a16:colId xmlns:a16="http://schemas.microsoft.com/office/drawing/2014/main" val="674198652"/>
                    </a:ext>
                  </a:extLst>
                </a:gridCol>
              </a:tblGrid>
              <a:tr h="187200">
                <a:tc>
                  <a:txBody>
                    <a:bodyPr/>
                    <a:lstStyle/>
                    <a:p>
                      <a:pPr algn="ctr" fontAlgn="ctr"/>
                      <a:r>
                        <a:rPr lang="en-US" sz="900" b="1" i="0" u="none" strike="noStrike">
                          <a:solidFill>
                            <a:schemeClr val="bg1"/>
                          </a:solidFill>
                          <a:effectLst/>
                          <a:latin typeface="KoPub돋움체 Medium" panose="00000600000000000000" pitchFamily="2" charset="-127"/>
                          <a:ea typeface="KoPub돋움체 Medium" panose="00000600000000000000" pitchFamily="2" charset="-127"/>
                        </a:rPr>
                        <a:t>No.</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ctr" fontAlgn="ctr"/>
                      <a:r>
                        <a:rPr lang="ko-KR" altLang="en-US" sz="900" b="1" i="0" u="none" strike="noStrike">
                          <a:solidFill>
                            <a:schemeClr val="bg1"/>
                          </a:solidFill>
                          <a:effectLst/>
                          <a:latin typeface="KoPub돋움체 Medium" panose="00000600000000000000" pitchFamily="2" charset="-127"/>
                          <a:ea typeface="KoPub돋움체 Medium" panose="00000600000000000000" pitchFamily="2" charset="-127"/>
                        </a:rPr>
                        <a:t>구분</a:t>
                      </a:r>
                    </a:p>
                  </a:txBody>
                  <a:tcPr marL="36000" marR="3600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ctr" fontAlgn="ctr"/>
                      <a:r>
                        <a:rPr lang="ko-KR" altLang="en-US" sz="900" b="1" i="0" u="none" strike="noStrike" err="1">
                          <a:solidFill>
                            <a:schemeClr val="bg1"/>
                          </a:solidFill>
                          <a:effectLst/>
                          <a:latin typeface="KoPub돋움체 Medium" panose="00000600000000000000" pitchFamily="2" charset="-127"/>
                          <a:ea typeface="KoPub돋움체 Medium" panose="00000600000000000000" pitchFamily="2" charset="-127"/>
                        </a:rPr>
                        <a:t>차입처</a:t>
                      </a:r>
                      <a:endParaRPr lang="ko-KR" altLang="en-US" sz="900" b="1" i="0" u="none" strike="noStrike">
                        <a:solidFill>
                          <a:schemeClr val="bg1"/>
                        </a:solidFill>
                        <a:effectLst/>
                        <a:latin typeface="KoPub돋움체 Medium" panose="00000600000000000000" pitchFamily="2" charset="-127"/>
                        <a:ea typeface="KoPub돋움체 Medium" panose="00000600000000000000" pitchFamily="2" charset="-127"/>
                      </a:endParaRPr>
                    </a:p>
                  </a:txBody>
                  <a:tcPr marL="36000" marR="3600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ctr" fontAlgn="ctr"/>
                      <a:r>
                        <a:rPr lang="ko-KR" altLang="en-US" sz="900" b="1" i="0" u="none" strike="noStrike">
                          <a:solidFill>
                            <a:schemeClr val="bg1"/>
                          </a:solidFill>
                          <a:effectLst/>
                          <a:latin typeface="KoPub돋움체 Medium" panose="00000600000000000000" pitchFamily="2" charset="-127"/>
                          <a:ea typeface="KoPub돋움체 Medium" panose="00000600000000000000" pitchFamily="2" charset="-127"/>
                        </a:rPr>
                        <a:t>종류</a:t>
                      </a:r>
                    </a:p>
                  </a:txBody>
                  <a:tcPr marL="36000" marR="3600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ctr" fontAlgn="ctr"/>
                      <a:r>
                        <a:rPr lang="ko-KR" altLang="en-US" sz="900" b="1" i="0" u="none" strike="noStrike">
                          <a:solidFill>
                            <a:schemeClr val="bg1"/>
                          </a:solidFill>
                          <a:effectLst/>
                          <a:latin typeface="KoPub돋움체 Medium" panose="00000600000000000000" pitchFamily="2" charset="-127"/>
                          <a:ea typeface="KoPub돋움체 Medium" panose="00000600000000000000" pitchFamily="2" charset="-127"/>
                        </a:rPr>
                        <a:t>잔액</a:t>
                      </a:r>
                    </a:p>
                  </a:txBody>
                  <a:tcPr marL="36000" marR="3600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ctr" fontAlgn="ctr"/>
                      <a:r>
                        <a:rPr lang="ko-KR" altLang="en-US" sz="900" b="1" i="0" u="none" strike="noStrike">
                          <a:solidFill>
                            <a:schemeClr val="bg1"/>
                          </a:solidFill>
                          <a:effectLst/>
                          <a:latin typeface="KoPub돋움체 Medium" panose="00000600000000000000" pitchFamily="2" charset="-127"/>
                          <a:ea typeface="KoPub돋움체 Medium" panose="00000600000000000000" pitchFamily="2" charset="-127"/>
                        </a:rPr>
                        <a:t>대출일자</a:t>
                      </a:r>
                    </a:p>
                  </a:txBody>
                  <a:tcPr marL="36000" marR="3600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ctr" fontAlgn="ctr"/>
                      <a:r>
                        <a:rPr lang="ko-KR" altLang="en-US" sz="900" b="1" i="0" u="none" strike="noStrike">
                          <a:solidFill>
                            <a:schemeClr val="bg1"/>
                          </a:solidFill>
                          <a:effectLst/>
                          <a:latin typeface="KoPub돋움체 Medium" panose="00000600000000000000" pitchFamily="2" charset="-127"/>
                          <a:ea typeface="KoPub돋움체 Medium" panose="00000600000000000000" pitchFamily="2" charset="-127"/>
                        </a:rPr>
                        <a:t>대출기한</a:t>
                      </a:r>
                    </a:p>
                  </a:txBody>
                  <a:tcPr marL="36000" marR="3600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ctr" fontAlgn="ctr"/>
                      <a:r>
                        <a:rPr lang="ko-KR" altLang="en-US" sz="900" b="1" i="0" u="none" strike="noStrike">
                          <a:solidFill>
                            <a:schemeClr val="bg1"/>
                          </a:solidFill>
                          <a:effectLst/>
                          <a:latin typeface="KoPub돋움체 Medium" panose="00000600000000000000" pitchFamily="2" charset="-127"/>
                          <a:ea typeface="KoPub돋움체 Medium" panose="00000600000000000000" pitchFamily="2" charset="-127"/>
                        </a:rPr>
                        <a:t>이자율</a:t>
                      </a:r>
                    </a:p>
                  </a:txBody>
                  <a:tcPr marL="36000" marR="3600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ctr" fontAlgn="ctr"/>
                      <a:r>
                        <a:rPr lang="ko-KR" altLang="en-US" sz="900" b="1" i="0" u="none" strike="noStrike">
                          <a:solidFill>
                            <a:schemeClr val="bg1"/>
                          </a:solidFill>
                          <a:effectLst/>
                          <a:latin typeface="KoPub돋움체 Medium" panose="00000600000000000000" pitchFamily="2" charset="-127"/>
                          <a:ea typeface="KoPub돋움체 Medium" panose="00000600000000000000" pitchFamily="2" charset="-127"/>
                        </a:rPr>
                        <a:t>이자지급조건</a:t>
                      </a:r>
                    </a:p>
                  </a:txBody>
                  <a:tcPr marL="36000" marR="3600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ctr" fontAlgn="ctr"/>
                      <a:r>
                        <a:rPr lang="ko-KR" altLang="en-US" sz="900" b="1" i="0" u="none" strike="noStrike">
                          <a:solidFill>
                            <a:schemeClr val="bg1"/>
                          </a:solidFill>
                          <a:effectLst/>
                          <a:latin typeface="KoPub돋움체 Medium" panose="00000600000000000000" pitchFamily="2" charset="-127"/>
                          <a:ea typeface="KoPub돋움체 Medium" panose="00000600000000000000" pitchFamily="2" charset="-127"/>
                        </a:rPr>
                        <a:t>비고</a:t>
                      </a:r>
                    </a:p>
                  </a:txBody>
                  <a:tcPr marL="36000" marR="36000" marT="0" marB="0" anchor="ctr">
                    <a:lnL w="6350" cap="flat" cmpd="sng" algn="ctr">
                      <a:solidFill>
                        <a:schemeClr val="bg1"/>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extLst>
                  <a:ext uri="{0D108BD9-81ED-4DB2-BD59-A6C34878D82A}">
                    <a16:rowId xmlns:a16="http://schemas.microsoft.com/office/drawing/2014/main" val="2499989494"/>
                  </a:ext>
                </a:extLst>
              </a:tr>
              <a:tr h="187200">
                <a:tc>
                  <a:txBody>
                    <a:bodyPr/>
                    <a:lstStyle/>
                    <a:p>
                      <a:pPr algn="ctr"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1</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ctr" fontAlgn="ct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금융대출</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ctr" fontAlgn="ct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부산은행</a:t>
                      </a:r>
                      <a:endPar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endParaRP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l" fontAlgn="ct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일반자금</a:t>
                      </a: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a:t>
                      </a: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시설</a:t>
                      </a: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600,000,000</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ctr"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2022-02-10</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ctr"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2025-02-10</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ctr"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5.46%</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ctr" fontAlgn="ct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 </a:t>
                      </a: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3</a:t>
                      </a: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개월 변동금리</a:t>
                      </a: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 </a:t>
                      </a: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매월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ctr" fontAlgn="ct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만기 일시상환</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3815573290"/>
                  </a:ext>
                </a:extLst>
              </a:tr>
              <a:tr h="187200">
                <a:tc>
                  <a:txBody>
                    <a:bodyPr/>
                    <a:lstStyle/>
                    <a:p>
                      <a:pPr algn="ctr"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2</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ctr" fontAlgn="ct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금융대출</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ctr" fontAlgn="ct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부산은행</a:t>
                      </a:r>
                      <a:endPar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endParaRP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l" fontAlgn="ct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시비육성자금</a:t>
                      </a: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a:t>
                      </a: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운전</a:t>
                      </a: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a:t>
                      </a: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부산시중소기업육성자금</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400,000,000</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ctr"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2022-02-10</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ctr"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2025-02-10</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ctr"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4.35%</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ctr" fontAlgn="ct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 </a:t>
                      </a: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3</a:t>
                      </a: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개월 변동금리</a:t>
                      </a: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 </a:t>
                      </a: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매월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ctr" fontAlgn="ct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만기 일시상환</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2578677522"/>
                  </a:ext>
                </a:extLst>
              </a:tr>
              <a:tr h="187200">
                <a:tc gridSpan="4">
                  <a:txBody>
                    <a:bodyPr/>
                    <a:lstStyle/>
                    <a:p>
                      <a:pPr algn="ctr" fontAlgn="ctr"/>
                      <a:r>
                        <a:rPr lang="ko-KR" altLang="en-US" sz="900" b="1" i="0" u="none" strike="noStrike">
                          <a:solidFill>
                            <a:srgbClr val="000000"/>
                          </a:solidFill>
                          <a:effectLst/>
                          <a:latin typeface="KoPub돋움체 Medium" panose="00000600000000000000" pitchFamily="2" charset="-127"/>
                          <a:ea typeface="KoPub돋움체 Medium" panose="00000600000000000000" pitchFamily="2" charset="-127"/>
                        </a:rPr>
                        <a:t>합계</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DDEBF7"/>
                    </a:solidFill>
                  </a:tcPr>
                </a:tc>
                <a:tc hMerge="1">
                  <a:txBody>
                    <a:bodyPr/>
                    <a:lstStyle/>
                    <a:p>
                      <a:pPr algn="l" fontAlgn="ctr"/>
                      <a:r>
                        <a:rPr lang="ko-KR" altLang="en-US" sz="900" b="1" i="0" u="none" strike="noStrike">
                          <a:solidFill>
                            <a:srgbClr val="000000"/>
                          </a:solidFill>
                          <a:effectLst/>
                          <a:latin typeface="KoPub돋움체 Medium" panose="00000600000000000000" pitchFamily="2" charset="-127"/>
                          <a:ea typeface="KoPub돋움체 Medium" panose="00000600000000000000" pitchFamily="2" charset="-127"/>
                        </a:rPr>
                        <a:t>　</a:t>
                      </a:r>
                    </a:p>
                  </a:txBody>
                  <a:tcPr marL="36000" marR="36000" marT="0"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hMerge="1">
                  <a:txBody>
                    <a:bodyPr/>
                    <a:lstStyle/>
                    <a:p>
                      <a:pPr algn="l" fontAlgn="ctr"/>
                      <a:r>
                        <a:rPr lang="ko-KR" altLang="en-US" sz="900" b="1" i="0" u="none" strike="noStrike">
                          <a:solidFill>
                            <a:srgbClr val="000000"/>
                          </a:solidFill>
                          <a:effectLst/>
                          <a:latin typeface="KoPub돋움체 Medium" panose="00000600000000000000" pitchFamily="2" charset="-127"/>
                          <a:ea typeface="KoPub돋움체 Medium" panose="00000600000000000000" pitchFamily="2" charset="-127"/>
                        </a:rPr>
                        <a:t>　</a:t>
                      </a:r>
                    </a:p>
                  </a:txBody>
                  <a:tcPr marL="36000" marR="36000" marT="0"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hMerge="1">
                  <a:txBody>
                    <a:bodyPr/>
                    <a:lstStyle/>
                    <a:p>
                      <a:pPr algn="ctr" fontAlgn="ctr"/>
                      <a:r>
                        <a:rPr lang="ko-KR" altLang="en-US" sz="900" b="1" i="0" u="none" strike="noStrike">
                          <a:solidFill>
                            <a:srgbClr val="000000"/>
                          </a:solidFill>
                          <a:effectLst/>
                          <a:latin typeface="KoPub돋움체 Medium" panose="00000600000000000000" pitchFamily="2" charset="-127"/>
                          <a:ea typeface="KoPub돋움체 Medium" panose="00000600000000000000" pitchFamily="2" charset="-127"/>
                        </a:rPr>
                        <a:t>합 계</a:t>
                      </a:r>
                    </a:p>
                  </a:txBody>
                  <a:tcPr marL="36000" marR="36000" marT="0"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r" fontAlgn="ctr"/>
                      <a:r>
                        <a:rPr lang="en-US" altLang="ko-KR" sz="900" b="1" i="0" u="none" strike="noStrike">
                          <a:solidFill>
                            <a:srgbClr val="000000"/>
                          </a:solidFill>
                          <a:effectLst/>
                          <a:latin typeface="KoPub돋움체 Medium" panose="00000600000000000000" pitchFamily="2" charset="-127"/>
                          <a:ea typeface="KoPub돋움체 Medium" panose="00000600000000000000" pitchFamily="2" charset="-127"/>
                        </a:rPr>
                        <a:t>1,000,000,000</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DDEBF7"/>
                    </a:solidFill>
                  </a:tcPr>
                </a:tc>
                <a:tc>
                  <a:txBody>
                    <a:bodyPr/>
                    <a:lstStyle/>
                    <a:p>
                      <a:pPr algn="ctr" fontAlgn="ctr"/>
                      <a:r>
                        <a:rPr lang="ko-KR" altLang="en-US" sz="900" b="1" i="0" u="none" strike="noStrike">
                          <a:solidFill>
                            <a:srgbClr val="000000"/>
                          </a:solidFill>
                          <a:effectLst/>
                          <a:latin typeface="KoPub돋움체 Medium" panose="00000600000000000000" pitchFamily="2" charset="-127"/>
                          <a:ea typeface="KoPub돋움체 Medium" panose="00000600000000000000" pitchFamily="2"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DDEBF7"/>
                    </a:solidFill>
                  </a:tcPr>
                </a:tc>
                <a:tc>
                  <a:txBody>
                    <a:bodyPr/>
                    <a:lstStyle/>
                    <a:p>
                      <a:pPr algn="l" fontAlgn="ctr"/>
                      <a:r>
                        <a:rPr lang="ko-KR" altLang="en-US" sz="900" b="1" i="0" u="none" strike="noStrike">
                          <a:solidFill>
                            <a:srgbClr val="000000"/>
                          </a:solidFill>
                          <a:effectLst/>
                          <a:latin typeface="KoPub돋움체 Medium" panose="00000600000000000000" pitchFamily="2" charset="-127"/>
                          <a:ea typeface="KoPub돋움체 Medium" panose="00000600000000000000" pitchFamily="2"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DDEBF7"/>
                    </a:solidFill>
                  </a:tcPr>
                </a:tc>
                <a:tc>
                  <a:txBody>
                    <a:bodyPr/>
                    <a:lstStyle/>
                    <a:p>
                      <a:pPr algn="l" fontAlgn="ctr"/>
                      <a:r>
                        <a:rPr lang="ko-KR" altLang="en-US" sz="900" b="1" i="0" u="none" strike="noStrike">
                          <a:solidFill>
                            <a:srgbClr val="000000"/>
                          </a:solidFill>
                          <a:effectLst/>
                          <a:latin typeface="KoPub돋움체 Medium" panose="00000600000000000000" pitchFamily="2" charset="-127"/>
                          <a:ea typeface="KoPub돋움체 Medium" panose="00000600000000000000" pitchFamily="2"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DDEBF7"/>
                    </a:solidFill>
                  </a:tcPr>
                </a:tc>
                <a:tc>
                  <a:txBody>
                    <a:bodyPr/>
                    <a:lstStyle/>
                    <a:p>
                      <a:pPr algn="l" fontAlgn="ctr"/>
                      <a:r>
                        <a:rPr lang="ko-KR" altLang="en-US" sz="900" b="1" i="0" u="none" strike="noStrike">
                          <a:solidFill>
                            <a:srgbClr val="000000"/>
                          </a:solidFill>
                          <a:effectLst/>
                          <a:latin typeface="KoPub돋움체 Medium" panose="00000600000000000000" pitchFamily="2" charset="-127"/>
                          <a:ea typeface="KoPub돋움체 Medium" panose="00000600000000000000" pitchFamily="2"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DDEBF7"/>
                    </a:solidFill>
                  </a:tcPr>
                </a:tc>
                <a:tc>
                  <a:txBody>
                    <a:bodyPr/>
                    <a:lstStyle/>
                    <a:p>
                      <a:pPr algn="l" fontAlgn="ctr"/>
                      <a:r>
                        <a:rPr lang="ko-KR" altLang="en-US" sz="900" b="1" i="0" u="none" strike="noStrike">
                          <a:solidFill>
                            <a:srgbClr val="000000"/>
                          </a:solidFill>
                          <a:effectLst/>
                          <a:latin typeface="KoPub돋움체 Medium" panose="00000600000000000000" pitchFamily="2" charset="-127"/>
                          <a:ea typeface="KoPub돋움체 Medium" panose="00000600000000000000" pitchFamily="2"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DDEBF7"/>
                    </a:solidFill>
                  </a:tcPr>
                </a:tc>
                <a:extLst>
                  <a:ext uri="{0D108BD9-81ED-4DB2-BD59-A6C34878D82A}">
                    <a16:rowId xmlns:a16="http://schemas.microsoft.com/office/drawing/2014/main" val="2528321218"/>
                  </a:ext>
                </a:extLst>
              </a:tr>
              <a:tr h="187200">
                <a:tc gridSpan="4">
                  <a:txBody>
                    <a:bodyPr/>
                    <a:lstStyle/>
                    <a:p>
                      <a:pPr algn="ctr" fontAlgn="ctr"/>
                      <a:r>
                        <a:rPr lang="ko-KR" altLang="en-US" sz="900" b="1" i="0" u="none" strike="noStrike">
                          <a:solidFill>
                            <a:srgbClr val="000000"/>
                          </a:solidFill>
                          <a:effectLst/>
                          <a:latin typeface="KoPub돋움체 Medium" panose="00000600000000000000" pitchFamily="2" charset="-127"/>
                          <a:ea typeface="KoPub돋움체 Medium" panose="00000600000000000000" pitchFamily="2" charset="-127"/>
                        </a:rPr>
                        <a:t>장단기차입금 총계</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FFF2CC"/>
                    </a:solid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a:txBody>
                    <a:bodyPr/>
                    <a:lstStyle/>
                    <a:p>
                      <a:pPr algn="r" rtl="0" fontAlgn="ctr"/>
                      <a:r>
                        <a:rPr lang="en-US" altLang="ko-KR" sz="900" b="1" i="0" u="none" strike="noStrike">
                          <a:solidFill>
                            <a:srgbClr val="000000"/>
                          </a:solidFill>
                          <a:effectLst/>
                          <a:latin typeface="KoPub돋움체 Medium" panose="00000600000000000000" pitchFamily="2" charset="-127"/>
                          <a:ea typeface="KoPub돋움체 Medium" panose="00000600000000000000" pitchFamily="2" charset="-127"/>
                        </a:rPr>
                        <a:t>5,210,000,000</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FFF2CC"/>
                    </a:solidFill>
                  </a:tcPr>
                </a:tc>
                <a:tc>
                  <a:txBody>
                    <a:bodyPr/>
                    <a:lstStyle/>
                    <a:p>
                      <a:pPr algn="ctr" rtl="0" fontAlgn="ctr"/>
                      <a:r>
                        <a:rPr lang="ko-KR" altLang="en-US" sz="900" b="1" i="0" u="none" strike="noStrike">
                          <a:solidFill>
                            <a:srgbClr val="000000"/>
                          </a:solidFill>
                          <a:effectLst/>
                          <a:latin typeface="KoPub돋움체 Medium" panose="00000600000000000000" pitchFamily="2" charset="-127"/>
                          <a:ea typeface="KoPub돋움체 Medium" panose="00000600000000000000" pitchFamily="2"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FFF2CC"/>
                    </a:solidFill>
                  </a:tcPr>
                </a:tc>
                <a:tc>
                  <a:txBody>
                    <a:bodyPr/>
                    <a:lstStyle/>
                    <a:p>
                      <a:pPr algn="l" fontAlgn="ctr"/>
                      <a:endParaRPr lang="ko-KR" altLang="en-US" sz="900" b="1" i="0" u="none" strike="noStrike">
                        <a:solidFill>
                          <a:srgbClr val="000000"/>
                        </a:solidFill>
                        <a:effectLst/>
                        <a:latin typeface="KoPub돋움체 Medium" panose="00000600000000000000" pitchFamily="2" charset="-127"/>
                        <a:ea typeface="KoPub돋움체 Medium" panose="00000600000000000000" pitchFamily="2" charset="-127"/>
                      </a:endParaRP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FFF2CC"/>
                    </a:solidFill>
                  </a:tcPr>
                </a:tc>
                <a:tc>
                  <a:txBody>
                    <a:bodyPr/>
                    <a:lstStyle/>
                    <a:p>
                      <a:pPr algn="l" fontAlgn="ctr"/>
                      <a:endParaRPr lang="ko-KR" altLang="en-US" sz="900" b="1" i="0" u="none" strike="noStrike">
                        <a:solidFill>
                          <a:srgbClr val="000000"/>
                        </a:solidFill>
                        <a:effectLst/>
                        <a:latin typeface="KoPub돋움체 Medium" panose="00000600000000000000" pitchFamily="2" charset="-127"/>
                        <a:ea typeface="KoPub돋움체 Medium" panose="00000600000000000000" pitchFamily="2" charset="-127"/>
                      </a:endParaRP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FFF2CC"/>
                    </a:solidFill>
                  </a:tcPr>
                </a:tc>
                <a:tc>
                  <a:txBody>
                    <a:bodyPr/>
                    <a:lstStyle/>
                    <a:p>
                      <a:pPr algn="l" fontAlgn="ctr"/>
                      <a:endParaRPr lang="ko-KR" altLang="en-US" sz="900" b="1" i="0" u="none" strike="noStrike">
                        <a:solidFill>
                          <a:srgbClr val="000000"/>
                        </a:solidFill>
                        <a:effectLst/>
                        <a:latin typeface="KoPub돋움체 Medium" panose="00000600000000000000" pitchFamily="2" charset="-127"/>
                        <a:ea typeface="KoPub돋움체 Medium" panose="00000600000000000000" pitchFamily="2" charset="-127"/>
                      </a:endParaRP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FFF2CC"/>
                    </a:solidFill>
                  </a:tcPr>
                </a:tc>
                <a:tc>
                  <a:txBody>
                    <a:bodyPr/>
                    <a:lstStyle/>
                    <a:p>
                      <a:pPr algn="l" fontAlgn="ctr"/>
                      <a:endParaRPr lang="ko-KR" altLang="en-US" sz="900" b="1" i="0" u="none" strike="noStrike">
                        <a:solidFill>
                          <a:srgbClr val="000000"/>
                        </a:solidFill>
                        <a:effectLst/>
                        <a:latin typeface="KoPub돋움체 Medium" panose="00000600000000000000" pitchFamily="2" charset="-127"/>
                        <a:ea typeface="KoPub돋움체 Medium" panose="00000600000000000000" pitchFamily="2" charset="-127"/>
                      </a:endParaRP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FFF2CC"/>
                    </a:solidFill>
                  </a:tcPr>
                </a:tc>
                <a:extLst>
                  <a:ext uri="{0D108BD9-81ED-4DB2-BD59-A6C34878D82A}">
                    <a16:rowId xmlns:a16="http://schemas.microsoft.com/office/drawing/2014/main" val="26042222"/>
                  </a:ext>
                </a:extLst>
              </a:tr>
            </a:tbl>
          </a:graphicData>
        </a:graphic>
      </p:graphicFrame>
      <p:sp>
        <p:nvSpPr>
          <p:cNvPr id="6" name="직사각형 5">
            <a:extLst>
              <a:ext uri="{FF2B5EF4-FFF2-40B4-BE49-F238E27FC236}">
                <a16:creationId xmlns:a16="http://schemas.microsoft.com/office/drawing/2014/main" id="{4D0D2BB2-BD01-D8A0-FC00-5E0A068D1C47}"/>
              </a:ext>
            </a:extLst>
          </p:cNvPr>
          <p:cNvSpPr/>
          <p:nvPr/>
        </p:nvSpPr>
        <p:spPr>
          <a:xfrm>
            <a:off x="504000" y="1735200"/>
            <a:ext cx="3007692" cy="246221"/>
          </a:xfrm>
          <a:prstGeom prst="rect">
            <a:avLst/>
          </a:prstGeom>
        </p:spPr>
        <p:txBody>
          <a:bodyPr wrap="square" lIns="36000" rIns="3600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altLang="ko-KR" sz="1000" b="1" i="0" u="none" strike="noStrike" kern="1200" cap="none" spc="0" normalizeH="0" baseline="0" noProof="0">
                <a:ln>
                  <a:solidFill>
                    <a:prstClr val="white">
                      <a:lumMod val="75000"/>
                      <a:alpha val="0"/>
                    </a:prstClr>
                  </a:solidFill>
                </a:ln>
                <a:effectLst/>
                <a:uLnTx/>
                <a:uFillTx/>
                <a:latin typeface="KoPub돋움체 Medium" panose="02020603020101020101" pitchFamily="18" charset="-127"/>
                <a:ea typeface="KoPub돋움체 Medium" panose="02020603020101020101" pitchFamily="18" charset="-127"/>
                <a:cs typeface="Univers for KPMG"/>
              </a:rPr>
              <a:t>[ </a:t>
            </a:r>
            <a:r>
              <a:rPr kumimoji="0" lang="ko-KR" altLang="en-US" sz="1000" b="1" i="0" u="none" strike="noStrike" kern="1200" cap="none" spc="0" normalizeH="0" baseline="0" noProof="0">
                <a:ln>
                  <a:solidFill>
                    <a:prstClr val="white">
                      <a:lumMod val="75000"/>
                      <a:alpha val="0"/>
                    </a:prstClr>
                  </a:solidFill>
                </a:ln>
                <a:effectLst/>
                <a:uLnTx/>
                <a:uFillTx/>
                <a:latin typeface="KoPub돋움체 Medium" panose="02020603020101020101" pitchFamily="18" charset="-127"/>
                <a:ea typeface="KoPub돋움체 Medium" panose="02020603020101020101" pitchFamily="18" charset="-127"/>
                <a:cs typeface="Univers for KPMG"/>
              </a:rPr>
              <a:t>단기차입금 </a:t>
            </a:r>
            <a:r>
              <a:rPr kumimoji="0" lang="en-US" altLang="ko-KR" sz="1000" b="1" i="0" u="none" strike="noStrike" kern="1200" cap="none" spc="0" normalizeH="0" baseline="0" noProof="0">
                <a:ln>
                  <a:solidFill>
                    <a:prstClr val="white">
                      <a:lumMod val="75000"/>
                      <a:alpha val="0"/>
                    </a:prstClr>
                  </a:solidFill>
                </a:ln>
                <a:effectLst/>
                <a:uLnTx/>
                <a:uFillTx/>
                <a:latin typeface="KoPub돋움체 Medium" panose="02020603020101020101" pitchFamily="18" charset="-127"/>
                <a:ea typeface="KoPub돋움체 Medium" panose="02020603020101020101" pitchFamily="18" charset="-127"/>
                <a:cs typeface="Univers for KPMG"/>
              </a:rPr>
              <a:t>]</a:t>
            </a:r>
            <a:endParaRPr kumimoji="0" lang="ko-KR" altLang="en-US" sz="1000" b="1" i="0" u="none" strike="noStrike" kern="1200" cap="none" spc="0" normalizeH="0" baseline="0" noProof="0">
              <a:ln>
                <a:solidFill>
                  <a:prstClr val="white">
                    <a:lumMod val="75000"/>
                    <a:alpha val="0"/>
                  </a:prstClr>
                </a:solidFill>
              </a:ln>
              <a:effectLst/>
              <a:uLnTx/>
              <a:uFillTx/>
              <a:latin typeface="KoPub돋움체 Medium" panose="02020603020101020101" pitchFamily="18" charset="-127"/>
              <a:ea typeface="KoPub돋움체 Medium" panose="02020603020101020101" pitchFamily="18" charset="-127"/>
              <a:cs typeface="Univers for KPMG"/>
            </a:endParaRPr>
          </a:p>
        </p:txBody>
      </p:sp>
      <p:sp>
        <p:nvSpPr>
          <p:cNvPr id="7" name="직사각형 6">
            <a:extLst>
              <a:ext uri="{FF2B5EF4-FFF2-40B4-BE49-F238E27FC236}">
                <a16:creationId xmlns:a16="http://schemas.microsoft.com/office/drawing/2014/main" id="{17F957C7-93F2-3079-CB3B-4EB2BA749439}"/>
              </a:ext>
            </a:extLst>
          </p:cNvPr>
          <p:cNvSpPr/>
          <p:nvPr/>
        </p:nvSpPr>
        <p:spPr>
          <a:xfrm>
            <a:off x="504000" y="3444830"/>
            <a:ext cx="3007692" cy="246221"/>
          </a:xfrm>
          <a:prstGeom prst="rect">
            <a:avLst/>
          </a:prstGeom>
        </p:spPr>
        <p:txBody>
          <a:bodyPr wrap="square" lIns="36000" rIns="3600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altLang="ko-KR" sz="1000" b="1" i="0" u="none" strike="noStrike" kern="1200" cap="none" spc="0" normalizeH="0" baseline="0" noProof="0">
                <a:ln>
                  <a:solidFill>
                    <a:prstClr val="white">
                      <a:lumMod val="75000"/>
                      <a:alpha val="0"/>
                    </a:prstClr>
                  </a:solidFill>
                </a:ln>
                <a:effectLst/>
                <a:uLnTx/>
                <a:uFillTx/>
                <a:latin typeface="KoPub돋움체 Medium" panose="02020603020101020101" pitchFamily="18" charset="-127"/>
                <a:ea typeface="KoPub돋움체 Medium" panose="02020603020101020101" pitchFamily="18" charset="-127"/>
                <a:cs typeface="Univers for KPMG"/>
              </a:rPr>
              <a:t>[ </a:t>
            </a:r>
            <a:r>
              <a:rPr lang="ko-KR" altLang="en-US" sz="1000" b="1">
                <a:ln>
                  <a:solidFill>
                    <a:prstClr val="white">
                      <a:lumMod val="75000"/>
                      <a:alpha val="0"/>
                    </a:prstClr>
                  </a:solidFill>
                </a:ln>
                <a:latin typeface="KoPub돋움체 Medium" panose="02020603020101020101" pitchFamily="18" charset="-127"/>
                <a:ea typeface="KoPub돋움체 Medium" panose="02020603020101020101" pitchFamily="18" charset="-127"/>
                <a:cs typeface="Univers for KPMG"/>
              </a:rPr>
              <a:t>장</a:t>
            </a:r>
            <a:r>
              <a:rPr kumimoji="0" lang="ko-KR" altLang="en-US" sz="1000" b="1" i="0" u="none" strike="noStrike" kern="1200" cap="none" spc="0" normalizeH="0" baseline="0" noProof="0">
                <a:ln>
                  <a:solidFill>
                    <a:prstClr val="white">
                      <a:lumMod val="75000"/>
                      <a:alpha val="0"/>
                    </a:prstClr>
                  </a:solidFill>
                </a:ln>
                <a:effectLst/>
                <a:uLnTx/>
                <a:uFillTx/>
                <a:latin typeface="KoPub돋움체 Medium" panose="02020603020101020101" pitchFamily="18" charset="-127"/>
                <a:ea typeface="KoPub돋움체 Medium" panose="02020603020101020101" pitchFamily="18" charset="-127"/>
                <a:cs typeface="Univers for KPMG"/>
              </a:rPr>
              <a:t>기차입금 </a:t>
            </a:r>
            <a:r>
              <a:rPr kumimoji="0" lang="en-US" altLang="ko-KR" sz="1000" b="1" i="0" u="none" strike="noStrike" kern="1200" cap="none" spc="0" normalizeH="0" baseline="0" noProof="0">
                <a:ln>
                  <a:solidFill>
                    <a:prstClr val="white">
                      <a:lumMod val="75000"/>
                      <a:alpha val="0"/>
                    </a:prstClr>
                  </a:solidFill>
                </a:ln>
                <a:effectLst/>
                <a:uLnTx/>
                <a:uFillTx/>
                <a:latin typeface="KoPub돋움체 Medium" panose="02020603020101020101" pitchFamily="18" charset="-127"/>
                <a:ea typeface="KoPub돋움체 Medium" panose="02020603020101020101" pitchFamily="18" charset="-127"/>
                <a:cs typeface="Univers for KPMG"/>
              </a:rPr>
              <a:t>]</a:t>
            </a:r>
            <a:endParaRPr kumimoji="0" lang="ko-KR" altLang="en-US" sz="1000" b="1" i="0" u="none" strike="noStrike" kern="1200" cap="none" spc="0" normalizeH="0" baseline="0" noProof="0">
              <a:ln>
                <a:solidFill>
                  <a:prstClr val="white">
                    <a:lumMod val="75000"/>
                    <a:alpha val="0"/>
                  </a:prstClr>
                </a:solidFill>
              </a:ln>
              <a:effectLst/>
              <a:uLnTx/>
              <a:uFillTx/>
              <a:latin typeface="KoPub돋움체 Medium" panose="02020603020101020101" pitchFamily="18" charset="-127"/>
              <a:ea typeface="KoPub돋움체 Medium" panose="02020603020101020101" pitchFamily="18" charset="-127"/>
              <a:cs typeface="Univers for KPMG"/>
            </a:endParaRPr>
          </a:p>
        </p:txBody>
      </p:sp>
      <p:sp>
        <p:nvSpPr>
          <p:cNvPr id="8" name="직사각형 7">
            <a:extLst>
              <a:ext uri="{FF2B5EF4-FFF2-40B4-BE49-F238E27FC236}">
                <a16:creationId xmlns:a16="http://schemas.microsoft.com/office/drawing/2014/main" id="{844AD199-1229-2DEA-9E79-ECFC7D8414AC}"/>
              </a:ext>
            </a:extLst>
          </p:cNvPr>
          <p:cNvSpPr/>
          <p:nvPr/>
        </p:nvSpPr>
        <p:spPr>
          <a:xfrm>
            <a:off x="488950" y="4758577"/>
            <a:ext cx="8928000" cy="1259006"/>
          </a:xfrm>
          <a:prstGeom prst="rect">
            <a:avLst/>
          </a:prstGeom>
          <a:noFill/>
          <a:ln w="635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marL="171450" indent="-171450" latinLnBrk="1">
              <a:spcBef>
                <a:spcPts val="600"/>
              </a:spcBef>
              <a:buFont typeface="Wingdings" panose="05000000000000000000" pitchFamily="2" charset="2"/>
              <a:buChar char="§"/>
            </a:pPr>
            <a:r>
              <a:rPr lang="en-US" altLang="ko-KR" sz="900" b="1">
                <a:solidFill>
                  <a:srgbClr val="00338D"/>
                </a:solidFill>
                <a:latin typeface="KoPub돋움체 Light" panose="00000300000000000000" pitchFamily="2" charset="-127"/>
                <a:ea typeface="KoPub돋움체 Light" panose="00000300000000000000" pitchFamily="2" charset="-127"/>
              </a:rPr>
              <a:t>’23</a:t>
            </a:r>
            <a:r>
              <a:rPr lang="ko-KR" altLang="en-US" sz="900" b="1">
                <a:solidFill>
                  <a:srgbClr val="00338D"/>
                </a:solidFill>
                <a:latin typeface="KoPub돋움체 Light" panose="00000300000000000000" pitchFamily="2" charset="-127"/>
                <a:ea typeface="KoPub돋움체 Light" panose="00000300000000000000" pitchFamily="2" charset="-127"/>
              </a:rPr>
              <a:t>년 </a:t>
            </a:r>
            <a:r>
              <a:rPr lang="en-US" altLang="ko-KR" sz="900" b="1">
                <a:solidFill>
                  <a:srgbClr val="00338D"/>
                </a:solidFill>
                <a:latin typeface="KoPub돋움체 Light" panose="00000300000000000000" pitchFamily="2" charset="-127"/>
                <a:ea typeface="KoPub돋움체 Light" panose="00000300000000000000" pitchFamily="2" charset="-127"/>
              </a:rPr>
              <a:t>8</a:t>
            </a:r>
            <a:r>
              <a:rPr lang="ko-KR" altLang="en-US" sz="900" b="1">
                <a:solidFill>
                  <a:srgbClr val="00338D"/>
                </a:solidFill>
                <a:latin typeface="KoPub돋움체 Light" panose="00000300000000000000" pitchFamily="2" charset="-127"/>
                <a:ea typeface="KoPub돋움체 Light" panose="00000300000000000000" pitchFamily="2" charset="-127"/>
              </a:rPr>
              <a:t>월 현재 운전자금 조달을 위한 차입금 증가</a:t>
            </a:r>
            <a:endParaRPr lang="en-US" altLang="ko-KR" sz="900" b="1">
              <a:solidFill>
                <a:srgbClr val="00338D"/>
              </a:solidFill>
              <a:latin typeface="KoPub돋움체 Light" panose="00000300000000000000" pitchFamily="2" charset="-127"/>
              <a:ea typeface="KoPub돋움체 Light" panose="00000300000000000000" pitchFamily="2" charset="-127"/>
            </a:endParaRPr>
          </a:p>
          <a:p>
            <a:pPr marL="259200" indent="-171450" latinLnBrk="1">
              <a:spcBef>
                <a:spcPts val="600"/>
              </a:spcBef>
              <a:buFont typeface="Wingdings" panose="05000000000000000000" pitchFamily="2" charset="2"/>
              <a:buChar char="ü"/>
            </a:pPr>
            <a:r>
              <a:rPr lang="en-US" altLang="ko-KR" sz="900">
                <a:solidFill>
                  <a:schemeClr val="tx1"/>
                </a:solidFill>
                <a:latin typeface="KoPub돋움체 Light" panose="00000300000000000000" pitchFamily="2" charset="-127"/>
                <a:ea typeface="KoPub돋움체 Light" panose="00000300000000000000" pitchFamily="2" charset="-127"/>
              </a:rPr>
              <a:t>’23</a:t>
            </a:r>
            <a:r>
              <a:rPr lang="ko-KR" altLang="en-US" sz="900">
                <a:solidFill>
                  <a:schemeClr val="tx1"/>
                </a:solidFill>
                <a:latin typeface="KoPub돋움체 Light" panose="00000300000000000000" pitchFamily="2" charset="-127"/>
                <a:ea typeface="KoPub돋움체 Light" panose="00000300000000000000" pitchFamily="2" charset="-127"/>
              </a:rPr>
              <a:t>년 </a:t>
            </a:r>
            <a:r>
              <a:rPr lang="en-US" altLang="ko-KR" sz="900">
                <a:solidFill>
                  <a:schemeClr val="tx1"/>
                </a:solidFill>
                <a:latin typeface="KoPub돋움체 Light" panose="00000300000000000000" pitchFamily="2" charset="-127"/>
                <a:ea typeface="KoPub돋움체 Light" panose="00000300000000000000" pitchFamily="2" charset="-127"/>
              </a:rPr>
              <a:t>8</a:t>
            </a:r>
            <a:r>
              <a:rPr lang="ko-KR" altLang="en-US" sz="900">
                <a:solidFill>
                  <a:schemeClr val="tx1"/>
                </a:solidFill>
                <a:latin typeface="KoPub돋움체 Light" panose="00000300000000000000" pitchFamily="2" charset="-127"/>
                <a:ea typeface="KoPub돋움체 Light" panose="00000300000000000000" pitchFamily="2" charset="-127"/>
              </a:rPr>
              <a:t>월말 현재 단기 및 장기차입금 잔액 총계는 </a:t>
            </a:r>
            <a:r>
              <a:rPr lang="en-US" altLang="ko-KR" sz="900">
                <a:solidFill>
                  <a:schemeClr val="tx1"/>
                </a:solidFill>
                <a:latin typeface="KoPub돋움체 Light" panose="00000300000000000000" pitchFamily="2" charset="-127"/>
                <a:ea typeface="KoPub돋움체 Light" panose="00000300000000000000" pitchFamily="2" charset="-127"/>
              </a:rPr>
              <a:t>52</a:t>
            </a:r>
            <a:r>
              <a:rPr lang="ko-KR" altLang="en-US" sz="900">
                <a:solidFill>
                  <a:schemeClr val="tx1"/>
                </a:solidFill>
                <a:latin typeface="KoPub돋움체 Light" panose="00000300000000000000" pitchFamily="2" charset="-127"/>
                <a:ea typeface="KoPub돋움체 Light" panose="00000300000000000000" pitchFamily="2" charset="-127"/>
              </a:rPr>
              <a:t>억원으로 </a:t>
            </a:r>
            <a:r>
              <a:rPr lang="en-US" altLang="ko-KR" sz="900">
                <a:solidFill>
                  <a:schemeClr val="tx1"/>
                </a:solidFill>
                <a:latin typeface="KoPub돋움체 Light" panose="00000300000000000000" pitchFamily="2" charset="-127"/>
                <a:ea typeface="KoPub돋움체 Light" panose="00000300000000000000" pitchFamily="2" charset="-127"/>
              </a:rPr>
              <a:t>’22</a:t>
            </a:r>
            <a:r>
              <a:rPr lang="ko-KR" altLang="en-US" sz="900">
                <a:solidFill>
                  <a:schemeClr val="tx1"/>
                </a:solidFill>
                <a:latin typeface="KoPub돋움체 Light" panose="00000300000000000000" pitchFamily="2" charset="-127"/>
                <a:ea typeface="KoPub돋움체 Light" panose="00000300000000000000" pitchFamily="2" charset="-127"/>
              </a:rPr>
              <a:t>년말 대비 약 </a:t>
            </a:r>
            <a:r>
              <a:rPr lang="en-US" altLang="ko-KR" sz="900">
                <a:solidFill>
                  <a:schemeClr val="tx1"/>
                </a:solidFill>
                <a:latin typeface="KoPub돋움체 Light" panose="00000300000000000000" pitchFamily="2" charset="-127"/>
                <a:ea typeface="KoPub돋움체 Light" panose="00000300000000000000" pitchFamily="2" charset="-127"/>
              </a:rPr>
              <a:t>29</a:t>
            </a:r>
            <a:r>
              <a:rPr lang="ko-KR" altLang="en-US" sz="900">
                <a:solidFill>
                  <a:schemeClr val="tx1"/>
                </a:solidFill>
                <a:latin typeface="KoPub돋움체 Light" panose="00000300000000000000" pitchFamily="2" charset="-127"/>
                <a:ea typeface="KoPub돋움체 Light" panose="00000300000000000000" pitchFamily="2" charset="-127"/>
              </a:rPr>
              <a:t>억원 증가하였음</a:t>
            </a:r>
            <a:r>
              <a:rPr lang="en-US" altLang="ko-KR" sz="900">
                <a:solidFill>
                  <a:schemeClr val="tx1"/>
                </a:solidFill>
                <a:latin typeface="KoPub돋움체 Light" panose="00000300000000000000" pitchFamily="2" charset="-127"/>
                <a:ea typeface="KoPub돋움체 Light" panose="00000300000000000000" pitchFamily="2" charset="-127"/>
              </a:rPr>
              <a:t>. </a:t>
            </a:r>
            <a:r>
              <a:rPr lang="ko-KR" altLang="en-US" sz="900">
                <a:solidFill>
                  <a:schemeClr val="tx1"/>
                </a:solidFill>
                <a:latin typeface="KoPub돋움체 Light" panose="00000300000000000000" pitchFamily="2" charset="-127"/>
                <a:ea typeface="KoPub돋움체 Light" panose="00000300000000000000" pitchFamily="2" charset="-127"/>
              </a:rPr>
              <a:t>이는 </a:t>
            </a:r>
            <a:r>
              <a:rPr lang="en-US" altLang="ko-KR" sz="900">
                <a:solidFill>
                  <a:schemeClr val="tx1"/>
                </a:solidFill>
                <a:latin typeface="KoPub돋움체 Light" panose="00000300000000000000" pitchFamily="2" charset="-127"/>
                <a:ea typeface="KoPub돋움체 Light" panose="00000300000000000000" pitchFamily="2" charset="-127"/>
              </a:rPr>
              <a:t>’23</a:t>
            </a:r>
            <a:r>
              <a:rPr lang="ko-KR" altLang="en-US" sz="900">
                <a:solidFill>
                  <a:schemeClr val="tx1"/>
                </a:solidFill>
                <a:latin typeface="KoPub돋움체 Light" panose="00000300000000000000" pitchFamily="2" charset="-127"/>
                <a:ea typeface="KoPub돋움체 Light" panose="00000300000000000000" pitchFamily="2" charset="-127"/>
              </a:rPr>
              <a:t>년 중 </a:t>
            </a:r>
            <a:r>
              <a:rPr lang="en-US" altLang="ko-KR" sz="900">
                <a:solidFill>
                  <a:schemeClr val="tx1"/>
                </a:solidFill>
                <a:latin typeface="KoPub돋움체 Light" panose="00000300000000000000" pitchFamily="2" charset="-127"/>
                <a:ea typeface="KoPub돋움체 Light" panose="00000300000000000000" pitchFamily="2" charset="-127"/>
              </a:rPr>
              <a:t>SPIRIT </a:t>
            </a:r>
            <a:r>
              <a:rPr lang="ko-KR" altLang="en-US" sz="900">
                <a:solidFill>
                  <a:schemeClr val="tx1"/>
                </a:solidFill>
                <a:latin typeface="KoPub돋움체 Light" panose="00000300000000000000" pitchFamily="2" charset="-127"/>
                <a:ea typeface="KoPub돋움체 Light" panose="00000300000000000000" pitchFamily="2" charset="-127"/>
              </a:rPr>
              <a:t>선박 인수 관련 자금 지출</a:t>
            </a:r>
            <a:r>
              <a:rPr lang="en-US" altLang="ko-KR" sz="900">
                <a:solidFill>
                  <a:schemeClr val="tx1"/>
                </a:solidFill>
                <a:latin typeface="KoPub돋움체 Light" panose="00000300000000000000" pitchFamily="2" charset="-127"/>
                <a:ea typeface="KoPub돋움체 Light" panose="00000300000000000000" pitchFamily="2" charset="-127"/>
              </a:rPr>
              <a:t>(</a:t>
            </a:r>
            <a:r>
              <a:rPr lang="ko-KR" altLang="en-US" sz="900">
                <a:solidFill>
                  <a:schemeClr val="tx1"/>
                </a:solidFill>
                <a:latin typeface="KoPub돋움체 Light" panose="00000300000000000000" pitchFamily="2" charset="-127"/>
                <a:ea typeface="KoPub돋움체 Light" panose="00000300000000000000" pitchFamily="2" charset="-127"/>
              </a:rPr>
              <a:t>착수금 </a:t>
            </a:r>
            <a:r>
              <a:rPr lang="en-US" altLang="ko-KR" sz="900">
                <a:solidFill>
                  <a:schemeClr val="tx1"/>
                </a:solidFill>
                <a:latin typeface="KoPub돋움체 Light" panose="00000300000000000000" pitchFamily="2" charset="-127"/>
                <a:ea typeface="KoPub돋움체 Light" panose="00000300000000000000" pitchFamily="2" charset="-127"/>
              </a:rPr>
              <a:t>41</a:t>
            </a:r>
            <a:r>
              <a:rPr lang="ko-KR" altLang="en-US" sz="900">
                <a:solidFill>
                  <a:schemeClr val="tx1"/>
                </a:solidFill>
                <a:latin typeface="KoPub돋움체 Light" panose="00000300000000000000" pitchFamily="2" charset="-127"/>
                <a:ea typeface="KoPub돋움체 Light" panose="00000300000000000000" pitchFamily="2" charset="-127"/>
              </a:rPr>
              <a:t>억원 및 부대비용</a:t>
            </a:r>
            <a:r>
              <a:rPr lang="en-US" altLang="ko-KR" sz="900">
                <a:solidFill>
                  <a:schemeClr val="tx1"/>
                </a:solidFill>
                <a:latin typeface="KoPub돋움체 Light" panose="00000300000000000000" pitchFamily="2" charset="-127"/>
                <a:ea typeface="KoPub돋움체 Light" panose="00000300000000000000" pitchFamily="2" charset="-127"/>
              </a:rPr>
              <a:t>, </a:t>
            </a:r>
            <a:r>
              <a:rPr lang="ko-KR" altLang="en-US" sz="900">
                <a:solidFill>
                  <a:schemeClr val="tx1"/>
                </a:solidFill>
                <a:latin typeface="KoPub돋움체 Light" panose="00000300000000000000" pitchFamily="2" charset="-127"/>
                <a:ea typeface="KoPub돋움체 Light" panose="00000300000000000000" pitchFamily="2" charset="-127"/>
              </a:rPr>
              <a:t>선박금융 조달예정액 제외</a:t>
            </a:r>
            <a:r>
              <a:rPr lang="en-US" altLang="ko-KR" sz="900">
                <a:solidFill>
                  <a:schemeClr val="tx1"/>
                </a:solidFill>
                <a:latin typeface="KoPub돋움체 Light" panose="00000300000000000000" pitchFamily="2" charset="-127"/>
                <a:ea typeface="KoPub돋움체 Light" panose="00000300000000000000" pitchFamily="2" charset="-127"/>
              </a:rPr>
              <a:t>)</a:t>
            </a:r>
            <a:r>
              <a:rPr lang="ko-KR" altLang="en-US" sz="900">
                <a:solidFill>
                  <a:schemeClr val="tx1"/>
                </a:solidFill>
                <a:latin typeface="KoPub돋움체 Light" panose="00000300000000000000" pitchFamily="2" charset="-127"/>
                <a:ea typeface="KoPub돋움체 Light" panose="00000300000000000000" pitchFamily="2" charset="-127"/>
              </a:rPr>
              <a:t>로 인한 운전자금 부족에 대비하여 기업은행으로부터 </a:t>
            </a:r>
            <a:r>
              <a:rPr lang="en-US" altLang="ko-KR" sz="900">
                <a:solidFill>
                  <a:schemeClr val="tx1"/>
                </a:solidFill>
                <a:latin typeface="KoPub돋움체 Light" panose="00000300000000000000" pitchFamily="2" charset="-127"/>
                <a:ea typeface="KoPub돋움체 Light" panose="00000300000000000000" pitchFamily="2" charset="-127"/>
              </a:rPr>
              <a:t>30</a:t>
            </a:r>
            <a:r>
              <a:rPr lang="ko-KR" altLang="en-US" sz="900">
                <a:solidFill>
                  <a:schemeClr val="tx1"/>
                </a:solidFill>
                <a:latin typeface="KoPub돋움체 Light" panose="00000300000000000000" pitchFamily="2" charset="-127"/>
                <a:ea typeface="KoPub돋움체 Light" panose="00000300000000000000" pitchFamily="2" charset="-127"/>
              </a:rPr>
              <a:t>억원 단기차입 및 건설공제조합 등 조합융자를 통해 약 </a:t>
            </a:r>
            <a:r>
              <a:rPr lang="en-US" altLang="ko-KR" sz="900">
                <a:solidFill>
                  <a:schemeClr val="tx1"/>
                </a:solidFill>
                <a:latin typeface="KoPub돋움체 Light" panose="00000300000000000000" pitchFamily="2" charset="-127"/>
                <a:ea typeface="KoPub돋움체 Light" panose="00000300000000000000" pitchFamily="2" charset="-127"/>
              </a:rPr>
              <a:t>6</a:t>
            </a:r>
            <a:r>
              <a:rPr lang="ko-KR" altLang="en-US" sz="900">
                <a:solidFill>
                  <a:schemeClr val="tx1"/>
                </a:solidFill>
                <a:latin typeface="KoPub돋움체 Light" panose="00000300000000000000" pitchFamily="2" charset="-127"/>
                <a:ea typeface="KoPub돋움체 Light" panose="00000300000000000000" pitchFamily="2" charset="-127"/>
              </a:rPr>
              <a:t>억원 차입한 것에 기인함</a:t>
            </a:r>
            <a:endParaRPr lang="en-US" altLang="ko-KR" sz="900">
              <a:solidFill>
                <a:schemeClr val="tx1"/>
              </a:solidFill>
              <a:latin typeface="KoPub돋움체 Light" panose="00000300000000000000" pitchFamily="2" charset="-127"/>
              <a:ea typeface="KoPub돋움체 Light" panose="00000300000000000000" pitchFamily="2" charset="-127"/>
            </a:endParaRPr>
          </a:p>
          <a:p>
            <a:pPr marL="259200" indent="-171450" latinLnBrk="1">
              <a:spcBef>
                <a:spcPts val="600"/>
              </a:spcBef>
              <a:buFont typeface="Wingdings" panose="05000000000000000000" pitchFamily="2" charset="2"/>
              <a:buChar char="ü"/>
            </a:pPr>
            <a:r>
              <a:rPr lang="ko-KR" altLang="en-US" sz="900">
                <a:solidFill>
                  <a:schemeClr val="tx1"/>
                </a:solidFill>
                <a:latin typeface="KoPub돋움체 Light" panose="00000300000000000000" pitchFamily="2" charset="-127"/>
                <a:ea typeface="KoPub돋움체 Light" panose="00000300000000000000" pitchFamily="2" charset="-127"/>
              </a:rPr>
              <a:t>참고로</a:t>
            </a:r>
            <a:r>
              <a:rPr lang="en-US" altLang="ko-KR" sz="900">
                <a:solidFill>
                  <a:schemeClr val="tx1"/>
                </a:solidFill>
                <a:latin typeface="KoPub돋움체 Light" panose="00000300000000000000" pitchFamily="2" charset="-127"/>
                <a:ea typeface="KoPub돋움체 Light" panose="00000300000000000000" pitchFamily="2" charset="-127"/>
              </a:rPr>
              <a:t>, ’23</a:t>
            </a:r>
            <a:r>
              <a:rPr lang="ko-KR" altLang="en-US" sz="900">
                <a:solidFill>
                  <a:schemeClr val="tx1"/>
                </a:solidFill>
                <a:latin typeface="KoPub돋움체 Light" panose="00000300000000000000" pitchFamily="2" charset="-127"/>
                <a:ea typeface="KoPub돋움체 Light" panose="00000300000000000000" pitchFamily="2" charset="-127"/>
              </a:rPr>
              <a:t>년 </a:t>
            </a:r>
            <a:r>
              <a:rPr lang="en-US" altLang="ko-KR" sz="900">
                <a:solidFill>
                  <a:schemeClr val="tx1"/>
                </a:solidFill>
                <a:latin typeface="KoPub돋움체 Light" panose="00000300000000000000" pitchFamily="2" charset="-127"/>
                <a:ea typeface="KoPub돋움체 Light" panose="00000300000000000000" pitchFamily="2" charset="-127"/>
              </a:rPr>
              <a:t>8</a:t>
            </a:r>
            <a:r>
              <a:rPr lang="ko-KR" altLang="en-US" sz="900">
                <a:solidFill>
                  <a:schemeClr val="tx1"/>
                </a:solidFill>
                <a:latin typeface="KoPub돋움체 Light" panose="00000300000000000000" pitchFamily="2" charset="-127"/>
                <a:ea typeface="KoPub돋움체 Light" panose="00000300000000000000" pitchFamily="2" charset="-127"/>
              </a:rPr>
              <a:t>월말 현재 회사 보유 현금성자산은 약 </a:t>
            </a:r>
            <a:r>
              <a:rPr lang="en-US" altLang="ko-KR" sz="900">
                <a:solidFill>
                  <a:schemeClr val="tx1"/>
                </a:solidFill>
                <a:latin typeface="KoPub돋움체 Light" panose="00000300000000000000" pitchFamily="2" charset="-127"/>
                <a:ea typeface="KoPub돋움체 Light" panose="00000300000000000000" pitchFamily="2" charset="-127"/>
              </a:rPr>
              <a:t>24.9</a:t>
            </a:r>
            <a:r>
              <a:rPr lang="ko-KR" altLang="en-US" sz="900">
                <a:solidFill>
                  <a:schemeClr val="tx1"/>
                </a:solidFill>
                <a:latin typeface="KoPub돋움체 Light" panose="00000300000000000000" pitchFamily="2" charset="-127"/>
                <a:ea typeface="KoPub돋움체 Light" panose="00000300000000000000" pitchFamily="2" charset="-127"/>
              </a:rPr>
              <a:t>억원</a:t>
            </a:r>
            <a:r>
              <a:rPr lang="en-US" altLang="ko-KR" sz="900">
                <a:solidFill>
                  <a:schemeClr val="tx1"/>
                </a:solidFill>
                <a:latin typeface="KoPub돋움체 Light" panose="00000300000000000000" pitchFamily="2" charset="-127"/>
                <a:ea typeface="KoPub돋움체 Light" panose="00000300000000000000" pitchFamily="2" charset="-127"/>
              </a:rPr>
              <a:t> </a:t>
            </a:r>
            <a:r>
              <a:rPr lang="ko-KR" altLang="en-US" sz="900">
                <a:solidFill>
                  <a:schemeClr val="tx1"/>
                </a:solidFill>
                <a:latin typeface="KoPub돋움체 Light" panose="00000300000000000000" pitchFamily="2" charset="-127"/>
                <a:ea typeface="KoPub돋움체 Light" panose="00000300000000000000" pitchFamily="2" charset="-127"/>
              </a:rPr>
              <a:t>가량으로</a:t>
            </a:r>
            <a:r>
              <a:rPr lang="en-US" altLang="ko-KR" sz="900">
                <a:solidFill>
                  <a:schemeClr val="tx1"/>
                </a:solidFill>
                <a:latin typeface="KoPub돋움체 Light" panose="00000300000000000000" pitchFamily="2" charset="-127"/>
                <a:ea typeface="KoPub돋움체 Light" panose="00000300000000000000" pitchFamily="2" charset="-127"/>
              </a:rPr>
              <a:t>, ‘22</a:t>
            </a:r>
            <a:r>
              <a:rPr lang="ko-KR" altLang="en-US" sz="900">
                <a:solidFill>
                  <a:schemeClr val="tx1"/>
                </a:solidFill>
                <a:latin typeface="KoPub돋움체 Light" panose="00000300000000000000" pitchFamily="2" charset="-127"/>
                <a:ea typeface="KoPub돋움체 Light" panose="00000300000000000000" pitchFamily="2" charset="-127"/>
              </a:rPr>
              <a:t>년말 </a:t>
            </a:r>
            <a:r>
              <a:rPr lang="en-US" altLang="ko-KR" sz="900">
                <a:solidFill>
                  <a:schemeClr val="tx1"/>
                </a:solidFill>
                <a:latin typeface="KoPub돋움체 Light" panose="00000300000000000000" pitchFamily="2" charset="-127"/>
                <a:ea typeface="KoPub돋움체 Light" panose="00000300000000000000" pitchFamily="2" charset="-127"/>
              </a:rPr>
              <a:t>17.8</a:t>
            </a:r>
            <a:r>
              <a:rPr lang="ko-KR" altLang="en-US" sz="900">
                <a:solidFill>
                  <a:schemeClr val="tx1"/>
                </a:solidFill>
                <a:latin typeface="KoPub돋움체 Light" panose="00000300000000000000" pitchFamily="2" charset="-127"/>
                <a:ea typeface="KoPub돋움체 Light" panose="00000300000000000000" pitchFamily="2" charset="-127"/>
              </a:rPr>
              <a:t>억원 대비 </a:t>
            </a:r>
            <a:r>
              <a:rPr lang="en-US" altLang="ko-KR" sz="900">
                <a:solidFill>
                  <a:schemeClr val="tx1"/>
                </a:solidFill>
                <a:latin typeface="KoPub돋움체 Light" panose="00000300000000000000" pitchFamily="2" charset="-127"/>
                <a:ea typeface="KoPub돋움체 Light" panose="00000300000000000000" pitchFamily="2" charset="-127"/>
              </a:rPr>
              <a:t>7</a:t>
            </a:r>
            <a:r>
              <a:rPr lang="ko-KR" altLang="en-US" sz="900">
                <a:solidFill>
                  <a:schemeClr val="tx1"/>
                </a:solidFill>
                <a:latin typeface="KoPub돋움체 Light" panose="00000300000000000000" pitchFamily="2" charset="-127"/>
                <a:ea typeface="KoPub돋움체 Light" panose="00000300000000000000" pitchFamily="2" charset="-127"/>
              </a:rPr>
              <a:t>억원 가량 증가함</a:t>
            </a:r>
            <a:endParaRPr lang="en-US" altLang="ko-KR" sz="900">
              <a:solidFill>
                <a:schemeClr val="tx1"/>
              </a:solidFill>
              <a:highlight>
                <a:srgbClr val="FFFF00"/>
              </a:highlight>
              <a:latin typeface="KoPub돋움체 Light" panose="00000300000000000000" pitchFamily="2" charset="-127"/>
              <a:ea typeface="KoPub돋움체 Light" panose="00000300000000000000" pitchFamily="2" charset="-127"/>
            </a:endParaRPr>
          </a:p>
        </p:txBody>
      </p:sp>
      <p:sp>
        <p:nvSpPr>
          <p:cNvPr id="9" name="텍스트 개체 틀 5">
            <a:extLst>
              <a:ext uri="{FF2B5EF4-FFF2-40B4-BE49-F238E27FC236}">
                <a16:creationId xmlns:a16="http://schemas.microsoft.com/office/drawing/2014/main" id="{84074125-5725-B741-9709-80DEFB119E8D}"/>
              </a:ext>
            </a:extLst>
          </p:cNvPr>
          <p:cNvSpPr txBox="1">
            <a:spLocks/>
          </p:cNvSpPr>
          <p:nvPr/>
        </p:nvSpPr>
        <p:spPr>
          <a:xfrm>
            <a:off x="488950" y="6062454"/>
            <a:ext cx="8942122" cy="287999"/>
          </a:xfrm>
          <a:prstGeom prst="rect">
            <a:avLst/>
          </a:prstGeom>
          <a:noFill/>
        </p:spPr>
        <p:txBody>
          <a:bodyPr vert="horz" wrap="square" lIns="0" tIns="0" rIns="0" bIns="0" rtlCol="0" anchor="t" anchorCtr="0">
            <a:noAutofit/>
          </a:bodyPr>
          <a:lstStyle>
            <a:lvl1pPr eaLnBrk="1" latinLnBrk="1" hangingPunct="1">
              <a:spcAft>
                <a:spcPts val="650"/>
              </a:spcAft>
              <a:defRPr lang="ko-KR" altLang="en-US" sz="800" b="0" i="0" kern="0" baseline="0" dirty="0">
                <a:solidFill>
                  <a:srgbClr val="7F7F7F"/>
                </a:solidFill>
                <a:latin typeface="+mn-lt"/>
                <a:ea typeface="+mn-ea"/>
                <a:cs typeface="Arial" panose="020B0604020202020204" pitchFamily="34" charset="0"/>
              </a:defRPr>
            </a:lvl1pPr>
            <a:lvl2pPr marL="0" indent="0" eaLnBrk="1" latinLnBrk="1" hangingPunct="1">
              <a:spcAft>
                <a:spcPts val="650"/>
              </a:spcAft>
              <a:buFont typeface="Univers for KPMG"/>
              <a:buNone/>
              <a:defRPr sz="1400" b="0" i="0">
                <a:solidFill>
                  <a:srgbClr val="003087"/>
                </a:solidFill>
                <a:latin typeface="Univers for KPMG Light" panose="020B0403020202020204" pitchFamily="34" charset="0"/>
                <a:cs typeface="Univers for KPMG" panose="020B0603020202020204" pitchFamily="34" charset="0"/>
              </a:defRPr>
            </a:lvl2pPr>
            <a:lvl3pPr marL="307975" indent="-307975" algn="l" eaLnBrk="1" latinLnBrk="1" hangingPunct="1">
              <a:spcAft>
                <a:spcPts val="650"/>
              </a:spcAft>
              <a:buFont typeface="Univers for KPMG Light" panose="020B0403020202020204" pitchFamily="34" charset="0"/>
              <a:buChar char="—"/>
              <a:defRPr sz="1400" b="0" i="0">
                <a:solidFill>
                  <a:srgbClr val="003087"/>
                </a:solidFill>
                <a:latin typeface="Univers for KPMG Light" panose="020B0403020202020204" pitchFamily="34" charset="0"/>
                <a:cs typeface="Univers for KPMG" panose="020B0603020202020204" pitchFamily="34" charset="0"/>
              </a:defRPr>
            </a:lvl3pPr>
            <a:lvl4pPr marL="623888" indent="-248400" algn="l" eaLnBrk="1" latinLnBrk="1" hangingPunct="1">
              <a:spcAft>
                <a:spcPts val="650"/>
              </a:spcAft>
              <a:buFont typeface="Univers for KPMG Light" panose="020B0403020202020204" pitchFamily="34" charset="0"/>
              <a:buChar char="–"/>
              <a:defRPr sz="1400" b="0" i="0" baseline="0">
                <a:solidFill>
                  <a:srgbClr val="003087"/>
                </a:solidFill>
                <a:latin typeface="Univers for KPMG Light" panose="020B0403020202020204" pitchFamily="34" charset="0"/>
                <a:cs typeface="Univers for KPMG" panose="020B0603020202020204" pitchFamily="34" charset="0"/>
              </a:defRPr>
            </a:lvl4pPr>
            <a:lvl5pPr marL="982663" indent="-309563" algn="l" eaLnBrk="1" latinLnBrk="1" hangingPunct="1">
              <a:spcAft>
                <a:spcPts val="650"/>
              </a:spcAft>
              <a:buFont typeface="Univers for KPMG Light" panose="020B0403020202020204" pitchFamily="34" charset="0"/>
              <a:buChar char="—"/>
              <a:defRPr lang="en-US" sz="1400" b="0" i="0" dirty="0" smtClean="0">
                <a:solidFill>
                  <a:srgbClr val="003087"/>
                </a:solidFill>
                <a:latin typeface="Univers for KPMG Light" panose="020B0403020202020204" pitchFamily="34" charset="0"/>
                <a:cs typeface="Univers for KPMG" panose="020B0603020202020204" pitchFamily="34" charset="0"/>
              </a:defRPr>
            </a:lvl5pPr>
            <a:lvl6pPr marL="1257300" indent="-247650" algn="l" eaLnBrk="1" latinLnBrk="1" hangingPunct="1">
              <a:spcAft>
                <a:spcPts val="650"/>
              </a:spcAft>
              <a:buFont typeface="Univers for KPMG Light" panose="020B0403020202020204" pitchFamily="34" charset="0"/>
              <a:buChar char="-"/>
              <a:defRPr lang="en-US" sz="1400" b="0" i="0" baseline="0" dirty="0" smtClean="0">
                <a:solidFill>
                  <a:srgbClr val="003087"/>
                </a:solidFill>
                <a:latin typeface="Univers for KPMG Light" panose="020B0403020202020204" pitchFamily="34" charset="0"/>
              </a:defRPr>
            </a:lvl6pPr>
            <a:lvl7pPr marL="1619250" indent="-309563" algn="l" eaLnBrk="1" latinLnBrk="1" hangingPunct="1">
              <a:spcAft>
                <a:spcPts val="650"/>
              </a:spcAft>
              <a:buFont typeface="Univers for KPMG Light" panose="020B0403020202020204" pitchFamily="34" charset="0"/>
              <a:buChar char="—"/>
              <a:defRPr lang="en-US" sz="1400" b="0" i="0" dirty="0" smtClean="0">
                <a:solidFill>
                  <a:srgbClr val="003087"/>
                </a:solidFill>
                <a:latin typeface="Univers for KPMG Light" panose="020B0403020202020204" pitchFamily="34" charset="0"/>
              </a:defRPr>
            </a:lvl7pPr>
            <a:lvl8pPr marL="1885950" indent="-247650" algn="l" eaLnBrk="1" latinLnBrk="1" hangingPunct="1">
              <a:spcAft>
                <a:spcPts val="650"/>
              </a:spcAft>
              <a:buFont typeface="Univers for KPMG Light" panose="020B0403020202020204" pitchFamily="34" charset="0"/>
              <a:buChar char="-"/>
              <a:defRPr lang="en-US" sz="1400" b="0" i="0" baseline="0" dirty="0" smtClean="0">
                <a:solidFill>
                  <a:srgbClr val="003087"/>
                </a:solidFill>
                <a:latin typeface="Univers for KPMG Light" panose="020B0403020202020204" pitchFamily="34" charset="0"/>
              </a:defRPr>
            </a:lvl8pPr>
          </a:lstStyle>
          <a:p>
            <a:pPr>
              <a:spcAft>
                <a:spcPts val="0"/>
              </a:spcAft>
            </a:pPr>
            <a:r>
              <a:rPr lang="en-US" altLang="ko-KR">
                <a:latin typeface="KoPub돋움체 Medium" panose="02020603020101020101" pitchFamily="18" charset="-127"/>
                <a:ea typeface="KoPub돋움체 Medium" panose="02020603020101020101" pitchFamily="18" charset="-127"/>
              </a:rPr>
              <a:t>Source : </a:t>
            </a:r>
            <a:r>
              <a:rPr lang="ko-KR" altLang="en-US">
                <a:latin typeface="KoPub돋움체 Medium" panose="02020603020101020101" pitchFamily="18" charset="-127"/>
                <a:ea typeface="KoPub돋움체 Medium" panose="02020603020101020101" pitchFamily="18" charset="-127"/>
              </a:rPr>
              <a:t>회사제시자료</a:t>
            </a:r>
            <a:endParaRPr lang="en-US" altLang="ko-KR">
              <a:latin typeface="KoPub돋움체 Medium" panose="02020603020101020101" pitchFamily="18" charset="-127"/>
              <a:ea typeface="KoPub돋움체 Medium" panose="02020603020101020101" pitchFamily="18" charset="-127"/>
            </a:endParaRPr>
          </a:p>
        </p:txBody>
      </p:sp>
      <p:sp>
        <p:nvSpPr>
          <p:cNvPr id="10" name="TextBox 9">
            <a:extLst>
              <a:ext uri="{FF2B5EF4-FFF2-40B4-BE49-F238E27FC236}">
                <a16:creationId xmlns:a16="http://schemas.microsoft.com/office/drawing/2014/main" id="{406D106F-F9A6-AAA2-9C13-C9568F9B5502}"/>
              </a:ext>
            </a:extLst>
          </p:cNvPr>
          <p:cNvSpPr txBox="1"/>
          <p:nvPr/>
        </p:nvSpPr>
        <p:spPr>
          <a:xfrm>
            <a:off x="7960627" y="1814142"/>
            <a:ext cx="1440000" cy="138499"/>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lang="ko-KR" altLang="en-US" sz="1000" b="0" i="0" u="none" strike="noStrike" kern="1200" baseline="0">
                <a:ln>
                  <a:solidFill>
                    <a:srgbClr val="FFFFFF">
                      <a:lumMod val="75000"/>
                      <a:alpha val="0"/>
                    </a:srgbClr>
                  </a:solidFill>
                </a:ln>
                <a:solidFill>
                  <a:srgbClr val="000000">
                    <a:lumMod val="65000"/>
                    <a:lumOff val="35000"/>
                  </a:srgbClr>
                </a:solidFill>
                <a:latin typeface="KoPub돋움체 Medium" panose="00000600000000000000" pitchFamily="2" charset="-127"/>
                <a:ea typeface="KoPub돋움체 Medium" panose="00000600000000000000" pitchFamily="2" charset="-127"/>
                <a:cs typeface="+mn-cs"/>
              </a:defRPr>
            </a:pPr>
            <a:r>
              <a:rPr kumimoji="0" lang="en-US" altLang="ko-KR" sz="900" b="0" i="0" u="none" strike="noStrike" kern="1200" cap="none" spc="0" normalizeH="0" baseline="0" noProof="0">
                <a:ln>
                  <a:solidFill>
                    <a:srgbClr val="FFFFFF">
                      <a:lumMod val="75000"/>
                      <a:alpha val="0"/>
                    </a:srgbClr>
                  </a:solidFill>
                </a:ln>
                <a:solidFill>
                  <a:schemeClr val="tx1">
                    <a:lumMod val="65000"/>
                    <a:lumOff val="35000"/>
                  </a:schemeClr>
                </a:solidFill>
                <a:effectLst/>
                <a:uLnTx/>
                <a:uFillTx/>
                <a:latin typeface="KoPub돋움체 Medium" panose="00000600000000000000" pitchFamily="2" charset="-127"/>
                <a:ea typeface="KoPub돋움체 Medium" panose="00000600000000000000" pitchFamily="2" charset="-127"/>
                <a:cs typeface="+mn-cs"/>
              </a:rPr>
              <a:t>(</a:t>
            </a:r>
            <a:r>
              <a:rPr kumimoji="0" lang="ko-KR" altLang="en-US" sz="900" b="0" i="0" u="none" strike="noStrike" kern="1200" cap="none" spc="0" normalizeH="0" baseline="0" noProof="0">
                <a:ln>
                  <a:solidFill>
                    <a:srgbClr val="FFFFFF">
                      <a:lumMod val="75000"/>
                      <a:alpha val="0"/>
                    </a:srgbClr>
                  </a:solidFill>
                </a:ln>
                <a:solidFill>
                  <a:schemeClr val="tx1">
                    <a:lumMod val="65000"/>
                    <a:lumOff val="35000"/>
                  </a:schemeClr>
                </a:solidFill>
                <a:effectLst/>
                <a:uLnTx/>
                <a:uFillTx/>
                <a:latin typeface="KoPub돋움체 Medium" panose="00000600000000000000" pitchFamily="2" charset="-127"/>
                <a:ea typeface="KoPub돋움체 Medium" panose="00000600000000000000" pitchFamily="2" charset="-127"/>
                <a:cs typeface="+mn-cs"/>
              </a:rPr>
              <a:t>단위 </a:t>
            </a:r>
            <a:r>
              <a:rPr kumimoji="0" lang="en-US" altLang="ko-KR" sz="900" b="0" i="0" u="none" strike="noStrike" kern="1200" cap="none" spc="0" normalizeH="0" baseline="0" noProof="0">
                <a:ln>
                  <a:solidFill>
                    <a:srgbClr val="FFFFFF">
                      <a:lumMod val="75000"/>
                      <a:alpha val="0"/>
                    </a:srgbClr>
                  </a:solidFill>
                </a:ln>
                <a:solidFill>
                  <a:schemeClr val="tx1">
                    <a:lumMod val="65000"/>
                    <a:lumOff val="35000"/>
                  </a:schemeClr>
                </a:solidFill>
                <a:effectLst/>
                <a:uLnTx/>
                <a:uFillTx/>
                <a:latin typeface="KoPub돋움체 Medium" panose="00000600000000000000" pitchFamily="2" charset="-127"/>
                <a:ea typeface="KoPub돋움체 Medium" panose="00000600000000000000" pitchFamily="2" charset="-127"/>
                <a:cs typeface="+mn-cs"/>
              </a:rPr>
              <a:t>: </a:t>
            </a:r>
            <a:r>
              <a:rPr lang="ko-KR" altLang="en-US" sz="900">
                <a:ln>
                  <a:solidFill>
                    <a:srgbClr val="FFFFFF">
                      <a:lumMod val="75000"/>
                      <a:alpha val="0"/>
                    </a:srgbClr>
                  </a:solidFill>
                </a:ln>
                <a:solidFill>
                  <a:schemeClr val="tx1">
                    <a:lumMod val="65000"/>
                    <a:lumOff val="35000"/>
                  </a:schemeClr>
                </a:solidFill>
                <a:latin typeface="KoPub돋움체 Medium" panose="00000600000000000000" pitchFamily="2" charset="-127"/>
                <a:ea typeface="KoPub돋움체 Medium" panose="00000600000000000000" pitchFamily="2" charset="-127"/>
              </a:rPr>
              <a:t>원</a:t>
            </a:r>
            <a:r>
              <a:rPr kumimoji="0" lang="en-US" altLang="ko-KR" sz="900" b="0" i="0" u="none" strike="noStrike" kern="1200" cap="none" spc="0" normalizeH="0" baseline="0" noProof="0">
                <a:ln>
                  <a:solidFill>
                    <a:srgbClr val="FFFFFF">
                      <a:lumMod val="75000"/>
                      <a:alpha val="0"/>
                    </a:srgbClr>
                  </a:solidFill>
                </a:ln>
                <a:solidFill>
                  <a:schemeClr val="tx1">
                    <a:lumMod val="65000"/>
                    <a:lumOff val="35000"/>
                  </a:schemeClr>
                </a:solidFill>
                <a:effectLst/>
                <a:uLnTx/>
                <a:uFillTx/>
                <a:latin typeface="KoPub돋움체 Medium" panose="00000600000000000000" pitchFamily="2" charset="-127"/>
                <a:ea typeface="KoPub돋움체 Medium" panose="00000600000000000000" pitchFamily="2" charset="-127"/>
                <a:cs typeface="+mn-cs"/>
              </a:rPr>
              <a:t>)</a:t>
            </a:r>
            <a:endParaRPr kumimoji="0" lang="ko-KR" altLang="en-US" sz="900" b="0" i="0" u="none" strike="noStrike" kern="1200" cap="none" spc="0" normalizeH="0" baseline="0" noProof="0">
              <a:ln>
                <a:solidFill>
                  <a:srgbClr val="FFFFFF">
                    <a:lumMod val="75000"/>
                    <a:alpha val="0"/>
                  </a:srgbClr>
                </a:solidFill>
              </a:ln>
              <a:solidFill>
                <a:schemeClr val="tx1">
                  <a:lumMod val="65000"/>
                  <a:lumOff val="35000"/>
                </a:schemeClr>
              </a:solidFill>
              <a:effectLst/>
              <a:uLnTx/>
              <a:uFillTx/>
              <a:latin typeface="KoPub돋움체 Medium" panose="00000600000000000000" pitchFamily="2" charset="-127"/>
              <a:ea typeface="KoPub돋움체 Medium" panose="00000600000000000000" pitchFamily="2" charset="-127"/>
              <a:cs typeface="+mn-cs"/>
            </a:endParaRPr>
          </a:p>
        </p:txBody>
      </p:sp>
      <p:sp>
        <p:nvSpPr>
          <p:cNvPr id="11" name="TextBox 10">
            <a:extLst>
              <a:ext uri="{FF2B5EF4-FFF2-40B4-BE49-F238E27FC236}">
                <a16:creationId xmlns:a16="http://schemas.microsoft.com/office/drawing/2014/main" id="{276292EC-979E-1DFC-72C5-95B0939D4DDC}"/>
              </a:ext>
            </a:extLst>
          </p:cNvPr>
          <p:cNvSpPr txBox="1"/>
          <p:nvPr/>
        </p:nvSpPr>
        <p:spPr>
          <a:xfrm>
            <a:off x="7960627" y="3530208"/>
            <a:ext cx="1440000" cy="138499"/>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lang="ko-KR" altLang="en-US" sz="1000" b="0" i="0" u="none" strike="noStrike" kern="1200" baseline="0">
                <a:ln>
                  <a:solidFill>
                    <a:srgbClr val="FFFFFF">
                      <a:lumMod val="75000"/>
                      <a:alpha val="0"/>
                    </a:srgbClr>
                  </a:solidFill>
                </a:ln>
                <a:solidFill>
                  <a:srgbClr val="000000">
                    <a:lumMod val="65000"/>
                    <a:lumOff val="35000"/>
                  </a:srgbClr>
                </a:solidFill>
                <a:latin typeface="KoPub돋움체 Medium" panose="00000600000000000000" pitchFamily="2" charset="-127"/>
                <a:ea typeface="KoPub돋움체 Medium" panose="00000600000000000000" pitchFamily="2" charset="-127"/>
                <a:cs typeface="+mn-cs"/>
              </a:defRPr>
            </a:pPr>
            <a:r>
              <a:rPr kumimoji="0" lang="en-US" altLang="ko-KR" sz="900" b="0" i="0" u="none" strike="noStrike" kern="1200" cap="none" spc="0" normalizeH="0" baseline="0" noProof="0">
                <a:ln>
                  <a:solidFill>
                    <a:srgbClr val="FFFFFF">
                      <a:lumMod val="75000"/>
                      <a:alpha val="0"/>
                    </a:srgbClr>
                  </a:solidFill>
                </a:ln>
                <a:solidFill>
                  <a:schemeClr val="tx1">
                    <a:lumMod val="65000"/>
                    <a:lumOff val="35000"/>
                  </a:schemeClr>
                </a:solidFill>
                <a:effectLst/>
                <a:uLnTx/>
                <a:uFillTx/>
                <a:latin typeface="KoPub돋움체 Medium" panose="00000600000000000000" pitchFamily="2" charset="-127"/>
                <a:ea typeface="KoPub돋움체 Medium" panose="00000600000000000000" pitchFamily="2" charset="-127"/>
                <a:cs typeface="+mn-cs"/>
              </a:rPr>
              <a:t>(</a:t>
            </a:r>
            <a:r>
              <a:rPr kumimoji="0" lang="ko-KR" altLang="en-US" sz="900" b="0" i="0" u="none" strike="noStrike" kern="1200" cap="none" spc="0" normalizeH="0" baseline="0" noProof="0">
                <a:ln>
                  <a:solidFill>
                    <a:srgbClr val="FFFFFF">
                      <a:lumMod val="75000"/>
                      <a:alpha val="0"/>
                    </a:srgbClr>
                  </a:solidFill>
                </a:ln>
                <a:solidFill>
                  <a:schemeClr val="tx1">
                    <a:lumMod val="65000"/>
                    <a:lumOff val="35000"/>
                  </a:schemeClr>
                </a:solidFill>
                <a:effectLst/>
                <a:uLnTx/>
                <a:uFillTx/>
                <a:latin typeface="KoPub돋움체 Medium" panose="00000600000000000000" pitchFamily="2" charset="-127"/>
                <a:ea typeface="KoPub돋움체 Medium" panose="00000600000000000000" pitchFamily="2" charset="-127"/>
                <a:cs typeface="+mn-cs"/>
              </a:rPr>
              <a:t>단위 </a:t>
            </a:r>
            <a:r>
              <a:rPr kumimoji="0" lang="en-US" altLang="ko-KR" sz="900" b="0" i="0" u="none" strike="noStrike" kern="1200" cap="none" spc="0" normalizeH="0" baseline="0" noProof="0">
                <a:ln>
                  <a:solidFill>
                    <a:srgbClr val="FFFFFF">
                      <a:lumMod val="75000"/>
                      <a:alpha val="0"/>
                    </a:srgbClr>
                  </a:solidFill>
                </a:ln>
                <a:solidFill>
                  <a:schemeClr val="tx1">
                    <a:lumMod val="65000"/>
                    <a:lumOff val="35000"/>
                  </a:schemeClr>
                </a:solidFill>
                <a:effectLst/>
                <a:uLnTx/>
                <a:uFillTx/>
                <a:latin typeface="KoPub돋움체 Medium" panose="00000600000000000000" pitchFamily="2" charset="-127"/>
                <a:ea typeface="KoPub돋움체 Medium" panose="00000600000000000000" pitchFamily="2" charset="-127"/>
                <a:cs typeface="+mn-cs"/>
              </a:rPr>
              <a:t>: </a:t>
            </a:r>
            <a:r>
              <a:rPr lang="ko-KR" altLang="en-US" sz="900">
                <a:ln>
                  <a:solidFill>
                    <a:srgbClr val="FFFFFF">
                      <a:lumMod val="75000"/>
                      <a:alpha val="0"/>
                    </a:srgbClr>
                  </a:solidFill>
                </a:ln>
                <a:solidFill>
                  <a:schemeClr val="tx1">
                    <a:lumMod val="65000"/>
                    <a:lumOff val="35000"/>
                  </a:schemeClr>
                </a:solidFill>
                <a:latin typeface="KoPub돋움체 Medium" panose="00000600000000000000" pitchFamily="2" charset="-127"/>
                <a:ea typeface="KoPub돋움체 Medium" panose="00000600000000000000" pitchFamily="2" charset="-127"/>
              </a:rPr>
              <a:t>원</a:t>
            </a:r>
            <a:r>
              <a:rPr kumimoji="0" lang="en-US" altLang="ko-KR" sz="900" b="0" i="0" u="none" strike="noStrike" kern="1200" cap="none" spc="0" normalizeH="0" baseline="0" noProof="0">
                <a:ln>
                  <a:solidFill>
                    <a:srgbClr val="FFFFFF">
                      <a:lumMod val="75000"/>
                      <a:alpha val="0"/>
                    </a:srgbClr>
                  </a:solidFill>
                </a:ln>
                <a:solidFill>
                  <a:schemeClr val="tx1">
                    <a:lumMod val="65000"/>
                    <a:lumOff val="35000"/>
                  </a:schemeClr>
                </a:solidFill>
                <a:effectLst/>
                <a:uLnTx/>
                <a:uFillTx/>
                <a:latin typeface="KoPub돋움체 Medium" panose="00000600000000000000" pitchFamily="2" charset="-127"/>
                <a:ea typeface="KoPub돋움체 Medium" panose="00000600000000000000" pitchFamily="2" charset="-127"/>
                <a:cs typeface="+mn-cs"/>
              </a:rPr>
              <a:t>)</a:t>
            </a:r>
            <a:endParaRPr kumimoji="0" lang="ko-KR" altLang="en-US" sz="900" b="0" i="0" u="none" strike="noStrike" kern="1200" cap="none" spc="0" normalizeH="0" baseline="0" noProof="0">
              <a:ln>
                <a:solidFill>
                  <a:srgbClr val="FFFFFF">
                    <a:lumMod val="75000"/>
                    <a:alpha val="0"/>
                  </a:srgbClr>
                </a:solidFill>
              </a:ln>
              <a:solidFill>
                <a:schemeClr val="tx1">
                  <a:lumMod val="65000"/>
                  <a:lumOff val="35000"/>
                </a:schemeClr>
              </a:solidFill>
              <a:effectLst/>
              <a:uLnTx/>
              <a:uFillTx/>
              <a:latin typeface="KoPub돋움체 Medium" panose="00000600000000000000" pitchFamily="2" charset="-127"/>
              <a:ea typeface="KoPub돋움체 Medium" panose="00000600000000000000" pitchFamily="2" charset="-127"/>
              <a:cs typeface="+mn-cs"/>
            </a:endParaRPr>
          </a:p>
        </p:txBody>
      </p:sp>
    </p:spTree>
    <p:extLst>
      <p:ext uri="{BB962C8B-B14F-4D97-AF65-F5344CB8AC3E}">
        <p14:creationId xmlns:p14="http://schemas.microsoft.com/office/powerpoint/2010/main" val="53174250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표 17">
            <a:extLst>
              <a:ext uri="{FF2B5EF4-FFF2-40B4-BE49-F238E27FC236}">
                <a16:creationId xmlns:a16="http://schemas.microsoft.com/office/drawing/2014/main" id="{B7CDF96D-E0C7-61A8-81C9-4CB4D1A17FE9}"/>
              </a:ext>
            </a:extLst>
          </p:cNvPr>
          <p:cNvGraphicFramePr>
            <a:graphicFrameLocks noGrp="1"/>
          </p:cNvGraphicFramePr>
          <p:nvPr>
            <p:extLst>
              <p:ext uri="{D42A27DB-BD31-4B8C-83A1-F6EECF244321}">
                <p14:modId xmlns:p14="http://schemas.microsoft.com/office/powerpoint/2010/main" val="3565963060"/>
              </p:ext>
            </p:extLst>
          </p:nvPr>
        </p:nvGraphicFramePr>
        <p:xfrm>
          <a:off x="489600" y="1854480"/>
          <a:ext cx="8927349" cy="1457640"/>
        </p:xfrm>
        <a:graphic>
          <a:graphicData uri="http://schemas.openxmlformats.org/drawingml/2006/table">
            <a:tbl>
              <a:tblPr/>
              <a:tblGrid>
                <a:gridCol w="264940">
                  <a:extLst>
                    <a:ext uri="{9D8B030D-6E8A-4147-A177-3AD203B41FA5}">
                      <a16:colId xmlns:a16="http://schemas.microsoft.com/office/drawing/2014/main" val="4004787417"/>
                    </a:ext>
                  </a:extLst>
                </a:gridCol>
                <a:gridCol w="681275">
                  <a:extLst>
                    <a:ext uri="{9D8B030D-6E8A-4147-A177-3AD203B41FA5}">
                      <a16:colId xmlns:a16="http://schemas.microsoft.com/office/drawing/2014/main" val="3850399342"/>
                    </a:ext>
                  </a:extLst>
                </a:gridCol>
                <a:gridCol w="984064">
                  <a:extLst>
                    <a:ext uri="{9D8B030D-6E8A-4147-A177-3AD203B41FA5}">
                      <a16:colId xmlns:a16="http://schemas.microsoft.com/office/drawing/2014/main" val="2199275046"/>
                    </a:ext>
                  </a:extLst>
                </a:gridCol>
                <a:gridCol w="1286853">
                  <a:extLst>
                    <a:ext uri="{9D8B030D-6E8A-4147-A177-3AD203B41FA5}">
                      <a16:colId xmlns:a16="http://schemas.microsoft.com/office/drawing/2014/main" val="283327332"/>
                    </a:ext>
                  </a:extLst>
                </a:gridCol>
                <a:gridCol w="939656">
                  <a:extLst>
                    <a:ext uri="{9D8B030D-6E8A-4147-A177-3AD203B41FA5}">
                      <a16:colId xmlns:a16="http://schemas.microsoft.com/office/drawing/2014/main" val="3218759109"/>
                    </a:ext>
                  </a:extLst>
                </a:gridCol>
                <a:gridCol w="939656">
                  <a:extLst>
                    <a:ext uri="{9D8B030D-6E8A-4147-A177-3AD203B41FA5}">
                      <a16:colId xmlns:a16="http://schemas.microsoft.com/office/drawing/2014/main" val="2308393675"/>
                    </a:ext>
                  </a:extLst>
                </a:gridCol>
                <a:gridCol w="939656">
                  <a:extLst>
                    <a:ext uri="{9D8B030D-6E8A-4147-A177-3AD203B41FA5}">
                      <a16:colId xmlns:a16="http://schemas.microsoft.com/office/drawing/2014/main" val="2565445368"/>
                    </a:ext>
                  </a:extLst>
                </a:gridCol>
                <a:gridCol w="2891249">
                  <a:extLst>
                    <a:ext uri="{9D8B030D-6E8A-4147-A177-3AD203B41FA5}">
                      <a16:colId xmlns:a16="http://schemas.microsoft.com/office/drawing/2014/main" val="630774810"/>
                    </a:ext>
                  </a:extLst>
                </a:gridCol>
              </a:tblGrid>
              <a:tr h="180000">
                <a:tc>
                  <a:txBody>
                    <a:bodyPr/>
                    <a:lstStyle/>
                    <a:p>
                      <a:pPr algn="ctr" rtl="0" fontAlgn="ctr"/>
                      <a:r>
                        <a:rPr lang="en-US" sz="900" b="1" i="0" u="none" strike="noStrike">
                          <a:solidFill>
                            <a:srgbClr val="FFFFFF"/>
                          </a:solidFill>
                          <a:effectLst/>
                          <a:latin typeface="KoPub돋움체 Medium" panose="00000600000000000000" pitchFamily="2" charset="-127"/>
                          <a:ea typeface="KoPub돋움체 Medium" panose="00000600000000000000" pitchFamily="2" charset="-127"/>
                        </a:rPr>
                        <a:t>No.</a:t>
                      </a:r>
                    </a:p>
                  </a:txBody>
                  <a:tcPr marL="36000" marR="36000" marT="3600" marB="3600" anchor="ctr">
                    <a:lnL w="6350" cap="flat" cmpd="sng" algn="ctr">
                      <a:solidFill>
                        <a:srgbClr val="005EB8"/>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ctr" rtl="0" fontAlgn="ctr"/>
                      <a:r>
                        <a:rPr lang="ko-KR" altLang="en-US" sz="900" b="1" i="0" u="none" strike="noStrike">
                          <a:solidFill>
                            <a:srgbClr val="FFFFFF"/>
                          </a:solidFill>
                          <a:effectLst/>
                          <a:latin typeface="KoPub돋움체 Medium" panose="00000600000000000000" pitchFamily="2" charset="-127"/>
                          <a:ea typeface="KoPub돋움체 Medium" panose="00000600000000000000" pitchFamily="2" charset="-127"/>
                        </a:rPr>
                        <a:t>구분</a:t>
                      </a:r>
                    </a:p>
                  </a:txBody>
                  <a:tcPr marL="36000" marR="36000" marT="3600" marB="360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ctr" rtl="0" fontAlgn="ctr"/>
                      <a:r>
                        <a:rPr lang="ko-KR" altLang="en-US" sz="900" b="1" i="0" u="none" strike="noStrike">
                          <a:solidFill>
                            <a:srgbClr val="FFFFFF"/>
                          </a:solidFill>
                          <a:effectLst/>
                          <a:latin typeface="KoPub돋움체 Medium" panose="00000600000000000000" pitchFamily="2" charset="-127"/>
                          <a:ea typeface="KoPub돋움체 Medium" panose="00000600000000000000" pitchFamily="2" charset="-127"/>
                        </a:rPr>
                        <a:t>차입처</a:t>
                      </a:r>
                    </a:p>
                  </a:txBody>
                  <a:tcPr marL="36000" marR="36000" marT="3600" marB="360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ctr" rtl="0" fontAlgn="ctr"/>
                      <a:r>
                        <a:rPr lang="ko-KR" altLang="en-US" sz="900" b="1" i="0" u="none" strike="noStrike">
                          <a:solidFill>
                            <a:srgbClr val="FFFFFF"/>
                          </a:solidFill>
                          <a:effectLst/>
                          <a:latin typeface="KoPub돋움체 Medium" panose="00000600000000000000" pitchFamily="2" charset="-127"/>
                          <a:ea typeface="KoPub돋움체 Medium" panose="00000600000000000000" pitchFamily="2" charset="-127"/>
                        </a:rPr>
                        <a:t>담보제공 자산</a:t>
                      </a:r>
                    </a:p>
                  </a:txBody>
                  <a:tcPr marL="36000" marR="36000" marT="3600" marB="360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ctr" rtl="0" fontAlgn="ctr"/>
                      <a:r>
                        <a:rPr lang="ko-KR" altLang="en-US" sz="900" b="1" i="0" u="none" strike="noStrike">
                          <a:solidFill>
                            <a:srgbClr val="FFFFFF"/>
                          </a:solidFill>
                          <a:effectLst/>
                          <a:latin typeface="KoPub돋움체 Medium" panose="00000600000000000000" pitchFamily="2" charset="-127"/>
                          <a:ea typeface="KoPub돋움체 Medium" panose="00000600000000000000" pitchFamily="2" charset="-127"/>
                        </a:rPr>
                        <a:t>장부금액</a:t>
                      </a:r>
                    </a:p>
                  </a:txBody>
                  <a:tcPr marL="36000" marR="36000" marT="3600" marB="360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ctr" rtl="0" fontAlgn="ctr"/>
                      <a:r>
                        <a:rPr lang="ko-KR" altLang="en-US" sz="900" b="1" i="0" u="none" strike="noStrike">
                          <a:solidFill>
                            <a:srgbClr val="FFFFFF"/>
                          </a:solidFill>
                          <a:effectLst/>
                          <a:latin typeface="KoPub돋움체 Medium" panose="00000600000000000000" pitchFamily="2" charset="-127"/>
                          <a:ea typeface="KoPub돋움체 Medium" panose="00000600000000000000" pitchFamily="2" charset="-127"/>
                        </a:rPr>
                        <a:t>담보설정액</a:t>
                      </a:r>
                    </a:p>
                  </a:txBody>
                  <a:tcPr marL="36000" marR="36000" marT="3600" marB="360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ctr" rtl="0" fontAlgn="ctr"/>
                      <a:r>
                        <a:rPr lang="ko-KR" altLang="en-US" sz="900" b="1" i="0" u="none" strike="noStrike">
                          <a:solidFill>
                            <a:srgbClr val="FFFFFF"/>
                          </a:solidFill>
                          <a:effectLst/>
                          <a:latin typeface="KoPub돋움체 Medium" panose="00000600000000000000" pitchFamily="2" charset="-127"/>
                          <a:ea typeface="KoPub돋움체 Medium" panose="00000600000000000000" pitchFamily="2" charset="-127"/>
                        </a:rPr>
                        <a:t>관련 차입금</a:t>
                      </a:r>
                    </a:p>
                  </a:txBody>
                  <a:tcPr marL="36000" marR="36000" marT="3600" marB="360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ctr" rtl="0" fontAlgn="ctr"/>
                      <a:r>
                        <a:rPr lang="ko-KR" altLang="en-US" sz="900" b="1" i="0" u="none" strike="noStrike">
                          <a:solidFill>
                            <a:srgbClr val="FFFFFF"/>
                          </a:solidFill>
                          <a:effectLst/>
                          <a:latin typeface="KoPub돋움체 Medium" panose="00000600000000000000" pitchFamily="2" charset="-127"/>
                          <a:ea typeface="KoPub돋움체 Medium" panose="00000600000000000000" pitchFamily="2" charset="-127"/>
                        </a:rPr>
                        <a:t>비고</a:t>
                      </a:r>
                    </a:p>
                  </a:txBody>
                  <a:tcPr marL="36000" marR="36000" marT="3600" marB="3600" anchor="ctr">
                    <a:lnL w="6350" cap="flat" cmpd="sng" algn="ctr">
                      <a:solidFill>
                        <a:srgbClr val="FFFFFF"/>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extLst>
                  <a:ext uri="{0D108BD9-81ED-4DB2-BD59-A6C34878D82A}">
                    <a16:rowId xmlns:a16="http://schemas.microsoft.com/office/drawing/2014/main" val="2049839144"/>
                  </a:ext>
                </a:extLst>
              </a:tr>
              <a:tr h="0">
                <a:tc>
                  <a:txBody>
                    <a:bodyPr/>
                    <a:lstStyle/>
                    <a:p>
                      <a:pPr algn="ctr" rtl="0"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1</a:t>
                      </a:r>
                    </a:p>
                  </a:txBody>
                  <a:tcPr marL="36000" marR="36000" marT="3600" marB="360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ctr" rtl="0" fontAlgn="ct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조합 융자금</a:t>
                      </a:r>
                    </a:p>
                  </a:txBody>
                  <a:tcPr marL="36000" marR="36000" marT="3600" marB="360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ctr" rtl="0" fontAlgn="ct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건설공제조합</a:t>
                      </a:r>
                    </a:p>
                  </a:txBody>
                  <a:tcPr marL="36000" marR="36000" marT="3600" marB="360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l" rtl="0" fontAlgn="ct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조합출자증권</a:t>
                      </a:r>
                    </a:p>
                  </a:txBody>
                  <a:tcPr marL="36000" marR="36000" marT="3600" marB="360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682,803,700</a:t>
                      </a:r>
                    </a:p>
                  </a:txBody>
                  <a:tcPr marL="36000" marR="36000" marT="3600" marB="360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700,946,600</a:t>
                      </a:r>
                    </a:p>
                  </a:txBody>
                  <a:tcPr marL="36000" marR="36000" marT="3600" marB="360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25,000,040</a:t>
                      </a:r>
                    </a:p>
                  </a:txBody>
                  <a:tcPr marL="36000" marR="36000" marT="3600" marB="360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l" rtl="0"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457</a:t>
                      </a: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좌 * </a:t>
                      </a: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1,533,800</a:t>
                      </a: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원</a:t>
                      </a:r>
                    </a:p>
                  </a:txBody>
                  <a:tcPr marL="36000" marR="36000" marT="3600" marB="360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669085575"/>
                  </a:ext>
                </a:extLst>
              </a:tr>
              <a:tr h="0">
                <a:tc>
                  <a:txBody>
                    <a:bodyPr/>
                    <a:lstStyle/>
                    <a:p>
                      <a:pPr algn="ctr" rtl="0"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2</a:t>
                      </a:r>
                    </a:p>
                  </a:txBody>
                  <a:tcPr marL="36000" marR="36000" marT="3600" marB="360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ctr" rtl="0" fontAlgn="ct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조합 융자금</a:t>
                      </a:r>
                    </a:p>
                  </a:txBody>
                  <a:tcPr marL="36000" marR="36000" marT="3600" marB="360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ctr" rtl="0" fontAlgn="ct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전문건설공제조합</a:t>
                      </a:r>
                    </a:p>
                  </a:txBody>
                  <a:tcPr marL="36000" marR="36000" marT="3600" marB="360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l" rtl="0" fontAlgn="ct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조합출자증권</a:t>
                      </a:r>
                    </a:p>
                  </a:txBody>
                  <a:tcPr marL="36000" marR="36000" marT="3600" marB="360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183,829,932</a:t>
                      </a:r>
                    </a:p>
                  </a:txBody>
                  <a:tcPr marL="36000" marR="36000" marT="3600" marB="360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186,395,022</a:t>
                      </a:r>
                    </a:p>
                  </a:txBody>
                  <a:tcPr marL="36000" marR="36000" marT="3600" marB="360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4,970,000</a:t>
                      </a:r>
                    </a:p>
                  </a:txBody>
                  <a:tcPr marL="36000" marR="36000" marT="3600" marB="360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l" rtl="0"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198</a:t>
                      </a: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좌 * </a:t>
                      </a: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941,389</a:t>
                      </a: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원</a:t>
                      </a:r>
                    </a:p>
                  </a:txBody>
                  <a:tcPr marL="36000" marR="36000" marT="3600" marB="360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1459604468"/>
                  </a:ext>
                </a:extLst>
              </a:tr>
              <a:tr h="0">
                <a:tc rowSpan="2">
                  <a:txBody>
                    <a:bodyPr/>
                    <a:lstStyle/>
                    <a:p>
                      <a:pPr algn="ctr" rtl="0"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3</a:t>
                      </a:r>
                    </a:p>
                  </a:txBody>
                  <a:tcPr marL="36000" marR="36000" marT="3600" marB="360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ctr" rtl="0" fontAlgn="ct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금융대출</a:t>
                      </a:r>
                    </a:p>
                  </a:txBody>
                  <a:tcPr marL="36000" marR="36000" marT="3600" marB="360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ctr" rtl="0" fontAlgn="ct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부산은행</a:t>
                      </a:r>
                    </a:p>
                  </a:txBody>
                  <a:tcPr marL="36000" marR="36000" marT="3600" marB="360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rowSpan="2">
                  <a:txBody>
                    <a:bodyPr/>
                    <a:lstStyle/>
                    <a:p>
                      <a:pPr algn="l" rtl="0" fontAlgn="ct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㈜해천 공장</a:t>
                      </a:r>
                    </a:p>
                  </a:txBody>
                  <a:tcPr marL="36000" marR="36000" marT="3600" marB="360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rowSpan="2">
                  <a:txBody>
                    <a:bodyPr/>
                    <a:lstStyle/>
                    <a:p>
                      <a:pPr algn="r" rtl="0"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1,976,401,064</a:t>
                      </a:r>
                    </a:p>
                  </a:txBody>
                  <a:tcPr marL="36000" marR="36000" marT="3600" marB="360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rowSpan="2">
                  <a:txBody>
                    <a:bodyPr/>
                    <a:lstStyle/>
                    <a:p>
                      <a:pPr algn="r" rtl="0"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1,100,000,000</a:t>
                      </a:r>
                    </a:p>
                  </a:txBody>
                  <a:tcPr marL="36000" marR="36000" marT="3600" marB="360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600,000,000</a:t>
                      </a:r>
                    </a:p>
                  </a:txBody>
                  <a:tcPr marL="36000" marR="36000" marT="3600" marB="360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rowSpan="2">
                  <a:txBody>
                    <a:bodyPr/>
                    <a:lstStyle/>
                    <a:p>
                      <a:pPr algn="l" rtl="0"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 [</a:t>
                      </a: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공장</a:t>
                      </a: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 </a:t>
                      </a: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전남 나주시 왕곡면 덕산리 </a:t>
                      </a: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815-12</a:t>
                      </a: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번지</a:t>
                      </a:r>
                      <a:b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b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 </a:t>
                      </a: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 </a:t>
                      </a: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감정가액</a:t>
                      </a: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 2,134,524,000</a:t>
                      </a: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원</a:t>
                      </a:r>
                    </a:p>
                  </a:txBody>
                  <a:tcPr marL="36000" marR="36000" marT="3600" marB="360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3173047411"/>
                  </a:ext>
                </a:extLst>
              </a:tr>
              <a:tr h="0">
                <a:tc vMerge="1">
                  <a:txBody>
                    <a:bodyPr/>
                    <a:lstStyle/>
                    <a:p>
                      <a:pPr latinLnBrk="1"/>
                      <a:endParaRPr lang="ko-KR" altLang="en-US"/>
                    </a:p>
                  </a:txBody>
                  <a:tcPr/>
                </a:tc>
                <a:tc>
                  <a:txBody>
                    <a:bodyPr/>
                    <a:lstStyle/>
                    <a:p>
                      <a:pPr algn="ctr" rtl="0" fontAlgn="ct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금융대출</a:t>
                      </a:r>
                    </a:p>
                  </a:txBody>
                  <a:tcPr marL="36000" marR="36000" marT="3600" marB="360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ctr" rtl="0" fontAlgn="ct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부산은행</a:t>
                      </a:r>
                    </a:p>
                  </a:txBody>
                  <a:tcPr marL="36000" marR="36000" marT="3600" marB="360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vMerge="1">
                  <a:txBody>
                    <a:bodyPr/>
                    <a:lstStyle/>
                    <a:p>
                      <a:pPr latinLnBrk="1"/>
                      <a:endParaRPr lang="ko-KR" altLang="en-US"/>
                    </a:p>
                  </a:txBody>
                  <a:tcPr/>
                </a:tc>
                <a:tc vMerge="1">
                  <a:txBody>
                    <a:bodyPr/>
                    <a:lstStyle/>
                    <a:p>
                      <a:pPr latinLnBrk="1"/>
                      <a:endParaRPr lang="ko-KR" altLang="en-US"/>
                    </a:p>
                  </a:txBody>
                  <a:tcPr/>
                </a:tc>
                <a:tc vMerge="1">
                  <a:txBody>
                    <a:bodyPr/>
                    <a:lstStyle/>
                    <a:p>
                      <a:pPr latinLnBrk="1"/>
                      <a:endParaRPr lang="ko-KR" altLang="en-US"/>
                    </a:p>
                  </a:txBody>
                  <a:tcPr/>
                </a:tc>
                <a:tc>
                  <a:txBody>
                    <a:bodyPr/>
                    <a:lstStyle/>
                    <a:p>
                      <a:pPr algn="r" rtl="0"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400,000,000</a:t>
                      </a:r>
                    </a:p>
                  </a:txBody>
                  <a:tcPr marL="36000" marR="36000" marT="3600" marB="360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vMerge="1">
                  <a:txBody>
                    <a:bodyPr/>
                    <a:lstStyle/>
                    <a:p>
                      <a:pPr latinLnBrk="1"/>
                      <a:endParaRPr lang="ko-KR" altLang="en-US"/>
                    </a:p>
                  </a:txBody>
                  <a:tcPr/>
                </a:tc>
                <a:extLst>
                  <a:ext uri="{0D108BD9-81ED-4DB2-BD59-A6C34878D82A}">
                    <a16:rowId xmlns:a16="http://schemas.microsoft.com/office/drawing/2014/main" val="659248202"/>
                  </a:ext>
                </a:extLst>
              </a:tr>
              <a:tr h="0">
                <a:tc>
                  <a:txBody>
                    <a:bodyPr/>
                    <a:lstStyle/>
                    <a:p>
                      <a:pPr algn="ctr" rtl="0"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4</a:t>
                      </a:r>
                    </a:p>
                  </a:txBody>
                  <a:tcPr marL="36000" marR="36000" marT="3600" marB="360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ctr" rtl="0" fontAlgn="ct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금융대출</a:t>
                      </a:r>
                    </a:p>
                  </a:txBody>
                  <a:tcPr marL="36000" marR="36000" marT="3600" marB="360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ctr" rtl="0" fontAlgn="ct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신한은행</a:t>
                      </a:r>
                    </a:p>
                  </a:txBody>
                  <a:tcPr marL="36000" marR="36000" marT="3600" marB="360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l" rtl="0" fontAlgn="ct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해천빌딩 </a:t>
                      </a: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101</a:t>
                      </a: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호</a:t>
                      </a: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 102</a:t>
                      </a: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호</a:t>
                      </a: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 301</a:t>
                      </a: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호</a:t>
                      </a: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 1001</a:t>
                      </a: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호</a:t>
                      </a:r>
                    </a:p>
                  </a:txBody>
                  <a:tcPr marL="36000" marR="36000" marT="3600" marB="360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4,075,000,000</a:t>
                      </a:r>
                      <a:endParaRPr lang="en-US" altLang="ko-KR" sz="900" b="0" i="0" u="none" strike="noStrike" baseline="30000">
                        <a:solidFill>
                          <a:srgbClr val="000000"/>
                        </a:solidFill>
                        <a:effectLst/>
                        <a:latin typeface="KoPub돋움체 Medium" panose="00000600000000000000" pitchFamily="2" charset="-127"/>
                        <a:ea typeface="KoPub돋움체 Medium" panose="00000600000000000000" pitchFamily="2" charset="-127"/>
                      </a:endParaRPr>
                    </a:p>
                  </a:txBody>
                  <a:tcPr marL="36000" marR="36000" marT="3600" marB="360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2,800,000,000</a:t>
                      </a:r>
                      <a:endParaRPr lang="en-US" altLang="ko-KR" sz="900" b="0" i="0" u="none" strike="noStrike" baseline="30000">
                        <a:solidFill>
                          <a:srgbClr val="000000"/>
                        </a:solidFill>
                        <a:effectLst/>
                        <a:latin typeface="KoPub돋움체 Medium" panose="00000600000000000000" pitchFamily="2" charset="-127"/>
                        <a:ea typeface="KoPub돋움체 Medium" panose="00000600000000000000" pitchFamily="2" charset="-127"/>
                      </a:endParaRPr>
                    </a:p>
                  </a:txBody>
                  <a:tcPr marL="36000" marR="36000" marT="3600" marB="360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ctr" rtl="0" fontAlgn="ct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㈜해천 명의</a:t>
                      </a:r>
                      <a:b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b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차입금 없음</a:t>
                      </a:r>
                    </a:p>
                  </a:txBody>
                  <a:tcPr marL="36000" marR="36000" marT="3600" marB="360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l" rtl="0"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a:t>
                      </a: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집합건물</a:t>
                      </a: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 </a:t>
                      </a: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부산 해운대구 해운대로</a:t>
                      </a: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774</a:t>
                      </a: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번길 </a:t>
                      </a: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11 (</a:t>
                      </a: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해천빌딩</a:t>
                      </a: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a:t>
                      </a:r>
                    </a:p>
                    <a:p>
                      <a:pPr algn="l" rtl="0" fontAlgn="ct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 </a:t>
                      </a: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 </a:t>
                      </a: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차주 </a:t>
                      </a: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 ㈜</a:t>
                      </a: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해천파트너스</a:t>
                      </a:r>
                      <a:b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b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 </a:t>
                      </a: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 </a:t>
                      </a: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관련 차입금</a:t>
                      </a: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 </a:t>
                      </a: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신한은행 차입금 </a:t>
                      </a: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17</a:t>
                      </a: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억원</a:t>
                      </a:r>
                      <a:endPar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endParaRPr>
                    </a:p>
                    <a:p>
                      <a:pPr algn="l" rtl="0" fontAlgn="ct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 </a:t>
                      </a: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 </a:t>
                      </a: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해천빌딩</a:t>
                      </a: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(1~10</a:t>
                      </a: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층</a:t>
                      </a: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 </a:t>
                      </a: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건물 전체에 대해 담보 </a:t>
                      </a: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28</a:t>
                      </a: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억원 설정</a:t>
                      </a:r>
                      <a:r>
                        <a:rPr lang="en-US" altLang="ko-KR" sz="900" b="0" i="0" u="none" strike="noStrike" baseline="30000">
                          <a:solidFill>
                            <a:srgbClr val="000000"/>
                          </a:solidFill>
                          <a:effectLst/>
                          <a:latin typeface="KoPub돋움체 Medium" panose="00000600000000000000" pitchFamily="2" charset="-127"/>
                          <a:ea typeface="KoPub돋움체 Medium" panose="00000600000000000000" pitchFamily="2" charset="-127"/>
                        </a:rPr>
                        <a:t>1</a:t>
                      </a:r>
                    </a:p>
                  </a:txBody>
                  <a:tcPr marL="36000" marR="36000" marT="3600" marB="360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4196619182"/>
                  </a:ext>
                </a:extLst>
              </a:tr>
              <a:tr h="0">
                <a:tc gridSpan="4">
                  <a:txBody>
                    <a:bodyPr/>
                    <a:lstStyle/>
                    <a:p>
                      <a:pPr algn="l" rtl="0" fontAlgn="ctr"/>
                      <a:r>
                        <a:rPr lang="ko-KR" altLang="en-US" sz="900" b="1" i="0" u="none" strike="noStrike">
                          <a:solidFill>
                            <a:srgbClr val="000000"/>
                          </a:solidFill>
                          <a:effectLst/>
                          <a:latin typeface="KoPub돋움체 Medium" panose="00000600000000000000" pitchFamily="2" charset="-127"/>
                          <a:ea typeface="KoPub돋움체 Medium" panose="00000600000000000000" pitchFamily="2" charset="-127"/>
                        </a:rPr>
                        <a:t>합계</a:t>
                      </a:r>
                    </a:p>
                  </a:txBody>
                  <a:tcPr marL="36000" marR="36000" marT="3600" marB="360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DDEBF7"/>
                    </a:solidFill>
                  </a:tcPr>
                </a:tc>
                <a:tc hMerge="1">
                  <a:txBody>
                    <a:bodyPr/>
                    <a:lstStyle/>
                    <a:p>
                      <a:pPr algn="l" rtl="0" fontAlgn="ctr"/>
                      <a:r>
                        <a:rPr lang="ko-KR" altLang="en-US" sz="900" b="1" i="0" u="none" strike="noStrike">
                          <a:solidFill>
                            <a:srgbClr val="000000"/>
                          </a:solidFill>
                          <a:effectLst/>
                          <a:latin typeface="KoPub돋움체 Medium" panose="00000600000000000000" pitchFamily="2" charset="-127"/>
                          <a:ea typeface="KoPub돋움체 Medium" panose="00000600000000000000" pitchFamily="2" charset="-127"/>
                        </a:rPr>
                        <a:t>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DDEBF7"/>
                    </a:solidFill>
                  </a:tcPr>
                </a:tc>
                <a:tc hMerge="1">
                  <a:txBody>
                    <a:bodyPr/>
                    <a:lstStyle/>
                    <a:p>
                      <a:pPr algn="l" rtl="0" fontAlgn="ctr"/>
                      <a:r>
                        <a:rPr lang="ko-KR" altLang="en-US" sz="900" b="1" i="0" u="none" strike="noStrike">
                          <a:solidFill>
                            <a:srgbClr val="000000"/>
                          </a:solidFill>
                          <a:effectLst/>
                          <a:latin typeface="KoPub돋움체 Medium" panose="00000600000000000000" pitchFamily="2" charset="-127"/>
                          <a:ea typeface="KoPub돋움체 Medium" panose="00000600000000000000" pitchFamily="2" charset="-127"/>
                        </a:rPr>
                        <a:t>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DDEBF7"/>
                    </a:solidFill>
                  </a:tcPr>
                </a:tc>
                <a:tc hMerge="1">
                  <a:txBody>
                    <a:bodyPr/>
                    <a:lstStyle/>
                    <a:p>
                      <a:pPr algn="l" rtl="0" fontAlgn="ctr"/>
                      <a:r>
                        <a:rPr lang="ko-KR" altLang="en-US" sz="900" b="1" i="0" u="none" strike="noStrike">
                          <a:solidFill>
                            <a:srgbClr val="000000"/>
                          </a:solidFill>
                          <a:effectLst/>
                          <a:latin typeface="KoPub돋움체 Medium" panose="00000600000000000000" pitchFamily="2" charset="-127"/>
                          <a:ea typeface="KoPub돋움체 Medium" panose="00000600000000000000" pitchFamily="2" charset="-127"/>
                        </a:rPr>
                        <a:t>　</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DDEBF7"/>
                    </a:solidFill>
                  </a:tcPr>
                </a:tc>
                <a:tc>
                  <a:txBody>
                    <a:bodyPr/>
                    <a:lstStyle/>
                    <a:p>
                      <a:pPr algn="r" rtl="0" fontAlgn="ctr"/>
                      <a:r>
                        <a:rPr lang="en-US" altLang="ko-KR" sz="900" b="1" i="0" u="none" strike="noStrike">
                          <a:solidFill>
                            <a:srgbClr val="000000"/>
                          </a:solidFill>
                          <a:effectLst/>
                          <a:latin typeface="KoPub돋움체 Medium" panose="00000600000000000000" pitchFamily="2" charset="-127"/>
                          <a:ea typeface="KoPub돋움체 Medium" panose="00000600000000000000" pitchFamily="2" charset="-127"/>
                        </a:rPr>
                        <a:t>6,918,034,696</a:t>
                      </a:r>
                    </a:p>
                  </a:txBody>
                  <a:tcPr marL="36000" marR="36000" marT="3600" marB="360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DDEBF7"/>
                    </a:solidFill>
                  </a:tcPr>
                </a:tc>
                <a:tc>
                  <a:txBody>
                    <a:bodyPr/>
                    <a:lstStyle/>
                    <a:p>
                      <a:pPr algn="r" rtl="0" fontAlgn="ctr"/>
                      <a:r>
                        <a:rPr lang="en-US" altLang="ko-KR" sz="900" b="1" i="0" u="none" strike="noStrike">
                          <a:solidFill>
                            <a:srgbClr val="000000"/>
                          </a:solidFill>
                          <a:effectLst/>
                          <a:latin typeface="KoPub돋움체 Medium" panose="00000600000000000000" pitchFamily="2" charset="-127"/>
                          <a:ea typeface="KoPub돋움체 Medium" panose="00000600000000000000" pitchFamily="2" charset="-127"/>
                        </a:rPr>
                        <a:t>4,787,341,622</a:t>
                      </a:r>
                    </a:p>
                  </a:txBody>
                  <a:tcPr marL="36000" marR="36000" marT="3600" marB="360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DDEBF7"/>
                    </a:solidFill>
                  </a:tcPr>
                </a:tc>
                <a:tc>
                  <a:txBody>
                    <a:bodyPr/>
                    <a:lstStyle/>
                    <a:p>
                      <a:pPr algn="r" rtl="0" fontAlgn="ctr"/>
                      <a:r>
                        <a:rPr lang="en-US" altLang="ko-KR" sz="900" b="1" i="0" u="none" strike="noStrike">
                          <a:solidFill>
                            <a:srgbClr val="000000"/>
                          </a:solidFill>
                          <a:effectLst/>
                          <a:latin typeface="KoPub돋움체 Medium" panose="00000600000000000000" pitchFamily="2" charset="-127"/>
                          <a:ea typeface="KoPub돋움체 Medium" panose="00000600000000000000" pitchFamily="2" charset="-127"/>
                        </a:rPr>
                        <a:t>1,029,970,040</a:t>
                      </a:r>
                    </a:p>
                  </a:txBody>
                  <a:tcPr marL="36000" marR="36000" marT="3600" marB="360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DDEBF7"/>
                    </a:solidFill>
                  </a:tcPr>
                </a:tc>
                <a:tc>
                  <a:txBody>
                    <a:bodyPr/>
                    <a:lstStyle/>
                    <a:p>
                      <a:pPr algn="l" rtl="0" fontAlgn="ctr"/>
                      <a:r>
                        <a:rPr lang="ko-KR" altLang="en-US" sz="900" b="1" i="0" u="none" strike="noStrike">
                          <a:solidFill>
                            <a:srgbClr val="000000"/>
                          </a:solidFill>
                          <a:effectLst/>
                          <a:latin typeface="KoPub돋움체 Medium" panose="00000600000000000000" pitchFamily="2" charset="-127"/>
                          <a:ea typeface="KoPub돋움체 Medium" panose="00000600000000000000" pitchFamily="2" charset="-127"/>
                        </a:rPr>
                        <a:t>　</a:t>
                      </a:r>
                    </a:p>
                  </a:txBody>
                  <a:tcPr marL="36000" marR="36000" marT="3600" marB="360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DDEBF7"/>
                    </a:solidFill>
                  </a:tcPr>
                </a:tc>
                <a:extLst>
                  <a:ext uri="{0D108BD9-81ED-4DB2-BD59-A6C34878D82A}">
                    <a16:rowId xmlns:a16="http://schemas.microsoft.com/office/drawing/2014/main" val="1265351484"/>
                  </a:ext>
                </a:extLst>
              </a:tr>
            </a:tbl>
          </a:graphicData>
        </a:graphic>
      </p:graphicFrame>
      <p:sp>
        <p:nvSpPr>
          <p:cNvPr id="145" name="텍스트 개체 틀 16">
            <a:extLst>
              <a:ext uri="{FF2B5EF4-FFF2-40B4-BE49-F238E27FC236}">
                <a16:creationId xmlns:a16="http://schemas.microsoft.com/office/drawing/2014/main" id="{72A4BBAC-7DA7-C9B6-7280-E7F896694875}"/>
              </a:ext>
            </a:extLst>
          </p:cNvPr>
          <p:cNvSpPr>
            <a:spLocks noGrp="1"/>
          </p:cNvSpPr>
          <p:nvPr>
            <p:ph type="body" sz="quarter" idx="10"/>
          </p:nvPr>
        </p:nvSpPr>
        <p:spPr>
          <a:xfrm>
            <a:off x="502976" y="193432"/>
            <a:ext cx="8574241" cy="211381"/>
          </a:xfrm>
        </p:spPr>
        <p:txBody>
          <a:bodyPr/>
          <a:lstStyle/>
          <a:p>
            <a:r>
              <a:rPr lang="en-US" altLang="ko-KR" sz="1000">
                <a:solidFill>
                  <a:schemeClr val="tx1">
                    <a:lumMod val="50000"/>
                    <a:lumOff val="50000"/>
                  </a:schemeClr>
                </a:solidFill>
                <a:latin typeface="KoPub돋움체 Bold" panose="00000800000000000000" pitchFamily="2" charset="-127"/>
                <a:ea typeface="KoPub돋움체 Bold" panose="00000800000000000000" pitchFamily="2" charset="-127"/>
                <a:cs typeface="+mn-cs"/>
              </a:rPr>
              <a:t>05 Company Overview</a:t>
            </a:r>
            <a:endParaRPr lang="ko-KR" altLang="en-US" sz="1000">
              <a:solidFill>
                <a:schemeClr val="tx1">
                  <a:lumMod val="50000"/>
                  <a:lumOff val="50000"/>
                </a:schemeClr>
              </a:solidFill>
              <a:latin typeface="KoPub돋움체 Bold" panose="00000800000000000000" pitchFamily="2" charset="-127"/>
              <a:ea typeface="KoPub돋움체 Bold" panose="00000800000000000000" pitchFamily="2" charset="-127"/>
              <a:cs typeface="+mn-cs"/>
            </a:endParaRPr>
          </a:p>
        </p:txBody>
      </p:sp>
      <p:sp>
        <p:nvSpPr>
          <p:cNvPr id="146" name="TextBox 145">
            <a:extLst>
              <a:ext uri="{FF2B5EF4-FFF2-40B4-BE49-F238E27FC236}">
                <a16:creationId xmlns:a16="http://schemas.microsoft.com/office/drawing/2014/main" id="{2ADC1DB8-BB04-C512-2869-432D42635BE6}"/>
              </a:ext>
            </a:extLst>
          </p:cNvPr>
          <p:cNvSpPr txBox="1"/>
          <p:nvPr/>
        </p:nvSpPr>
        <p:spPr>
          <a:xfrm flipH="1">
            <a:off x="488950" y="874727"/>
            <a:ext cx="8928100" cy="169277"/>
          </a:xfrm>
          <a:prstGeom prst="rect">
            <a:avLst/>
          </a:prstGeom>
          <a:noFill/>
        </p:spPr>
        <p:txBody>
          <a:bodyPr wrap="square" lIns="0" tIns="0" rIns="0" bIns="0" rtlCol="0">
            <a:spAutoFit/>
          </a:bodyPr>
          <a:lstStyle/>
          <a:p>
            <a:r>
              <a:rPr lang="ko-KR" altLang="en-US"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대상회사의 </a:t>
            </a:r>
            <a:r>
              <a:rPr lang="en-US" altLang="ko-KR"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2022</a:t>
            </a:r>
            <a:r>
              <a:rPr lang="ko-KR" altLang="en-US"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년</a:t>
            </a:r>
            <a:r>
              <a:rPr lang="en-US" altLang="ko-KR"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 12</a:t>
            </a:r>
            <a:r>
              <a:rPr lang="ko-KR" altLang="en-US"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월 </a:t>
            </a:r>
            <a:r>
              <a:rPr lang="en-US" altLang="ko-KR"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31</a:t>
            </a:r>
            <a:r>
              <a:rPr lang="ko-KR" altLang="en-US"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일 기준 담보 및 지급보증 현황은 다음과 같습니다</a:t>
            </a:r>
            <a:r>
              <a:rPr lang="en-US" altLang="ko-KR"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a:t>
            </a:r>
            <a:r>
              <a:rPr lang="ko-KR" altLang="en-US"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  </a:t>
            </a:r>
            <a:endParaRPr lang="en-US" altLang="ko-KR"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endParaRPr>
          </a:p>
        </p:txBody>
      </p:sp>
      <p:sp>
        <p:nvSpPr>
          <p:cNvPr id="147" name="제목 18">
            <a:extLst>
              <a:ext uri="{FF2B5EF4-FFF2-40B4-BE49-F238E27FC236}">
                <a16:creationId xmlns:a16="http://schemas.microsoft.com/office/drawing/2014/main" id="{ADAAF50D-C1C9-0824-D017-D8B497960826}"/>
              </a:ext>
            </a:extLst>
          </p:cNvPr>
          <p:cNvSpPr txBox="1">
            <a:spLocks/>
          </p:cNvSpPr>
          <p:nvPr/>
        </p:nvSpPr>
        <p:spPr>
          <a:xfrm>
            <a:off x="488951" y="439978"/>
            <a:ext cx="8928100" cy="430887"/>
          </a:xfrm>
          <a:prstGeom prst="rect">
            <a:avLst/>
          </a:prstGeom>
        </p:spPr>
        <p:txBody>
          <a:bodyPr wrap="square" lIns="0" tIns="0" rIns="0" bIns="0">
            <a:spAutoFit/>
          </a:bodyPr>
          <a:lstStyle>
            <a:defPPr>
              <a:defRPr lang="en-US"/>
            </a:defPPr>
            <a:lvl1pPr marR="0" lvl="0" indent="0" defTabSz="661751" fontAlgn="auto" latinLnBrk="1">
              <a:lnSpc>
                <a:spcPct val="100000"/>
              </a:lnSpc>
              <a:spcBef>
                <a:spcPct val="0"/>
              </a:spcBef>
              <a:spcAft>
                <a:spcPts val="2000"/>
              </a:spcAft>
              <a:buClrTx/>
              <a:buSzTx/>
              <a:buFontTx/>
              <a:buNone/>
              <a:tabLst/>
              <a:defRPr kumimoji="0" sz="2800" b="0" i="0" u="none" strike="noStrike" cap="none" spc="0" normalizeH="0" baseline="0">
                <a:ln>
                  <a:solidFill>
                    <a:srgbClr val="FD349C">
                      <a:alpha val="0"/>
                    </a:srgbClr>
                  </a:solidFill>
                </a:ln>
                <a:solidFill>
                  <a:srgbClr val="00338D"/>
                </a:solidFill>
                <a:effectLst/>
                <a:uLnTx/>
                <a:uFillTx/>
                <a:latin typeface="KoPub돋움체 Bold" panose="00000800000000000000" pitchFamily="2" charset="-127"/>
                <a:ea typeface="KoPub돋움체 Bold" panose="00000800000000000000" pitchFamily="2" charset="-127"/>
                <a:cs typeface="+mj-cs"/>
              </a:defRPr>
            </a:lvl1pPr>
          </a:lstStyle>
          <a:p>
            <a:pPr>
              <a:defRPr/>
            </a:pPr>
            <a:r>
              <a:rPr lang="ko-KR" altLang="en-US"/>
              <a:t>담보 및 지급보증 현황 </a:t>
            </a:r>
            <a:r>
              <a:rPr lang="en-US" altLang="ko-KR"/>
              <a:t>– </a:t>
            </a:r>
            <a:r>
              <a:rPr lang="en-US" altLang="ko-KR" sz="2000"/>
              <a:t>2022</a:t>
            </a:r>
            <a:r>
              <a:rPr lang="ko-KR" altLang="en-US" sz="2000"/>
              <a:t>년 </a:t>
            </a:r>
            <a:r>
              <a:rPr lang="en-US" altLang="ko-KR" sz="2000"/>
              <a:t>12</a:t>
            </a:r>
            <a:r>
              <a:rPr lang="ko-KR" altLang="en-US" sz="2000"/>
              <a:t>월 </a:t>
            </a:r>
            <a:r>
              <a:rPr lang="en-US" altLang="ko-KR" sz="2000"/>
              <a:t>31</a:t>
            </a:r>
            <a:r>
              <a:rPr lang="ko-KR" altLang="en-US" sz="2000"/>
              <a:t>일</a:t>
            </a:r>
            <a:endParaRPr lang="ko-KR" altLang="en-US"/>
          </a:p>
        </p:txBody>
      </p:sp>
      <p:sp>
        <p:nvSpPr>
          <p:cNvPr id="7" name="직사각형 6">
            <a:extLst>
              <a:ext uri="{FF2B5EF4-FFF2-40B4-BE49-F238E27FC236}">
                <a16:creationId xmlns:a16="http://schemas.microsoft.com/office/drawing/2014/main" id="{6960FF52-D060-C876-6266-BBBEDDEEA576}"/>
              </a:ext>
            </a:extLst>
          </p:cNvPr>
          <p:cNvSpPr/>
          <p:nvPr/>
        </p:nvSpPr>
        <p:spPr>
          <a:xfrm>
            <a:off x="504000" y="1613280"/>
            <a:ext cx="3007692" cy="246221"/>
          </a:xfrm>
          <a:prstGeom prst="rect">
            <a:avLst/>
          </a:prstGeom>
        </p:spPr>
        <p:txBody>
          <a:bodyPr wrap="square" lIns="36000" rIns="3600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altLang="ko-KR" sz="1000" b="1" i="0" u="none" strike="noStrike" kern="1200" cap="none" spc="0" normalizeH="0" baseline="0" noProof="0">
                <a:ln>
                  <a:solidFill>
                    <a:prstClr val="white">
                      <a:lumMod val="75000"/>
                      <a:alpha val="0"/>
                    </a:prstClr>
                  </a:solidFill>
                </a:ln>
                <a:effectLst/>
                <a:uLnTx/>
                <a:uFillTx/>
                <a:latin typeface="KoPub돋움체 Medium" panose="02020603020101020101" pitchFamily="18" charset="-127"/>
                <a:ea typeface="KoPub돋움체 Medium" panose="02020603020101020101" pitchFamily="18" charset="-127"/>
                <a:cs typeface="Univers for KPMG"/>
              </a:rPr>
              <a:t>[ </a:t>
            </a:r>
            <a:r>
              <a:rPr lang="ko-KR" altLang="en-US" sz="1000" b="1">
                <a:ln>
                  <a:solidFill>
                    <a:prstClr val="white">
                      <a:lumMod val="75000"/>
                      <a:alpha val="0"/>
                    </a:prstClr>
                  </a:solidFill>
                </a:ln>
                <a:latin typeface="KoPub돋움체 Medium" panose="02020603020101020101" pitchFamily="18" charset="-127"/>
                <a:ea typeface="KoPub돋움체 Medium" panose="02020603020101020101" pitchFamily="18" charset="-127"/>
                <a:cs typeface="Univers for KPMG"/>
              </a:rPr>
              <a:t>담보제공 내역</a:t>
            </a:r>
            <a:r>
              <a:rPr kumimoji="0" lang="ko-KR" altLang="en-US" sz="1000" b="1" i="0" u="none" strike="noStrike" kern="1200" cap="none" spc="0" normalizeH="0" baseline="0" noProof="0">
                <a:ln>
                  <a:solidFill>
                    <a:prstClr val="white">
                      <a:lumMod val="75000"/>
                      <a:alpha val="0"/>
                    </a:prstClr>
                  </a:solidFill>
                </a:ln>
                <a:effectLst/>
                <a:uLnTx/>
                <a:uFillTx/>
                <a:latin typeface="KoPub돋움체 Medium" panose="02020603020101020101" pitchFamily="18" charset="-127"/>
                <a:ea typeface="KoPub돋움체 Medium" panose="02020603020101020101" pitchFamily="18" charset="-127"/>
                <a:cs typeface="Univers for KPMG"/>
              </a:rPr>
              <a:t> </a:t>
            </a:r>
            <a:r>
              <a:rPr kumimoji="0" lang="en-US" altLang="ko-KR" sz="1000" b="1" i="0" u="none" strike="noStrike" kern="1200" cap="none" spc="0" normalizeH="0" baseline="0" noProof="0">
                <a:ln>
                  <a:solidFill>
                    <a:prstClr val="white">
                      <a:lumMod val="75000"/>
                      <a:alpha val="0"/>
                    </a:prstClr>
                  </a:solidFill>
                </a:ln>
                <a:effectLst/>
                <a:uLnTx/>
                <a:uFillTx/>
                <a:latin typeface="KoPub돋움체 Medium" panose="02020603020101020101" pitchFamily="18" charset="-127"/>
                <a:ea typeface="KoPub돋움체 Medium" panose="02020603020101020101" pitchFamily="18" charset="-127"/>
                <a:cs typeface="Univers for KPMG"/>
              </a:rPr>
              <a:t>]</a:t>
            </a:r>
            <a:endParaRPr kumimoji="0" lang="ko-KR" altLang="en-US" sz="1000" b="1" i="0" u="none" strike="noStrike" kern="1200" cap="none" spc="0" normalizeH="0" baseline="0" noProof="0">
              <a:ln>
                <a:solidFill>
                  <a:prstClr val="white">
                    <a:lumMod val="75000"/>
                    <a:alpha val="0"/>
                  </a:prstClr>
                </a:solidFill>
              </a:ln>
              <a:effectLst/>
              <a:uLnTx/>
              <a:uFillTx/>
              <a:latin typeface="KoPub돋움체 Medium" panose="02020603020101020101" pitchFamily="18" charset="-127"/>
              <a:ea typeface="KoPub돋움체 Medium" panose="02020603020101020101" pitchFamily="18" charset="-127"/>
              <a:cs typeface="Univers for KPMG"/>
            </a:endParaRPr>
          </a:p>
        </p:txBody>
      </p:sp>
      <p:sp>
        <p:nvSpPr>
          <p:cNvPr id="8" name="직사각형 7">
            <a:extLst>
              <a:ext uri="{FF2B5EF4-FFF2-40B4-BE49-F238E27FC236}">
                <a16:creationId xmlns:a16="http://schemas.microsoft.com/office/drawing/2014/main" id="{A243414F-2586-B77F-C1E9-341F3C2BAD1C}"/>
              </a:ext>
            </a:extLst>
          </p:cNvPr>
          <p:cNvSpPr/>
          <p:nvPr/>
        </p:nvSpPr>
        <p:spPr>
          <a:xfrm>
            <a:off x="504000" y="3342526"/>
            <a:ext cx="3007692" cy="246221"/>
          </a:xfrm>
          <a:prstGeom prst="rect">
            <a:avLst/>
          </a:prstGeom>
        </p:spPr>
        <p:txBody>
          <a:bodyPr wrap="square" lIns="36000" rIns="3600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altLang="ko-KR" sz="1000" b="1" i="0" u="none" strike="noStrike" kern="1200" cap="none" spc="0" normalizeH="0" baseline="0" noProof="0">
                <a:ln>
                  <a:solidFill>
                    <a:prstClr val="white">
                      <a:lumMod val="75000"/>
                      <a:alpha val="0"/>
                    </a:prstClr>
                  </a:solidFill>
                </a:ln>
                <a:effectLst/>
                <a:uLnTx/>
                <a:uFillTx/>
                <a:latin typeface="KoPub돋움체 Medium" panose="02020603020101020101" pitchFamily="18" charset="-127"/>
                <a:ea typeface="KoPub돋움체 Medium" panose="02020603020101020101" pitchFamily="18" charset="-127"/>
                <a:cs typeface="Univers for KPMG"/>
              </a:rPr>
              <a:t>[ </a:t>
            </a:r>
            <a:r>
              <a:rPr lang="ko-KR" altLang="en-US" sz="1000" b="1">
                <a:ln>
                  <a:solidFill>
                    <a:prstClr val="white">
                      <a:lumMod val="75000"/>
                      <a:alpha val="0"/>
                    </a:prstClr>
                  </a:solidFill>
                </a:ln>
                <a:latin typeface="KoPub돋움체 Medium" panose="02020603020101020101" pitchFamily="18" charset="-127"/>
                <a:ea typeface="KoPub돋움체 Medium" panose="02020603020101020101" pitchFamily="18" charset="-127"/>
                <a:cs typeface="Univers for KPMG"/>
              </a:rPr>
              <a:t>지급보증 내역</a:t>
            </a:r>
            <a:r>
              <a:rPr kumimoji="0" lang="ko-KR" altLang="en-US" sz="1000" b="1" i="0" u="none" strike="noStrike" kern="1200" cap="none" spc="0" normalizeH="0" baseline="0" noProof="0">
                <a:ln>
                  <a:solidFill>
                    <a:prstClr val="white">
                      <a:lumMod val="75000"/>
                      <a:alpha val="0"/>
                    </a:prstClr>
                  </a:solidFill>
                </a:ln>
                <a:effectLst/>
                <a:uLnTx/>
                <a:uFillTx/>
                <a:latin typeface="KoPub돋움체 Medium" panose="02020603020101020101" pitchFamily="18" charset="-127"/>
                <a:ea typeface="KoPub돋움체 Medium" panose="02020603020101020101" pitchFamily="18" charset="-127"/>
                <a:cs typeface="Univers for KPMG"/>
              </a:rPr>
              <a:t> </a:t>
            </a:r>
            <a:r>
              <a:rPr kumimoji="0" lang="en-US" altLang="ko-KR" sz="1000" b="1" i="0" u="none" strike="noStrike" kern="1200" cap="none" spc="0" normalizeH="0" baseline="0" noProof="0">
                <a:ln>
                  <a:solidFill>
                    <a:prstClr val="white">
                      <a:lumMod val="75000"/>
                      <a:alpha val="0"/>
                    </a:prstClr>
                  </a:solidFill>
                </a:ln>
                <a:effectLst/>
                <a:uLnTx/>
                <a:uFillTx/>
                <a:latin typeface="KoPub돋움체 Medium" panose="02020603020101020101" pitchFamily="18" charset="-127"/>
                <a:ea typeface="KoPub돋움체 Medium" panose="02020603020101020101" pitchFamily="18" charset="-127"/>
                <a:cs typeface="Univers for KPMG"/>
              </a:rPr>
              <a:t>]</a:t>
            </a:r>
            <a:endParaRPr kumimoji="0" lang="ko-KR" altLang="en-US" sz="1000" b="1" i="0" u="none" strike="noStrike" kern="1200" cap="none" spc="0" normalizeH="0" baseline="0" noProof="0">
              <a:ln>
                <a:solidFill>
                  <a:prstClr val="white">
                    <a:lumMod val="75000"/>
                    <a:alpha val="0"/>
                  </a:prstClr>
                </a:solidFill>
              </a:ln>
              <a:effectLst/>
              <a:uLnTx/>
              <a:uFillTx/>
              <a:latin typeface="KoPub돋움체 Medium" panose="02020603020101020101" pitchFamily="18" charset="-127"/>
              <a:ea typeface="KoPub돋움체 Medium" panose="02020603020101020101" pitchFamily="18" charset="-127"/>
              <a:cs typeface="Univers for KPMG"/>
            </a:endParaRPr>
          </a:p>
        </p:txBody>
      </p:sp>
      <p:sp>
        <p:nvSpPr>
          <p:cNvPr id="9" name="직사각형 8">
            <a:extLst>
              <a:ext uri="{FF2B5EF4-FFF2-40B4-BE49-F238E27FC236}">
                <a16:creationId xmlns:a16="http://schemas.microsoft.com/office/drawing/2014/main" id="{5A8E128C-54AD-2FEB-A096-AB13FE73D904}"/>
              </a:ext>
            </a:extLst>
          </p:cNvPr>
          <p:cNvSpPr/>
          <p:nvPr/>
        </p:nvSpPr>
        <p:spPr>
          <a:xfrm>
            <a:off x="488950" y="5647535"/>
            <a:ext cx="8928000" cy="483298"/>
          </a:xfrm>
          <a:prstGeom prst="rect">
            <a:avLst/>
          </a:prstGeom>
          <a:solidFill>
            <a:schemeClr val="bg1"/>
          </a:solidFill>
          <a:ln w="635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marL="259200" indent="-171450" latinLnBrk="1">
              <a:spcBef>
                <a:spcPts val="600"/>
              </a:spcBef>
              <a:buFont typeface="Wingdings" panose="05000000000000000000" pitchFamily="2" charset="2"/>
              <a:buChar char="ü"/>
            </a:pPr>
            <a:r>
              <a:rPr lang="ko-KR" altLang="en-US" sz="900">
                <a:solidFill>
                  <a:schemeClr val="tx1"/>
                </a:solidFill>
                <a:latin typeface="KoPub돋움체 Light" panose="00000300000000000000" pitchFamily="2" charset="-127"/>
                <a:ea typeface="KoPub돋움체 Light" panose="00000300000000000000" pitchFamily="2" charset="-127"/>
              </a:rPr>
              <a:t>회사의 공장을 부산은행 차입금 </a:t>
            </a:r>
            <a:r>
              <a:rPr lang="en-US" altLang="ko-KR" sz="900">
                <a:solidFill>
                  <a:schemeClr val="tx1"/>
                </a:solidFill>
                <a:latin typeface="KoPub돋움체 Light" panose="00000300000000000000" pitchFamily="2" charset="-127"/>
                <a:ea typeface="KoPub돋움체 Light" panose="00000300000000000000" pitchFamily="2" charset="-127"/>
              </a:rPr>
              <a:t>10</a:t>
            </a:r>
            <a:r>
              <a:rPr lang="ko-KR" altLang="en-US" sz="900">
                <a:solidFill>
                  <a:schemeClr val="tx1"/>
                </a:solidFill>
                <a:latin typeface="KoPub돋움체 Light" panose="00000300000000000000" pitchFamily="2" charset="-127"/>
                <a:ea typeface="KoPub돋움체 Light" panose="00000300000000000000" pitchFamily="2" charset="-127"/>
              </a:rPr>
              <a:t>억원에 대한 담보로 제공하고 있으며</a:t>
            </a:r>
            <a:r>
              <a:rPr lang="en-US" altLang="ko-KR" sz="900">
                <a:solidFill>
                  <a:schemeClr val="tx1"/>
                </a:solidFill>
                <a:latin typeface="KoPub돋움체 Light" panose="00000300000000000000" pitchFamily="2" charset="-127"/>
                <a:ea typeface="KoPub돋움체 Light" panose="00000300000000000000" pitchFamily="2" charset="-127"/>
              </a:rPr>
              <a:t>, </a:t>
            </a:r>
            <a:r>
              <a:rPr lang="ko-KR" altLang="en-US" sz="900">
                <a:solidFill>
                  <a:schemeClr val="tx1"/>
                </a:solidFill>
                <a:latin typeface="KoPub돋움체 Light" panose="00000300000000000000" pitchFamily="2" charset="-127"/>
                <a:ea typeface="KoPub돋움체 Light" panose="00000300000000000000" pitchFamily="2" charset="-127"/>
              </a:rPr>
              <a:t>관계사 </a:t>
            </a: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a:t>
            </a:r>
            <a:r>
              <a:rPr lang="ko-KR" altLang="en-US" sz="900" b="0" i="0" u="none" strike="noStrike" err="1">
                <a:solidFill>
                  <a:srgbClr val="000000"/>
                </a:solidFill>
                <a:effectLst/>
                <a:latin typeface="KoPub돋움체 Medium" panose="00000600000000000000" pitchFamily="2" charset="-127"/>
                <a:ea typeface="KoPub돋움체 Medium" panose="00000600000000000000" pitchFamily="2" charset="-127"/>
              </a:rPr>
              <a:t>해천파트너스의</a:t>
            </a: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 차입금 </a:t>
            </a: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17</a:t>
            </a: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억원에 대해 빌딩 전체를 담보로 제공하면서 회사 소유 </a:t>
            </a: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3</a:t>
            </a: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개의 층을 담보로 제공함</a:t>
            </a:r>
            <a:endPar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endParaRPr>
          </a:p>
          <a:p>
            <a:pPr marL="259200" indent="-171450" latinLnBrk="1">
              <a:spcBef>
                <a:spcPts val="600"/>
              </a:spcBef>
              <a:buFont typeface="Wingdings" panose="05000000000000000000" pitchFamily="2" charset="2"/>
              <a:buChar char="ü"/>
            </a:pPr>
            <a:r>
              <a:rPr lang="ko-KR" altLang="en-US" sz="900">
                <a:solidFill>
                  <a:schemeClr val="tx1"/>
                </a:solidFill>
                <a:latin typeface="KoPub돋움체 Light" panose="00000300000000000000" pitchFamily="2" charset="-127"/>
                <a:ea typeface="KoPub돋움체 Light" panose="00000300000000000000" pitchFamily="2" charset="-127"/>
              </a:rPr>
              <a:t>회사는 각종 계약 및 하자 보증을 위하여 약 </a:t>
            </a:r>
            <a:r>
              <a:rPr lang="en-US" altLang="ko-KR" sz="900">
                <a:solidFill>
                  <a:schemeClr val="tx1"/>
                </a:solidFill>
                <a:latin typeface="KoPub돋움체 Light" panose="00000300000000000000" pitchFamily="2" charset="-127"/>
                <a:ea typeface="KoPub돋움체 Light" panose="00000300000000000000" pitchFamily="2" charset="-127"/>
              </a:rPr>
              <a:t>37</a:t>
            </a:r>
            <a:r>
              <a:rPr lang="ko-KR" altLang="en-US" sz="900">
                <a:solidFill>
                  <a:schemeClr val="tx1"/>
                </a:solidFill>
                <a:latin typeface="KoPub돋움체 Light" panose="00000300000000000000" pitchFamily="2" charset="-127"/>
                <a:ea typeface="KoPub돋움체 Light" panose="00000300000000000000" pitchFamily="2" charset="-127"/>
              </a:rPr>
              <a:t>억원의 보증보험에 가입되어 있으며</a:t>
            </a:r>
            <a:r>
              <a:rPr lang="en-US" altLang="ko-KR" sz="900">
                <a:solidFill>
                  <a:schemeClr val="tx1"/>
                </a:solidFill>
                <a:latin typeface="KoPub돋움체 Light" panose="00000300000000000000" pitchFamily="2" charset="-127"/>
                <a:ea typeface="KoPub돋움체 Light" panose="00000300000000000000" pitchFamily="2" charset="-127"/>
              </a:rPr>
              <a:t>, </a:t>
            </a:r>
            <a:r>
              <a:rPr lang="ko-KR" altLang="en-US" sz="900">
                <a:solidFill>
                  <a:schemeClr val="tx1"/>
                </a:solidFill>
                <a:latin typeface="KoPub돋움체 Light" panose="00000300000000000000" pitchFamily="2" charset="-127"/>
                <a:ea typeface="KoPub돋움체 Light" panose="00000300000000000000" pitchFamily="2" charset="-127"/>
              </a:rPr>
              <a:t>이 외 산업은행 및</a:t>
            </a:r>
            <a:r>
              <a:rPr lang="en-US" altLang="ko-KR" sz="900">
                <a:solidFill>
                  <a:schemeClr val="tx1"/>
                </a:solidFill>
                <a:latin typeface="KoPub돋움체 Light" panose="00000300000000000000" pitchFamily="2" charset="-127"/>
                <a:ea typeface="KoPub돋움체 Light" panose="00000300000000000000" pitchFamily="2" charset="-127"/>
              </a:rPr>
              <a:t> </a:t>
            </a:r>
            <a:r>
              <a:rPr lang="ko-KR" altLang="en-US" sz="900">
                <a:solidFill>
                  <a:schemeClr val="tx1"/>
                </a:solidFill>
                <a:latin typeface="KoPub돋움체 Light" panose="00000300000000000000" pitchFamily="2" charset="-127"/>
                <a:ea typeface="KoPub돋움체 Light" panose="00000300000000000000" pitchFamily="2" charset="-127"/>
              </a:rPr>
              <a:t>신한은행 차입금에 대하여 신용보증 및 관계사로부터 연대보증을 제공받고 있음</a:t>
            </a:r>
            <a:endParaRPr lang="en-US" altLang="ko-KR" sz="900">
              <a:solidFill>
                <a:schemeClr val="tx1"/>
              </a:solidFill>
              <a:latin typeface="KoPub돋움체 Light" panose="00000300000000000000" pitchFamily="2" charset="-127"/>
              <a:ea typeface="KoPub돋움체 Light" panose="00000300000000000000" pitchFamily="2" charset="-127"/>
            </a:endParaRPr>
          </a:p>
        </p:txBody>
      </p:sp>
      <p:sp>
        <p:nvSpPr>
          <p:cNvPr id="10" name="텍스트 개체 틀 5">
            <a:extLst>
              <a:ext uri="{FF2B5EF4-FFF2-40B4-BE49-F238E27FC236}">
                <a16:creationId xmlns:a16="http://schemas.microsoft.com/office/drawing/2014/main" id="{18A8C817-6644-95D8-22BC-328C5BBF77E6}"/>
              </a:ext>
            </a:extLst>
          </p:cNvPr>
          <p:cNvSpPr txBox="1">
            <a:spLocks/>
          </p:cNvSpPr>
          <p:nvPr/>
        </p:nvSpPr>
        <p:spPr>
          <a:xfrm>
            <a:off x="488950" y="6210138"/>
            <a:ext cx="8942122" cy="374814"/>
          </a:xfrm>
          <a:prstGeom prst="rect">
            <a:avLst/>
          </a:prstGeom>
          <a:solidFill>
            <a:schemeClr val="bg1"/>
          </a:solidFill>
        </p:spPr>
        <p:txBody>
          <a:bodyPr vert="horz" wrap="square" lIns="0" tIns="0" rIns="0" bIns="0" rtlCol="0" anchor="t" anchorCtr="0">
            <a:noAutofit/>
          </a:bodyPr>
          <a:lstStyle>
            <a:lvl1pPr eaLnBrk="1" latinLnBrk="1" hangingPunct="1">
              <a:spcAft>
                <a:spcPts val="650"/>
              </a:spcAft>
              <a:defRPr lang="ko-KR" altLang="en-US" sz="800" b="0" i="0" kern="0" baseline="0" dirty="0">
                <a:solidFill>
                  <a:srgbClr val="7F7F7F"/>
                </a:solidFill>
                <a:latin typeface="+mn-lt"/>
                <a:ea typeface="+mn-ea"/>
                <a:cs typeface="Arial" panose="020B0604020202020204" pitchFamily="34" charset="0"/>
              </a:defRPr>
            </a:lvl1pPr>
            <a:lvl2pPr marL="0" indent="0" eaLnBrk="1" latinLnBrk="1" hangingPunct="1">
              <a:spcAft>
                <a:spcPts val="650"/>
              </a:spcAft>
              <a:buFont typeface="Univers for KPMG"/>
              <a:buNone/>
              <a:defRPr sz="1400" b="0" i="0">
                <a:solidFill>
                  <a:srgbClr val="003087"/>
                </a:solidFill>
                <a:latin typeface="Univers for KPMG Light" panose="020B0403020202020204" pitchFamily="34" charset="0"/>
                <a:cs typeface="Univers for KPMG" panose="020B0603020202020204" pitchFamily="34" charset="0"/>
              </a:defRPr>
            </a:lvl2pPr>
            <a:lvl3pPr marL="307975" indent="-307975" algn="l" eaLnBrk="1" latinLnBrk="1" hangingPunct="1">
              <a:spcAft>
                <a:spcPts val="650"/>
              </a:spcAft>
              <a:buFont typeface="Univers for KPMG Light" panose="020B0403020202020204" pitchFamily="34" charset="0"/>
              <a:buChar char="—"/>
              <a:defRPr sz="1400" b="0" i="0">
                <a:solidFill>
                  <a:srgbClr val="003087"/>
                </a:solidFill>
                <a:latin typeface="Univers for KPMG Light" panose="020B0403020202020204" pitchFamily="34" charset="0"/>
                <a:cs typeface="Univers for KPMG" panose="020B0603020202020204" pitchFamily="34" charset="0"/>
              </a:defRPr>
            </a:lvl3pPr>
            <a:lvl4pPr marL="623888" indent="-248400" algn="l" eaLnBrk="1" latinLnBrk="1" hangingPunct="1">
              <a:spcAft>
                <a:spcPts val="650"/>
              </a:spcAft>
              <a:buFont typeface="Univers for KPMG Light" panose="020B0403020202020204" pitchFamily="34" charset="0"/>
              <a:buChar char="–"/>
              <a:defRPr sz="1400" b="0" i="0" baseline="0">
                <a:solidFill>
                  <a:srgbClr val="003087"/>
                </a:solidFill>
                <a:latin typeface="Univers for KPMG Light" panose="020B0403020202020204" pitchFamily="34" charset="0"/>
                <a:cs typeface="Univers for KPMG" panose="020B0603020202020204" pitchFamily="34" charset="0"/>
              </a:defRPr>
            </a:lvl4pPr>
            <a:lvl5pPr marL="982663" indent="-309563" algn="l" eaLnBrk="1" latinLnBrk="1" hangingPunct="1">
              <a:spcAft>
                <a:spcPts val="650"/>
              </a:spcAft>
              <a:buFont typeface="Univers for KPMG Light" panose="020B0403020202020204" pitchFamily="34" charset="0"/>
              <a:buChar char="—"/>
              <a:defRPr lang="en-US" sz="1400" b="0" i="0" dirty="0" smtClean="0">
                <a:solidFill>
                  <a:srgbClr val="003087"/>
                </a:solidFill>
                <a:latin typeface="Univers for KPMG Light" panose="020B0403020202020204" pitchFamily="34" charset="0"/>
                <a:cs typeface="Univers for KPMG" panose="020B0603020202020204" pitchFamily="34" charset="0"/>
              </a:defRPr>
            </a:lvl5pPr>
            <a:lvl6pPr marL="1257300" indent="-247650" algn="l" eaLnBrk="1" latinLnBrk="1" hangingPunct="1">
              <a:spcAft>
                <a:spcPts val="650"/>
              </a:spcAft>
              <a:buFont typeface="Univers for KPMG Light" panose="020B0403020202020204" pitchFamily="34" charset="0"/>
              <a:buChar char="-"/>
              <a:defRPr lang="en-US" sz="1400" b="0" i="0" baseline="0" dirty="0" smtClean="0">
                <a:solidFill>
                  <a:srgbClr val="003087"/>
                </a:solidFill>
                <a:latin typeface="Univers for KPMG Light" panose="020B0403020202020204" pitchFamily="34" charset="0"/>
              </a:defRPr>
            </a:lvl6pPr>
            <a:lvl7pPr marL="1619250" indent="-309563" algn="l" eaLnBrk="1" latinLnBrk="1" hangingPunct="1">
              <a:spcAft>
                <a:spcPts val="650"/>
              </a:spcAft>
              <a:buFont typeface="Univers for KPMG Light" panose="020B0403020202020204" pitchFamily="34" charset="0"/>
              <a:buChar char="—"/>
              <a:defRPr lang="en-US" sz="1400" b="0" i="0" dirty="0" smtClean="0">
                <a:solidFill>
                  <a:srgbClr val="003087"/>
                </a:solidFill>
                <a:latin typeface="Univers for KPMG Light" panose="020B0403020202020204" pitchFamily="34" charset="0"/>
              </a:defRPr>
            </a:lvl7pPr>
            <a:lvl8pPr marL="1885950" indent="-247650" algn="l" eaLnBrk="1" latinLnBrk="1" hangingPunct="1">
              <a:spcAft>
                <a:spcPts val="650"/>
              </a:spcAft>
              <a:buFont typeface="Univers for KPMG Light" panose="020B0403020202020204" pitchFamily="34" charset="0"/>
              <a:buChar char="-"/>
              <a:defRPr lang="en-US" sz="1400" b="0" i="0" baseline="0" dirty="0" smtClean="0">
                <a:solidFill>
                  <a:srgbClr val="003087"/>
                </a:solidFill>
                <a:latin typeface="Univers for KPMG Light" panose="020B0403020202020204" pitchFamily="34" charset="0"/>
              </a:defRPr>
            </a:lvl8pPr>
          </a:lstStyle>
          <a:p>
            <a:pPr>
              <a:spcAft>
                <a:spcPts val="0"/>
              </a:spcAft>
            </a:pPr>
            <a:r>
              <a:rPr lang="en-US" altLang="ko-KR">
                <a:latin typeface="KoPub돋움체 Medium" panose="02020603020101020101" pitchFamily="18" charset="-127"/>
                <a:ea typeface="KoPub돋움체 Medium" panose="02020603020101020101" pitchFamily="18" charset="-127"/>
              </a:rPr>
              <a:t>Source : </a:t>
            </a:r>
            <a:r>
              <a:rPr lang="ko-KR" altLang="en-US">
                <a:latin typeface="KoPub돋움체 Medium" panose="02020603020101020101" pitchFamily="18" charset="-127"/>
                <a:ea typeface="KoPub돋움체 Medium" panose="02020603020101020101" pitchFamily="18" charset="-127"/>
              </a:rPr>
              <a:t>회사제시자료</a:t>
            </a:r>
            <a:endParaRPr lang="en-US" altLang="ko-KR">
              <a:latin typeface="KoPub돋움체 Medium" panose="02020603020101020101" pitchFamily="18" charset="-127"/>
              <a:ea typeface="KoPub돋움체 Medium" panose="02020603020101020101" pitchFamily="18" charset="-127"/>
            </a:endParaRPr>
          </a:p>
          <a:p>
            <a:pPr>
              <a:spcAft>
                <a:spcPts val="0"/>
              </a:spcAft>
            </a:pPr>
            <a:r>
              <a:rPr lang="en-US" altLang="ko-KR">
                <a:latin typeface="KoPub돋움체 Medium" panose="02020603020101020101" pitchFamily="18" charset="-127"/>
                <a:ea typeface="KoPub돋움체 Medium" panose="02020603020101020101" pitchFamily="18" charset="-127"/>
              </a:rPr>
              <a:t>Note1: </a:t>
            </a:r>
            <a:r>
              <a:rPr lang="ko-KR" altLang="en-US">
                <a:latin typeface="KoPub돋움체 Medium" panose="02020603020101020101" pitchFamily="18" charset="-127"/>
                <a:ea typeface="KoPub돋움체 Medium" panose="02020603020101020101" pitchFamily="18" charset="-127"/>
              </a:rPr>
              <a:t>기존  관계사 ㈜</a:t>
            </a:r>
            <a:r>
              <a:rPr lang="ko-KR" altLang="en-US" err="1">
                <a:latin typeface="KoPub돋움체 Medium" panose="02020603020101020101" pitchFamily="18" charset="-127"/>
                <a:ea typeface="KoPub돋움체 Medium" panose="02020603020101020101" pitchFamily="18" charset="-127"/>
              </a:rPr>
              <a:t>해천파트너스가</a:t>
            </a:r>
            <a:r>
              <a:rPr lang="ko-KR" altLang="en-US">
                <a:latin typeface="KoPub돋움체 Medium" panose="02020603020101020101" pitchFamily="18" charset="-127"/>
                <a:ea typeface="KoPub돋움체 Medium" panose="02020603020101020101" pitchFamily="18" charset="-127"/>
              </a:rPr>
              <a:t> 건물 전체</a:t>
            </a:r>
            <a:r>
              <a:rPr lang="en-US" altLang="ko-KR">
                <a:latin typeface="KoPub돋움체 Medium" panose="02020603020101020101" pitchFamily="18" charset="-127"/>
                <a:ea typeface="KoPub돋움체 Medium" panose="02020603020101020101" pitchFamily="18" charset="-127"/>
              </a:rPr>
              <a:t>(1~10</a:t>
            </a:r>
            <a:r>
              <a:rPr lang="ko-KR" altLang="en-US">
                <a:latin typeface="KoPub돋움체 Medium" panose="02020603020101020101" pitchFamily="18" charset="-127"/>
                <a:ea typeface="KoPub돋움체 Medium" panose="02020603020101020101" pitchFamily="18" charset="-127"/>
              </a:rPr>
              <a:t>층</a:t>
            </a:r>
            <a:r>
              <a:rPr lang="en-US" altLang="ko-KR">
                <a:latin typeface="KoPub돋움체 Medium" panose="02020603020101020101" pitchFamily="18" charset="-127"/>
                <a:ea typeface="KoPub돋움체 Medium" panose="02020603020101020101" pitchFamily="18" charset="-127"/>
              </a:rPr>
              <a:t>)</a:t>
            </a:r>
            <a:r>
              <a:rPr lang="ko-KR" altLang="en-US">
                <a:latin typeface="KoPub돋움체 Medium" panose="02020603020101020101" pitchFamily="18" charset="-127"/>
                <a:ea typeface="KoPub돋움체 Medium" panose="02020603020101020101" pitchFamily="18" charset="-127"/>
              </a:rPr>
              <a:t>를 담보로 </a:t>
            </a:r>
            <a:r>
              <a:rPr lang="en-US" altLang="ko-KR">
                <a:latin typeface="KoPub돋움체 Medium" panose="02020603020101020101" pitchFamily="18" charset="-127"/>
                <a:ea typeface="KoPub돋움체 Medium" panose="02020603020101020101" pitchFamily="18" charset="-127"/>
              </a:rPr>
              <a:t>17</a:t>
            </a:r>
            <a:r>
              <a:rPr lang="ko-KR" altLang="en-US">
                <a:latin typeface="KoPub돋움체 Medium" panose="02020603020101020101" pitchFamily="18" charset="-127"/>
                <a:ea typeface="KoPub돋움체 Medium" panose="02020603020101020101" pitchFamily="18" charset="-127"/>
              </a:rPr>
              <a:t>억원을 차입하였으며</a:t>
            </a:r>
            <a:r>
              <a:rPr lang="en-US" altLang="ko-KR">
                <a:latin typeface="KoPub돋움체 Medium" panose="02020603020101020101" pitchFamily="18" charset="-127"/>
                <a:ea typeface="KoPub돋움체 Medium" panose="02020603020101020101" pitchFamily="18" charset="-127"/>
              </a:rPr>
              <a:t>, 2020</a:t>
            </a:r>
            <a:r>
              <a:rPr lang="ko-KR" altLang="en-US">
                <a:latin typeface="KoPub돋움체 Medium" panose="02020603020101020101" pitchFamily="18" charset="-127"/>
                <a:ea typeface="KoPub돋움체 Medium" panose="02020603020101020101" pitchFamily="18" charset="-127"/>
              </a:rPr>
              <a:t>년말 ㈜</a:t>
            </a:r>
            <a:r>
              <a:rPr lang="ko-KR" altLang="en-US" err="1">
                <a:latin typeface="KoPub돋움체 Medium" panose="02020603020101020101" pitchFamily="18" charset="-127"/>
                <a:ea typeface="KoPub돋움체 Medium" panose="02020603020101020101" pitchFamily="18" charset="-127"/>
              </a:rPr>
              <a:t>해천이</a:t>
            </a:r>
            <a:r>
              <a:rPr lang="ko-KR" altLang="en-US">
                <a:latin typeface="KoPub돋움체 Medium" panose="02020603020101020101" pitchFamily="18" charset="-127"/>
                <a:ea typeface="KoPub돋움체 Medium" panose="02020603020101020101" pitchFamily="18" charset="-127"/>
              </a:rPr>
              <a:t> </a:t>
            </a:r>
            <a:r>
              <a:rPr lang="en-US" altLang="ko-KR">
                <a:latin typeface="KoPub돋움체 Medium" panose="02020603020101020101" pitchFamily="18" charset="-127"/>
                <a:ea typeface="KoPub돋움체 Medium" panose="02020603020101020101" pitchFamily="18" charset="-127"/>
              </a:rPr>
              <a:t>1,3,10</a:t>
            </a:r>
            <a:r>
              <a:rPr lang="ko-KR" altLang="en-US">
                <a:latin typeface="KoPub돋움체 Medium" panose="02020603020101020101" pitchFamily="18" charset="-127"/>
                <a:ea typeface="KoPub돋움체 Medium" panose="02020603020101020101" pitchFamily="18" charset="-127"/>
              </a:rPr>
              <a:t>층을 매입하면서 기존 대출금 및 담보 설정을 변경없이 그대로 유지함</a:t>
            </a:r>
            <a:endParaRPr lang="en-US" altLang="ko-KR">
              <a:latin typeface="KoPub돋움체 Medium" panose="02020603020101020101" pitchFamily="18" charset="-127"/>
              <a:ea typeface="KoPub돋움체 Medium" panose="02020603020101020101" pitchFamily="18" charset="-127"/>
            </a:endParaRPr>
          </a:p>
        </p:txBody>
      </p:sp>
      <p:sp>
        <p:nvSpPr>
          <p:cNvPr id="11" name="TextBox 10">
            <a:extLst>
              <a:ext uri="{FF2B5EF4-FFF2-40B4-BE49-F238E27FC236}">
                <a16:creationId xmlns:a16="http://schemas.microsoft.com/office/drawing/2014/main" id="{4569ED1B-D1D6-8A32-297D-47275C24A982}"/>
              </a:ext>
            </a:extLst>
          </p:cNvPr>
          <p:cNvSpPr txBox="1"/>
          <p:nvPr/>
        </p:nvSpPr>
        <p:spPr>
          <a:xfrm>
            <a:off x="7960627" y="1692222"/>
            <a:ext cx="1440000" cy="138499"/>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lang="ko-KR" altLang="en-US" sz="1000" b="0" i="0" u="none" strike="noStrike" kern="1200" baseline="0">
                <a:ln>
                  <a:solidFill>
                    <a:srgbClr val="FFFFFF">
                      <a:lumMod val="75000"/>
                      <a:alpha val="0"/>
                    </a:srgbClr>
                  </a:solidFill>
                </a:ln>
                <a:solidFill>
                  <a:srgbClr val="000000">
                    <a:lumMod val="65000"/>
                    <a:lumOff val="35000"/>
                  </a:srgbClr>
                </a:solidFill>
                <a:latin typeface="KoPub돋움체 Medium" panose="00000600000000000000" pitchFamily="2" charset="-127"/>
                <a:ea typeface="KoPub돋움체 Medium" panose="00000600000000000000" pitchFamily="2" charset="-127"/>
                <a:cs typeface="+mn-cs"/>
              </a:defRPr>
            </a:pPr>
            <a:r>
              <a:rPr kumimoji="0" lang="en-US" altLang="ko-KR" sz="900" b="0" i="0" u="none" strike="noStrike" kern="1200" cap="none" spc="0" normalizeH="0" baseline="0" noProof="0">
                <a:ln>
                  <a:solidFill>
                    <a:srgbClr val="FFFFFF">
                      <a:lumMod val="75000"/>
                      <a:alpha val="0"/>
                    </a:srgbClr>
                  </a:solidFill>
                </a:ln>
                <a:solidFill>
                  <a:schemeClr val="tx1">
                    <a:lumMod val="65000"/>
                    <a:lumOff val="35000"/>
                  </a:schemeClr>
                </a:solidFill>
                <a:effectLst/>
                <a:uLnTx/>
                <a:uFillTx/>
                <a:latin typeface="KoPub돋움체 Medium" panose="00000600000000000000" pitchFamily="2" charset="-127"/>
                <a:ea typeface="KoPub돋움체 Medium" panose="00000600000000000000" pitchFamily="2" charset="-127"/>
                <a:cs typeface="+mn-cs"/>
              </a:rPr>
              <a:t>(</a:t>
            </a:r>
            <a:r>
              <a:rPr kumimoji="0" lang="ko-KR" altLang="en-US" sz="900" b="0" i="0" u="none" strike="noStrike" kern="1200" cap="none" spc="0" normalizeH="0" baseline="0" noProof="0">
                <a:ln>
                  <a:solidFill>
                    <a:srgbClr val="FFFFFF">
                      <a:lumMod val="75000"/>
                      <a:alpha val="0"/>
                    </a:srgbClr>
                  </a:solidFill>
                </a:ln>
                <a:solidFill>
                  <a:schemeClr val="tx1">
                    <a:lumMod val="65000"/>
                    <a:lumOff val="35000"/>
                  </a:schemeClr>
                </a:solidFill>
                <a:effectLst/>
                <a:uLnTx/>
                <a:uFillTx/>
                <a:latin typeface="KoPub돋움체 Medium" panose="00000600000000000000" pitchFamily="2" charset="-127"/>
                <a:ea typeface="KoPub돋움체 Medium" panose="00000600000000000000" pitchFamily="2" charset="-127"/>
                <a:cs typeface="+mn-cs"/>
              </a:rPr>
              <a:t>단위 </a:t>
            </a:r>
            <a:r>
              <a:rPr kumimoji="0" lang="en-US" altLang="ko-KR" sz="900" b="0" i="0" u="none" strike="noStrike" kern="1200" cap="none" spc="0" normalizeH="0" baseline="0" noProof="0">
                <a:ln>
                  <a:solidFill>
                    <a:srgbClr val="FFFFFF">
                      <a:lumMod val="75000"/>
                      <a:alpha val="0"/>
                    </a:srgbClr>
                  </a:solidFill>
                </a:ln>
                <a:solidFill>
                  <a:schemeClr val="tx1">
                    <a:lumMod val="65000"/>
                    <a:lumOff val="35000"/>
                  </a:schemeClr>
                </a:solidFill>
                <a:effectLst/>
                <a:uLnTx/>
                <a:uFillTx/>
                <a:latin typeface="KoPub돋움체 Medium" panose="00000600000000000000" pitchFamily="2" charset="-127"/>
                <a:ea typeface="KoPub돋움체 Medium" panose="00000600000000000000" pitchFamily="2" charset="-127"/>
                <a:cs typeface="+mn-cs"/>
              </a:rPr>
              <a:t>: </a:t>
            </a:r>
            <a:r>
              <a:rPr lang="ko-KR" altLang="en-US" sz="900">
                <a:ln>
                  <a:solidFill>
                    <a:srgbClr val="FFFFFF">
                      <a:lumMod val="75000"/>
                      <a:alpha val="0"/>
                    </a:srgbClr>
                  </a:solidFill>
                </a:ln>
                <a:solidFill>
                  <a:schemeClr val="tx1">
                    <a:lumMod val="65000"/>
                    <a:lumOff val="35000"/>
                  </a:schemeClr>
                </a:solidFill>
                <a:latin typeface="KoPub돋움체 Medium" panose="00000600000000000000" pitchFamily="2" charset="-127"/>
                <a:ea typeface="KoPub돋움체 Medium" panose="00000600000000000000" pitchFamily="2" charset="-127"/>
              </a:rPr>
              <a:t>원</a:t>
            </a:r>
            <a:r>
              <a:rPr kumimoji="0" lang="en-US" altLang="ko-KR" sz="900" b="0" i="0" u="none" strike="noStrike" kern="1200" cap="none" spc="0" normalizeH="0" baseline="0" noProof="0">
                <a:ln>
                  <a:solidFill>
                    <a:srgbClr val="FFFFFF">
                      <a:lumMod val="75000"/>
                      <a:alpha val="0"/>
                    </a:srgbClr>
                  </a:solidFill>
                </a:ln>
                <a:solidFill>
                  <a:schemeClr val="tx1">
                    <a:lumMod val="65000"/>
                    <a:lumOff val="35000"/>
                  </a:schemeClr>
                </a:solidFill>
                <a:effectLst/>
                <a:uLnTx/>
                <a:uFillTx/>
                <a:latin typeface="KoPub돋움체 Medium" panose="00000600000000000000" pitchFamily="2" charset="-127"/>
                <a:ea typeface="KoPub돋움체 Medium" panose="00000600000000000000" pitchFamily="2" charset="-127"/>
                <a:cs typeface="+mn-cs"/>
              </a:rPr>
              <a:t>)</a:t>
            </a:r>
            <a:endParaRPr kumimoji="0" lang="ko-KR" altLang="en-US" sz="900" b="0" i="0" u="none" strike="noStrike" kern="1200" cap="none" spc="0" normalizeH="0" baseline="0" noProof="0">
              <a:ln>
                <a:solidFill>
                  <a:srgbClr val="FFFFFF">
                    <a:lumMod val="75000"/>
                    <a:alpha val="0"/>
                  </a:srgbClr>
                </a:solidFill>
              </a:ln>
              <a:solidFill>
                <a:schemeClr val="tx1">
                  <a:lumMod val="65000"/>
                  <a:lumOff val="35000"/>
                </a:schemeClr>
              </a:solidFill>
              <a:effectLst/>
              <a:uLnTx/>
              <a:uFillTx/>
              <a:latin typeface="KoPub돋움체 Medium" panose="00000600000000000000" pitchFamily="2" charset="-127"/>
              <a:ea typeface="KoPub돋움체 Medium" panose="00000600000000000000" pitchFamily="2" charset="-127"/>
              <a:cs typeface="+mn-cs"/>
            </a:endParaRPr>
          </a:p>
        </p:txBody>
      </p:sp>
      <p:sp>
        <p:nvSpPr>
          <p:cNvPr id="12" name="TextBox 11">
            <a:extLst>
              <a:ext uri="{FF2B5EF4-FFF2-40B4-BE49-F238E27FC236}">
                <a16:creationId xmlns:a16="http://schemas.microsoft.com/office/drawing/2014/main" id="{4418317F-8A0F-6A72-8240-136894ACA84C}"/>
              </a:ext>
            </a:extLst>
          </p:cNvPr>
          <p:cNvSpPr txBox="1"/>
          <p:nvPr/>
        </p:nvSpPr>
        <p:spPr>
          <a:xfrm>
            <a:off x="7960627" y="3426849"/>
            <a:ext cx="1440000" cy="138499"/>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lang="ko-KR" altLang="en-US" sz="1000" b="0" i="0" u="none" strike="noStrike" kern="1200" baseline="0">
                <a:ln>
                  <a:solidFill>
                    <a:srgbClr val="FFFFFF">
                      <a:lumMod val="75000"/>
                      <a:alpha val="0"/>
                    </a:srgbClr>
                  </a:solidFill>
                </a:ln>
                <a:solidFill>
                  <a:srgbClr val="000000">
                    <a:lumMod val="65000"/>
                    <a:lumOff val="35000"/>
                  </a:srgbClr>
                </a:solidFill>
                <a:latin typeface="KoPub돋움체 Medium" panose="00000600000000000000" pitchFamily="2" charset="-127"/>
                <a:ea typeface="KoPub돋움체 Medium" panose="00000600000000000000" pitchFamily="2" charset="-127"/>
                <a:cs typeface="+mn-cs"/>
              </a:defRPr>
            </a:pPr>
            <a:r>
              <a:rPr kumimoji="0" lang="en-US" altLang="ko-KR" sz="900" b="0" i="0" u="none" strike="noStrike" kern="1200" cap="none" spc="0" normalizeH="0" baseline="0" noProof="0">
                <a:ln>
                  <a:solidFill>
                    <a:srgbClr val="FFFFFF">
                      <a:lumMod val="75000"/>
                      <a:alpha val="0"/>
                    </a:srgbClr>
                  </a:solidFill>
                </a:ln>
                <a:solidFill>
                  <a:schemeClr val="tx1">
                    <a:lumMod val="65000"/>
                    <a:lumOff val="35000"/>
                  </a:schemeClr>
                </a:solidFill>
                <a:effectLst/>
                <a:uLnTx/>
                <a:uFillTx/>
                <a:latin typeface="KoPub돋움체 Medium" panose="00000600000000000000" pitchFamily="2" charset="-127"/>
                <a:ea typeface="KoPub돋움체 Medium" panose="00000600000000000000" pitchFamily="2" charset="-127"/>
                <a:cs typeface="+mn-cs"/>
              </a:rPr>
              <a:t>(</a:t>
            </a:r>
            <a:r>
              <a:rPr kumimoji="0" lang="ko-KR" altLang="en-US" sz="900" b="0" i="0" u="none" strike="noStrike" kern="1200" cap="none" spc="0" normalizeH="0" baseline="0" noProof="0">
                <a:ln>
                  <a:solidFill>
                    <a:srgbClr val="FFFFFF">
                      <a:lumMod val="75000"/>
                      <a:alpha val="0"/>
                    </a:srgbClr>
                  </a:solidFill>
                </a:ln>
                <a:solidFill>
                  <a:schemeClr val="tx1">
                    <a:lumMod val="65000"/>
                    <a:lumOff val="35000"/>
                  </a:schemeClr>
                </a:solidFill>
                <a:effectLst/>
                <a:uLnTx/>
                <a:uFillTx/>
                <a:latin typeface="KoPub돋움체 Medium" panose="00000600000000000000" pitchFamily="2" charset="-127"/>
                <a:ea typeface="KoPub돋움체 Medium" panose="00000600000000000000" pitchFamily="2" charset="-127"/>
                <a:cs typeface="+mn-cs"/>
              </a:rPr>
              <a:t>단위 </a:t>
            </a:r>
            <a:r>
              <a:rPr kumimoji="0" lang="en-US" altLang="ko-KR" sz="900" b="0" i="0" u="none" strike="noStrike" kern="1200" cap="none" spc="0" normalizeH="0" baseline="0" noProof="0">
                <a:ln>
                  <a:solidFill>
                    <a:srgbClr val="FFFFFF">
                      <a:lumMod val="75000"/>
                      <a:alpha val="0"/>
                    </a:srgbClr>
                  </a:solidFill>
                </a:ln>
                <a:solidFill>
                  <a:schemeClr val="tx1">
                    <a:lumMod val="65000"/>
                    <a:lumOff val="35000"/>
                  </a:schemeClr>
                </a:solidFill>
                <a:effectLst/>
                <a:uLnTx/>
                <a:uFillTx/>
                <a:latin typeface="KoPub돋움체 Medium" panose="00000600000000000000" pitchFamily="2" charset="-127"/>
                <a:ea typeface="KoPub돋움체 Medium" panose="00000600000000000000" pitchFamily="2" charset="-127"/>
                <a:cs typeface="+mn-cs"/>
              </a:rPr>
              <a:t>: </a:t>
            </a:r>
            <a:r>
              <a:rPr lang="ko-KR" altLang="en-US" sz="900">
                <a:ln>
                  <a:solidFill>
                    <a:srgbClr val="FFFFFF">
                      <a:lumMod val="75000"/>
                      <a:alpha val="0"/>
                    </a:srgbClr>
                  </a:solidFill>
                </a:ln>
                <a:solidFill>
                  <a:schemeClr val="tx1">
                    <a:lumMod val="65000"/>
                    <a:lumOff val="35000"/>
                  </a:schemeClr>
                </a:solidFill>
                <a:latin typeface="KoPub돋움체 Medium" panose="00000600000000000000" pitchFamily="2" charset="-127"/>
                <a:ea typeface="KoPub돋움체 Medium" panose="00000600000000000000" pitchFamily="2" charset="-127"/>
              </a:rPr>
              <a:t>원</a:t>
            </a:r>
            <a:r>
              <a:rPr kumimoji="0" lang="en-US" altLang="ko-KR" sz="900" b="0" i="0" u="none" strike="noStrike" kern="1200" cap="none" spc="0" normalizeH="0" baseline="0" noProof="0">
                <a:ln>
                  <a:solidFill>
                    <a:srgbClr val="FFFFFF">
                      <a:lumMod val="75000"/>
                      <a:alpha val="0"/>
                    </a:srgbClr>
                  </a:solidFill>
                </a:ln>
                <a:solidFill>
                  <a:schemeClr val="tx1">
                    <a:lumMod val="65000"/>
                    <a:lumOff val="35000"/>
                  </a:schemeClr>
                </a:solidFill>
                <a:effectLst/>
                <a:uLnTx/>
                <a:uFillTx/>
                <a:latin typeface="KoPub돋움체 Medium" panose="00000600000000000000" pitchFamily="2" charset="-127"/>
                <a:ea typeface="KoPub돋움체 Medium" panose="00000600000000000000" pitchFamily="2" charset="-127"/>
                <a:cs typeface="+mn-cs"/>
              </a:rPr>
              <a:t>)</a:t>
            </a:r>
            <a:endParaRPr kumimoji="0" lang="ko-KR" altLang="en-US" sz="900" b="0" i="0" u="none" strike="noStrike" kern="1200" cap="none" spc="0" normalizeH="0" baseline="0" noProof="0">
              <a:ln>
                <a:solidFill>
                  <a:srgbClr val="FFFFFF">
                    <a:lumMod val="75000"/>
                    <a:alpha val="0"/>
                  </a:srgbClr>
                </a:solidFill>
              </a:ln>
              <a:solidFill>
                <a:schemeClr val="tx1">
                  <a:lumMod val="65000"/>
                  <a:lumOff val="35000"/>
                </a:schemeClr>
              </a:solidFill>
              <a:effectLst/>
              <a:uLnTx/>
              <a:uFillTx/>
              <a:latin typeface="KoPub돋움체 Medium" panose="00000600000000000000" pitchFamily="2" charset="-127"/>
              <a:ea typeface="KoPub돋움체 Medium" panose="00000600000000000000" pitchFamily="2" charset="-127"/>
              <a:cs typeface="+mn-cs"/>
            </a:endParaRPr>
          </a:p>
        </p:txBody>
      </p:sp>
      <p:grpSp>
        <p:nvGrpSpPr>
          <p:cNvPr id="13" name="그룹 12">
            <a:extLst>
              <a:ext uri="{FF2B5EF4-FFF2-40B4-BE49-F238E27FC236}">
                <a16:creationId xmlns:a16="http://schemas.microsoft.com/office/drawing/2014/main" id="{7272AA07-FB09-D499-B83D-E8C1E82D0139}"/>
              </a:ext>
            </a:extLst>
          </p:cNvPr>
          <p:cNvGrpSpPr/>
          <p:nvPr/>
        </p:nvGrpSpPr>
        <p:grpSpPr>
          <a:xfrm>
            <a:off x="502976" y="1307321"/>
            <a:ext cx="8928100" cy="288000"/>
            <a:chOff x="452439" y="1416168"/>
            <a:chExt cx="4392613" cy="288000"/>
          </a:xfrm>
        </p:grpSpPr>
        <p:sp>
          <p:nvSpPr>
            <p:cNvPr id="14" name="TextBox 13">
              <a:extLst>
                <a:ext uri="{FF2B5EF4-FFF2-40B4-BE49-F238E27FC236}">
                  <a16:creationId xmlns:a16="http://schemas.microsoft.com/office/drawing/2014/main" id="{3C91BED5-1BED-C103-27A5-77971D07BF16}"/>
                </a:ext>
              </a:extLst>
            </p:cNvPr>
            <p:cNvSpPr txBox="1"/>
            <p:nvPr/>
          </p:nvSpPr>
          <p:spPr>
            <a:xfrm>
              <a:off x="452441" y="1416168"/>
              <a:ext cx="4392609" cy="288000"/>
            </a:xfrm>
            <a:prstGeom prst="rect">
              <a:avLst/>
            </a:prstGeom>
            <a:noFill/>
          </p:spPr>
          <p:txBody>
            <a:bodyPr vert="horz" wrap="square" lIns="0" tIns="0" rIns="0" bIns="0" rtlCol="0" anchor="ctr" anchorCtr="0">
              <a:noAutofit/>
            </a:bodyPr>
            <a:lstStyle/>
            <a:p>
              <a:pPr defTabSz="888038">
                <a:defRPr/>
              </a:pPr>
              <a:r>
                <a:rPr lang="ko-KR" altLang="en-US" sz="1100" b="1">
                  <a:ln>
                    <a:solidFill>
                      <a:srgbClr val="00338D">
                        <a:alpha val="0"/>
                      </a:srgbClr>
                    </a:solidFill>
                  </a:ln>
                  <a:solidFill>
                    <a:srgbClr val="00338D"/>
                  </a:solidFill>
                  <a:latin typeface="KoPub돋움체 Medium" panose="02020603020101020101" pitchFamily="18" charset="-127"/>
                  <a:ea typeface="KoPub돋움체 Medium" panose="02020603020101020101" pitchFamily="18" charset="-127"/>
                </a:rPr>
                <a:t>담보 및 지급보증 현황</a:t>
              </a:r>
              <a:endParaRPr lang="en-US" altLang="ko-KR" sz="1100" b="1">
                <a:ln>
                  <a:solidFill>
                    <a:srgbClr val="00338D">
                      <a:alpha val="0"/>
                    </a:srgbClr>
                  </a:solidFill>
                </a:ln>
                <a:solidFill>
                  <a:srgbClr val="00338D"/>
                </a:solidFill>
                <a:latin typeface="KoPub돋움체 Medium" panose="02020603020101020101" pitchFamily="18" charset="-127"/>
                <a:ea typeface="KoPub돋움체 Medium" panose="02020603020101020101" pitchFamily="18" charset="-127"/>
              </a:endParaRPr>
            </a:p>
          </p:txBody>
        </p:sp>
        <p:cxnSp>
          <p:nvCxnSpPr>
            <p:cNvPr id="15" name="직선 연결선 14">
              <a:extLst>
                <a:ext uri="{FF2B5EF4-FFF2-40B4-BE49-F238E27FC236}">
                  <a16:creationId xmlns:a16="http://schemas.microsoft.com/office/drawing/2014/main" id="{F8AAF38B-B14D-6EAA-6F9E-97C8112AF701}"/>
                </a:ext>
              </a:extLst>
            </p:cNvPr>
            <p:cNvCxnSpPr/>
            <p:nvPr/>
          </p:nvCxnSpPr>
          <p:spPr>
            <a:xfrm>
              <a:off x="452439" y="1418794"/>
              <a:ext cx="4392613"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 name="직선 연결선 15">
              <a:extLst>
                <a:ext uri="{FF2B5EF4-FFF2-40B4-BE49-F238E27FC236}">
                  <a16:creationId xmlns:a16="http://schemas.microsoft.com/office/drawing/2014/main" id="{DEFB4F85-9B84-C189-200B-E6613FE20F8C}"/>
                </a:ext>
              </a:extLst>
            </p:cNvPr>
            <p:cNvCxnSpPr/>
            <p:nvPr/>
          </p:nvCxnSpPr>
          <p:spPr>
            <a:xfrm>
              <a:off x="452439" y="1700213"/>
              <a:ext cx="4392613"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graphicFrame>
        <p:nvGraphicFramePr>
          <p:cNvPr id="22" name="표 21">
            <a:extLst>
              <a:ext uri="{FF2B5EF4-FFF2-40B4-BE49-F238E27FC236}">
                <a16:creationId xmlns:a16="http://schemas.microsoft.com/office/drawing/2014/main" id="{64302DFE-DE69-2B5C-583E-7708FBFE948A}"/>
              </a:ext>
            </a:extLst>
          </p:cNvPr>
          <p:cNvGraphicFramePr>
            <a:graphicFrameLocks noGrp="1"/>
          </p:cNvGraphicFramePr>
          <p:nvPr>
            <p:extLst>
              <p:ext uri="{D42A27DB-BD31-4B8C-83A1-F6EECF244321}">
                <p14:modId xmlns:p14="http://schemas.microsoft.com/office/powerpoint/2010/main" val="697297736"/>
              </p:ext>
            </p:extLst>
          </p:nvPr>
        </p:nvGraphicFramePr>
        <p:xfrm>
          <a:off x="489596" y="3572099"/>
          <a:ext cx="8911030" cy="1897920"/>
        </p:xfrm>
        <a:graphic>
          <a:graphicData uri="http://schemas.openxmlformats.org/drawingml/2006/table">
            <a:tbl>
              <a:tblPr/>
              <a:tblGrid>
                <a:gridCol w="537474">
                  <a:extLst>
                    <a:ext uri="{9D8B030D-6E8A-4147-A177-3AD203B41FA5}">
                      <a16:colId xmlns:a16="http://schemas.microsoft.com/office/drawing/2014/main" val="1197438024"/>
                    </a:ext>
                  </a:extLst>
                </a:gridCol>
                <a:gridCol w="250821">
                  <a:extLst>
                    <a:ext uri="{9D8B030D-6E8A-4147-A177-3AD203B41FA5}">
                      <a16:colId xmlns:a16="http://schemas.microsoft.com/office/drawing/2014/main" val="901970453"/>
                    </a:ext>
                  </a:extLst>
                </a:gridCol>
                <a:gridCol w="1216825">
                  <a:extLst>
                    <a:ext uri="{9D8B030D-6E8A-4147-A177-3AD203B41FA5}">
                      <a16:colId xmlns:a16="http://schemas.microsoft.com/office/drawing/2014/main" val="1608098908"/>
                    </a:ext>
                  </a:extLst>
                </a:gridCol>
                <a:gridCol w="1110779">
                  <a:extLst>
                    <a:ext uri="{9D8B030D-6E8A-4147-A177-3AD203B41FA5}">
                      <a16:colId xmlns:a16="http://schemas.microsoft.com/office/drawing/2014/main" val="273280220"/>
                    </a:ext>
                  </a:extLst>
                </a:gridCol>
                <a:gridCol w="1074947">
                  <a:extLst>
                    <a:ext uri="{9D8B030D-6E8A-4147-A177-3AD203B41FA5}">
                      <a16:colId xmlns:a16="http://schemas.microsoft.com/office/drawing/2014/main" val="329824054"/>
                    </a:ext>
                  </a:extLst>
                </a:gridCol>
                <a:gridCol w="931621">
                  <a:extLst>
                    <a:ext uri="{9D8B030D-6E8A-4147-A177-3AD203B41FA5}">
                      <a16:colId xmlns:a16="http://schemas.microsoft.com/office/drawing/2014/main" val="4153009395"/>
                    </a:ext>
                  </a:extLst>
                </a:gridCol>
                <a:gridCol w="931621">
                  <a:extLst>
                    <a:ext uri="{9D8B030D-6E8A-4147-A177-3AD203B41FA5}">
                      <a16:colId xmlns:a16="http://schemas.microsoft.com/office/drawing/2014/main" val="2211280318"/>
                    </a:ext>
                  </a:extLst>
                </a:gridCol>
                <a:gridCol w="2856942">
                  <a:extLst>
                    <a:ext uri="{9D8B030D-6E8A-4147-A177-3AD203B41FA5}">
                      <a16:colId xmlns:a16="http://schemas.microsoft.com/office/drawing/2014/main" val="4228725756"/>
                    </a:ext>
                  </a:extLst>
                </a:gridCol>
              </a:tblGrid>
              <a:tr h="180000">
                <a:tc gridSpan="2">
                  <a:txBody>
                    <a:bodyPr/>
                    <a:lstStyle/>
                    <a:p>
                      <a:pPr algn="ctr" rtl="0" fontAlgn="ctr"/>
                      <a:r>
                        <a:rPr lang="en-US" sz="900" b="1" i="0" u="none" strike="noStrike">
                          <a:solidFill>
                            <a:srgbClr val="FFFFFF"/>
                          </a:solidFill>
                          <a:effectLst/>
                          <a:latin typeface="KoPub돋움체 Medium" panose="00000600000000000000" pitchFamily="2" charset="-127"/>
                          <a:ea typeface="KoPub돋움체 Medium" panose="00000600000000000000" pitchFamily="2" charset="-127"/>
                        </a:rPr>
                        <a:t>No.</a:t>
                      </a:r>
                    </a:p>
                  </a:txBody>
                  <a:tcPr marL="36000" marR="36000" marT="3600" marB="3600" anchor="ctr">
                    <a:lnL w="6350" cap="flat" cmpd="sng" algn="ctr">
                      <a:solidFill>
                        <a:srgbClr val="00338D"/>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hMerge="1">
                  <a:txBody>
                    <a:bodyPr/>
                    <a:lstStyle/>
                    <a:p>
                      <a:pPr latinLnBrk="1"/>
                      <a:endParaRPr lang="ko-KR" altLang="en-US"/>
                    </a:p>
                  </a:txBody>
                  <a:tcPr/>
                </a:tc>
                <a:tc>
                  <a:txBody>
                    <a:bodyPr/>
                    <a:lstStyle/>
                    <a:p>
                      <a:pPr algn="ctr" rtl="0" fontAlgn="ctr"/>
                      <a:r>
                        <a:rPr lang="ko-KR" altLang="en-US" sz="900" b="1" i="0" u="none" strike="noStrike">
                          <a:solidFill>
                            <a:srgbClr val="FFFFFF"/>
                          </a:solidFill>
                          <a:effectLst/>
                          <a:latin typeface="KoPub돋움체 Medium" panose="00000600000000000000" pitchFamily="2" charset="-127"/>
                          <a:ea typeface="KoPub돋움체 Medium" panose="00000600000000000000" pitchFamily="2" charset="-127"/>
                        </a:rPr>
                        <a:t>구분</a:t>
                      </a:r>
                    </a:p>
                  </a:txBody>
                  <a:tcPr marL="36000" marR="36000" marT="3600" marB="360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ctr" rtl="0" fontAlgn="ctr"/>
                      <a:r>
                        <a:rPr lang="ko-KR" altLang="en-US" sz="900" b="1" i="0" u="none" strike="noStrike">
                          <a:solidFill>
                            <a:srgbClr val="FFFFFF"/>
                          </a:solidFill>
                          <a:effectLst/>
                          <a:latin typeface="KoPub돋움체 Medium" panose="00000600000000000000" pitchFamily="2" charset="-127"/>
                          <a:ea typeface="KoPub돋움체 Medium" panose="00000600000000000000" pitchFamily="2" charset="-127"/>
                        </a:rPr>
                        <a:t>보증 제공자</a:t>
                      </a:r>
                    </a:p>
                  </a:txBody>
                  <a:tcPr marL="36000" marR="36000" marT="3600" marB="360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ctr" rtl="0" fontAlgn="ctr"/>
                      <a:r>
                        <a:rPr lang="ko-KR" altLang="en-US" sz="900" b="1" i="0" u="none" strike="noStrike">
                          <a:solidFill>
                            <a:srgbClr val="FFFFFF"/>
                          </a:solidFill>
                          <a:effectLst/>
                          <a:latin typeface="KoPub돋움체 Medium" panose="00000600000000000000" pitchFamily="2" charset="-127"/>
                          <a:ea typeface="KoPub돋움체 Medium" panose="00000600000000000000" pitchFamily="2" charset="-127"/>
                        </a:rPr>
                        <a:t>보증 제공처</a:t>
                      </a:r>
                    </a:p>
                  </a:txBody>
                  <a:tcPr marL="36000" marR="36000" marT="3600" marB="360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ctr" rtl="0" fontAlgn="ctr"/>
                      <a:r>
                        <a:rPr lang="ko-KR" altLang="en-US" sz="900" b="1" i="0" u="none" strike="noStrike">
                          <a:solidFill>
                            <a:srgbClr val="FFFFFF"/>
                          </a:solidFill>
                          <a:effectLst/>
                          <a:latin typeface="KoPub돋움체 Medium" panose="00000600000000000000" pitchFamily="2" charset="-127"/>
                          <a:ea typeface="KoPub돋움체 Medium" panose="00000600000000000000" pitchFamily="2" charset="-127"/>
                        </a:rPr>
                        <a:t>보증 금액</a:t>
                      </a:r>
                    </a:p>
                  </a:txBody>
                  <a:tcPr marL="36000" marR="36000" marT="3600" marB="360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ctr" rtl="0" fontAlgn="ctr"/>
                      <a:r>
                        <a:rPr lang="ko-KR" altLang="en-US" sz="900" b="1" i="0" u="none" strike="noStrike">
                          <a:solidFill>
                            <a:srgbClr val="FFFFFF"/>
                          </a:solidFill>
                          <a:effectLst/>
                          <a:latin typeface="KoPub돋움체 Medium" panose="00000600000000000000" pitchFamily="2" charset="-127"/>
                          <a:ea typeface="KoPub돋움체 Medium" panose="00000600000000000000" pitchFamily="2" charset="-127"/>
                        </a:rPr>
                        <a:t>관련 차입금</a:t>
                      </a:r>
                    </a:p>
                  </a:txBody>
                  <a:tcPr marL="36000" marR="36000" marT="3600" marB="360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ctr" rtl="0" fontAlgn="ctr"/>
                      <a:r>
                        <a:rPr lang="ko-KR" altLang="en-US" sz="900" b="1" i="0" u="none" strike="noStrike">
                          <a:solidFill>
                            <a:srgbClr val="FFFFFF"/>
                          </a:solidFill>
                          <a:effectLst/>
                          <a:latin typeface="KoPub돋움체 Medium" panose="00000600000000000000" pitchFamily="2" charset="-127"/>
                          <a:ea typeface="KoPub돋움체 Medium" panose="00000600000000000000" pitchFamily="2" charset="-127"/>
                        </a:rPr>
                        <a:t>보증 내용</a:t>
                      </a:r>
                    </a:p>
                  </a:txBody>
                  <a:tcPr marL="36000" marR="36000" marT="3600" marB="3600" anchor="ctr">
                    <a:lnL w="6350" cap="flat" cmpd="sng" algn="ctr">
                      <a:solidFill>
                        <a:srgbClr val="FFFFFF"/>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extLst>
                  <a:ext uri="{0D108BD9-81ED-4DB2-BD59-A6C34878D82A}">
                    <a16:rowId xmlns:a16="http://schemas.microsoft.com/office/drawing/2014/main" val="3415641667"/>
                  </a:ext>
                </a:extLst>
              </a:tr>
              <a:tr h="0">
                <a:tc rowSpan="9">
                  <a:txBody>
                    <a:bodyPr/>
                    <a:lstStyle/>
                    <a:p>
                      <a:pPr algn="ctr" rtl="0" fontAlgn="ct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제공받은</a:t>
                      </a:r>
                      <a:b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b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보증</a:t>
                      </a:r>
                    </a:p>
                  </a:txBody>
                  <a:tcPr marL="36000" marR="36000" marT="3600" marB="3600" anchor="ctr">
                    <a:lnL w="6350" cap="flat" cmpd="sng" algn="ctr">
                      <a:solidFill>
                        <a:srgbClr val="00338D"/>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ctr" rtl="0"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1</a:t>
                      </a:r>
                    </a:p>
                  </a:txBody>
                  <a:tcPr marL="36000" marR="36000" marT="3600" marB="360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ctr" rtl="0" fontAlgn="ct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지급보증보험</a:t>
                      </a:r>
                    </a:p>
                  </a:txBody>
                  <a:tcPr marL="36000" marR="36000" marT="3600" marB="360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ctr" rtl="0"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SGI</a:t>
                      </a: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서울보증보험</a:t>
                      </a:r>
                    </a:p>
                  </a:txBody>
                  <a:tcPr marL="36000" marR="36000" marT="3600" marB="360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ctr" rtl="0" fontAlgn="ct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전라남도 나주시</a:t>
                      </a:r>
                    </a:p>
                  </a:txBody>
                  <a:tcPr marL="36000" marR="36000" marT="3600" marB="360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456,718,900</a:t>
                      </a:r>
                    </a:p>
                  </a:txBody>
                  <a:tcPr marL="36000" marR="36000" marT="3600" marB="360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a:t>
                      </a:r>
                    </a:p>
                  </a:txBody>
                  <a:tcPr marL="36000" marR="36000" marT="3600" marB="360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l" rtl="0" fontAlgn="ct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지방투자촉진보조금 반환 지급보증 </a:t>
                      </a: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(‘17.10.27 ~ ‘23.08.29)</a:t>
                      </a:r>
                      <a:b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b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 - 2017</a:t>
                      </a: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년 나주시 혁신산단 용지 구매 시 받은 나주시 입지보조금 </a:t>
                      </a: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4.4</a:t>
                      </a: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억원 관련 지급보증</a:t>
                      </a:r>
                      <a:endPar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endParaRPr>
                    </a:p>
                  </a:txBody>
                  <a:tcPr marL="36000" marR="36000" marT="3600" marB="3600" anchor="ctr">
                    <a:lnL w="6350" cap="flat" cmpd="sng" algn="ctr">
                      <a:solidFill>
                        <a:srgbClr val="005EB8"/>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3647182976"/>
                  </a:ext>
                </a:extLst>
              </a:tr>
              <a:tr h="0">
                <a:tc vMerge="1">
                  <a:txBody>
                    <a:bodyPr/>
                    <a:lstStyle/>
                    <a:p>
                      <a:pPr latinLnBrk="1"/>
                      <a:endParaRPr lang="ko-KR" altLang="en-US"/>
                    </a:p>
                  </a:txBody>
                  <a:tcPr/>
                </a:tc>
                <a:tc>
                  <a:txBody>
                    <a:bodyPr/>
                    <a:lstStyle/>
                    <a:p>
                      <a:pPr algn="ctr" rtl="0"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2</a:t>
                      </a:r>
                    </a:p>
                  </a:txBody>
                  <a:tcPr marL="36000" marR="36000" marT="3600" marB="360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ctr" rtl="0" fontAlgn="ct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계약 및 하자 보증보험</a:t>
                      </a:r>
                    </a:p>
                  </a:txBody>
                  <a:tcPr marL="36000" marR="36000" marT="3600" marB="360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ctr" rtl="0"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SGI</a:t>
                      </a: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서울보증보험</a:t>
                      </a:r>
                    </a:p>
                  </a:txBody>
                  <a:tcPr marL="36000" marR="36000" marT="3600" marB="360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ctr" rtl="0" fontAlgn="ct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한국전력공사 등</a:t>
                      </a:r>
                    </a:p>
                  </a:txBody>
                  <a:tcPr marL="36000" marR="36000" marT="3600" marB="360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1,329,720,671</a:t>
                      </a:r>
                    </a:p>
                  </a:txBody>
                  <a:tcPr marL="36000" marR="36000" marT="3600" marB="360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a:t>
                      </a:r>
                    </a:p>
                  </a:txBody>
                  <a:tcPr marL="36000" marR="36000" marT="3600" marB="360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l" rtl="0" fontAlgn="ct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공사 계약 및 선금 보증 </a:t>
                      </a: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4</a:t>
                      </a: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건</a:t>
                      </a:r>
                    </a:p>
                  </a:txBody>
                  <a:tcPr marL="36000" marR="36000" marT="3600" marB="3600" anchor="ctr">
                    <a:lnL w="6350" cap="flat" cmpd="sng" algn="ctr">
                      <a:solidFill>
                        <a:srgbClr val="005EB8"/>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925445790"/>
                  </a:ext>
                </a:extLst>
              </a:tr>
              <a:tr h="57830">
                <a:tc vMerge="1">
                  <a:txBody>
                    <a:bodyPr/>
                    <a:lstStyle/>
                    <a:p>
                      <a:pPr latinLnBrk="1"/>
                      <a:endParaRPr lang="ko-KR" altLang="en-US"/>
                    </a:p>
                  </a:txBody>
                  <a:tcPr/>
                </a:tc>
                <a:tc>
                  <a:txBody>
                    <a:bodyPr/>
                    <a:lstStyle/>
                    <a:p>
                      <a:pPr algn="ctr" rtl="0"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3</a:t>
                      </a:r>
                    </a:p>
                  </a:txBody>
                  <a:tcPr marL="36000" marR="36000" marT="3600" marB="360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ctr" rtl="0" fontAlgn="ct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공탁보증보험</a:t>
                      </a:r>
                    </a:p>
                  </a:txBody>
                  <a:tcPr marL="36000" marR="36000" marT="3600" marB="360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ctr" rtl="0"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SGI</a:t>
                      </a: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서울보증보험</a:t>
                      </a:r>
                    </a:p>
                  </a:txBody>
                  <a:tcPr marL="36000" marR="36000" marT="3600" marB="360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ctr" rtl="0" fontAlgn="ct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인천지방법원</a:t>
                      </a:r>
                    </a:p>
                  </a:txBody>
                  <a:tcPr marL="36000" marR="36000" marT="3600" marB="360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1,000,000</a:t>
                      </a:r>
                    </a:p>
                  </a:txBody>
                  <a:tcPr marL="36000" marR="36000" marT="3600" marB="360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a:t>
                      </a:r>
                    </a:p>
                  </a:txBody>
                  <a:tcPr marL="36000" marR="36000" marT="3600" marB="360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l" rtl="0" fontAlgn="ct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공탁금회수청구권가압류 </a:t>
                      </a:r>
                    </a:p>
                  </a:txBody>
                  <a:tcPr marL="36000" marR="36000" marT="3600" marB="3600" anchor="ctr">
                    <a:lnL w="6350" cap="flat" cmpd="sng" algn="ctr">
                      <a:solidFill>
                        <a:srgbClr val="005EB8"/>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2151122522"/>
                  </a:ext>
                </a:extLst>
              </a:tr>
              <a:tr h="0">
                <a:tc vMerge="1">
                  <a:txBody>
                    <a:bodyPr/>
                    <a:lstStyle/>
                    <a:p>
                      <a:pPr latinLnBrk="1"/>
                      <a:endParaRPr lang="ko-KR" altLang="en-US"/>
                    </a:p>
                  </a:txBody>
                  <a:tcPr/>
                </a:tc>
                <a:tc>
                  <a:txBody>
                    <a:bodyPr/>
                    <a:lstStyle/>
                    <a:p>
                      <a:pPr algn="ctr" rtl="0"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4</a:t>
                      </a:r>
                    </a:p>
                  </a:txBody>
                  <a:tcPr marL="36000" marR="36000" marT="3600" marB="360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ctr" rtl="0" fontAlgn="ct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신용보증보험</a:t>
                      </a:r>
                    </a:p>
                  </a:txBody>
                  <a:tcPr marL="36000" marR="36000" marT="3600" marB="360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ctr" rtl="0" fontAlgn="ct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신용보증기금</a:t>
                      </a:r>
                    </a:p>
                  </a:txBody>
                  <a:tcPr marL="36000" marR="36000" marT="3600" marB="360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ctr" rtl="0" fontAlgn="ct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한국산업은행</a:t>
                      </a:r>
                    </a:p>
                  </a:txBody>
                  <a:tcPr marL="36000" marR="36000" marT="3600" marB="360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544,000,000</a:t>
                      </a:r>
                    </a:p>
                  </a:txBody>
                  <a:tcPr marL="36000" marR="36000" marT="3600" marB="360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640,000,000</a:t>
                      </a:r>
                    </a:p>
                  </a:txBody>
                  <a:tcPr marL="36000" marR="36000" marT="3600" marB="360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l" rtl="0" fontAlgn="ct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차입금 신용보증보험 </a:t>
                      </a: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(‘22.02.10 ~ ‘23.02.09)</a:t>
                      </a:r>
                    </a:p>
                  </a:txBody>
                  <a:tcPr marL="36000" marR="36000" marT="3600" marB="3600" anchor="ctr">
                    <a:lnL w="6350" cap="flat" cmpd="sng" algn="ctr">
                      <a:solidFill>
                        <a:srgbClr val="005EB8"/>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1409550056"/>
                  </a:ext>
                </a:extLst>
              </a:tr>
              <a:tr h="0">
                <a:tc vMerge="1">
                  <a:txBody>
                    <a:bodyPr/>
                    <a:lstStyle/>
                    <a:p>
                      <a:pPr latinLnBrk="1"/>
                      <a:endParaRPr lang="ko-KR" altLang="en-US"/>
                    </a:p>
                  </a:txBody>
                  <a:tcPr/>
                </a:tc>
                <a:tc>
                  <a:txBody>
                    <a:bodyPr/>
                    <a:lstStyle/>
                    <a:p>
                      <a:pPr algn="ctr" rtl="0"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5</a:t>
                      </a:r>
                    </a:p>
                  </a:txBody>
                  <a:tcPr marL="36000" marR="36000" marT="3600" marB="360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ctr" rtl="0" fontAlgn="ct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계약 및 하자 보증보험</a:t>
                      </a:r>
                    </a:p>
                  </a:txBody>
                  <a:tcPr marL="36000" marR="36000" marT="3600" marB="360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ctr" rtl="0" fontAlgn="ct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전문건설공제조합</a:t>
                      </a:r>
                    </a:p>
                  </a:txBody>
                  <a:tcPr marL="36000" marR="36000" marT="3600" marB="360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ctr" rtl="0" fontAlgn="ct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한국수력원자력 등</a:t>
                      </a:r>
                    </a:p>
                  </a:txBody>
                  <a:tcPr marL="36000" marR="36000" marT="3600" marB="360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21,283,200</a:t>
                      </a:r>
                    </a:p>
                  </a:txBody>
                  <a:tcPr marL="36000" marR="36000" marT="3600" marB="360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a:t>
                      </a:r>
                    </a:p>
                  </a:txBody>
                  <a:tcPr marL="36000" marR="36000" marT="3600" marB="360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l" rtl="0" fontAlgn="ct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공사 계약보증 </a:t>
                      </a: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2</a:t>
                      </a: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건</a:t>
                      </a:r>
                    </a:p>
                  </a:txBody>
                  <a:tcPr marL="36000" marR="36000" marT="3600" marB="3600" anchor="ctr">
                    <a:lnL w="6350" cap="flat" cmpd="sng" algn="ctr">
                      <a:solidFill>
                        <a:srgbClr val="005EB8"/>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2060939405"/>
                  </a:ext>
                </a:extLst>
              </a:tr>
              <a:tr h="0">
                <a:tc vMerge="1">
                  <a:txBody>
                    <a:bodyPr/>
                    <a:lstStyle/>
                    <a:p>
                      <a:pPr latinLnBrk="1"/>
                      <a:endParaRPr lang="ko-KR" altLang="en-US"/>
                    </a:p>
                  </a:txBody>
                  <a:tcPr/>
                </a:tc>
                <a:tc>
                  <a:txBody>
                    <a:bodyPr/>
                    <a:lstStyle/>
                    <a:p>
                      <a:pPr algn="ctr" rtl="0"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6</a:t>
                      </a:r>
                    </a:p>
                  </a:txBody>
                  <a:tcPr marL="36000" marR="36000" marT="3600" marB="360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ctr" rtl="0" fontAlgn="ct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계약 및 하자 보증보험</a:t>
                      </a:r>
                    </a:p>
                  </a:txBody>
                  <a:tcPr marL="36000" marR="36000" marT="3600" marB="360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ctr" rtl="0" fontAlgn="ct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전기공사공제조합</a:t>
                      </a:r>
                    </a:p>
                  </a:txBody>
                  <a:tcPr marL="36000" marR="36000" marT="3600" marB="360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ctr" rtl="0" fontAlgn="ct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한국전력공사 등</a:t>
                      </a:r>
                    </a:p>
                  </a:txBody>
                  <a:tcPr marL="36000" marR="36000" marT="3600" marB="360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1,507,258,608</a:t>
                      </a:r>
                    </a:p>
                  </a:txBody>
                  <a:tcPr marL="36000" marR="36000" marT="3600" marB="360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rtl="0" fontAlgn="ct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　</a:t>
                      </a:r>
                    </a:p>
                  </a:txBody>
                  <a:tcPr marL="36000" marR="36000" marT="3600" marB="360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l" rtl="0" fontAlgn="ct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공사 일반입찰</a:t>
                      </a: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 </a:t>
                      </a: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계약</a:t>
                      </a: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 </a:t>
                      </a: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하자보수</a:t>
                      </a: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 </a:t>
                      </a: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선금 보증</a:t>
                      </a:r>
                    </a:p>
                  </a:txBody>
                  <a:tcPr marL="36000" marR="36000" marT="3600" marB="3600" anchor="ctr">
                    <a:lnL w="6350" cap="flat" cmpd="sng" algn="ctr">
                      <a:solidFill>
                        <a:srgbClr val="005EB8"/>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238180206"/>
                  </a:ext>
                </a:extLst>
              </a:tr>
              <a:tr h="0">
                <a:tc vMerge="1">
                  <a:txBody>
                    <a:bodyPr/>
                    <a:lstStyle/>
                    <a:p>
                      <a:pPr latinLnBrk="1"/>
                      <a:endParaRPr lang="ko-KR" altLang="en-US"/>
                    </a:p>
                  </a:txBody>
                  <a:tcPr/>
                </a:tc>
                <a:tc>
                  <a:txBody>
                    <a:bodyPr/>
                    <a:lstStyle/>
                    <a:p>
                      <a:pPr algn="ctr" rtl="0"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7</a:t>
                      </a:r>
                    </a:p>
                  </a:txBody>
                  <a:tcPr marL="36000" marR="36000" marT="3600" marB="360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ctr" rtl="0" fontAlgn="ct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계약 및 하자 보증보험</a:t>
                      </a:r>
                    </a:p>
                  </a:txBody>
                  <a:tcPr marL="36000" marR="36000" marT="3600" marB="360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ctr" rtl="0" fontAlgn="ct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건설공제조합</a:t>
                      </a:r>
                    </a:p>
                  </a:txBody>
                  <a:tcPr marL="36000" marR="36000" marT="3600" marB="360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ctr" rtl="0" fontAlgn="ct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한국농어촌공사 등</a:t>
                      </a:r>
                    </a:p>
                  </a:txBody>
                  <a:tcPr marL="36000" marR="36000" marT="3600" marB="360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805,133,971</a:t>
                      </a:r>
                    </a:p>
                  </a:txBody>
                  <a:tcPr marL="36000" marR="36000" marT="3600" marB="360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rtl="0" fontAlgn="ct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　</a:t>
                      </a:r>
                    </a:p>
                  </a:txBody>
                  <a:tcPr marL="36000" marR="36000" marT="3600" marB="360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l" rtl="0" fontAlgn="ct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공사 계약</a:t>
                      </a: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 </a:t>
                      </a: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하자보수</a:t>
                      </a: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 </a:t>
                      </a: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선급금</a:t>
                      </a: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 </a:t>
                      </a: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건설기계대여대금 보증</a:t>
                      </a:r>
                    </a:p>
                  </a:txBody>
                  <a:tcPr marL="36000" marR="36000" marT="3600" marB="3600" anchor="ctr">
                    <a:lnL w="6350" cap="flat" cmpd="sng" algn="ctr">
                      <a:solidFill>
                        <a:srgbClr val="005EB8"/>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1452189431"/>
                  </a:ext>
                </a:extLst>
              </a:tr>
              <a:tr h="0">
                <a:tc vMerge="1">
                  <a:txBody>
                    <a:bodyPr/>
                    <a:lstStyle/>
                    <a:p>
                      <a:pPr latinLnBrk="1"/>
                      <a:endParaRPr lang="ko-KR" altLang="en-US"/>
                    </a:p>
                  </a:txBody>
                  <a:tcPr/>
                </a:tc>
                <a:tc>
                  <a:txBody>
                    <a:bodyPr/>
                    <a:lstStyle/>
                    <a:p>
                      <a:pPr algn="ctr" rtl="0"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8</a:t>
                      </a:r>
                    </a:p>
                  </a:txBody>
                  <a:tcPr marL="36000" marR="36000" marT="3600" marB="360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ctr" rtl="0" fontAlgn="ct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계약 및 하자 보증보험</a:t>
                      </a:r>
                    </a:p>
                  </a:txBody>
                  <a:tcPr marL="36000" marR="36000" marT="3600" marB="360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ctr" rtl="0" fontAlgn="ct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정보통신공제조합</a:t>
                      </a:r>
                    </a:p>
                  </a:txBody>
                  <a:tcPr marL="36000" marR="36000" marT="3600" marB="360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ctr" rtl="0" fontAlgn="ct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부산광역시 기장군</a:t>
                      </a:r>
                    </a:p>
                  </a:txBody>
                  <a:tcPr marL="36000" marR="36000" marT="3600" marB="360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6,503,890</a:t>
                      </a:r>
                    </a:p>
                  </a:txBody>
                  <a:tcPr marL="36000" marR="36000" marT="3600" marB="360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rtl="0" fontAlgn="ct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　</a:t>
                      </a:r>
                    </a:p>
                  </a:txBody>
                  <a:tcPr marL="36000" marR="36000" marT="3600" marB="360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l" rtl="0" fontAlgn="ct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공사 계약 보증</a:t>
                      </a:r>
                    </a:p>
                  </a:txBody>
                  <a:tcPr marL="36000" marR="36000" marT="3600" marB="3600" anchor="ctr">
                    <a:lnL w="6350" cap="flat" cmpd="sng" algn="ctr">
                      <a:solidFill>
                        <a:srgbClr val="005EB8"/>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3688289948"/>
                  </a:ext>
                </a:extLst>
              </a:tr>
              <a:tr h="0">
                <a:tc vMerge="1">
                  <a:txBody>
                    <a:bodyPr/>
                    <a:lstStyle/>
                    <a:p>
                      <a:pPr latinLnBrk="1"/>
                      <a:endParaRPr lang="ko-KR" altLang="en-US"/>
                    </a:p>
                  </a:txBody>
                  <a:tcPr/>
                </a:tc>
                <a:tc>
                  <a:txBody>
                    <a:bodyPr/>
                    <a:lstStyle/>
                    <a:p>
                      <a:pPr algn="ctr" rtl="0"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9</a:t>
                      </a:r>
                    </a:p>
                  </a:txBody>
                  <a:tcPr marL="36000" marR="36000" marT="3600" marB="360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ctr" rtl="0" fontAlgn="ct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연대보증</a:t>
                      </a:r>
                    </a:p>
                  </a:txBody>
                  <a:tcPr marL="36000" marR="36000" marT="3600" marB="360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ctr" rtl="0" fontAlgn="ct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㈜해천파트너스</a:t>
                      </a:r>
                    </a:p>
                  </a:txBody>
                  <a:tcPr marL="36000" marR="36000" marT="3600" marB="360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ctr" rtl="0" fontAlgn="ct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신한은행</a:t>
                      </a:r>
                    </a:p>
                  </a:txBody>
                  <a:tcPr marL="36000" marR="36000" marT="3600" marB="360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396,000,000</a:t>
                      </a:r>
                    </a:p>
                  </a:txBody>
                  <a:tcPr marL="36000" marR="36000" marT="3600" marB="360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660,000,000</a:t>
                      </a:r>
                    </a:p>
                  </a:txBody>
                  <a:tcPr marL="36000" marR="36000" marT="3600" marB="360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l" rtl="0" fontAlgn="ct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차입금 연대보증 </a:t>
                      </a: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(‘21.06.30 ~ ‘23.06.30)</a:t>
                      </a:r>
                    </a:p>
                  </a:txBody>
                  <a:tcPr marL="36000" marR="36000" marT="3600" marB="3600" anchor="ctr">
                    <a:lnL w="6350" cap="flat" cmpd="sng" algn="ctr">
                      <a:solidFill>
                        <a:srgbClr val="005EB8"/>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2460485094"/>
                  </a:ext>
                </a:extLst>
              </a:tr>
              <a:tr h="0">
                <a:tc gridSpan="5">
                  <a:txBody>
                    <a:bodyPr/>
                    <a:lstStyle/>
                    <a:p>
                      <a:pPr algn="l" rtl="0" fontAlgn="ctr"/>
                      <a:r>
                        <a:rPr lang="ko-KR" altLang="en-US" sz="900" b="1" i="0" u="none" strike="noStrike">
                          <a:solidFill>
                            <a:srgbClr val="000000"/>
                          </a:solidFill>
                          <a:effectLst/>
                          <a:latin typeface="KoPub돋움체 Medium" panose="00000600000000000000" pitchFamily="2" charset="-127"/>
                          <a:ea typeface="KoPub돋움체 Medium" panose="00000600000000000000" pitchFamily="2" charset="-127"/>
                        </a:rPr>
                        <a:t>합계　</a:t>
                      </a:r>
                    </a:p>
                  </a:txBody>
                  <a:tcPr marL="36000" marR="36000" marT="3600" marB="3600" anchor="ctr">
                    <a:lnL w="6350" cap="flat" cmpd="sng" algn="ctr">
                      <a:solidFill>
                        <a:srgbClr val="00338D"/>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DDEBF7"/>
                    </a:solidFill>
                  </a:tcPr>
                </a:tc>
                <a:tc hMerge="1">
                  <a:txBody>
                    <a:bodyPr/>
                    <a:lstStyle/>
                    <a:p>
                      <a:pPr algn="l" rtl="0" fontAlgn="ctr"/>
                      <a:r>
                        <a:rPr lang="ko-KR" altLang="en-US" sz="900" b="1" i="0" u="none" strike="noStrike">
                          <a:solidFill>
                            <a:srgbClr val="000000"/>
                          </a:solidFill>
                          <a:effectLst/>
                          <a:latin typeface="KoPub돋움체 Medium" panose="00000600000000000000" pitchFamily="2" charset="-127"/>
                          <a:ea typeface="KoPub돋움체 Medium" panose="00000600000000000000" pitchFamily="2" charset="-127"/>
                        </a:rPr>
                        <a:t>　</a:t>
                      </a:r>
                    </a:p>
                  </a:txBody>
                  <a:tcPr marL="36000" marR="36000" marT="3600" marB="360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DDEBF7"/>
                    </a:solidFill>
                  </a:tcPr>
                </a:tc>
                <a:tc hMerge="1">
                  <a:txBody>
                    <a:bodyPr/>
                    <a:lstStyle/>
                    <a:p>
                      <a:pPr algn="l" rtl="0" fontAlgn="ctr"/>
                      <a:r>
                        <a:rPr lang="ko-KR" altLang="en-US" sz="900" b="1" i="0" u="none" strike="noStrike">
                          <a:solidFill>
                            <a:srgbClr val="000000"/>
                          </a:solidFill>
                          <a:effectLst/>
                          <a:latin typeface="KoPub돋움체 Medium" panose="00000600000000000000" pitchFamily="2" charset="-127"/>
                          <a:ea typeface="KoPub돋움체 Medium" panose="00000600000000000000" pitchFamily="2" charset="-127"/>
                        </a:rPr>
                        <a:t>　</a:t>
                      </a:r>
                    </a:p>
                  </a:txBody>
                  <a:tcPr marL="36000" marR="36000" marT="3600" marB="3600" anchor="ctr">
                    <a:lnL>
                      <a:noFill/>
                    </a:lnL>
                    <a:lnR>
                      <a:noFill/>
                    </a:lnR>
                    <a:lnT w="6350" cap="flat" cmpd="sng" algn="ctr">
                      <a:solidFill>
                        <a:srgbClr val="005EB8"/>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DDEBF7"/>
                    </a:solidFill>
                  </a:tcPr>
                </a:tc>
                <a:tc hMerge="1">
                  <a:txBody>
                    <a:bodyPr/>
                    <a:lstStyle/>
                    <a:p>
                      <a:pPr algn="l" rtl="0" fontAlgn="ctr"/>
                      <a:r>
                        <a:rPr lang="ko-KR" altLang="en-US" sz="900" b="1" i="0" u="none" strike="noStrike">
                          <a:solidFill>
                            <a:srgbClr val="000000"/>
                          </a:solidFill>
                          <a:effectLst/>
                          <a:latin typeface="KoPub돋움체 Medium" panose="00000600000000000000" pitchFamily="2" charset="-127"/>
                          <a:ea typeface="KoPub돋움체 Medium" panose="00000600000000000000" pitchFamily="2" charset="-127"/>
                        </a:rPr>
                        <a:t>　</a:t>
                      </a:r>
                    </a:p>
                  </a:txBody>
                  <a:tcPr marL="36000" marR="36000" marT="3600" marB="360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DDEBF7"/>
                    </a:solidFill>
                  </a:tcPr>
                </a:tc>
                <a:tc hMerge="1">
                  <a:txBody>
                    <a:bodyPr/>
                    <a:lstStyle/>
                    <a:p>
                      <a:pPr algn="ctr" rtl="0" fontAlgn="ctr"/>
                      <a:r>
                        <a:rPr lang="ko-KR" altLang="en-US" sz="900" b="1" i="0" u="none" strike="noStrike">
                          <a:solidFill>
                            <a:srgbClr val="000000"/>
                          </a:solidFill>
                          <a:effectLst/>
                          <a:latin typeface="KoPub돋움체 Medium" panose="00000600000000000000" pitchFamily="2" charset="-127"/>
                          <a:ea typeface="KoPub돋움체 Medium" panose="00000600000000000000" pitchFamily="2" charset="-127"/>
                        </a:rPr>
                        <a:t>　</a:t>
                      </a:r>
                    </a:p>
                  </a:txBody>
                  <a:tcPr marL="36000" marR="36000" marT="3600" marB="360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DDEBF7"/>
                    </a:solidFill>
                  </a:tcPr>
                </a:tc>
                <a:tc>
                  <a:txBody>
                    <a:bodyPr/>
                    <a:lstStyle/>
                    <a:p>
                      <a:pPr algn="r" rtl="0" fontAlgn="ctr"/>
                      <a:r>
                        <a:rPr lang="en-US" altLang="ko-KR" sz="900" b="1" i="0" u="none" strike="noStrike">
                          <a:solidFill>
                            <a:srgbClr val="000000"/>
                          </a:solidFill>
                          <a:effectLst/>
                          <a:latin typeface="KoPub돋움체 Medium" panose="00000600000000000000" pitchFamily="2" charset="-127"/>
                          <a:ea typeface="KoPub돋움체 Medium" panose="00000600000000000000" pitchFamily="2" charset="-127"/>
                        </a:rPr>
                        <a:t>5,067,619,240</a:t>
                      </a:r>
                    </a:p>
                  </a:txBody>
                  <a:tcPr marL="36000" marR="36000" marT="3600" marB="360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DDEBF7"/>
                    </a:solidFill>
                  </a:tcPr>
                </a:tc>
                <a:tc>
                  <a:txBody>
                    <a:bodyPr/>
                    <a:lstStyle/>
                    <a:p>
                      <a:pPr algn="r" rtl="0" fontAlgn="ctr"/>
                      <a:r>
                        <a:rPr lang="en-US" altLang="ko-KR" sz="900" b="1" i="0" u="none" strike="noStrike">
                          <a:solidFill>
                            <a:srgbClr val="000000"/>
                          </a:solidFill>
                          <a:effectLst/>
                          <a:latin typeface="KoPub돋움체 Medium" panose="00000600000000000000" pitchFamily="2" charset="-127"/>
                          <a:ea typeface="KoPub돋움체 Medium" panose="00000600000000000000" pitchFamily="2" charset="-127"/>
                        </a:rPr>
                        <a:t>1,300,000,000</a:t>
                      </a:r>
                    </a:p>
                  </a:txBody>
                  <a:tcPr marL="36000" marR="36000" marT="3600" marB="360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DDEBF7"/>
                    </a:solidFill>
                  </a:tcPr>
                </a:tc>
                <a:tc>
                  <a:txBody>
                    <a:bodyPr/>
                    <a:lstStyle/>
                    <a:p>
                      <a:pPr algn="r" rtl="0" fontAlgn="ctr"/>
                      <a:r>
                        <a:rPr lang="ko-KR" altLang="en-US" sz="900" b="1" i="0" u="none" strike="noStrike">
                          <a:solidFill>
                            <a:srgbClr val="000000"/>
                          </a:solidFill>
                          <a:effectLst/>
                          <a:latin typeface="KoPub돋움체 Medium" panose="00000600000000000000" pitchFamily="2" charset="-127"/>
                          <a:ea typeface="KoPub돋움체 Medium" panose="00000600000000000000" pitchFamily="2" charset="-127"/>
                        </a:rPr>
                        <a:t>　</a:t>
                      </a:r>
                    </a:p>
                  </a:txBody>
                  <a:tcPr marL="36000" marR="36000" marT="3600" marB="3600" anchor="ctr">
                    <a:lnL w="6350" cap="flat" cmpd="sng" algn="ctr">
                      <a:solidFill>
                        <a:srgbClr val="005EB8"/>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DDEBF7"/>
                    </a:solidFill>
                  </a:tcPr>
                </a:tc>
                <a:extLst>
                  <a:ext uri="{0D108BD9-81ED-4DB2-BD59-A6C34878D82A}">
                    <a16:rowId xmlns:a16="http://schemas.microsoft.com/office/drawing/2014/main" val="1221889023"/>
                  </a:ext>
                </a:extLst>
              </a:tr>
            </a:tbl>
          </a:graphicData>
        </a:graphic>
      </p:graphicFrame>
    </p:spTree>
    <p:extLst>
      <p:ext uri="{BB962C8B-B14F-4D97-AF65-F5344CB8AC3E}">
        <p14:creationId xmlns:p14="http://schemas.microsoft.com/office/powerpoint/2010/main" val="40798094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텍스트 개체 틀 16">
            <a:extLst>
              <a:ext uri="{FF2B5EF4-FFF2-40B4-BE49-F238E27FC236}">
                <a16:creationId xmlns:a16="http://schemas.microsoft.com/office/drawing/2014/main" id="{72A4BBAC-7DA7-C9B6-7280-E7F896694875}"/>
              </a:ext>
            </a:extLst>
          </p:cNvPr>
          <p:cNvSpPr>
            <a:spLocks noGrp="1"/>
          </p:cNvSpPr>
          <p:nvPr>
            <p:ph type="body" sz="quarter" idx="10"/>
          </p:nvPr>
        </p:nvSpPr>
        <p:spPr>
          <a:xfrm>
            <a:off x="502976" y="193432"/>
            <a:ext cx="8574241" cy="211381"/>
          </a:xfrm>
        </p:spPr>
        <p:txBody>
          <a:bodyPr/>
          <a:lstStyle/>
          <a:p>
            <a:r>
              <a:rPr lang="en-US" altLang="ko-KR" sz="1000">
                <a:solidFill>
                  <a:schemeClr val="tx1">
                    <a:lumMod val="50000"/>
                    <a:lumOff val="50000"/>
                  </a:schemeClr>
                </a:solidFill>
                <a:latin typeface="KoPub돋움체 Bold" panose="00000800000000000000" pitchFamily="2" charset="-127"/>
                <a:ea typeface="KoPub돋움체 Bold" panose="00000800000000000000" pitchFamily="2" charset="-127"/>
                <a:cs typeface="+mn-cs"/>
              </a:rPr>
              <a:t>05 Company Overview</a:t>
            </a:r>
            <a:endParaRPr lang="ko-KR" altLang="en-US" sz="1000">
              <a:solidFill>
                <a:schemeClr val="tx1">
                  <a:lumMod val="50000"/>
                  <a:lumOff val="50000"/>
                </a:schemeClr>
              </a:solidFill>
              <a:latin typeface="KoPub돋움체 Bold" panose="00000800000000000000" pitchFamily="2" charset="-127"/>
              <a:ea typeface="KoPub돋움체 Bold" panose="00000800000000000000" pitchFamily="2" charset="-127"/>
              <a:cs typeface="+mn-cs"/>
            </a:endParaRPr>
          </a:p>
        </p:txBody>
      </p:sp>
      <p:sp>
        <p:nvSpPr>
          <p:cNvPr id="146" name="TextBox 145">
            <a:extLst>
              <a:ext uri="{FF2B5EF4-FFF2-40B4-BE49-F238E27FC236}">
                <a16:creationId xmlns:a16="http://schemas.microsoft.com/office/drawing/2014/main" id="{2ADC1DB8-BB04-C512-2869-432D42635BE6}"/>
              </a:ext>
            </a:extLst>
          </p:cNvPr>
          <p:cNvSpPr txBox="1"/>
          <p:nvPr/>
        </p:nvSpPr>
        <p:spPr>
          <a:xfrm flipH="1">
            <a:off x="488950" y="874727"/>
            <a:ext cx="8928100" cy="169277"/>
          </a:xfrm>
          <a:prstGeom prst="rect">
            <a:avLst/>
          </a:prstGeom>
          <a:noFill/>
        </p:spPr>
        <p:txBody>
          <a:bodyPr wrap="square" lIns="0" tIns="0" rIns="0" bIns="0" rtlCol="0">
            <a:spAutoFit/>
          </a:bodyPr>
          <a:lstStyle/>
          <a:p>
            <a:r>
              <a:rPr lang="ko-KR" altLang="en-US"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대상회사의 최근 기준</a:t>
            </a:r>
            <a:r>
              <a:rPr lang="en-US" altLang="ko-KR"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(2023</a:t>
            </a:r>
            <a:r>
              <a:rPr lang="ko-KR" altLang="en-US"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년</a:t>
            </a:r>
            <a:r>
              <a:rPr lang="en-US" altLang="ko-KR"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 8</a:t>
            </a:r>
            <a:r>
              <a:rPr lang="ko-KR" altLang="en-US"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월 </a:t>
            </a:r>
            <a:r>
              <a:rPr lang="en-US" altLang="ko-KR"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31</a:t>
            </a:r>
            <a:r>
              <a:rPr lang="ko-KR" altLang="en-US"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일</a:t>
            </a:r>
            <a:r>
              <a:rPr lang="en-US" altLang="ko-KR"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a:t>
            </a:r>
            <a:r>
              <a:rPr lang="ko-KR" altLang="en-US"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 담보 및 지급보증 현황은 다음과 같습니다</a:t>
            </a:r>
            <a:r>
              <a:rPr lang="en-US" altLang="ko-KR"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a:t>
            </a:r>
            <a:r>
              <a:rPr lang="ko-KR" altLang="en-US"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  </a:t>
            </a:r>
            <a:endParaRPr lang="en-US" altLang="ko-KR"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endParaRPr>
          </a:p>
        </p:txBody>
      </p:sp>
      <p:sp>
        <p:nvSpPr>
          <p:cNvPr id="147" name="제목 18">
            <a:extLst>
              <a:ext uri="{FF2B5EF4-FFF2-40B4-BE49-F238E27FC236}">
                <a16:creationId xmlns:a16="http://schemas.microsoft.com/office/drawing/2014/main" id="{ADAAF50D-C1C9-0824-D017-D8B497960826}"/>
              </a:ext>
            </a:extLst>
          </p:cNvPr>
          <p:cNvSpPr txBox="1">
            <a:spLocks/>
          </p:cNvSpPr>
          <p:nvPr/>
        </p:nvSpPr>
        <p:spPr>
          <a:xfrm>
            <a:off x="488951" y="439978"/>
            <a:ext cx="8928100" cy="430887"/>
          </a:xfrm>
          <a:prstGeom prst="rect">
            <a:avLst/>
          </a:prstGeom>
        </p:spPr>
        <p:txBody>
          <a:bodyPr wrap="square" lIns="0" tIns="0" rIns="0" bIns="0">
            <a:spAutoFit/>
          </a:bodyPr>
          <a:lstStyle>
            <a:defPPr>
              <a:defRPr lang="en-US"/>
            </a:defPPr>
            <a:lvl1pPr marR="0" lvl="0" indent="0" defTabSz="661751" fontAlgn="auto" latinLnBrk="1">
              <a:lnSpc>
                <a:spcPct val="100000"/>
              </a:lnSpc>
              <a:spcBef>
                <a:spcPct val="0"/>
              </a:spcBef>
              <a:spcAft>
                <a:spcPts val="2000"/>
              </a:spcAft>
              <a:buClrTx/>
              <a:buSzTx/>
              <a:buFontTx/>
              <a:buNone/>
              <a:tabLst/>
              <a:defRPr kumimoji="0" sz="2800" b="0" i="0" u="none" strike="noStrike" cap="none" spc="0" normalizeH="0" baseline="0">
                <a:ln>
                  <a:solidFill>
                    <a:srgbClr val="FD349C">
                      <a:alpha val="0"/>
                    </a:srgbClr>
                  </a:solidFill>
                </a:ln>
                <a:solidFill>
                  <a:srgbClr val="00338D"/>
                </a:solidFill>
                <a:effectLst/>
                <a:uLnTx/>
                <a:uFillTx/>
                <a:latin typeface="KoPub돋움체 Bold" panose="00000800000000000000" pitchFamily="2" charset="-127"/>
                <a:ea typeface="KoPub돋움체 Bold" panose="00000800000000000000" pitchFamily="2" charset="-127"/>
                <a:cs typeface="+mj-cs"/>
              </a:defRPr>
            </a:lvl1pPr>
          </a:lstStyle>
          <a:p>
            <a:pPr>
              <a:defRPr/>
            </a:pPr>
            <a:r>
              <a:rPr lang="ko-KR" altLang="en-US"/>
              <a:t>담보 및 지급보증 현황 </a:t>
            </a:r>
            <a:r>
              <a:rPr lang="en-US" altLang="ko-KR"/>
              <a:t>– </a:t>
            </a:r>
            <a:r>
              <a:rPr lang="en-US" altLang="ko-KR" sz="2000"/>
              <a:t>2023</a:t>
            </a:r>
            <a:r>
              <a:rPr lang="ko-KR" altLang="en-US" sz="2000"/>
              <a:t>년 </a:t>
            </a:r>
            <a:r>
              <a:rPr lang="en-US" altLang="ko-KR" sz="2000"/>
              <a:t>8</a:t>
            </a:r>
            <a:r>
              <a:rPr lang="ko-KR" altLang="en-US" sz="2000"/>
              <a:t>월 </a:t>
            </a:r>
            <a:r>
              <a:rPr lang="en-US" altLang="ko-KR" sz="2000"/>
              <a:t>31</a:t>
            </a:r>
            <a:r>
              <a:rPr lang="ko-KR" altLang="en-US" sz="2000"/>
              <a:t>일</a:t>
            </a:r>
            <a:endParaRPr lang="ko-KR" altLang="en-US"/>
          </a:p>
        </p:txBody>
      </p:sp>
      <p:grpSp>
        <p:nvGrpSpPr>
          <p:cNvPr id="3" name="그룹 2">
            <a:extLst>
              <a:ext uri="{FF2B5EF4-FFF2-40B4-BE49-F238E27FC236}">
                <a16:creationId xmlns:a16="http://schemas.microsoft.com/office/drawing/2014/main" id="{3E7DF59F-7556-119B-0AC7-AFCBD24C4B90}"/>
              </a:ext>
            </a:extLst>
          </p:cNvPr>
          <p:cNvGrpSpPr/>
          <p:nvPr/>
        </p:nvGrpSpPr>
        <p:grpSpPr>
          <a:xfrm>
            <a:off x="502976" y="1307321"/>
            <a:ext cx="8928100" cy="288000"/>
            <a:chOff x="452439" y="1416168"/>
            <a:chExt cx="4392613" cy="288000"/>
          </a:xfrm>
        </p:grpSpPr>
        <p:sp>
          <p:nvSpPr>
            <p:cNvPr id="4" name="TextBox 3">
              <a:extLst>
                <a:ext uri="{FF2B5EF4-FFF2-40B4-BE49-F238E27FC236}">
                  <a16:creationId xmlns:a16="http://schemas.microsoft.com/office/drawing/2014/main" id="{CCEF4183-A500-87B5-B8BA-424137B19DD5}"/>
                </a:ext>
              </a:extLst>
            </p:cNvPr>
            <p:cNvSpPr txBox="1"/>
            <p:nvPr/>
          </p:nvSpPr>
          <p:spPr>
            <a:xfrm>
              <a:off x="452441" y="1416168"/>
              <a:ext cx="4392609" cy="288000"/>
            </a:xfrm>
            <a:prstGeom prst="rect">
              <a:avLst/>
            </a:prstGeom>
            <a:noFill/>
          </p:spPr>
          <p:txBody>
            <a:bodyPr vert="horz" wrap="square" lIns="0" tIns="0" rIns="0" bIns="0" rtlCol="0" anchor="ctr" anchorCtr="0">
              <a:noAutofit/>
            </a:bodyPr>
            <a:lstStyle/>
            <a:p>
              <a:pPr defTabSz="888038">
                <a:defRPr/>
              </a:pPr>
              <a:r>
                <a:rPr lang="ko-KR" altLang="en-US" sz="1100" b="1">
                  <a:ln>
                    <a:solidFill>
                      <a:srgbClr val="00338D">
                        <a:alpha val="0"/>
                      </a:srgbClr>
                    </a:solidFill>
                  </a:ln>
                  <a:solidFill>
                    <a:srgbClr val="00338D"/>
                  </a:solidFill>
                  <a:latin typeface="KoPub돋움체 Medium" panose="02020603020101020101" pitchFamily="18" charset="-127"/>
                  <a:ea typeface="KoPub돋움체 Medium" panose="02020603020101020101" pitchFamily="18" charset="-127"/>
                </a:rPr>
                <a:t>담보 및 지급보증 현황</a:t>
              </a:r>
              <a:endParaRPr lang="en-US" altLang="ko-KR" sz="1100" b="1">
                <a:ln>
                  <a:solidFill>
                    <a:srgbClr val="00338D">
                      <a:alpha val="0"/>
                    </a:srgbClr>
                  </a:solidFill>
                </a:ln>
                <a:solidFill>
                  <a:srgbClr val="00338D"/>
                </a:solidFill>
                <a:latin typeface="KoPub돋움체 Medium" panose="02020603020101020101" pitchFamily="18" charset="-127"/>
                <a:ea typeface="KoPub돋움체 Medium" panose="02020603020101020101" pitchFamily="18" charset="-127"/>
              </a:endParaRPr>
            </a:p>
          </p:txBody>
        </p:sp>
        <p:cxnSp>
          <p:nvCxnSpPr>
            <p:cNvPr id="5" name="직선 연결선 4">
              <a:extLst>
                <a:ext uri="{FF2B5EF4-FFF2-40B4-BE49-F238E27FC236}">
                  <a16:creationId xmlns:a16="http://schemas.microsoft.com/office/drawing/2014/main" id="{E2D661E7-D3CE-00D2-6E2D-2E187762A128}"/>
                </a:ext>
              </a:extLst>
            </p:cNvPr>
            <p:cNvCxnSpPr/>
            <p:nvPr/>
          </p:nvCxnSpPr>
          <p:spPr>
            <a:xfrm>
              <a:off x="452439" y="1418794"/>
              <a:ext cx="4392613"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 name="직선 연결선 5">
              <a:extLst>
                <a:ext uri="{FF2B5EF4-FFF2-40B4-BE49-F238E27FC236}">
                  <a16:creationId xmlns:a16="http://schemas.microsoft.com/office/drawing/2014/main" id="{11F100EE-E2F7-4AA9-1717-CAA984E1F89B}"/>
                </a:ext>
              </a:extLst>
            </p:cNvPr>
            <p:cNvCxnSpPr/>
            <p:nvPr/>
          </p:nvCxnSpPr>
          <p:spPr>
            <a:xfrm>
              <a:off x="452439" y="1700213"/>
              <a:ext cx="4392613"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graphicFrame>
        <p:nvGraphicFramePr>
          <p:cNvPr id="7" name="표 6">
            <a:extLst>
              <a:ext uri="{FF2B5EF4-FFF2-40B4-BE49-F238E27FC236}">
                <a16:creationId xmlns:a16="http://schemas.microsoft.com/office/drawing/2014/main" id="{259B0D27-899E-EDF9-524A-052576BBA500}"/>
              </a:ext>
            </a:extLst>
          </p:cNvPr>
          <p:cNvGraphicFramePr>
            <a:graphicFrameLocks noGrp="1"/>
          </p:cNvGraphicFramePr>
          <p:nvPr>
            <p:extLst>
              <p:ext uri="{D42A27DB-BD31-4B8C-83A1-F6EECF244321}">
                <p14:modId xmlns:p14="http://schemas.microsoft.com/office/powerpoint/2010/main" val="2899755589"/>
              </p:ext>
            </p:extLst>
          </p:nvPr>
        </p:nvGraphicFramePr>
        <p:xfrm>
          <a:off x="489600" y="1854480"/>
          <a:ext cx="8927349" cy="1457640"/>
        </p:xfrm>
        <a:graphic>
          <a:graphicData uri="http://schemas.openxmlformats.org/drawingml/2006/table">
            <a:tbl>
              <a:tblPr/>
              <a:tblGrid>
                <a:gridCol w="264940">
                  <a:extLst>
                    <a:ext uri="{9D8B030D-6E8A-4147-A177-3AD203B41FA5}">
                      <a16:colId xmlns:a16="http://schemas.microsoft.com/office/drawing/2014/main" val="4004787417"/>
                    </a:ext>
                  </a:extLst>
                </a:gridCol>
                <a:gridCol w="681275">
                  <a:extLst>
                    <a:ext uri="{9D8B030D-6E8A-4147-A177-3AD203B41FA5}">
                      <a16:colId xmlns:a16="http://schemas.microsoft.com/office/drawing/2014/main" val="3850399342"/>
                    </a:ext>
                  </a:extLst>
                </a:gridCol>
                <a:gridCol w="984064">
                  <a:extLst>
                    <a:ext uri="{9D8B030D-6E8A-4147-A177-3AD203B41FA5}">
                      <a16:colId xmlns:a16="http://schemas.microsoft.com/office/drawing/2014/main" val="2199275046"/>
                    </a:ext>
                  </a:extLst>
                </a:gridCol>
                <a:gridCol w="1286853">
                  <a:extLst>
                    <a:ext uri="{9D8B030D-6E8A-4147-A177-3AD203B41FA5}">
                      <a16:colId xmlns:a16="http://schemas.microsoft.com/office/drawing/2014/main" val="283327332"/>
                    </a:ext>
                  </a:extLst>
                </a:gridCol>
                <a:gridCol w="939656">
                  <a:extLst>
                    <a:ext uri="{9D8B030D-6E8A-4147-A177-3AD203B41FA5}">
                      <a16:colId xmlns:a16="http://schemas.microsoft.com/office/drawing/2014/main" val="3218759109"/>
                    </a:ext>
                  </a:extLst>
                </a:gridCol>
                <a:gridCol w="939656">
                  <a:extLst>
                    <a:ext uri="{9D8B030D-6E8A-4147-A177-3AD203B41FA5}">
                      <a16:colId xmlns:a16="http://schemas.microsoft.com/office/drawing/2014/main" val="2308393675"/>
                    </a:ext>
                  </a:extLst>
                </a:gridCol>
                <a:gridCol w="939656">
                  <a:extLst>
                    <a:ext uri="{9D8B030D-6E8A-4147-A177-3AD203B41FA5}">
                      <a16:colId xmlns:a16="http://schemas.microsoft.com/office/drawing/2014/main" val="2565445368"/>
                    </a:ext>
                  </a:extLst>
                </a:gridCol>
                <a:gridCol w="2891249">
                  <a:extLst>
                    <a:ext uri="{9D8B030D-6E8A-4147-A177-3AD203B41FA5}">
                      <a16:colId xmlns:a16="http://schemas.microsoft.com/office/drawing/2014/main" val="630774810"/>
                    </a:ext>
                  </a:extLst>
                </a:gridCol>
              </a:tblGrid>
              <a:tr h="180000">
                <a:tc>
                  <a:txBody>
                    <a:bodyPr/>
                    <a:lstStyle/>
                    <a:p>
                      <a:pPr algn="ctr" rtl="0" fontAlgn="ctr"/>
                      <a:r>
                        <a:rPr lang="en-US" sz="900" b="1" i="0" u="none" strike="noStrike">
                          <a:solidFill>
                            <a:srgbClr val="FFFFFF"/>
                          </a:solidFill>
                          <a:effectLst/>
                          <a:latin typeface="KoPub돋움체 Medium" panose="00000600000000000000" pitchFamily="2" charset="-127"/>
                          <a:ea typeface="KoPub돋움체 Medium" panose="00000600000000000000" pitchFamily="2" charset="-127"/>
                        </a:rPr>
                        <a:t>No.</a:t>
                      </a:r>
                    </a:p>
                  </a:txBody>
                  <a:tcPr marL="36000" marR="36000" marT="3600" marB="3600" anchor="ctr">
                    <a:lnL w="6350" cap="flat" cmpd="sng" algn="ctr">
                      <a:solidFill>
                        <a:srgbClr val="005EB8"/>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ctr" rtl="0" fontAlgn="ctr"/>
                      <a:r>
                        <a:rPr lang="ko-KR" altLang="en-US" sz="900" b="1" i="0" u="none" strike="noStrike">
                          <a:solidFill>
                            <a:srgbClr val="FFFFFF"/>
                          </a:solidFill>
                          <a:effectLst/>
                          <a:latin typeface="KoPub돋움체 Medium" panose="00000600000000000000" pitchFamily="2" charset="-127"/>
                          <a:ea typeface="KoPub돋움체 Medium" panose="00000600000000000000" pitchFamily="2" charset="-127"/>
                        </a:rPr>
                        <a:t>구분</a:t>
                      </a:r>
                    </a:p>
                  </a:txBody>
                  <a:tcPr marL="36000" marR="36000" marT="3600" marB="360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ctr" rtl="0" fontAlgn="ctr"/>
                      <a:r>
                        <a:rPr lang="ko-KR" altLang="en-US" sz="900" b="1" i="0" u="none" strike="noStrike">
                          <a:solidFill>
                            <a:srgbClr val="FFFFFF"/>
                          </a:solidFill>
                          <a:effectLst/>
                          <a:latin typeface="KoPub돋움체 Medium" panose="00000600000000000000" pitchFamily="2" charset="-127"/>
                          <a:ea typeface="KoPub돋움체 Medium" panose="00000600000000000000" pitchFamily="2" charset="-127"/>
                        </a:rPr>
                        <a:t>차입처</a:t>
                      </a:r>
                    </a:p>
                  </a:txBody>
                  <a:tcPr marL="36000" marR="36000" marT="3600" marB="360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ctr" rtl="0" fontAlgn="ctr"/>
                      <a:r>
                        <a:rPr lang="ko-KR" altLang="en-US" sz="900" b="1" i="0" u="none" strike="noStrike">
                          <a:solidFill>
                            <a:srgbClr val="FFFFFF"/>
                          </a:solidFill>
                          <a:effectLst/>
                          <a:latin typeface="KoPub돋움체 Medium" panose="00000600000000000000" pitchFamily="2" charset="-127"/>
                          <a:ea typeface="KoPub돋움체 Medium" panose="00000600000000000000" pitchFamily="2" charset="-127"/>
                        </a:rPr>
                        <a:t>담보제공 자산</a:t>
                      </a:r>
                    </a:p>
                  </a:txBody>
                  <a:tcPr marL="36000" marR="36000" marT="3600" marB="360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ctr" rtl="0" fontAlgn="ctr"/>
                      <a:r>
                        <a:rPr lang="ko-KR" altLang="en-US" sz="900" b="1" i="0" u="none" strike="noStrike">
                          <a:solidFill>
                            <a:srgbClr val="FFFFFF"/>
                          </a:solidFill>
                          <a:effectLst/>
                          <a:latin typeface="KoPub돋움체 Medium" panose="00000600000000000000" pitchFamily="2" charset="-127"/>
                          <a:ea typeface="KoPub돋움체 Medium" panose="00000600000000000000" pitchFamily="2" charset="-127"/>
                        </a:rPr>
                        <a:t>장부금액</a:t>
                      </a:r>
                    </a:p>
                  </a:txBody>
                  <a:tcPr marL="36000" marR="36000" marT="3600" marB="360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ctr" rtl="0" fontAlgn="ctr"/>
                      <a:r>
                        <a:rPr lang="ko-KR" altLang="en-US" sz="900" b="1" i="0" u="none" strike="noStrike">
                          <a:solidFill>
                            <a:srgbClr val="FFFFFF"/>
                          </a:solidFill>
                          <a:effectLst/>
                          <a:latin typeface="KoPub돋움체 Medium" panose="00000600000000000000" pitchFamily="2" charset="-127"/>
                          <a:ea typeface="KoPub돋움체 Medium" panose="00000600000000000000" pitchFamily="2" charset="-127"/>
                        </a:rPr>
                        <a:t>담보설정액</a:t>
                      </a:r>
                    </a:p>
                  </a:txBody>
                  <a:tcPr marL="36000" marR="36000" marT="3600" marB="360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ctr" rtl="0" fontAlgn="ctr"/>
                      <a:r>
                        <a:rPr lang="ko-KR" altLang="en-US" sz="900" b="1" i="0" u="none" strike="noStrike">
                          <a:solidFill>
                            <a:srgbClr val="FFFFFF"/>
                          </a:solidFill>
                          <a:effectLst/>
                          <a:latin typeface="KoPub돋움체 Medium" panose="00000600000000000000" pitchFamily="2" charset="-127"/>
                          <a:ea typeface="KoPub돋움체 Medium" panose="00000600000000000000" pitchFamily="2" charset="-127"/>
                        </a:rPr>
                        <a:t>관련 차입금</a:t>
                      </a:r>
                    </a:p>
                  </a:txBody>
                  <a:tcPr marL="36000" marR="36000" marT="3600" marB="360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ctr" rtl="0" fontAlgn="ctr"/>
                      <a:r>
                        <a:rPr lang="ko-KR" altLang="en-US" sz="900" b="1" i="0" u="none" strike="noStrike">
                          <a:solidFill>
                            <a:srgbClr val="FFFFFF"/>
                          </a:solidFill>
                          <a:effectLst/>
                          <a:latin typeface="KoPub돋움체 Medium" panose="00000600000000000000" pitchFamily="2" charset="-127"/>
                          <a:ea typeface="KoPub돋움체 Medium" panose="00000600000000000000" pitchFamily="2" charset="-127"/>
                        </a:rPr>
                        <a:t>비고</a:t>
                      </a:r>
                    </a:p>
                  </a:txBody>
                  <a:tcPr marL="36000" marR="36000" marT="3600" marB="3600" anchor="ctr">
                    <a:lnL w="6350" cap="flat" cmpd="sng" algn="ctr">
                      <a:solidFill>
                        <a:srgbClr val="FFFFFF"/>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extLst>
                  <a:ext uri="{0D108BD9-81ED-4DB2-BD59-A6C34878D82A}">
                    <a16:rowId xmlns:a16="http://schemas.microsoft.com/office/drawing/2014/main" val="2049839144"/>
                  </a:ext>
                </a:extLst>
              </a:tr>
              <a:tr h="0">
                <a:tc>
                  <a:txBody>
                    <a:bodyPr/>
                    <a:lstStyle/>
                    <a:p>
                      <a:pPr algn="ctr" rtl="0"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1</a:t>
                      </a:r>
                    </a:p>
                  </a:txBody>
                  <a:tcPr marL="36000" marR="36000" marT="3600" marB="360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ctr" rtl="0" fontAlgn="ct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조합 융자금</a:t>
                      </a:r>
                    </a:p>
                  </a:txBody>
                  <a:tcPr marL="36000" marR="36000" marT="3600" marB="360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ctr" rtl="0" fontAlgn="ct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건설공제조합</a:t>
                      </a:r>
                    </a:p>
                  </a:txBody>
                  <a:tcPr marL="36000" marR="36000" marT="3600" marB="360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l" rtl="0" fontAlgn="ct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조합출자증권</a:t>
                      </a:r>
                    </a:p>
                  </a:txBody>
                  <a:tcPr marL="36000" marR="36000" marT="3600" marB="360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682,803,700</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700,946,600</a:t>
                      </a:r>
                    </a:p>
                  </a:txBody>
                  <a:tcPr marL="36000" marR="36000" marT="3600" marB="360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440,000,000</a:t>
                      </a:r>
                    </a:p>
                  </a:txBody>
                  <a:tcPr marL="36000" marR="36000" marT="3600" marB="360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l" rtl="0"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457</a:t>
                      </a: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좌 * </a:t>
                      </a: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1,533,800</a:t>
                      </a: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원</a:t>
                      </a:r>
                    </a:p>
                  </a:txBody>
                  <a:tcPr marL="36000" marR="36000" marT="3600" marB="360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669085575"/>
                  </a:ext>
                </a:extLst>
              </a:tr>
              <a:tr h="0">
                <a:tc>
                  <a:txBody>
                    <a:bodyPr/>
                    <a:lstStyle/>
                    <a:p>
                      <a:pPr algn="ctr" rtl="0"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2</a:t>
                      </a:r>
                    </a:p>
                  </a:txBody>
                  <a:tcPr marL="36000" marR="36000" marT="3600" marB="360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ctr" rtl="0" fontAlgn="ct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조합 융자금</a:t>
                      </a:r>
                    </a:p>
                  </a:txBody>
                  <a:tcPr marL="36000" marR="36000" marT="3600" marB="360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ctr" rtl="0" fontAlgn="ct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전문건설공제조합</a:t>
                      </a:r>
                    </a:p>
                  </a:txBody>
                  <a:tcPr marL="36000" marR="36000" marT="3600" marB="360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l" rtl="0" fontAlgn="ct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조합출자증권</a:t>
                      </a:r>
                    </a:p>
                  </a:txBody>
                  <a:tcPr marL="36000" marR="36000" marT="3600" marB="360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183,829,932</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186,395,022</a:t>
                      </a:r>
                    </a:p>
                  </a:txBody>
                  <a:tcPr marL="36000" marR="36000" marT="3600" marB="360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130,000,000</a:t>
                      </a:r>
                    </a:p>
                  </a:txBody>
                  <a:tcPr marL="36000" marR="36000" marT="3600" marB="360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l" rtl="0"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198</a:t>
                      </a: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좌 * </a:t>
                      </a: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941,389</a:t>
                      </a: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원</a:t>
                      </a:r>
                    </a:p>
                  </a:txBody>
                  <a:tcPr marL="36000" marR="36000" marT="3600" marB="360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1459604468"/>
                  </a:ext>
                </a:extLst>
              </a:tr>
              <a:tr h="0">
                <a:tc rowSpan="2">
                  <a:txBody>
                    <a:bodyPr/>
                    <a:lstStyle/>
                    <a:p>
                      <a:pPr algn="ctr" rtl="0"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3</a:t>
                      </a:r>
                    </a:p>
                  </a:txBody>
                  <a:tcPr marL="36000" marR="36000" marT="3600" marB="360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ctr" rtl="0" fontAlgn="ct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금융대출</a:t>
                      </a:r>
                    </a:p>
                  </a:txBody>
                  <a:tcPr marL="36000" marR="36000" marT="3600" marB="360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ctr" rtl="0" fontAlgn="ct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부산은행</a:t>
                      </a:r>
                    </a:p>
                  </a:txBody>
                  <a:tcPr marL="36000" marR="36000" marT="3600" marB="360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rowSpan="2">
                  <a:txBody>
                    <a:bodyPr/>
                    <a:lstStyle/>
                    <a:p>
                      <a:pPr algn="l" rtl="0" fontAlgn="ct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㈜해천 공장</a:t>
                      </a:r>
                    </a:p>
                  </a:txBody>
                  <a:tcPr marL="36000" marR="36000" marT="3600" marB="360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rowSpan="2">
                  <a:txBody>
                    <a:bodyPr/>
                    <a:lstStyle/>
                    <a:p>
                      <a:pPr algn="r" rtl="0"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1,976,401,064</a:t>
                      </a:r>
                    </a:p>
                  </a:txBody>
                  <a:tcPr marL="36000" marR="36000" marT="3600" marB="360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rowSpan="2">
                  <a:txBody>
                    <a:bodyPr/>
                    <a:lstStyle/>
                    <a:p>
                      <a:pPr algn="r" rtl="0"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1,100,000,000</a:t>
                      </a:r>
                    </a:p>
                  </a:txBody>
                  <a:tcPr marL="36000" marR="36000" marT="3600" marB="360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600,000,000</a:t>
                      </a:r>
                    </a:p>
                  </a:txBody>
                  <a:tcPr marL="36000" marR="36000" marT="3600" marB="360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rowSpan="2">
                  <a:txBody>
                    <a:bodyPr/>
                    <a:lstStyle/>
                    <a:p>
                      <a:pPr algn="l" rtl="0"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 [</a:t>
                      </a: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공장</a:t>
                      </a: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 </a:t>
                      </a: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전남 나주시 왕곡면 덕산리 </a:t>
                      </a: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815-12</a:t>
                      </a: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번지</a:t>
                      </a:r>
                      <a:b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b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 </a:t>
                      </a: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 </a:t>
                      </a: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감정가액</a:t>
                      </a: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 2,134,524,000</a:t>
                      </a: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원</a:t>
                      </a:r>
                    </a:p>
                  </a:txBody>
                  <a:tcPr marL="36000" marR="36000" marT="3600" marB="360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3173047411"/>
                  </a:ext>
                </a:extLst>
              </a:tr>
              <a:tr h="0">
                <a:tc vMerge="1">
                  <a:txBody>
                    <a:bodyPr/>
                    <a:lstStyle/>
                    <a:p>
                      <a:pPr latinLnBrk="1"/>
                      <a:endParaRPr lang="ko-KR" altLang="en-US"/>
                    </a:p>
                  </a:txBody>
                  <a:tcPr/>
                </a:tc>
                <a:tc>
                  <a:txBody>
                    <a:bodyPr/>
                    <a:lstStyle/>
                    <a:p>
                      <a:pPr algn="ctr" rtl="0" fontAlgn="ct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금융대출</a:t>
                      </a:r>
                    </a:p>
                  </a:txBody>
                  <a:tcPr marL="36000" marR="36000" marT="3600" marB="360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ctr" rtl="0" fontAlgn="ct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부산은행</a:t>
                      </a:r>
                    </a:p>
                  </a:txBody>
                  <a:tcPr marL="36000" marR="36000" marT="3600" marB="360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vMerge="1">
                  <a:txBody>
                    <a:bodyPr/>
                    <a:lstStyle/>
                    <a:p>
                      <a:pPr latinLnBrk="1"/>
                      <a:endParaRPr lang="ko-KR" altLang="en-US"/>
                    </a:p>
                  </a:txBody>
                  <a:tcPr/>
                </a:tc>
                <a:tc vMerge="1">
                  <a:txBody>
                    <a:bodyPr/>
                    <a:lstStyle/>
                    <a:p>
                      <a:pPr latinLnBrk="1"/>
                      <a:endParaRPr lang="ko-KR" altLang="en-US"/>
                    </a:p>
                  </a:txBody>
                  <a:tcPr/>
                </a:tc>
                <a:tc vMerge="1">
                  <a:txBody>
                    <a:bodyPr/>
                    <a:lstStyle/>
                    <a:p>
                      <a:pPr latinLnBrk="1"/>
                      <a:endParaRPr lang="ko-KR" altLang="en-US"/>
                    </a:p>
                  </a:txBody>
                  <a:tcPr/>
                </a:tc>
                <a:tc>
                  <a:txBody>
                    <a:bodyPr/>
                    <a:lstStyle/>
                    <a:p>
                      <a:pPr algn="r" rtl="0"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400,000,000</a:t>
                      </a:r>
                    </a:p>
                  </a:txBody>
                  <a:tcPr marL="36000" marR="36000" marT="3600" marB="360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vMerge="1">
                  <a:txBody>
                    <a:bodyPr/>
                    <a:lstStyle/>
                    <a:p>
                      <a:pPr latinLnBrk="1"/>
                      <a:endParaRPr lang="ko-KR" altLang="en-US"/>
                    </a:p>
                  </a:txBody>
                  <a:tcPr/>
                </a:tc>
                <a:extLst>
                  <a:ext uri="{0D108BD9-81ED-4DB2-BD59-A6C34878D82A}">
                    <a16:rowId xmlns:a16="http://schemas.microsoft.com/office/drawing/2014/main" val="659248202"/>
                  </a:ext>
                </a:extLst>
              </a:tr>
              <a:tr h="0">
                <a:tc>
                  <a:txBody>
                    <a:bodyPr/>
                    <a:lstStyle/>
                    <a:p>
                      <a:pPr algn="ctr" rtl="0"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4</a:t>
                      </a:r>
                    </a:p>
                  </a:txBody>
                  <a:tcPr marL="36000" marR="36000" marT="3600" marB="360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ctr" rtl="0" fontAlgn="ct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금융대출</a:t>
                      </a:r>
                    </a:p>
                  </a:txBody>
                  <a:tcPr marL="36000" marR="36000" marT="3600" marB="360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ctr" rtl="0" fontAlgn="ct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신한은행</a:t>
                      </a:r>
                    </a:p>
                  </a:txBody>
                  <a:tcPr marL="36000" marR="36000" marT="3600" marB="360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l" rtl="0" fontAlgn="ct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해천빌딩 </a:t>
                      </a: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101</a:t>
                      </a: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호</a:t>
                      </a: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 102</a:t>
                      </a: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호</a:t>
                      </a: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 301</a:t>
                      </a: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호</a:t>
                      </a: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 1001</a:t>
                      </a: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호</a:t>
                      </a:r>
                    </a:p>
                  </a:txBody>
                  <a:tcPr marL="36000" marR="36000" marT="3600" marB="360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4,075,000,000</a:t>
                      </a:r>
                      <a:endParaRPr lang="en-US" altLang="ko-KR" sz="900" b="0" i="0" u="none" strike="noStrike" baseline="30000">
                        <a:solidFill>
                          <a:srgbClr val="000000"/>
                        </a:solidFill>
                        <a:effectLst/>
                        <a:latin typeface="KoPub돋움체 Medium" panose="00000600000000000000" pitchFamily="2" charset="-127"/>
                        <a:ea typeface="KoPub돋움체 Medium" panose="00000600000000000000" pitchFamily="2" charset="-127"/>
                      </a:endParaRPr>
                    </a:p>
                  </a:txBody>
                  <a:tcPr marL="36000" marR="36000" marT="3600" marB="360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2,800,000,000</a:t>
                      </a:r>
                      <a:endParaRPr lang="en-US" altLang="ko-KR" sz="900" b="0" i="0" u="none" strike="noStrike" baseline="30000">
                        <a:solidFill>
                          <a:srgbClr val="000000"/>
                        </a:solidFill>
                        <a:effectLst/>
                        <a:latin typeface="KoPub돋움체 Medium" panose="00000600000000000000" pitchFamily="2" charset="-127"/>
                        <a:ea typeface="KoPub돋움체 Medium" panose="00000600000000000000" pitchFamily="2" charset="-127"/>
                      </a:endParaRPr>
                    </a:p>
                  </a:txBody>
                  <a:tcPr marL="36000" marR="36000" marT="3600" marB="360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ctr" rtl="0" fontAlgn="ct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㈜해천 명의</a:t>
                      </a:r>
                      <a:b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b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차입금 없음</a:t>
                      </a:r>
                    </a:p>
                  </a:txBody>
                  <a:tcPr marL="36000" marR="36000" marT="3600" marB="360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l" rtl="0"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a:t>
                      </a: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집합건물</a:t>
                      </a: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 </a:t>
                      </a: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부산 해운대구 해운대로</a:t>
                      </a: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774</a:t>
                      </a: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번길 </a:t>
                      </a: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11 (</a:t>
                      </a: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해천빌딩</a:t>
                      </a: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a:t>
                      </a:r>
                    </a:p>
                    <a:p>
                      <a:pPr algn="l" rtl="0" fontAlgn="ct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 </a:t>
                      </a: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 </a:t>
                      </a: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차주 </a:t>
                      </a: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 ㈜</a:t>
                      </a: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해천파트너스</a:t>
                      </a:r>
                      <a:b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b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 </a:t>
                      </a: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 </a:t>
                      </a: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관련 차입금</a:t>
                      </a: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 </a:t>
                      </a: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신한은행 차입금 </a:t>
                      </a: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17</a:t>
                      </a: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억원</a:t>
                      </a:r>
                      <a:b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b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 </a:t>
                      </a: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 </a:t>
                      </a: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해천빌딩</a:t>
                      </a: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(1~10</a:t>
                      </a: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층</a:t>
                      </a: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 </a:t>
                      </a: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건물 전체에 대해 담보 </a:t>
                      </a: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28</a:t>
                      </a: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억원 설정</a:t>
                      </a:r>
                      <a:r>
                        <a:rPr lang="en-US" altLang="ko-KR" sz="900" b="0" i="0" u="none" strike="noStrike" baseline="30000">
                          <a:solidFill>
                            <a:srgbClr val="000000"/>
                          </a:solidFill>
                          <a:effectLst/>
                          <a:latin typeface="KoPub돋움체 Medium" panose="00000600000000000000" pitchFamily="2" charset="-127"/>
                          <a:ea typeface="KoPub돋움체 Medium" panose="00000600000000000000" pitchFamily="2" charset="-127"/>
                        </a:rPr>
                        <a:t>1</a:t>
                      </a:r>
                      <a:endPar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endParaRPr>
                    </a:p>
                  </a:txBody>
                  <a:tcPr marL="36000" marR="36000" marT="3600" marB="360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4196619182"/>
                  </a:ext>
                </a:extLst>
              </a:tr>
              <a:tr h="0">
                <a:tc gridSpan="4">
                  <a:txBody>
                    <a:bodyPr/>
                    <a:lstStyle/>
                    <a:p>
                      <a:pPr algn="l" rtl="0" fontAlgn="ctr"/>
                      <a:r>
                        <a:rPr lang="ko-KR" altLang="en-US" sz="900" b="1" i="0" u="none" strike="noStrike">
                          <a:solidFill>
                            <a:srgbClr val="000000"/>
                          </a:solidFill>
                          <a:effectLst/>
                          <a:latin typeface="KoPub돋움체 Medium" panose="00000600000000000000" pitchFamily="2" charset="-127"/>
                          <a:ea typeface="KoPub돋움체 Medium" panose="00000600000000000000" pitchFamily="2" charset="-127"/>
                        </a:rPr>
                        <a:t>합계</a:t>
                      </a:r>
                    </a:p>
                  </a:txBody>
                  <a:tcPr marL="36000" marR="36000" marT="3600" marB="360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DDEBF7"/>
                    </a:solidFill>
                  </a:tcPr>
                </a:tc>
                <a:tc hMerge="1">
                  <a:txBody>
                    <a:bodyPr/>
                    <a:lstStyle/>
                    <a:p>
                      <a:pPr algn="l" rtl="0" fontAlgn="ctr"/>
                      <a:r>
                        <a:rPr lang="ko-KR" altLang="en-US" sz="900" b="1" i="0" u="none" strike="noStrike">
                          <a:solidFill>
                            <a:srgbClr val="000000"/>
                          </a:solidFill>
                          <a:effectLst/>
                          <a:latin typeface="KoPub돋움체 Medium" panose="00000600000000000000" pitchFamily="2" charset="-127"/>
                          <a:ea typeface="KoPub돋움체 Medium" panose="00000600000000000000" pitchFamily="2" charset="-127"/>
                        </a:rPr>
                        <a:t>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DDEBF7"/>
                    </a:solidFill>
                  </a:tcPr>
                </a:tc>
                <a:tc hMerge="1">
                  <a:txBody>
                    <a:bodyPr/>
                    <a:lstStyle/>
                    <a:p>
                      <a:pPr algn="l" rtl="0" fontAlgn="ctr"/>
                      <a:r>
                        <a:rPr lang="ko-KR" altLang="en-US" sz="900" b="1" i="0" u="none" strike="noStrike">
                          <a:solidFill>
                            <a:srgbClr val="000000"/>
                          </a:solidFill>
                          <a:effectLst/>
                          <a:latin typeface="KoPub돋움체 Medium" panose="00000600000000000000" pitchFamily="2" charset="-127"/>
                          <a:ea typeface="KoPub돋움체 Medium" panose="00000600000000000000" pitchFamily="2" charset="-127"/>
                        </a:rPr>
                        <a:t>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DDEBF7"/>
                    </a:solidFill>
                  </a:tcPr>
                </a:tc>
                <a:tc hMerge="1">
                  <a:txBody>
                    <a:bodyPr/>
                    <a:lstStyle/>
                    <a:p>
                      <a:pPr algn="l" rtl="0" fontAlgn="ctr"/>
                      <a:r>
                        <a:rPr lang="ko-KR" altLang="en-US" sz="900" b="1" i="0" u="none" strike="noStrike">
                          <a:solidFill>
                            <a:srgbClr val="000000"/>
                          </a:solidFill>
                          <a:effectLst/>
                          <a:latin typeface="KoPub돋움체 Medium" panose="00000600000000000000" pitchFamily="2" charset="-127"/>
                          <a:ea typeface="KoPub돋움체 Medium" panose="00000600000000000000" pitchFamily="2" charset="-127"/>
                        </a:rPr>
                        <a:t>　</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DDEBF7"/>
                    </a:solidFill>
                  </a:tcPr>
                </a:tc>
                <a:tc>
                  <a:txBody>
                    <a:bodyPr/>
                    <a:lstStyle/>
                    <a:p>
                      <a:pPr algn="r" rtl="0" fontAlgn="ctr"/>
                      <a:r>
                        <a:rPr lang="en-US" altLang="ko-KR" sz="900" b="1" i="0" u="none" strike="noStrike">
                          <a:solidFill>
                            <a:srgbClr val="000000"/>
                          </a:solidFill>
                          <a:effectLst/>
                          <a:latin typeface="KoPub돋움체 Medium" panose="00000600000000000000" pitchFamily="2" charset="-127"/>
                          <a:ea typeface="KoPub돋움체 Medium" panose="00000600000000000000" pitchFamily="2" charset="-127"/>
                        </a:rPr>
                        <a:t>6,918,034,696</a:t>
                      </a:r>
                    </a:p>
                  </a:txBody>
                  <a:tcPr marL="36000" marR="36000" marT="3600" marB="360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DDEBF7"/>
                    </a:solidFill>
                  </a:tcPr>
                </a:tc>
                <a:tc>
                  <a:txBody>
                    <a:bodyPr/>
                    <a:lstStyle/>
                    <a:p>
                      <a:pPr algn="r" rtl="0" fontAlgn="ctr"/>
                      <a:r>
                        <a:rPr lang="en-US" altLang="ko-KR" sz="900" b="1" i="0" u="none" strike="noStrike">
                          <a:solidFill>
                            <a:srgbClr val="000000"/>
                          </a:solidFill>
                          <a:effectLst/>
                          <a:latin typeface="KoPub돋움체 Medium" panose="00000600000000000000" pitchFamily="2" charset="-127"/>
                          <a:ea typeface="KoPub돋움체 Medium" panose="00000600000000000000" pitchFamily="2" charset="-127"/>
                        </a:rPr>
                        <a:t>4,787,341,622</a:t>
                      </a:r>
                    </a:p>
                  </a:txBody>
                  <a:tcPr marL="36000" marR="36000" marT="3600" marB="360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DDEBF7"/>
                    </a:solidFill>
                  </a:tcPr>
                </a:tc>
                <a:tc>
                  <a:txBody>
                    <a:bodyPr/>
                    <a:lstStyle/>
                    <a:p>
                      <a:pPr algn="r" rtl="0" fontAlgn="ctr"/>
                      <a:r>
                        <a:rPr lang="en-US" altLang="ko-KR" sz="900" b="1" i="0" u="none" strike="noStrike">
                          <a:solidFill>
                            <a:srgbClr val="000000"/>
                          </a:solidFill>
                          <a:effectLst/>
                          <a:latin typeface="KoPub돋움체 Medium" panose="00000600000000000000" pitchFamily="2" charset="-127"/>
                          <a:ea typeface="KoPub돋움체 Medium" panose="00000600000000000000" pitchFamily="2" charset="-127"/>
                        </a:rPr>
                        <a:t>1,570,000,000</a:t>
                      </a:r>
                    </a:p>
                  </a:txBody>
                  <a:tcPr marL="36000" marR="36000" marT="3600" marB="360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DDEBF7"/>
                    </a:solidFill>
                  </a:tcPr>
                </a:tc>
                <a:tc>
                  <a:txBody>
                    <a:bodyPr/>
                    <a:lstStyle/>
                    <a:p>
                      <a:pPr algn="l" rtl="0" fontAlgn="ctr"/>
                      <a:r>
                        <a:rPr lang="ko-KR" altLang="en-US" sz="900" b="1" i="0" u="none" strike="noStrike">
                          <a:solidFill>
                            <a:srgbClr val="000000"/>
                          </a:solidFill>
                          <a:effectLst/>
                          <a:latin typeface="KoPub돋움체 Medium" panose="00000600000000000000" pitchFamily="2" charset="-127"/>
                          <a:ea typeface="KoPub돋움체 Medium" panose="00000600000000000000" pitchFamily="2" charset="-127"/>
                        </a:rPr>
                        <a:t>　</a:t>
                      </a:r>
                    </a:p>
                  </a:txBody>
                  <a:tcPr marL="36000" marR="36000" marT="3600" marB="360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DDEBF7"/>
                    </a:solidFill>
                  </a:tcPr>
                </a:tc>
                <a:extLst>
                  <a:ext uri="{0D108BD9-81ED-4DB2-BD59-A6C34878D82A}">
                    <a16:rowId xmlns:a16="http://schemas.microsoft.com/office/drawing/2014/main" val="1265351484"/>
                  </a:ext>
                </a:extLst>
              </a:tr>
            </a:tbl>
          </a:graphicData>
        </a:graphic>
      </p:graphicFrame>
      <p:sp>
        <p:nvSpPr>
          <p:cNvPr id="8" name="직사각형 7">
            <a:extLst>
              <a:ext uri="{FF2B5EF4-FFF2-40B4-BE49-F238E27FC236}">
                <a16:creationId xmlns:a16="http://schemas.microsoft.com/office/drawing/2014/main" id="{48F40191-B938-0710-A6F9-6735EA251F9A}"/>
              </a:ext>
            </a:extLst>
          </p:cNvPr>
          <p:cNvSpPr/>
          <p:nvPr/>
        </p:nvSpPr>
        <p:spPr>
          <a:xfrm>
            <a:off x="504000" y="1613280"/>
            <a:ext cx="3007692" cy="246221"/>
          </a:xfrm>
          <a:prstGeom prst="rect">
            <a:avLst/>
          </a:prstGeom>
        </p:spPr>
        <p:txBody>
          <a:bodyPr wrap="square" lIns="36000" rIns="3600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altLang="ko-KR" sz="1000" b="1" i="0" u="none" strike="noStrike" kern="1200" cap="none" spc="0" normalizeH="0" baseline="0" noProof="0">
                <a:ln>
                  <a:solidFill>
                    <a:prstClr val="white">
                      <a:lumMod val="75000"/>
                      <a:alpha val="0"/>
                    </a:prstClr>
                  </a:solidFill>
                </a:ln>
                <a:effectLst/>
                <a:uLnTx/>
                <a:uFillTx/>
                <a:latin typeface="KoPub돋움체 Medium" panose="02020603020101020101" pitchFamily="18" charset="-127"/>
                <a:ea typeface="KoPub돋움체 Medium" panose="02020603020101020101" pitchFamily="18" charset="-127"/>
                <a:cs typeface="Univers for KPMG"/>
              </a:rPr>
              <a:t>[ </a:t>
            </a:r>
            <a:r>
              <a:rPr lang="ko-KR" altLang="en-US" sz="1000" b="1">
                <a:ln>
                  <a:solidFill>
                    <a:prstClr val="white">
                      <a:lumMod val="75000"/>
                      <a:alpha val="0"/>
                    </a:prstClr>
                  </a:solidFill>
                </a:ln>
                <a:latin typeface="KoPub돋움체 Medium" panose="02020603020101020101" pitchFamily="18" charset="-127"/>
                <a:ea typeface="KoPub돋움체 Medium" panose="02020603020101020101" pitchFamily="18" charset="-127"/>
                <a:cs typeface="Univers for KPMG"/>
              </a:rPr>
              <a:t>담보제공 내역</a:t>
            </a:r>
            <a:r>
              <a:rPr kumimoji="0" lang="ko-KR" altLang="en-US" sz="1000" b="1" i="0" u="none" strike="noStrike" kern="1200" cap="none" spc="0" normalizeH="0" baseline="0" noProof="0">
                <a:ln>
                  <a:solidFill>
                    <a:prstClr val="white">
                      <a:lumMod val="75000"/>
                      <a:alpha val="0"/>
                    </a:prstClr>
                  </a:solidFill>
                </a:ln>
                <a:effectLst/>
                <a:uLnTx/>
                <a:uFillTx/>
                <a:latin typeface="KoPub돋움체 Medium" panose="02020603020101020101" pitchFamily="18" charset="-127"/>
                <a:ea typeface="KoPub돋움체 Medium" panose="02020603020101020101" pitchFamily="18" charset="-127"/>
                <a:cs typeface="Univers for KPMG"/>
              </a:rPr>
              <a:t> </a:t>
            </a:r>
            <a:r>
              <a:rPr kumimoji="0" lang="en-US" altLang="ko-KR" sz="1000" b="1" i="0" u="none" strike="noStrike" kern="1200" cap="none" spc="0" normalizeH="0" baseline="0" noProof="0">
                <a:ln>
                  <a:solidFill>
                    <a:prstClr val="white">
                      <a:lumMod val="75000"/>
                      <a:alpha val="0"/>
                    </a:prstClr>
                  </a:solidFill>
                </a:ln>
                <a:effectLst/>
                <a:uLnTx/>
                <a:uFillTx/>
                <a:latin typeface="KoPub돋움체 Medium" panose="02020603020101020101" pitchFamily="18" charset="-127"/>
                <a:ea typeface="KoPub돋움체 Medium" panose="02020603020101020101" pitchFamily="18" charset="-127"/>
                <a:cs typeface="Univers for KPMG"/>
              </a:rPr>
              <a:t>]</a:t>
            </a:r>
            <a:endParaRPr kumimoji="0" lang="ko-KR" altLang="en-US" sz="1000" b="1" i="0" u="none" strike="noStrike" kern="1200" cap="none" spc="0" normalizeH="0" baseline="0" noProof="0">
              <a:ln>
                <a:solidFill>
                  <a:prstClr val="white">
                    <a:lumMod val="75000"/>
                    <a:alpha val="0"/>
                  </a:prstClr>
                </a:solidFill>
              </a:ln>
              <a:effectLst/>
              <a:uLnTx/>
              <a:uFillTx/>
              <a:latin typeface="KoPub돋움체 Medium" panose="02020603020101020101" pitchFamily="18" charset="-127"/>
              <a:ea typeface="KoPub돋움체 Medium" panose="02020603020101020101" pitchFamily="18" charset="-127"/>
              <a:cs typeface="Univers for KPMG"/>
            </a:endParaRPr>
          </a:p>
        </p:txBody>
      </p:sp>
      <p:sp>
        <p:nvSpPr>
          <p:cNvPr id="9" name="TextBox 8">
            <a:extLst>
              <a:ext uri="{FF2B5EF4-FFF2-40B4-BE49-F238E27FC236}">
                <a16:creationId xmlns:a16="http://schemas.microsoft.com/office/drawing/2014/main" id="{92B62AF7-BE23-5408-8555-ED1DB41226F8}"/>
              </a:ext>
            </a:extLst>
          </p:cNvPr>
          <p:cNvSpPr txBox="1"/>
          <p:nvPr/>
        </p:nvSpPr>
        <p:spPr>
          <a:xfrm>
            <a:off x="7960627" y="1692222"/>
            <a:ext cx="1440000" cy="138499"/>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lang="ko-KR" altLang="en-US" sz="1000" b="0" i="0" u="none" strike="noStrike" kern="1200" baseline="0">
                <a:ln>
                  <a:solidFill>
                    <a:srgbClr val="FFFFFF">
                      <a:lumMod val="75000"/>
                      <a:alpha val="0"/>
                    </a:srgbClr>
                  </a:solidFill>
                </a:ln>
                <a:solidFill>
                  <a:srgbClr val="000000">
                    <a:lumMod val="65000"/>
                    <a:lumOff val="35000"/>
                  </a:srgbClr>
                </a:solidFill>
                <a:latin typeface="KoPub돋움체 Medium" panose="00000600000000000000" pitchFamily="2" charset="-127"/>
                <a:ea typeface="KoPub돋움체 Medium" panose="00000600000000000000" pitchFamily="2" charset="-127"/>
                <a:cs typeface="+mn-cs"/>
              </a:defRPr>
            </a:pPr>
            <a:r>
              <a:rPr kumimoji="0" lang="en-US" altLang="ko-KR" sz="900" b="0" i="0" u="none" strike="noStrike" kern="1200" cap="none" spc="0" normalizeH="0" baseline="0" noProof="0">
                <a:ln>
                  <a:solidFill>
                    <a:srgbClr val="FFFFFF">
                      <a:lumMod val="75000"/>
                      <a:alpha val="0"/>
                    </a:srgbClr>
                  </a:solidFill>
                </a:ln>
                <a:solidFill>
                  <a:schemeClr val="tx1">
                    <a:lumMod val="65000"/>
                    <a:lumOff val="35000"/>
                  </a:schemeClr>
                </a:solidFill>
                <a:effectLst/>
                <a:uLnTx/>
                <a:uFillTx/>
                <a:latin typeface="KoPub돋움체 Medium" panose="00000600000000000000" pitchFamily="2" charset="-127"/>
                <a:ea typeface="KoPub돋움체 Medium" panose="00000600000000000000" pitchFamily="2" charset="-127"/>
                <a:cs typeface="+mn-cs"/>
              </a:rPr>
              <a:t>(</a:t>
            </a:r>
            <a:r>
              <a:rPr kumimoji="0" lang="ko-KR" altLang="en-US" sz="900" b="0" i="0" u="none" strike="noStrike" kern="1200" cap="none" spc="0" normalizeH="0" baseline="0" noProof="0">
                <a:ln>
                  <a:solidFill>
                    <a:srgbClr val="FFFFFF">
                      <a:lumMod val="75000"/>
                      <a:alpha val="0"/>
                    </a:srgbClr>
                  </a:solidFill>
                </a:ln>
                <a:solidFill>
                  <a:schemeClr val="tx1">
                    <a:lumMod val="65000"/>
                    <a:lumOff val="35000"/>
                  </a:schemeClr>
                </a:solidFill>
                <a:effectLst/>
                <a:uLnTx/>
                <a:uFillTx/>
                <a:latin typeface="KoPub돋움체 Medium" panose="00000600000000000000" pitchFamily="2" charset="-127"/>
                <a:ea typeface="KoPub돋움체 Medium" panose="00000600000000000000" pitchFamily="2" charset="-127"/>
                <a:cs typeface="+mn-cs"/>
              </a:rPr>
              <a:t>단위 </a:t>
            </a:r>
            <a:r>
              <a:rPr kumimoji="0" lang="en-US" altLang="ko-KR" sz="900" b="0" i="0" u="none" strike="noStrike" kern="1200" cap="none" spc="0" normalizeH="0" baseline="0" noProof="0">
                <a:ln>
                  <a:solidFill>
                    <a:srgbClr val="FFFFFF">
                      <a:lumMod val="75000"/>
                      <a:alpha val="0"/>
                    </a:srgbClr>
                  </a:solidFill>
                </a:ln>
                <a:solidFill>
                  <a:schemeClr val="tx1">
                    <a:lumMod val="65000"/>
                    <a:lumOff val="35000"/>
                  </a:schemeClr>
                </a:solidFill>
                <a:effectLst/>
                <a:uLnTx/>
                <a:uFillTx/>
                <a:latin typeface="KoPub돋움체 Medium" panose="00000600000000000000" pitchFamily="2" charset="-127"/>
                <a:ea typeface="KoPub돋움체 Medium" panose="00000600000000000000" pitchFamily="2" charset="-127"/>
                <a:cs typeface="+mn-cs"/>
              </a:rPr>
              <a:t>: </a:t>
            </a:r>
            <a:r>
              <a:rPr lang="ko-KR" altLang="en-US" sz="900">
                <a:ln>
                  <a:solidFill>
                    <a:srgbClr val="FFFFFF">
                      <a:lumMod val="75000"/>
                      <a:alpha val="0"/>
                    </a:srgbClr>
                  </a:solidFill>
                </a:ln>
                <a:solidFill>
                  <a:schemeClr val="tx1">
                    <a:lumMod val="65000"/>
                    <a:lumOff val="35000"/>
                  </a:schemeClr>
                </a:solidFill>
                <a:latin typeface="KoPub돋움체 Medium" panose="00000600000000000000" pitchFamily="2" charset="-127"/>
                <a:ea typeface="KoPub돋움체 Medium" panose="00000600000000000000" pitchFamily="2" charset="-127"/>
              </a:rPr>
              <a:t>원</a:t>
            </a:r>
            <a:r>
              <a:rPr kumimoji="0" lang="en-US" altLang="ko-KR" sz="900" b="0" i="0" u="none" strike="noStrike" kern="1200" cap="none" spc="0" normalizeH="0" baseline="0" noProof="0">
                <a:ln>
                  <a:solidFill>
                    <a:srgbClr val="FFFFFF">
                      <a:lumMod val="75000"/>
                      <a:alpha val="0"/>
                    </a:srgbClr>
                  </a:solidFill>
                </a:ln>
                <a:solidFill>
                  <a:schemeClr val="tx1">
                    <a:lumMod val="65000"/>
                    <a:lumOff val="35000"/>
                  </a:schemeClr>
                </a:solidFill>
                <a:effectLst/>
                <a:uLnTx/>
                <a:uFillTx/>
                <a:latin typeface="KoPub돋움체 Medium" panose="00000600000000000000" pitchFamily="2" charset="-127"/>
                <a:ea typeface="KoPub돋움체 Medium" panose="00000600000000000000" pitchFamily="2" charset="-127"/>
                <a:cs typeface="+mn-cs"/>
              </a:rPr>
              <a:t>)</a:t>
            </a:r>
            <a:endParaRPr kumimoji="0" lang="ko-KR" altLang="en-US" sz="900" b="0" i="0" u="none" strike="noStrike" kern="1200" cap="none" spc="0" normalizeH="0" baseline="0" noProof="0">
              <a:ln>
                <a:solidFill>
                  <a:srgbClr val="FFFFFF">
                    <a:lumMod val="75000"/>
                    <a:alpha val="0"/>
                  </a:srgbClr>
                </a:solidFill>
              </a:ln>
              <a:solidFill>
                <a:schemeClr val="tx1">
                  <a:lumMod val="65000"/>
                  <a:lumOff val="35000"/>
                </a:schemeClr>
              </a:solidFill>
              <a:effectLst/>
              <a:uLnTx/>
              <a:uFillTx/>
              <a:latin typeface="KoPub돋움체 Medium" panose="00000600000000000000" pitchFamily="2" charset="-127"/>
              <a:ea typeface="KoPub돋움체 Medium" panose="00000600000000000000" pitchFamily="2" charset="-127"/>
              <a:cs typeface="+mn-cs"/>
            </a:endParaRPr>
          </a:p>
        </p:txBody>
      </p:sp>
      <p:graphicFrame>
        <p:nvGraphicFramePr>
          <p:cNvPr id="13" name="표 12">
            <a:extLst>
              <a:ext uri="{FF2B5EF4-FFF2-40B4-BE49-F238E27FC236}">
                <a16:creationId xmlns:a16="http://schemas.microsoft.com/office/drawing/2014/main" id="{65406555-37E2-151A-8A57-C339616172CD}"/>
              </a:ext>
            </a:extLst>
          </p:cNvPr>
          <p:cNvGraphicFramePr>
            <a:graphicFrameLocks noGrp="1"/>
          </p:cNvGraphicFramePr>
          <p:nvPr>
            <p:extLst>
              <p:ext uri="{D42A27DB-BD31-4B8C-83A1-F6EECF244321}">
                <p14:modId xmlns:p14="http://schemas.microsoft.com/office/powerpoint/2010/main" val="3147909661"/>
              </p:ext>
            </p:extLst>
          </p:nvPr>
        </p:nvGraphicFramePr>
        <p:xfrm>
          <a:off x="489599" y="3565467"/>
          <a:ext cx="8903731" cy="2244600"/>
        </p:xfrm>
        <a:graphic>
          <a:graphicData uri="http://schemas.openxmlformats.org/drawingml/2006/table">
            <a:tbl>
              <a:tblPr/>
              <a:tblGrid>
                <a:gridCol w="529012">
                  <a:extLst>
                    <a:ext uri="{9D8B030D-6E8A-4147-A177-3AD203B41FA5}">
                      <a16:colId xmlns:a16="http://schemas.microsoft.com/office/drawing/2014/main" val="754416594"/>
                    </a:ext>
                  </a:extLst>
                </a:gridCol>
                <a:gridCol w="248529">
                  <a:extLst>
                    <a:ext uri="{9D8B030D-6E8A-4147-A177-3AD203B41FA5}">
                      <a16:colId xmlns:a16="http://schemas.microsoft.com/office/drawing/2014/main" val="1721206950"/>
                    </a:ext>
                  </a:extLst>
                </a:gridCol>
                <a:gridCol w="1200042">
                  <a:extLst>
                    <a:ext uri="{9D8B030D-6E8A-4147-A177-3AD203B41FA5}">
                      <a16:colId xmlns:a16="http://schemas.microsoft.com/office/drawing/2014/main" val="2893610522"/>
                    </a:ext>
                  </a:extLst>
                </a:gridCol>
                <a:gridCol w="1044000">
                  <a:extLst>
                    <a:ext uri="{9D8B030D-6E8A-4147-A177-3AD203B41FA5}">
                      <a16:colId xmlns:a16="http://schemas.microsoft.com/office/drawing/2014/main" val="3304334285"/>
                    </a:ext>
                  </a:extLst>
                </a:gridCol>
                <a:gridCol w="1224000">
                  <a:extLst>
                    <a:ext uri="{9D8B030D-6E8A-4147-A177-3AD203B41FA5}">
                      <a16:colId xmlns:a16="http://schemas.microsoft.com/office/drawing/2014/main" val="1776053291"/>
                    </a:ext>
                  </a:extLst>
                </a:gridCol>
                <a:gridCol w="919558">
                  <a:extLst>
                    <a:ext uri="{9D8B030D-6E8A-4147-A177-3AD203B41FA5}">
                      <a16:colId xmlns:a16="http://schemas.microsoft.com/office/drawing/2014/main" val="1578486515"/>
                    </a:ext>
                  </a:extLst>
                </a:gridCol>
                <a:gridCol w="798643">
                  <a:extLst>
                    <a:ext uri="{9D8B030D-6E8A-4147-A177-3AD203B41FA5}">
                      <a16:colId xmlns:a16="http://schemas.microsoft.com/office/drawing/2014/main" val="1527011551"/>
                    </a:ext>
                  </a:extLst>
                </a:gridCol>
                <a:gridCol w="2939947">
                  <a:extLst>
                    <a:ext uri="{9D8B030D-6E8A-4147-A177-3AD203B41FA5}">
                      <a16:colId xmlns:a16="http://schemas.microsoft.com/office/drawing/2014/main" val="23144502"/>
                    </a:ext>
                  </a:extLst>
                </a:gridCol>
              </a:tblGrid>
              <a:tr h="180000">
                <a:tc gridSpan="2">
                  <a:txBody>
                    <a:bodyPr/>
                    <a:lstStyle/>
                    <a:p>
                      <a:pPr algn="ctr" rtl="0" fontAlgn="ctr"/>
                      <a:r>
                        <a:rPr lang="en-US" sz="900" b="1" i="0" u="none" strike="noStrike">
                          <a:solidFill>
                            <a:srgbClr val="FFFFFF"/>
                          </a:solidFill>
                          <a:effectLst/>
                          <a:latin typeface="KoPub돋움체 Medium" panose="00000600000000000000" pitchFamily="2" charset="-127"/>
                          <a:ea typeface="KoPub돋움체 Medium" panose="00000600000000000000" pitchFamily="2" charset="-127"/>
                        </a:rPr>
                        <a:t>No.</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hMerge="1">
                  <a:txBody>
                    <a:bodyPr/>
                    <a:lstStyle/>
                    <a:p>
                      <a:pPr latinLnBrk="1"/>
                      <a:endParaRPr lang="ko-KR" altLang="en-US"/>
                    </a:p>
                  </a:txBody>
                  <a:tcPr/>
                </a:tc>
                <a:tc>
                  <a:txBody>
                    <a:bodyPr/>
                    <a:lstStyle/>
                    <a:p>
                      <a:pPr algn="ctr" rtl="0" fontAlgn="ctr"/>
                      <a:r>
                        <a:rPr lang="ko-KR" altLang="en-US" sz="900" b="1" i="0" u="none" strike="noStrike">
                          <a:solidFill>
                            <a:srgbClr val="FFFFFF"/>
                          </a:solidFill>
                          <a:effectLst/>
                          <a:latin typeface="KoPub돋움체 Medium" panose="00000600000000000000" pitchFamily="2" charset="-127"/>
                          <a:ea typeface="KoPub돋움체 Medium" panose="00000600000000000000" pitchFamily="2" charset="-127"/>
                        </a:rPr>
                        <a:t>구분</a:t>
                      </a:r>
                    </a:p>
                  </a:txBody>
                  <a:tcPr marL="36000" marR="36000" marT="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ctr" rtl="0" fontAlgn="ctr"/>
                      <a:r>
                        <a:rPr lang="ko-KR" altLang="en-US" sz="900" b="1" i="0" u="none" strike="noStrike">
                          <a:solidFill>
                            <a:srgbClr val="FFFFFF"/>
                          </a:solidFill>
                          <a:effectLst/>
                          <a:latin typeface="KoPub돋움체 Medium" panose="00000600000000000000" pitchFamily="2" charset="-127"/>
                          <a:ea typeface="KoPub돋움체 Medium" panose="00000600000000000000" pitchFamily="2" charset="-127"/>
                        </a:rPr>
                        <a:t>보증 제공자</a:t>
                      </a:r>
                    </a:p>
                  </a:txBody>
                  <a:tcPr marL="36000" marR="36000" marT="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ctr" rtl="0" fontAlgn="ctr"/>
                      <a:r>
                        <a:rPr lang="ko-KR" altLang="en-US" sz="900" b="1" i="0" u="none" strike="noStrike">
                          <a:solidFill>
                            <a:srgbClr val="FFFFFF"/>
                          </a:solidFill>
                          <a:effectLst/>
                          <a:latin typeface="KoPub돋움체 Medium" panose="00000600000000000000" pitchFamily="2" charset="-127"/>
                          <a:ea typeface="KoPub돋움체 Medium" panose="00000600000000000000" pitchFamily="2" charset="-127"/>
                        </a:rPr>
                        <a:t>보증 제공처</a:t>
                      </a:r>
                    </a:p>
                  </a:txBody>
                  <a:tcPr marL="36000" marR="36000" marT="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ctr" rtl="0" fontAlgn="ctr"/>
                      <a:r>
                        <a:rPr lang="ko-KR" altLang="en-US" sz="900" b="1" i="0" u="none" strike="noStrike">
                          <a:solidFill>
                            <a:srgbClr val="FFFFFF"/>
                          </a:solidFill>
                          <a:effectLst/>
                          <a:latin typeface="KoPub돋움체 Medium" panose="00000600000000000000" pitchFamily="2" charset="-127"/>
                          <a:ea typeface="KoPub돋움체 Medium" panose="00000600000000000000" pitchFamily="2" charset="-127"/>
                        </a:rPr>
                        <a:t>보증 금액</a:t>
                      </a:r>
                    </a:p>
                  </a:txBody>
                  <a:tcPr marL="36000" marR="36000" marT="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ctr" rtl="0" fontAlgn="ctr"/>
                      <a:r>
                        <a:rPr lang="ko-KR" altLang="en-US" sz="900" b="1" i="0" u="none" strike="noStrike">
                          <a:solidFill>
                            <a:srgbClr val="FFFFFF"/>
                          </a:solidFill>
                          <a:effectLst/>
                          <a:latin typeface="KoPub돋움체 Medium" panose="00000600000000000000" pitchFamily="2" charset="-127"/>
                          <a:ea typeface="KoPub돋움체 Medium" panose="00000600000000000000" pitchFamily="2" charset="-127"/>
                        </a:rPr>
                        <a:t>관련 차입금</a:t>
                      </a:r>
                    </a:p>
                  </a:txBody>
                  <a:tcPr marL="36000" marR="36000" marT="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ctr" rtl="0" fontAlgn="ctr"/>
                      <a:r>
                        <a:rPr lang="ko-KR" altLang="en-US" sz="900" b="1" i="0" u="none" strike="noStrike">
                          <a:solidFill>
                            <a:srgbClr val="FFFFFF"/>
                          </a:solidFill>
                          <a:effectLst/>
                          <a:latin typeface="KoPub돋움체 Medium" panose="00000600000000000000" pitchFamily="2" charset="-127"/>
                          <a:ea typeface="KoPub돋움체 Medium" panose="00000600000000000000" pitchFamily="2" charset="-127"/>
                        </a:rPr>
                        <a:t>보증 내용</a:t>
                      </a:r>
                    </a:p>
                  </a:txBody>
                  <a:tcPr marL="36000" marR="36000" marT="0" marB="0" anchor="ctr">
                    <a:lnL w="6350" cap="flat" cmpd="sng" algn="ctr">
                      <a:solidFill>
                        <a:srgbClr val="FFFFFF"/>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extLst>
                  <a:ext uri="{0D108BD9-81ED-4DB2-BD59-A6C34878D82A}">
                    <a16:rowId xmlns:a16="http://schemas.microsoft.com/office/drawing/2014/main" val="2935074175"/>
                  </a:ext>
                </a:extLst>
              </a:tr>
              <a:tr h="0">
                <a:tc>
                  <a:txBody>
                    <a:bodyPr/>
                    <a:lstStyle/>
                    <a:p>
                      <a:pPr algn="ctr" rtl="0" fontAlgn="ct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제공한</a:t>
                      </a:r>
                      <a:b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b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보증</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ctr" rtl="0"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1</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ctr" rtl="0" fontAlgn="ct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하자 연대보증</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ctr" rtl="0"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SGI</a:t>
                      </a: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서울보증보험</a:t>
                      </a: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a:t>
                      </a:r>
                      <a:b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br>
                      <a:r>
                        <a:rPr lang="ko-KR" altLang="en-US" sz="900" b="0" i="0" u="none" strike="noStrike" err="1">
                          <a:solidFill>
                            <a:srgbClr val="000000"/>
                          </a:solidFill>
                          <a:effectLst/>
                          <a:latin typeface="KoPub돋움체 Medium" panose="00000600000000000000" pitchFamily="2" charset="-127"/>
                          <a:ea typeface="KoPub돋움체 Medium" panose="00000600000000000000" pitchFamily="2" charset="-127"/>
                        </a:rPr>
                        <a:t>해천</a:t>
                      </a: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 </a:t>
                      </a: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a:t>
                      </a: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연대보증</a:t>
                      </a: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ctr" rtl="0" fontAlgn="ctr"/>
                      <a:r>
                        <a:rPr lang="ko-KR" altLang="en-US" sz="900" b="0" i="0" u="none" strike="noStrike" err="1">
                          <a:solidFill>
                            <a:srgbClr val="000000"/>
                          </a:solidFill>
                          <a:effectLst/>
                          <a:latin typeface="KoPub돋움체 Medium" panose="00000600000000000000" pitchFamily="2" charset="-127"/>
                          <a:ea typeface="KoPub돋움체 Medium" panose="00000600000000000000" pitchFamily="2" charset="-127"/>
                        </a:rPr>
                        <a:t>한국해양과학기술원부설</a:t>
                      </a:r>
                      <a:b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br>
                      <a:r>
                        <a:rPr lang="ko-KR" altLang="en-US" sz="900" b="0" i="0" u="none" strike="noStrike" err="1">
                          <a:solidFill>
                            <a:srgbClr val="000000"/>
                          </a:solidFill>
                          <a:effectLst/>
                          <a:latin typeface="KoPub돋움체 Medium" panose="00000600000000000000" pitchFamily="2" charset="-127"/>
                          <a:ea typeface="KoPub돋움체 Medium" panose="00000600000000000000" pitchFamily="2" charset="-127"/>
                        </a:rPr>
                        <a:t>선박해양플랜트연구소</a:t>
                      </a:r>
                      <a:endPar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endParaRPr>
                    </a:p>
                  </a:txBody>
                  <a:tcPr marL="36000" marR="36000" marT="3600" marB="360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138,728,571</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l" rtl="0"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a:t>
                      </a: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제주 파력시험장 해저케이블 공사</a:t>
                      </a: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 </a:t>
                      </a: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하자보증</a:t>
                      </a:r>
                      <a:b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b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 </a:t>
                      </a: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 </a:t>
                      </a: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계약자 </a:t>
                      </a: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 </a:t>
                      </a:r>
                      <a:r>
                        <a:rPr lang="ko-KR" altLang="en-US" sz="900" b="0" i="0" u="none" strike="noStrike" err="1">
                          <a:solidFill>
                            <a:srgbClr val="000000"/>
                          </a:solidFill>
                          <a:effectLst/>
                          <a:latin typeface="KoPub돋움체 Medium" panose="00000600000000000000" pitchFamily="2" charset="-127"/>
                          <a:ea typeface="KoPub돋움체 Medium" panose="00000600000000000000" pitchFamily="2" charset="-127"/>
                        </a:rPr>
                        <a:t>케이피에스</a:t>
                      </a: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 </a:t>
                      </a: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a:t>
                      </a:r>
                      <a:r>
                        <a:rPr lang="ko-KR" altLang="en-US" sz="900" b="0" i="0" u="none" strike="noStrike" err="1">
                          <a:solidFill>
                            <a:srgbClr val="000000"/>
                          </a:solidFill>
                          <a:effectLst/>
                          <a:latin typeface="KoPub돋움체 Medium" panose="00000600000000000000" pitchFamily="2" charset="-127"/>
                          <a:ea typeface="KoPub돋움체 Medium" panose="00000600000000000000" pitchFamily="2" charset="-127"/>
                        </a:rPr>
                        <a:t>해천</a:t>
                      </a: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 연대보증 금액</a:t>
                      </a: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a:t>
                      </a:r>
                      <a:endPar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endParaRP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997773658"/>
                  </a:ext>
                </a:extLst>
              </a:tr>
              <a:tr h="0">
                <a:tc gridSpan="5">
                  <a:txBody>
                    <a:bodyPr/>
                    <a:lstStyle/>
                    <a:p>
                      <a:pPr algn="l" rtl="0" fontAlgn="ctr"/>
                      <a:r>
                        <a:rPr lang="ko-KR" altLang="en-US" sz="900" b="1" i="0" u="none" strike="noStrike">
                          <a:solidFill>
                            <a:srgbClr val="000000"/>
                          </a:solidFill>
                          <a:effectLst/>
                          <a:latin typeface="KoPub돋움체 Medium" panose="00000600000000000000" pitchFamily="2" charset="-127"/>
                          <a:ea typeface="KoPub돋움체 Medium" panose="00000600000000000000" pitchFamily="2" charset="-127"/>
                        </a:rPr>
                        <a:t>합계</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D2E3F2"/>
                    </a:solidFill>
                  </a:tcPr>
                </a:tc>
                <a:tc hMerge="1">
                  <a:txBody>
                    <a:bodyPr/>
                    <a:lstStyle/>
                    <a:p>
                      <a:pPr latinLnBrk="1"/>
                      <a:endParaRPr lang="ko-KR" altLang="en-US"/>
                    </a:p>
                  </a:txBody>
                  <a:tcP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hMerge="1">
                  <a:txBody>
                    <a:bodyPr/>
                    <a:lstStyle/>
                    <a:p>
                      <a:pPr latinLnBrk="1"/>
                      <a:endParaRPr lang="ko-KR" altLang="en-US"/>
                    </a:p>
                  </a:txBody>
                  <a:tcP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hMerge="1">
                  <a:txBody>
                    <a:bodyPr/>
                    <a:lstStyle/>
                    <a:p>
                      <a:pPr latinLnBrk="1"/>
                      <a:endParaRPr lang="ko-KR" altLang="en-US"/>
                    </a:p>
                  </a:txBody>
                  <a:tcP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hMerge="1">
                  <a:txBody>
                    <a:bodyPr/>
                    <a:lstStyle/>
                    <a:p>
                      <a:pPr latinLnBrk="1"/>
                      <a:endParaRPr lang="ko-KR" altLang="en-US"/>
                    </a:p>
                  </a:txBody>
                  <a:tcP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1" i="0" u="none" strike="noStrike">
                          <a:solidFill>
                            <a:srgbClr val="000000"/>
                          </a:solidFill>
                          <a:effectLst/>
                          <a:latin typeface="KoPub돋움체 Medium" panose="00000600000000000000" pitchFamily="2" charset="-127"/>
                          <a:ea typeface="KoPub돋움체 Medium" panose="00000600000000000000" pitchFamily="2" charset="-127"/>
                        </a:rPr>
                        <a:t>138,728,571</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D2E3F2"/>
                    </a:solidFill>
                  </a:tcPr>
                </a:tc>
                <a:tc>
                  <a:txBody>
                    <a:bodyPr/>
                    <a:lstStyle/>
                    <a:p>
                      <a:pPr algn="r" rtl="0" fontAlgn="ctr"/>
                      <a:r>
                        <a:rPr lang="en-US" altLang="ko-KR" sz="900" b="1" i="0" u="none" strike="noStrike">
                          <a:solidFill>
                            <a:srgbClr val="000000"/>
                          </a:solidFill>
                          <a:effectLst/>
                          <a:latin typeface="KoPub돋움체 Medium" panose="00000600000000000000" pitchFamily="2" charset="-127"/>
                          <a:ea typeface="KoPub돋움체 Medium" panose="00000600000000000000" pitchFamily="2" charset="-127"/>
                        </a:rPr>
                        <a:t>-</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D2E3F2"/>
                    </a:solidFill>
                  </a:tcPr>
                </a:tc>
                <a:tc>
                  <a:txBody>
                    <a:bodyPr/>
                    <a:lstStyle/>
                    <a:p>
                      <a:pPr algn="r" rtl="0" fontAlgn="ctr"/>
                      <a:r>
                        <a:rPr lang="ko-KR" altLang="en-US" sz="900" b="1" i="0" u="none" strike="noStrike">
                          <a:solidFill>
                            <a:srgbClr val="000000"/>
                          </a:solidFill>
                          <a:effectLst/>
                          <a:latin typeface="KoPub돋움체 Medium" panose="00000600000000000000" pitchFamily="2" charset="-127"/>
                          <a:ea typeface="KoPub돋움체 Medium" panose="00000600000000000000" pitchFamily="2"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D2E3F2"/>
                    </a:solidFill>
                  </a:tcPr>
                </a:tc>
                <a:extLst>
                  <a:ext uri="{0D108BD9-81ED-4DB2-BD59-A6C34878D82A}">
                    <a16:rowId xmlns:a16="http://schemas.microsoft.com/office/drawing/2014/main" val="3048669365"/>
                  </a:ext>
                </a:extLst>
              </a:tr>
              <a:tr h="0">
                <a:tc rowSpan="8">
                  <a:txBody>
                    <a:bodyPr/>
                    <a:lstStyle/>
                    <a:p>
                      <a:pPr algn="ctr" rtl="0" fontAlgn="ct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제공받은</a:t>
                      </a:r>
                      <a:b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b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보증</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ctr" rtl="0"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2</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ctr" rtl="0" fontAlgn="ct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지급보증보험</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ctr" rtl="0"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SGI</a:t>
                      </a: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서울보증보험</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ctr" rtl="0" fontAlgn="ct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전라남도 나주시</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456,718,900</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l" rtl="0" fontAlgn="ct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지방투자촉진보조금 반환 지급보증 </a:t>
                      </a: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(‘17.10.27 ~ ‘23.08.29)</a:t>
                      </a:r>
                      <a:b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b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 - 2017</a:t>
                      </a: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년 나주시 혁신산단 용지 구매 시 받은 나주시 입지보조금 </a:t>
                      </a: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4.4</a:t>
                      </a: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억원 관련 지급보증</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1365020057"/>
                  </a:ext>
                </a:extLst>
              </a:tr>
              <a:tr h="0">
                <a:tc vMerge="1">
                  <a:txBody>
                    <a:bodyPr/>
                    <a:lstStyle/>
                    <a:p>
                      <a:pPr latinLnBrk="1"/>
                      <a:endParaRPr lang="ko-KR" altLang="en-US"/>
                    </a:p>
                  </a:txBody>
                  <a:tcPr/>
                </a:tc>
                <a:tc>
                  <a:txBody>
                    <a:bodyPr/>
                    <a:lstStyle/>
                    <a:p>
                      <a:pPr algn="ctr" rtl="0"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3</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ctr" rtl="0" fontAlgn="ct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하자 및 선금 보증보험</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ctr" rtl="0"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SGI</a:t>
                      </a: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서울보증보험</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ctr" rtl="0" fontAlgn="ct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한국전력공사 등</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0" i="0" u="none" strike="noStrike">
                          <a:solidFill>
                            <a:schemeClr val="tx1"/>
                          </a:solidFill>
                          <a:effectLst/>
                          <a:latin typeface="KoPub돋움체 Medium" panose="00000600000000000000" pitchFamily="2" charset="-127"/>
                          <a:ea typeface="KoPub돋움체 Medium" panose="00000600000000000000" pitchFamily="2" charset="-127"/>
                        </a:rPr>
                        <a:t>5,347,473,880</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l" rtl="0" fontAlgn="ct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공사 하자</a:t>
                      </a: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a:t>
                      </a: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계약</a:t>
                      </a: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a:t>
                      </a: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선금 보증 </a:t>
                      </a: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7</a:t>
                      </a: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건</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2765640111"/>
                  </a:ext>
                </a:extLst>
              </a:tr>
              <a:tr h="0">
                <a:tc vMerge="1">
                  <a:txBody>
                    <a:bodyPr/>
                    <a:lstStyle/>
                    <a:p>
                      <a:pPr latinLnBrk="1"/>
                      <a:endParaRPr lang="ko-KR" altLang="en-US"/>
                    </a:p>
                  </a:txBody>
                  <a:tcPr/>
                </a:tc>
                <a:tc>
                  <a:txBody>
                    <a:bodyPr/>
                    <a:lstStyle/>
                    <a:p>
                      <a:pPr algn="ctr" rtl="0"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4</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ctr" rtl="0" fontAlgn="ct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공탁보증보험</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ctr" rtl="0"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SGI</a:t>
                      </a: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서울보증보험</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ctr" rtl="0" fontAlgn="ct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인천지방법원</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0" i="0" u="none" strike="noStrike">
                          <a:solidFill>
                            <a:schemeClr val="tx1"/>
                          </a:solidFill>
                          <a:effectLst/>
                          <a:latin typeface="KoPub돋움체 Medium" panose="00000600000000000000" pitchFamily="2" charset="-127"/>
                          <a:ea typeface="KoPub돋움체 Medium" panose="00000600000000000000" pitchFamily="2" charset="-127"/>
                        </a:rPr>
                        <a:t>1,000,000</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l" rtl="0" fontAlgn="ct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공탁금회수청구권가압류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988045043"/>
                  </a:ext>
                </a:extLst>
              </a:tr>
              <a:tr h="0">
                <a:tc vMerge="1">
                  <a:txBody>
                    <a:bodyPr/>
                    <a:lstStyle/>
                    <a:p>
                      <a:pPr latinLnBrk="1"/>
                      <a:endParaRPr lang="ko-KR" altLang="en-US"/>
                    </a:p>
                  </a:txBody>
                  <a:tcPr/>
                </a:tc>
                <a:tc>
                  <a:txBody>
                    <a:bodyPr/>
                    <a:lstStyle/>
                    <a:p>
                      <a:pPr algn="ctr" rtl="0"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5</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ctr" rtl="0" fontAlgn="ct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신용보증보험</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ctr" rtl="0" fontAlgn="ct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신용보증기금</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ctr" rtl="0" fontAlgn="ct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한국산업은행</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0" i="0" u="none" strike="noStrike">
                          <a:solidFill>
                            <a:schemeClr val="tx1"/>
                          </a:solidFill>
                          <a:effectLst/>
                          <a:latin typeface="KoPub돋움체 Medium" panose="00000600000000000000" pitchFamily="2" charset="-127"/>
                          <a:ea typeface="KoPub돋움체 Medium" panose="00000600000000000000" pitchFamily="2" charset="-127"/>
                        </a:rPr>
                        <a:t>544,000,000</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640,000,000</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l" rtl="0" fontAlgn="ct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차입금 신용보증보험 </a:t>
                      </a: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('23.02.07 ~ '24.02.26)</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3346076188"/>
                  </a:ext>
                </a:extLst>
              </a:tr>
              <a:tr h="0">
                <a:tc vMerge="1">
                  <a:txBody>
                    <a:bodyPr/>
                    <a:lstStyle/>
                    <a:p>
                      <a:pPr latinLnBrk="1"/>
                      <a:endParaRPr lang="ko-KR" altLang="en-US"/>
                    </a:p>
                  </a:txBody>
                  <a:tcPr/>
                </a:tc>
                <a:tc>
                  <a:txBody>
                    <a:bodyPr/>
                    <a:lstStyle/>
                    <a:p>
                      <a:pPr algn="ctr" rtl="0"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6</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ctr" rtl="0" fontAlgn="ct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계약 및 하자 보증보험</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ctr" rtl="0" fontAlgn="ct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전문건설공제조합</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ctr" rtl="0" fontAlgn="ct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부산시설공단 등</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0" i="0" u="none" strike="noStrike">
                          <a:solidFill>
                            <a:schemeClr val="tx1"/>
                          </a:solidFill>
                          <a:effectLst/>
                          <a:latin typeface="KoPub돋움체 Medium" panose="00000600000000000000" pitchFamily="2" charset="-127"/>
                          <a:ea typeface="KoPub돋움체 Medium" panose="00000600000000000000" pitchFamily="2" charset="-127"/>
                        </a:rPr>
                        <a:t>678,033,800</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130,000,000</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l" rtl="0" fontAlgn="ct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공사 계약</a:t>
                      </a: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 </a:t>
                      </a: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하자보수</a:t>
                      </a: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 </a:t>
                      </a: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선급금</a:t>
                      </a: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 </a:t>
                      </a: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건설기계대여대금 보증</a:t>
                      </a:r>
                      <a:b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b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 </a:t>
                      </a: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 </a:t>
                      </a: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조합 융자금 </a:t>
                      </a: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130,000,000</a:t>
                      </a: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원 </a:t>
                      </a: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('23.01.03 ~'26.01.02)</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3798844783"/>
                  </a:ext>
                </a:extLst>
              </a:tr>
              <a:tr h="0">
                <a:tc vMerge="1">
                  <a:txBody>
                    <a:bodyPr/>
                    <a:lstStyle/>
                    <a:p>
                      <a:pPr latinLnBrk="1"/>
                      <a:endParaRPr lang="ko-KR" altLang="en-US"/>
                    </a:p>
                  </a:txBody>
                  <a:tcPr/>
                </a:tc>
                <a:tc>
                  <a:txBody>
                    <a:bodyPr/>
                    <a:lstStyle/>
                    <a:p>
                      <a:pPr algn="ctr" rtl="0"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7</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ctr" rtl="0" fontAlgn="ct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계약 및 하자 보증보험</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ctr" rtl="0" fontAlgn="ct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전기공사공제조합</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ctr" rtl="0" fontAlgn="ct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한국전력공사 등</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0" i="0" u="none" strike="noStrike">
                          <a:solidFill>
                            <a:schemeClr val="tx1"/>
                          </a:solidFill>
                          <a:effectLst/>
                          <a:latin typeface="KoPub돋움체 Medium" panose="00000600000000000000" pitchFamily="2" charset="-127"/>
                          <a:ea typeface="KoPub돋움체 Medium" panose="00000600000000000000" pitchFamily="2" charset="-127"/>
                        </a:rPr>
                        <a:t>1,853,670,205</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rtl="0" fontAlgn="ct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l" rtl="0" fontAlgn="ct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공사 일반입찰</a:t>
                      </a: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 </a:t>
                      </a: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계약</a:t>
                      </a: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 </a:t>
                      </a: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하자보수</a:t>
                      </a: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 </a:t>
                      </a: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선급금 보증</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2121662031"/>
                  </a:ext>
                </a:extLst>
              </a:tr>
              <a:tr h="0">
                <a:tc vMerge="1">
                  <a:txBody>
                    <a:bodyPr/>
                    <a:lstStyle/>
                    <a:p>
                      <a:pPr latinLnBrk="1"/>
                      <a:endParaRPr lang="ko-KR" altLang="en-US"/>
                    </a:p>
                  </a:txBody>
                  <a:tcPr/>
                </a:tc>
                <a:tc>
                  <a:txBody>
                    <a:bodyPr/>
                    <a:lstStyle/>
                    <a:p>
                      <a:pPr algn="ctr" rtl="0"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8</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ctr" rtl="0" fontAlgn="ct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계약 및 하자 보증보험</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ctr" rtl="0" fontAlgn="ct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건설공제조합</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ctr" rtl="0" fontAlgn="ct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한국농어촌공사 등</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0" i="0" u="none" strike="noStrike">
                          <a:solidFill>
                            <a:schemeClr val="tx1"/>
                          </a:solidFill>
                          <a:effectLst/>
                          <a:latin typeface="KoPub돋움체 Medium" panose="00000600000000000000" pitchFamily="2" charset="-127"/>
                          <a:ea typeface="KoPub돋움체 Medium" panose="00000600000000000000" pitchFamily="2" charset="-127"/>
                        </a:rPr>
                        <a:t>3,688,666,770</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rtl="0" fontAlgn="ct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l" rtl="0" fontAlgn="ct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공사 계약</a:t>
                      </a: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 </a:t>
                      </a: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하자보수</a:t>
                      </a: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 </a:t>
                      </a: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선급금</a:t>
                      </a: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 </a:t>
                      </a: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건설기계대여대금 보증</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2646963711"/>
                  </a:ext>
                </a:extLst>
              </a:tr>
              <a:tr h="0">
                <a:tc vMerge="1">
                  <a:txBody>
                    <a:bodyPr/>
                    <a:lstStyle/>
                    <a:p>
                      <a:pPr latinLnBrk="1"/>
                      <a:endParaRPr lang="ko-KR" altLang="en-US"/>
                    </a:p>
                  </a:txBody>
                  <a:tcPr/>
                </a:tc>
                <a:tc>
                  <a:txBody>
                    <a:bodyPr/>
                    <a:lstStyle/>
                    <a:p>
                      <a:pPr algn="ctr" rtl="0"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9</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ctr" rtl="0" fontAlgn="ct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계약 및 하자 보증보험</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ctr" rtl="0" fontAlgn="ct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정보통신공제조합</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ctr" rtl="0" fontAlgn="ct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부산광역시 기장군</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6,503,890</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rtl="0" fontAlgn="ct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l" rtl="0" fontAlgn="ct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공사 계약 보증</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3376887703"/>
                  </a:ext>
                </a:extLst>
              </a:tr>
              <a:tr h="0">
                <a:tc gridSpan="5">
                  <a:txBody>
                    <a:bodyPr/>
                    <a:lstStyle/>
                    <a:p>
                      <a:pPr algn="l" rtl="0" fontAlgn="ctr"/>
                      <a:r>
                        <a:rPr lang="ko-KR" altLang="en-US" sz="900" b="1" i="0" u="none" strike="noStrike">
                          <a:solidFill>
                            <a:srgbClr val="000000"/>
                          </a:solidFill>
                          <a:effectLst/>
                          <a:latin typeface="KoPub돋움체 Medium" panose="00000600000000000000" pitchFamily="2" charset="-127"/>
                          <a:ea typeface="KoPub돋움체 Medium" panose="00000600000000000000" pitchFamily="2" charset="-127"/>
                        </a:rPr>
                        <a:t>합계</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DDEBF7"/>
                    </a:solid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a:txBody>
                    <a:bodyPr/>
                    <a:lstStyle/>
                    <a:p>
                      <a:pPr algn="r" rtl="0" fontAlgn="ctr"/>
                      <a:r>
                        <a:rPr lang="en-US" altLang="ko-KR" sz="900" b="1" i="0" u="none" strike="noStrike">
                          <a:solidFill>
                            <a:srgbClr val="000000"/>
                          </a:solidFill>
                          <a:effectLst/>
                          <a:latin typeface="KoPub돋움체 Medium" panose="00000600000000000000" pitchFamily="2" charset="-127"/>
                          <a:ea typeface="KoPub돋움체 Medium" panose="00000600000000000000" pitchFamily="2" charset="-127"/>
                        </a:rPr>
                        <a:t>12,576,067,445</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DDEBF7"/>
                    </a:solidFill>
                  </a:tcPr>
                </a:tc>
                <a:tc>
                  <a:txBody>
                    <a:bodyPr/>
                    <a:lstStyle/>
                    <a:p>
                      <a:pPr algn="r" rtl="0" fontAlgn="ctr"/>
                      <a:r>
                        <a:rPr lang="en-US" altLang="ko-KR" sz="900" b="1" i="0" u="none" strike="noStrike">
                          <a:solidFill>
                            <a:srgbClr val="000000"/>
                          </a:solidFill>
                          <a:effectLst/>
                          <a:latin typeface="KoPub돋움체 Medium" panose="00000600000000000000" pitchFamily="2" charset="-127"/>
                          <a:ea typeface="KoPub돋움체 Medium" panose="00000600000000000000" pitchFamily="2" charset="-127"/>
                        </a:rPr>
                        <a:t>770,000,000</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DDEBF7"/>
                    </a:solidFill>
                  </a:tcPr>
                </a:tc>
                <a:tc>
                  <a:txBody>
                    <a:bodyPr/>
                    <a:lstStyle/>
                    <a:p>
                      <a:pPr algn="r" rtl="0" fontAlgn="ctr"/>
                      <a:r>
                        <a:rPr lang="ko-KR" altLang="en-US" sz="900" b="1" i="0" u="none" strike="noStrike">
                          <a:solidFill>
                            <a:srgbClr val="000000"/>
                          </a:solidFill>
                          <a:effectLst/>
                          <a:latin typeface="KoPub돋움체 Medium" panose="00000600000000000000" pitchFamily="2" charset="-127"/>
                          <a:ea typeface="KoPub돋움체 Medium" panose="00000600000000000000" pitchFamily="2"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DDEBF7"/>
                    </a:solidFill>
                  </a:tcPr>
                </a:tc>
                <a:extLst>
                  <a:ext uri="{0D108BD9-81ED-4DB2-BD59-A6C34878D82A}">
                    <a16:rowId xmlns:a16="http://schemas.microsoft.com/office/drawing/2014/main" val="106265666"/>
                  </a:ext>
                </a:extLst>
              </a:tr>
            </a:tbl>
          </a:graphicData>
        </a:graphic>
      </p:graphicFrame>
      <p:sp>
        <p:nvSpPr>
          <p:cNvPr id="14" name="직사각형 13">
            <a:extLst>
              <a:ext uri="{FF2B5EF4-FFF2-40B4-BE49-F238E27FC236}">
                <a16:creationId xmlns:a16="http://schemas.microsoft.com/office/drawing/2014/main" id="{7735E59C-6A97-5FB3-0A34-5EF768DB2A64}"/>
              </a:ext>
            </a:extLst>
          </p:cNvPr>
          <p:cNvSpPr/>
          <p:nvPr/>
        </p:nvSpPr>
        <p:spPr>
          <a:xfrm>
            <a:off x="504000" y="3333817"/>
            <a:ext cx="3007692" cy="246221"/>
          </a:xfrm>
          <a:prstGeom prst="rect">
            <a:avLst/>
          </a:prstGeom>
        </p:spPr>
        <p:txBody>
          <a:bodyPr wrap="square" lIns="36000" rIns="3600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altLang="ko-KR" sz="1000" b="1" i="0" u="none" strike="noStrike" kern="1200" cap="none" spc="0" normalizeH="0" baseline="0" noProof="0">
                <a:ln>
                  <a:solidFill>
                    <a:prstClr val="white">
                      <a:lumMod val="75000"/>
                      <a:alpha val="0"/>
                    </a:prstClr>
                  </a:solidFill>
                </a:ln>
                <a:effectLst/>
                <a:uLnTx/>
                <a:uFillTx/>
                <a:latin typeface="KoPub돋움체 Medium" panose="02020603020101020101" pitchFamily="18" charset="-127"/>
                <a:ea typeface="KoPub돋움체 Medium" panose="02020603020101020101" pitchFamily="18" charset="-127"/>
                <a:cs typeface="Univers for KPMG"/>
              </a:rPr>
              <a:t>[ </a:t>
            </a:r>
            <a:r>
              <a:rPr lang="ko-KR" altLang="en-US" sz="1000" b="1">
                <a:ln>
                  <a:solidFill>
                    <a:prstClr val="white">
                      <a:lumMod val="75000"/>
                      <a:alpha val="0"/>
                    </a:prstClr>
                  </a:solidFill>
                </a:ln>
                <a:latin typeface="KoPub돋움체 Medium" panose="02020603020101020101" pitchFamily="18" charset="-127"/>
                <a:ea typeface="KoPub돋움체 Medium" panose="02020603020101020101" pitchFamily="18" charset="-127"/>
                <a:cs typeface="Univers for KPMG"/>
              </a:rPr>
              <a:t>지급보증 내역</a:t>
            </a:r>
            <a:r>
              <a:rPr kumimoji="0" lang="ko-KR" altLang="en-US" sz="1000" b="1" i="0" u="none" strike="noStrike" kern="1200" cap="none" spc="0" normalizeH="0" baseline="0" noProof="0">
                <a:ln>
                  <a:solidFill>
                    <a:prstClr val="white">
                      <a:lumMod val="75000"/>
                      <a:alpha val="0"/>
                    </a:prstClr>
                  </a:solidFill>
                </a:ln>
                <a:effectLst/>
                <a:uLnTx/>
                <a:uFillTx/>
                <a:latin typeface="KoPub돋움체 Medium" panose="02020603020101020101" pitchFamily="18" charset="-127"/>
                <a:ea typeface="KoPub돋움체 Medium" panose="02020603020101020101" pitchFamily="18" charset="-127"/>
                <a:cs typeface="Univers for KPMG"/>
              </a:rPr>
              <a:t> </a:t>
            </a:r>
            <a:r>
              <a:rPr kumimoji="0" lang="en-US" altLang="ko-KR" sz="1000" b="1" i="0" u="none" strike="noStrike" kern="1200" cap="none" spc="0" normalizeH="0" baseline="0" noProof="0">
                <a:ln>
                  <a:solidFill>
                    <a:prstClr val="white">
                      <a:lumMod val="75000"/>
                      <a:alpha val="0"/>
                    </a:prstClr>
                  </a:solidFill>
                </a:ln>
                <a:effectLst/>
                <a:uLnTx/>
                <a:uFillTx/>
                <a:latin typeface="KoPub돋움체 Medium" panose="02020603020101020101" pitchFamily="18" charset="-127"/>
                <a:ea typeface="KoPub돋움체 Medium" panose="02020603020101020101" pitchFamily="18" charset="-127"/>
                <a:cs typeface="Univers for KPMG"/>
              </a:rPr>
              <a:t>]</a:t>
            </a:r>
            <a:endParaRPr kumimoji="0" lang="ko-KR" altLang="en-US" sz="1000" b="1" i="0" u="none" strike="noStrike" kern="1200" cap="none" spc="0" normalizeH="0" baseline="0" noProof="0">
              <a:ln>
                <a:solidFill>
                  <a:prstClr val="white">
                    <a:lumMod val="75000"/>
                    <a:alpha val="0"/>
                  </a:prstClr>
                </a:solidFill>
              </a:ln>
              <a:effectLst/>
              <a:uLnTx/>
              <a:uFillTx/>
              <a:latin typeface="KoPub돋움체 Medium" panose="02020603020101020101" pitchFamily="18" charset="-127"/>
              <a:ea typeface="KoPub돋움체 Medium" panose="02020603020101020101" pitchFamily="18" charset="-127"/>
              <a:cs typeface="Univers for KPMG"/>
            </a:endParaRPr>
          </a:p>
        </p:txBody>
      </p:sp>
      <p:sp>
        <p:nvSpPr>
          <p:cNvPr id="15" name="TextBox 14">
            <a:extLst>
              <a:ext uri="{FF2B5EF4-FFF2-40B4-BE49-F238E27FC236}">
                <a16:creationId xmlns:a16="http://schemas.microsoft.com/office/drawing/2014/main" id="{8E149EAD-F576-3080-D742-60EA24B5739F}"/>
              </a:ext>
            </a:extLst>
          </p:cNvPr>
          <p:cNvSpPr txBox="1"/>
          <p:nvPr/>
        </p:nvSpPr>
        <p:spPr>
          <a:xfrm>
            <a:off x="7960627" y="3418140"/>
            <a:ext cx="1440000" cy="138499"/>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lang="ko-KR" altLang="en-US" sz="1000" b="0" i="0" u="none" strike="noStrike" kern="1200" baseline="0">
                <a:ln>
                  <a:solidFill>
                    <a:srgbClr val="FFFFFF">
                      <a:lumMod val="75000"/>
                      <a:alpha val="0"/>
                    </a:srgbClr>
                  </a:solidFill>
                </a:ln>
                <a:solidFill>
                  <a:srgbClr val="000000">
                    <a:lumMod val="65000"/>
                    <a:lumOff val="35000"/>
                  </a:srgbClr>
                </a:solidFill>
                <a:latin typeface="KoPub돋움체 Medium" panose="00000600000000000000" pitchFamily="2" charset="-127"/>
                <a:ea typeface="KoPub돋움체 Medium" panose="00000600000000000000" pitchFamily="2" charset="-127"/>
                <a:cs typeface="+mn-cs"/>
              </a:defRPr>
            </a:pPr>
            <a:r>
              <a:rPr kumimoji="0" lang="en-US" altLang="ko-KR" sz="900" b="0" i="0" u="none" strike="noStrike" kern="1200" cap="none" spc="0" normalizeH="0" baseline="0" noProof="0">
                <a:ln>
                  <a:solidFill>
                    <a:srgbClr val="FFFFFF">
                      <a:lumMod val="75000"/>
                      <a:alpha val="0"/>
                    </a:srgbClr>
                  </a:solidFill>
                </a:ln>
                <a:solidFill>
                  <a:schemeClr val="tx1">
                    <a:lumMod val="65000"/>
                    <a:lumOff val="35000"/>
                  </a:schemeClr>
                </a:solidFill>
                <a:effectLst/>
                <a:uLnTx/>
                <a:uFillTx/>
                <a:latin typeface="KoPub돋움체 Medium" panose="00000600000000000000" pitchFamily="2" charset="-127"/>
                <a:ea typeface="KoPub돋움체 Medium" panose="00000600000000000000" pitchFamily="2" charset="-127"/>
                <a:cs typeface="+mn-cs"/>
              </a:rPr>
              <a:t>(</a:t>
            </a:r>
            <a:r>
              <a:rPr kumimoji="0" lang="ko-KR" altLang="en-US" sz="900" b="0" i="0" u="none" strike="noStrike" kern="1200" cap="none" spc="0" normalizeH="0" baseline="0" noProof="0">
                <a:ln>
                  <a:solidFill>
                    <a:srgbClr val="FFFFFF">
                      <a:lumMod val="75000"/>
                      <a:alpha val="0"/>
                    </a:srgbClr>
                  </a:solidFill>
                </a:ln>
                <a:solidFill>
                  <a:schemeClr val="tx1">
                    <a:lumMod val="65000"/>
                    <a:lumOff val="35000"/>
                  </a:schemeClr>
                </a:solidFill>
                <a:effectLst/>
                <a:uLnTx/>
                <a:uFillTx/>
                <a:latin typeface="KoPub돋움체 Medium" panose="00000600000000000000" pitchFamily="2" charset="-127"/>
                <a:ea typeface="KoPub돋움체 Medium" panose="00000600000000000000" pitchFamily="2" charset="-127"/>
                <a:cs typeface="+mn-cs"/>
              </a:rPr>
              <a:t>단위 </a:t>
            </a:r>
            <a:r>
              <a:rPr kumimoji="0" lang="en-US" altLang="ko-KR" sz="900" b="0" i="0" u="none" strike="noStrike" kern="1200" cap="none" spc="0" normalizeH="0" baseline="0" noProof="0">
                <a:ln>
                  <a:solidFill>
                    <a:srgbClr val="FFFFFF">
                      <a:lumMod val="75000"/>
                      <a:alpha val="0"/>
                    </a:srgbClr>
                  </a:solidFill>
                </a:ln>
                <a:solidFill>
                  <a:schemeClr val="tx1">
                    <a:lumMod val="65000"/>
                    <a:lumOff val="35000"/>
                  </a:schemeClr>
                </a:solidFill>
                <a:effectLst/>
                <a:uLnTx/>
                <a:uFillTx/>
                <a:latin typeface="KoPub돋움체 Medium" panose="00000600000000000000" pitchFamily="2" charset="-127"/>
                <a:ea typeface="KoPub돋움체 Medium" panose="00000600000000000000" pitchFamily="2" charset="-127"/>
                <a:cs typeface="+mn-cs"/>
              </a:rPr>
              <a:t>: </a:t>
            </a:r>
            <a:r>
              <a:rPr lang="ko-KR" altLang="en-US" sz="900">
                <a:ln>
                  <a:solidFill>
                    <a:srgbClr val="FFFFFF">
                      <a:lumMod val="75000"/>
                      <a:alpha val="0"/>
                    </a:srgbClr>
                  </a:solidFill>
                </a:ln>
                <a:solidFill>
                  <a:schemeClr val="tx1">
                    <a:lumMod val="65000"/>
                    <a:lumOff val="35000"/>
                  </a:schemeClr>
                </a:solidFill>
                <a:latin typeface="KoPub돋움체 Medium" panose="00000600000000000000" pitchFamily="2" charset="-127"/>
                <a:ea typeface="KoPub돋움체 Medium" panose="00000600000000000000" pitchFamily="2" charset="-127"/>
              </a:rPr>
              <a:t>원</a:t>
            </a:r>
            <a:r>
              <a:rPr kumimoji="0" lang="en-US" altLang="ko-KR" sz="900" b="0" i="0" u="none" strike="noStrike" kern="1200" cap="none" spc="0" normalizeH="0" baseline="0" noProof="0">
                <a:ln>
                  <a:solidFill>
                    <a:srgbClr val="FFFFFF">
                      <a:lumMod val="75000"/>
                      <a:alpha val="0"/>
                    </a:srgbClr>
                  </a:solidFill>
                </a:ln>
                <a:solidFill>
                  <a:schemeClr val="tx1">
                    <a:lumMod val="65000"/>
                    <a:lumOff val="35000"/>
                  </a:schemeClr>
                </a:solidFill>
                <a:effectLst/>
                <a:uLnTx/>
                <a:uFillTx/>
                <a:latin typeface="KoPub돋움체 Medium" panose="00000600000000000000" pitchFamily="2" charset="-127"/>
                <a:ea typeface="KoPub돋움체 Medium" panose="00000600000000000000" pitchFamily="2" charset="-127"/>
                <a:cs typeface="+mn-cs"/>
              </a:rPr>
              <a:t>)</a:t>
            </a:r>
            <a:endParaRPr kumimoji="0" lang="ko-KR" altLang="en-US" sz="900" b="0" i="0" u="none" strike="noStrike" kern="1200" cap="none" spc="0" normalizeH="0" baseline="0" noProof="0">
              <a:ln>
                <a:solidFill>
                  <a:srgbClr val="FFFFFF">
                    <a:lumMod val="75000"/>
                    <a:alpha val="0"/>
                  </a:srgbClr>
                </a:solidFill>
              </a:ln>
              <a:solidFill>
                <a:schemeClr val="tx1">
                  <a:lumMod val="65000"/>
                  <a:lumOff val="35000"/>
                </a:schemeClr>
              </a:solidFill>
              <a:effectLst/>
              <a:uLnTx/>
              <a:uFillTx/>
              <a:latin typeface="KoPub돋움체 Medium" panose="00000600000000000000" pitchFamily="2" charset="-127"/>
              <a:ea typeface="KoPub돋움체 Medium" panose="00000600000000000000" pitchFamily="2" charset="-127"/>
              <a:cs typeface="+mn-cs"/>
            </a:endParaRPr>
          </a:p>
        </p:txBody>
      </p:sp>
      <p:sp>
        <p:nvSpPr>
          <p:cNvPr id="16" name="직사각형 15">
            <a:extLst>
              <a:ext uri="{FF2B5EF4-FFF2-40B4-BE49-F238E27FC236}">
                <a16:creationId xmlns:a16="http://schemas.microsoft.com/office/drawing/2014/main" id="{A969DF69-903B-9213-73CB-C7CD40F99262}"/>
              </a:ext>
            </a:extLst>
          </p:cNvPr>
          <p:cNvSpPr/>
          <p:nvPr/>
        </p:nvSpPr>
        <p:spPr>
          <a:xfrm>
            <a:off x="488950" y="5848823"/>
            <a:ext cx="8928000" cy="529176"/>
          </a:xfrm>
          <a:prstGeom prst="rect">
            <a:avLst/>
          </a:prstGeom>
          <a:solidFill>
            <a:schemeClr val="bg1"/>
          </a:solidFill>
          <a:ln w="635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marL="171450" indent="-171450" latinLnBrk="1">
              <a:spcBef>
                <a:spcPts val="600"/>
              </a:spcBef>
              <a:buFont typeface="Wingdings" panose="05000000000000000000" pitchFamily="2" charset="2"/>
              <a:buChar char="§"/>
            </a:pPr>
            <a:r>
              <a:rPr lang="en-US" altLang="ko-KR" sz="900" b="1">
                <a:solidFill>
                  <a:srgbClr val="00338D"/>
                </a:solidFill>
                <a:latin typeface="KoPub돋움체 Light" panose="00000300000000000000" pitchFamily="2" charset="-127"/>
                <a:ea typeface="KoPub돋움체 Light" panose="00000300000000000000" pitchFamily="2" charset="-127"/>
              </a:rPr>
              <a:t>’23</a:t>
            </a:r>
            <a:r>
              <a:rPr lang="ko-KR" altLang="en-US" sz="900" b="1">
                <a:solidFill>
                  <a:srgbClr val="00338D"/>
                </a:solidFill>
                <a:latin typeface="KoPub돋움체 Light" panose="00000300000000000000" pitchFamily="2" charset="-127"/>
                <a:ea typeface="KoPub돋움체 Light" panose="00000300000000000000" pitchFamily="2" charset="-127"/>
              </a:rPr>
              <a:t>년 </a:t>
            </a:r>
            <a:r>
              <a:rPr lang="en-US" altLang="ko-KR" sz="900" b="1">
                <a:solidFill>
                  <a:srgbClr val="00338D"/>
                </a:solidFill>
                <a:latin typeface="KoPub돋움체 Light" panose="00000300000000000000" pitchFamily="2" charset="-127"/>
                <a:ea typeface="KoPub돋움체 Light" panose="00000300000000000000" pitchFamily="2" charset="-127"/>
              </a:rPr>
              <a:t>8</a:t>
            </a:r>
            <a:r>
              <a:rPr lang="ko-KR" altLang="en-US" sz="900" b="1">
                <a:solidFill>
                  <a:srgbClr val="00338D"/>
                </a:solidFill>
                <a:latin typeface="KoPub돋움체 Light" panose="00000300000000000000" pitchFamily="2" charset="-127"/>
                <a:ea typeface="KoPub돋움체 Light" panose="00000300000000000000" pitchFamily="2" charset="-127"/>
              </a:rPr>
              <a:t>월 현재 공사 계약 및 하자 관련 보증 금액이 증가함</a:t>
            </a:r>
            <a:endParaRPr lang="en-US" altLang="ko-KR" sz="900" b="1">
              <a:solidFill>
                <a:srgbClr val="00338D"/>
              </a:solidFill>
              <a:latin typeface="KoPub돋움체 Light" panose="00000300000000000000" pitchFamily="2" charset="-127"/>
              <a:ea typeface="KoPub돋움체 Light" panose="00000300000000000000" pitchFamily="2" charset="-127"/>
            </a:endParaRPr>
          </a:p>
          <a:p>
            <a:pPr marL="259200" indent="-171450" latinLnBrk="1">
              <a:spcBef>
                <a:spcPts val="600"/>
              </a:spcBef>
              <a:buFont typeface="Wingdings" panose="05000000000000000000" pitchFamily="2" charset="2"/>
              <a:buChar char="ü"/>
            </a:pPr>
            <a:r>
              <a:rPr lang="en-US" altLang="ko-KR" sz="900">
                <a:solidFill>
                  <a:schemeClr val="tx1"/>
                </a:solidFill>
                <a:latin typeface="KoPub돋움체 Light" panose="00000300000000000000" pitchFamily="2" charset="-127"/>
                <a:ea typeface="KoPub돋움체 Light" panose="00000300000000000000" pitchFamily="2" charset="-127"/>
              </a:rPr>
              <a:t>’23</a:t>
            </a:r>
            <a:r>
              <a:rPr lang="ko-KR" altLang="en-US" sz="900">
                <a:solidFill>
                  <a:schemeClr val="tx1"/>
                </a:solidFill>
                <a:latin typeface="KoPub돋움체 Light" panose="00000300000000000000" pitchFamily="2" charset="-127"/>
                <a:ea typeface="KoPub돋움체 Light" panose="00000300000000000000" pitchFamily="2" charset="-127"/>
              </a:rPr>
              <a:t>년 </a:t>
            </a:r>
            <a:r>
              <a:rPr lang="en-US" altLang="ko-KR" sz="900">
                <a:solidFill>
                  <a:schemeClr val="tx1"/>
                </a:solidFill>
                <a:latin typeface="KoPub돋움체 Light" panose="00000300000000000000" pitchFamily="2" charset="-127"/>
                <a:ea typeface="KoPub돋움체 Light" panose="00000300000000000000" pitchFamily="2" charset="-127"/>
              </a:rPr>
              <a:t>8</a:t>
            </a:r>
            <a:r>
              <a:rPr lang="ko-KR" altLang="en-US" sz="900">
                <a:solidFill>
                  <a:schemeClr val="tx1"/>
                </a:solidFill>
                <a:latin typeface="KoPub돋움체 Light" panose="00000300000000000000" pitchFamily="2" charset="-127"/>
                <a:ea typeface="KoPub돋움체 Light" panose="00000300000000000000" pitchFamily="2" charset="-127"/>
              </a:rPr>
              <a:t>월말 현재 제공받은 보증 금액은 약 </a:t>
            </a:r>
            <a:r>
              <a:rPr lang="en-US" altLang="ko-KR" sz="900">
                <a:solidFill>
                  <a:schemeClr val="tx1"/>
                </a:solidFill>
                <a:latin typeface="KoPub돋움체 Light" panose="00000300000000000000" pitchFamily="2" charset="-127"/>
                <a:ea typeface="KoPub돋움체 Light" panose="00000300000000000000" pitchFamily="2" charset="-127"/>
              </a:rPr>
              <a:t>125</a:t>
            </a:r>
            <a:r>
              <a:rPr lang="ko-KR" altLang="en-US" sz="900">
                <a:solidFill>
                  <a:schemeClr val="tx1"/>
                </a:solidFill>
                <a:latin typeface="KoPub돋움체 Light" panose="00000300000000000000" pitchFamily="2" charset="-127"/>
                <a:ea typeface="KoPub돋움체 Light" panose="00000300000000000000" pitchFamily="2" charset="-127"/>
              </a:rPr>
              <a:t>억원으로 </a:t>
            </a:r>
            <a:r>
              <a:rPr lang="en-US" altLang="ko-KR" sz="900">
                <a:solidFill>
                  <a:schemeClr val="tx1"/>
                </a:solidFill>
                <a:latin typeface="KoPub돋움체 Light" panose="00000300000000000000" pitchFamily="2" charset="-127"/>
                <a:ea typeface="KoPub돋움체 Light" panose="00000300000000000000" pitchFamily="2" charset="-127"/>
              </a:rPr>
              <a:t>’22</a:t>
            </a:r>
            <a:r>
              <a:rPr lang="ko-KR" altLang="en-US" sz="900">
                <a:solidFill>
                  <a:schemeClr val="tx1"/>
                </a:solidFill>
                <a:latin typeface="KoPub돋움체 Light" panose="00000300000000000000" pitchFamily="2" charset="-127"/>
                <a:ea typeface="KoPub돋움체 Light" panose="00000300000000000000" pitchFamily="2" charset="-127"/>
              </a:rPr>
              <a:t>년말 </a:t>
            </a:r>
            <a:r>
              <a:rPr lang="en-US" altLang="ko-KR" sz="900">
                <a:solidFill>
                  <a:schemeClr val="tx1"/>
                </a:solidFill>
                <a:latin typeface="KoPub돋움체 Light" panose="00000300000000000000" pitchFamily="2" charset="-127"/>
                <a:ea typeface="KoPub돋움체 Light" panose="00000300000000000000" pitchFamily="2" charset="-127"/>
              </a:rPr>
              <a:t>50</a:t>
            </a:r>
            <a:r>
              <a:rPr lang="ko-KR" altLang="en-US" sz="900">
                <a:solidFill>
                  <a:schemeClr val="tx1"/>
                </a:solidFill>
                <a:latin typeface="KoPub돋움체 Light" panose="00000300000000000000" pitchFamily="2" charset="-127"/>
                <a:ea typeface="KoPub돋움체 Light" panose="00000300000000000000" pitchFamily="2" charset="-127"/>
              </a:rPr>
              <a:t>억원 대비 약 </a:t>
            </a:r>
            <a:r>
              <a:rPr lang="en-US" altLang="ko-KR" sz="900">
                <a:solidFill>
                  <a:schemeClr val="tx1"/>
                </a:solidFill>
                <a:latin typeface="KoPub돋움체 Light" panose="00000300000000000000" pitchFamily="2" charset="-127"/>
                <a:ea typeface="KoPub돋움체 Light" panose="00000300000000000000" pitchFamily="2" charset="-127"/>
              </a:rPr>
              <a:t>76</a:t>
            </a:r>
            <a:r>
              <a:rPr lang="ko-KR" altLang="en-US" sz="900">
                <a:solidFill>
                  <a:schemeClr val="tx1"/>
                </a:solidFill>
                <a:latin typeface="KoPub돋움체 Light" panose="00000300000000000000" pitchFamily="2" charset="-127"/>
                <a:ea typeface="KoPub돋움체 Light" panose="00000300000000000000" pitchFamily="2" charset="-127"/>
              </a:rPr>
              <a:t>억원 가량 증가함</a:t>
            </a:r>
            <a:r>
              <a:rPr lang="en-US" altLang="ko-KR" sz="900">
                <a:solidFill>
                  <a:schemeClr val="tx1"/>
                </a:solidFill>
                <a:latin typeface="KoPub돋움체 Light" panose="00000300000000000000" pitchFamily="2" charset="-127"/>
                <a:ea typeface="KoPub돋움체 Light" panose="00000300000000000000" pitchFamily="2" charset="-127"/>
              </a:rPr>
              <a:t>. </a:t>
            </a:r>
            <a:r>
              <a:rPr lang="ko-KR" altLang="en-US" sz="900">
                <a:solidFill>
                  <a:schemeClr val="tx1"/>
                </a:solidFill>
                <a:latin typeface="KoPub돋움체 Light" panose="00000300000000000000" pitchFamily="2" charset="-127"/>
                <a:ea typeface="KoPub돋움체 Light" panose="00000300000000000000" pitchFamily="2" charset="-127"/>
              </a:rPr>
              <a:t>이는 대부분</a:t>
            </a:r>
            <a:r>
              <a:rPr lang="en-US" altLang="ko-KR" sz="900">
                <a:solidFill>
                  <a:schemeClr val="tx1"/>
                </a:solidFill>
                <a:latin typeface="KoPub돋움체 Light" panose="00000300000000000000" pitchFamily="2" charset="-127"/>
                <a:ea typeface="KoPub돋움체 Light" panose="00000300000000000000" pitchFamily="2" charset="-127"/>
              </a:rPr>
              <a:t> ’23</a:t>
            </a:r>
            <a:r>
              <a:rPr lang="ko-KR" altLang="en-US" sz="900">
                <a:solidFill>
                  <a:schemeClr val="tx1"/>
                </a:solidFill>
                <a:latin typeface="KoPub돋움체 Light" panose="00000300000000000000" pitchFamily="2" charset="-127"/>
                <a:ea typeface="KoPub돋움체 Light" panose="00000300000000000000" pitchFamily="2" charset="-127"/>
              </a:rPr>
              <a:t>년 중 신규 공사계약 증가에 따라 계약이행 및 하자 보증에 대해 </a:t>
            </a:r>
            <a:r>
              <a:rPr lang="ko-KR" altLang="en-US" sz="900" err="1">
                <a:solidFill>
                  <a:schemeClr val="tx1"/>
                </a:solidFill>
                <a:latin typeface="KoPub돋움체 Light" panose="00000300000000000000" pitchFamily="2" charset="-127"/>
                <a:ea typeface="KoPub돋움체 Light" panose="00000300000000000000" pitchFamily="2" charset="-127"/>
              </a:rPr>
              <a:t>공제조합으로부터</a:t>
            </a:r>
            <a:r>
              <a:rPr lang="ko-KR" altLang="en-US" sz="900">
                <a:solidFill>
                  <a:schemeClr val="tx1"/>
                </a:solidFill>
                <a:latin typeface="KoPub돋움체 Light" panose="00000300000000000000" pitchFamily="2" charset="-127"/>
                <a:ea typeface="KoPub돋움체 Light" panose="00000300000000000000" pitchFamily="2" charset="-127"/>
              </a:rPr>
              <a:t> 제공받는 보증보험이 증가한 것이며</a:t>
            </a:r>
            <a:r>
              <a:rPr lang="en-US" altLang="ko-KR" sz="900">
                <a:solidFill>
                  <a:schemeClr val="tx1"/>
                </a:solidFill>
                <a:latin typeface="KoPub돋움체 Light" panose="00000300000000000000" pitchFamily="2" charset="-127"/>
                <a:ea typeface="KoPub돋움체 Light" panose="00000300000000000000" pitchFamily="2" charset="-127"/>
              </a:rPr>
              <a:t>, </a:t>
            </a:r>
            <a:r>
              <a:rPr lang="ko-KR" altLang="en-US" sz="900">
                <a:solidFill>
                  <a:schemeClr val="tx1"/>
                </a:solidFill>
                <a:latin typeface="KoPub돋움체 Light" panose="00000300000000000000" pitchFamily="2" charset="-127"/>
                <a:ea typeface="KoPub돋움체 Light" panose="00000300000000000000" pitchFamily="2" charset="-127"/>
              </a:rPr>
              <a:t>이 외 자회사인 </a:t>
            </a:r>
            <a:r>
              <a:rPr lang="ko-KR" altLang="en-US" sz="900" err="1">
                <a:solidFill>
                  <a:schemeClr val="tx1"/>
                </a:solidFill>
                <a:latin typeface="KoPub돋움체 Light" panose="00000300000000000000" pitchFamily="2" charset="-127"/>
                <a:ea typeface="KoPub돋움체 Light" panose="00000300000000000000" pitchFamily="2" charset="-127"/>
              </a:rPr>
              <a:t>케이피에스의</a:t>
            </a:r>
            <a:r>
              <a:rPr lang="ko-KR" altLang="en-US" sz="900">
                <a:solidFill>
                  <a:schemeClr val="tx1"/>
                </a:solidFill>
                <a:latin typeface="KoPub돋움체 Light" panose="00000300000000000000" pitchFamily="2" charset="-127"/>
                <a:ea typeface="KoPub돋움체 Light" panose="00000300000000000000" pitchFamily="2" charset="-127"/>
              </a:rPr>
              <a:t> </a:t>
            </a:r>
            <a:r>
              <a:rPr lang="en-US" altLang="ko-KR" sz="900">
                <a:solidFill>
                  <a:schemeClr val="tx1"/>
                </a:solidFill>
                <a:latin typeface="KoPub돋움체 Light" panose="00000300000000000000" pitchFamily="2" charset="-127"/>
                <a:ea typeface="KoPub돋움체 Light" panose="00000300000000000000" pitchFamily="2" charset="-127"/>
              </a:rPr>
              <a:t>‘</a:t>
            </a: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제주 파력시험장 해저케이블 공사</a:t>
            </a: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a:t>
            </a:r>
            <a:r>
              <a:rPr lang="ko-KR" altLang="en-US" sz="900">
                <a:solidFill>
                  <a:srgbClr val="000000"/>
                </a:solidFill>
                <a:latin typeface="KoPub돋움체 Medium" panose="00000600000000000000" pitchFamily="2" charset="-127"/>
                <a:ea typeface="KoPub돋움체 Medium" panose="00000600000000000000" pitchFamily="2" charset="-127"/>
              </a:rPr>
              <a:t> 하자보증에 대해 </a:t>
            </a:r>
            <a:r>
              <a:rPr lang="ko-KR" altLang="en-US" sz="900" err="1">
                <a:solidFill>
                  <a:srgbClr val="000000"/>
                </a:solidFill>
                <a:latin typeface="KoPub돋움체 Medium" panose="00000600000000000000" pitchFamily="2" charset="-127"/>
                <a:ea typeface="KoPub돋움체 Medium" panose="00000600000000000000" pitchFamily="2" charset="-127"/>
              </a:rPr>
              <a:t>해천이</a:t>
            </a:r>
            <a:r>
              <a:rPr lang="ko-KR" altLang="en-US" sz="900">
                <a:solidFill>
                  <a:srgbClr val="000000"/>
                </a:solidFill>
                <a:latin typeface="KoPub돋움체 Medium" panose="00000600000000000000" pitchFamily="2" charset="-127"/>
                <a:ea typeface="KoPub돋움체 Medium" panose="00000600000000000000" pitchFamily="2" charset="-127"/>
              </a:rPr>
              <a:t> 제공하는 연대보증금액 약 </a:t>
            </a:r>
            <a:r>
              <a:rPr lang="en-US" altLang="ko-KR" sz="900">
                <a:solidFill>
                  <a:srgbClr val="000000"/>
                </a:solidFill>
                <a:latin typeface="KoPub돋움체 Medium" panose="00000600000000000000" pitchFamily="2" charset="-127"/>
                <a:ea typeface="KoPub돋움체 Medium" panose="00000600000000000000" pitchFamily="2" charset="-127"/>
              </a:rPr>
              <a:t>1.4</a:t>
            </a:r>
            <a:r>
              <a:rPr lang="ko-KR" altLang="en-US" sz="900">
                <a:solidFill>
                  <a:srgbClr val="000000"/>
                </a:solidFill>
                <a:latin typeface="KoPub돋움체 Medium" panose="00000600000000000000" pitchFamily="2" charset="-127"/>
                <a:ea typeface="KoPub돋움체 Medium" panose="00000600000000000000" pitchFamily="2" charset="-127"/>
              </a:rPr>
              <a:t>억원이 추가됨</a:t>
            </a:r>
            <a:endParaRPr lang="en-US" altLang="ko-KR" sz="900">
              <a:solidFill>
                <a:schemeClr val="tx1"/>
              </a:solidFill>
              <a:highlight>
                <a:srgbClr val="FFFF00"/>
              </a:highlight>
              <a:latin typeface="KoPub돋움체 Light" panose="00000300000000000000" pitchFamily="2" charset="-127"/>
              <a:ea typeface="KoPub돋움체 Light" panose="00000300000000000000" pitchFamily="2" charset="-127"/>
            </a:endParaRPr>
          </a:p>
        </p:txBody>
      </p:sp>
      <p:sp>
        <p:nvSpPr>
          <p:cNvPr id="17" name="텍스트 개체 틀 5">
            <a:extLst>
              <a:ext uri="{FF2B5EF4-FFF2-40B4-BE49-F238E27FC236}">
                <a16:creationId xmlns:a16="http://schemas.microsoft.com/office/drawing/2014/main" id="{91970DFB-63B2-E603-07DB-CC6AC30D4290}"/>
              </a:ext>
            </a:extLst>
          </p:cNvPr>
          <p:cNvSpPr txBox="1">
            <a:spLocks/>
          </p:cNvSpPr>
          <p:nvPr/>
        </p:nvSpPr>
        <p:spPr>
          <a:xfrm>
            <a:off x="488950" y="6389871"/>
            <a:ext cx="8942122" cy="287999"/>
          </a:xfrm>
          <a:prstGeom prst="rect">
            <a:avLst/>
          </a:prstGeom>
          <a:solidFill>
            <a:schemeClr val="bg1"/>
          </a:solidFill>
        </p:spPr>
        <p:txBody>
          <a:bodyPr vert="horz" wrap="square" lIns="0" tIns="0" rIns="0" bIns="0" rtlCol="0" anchor="t" anchorCtr="0">
            <a:noAutofit/>
          </a:bodyPr>
          <a:lstStyle>
            <a:lvl1pPr eaLnBrk="1" latinLnBrk="1" hangingPunct="1">
              <a:spcAft>
                <a:spcPts val="650"/>
              </a:spcAft>
              <a:defRPr lang="ko-KR" altLang="en-US" sz="800" b="0" i="0" kern="0" baseline="0" dirty="0">
                <a:solidFill>
                  <a:srgbClr val="7F7F7F"/>
                </a:solidFill>
                <a:latin typeface="+mn-lt"/>
                <a:ea typeface="+mn-ea"/>
                <a:cs typeface="Arial" panose="020B0604020202020204" pitchFamily="34" charset="0"/>
              </a:defRPr>
            </a:lvl1pPr>
            <a:lvl2pPr marL="0" indent="0" eaLnBrk="1" latinLnBrk="1" hangingPunct="1">
              <a:spcAft>
                <a:spcPts val="650"/>
              </a:spcAft>
              <a:buFont typeface="Univers for KPMG"/>
              <a:buNone/>
              <a:defRPr sz="1400" b="0" i="0">
                <a:solidFill>
                  <a:srgbClr val="003087"/>
                </a:solidFill>
                <a:latin typeface="Univers for KPMG Light" panose="020B0403020202020204" pitchFamily="34" charset="0"/>
                <a:cs typeface="Univers for KPMG" panose="020B0603020202020204" pitchFamily="34" charset="0"/>
              </a:defRPr>
            </a:lvl2pPr>
            <a:lvl3pPr marL="307975" indent="-307975" algn="l" eaLnBrk="1" latinLnBrk="1" hangingPunct="1">
              <a:spcAft>
                <a:spcPts val="650"/>
              </a:spcAft>
              <a:buFont typeface="Univers for KPMG Light" panose="020B0403020202020204" pitchFamily="34" charset="0"/>
              <a:buChar char="—"/>
              <a:defRPr sz="1400" b="0" i="0">
                <a:solidFill>
                  <a:srgbClr val="003087"/>
                </a:solidFill>
                <a:latin typeface="Univers for KPMG Light" panose="020B0403020202020204" pitchFamily="34" charset="0"/>
                <a:cs typeface="Univers for KPMG" panose="020B0603020202020204" pitchFamily="34" charset="0"/>
              </a:defRPr>
            </a:lvl3pPr>
            <a:lvl4pPr marL="623888" indent="-248400" algn="l" eaLnBrk="1" latinLnBrk="1" hangingPunct="1">
              <a:spcAft>
                <a:spcPts val="650"/>
              </a:spcAft>
              <a:buFont typeface="Univers for KPMG Light" panose="020B0403020202020204" pitchFamily="34" charset="0"/>
              <a:buChar char="–"/>
              <a:defRPr sz="1400" b="0" i="0" baseline="0">
                <a:solidFill>
                  <a:srgbClr val="003087"/>
                </a:solidFill>
                <a:latin typeface="Univers for KPMG Light" panose="020B0403020202020204" pitchFamily="34" charset="0"/>
                <a:cs typeface="Univers for KPMG" panose="020B0603020202020204" pitchFamily="34" charset="0"/>
              </a:defRPr>
            </a:lvl4pPr>
            <a:lvl5pPr marL="982663" indent="-309563" algn="l" eaLnBrk="1" latinLnBrk="1" hangingPunct="1">
              <a:spcAft>
                <a:spcPts val="650"/>
              </a:spcAft>
              <a:buFont typeface="Univers for KPMG Light" panose="020B0403020202020204" pitchFamily="34" charset="0"/>
              <a:buChar char="—"/>
              <a:defRPr lang="en-US" sz="1400" b="0" i="0" dirty="0" smtClean="0">
                <a:solidFill>
                  <a:srgbClr val="003087"/>
                </a:solidFill>
                <a:latin typeface="Univers for KPMG Light" panose="020B0403020202020204" pitchFamily="34" charset="0"/>
                <a:cs typeface="Univers for KPMG" panose="020B0603020202020204" pitchFamily="34" charset="0"/>
              </a:defRPr>
            </a:lvl5pPr>
            <a:lvl6pPr marL="1257300" indent="-247650" algn="l" eaLnBrk="1" latinLnBrk="1" hangingPunct="1">
              <a:spcAft>
                <a:spcPts val="650"/>
              </a:spcAft>
              <a:buFont typeface="Univers for KPMG Light" panose="020B0403020202020204" pitchFamily="34" charset="0"/>
              <a:buChar char="-"/>
              <a:defRPr lang="en-US" sz="1400" b="0" i="0" baseline="0" dirty="0" smtClean="0">
                <a:solidFill>
                  <a:srgbClr val="003087"/>
                </a:solidFill>
                <a:latin typeface="Univers for KPMG Light" panose="020B0403020202020204" pitchFamily="34" charset="0"/>
              </a:defRPr>
            </a:lvl6pPr>
            <a:lvl7pPr marL="1619250" indent="-309563" algn="l" eaLnBrk="1" latinLnBrk="1" hangingPunct="1">
              <a:spcAft>
                <a:spcPts val="650"/>
              </a:spcAft>
              <a:buFont typeface="Univers for KPMG Light" panose="020B0403020202020204" pitchFamily="34" charset="0"/>
              <a:buChar char="—"/>
              <a:defRPr lang="en-US" sz="1400" b="0" i="0" dirty="0" smtClean="0">
                <a:solidFill>
                  <a:srgbClr val="003087"/>
                </a:solidFill>
                <a:latin typeface="Univers for KPMG Light" panose="020B0403020202020204" pitchFamily="34" charset="0"/>
              </a:defRPr>
            </a:lvl7pPr>
            <a:lvl8pPr marL="1885950" indent="-247650" algn="l" eaLnBrk="1" latinLnBrk="1" hangingPunct="1">
              <a:spcAft>
                <a:spcPts val="650"/>
              </a:spcAft>
              <a:buFont typeface="Univers for KPMG Light" panose="020B0403020202020204" pitchFamily="34" charset="0"/>
              <a:buChar char="-"/>
              <a:defRPr lang="en-US" sz="1400" b="0" i="0" baseline="0" dirty="0" smtClean="0">
                <a:solidFill>
                  <a:srgbClr val="003087"/>
                </a:solidFill>
                <a:latin typeface="Univers for KPMG Light" panose="020B0403020202020204" pitchFamily="34" charset="0"/>
              </a:defRPr>
            </a:lvl8pPr>
          </a:lstStyle>
          <a:p>
            <a:pPr>
              <a:spcAft>
                <a:spcPts val="0"/>
              </a:spcAft>
            </a:pPr>
            <a:r>
              <a:rPr lang="en-US" altLang="ko-KR">
                <a:latin typeface="KoPub돋움체 Medium" panose="02020603020101020101" pitchFamily="18" charset="-127"/>
                <a:ea typeface="KoPub돋움체 Medium" panose="02020603020101020101" pitchFamily="18" charset="-127"/>
              </a:rPr>
              <a:t>Source : </a:t>
            </a:r>
            <a:r>
              <a:rPr lang="ko-KR" altLang="en-US">
                <a:latin typeface="KoPub돋움체 Medium" panose="02020603020101020101" pitchFamily="18" charset="-127"/>
                <a:ea typeface="KoPub돋움체 Medium" panose="02020603020101020101" pitchFamily="18" charset="-127"/>
              </a:rPr>
              <a:t>회사제시자료</a:t>
            </a:r>
            <a:endParaRPr lang="en-US" altLang="ko-KR">
              <a:latin typeface="KoPub돋움체 Medium" panose="02020603020101020101" pitchFamily="18" charset="-127"/>
              <a:ea typeface="KoPub돋움체 Medium" panose="02020603020101020101" pitchFamily="18" charset="-127"/>
            </a:endParaRPr>
          </a:p>
          <a:p>
            <a:pPr>
              <a:spcAft>
                <a:spcPts val="0"/>
              </a:spcAft>
            </a:pPr>
            <a:r>
              <a:rPr lang="en-US" altLang="ko-KR">
                <a:latin typeface="KoPub돋움체 Medium" panose="02020603020101020101" pitchFamily="18" charset="-127"/>
                <a:ea typeface="KoPub돋움체 Medium" panose="02020603020101020101" pitchFamily="18" charset="-127"/>
              </a:rPr>
              <a:t>Note1: </a:t>
            </a:r>
            <a:r>
              <a:rPr lang="ko-KR" altLang="en-US">
                <a:latin typeface="KoPub돋움체 Medium" panose="02020603020101020101" pitchFamily="18" charset="-127"/>
                <a:ea typeface="KoPub돋움체 Medium" panose="02020603020101020101" pitchFamily="18" charset="-127"/>
              </a:rPr>
              <a:t>기존  관계사 ㈜해천파트너스가 건물 전체</a:t>
            </a:r>
            <a:r>
              <a:rPr lang="en-US" altLang="ko-KR">
                <a:latin typeface="KoPub돋움체 Medium" panose="02020603020101020101" pitchFamily="18" charset="-127"/>
                <a:ea typeface="KoPub돋움체 Medium" panose="02020603020101020101" pitchFamily="18" charset="-127"/>
              </a:rPr>
              <a:t>(1~10</a:t>
            </a:r>
            <a:r>
              <a:rPr lang="ko-KR" altLang="en-US">
                <a:latin typeface="KoPub돋움체 Medium" panose="02020603020101020101" pitchFamily="18" charset="-127"/>
                <a:ea typeface="KoPub돋움체 Medium" panose="02020603020101020101" pitchFamily="18" charset="-127"/>
              </a:rPr>
              <a:t>층</a:t>
            </a:r>
            <a:r>
              <a:rPr lang="en-US" altLang="ko-KR">
                <a:latin typeface="KoPub돋움체 Medium" panose="02020603020101020101" pitchFamily="18" charset="-127"/>
                <a:ea typeface="KoPub돋움체 Medium" panose="02020603020101020101" pitchFamily="18" charset="-127"/>
              </a:rPr>
              <a:t>)</a:t>
            </a:r>
            <a:r>
              <a:rPr lang="ko-KR" altLang="en-US">
                <a:latin typeface="KoPub돋움체 Medium" panose="02020603020101020101" pitchFamily="18" charset="-127"/>
                <a:ea typeface="KoPub돋움체 Medium" panose="02020603020101020101" pitchFamily="18" charset="-127"/>
              </a:rPr>
              <a:t>를 담보로 </a:t>
            </a:r>
            <a:r>
              <a:rPr lang="en-US" altLang="ko-KR">
                <a:latin typeface="KoPub돋움체 Medium" panose="02020603020101020101" pitchFamily="18" charset="-127"/>
                <a:ea typeface="KoPub돋움체 Medium" panose="02020603020101020101" pitchFamily="18" charset="-127"/>
              </a:rPr>
              <a:t>17</a:t>
            </a:r>
            <a:r>
              <a:rPr lang="ko-KR" altLang="en-US">
                <a:latin typeface="KoPub돋움체 Medium" panose="02020603020101020101" pitchFamily="18" charset="-127"/>
                <a:ea typeface="KoPub돋움체 Medium" panose="02020603020101020101" pitchFamily="18" charset="-127"/>
              </a:rPr>
              <a:t>억원을 차입하였으며</a:t>
            </a:r>
            <a:r>
              <a:rPr lang="en-US" altLang="ko-KR">
                <a:latin typeface="KoPub돋움체 Medium" panose="02020603020101020101" pitchFamily="18" charset="-127"/>
                <a:ea typeface="KoPub돋움체 Medium" panose="02020603020101020101" pitchFamily="18" charset="-127"/>
              </a:rPr>
              <a:t>, 2020</a:t>
            </a:r>
            <a:r>
              <a:rPr lang="ko-KR" altLang="en-US">
                <a:latin typeface="KoPub돋움체 Medium" panose="02020603020101020101" pitchFamily="18" charset="-127"/>
                <a:ea typeface="KoPub돋움체 Medium" panose="02020603020101020101" pitchFamily="18" charset="-127"/>
              </a:rPr>
              <a:t>년말 ㈜해천이 </a:t>
            </a:r>
            <a:r>
              <a:rPr lang="en-US" altLang="ko-KR">
                <a:latin typeface="KoPub돋움체 Medium" panose="02020603020101020101" pitchFamily="18" charset="-127"/>
                <a:ea typeface="KoPub돋움체 Medium" panose="02020603020101020101" pitchFamily="18" charset="-127"/>
              </a:rPr>
              <a:t>1,3,10</a:t>
            </a:r>
            <a:r>
              <a:rPr lang="ko-KR" altLang="en-US">
                <a:latin typeface="KoPub돋움체 Medium" panose="02020603020101020101" pitchFamily="18" charset="-127"/>
                <a:ea typeface="KoPub돋움체 Medium" panose="02020603020101020101" pitchFamily="18" charset="-127"/>
              </a:rPr>
              <a:t>층을 매입하면서 기존 대출금 및 담보 설정을 변경없이 그대로 유지함</a:t>
            </a:r>
            <a:endParaRPr lang="en-US" altLang="ko-KR">
              <a:latin typeface="KoPub돋움체 Medium" panose="02020603020101020101" pitchFamily="18" charset="-127"/>
              <a:ea typeface="KoPub돋움체 Medium" panose="02020603020101020101" pitchFamily="18" charset="-127"/>
            </a:endParaRPr>
          </a:p>
        </p:txBody>
      </p:sp>
    </p:spTree>
    <p:extLst>
      <p:ext uri="{BB962C8B-B14F-4D97-AF65-F5344CB8AC3E}">
        <p14:creationId xmlns:p14="http://schemas.microsoft.com/office/powerpoint/2010/main" val="180089384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텍스트 개체 틀 16">
            <a:extLst>
              <a:ext uri="{FF2B5EF4-FFF2-40B4-BE49-F238E27FC236}">
                <a16:creationId xmlns:a16="http://schemas.microsoft.com/office/drawing/2014/main" id="{72A4BBAC-7DA7-C9B6-7280-E7F896694875}"/>
              </a:ext>
            </a:extLst>
          </p:cNvPr>
          <p:cNvSpPr>
            <a:spLocks noGrp="1"/>
          </p:cNvSpPr>
          <p:nvPr>
            <p:ph type="body" sz="quarter" idx="10"/>
          </p:nvPr>
        </p:nvSpPr>
        <p:spPr>
          <a:xfrm>
            <a:off x="502976" y="193432"/>
            <a:ext cx="8574241" cy="211381"/>
          </a:xfrm>
        </p:spPr>
        <p:txBody>
          <a:bodyPr/>
          <a:lstStyle/>
          <a:p>
            <a:r>
              <a:rPr lang="en-US" altLang="ko-KR" sz="1000">
                <a:solidFill>
                  <a:schemeClr val="tx1">
                    <a:lumMod val="50000"/>
                    <a:lumOff val="50000"/>
                  </a:schemeClr>
                </a:solidFill>
                <a:latin typeface="KoPub돋움체 Bold" panose="00000800000000000000" pitchFamily="2" charset="-127"/>
                <a:ea typeface="KoPub돋움체 Bold" panose="00000800000000000000" pitchFamily="2" charset="-127"/>
                <a:cs typeface="+mn-cs"/>
              </a:rPr>
              <a:t>05 Company Overview</a:t>
            </a:r>
            <a:endParaRPr lang="ko-KR" altLang="en-US" sz="1000">
              <a:solidFill>
                <a:schemeClr val="tx1">
                  <a:lumMod val="50000"/>
                  <a:lumOff val="50000"/>
                </a:schemeClr>
              </a:solidFill>
              <a:latin typeface="KoPub돋움체 Bold" panose="00000800000000000000" pitchFamily="2" charset="-127"/>
              <a:ea typeface="KoPub돋움체 Bold" panose="00000800000000000000" pitchFamily="2" charset="-127"/>
              <a:cs typeface="+mn-cs"/>
            </a:endParaRPr>
          </a:p>
        </p:txBody>
      </p:sp>
      <p:sp>
        <p:nvSpPr>
          <p:cNvPr id="146" name="TextBox 145">
            <a:extLst>
              <a:ext uri="{FF2B5EF4-FFF2-40B4-BE49-F238E27FC236}">
                <a16:creationId xmlns:a16="http://schemas.microsoft.com/office/drawing/2014/main" id="{2ADC1DB8-BB04-C512-2869-432D42635BE6}"/>
              </a:ext>
            </a:extLst>
          </p:cNvPr>
          <p:cNvSpPr txBox="1"/>
          <p:nvPr/>
        </p:nvSpPr>
        <p:spPr>
          <a:xfrm flipH="1">
            <a:off x="488950" y="874727"/>
            <a:ext cx="8928100" cy="169277"/>
          </a:xfrm>
          <a:prstGeom prst="rect">
            <a:avLst/>
          </a:prstGeom>
          <a:noFill/>
        </p:spPr>
        <p:txBody>
          <a:bodyPr wrap="square" lIns="0" tIns="0" rIns="0" bIns="0" rtlCol="0">
            <a:spAutoFit/>
          </a:bodyPr>
          <a:lstStyle/>
          <a:p>
            <a:r>
              <a:rPr lang="ko-KR" altLang="en-US"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대상회사가 보유한 주요 장비는 다음과 같습니다</a:t>
            </a:r>
            <a:r>
              <a:rPr lang="en-US" altLang="ko-KR"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a:t>
            </a:r>
          </a:p>
        </p:txBody>
      </p:sp>
      <p:sp>
        <p:nvSpPr>
          <p:cNvPr id="147" name="제목 18">
            <a:extLst>
              <a:ext uri="{FF2B5EF4-FFF2-40B4-BE49-F238E27FC236}">
                <a16:creationId xmlns:a16="http://schemas.microsoft.com/office/drawing/2014/main" id="{ADAAF50D-C1C9-0824-D017-D8B497960826}"/>
              </a:ext>
            </a:extLst>
          </p:cNvPr>
          <p:cNvSpPr txBox="1">
            <a:spLocks/>
          </p:cNvSpPr>
          <p:nvPr/>
        </p:nvSpPr>
        <p:spPr>
          <a:xfrm>
            <a:off x="488951" y="439978"/>
            <a:ext cx="8928100" cy="430887"/>
          </a:xfrm>
          <a:prstGeom prst="rect">
            <a:avLst/>
          </a:prstGeom>
        </p:spPr>
        <p:txBody>
          <a:bodyPr wrap="square" lIns="0" tIns="0" rIns="0" bIns="0">
            <a:spAutoFit/>
          </a:bodyPr>
          <a:lstStyle>
            <a:defPPr>
              <a:defRPr lang="en-US"/>
            </a:defPPr>
            <a:lvl1pPr marR="0" lvl="0" indent="0" defTabSz="661751" fontAlgn="auto" latinLnBrk="1">
              <a:lnSpc>
                <a:spcPct val="100000"/>
              </a:lnSpc>
              <a:spcBef>
                <a:spcPct val="0"/>
              </a:spcBef>
              <a:spcAft>
                <a:spcPts val="2000"/>
              </a:spcAft>
              <a:buClrTx/>
              <a:buSzTx/>
              <a:buFontTx/>
              <a:buNone/>
              <a:tabLst/>
              <a:defRPr kumimoji="0" sz="2800" b="0" i="0" u="none" strike="noStrike" cap="none" spc="0" normalizeH="0" baseline="0">
                <a:ln>
                  <a:solidFill>
                    <a:srgbClr val="FD349C">
                      <a:alpha val="0"/>
                    </a:srgbClr>
                  </a:solidFill>
                </a:ln>
                <a:solidFill>
                  <a:srgbClr val="00338D"/>
                </a:solidFill>
                <a:effectLst/>
                <a:uLnTx/>
                <a:uFillTx/>
                <a:latin typeface="KoPub돋움체 Bold" panose="00000800000000000000" pitchFamily="2" charset="-127"/>
                <a:ea typeface="KoPub돋움체 Bold" panose="00000800000000000000" pitchFamily="2" charset="-127"/>
                <a:cs typeface="+mj-cs"/>
              </a:defRPr>
            </a:lvl1pPr>
          </a:lstStyle>
          <a:p>
            <a:pPr>
              <a:defRPr/>
            </a:pPr>
            <a:r>
              <a:rPr lang="ko-KR" altLang="en-US"/>
              <a:t>주요 보유 장비</a:t>
            </a:r>
            <a:endParaRPr lang="ko-KR" altLang="en-US" sz="2000"/>
          </a:p>
        </p:txBody>
      </p:sp>
      <p:grpSp>
        <p:nvGrpSpPr>
          <p:cNvPr id="148" name="그룹 147">
            <a:extLst>
              <a:ext uri="{FF2B5EF4-FFF2-40B4-BE49-F238E27FC236}">
                <a16:creationId xmlns:a16="http://schemas.microsoft.com/office/drawing/2014/main" id="{9E3EFA3F-A28B-5A8C-875A-E1AD342A22AB}"/>
              </a:ext>
            </a:extLst>
          </p:cNvPr>
          <p:cNvGrpSpPr/>
          <p:nvPr/>
        </p:nvGrpSpPr>
        <p:grpSpPr>
          <a:xfrm>
            <a:off x="502976" y="1307321"/>
            <a:ext cx="8928100" cy="288000"/>
            <a:chOff x="452439" y="1416168"/>
            <a:chExt cx="4392613" cy="288000"/>
          </a:xfrm>
        </p:grpSpPr>
        <p:sp>
          <p:nvSpPr>
            <p:cNvPr id="149" name="TextBox 148">
              <a:extLst>
                <a:ext uri="{FF2B5EF4-FFF2-40B4-BE49-F238E27FC236}">
                  <a16:creationId xmlns:a16="http://schemas.microsoft.com/office/drawing/2014/main" id="{B6BAEECF-F776-0B8D-7487-219607319329}"/>
                </a:ext>
              </a:extLst>
            </p:cNvPr>
            <p:cNvSpPr txBox="1"/>
            <p:nvPr/>
          </p:nvSpPr>
          <p:spPr>
            <a:xfrm>
              <a:off x="452441" y="1416168"/>
              <a:ext cx="4392609" cy="288000"/>
            </a:xfrm>
            <a:prstGeom prst="rect">
              <a:avLst/>
            </a:prstGeom>
            <a:noFill/>
          </p:spPr>
          <p:txBody>
            <a:bodyPr vert="horz" wrap="square" lIns="0" tIns="0" rIns="0" bIns="0" rtlCol="0" anchor="ctr" anchorCtr="0">
              <a:noAutofit/>
            </a:bodyPr>
            <a:lstStyle/>
            <a:p>
              <a:pPr defTabSz="888038">
                <a:defRPr/>
              </a:pPr>
              <a:r>
                <a:rPr lang="ko-KR" altLang="en-US" sz="1100" b="1">
                  <a:ln>
                    <a:solidFill>
                      <a:srgbClr val="00338D">
                        <a:alpha val="0"/>
                      </a:srgbClr>
                    </a:solidFill>
                  </a:ln>
                  <a:solidFill>
                    <a:srgbClr val="00338D"/>
                  </a:solidFill>
                  <a:latin typeface="KoPub돋움체 Medium" panose="02020603020101020101" pitchFamily="18" charset="-127"/>
                  <a:ea typeface="KoPub돋움체 Medium" panose="02020603020101020101" pitchFamily="18" charset="-127"/>
                </a:rPr>
                <a:t>주요 보유 장비</a:t>
              </a:r>
              <a:endParaRPr lang="en-US" altLang="ko-KR" sz="1100" b="1">
                <a:ln>
                  <a:solidFill>
                    <a:srgbClr val="00338D">
                      <a:alpha val="0"/>
                    </a:srgbClr>
                  </a:solidFill>
                </a:ln>
                <a:solidFill>
                  <a:srgbClr val="00338D"/>
                </a:solidFill>
                <a:latin typeface="KoPub돋움체 Medium" panose="02020603020101020101" pitchFamily="18" charset="-127"/>
                <a:ea typeface="KoPub돋움체 Medium" panose="02020603020101020101" pitchFamily="18" charset="-127"/>
              </a:endParaRPr>
            </a:p>
          </p:txBody>
        </p:sp>
        <p:cxnSp>
          <p:nvCxnSpPr>
            <p:cNvPr id="150" name="직선 연결선 149">
              <a:extLst>
                <a:ext uri="{FF2B5EF4-FFF2-40B4-BE49-F238E27FC236}">
                  <a16:creationId xmlns:a16="http://schemas.microsoft.com/office/drawing/2014/main" id="{D967224E-9E3F-780A-5C7F-DE14336F319A}"/>
                </a:ext>
              </a:extLst>
            </p:cNvPr>
            <p:cNvCxnSpPr/>
            <p:nvPr/>
          </p:nvCxnSpPr>
          <p:spPr>
            <a:xfrm>
              <a:off x="452439" y="1418794"/>
              <a:ext cx="4392613"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1" name="직선 연결선 150">
              <a:extLst>
                <a:ext uri="{FF2B5EF4-FFF2-40B4-BE49-F238E27FC236}">
                  <a16:creationId xmlns:a16="http://schemas.microsoft.com/office/drawing/2014/main" id="{FDD91B8B-82D1-B6E7-FB8E-BAF6B90F6E62}"/>
                </a:ext>
              </a:extLst>
            </p:cNvPr>
            <p:cNvCxnSpPr/>
            <p:nvPr/>
          </p:nvCxnSpPr>
          <p:spPr>
            <a:xfrm>
              <a:off x="452439" y="1700213"/>
              <a:ext cx="4392613"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2" name="직사각형 1">
            <a:extLst>
              <a:ext uri="{FF2B5EF4-FFF2-40B4-BE49-F238E27FC236}">
                <a16:creationId xmlns:a16="http://schemas.microsoft.com/office/drawing/2014/main" id="{C3C8D3AE-C4CF-D6BF-F902-21B3069B7A9E}"/>
              </a:ext>
            </a:extLst>
          </p:cNvPr>
          <p:cNvSpPr/>
          <p:nvPr/>
        </p:nvSpPr>
        <p:spPr>
          <a:xfrm>
            <a:off x="504000" y="1735200"/>
            <a:ext cx="3007692" cy="246221"/>
          </a:xfrm>
          <a:prstGeom prst="rect">
            <a:avLst/>
          </a:prstGeom>
        </p:spPr>
        <p:txBody>
          <a:bodyPr wrap="square" lIns="36000" rIns="3600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altLang="ko-KR" sz="1000" b="1" i="0" u="none" strike="noStrike" kern="1200" cap="none" spc="0" normalizeH="0" baseline="0" noProof="0">
                <a:ln>
                  <a:solidFill>
                    <a:prstClr val="white">
                      <a:lumMod val="75000"/>
                      <a:alpha val="0"/>
                    </a:prstClr>
                  </a:solidFill>
                </a:ln>
                <a:effectLst/>
                <a:uLnTx/>
                <a:uFillTx/>
                <a:latin typeface="KoPub돋움체 Medium" panose="02020603020101020101" pitchFamily="18" charset="-127"/>
                <a:ea typeface="KoPub돋움체 Medium" panose="02020603020101020101" pitchFamily="18" charset="-127"/>
                <a:cs typeface="Univers for KPMG"/>
              </a:rPr>
              <a:t>[ </a:t>
            </a:r>
            <a:r>
              <a:rPr kumimoji="0" lang="ko-KR" altLang="en-US" sz="1000" b="1" i="0" u="none" strike="noStrike" kern="1200" cap="none" spc="0" normalizeH="0" baseline="0" noProof="0">
                <a:ln>
                  <a:solidFill>
                    <a:prstClr val="white">
                      <a:lumMod val="75000"/>
                      <a:alpha val="0"/>
                    </a:prstClr>
                  </a:solidFill>
                </a:ln>
                <a:effectLst/>
                <a:uLnTx/>
                <a:uFillTx/>
                <a:latin typeface="KoPub돋움체 Medium" panose="02020603020101020101" pitchFamily="18" charset="-127"/>
                <a:ea typeface="KoPub돋움체 Medium" panose="02020603020101020101" pitchFamily="18" charset="-127"/>
                <a:cs typeface="Univers for KPMG"/>
              </a:rPr>
              <a:t>해저케이블 </a:t>
            </a:r>
            <a:r>
              <a:rPr kumimoji="0" lang="ko-KR" altLang="en-US" sz="1000" b="1" i="0" u="none" strike="noStrike" kern="1200" cap="none" spc="0" normalizeH="0" baseline="0" noProof="0" err="1">
                <a:ln>
                  <a:solidFill>
                    <a:prstClr val="white">
                      <a:lumMod val="75000"/>
                      <a:alpha val="0"/>
                    </a:prstClr>
                  </a:solidFill>
                </a:ln>
                <a:effectLst/>
                <a:uLnTx/>
                <a:uFillTx/>
                <a:latin typeface="KoPub돋움체 Medium" panose="02020603020101020101" pitchFamily="18" charset="-127"/>
                <a:ea typeface="KoPub돋움체 Medium" panose="02020603020101020101" pitchFamily="18" charset="-127"/>
                <a:cs typeface="Univers for KPMG"/>
              </a:rPr>
              <a:t>포설선</a:t>
            </a:r>
            <a:r>
              <a:rPr kumimoji="0" lang="ko-KR" altLang="en-US" sz="1000" b="1" i="0" u="none" strike="noStrike" kern="1200" cap="none" spc="0" normalizeH="0" baseline="0" noProof="0">
                <a:ln>
                  <a:solidFill>
                    <a:prstClr val="white">
                      <a:lumMod val="75000"/>
                      <a:alpha val="0"/>
                    </a:prstClr>
                  </a:solidFill>
                </a:ln>
                <a:effectLst/>
                <a:uLnTx/>
                <a:uFillTx/>
                <a:latin typeface="KoPub돋움체 Medium" panose="02020603020101020101" pitchFamily="18" charset="-127"/>
                <a:ea typeface="KoPub돋움체 Medium" panose="02020603020101020101" pitchFamily="18" charset="-127"/>
                <a:cs typeface="Univers for KPMG"/>
              </a:rPr>
              <a:t> </a:t>
            </a:r>
            <a:r>
              <a:rPr kumimoji="0" lang="en-US" altLang="ko-KR" sz="1000" b="1" i="0" u="none" strike="noStrike" kern="1200" cap="none" spc="0" normalizeH="0" baseline="0" noProof="0">
                <a:ln>
                  <a:solidFill>
                    <a:prstClr val="white">
                      <a:lumMod val="75000"/>
                      <a:alpha val="0"/>
                    </a:prstClr>
                  </a:solidFill>
                </a:ln>
                <a:effectLst/>
                <a:uLnTx/>
                <a:uFillTx/>
                <a:latin typeface="KoPub돋움체 Medium" panose="02020603020101020101" pitchFamily="18" charset="-127"/>
                <a:ea typeface="KoPub돋움체 Medium" panose="02020603020101020101" pitchFamily="18" charset="-127"/>
                <a:cs typeface="Univers for KPMG"/>
              </a:rPr>
              <a:t>]</a:t>
            </a:r>
            <a:endParaRPr kumimoji="0" lang="ko-KR" altLang="en-US" sz="1000" b="1" i="0" u="none" strike="noStrike" kern="1200" cap="none" spc="0" normalizeH="0" baseline="0" noProof="0">
              <a:ln>
                <a:solidFill>
                  <a:prstClr val="white">
                    <a:lumMod val="75000"/>
                    <a:alpha val="0"/>
                  </a:prstClr>
                </a:solidFill>
              </a:ln>
              <a:effectLst/>
              <a:uLnTx/>
              <a:uFillTx/>
              <a:latin typeface="KoPub돋움체 Medium" panose="02020603020101020101" pitchFamily="18" charset="-127"/>
              <a:ea typeface="KoPub돋움체 Medium" panose="02020603020101020101" pitchFamily="18" charset="-127"/>
              <a:cs typeface="Univers for KPMG"/>
            </a:endParaRPr>
          </a:p>
        </p:txBody>
      </p:sp>
      <p:sp>
        <p:nvSpPr>
          <p:cNvPr id="4" name="직사각형 3">
            <a:extLst>
              <a:ext uri="{FF2B5EF4-FFF2-40B4-BE49-F238E27FC236}">
                <a16:creationId xmlns:a16="http://schemas.microsoft.com/office/drawing/2014/main" id="{4F30C9E8-AEAF-1DC5-1A5B-55769438D9C0}"/>
              </a:ext>
            </a:extLst>
          </p:cNvPr>
          <p:cNvSpPr/>
          <p:nvPr/>
        </p:nvSpPr>
        <p:spPr>
          <a:xfrm>
            <a:off x="2422800" y="1735200"/>
            <a:ext cx="3007692" cy="246221"/>
          </a:xfrm>
          <a:prstGeom prst="rect">
            <a:avLst/>
          </a:prstGeom>
        </p:spPr>
        <p:txBody>
          <a:bodyPr wrap="square" lIns="36000" rIns="3600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altLang="ko-KR" sz="1000" b="1" i="0" u="none" strike="noStrike" kern="1200" cap="none" spc="0" normalizeH="0" baseline="0" noProof="0">
                <a:ln>
                  <a:solidFill>
                    <a:prstClr val="white">
                      <a:lumMod val="75000"/>
                      <a:alpha val="0"/>
                    </a:prstClr>
                  </a:solidFill>
                </a:ln>
                <a:effectLst/>
                <a:uLnTx/>
                <a:uFillTx/>
                <a:latin typeface="KoPub돋움체 Medium" panose="02020603020101020101" pitchFamily="18" charset="-127"/>
                <a:ea typeface="KoPub돋움체 Medium" panose="02020603020101020101" pitchFamily="18" charset="-127"/>
                <a:cs typeface="Univers for KPMG"/>
              </a:rPr>
              <a:t>[ </a:t>
            </a:r>
            <a:r>
              <a:rPr lang="ko-KR" altLang="en-US" sz="1000" b="1">
                <a:ln>
                  <a:solidFill>
                    <a:prstClr val="white">
                      <a:lumMod val="75000"/>
                      <a:alpha val="0"/>
                    </a:prstClr>
                  </a:solidFill>
                </a:ln>
                <a:latin typeface="KoPub돋움체 Medium" panose="02020603020101020101" pitchFamily="18" charset="-127"/>
                <a:ea typeface="KoPub돋움체 Medium" panose="02020603020101020101" pitchFamily="18" charset="-127"/>
                <a:cs typeface="Univers for KPMG"/>
              </a:rPr>
              <a:t>케이블 감시선</a:t>
            </a:r>
            <a:r>
              <a:rPr kumimoji="0" lang="ko-KR" altLang="en-US" sz="1000" b="1" i="0" u="none" strike="noStrike" kern="1200" cap="none" spc="0" normalizeH="0" baseline="0" noProof="0">
                <a:ln>
                  <a:solidFill>
                    <a:prstClr val="white">
                      <a:lumMod val="75000"/>
                      <a:alpha val="0"/>
                    </a:prstClr>
                  </a:solidFill>
                </a:ln>
                <a:effectLst/>
                <a:uLnTx/>
                <a:uFillTx/>
                <a:latin typeface="KoPub돋움체 Medium" panose="02020603020101020101" pitchFamily="18" charset="-127"/>
                <a:ea typeface="KoPub돋움체 Medium" panose="02020603020101020101" pitchFamily="18" charset="-127"/>
                <a:cs typeface="Univers for KPMG"/>
              </a:rPr>
              <a:t> </a:t>
            </a:r>
            <a:r>
              <a:rPr kumimoji="0" lang="en-US" altLang="ko-KR" sz="1000" b="1" i="0" u="none" strike="noStrike" kern="1200" cap="none" spc="0" normalizeH="0" baseline="0" noProof="0">
                <a:ln>
                  <a:solidFill>
                    <a:prstClr val="white">
                      <a:lumMod val="75000"/>
                      <a:alpha val="0"/>
                    </a:prstClr>
                  </a:solidFill>
                </a:ln>
                <a:effectLst/>
                <a:uLnTx/>
                <a:uFillTx/>
                <a:latin typeface="KoPub돋움체 Medium" panose="02020603020101020101" pitchFamily="18" charset="-127"/>
                <a:ea typeface="KoPub돋움체 Medium" panose="02020603020101020101" pitchFamily="18" charset="-127"/>
                <a:cs typeface="Univers for KPMG"/>
              </a:rPr>
              <a:t>]</a:t>
            </a:r>
            <a:endParaRPr kumimoji="0" lang="ko-KR" altLang="en-US" sz="1000" b="1" i="0" u="none" strike="noStrike" kern="1200" cap="none" spc="0" normalizeH="0" baseline="0" noProof="0">
              <a:ln>
                <a:solidFill>
                  <a:prstClr val="white">
                    <a:lumMod val="75000"/>
                    <a:alpha val="0"/>
                  </a:prstClr>
                </a:solidFill>
              </a:ln>
              <a:effectLst/>
              <a:uLnTx/>
              <a:uFillTx/>
              <a:latin typeface="KoPub돋움체 Medium" panose="02020603020101020101" pitchFamily="18" charset="-127"/>
              <a:ea typeface="KoPub돋움체 Medium" panose="02020603020101020101" pitchFamily="18" charset="-127"/>
              <a:cs typeface="Univers for KPMG"/>
            </a:endParaRPr>
          </a:p>
        </p:txBody>
      </p:sp>
      <p:graphicFrame>
        <p:nvGraphicFramePr>
          <p:cNvPr id="7" name="표 6">
            <a:extLst>
              <a:ext uri="{FF2B5EF4-FFF2-40B4-BE49-F238E27FC236}">
                <a16:creationId xmlns:a16="http://schemas.microsoft.com/office/drawing/2014/main" id="{6D9D1909-C0C1-B465-E404-4DF74BB8035D}"/>
              </a:ext>
            </a:extLst>
          </p:cNvPr>
          <p:cNvGraphicFramePr>
            <a:graphicFrameLocks noGrp="1"/>
          </p:cNvGraphicFramePr>
          <p:nvPr>
            <p:extLst>
              <p:ext uri="{D42A27DB-BD31-4B8C-83A1-F6EECF244321}">
                <p14:modId xmlns:p14="http://schemas.microsoft.com/office/powerpoint/2010/main" val="1926691894"/>
              </p:ext>
            </p:extLst>
          </p:nvPr>
        </p:nvGraphicFramePr>
        <p:xfrm>
          <a:off x="488950" y="4314064"/>
          <a:ext cx="8926835" cy="1721880"/>
        </p:xfrm>
        <a:graphic>
          <a:graphicData uri="http://schemas.openxmlformats.org/drawingml/2006/table">
            <a:tbl>
              <a:tblPr/>
              <a:tblGrid>
                <a:gridCol w="543263">
                  <a:extLst>
                    <a:ext uri="{9D8B030D-6E8A-4147-A177-3AD203B41FA5}">
                      <a16:colId xmlns:a16="http://schemas.microsoft.com/office/drawing/2014/main" val="1996357913"/>
                    </a:ext>
                  </a:extLst>
                </a:gridCol>
                <a:gridCol w="735669">
                  <a:extLst>
                    <a:ext uri="{9D8B030D-6E8A-4147-A177-3AD203B41FA5}">
                      <a16:colId xmlns:a16="http://schemas.microsoft.com/office/drawing/2014/main" val="1128507486"/>
                    </a:ext>
                  </a:extLst>
                </a:gridCol>
                <a:gridCol w="1403431">
                  <a:extLst>
                    <a:ext uri="{9D8B030D-6E8A-4147-A177-3AD203B41FA5}">
                      <a16:colId xmlns:a16="http://schemas.microsoft.com/office/drawing/2014/main" val="1347662032"/>
                    </a:ext>
                  </a:extLst>
                </a:gridCol>
                <a:gridCol w="588536">
                  <a:extLst>
                    <a:ext uri="{9D8B030D-6E8A-4147-A177-3AD203B41FA5}">
                      <a16:colId xmlns:a16="http://schemas.microsoft.com/office/drawing/2014/main" val="1230829425"/>
                    </a:ext>
                  </a:extLst>
                </a:gridCol>
                <a:gridCol w="543263">
                  <a:extLst>
                    <a:ext uri="{9D8B030D-6E8A-4147-A177-3AD203B41FA5}">
                      <a16:colId xmlns:a16="http://schemas.microsoft.com/office/drawing/2014/main" val="3608001244"/>
                    </a:ext>
                  </a:extLst>
                </a:gridCol>
                <a:gridCol w="543263">
                  <a:extLst>
                    <a:ext uri="{9D8B030D-6E8A-4147-A177-3AD203B41FA5}">
                      <a16:colId xmlns:a16="http://schemas.microsoft.com/office/drawing/2014/main" val="337404876"/>
                    </a:ext>
                  </a:extLst>
                </a:gridCol>
                <a:gridCol w="543263">
                  <a:extLst>
                    <a:ext uri="{9D8B030D-6E8A-4147-A177-3AD203B41FA5}">
                      <a16:colId xmlns:a16="http://schemas.microsoft.com/office/drawing/2014/main" val="3806590405"/>
                    </a:ext>
                  </a:extLst>
                </a:gridCol>
                <a:gridCol w="758305">
                  <a:extLst>
                    <a:ext uri="{9D8B030D-6E8A-4147-A177-3AD203B41FA5}">
                      <a16:colId xmlns:a16="http://schemas.microsoft.com/office/drawing/2014/main" val="4196187367"/>
                    </a:ext>
                  </a:extLst>
                </a:gridCol>
                <a:gridCol w="916757">
                  <a:extLst>
                    <a:ext uri="{9D8B030D-6E8A-4147-A177-3AD203B41FA5}">
                      <a16:colId xmlns:a16="http://schemas.microsoft.com/office/drawing/2014/main" val="3390257699"/>
                    </a:ext>
                  </a:extLst>
                </a:gridCol>
                <a:gridCol w="871485">
                  <a:extLst>
                    <a:ext uri="{9D8B030D-6E8A-4147-A177-3AD203B41FA5}">
                      <a16:colId xmlns:a16="http://schemas.microsoft.com/office/drawing/2014/main" val="1652472325"/>
                    </a:ext>
                  </a:extLst>
                </a:gridCol>
                <a:gridCol w="1479600">
                  <a:extLst>
                    <a:ext uri="{9D8B030D-6E8A-4147-A177-3AD203B41FA5}">
                      <a16:colId xmlns:a16="http://schemas.microsoft.com/office/drawing/2014/main" val="3990369322"/>
                    </a:ext>
                  </a:extLst>
                </a:gridCol>
              </a:tblGrid>
              <a:tr h="187200">
                <a:tc rowSpan="2">
                  <a:txBody>
                    <a:bodyPr/>
                    <a:lstStyle/>
                    <a:p>
                      <a:pPr algn="ctr" fontAlgn="ctr"/>
                      <a:r>
                        <a:rPr lang="en-US" sz="900" b="1" i="0" u="none" strike="noStrike">
                          <a:solidFill>
                            <a:schemeClr val="bg1"/>
                          </a:solidFill>
                          <a:effectLst/>
                          <a:latin typeface="KoPub돋움체 Medium" panose="00000600000000000000" pitchFamily="2" charset="-127"/>
                          <a:ea typeface="KoPub돋움체 Medium" panose="00000600000000000000" pitchFamily="2" charset="-127"/>
                        </a:rPr>
                        <a:t>No.</a:t>
                      </a:r>
                    </a:p>
                  </a:txBody>
                  <a:tcPr marL="36000" marR="36000" marT="41564" marB="41564" anchor="ctr">
                    <a:lnL w="6350" cap="flat" cmpd="sng" algn="ctr">
                      <a:solidFill>
                        <a:srgbClr val="005EB8"/>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rowSpan="2">
                  <a:txBody>
                    <a:bodyPr/>
                    <a:lstStyle/>
                    <a:p>
                      <a:pPr algn="ctr" fontAlgn="ctr"/>
                      <a:r>
                        <a:rPr lang="ko-KR" altLang="en-US" sz="900" b="1" i="0" u="none" strike="noStrike">
                          <a:solidFill>
                            <a:schemeClr val="bg1"/>
                          </a:solidFill>
                          <a:effectLst/>
                          <a:latin typeface="KoPub돋움체 Medium" panose="00000600000000000000" pitchFamily="2" charset="-127"/>
                          <a:ea typeface="KoPub돋움체 Medium" panose="00000600000000000000" pitchFamily="2" charset="-127"/>
                        </a:rPr>
                        <a:t>선박의 명칭</a:t>
                      </a:r>
                    </a:p>
                  </a:txBody>
                  <a:tcPr marL="36000" marR="36000" marT="41564" marB="41564"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rowSpan="2">
                  <a:txBody>
                    <a:bodyPr/>
                    <a:lstStyle/>
                    <a:p>
                      <a:pPr algn="ctr" fontAlgn="ctr"/>
                      <a:r>
                        <a:rPr lang="ko-KR" altLang="en-US" sz="900" b="1" i="0" u="none" strike="noStrike">
                          <a:solidFill>
                            <a:schemeClr val="bg1"/>
                          </a:solidFill>
                          <a:effectLst/>
                          <a:latin typeface="KoPub돋움체 Medium" panose="00000600000000000000" pitchFamily="2" charset="-127"/>
                          <a:ea typeface="KoPub돋움체 Medium" panose="00000600000000000000" pitchFamily="2" charset="-127"/>
                        </a:rPr>
                        <a:t>선박의 종류</a:t>
                      </a:r>
                    </a:p>
                  </a:txBody>
                  <a:tcPr marL="36000" marR="36000" marT="41564" marB="41564"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rowSpan="2">
                  <a:txBody>
                    <a:bodyPr/>
                    <a:lstStyle/>
                    <a:p>
                      <a:pPr algn="ctr" fontAlgn="ctr"/>
                      <a:r>
                        <a:rPr lang="ko-KR" altLang="en-US" sz="900" b="1" i="0" u="none" strike="noStrike">
                          <a:solidFill>
                            <a:schemeClr val="bg1"/>
                          </a:solidFill>
                          <a:effectLst/>
                          <a:latin typeface="KoPub돋움체 Medium" panose="00000600000000000000" pitchFamily="2" charset="-127"/>
                          <a:ea typeface="KoPub돋움체 Medium" panose="00000600000000000000" pitchFamily="2" charset="-127"/>
                        </a:rPr>
                        <a:t>총톤수</a:t>
                      </a:r>
                    </a:p>
                  </a:txBody>
                  <a:tcPr marL="36000" marR="36000" marT="41564" marB="41564"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gridSpan="3">
                  <a:txBody>
                    <a:bodyPr/>
                    <a:lstStyle/>
                    <a:p>
                      <a:pPr algn="ctr" fontAlgn="ctr"/>
                      <a:r>
                        <a:rPr lang="ko-KR" altLang="en-US" sz="900" b="1" i="0" u="none" strike="noStrike">
                          <a:solidFill>
                            <a:schemeClr val="bg1"/>
                          </a:solidFill>
                          <a:effectLst/>
                          <a:latin typeface="KoPub돋움체 Medium" panose="00000600000000000000" pitchFamily="2" charset="-127"/>
                          <a:ea typeface="KoPub돋움체 Medium" panose="00000600000000000000" pitchFamily="2" charset="-127"/>
                        </a:rPr>
                        <a:t>주요 치수</a:t>
                      </a:r>
                    </a:p>
                  </a:txBody>
                  <a:tcPr marL="36000" marR="3600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00338D"/>
                    </a:solidFill>
                  </a:tcPr>
                </a:tc>
                <a:tc hMerge="1">
                  <a:txBody>
                    <a:bodyPr/>
                    <a:lstStyle/>
                    <a:p>
                      <a:pPr latinLnBrk="1"/>
                      <a:endParaRPr lang="ko-KR" altLang="en-US"/>
                    </a:p>
                  </a:txBody>
                  <a:tcPr/>
                </a:tc>
                <a:tc hMerge="1">
                  <a:txBody>
                    <a:bodyPr/>
                    <a:lstStyle/>
                    <a:p>
                      <a:pPr latinLnBrk="1"/>
                      <a:endParaRPr lang="ko-KR" altLang="en-US"/>
                    </a:p>
                  </a:txBody>
                  <a:tcPr/>
                </a:tc>
                <a:tc rowSpan="2">
                  <a:txBody>
                    <a:bodyPr/>
                    <a:lstStyle/>
                    <a:p>
                      <a:pPr algn="ctr" fontAlgn="ctr"/>
                      <a:r>
                        <a:rPr lang="ko-KR" altLang="en-US" sz="900" b="1" i="0" u="none" strike="noStrike">
                          <a:solidFill>
                            <a:schemeClr val="bg1"/>
                          </a:solidFill>
                          <a:effectLst/>
                          <a:latin typeface="KoPub돋움체 Medium" panose="00000600000000000000" pitchFamily="2" charset="-127"/>
                          <a:ea typeface="KoPub돋움체 Medium" panose="00000600000000000000" pitchFamily="2" charset="-127"/>
                        </a:rPr>
                        <a:t>취득일</a:t>
                      </a:r>
                    </a:p>
                  </a:txBody>
                  <a:tcPr marL="36000" marR="36000" marT="41564" marB="41564"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rowSpan="2">
                  <a:txBody>
                    <a:bodyPr/>
                    <a:lstStyle/>
                    <a:p>
                      <a:pPr algn="ctr" fontAlgn="ctr"/>
                      <a:r>
                        <a:rPr lang="ko-KR" altLang="en-US" sz="900" b="1" i="0" u="none" strike="noStrike">
                          <a:solidFill>
                            <a:schemeClr val="bg1"/>
                          </a:solidFill>
                          <a:effectLst/>
                          <a:latin typeface="KoPub돋움체 Medium" panose="00000600000000000000" pitchFamily="2" charset="-127"/>
                          <a:ea typeface="KoPub돋움체 Medium" panose="00000600000000000000" pitchFamily="2" charset="-127"/>
                        </a:rPr>
                        <a:t>기초가액</a:t>
                      </a:r>
                      <a:endParaRPr lang="en-US" altLang="ko-KR" sz="900" b="1" i="0" u="none" strike="noStrike">
                        <a:solidFill>
                          <a:schemeClr val="bg1"/>
                        </a:solidFill>
                        <a:effectLst/>
                        <a:latin typeface="KoPub돋움체 Medium" panose="00000600000000000000" pitchFamily="2" charset="-127"/>
                        <a:ea typeface="KoPub돋움체 Medium" panose="00000600000000000000" pitchFamily="2" charset="-127"/>
                      </a:endParaRPr>
                    </a:p>
                  </a:txBody>
                  <a:tcPr marL="36000" marR="36000" marT="41564" marB="41564"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rowSpan="2">
                  <a:txBody>
                    <a:bodyPr/>
                    <a:lstStyle/>
                    <a:p>
                      <a:pPr algn="ctr" fontAlgn="ctr"/>
                      <a:r>
                        <a:rPr lang="ko-KR" altLang="en-US" sz="900" b="1" i="0" u="none" strike="noStrike">
                          <a:solidFill>
                            <a:schemeClr val="bg1"/>
                          </a:solidFill>
                          <a:effectLst/>
                          <a:latin typeface="KoPub돋움체 Medium" panose="00000600000000000000" pitchFamily="2" charset="-127"/>
                          <a:ea typeface="KoPub돋움체 Medium" panose="00000600000000000000" pitchFamily="2" charset="-127"/>
                        </a:rPr>
                        <a:t>기말잔액</a:t>
                      </a:r>
                      <a:endParaRPr lang="en-US" altLang="ko-KR" sz="900" b="1" i="0" u="none" strike="noStrike">
                        <a:solidFill>
                          <a:schemeClr val="bg1"/>
                        </a:solidFill>
                        <a:effectLst/>
                        <a:latin typeface="KoPub돋움체 Medium" panose="00000600000000000000" pitchFamily="2" charset="-127"/>
                        <a:ea typeface="KoPub돋움체 Medium" panose="00000600000000000000" pitchFamily="2" charset="-127"/>
                      </a:endParaRPr>
                    </a:p>
                    <a:p>
                      <a:pPr algn="ctr" fontAlgn="ctr"/>
                      <a:r>
                        <a:rPr lang="en-US" altLang="ko-KR" sz="900" b="1" i="0" u="none" strike="noStrike">
                          <a:solidFill>
                            <a:schemeClr val="bg1"/>
                          </a:solidFill>
                          <a:effectLst/>
                          <a:latin typeface="KoPub돋움체 Medium" panose="00000600000000000000" pitchFamily="2" charset="-127"/>
                          <a:ea typeface="KoPub돋움체 Medium" panose="00000600000000000000" pitchFamily="2" charset="-127"/>
                        </a:rPr>
                        <a:t>(‘22.12)</a:t>
                      </a:r>
                    </a:p>
                  </a:txBody>
                  <a:tcPr marL="36000" marR="36000" marT="41564" marB="41564"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rowSpan="2">
                  <a:txBody>
                    <a:bodyPr/>
                    <a:lstStyle/>
                    <a:p>
                      <a:pPr algn="ctr" fontAlgn="ctr"/>
                      <a:r>
                        <a:rPr lang="ko-KR" altLang="en-US" sz="900" b="1" i="0" u="none" strike="noStrike">
                          <a:solidFill>
                            <a:schemeClr val="bg1"/>
                          </a:solidFill>
                          <a:effectLst/>
                          <a:latin typeface="KoPub돋움체 Medium" panose="00000600000000000000" pitchFamily="2" charset="-127"/>
                          <a:ea typeface="KoPub돋움체 Medium" panose="00000600000000000000" pitchFamily="2" charset="-127"/>
                        </a:rPr>
                        <a:t>비고</a:t>
                      </a:r>
                    </a:p>
                  </a:txBody>
                  <a:tcPr marL="36000" marR="36000" marT="41564" marB="41564" anchor="ctr">
                    <a:lnL w="6350" cap="flat" cmpd="sng" algn="ctr">
                      <a:solidFill>
                        <a:schemeClr val="bg1"/>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extLst>
                  <a:ext uri="{0D108BD9-81ED-4DB2-BD59-A6C34878D82A}">
                    <a16:rowId xmlns:a16="http://schemas.microsoft.com/office/drawing/2014/main" val="4140415693"/>
                  </a:ext>
                </a:extLst>
              </a:tr>
              <a:tr h="187200">
                <a:tc vMerge="1">
                  <a:txBody>
                    <a:bodyPr/>
                    <a:lstStyle/>
                    <a:p>
                      <a:pPr latinLnBrk="1"/>
                      <a:endParaRPr lang="ko-KR" altLang="en-US"/>
                    </a:p>
                  </a:txBody>
                  <a:tcPr/>
                </a:tc>
                <a:tc vMerge="1">
                  <a:txBody>
                    <a:bodyPr/>
                    <a:lstStyle/>
                    <a:p>
                      <a:pPr latinLnBrk="1"/>
                      <a:endParaRPr lang="ko-KR" altLang="en-US"/>
                    </a:p>
                  </a:txBody>
                  <a:tcPr/>
                </a:tc>
                <a:tc vMerge="1">
                  <a:txBody>
                    <a:bodyPr/>
                    <a:lstStyle/>
                    <a:p>
                      <a:pPr latinLnBrk="1"/>
                      <a:endParaRPr lang="ko-KR" altLang="en-US"/>
                    </a:p>
                  </a:txBody>
                  <a:tcPr/>
                </a:tc>
                <a:tc vMerge="1">
                  <a:txBody>
                    <a:bodyPr/>
                    <a:lstStyle/>
                    <a:p>
                      <a:pPr latinLnBrk="1"/>
                      <a:endParaRPr lang="ko-KR" altLang="en-US"/>
                    </a:p>
                  </a:txBody>
                  <a:tcPr/>
                </a:tc>
                <a:tc>
                  <a:txBody>
                    <a:bodyPr/>
                    <a:lstStyle/>
                    <a:p>
                      <a:pPr algn="ctr" fontAlgn="ctr"/>
                      <a:r>
                        <a:rPr lang="ko-KR" altLang="en-US" sz="900" b="1" i="0" u="none" strike="noStrike">
                          <a:solidFill>
                            <a:schemeClr val="bg1"/>
                          </a:solidFill>
                          <a:effectLst/>
                          <a:latin typeface="KoPub돋움체 Medium" panose="00000600000000000000" pitchFamily="2" charset="-127"/>
                          <a:ea typeface="KoPub돋움체 Medium" panose="00000600000000000000" pitchFamily="2" charset="-127"/>
                        </a:rPr>
                        <a:t>길이</a:t>
                      </a:r>
                    </a:p>
                  </a:txBody>
                  <a:tcPr marL="36000" marR="3600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ctr" fontAlgn="ctr"/>
                      <a:r>
                        <a:rPr lang="ko-KR" altLang="en-US" sz="900" b="1" i="0" u="none" strike="noStrike">
                          <a:solidFill>
                            <a:schemeClr val="bg1"/>
                          </a:solidFill>
                          <a:effectLst/>
                          <a:latin typeface="KoPub돋움체 Medium" panose="00000600000000000000" pitchFamily="2" charset="-127"/>
                          <a:ea typeface="KoPub돋움체 Medium" panose="00000600000000000000" pitchFamily="2" charset="-127"/>
                        </a:rPr>
                        <a:t>너비</a:t>
                      </a:r>
                    </a:p>
                  </a:txBody>
                  <a:tcPr marL="36000" marR="3600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ctr" fontAlgn="ctr"/>
                      <a:r>
                        <a:rPr lang="ko-KR" altLang="en-US" sz="900" b="1" i="0" u="none" strike="noStrike">
                          <a:solidFill>
                            <a:schemeClr val="bg1"/>
                          </a:solidFill>
                          <a:effectLst/>
                          <a:latin typeface="KoPub돋움체 Medium" panose="00000600000000000000" pitchFamily="2" charset="-127"/>
                          <a:ea typeface="KoPub돋움체 Medium" panose="00000600000000000000" pitchFamily="2" charset="-127"/>
                        </a:rPr>
                        <a:t>깊이</a:t>
                      </a:r>
                    </a:p>
                  </a:txBody>
                  <a:tcPr marL="36000" marR="3600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vMerge="1">
                  <a:txBody>
                    <a:bodyPr/>
                    <a:lstStyle/>
                    <a:p>
                      <a:pPr latinLnBrk="1"/>
                      <a:endParaRPr lang="ko-KR" altLang="en-US"/>
                    </a:p>
                  </a:txBody>
                  <a:tcPr/>
                </a:tc>
                <a:tc vMerge="1">
                  <a:txBody>
                    <a:bodyPr/>
                    <a:lstStyle/>
                    <a:p>
                      <a:pPr latinLnBrk="1"/>
                      <a:endParaRPr lang="ko-KR" altLang="en-US"/>
                    </a:p>
                  </a:txBody>
                  <a:tcPr/>
                </a:tc>
                <a:tc vMerge="1">
                  <a:txBody>
                    <a:bodyPr/>
                    <a:lstStyle/>
                    <a:p>
                      <a:pPr latinLnBrk="1"/>
                      <a:endParaRPr lang="ko-KR" altLang="en-US"/>
                    </a:p>
                  </a:txBody>
                  <a:tcPr/>
                </a:tc>
                <a:tc vMerge="1">
                  <a:txBody>
                    <a:bodyPr/>
                    <a:lstStyle/>
                    <a:p>
                      <a:pPr latinLnBrk="1"/>
                      <a:endParaRPr lang="ko-KR" altLang="en-US"/>
                    </a:p>
                  </a:txBody>
                  <a:tcPr/>
                </a:tc>
                <a:extLst>
                  <a:ext uri="{0D108BD9-81ED-4DB2-BD59-A6C34878D82A}">
                    <a16:rowId xmlns:a16="http://schemas.microsoft.com/office/drawing/2014/main" val="1658055961"/>
                  </a:ext>
                </a:extLst>
              </a:tr>
              <a:tr h="187200">
                <a:tc>
                  <a:txBody>
                    <a:bodyPr/>
                    <a:lstStyle/>
                    <a:p>
                      <a:pPr algn="ctr"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1</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ctr" fontAlgn="ct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해천</a:t>
                      </a: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1</a:t>
                      </a: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호</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l" fontAlgn="ct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부선</a:t>
                      </a: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a:t>
                      </a: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바지선</a:t>
                      </a: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ctr"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1,219</a:t>
                      </a: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톤</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KoPub돋움체 Medium" panose="00000600000000000000" pitchFamily="2" charset="-127"/>
                          <a:ea typeface="KoPub돋움체 Medium" panose="00000600000000000000" pitchFamily="2" charset="-127"/>
                        </a:rPr>
                        <a:t> 62.43 m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KoPub돋움체 Medium" panose="00000600000000000000" pitchFamily="2" charset="-127"/>
                          <a:ea typeface="KoPub돋움체 Medium" panose="00000600000000000000" pitchFamily="2" charset="-127"/>
                        </a:rPr>
                        <a:t> 24 m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KoPub돋움체 Medium" panose="00000600000000000000" pitchFamily="2" charset="-127"/>
                          <a:ea typeface="KoPub돋움체 Medium" panose="00000600000000000000" pitchFamily="2" charset="-127"/>
                        </a:rPr>
                        <a:t> 3.8 m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ctr"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2011-05-16</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fontAlgn="ct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  </a:t>
                      </a: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1,490,399,125</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681,921,047</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ctr" fontAlgn="ct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부산은행 감정평가</a:t>
                      </a:r>
                      <a:b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b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일시 </a:t>
                      </a: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 2020.09.16</a:t>
                      </a:r>
                      <a:b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b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감정평가액 </a:t>
                      </a: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 691,669,000</a:t>
                      </a: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원</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1098271769"/>
                  </a:ext>
                </a:extLst>
              </a:tr>
              <a:tr h="187200">
                <a:tc>
                  <a:txBody>
                    <a:bodyPr/>
                    <a:lstStyle/>
                    <a:p>
                      <a:pPr algn="ctr"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2</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ctr" fontAlgn="ct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해천마린</a:t>
                      </a: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3</a:t>
                      </a: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호</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l" fontAlgn="ct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기선</a:t>
                      </a: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a:t>
                      </a: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해저케이블 감시선</a:t>
                      </a: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ctr"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32</a:t>
                      </a: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톤</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KoPub돋움체 Medium" panose="00000600000000000000" pitchFamily="2" charset="-127"/>
                          <a:ea typeface="KoPub돋움체 Medium" panose="00000600000000000000" pitchFamily="2" charset="-127"/>
                        </a:rPr>
                        <a:t> 23.08 m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KoPub돋움체 Medium" panose="00000600000000000000" pitchFamily="2" charset="-127"/>
                          <a:ea typeface="KoPub돋움체 Medium" panose="00000600000000000000" pitchFamily="2" charset="-127"/>
                        </a:rPr>
                        <a:t> 4.50 m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KoPub돋움체 Medium" panose="00000600000000000000" pitchFamily="2" charset="-127"/>
                          <a:ea typeface="KoPub돋움체 Medium" panose="00000600000000000000" pitchFamily="2" charset="-127"/>
                        </a:rPr>
                        <a:t> 2.00 m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ctr"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2019-12-26</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fontAlgn="ct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 </a:t>
                      </a: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61,975,110</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fontAlgn="ct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   </a:t>
                      </a: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28,786,201</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ctr" fontAlgn="ct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3069739074"/>
                  </a:ext>
                </a:extLst>
              </a:tr>
              <a:tr h="187200">
                <a:tc>
                  <a:txBody>
                    <a:bodyPr/>
                    <a:lstStyle/>
                    <a:p>
                      <a:pPr algn="ctr"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3</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ctr" fontAlgn="ct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해천마린</a:t>
                      </a: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5</a:t>
                      </a: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호</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l" fontAlgn="ct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기선</a:t>
                      </a: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a:t>
                      </a: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해저케이블 감시선</a:t>
                      </a: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ctr"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33</a:t>
                      </a: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톤</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KoPub돋움체 Medium" panose="00000600000000000000" pitchFamily="2" charset="-127"/>
                          <a:ea typeface="KoPub돋움체 Medium" panose="00000600000000000000" pitchFamily="2" charset="-127"/>
                        </a:rPr>
                        <a:t> 23.08 m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KoPub돋움체 Medium" panose="00000600000000000000" pitchFamily="2" charset="-127"/>
                          <a:ea typeface="KoPub돋움체 Medium" panose="00000600000000000000" pitchFamily="2" charset="-127"/>
                        </a:rPr>
                        <a:t> 4.50 m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KoPub돋움체 Medium" panose="00000600000000000000" pitchFamily="2" charset="-127"/>
                          <a:ea typeface="KoPub돋움체 Medium" panose="00000600000000000000" pitchFamily="2" charset="-127"/>
                        </a:rPr>
                        <a:t> 2.00 m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ctr"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2020-07-09</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145,583,050</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fontAlgn="ct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  </a:t>
                      </a: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78,583,557</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ctr" fontAlgn="ct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3994250307"/>
                  </a:ext>
                </a:extLst>
              </a:tr>
              <a:tr h="187200">
                <a:tc>
                  <a:txBody>
                    <a:bodyPr/>
                    <a:lstStyle/>
                    <a:p>
                      <a:pPr algn="ctr"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4</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noFill/>
                  </a:tcPr>
                </a:tc>
                <a:tc>
                  <a:txBody>
                    <a:bodyPr/>
                    <a:lstStyle/>
                    <a:p>
                      <a:pPr algn="ctr" fontAlgn="ct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재연호</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noFill/>
                  </a:tcPr>
                </a:tc>
                <a:tc>
                  <a:txBody>
                    <a:bodyPr/>
                    <a:lstStyle/>
                    <a:p>
                      <a:pPr algn="l" fontAlgn="ct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기선</a:t>
                      </a: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a:t>
                      </a: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해저케이블 감시선</a:t>
                      </a: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noFill/>
                  </a:tcPr>
                </a:tc>
                <a:tc>
                  <a:txBody>
                    <a:bodyPr/>
                    <a:lstStyle/>
                    <a:p>
                      <a:pPr algn="ctr"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29</a:t>
                      </a: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톤</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noFill/>
                  </a:tcPr>
                </a:tc>
                <a:tc>
                  <a:txBody>
                    <a:bodyPr/>
                    <a:lstStyle/>
                    <a:p>
                      <a:pPr algn="ctr" fontAlgn="ctr"/>
                      <a:r>
                        <a:rPr lang="en-US" sz="900" b="0" i="0" u="none" strike="noStrike">
                          <a:solidFill>
                            <a:srgbClr val="000000"/>
                          </a:solidFill>
                          <a:effectLst/>
                          <a:latin typeface="KoPub돋움체 Medium" panose="00000600000000000000" pitchFamily="2" charset="-127"/>
                          <a:ea typeface="KoPub돋움체 Medium" panose="00000600000000000000" pitchFamily="2" charset="-127"/>
                        </a:rPr>
                        <a:t> 18.67 m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noFill/>
                  </a:tcPr>
                </a:tc>
                <a:tc>
                  <a:txBody>
                    <a:bodyPr/>
                    <a:lstStyle/>
                    <a:p>
                      <a:pPr algn="ctr" fontAlgn="ctr"/>
                      <a:r>
                        <a:rPr lang="en-US" sz="900" b="0" i="0" u="none" strike="noStrike">
                          <a:solidFill>
                            <a:srgbClr val="000000"/>
                          </a:solidFill>
                          <a:effectLst/>
                          <a:latin typeface="KoPub돋움체 Medium" panose="00000600000000000000" pitchFamily="2" charset="-127"/>
                          <a:ea typeface="KoPub돋움체 Medium" panose="00000600000000000000" pitchFamily="2" charset="-127"/>
                        </a:rPr>
                        <a:t> 4.76 m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noFill/>
                  </a:tcPr>
                </a:tc>
                <a:tc>
                  <a:txBody>
                    <a:bodyPr/>
                    <a:lstStyle/>
                    <a:p>
                      <a:pPr algn="ctr" fontAlgn="ctr"/>
                      <a:r>
                        <a:rPr lang="en-US" sz="900" b="0" i="0" u="none" strike="noStrike">
                          <a:solidFill>
                            <a:srgbClr val="000000"/>
                          </a:solidFill>
                          <a:effectLst/>
                          <a:latin typeface="KoPub돋움체 Medium" panose="00000600000000000000" pitchFamily="2" charset="-127"/>
                          <a:ea typeface="KoPub돋움체 Medium" panose="00000600000000000000" pitchFamily="2" charset="-127"/>
                        </a:rPr>
                        <a:t> 2.45 m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noFill/>
                  </a:tcPr>
                </a:tc>
                <a:tc>
                  <a:txBody>
                    <a:bodyPr/>
                    <a:lstStyle/>
                    <a:p>
                      <a:pPr algn="ctr"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2014-06-02</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noFill/>
                  </a:tcPr>
                </a:tc>
                <a:tc>
                  <a:txBody>
                    <a:bodyPr/>
                    <a:lstStyle/>
                    <a:p>
                      <a:pPr algn="r"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79,060,160</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noFill/>
                  </a:tcPr>
                </a:tc>
                <a:tc>
                  <a:txBody>
                    <a:bodyPr/>
                    <a:lstStyle/>
                    <a:p>
                      <a:pPr algn="r" fontAlgn="ct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  </a:t>
                      </a: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13,413,089</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noFill/>
                  </a:tcPr>
                </a:tc>
                <a:tc>
                  <a:txBody>
                    <a:bodyPr/>
                    <a:lstStyle/>
                    <a:p>
                      <a:pPr algn="ctr" fontAlgn="ct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noFill/>
                  </a:tcPr>
                </a:tc>
                <a:extLst>
                  <a:ext uri="{0D108BD9-81ED-4DB2-BD59-A6C34878D82A}">
                    <a16:rowId xmlns:a16="http://schemas.microsoft.com/office/drawing/2014/main" val="1534648118"/>
                  </a:ext>
                </a:extLst>
              </a:tr>
              <a:tr h="187200">
                <a:tc>
                  <a:txBody>
                    <a:bodyPr/>
                    <a:lstStyle/>
                    <a:p>
                      <a:pPr algn="ctr"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5</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noFill/>
                  </a:tcPr>
                </a:tc>
                <a:tc>
                  <a:txBody>
                    <a:bodyPr/>
                    <a:lstStyle/>
                    <a:p>
                      <a:pPr algn="ctr" fontAlgn="ct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재연</a:t>
                      </a: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2</a:t>
                      </a: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호</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noFill/>
                  </a:tcPr>
                </a:tc>
                <a:tc>
                  <a:txBody>
                    <a:bodyPr/>
                    <a:lstStyle/>
                    <a:p>
                      <a:pPr algn="l" fontAlgn="ct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기선</a:t>
                      </a: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a:t>
                      </a: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해저케이블 감시선</a:t>
                      </a: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noFill/>
                  </a:tcPr>
                </a:tc>
                <a:tc>
                  <a:txBody>
                    <a:bodyPr/>
                    <a:lstStyle/>
                    <a:p>
                      <a:pPr algn="ctr"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86</a:t>
                      </a: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톤</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noFill/>
                  </a:tcPr>
                </a:tc>
                <a:tc>
                  <a:txBody>
                    <a:bodyPr/>
                    <a:lstStyle/>
                    <a:p>
                      <a:pPr algn="ctr" fontAlgn="ctr"/>
                      <a:r>
                        <a:rPr lang="en-US" sz="900" b="0" i="0" u="none" strike="noStrike">
                          <a:solidFill>
                            <a:srgbClr val="000000"/>
                          </a:solidFill>
                          <a:effectLst/>
                          <a:latin typeface="KoPub돋움체 Medium" panose="00000600000000000000" pitchFamily="2" charset="-127"/>
                          <a:ea typeface="KoPub돋움체 Medium" panose="00000600000000000000" pitchFamily="2" charset="-127"/>
                        </a:rPr>
                        <a:t> 32.08 m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noFill/>
                  </a:tcPr>
                </a:tc>
                <a:tc>
                  <a:txBody>
                    <a:bodyPr/>
                    <a:lstStyle/>
                    <a:p>
                      <a:pPr algn="ctr" fontAlgn="ctr"/>
                      <a:r>
                        <a:rPr lang="en-US" sz="900" b="0" i="0" u="none" strike="noStrike">
                          <a:solidFill>
                            <a:srgbClr val="000000"/>
                          </a:solidFill>
                          <a:effectLst/>
                          <a:latin typeface="KoPub돋움체 Medium" panose="00000600000000000000" pitchFamily="2" charset="-127"/>
                          <a:ea typeface="KoPub돋움체 Medium" panose="00000600000000000000" pitchFamily="2" charset="-127"/>
                        </a:rPr>
                        <a:t> 6.20 m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noFill/>
                  </a:tcPr>
                </a:tc>
                <a:tc>
                  <a:txBody>
                    <a:bodyPr/>
                    <a:lstStyle/>
                    <a:p>
                      <a:pPr algn="ctr" fontAlgn="ctr"/>
                      <a:r>
                        <a:rPr lang="en-US" sz="900" b="0" i="0" u="none" strike="noStrike">
                          <a:solidFill>
                            <a:srgbClr val="000000"/>
                          </a:solidFill>
                          <a:effectLst/>
                          <a:latin typeface="KoPub돋움체 Medium" panose="00000600000000000000" pitchFamily="2" charset="-127"/>
                          <a:ea typeface="KoPub돋움체 Medium" panose="00000600000000000000" pitchFamily="2" charset="-127"/>
                        </a:rPr>
                        <a:t> 3.15 m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noFill/>
                  </a:tcPr>
                </a:tc>
                <a:tc>
                  <a:txBody>
                    <a:bodyPr/>
                    <a:lstStyle/>
                    <a:p>
                      <a:pPr algn="ctr"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2020-07-22</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noFill/>
                  </a:tcPr>
                </a:tc>
                <a:tc>
                  <a:txBody>
                    <a:bodyPr/>
                    <a:lstStyle/>
                    <a:p>
                      <a:pPr algn="r"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84,926,500</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noFill/>
                  </a:tcPr>
                </a:tc>
                <a:tc>
                  <a:txBody>
                    <a:bodyPr/>
                    <a:lstStyle/>
                    <a:p>
                      <a:pPr algn="r" fontAlgn="ct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  </a:t>
                      </a: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45,842,058</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noFill/>
                  </a:tcPr>
                </a:tc>
                <a:tc>
                  <a:txBody>
                    <a:bodyPr/>
                    <a:lstStyle/>
                    <a:p>
                      <a:pPr algn="ctr" fontAlgn="ct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자회사인 케이피에스㈜ 소유</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noFill/>
                  </a:tcPr>
                </a:tc>
                <a:extLst>
                  <a:ext uri="{0D108BD9-81ED-4DB2-BD59-A6C34878D82A}">
                    <a16:rowId xmlns:a16="http://schemas.microsoft.com/office/drawing/2014/main" val="4243009613"/>
                  </a:ext>
                </a:extLst>
              </a:tr>
              <a:tr h="187200">
                <a:tc gridSpan="8">
                  <a:txBody>
                    <a:bodyPr/>
                    <a:lstStyle/>
                    <a:p>
                      <a:pPr algn="ctr" fontAlgn="ctr"/>
                      <a:r>
                        <a:rPr lang="ko-KR" altLang="en-US" sz="900" b="1" i="0" u="none" strike="noStrike">
                          <a:solidFill>
                            <a:srgbClr val="000000"/>
                          </a:solidFill>
                          <a:effectLst/>
                          <a:latin typeface="KoPub돋움체 Medium" panose="00000600000000000000" pitchFamily="2" charset="-127"/>
                          <a:ea typeface="KoPub돋움체 Medium" panose="00000600000000000000" pitchFamily="2" charset="-127"/>
                        </a:rPr>
                        <a:t>합계</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DDEBF7"/>
                    </a:solidFill>
                  </a:tcPr>
                </a:tc>
                <a:tc hMerge="1">
                  <a:txBody>
                    <a:bodyPr/>
                    <a:lstStyle/>
                    <a:p>
                      <a:pPr algn="l" fontAlgn="ct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　</a:t>
                      </a:r>
                    </a:p>
                  </a:txBody>
                  <a:tcPr marL="36000" marR="3600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DDEBF7"/>
                    </a:solidFill>
                  </a:tcPr>
                </a:tc>
                <a:tc hMerge="1">
                  <a:txBody>
                    <a:bodyPr/>
                    <a:lstStyle/>
                    <a:p>
                      <a:pPr algn="l" fontAlgn="ct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　</a:t>
                      </a:r>
                    </a:p>
                  </a:txBody>
                  <a:tcPr marL="36000" marR="3600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DDEBF7"/>
                    </a:solidFill>
                  </a:tcPr>
                </a:tc>
                <a:tc hMerge="1">
                  <a:txBody>
                    <a:bodyPr/>
                    <a:lstStyle/>
                    <a:p>
                      <a:pPr algn="l" fontAlgn="ct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　</a:t>
                      </a:r>
                    </a:p>
                  </a:txBody>
                  <a:tcPr marL="36000" marR="3600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DDEBF7"/>
                    </a:solidFill>
                  </a:tcPr>
                </a:tc>
                <a:tc hMerge="1">
                  <a:txBody>
                    <a:bodyPr/>
                    <a:lstStyle/>
                    <a:p>
                      <a:pPr algn="l" fontAlgn="ct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　</a:t>
                      </a:r>
                    </a:p>
                  </a:txBody>
                  <a:tcPr marL="36000" marR="3600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DDEBF7"/>
                    </a:solidFill>
                  </a:tcPr>
                </a:tc>
                <a:tc hMerge="1">
                  <a:txBody>
                    <a:bodyPr/>
                    <a:lstStyle/>
                    <a:p>
                      <a:pPr algn="l" fontAlgn="ct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　</a:t>
                      </a:r>
                    </a:p>
                  </a:txBody>
                  <a:tcPr marL="36000" marR="3600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DDEBF7"/>
                    </a:solidFill>
                  </a:tcPr>
                </a:tc>
                <a:tc hMerge="1">
                  <a:txBody>
                    <a:bodyPr/>
                    <a:lstStyle/>
                    <a:p>
                      <a:pPr algn="l" fontAlgn="ct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　</a:t>
                      </a:r>
                    </a:p>
                  </a:txBody>
                  <a:tcPr marL="36000" marR="3600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DDEBF7"/>
                    </a:solidFill>
                  </a:tcPr>
                </a:tc>
                <a:tc hMerge="1">
                  <a:txBody>
                    <a:bodyPr/>
                    <a:lstStyle/>
                    <a:p>
                      <a:pPr algn="l" fontAlgn="ct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　</a:t>
                      </a:r>
                    </a:p>
                  </a:txBody>
                  <a:tcPr marL="36000" marR="36000" marT="0" marB="0" anchor="ctr">
                    <a:lnL w="6350" cap="flat" cmpd="sng" algn="ctr">
                      <a:no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DDEBF7"/>
                    </a:solidFill>
                  </a:tcPr>
                </a:tc>
                <a:tc>
                  <a:txBody>
                    <a:bodyPr/>
                    <a:lstStyle/>
                    <a:p>
                      <a:pPr algn="r" fontAlgn="ctr"/>
                      <a:r>
                        <a:rPr lang="en-US" altLang="ko-KR" sz="900" b="1" i="0" u="none" strike="noStrike">
                          <a:solidFill>
                            <a:srgbClr val="000000"/>
                          </a:solidFill>
                          <a:effectLst/>
                          <a:latin typeface="KoPub돋움체 Medium" panose="00000600000000000000" pitchFamily="2" charset="-127"/>
                          <a:ea typeface="KoPub돋움체 Medium" panose="00000600000000000000" pitchFamily="2" charset="-127"/>
                        </a:rPr>
                        <a:t>1,861,943,945</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DDEBF7"/>
                    </a:solidFill>
                  </a:tcPr>
                </a:tc>
                <a:tc>
                  <a:txBody>
                    <a:bodyPr/>
                    <a:lstStyle/>
                    <a:p>
                      <a:pPr algn="r" fontAlgn="ctr"/>
                      <a:r>
                        <a:rPr lang="ko-KR" altLang="en-US" sz="900" b="1" i="0" u="none" strike="noStrike">
                          <a:solidFill>
                            <a:srgbClr val="000000"/>
                          </a:solidFill>
                          <a:effectLst/>
                          <a:latin typeface="KoPub돋움체 Medium" panose="00000600000000000000" pitchFamily="2" charset="-127"/>
                          <a:ea typeface="KoPub돋움체 Medium" panose="00000600000000000000" pitchFamily="2" charset="-127"/>
                        </a:rPr>
                        <a:t>    </a:t>
                      </a:r>
                      <a:r>
                        <a:rPr lang="en-US" altLang="ko-KR" sz="900" b="1" i="0" u="none" strike="noStrike">
                          <a:solidFill>
                            <a:srgbClr val="000000"/>
                          </a:solidFill>
                          <a:effectLst/>
                          <a:latin typeface="KoPub돋움체 Medium" panose="00000600000000000000" pitchFamily="2" charset="-127"/>
                          <a:ea typeface="KoPub돋움체 Medium" panose="00000600000000000000" pitchFamily="2" charset="-127"/>
                        </a:rPr>
                        <a:t>848,545,952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DDEBF7"/>
                    </a:solidFill>
                  </a:tcPr>
                </a:tc>
                <a:tc>
                  <a:txBody>
                    <a:bodyPr/>
                    <a:lstStyle/>
                    <a:p>
                      <a:pPr algn="l" fontAlgn="ct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DDEBF7"/>
                    </a:solidFill>
                  </a:tcPr>
                </a:tc>
                <a:extLst>
                  <a:ext uri="{0D108BD9-81ED-4DB2-BD59-A6C34878D82A}">
                    <a16:rowId xmlns:a16="http://schemas.microsoft.com/office/drawing/2014/main" val="774724997"/>
                  </a:ext>
                </a:extLst>
              </a:tr>
            </a:tbl>
          </a:graphicData>
        </a:graphic>
      </p:graphicFrame>
      <p:sp>
        <p:nvSpPr>
          <p:cNvPr id="8" name="텍스트 개체 틀 5">
            <a:extLst>
              <a:ext uri="{FF2B5EF4-FFF2-40B4-BE49-F238E27FC236}">
                <a16:creationId xmlns:a16="http://schemas.microsoft.com/office/drawing/2014/main" id="{76331192-CC16-47F1-F53D-B5BB3F3EAE8C}"/>
              </a:ext>
            </a:extLst>
          </p:cNvPr>
          <p:cNvSpPr txBox="1">
            <a:spLocks/>
          </p:cNvSpPr>
          <p:nvPr/>
        </p:nvSpPr>
        <p:spPr>
          <a:xfrm>
            <a:off x="488950" y="6062454"/>
            <a:ext cx="4368796" cy="287999"/>
          </a:xfrm>
          <a:prstGeom prst="rect">
            <a:avLst/>
          </a:prstGeom>
          <a:noFill/>
        </p:spPr>
        <p:txBody>
          <a:bodyPr vert="horz" wrap="square" lIns="0" tIns="0" rIns="0" bIns="0" rtlCol="0" anchor="t" anchorCtr="0">
            <a:noAutofit/>
          </a:bodyPr>
          <a:lstStyle>
            <a:lvl1pPr eaLnBrk="1" latinLnBrk="1" hangingPunct="1">
              <a:spcAft>
                <a:spcPts val="650"/>
              </a:spcAft>
              <a:defRPr lang="ko-KR" altLang="en-US" sz="800" b="0" i="0" kern="0" baseline="0" dirty="0">
                <a:solidFill>
                  <a:srgbClr val="7F7F7F"/>
                </a:solidFill>
                <a:latin typeface="+mn-lt"/>
                <a:ea typeface="+mn-ea"/>
                <a:cs typeface="Arial" panose="020B0604020202020204" pitchFamily="34" charset="0"/>
              </a:defRPr>
            </a:lvl1pPr>
            <a:lvl2pPr marL="0" indent="0" eaLnBrk="1" latinLnBrk="1" hangingPunct="1">
              <a:spcAft>
                <a:spcPts val="650"/>
              </a:spcAft>
              <a:buFont typeface="Univers for KPMG"/>
              <a:buNone/>
              <a:defRPr sz="1400" b="0" i="0">
                <a:solidFill>
                  <a:srgbClr val="003087"/>
                </a:solidFill>
                <a:latin typeface="Univers for KPMG Light" panose="020B0403020202020204" pitchFamily="34" charset="0"/>
                <a:cs typeface="Univers for KPMG" panose="020B0603020202020204" pitchFamily="34" charset="0"/>
              </a:defRPr>
            </a:lvl2pPr>
            <a:lvl3pPr marL="307975" indent="-307975" algn="l" eaLnBrk="1" latinLnBrk="1" hangingPunct="1">
              <a:spcAft>
                <a:spcPts val="650"/>
              </a:spcAft>
              <a:buFont typeface="Univers for KPMG Light" panose="020B0403020202020204" pitchFamily="34" charset="0"/>
              <a:buChar char="—"/>
              <a:defRPr sz="1400" b="0" i="0">
                <a:solidFill>
                  <a:srgbClr val="003087"/>
                </a:solidFill>
                <a:latin typeface="Univers for KPMG Light" panose="020B0403020202020204" pitchFamily="34" charset="0"/>
                <a:cs typeface="Univers for KPMG" panose="020B0603020202020204" pitchFamily="34" charset="0"/>
              </a:defRPr>
            </a:lvl3pPr>
            <a:lvl4pPr marL="623888" indent="-248400" algn="l" eaLnBrk="1" latinLnBrk="1" hangingPunct="1">
              <a:spcAft>
                <a:spcPts val="650"/>
              </a:spcAft>
              <a:buFont typeface="Univers for KPMG Light" panose="020B0403020202020204" pitchFamily="34" charset="0"/>
              <a:buChar char="–"/>
              <a:defRPr sz="1400" b="0" i="0" baseline="0">
                <a:solidFill>
                  <a:srgbClr val="003087"/>
                </a:solidFill>
                <a:latin typeface="Univers for KPMG Light" panose="020B0403020202020204" pitchFamily="34" charset="0"/>
                <a:cs typeface="Univers for KPMG" panose="020B0603020202020204" pitchFamily="34" charset="0"/>
              </a:defRPr>
            </a:lvl4pPr>
            <a:lvl5pPr marL="982663" indent="-309563" algn="l" eaLnBrk="1" latinLnBrk="1" hangingPunct="1">
              <a:spcAft>
                <a:spcPts val="650"/>
              </a:spcAft>
              <a:buFont typeface="Univers for KPMG Light" panose="020B0403020202020204" pitchFamily="34" charset="0"/>
              <a:buChar char="—"/>
              <a:defRPr lang="en-US" sz="1400" b="0" i="0" dirty="0" smtClean="0">
                <a:solidFill>
                  <a:srgbClr val="003087"/>
                </a:solidFill>
                <a:latin typeface="Univers for KPMG Light" panose="020B0403020202020204" pitchFamily="34" charset="0"/>
                <a:cs typeface="Univers for KPMG" panose="020B0603020202020204" pitchFamily="34" charset="0"/>
              </a:defRPr>
            </a:lvl5pPr>
            <a:lvl6pPr marL="1257300" indent="-247650" algn="l" eaLnBrk="1" latinLnBrk="1" hangingPunct="1">
              <a:spcAft>
                <a:spcPts val="650"/>
              </a:spcAft>
              <a:buFont typeface="Univers for KPMG Light" panose="020B0403020202020204" pitchFamily="34" charset="0"/>
              <a:buChar char="-"/>
              <a:defRPr lang="en-US" sz="1400" b="0" i="0" baseline="0" dirty="0" smtClean="0">
                <a:solidFill>
                  <a:srgbClr val="003087"/>
                </a:solidFill>
                <a:latin typeface="Univers for KPMG Light" panose="020B0403020202020204" pitchFamily="34" charset="0"/>
              </a:defRPr>
            </a:lvl6pPr>
            <a:lvl7pPr marL="1619250" indent="-309563" algn="l" eaLnBrk="1" latinLnBrk="1" hangingPunct="1">
              <a:spcAft>
                <a:spcPts val="650"/>
              </a:spcAft>
              <a:buFont typeface="Univers for KPMG Light" panose="020B0403020202020204" pitchFamily="34" charset="0"/>
              <a:buChar char="—"/>
              <a:defRPr lang="en-US" sz="1400" b="0" i="0" dirty="0" smtClean="0">
                <a:solidFill>
                  <a:srgbClr val="003087"/>
                </a:solidFill>
                <a:latin typeface="Univers for KPMG Light" panose="020B0403020202020204" pitchFamily="34" charset="0"/>
              </a:defRPr>
            </a:lvl7pPr>
            <a:lvl8pPr marL="1885950" indent="-247650" algn="l" eaLnBrk="1" latinLnBrk="1" hangingPunct="1">
              <a:spcAft>
                <a:spcPts val="650"/>
              </a:spcAft>
              <a:buFont typeface="Univers for KPMG Light" panose="020B0403020202020204" pitchFamily="34" charset="0"/>
              <a:buChar char="-"/>
              <a:defRPr lang="en-US" sz="1400" b="0" i="0" baseline="0" dirty="0" smtClean="0">
                <a:solidFill>
                  <a:srgbClr val="003087"/>
                </a:solidFill>
                <a:latin typeface="Univers for KPMG Light" panose="020B0403020202020204" pitchFamily="34" charset="0"/>
              </a:defRPr>
            </a:lvl8pPr>
          </a:lstStyle>
          <a:p>
            <a:pPr>
              <a:spcAft>
                <a:spcPts val="0"/>
              </a:spcAft>
            </a:pPr>
            <a:r>
              <a:rPr lang="en-US" altLang="ko-KR">
                <a:latin typeface="KoPub돋움체 Medium" panose="02020603020101020101" pitchFamily="18" charset="-127"/>
                <a:ea typeface="KoPub돋움체 Medium" panose="02020603020101020101" pitchFamily="18" charset="-127"/>
              </a:rPr>
              <a:t>Source : </a:t>
            </a:r>
            <a:r>
              <a:rPr lang="ko-KR" altLang="en-US">
                <a:latin typeface="KoPub돋움체 Medium" panose="02020603020101020101" pitchFamily="18" charset="-127"/>
                <a:ea typeface="KoPub돋움체 Medium" panose="02020603020101020101" pitchFamily="18" charset="-127"/>
              </a:rPr>
              <a:t>회사제시자료</a:t>
            </a:r>
            <a:endParaRPr lang="en-US" altLang="ko-KR">
              <a:latin typeface="KoPub돋움체 Medium" panose="02020603020101020101" pitchFamily="18" charset="-127"/>
              <a:ea typeface="KoPub돋움체 Medium" panose="02020603020101020101" pitchFamily="18" charset="-127"/>
            </a:endParaRPr>
          </a:p>
        </p:txBody>
      </p:sp>
      <p:pic>
        <p:nvPicPr>
          <p:cNvPr id="13" name="그림 12">
            <a:extLst>
              <a:ext uri="{FF2B5EF4-FFF2-40B4-BE49-F238E27FC236}">
                <a16:creationId xmlns:a16="http://schemas.microsoft.com/office/drawing/2014/main" id="{FC467E18-68AA-1F8D-4890-2F421A9A34D9}"/>
              </a:ext>
            </a:extLst>
          </p:cNvPr>
          <p:cNvPicPr>
            <a:picLocks/>
          </p:cNvPicPr>
          <p:nvPr/>
        </p:nvPicPr>
        <p:blipFill>
          <a:blip r:embed="rId2"/>
          <a:stretch>
            <a:fillRect/>
          </a:stretch>
        </p:blipFill>
        <p:spPr>
          <a:xfrm>
            <a:off x="489600" y="2030731"/>
            <a:ext cx="1620000" cy="1080000"/>
          </a:xfrm>
          <a:prstGeom prst="rect">
            <a:avLst/>
          </a:prstGeom>
        </p:spPr>
      </p:pic>
      <p:sp>
        <p:nvSpPr>
          <p:cNvPr id="9" name="텍스트 개체 틀 5">
            <a:extLst>
              <a:ext uri="{FF2B5EF4-FFF2-40B4-BE49-F238E27FC236}">
                <a16:creationId xmlns:a16="http://schemas.microsoft.com/office/drawing/2014/main" id="{C67DE1DE-1B2C-3EE8-6B5C-9E595A4E13AE}"/>
              </a:ext>
            </a:extLst>
          </p:cNvPr>
          <p:cNvSpPr txBox="1">
            <a:spLocks/>
          </p:cNvSpPr>
          <p:nvPr/>
        </p:nvSpPr>
        <p:spPr>
          <a:xfrm>
            <a:off x="499007" y="2965738"/>
            <a:ext cx="1724141" cy="287999"/>
          </a:xfrm>
          <a:prstGeom prst="rect">
            <a:avLst/>
          </a:prstGeom>
          <a:noFill/>
        </p:spPr>
        <p:txBody>
          <a:bodyPr vert="horz" wrap="square" lIns="0" tIns="0" rIns="0" bIns="0" rtlCol="0" anchor="t" anchorCtr="0">
            <a:noAutofit/>
          </a:bodyPr>
          <a:lstStyle>
            <a:lvl1pPr eaLnBrk="1" latinLnBrk="1" hangingPunct="1">
              <a:spcAft>
                <a:spcPts val="650"/>
              </a:spcAft>
              <a:defRPr lang="ko-KR" altLang="en-US" sz="800" b="0" i="0" kern="0" baseline="0" dirty="0">
                <a:solidFill>
                  <a:srgbClr val="7F7F7F"/>
                </a:solidFill>
                <a:latin typeface="+mn-lt"/>
                <a:ea typeface="+mn-ea"/>
                <a:cs typeface="Arial" panose="020B0604020202020204" pitchFamily="34" charset="0"/>
              </a:defRPr>
            </a:lvl1pPr>
            <a:lvl2pPr marL="0" indent="0" eaLnBrk="1" latinLnBrk="1" hangingPunct="1">
              <a:spcAft>
                <a:spcPts val="650"/>
              </a:spcAft>
              <a:buFont typeface="Univers for KPMG"/>
              <a:buNone/>
              <a:defRPr sz="1400" b="0" i="0">
                <a:solidFill>
                  <a:srgbClr val="003087"/>
                </a:solidFill>
                <a:latin typeface="Univers for KPMG Light" panose="020B0403020202020204" pitchFamily="34" charset="0"/>
                <a:cs typeface="Univers for KPMG" panose="020B0603020202020204" pitchFamily="34" charset="0"/>
              </a:defRPr>
            </a:lvl2pPr>
            <a:lvl3pPr marL="307975" indent="-307975" algn="l" eaLnBrk="1" latinLnBrk="1" hangingPunct="1">
              <a:spcAft>
                <a:spcPts val="650"/>
              </a:spcAft>
              <a:buFont typeface="Univers for KPMG Light" panose="020B0403020202020204" pitchFamily="34" charset="0"/>
              <a:buChar char="—"/>
              <a:defRPr sz="1400" b="0" i="0">
                <a:solidFill>
                  <a:srgbClr val="003087"/>
                </a:solidFill>
                <a:latin typeface="Univers for KPMG Light" panose="020B0403020202020204" pitchFamily="34" charset="0"/>
                <a:cs typeface="Univers for KPMG" panose="020B0603020202020204" pitchFamily="34" charset="0"/>
              </a:defRPr>
            </a:lvl3pPr>
            <a:lvl4pPr marL="623888" indent="-248400" algn="l" eaLnBrk="1" latinLnBrk="1" hangingPunct="1">
              <a:spcAft>
                <a:spcPts val="650"/>
              </a:spcAft>
              <a:buFont typeface="Univers for KPMG Light" panose="020B0403020202020204" pitchFamily="34" charset="0"/>
              <a:buChar char="–"/>
              <a:defRPr sz="1400" b="0" i="0" baseline="0">
                <a:solidFill>
                  <a:srgbClr val="003087"/>
                </a:solidFill>
                <a:latin typeface="Univers for KPMG Light" panose="020B0403020202020204" pitchFamily="34" charset="0"/>
                <a:cs typeface="Univers for KPMG" panose="020B0603020202020204" pitchFamily="34" charset="0"/>
              </a:defRPr>
            </a:lvl4pPr>
            <a:lvl5pPr marL="982663" indent="-309563" algn="l" eaLnBrk="1" latinLnBrk="1" hangingPunct="1">
              <a:spcAft>
                <a:spcPts val="650"/>
              </a:spcAft>
              <a:buFont typeface="Univers for KPMG Light" panose="020B0403020202020204" pitchFamily="34" charset="0"/>
              <a:buChar char="—"/>
              <a:defRPr lang="en-US" sz="1400" b="0" i="0" dirty="0" smtClean="0">
                <a:solidFill>
                  <a:srgbClr val="003087"/>
                </a:solidFill>
                <a:latin typeface="Univers for KPMG Light" panose="020B0403020202020204" pitchFamily="34" charset="0"/>
                <a:cs typeface="Univers for KPMG" panose="020B0603020202020204" pitchFamily="34" charset="0"/>
              </a:defRPr>
            </a:lvl5pPr>
            <a:lvl6pPr marL="1257300" indent="-247650" algn="l" eaLnBrk="1" latinLnBrk="1" hangingPunct="1">
              <a:spcAft>
                <a:spcPts val="650"/>
              </a:spcAft>
              <a:buFont typeface="Univers for KPMG Light" panose="020B0403020202020204" pitchFamily="34" charset="0"/>
              <a:buChar char="-"/>
              <a:defRPr lang="en-US" sz="1400" b="0" i="0" baseline="0" dirty="0" smtClean="0">
                <a:solidFill>
                  <a:srgbClr val="003087"/>
                </a:solidFill>
                <a:latin typeface="Univers for KPMG Light" panose="020B0403020202020204" pitchFamily="34" charset="0"/>
              </a:defRPr>
            </a:lvl6pPr>
            <a:lvl7pPr marL="1619250" indent="-309563" algn="l" eaLnBrk="1" latinLnBrk="1" hangingPunct="1">
              <a:spcAft>
                <a:spcPts val="650"/>
              </a:spcAft>
              <a:buFont typeface="Univers for KPMG Light" panose="020B0403020202020204" pitchFamily="34" charset="0"/>
              <a:buChar char="—"/>
              <a:defRPr lang="en-US" sz="1400" b="0" i="0" dirty="0" smtClean="0">
                <a:solidFill>
                  <a:srgbClr val="003087"/>
                </a:solidFill>
                <a:latin typeface="Univers for KPMG Light" panose="020B0403020202020204" pitchFamily="34" charset="0"/>
              </a:defRPr>
            </a:lvl7pPr>
            <a:lvl8pPr marL="1885950" indent="-247650" algn="l" eaLnBrk="1" latinLnBrk="1" hangingPunct="1">
              <a:spcAft>
                <a:spcPts val="650"/>
              </a:spcAft>
              <a:buFont typeface="Univers for KPMG Light" panose="020B0403020202020204" pitchFamily="34" charset="0"/>
              <a:buChar char="-"/>
              <a:defRPr lang="en-US" sz="1400" b="0" i="0" baseline="0" dirty="0" smtClean="0">
                <a:solidFill>
                  <a:srgbClr val="003087"/>
                </a:solidFill>
                <a:latin typeface="Univers for KPMG Light" panose="020B0403020202020204" pitchFamily="34" charset="0"/>
              </a:defRPr>
            </a:lvl8pPr>
          </a:lstStyle>
          <a:p>
            <a:pPr>
              <a:spcAft>
                <a:spcPts val="0"/>
              </a:spcAft>
            </a:pPr>
            <a:r>
              <a:rPr lang="ko-KR" altLang="en-US" sz="750" b="1" err="1">
                <a:solidFill>
                  <a:schemeClr val="bg1"/>
                </a:solidFill>
                <a:latin typeface="KoPub돋움체 Medium" panose="00000600000000000000" pitchFamily="2" charset="-127"/>
                <a:ea typeface="KoPub돋움체 Medium" panose="00000600000000000000" pitchFamily="2" charset="-127"/>
              </a:rPr>
              <a:t>해천</a:t>
            </a:r>
            <a:r>
              <a:rPr lang="en-US" altLang="ko-KR" sz="750" b="1">
                <a:solidFill>
                  <a:schemeClr val="bg1"/>
                </a:solidFill>
                <a:latin typeface="KoPub돋움체 Medium" panose="00000600000000000000" pitchFamily="2" charset="-127"/>
                <a:ea typeface="KoPub돋움체 Medium" panose="00000600000000000000" pitchFamily="2" charset="-127"/>
              </a:rPr>
              <a:t>1</a:t>
            </a:r>
            <a:r>
              <a:rPr lang="ko-KR" altLang="en-US" sz="750" b="1">
                <a:solidFill>
                  <a:schemeClr val="bg1"/>
                </a:solidFill>
                <a:latin typeface="KoPub돋움체 Medium" panose="00000600000000000000" pitchFamily="2" charset="-127"/>
                <a:ea typeface="KoPub돋움체 Medium" panose="00000600000000000000" pitchFamily="2" charset="-127"/>
              </a:rPr>
              <a:t>호</a:t>
            </a:r>
            <a:endParaRPr lang="en-US" altLang="ko-KR" sz="750" b="1">
              <a:solidFill>
                <a:schemeClr val="bg1"/>
              </a:solidFill>
              <a:latin typeface="KoPub돋움체 Medium" panose="00000600000000000000" pitchFamily="2" charset="-127"/>
              <a:ea typeface="KoPub돋움체 Medium" panose="00000600000000000000" pitchFamily="2" charset="-127"/>
            </a:endParaRPr>
          </a:p>
        </p:txBody>
      </p:sp>
      <p:sp>
        <p:nvSpPr>
          <p:cNvPr id="12" name="직사각형 11">
            <a:extLst>
              <a:ext uri="{FF2B5EF4-FFF2-40B4-BE49-F238E27FC236}">
                <a16:creationId xmlns:a16="http://schemas.microsoft.com/office/drawing/2014/main" id="{75872F1C-766D-303E-4169-F61AA7C2DC2A}"/>
              </a:ext>
            </a:extLst>
          </p:cNvPr>
          <p:cNvSpPr/>
          <p:nvPr/>
        </p:nvSpPr>
        <p:spPr>
          <a:xfrm>
            <a:off x="6094800" y="1735200"/>
            <a:ext cx="3007692" cy="246221"/>
          </a:xfrm>
          <a:prstGeom prst="rect">
            <a:avLst/>
          </a:prstGeom>
        </p:spPr>
        <p:txBody>
          <a:bodyPr wrap="square" lIns="36000" rIns="3600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altLang="ko-KR" sz="1000" b="1" i="0" u="none" strike="noStrike" kern="1200" cap="none" spc="0" normalizeH="0" baseline="0" noProof="0">
                <a:ln>
                  <a:solidFill>
                    <a:prstClr val="white">
                      <a:lumMod val="75000"/>
                      <a:alpha val="0"/>
                    </a:prstClr>
                  </a:solidFill>
                </a:ln>
                <a:effectLst/>
                <a:uLnTx/>
                <a:uFillTx/>
                <a:latin typeface="KoPub돋움체 Medium" panose="02020603020101020101" pitchFamily="18" charset="-127"/>
                <a:ea typeface="KoPub돋움체 Medium" panose="02020603020101020101" pitchFamily="18" charset="-127"/>
                <a:cs typeface="Univers for KPMG"/>
              </a:rPr>
              <a:t>[ </a:t>
            </a:r>
            <a:r>
              <a:rPr kumimoji="0" lang="ko-KR" altLang="en-US" sz="1000" b="1" i="0" u="none" strike="noStrike" kern="1200" cap="none" spc="0" normalizeH="0" baseline="0" noProof="0">
                <a:ln>
                  <a:solidFill>
                    <a:prstClr val="white">
                      <a:lumMod val="75000"/>
                      <a:alpha val="0"/>
                    </a:prstClr>
                  </a:solidFill>
                </a:ln>
                <a:effectLst/>
                <a:uLnTx/>
                <a:uFillTx/>
                <a:latin typeface="KoPub돋움체 Medium" panose="02020603020101020101" pitchFamily="18" charset="-127"/>
                <a:ea typeface="KoPub돋움체 Medium" panose="02020603020101020101" pitchFamily="18" charset="-127"/>
                <a:cs typeface="Univers for KPMG"/>
              </a:rPr>
              <a:t>기타 장비 </a:t>
            </a:r>
            <a:r>
              <a:rPr kumimoji="0" lang="en-US" altLang="ko-KR" sz="1000" b="1" i="0" u="none" strike="noStrike" kern="1200" cap="none" spc="0" normalizeH="0" baseline="0" noProof="0">
                <a:ln>
                  <a:solidFill>
                    <a:prstClr val="white">
                      <a:lumMod val="75000"/>
                      <a:alpha val="0"/>
                    </a:prstClr>
                  </a:solidFill>
                </a:ln>
                <a:effectLst/>
                <a:uLnTx/>
                <a:uFillTx/>
                <a:latin typeface="KoPub돋움체 Medium" panose="02020603020101020101" pitchFamily="18" charset="-127"/>
                <a:ea typeface="KoPub돋움체 Medium" panose="02020603020101020101" pitchFamily="18" charset="-127"/>
                <a:cs typeface="Univers for KPMG"/>
              </a:rPr>
              <a:t>]</a:t>
            </a:r>
            <a:endParaRPr kumimoji="0" lang="ko-KR" altLang="en-US" sz="1000" b="1" i="0" u="none" strike="noStrike" kern="1200" cap="none" spc="0" normalizeH="0" baseline="0" noProof="0">
              <a:ln>
                <a:solidFill>
                  <a:prstClr val="white">
                    <a:lumMod val="75000"/>
                    <a:alpha val="0"/>
                  </a:prstClr>
                </a:solidFill>
              </a:ln>
              <a:effectLst/>
              <a:uLnTx/>
              <a:uFillTx/>
              <a:latin typeface="KoPub돋움체 Medium" panose="02020603020101020101" pitchFamily="18" charset="-127"/>
              <a:ea typeface="KoPub돋움체 Medium" panose="02020603020101020101" pitchFamily="18" charset="-127"/>
              <a:cs typeface="Univers for KPMG"/>
            </a:endParaRPr>
          </a:p>
        </p:txBody>
      </p:sp>
      <p:pic>
        <p:nvPicPr>
          <p:cNvPr id="15" name="그림 14">
            <a:extLst>
              <a:ext uri="{FF2B5EF4-FFF2-40B4-BE49-F238E27FC236}">
                <a16:creationId xmlns:a16="http://schemas.microsoft.com/office/drawing/2014/main" id="{B0751619-5BAA-1C7B-C561-4F05C6FD4E77}"/>
              </a:ext>
            </a:extLst>
          </p:cNvPr>
          <p:cNvPicPr>
            <a:picLocks/>
          </p:cNvPicPr>
          <p:nvPr/>
        </p:nvPicPr>
        <p:blipFill>
          <a:blip r:embed="rId3"/>
          <a:stretch>
            <a:fillRect/>
          </a:stretch>
        </p:blipFill>
        <p:spPr>
          <a:xfrm>
            <a:off x="6080879" y="2019001"/>
            <a:ext cx="1620000" cy="1080000"/>
          </a:xfrm>
          <a:prstGeom prst="rect">
            <a:avLst/>
          </a:prstGeom>
        </p:spPr>
      </p:pic>
      <p:pic>
        <p:nvPicPr>
          <p:cNvPr id="19" name="그림 18">
            <a:extLst>
              <a:ext uri="{FF2B5EF4-FFF2-40B4-BE49-F238E27FC236}">
                <a16:creationId xmlns:a16="http://schemas.microsoft.com/office/drawing/2014/main" id="{F41E475C-39ED-161B-0BC8-393092CF34CD}"/>
              </a:ext>
            </a:extLst>
          </p:cNvPr>
          <p:cNvPicPr>
            <a:picLocks/>
          </p:cNvPicPr>
          <p:nvPr/>
        </p:nvPicPr>
        <p:blipFill>
          <a:blip r:embed="rId4"/>
          <a:stretch>
            <a:fillRect/>
          </a:stretch>
        </p:blipFill>
        <p:spPr>
          <a:xfrm>
            <a:off x="6080400" y="3154392"/>
            <a:ext cx="1620000" cy="1080000"/>
          </a:xfrm>
          <a:prstGeom prst="rect">
            <a:avLst/>
          </a:prstGeom>
        </p:spPr>
      </p:pic>
      <p:pic>
        <p:nvPicPr>
          <p:cNvPr id="22" name="그림 21">
            <a:extLst>
              <a:ext uri="{FF2B5EF4-FFF2-40B4-BE49-F238E27FC236}">
                <a16:creationId xmlns:a16="http://schemas.microsoft.com/office/drawing/2014/main" id="{2F332B6B-B684-3673-E2E0-B6576D9B0928}"/>
              </a:ext>
            </a:extLst>
          </p:cNvPr>
          <p:cNvPicPr>
            <a:picLocks/>
          </p:cNvPicPr>
          <p:nvPr/>
        </p:nvPicPr>
        <p:blipFill>
          <a:blip r:embed="rId5"/>
          <a:stretch>
            <a:fillRect/>
          </a:stretch>
        </p:blipFill>
        <p:spPr>
          <a:xfrm>
            <a:off x="7803451" y="2019001"/>
            <a:ext cx="1620000" cy="1080000"/>
          </a:xfrm>
          <a:prstGeom prst="rect">
            <a:avLst/>
          </a:prstGeom>
        </p:spPr>
      </p:pic>
      <p:sp>
        <p:nvSpPr>
          <p:cNvPr id="26" name="텍스트 개체 틀 5">
            <a:extLst>
              <a:ext uri="{FF2B5EF4-FFF2-40B4-BE49-F238E27FC236}">
                <a16:creationId xmlns:a16="http://schemas.microsoft.com/office/drawing/2014/main" id="{8660DD16-D9B5-F26E-E134-C469242DB444}"/>
              </a:ext>
            </a:extLst>
          </p:cNvPr>
          <p:cNvSpPr txBox="1">
            <a:spLocks/>
          </p:cNvSpPr>
          <p:nvPr/>
        </p:nvSpPr>
        <p:spPr>
          <a:xfrm>
            <a:off x="6091200" y="2966400"/>
            <a:ext cx="1395600" cy="287999"/>
          </a:xfrm>
          <a:prstGeom prst="rect">
            <a:avLst/>
          </a:prstGeom>
          <a:noFill/>
        </p:spPr>
        <p:txBody>
          <a:bodyPr vert="horz" wrap="square" lIns="0" tIns="0" rIns="0" bIns="0" rtlCol="0" anchor="t" anchorCtr="0">
            <a:noAutofit/>
          </a:bodyPr>
          <a:lstStyle>
            <a:lvl1pPr eaLnBrk="1" latinLnBrk="1" hangingPunct="1">
              <a:spcAft>
                <a:spcPts val="650"/>
              </a:spcAft>
              <a:defRPr lang="ko-KR" altLang="en-US" sz="800" b="0" i="0" kern="0" baseline="0" dirty="0">
                <a:solidFill>
                  <a:srgbClr val="7F7F7F"/>
                </a:solidFill>
                <a:latin typeface="+mn-lt"/>
                <a:ea typeface="+mn-ea"/>
                <a:cs typeface="Arial" panose="020B0604020202020204" pitchFamily="34" charset="0"/>
              </a:defRPr>
            </a:lvl1pPr>
            <a:lvl2pPr marL="0" indent="0" eaLnBrk="1" latinLnBrk="1" hangingPunct="1">
              <a:spcAft>
                <a:spcPts val="650"/>
              </a:spcAft>
              <a:buFont typeface="Univers for KPMG"/>
              <a:buNone/>
              <a:defRPr sz="1400" b="0" i="0">
                <a:solidFill>
                  <a:srgbClr val="003087"/>
                </a:solidFill>
                <a:latin typeface="Univers for KPMG Light" panose="020B0403020202020204" pitchFamily="34" charset="0"/>
                <a:cs typeface="Univers for KPMG" panose="020B0603020202020204" pitchFamily="34" charset="0"/>
              </a:defRPr>
            </a:lvl2pPr>
            <a:lvl3pPr marL="307975" indent="-307975" algn="l" eaLnBrk="1" latinLnBrk="1" hangingPunct="1">
              <a:spcAft>
                <a:spcPts val="650"/>
              </a:spcAft>
              <a:buFont typeface="Univers for KPMG Light" panose="020B0403020202020204" pitchFamily="34" charset="0"/>
              <a:buChar char="—"/>
              <a:defRPr sz="1400" b="0" i="0">
                <a:solidFill>
                  <a:srgbClr val="003087"/>
                </a:solidFill>
                <a:latin typeface="Univers for KPMG Light" panose="020B0403020202020204" pitchFamily="34" charset="0"/>
                <a:cs typeface="Univers for KPMG" panose="020B0603020202020204" pitchFamily="34" charset="0"/>
              </a:defRPr>
            </a:lvl3pPr>
            <a:lvl4pPr marL="623888" indent="-248400" algn="l" eaLnBrk="1" latinLnBrk="1" hangingPunct="1">
              <a:spcAft>
                <a:spcPts val="650"/>
              </a:spcAft>
              <a:buFont typeface="Univers for KPMG Light" panose="020B0403020202020204" pitchFamily="34" charset="0"/>
              <a:buChar char="–"/>
              <a:defRPr sz="1400" b="0" i="0" baseline="0">
                <a:solidFill>
                  <a:srgbClr val="003087"/>
                </a:solidFill>
                <a:latin typeface="Univers for KPMG Light" panose="020B0403020202020204" pitchFamily="34" charset="0"/>
                <a:cs typeface="Univers for KPMG" panose="020B0603020202020204" pitchFamily="34" charset="0"/>
              </a:defRPr>
            </a:lvl4pPr>
            <a:lvl5pPr marL="982663" indent="-309563" algn="l" eaLnBrk="1" latinLnBrk="1" hangingPunct="1">
              <a:spcAft>
                <a:spcPts val="650"/>
              </a:spcAft>
              <a:buFont typeface="Univers for KPMG Light" panose="020B0403020202020204" pitchFamily="34" charset="0"/>
              <a:buChar char="—"/>
              <a:defRPr lang="en-US" sz="1400" b="0" i="0" dirty="0" smtClean="0">
                <a:solidFill>
                  <a:srgbClr val="003087"/>
                </a:solidFill>
                <a:latin typeface="Univers for KPMG Light" panose="020B0403020202020204" pitchFamily="34" charset="0"/>
                <a:cs typeface="Univers for KPMG" panose="020B0603020202020204" pitchFamily="34" charset="0"/>
              </a:defRPr>
            </a:lvl5pPr>
            <a:lvl6pPr marL="1257300" indent="-247650" algn="l" eaLnBrk="1" latinLnBrk="1" hangingPunct="1">
              <a:spcAft>
                <a:spcPts val="650"/>
              </a:spcAft>
              <a:buFont typeface="Univers for KPMG Light" panose="020B0403020202020204" pitchFamily="34" charset="0"/>
              <a:buChar char="-"/>
              <a:defRPr lang="en-US" sz="1400" b="0" i="0" baseline="0" dirty="0" smtClean="0">
                <a:solidFill>
                  <a:srgbClr val="003087"/>
                </a:solidFill>
                <a:latin typeface="Univers for KPMG Light" panose="020B0403020202020204" pitchFamily="34" charset="0"/>
              </a:defRPr>
            </a:lvl6pPr>
            <a:lvl7pPr marL="1619250" indent="-309563" algn="l" eaLnBrk="1" latinLnBrk="1" hangingPunct="1">
              <a:spcAft>
                <a:spcPts val="650"/>
              </a:spcAft>
              <a:buFont typeface="Univers for KPMG Light" panose="020B0403020202020204" pitchFamily="34" charset="0"/>
              <a:buChar char="—"/>
              <a:defRPr lang="en-US" sz="1400" b="0" i="0" dirty="0" smtClean="0">
                <a:solidFill>
                  <a:srgbClr val="003087"/>
                </a:solidFill>
                <a:latin typeface="Univers for KPMG Light" panose="020B0403020202020204" pitchFamily="34" charset="0"/>
              </a:defRPr>
            </a:lvl7pPr>
            <a:lvl8pPr marL="1885950" indent="-247650" algn="l" eaLnBrk="1" latinLnBrk="1" hangingPunct="1">
              <a:spcAft>
                <a:spcPts val="650"/>
              </a:spcAft>
              <a:buFont typeface="Univers for KPMG Light" panose="020B0403020202020204" pitchFamily="34" charset="0"/>
              <a:buChar char="-"/>
              <a:defRPr lang="en-US" sz="1400" b="0" i="0" baseline="0" dirty="0" smtClean="0">
                <a:solidFill>
                  <a:srgbClr val="003087"/>
                </a:solidFill>
                <a:latin typeface="Univers for KPMG Light" panose="020B0403020202020204" pitchFamily="34" charset="0"/>
              </a:defRPr>
            </a:lvl8pPr>
          </a:lstStyle>
          <a:p>
            <a:pPr>
              <a:spcAft>
                <a:spcPts val="0"/>
              </a:spcAft>
            </a:pPr>
            <a:r>
              <a:rPr lang="ko-KR" altLang="en-US" sz="750" b="1">
                <a:solidFill>
                  <a:schemeClr val="bg1"/>
                </a:solidFill>
                <a:latin typeface="KoPub돋움체 Medium" panose="00000600000000000000" pitchFamily="2" charset="-127"/>
                <a:ea typeface="KoPub돋움체 Medium" panose="00000600000000000000" pitchFamily="2" charset="-127"/>
              </a:rPr>
              <a:t>케이블 </a:t>
            </a:r>
            <a:r>
              <a:rPr lang="ko-KR" altLang="en-US" sz="750" b="1" err="1">
                <a:solidFill>
                  <a:schemeClr val="bg1"/>
                </a:solidFill>
                <a:latin typeface="KoPub돋움체 Medium" panose="00000600000000000000" pitchFamily="2" charset="-127"/>
                <a:ea typeface="KoPub돋움체 Medium" panose="00000600000000000000" pitchFamily="2" charset="-127"/>
              </a:rPr>
              <a:t>텐셔너</a:t>
            </a:r>
            <a:endParaRPr lang="en-US" altLang="ko-KR" sz="750" b="1">
              <a:solidFill>
                <a:schemeClr val="bg1"/>
              </a:solidFill>
              <a:latin typeface="KoPub돋움체 Medium" panose="00000600000000000000" pitchFamily="2" charset="-127"/>
              <a:ea typeface="KoPub돋움체 Medium" panose="00000600000000000000" pitchFamily="2" charset="-127"/>
            </a:endParaRPr>
          </a:p>
        </p:txBody>
      </p:sp>
      <p:sp>
        <p:nvSpPr>
          <p:cNvPr id="27" name="텍스트 개체 틀 5">
            <a:extLst>
              <a:ext uri="{FF2B5EF4-FFF2-40B4-BE49-F238E27FC236}">
                <a16:creationId xmlns:a16="http://schemas.microsoft.com/office/drawing/2014/main" id="{73ECC8D7-3C74-7D96-7874-F4CB1E89335D}"/>
              </a:ext>
            </a:extLst>
          </p:cNvPr>
          <p:cNvSpPr txBox="1">
            <a:spLocks/>
          </p:cNvSpPr>
          <p:nvPr/>
        </p:nvSpPr>
        <p:spPr>
          <a:xfrm>
            <a:off x="7815600" y="2966400"/>
            <a:ext cx="1395600" cy="287999"/>
          </a:xfrm>
          <a:prstGeom prst="rect">
            <a:avLst/>
          </a:prstGeom>
          <a:noFill/>
        </p:spPr>
        <p:txBody>
          <a:bodyPr vert="horz" wrap="square" lIns="0" tIns="0" rIns="0" bIns="0" rtlCol="0" anchor="t" anchorCtr="0">
            <a:noAutofit/>
          </a:bodyPr>
          <a:lstStyle>
            <a:lvl1pPr eaLnBrk="1" latinLnBrk="1" hangingPunct="1">
              <a:spcAft>
                <a:spcPts val="650"/>
              </a:spcAft>
              <a:defRPr lang="ko-KR" altLang="en-US" sz="800" b="0" i="0" kern="0" baseline="0" dirty="0">
                <a:solidFill>
                  <a:srgbClr val="7F7F7F"/>
                </a:solidFill>
                <a:latin typeface="+mn-lt"/>
                <a:ea typeface="+mn-ea"/>
                <a:cs typeface="Arial" panose="020B0604020202020204" pitchFamily="34" charset="0"/>
              </a:defRPr>
            </a:lvl1pPr>
            <a:lvl2pPr marL="0" indent="0" eaLnBrk="1" latinLnBrk="1" hangingPunct="1">
              <a:spcAft>
                <a:spcPts val="650"/>
              </a:spcAft>
              <a:buFont typeface="Univers for KPMG"/>
              <a:buNone/>
              <a:defRPr sz="1400" b="0" i="0">
                <a:solidFill>
                  <a:srgbClr val="003087"/>
                </a:solidFill>
                <a:latin typeface="Univers for KPMG Light" panose="020B0403020202020204" pitchFamily="34" charset="0"/>
                <a:cs typeface="Univers for KPMG" panose="020B0603020202020204" pitchFamily="34" charset="0"/>
              </a:defRPr>
            </a:lvl2pPr>
            <a:lvl3pPr marL="307975" indent="-307975" algn="l" eaLnBrk="1" latinLnBrk="1" hangingPunct="1">
              <a:spcAft>
                <a:spcPts val="650"/>
              </a:spcAft>
              <a:buFont typeface="Univers for KPMG Light" panose="020B0403020202020204" pitchFamily="34" charset="0"/>
              <a:buChar char="—"/>
              <a:defRPr sz="1400" b="0" i="0">
                <a:solidFill>
                  <a:srgbClr val="003087"/>
                </a:solidFill>
                <a:latin typeface="Univers for KPMG Light" panose="020B0403020202020204" pitchFamily="34" charset="0"/>
                <a:cs typeface="Univers for KPMG" panose="020B0603020202020204" pitchFamily="34" charset="0"/>
              </a:defRPr>
            </a:lvl3pPr>
            <a:lvl4pPr marL="623888" indent="-248400" algn="l" eaLnBrk="1" latinLnBrk="1" hangingPunct="1">
              <a:spcAft>
                <a:spcPts val="650"/>
              </a:spcAft>
              <a:buFont typeface="Univers for KPMG Light" panose="020B0403020202020204" pitchFamily="34" charset="0"/>
              <a:buChar char="–"/>
              <a:defRPr sz="1400" b="0" i="0" baseline="0">
                <a:solidFill>
                  <a:srgbClr val="003087"/>
                </a:solidFill>
                <a:latin typeface="Univers for KPMG Light" panose="020B0403020202020204" pitchFamily="34" charset="0"/>
                <a:cs typeface="Univers for KPMG" panose="020B0603020202020204" pitchFamily="34" charset="0"/>
              </a:defRPr>
            </a:lvl4pPr>
            <a:lvl5pPr marL="982663" indent="-309563" algn="l" eaLnBrk="1" latinLnBrk="1" hangingPunct="1">
              <a:spcAft>
                <a:spcPts val="650"/>
              </a:spcAft>
              <a:buFont typeface="Univers for KPMG Light" panose="020B0403020202020204" pitchFamily="34" charset="0"/>
              <a:buChar char="—"/>
              <a:defRPr lang="en-US" sz="1400" b="0" i="0" dirty="0" smtClean="0">
                <a:solidFill>
                  <a:srgbClr val="003087"/>
                </a:solidFill>
                <a:latin typeface="Univers for KPMG Light" panose="020B0403020202020204" pitchFamily="34" charset="0"/>
                <a:cs typeface="Univers for KPMG" panose="020B0603020202020204" pitchFamily="34" charset="0"/>
              </a:defRPr>
            </a:lvl5pPr>
            <a:lvl6pPr marL="1257300" indent="-247650" algn="l" eaLnBrk="1" latinLnBrk="1" hangingPunct="1">
              <a:spcAft>
                <a:spcPts val="650"/>
              </a:spcAft>
              <a:buFont typeface="Univers for KPMG Light" panose="020B0403020202020204" pitchFamily="34" charset="0"/>
              <a:buChar char="-"/>
              <a:defRPr lang="en-US" sz="1400" b="0" i="0" baseline="0" dirty="0" smtClean="0">
                <a:solidFill>
                  <a:srgbClr val="003087"/>
                </a:solidFill>
                <a:latin typeface="Univers for KPMG Light" panose="020B0403020202020204" pitchFamily="34" charset="0"/>
              </a:defRPr>
            </a:lvl6pPr>
            <a:lvl7pPr marL="1619250" indent="-309563" algn="l" eaLnBrk="1" latinLnBrk="1" hangingPunct="1">
              <a:spcAft>
                <a:spcPts val="650"/>
              </a:spcAft>
              <a:buFont typeface="Univers for KPMG Light" panose="020B0403020202020204" pitchFamily="34" charset="0"/>
              <a:buChar char="—"/>
              <a:defRPr lang="en-US" sz="1400" b="0" i="0" dirty="0" smtClean="0">
                <a:solidFill>
                  <a:srgbClr val="003087"/>
                </a:solidFill>
                <a:latin typeface="Univers for KPMG Light" panose="020B0403020202020204" pitchFamily="34" charset="0"/>
              </a:defRPr>
            </a:lvl7pPr>
            <a:lvl8pPr marL="1885950" indent="-247650" algn="l" eaLnBrk="1" latinLnBrk="1" hangingPunct="1">
              <a:spcAft>
                <a:spcPts val="650"/>
              </a:spcAft>
              <a:buFont typeface="Univers for KPMG Light" panose="020B0403020202020204" pitchFamily="34" charset="0"/>
              <a:buChar char="-"/>
              <a:defRPr lang="en-US" sz="1400" b="0" i="0" baseline="0" dirty="0" smtClean="0">
                <a:solidFill>
                  <a:srgbClr val="003087"/>
                </a:solidFill>
                <a:latin typeface="Univers for KPMG Light" panose="020B0403020202020204" pitchFamily="34" charset="0"/>
              </a:defRPr>
            </a:lvl8pPr>
          </a:lstStyle>
          <a:p>
            <a:pPr>
              <a:spcAft>
                <a:spcPts val="0"/>
              </a:spcAft>
            </a:pPr>
            <a:r>
              <a:rPr lang="en-US" altLang="ko-KR" sz="750" b="1">
                <a:solidFill>
                  <a:schemeClr val="bg1"/>
                </a:solidFill>
                <a:latin typeface="KoPub돋움체 Medium" panose="00000600000000000000" pitchFamily="2" charset="-127"/>
                <a:ea typeface="KoPub돋움체 Medium" panose="00000600000000000000" pitchFamily="2" charset="-127"/>
              </a:rPr>
              <a:t>Umbilical</a:t>
            </a:r>
            <a:r>
              <a:rPr lang="ko-KR" altLang="en-US" sz="750" b="1">
                <a:solidFill>
                  <a:schemeClr val="bg1"/>
                </a:solidFill>
                <a:latin typeface="KoPub돋움체 Medium" panose="00000600000000000000" pitchFamily="2" charset="-127"/>
                <a:ea typeface="KoPub돋움체 Medium" panose="00000600000000000000" pitchFamily="2" charset="-127"/>
              </a:rPr>
              <a:t> </a:t>
            </a:r>
            <a:r>
              <a:rPr lang="en-US" altLang="ko-KR" sz="750" b="1">
                <a:solidFill>
                  <a:schemeClr val="bg1"/>
                </a:solidFill>
                <a:latin typeface="KoPub돋움체 Medium" panose="00000600000000000000" pitchFamily="2" charset="-127"/>
                <a:ea typeface="KoPub돋움체 Medium" panose="00000600000000000000" pitchFamily="2" charset="-127"/>
              </a:rPr>
              <a:t>Cable</a:t>
            </a:r>
            <a:r>
              <a:rPr lang="ko-KR" altLang="en-US" sz="750" b="1">
                <a:solidFill>
                  <a:schemeClr val="bg1"/>
                </a:solidFill>
                <a:latin typeface="KoPub돋움체 Medium" panose="00000600000000000000" pitchFamily="2" charset="-127"/>
                <a:ea typeface="KoPub돋움체 Medium" panose="00000600000000000000" pitchFamily="2" charset="-127"/>
              </a:rPr>
              <a:t> </a:t>
            </a:r>
            <a:r>
              <a:rPr lang="en-US" altLang="ko-KR" sz="750" b="1">
                <a:solidFill>
                  <a:schemeClr val="bg1"/>
                </a:solidFill>
                <a:latin typeface="KoPub돋움체 Medium" panose="00000600000000000000" pitchFamily="2" charset="-127"/>
                <a:ea typeface="KoPub돋움체 Medium" panose="00000600000000000000" pitchFamily="2" charset="-127"/>
              </a:rPr>
              <a:t>Reel</a:t>
            </a:r>
          </a:p>
        </p:txBody>
      </p:sp>
      <p:sp>
        <p:nvSpPr>
          <p:cNvPr id="28" name="텍스트 개체 틀 5">
            <a:extLst>
              <a:ext uri="{FF2B5EF4-FFF2-40B4-BE49-F238E27FC236}">
                <a16:creationId xmlns:a16="http://schemas.microsoft.com/office/drawing/2014/main" id="{B13D1A14-0848-1906-F295-134432EFBC16}"/>
              </a:ext>
            </a:extLst>
          </p:cNvPr>
          <p:cNvSpPr txBox="1">
            <a:spLocks/>
          </p:cNvSpPr>
          <p:nvPr/>
        </p:nvSpPr>
        <p:spPr>
          <a:xfrm>
            <a:off x="6091200" y="4074411"/>
            <a:ext cx="1724400" cy="287999"/>
          </a:xfrm>
          <a:prstGeom prst="rect">
            <a:avLst/>
          </a:prstGeom>
          <a:noFill/>
        </p:spPr>
        <p:txBody>
          <a:bodyPr vert="horz" wrap="square" lIns="0" tIns="0" rIns="0" bIns="0" rtlCol="0" anchor="t" anchorCtr="0">
            <a:noAutofit/>
          </a:bodyPr>
          <a:lstStyle>
            <a:lvl1pPr eaLnBrk="1" latinLnBrk="1" hangingPunct="1">
              <a:spcAft>
                <a:spcPts val="650"/>
              </a:spcAft>
              <a:defRPr lang="ko-KR" altLang="en-US" sz="800" b="0" i="0" kern="0" baseline="0" dirty="0">
                <a:solidFill>
                  <a:srgbClr val="7F7F7F"/>
                </a:solidFill>
                <a:latin typeface="+mn-lt"/>
                <a:ea typeface="+mn-ea"/>
                <a:cs typeface="Arial" panose="020B0604020202020204" pitchFamily="34" charset="0"/>
              </a:defRPr>
            </a:lvl1pPr>
            <a:lvl2pPr marL="0" indent="0" eaLnBrk="1" latinLnBrk="1" hangingPunct="1">
              <a:spcAft>
                <a:spcPts val="650"/>
              </a:spcAft>
              <a:buFont typeface="Univers for KPMG"/>
              <a:buNone/>
              <a:defRPr sz="1400" b="0" i="0">
                <a:solidFill>
                  <a:srgbClr val="003087"/>
                </a:solidFill>
                <a:latin typeface="Univers for KPMG Light" panose="020B0403020202020204" pitchFamily="34" charset="0"/>
                <a:cs typeface="Univers for KPMG" panose="020B0603020202020204" pitchFamily="34" charset="0"/>
              </a:defRPr>
            </a:lvl2pPr>
            <a:lvl3pPr marL="307975" indent="-307975" algn="l" eaLnBrk="1" latinLnBrk="1" hangingPunct="1">
              <a:spcAft>
                <a:spcPts val="650"/>
              </a:spcAft>
              <a:buFont typeface="Univers for KPMG Light" panose="020B0403020202020204" pitchFamily="34" charset="0"/>
              <a:buChar char="—"/>
              <a:defRPr sz="1400" b="0" i="0">
                <a:solidFill>
                  <a:srgbClr val="003087"/>
                </a:solidFill>
                <a:latin typeface="Univers for KPMG Light" panose="020B0403020202020204" pitchFamily="34" charset="0"/>
                <a:cs typeface="Univers for KPMG" panose="020B0603020202020204" pitchFamily="34" charset="0"/>
              </a:defRPr>
            </a:lvl3pPr>
            <a:lvl4pPr marL="623888" indent="-248400" algn="l" eaLnBrk="1" latinLnBrk="1" hangingPunct="1">
              <a:spcAft>
                <a:spcPts val="650"/>
              </a:spcAft>
              <a:buFont typeface="Univers for KPMG Light" panose="020B0403020202020204" pitchFamily="34" charset="0"/>
              <a:buChar char="–"/>
              <a:defRPr sz="1400" b="0" i="0" baseline="0">
                <a:solidFill>
                  <a:srgbClr val="003087"/>
                </a:solidFill>
                <a:latin typeface="Univers for KPMG Light" panose="020B0403020202020204" pitchFamily="34" charset="0"/>
                <a:cs typeface="Univers for KPMG" panose="020B0603020202020204" pitchFamily="34" charset="0"/>
              </a:defRPr>
            </a:lvl4pPr>
            <a:lvl5pPr marL="982663" indent="-309563" algn="l" eaLnBrk="1" latinLnBrk="1" hangingPunct="1">
              <a:spcAft>
                <a:spcPts val="650"/>
              </a:spcAft>
              <a:buFont typeface="Univers for KPMG Light" panose="020B0403020202020204" pitchFamily="34" charset="0"/>
              <a:buChar char="—"/>
              <a:defRPr lang="en-US" sz="1400" b="0" i="0" dirty="0" smtClean="0">
                <a:solidFill>
                  <a:srgbClr val="003087"/>
                </a:solidFill>
                <a:latin typeface="Univers for KPMG Light" panose="020B0403020202020204" pitchFamily="34" charset="0"/>
                <a:cs typeface="Univers for KPMG" panose="020B0603020202020204" pitchFamily="34" charset="0"/>
              </a:defRPr>
            </a:lvl5pPr>
            <a:lvl6pPr marL="1257300" indent="-247650" algn="l" eaLnBrk="1" latinLnBrk="1" hangingPunct="1">
              <a:spcAft>
                <a:spcPts val="650"/>
              </a:spcAft>
              <a:buFont typeface="Univers for KPMG Light" panose="020B0403020202020204" pitchFamily="34" charset="0"/>
              <a:buChar char="-"/>
              <a:defRPr lang="en-US" sz="1400" b="0" i="0" baseline="0" dirty="0" smtClean="0">
                <a:solidFill>
                  <a:srgbClr val="003087"/>
                </a:solidFill>
                <a:latin typeface="Univers for KPMG Light" panose="020B0403020202020204" pitchFamily="34" charset="0"/>
              </a:defRPr>
            </a:lvl6pPr>
            <a:lvl7pPr marL="1619250" indent="-309563" algn="l" eaLnBrk="1" latinLnBrk="1" hangingPunct="1">
              <a:spcAft>
                <a:spcPts val="650"/>
              </a:spcAft>
              <a:buFont typeface="Univers for KPMG Light" panose="020B0403020202020204" pitchFamily="34" charset="0"/>
              <a:buChar char="—"/>
              <a:defRPr lang="en-US" sz="1400" b="0" i="0" dirty="0" smtClean="0">
                <a:solidFill>
                  <a:srgbClr val="003087"/>
                </a:solidFill>
                <a:latin typeface="Univers for KPMG Light" panose="020B0403020202020204" pitchFamily="34" charset="0"/>
              </a:defRPr>
            </a:lvl7pPr>
            <a:lvl8pPr marL="1885950" indent="-247650" algn="l" eaLnBrk="1" latinLnBrk="1" hangingPunct="1">
              <a:spcAft>
                <a:spcPts val="650"/>
              </a:spcAft>
              <a:buFont typeface="Univers for KPMG Light" panose="020B0403020202020204" pitchFamily="34" charset="0"/>
              <a:buChar char="-"/>
              <a:defRPr lang="en-US" sz="1400" b="0" i="0" baseline="0" dirty="0" smtClean="0">
                <a:solidFill>
                  <a:srgbClr val="003087"/>
                </a:solidFill>
                <a:latin typeface="Univers for KPMG Light" panose="020B0403020202020204" pitchFamily="34" charset="0"/>
              </a:defRPr>
            </a:lvl8pPr>
          </a:lstStyle>
          <a:p>
            <a:pPr>
              <a:spcAft>
                <a:spcPts val="0"/>
              </a:spcAft>
            </a:pPr>
            <a:r>
              <a:rPr lang="ko-KR" altLang="en-US" sz="750" b="1">
                <a:solidFill>
                  <a:schemeClr val="bg1"/>
                </a:solidFill>
                <a:latin typeface="KoPub돋움체 Medium" panose="00000600000000000000" pitchFamily="2" charset="-127"/>
                <a:ea typeface="KoPub돋움체 Medium" panose="00000600000000000000" pitchFamily="2" charset="-127"/>
              </a:rPr>
              <a:t>천해용 해저케이블 </a:t>
            </a:r>
            <a:r>
              <a:rPr lang="ko-KR" altLang="en-US" sz="750" b="1" err="1">
                <a:solidFill>
                  <a:schemeClr val="bg1"/>
                </a:solidFill>
                <a:latin typeface="KoPub돋움체 Medium" panose="00000600000000000000" pitchFamily="2" charset="-127"/>
                <a:ea typeface="KoPub돋움체 Medium" panose="00000600000000000000" pitchFamily="2" charset="-127"/>
              </a:rPr>
              <a:t>동시매설기</a:t>
            </a:r>
            <a:endParaRPr lang="en-US" altLang="ko-KR" sz="750" b="1">
              <a:solidFill>
                <a:schemeClr val="bg1"/>
              </a:solidFill>
              <a:latin typeface="KoPub돋움체 Medium" panose="00000600000000000000" pitchFamily="2" charset="-127"/>
              <a:ea typeface="KoPub돋움체 Medium" panose="00000600000000000000" pitchFamily="2" charset="-127"/>
            </a:endParaRPr>
          </a:p>
        </p:txBody>
      </p:sp>
      <p:pic>
        <p:nvPicPr>
          <p:cNvPr id="30" name="그림 29">
            <a:extLst>
              <a:ext uri="{FF2B5EF4-FFF2-40B4-BE49-F238E27FC236}">
                <a16:creationId xmlns:a16="http://schemas.microsoft.com/office/drawing/2014/main" id="{021044E0-FF2D-9DA8-EDC9-1F70746D95D2}"/>
              </a:ext>
            </a:extLst>
          </p:cNvPr>
          <p:cNvPicPr>
            <a:picLocks/>
          </p:cNvPicPr>
          <p:nvPr/>
        </p:nvPicPr>
        <p:blipFill>
          <a:blip r:embed="rId6"/>
          <a:stretch>
            <a:fillRect/>
          </a:stretch>
        </p:blipFill>
        <p:spPr>
          <a:xfrm>
            <a:off x="2407227" y="1999175"/>
            <a:ext cx="1620000" cy="1080000"/>
          </a:xfrm>
          <a:prstGeom prst="rect">
            <a:avLst/>
          </a:prstGeom>
        </p:spPr>
      </p:pic>
      <p:pic>
        <p:nvPicPr>
          <p:cNvPr id="32" name="그림 31">
            <a:extLst>
              <a:ext uri="{FF2B5EF4-FFF2-40B4-BE49-F238E27FC236}">
                <a16:creationId xmlns:a16="http://schemas.microsoft.com/office/drawing/2014/main" id="{EC1A013D-7F62-2656-5689-E952839D8033}"/>
              </a:ext>
            </a:extLst>
          </p:cNvPr>
          <p:cNvPicPr>
            <a:picLocks/>
          </p:cNvPicPr>
          <p:nvPr/>
        </p:nvPicPr>
        <p:blipFill>
          <a:blip r:embed="rId7"/>
          <a:stretch>
            <a:fillRect/>
          </a:stretch>
        </p:blipFill>
        <p:spPr>
          <a:xfrm>
            <a:off x="4132800" y="1998000"/>
            <a:ext cx="1620000" cy="1080000"/>
          </a:xfrm>
          <a:prstGeom prst="rect">
            <a:avLst/>
          </a:prstGeom>
        </p:spPr>
      </p:pic>
      <p:pic>
        <p:nvPicPr>
          <p:cNvPr id="34" name="그림 33">
            <a:extLst>
              <a:ext uri="{FF2B5EF4-FFF2-40B4-BE49-F238E27FC236}">
                <a16:creationId xmlns:a16="http://schemas.microsoft.com/office/drawing/2014/main" id="{68719B41-D420-3D4F-DF93-522032E9C376}"/>
              </a:ext>
            </a:extLst>
          </p:cNvPr>
          <p:cNvPicPr>
            <a:picLocks/>
          </p:cNvPicPr>
          <p:nvPr/>
        </p:nvPicPr>
        <p:blipFill>
          <a:blip r:embed="rId8"/>
          <a:stretch>
            <a:fillRect/>
          </a:stretch>
        </p:blipFill>
        <p:spPr>
          <a:xfrm>
            <a:off x="2408400" y="3153600"/>
            <a:ext cx="1620000" cy="1080000"/>
          </a:xfrm>
          <a:prstGeom prst="rect">
            <a:avLst/>
          </a:prstGeom>
        </p:spPr>
      </p:pic>
      <p:pic>
        <p:nvPicPr>
          <p:cNvPr id="36" name="그림 35">
            <a:extLst>
              <a:ext uri="{FF2B5EF4-FFF2-40B4-BE49-F238E27FC236}">
                <a16:creationId xmlns:a16="http://schemas.microsoft.com/office/drawing/2014/main" id="{90D9421F-91B3-4980-0464-15B6400A8D63}"/>
              </a:ext>
            </a:extLst>
          </p:cNvPr>
          <p:cNvPicPr>
            <a:picLocks/>
          </p:cNvPicPr>
          <p:nvPr/>
        </p:nvPicPr>
        <p:blipFill>
          <a:blip r:embed="rId9"/>
          <a:stretch>
            <a:fillRect/>
          </a:stretch>
        </p:blipFill>
        <p:spPr>
          <a:xfrm>
            <a:off x="4132800" y="3153600"/>
            <a:ext cx="1620000" cy="1080000"/>
          </a:xfrm>
          <a:prstGeom prst="rect">
            <a:avLst/>
          </a:prstGeom>
        </p:spPr>
      </p:pic>
      <p:sp>
        <p:nvSpPr>
          <p:cNvPr id="37" name="텍스트 개체 틀 5">
            <a:extLst>
              <a:ext uri="{FF2B5EF4-FFF2-40B4-BE49-F238E27FC236}">
                <a16:creationId xmlns:a16="http://schemas.microsoft.com/office/drawing/2014/main" id="{C6582B4C-D8A4-F681-37F1-5CD5D0E01661}"/>
              </a:ext>
            </a:extLst>
          </p:cNvPr>
          <p:cNvSpPr txBox="1">
            <a:spLocks/>
          </p:cNvSpPr>
          <p:nvPr/>
        </p:nvSpPr>
        <p:spPr>
          <a:xfrm>
            <a:off x="2419200" y="2966400"/>
            <a:ext cx="1607548" cy="287999"/>
          </a:xfrm>
          <a:prstGeom prst="rect">
            <a:avLst/>
          </a:prstGeom>
          <a:noFill/>
        </p:spPr>
        <p:txBody>
          <a:bodyPr vert="horz" wrap="square" lIns="0" tIns="0" rIns="0" bIns="0" rtlCol="0" anchor="t" anchorCtr="0">
            <a:noAutofit/>
          </a:bodyPr>
          <a:lstStyle>
            <a:lvl1pPr eaLnBrk="1" latinLnBrk="1" hangingPunct="1">
              <a:spcAft>
                <a:spcPts val="650"/>
              </a:spcAft>
              <a:defRPr lang="ko-KR" altLang="en-US" sz="800" b="0" i="0" kern="0" baseline="0" dirty="0">
                <a:solidFill>
                  <a:srgbClr val="7F7F7F"/>
                </a:solidFill>
                <a:latin typeface="+mn-lt"/>
                <a:ea typeface="+mn-ea"/>
                <a:cs typeface="Arial" panose="020B0604020202020204" pitchFamily="34" charset="0"/>
              </a:defRPr>
            </a:lvl1pPr>
            <a:lvl2pPr marL="0" indent="0" eaLnBrk="1" latinLnBrk="1" hangingPunct="1">
              <a:spcAft>
                <a:spcPts val="650"/>
              </a:spcAft>
              <a:buFont typeface="Univers for KPMG"/>
              <a:buNone/>
              <a:defRPr sz="1400" b="0" i="0">
                <a:solidFill>
                  <a:srgbClr val="003087"/>
                </a:solidFill>
                <a:latin typeface="Univers for KPMG Light" panose="020B0403020202020204" pitchFamily="34" charset="0"/>
                <a:cs typeface="Univers for KPMG" panose="020B0603020202020204" pitchFamily="34" charset="0"/>
              </a:defRPr>
            </a:lvl2pPr>
            <a:lvl3pPr marL="307975" indent="-307975" algn="l" eaLnBrk="1" latinLnBrk="1" hangingPunct="1">
              <a:spcAft>
                <a:spcPts val="650"/>
              </a:spcAft>
              <a:buFont typeface="Univers for KPMG Light" panose="020B0403020202020204" pitchFamily="34" charset="0"/>
              <a:buChar char="—"/>
              <a:defRPr sz="1400" b="0" i="0">
                <a:solidFill>
                  <a:srgbClr val="003087"/>
                </a:solidFill>
                <a:latin typeface="Univers for KPMG Light" panose="020B0403020202020204" pitchFamily="34" charset="0"/>
                <a:cs typeface="Univers for KPMG" panose="020B0603020202020204" pitchFamily="34" charset="0"/>
              </a:defRPr>
            </a:lvl3pPr>
            <a:lvl4pPr marL="623888" indent="-248400" algn="l" eaLnBrk="1" latinLnBrk="1" hangingPunct="1">
              <a:spcAft>
                <a:spcPts val="650"/>
              </a:spcAft>
              <a:buFont typeface="Univers for KPMG Light" panose="020B0403020202020204" pitchFamily="34" charset="0"/>
              <a:buChar char="–"/>
              <a:defRPr sz="1400" b="0" i="0" baseline="0">
                <a:solidFill>
                  <a:srgbClr val="003087"/>
                </a:solidFill>
                <a:latin typeface="Univers for KPMG Light" panose="020B0403020202020204" pitchFamily="34" charset="0"/>
                <a:cs typeface="Univers for KPMG" panose="020B0603020202020204" pitchFamily="34" charset="0"/>
              </a:defRPr>
            </a:lvl4pPr>
            <a:lvl5pPr marL="982663" indent="-309563" algn="l" eaLnBrk="1" latinLnBrk="1" hangingPunct="1">
              <a:spcAft>
                <a:spcPts val="650"/>
              </a:spcAft>
              <a:buFont typeface="Univers for KPMG Light" panose="020B0403020202020204" pitchFamily="34" charset="0"/>
              <a:buChar char="—"/>
              <a:defRPr lang="en-US" sz="1400" b="0" i="0" dirty="0" smtClean="0">
                <a:solidFill>
                  <a:srgbClr val="003087"/>
                </a:solidFill>
                <a:latin typeface="Univers for KPMG Light" panose="020B0403020202020204" pitchFamily="34" charset="0"/>
                <a:cs typeface="Univers for KPMG" panose="020B0603020202020204" pitchFamily="34" charset="0"/>
              </a:defRPr>
            </a:lvl5pPr>
            <a:lvl6pPr marL="1257300" indent="-247650" algn="l" eaLnBrk="1" latinLnBrk="1" hangingPunct="1">
              <a:spcAft>
                <a:spcPts val="650"/>
              </a:spcAft>
              <a:buFont typeface="Univers for KPMG Light" panose="020B0403020202020204" pitchFamily="34" charset="0"/>
              <a:buChar char="-"/>
              <a:defRPr lang="en-US" sz="1400" b="0" i="0" baseline="0" dirty="0" smtClean="0">
                <a:solidFill>
                  <a:srgbClr val="003087"/>
                </a:solidFill>
                <a:latin typeface="Univers for KPMG Light" panose="020B0403020202020204" pitchFamily="34" charset="0"/>
              </a:defRPr>
            </a:lvl6pPr>
            <a:lvl7pPr marL="1619250" indent="-309563" algn="l" eaLnBrk="1" latinLnBrk="1" hangingPunct="1">
              <a:spcAft>
                <a:spcPts val="650"/>
              </a:spcAft>
              <a:buFont typeface="Univers for KPMG Light" panose="020B0403020202020204" pitchFamily="34" charset="0"/>
              <a:buChar char="—"/>
              <a:defRPr lang="en-US" sz="1400" b="0" i="0" dirty="0" smtClean="0">
                <a:solidFill>
                  <a:srgbClr val="003087"/>
                </a:solidFill>
                <a:latin typeface="Univers for KPMG Light" panose="020B0403020202020204" pitchFamily="34" charset="0"/>
              </a:defRPr>
            </a:lvl7pPr>
            <a:lvl8pPr marL="1885950" indent="-247650" algn="l" eaLnBrk="1" latinLnBrk="1" hangingPunct="1">
              <a:spcAft>
                <a:spcPts val="650"/>
              </a:spcAft>
              <a:buFont typeface="Univers for KPMG Light" panose="020B0403020202020204" pitchFamily="34" charset="0"/>
              <a:buChar char="-"/>
              <a:defRPr lang="en-US" sz="1400" b="0" i="0" baseline="0" dirty="0" smtClean="0">
                <a:solidFill>
                  <a:srgbClr val="003087"/>
                </a:solidFill>
                <a:latin typeface="Univers for KPMG Light" panose="020B0403020202020204" pitchFamily="34" charset="0"/>
              </a:defRPr>
            </a:lvl8pPr>
          </a:lstStyle>
          <a:p>
            <a:pPr>
              <a:spcAft>
                <a:spcPts val="0"/>
              </a:spcAft>
            </a:pPr>
            <a:r>
              <a:rPr lang="ko-KR" altLang="en-US" sz="750" b="1" err="1">
                <a:solidFill>
                  <a:schemeClr val="bg1"/>
                </a:solidFill>
                <a:latin typeface="KoPub돋움체 Medium" panose="00000600000000000000" pitchFamily="2" charset="-127"/>
                <a:ea typeface="KoPub돋움체 Medium" panose="00000600000000000000" pitchFamily="2" charset="-127"/>
              </a:rPr>
              <a:t>해천마린</a:t>
            </a:r>
            <a:r>
              <a:rPr lang="en-US" altLang="ko-KR" sz="750" b="1">
                <a:solidFill>
                  <a:schemeClr val="bg1"/>
                </a:solidFill>
                <a:latin typeface="KoPub돋움체 Medium" panose="00000600000000000000" pitchFamily="2" charset="-127"/>
                <a:ea typeface="KoPub돋움체 Medium" panose="00000600000000000000" pitchFamily="2" charset="-127"/>
              </a:rPr>
              <a:t>3</a:t>
            </a:r>
            <a:r>
              <a:rPr lang="ko-KR" altLang="en-US" sz="750" b="1">
                <a:solidFill>
                  <a:schemeClr val="bg1"/>
                </a:solidFill>
                <a:latin typeface="KoPub돋움체 Medium" panose="00000600000000000000" pitchFamily="2" charset="-127"/>
                <a:ea typeface="KoPub돋움체 Medium" panose="00000600000000000000" pitchFamily="2" charset="-127"/>
              </a:rPr>
              <a:t>호</a:t>
            </a:r>
            <a:endParaRPr lang="en-US" altLang="ko-KR" sz="750" b="1">
              <a:solidFill>
                <a:schemeClr val="bg1"/>
              </a:solidFill>
              <a:latin typeface="KoPub돋움체 Medium" panose="00000600000000000000" pitchFamily="2" charset="-127"/>
              <a:ea typeface="KoPub돋움체 Medium" panose="00000600000000000000" pitchFamily="2" charset="-127"/>
            </a:endParaRPr>
          </a:p>
        </p:txBody>
      </p:sp>
      <p:sp>
        <p:nvSpPr>
          <p:cNvPr id="38" name="텍스트 개체 틀 5">
            <a:extLst>
              <a:ext uri="{FF2B5EF4-FFF2-40B4-BE49-F238E27FC236}">
                <a16:creationId xmlns:a16="http://schemas.microsoft.com/office/drawing/2014/main" id="{B8DCD2BB-5C4F-24EA-04FF-FAB50632D9B0}"/>
              </a:ext>
            </a:extLst>
          </p:cNvPr>
          <p:cNvSpPr txBox="1">
            <a:spLocks/>
          </p:cNvSpPr>
          <p:nvPr/>
        </p:nvSpPr>
        <p:spPr>
          <a:xfrm>
            <a:off x="2419200" y="4075200"/>
            <a:ext cx="1092492" cy="287999"/>
          </a:xfrm>
          <a:prstGeom prst="rect">
            <a:avLst/>
          </a:prstGeom>
          <a:noFill/>
        </p:spPr>
        <p:txBody>
          <a:bodyPr vert="horz" wrap="square" lIns="0" tIns="0" rIns="0" bIns="0" rtlCol="0" anchor="t" anchorCtr="0">
            <a:noAutofit/>
          </a:bodyPr>
          <a:lstStyle>
            <a:lvl1pPr eaLnBrk="1" latinLnBrk="1" hangingPunct="1">
              <a:spcAft>
                <a:spcPts val="650"/>
              </a:spcAft>
              <a:defRPr lang="ko-KR" altLang="en-US" sz="800" b="0" i="0" kern="0" baseline="0" dirty="0">
                <a:solidFill>
                  <a:srgbClr val="7F7F7F"/>
                </a:solidFill>
                <a:latin typeface="+mn-lt"/>
                <a:ea typeface="+mn-ea"/>
                <a:cs typeface="Arial" panose="020B0604020202020204" pitchFamily="34" charset="0"/>
              </a:defRPr>
            </a:lvl1pPr>
            <a:lvl2pPr marL="0" indent="0" eaLnBrk="1" latinLnBrk="1" hangingPunct="1">
              <a:spcAft>
                <a:spcPts val="650"/>
              </a:spcAft>
              <a:buFont typeface="Univers for KPMG"/>
              <a:buNone/>
              <a:defRPr sz="1400" b="0" i="0">
                <a:solidFill>
                  <a:srgbClr val="003087"/>
                </a:solidFill>
                <a:latin typeface="Univers for KPMG Light" panose="020B0403020202020204" pitchFamily="34" charset="0"/>
                <a:cs typeface="Univers for KPMG" panose="020B0603020202020204" pitchFamily="34" charset="0"/>
              </a:defRPr>
            </a:lvl2pPr>
            <a:lvl3pPr marL="307975" indent="-307975" algn="l" eaLnBrk="1" latinLnBrk="1" hangingPunct="1">
              <a:spcAft>
                <a:spcPts val="650"/>
              </a:spcAft>
              <a:buFont typeface="Univers for KPMG Light" panose="020B0403020202020204" pitchFamily="34" charset="0"/>
              <a:buChar char="—"/>
              <a:defRPr sz="1400" b="0" i="0">
                <a:solidFill>
                  <a:srgbClr val="003087"/>
                </a:solidFill>
                <a:latin typeface="Univers for KPMG Light" panose="020B0403020202020204" pitchFamily="34" charset="0"/>
                <a:cs typeface="Univers for KPMG" panose="020B0603020202020204" pitchFamily="34" charset="0"/>
              </a:defRPr>
            </a:lvl3pPr>
            <a:lvl4pPr marL="623888" indent="-248400" algn="l" eaLnBrk="1" latinLnBrk="1" hangingPunct="1">
              <a:spcAft>
                <a:spcPts val="650"/>
              </a:spcAft>
              <a:buFont typeface="Univers for KPMG Light" panose="020B0403020202020204" pitchFamily="34" charset="0"/>
              <a:buChar char="–"/>
              <a:defRPr sz="1400" b="0" i="0" baseline="0">
                <a:solidFill>
                  <a:srgbClr val="003087"/>
                </a:solidFill>
                <a:latin typeface="Univers for KPMG Light" panose="020B0403020202020204" pitchFamily="34" charset="0"/>
                <a:cs typeface="Univers for KPMG" panose="020B0603020202020204" pitchFamily="34" charset="0"/>
              </a:defRPr>
            </a:lvl4pPr>
            <a:lvl5pPr marL="982663" indent="-309563" algn="l" eaLnBrk="1" latinLnBrk="1" hangingPunct="1">
              <a:spcAft>
                <a:spcPts val="650"/>
              </a:spcAft>
              <a:buFont typeface="Univers for KPMG Light" panose="020B0403020202020204" pitchFamily="34" charset="0"/>
              <a:buChar char="—"/>
              <a:defRPr lang="en-US" sz="1400" b="0" i="0" dirty="0" smtClean="0">
                <a:solidFill>
                  <a:srgbClr val="003087"/>
                </a:solidFill>
                <a:latin typeface="Univers for KPMG Light" panose="020B0403020202020204" pitchFamily="34" charset="0"/>
                <a:cs typeface="Univers for KPMG" panose="020B0603020202020204" pitchFamily="34" charset="0"/>
              </a:defRPr>
            </a:lvl5pPr>
            <a:lvl6pPr marL="1257300" indent="-247650" algn="l" eaLnBrk="1" latinLnBrk="1" hangingPunct="1">
              <a:spcAft>
                <a:spcPts val="650"/>
              </a:spcAft>
              <a:buFont typeface="Univers for KPMG Light" panose="020B0403020202020204" pitchFamily="34" charset="0"/>
              <a:buChar char="-"/>
              <a:defRPr lang="en-US" sz="1400" b="0" i="0" baseline="0" dirty="0" smtClean="0">
                <a:solidFill>
                  <a:srgbClr val="003087"/>
                </a:solidFill>
                <a:latin typeface="Univers for KPMG Light" panose="020B0403020202020204" pitchFamily="34" charset="0"/>
              </a:defRPr>
            </a:lvl6pPr>
            <a:lvl7pPr marL="1619250" indent="-309563" algn="l" eaLnBrk="1" latinLnBrk="1" hangingPunct="1">
              <a:spcAft>
                <a:spcPts val="650"/>
              </a:spcAft>
              <a:buFont typeface="Univers for KPMG Light" panose="020B0403020202020204" pitchFamily="34" charset="0"/>
              <a:buChar char="—"/>
              <a:defRPr lang="en-US" sz="1400" b="0" i="0" dirty="0" smtClean="0">
                <a:solidFill>
                  <a:srgbClr val="003087"/>
                </a:solidFill>
                <a:latin typeface="Univers for KPMG Light" panose="020B0403020202020204" pitchFamily="34" charset="0"/>
              </a:defRPr>
            </a:lvl7pPr>
            <a:lvl8pPr marL="1885950" indent="-247650" algn="l" eaLnBrk="1" latinLnBrk="1" hangingPunct="1">
              <a:spcAft>
                <a:spcPts val="650"/>
              </a:spcAft>
              <a:buFont typeface="Univers for KPMG Light" panose="020B0403020202020204" pitchFamily="34" charset="0"/>
              <a:buChar char="-"/>
              <a:defRPr lang="en-US" sz="1400" b="0" i="0" baseline="0" dirty="0" smtClean="0">
                <a:solidFill>
                  <a:srgbClr val="003087"/>
                </a:solidFill>
                <a:latin typeface="Univers for KPMG Light" panose="020B0403020202020204" pitchFamily="34" charset="0"/>
              </a:defRPr>
            </a:lvl8pPr>
          </a:lstStyle>
          <a:p>
            <a:pPr>
              <a:spcAft>
                <a:spcPts val="0"/>
              </a:spcAft>
            </a:pPr>
            <a:r>
              <a:rPr lang="ko-KR" altLang="en-US" sz="750" b="1" err="1">
                <a:solidFill>
                  <a:schemeClr val="bg1"/>
                </a:solidFill>
                <a:latin typeface="KoPub돋움체 Medium" panose="00000600000000000000" pitchFamily="2" charset="-127"/>
                <a:ea typeface="KoPub돋움체 Medium" panose="00000600000000000000" pitchFamily="2" charset="-127"/>
              </a:rPr>
              <a:t>재연호</a:t>
            </a:r>
            <a:endParaRPr lang="en-US" altLang="ko-KR" sz="750" b="1">
              <a:solidFill>
                <a:schemeClr val="bg1"/>
              </a:solidFill>
              <a:latin typeface="KoPub돋움체 Medium" panose="00000600000000000000" pitchFamily="2" charset="-127"/>
              <a:ea typeface="KoPub돋움체 Medium" panose="00000600000000000000" pitchFamily="2" charset="-127"/>
            </a:endParaRPr>
          </a:p>
        </p:txBody>
      </p:sp>
      <p:sp>
        <p:nvSpPr>
          <p:cNvPr id="39" name="텍스트 개체 틀 5">
            <a:extLst>
              <a:ext uri="{FF2B5EF4-FFF2-40B4-BE49-F238E27FC236}">
                <a16:creationId xmlns:a16="http://schemas.microsoft.com/office/drawing/2014/main" id="{EA0A482B-17CD-C4EF-8EE0-9D830485FAF2}"/>
              </a:ext>
            </a:extLst>
          </p:cNvPr>
          <p:cNvSpPr txBox="1">
            <a:spLocks/>
          </p:cNvSpPr>
          <p:nvPr/>
        </p:nvSpPr>
        <p:spPr>
          <a:xfrm>
            <a:off x="4141948" y="2966400"/>
            <a:ext cx="1620000" cy="287999"/>
          </a:xfrm>
          <a:prstGeom prst="rect">
            <a:avLst/>
          </a:prstGeom>
          <a:noFill/>
        </p:spPr>
        <p:txBody>
          <a:bodyPr vert="horz" wrap="square" lIns="0" tIns="0" rIns="0" bIns="0" rtlCol="0" anchor="t" anchorCtr="0">
            <a:noAutofit/>
          </a:bodyPr>
          <a:lstStyle>
            <a:lvl1pPr eaLnBrk="1" latinLnBrk="1" hangingPunct="1">
              <a:spcAft>
                <a:spcPts val="650"/>
              </a:spcAft>
              <a:defRPr lang="ko-KR" altLang="en-US" sz="800" b="0" i="0" kern="0" baseline="0" dirty="0">
                <a:solidFill>
                  <a:srgbClr val="7F7F7F"/>
                </a:solidFill>
                <a:latin typeface="+mn-lt"/>
                <a:ea typeface="+mn-ea"/>
                <a:cs typeface="Arial" panose="020B0604020202020204" pitchFamily="34" charset="0"/>
              </a:defRPr>
            </a:lvl1pPr>
            <a:lvl2pPr marL="0" indent="0" eaLnBrk="1" latinLnBrk="1" hangingPunct="1">
              <a:spcAft>
                <a:spcPts val="650"/>
              </a:spcAft>
              <a:buFont typeface="Univers for KPMG"/>
              <a:buNone/>
              <a:defRPr sz="1400" b="0" i="0">
                <a:solidFill>
                  <a:srgbClr val="003087"/>
                </a:solidFill>
                <a:latin typeface="Univers for KPMG Light" panose="020B0403020202020204" pitchFamily="34" charset="0"/>
                <a:cs typeface="Univers for KPMG" panose="020B0603020202020204" pitchFamily="34" charset="0"/>
              </a:defRPr>
            </a:lvl2pPr>
            <a:lvl3pPr marL="307975" indent="-307975" algn="l" eaLnBrk="1" latinLnBrk="1" hangingPunct="1">
              <a:spcAft>
                <a:spcPts val="650"/>
              </a:spcAft>
              <a:buFont typeface="Univers for KPMG Light" panose="020B0403020202020204" pitchFamily="34" charset="0"/>
              <a:buChar char="—"/>
              <a:defRPr sz="1400" b="0" i="0">
                <a:solidFill>
                  <a:srgbClr val="003087"/>
                </a:solidFill>
                <a:latin typeface="Univers for KPMG Light" panose="020B0403020202020204" pitchFamily="34" charset="0"/>
                <a:cs typeface="Univers for KPMG" panose="020B0603020202020204" pitchFamily="34" charset="0"/>
              </a:defRPr>
            </a:lvl3pPr>
            <a:lvl4pPr marL="623888" indent="-248400" algn="l" eaLnBrk="1" latinLnBrk="1" hangingPunct="1">
              <a:spcAft>
                <a:spcPts val="650"/>
              </a:spcAft>
              <a:buFont typeface="Univers for KPMG Light" panose="020B0403020202020204" pitchFamily="34" charset="0"/>
              <a:buChar char="–"/>
              <a:defRPr sz="1400" b="0" i="0" baseline="0">
                <a:solidFill>
                  <a:srgbClr val="003087"/>
                </a:solidFill>
                <a:latin typeface="Univers for KPMG Light" panose="020B0403020202020204" pitchFamily="34" charset="0"/>
                <a:cs typeface="Univers for KPMG" panose="020B0603020202020204" pitchFamily="34" charset="0"/>
              </a:defRPr>
            </a:lvl4pPr>
            <a:lvl5pPr marL="982663" indent="-309563" algn="l" eaLnBrk="1" latinLnBrk="1" hangingPunct="1">
              <a:spcAft>
                <a:spcPts val="650"/>
              </a:spcAft>
              <a:buFont typeface="Univers for KPMG Light" panose="020B0403020202020204" pitchFamily="34" charset="0"/>
              <a:buChar char="—"/>
              <a:defRPr lang="en-US" sz="1400" b="0" i="0" dirty="0" smtClean="0">
                <a:solidFill>
                  <a:srgbClr val="003087"/>
                </a:solidFill>
                <a:latin typeface="Univers for KPMG Light" panose="020B0403020202020204" pitchFamily="34" charset="0"/>
                <a:cs typeface="Univers for KPMG" panose="020B0603020202020204" pitchFamily="34" charset="0"/>
              </a:defRPr>
            </a:lvl5pPr>
            <a:lvl6pPr marL="1257300" indent="-247650" algn="l" eaLnBrk="1" latinLnBrk="1" hangingPunct="1">
              <a:spcAft>
                <a:spcPts val="650"/>
              </a:spcAft>
              <a:buFont typeface="Univers for KPMG Light" panose="020B0403020202020204" pitchFamily="34" charset="0"/>
              <a:buChar char="-"/>
              <a:defRPr lang="en-US" sz="1400" b="0" i="0" baseline="0" dirty="0" smtClean="0">
                <a:solidFill>
                  <a:srgbClr val="003087"/>
                </a:solidFill>
                <a:latin typeface="Univers for KPMG Light" panose="020B0403020202020204" pitchFamily="34" charset="0"/>
              </a:defRPr>
            </a:lvl6pPr>
            <a:lvl7pPr marL="1619250" indent="-309563" algn="l" eaLnBrk="1" latinLnBrk="1" hangingPunct="1">
              <a:spcAft>
                <a:spcPts val="650"/>
              </a:spcAft>
              <a:buFont typeface="Univers for KPMG Light" panose="020B0403020202020204" pitchFamily="34" charset="0"/>
              <a:buChar char="—"/>
              <a:defRPr lang="en-US" sz="1400" b="0" i="0" dirty="0" smtClean="0">
                <a:solidFill>
                  <a:srgbClr val="003087"/>
                </a:solidFill>
                <a:latin typeface="Univers for KPMG Light" panose="020B0403020202020204" pitchFamily="34" charset="0"/>
              </a:defRPr>
            </a:lvl7pPr>
            <a:lvl8pPr marL="1885950" indent="-247650" algn="l" eaLnBrk="1" latinLnBrk="1" hangingPunct="1">
              <a:spcAft>
                <a:spcPts val="650"/>
              </a:spcAft>
              <a:buFont typeface="Univers for KPMG Light" panose="020B0403020202020204" pitchFamily="34" charset="0"/>
              <a:buChar char="-"/>
              <a:defRPr lang="en-US" sz="1400" b="0" i="0" baseline="0" dirty="0" smtClean="0">
                <a:solidFill>
                  <a:srgbClr val="003087"/>
                </a:solidFill>
                <a:latin typeface="Univers for KPMG Light" panose="020B0403020202020204" pitchFamily="34" charset="0"/>
              </a:defRPr>
            </a:lvl8pPr>
          </a:lstStyle>
          <a:p>
            <a:pPr>
              <a:spcAft>
                <a:spcPts val="0"/>
              </a:spcAft>
            </a:pPr>
            <a:r>
              <a:rPr lang="ko-KR" altLang="en-US" sz="750" b="1" err="1">
                <a:solidFill>
                  <a:schemeClr val="bg1"/>
                </a:solidFill>
                <a:latin typeface="KoPub돋움체 Medium" panose="00000600000000000000" pitchFamily="2" charset="-127"/>
                <a:ea typeface="KoPub돋움체 Medium" panose="00000600000000000000" pitchFamily="2" charset="-127"/>
              </a:rPr>
              <a:t>해천마린</a:t>
            </a:r>
            <a:r>
              <a:rPr lang="en-US" altLang="ko-KR" sz="750" b="1">
                <a:solidFill>
                  <a:schemeClr val="bg1"/>
                </a:solidFill>
                <a:latin typeface="KoPub돋움체 Medium" panose="00000600000000000000" pitchFamily="2" charset="-127"/>
                <a:ea typeface="KoPub돋움체 Medium" panose="00000600000000000000" pitchFamily="2" charset="-127"/>
              </a:rPr>
              <a:t>5</a:t>
            </a:r>
            <a:r>
              <a:rPr lang="ko-KR" altLang="en-US" sz="750" b="1">
                <a:solidFill>
                  <a:schemeClr val="bg1"/>
                </a:solidFill>
                <a:latin typeface="KoPub돋움체 Medium" panose="00000600000000000000" pitchFamily="2" charset="-127"/>
                <a:ea typeface="KoPub돋움체 Medium" panose="00000600000000000000" pitchFamily="2" charset="-127"/>
              </a:rPr>
              <a:t>호</a:t>
            </a:r>
            <a:endParaRPr lang="en-US" altLang="ko-KR" sz="750" b="1">
              <a:solidFill>
                <a:schemeClr val="bg1"/>
              </a:solidFill>
              <a:latin typeface="KoPub돋움체 Medium" panose="00000600000000000000" pitchFamily="2" charset="-127"/>
              <a:ea typeface="KoPub돋움체 Medium" panose="00000600000000000000" pitchFamily="2" charset="-127"/>
            </a:endParaRPr>
          </a:p>
        </p:txBody>
      </p:sp>
      <p:sp>
        <p:nvSpPr>
          <p:cNvPr id="40" name="텍스트 개체 틀 5">
            <a:extLst>
              <a:ext uri="{FF2B5EF4-FFF2-40B4-BE49-F238E27FC236}">
                <a16:creationId xmlns:a16="http://schemas.microsoft.com/office/drawing/2014/main" id="{ADDB6E73-C214-3D5C-0804-2E9F9E2EAB3C}"/>
              </a:ext>
            </a:extLst>
          </p:cNvPr>
          <p:cNvSpPr txBox="1">
            <a:spLocks/>
          </p:cNvSpPr>
          <p:nvPr/>
        </p:nvSpPr>
        <p:spPr>
          <a:xfrm>
            <a:off x="4141948" y="4075200"/>
            <a:ext cx="1275348" cy="287999"/>
          </a:xfrm>
          <a:prstGeom prst="rect">
            <a:avLst/>
          </a:prstGeom>
          <a:noFill/>
        </p:spPr>
        <p:txBody>
          <a:bodyPr vert="horz" wrap="square" lIns="0" tIns="0" rIns="0" bIns="0" rtlCol="0" anchor="t" anchorCtr="0">
            <a:noAutofit/>
          </a:bodyPr>
          <a:lstStyle>
            <a:lvl1pPr eaLnBrk="1" latinLnBrk="1" hangingPunct="1">
              <a:spcAft>
                <a:spcPts val="650"/>
              </a:spcAft>
              <a:defRPr lang="ko-KR" altLang="en-US" sz="800" b="0" i="0" kern="0" baseline="0" dirty="0">
                <a:solidFill>
                  <a:srgbClr val="7F7F7F"/>
                </a:solidFill>
                <a:latin typeface="+mn-lt"/>
                <a:ea typeface="+mn-ea"/>
                <a:cs typeface="Arial" panose="020B0604020202020204" pitchFamily="34" charset="0"/>
              </a:defRPr>
            </a:lvl1pPr>
            <a:lvl2pPr marL="0" indent="0" eaLnBrk="1" latinLnBrk="1" hangingPunct="1">
              <a:spcAft>
                <a:spcPts val="650"/>
              </a:spcAft>
              <a:buFont typeface="Univers for KPMG"/>
              <a:buNone/>
              <a:defRPr sz="1400" b="0" i="0">
                <a:solidFill>
                  <a:srgbClr val="003087"/>
                </a:solidFill>
                <a:latin typeface="Univers for KPMG Light" panose="020B0403020202020204" pitchFamily="34" charset="0"/>
                <a:cs typeface="Univers for KPMG" panose="020B0603020202020204" pitchFamily="34" charset="0"/>
              </a:defRPr>
            </a:lvl2pPr>
            <a:lvl3pPr marL="307975" indent="-307975" algn="l" eaLnBrk="1" latinLnBrk="1" hangingPunct="1">
              <a:spcAft>
                <a:spcPts val="650"/>
              </a:spcAft>
              <a:buFont typeface="Univers for KPMG Light" panose="020B0403020202020204" pitchFamily="34" charset="0"/>
              <a:buChar char="—"/>
              <a:defRPr sz="1400" b="0" i="0">
                <a:solidFill>
                  <a:srgbClr val="003087"/>
                </a:solidFill>
                <a:latin typeface="Univers for KPMG Light" panose="020B0403020202020204" pitchFamily="34" charset="0"/>
                <a:cs typeface="Univers for KPMG" panose="020B0603020202020204" pitchFamily="34" charset="0"/>
              </a:defRPr>
            </a:lvl3pPr>
            <a:lvl4pPr marL="623888" indent="-248400" algn="l" eaLnBrk="1" latinLnBrk="1" hangingPunct="1">
              <a:spcAft>
                <a:spcPts val="650"/>
              </a:spcAft>
              <a:buFont typeface="Univers for KPMG Light" panose="020B0403020202020204" pitchFamily="34" charset="0"/>
              <a:buChar char="–"/>
              <a:defRPr sz="1400" b="0" i="0" baseline="0">
                <a:solidFill>
                  <a:srgbClr val="003087"/>
                </a:solidFill>
                <a:latin typeface="Univers for KPMG Light" panose="020B0403020202020204" pitchFamily="34" charset="0"/>
                <a:cs typeface="Univers for KPMG" panose="020B0603020202020204" pitchFamily="34" charset="0"/>
              </a:defRPr>
            </a:lvl4pPr>
            <a:lvl5pPr marL="982663" indent="-309563" algn="l" eaLnBrk="1" latinLnBrk="1" hangingPunct="1">
              <a:spcAft>
                <a:spcPts val="650"/>
              </a:spcAft>
              <a:buFont typeface="Univers for KPMG Light" panose="020B0403020202020204" pitchFamily="34" charset="0"/>
              <a:buChar char="—"/>
              <a:defRPr lang="en-US" sz="1400" b="0" i="0" dirty="0" smtClean="0">
                <a:solidFill>
                  <a:srgbClr val="003087"/>
                </a:solidFill>
                <a:latin typeface="Univers for KPMG Light" panose="020B0403020202020204" pitchFamily="34" charset="0"/>
                <a:cs typeface="Univers for KPMG" panose="020B0603020202020204" pitchFamily="34" charset="0"/>
              </a:defRPr>
            </a:lvl5pPr>
            <a:lvl6pPr marL="1257300" indent="-247650" algn="l" eaLnBrk="1" latinLnBrk="1" hangingPunct="1">
              <a:spcAft>
                <a:spcPts val="650"/>
              </a:spcAft>
              <a:buFont typeface="Univers for KPMG Light" panose="020B0403020202020204" pitchFamily="34" charset="0"/>
              <a:buChar char="-"/>
              <a:defRPr lang="en-US" sz="1400" b="0" i="0" baseline="0" dirty="0" smtClean="0">
                <a:solidFill>
                  <a:srgbClr val="003087"/>
                </a:solidFill>
                <a:latin typeface="Univers for KPMG Light" panose="020B0403020202020204" pitchFamily="34" charset="0"/>
              </a:defRPr>
            </a:lvl6pPr>
            <a:lvl7pPr marL="1619250" indent="-309563" algn="l" eaLnBrk="1" latinLnBrk="1" hangingPunct="1">
              <a:spcAft>
                <a:spcPts val="650"/>
              </a:spcAft>
              <a:buFont typeface="Univers for KPMG Light" panose="020B0403020202020204" pitchFamily="34" charset="0"/>
              <a:buChar char="—"/>
              <a:defRPr lang="en-US" sz="1400" b="0" i="0" dirty="0" smtClean="0">
                <a:solidFill>
                  <a:srgbClr val="003087"/>
                </a:solidFill>
                <a:latin typeface="Univers for KPMG Light" panose="020B0403020202020204" pitchFamily="34" charset="0"/>
              </a:defRPr>
            </a:lvl7pPr>
            <a:lvl8pPr marL="1885950" indent="-247650" algn="l" eaLnBrk="1" latinLnBrk="1" hangingPunct="1">
              <a:spcAft>
                <a:spcPts val="650"/>
              </a:spcAft>
              <a:buFont typeface="Univers for KPMG Light" panose="020B0403020202020204" pitchFamily="34" charset="0"/>
              <a:buChar char="-"/>
              <a:defRPr lang="en-US" sz="1400" b="0" i="0" baseline="0" dirty="0" smtClean="0">
                <a:solidFill>
                  <a:srgbClr val="003087"/>
                </a:solidFill>
                <a:latin typeface="Univers for KPMG Light" panose="020B0403020202020204" pitchFamily="34" charset="0"/>
              </a:defRPr>
            </a:lvl8pPr>
          </a:lstStyle>
          <a:p>
            <a:pPr>
              <a:spcAft>
                <a:spcPts val="0"/>
              </a:spcAft>
            </a:pPr>
            <a:r>
              <a:rPr lang="ko-KR" altLang="en-US" sz="750" b="1">
                <a:solidFill>
                  <a:schemeClr val="bg1"/>
                </a:solidFill>
                <a:latin typeface="KoPub돋움체 Medium" panose="00000600000000000000" pitchFamily="2" charset="-127"/>
                <a:ea typeface="KoPub돋움체 Medium" panose="00000600000000000000" pitchFamily="2" charset="-127"/>
              </a:rPr>
              <a:t>재연</a:t>
            </a:r>
            <a:r>
              <a:rPr lang="en-US" altLang="ko-KR" sz="750" b="1">
                <a:solidFill>
                  <a:schemeClr val="bg1"/>
                </a:solidFill>
                <a:latin typeface="KoPub돋움체 Medium" panose="00000600000000000000" pitchFamily="2" charset="-127"/>
                <a:ea typeface="KoPub돋움체 Medium" panose="00000600000000000000" pitchFamily="2" charset="-127"/>
              </a:rPr>
              <a:t>2</a:t>
            </a:r>
            <a:r>
              <a:rPr lang="ko-KR" altLang="en-US" sz="750" b="1">
                <a:solidFill>
                  <a:schemeClr val="bg1"/>
                </a:solidFill>
                <a:latin typeface="KoPub돋움체 Medium" panose="00000600000000000000" pitchFamily="2" charset="-127"/>
                <a:ea typeface="KoPub돋움체 Medium" panose="00000600000000000000" pitchFamily="2" charset="-127"/>
              </a:rPr>
              <a:t>호</a:t>
            </a:r>
            <a:endParaRPr lang="en-US" altLang="ko-KR" sz="750" b="1">
              <a:solidFill>
                <a:schemeClr val="bg1"/>
              </a:solidFill>
              <a:latin typeface="KoPub돋움체 Medium" panose="00000600000000000000" pitchFamily="2" charset="-127"/>
              <a:ea typeface="KoPub돋움체 Medium" panose="00000600000000000000" pitchFamily="2" charset="-127"/>
            </a:endParaRPr>
          </a:p>
        </p:txBody>
      </p:sp>
      <p:sp>
        <p:nvSpPr>
          <p:cNvPr id="41" name="TextBox 40">
            <a:extLst>
              <a:ext uri="{FF2B5EF4-FFF2-40B4-BE49-F238E27FC236}">
                <a16:creationId xmlns:a16="http://schemas.microsoft.com/office/drawing/2014/main" id="{F57E483C-71AC-204E-D8DE-42FB52BE20D3}"/>
              </a:ext>
            </a:extLst>
          </p:cNvPr>
          <p:cNvSpPr txBox="1"/>
          <p:nvPr/>
        </p:nvSpPr>
        <p:spPr>
          <a:xfrm>
            <a:off x="7960627" y="4165222"/>
            <a:ext cx="1440000" cy="138499"/>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lang="ko-KR" altLang="en-US" sz="1000" b="0" i="0" u="none" strike="noStrike" kern="1200" baseline="0">
                <a:ln>
                  <a:solidFill>
                    <a:srgbClr val="FFFFFF">
                      <a:lumMod val="75000"/>
                      <a:alpha val="0"/>
                    </a:srgbClr>
                  </a:solidFill>
                </a:ln>
                <a:solidFill>
                  <a:srgbClr val="000000">
                    <a:lumMod val="65000"/>
                    <a:lumOff val="35000"/>
                  </a:srgbClr>
                </a:solidFill>
                <a:latin typeface="KoPub돋움체 Medium" panose="00000600000000000000" pitchFamily="2" charset="-127"/>
                <a:ea typeface="KoPub돋움체 Medium" panose="00000600000000000000" pitchFamily="2" charset="-127"/>
                <a:cs typeface="+mn-cs"/>
              </a:defRPr>
            </a:pPr>
            <a:r>
              <a:rPr kumimoji="0" lang="en-US" altLang="ko-KR" sz="900" b="0" i="0" u="none" strike="noStrike" kern="1200" cap="none" spc="0" normalizeH="0" baseline="0" noProof="0">
                <a:ln>
                  <a:solidFill>
                    <a:srgbClr val="FFFFFF">
                      <a:lumMod val="75000"/>
                      <a:alpha val="0"/>
                    </a:srgbClr>
                  </a:solidFill>
                </a:ln>
                <a:solidFill>
                  <a:schemeClr val="tx1">
                    <a:lumMod val="65000"/>
                    <a:lumOff val="35000"/>
                  </a:schemeClr>
                </a:solidFill>
                <a:effectLst/>
                <a:uLnTx/>
                <a:uFillTx/>
                <a:latin typeface="KoPub돋움체 Medium" panose="00000600000000000000" pitchFamily="2" charset="-127"/>
                <a:ea typeface="KoPub돋움체 Medium" panose="00000600000000000000" pitchFamily="2" charset="-127"/>
                <a:cs typeface="+mn-cs"/>
              </a:rPr>
              <a:t>(</a:t>
            </a:r>
            <a:r>
              <a:rPr kumimoji="0" lang="ko-KR" altLang="en-US" sz="900" b="0" i="0" u="none" strike="noStrike" kern="1200" cap="none" spc="0" normalizeH="0" baseline="0" noProof="0">
                <a:ln>
                  <a:solidFill>
                    <a:srgbClr val="FFFFFF">
                      <a:lumMod val="75000"/>
                      <a:alpha val="0"/>
                    </a:srgbClr>
                  </a:solidFill>
                </a:ln>
                <a:solidFill>
                  <a:schemeClr val="tx1">
                    <a:lumMod val="65000"/>
                    <a:lumOff val="35000"/>
                  </a:schemeClr>
                </a:solidFill>
                <a:effectLst/>
                <a:uLnTx/>
                <a:uFillTx/>
                <a:latin typeface="KoPub돋움체 Medium" panose="00000600000000000000" pitchFamily="2" charset="-127"/>
                <a:ea typeface="KoPub돋움체 Medium" panose="00000600000000000000" pitchFamily="2" charset="-127"/>
                <a:cs typeface="+mn-cs"/>
              </a:rPr>
              <a:t>단위 </a:t>
            </a:r>
            <a:r>
              <a:rPr kumimoji="0" lang="en-US" altLang="ko-KR" sz="900" b="0" i="0" u="none" strike="noStrike" kern="1200" cap="none" spc="0" normalizeH="0" baseline="0" noProof="0">
                <a:ln>
                  <a:solidFill>
                    <a:srgbClr val="FFFFFF">
                      <a:lumMod val="75000"/>
                      <a:alpha val="0"/>
                    </a:srgbClr>
                  </a:solidFill>
                </a:ln>
                <a:solidFill>
                  <a:schemeClr val="tx1">
                    <a:lumMod val="65000"/>
                    <a:lumOff val="35000"/>
                  </a:schemeClr>
                </a:solidFill>
                <a:effectLst/>
                <a:uLnTx/>
                <a:uFillTx/>
                <a:latin typeface="KoPub돋움체 Medium" panose="00000600000000000000" pitchFamily="2" charset="-127"/>
                <a:ea typeface="KoPub돋움체 Medium" panose="00000600000000000000" pitchFamily="2" charset="-127"/>
                <a:cs typeface="+mn-cs"/>
              </a:rPr>
              <a:t>: </a:t>
            </a:r>
            <a:r>
              <a:rPr lang="ko-KR" altLang="en-US" sz="900">
                <a:ln>
                  <a:solidFill>
                    <a:srgbClr val="FFFFFF">
                      <a:lumMod val="75000"/>
                      <a:alpha val="0"/>
                    </a:srgbClr>
                  </a:solidFill>
                </a:ln>
                <a:solidFill>
                  <a:schemeClr val="tx1">
                    <a:lumMod val="65000"/>
                    <a:lumOff val="35000"/>
                  </a:schemeClr>
                </a:solidFill>
                <a:latin typeface="KoPub돋움체 Medium" panose="00000600000000000000" pitchFamily="2" charset="-127"/>
                <a:ea typeface="KoPub돋움체 Medium" panose="00000600000000000000" pitchFamily="2" charset="-127"/>
              </a:rPr>
              <a:t>원</a:t>
            </a:r>
            <a:r>
              <a:rPr kumimoji="0" lang="en-US" altLang="ko-KR" sz="900" b="0" i="0" u="none" strike="noStrike" kern="1200" cap="none" spc="0" normalizeH="0" baseline="0" noProof="0">
                <a:ln>
                  <a:solidFill>
                    <a:srgbClr val="FFFFFF">
                      <a:lumMod val="75000"/>
                      <a:alpha val="0"/>
                    </a:srgbClr>
                  </a:solidFill>
                </a:ln>
                <a:solidFill>
                  <a:schemeClr val="tx1">
                    <a:lumMod val="65000"/>
                    <a:lumOff val="35000"/>
                  </a:schemeClr>
                </a:solidFill>
                <a:effectLst/>
                <a:uLnTx/>
                <a:uFillTx/>
                <a:latin typeface="KoPub돋움체 Medium" panose="00000600000000000000" pitchFamily="2" charset="-127"/>
                <a:ea typeface="KoPub돋움체 Medium" panose="00000600000000000000" pitchFamily="2" charset="-127"/>
                <a:cs typeface="+mn-cs"/>
              </a:rPr>
              <a:t>)</a:t>
            </a:r>
            <a:endParaRPr kumimoji="0" lang="ko-KR" altLang="en-US" sz="900" b="0" i="0" u="none" strike="noStrike" kern="1200" cap="none" spc="0" normalizeH="0" baseline="0" noProof="0">
              <a:ln>
                <a:solidFill>
                  <a:srgbClr val="FFFFFF">
                    <a:lumMod val="75000"/>
                    <a:alpha val="0"/>
                  </a:srgbClr>
                </a:solidFill>
              </a:ln>
              <a:solidFill>
                <a:schemeClr val="tx1">
                  <a:lumMod val="65000"/>
                  <a:lumOff val="35000"/>
                </a:schemeClr>
              </a:solidFill>
              <a:effectLst/>
              <a:uLnTx/>
              <a:uFillTx/>
              <a:latin typeface="KoPub돋움체 Medium" panose="00000600000000000000" pitchFamily="2" charset="-127"/>
              <a:ea typeface="KoPub돋움체 Medium" panose="00000600000000000000" pitchFamily="2" charset="-127"/>
              <a:cs typeface="+mn-cs"/>
            </a:endParaRPr>
          </a:p>
        </p:txBody>
      </p:sp>
      <p:sp>
        <p:nvSpPr>
          <p:cNvPr id="42" name="직사각형 41">
            <a:extLst>
              <a:ext uri="{FF2B5EF4-FFF2-40B4-BE49-F238E27FC236}">
                <a16:creationId xmlns:a16="http://schemas.microsoft.com/office/drawing/2014/main" id="{B31C55AF-E606-99E0-9063-7BFD5AD08E42}"/>
              </a:ext>
            </a:extLst>
          </p:cNvPr>
          <p:cNvSpPr/>
          <p:nvPr/>
        </p:nvSpPr>
        <p:spPr>
          <a:xfrm>
            <a:off x="12511485" y="-416296"/>
            <a:ext cx="2966575" cy="100580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r>
              <a:rPr lang="ko-KR" altLang="en-US" sz="1000">
                <a:solidFill>
                  <a:schemeClr val="bg1"/>
                </a:solidFill>
                <a:latin typeface="KoPub돋움체 Light" panose="00000300000000000000" pitchFamily="2" charset="-127"/>
                <a:ea typeface="KoPub돋움체 Light" panose="00000300000000000000" pitchFamily="2" charset="-127"/>
              </a:rPr>
              <a:t>주요 보유 장비</a:t>
            </a:r>
            <a:endParaRPr lang="en-US" altLang="ko-KR" sz="1000">
              <a:solidFill>
                <a:schemeClr val="bg1"/>
              </a:solidFill>
              <a:latin typeface="KoPub돋움체 Light" panose="00000300000000000000" pitchFamily="2" charset="-127"/>
              <a:ea typeface="KoPub돋움체 Light" panose="00000300000000000000" pitchFamily="2" charset="-127"/>
            </a:endParaRPr>
          </a:p>
        </p:txBody>
      </p:sp>
      <p:pic>
        <p:nvPicPr>
          <p:cNvPr id="43" name="그림 42">
            <a:extLst>
              <a:ext uri="{FF2B5EF4-FFF2-40B4-BE49-F238E27FC236}">
                <a16:creationId xmlns:a16="http://schemas.microsoft.com/office/drawing/2014/main" id="{95848CE4-289D-EC0B-CB73-1556367E840E}"/>
              </a:ext>
            </a:extLst>
          </p:cNvPr>
          <p:cNvPicPr>
            <a:picLocks noChangeAspect="1"/>
          </p:cNvPicPr>
          <p:nvPr/>
        </p:nvPicPr>
        <p:blipFill>
          <a:blip r:embed="rId10"/>
          <a:stretch>
            <a:fillRect/>
          </a:stretch>
        </p:blipFill>
        <p:spPr>
          <a:xfrm>
            <a:off x="10071367" y="1981421"/>
            <a:ext cx="3224052" cy="2078362"/>
          </a:xfrm>
          <a:prstGeom prst="rect">
            <a:avLst/>
          </a:prstGeom>
        </p:spPr>
      </p:pic>
      <p:pic>
        <p:nvPicPr>
          <p:cNvPr id="44" name="그림 43">
            <a:extLst>
              <a:ext uri="{FF2B5EF4-FFF2-40B4-BE49-F238E27FC236}">
                <a16:creationId xmlns:a16="http://schemas.microsoft.com/office/drawing/2014/main" id="{804E1D73-9433-21BA-5B20-A1BA23C7E20E}"/>
              </a:ext>
            </a:extLst>
          </p:cNvPr>
          <p:cNvPicPr>
            <a:picLocks noChangeAspect="1"/>
          </p:cNvPicPr>
          <p:nvPr/>
        </p:nvPicPr>
        <p:blipFill>
          <a:blip r:embed="rId11"/>
          <a:stretch>
            <a:fillRect/>
          </a:stretch>
        </p:blipFill>
        <p:spPr>
          <a:xfrm>
            <a:off x="16634359" y="2088776"/>
            <a:ext cx="3178023" cy="2532739"/>
          </a:xfrm>
          <a:prstGeom prst="rect">
            <a:avLst/>
          </a:prstGeom>
        </p:spPr>
      </p:pic>
      <p:sp>
        <p:nvSpPr>
          <p:cNvPr id="45" name="직사각형 44">
            <a:extLst>
              <a:ext uri="{FF2B5EF4-FFF2-40B4-BE49-F238E27FC236}">
                <a16:creationId xmlns:a16="http://schemas.microsoft.com/office/drawing/2014/main" id="{2624D35C-327A-3CB5-D9FC-A0C39165B956}"/>
              </a:ext>
            </a:extLst>
          </p:cNvPr>
          <p:cNvSpPr/>
          <p:nvPr/>
        </p:nvSpPr>
        <p:spPr>
          <a:xfrm>
            <a:off x="10071367" y="972480"/>
            <a:ext cx="2966575" cy="100580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r>
              <a:rPr lang="ko-KR" altLang="en-US" sz="1000">
                <a:solidFill>
                  <a:schemeClr val="bg1"/>
                </a:solidFill>
                <a:latin typeface="KoPub돋움체 Light" panose="00000300000000000000" pitchFamily="2" charset="-127"/>
                <a:ea typeface="KoPub돋움체 Light" panose="00000300000000000000" pitchFamily="2" charset="-127"/>
              </a:rPr>
              <a:t>해저케이블 </a:t>
            </a:r>
            <a:r>
              <a:rPr lang="ko-KR" altLang="en-US" sz="1000" err="1">
                <a:solidFill>
                  <a:schemeClr val="bg1"/>
                </a:solidFill>
                <a:latin typeface="KoPub돋움체 Light" panose="00000300000000000000" pitchFamily="2" charset="-127"/>
                <a:ea typeface="KoPub돋움체 Light" panose="00000300000000000000" pitchFamily="2" charset="-127"/>
              </a:rPr>
              <a:t>포설선</a:t>
            </a:r>
            <a:endParaRPr lang="en-US" altLang="ko-KR" sz="1000">
              <a:solidFill>
                <a:schemeClr val="bg1"/>
              </a:solidFill>
              <a:latin typeface="KoPub돋움체 Light" panose="00000300000000000000" pitchFamily="2" charset="-127"/>
              <a:ea typeface="KoPub돋움체 Light" panose="00000300000000000000" pitchFamily="2" charset="-127"/>
            </a:endParaRPr>
          </a:p>
        </p:txBody>
      </p:sp>
      <p:pic>
        <p:nvPicPr>
          <p:cNvPr id="46" name="그림 45">
            <a:extLst>
              <a:ext uri="{FF2B5EF4-FFF2-40B4-BE49-F238E27FC236}">
                <a16:creationId xmlns:a16="http://schemas.microsoft.com/office/drawing/2014/main" id="{A714CAB2-80C8-46BB-7FD0-2684602D0216}"/>
              </a:ext>
            </a:extLst>
          </p:cNvPr>
          <p:cNvPicPr>
            <a:picLocks noChangeAspect="1"/>
          </p:cNvPicPr>
          <p:nvPr/>
        </p:nvPicPr>
        <p:blipFill>
          <a:blip r:embed="rId12"/>
          <a:stretch>
            <a:fillRect/>
          </a:stretch>
        </p:blipFill>
        <p:spPr>
          <a:xfrm>
            <a:off x="13382186" y="2077989"/>
            <a:ext cx="2820146" cy="3871161"/>
          </a:xfrm>
          <a:prstGeom prst="rect">
            <a:avLst/>
          </a:prstGeom>
        </p:spPr>
      </p:pic>
      <p:sp>
        <p:nvSpPr>
          <p:cNvPr id="47" name="직사각형 46">
            <a:extLst>
              <a:ext uri="{FF2B5EF4-FFF2-40B4-BE49-F238E27FC236}">
                <a16:creationId xmlns:a16="http://schemas.microsoft.com/office/drawing/2014/main" id="{78327569-D772-9B24-4340-29BCD46935DF}"/>
              </a:ext>
            </a:extLst>
          </p:cNvPr>
          <p:cNvSpPr/>
          <p:nvPr/>
        </p:nvSpPr>
        <p:spPr>
          <a:xfrm>
            <a:off x="13295419" y="972480"/>
            <a:ext cx="2966575" cy="100580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r>
              <a:rPr lang="ko-KR" altLang="en-US" sz="1000">
                <a:solidFill>
                  <a:schemeClr val="bg1"/>
                </a:solidFill>
                <a:latin typeface="KoPub돋움체 Light" panose="00000300000000000000" pitchFamily="2" charset="-127"/>
                <a:ea typeface="KoPub돋움체 Light" panose="00000300000000000000" pitchFamily="2" charset="-127"/>
              </a:rPr>
              <a:t>케이블감시선</a:t>
            </a:r>
            <a:endParaRPr lang="en-US" altLang="ko-KR" sz="1000">
              <a:solidFill>
                <a:schemeClr val="bg1"/>
              </a:solidFill>
              <a:latin typeface="KoPub돋움체 Light" panose="00000300000000000000" pitchFamily="2" charset="-127"/>
              <a:ea typeface="KoPub돋움체 Light" panose="00000300000000000000" pitchFamily="2" charset="-127"/>
            </a:endParaRPr>
          </a:p>
        </p:txBody>
      </p:sp>
      <p:sp>
        <p:nvSpPr>
          <p:cNvPr id="48" name="직사각형 47">
            <a:extLst>
              <a:ext uri="{FF2B5EF4-FFF2-40B4-BE49-F238E27FC236}">
                <a16:creationId xmlns:a16="http://schemas.microsoft.com/office/drawing/2014/main" id="{BE59E687-823B-8A0D-E4E4-0DF59747DD85}"/>
              </a:ext>
            </a:extLst>
          </p:cNvPr>
          <p:cNvSpPr/>
          <p:nvPr/>
        </p:nvSpPr>
        <p:spPr>
          <a:xfrm>
            <a:off x="16648219" y="972480"/>
            <a:ext cx="2966575" cy="100580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r>
              <a:rPr lang="ko-KR" altLang="en-US" sz="1000">
                <a:solidFill>
                  <a:schemeClr val="bg1"/>
                </a:solidFill>
                <a:latin typeface="KoPub돋움체 Light" panose="00000300000000000000" pitchFamily="2" charset="-127"/>
                <a:ea typeface="KoPub돋움체 Light" panose="00000300000000000000" pitchFamily="2" charset="-127"/>
              </a:rPr>
              <a:t>기타 장비</a:t>
            </a:r>
            <a:endParaRPr lang="en-US" altLang="ko-KR" sz="1000">
              <a:solidFill>
                <a:schemeClr val="bg1"/>
              </a:solidFill>
              <a:latin typeface="KoPub돋움체 Light" panose="00000300000000000000" pitchFamily="2" charset="-127"/>
              <a:ea typeface="KoPub돋움체 Light" panose="00000300000000000000" pitchFamily="2" charset="-127"/>
            </a:endParaRPr>
          </a:p>
        </p:txBody>
      </p:sp>
      <p:graphicFrame>
        <p:nvGraphicFramePr>
          <p:cNvPr id="49" name="표 48">
            <a:extLst>
              <a:ext uri="{FF2B5EF4-FFF2-40B4-BE49-F238E27FC236}">
                <a16:creationId xmlns:a16="http://schemas.microsoft.com/office/drawing/2014/main" id="{B5407B53-BEC0-84AE-93B4-470E46E4482F}"/>
              </a:ext>
            </a:extLst>
          </p:cNvPr>
          <p:cNvGraphicFramePr>
            <a:graphicFrameLocks noGrp="1"/>
          </p:cNvGraphicFramePr>
          <p:nvPr>
            <p:extLst>
              <p:ext uri="{D42A27DB-BD31-4B8C-83A1-F6EECF244321}">
                <p14:modId xmlns:p14="http://schemas.microsoft.com/office/powerpoint/2010/main" val="1968882406"/>
              </p:ext>
            </p:extLst>
          </p:nvPr>
        </p:nvGraphicFramePr>
        <p:xfrm>
          <a:off x="9906000" y="4449572"/>
          <a:ext cx="8918573" cy="2004250"/>
        </p:xfrm>
        <a:graphic>
          <a:graphicData uri="http://schemas.openxmlformats.org/drawingml/2006/table">
            <a:tbl>
              <a:tblPr/>
              <a:tblGrid>
                <a:gridCol w="543263">
                  <a:extLst>
                    <a:ext uri="{9D8B030D-6E8A-4147-A177-3AD203B41FA5}">
                      <a16:colId xmlns:a16="http://schemas.microsoft.com/office/drawing/2014/main" val="1996357913"/>
                    </a:ext>
                  </a:extLst>
                </a:gridCol>
                <a:gridCol w="735669">
                  <a:extLst>
                    <a:ext uri="{9D8B030D-6E8A-4147-A177-3AD203B41FA5}">
                      <a16:colId xmlns:a16="http://schemas.microsoft.com/office/drawing/2014/main" val="1128507486"/>
                    </a:ext>
                  </a:extLst>
                </a:gridCol>
                <a:gridCol w="1403431">
                  <a:extLst>
                    <a:ext uri="{9D8B030D-6E8A-4147-A177-3AD203B41FA5}">
                      <a16:colId xmlns:a16="http://schemas.microsoft.com/office/drawing/2014/main" val="1347662032"/>
                    </a:ext>
                  </a:extLst>
                </a:gridCol>
                <a:gridCol w="588536">
                  <a:extLst>
                    <a:ext uri="{9D8B030D-6E8A-4147-A177-3AD203B41FA5}">
                      <a16:colId xmlns:a16="http://schemas.microsoft.com/office/drawing/2014/main" val="1230829425"/>
                    </a:ext>
                  </a:extLst>
                </a:gridCol>
                <a:gridCol w="543263">
                  <a:extLst>
                    <a:ext uri="{9D8B030D-6E8A-4147-A177-3AD203B41FA5}">
                      <a16:colId xmlns:a16="http://schemas.microsoft.com/office/drawing/2014/main" val="3608001244"/>
                    </a:ext>
                  </a:extLst>
                </a:gridCol>
                <a:gridCol w="543263">
                  <a:extLst>
                    <a:ext uri="{9D8B030D-6E8A-4147-A177-3AD203B41FA5}">
                      <a16:colId xmlns:a16="http://schemas.microsoft.com/office/drawing/2014/main" val="337404876"/>
                    </a:ext>
                  </a:extLst>
                </a:gridCol>
                <a:gridCol w="543263">
                  <a:extLst>
                    <a:ext uri="{9D8B030D-6E8A-4147-A177-3AD203B41FA5}">
                      <a16:colId xmlns:a16="http://schemas.microsoft.com/office/drawing/2014/main" val="3806590405"/>
                    </a:ext>
                  </a:extLst>
                </a:gridCol>
                <a:gridCol w="758305">
                  <a:extLst>
                    <a:ext uri="{9D8B030D-6E8A-4147-A177-3AD203B41FA5}">
                      <a16:colId xmlns:a16="http://schemas.microsoft.com/office/drawing/2014/main" val="4196187367"/>
                    </a:ext>
                  </a:extLst>
                </a:gridCol>
                <a:gridCol w="916757">
                  <a:extLst>
                    <a:ext uri="{9D8B030D-6E8A-4147-A177-3AD203B41FA5}">
                      <a16:colId xmlns:a16="http://schemas.microsoft.com/office/drawing/2014/main" val="3390257699"/>
                    </a:ext>
                  </a:extLst>
                </a:gridCol>
                <a:gridCol w="871485">
                  <a:extLst>
                    <a:ext uri="{9D8B030D-6E8A-4147-A177-3AD203B41FA5}">
                      <a16:colId xmlns:a16="http://schemas.microsoft.com/office/drawing/2014/main" val="1652472325"/>
                    </a:ext>
                  </a:extLst>
                </a:gridCol>
                <a:gridCol w="1471338">
                  <a:extLst>
                    <a:ext uri="{9D8B030D-6E8A-4147-A177-3AD203B41FA5}">
                      <a16:colId xmlns:a16="http://schemas.microsoft.com/office/drawing/2014/main" val="3990369322"/>
                    </a:ext>
                  </a:extLst>
                </a:gridCol>
              </a:tblGrid>
              <a:tr h="186407">
                <a:tc rowSpan="2">
                  <a:txBody>
                    <a:bodyPr/>
                    <a:lstStyle/>
                    <a:p>
                      <a:pPr algn="ctr" fontAlgn="ctr"/>
                      <a:r>
                        <a:rPr lang="en-US" sz="700" b="1" i="0" u="none" strike="noStrike">
                          <a:solidFill>
                            <a:srgbClr val="000000"/>
                          </a:solidFill>
                          <a:effectLst/>
                          <a:latin typeface="맑은 고딕" panose="020B0503020000020004" pitchFamily="50" charset="-127"/>
                          <a:ea typeface="맑은 고딕" panose="020B0503020000020004" pitchFamily="50" charset="-127"/>
                        </a:rPr>
                        <a:t>No.</a:t>
                      </a:r>
                    </a:p>
                  </a:txBody>
                  <a:tcPr marL="0" marR="0" marT="41564" marB="41564" anchor="ctr">
                    <a:lnL w="6350" cap="flat" cmpd="sng" algn="ctr">
                      <a:solidFill>
                        <a:srgbClr val="000000"/>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solidFill>
                      <a:srgbClr val="DDEBF7"/>
                    </a:solidFill>
                  </a:tcPr>
                </a:tc>
                <a:tc rowSpan="2">
                  <a:txBody>
                    <a:bodyPr/>
                    <a:lstStyle/>
                    <a:p>
                      <a:pPr algn="ctr" fontAlgn="ctr"/>
                      <a:r>
                        <a:rPr lang="ko-KR" altLang="en-US" sz="700" b="1" i="0" u="none" strike="noStrike">
                          <a:solidFill>
                            <a:srgbClr val="000000"/>
                          </a:solidFill>
                          <a:effectLst/>
                          <a:latin typeface="맑은 고딕" panose="020B0503020000020004" pitchFamily="50" charset="-127"/>
                          <a:ea typeface="맑은 고딕" panose="020B0503020000020004" pitchFamily="50" charset="-127"/>
                        </a:rPr>
                        <a:t>선박의 명칭</a:t>
                      </a:r>
                    </a:p>
                  </a:txBody>
                  <a:tcPr marL="0" marR="0" marT="41564" marB="41564"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solidFill>
                      <a:srgbClr val="DDEBF7"/>
                    </a:solidFill>
                  </a:tcPr>
                </a:tc>
                <a:tc rowSpan="2">
                  <a:txBody>
                    <a:bodyPr/>
                    <a:lstStyle/>
                    <a:p>
                      <a:pPr algn="ctr" fontAlgn="ctr"/>
                      <a:r>
                        <a:rPr lang="ko-KR" altLang="en-US" sz="700" b="1" i="0" u="none" strike="noStrike">
                          <a:solidFill>
                            <a:srgbClr val="000000"/>
                          </a:solidFill>
                          <a:effectLst/>
                          <a:latin typeface="맑은 고딕" panose="020B0503020000020004" pitchFamily="50" charset="-127"/>
                          <a:ea typeface="맑은 고딕" panose="020B0503020000020004" pitchFamily="50" charset="-127"/>
                        </a:rPr>
                        <a:t>선박의 종류</a:t>
                      </a:r>
                    </a:p>
                  </a:txBody>
                  <a:tcPr marL="0" marR="0" marT="41564" marB="41564"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solidFill>
                      <a:srgbClr val="DDEBF7"/>
                    </a:solidFill>
                  </a:tcPr>
                </a:tc>
                <a:tc rowSpan="2">
                  <a:txBody>
                    <a:bodyPr/>
                    <a:lstStyle/>
                    <a:p>
                      <a:pPr algn="ctr" fontAlgn="ctr"/>
                      <a:r>
                        <a:rPr lang="ko-KR" altLang="en-US" sz="700" b="1" i="0" u="none" strike="noStrike">
                          <a:solidFill>
                            <a:srgbClr val="000000"/>
                          </a:solidFill>
                          <a:effectLst/>
                          <a:latin typeface="맑은 고딕" panose="020B0503020000020004" pitchFamily="50" charset="-127"/>
                          <a:ea typeface="맑은 고딕" panose="020B0503020000020004" pitchFamily="50" charset="-127"/>
                        </a:rPr>
                        <a:t>총톤수</a:t>
                      </a:r>
                    </a:p>
                  </a:txBody>
                  <a:tcPr marL="0" marR="0" marT="41564" marB="41564"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solidFill>
                      <a:srgbClr val="DDEBF7"/>
                    </a:solidFill>
                  </a:tcPr>
                </a:tc>
                <a:tc gridSpan="3">
                  <a:txBody>
                    <a:bodyPr/>
                    <a:lstStyle/>
                    <a:p>
                      <a:pPr algn="ctr" fontAlgn="ctr"/>
                      <a:r>
                        <a:rPr lang="ko-KR" altLang="en-US" sz="700" b="1" i="0" u="none" strike="noStrike">
                          <a:solidFill>
                            <a:srgbClr val="000000"/>
                          </a:solidFill>
                          <a:effectLst/>
                          <a:latin typeface="맑은 고딕" panose="020B0503020000020004" pitchFamily="50" charset="-127"/>
                          <a:ea typeface="맑은 고딕" panose="020B0503020000020004" pitchFamily="50" charset="-127"/>
                        </a:rPr>
                        <a:t>주요치수</a:t>
                      </a:r>
                    </a:p>
                  </a:txBody>
                  <a:tcPr marL="0" marR="0" marT="41564" marB="41564"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solidFill>
                      <a:srgbClr val="DDEBF7"/>
                    </a:solidFill>
                  </a:tcPr>
                </a:tc>
                <a:tc hMerge="1">
                  <a:txBody>
                    <a:bodyPr/>
                    <a:lstStyle/>
                    <a:p>
                      <a:pPr latinLnBrk="1"/>
                      <a:endParaRPr lang="ko-KR" altLang="en-US"/>
                    </a:p>
                  </a:txBody>
                  <a:tcPr/>
                </a:tc>
                <a:tc hMerge="1">
                  <a:txBody>
                    <a:bodyPr/>
                    <a:lstStyle/>
                    <a:p>
                      <a:pPr latinLnBrk="1"/>
                      <a:endParaRPr lang="ko-KR" altLang="en-US"/>
                    </a:p>
                  </a:txBody>
                  <a:tcPr/>
                </a:tc>
                <a:tc rowSpan="2">
                  <a:txBody>
                    <a:bodyPr/>
                    <a:lstStyle/>
                    <a:p>
                      <a:pPr algn="ctr" fontAlgn="ctr"/>
                      <a:r>
                        <a:rPr lang="ko-KR" altLang="en-US" sz="700" b="1" i="0" u="none" strike="noStrike">
                          <a:solidFill>
                            <a:srgbClr val="000000"/>
                          </a:solidFill>
                          <a:effectLst/>
                          <a:latin typeface="맑은 고딕" panose="020B0503020000020004" pitchFamily="50" charset="-127"/>
                          <a:ea typeface="맑은 고딕" panose="020B0503020000020004" pitchFamily="50" charset="-127"/>
                        </a:rPr>
                        <a:t>취득일</a:t>
                      </a:r>
                    </a:p>
                  </a:txBody>
                  <a:tcPr marL="0" marR="0" marT="41564" marB="41564"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solidFill>
                      <a:srgbClr val="DDEBF7"/>
                    </a:solidFill>
                  </a:tcPr>
                </a:tc>
                <a:tc rowSpan="2">
                  <a:txBody>
                    <a:bodyPr/>
                    <a:lstStyle/>
                    <a:p>
                      <a:pPr algn="ctr" fontAlgn="ctr"/>
                      <a:r>
                        <a:rPr lang="ko-KR" altLang="en-US" sz="700" b="1" i="0" u="none" strike="noStrike">
                          <a:solidFill>
                            <a:srgbClr val="000000"/>
                          </a:solidFill>
                          <a:effectLst/>
                          <a:latin typeface="맑은 고딕" panose="020B0503020000020004" pitchFamily="50" charset="-127"/>
                          <a:ea typeface="맑은 고딕" panose="020B0503020000020004" pitchFamily="50" charset="-127"/>
                        </a:rPr>
                        <a:t>기초가액</a:t>
                      </a:r>
                      <a:r>
                        <a:rPr lang="en-US" altLang="ko-KR" sz="700" b="1" i="0" u="none" strike="noStrike">
                          <a:solidFill>
                            <a:srgbClr val="000000"/>
                          </a:solidFill>
                          <a:effectLst/>
                          <a:latin typeface="맑은 고딕" panose="020B0503020000020004" pitchFamily="50" charset="-127"/>
                          <a:ea typeface="맑은 고딕" panose="020B0503020000020004" pitchFamily="50" charset="-127"/>
                        </a:rPr>
                        <a:t>(</a:t>
                      </a:r>
                      <a:r>
                        <a:rPr lang="ko-KR" altLang="en-US" sz="700" b="1" i="0" u="none" strike="noStrike">
                          <a:solidFill>
                            <a:srgbClr val="000000"/>
                          </a:solidFill>
                          <a:effectLst/>
                          <a:latin typeface="맑은 고딕" panose="020B0503020000020004" pitchFamily="50" charset="-127"/>
                          <a:ea typeface="맑은 고딕" panose="020B0503020000020004" pitchFamily="50" charset="-127"/>
                        </a:rPr>
                        <a:t>원</a:t>
                      </a:r>
                      <a:r>
                        <a:rPr lang="en-US" altLang="ko-KR" sz="700" b="1" i="0" u="none" strike="noStrike">
                          <a:solidFill>
                            <a:srgbClr val="000000"/>
                          </a:solidFill>
                          <a:effectLst/>
                          <a:latin typeface="맑은 고딕" panose="020B0503020000020004" pitchFamily="50" charset="-127"/>
                          <a:ea typeface="맑은 고딕" panose="020B0503020000020004" pitchFamily="50" charset="-127"/>
                        </a:rPr>
                        <a:t>)</a:t>
                      </a:r>
                    </a:p>
                  </a:txBody>
                  <a:tcPr marL="0" marR="0" marT="41564" marB="41564"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solidFill>
                      <a:srgbClr val="DDEBF7"/>
                    </a:solidFill>
                  </a:tcPr>
                </a:tc>
                <a:tc rowSpan="2">
                  <a:txBody>
                    <a:bodyPr/>
                    <a:lstStyle/>
                    <a:p>
                      <a:pPr algn="ctr" fontAlgn="ctr"/>
                      <a:r>
                        <a:rPr lang="ko-KR" altLang="en-US" sz="700" b="1" i="0" u="none" strike="noStrike">
                          <a:solidFill>
                            <a:srgbClr val="000000"/>
                          </a:solidFill>
                          <a:effectLst/>
                          <a:latin typeface="맑은 고딕" panose="020B0503020000020004" pitchFamily="50" charset="-127"/>
                          <a:ea typeface="맑은 고딕" panose="020B0503020000020004" pitchFamily="50" charset="-127"/>
                        </a:rPr>
                        <a:t>기말잔액</a:t>
                      </a:r>
                      <a:r>
                        <a:rPr lang="en-US" altLang="ko-KR" sz="700" b="1" i="0" u="none" strike="noStrike">
                          <a:solidFill>
                            <a:srgbClr val="000000"/>
                          </a:solidFill>
                          <a:effectLst/>
                          <a:latin typeface="맑은 고딕" panose="020B0503020000020004" pitchFamily="50" charset="-127"/>
                          <a:ea typeface="맑은 고딕" panose="020B0503020000020004" pitchFamily="50" charset="-127"/>
                        </a:rPr>
                        <a:t>(</a:t>
                      </a:r>
                      <a:r>
                        <a:rPr lang="ko-KR" altLang="en-US" sz="700" b="1" i="0" u="none" strike="noStrike">
                          <a:solidFill>
                            <a:srgbClr val="000000"/>
                          </a:solidFill>
                          <a:effectLst/>
                          <a:latin typeface="맑은 고딕" panose="020B0503020000020004" pitchFamily="50" charset="-127"/>
                          <a:ea typeface="맑은 고딕" panose="020B0503020000020004" pitchFamily="50" charset="-127"/>
                        </a:rPr>
                        <a:t>원</a:t>
                      </a:r>
                      <a:r>
                        <a:rPr lang="en-US" altLang="ko-KR" sz="700" b="1" i="0" u="none" strike="noStrike">
                          <a:solidFill>
                            <a:srgbClr val="000000"/>
                          </a:solidFill>
                          <a:effectLst/>
                          <a:latin typeface="맑은 고딕" panose="020B0503020000020004" pitchFamily="50" charset="-127"/>
                          <a:ea typeface="맑은 고딕" panose="020B0503020000020004" pitchFamily="50" charset="-127"/>
                        </a:rPr>
                        <a:t>)</a:t>
                      </a:r>
                    </a:p>
                  </a:txBody>
                  <a:tcPr marL="0" marR="0" marT="41564" marB="41564"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solidFill>
                      <a:srgbClr val="DDEBF7"/>
                    </a:solidFill>
                  </a:tcPr>
                </a:tc>
                <a:tc rowSpan="2">
                  <a:txBody>
                    <a:bodyPr/>
                    <a:lstStyle/>
                    <a:p>
                      <a:pPr algn="ctr" fontAlgn="ctr"/>
                      <a:r>
                        <a:rPr lang="ko-KR" altLang="en-US" sz="700" b="1" i="0" u="none" strike="noStrike">
                          <a:solidFill>
                            <a:srgbClr val="000000"/>
                          </a:solidFill>
                          <a:effectLst/>
                          <a:latin typeface="맑은 고딕" panose="020B0503020000020004" pitchFamily="50" charset="-127"/>
                          <a:ea typeface="맑은 고딕" panose="020B0503020000020004" pitchFamily="50" charset="-127"/>
                        </a:rPr>
                        <a:t>비고</a:t>
                      </a:r>
                    </a:p>
                  </a:txBody>
                  <a:tcPr marL="0" marR="0" marT="41564" marB="41564" anchor="ctr">
                    <a:lnL w="6350" cap="flat" cmpd="sng" algn="ctr">
                      <a:solidFill>
                        <a:srgbClr val="000000"/>
                      </a:solidFill>
                      <a:prstDash val="dot"/>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solidFill>
                      <a:srgbClr val="DDEBF7"/>
                    </a:solidFill>
                  </a:tcPr>
                </a:tc>
                <a:extLst>
                  <a:ext uri="{0D108BD9-81ED-4DB2-BD59-A6C34878D82A}">
                    <a16:rowId xmlns:a16="http://schemas.microsoft.com/office/drawing/2014/main" val="4140415693"/>
                  </a:ext>
                </a:extLst>
              </a:tr>
              <a:tr h="127082">
                <a:tc vMerge="1">
                  <a:txBody>
                    <a:bodyPr/>
                    <a:lstStyle/>
                    <a:p>
                      <a:pPr latinLnBrk="1"/>
                      <a:endParaRPr lang="ko-KR" altLang="en-US"/>
                    </a:p>
                  </a:txBody>
                  <a:tcPr/>
                </a:tc>
                <a:tc vMerge="1">
                  <a:txBody>
                    <a:bodyPr/>
                    <a:lstStyle/>
                    <a:p>
                      <a:pPr latinLnBrk="1"/>
                      <a:endParaRPr lang="ko-KR" altLang="en-US"/>
                    </a:p>
                  </a:txBody>
                  <a:tcPr/>
                </a:tc>
                <a:tc vMerge="1">
                  <a:txBody>
                    <a:bodyPr/>
                    <a:lstStyle/>
                    <a:p>
                      <a:pPr latinLnBrk="1"/>
                      <a:endParaRPr lang="ko-KR" altLang="en-US"/>
                    </a:p>
                  </a:txBody>
                  <a:tcPr/>
                </a:tc>
                <a:tc vMerge="1">
                  <a:txBody>
                    <a:bodyPr/>
                    <a:lstStyle/>
                    <a:p>
                      <a:pPr latinLnBrk="1"/>
                      <a:endParaRPr lang="ko-KR" altLang="en-US"/>
                    </a:p>
                  </a:txBody>
                  <a:tcPr/>
                </a:tc>
                <a:tc>
                  <a:txBody>
                    <a:bodyPr/>
                    <a:lstStyle/>
                    <a:p>
                      <a:pPr algn="ctr" fontAlgn="ctr"/>
                      <a:r>
                        <a:rPr lang="ko-KR" altLang="en-US" sz="700" b="1" i="0" u="none" strike="noStrike">
                          <a:solidFill>
                            <a:srgbClr val="000000"/>
                          </a:solidFill>
                          <a:effectLst/>
                          <a:latin typeface="맑은 고딕" panose="020B0503020000020004" pitchFamily="50" charset="-127"/>
                          <a:ea typeface="맑은 고딕" panose="020B0503020000020004" pitchFamily="50" charset="-127"/>
                        </a:rPr>
                        <a:t>길이</a:t>
                      </a:r>
                    </a:p>
                  </a:txBody>
                  <a:tcPr marL="0" marR="0" marT="0"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DDEBF7"/>
                    </a:solidFill>
                  </a:tcPr>
                </a:tc>
                <a:tc>
                  <a:txBody>
                    <a:bodyPr/>
                    <a:lstStyle/>
                    <a:p>
                      <a:pPr algn="ctr" fontAlgn="ctr"/>
                      <a:r>
                        <a:rPr lang="ko-KR" altLang="en-US" sz="700" b="1" i="0" u="none" strike="noStrike">
                          <a:solidFill>
                            <a:srgbClr val="000000"/>
                          </a:solidFill>
                          <a:effectLst/>
                          <a:latin typeface="맑은 고딕" panose="020B0503020000020004" pitchFamily="50" charset="-127"/>
                          <a:ea typeface="맑은 고딕" panose="020B0503020000020004" pitchFamily="50" charset="-127"/>
                        </a:rPr>
                        <a:t>너비</a:t>
                      </a:r>
                    </a:p>
                  </a:txBody>
                  <a:tcPr marL="0" marR="0" marT="0"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DDEBF7"/>
                    </a:solidFill>
                  </a:tcPr>
                </a:tc>
                <a:tc>
                  <a:txBody>
                    <a:bodyPr/>
                    <a:lstStyle/>
                    <a:p>
                      <a:pPr algn="ctr" fontAlgn="ctr"/>
                      <a:r>
                        <a:rPr lang="ko-KR" altLang="en-US" sz="700" b="1" i="0" u="none" strike="noStrike">
                          <a:solidFill>
                            <a:srgbClr val="000000"/>
                          </a:solidFill>
                          <a:effectLst/>
                          <a:latin typeface="맑은 고딕" panose="020B0503020000020004" pitchFamily="50" charset="-127"/>
                          <a:ea typeface="맑은 고딕" panose="020B0503020000020004" pitchFamily="50" charset="-127"/>
                        </a:rPr>
                        <a:t>깊이</a:t>
                      </a:r>
                    </a:p>
                  </a:txBody>
                  <a:tcPr marL="0" marR="0" marT="0"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DDEBF7"/>
                    </a:solidFill>
                  </a:tcPr>
                </a:tc>
                <a:tc vMerge="1">
                  <a:txBody>
                    <a:bodyPr/>
                    <a:lstStyle/>
                    <a:p>
                      <a:pPr latinLnBrk="1"/>
                      <a:endParaRPr lang="ko-KR" altLang="en-US"/>
                    </a:p>
                  </a:txBody>
                  <a:tcPr/>
                </a:tc>
                <a:tc vMerge="1">
                  <a:txBody>
                    <a:bodyPr/>
                    <a:lstStyle/>
                    <a:p>
                      <a:pPr latinLnBrk="1"/>
                      <a:endParaRPr lang="ko-KR" altLang="en-US"/>
                    </a:p>
                  </a:txBody>
                  <a:tcPr/>
                </a:tc>
                <a:tc vMerge="1">
                  <a:txBody>
                    <a:bodyPr/>
                    <a:lstStyle/>
                    <a:p>
                      <a:pPr latinLnBrk="1"/>
                      <a:endParaRPr lang="ko-KR" altLang="en-US"/>
                    </a:p>
                  </a:txBody>
                  <a:tcPr/>
                </a:tc>
                <a:tc vMerge="1">
                  <a:txBody>
                    <a:bodyPr/>
                    <a:lstStyle/>
                    <a:p>
                      <a:pPr latinLnBrk="1"/>
                      <a:endParaRPr lang="ko-KR" altLang="en-US"/>
                    </a:p>
                  </a:txBody>
                  <a:tcPr/>
                </a:tc>
                <a:extLst>
                  <a:ext uri="{0D108BD9-81ED-4DB2-BD59-A6C34878D82A}">
                    <a16:rowId xmlns:a16="http://schemas.microsoft.com/office/drawing/2014/main" val="1658055961"/>
                  </a:ext>
                </a:extLst>
              </a:tr>
              <a:tr h="381245">
                <a:tc>
                  <a:txBody>
                    <a:bodyPr/>
                    <a:lstStyle/>
                    <a:p>
                      <a:pPr algn="ctr" fontAlgn="ctr"/>
                      <a:r>
                        <a:rPr lang="en-US" altLang="ko-KR" sz="700" b="0" i="0" u="none" strike="noStrike">
                          <a:solidFill>
                            <a:srgbClr val="000000"/>
                          </a:solidFill>
                          <a:effectLst/>
                          <a:latin typeface="맑은 고딕" panose="020B0503020000020004" pitchFamily="50" charset="-127"/>
                          <a:ea typeface="맑은 고딕" panose="020B0503020000020004" pitchFamily="50" charset="-127"/>
                        </a:rPr>
                        <a:t>1</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ko-KR" altLang="en-US" sz="700" b="0" i="0" u="none" strike="noStrike">
                          <a:solidFill>
                            <a:srgbClr val="000000"/>
                          </a:solidFill>
                          <a:effectLst/>
                          <a:latin typeface="맑은 고딕" panose="020B0503020000020004" pitchFamily="50" charset="-127"/>
                          <a:ea typeface="맑은 고딕" panose="020B0503020000020004" pitchFamily="50" charset="-127"/>
                        </a:rPr>
                        <a:t>해천</a:t>
                      </a:r>
                      <a:r>
                        <a:rPr lang="en-US" altLang="ko-KR" sz="700" b="0" i="0" u="none" strike="noStrike">
                          <a:solidFill>
                            <a:srgbClr val="000000"/>
                          </a:solidFill>
                          <a:effectLst/>
                          <a:latin typeface="맑은 고딕" panose="020B0503020000020004" pitchFamily="50" charset="-127"/>
                          <a:ea typeface="맑은 고딕" panose="020B0503020000020004" pitchFamily="50" charset="-127"/>
                        </a:rPr>
                        <a:t>1</a:t>
                      </a:r>
                      <a:r>
                        <a:rPr lang="ko-KR" altLang="en-US" sz="700" b="0" i="0" u="none" strike="noStrike">
                          <a:solidFill>
                            <a:srgbClr val="000000"/>
                          </a:solidFill>
                          <a:effectLst/>
                          <a:latin typeface="맑은 고딕" panose="020B0503020000020004" pitchFamily="50" charset="-127"/>
                          <a:ea typeface="맑은 고딕" panose="020B0503020000020004" pitchFamily="50" charset="-127"/>
                        </a:rPr>
                        <a:t>호</a:t>
                      </a:r>
                    </a:p>
                  </a:txBody>
                  <a:tcPr marL="0" marR="0" marT="0"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l" fontAlgn="ctr"/>
                      <a:r>
                        <a:rPr lang="ko-KR" altLang="en-US" sz="700" b="0" i="0" u="none" strike="noStrike">
                          <a:solidFill>
                            <a:srgbClr val="000000"/>
                          </a:solidFill>
                          <a:effectLst/>
                          <a:latin typeface="맑은 고딕" panose="020B0503020000020004" pitchFamily="50" charset="-127"/>
                          <a:ea typeface="맑은 고딕" panose="020B0503020000020004" pitchFamily="50" charset="-127"/>
                        </a:rPr>
                        <a:t>부선</a:t>
                      </a:r>
                      <a:r>
                        <a:rPr lang="en-US" altLang="ko-KR" sz="700" b="0" i="0" u="none" strike="noStrike">
                          <a:solidFill>
                            <a:srgbClr val="000000"/>
                          </a:solidFill>
                          <a:effectLst/>
                          <a:latin typeface="맑은 고딕" panose="020B0503020000020004" pitchFamily="50" charset="-127"/>
                          <a:ea typeface="맑은 고딕" panose="020B0503020000020004" pitchFamily="50" charset="-127"/>
                        </a:rPr>
                        <a:t>(</a:t>
                      </a:r>
                      <a:r>
                        <a:rPr lang="ko-KR" altLang="en-US" sz="700" b="0" i="0" u="none" strike="noStrike">
                          <a:solidFill>
                            <a:srgbClr val="000000"/>
                          </a:solidFill>
                          <a:effectLst/>
                          <a:latin typeface="맑은 고딕" panose="020B0503020000020004" pitchFamily="50" charset="-127"/>
                          <a:ea typeface="맑은 고딕" panose="020B0503020000020004" pitchFamily="50" charset="-127"/>
                        </a:rPr>
                        <a:t>바지선</a:t>
                      </a:r>
                      <a:r>
                        <a:rPr lang="en-US" altLang="ko-KR" sz="700" b="0" i="0" u="none" strike="noStrike">
                          <a:solidFill>
                            <a:srgbClr val="000000"/>
                          </a:solidFill>
                          <a:effectLst/>
                          <a:latin typeface="맑은 고딕" panose="020B0503020000020004" pitchFamily="50" charset="-127"/>
                          <a:ea typeface="맑은 고딕" panose="020B0503020000020004" pitchFamily="50" charset="-127"/>
                        </a:rPr>
                        <a:t>)</a:t>
                      </a:r>
                    </a:p>
                  </a:txBody>
                  <a:tcPr marL="0" marR="0" marT="0"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altLang="ko-KR" sz="700" b="0" i="0" u="none" strike="noStrike">
                          <a:solidFill>
                            <a:srgbClr val="000000"/>
                          </a:solidFill>
                          <a:effectLst/>
                          <a:latin typeface="맑은 고딕" panose="020B0503020000020004" pitchFamily="50" charset="-127"/>
                          <a:ea typeface="맑은 고딕" panose="020B0503020000020004" pitchFamily="50" charset="-127"/>
                        </a:rPr>
                        <a:t>1,219</a:t>
                      </a:r>
                      <a:r>
                        <a:rPr lang="ko-KR" altLang="en-US" sz="700" b="0" i="0" u="none" strike="noStrike">
                          <a:solidFill>
                            <a:srgbClr val="000000"/>
                          </a:solidFill>
                          <a:effectLst/>
                          <a:latin typeface="맑은 고딕" panose="020B0503020000020004" pitchFamily="50" charset="-127"/>
                          <a:ea typeface="맑은 고딕" panose="020B0503020000020004" pitchFamily="50" charset="-127"/>
                        </a:rPr>
                        <a:t>톤</a:t>
                      </a:r>
                    </a:p>
                  </a:txBody>
                  <a:tcPr marL="0" marR="0" marT="0"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700" b="0" i="0" u="none" strike="noStrike">
                          <a:solidFill>
                            <a:srgbClr val="000000"/>
                          </a:solidFill>
                          <a:effectLst/>
                          <a:latin typeface="맑은 고딕" panose="020B0503020000020004" pitchFamily="50" charset="-127"/>
                          <a:ea typeface="맑은 고딕" panose="020B0503020000020004" pitchFamily="50" charset="-127"/>
                        </a:rPr>
                        <a:t> 62.43 m </a:t>
                      </a:r>
                    </a:p>
                  </a:txBody>
                  <a:tcPr marL="0" marR="0" marT="0"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700" b="0" i="0" u="none" strike="noStrike">
                          <a:solidFill>
                            <a:srgbClr val="000000"/>
                          </a:solidFill>
                          <a:effectLst/>
                          <a:latin typeface="맑은 고딕" panose="020B0503020000020004" pitchFamily="50" charset="-127"/>
                          <a:ea typeface="맑은 고딕" panose="020B0503020000020004" pitchFamily="50" charset="-127"/>
                        </a:rPr>
                        <a:t> 24 m </a:t>
                      </a:r>
                    </a:p>
                  </a:txBody>
                  <a:tcPr marL="0" marR="0" marT="0"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700" b="0" i="0" u="none" strike="noStrike">
                          <a:solidFill>
                            <a:srgbClr val="000000"/>
                          </a:solidFill>
                          <a:effectLst/>
                          <a:latin typeface="맑은 고딕" panose="020B0503020000020004" pitchFamily="50" charset="-127"/>
                          <a:ea typeface="맑은 고딕" panose="020B0503020000020004" pitchFamily="50" charset="-127"/>
                        </a:rPr>
                        <a:t> 3.8 m </a:t>
                      </a:r>
                    </a:p>
                  </a:txBody>
                  <a:tcPr marL="0" marR="0" marT="0"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altLang="ko-KR" sz="700" b="0" i="0" u="none" strike="noStrike">
                          <a:solidFill>
                            <a:srgbClr val="000000"/>
                          </a:solidFill>
                          <a:effectLst/>
                          <a:latin typeface="맑은 고딕" panose="020B0503020000020004" pitchFamily="50" charset="-127"/>
                          <a:ea typeface="맑은 고딕" panose="020B0503020000020004" pitchFamily="50" charset="-127"/>
                        </a:rPr>
                        <a:t>2011-05-16</a:t>
                      </a:r>
                    </a:p>
                  </a:txBody>
                  <a:tcPr marL="0" marR="0" marT="0"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ko-KR" altLang="en-US" sz="700" b="0" i="0" u="none" strike="noStrike">
                          <a:solidFill>
                            <a:srgbClr val="000000"/>
                          </a:solidFill>
                          <a:effectLst/>
                          <a:latin typeface="맑은 고딕" panose="020B0503020000020004" pitchFamily="50" charset="-127"/>
                          <a:ea typeface="맑은 고딕" panose="020B0503020000020004" pitchFamily="50" charset="-127"/>
                        </a:rPr>
                        <a:t>   </a:t>
                      </a:r>
                      <a:r>
                        <a:rPr lang="en-US" altLang="ko-KR" sz="700" b="0" i="0" u="none" strike="noStrike">
                          <a:solidFill>
                            <a:srgbClr val="000000"/>
                          </a:solidFill>
                          <a:effectLst/>
                          <a:latin typeface="맑은 고딕" panose="020B0503020000020004" pitchFamily="50" charset="-127"/>
                          <a:ea typeface="맑은 고딕" panose="020B0503020000020004" pitchFamily="50" charset="-127"/>
                        </a:rPr>
                        <a:t>1,490,399,125 </a:t>
                      </a:r>
                    </a:p>
                  </a:txBody>
                  <a:tcPr marL="0" marR="0" marT="0"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ko-KR" altLang="en-US" sz="700" b="0" i="0" u="none" strike="noStrike">
                          <a:solidFill>
                            <a:srgbClr val="000000"/>
                          </a:solidFill>
                          <a:effectLst/>
                          <a:latin typeface="맑은 고딕" panose="020B0503020000020004" pitchFamily="50" charset="-127"/>
                          <a:ea typeface="맑은 고딕" panose="020B0503020000020004" pitchFamily="50" charset="-127"/>
                        </a:rPr>
                        <a:t>    </a:t>
                      </a:r>
                      <a:r>
                        <a:rPr lang="en-US" altLang="ko-KR" sz="700" b="0" i="0" u="none" strike="noStrike">
                          <a:solidFill>
                            <a:srgbClr val="000000"/>
                          </a:solidFill>
                          <a:effectLst/>
                          <a:latin typeface="맑은 고딕" panose="020B0503020000020004" pitchFamily="50" charset="-127"/>
                          <a:ea typeface="맑은 고딕" panose="020B0503020000020004" pitchFamily="50" charset="-127"/>
                        </a:rPr>
                        <a:t>681,921,047 </a:t>
                      </a:r>
                    </a:p>
                  </a:txBody>
                  <a:tcPr marL="0" marR="0" marT="0"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altLang="ko-KR" sz="700" b="0" i="0" u="none" strike="noStrike">
                          <a:solidFill>
                            <a:srgbClr val="000000"/>
                          </a:solidFill>
                          <a:effectLst/>
                          <a:latin typeface="맑은 고딕" panose="020B0503020000020004" pitchFamily="50" charset="-127"/>
                          <a:ea typeface="맑은 고딕" panose="020B0503020000020004" pitchFamily="50" charset="-127"/>
                        </a:rPr>
                        <a:t>[</a:t>
                      </a:r>
                      <a:r>
                        <a:rPr lang="ko-KR" altLang="en-US" sz="700" b="0" i="0" u="none" strike="noStrike">
                          <a:solidFill>
                            <a:srgbClr val="000000"/>
                          </a:solidFill>
                          <a:effectLst/>
                          <a:latin typeface="맑은 고딕" panose="020B0503020000020004" pitchFamily="50" charset="-127"/>
                          <a:ea typeface="맑은 고딕" panose="020B0503020000020004" pitchFamily="50" charset="-127"/>
                        </a:rPr>
                        <a:t>별첨</a:t>
                      </a:r>
                      <a:r>
                        <a:rPr lang="en-US" altLang="ko-KR" sz="700" b="0" i="0" u="none" strike="noStrike">
                          <a:solidFill>
                            <a:srgbClr val="000000"/>
                          </a:solidFill>
                          <a:effectLst/>
                          <a:latin typeface="맑은 고딕" panose="020B0503020000020004" pitchFamily="50" charset="-127"/>
                          <a:ea typeface="맑은 고딕" panose="020B0503020000020004" pitchFamily="50" charset="-127"/>
                        </a:rPr>
                        <a:t>.1]</a:t>
                      </a:r>
                      <a:r>
                        <a:rPr lang="ko-KR" altLang="en-US" sz="700" b="0" i="0" u="none" strike="noStrike">
                          <a:solidFill>
                            <a:srgbClr val="000000"/>
                          </a:solidFill>
                          <a:effectLst/>
                          <a:latin typeface="맑은 고딕" panose="020B0503020000020004" pitchFamily="50" charset="-127"/>
                          <a:ea typeface="맑은 고딕" panose="020B0503020000020004" pitchFamily="50" charset="-127"/>
                        </a:rPr>
                        <a:t>부산은행 감정평가</a:t>
                      </a:r>
                      <a:br>
                        <a:rPr lang="ko-KR" altLang="en-US" sz="700" b="0" i="0" u="none" strike="noStrike">
                          <a:solidFill>
                            <a:srgbClr val="000000"/>
                          </a:solidFill>
                          <a:effectLst/>
                          <a:latin typeface="맑은 고딕" panose="020B0503020000020004" pitchFamily="50" charset="-127"/>
                          <a:ea typeface="맑은 고딕" panose="020B0503020000020004" pitchFamily="50" charset="-127"/>
                        </a:rPr>
                      </a:br>
                      <a:r>
                        <a:rPr lang="ko-KR" altLang="en-US" sz="700" b="0" i="0" u="none" strike="noStrike">
                          <a:solidFill>
                            <a:srgbClr val="000000"/>
                          </a:solidFill>
                          <a:effectLst/>
                          <a:latin typeface="맑은 고딕" panose="020B0503020000020004" pitchFamily="50" charset="-127"/>
                          <a:ea typeface="맑은 고딕" panose="020B0503020000020004" pitchFamily="50" charset="-127"/>
                        </a:rPr>
                        <a:t>일시 </a:t>
                      </a:r>
                      <a:r>
                        <a:rPr lang="en-US" altLang="ko-KR" sz="700" b="0" i="0" u="none" strike="noStrike">
                          <a:solidFill>
                            <a:srgbClr val="000000"/>
                          </a:solidFill>
                          <a:effectLst/>
                          <a:latin typeface="맑은 고딕" panose="020B0503020000020004" pitchFamily="50" charset="-127"/>
                          <a:ea typeface="맑은 고딕" panose="020B0503020000020004" pitchFamily="50" charset="-127"/>
                        </a:rPr>
                        <a:t>: 2020.09.16.</a:t>
                      </a:r>
                      <a:br>
                        <a:rPr lang="en-US" altLang="ko-KR" sz="700" b="0" i="0" u="none" strike="noStrike">
                          <a:solidFill>
                            <a:srgbClr val="000000"/>
                          </a:solidFill>
                          <a:effectLst/>
                          <a:latin typeface="맑은 고딕" panose="020B0503020000020004" pitchFamily="50" charset="-127"/>
                          <a:ea typeface="맑은 고딕" panose="020B0503020000020004" pitchFamily="50" charset="-127"/>
                        </a:rPr>
                      </a:br>
                      <a:r>
                        <a:rPr lang="ko-KR" altLang="en-US" sz="700" b="0" i="0" u="none" strike="noStrike">
                          <a:solidFill>
                            <a:srgbClr val="000000"/>
                          </a:solidFill>
                          <a:effectLst/>
                          <a:latin typeface="맑은 고딕" panose="020B0503020000020004" pitchFamily="50" charset="-127"/>
                          <a:ea typeface="맑은 고딕" panose="020B0503020000020004" pitchFamily="50" charset="-127"/>
                        </a:rPr>
                        <a:t>감평액 </a:t>
                      </a:r>
                      <a:r>
                        <a:rPr lang="en-US" altLang="ko-KR" sz="700" b="0" i="0" u="none" strike="noStrike">
                          <a:solidFill>
                            <a:srgbClr val="000000"/>
                          </a:solidFill>
                          <a:effectLst/>
                          <a:latin typeface="맑은 고딕" panose="020B0503020000020004" pitchFamily="50" charset="-127"/>
                          <a:ea typeface="맑은 고딕" panose="020B0503020000020004" pitchFamily="50" charset="-127"/>
                        </a:rPr>
                        <a:t>: 691,669,000</a:t>
                      </a:r>
                      <a:r>
                        <a:rPr lang="ko-KR" altLang="en-US" sz="700" b="0" i="0" u="none" strike="noStrike">
                          <a:solidFill>
                            <a:srgbClr val="000000"/>
                          </a:solidFill>
                          <a:effectLst/>
                          <a:latin typeface="맑은 고딕" panose="020B0503020000020004" pitchFamily="50" charset="-127"/>
                          <a:ea typeface="맑은 고딕" panose="020B0503020000020004" pitchFamily="50" charset="-127"/>
                        </a:rPr>
                        <a:t>원</a:t>
                      </a:r>
                    </a:p>
                  </a:txBody>
                  <a:tcPr marL="0" marR="0" marT="0" marB="0" anchor="ctr">
                    <a:lnL w="6350" cap="flat" cmpd="sng" algn="ctr">
                      <a:solidFill>
                        <a:srgbClr val="000000"/>
                      </a:solidFill>
                      <a:prstDash val="dot"/>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extLst>
                  <a:ext uri="{0D108BD9-81ED-4DB2-BD59-A6C34878D82A}">
                    <a16:rowId xmlns:a16="http://schemas.microsoft.com/office/drawing/2014/main" val="1098271769"/>
                  </a:ext>
                </a:extLst>
              </a:tr>
              <a:tr h="261223">
                <a:tc>
                  <a:txBody>
                    <a:bodyPr/>
                    <a:lstStyle/>
                    <a:p>
                      <a:pPr algn="ctr" fontAlgn="ctr"/>
                      <a:r>
                        <a:rPr lang="en-US" altLang="ko-KR" sz="700" b="0" i="0" u="none" strike="noStrike">
                          <a:solidFill>
                            <a:srgbClr val="000000"/>
                          </a:solidFill>
                          <a:effectLst/>
                          <a:latin typeface="맑은 고딕" panose="020B0503020000020004" pitchFamily="50" charset="-127"/>
                          <a:ea typeface="맑은 고딕" panose="020B0503020000020004" pitchFamily="50" charset="-127"/>
                        </a:rPr>
                        <a:t>2</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ko-KR" altLang="en-US" sz="700" b="0" i="0" u="none" strike="noStrike">
                          <a:solidFill>
                            <a:srgbClr val="000000"/>
                          </a:solidFill>
                          <a:effectLst/>
                          <a:latin typeface="맑은 고딕" panose="020B0503020000020004" pitchFamily="50" charset="-127"/>
                          <a:ea typeface="맑은 고딕" panose="020B0503020000020004" pitchFamily="50" charset="-127"/>
                        </a:rPr>
                        <a:t>해천마린</a:t>
                      </a:r>
                      <a:r>
                        <a:rPr lang="en-US" altLang="ko-KR" sz="700" b="0" i="0" u="none" strike="noStrike">
                          <a:solidFill>
                            <a:srgbClr val="000000"/>
                          </a:solidFill>
                          <a:effectLst/>
                          <a:latin typeface="맑은 고딕" panose="020B0503020000020004" pitchFamily="50" charset="-127"/>
                          <a:ea typeface="맑은 고딕" panose="020B0503020000020004" pitchFamily="50" charset="-127"/>
                        </a:rPr>
                        <a:t>3</a:t>
                      </a:r>
                      <a:r>
                        <a:rPr lang="ko-KR" altLang="en-US" sz="700" b="0" i="0" u="none" strike="noStrike">
                          <a:solidFill>
                            <a:srgbClr val="000000"/>
                          </a:solidFill>
                          <a:effectLst/>
                          <a:latin typeface="맑은 고딕" panose="020B0503020000020004" pitchFamily="50" charset="-127"/>
                          <a:ea typeface="맑은 고딕" panose="020B0503020000020004" pitchFamily="50" charset="-127"/>
                        </a:rPr>
                        <a:t>호</a:t>
                      </a:r>
                    </a:p>
                  </a:txBody>
                  <a:tcPr marL="0" marR="0" marT="0"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l" fontAlgn="ctr"/>
                      <a:r>
                        <a:rPr lang="ko-KR" altLang="en-US" sz="700" b="0" i="0" u="none" strike="noStrike">
                          <a:solidFill>
                            <a:srgbClr val="000000"/>
                          </a:solidFill>
                          <a:effectLst/>
                          <a:latin typeface="맑은 고딕" panose="020B0503020000020004" pitchFamily="50" charset="-127"/>
                          <a:ea typeface="맑은 고딕" panose="020B0503020000020004" pitchFamily="50" charset="-127"/>
                        </a:rPr>
                        <a:t>기선</a:t>
                      </a:r>
                      <a:r>
                        <a:rPr lang="en-US" altLang="ko-KR" sz="700" b="0" i="0" u="none" strike="noStrike">
                          <a:solidFill>
                            <a:srgbClr val="000000"/>
                          </a:solidFill>
                          <a:effectLst/>
                          <a:latin typeface="맑은 고딕" panose="020B0503020000020004" pitchFamily="50" charset="-127"/>
                          <a:ea typeface="맑은 고딕" panose="020B0503020000020004" pitchFamily="50" charset="-127"/>
                        </a:rPr>
                        <a:t>(</a:t>
                      </a:r>
                      <a:r>
                        <a:rPr lang="ko-KR" altLang="en-US" sz="700" b="0" i="0" u="none" strike="noStrike">
                          <a:solidFill>
                            <a:srgbClr val="000000"/>
                          </a:solidFill>
                          <a:effectLst/>
                          <a:latin typeface="맑은 고딕" panose="020B0503020000020004" pitchFamily="50" charset="-127"/>
                          <a:ea typeface="맑은 고딕" panose="020B0503020000020004" pitchFamily="50" charset="-127"/>
                        </a:rPr>
                        <a:t>해저케이블 감시선</a:t>
                      </a:r>
                      <a:r>
                        <a:rPr lang="en-US" altLang="ko-KR" sz="700" b="0" i="0" u="none" strike="noStrike">
                          <a:solidFill>
                            <a:srgbClr val="000000"/>
                          </a:solidFill>
                          <a:effectLst/>
                          <a:latin typeface="맑은 고딕" panose="020B0503020000020004" pitchFamily="50" charset="-127"/>
                          <a:ea typeface="맑은 고딕" panose="020B0503020000020004" pitchFamily="50" charset="-127"/>
                        </a:rPr>
                        <a:t>)</a:t>
                      </a:r>
                    </a:p>
                  </a:txBody>
                  <a:tcPr marL="0" marR="0" marT="0"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altLang="ko-KR" sz="700" b="0" i="0" u="none" strike="noStrike">
                          <a:solidFill>
                            <a:srgbClr val="000000"/>
                          </a:solidFill>
                          <a:effectLst/>
                          <a:latin typeface="맑은 고딕" panose="020B0503020000020004" pitchFamily="50" charset="-127"/>
                          <a:ea typeface="맑은 고딕" panose="020B0503020000020004" pitchFamily="50" charset="-127"/>
                        </a:rPr>
                        <a:t>32</a:t>
                      </a:r>
                      <a:r>
                        <a:rPr lang="ko-KR" altLang="en-US" sz="700" b="0" i="0" u="none" strike="noStrike">
                          <a:solidFill>
                            <a:srgbClr val="000000"/>
                          </a:solidFill>
                          <a:effectLst/>
                          <a:latin typeface="맑은 고딕" panose="020B0503020000020004" pitchFamily="50" charset="-127"/>
                          <a:ea typeface="맑은 고딕" panose="020B0503020000020004" pitchFamily="50" charset="-127"/>
                        </a:rPr>
                        <a:t>톤</a:t>
                      </a:r>
                    </a:p>
                  </a:txBody>
                  <a:tcPr marL="0" marR="0" marT="0"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700" b="0" i="0" u="none" strike="noStrike">
                          <a:solidFill>
                            <a:srgbClr val="000000"/>
                          </a:solidFill>
                          <a:effectLst/>
                          <a:latin typeface="맑은 고딕" panose="020B0503020000020004" pitchFamily="50" charset="-127"/>
                          <a:ea typeface="맑은 고딕" panose="020B0503020000020004" pitchFamily="50" charset="-127"/>
                        </a:rPr>
                        <a:t> 23.08 m </a:t>
                      </a:r>
                    </a:p>
                  </a:txBody>
                  <a:tcPr marL="0" marR="0" marT="0"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700" b="0" i="0" u="none" strike="noStrike">
                          <a:solidFill>
                            <a:srgbClr val="000000"/>
                          </a:solidFill>
                          <a:effectLst/>
                          <a:latin typeface="맑은 고딕" panose="020B0503020000020004" pitchFamily="50" charset="-127"/>
                          <a:ea typeface="맑은 고딕" panose="020B0503020000020004" pitchFamily="50" charset="-127"/>
                        </a:rPr>
                        <a:t> 4.50 m </a:t>
                      </a:r>
                    </a:p>
                  </a:txBody>
                  <a:tcPr marL="0" marR="0" marT="0"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700" b="0" i="0" u="none" strike="noStrike">
                          <a:solidFill>
                            <a:srgbClr val="000000"/>
                          </a:solidFill>
                          <a:effectLst/>
                          <a:latin typeface="맑은 고딕" panose="020B0503020000020004" pitchFamily="50" charset="-127"/>
                          <a:ea typeface="맑은 고딕" panose="020B0503020000020004" pitchFamily="50" charset="-127"/>
                        </a:rPr>
                        <a:t> 2.00 m </a:t>
                      </a:r>
                    </a:p>
                  </a:txBody>
                  <a:tcPr marL="0" marR="0" marT="0"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altLang="ko-KR" sz="700" b="0" i="0" u="none" strike="noStrike">
                          <a:solidFill>
                            <a:srgbClr val="000000"/>
                          </a:solidFill>
                          <a:effectLst/>
                          <a:latin typeface="맑은 고딕" panose="020B0503020000020004" pitchFamily="50" charset="-127"/>
                          <a:ea typeface="맑은 고딕" panose="020B0503020000020004" pitchFamily="50" charset="-127"/>
                        </a:rPr>
                        <a:t>2019-12-26</a:t>
                      </a:r>
                    </a:p>
                  </a:txBody>
                  <a:tcPr marL="0" marR="0" marT="0"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ko-KR" altLang="en-US" sz="700" b="0" i="0" u="none" strike="noStrike">
                          <a:solidFill>
                            <a:srgbClr val="000000"/>
                          </a:solidFill>
                          <a:effectLst/>
                          <a:latin typeface="맑은 고딕" panose="020B0503020000020004" pitchFamily="50" charset="-127"/>
                          <a:ea typeface="맑은 고딕" panose="020B0503020000020004" pitchFamily="50" charset="-127"/>
                        </a:rPr>
                        <a:t>       </a:t>
                      </a:r>
                      <a:r>
                        <a:rPr lang="en-US" altLang="ko-KR" sz="700" b="0" i="0" u="none" strike="noStrike">
                          <a:solidFill>
                            <a:srgbClr val="000000"/>
                          </a:solidFill>
                          <a:effectLst/>
                          <a:latin typeface="맑은 고딕" panose="020B0503020000020004" pitchFamily="50" charset="-127"/>
                          <a:ea typeface="맑은 고딕" panose="020B0503020000020004" pitchFamily="50" charset="-127"/>
                        </a:rPr>
                        <a:t>61,975,110 </a:t>
                      </a:r>
                    </a:p>
                  </a:txBody>
                  <a:tcPr marL="0" marR="0" marT="0"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ko-KR" altLang="en-US" sz="700" b="0" i="0" u="none" strike="noStrike">
                          <a:solidFill>
                            <a:srgbClr val="000000"/>
                          </a:solidFill>
                          <a:effectLst/>
                          <a:latin typeface="맑은 고딕" panose="020B0503020000020004" pitchFamily="50" charset="-127"/>
                          <a:ea typeface="맑은 고딕" panose="020B0503020000020004" pitchFamily="50" charset="-127"/>
                        </a:rPr>
                        <a:t>      </a:t>
                      </a:r>
                      <a:r>
                        <a:rPr lang="en-US" altLang="ko-KR" sz="700" b="0" i="0" u="none" strike="noStrike">
                          <a:solidFill>
                            <a:srgbClr val="000000"/>
                          </a:solidFill>
                          <a:effectLst/>
                          <a:latin typeface="맑은 고딕" panose="020B0503020000020004" pitchFamily="50" charset="-127"/>
                          <a:ea typeface="맑은 고딕" panose="020B0503020000020004" pitchFamily="50" charset="-127"/>
                        </a:rPr>
                        <a:t>28,786,201 </a:t>
                      </a:r>
                    </a:p>
                  </a:txBody>
                  <a:tcPr marL="0" marR="0" marT="0"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ko-KR" altLang="en-US" sz="700" b="0" i="0" u="none" strike="noStrike">
                          <a:solidFill>
                            <a:srgbClr val="000000"/>
                          </a:solidFill>
                          <a:effectLst/>
                          <a:latin typeface="맑은 고딕" panose="020B0503020000020004" pitchFamily="50" charset="-127"/>
                          <a:ea typeface="맑은 고딕" panose="020B0503020000020004" pitchFamily="50" charset="-127"/>
                        </a:rPr>
                        <a:t>　</a:t>
                      </a:r>
                    </a:p>
                  </a:txBody>
                  <a:tcPr marL="0" marR="0" marT="0" marB="0" anchor="ctr">
                    <a:lnL w="6350" cap="flat" cmpd="sng" algn="ctr">
                      <a:solidFill>
                        <a:srgbClr val="000000"/>
                      </a:solidFill>
                      <a:prstDash val="dot"/>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extLst>
                  <a:ext uri="{0D108BD9-81ED-4DB2-BD59-A6C34878D82A}">
                    <a16:rowId xmlns:a16="http://schemas.microsoft.com/office/drawing/2014/main" val="3069739074"/>
                  </a:ext>
                </a:extLst>
              </a:tr>
              <a:tr h="261223">
                <a:tc>
                  <a:txBody>
                    <a:bodyPr/>
                    <a:lstStyle/>
                    <a:p>
                      <a:pPr algn="ctr" fontAlgn="ctr"/>
                      <a:r>
                        <a:rPr lang="en-US" altLang="ko-KR" sz="700" b="0" i="0" u="none" strike="noStrike">
                          <a:solidFill>
                            <a:srgbClr val="000000"/>
                          </a:solidFill>
                          <a:effectLst/>
                          <a:latin typeface="맑은 고딕" panose="020B0503020000020004" pitchFamily="50" charset="-127"/>
                          <a:ea typeface="맑은 고딕" panose="020B0503020000020004" pitchFamily="50" charset="-127"/>
                        </a:rPr>
                        <a:t>3</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ko-KR" altLang="en-US" sz="700" b="0" i="0" u="none" strike="noStrike">
                          <a:solidFill>
                            <a:srgbClr val="000000"/>
                          </a:solidFill>
                          <a:effectLst/>
                          <a:latin typeface="맑은 고딕" panose="020B0503020000020004" pitchFamily="50" charset="-127"/>
                          <a:ea typeface="맑은 고딕" panose="020B0503020000020004" pitchFamily="50" charset="-127"/>
                        </a:rPr>
                        <a:t>해천마린</a:t>
                      </a:r>
                      <a:r>
                        <a:rPr lang="en-US" altLang="ko-KR" sz="700" b="0" i="0" u="none" strike="noStrike">
                          <a:solidFill>
                            <a:srgbClr val="000000"/>
                          </a:solidFill>
                          <a:effectLst/>
                          <a:latin typeface="맑은 고딕" panose="020B0503020000020004" pitchFamily="50" charset="-127"/>
                          <a:ea typeface="맑은 고딕" panose="020B0503020000020004" pitchFamily="50" charset="-127"/>
                        </a:rPr>
                        <a:t>5</a:t>
                      </a:r>
                      <a:r>
                        <a:rPr lang="ko-KR" altLang="en-US" sz="700" b="0" i="0" u="none" strike="noStrike">
                          <a:solidFill>
                            <a:srgbClr val="000000"/>
                          </a:solidFill>
                          <a:effectLst/>
                          <a:latin typeface="맑은 고딕" panose="020B0503020000020004" pitchFamily="50" charset="-127"/>
                          <a:ea typeface="맑은 고딕" panose="020B0503020000020004" pitchFamily="50" charset="-127"/>
                        </a:rPr>
                        <a:t>호</a:t>
                      </a:r>
                    </a:p>
                  </a:txBody>
                  <a:tcPr marL="0" marR="0" marT="0"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l" fontAlgn="ctr"/>
                      <a:r>
                        <a:rPr lang="ko-KR" altLang="en-US" sz="700" b="0" i="0" u="none" strike="noStrike">
                          <a:solidFill>
                            <a:srgbClr val="000000"/>
                          </a:solidFill>
                          <a:effectLst/>
                          <a:latin typeface="맑은 고딕" panose="020B0503020000020004" pitchFamily="50" charset="-127"/>
                          <a:ea typeface="맑은 고딕" panose="020B0503020000020004" pitchFamily="50" charset="-127"/>
                        </a:rPr>
                        <a:t>기선</a:t>
                      </a:r>
                      <a:r>
                        <a:rPr lang="en-US" altLang="ko-KR" sz="700" b="0" i="0" u="none" strike="noStrike">
                          <a:solidFill>
                            <a:srgbClr val="000000"/>
                          </a:solidFill>
                          <a:effectLst/>
                          <a:latin typeface="맑은 고딕" panose="020B0503020000020004" pitchFamily="50" charset="-127"/>
                          <a:ea typeface="맑은 고딕" panose="020B0503020000020004" pitchFamily="50" charset="-127"/>
                        </a:rPr>
                        <a:t>(</a:t>
                      </a:r>
                      <a:r>
                        <a:rPr lang="ko-KR" altLang="en-US" sz="700" b="0" i="0" u="none" strike="noStrike">
                          <a:solidFill>
                            <a:srgbClr val="000000"/>
                          </a:solidFill>
                          <a:effectLst/>
                          <a:latin typeface="맑은 고딕" panose="020B0503020000020004" pitchFamily="50" charset="-127"/>
                          <a:ea typeface="맑은 고딕" panose="020B0503020000020004" pitchFamily="50" charset="-127"/>
                        </a:rPr>
                        <a:t>해저케이블 감시선</a:t>
                      </a:r>
                      <a:r>
                        <a:rPr lang="en-US" altLang="ko-KR" sz="700" b="0" i="0" u="none" strike="noStrike">
                          <a:solidFill>
                            <a:srgbClr val="000000"/>
                          </a:solidFill>
                          <a:effectLst/>
                          <a:latin typeface="맑은 고딕" panose="020B0503020000020004" pitchFamily="50" charset="-127"/>
                          <a:ea typeface="맑은 고딕" panose="020B0503020000020004" pitchFamily="50" charset="-127"/>
                        </a:rPr>
                        <a:t>)</a:t>
                      </a:r>
                    </a:p>
                  </a:txBody>
                  <a:tcPr marL="0" marR="0" marT="0"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altLang="ko-KR" sz="700" b="0" i="0" u="none" strike="noStrike">
                          <a:solidFill>
                            <a:srgbClr val="000000"/>
                          </a:solidFill>
                          <a:effectLst/>
                          <a:latin typeface="맑은 고딕" panose="020B0503020000020004" pitchFamily="50" charset="-127"/>
                          <a:ea typeface="맑은 고딕" panose="020B0503020000020004" pitchFamily="50" charset="-127"/>
                        </a:rPr>
                        <a:t>33</a:t>
                      </a:r>
                      <a:r>
                        <a:rPr lang="ko-KR" altLang="en-US" sz="700" b="0" i="0" u="none" strike="noStrike">
                          <a:solidFill>
                            <a:srgbClr val="000000"/>
                          </a:solidFill>
                          <a:effectLst/>
                          <a:latin typeface="맑은 고딕" panose="020B0503020000020004" pitchFamily="50" charset="-127"/>
                          <a:ea typeface="맑은 고딕" panose="020B0503020000020004" pitchFamily="50" charset="-127"/>
                        </a:rPr>
                        <a:t>톤</a:t>
                      </a:r>
                    </a:p>
                  </a:txBody>
                  <a:tcPr marL="0" marR="0" marT="0"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700" b="0" i="0" u="none" strike="noStrike">
                          <a:solidFill>
                            <a:srgbClr val="000000"/>
                          </a:solidFill>
                          <a:effectLst/>
                          <a:latin typeface="맑은 고딕" panose="020B0503020000020004" pitchFamily="50" charset="-127"/>
                          <a:ea typeface="맑은 고딕" panose="020B0503020000020004" pitchFamily="50" charset="-127"/>
                        </a:rPr>
                        <a:t> 23.08 m </a:t>
                      </a:r>
                    </a:p>
                  </a:txBody>
                  <a:tcPr marL="0" marR="0" marT="0"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700" b="0" i="0" u="none" strike="noStrike">
                          <a:solidFill>
                            <a:srgbClr val="000000"/>
                          </a:solidFill>
                          <a:effectLst/>
                          <a:latin typeface="맑은 고딕" panose="020B0503020000020004" pitchFamily="50" charset="-127"/>
                          <a:ea typeface="맑은 고딕" panose="020B0503020000020004" pitchFamily="50" charset="-127"/>
                        </a:rPr>
                        <a:t> 4.50 m </a:t>
                      </a:r>
                    </a:p>
                  </a:txBody>
                  <a:tcPr marL="0" marR="0" marT="0"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700" b="0" i="0" u="none" strike="noStrike">
                          <a:solidFill>
                            <a:srgbClr val="000000"/>
                          </a:solidFill>
                          <a:effectLst/>
                          <a:latin typeface="맑은 고딕" panose="020B0503020000020004" pitchFamily="50" charset="-127"/>
                          <a:ea typeface="맑은 고딕" panose="020B0503020000020004" pitchFamily="50" charset="-127"/>
                        </a:rPr>
                        <a:t> 2.00 m </a:t>
                      </a:r>
                    </a:p>
                  </a:txBody>
                  <a:tcPr marL="0" marR="0" marT="0"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altLang="ko-KR" sz="700" b="0" i="0" u="none" strike="noStrike">
                          <a:solidFill>
                            <a:srgbClr val="000000"/>
                          </a:solidFill>
                          <a:effectLst/>
                          <a:latin typeface="맑은 고딕" panose="020B0503020000020004" pitchFamily="50" charset="-127"/>
                          <a:ea typeface="맑은 고딕" panose="020B0503020000020004" pitchFamily="50" charset="-127"/>
                        </a:rPr>
                        <a:t>2020-07-09</a:t>
                      </a:r>
                    </a:p>
                  </a:txBody>
                  <a:tcPr marL="0" marR="0" marT="0"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ko-KR" altLang="en-US" sz="700" b="0" i="0" u="none" strike="noStrike">
                          <a:solidFill>
                            <a:srgbClr val="000000"/>
                          </a:solidFill>
                          <a:effectLst/>
                          <a:latin typeface="맑은 고딕" panose="020B0503020000020004" pitchFamily="50" charset="-127"/>
                          <a:ea typeface="맑은 고딕" panose="020B0503020000020004" pitchFamily="50" charset="-127"/>
                        </a:rPr>
                        <a:t>     </a:t>
                      </a:r>
                      <a:r>
                        <a:rPr lang="en-US" altLang="ko-KR" sz="700" b="0" i="0" u="none" strike="noStrike">
                          <a:solidFill>
                            <a:srgbClr val="000000"/>
                          </a:solidFill>
                          <a:effectLst/>
                          <a:latin typeface="맑은 고딕" panose="020B0503020000020004" pitchFamily="50" charset="-127"/>
                          <a:ea typeface="맑은 고딕" panose="020B0503020000020004" pitchFamily="50" charset="-127"/>
                        </a:rPr>
                        <a:t>145,583,050 </a:t>
                      </a:r>
                    </a:p>
                  </a:txBody>
                  <a:tcPr marL="0" marR="0" marT="0"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ko-KR" altLang="en-US" sz="700" b="0" i="0" u="none" strike="noStrike">
                          <a:solidFill>
                            <a:srgbClr val="000000"/>
                          </a:solidFill>
                          <a:effectLst/>
                          <a:latin typeface="맑은 고딕" panose="020B0503020000020004" pitchFamily="50" charset="-127"/>
                          <a:ea typeface="맑은 고딕" panose="020B0503020000020004" pitchFamily="50" charset="-127"/>
                        </a:rPr>
                        <a:t>      </a:t>
                      </a:r>
                      <a:r>
                        <a:rPr lang="en-US" altLang="ko-KR" sz="700" b="0" i="0" u="none" strike="noStrike">
                          <a:solidFill>
                            <a:srgbClr val="000000"/>
                          </a:solidFill>
                          <a:effectLst/>
                          <a:latin typeface="맑은 고딕" panose="020B0503020000020004" pitchFamily="50" charset="-127"/>
                          <a:ea typeface="맑은 고딕" panose="020B0503020000020004" pitchFamily="50" charset="-127"/>
                        </a:rPr>
                        <a:t>78,583,557 </a:t>
                      </a:r>
                    </a:p>
                  </a:txBody>
                  <a:tcPr marL="0" marR="0" marT="0"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ko-KR" altLang="en-US" sz="700" b="0" i="0" u="none" strike="noStrike">
                          <a:solidFill>
                            <a:srgbClr val="000000"/>
                          </a:solidFill>
                          <a:effectLst/>
                          <a:latin typeface="맑은 고딕" panose="020B0503020000020004" pitchFamily="50" charset="-127"/>
                          <a:ea typeface="맑은 고딕" panose="020B0503020000020004" pitchFamily="50" charset="-127"/>
                        </a:rPr>
                        <a:t>　</a:t>
                      </a:r>
                    </a:p>
                  </a:txBody>
                  <a:tcPr marL="0" marR="0" marT="0" marB="0" anchor="ctr">
                    <a:lnL w="6350" cap="flat" cmpd="sng" algn="ctr">
                      <a:solidFill>
                        <a:srgbClr val="000000"/>
                      </a:solidFill>
                      <a:prstDash val="dot"/>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extLst>
                  <a:ext uri="{0D108BD9-81ED-4DB2-BD59-A6C34878D82A}">
                    <a16:rowId xmlns:a16="http://schemas.microsoft.com/office/drawing/2014/main" val="3994250307"/>
                  </a:ext>
                </a:extLst>
              </a:tr>
              <a:tr h="261223">
                <a:tc>
                  <a:txBody>
                    <a:bodyPr/>
                    <a:lstStyle/>
                    <a:p>
                      <a:pPr algn="ctr" fontAlgn="ctr"/>
                      <a:r>
                        <a:rPr lang="en-US" altLang="ko-KR" sz="700" b="0" i="0" u="none" strike="noStrike">
                          <a:solidFill>
                            <a:srgbClr val="000000"/>
                          </a:solidFill>
                          <a:effectLst/>
                          <a:latin typeface="맑은 고딕" panose="020B0503020000020004" pitchFamily="50" charset="-127"/>
                          <a:ea typeface="맑은 고딕" panose="020B0503020000020004" pitchFamily="50" charset="-127"/>
                        </a:rPr>
                        <a:t>4</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ko-KR" altLang="en-US" sz="700" b="0" i="0" u="none" strike="noStrike">
                          <a:solidFill>
                            <a:srgbClr val="000000"/>
                          </a:solidFill>
                          <a:effectLst/>
                          <a:latin typeface="맑은 고딕" panose="020B0503020000020004" pitchFamily="50" charset="-127"/>
                          <a:ea typeface="맑은 고딕" panose="020B0503020000020004" pitchFamily="50" charset="-127"/>
                        </a:rPr>
                        <a:t>재연호</a:t>
                      </a:r>
                    </a:p>
                  </a:txBody>
                  <a:tcPr marL="0" marR="0" marT="0"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l" fontAlgn="ctr"/>
                      <a:r>
                        <a:rPr lang="ko-KR" altLang="en-US" sz="700" b="0" i="0" u="none" strike="noStrike">
                          <a:solidFill>
                            <a:srgbClr val="000000"/>
                          </a:solidFill>
                          <a:effectLst/>
                          <a:latin typeface="맑은 고딕" panose="020B0503020000020004" pitchFamily="50" charset="-127"/>
                          <a:ea typeface="맑은 고딕" panose="020B0503020000020004" pitchFamily="50" charset="-127"/>
                        </a:rPr>
                        <a:t>기선</a:t>
                      </a:r>
                      <a:r>
                        <a:rPr lang="en-US" altLang="ko-KR" sz="700" b="0" i="0" u="none" strike="noStrike">
                          <a:solidFill>
                            <a:srgbClr val="000000"/>
                          </a:solidFill>
                          <a:effectLst/>
                          <a:latin typeface="맑은 고딕" panose="020B0503020000020004" pitchFamily="50" charset="-127"/>
                          <a:ea typeface="맑은 고딕" panose="020B0503020000020004" pitchFamily="50" charset="-127"/>
                        </a:rPr>
                        <a:t>(</a:t>
                      </a:r>
                      <a:r>
                        <a:rPr lang="ko-KR" altLang="en-US" sz="700" b="0" i="0" u="none" strike="noStrike">
                          <a:solidFill>
                            <a:srgbClr val="000000"/>
                          </a:solidFill>
                          <a:effectLst/>
                          <a:latin typeface="맑은 고딕" panose="020B0503020000020004" pitchFamily="50" charset="-127"/>
                          <a:ea typeface="맑은 고딕" panose="020B0503020000020004" pitchFamily="50" charset="-127"/>
                        </a:rPr>
                        <a:t>해저케이블 감시선</a:t>
                      </a:r>
                      <a:r>
                        <a:rPr lang="en-US" altLang="ko-KR" sz="700" b="0" i="0" u="none" strike="noStrike">
                          <a:solidFill>
                            <a:srgbClr val="000000"/>
                          </a:solidFill>
                          <a:effectLst/>
                          <a:latin typeface="맑은 고딕" panose="020B0503020000020004" pitchFamily="50" charset="-127"/>
                          <a:ea typeface="맑은 고딕" panose="020B0503020000020004" pitchFamily="50" charset="-127"/>
                        </a:rPr>
                        <a:t>)</a:t>
                      </a:r>
                    </a:p>
                  </a:txBody>
                  <a:tcPr marL="0" marR="0" marT="0"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altLang="ko-KR" sz="700" b="0" i="0" u="none" strike="noStrike">
                          <a:solidFill>
                            <a:srgbClr val="000000"/>
                          </a:solidFill>
                          <a:effectLst/>
                          <a:latin typeface="맑은 고딕" panose="020B0503020000020004" pitchFamily="50" charset="-127"/>
                          <a:ea typeface="맑은 고딕" panose="020B0503020000020004" pitchFamily="50" charset="-127"/>
                        </a:rPr>
                        <a:t>29</a:t>
                      </a:r>
                      <a:r>
                        <a:rPr lang="ko-KR" altLang="en-US" sz="700" b="0" i="0" u="none" strike="noStrike">
                          <a:solidFill>
                            <a:srgbClr val="000000"/>
                          </a:solidFill>
                          <a:effectLst/>
                          <a:latin typeface="맑은 고딕" panose="020B0503020000020004" pitchFamily="50" charset="-127"/>
                          <a:ea typeface="맑은 고딕" panose="020B0503020000020004" pitchFamily="50" charset="-127"/>
                        </a:rPr>
                        <a:t>톤</a:t>
                      </a:r>
                    </a:p>
                  </a:txBody>
                  <a:tcPr marL="0" marR="0" marT="0"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700" b="0" i="0" u="none" strike="noStrike">
                          <a:solidFill>
                            <a:srgbClr val="000000"/>
                          </a:solidFill>
                          <a:effectLst/>
                          <a:latin typeface="맑은 고딕" panose="020B0503020000020004" pitchFamily="50" charset="-127"/>
                          <a:ea typeface="맑은 고딕" panose="020B0503020000020004" pitchFamily="50" charset="-127"/>
                        </a:rPr>
                        <a:t> 18.67 m </a:t>
                      </a:r>
                    </a:p>
                  </a:txBody>
                  <a:tcPr marL="0" marR="0" marT="0"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700" b="0" i="0" u="none" strike="noStrike">
                          <a:solidFill>
                            <a:srgbClr val="000000"/>
                          </a:solidFill>
                          <a:effectLst/>
                          <a:latin typeface="맑은 고딕" panose="020B0503020000020004" pitchFamily="50" charset="-127"/>
                          <a:ea typeface="맑은 고딕" panose="020B0503020000020004" pitchFamily="50" charset="-127"/>
                        </a:rPr>
                        <a:t> 4.76 m </a:t>
                      </a:r>
                    </a:p>
                  </a:txBody>
                  <a:tcPr marL="0" marR="0" marT="0"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700" b="0" i="0" u="none" strike="noStrike">
                          <a:solidFill>
                            <a:srgbClr val="000000"/>
                          </a:solidFill>
                          <a:effectLst/>
                          <a:latin typeface="맑은 고딕" panose="020B0503020000020004" pitchFamily="50" charset="-127"/>
                          <a:ea typeface="맑은 고딕" panose="020B0503020000020004" pitchFamily="50" charset="-127"/>
                        </a:rPr>
                        <a:t> 2.45 m </a:t>
                      </a:r>
                    </a:p>
                  </a:txBody>
                  <a:tcPr marL="0" marR="0" marT="0"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altLang="ko-KR" sz="700" b="0" i="0" u="none" strike="noStrike">
                          <a:solidFill>
                            <a:srgbClr val="000000"/>
                          </a:solidFill>
                          <a:effectLst/>
                          <a:latin typeface="맑은 고딕" panose="020B0503020000020004" pitchFamily="50" charset="-127"/>
                          <a:ea typeface="맑은 고딕" panose="020B0503020000020004" pitchFamily="50" charset="-127"/>
                        </a:rPr>
                        <a:t>2014-06-02</a:t>
                      </a:r>
                    </a:p>
                  </a:txBody>
                  <a:tcPr marL="0" marR="0" marT="0"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ko-KR" altLang="en-US" sz="700" b="0" i="0" u="none" strike="noStrike">
                          <a:solidFill>
                            <a:srgbClr val="000000"/>
                          </a:solidFill>
                          <a:effectLst/>
                          <a:latin typeface="맑은 고딕" panose="020B0503020000020004" pitchFamily="50" charset="-127"/>
                          <a:ea typeface="맑은 고딕" panose="020B0503020000020004" pitchFamily="50" charset="-127"/>
                        </a:rPr>
                        <a:t>       </a:t>
                      </a:r>
                      <a:r>
                        <a:rPr lang="en-US" altLang="ko-KR" sz="700" b="0" i="0" u="none" strike="noStrike">
                          <a:solidFill>
                            <a:srgbClr val="000000"/>
                          </a:solidFill>
                          <a:effectLst/>
                          <a:latin typeface="맑은 고딕" panose="020B0503020000020004" pitchFamily="50" charset="-127"/>
                          <a:ea typeface="맑은 고딕" panose="020B0503020000020004" pitchFamily="50" charset="-127"/>
                        </a:rPr>
                        <a:t>79,060,160 </a:t>
                      </a:r>
                    </a:p>
                  </a:txBody>
                  <a:tcPr marL="0" marR="0" marT="0"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ko-KR" altLang="en-US" sz="700" b="0" i="0" u="none" strike="noStrike">
                          <a:solidFill>
                            <a:srgbClr val="000000"/>
                          </a:solidFill>
                          <a:effectLst/>
                          <a:latin typeface="맑은 고딕" panose="020B0503020000020004" pitchFamily="50" charset="-127"/>
                          <a:ea typeface="맑은 고딕" panose="020B0503020000020004" pitchFamily="50" charset="-127"/>
                        </a:rPr>
                        <a:t>      </a:t>
                      </a:r>
                      <a:r>
                        <a:rPr lang="en-US" altLang="ko-KR" sz="700" b="0" i="0" u="none" strike="noStrike">
                          <a:solidFill>
                            <a:srgbClr val="000000"/>
                          </a:solidFill>
                          <a:effectLst/>
                          <a:latin typeface="맑은 고딕" panose="020B0503020000020004" pitchFamily="50" charset="-127"/>
                          <a:ea typeface="맑은 고딕" panose="020B0503020000020004" pitchFamily="50" charset="-127"/>
                        </a:rPr>
                        <a:t>13,413,089 </a:t>
                      </a:r>
                    </a:p>
                  </a:txBody>
                  <a:tcPr marL="0" marR="0" marT="0"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ko-KR" altLang="en-US" sz="700" b="0" i="0" u="none" strike="noStrike">
                          <a:solidFill>
                            <a:srgbClr val="000000"/>
                          </a:solidFill>
                          <a:effectLst/>
                          <a:latin typeface="맑은 고딕" panose="020B0503020000020004" pitchFamily="50" charset="-127"/>
                          <a:ea typeface="맑은 고딕" panose="020B0503020000020004" pitchFamily="50" charset="-127"/>
                        </a:rPr>
                        <a:t>　</a:t>
                      </a:r>
                    </a:p>
                  </a:txBody>
                  <a:tcPr marL="0" marR="0" marT="0" marB="0" anchor="ctr">
                    <a:lnL w="6350" cap="flat" cmpd="sng" algn="ctr">
                      <a:solidFill>
                        <a:srgbClr val="000000"/>
                      </a:solidFill>
                      <a:prstDash val="dot"/>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extLst>
                  <a:ext uri="{0D108BD9-81ED-4DB2-BD59-A6C34878D82A}">
                    <a16:rowId xmlns:a16="http://schemas.microsoft.com/office/drawing/2014/main" val="1534648118"/>
                  </a:ext>
                </a:extLst>
              </a:tr>
              <a:tr h="261223">
                <a:tc>
                  <a:txBody>
                    <a:bodyPr/>
                    <a:lstStyle/>
                    <a:p>
                      <a:pPr algn="ctr" fontAlgn="ctr"/>
                      <a:r>
                        <a:rPr lang="en-US" altLang="ko-KR" sz="700" b="0" i="0" u="none" strike="noStrike">
                          <a:solidFill>
                            <a:srgbClr val="000000"/>
                          </a:solidFill>
                          <a:effectLst/>
                          <a:latin typeface="맑은 고딕" panose="020B0503020000020004" pitchFamily="50" charset="-127"/>
                          <a:ea typeface="맑은 고딕" panose="020B0503020000020004" pitchFamily="50" charset="-127"/>
                        </a:rPr>
                        <a:t>5</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solid"/>
                      <a:round/>
                      <a:headEnd type="none" w="med" len="med"/>
                      <a:tailEnd type="none" w="med" len="med"/>
                    </a:lnB>
                    <a:solidFill>
                      <a:srgbClr val="FFFFCC"/>
                    </a:solidFill>
                  </a:tcPr>
                </a:tc>
                <a:tc>
                  <a:txBody>
                    <a:bodyPr/>
                    <a:lstStyle/>
                    <a:p>
                      <a:pPr algn="ctr" fontAlgn="ctr"/>
                      <a:r>
                        <a:rPr lang="ko-KR" altLang="en-US" sz="700" b="0" i="0" u="none" strike="noStrike">
                          <a:solidFill>
                            <a:srgbClr val="000000"/>
                          </a:solidFill>
                          <a:effectLst/>
                          <a:latin typeface="맑은 고딕" panose="020B0503020000020004" pitchFamily="50" charset="-127"/>
                          <a:ea typeface="맑은 고딕" panose="020B0503020000020004" pitchFamily="50" charset="-127"/>
                        </a:rPr>
                        <a:t>재연</a:t>
                      </a:r>
                      <a:r>
                        <a:rPr lang="en-US" altLang="ko-KR" sz="700" b="0" i="0" u="none" strike="noStrike">
                          <a:solidFill>
                            <a:srgbClr val="000000"/>
                          </a:solidFill>
                          <a:effectLst/>
                          <a:latin typeface="맑은 고딕" panose="020B0503020000020004" pitchFamily="50" charset="-127"/>
                          <a:ea typeface="맑은 고딕" panose="020B0503020000020004" pitchFamily="50" charset="-127"/>
                        </a:rPr>
                        <a:t>2</a:t>
                      </a:r>
                      <a:r>
                        <a:rPr lang="ko-KR" altLang="en-US" sz="700" b="0" i="0" u="none" strike="noStrike">
                          <a:solidFill>
                            <a:srgbClr val="000000"/>
                          </a:solidFill>
                          <a:effectLst/>
                          <a:latin typeface="맑은 고딕" panose="020B0503020000020004" pitchFamily="50" charset="-127"/>
                          <a:ea typeface="맑은 고딕" panose="020B0503020000020004" pitchFamily="50" charset="-127"/>
                        </a:rPr>
                        <a:t>호</a:t>
                      </a:r>
                    </a:p>
                  </a:txBody>
                  <a:tcPr marL="0" marR="0" marT="0"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solid"/>
                      <a:round/>
                      <a:headEnd type="none" w="med" len="med"/>
                      <a:tailEnd type="none" w="med" len="med"/>
                    </a:lnB>
                    <a:solidFill>
                      <a:srgbClr val="FFFFCC"/>
                    </a:solidFill>
                  </a:tcPr>
                </a:tc>
                <a:tc>
                  <a:txBody>
                    <a:bodyPr/>
                    <a:lstStyle/>
                    <a:p>
                      <a:pPr algn="l" fontAlgn="ctr"/>
                      <a:r>
                        <a:rPr lang="ko-KR" altLang="en-US" sz="700" b="0" i="0" u="none" strike="noStrike">
                          <a:solidFill>
                            <a:srgbClr val="000000"/>
                          </a:solidFill>
                          <a:effectLst/>
                          <a:latin typeface="맑은 고딕" panose="020B0503020000020004" pitchFamily="50" charset="-127"/>
                          <a:ea typeface="맑은 고딕" panose="020B0503020000020004" pitchFamily="50" charset="-127"/>
                        </a:rPr>
                        <a:t>기선</a:t>
                      </a:r>
                      <a:r>
                        <a:rPr lang="en-US" altLang="ko-KR" sz="700" b="0" i="0" u="none" strike="noStrike">
                          <a:solidFill>
                            <a:srgbClr val="000000"/>
                          </a:solidFill>
                          <a:effectLst/>
                          <a:latin typeface="맑은 고딕" panose="020B0503020000020004" pitchFamily="50" charset="-127"/>
                          <a:ea typeface="맑은 고딕" panose="020B0503020000020004" pitchFamily="50" charset="-127"/>
                        </a:rPr>
                        <a:t>(</a:t>
                      </a:r>
                      <a:r>
                        <a:rPr lang="ko-KR" altLang="en-US" sz="700" b="0" i="0" u="none" strike="noStrike">
                          <a:solidFill>
                            <a:srgbClr val="000000"/>
                          </a:solidFill>
                          <a:effectLst/>
                          <a:latin typeface="맑은 고딕" panose="020B0503020000020004" pitchFamily="50" charset="-127"/>
                          <a:ea typeface="맑은 고딕" panose="020B0503020000020004" pitchFamily="50" charset="-127"/>
                        </a:rPr>
                        <a:t>해저케이블 감시선</a:t>
                      </a:r>
                      <a:r>
                        <a:rPr lang="en-US" altLang="ko-KR" sz="700" b="0" i="0" u="none" strike="noStrike">
                          <a:solidFill>
                            <a:srgbClr val="000000"/>
                          </a:solidFill>
                          <a:effectLst/>
                          <a:latin typeface="맑은 고딕" panose="020B0503020000020004" pitchFamily="50" charset="-127"/>
                          <a:ea typeface="맑은 고딕" panose="020B0503020000020004" pitchFamily="50" charset="-127"/>
                        </a:rPr>
                        <a:t>)</a:t>
                      </a:r>
                    </a:p>
                  </a:txBody>
                  <a:tcPr marL="0" marR="0" marT="0"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solid"/>
                      <a:round/>
                      <a:headEnd type="none" w="med" len="med"/>
                      <a:tailEnd type="none" w="med" len="med"/>
                    </a:lnB>
                    <a:solidFill>
                      <a:srgbClr val="FFFFCC"/>
                    </a:solidFill>
                  </a:tcPr>
                </a:tc>
                <a:tc>
                  <a:txBody>
                    <a:bodyPr/>
                    <a:lstStyle/>
                    <a:p>
                      <a:pPr algn="ctr" fontAlgn="ctr"/>
                      <a:r>
                        <a:rPr lang="en-US" altLang="ko-KR" sz="700" b="0" i="0" u="none" strike="noStrike">
                          <a:solidFill>
                            <a:srgbClr val="000000"/>
                          </a:solidFill>
                          <a:effectLst/>
                          <a:latin typeface="맑은 고딕" panose="020B0503020000020004" pitchFamily="50" charset="-127"/>
                          <a:ea typeface="맑은 고딕" panose="020B0503020000020004" pitchFamily="50" charset="-127"/>
                        </a:rPr>
                        <a:t>86</a:t>
                      </a:r>
                      <a:r>
                        <a:rPr lang="ko-KR" altLang="en-US" sz="700" b="0" i="0" u="none" strike="noStrike">
                          <a:solidFill>
                            <a:srgbClr val="000000"/>
                          </a:solidFill>
                          <a:effectLst/>
                          <a:latin typeface="맑은 고딕" panose="020B0503020000020004" pitchFamily="50" charset="-127"/>
                          <a:ea typeface="맑은 고딕" panose="020B0503020000020004" pitchFamily="50" charset="-127"/>
                        </a:rPr>
                        <a:t>톤</a:t>
                      </a:r>
                    </a:p>
                  </a:txBody>
                  <a:tcPr marL="0" marR="0" marT="0"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solid"/>
                      <a:round/>
                      <a:headEnd type="none" w="med" len="med"/>
                      <a:tailEnd type="none" w="med" len="med"/>
                    </a:lnB>
                    <a:solidFill>
                      <a:srgbClr val="FFFFCC"/>
                    </a:solidFill>
                  </a:tcPr>
                </a:tc>
                <a:tc>
                  <a:txBody>
                    <a:bodyPr/>
                    <a:lstStyle/>
                    <a:p>
                      <a:pPr algn="ctr" fontAlgn="ctr"/>
                      <a:r>
                        <a:rPr lang="en-US" sz="700" b="0" i="0" u="none" strike="noStrike">
                          <a:solidFill>
                            <a:srgbClr val="000000"/>
                          </a:solidFill>
                          <a:effectLst/>
                          <a:latin typeface="맑은 고딕" panose="020B0503020000020004" pitchFamily="50" charset="-127"/>
                          <a:ea typeface="맑은 고딕" panose="020B0503020000020004" pitchFamily="50" charset="-127"/>
                        </a:rPr>
                        <a:t> 32.08 m </a:t>
                      </a:r>
                    </a:p>
                  </a:txBody>
                  <a:tcPr marL="0" marR="0" marT="0"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solid"/>
                      <a:round/>
                      <a:headEnd type="none" w="med" len="med"/>
                      <a:tailEnd type="none" w="med" len="med"/>
                    </a:lnB>
                    <a:solidFill>
                      <a:srgbClr val="FFFFCC"/>
                    </a:solidFill>
                  </a:tcPr>
                </a:tc>
                <a:tc>
                  <a:txBody>
                    <a:bodyPr/>
                    <a:lstStyle/>
                    <a:p>
                      <a:pPr algn="ctr" fontAlgn="ctr"/>
                      <a:r>
                        <a:rPr lang="en-US" sz="700" b="0" i="0" u="none" strike="noStrike">
                          <a:solidFill>
                            <a:srgbClr val="000000"/>
                          </a:solidFill>
                          <a:effectLst/>
                          <a:latin typeface="맑은 고딕" panose="020B0503020000020004" pitchFamily="50" charset="-127"/>
                          <a:ea typeface="맑은 고딕" panose="020B0503020000020004" pitchFamily="50" charset="-127"/>
                        </a:rPr>
                        <a:t> 6.20 m </a:t>
                      </a:r>
                    </a:p>
                  </a:txBody>
                  <a:tcPr marL="0" marR="0" marT="0"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solid"/>
                      <a:round/>
                      <a:headEnd type="none" w="med" len="med"/>
                      <a:tailEnd type="none" w="med" len="med"/>
                    </a:lnB>
                    <a:solidFill>
                      <a:srgbClr val="FFFFCC"/>
                    </a:solidFill>
                  </a:tcPr>
                </a:tc>
                <a:tc>
                  <a:txBody>
                    <a:bodyPr/>
                    <a:lstStyle/>
                    <a:p>
                      <a:pPr algn="ctr" fontAlgn="ctr"/>
                      <a:r>
                        <a:rPr lang="en-US" sz="700" b="0" i="0" u="none" strike="noStrike">
                          <a:solidFill>
                            <a:srgbClr val="000000"/>
                          </a:solidFill>
                          <a:effectLst/>
                          <a:latin typeface="맑은 고딕" panose="020B0503020000020004" pitchFamily="50" charset="-127"/>
                          <a:ea typeface="맑은 고딕" panose="020B0503020000020004" pitchFamily="50" charset="-127"/>
                        </a:rPr>
                        <a:t> 3.15 m </a:t>
                      </a:r>
                    </a:p>
                  </a:txBody>
                  <a:tcPr marL="0" marR="0" marT="0"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solid"/>
                      <a:round/>
                      <a:headEnd type="none" w="med" len="med"/>
                      <a:tailEnd type="none" w="med" len="med"/>
                    </a:lnB>
                    <a:solidFill>
                      <a:srgbClr val="FFFFCC"/>
                    </a:solidFill>
                  </a:tcPr>
                </a:tc>
                <a:tc>
                  <a:txBody>
                    <a:bodyPr/>
                    <a:lstStyle/>
                    <a:p>
                      <a:pPr algn="ctr" fontAlgn="ctr"/>
                      <a:r>
                        <a:rPr lang="en-US" altLang="ko-KR" sz="700" b="0" i="0" u="none" strike="noStrike">
                          <a:solidFill>
                            <a:srgbClr val="000000"/>
                          </a:solidFill>
                          <a:effectLst/>
                          <a:latin typeface="맑은 고딕" panose="020B0503020000020004" pitchFamily="50" charset="-127"/>
                          <a:ea typeface="맑은 고딕" panose="020B0503020000020004" pitchFamily="50" charset="-127"/>
                        </a:rPr>
                        <a:t>2020-07-22</a:t>
                      </a:r>
                    </a:p>
                  </a:txBody>
                  <a:tcPr marL="0" marR="0" marT="0"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solid"/>
                      <a:round/>
                      <a:headEnd type="none" w="med" len="med"/>
                      <a:tailEnd type="none" w="med" len="med"/>
                    </a:lnB>
                    <a:solidFill>
                      <a:srgbClr val="FFFFCC"/>
                    </a:solidFill>
                  </a:tcPr>
                </a:tc>
                <a:tc>
                  <a:txBody>
                    <a:bodyPr/>
                    <a:lstStyle/>
                    <a:p>
                      <a:pPr algn="ctr" fontAlgn="ctr"/>
                      <a:r>
                        <a:rPr lang="ko-KR" altLang="en-US" sz="700" b="0" i="0" u="none" strike="noStrike">
                          <a:solidFill>
                            <a:srgbClr val="000000"/>
                          </a:solidFill>
                          <a:effectLst/>
                          <a:latin typeface="맑은 고딕" panose="020B0503020000020004" pitchFamily="50" charset="-127"/>
                          <a:ea typeface="맑은 고딕" panose="020B0503020000020004" pitchFamily="50" charset="-127"/>
                        </a:rPr>
                        <a:t>       </a:t>
                      </a:r>
                      <a:r>
                        <a:rPr lang="en-US" altLang="ko-KR" sz="700" b="0" i="0" u="none" strike="noStrike">
                          <a:solidFill>
                            <a:srgbClr val="000000"/>
                          </a:solidFill>
                          <a:effectLst/>
                          <a:latin typeface="맑은 고딕" panose="020B0503020000020004" pitchFamily="50" charset="-127"/>
                          <a:ea typeface="맑은 고딕" panose="020B0503020000020004" pitchFamily="50" charset="-127"/>
                        </a:rPr>
                        <a:t>84,926,500 </a:t>
                      </a:r>
                    </a:p>
                  </a:txBody>
                  <a:tcPr marL="0" marR="0" marT="0"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solid"/>
                      <a:round/>
                      <a:headEnd type="none" w="med" len="med"/>
                      <a:tailEnd type="none" w="med" len="med"/>
                    </a:lnB>
                    <a:solidFill>
                      <a:srgbClr val="FFFFCC"/>
                    </a:solidFill>
                  </a:tcPr>
                </a:tc>
                <a:tc>
                  <a:txBody>
                    <a:bodyPr/>
                    <a:lstStyle/>
                    <a:p>
                      <a:pPr algn="ctr" fontAlgn="ctr"/>
                      <a:r>
                        <a:rPr lang="ko-KR" altLang="en-US" sz="700" b="0" i="0" u="none" strike="noStrike">
                          <a:solidFill>
                            <a:srgbClr val="000000"/>
                          </a:solidFill>
                          <a:effectLst/>
                          <a:latin typeface="맑은 고딕" panose="020B0503020000020004" pitchFamily="50" charset="-127"/>
                          <a:ea typeface="맑은 고딕" panose="020B0503020000020004" pitchFamily="50" charset="-127"/>
                        </a:rPr>
                        <a:t>      </a:t>
                      </a:r>
                      <a:r>
                        <a:rPr lang="en-US" altLang="ko-KR" sz="700" b="0" i="0" u="none" strike="noStrike">
                          <a:solidFill>
                            <a:srgbClr val="000000"/>
                          </a:solidFill>
                          <a:effectLst/>
                          <a:latin typeface="맑은 고딕" panose="020B0503020000020004" pitchFamily="50" charset="-127"/>
                          <a:ea typeface="맑은 고딕" panose="020B0503020000020004" pitchFamily="50" charset="-127"/>
                        </a:rPr>
                        <a:t>45,842,058 </a:t>
                      </a:r>
                    </a:p>
                  </a:txBody>
                  <a:tcPr marL="0" marR="0" marT="0"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solid"/>
                      <a:round/>
                      <a:headEnd type="none" w="med" len="med"/>
                      <a:tailEnd type="none" w="med" len="med"/>
                    </a:lnB>
                    <a:solidFill>
                      <a:srgbClr val="FFFFCC"/>
                    </a:solidFill>
                  </a:tcPr>
                </a:tc>
                <a:tc>
                  <a:txBody>
                    <a:bodyPr/>
                    <a:lstStyle/>
                    <a:p>
                      <a:pPr algn="ctr" fontAlgn="ctr"/>
                      <a:r>
                        <a:rPr lang="ko-KR" altLang="en-US" sz="700" b="0" i="0" u="none" strike="noStrike">
                          <a:solidFill>
                            <a:srgbClr val="000000"/>
                          </a:solidFill>
                          <a:effectLst/>
                          <a:latin typeface="맑은 고딕" panose="020B0503020000020004" pitchFamily="50" charset="-127"/>
                          <a:ea typeface="맑은 고딕" panose="020B0503020000020004" pitchFamily="50" charset="-127"/>
                        </a:rPr>
                        <a:t>소유자 </a:t>
                      </a:r>
                      <a:r>
                        <a:rPr lang="en-US" altLang="ko-KR" sz="700" b="0" i="0" u="none" strike="noStrike">
                          <a:solidFill>
                            <a:srgbClr val="000000"/>
                          </a:solidFill>
                          <a:effectLst/>
                          <a:latin typeface="맑은 고딕" panose="020B0503020000020004" pitchFamily="50" charset="-127"/>
                          <a:ea typeface="맑은 고딕" panose="020B0503020000020004" pitchFamily="50" charset="-127"/>
                        </a:rPr>
                        <a:t>: </a:t>
                      </a:r>
                      <a:r>
                        <a:rPr lang="ko-KR" altLang="en-US" sz="700" b="0" i="0" u="none" strike="noStrike">
                          <a:solidFill>
                            <a:srgbClr val="000000"/>
                          </a:solidFill>
                          <a:effectLst/>
                          <a:latin typeface="맑은 고딕" panose="020B0503020000020004" pitchFamily="50" charset="-127"/>
                          <a:ea typeface="맑은 고딕" panose="020B0503020000020004" pitchFamily="50" charset="-127"/>
                        </a:rPr>
                        <a:t>케이피에스㈜</a:t>
                      </a:r>
                    </a:p>
                  </a:txBody>
                  <a:tcPr marL="0" marR="0" marT="0" marB="0" anchor="ctr">
                    <a:lnL w="6350" cap="flat" cmpd="sng" algn="ctr">
                      <a:solidFill>
                        <a:srgbClr val="000000"/>
                      </a:solidFill>
                      <a:prstDash val="dot"/>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solid"/>
                      <a:round/>
                      <a:headEnd type="none" w="med" len="med"/>
                      <a:tailEnd type="none" w="med" len="med"/>
                    </a:lnB>
                    <a:solidFill>
                      <a:srgbClr val="FFFFCC"/>
                    </a:solidFill>
                  </a:tcPr>
                </a:tc>
                <a:extLst>
                  <a:ext uri="{0D108BD9-81ED-4DB2-BD59-A6C34878D82A}">
                    <a16:rowId xmlns:a16="http://schemas.microsoft.com/office/drawing/2014/main" val="4243009613"/>
                  </a:ext>
                </a:extLst>
              </a:tr>
              <a:tr h="261223">
                <a:tc>
                  <a:txBody>
                    <a:bodyPr/>
                    <a:lstStyle/>
                    <a:p>
                      <a:pPr algn="l" fontAlgn="ctr"/>
                      <a:r>
                        <a:rPr lang="ko-KR" altLang="en-US" sz="700" b="0" i="0" u="none" strike="noStrike">
                          <a:solidFill>
                            <a:srgbClr val="000000"/>
                          </a:solidFill>
                          <a:effectLst/>
                          <a:latin typeface="맑은 고딕" panose="020B0503020000020004" pitchFamily="50" charset="-127"/>
                          <a:ea typeface="맑은 고딕" panose="020B0503020000020004" pitchFamily="50" charset="-127"/>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l" fontAlgn="ctr"/>
                      <a:r>
                        <a:rPr lang="ko-KR" altLang="en-US" sz="700" b="0" i="0" u="none" strike="noStrike">
                          <a:solidFill>
                            <a:srgbClr val="000000"/>
                          </a:solidFill>
                          <a:effectLst/>
                          <a:latin typeface="맑은 고딕" panose="020B0503020000020004" pitchFamily="50" charset="-127"/>
                          <a:ea typeface="맑은 고딕" panose="020B0503020000020004" pitchFamily="50" charset="-127"/>
                        </a:rPr>
                        <a:t>　</a:t>
                      </a:r>
                    </a:p>
                  </a:txBody>
                  <a:tcPr marL="0" marR="0" marT="0"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l" fontAlgn="ctr"/>
                      <a:r>
                        <a:rPr lang="ko-KR" altLang="en-US" sz="700" b="0" i="0" u="none" strike="noStrike">
                          <a:solidFill>
                            <a:srgbClr val="000000"/>
                          </a:solidFill>
                          <a:effectLst/>
                          <a:latin typeface="맑은 고딕" panose="020B0503020000020004" pitchFamily="50" charset="-127"/>
                          <a:ea typeface="맑은 고딕" panose="020B0503020000020004" pitchFamily="50" charset="-127"/>
                        </a:rPr>
                        <a:t>　</a:t>
                      </a:r>
                    </a:p>
                  </a:txBody>
                  <a:tcPr marL="0" marR="0" marT="0"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l" fontAlgn="ctr"/>
                      <a:r>
                        <a:rPr lang="ko-KR" altLang="en-US" sz="700" b="0" i="0" u="none" strike="noStrike">
                          <a:solidFill>
                            <a:srgbClr val="000000"/>
                          </a:solidFill>
                          <a:effectLst/>
                          <a:latin typeface="맑은 고딕" panose="020B0503020000020004" pitchFamily="50" charset="-127"/>
                          <a:ea typeface="맑은 고딕" panose="020B0503020000020004" pitchFamily="50" charset="-127"/>
                        </a:rPr>
                        <a:t>　</a:t>
                      </a:r>
                    </a:p>
                  </a:txBody>
                  <a:tcPr marL="0" marR="0" marT="0"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l" fontAlgn="ctr"/>
                      <a:r>
                        <a:rPr lang="ko-KR" altLang="en-US" sz="700" b="0" i="0" u="none" strike="noStrike">
                          <a:solidFill>
                            <a:srgbClr val="000000"/>
                          </a:solidFill>
                          <a:effectLst/>
                          <a:latin typeface="맑은 고딕" panose="020B0503020000020004" pitchFamily="50" charset="-127"/>
                          <a:ea typeface="맑은 고딕" panose="020B0503020000020004" pitchFamily="50" charset="-127"/>
                        </a:rPr>
                        <a:t>　</a:t>
                      </a:r>
                    </a:p>
                  </a:txBody>
                  <a:tcPr marL="0" marR="0" marT="0"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l" fontAlgn="ctr"/>
                      <a:r>
                        <a:rPr lang="ko-KR" altLang="en-US" sz="700" b="0" i="0" u="none" strike="noStrike">
                          <a:solidFill>
                            <a:srgbClr val="000000"/>
                          </a:solidFill>
                          <a:effectLst/>
                          <a:latin typeface="맑은 고딕" panose="020B0503020000020004" pitchFamily="50" charset="-127"/>
                          <a:ea typeface="맑은 고딕" panose="020B0503020000020004" pitchFamily="50" charset="-127"/>
                        </a:rPr>
                        <a:t>　</a:t>
                      </a:r>
                    </a:p>
                  </a:txBody>
                  <a:tcPr marL="0" marR="0" marT="0"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l" fontAlgn="ctr"/>
                      <a:r>
                        <a:rPr lang="ko-KR" altLang="en-US" sz="700" b="0" i="0" u="none" strike="noStrike">
                          <a:solidFill>
                            <a:srgbClr val="000000"/>
                          </a:solidFill>
                          <a:effectLst/>
                          <a:latin typeface="맑은 고딕" panose="020B0503020000020004" pitchFamily="50" charset="-127"/>
                          <a:ea typeface="맑은 고딕" panose="020B0503020000020004" pitchFamily="50" charset="-127"/>
                        </a:rPr>
                        <a:t>　</a:t>
                      </a:r>
                    </a:p>
                  </a:txBody>
                  <a:tcPr marL="0" marR="0" marT="0"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l" fontAlgn="ctr"/>
                      <a:r>
                        <a:rPr lang="ko-KR" altLang="en-US" sz="700" b="0" i="0" u="none" strike="noStrike">
                          <a:solidFill>
                            <a:srgbClr val="000000"/>
                          </a:solidFill>
                          <a:effectLst/>
                          <a:latin typeface="맑은 고딕" panose="020B0503020000020004" pitchFamily="50" charset="-127"/>
                          <a:ea typeface="맑은 고딕" panose="020B0503020000020004" pitchFamily="50" charset="-127"/>
                        </a:rPr>
                        <a:t>　</a:t>
                      </a:r>
                    </a:p>
                  </a:txBody>
                  <a:tcPr marL="0" marR="0" marT="0"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l" fontAlgn="ctr"/>
                      <a:r>
                        <a:rPr lang="ko-KR" altLang="en-US" sz="700" b="0" i="0" u="none" strike="noStrike">
                          <a:solidFill>
                            <a:srgbClr val="000000"/>
                          </a:solidFill>
                          <a:effectLst/>
                          <a:latin typeface="맑은 고딕" panose="020B0503020000020004" pitchFamily="50" charset="-127"/>
                          <a:ea typeface="맑은 고딕" panose="020B0503020000020004" pitchFamily="50" charset="-127"/>
                        </a:rPr>
                        <a:t>   </a:t>
                      </a:r>
                      <a:r>
                        <a:rPr lang="en-US" altLang="ko-KR" sz="700" b="0" i="0" u="none" strike="noStrike">
                          <a:solidFill>
                            <a:srgbClr val="000000"/>
                          </a:solidFill>
                          <a:effectLst/>
                          <a:latin typeface="맑은 고딕" panose="020B0503020000020004" pitchFamily="50" charset="-127"/>
                          <a:ea typeface="맑은 고딕" panose="020B0503020000020004" pitchFamily="50" charset="-127"/>
                        </a:rPr>
                        <a:t>1,861,943,945 </a:t>
                      </a:r>
                    </a:p>
                  </a:txBody>
                  <a:tcPr marL="0" marR="0" marT="0"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l" fontAlgn="ctr"/>
                      <a:r>
                        <a:rPr lang="ko-KR" altLang="en-US" sz="700" b="0" i="0" u="none" strike="noStrike">
                          <a:solidFill>
                            <a:srgbClr val="000000"/>
                          </a:solidFill>
                          <a:effectLst/>
                          <a:latin typeface="맑은 고딕" panose="020B0503020000020004" pitchFamily="50" charset="-127"/>
                          <a:ea typeface="맑은 고딕" panose="020B0503020000020004" pitchFamily="50" charset="-127"/>
                        </a:rPr>
                        <a:t>    </a:t>
                      </a:r>
                      <a:r>
                        <a:rPr lang="en-US" altLang="ko-KR" sz="700" b="0" i="0" u="none" strike="noStrike">
                          <a:solidFill>
                            <a:srgbClr val="000000"/>
                          </a:solidFill>
                          <a:effectLst/>
                          <a:latin typeface="맑은 고딕" panose="020B0503020000020004" pitchFamily="50" charset="-127"/>
                          <a:ea typeface="맑은 고딕" panose="020B0503020000020004" pitchFamily="50" charset="-127"/>
                        </a:rPr>
                        <a:t>848,545,952 </a:t>
                      </a:r>
                    </a:p>
                  </a:txBody>
                  <a:tcPr marL="0" marR="0" marT="0"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l" fontAlgn="ctr"/>
                      <a:r>
                        <a:rPr lang="ko-KR" altLang="en-US" sz="700" b="0" i="0" u="none" strike="noStrike">
                          <a:solidFill>
                            <a:srgbClr val="000000"/>
                          </a:solidFill>
                          <a:effectLst/>
                          <a:latin typeface="맑은 고딕" panose="020B0503020000020004" pitchFamily="50" charset="-127"/>
                          <a:ea typeface="맑은 고딕" panose="020B0503020000020004" pitchFamily="50" charset="-127"/>
                        </a:rPr>
                        <a:t>　</a:t>
                      </a:r>
                    </a:p>
                  </a:txBody>
                  <a:tcPr marL="0" marR="0" marT="0" marB="0" anchor="ctr">
                    <a:lnL w="6350" cap="flat" cmpd="sng" algn="ctr">
                      <a:solidFill>
                        <a:srgbClr val="000000"/>
                      </a:solidFill>
                      <a:prstDash val="dot"/>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extLst>
                  <a:ext uri="{0D108BD9-81ED-4DB2-BD59-A6C34878D82A}">
                    <a16:rowId xmlns:a16="http://schemas.microsoft.com/office/drawing/2014/main" val="774724997"/>
                  </a:ext>
                </a:extLst>
              </a:tr>
            </a:tbl>
          </a:graphicData>
        </a:graphic>
      </p:graphicFrame>
    </p:spTree>
    <p:extLst>
      <p:ext uri="{BB962C8B-B14F-4D97-AF65-F5344CB8AC3E}">
        <p14:creationId xmlns:p14="http://schemas.microsoft.com/office/powerpoint/2010/main" val="359176255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자유형: 도형 60">
            <a:extLst>
              <a:ext uri="{FF2B5EF4-FFF2-40B4-BE49-F238E27FC236}">
                <a16:creationId xmlns:a16="http://schemas.microsoft.com/office/drawing/2014/main" id="{9432F295-EE6E-E5A8-50F5-720766FB2C52}"/>
              </a:ext>
            </a:extLst>
          </p:cNvPr>
          <p:cNvSpPr/>
          <p:nvPr/>
        </p:nvSpPr>
        <p:spPr>
          <a:xfrm rot="10800000" flipH="1">
            <a:off x="837958" y="3544689"/>
            <a:ext cx="769605" cy="1714064"/>
          </a:xfrm>
          <a:custGeom>
            <a:avLst/>
            <a:gdLst>
              <a:gd name="connsiteX0" fmla="*/ 810000 w 810000"/>
              <a:gd name="connsiteY0" fmla="*/ 0 h 1620000"/>
              <a:gd name="connsiteX1" fmla="*/ 810000 w 810000"/>
              <a:gd name="connsiteY1" fmla="*/ 180000 h 1620000"/>
              <a:gd name="connsiteX2" fmla="*/ 180000 w 810000"/>
              <a:gd name="connsiteY2" fmla="*/ 810000 h 1620000"/>
              <a:gd name="connsiteX3" fmla="*/ 810000 w 810000"/>
              <a:gd name="connsiteY3" fmla="*/ 1440000 h 1620000"/>
              <a:gd name="connsiteX4" fmla="*/ 810000 w 810000"/>
              <a:gd name="connsiteY4" fmla="*/ 1620000 h 1620000"/>
              <a:gd name="connsiteX5" fmla="*/ 0 w 810000"/>
              <a:gd name="connsiteY5" fmla="*/ 810000 h 1620000"/>
              <a:gd name="connsiteX6" fmla="*/ 810000 w 810000"/>
              <a:gd name="connsiteY6" fmla="*/ 0 h 162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0000" h="1620000">
                <a:moveTo>
                  <a:pt x="810000" y="0"/>
                </a:moveTo>
                <a:lnTo>
                  <a:pt x="810000" y="180000"/>
                </a:lnTo>
                <a:cubicBezTo>
                  <a:pt x="462061" y="180000"/>
                  <a:pt x="180000" y="462061"/>
                  <a:pt x="180000" y="810000"/>
                </a:cubicBezTo>
                <a:cubicBezTo>
                  <a:pt x="180000" y="1157939"/>
                  <a:pt x="462061" y="1440000"/>
                  <a:pt x="810000" y="1440000"/>
                </a:cubicBezTo>
                <a:lnTo>
                  <a:pt x="810000" y="1620000"/>
                </a:lnTo>
                <a:cubicBezTo>
                  <a:pt x="362649" y="1620000"/>
                  <a:pt x="0" y="1257351"/>
                  <a:pt x="0" y="810000"/>
                </a:cubicBezTo>
                <a:cubicBezTo>
                  <a:pt x="0" y="362649"/>
                  <a:pt x="362649" y="0"/>
                  <a:pt x="810000" y="0"/>
                </a:cubicBezTo>
                <a:close/>
              </a:path>
            </a:pathLst>
          </a:custGeom>
          <a:solidFill>
            <a:srgbClr val="D2D2D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54000" tIns="54000" rIns="54000" bIns="54000" rtlCol="0" anchor="ctr">
            <a:noAutofit/>
          </a:bodyPr>
          <a:lstStyle/>
          <a:p>
            <a:pPr algn="ctr"/>
            <a:endParaRPr lang="ko-KR" altLang="en-US" sz="1000">
              <a:solidFill>
                <a:schemeClr val="bg1"/>
              </a:solidFill>
              <a:latin typeface="Arial" panose="020B0604020202020204" pitchFamily="34" charset="0"/>
              <a:ea typeface="KoPub돋움체 Medium" panose="00000600000000000000" pitchFamily="2" charset="-127"/>
            </a:endParaRPr>
          </a:p>
        </p:txBody>
      </p:sp>
      <p:sp>
        <p:nvSpPr>
          <p:cNvPr id="145" name="텍스트 개체 틀 16">
            <a:extLst>
              <a:ext uri="{FF2B5EF4-FFF2-40B4-BE49-F238E27FC236}">
                <a16:creationId xmlns:a16="http://schemas.microsoft.com/office/drawing/2014/main" id="{72A4BBAC-7DA7-C9B6-7280-E7F896694875}"/>
              </a:ext>
            </a:extLst>
          </p:cNvPr>
          <p:cNvSpPr>
            <a:spLocks noGrp="1"/>
          </p:cNvSpPr>
          <p:nvPr>
            <p:ph type="body" sz="quarter" idx="10"/>
          </p:nvPr>
        </p:nvSpPr>
        <p:spPr>
          <a:xfrm>
            <a:off x="502976" y="193432"/>
            <a:ext cx="8574241" cy="211381"/>
          </a:xfrm>
        </p:spPr>
        <p:txBody>
          <a:bodyPr/>
          <a:lstStyle/>
          <a:p>
            <a:r>
              <a:rPr lang="en-US" altLang="ko-KR" sz="1000">
                <a:solidFill>
                  <a:schemeClr val="tx1">
                    <a:lumMod val="50000"/>
                    <a:lumOff val="50000"/>
                  </a:schemeClr>
                </a:solidFill>
                <a:latin typeface="KoPub돋움체 Bold" panose="00000800000000000000" pitchFamily="2" charset="-127"/>
                <a:ea typeface="KoPub돋움체 Bold" panose="00000800000000000000" pitchFamily="2" charset="-127"/>
                <a:cs typeface="+mn-cs"/>
              </a:rPr>
              <a:t>05 Company Overview</a:t>
            </a:r>
            <a:endParaRPr lang="ko-KR" altLang="en-US" sz="1000">
              <a:solidFill>
                <a:schemeClr val="tx1">
                  <a:lumMod val="50000"/>
                  <a:lumOff val="50000"/>
                </a:schemeClr>
              </a:solidFill>
              <a:latin typeface="KoPub돋움체 Bold" panose="00000800000000000000" pitchFamily="2" charset="-127"/>
              <a:ea typeface="KoPub돋움체 Bold" panose="00000800000000000000" pitchFamily="2" charset="-127"/>
              <a:cs typeface="+mn-cs"/>
            </a:endParaRPr>
          </a:p>
        </p:txBody>
      </p:sp>
      <p:sp>
        <p:nvSpPr>
          <p:cNvPr id="146" name="TextBox 145">
            <a:extLst>
              <a:ext uri="{FF2B5EF4-FFF2-40B4-BE49-F238E27FC236}">
                <a16:creationId xmlns:a16="http://schemas.microsoft.com/office/drawing/2014/main" id="{2ADC1DB8-BB04-C512-2869-432D42635BE6}"/>
              </a:ext>
            </a:extLst>
          </p:cNvPr>
          <p:cNvSpPr txBox="1"/>
          <p:nvPr/>
        </p:nvSpPr>
        <p:spPr>
          <a:xfrm flipH="1">
            <a:off x="488950" y="874727"/>
            <a:ext cx="8928100" cy="169277"/>
          </a:xfrm>
          <a:prstGeom prst="rect">
            <a:avLst/>
          </a:prstGeom>
          <a:noFill/>
        </p:spPr>
        <p:txBody>
          <a:bodyPr wrap="square" lIns="0" tIns="0" rIns="0" bIns="0" rtlCol="0">
            <a:spAutoFit/>
          </a:bodyPr>
          <a:lstStyle/>
          <a:p>
            <a:r>
              <a:rPr lang="ko-KR" altLang="en-US"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회사의 주력 사업인 해저케이블 시공절차는 다음과 같습니다</a:t>
            </a:r>
            <a:r>
              <a:rPr lang="en-US" altLang="ko-KR"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a:t>
            </a:r>
          </a:p>
        </p:txBody>
      </p:sp>
      <p:sp>
        <p:nvSpPr>
          <p:cNvPr id="147" name="제목 18">
            <a:extLst>
              <a:ext uri="{FF2B5EF4-FFF2-40B4-BE49-F238E27FC236}">
                <a16:creationId xmlns:a16="http://schemas.microsoft.com/office/drawing/2014/main" id="{ADAAF50D-C1C9-0824-D017-D8B497960826}"/>
              </a:ext>
            </a:extLst>
          </p:cNvPr>
          <p:cNvSpPr txBox="1">
            <a:spLocks/>
          </p:cNvSpPr>
          <p:nvPr/>
        </p:nvSpPr>
        <p:spPr>
          <a:xfrm>
            <a:off x="488951" y="439978"/>
            <a:ext cx="8928100" cy="430887"/>
          </a:xfrm>
          <a:prstGeom prst="rect">
            <a:avLst/>
          </a:prstGeom>
        </p:spPr>
        <p:txBody>
          <a:bodyPr wrap="square" lIns="0" tIns="0" rIns="0" bIns="0">
            <a:spAutoFit/>
          </a:bodyPr>
          <a:lstStyle>
            <a:defPPr>
              <a:defRPr lang="en-US"/>
            </a:defPPr>
            <a:lvl1pPr marR="0" lvl="0" indent="0" defTabSz="661751" fontAlgn="auto" latinLnBrk="1">
              <a:lnSpc>
                <a:spcPct val="100000"/>
              </a:lnSpc>
              <a:spcBef>
                <a:spcPct val="0"/>
              </a:spcBef>
              <a:spcAft>
                <a:spcPts val="2000"/>
              </a:spcAft>
              <a:buClrTx/>
              <a:buSzTx/>
              <a:buFontTx/>
              <a:buNone/>
              <a:tabLst/>
              <a:defRPr kumimoji="0" sz="2800" b="0" i="0" u="none" strike="noStrike" cap="none" spc="0" normalizeH="0" baseline="0">
                <a:ln>
                  <a:solidFill>
                    <a:srgbClr val="FD349C">
                      <a:alpha val="0"/>
                    </a:srgbClr>
                  </a:solidFill>
                </a:ln>
                <a:solidFill>
                  <a:srgbClr val="00338D"/>
                </a:solidFill>
                <a:effectLst/>
                <a:uLnTx/>
                <a:uFillTx/>
                <a:latin typeface="KoPub돋움체 Bold" panose="00000800000000000000" pitchFamily="2" charset="-127"/>
                <a:ea typeface="KoPub돋움체 Bold" panose="00000800000000000000" pitchFamily="2" charset="-127"/>
                <a:cs typeface="+mj-cs"/>
              </a:defRPr>
            </a:lvl1pPr>
          </a:lstStyle>
          <a:p>
            <a:pPr>
              <a:defRPr/>
            </a:pPr>
            <a:r>
              <a:rPr lang="ko-KR" altLang="en-US"/>
              <a:t>해저케이블 시공절차</a:t>
            </a:r>
            <a:endParaRPr lang="ko-KR" altLang="en-US" sz="2000"/>
          </a:p>
        </p:txBody>
      </p:sp>
      <p:grpSp>
        <p:nvGrpSpPr>
          <p:cNvPr id="148" name="그룹 147">
            <a:extLst>
              <a:ext uri="{FF2B5EF4-FFF2-40B4-BE49-F238E27FC236}">
                <a16:creationId xmlns:a16="http://schemas.microsoft.com/office/drawing/2014/main" id="{9E3EFA3F-A28B-5A8C-875A-E1AD342A22AB}"/>
              </a:ext>
            </a:extLst>
          </p:cNvPr>
          <p:cNvGrpSpPr/>
          <p:nvPr/>
        </p:nvGrpSpPr>
        <p:grpSpPr>
          <a:xfrm>
            <a:off x="502976" y="1307321"/>
            <a:ext cx="8928100" cy="288000"/>
            <a:chOff x="452439" y="1416168"/>
            <a:chExt cx="4392613" cy="288000"/>
          </a:xfrm>
        </p:grpSpPr>
        <p:sp>
          <p:nvSpPr>
            <p:cNvPr id="149" name="TextBox 148">
              <a:extLst>
                <a:ext uri="{FF2B5EF4-FFF2-40B4-BE49-F238E27FC236}">
                  <a16:creationId xmlns:a16="http://schemas.microsoft.com/office/drawing/2014/main" id="{B6BAEECF-F776-0B8D-7487-219607319329}"/>
                </a:ext>
              </a:extLst>
            </p:cNvPr>
            <p:cNvSpPr txBox="1"/>
            <p:nvPr/>
          </p:nvSpPr>
          <p:spPr>
            <a:xfrm>
              <a:off x="452441" y="1416168"/>
              <a:ext cx="4392609" cy="288000"/>
            </a:xfrm>
            <a:prstGeom prst="rect">
              <a:avLst/>
            </a:prstGeom>
            <a:noFill/>
          </p:spPr>
          <p:txBody>
            <a:bodyPr vert="horz" wrap="square" lIns="0" tIns="0" rIns="0" bIns="0" rtlCol="0" anchor="ctr" anchorCtr="0">
              <a:noAutofit/>
            </a:bodyPr>
            <a:lstStyle/>
            <a:p>
              <a:pPr defTabSz="888038">
                <a:defRPr/>
              </a:pPr>
              <a:r>
                <a:rPr lang="ko-KR" altLang="en-US" sz="1100" b="1">
                  <a:ln>
                    <a:solidFill>
                      <a:srgbClr val="00338D">
                        <a:alpha val="0"/>
                      </a:srgbClr>
                    </a:solidFill>
                  </a:ln>
                  <a:solidFill>
                    <a:srgbClr val="00338D"/>
                  </a:solidFill>
                  <a:latin typeface="KoPub돋움체 Medium" panose="02020603020101020101" pitchFamily="18" charset="-127"/>
                  <a:ea typeface="KoPub돋움체 Medium" panose="02020603020101020101" pitchFamily="18" charset="-127"/>
                </a:rPr>
                <a:t>해저케이블 시공절차</a:t>
              </a:r>
              <a:endParaRPr lang="en-US" altLang="ko-KR" sz="1100" b="1">
                <a:ln>
                  <a:solidFill>
                    <a:srgbClr val="00338D">
                      <a:alpha val="0"/>
                    </a:srgbClr>
                  </a:solidFill>
                </a:ln>
                <a:solidFill>
                  <a:srgbClr val="00338D"/>
                </a:solidFill>
                <a:latin typeface="KoPub돋움체 Medium" panose="02020603020101020101" pitchFamily="18" charset="-127"/>
                <a:ea typeface="KoPub돋움체 Medium" panose="02020603020101020101" pitchFamily="18" charset="-127"/>
              </a:endParaRPr>
            </a:p>
          </p:txBody>
        </p:sp>
        <p:cxnSp>
          <p:nvCxnSpPr>
            <p:cNvPr id="150" name="직선 연결선 149">
              <a:extLst>
                <a:ext uri="{FF2B5EF4-FFF2-40B4-BE49-F238E27FC236}">
                  <a16:creationId xmlns:a16="http://schemas.microsoft.com/office/drawing/2014/main" id="{D967224E-9E3F-780A-5C7F-DE14336F319A}"/>
                </a:ext>
              </a:extLst>
            </p:cNvPr>
            <p:cNvCxnSpPr/>
            <p:nvPr/>
          </p:nvCxnSpPr>
          <p:spPr>
            <a:xfrm>
              <a:off x="452439" y="1418794"/>
              <a:ext cx="4392613"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1" name="직선 연결선 150">
              <a:extLst>
                <a:ext uri="{FF2B5EF4-FFF2-40B4-BE49-F238E27FC236}">
                  <a16:creationId xmlns:a16="http://schemas.microsoft.com/office/drawing/2014/main" id="{FDD91B8B-82D1-B6E7-FB8E-BAF6B90F6E62}"/>
                </a:ext>
              </a:extLst>
            </p:cNvPr>
            <p:cNvCxnSpPr/>
            <p:nvPr/>
          </p:nvCxnSpPr>
          <p:spPr>
            <a:xfrm>
              <a:off x="452439" y="1700213"/>
              <a:ext cx="4392613"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pic>
        <p:nvPicPr>
          <p:cNvPr id="3" name="그림 2">
            <a:extLst>
              <a:ext uri="{FF2B5EF4-FFF2-40B4-BE49-F238E27FC236}">
                <a16:creationId xmlns:a16="http://schemas.microsoft.com/office/drawing/2014/main" id="{530E153D-C17A-C8EF-118E-E2A5F964C955}"/>
              </a:ext>
            </a:extLst>
          </p:cNvPr>
          <p:cNvPicPr>
            <a:picLocks noChangeAspect="1"/>
          </p:cNvPicPr>
          <p:nvPr/>
        </p:nvPicPr>
        <p:blipFill>
          <a:blip r:embed="rId2"/>
          <a:stretch>
            <a:fillRect/>
          </a:stretch>
        </p:blipFill>
        <p:spPr>
          <a:xfrm>
            <a:off x="10353600" y="183123"/>
            <a:ext cx="6150847" cy="1375483"/>
          </a:xfrm>
          <a:prstGeom prst="rect">
            <a:avLst/>
          </a:prstGeom>
        </p:spPr>
      </p:pic>
      <p:sp>
        <p:nvSpPr>
          <p:cNvPr id="4" name="직사각형 3">
            <a:extLst>
              <a:ext uri="{FF2B5EF4-FFF2-40B4-BE49-F238E27FC236}">
                <a16:creationId xmlns:a16="http://schemas.microsoft.com/office/drawing/2014/main" id="{76BD6035-06A1-E9BC-D4C5-D07587FB56AD}"/>
              </a:ext>
            </a:extLst>
          </p:cNvPr>
          <p:cNvSpPr/>
          <p:nvPr/>
        </p:nvSpPr>
        <p:spPr>
          <a:xfrm>
            <a:off x="10622788" y="2019783"/>
            <a:ext cx="5399096" cy="76488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r>
              <a:rPr lang="ko-KR" altLang="en-US" sz="1000">
                <a:hlinkClick r:id="rId3"/>
              </a:rPr>
              <a:t>케이블 </a:t>
            </a:r>
            <a:r>
              <a:rPr lang="ko-KR" altLang="en-US" sz="1000" err="1">
                <a:hlinkClick r:id="rId3"/>
              </a:rPr>
              <a:t>포설</a:t>
            </a:r>
            <a:r>
              <a:rPr lang="ko-KR" altLang="en-US" sz="1000">
                <a:hlinkClick r:id="rId3"/>
              </a:rPr>
              <a:t> 공사 및 유지보수</a:t>
            </a:r>
            <a:r>
              <a:rPr lang="en-US" altLang="ko-KR" sz="1000">
                <a:hlinkClick r:id="rId3"/>
              </a:rPr>
              <a:t>-</a:t>
            </a:r>
            <a:r>
              <a:rPr lang="ko-KR" altLang="en-US" sz="1000">
                <a:hlinkClick r:id="rId3"/>
              </a:rPr>
              <a:t>주식회사 </a:t>
            </a:r>
            <a:r>
              <a:rPr lang="ko-KR" altLang="en-US" sz="1000" err="1">
                <a:hlinkClick r:id="rId3"/>
              </a:rPr>
              <a:t>해천</a:t>
            </a:r>
            <a:r>
              <a:rPr lang="ko-KR" altLang="en-US" sz="1000">
                <a:hlinkClick r:id="rId3"/>
              </a:rPr>
              <a:t> </a:t>
            </a:r>
            <a:r>
              <a:rPr lang="en-US" altLang="ko-KR" sz="1000">
                <a:hlinkClick r:id="rId3"/>
              </a:rPr>
              <a:t>(haechun.com)</a:t>
            </a:r>
            <a:endParaRPr lang="en-US" altLang="ko-KR" sz="1000">
              <a:solidFill>
                <a:schemeClr val="bg1"/>
              </a:solidFill>
              <a:latin typeface="KoPub돋움체 Light" panose="00000300000000000000" pitchFamily="2" charset="-127"/>
              <a:ea typeface="KoPub돋움체 Light" panose="00000300000000000000" pitchFamily="2" charset="-127"/>
            </a:endParaRPr>
          </a:p>
        </p:txBody>
      </p:sp>
      <p:sp>
        <p:nvSpPr>
          <p:cNvPr id="2" name="직사각형 1">
            <a:extLst>
              <a:ext uri="{FF2B5EF4-FFF2-40B4-BE49-F238E27FC236}">
                <a16:creationId xmlns:a16="http://schemas.microsoft.com/office/drawing/2014/main" id="{5A4586FE-B7A8-ABFF-A24D-7318CE5C5345}"/>
              </a:ext>
            </a:extLst>
          </p:cNvPr>
          <p:cNvSpPr/>
          <p:nvPr/>
        </p:nvSpPr>
        <p:spPr>
          <a:xfrm>
            <a:off x="714099" y="2020704"/>
            <a:ext cx="7744754" cy="190800"/>
          </a:xfrm>
          <a:prstGeom prst="rect">
            <a:avLst/>
          </a:prstGeom>
          <a:solidFill>
            <a:srgbClr val="D2D2D2"/>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a:solidFill>
                <a:schemeClr val="bg1"/>
              </a:solidFill>
              <a:latin typeface="Arial" panose="020B0604020202020204" pitchFamily="34" charset="0"/>
              <a:ea typeface="KoPub돋움체 Medium" panose="00000600000000000000" pitchFamily="2" charset="-127"/>
            </a:endParaRPr>
          </a:p>
        </p:txBody>
      </p:sp>
      <p:sp>
        <p:nvSpPr>
          <p:cNvPr id="5" name="직사각형 4">
            <a:extLst>
              <a:ext uri="{FF2B5EF4-FFF2-40B4-BE49-F238E27FC236}">
                <a16:creationId xmlns:a16="http://schemas.microsoft.com/office/drawing/2014/main" id="{C3E89158-DB32-ECC0-D9BA-042546239ED3}"/>
              </a:ext>
            </a:extLst>
          </p:cNvPr>
          <p:cNvSpPr/>
          <p:nvPr/>
        </p:nvSpPr>
        <p:spPr>
          <a:xfrm>
            <a:off x="1584522" y="3544689"/>
            <a:ext cx="6873990" cy="190079"/>
          </a:xfrm>
          <a:prstGeom prst="rect">
            <a:avLst/>
          </a:prstGeom>
          <a:solidFill>
            <a:srgbClr val="D2D2D2"/>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a:solidFill>
                <a:schemeClr val="bg1"/>
              </a:solidFill>
              <a:latin typeface="Arial" panose="020B0604020202020204" pitchFamily="34" charset="0"/>
              <a:ea typeface="KoPub돋움체 Medium" panose="00000600000000000000" pitchFamily="2" charset="-127"/>
            </a:endParaRPr>
          </a:p>
        </p:txBody>
      </p:sp>
      <p:sp>
        <p:nvSpPr>
          <p:cNvPr id="6" name="직사각형 5">
            <a:extLst>
              <a:ext uri="{FF2B5EF4-FFF2-40B4-BE49-F238E27FC236}">
                <a16:creationId xmlns:a16="http://schemas.microsoft.com/office/drawing/2014/main" id="{7D329543-B32E-C86F-57A4-BEE583165FFE}"/>
              </a:ext>
            </a:extLst>
          </p:cNvPr>
          <p:cNvSpPr/>
          <p:nvPr/>
        </p:nvSpPr>
        <p:spPr>
          <a:xfrm>
            <a:off x="1589245" y="5058810"/>
            <a:ext cx="7213765" cy="190800"/>
          </a:xfrm>
          <a:prstGeom prst="rect">
            <a:avLst/>
          </a:prstGeom>
          <a:solidFill>
            <a:srgbClr val="D2D2D2"/>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a:solidFill>
                <a:schemeClr val="bg1"/>
              </a:solidFill>
              <a:latin typeface="Arial" panose="020B0604020202020204" pitchFamily="34" charset="0"/>
              <a:ea typeface="KoPub돋움체 Medium" panose="00000600000000000000" pitchFamily="2" charset="-127"/>
            </a:endParaRPr>
          </a:p>
        </p:txBody>
      </p:sp>
      <p:sp>
        <p:nvSpPr>
          <p:cNvPr id="7" name="자유형: 도형 6">
            <a:extLst>
              <a:ext uri="{FF2B5EF4-FFF2-40B4-BE49-F238E27FC236}">
                <a16:creationId xmlns:a16="http://schemas.microsoft.com/office/drawing/2014/main" id="{59FF97EB-AED7-A473-DAAC-75F8968DB0B6}"/>
              </a:ext>
            </a:extLst>
          </p:cNvPr>
          <p:cNvSpPr/>
          <p:nvPr/>
        </p:nvSpPr>
        <p:spPr>
          <a:xfrm flipH="1">
            <a:off x="8456219" y="2020704"/>
            <a:ext cx="769605" cy="1714064"/>
          </a:xfrm>
          <a:custGeom>
            <a:avLst/>
            <a:gdLst>
              <a:gd name="connsiteX0" fmla="*/ 810000 w 810000"/>
              <a:gd name="connsiteY0" fmla="*/ 0 h 1620000"/>
              <a:gd name="connsiteX1" fmla="*/ 810000 w 810000"/>
              <a:gd name="connsiteY1" fmla="*/ 180000 h 1620000"/>
              <a:gd name="connsiteX2" fmla="*/ 180000 w 810000"/>
              <a:gd name="connsiteY2" fmla="*/ 810000 h 1620000"/>
              <a:gd name="connsiteX3" fmla="*/ 810000 w 810000"/>
              <a:gd name="connsiteY3" fmla="*/ 1440000 h 1620000"/>
              <a:gd name="connsiteX4" fmla="*/ 810000 w 810000"/>
              <a:gd name="connsiteY4" fmla="*/ 1620000 h 1620000"/>
              <a:gd name="connsiteX5" fmla="*/ 0 w 810000"/>
              <a:gd name="connsiteY5" fmla="*/ 810000 h 1620000"/>
              <a:gd name="connsiteX6" fmla="*/ 810000 w 810000"/>
              <a:gd name="connsiteY6" fmla="*/ 0 h 162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0000" h="1620000">
                <a:moveTo>
                  <a:pt x="810000" y="0"/>
                </a:moveTo>
                <a:lnTo>
                  <a:pt x="810000" y="180000"/>
                </a:lnTo>
                <a:cubicBezTo>
                  <a:pt x="462061" y="180000"/>
                  <a:pt x="180000" y="462061"/>
                  <a:pt x="180000" y="810000"/>
                </a:cubicBezTo>
                <a:cubicBezTo>
                  <a:pt x="180000" y="1157939"/>
                  <a:pt x="462061" y="1440000"/>
                  <a:pt x="810000" y="1440000"/>
                </a:cubicBezTo>
                <a:lnTo>
                  <a:pt x="810000" y="1620000"/>
                </a:lnTo>
                <a:cubicBezTo>
                  <a:pt x="362649" y="1620000"/>
                  <a:pt x="0" y="1257351"/>
                  <a:pt x="0" y="810000"/>
                </a:cubicBezTo>
                <a:cubicBezTo>
                  <a:pt x="0" y="362649"/>
                  <a:pt x="362649" y="0"/>
                  <a:pt x="810000" y="0"/>
                </a:cubicBezTo>
                <a:close/>
              </a:path>
            </a:pathLst>
          </a:custGeom>
          <a:solidFill>
            <a:srgbClr val="D2D2D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54000" tIns="54000" rIns="54000" bIns="54000" rtlCol="0" anchor="ctr">
            <a:noAutofit/>
          </a:bodyPr>
          <a:lstStyle/>
          <a:p>
            <a:pPr algn="ctr"/>
            <a:endParaRPr lang="ko-KR" altLang="en-US" sz="1000">
              <a:solidFill>
                <a:schemeClr val="bg1"/>
              </a:solidFill>
              <a:latin typeface="Arial" panose="020B0604020202020204" pitchFamily="34" charset="0"/>
              <a:ea typeface="KoPub돋움체 Medium" panose="00000600000000000000" pitchFamily="2" charset="-127"/>
            </a:endParaRPr>
          </a:p>
        </p:txBody>
      </p:sp>
      <p:sp>
        <p:nvSpPr>
          <p:cNvPr id="8" name="이등변 삼각형 7">
            <a:extLst>
              <a:ext uri="{FF2B5EF4-FFF2-40B4-BE49-F238E27FC236}">
                <a16:creationId xmlns:a16="http://schemas.microsoft.com/office/drawing/2014/main" id="{3FD6E3A3-1886-8A7D-7C3F-19A88631A8C2}"/>
              </a:ext>
            </a:extLst>
          </p:cNvPr>
          <p:cNvSpPr/>
          <p:nvPr/>
        </p:nvSpPr>
        <p:spPr>
          <a:xfrm rot="5400000">
            <a:off x="8837366" y="4939030"/>
            <a:ext cx="345185" cy="413894"/>
          </a:xfrm>
          <a:prstGeom prst="triangle">
            <a:avLst/>
          </a:prstGeom>
          <a:solidFill>
            <a:srgbClr val="D2D2D2"/>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a:solidFill>
                <a:schemeClr val="bg1"/>
              </a:solidFill>
              <a:latin typeface="Arial" panose="020B0604020202020204" pitchFamily="34" charset="0"/>
              <a:ea typeface="KoPub돋움체 Medium" panose="00000600000000000000" pitchFamily="2" charset="-127"/>
            </a:endParaRPr>
          </a:p>
        </p:txBody>
      </p:sp>
      <p:sp>
        <p:nvSpPr>
          <p:cNvPr id="9" name="타원 8">
            <a:extLst>
              <a:ext uri="{FF2B5EF4-FFF2-40B4-BE49-F238E27FC236}">
                <a16:creationId xmlns:a16="http://schemas.microsoft.com/office/drawing/2014/main" id="{B26D359E-5213-FBF1-C1D3-097E64FEE13C}"/>
              </a:ext>
            </a:extLst>
          </p:cNvPr>
          <p:cNvSpPr>
            <a:spLocks noChangeAspect="1"/>
          </p:cNvSpPr>
          <p:nvPr/>
        </p:nvSpPr>
        <p:spPr>
          <a:xfrm>
            <a:off x="7718400" y="5048105"/>
            <a:ext cx="209765" cy="209765"/>
          </a:xfrm>
          <a:prstGeom prst="ellipse">
            <a:avLst/>
          </a:prstGeom>
          <a:solidFill>
            <a:schemeClr val="bg1"/>
          </a:solidFill>
          <a:ln w="76200">
            <a:solidFill>
              <a:srgbClr val="4086CA"/>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a:solidFill>
                <a:schemeClr val="bg1"/>
              </a:solidFill>
              <a:latin typeface="Arial" panose="020B0604020202020204" pitchFamily="34" charset="0"/>
              <a:ea typeface="KoPub돋움체 Medium" panose="00000600000000000000" pitchFamily="2" charset="-127"/>
            </a:endParaRPr>
          </a:p>
        </p:txBody>
      </p:sp>
      <p:sp>
        <p:nvSpPr>
          <p:cNvPr id="19" name="타원 18">
            <a:extLst>
              <a:ext uri="{FF2B5EF4-FFF2-40B4-BE49-F238E27FC236}">
                <a16:creationId xmlns:a16="http://schemas.microsoft.com/office/drawing/2014/main" id="{4E1EF7E8-7014-D493-52C6-4BC459675F4F}"/>
              </a:ext>
            </a:extLst>
          </p:cNvPr>
          <p:cNvSpPr>
            <a:spLocks noChangeAspect="1"/>
          </p:cNvSpPr>
          <p:nvPr/>
        </p:nvSpPr>
        <p:spPr>
          <a:xfrm>
            <a:off x="4575600" y="5048105"/>
            <a:ext cx="209765" cy="209765"/>
          </a:xfrm>
          <a:prstGeom prst="ellipse">
            <a:avLst/>
          </a:prstGeom>
          <a:solidFill>
            <a:schemeClr val="bg1"/>
          </a:solidFill>
          <a:ln w="76200">
            <a:solidFill>
              <a:srgbClr val="4086CA"/>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a:solidFill>
                <a:schemeClr val="bg1"/>
              </a:solidFill>
              <a:latin typeface="Arial" panose="020B0604020202020204" pitchFamily="34" charset="0"/>
              <a:ea typeface="KoPub돋움체 Medium" panose="00000600000000000000" pitchFamily="2" charset="-127"/>
            </a:endParaRPr>
          </a:p>
        </p:txBody>
      </p:sp>
      <p:sp>
        <p:nvSpPr>
          <p:cNvPr id="23" name="타원 22">
            <a:extLst>
              <a:ext uri="{FF2B5EF4-FFF2-40B4-BE49-F238E27FC236}">
                <a16:creationId xmlns:a16="http://schemas.microsoft.com/office/drawing/2014/main" id="{362907D9-C8E9-77C8-5031-2199D9A1AB52}"/>
              </a:ext>
            </a:extLst>
          </p:cNvPr>
          <p:cNvSpPr>
            <a:spLocks noChangeAspect="1"/>
          </p:cNvSpPr>
          <p:nvPr/>
        </p:nvSpPr>
        <p:spPr>
          <a:xfrm>
            <a:off x="2272286" y="3517466"/>
            <a:ext cx="209765" cy="209765"/>
          </a:xfrm>
          <a:prstGeom prst="ellipse">
            <a:avLst/>
          </a:prstGeom>
          <a:solidFill>
            <a:schemeClr val="bg1"/>
          </a:solidFill>
          <a:ln w="76200">
            <a:solidFill>
              <a:srgbClr val="4086CA"/>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a:solidFill>
                <a:schemeClr val="bg1"/>
              </a:solidFill>
              <a:latin typeface="Arial" panose="020B0604020202020204" pitchFamily="34" charset="0"/>
              <a:ea typeface="KoPub돋움체 Medium" panose="00000600000000000000" pitchFamily="2" charset="-127"/>
            </a:endParaRPr>
          </a:p>
        </p:txBody>
      </p:sp>
      <p:sp>
        <p:nvSpPr>
          <p:cNvPr id="27" name="타원 26">
            <a:extLst>
              <a:ext uri="{FF2B5EF4-FFF2-40B4-BE49-F238E27FC236}">
                <a16:creationId xmlns:a16="http://schemas.microsoft.com/office/drawing/2014/main" id="{CA8BBFBC-FFA7-D364-44CD-68B61E818F31}"/>
              </a:ext>
            </a:extLst>
          </p:cNvPr>
          <p:cNvSpPr>
            <a:spLocks noChangeAspect="1"/>
          </p:cNvSpPr>
          <p:nvPr/>
        </p:nvSpPr>
        <p:spPr>
          <a:xfrm>
            <a:off x="8351336" y="3517466"/>
            <a:ext cx="209765" cy="209765"/>
          </a:xfrm>
          <a:prstGeom prst="ellipse">
            <a:avLst/>
          </a:prstGeom>
          <a:solidFill>
            <a:schemeClr val="bg1"/>
          </a:solidFill>
          <a:ln w="76200">
            <a:solidFill>
              <a:srgbClr val="4086CA"/>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a:solidFill>
                <a:schemeClr val="bg1"/>
              </a:solidFill>
              <a:latin typeface="Arial" panose="020B0604020202020204" pitchFamily="34" charset="0"/>
              <a:ea typeface="KoPub돋움체 Medium" panose="00000600000000000000" pitchFamily="2" charset="-127"/>
            </a:endParaRPr>
          </a:p>
        </p:txBody>
      </p:sp>
      <p:sp>
        <p:nvSpPr>
          <p:cNvPr id="35" name="타원 34">
            <a:extLst>
              <a:ext uri="{FF2B5EF4-FFF2-40B4-BE49-F238E27FC236}">
                <a16:creationId xmlns:a16="http://schemas.microsoft.com/office/drawing/2014/main" id="{0C0CAFF9-847E-E2DC-85DB-2DC3B194329A}"/>
              </a:ext>
            </a:extLst>
          </p:cNvPr>
          <p:cNvSpPr>
            <a:spLocks noChangeAspect="1"/>
          </p:cNvSpPr>
          <p:nvPr/>
        </p:nvSpPr>
        <p:spPr>
          <a:xfrm>
            <a:off x="6324986" y="3517466"/>
            <a:ext cx="209765" cy="209765"/>
          </a:xfrm>
          <a:prstGeom prst="ellipse">
            <a:avLst/>
          </a:prstGeom>
          <a:solidFill>
            <a:schemeClr val="bg1"/>
          </a:solidFill>
          <a:ln w="76200">
            <a:solidFill>
              <a:srgbClr val="4086CA"/>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a:solidFill>
                <a:schemeClr val="bg1"/>
              </a:solidFill>
              <a:latin typeface="Arial" panose="020B0604020202020204" pitchFamily="34" charset="0"/>
              <a:ea typeface="KoPub돋움체 Medium" panose="00000600000000000000" pitchFamily="2" charset="-127"/>
            </a:endParaRPr>
          </a:p>
        </p:txBody>
      </p:sp>
      <p:sp>
        <p:nvSpPr>
          <p:cNvPr id="37" name="타원 36">
            <a:extLst>
              <a:ext uri="{FF2B5EF4-FFF2-40B4-BE49-F238E27FC236}">
                <a16:creationId xmlns:a16="http://schemas.microsoft.com/office/drawing/2014/main" id="{A8649089-60F9-F48A-01D1-F1E4B52783EF}"/>
              </a:ext>
            </a:extLst>
          </p:cNvPr>
          <p:cNvSpPr>
            <a:spLocks noChangeAspect="1"/>
          </p:cNvSpPr>
          <p:nvPr/>
        </p:nvSpPr>
        <p:spPr>
          <a:xfrm>
            <a:off x="4298636" y="3517466"/>
            <a:ext cx="209765" cy="209765"/>
          </a:xfrm>
          <a:prstGeom prst="ellipse">
            <a:avLst/>
          </a:prstGeom>
          <a:solidFill>
            <a:schemeClr val="bg1"/>
          </a:solidFill>
          <a:ln w="76200">
            <a:solidFill>
              <a:srgbClr val="4086CA"/>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a:solidFill>
                <a:schemeClr val="bg1"/>
              </a:solidFill>
              <a:latin typeface="Arial" panose="020B0604020202020204" pitchFamily="34" charset="0"/>
              <a:ea typeface="KoPub돋움체 Medium" panose="00000600000000000000" pitchFamily="2" charset="-127"/>
            </a:endParaRPr>
          </a:p>
        </p:txBody>
      </p:sp>
      <p:sp>
        <p:nvSpPr>
          <p:cNvPr id="39" name="타원 38">
            <a:extLst>
              <a:ext uri="{FF2B5EF4-FFF2-40B4-BE49-F238E27FC236}">
                <a16:creationId xmlns:a16="http://schemas.microsoft.com/office/drawing/2014/main" id="{9E644C1F-C2CC-0720-4F46-E4AD0C8840AD}"/>
              </a:ext>
            </a:extLst>
          </p:cNvPr>
          <p:cNvSpPr>
            <a:spLocks noChangeAspect="1"/>
          </p:cNvSpPr>
          <p:nvPr/>
        </p:nvSpPr>
        <p:spPr>
          <a:xfrm>
            <a:off x="1479600" y="5048105"/>
            <a:ext cx="209765" cy="209765"/>
          </a:xfrm>
          <a:prstGeom prst="ellipse">
            <a:avLst/>
          </a:prstGeom>
          <a:solidFill>
            <a:schemeClr val="bg1"/>
          </a:solidFill>
          <a:ln w="76200">
            <a:solidFill>
              <a:srgbClr val="4086CA"/>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a:solidFill>
                <a:schemeClr val="bg1"/>
              </a:solidFill>
              <a:latin typeface="Arial" panose="020B0604020202020204" pitchFamily="34" charset="0"/>
              <a:ea typeface="KoPub돋움체 Medium" panose="00000600000000000000" pitchFamily="2" charset="-127"/>
            </a:endParaRPr>
          </a:p>
        </p:txBody>
      </p:sp>
      <p:sp>
        <p:nvSpPr>
          <p:cNvPr id="45" name="타원 44">
            <a:extLst>
              <a:ext uri="{FF2B5EF4-FFF2-40B4-BE49-F238E27FC236}">
                <a16:creationId xmlns:a16="http://schemas.microsoft.com/office/drawing/2014/main" id="{A045354A-07EF-2C35-CBC3-0A3A69A2C28B}"/>
              </a:ext>
            </a:extLst>
          </p:cNvPr>
          <p:cNvSpPr>
            <a:spLocks noChangeAspect="1"/>
          </p:cNvSpPr>
          <p:nvPr/>
        </p:nvSpPr>
        <p:spPr>
          <a:xfrm>
            <a:off x="1479639" y="2018637"/>
            <a:ext cx="209765" cy="209765"/>
          </a:xfrm>
          <a:prstGeom prst="ellipse">
            <a:avLst/>
          </a:prstGeom>
          <a:solidFill>
            <a:schemeClr val="bg1"/>
          </a:solidFill>
          <a:ln w="76200">
            <a:solidFill>
              <a:srgbClr val="4086CA"/>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a:solidFill>
                <a:schemeClr val="bg1"/>
              </a:solidFill>
              <a:latin typeface="Arial" panose="020B0604020202020204" pitchFamily="34" charset="0"/>
              <a:ea typeface="KoPub돋움체 Medium" panose="00000600000000000000" pitchFamily="2" charset="-127"/>
            </a:endParaRPr>
          </a:p>
        </p:txBody>
      </p:sp>
      <p:sp>
        <p:nvSpPr>
          <p:cNvPr id="46" name="텍스트 개체 틀 5">
            <a:extLst>
              <a:ext uri="{FF2B5EF4-FFF2-40B4-BE49-F238E27FC236}">
                <a16:creationId xmlns:a16="http://schemas.microsoft.com/office/drawing/2014/main" id="{42F67541-A90B-19BF-E67A-BA46D6032B7E}"/>
              </a:ext>
            </a:extLst>
          </p:cNvPr>
          <p:cNvSpPr txBox="1">
            <a:spLocks/>
          </p:cNvSpPr>
          <p:nvPr/>
        </p:nvSpPr>
        <p:spPr>
          <a:xfrm>
            <a:off x="488950" y="6062454"/>
            <a:ext cx="4368796" cy="287999"/>
          </a:xfrm>
          <a:prstGeom prst="rect">
            <a:avLst/>
          </a:prstGeom>
          <a:noFill/>
        </p:spPr>
        <p:txBody>
          <a:bodyPr vert="horz" wrap="square" lIns="0" tIns="0" rIns="0" bIns="0" rtlCol="0" anchor="t" anchorCtr="0">
            <a:noAutofit/>
          </a:bodyPr>
          <a:lstStyle>
            <a:lvl1pPr eaLnBrk="1" latinLnBrk="1" hangingPunct="1">
              <a:spcAft>
                <a:spcPts val="650"/>
              </a:spcAft>
              <a:defRPr lang="ko-KR" altLang="en-US" sz="800" b="0" i="0" kern="0" baseline="0" dirty="0">
                <a:solidFill>
                  <a:srgbClr val="7F7F7F"/>
                </a:solidFill>
                <a:latin typeface="+mn-lt"/>
                <a:ea typeface="+mn-ea"/>
                <a:cs typeface="Arial" panose="020B0604020202020204" pitchFamily="34" charset="0"/>
              </a:defRPr>
            </a:lvl1pPr>
            <a:lvl2pPr marL="0" indent="0" eaLnBrk="1" latinLnBrk="1" hangingPunct="1">
              <a:spcAft>
                <a:spcPts val="650"/>
              </a:spcAft>
              <a:buFont typeface="Univers for KPMG"/>
              <a:buNone/>
              <a:defRPr sz="1400" b="0" i="0">
                <a:solidFill>
                  <a:srgbClr val="003087"/>
                </a:solidFill>
                <a:latin typeface="Univers for KPMG Light" panose="020B0403020202020204" pitchFamily="34" charset="0"/>
                <a:cs typeface="Univers for KPMG" panose="020B0603020202020204" pitchFamily="34" charset="0"/>
              </a:defRPr>
            </a:lvl2pPr>
            <a:lvl3pPr marL="307975" indent="-307975" algn="l" eaLnBrk="1" latinLnBrk="1" hangingPunct="1">
              <a:spcAft>
                <a:spcPts val="650"/>
              </a:spcAft>
              <a:buFont typeface="Univers for KPMG Light" panose="020B0403020202020204" pitchFamily="34" charset="0"/>
              <a:buChar char="—"/>
              <a:defRPr sz="1400" b="0" i="0">
                <a:solidFill>
                  <a:srgbClr val="003087"/>
                </a:solidFill>
                <a:latin typeface="Univers for KPMG Light" panose="020B0403020202020204" pitchFamily="34" charset="0"/>
                <a:cs typeface="Univers for KPMG" panose="020B0603020202020204" pitchFamily="34" charset="0"/>
              </a:defRPr>
            </a:lvl3pPr>
            <a:lvl4pPr marL="623888" indent="-248400" algn="l" eaLnBrk="1" latinLnBrk="1" hangingPunct="1">
              <a:spcAft>
                <a:spcPts val="650"/>
              </a:spcAft>
              <a:buFont typeface="Univers for KPMG Light" panose="020B0403020202020204" pitchFamily="34" charset="0"/>
              <a:buChar char="–"/>
              <a:defRPr sz="1400" b="0" i="0" baseline="0">
                <a:solidFill>
                  <a:srgbClr val="003087"/>
                </a:solidFill>
                <a:latin typeface="Univers for KPMG Light" panose="020B0403020202020204" pitchFamily="34" charset="0"/>
                <a:cs typeface="Univers for KPMG" panose="020B0603020202020204" pitchFamily="34" charset="0"/>
              </a:defRPr>
            </a:lvl4pPr>
            <a:lvl5pPr marL="982663" indent="-309563" algn="l" eaLnBrk="1" latinLnBrk="1" hangingPunct="1">
              <a:spcAft>
                <a:spcPts val="650"/>
              </a:spcAft>
              <a:buFont typeface="Univers for KPMG Light" panose="020B0403020202020204" pitchFamily="34" charset="0"/>
              <a:buChar char="—"/>
              <a:defRPr lang="en-US" sz="1400" b="0" i="0" dirty="0" smtClean="0">
                <a:solidFill>
                  <a:srgbClr val="003087"/>
                </a:solidFill>
                <a:latin typeface="Univers for KPMG Light" panose="020B0403020202020204" pitchFamily="34" charset="0"/>
                <a:cs typeface="Univers for KPMG" panose="020B0603020202020204" pitchFamily="34" charset="0"/>
              </a:defRPr>
            </a:lvl5pPr>
            <a:lvl6pPr marL="1257300" indent="-247650" algn="l" eaLnBrk="1" latinLnBrk="1" hangingPunct="1">
              <a:spcAft>
                <a:spcPts val="650"/>
              </a:spcAft>
              <a:buFont typeface="Univers for KPMG Light" panose="020B0403020202020204" pitchFamily="34" charset="0"/>
              <a:buChar char="-"/>
              <a:defRPr lang="en-US" sz="1400" b="0" i="0" baseline="0" dirty="0" smtClean="0">
                <a:solidFill>
                  <a:srgbClr val="003087"/>
                </a:solidFill>
                <a:latin typeface="Univers for KPMG Light" panose="020B0403020202020204" pitchFamily="34" charset="0"/>
              </a:defRPr>
            </a:lvl6pPr>
            <a:lvl7pPr marL="1619250" indent="-309563" algn="l" eaLnBrk="1" latinLnBrk="1" hangingPunct="1">
              <a:spcAft>
                <a:spcPts val="650"/>
              </a:spcAft>
              <a:buFont typeface="Univers for KPMG Light" panose="020B0403020202020204" pitchFamily="34" charset="0"/>
              <a:buChar char="—"/>
              <a:defRPr lang="en-US" sz="1400" b="0" i="0" dirty="0" smtClean="0">
                <a:solidFill>
                  <a:srgbClr val="003087"/>
                </a:solidFill>
                <a:latin typeface="Univers for KPMG Light" panose="020B0403020202020204" pitchFamily="34" charset="0"/>
              </a:defRPr>
            </a:lvl7pPr>
            <a:lvl8pPr marL="1885950" indent="-247650" algn="l" eaLnBrk="1" latinLnBrk="1" hangingPunct="1">
              <a:spcAft>
                <a:spcPts val="650"/>
              </a:spcAft>
              <a:buFont typeface="Univers for KPMG Light" panose="020B0403020202020204" pitchFamily="34" charset="0"/>
              <a:buChar char="-"/>
              <a:defRPr lang="en-US" sz="1400" b="0" i="0" baseline="0" dirty="0" smtClean="0">
                <a:solidFill>
                  <a:srgbClr val="003087"/>
                </a:solidFill>
                <a:latin typeface="Univers for KPMG Light" panose="020B0403020202020204" pitchFamily="34" charset="0"/>
              </a:defRPr>
            </a:lvl8pPr>
          </a:lstStyle>
          <a:p>
            <a:pPr>
              <a:spcAft>
                <a:spcPts val="0"/>
              </a:spcAft>
            </a:pPr>
            <a:r>
              <a:rPr lang="en-US" altLang="ko-KR">
                <a:latin typeface="KoPub돋움체 Medium" panose="02020603020101020101" pitchFamily="18" charset="-127"/>
                <a:ea typeface="KoPub돋움체 Medium" panose="02020603020101020101" pitchFamily="18" charset="-127"/>
              </a:rPr>
              <a:t>Source : </a:t>
            </a:r>
            <a:r>
              <a:rPr lang="ko-KR" altLang="en-US">
                <a:latin typeface="KoPub돋움체 Medium" panose="02020603020101020101" pitchFamily="18" charset="-127"/>
                <a:ea typeface="KoPub돋움체 Medium" panose="02020603020101020101" pitchFamily="18" charset="-127"/>
              </a:rPr>
              <a:t>회사제시자료</a:t>
            </a:r>
            <a:endParaRPr lang="en-US" altLang="ko-KR">
              <a:latin typeface="KoPub돋움체 Medium" panose="02020603020101020101" pitchFamily="18" charset="-127"/>
              <a:ea typeface="KoPub돋움체 Medium" panose="02020603020101020101" pitchFamily="18" charset="-127"/>
            </a:endParaRPr>
          </a:p>
        </p:txBody>
      </p:sp>
      <p:sp>
        <p:nvSpPr>
          <p:cNvPr id="47" name="텍스트 개체 틀 5">
            <a:extLst>
              <a:ext uri="{FF2B5EF4-FFF2-40B4-BE49-F238E27FC236}">
                <a16:creationId xmlns:a16="http://schemas.microsoft.com/office/drawing/2014/main" id="{ABFD2CA0-D9E1-9649-264D-5C7053387337}"/>
              </a:ext>
            </a:extLst>
          </p:cNvPr>
          <p:cNvSpPr txBox="1">
            <a:spLocks/>
          </p:cNvSpPr>
          <p:nvPr/>
        </p:nvSpPr>
        <p:spPr>
          <a:xfrm>
            <a:off x="-190022" y="2329021"/>
            <a:ext cx="3515368" cy="562482"/>
          </a:xfrm>
          <a:prstGeom prst="rect">
            <a:avLst/>
          </a:prstGeom>
          <a:noFill/>
        </p:spPr>
        <p:txBody>
          <a:bodyPr vert="horz" wrap="square" lIns="0" tIns="0" rIns="0" bIns="0" rtlCol="0" anchor="t" anchorCtr="1">
            <a:noAutofit/>
          </a:bodyPr>
          <a:lstStyle>
            <a:lvl1pPr eaLnBrk="1" latinLnBrk="1" hangingPunct="1">
              <a:spcAft>
                <a:spcPts val="650"/>
              </a:spcAft>
              <a:defRPr lang="ko-KR" altLang="en-US" sz="800" b="0" i="0" kern="0" baseline="0" dirty="0">
                <a:solidFill>
                  <a:srgbClr val="7F7F7F"/>
                </a:solidFill>
                <a:latin typeface="+mn-lt"/>
                <a:ea typeface="+mn-ea"/>
                <a:cs typeface="Arial" panose="020B0604020202020204" pitchFamily="34" charset="0"/>
              </a:defRPr>
            </a:lvl1pPr>
            <a:lvl2pPr marL="0" indent="0" eaLnBrk="1" latinLnBrk="1" hangingPunct="1">
              <a:spcAft>
                <a:spcPts val="650"/>
              </a:spcAft>
              <a:buFont typeface="Univers for KPMG"/>
              <a:buNone/>
              <a:defRPr sz="1400" b="0" i="0">
                <a:solidFill>
                  <a:srgbClr val="003087"/>
                </a:solidFill>
                <a:latin typeface="Univers for KPMG Light" panose="020B0403020202020204" pitchFamily="34" charset="0"/>
                <a:cs typeface="Univers for KPMG" panose="020B0603020202020204" pitchFamily="34" charset="0"/>
              </a:defRPr>
            </a:lvl2pPr>
            <a:lvl3pPr marL="307975" indent="-307975" algn="l" eaLnBrk="1" latinLnBrk="1" hangingPunct="1">
              <a:spcAft>
                <a:spcPts val="650"/>
              </a:spcAft>
              <a:buFont typeface="Univers for KPMG Light" panose="020B0403020202020204" pitchFamily="34" charset="0"/>
              <a:buChar char="—"/>
              <a:defRPr sz="1400" b="0" i="0">
                <a:solidFill>
                  <a:srgbClr val="003087"/>
                </a:solidFill>
                <a:latin typeface="Univers for KPMG Light" panose="020B0403020202020204" pitchFamily="34" charset="0"/>
                <a:cs typeface="Univers for KPMG" panose="020B0603020202020204" pitchFamily="34" charset="0"/>
              </a:defRPr>
            </a:lvl3pPr>
            <a:lvl4pPr marL="623888" indent="-248400" algn="l" eaLnBrk="1" latinLnBrk="1" hangingPunct="1">
              <a:spcAft>
                <a:spcPts val="650"/>
              </a:spcAft>
              <a:buFont typeface="Univers for KPMG Light" panose="020B0403020202020204" pitchFamily="34" charset="0"/>
              <a:buChar char="–"/>
              <a:defRPr sz="1400" b="0" i="0" baseline="0">
                <a:solidFill>
                  <a:srgbClr val="003087"/>
                </a:solidFill>
                <a:latin typeface="Univers for KPMG Light" panose="020B0403020202020204" pitchFamily="34" charset="0"/>
                <a:cs typeface="Univers for KPMG" panose="020B0603020202020204" pitchFamily="34" charset="0"/>
              </a:defRPr>
            </a:lvl4pPr>
            <a:lvl5pPr marL="982663" indent="-309563" algn="l" eaLnBrk="1" latinLnBrk="1" hangingPunct="1">
              <a:spcAft>
                <a:spcPts val="650"/>
              </a:spcAft>
              <a:buFont typeface="Univers for KPMG Light" panose="020B0403020202020204" pitchFamily="34" charset="0"/>
              <a:buChar char="—"/>
              <a:defRPr lang="en-US" sz="1400" b="0" i="0" dirty="0" smtClean="0">
                <a:solidFill>
                  <a:srgbClr val="003087"/>
                </a:solidFill>
                <a:latin typeface="Univers for KPMG Light" panose="020B0403020202020204" pitchFamily="34" charset="0"/>
                <a:cs typeface="Univers for KPMG" panose="020B0603020202020204" pitchFamily="34" charset="0"/>
              </a:defRPr>
            </a:lvl5pPr>
            <a:lvl6pPr marL="1257300" indent="-247650" algn="l" eaLnBrk="1" latinLnBrk="1" hangingPunct="1">
              <a:spcAft>
                <a:spcPts val="650"/>
              </a:spcAft>
              <a:buFont typeface="Univers for KPMG Light" panose="020B0403020202020204" pitchFamily="34" charset="0"/>
              <a:buChar char="-"/>
              <a:defRPr lang="en-US" sz="1400" b="0" i="0" baseline="0" dirty="0" smtClean="0">
                <a:solidFill>
                  <a:srgbClr val="003087"/>
                </a:solidFill>
                <a:latin typeface="Univers for KPMG Light" panose="020B0403020202020204" pitchFamily="34" charset="0"/>
              </a:defRPr>
            </a:lvl6pPr>
            <a:lvl7pPr marL="1619250" indent="-309563" algn="l" eaLnBrk="1" latinLnBrk="1" hangingPunct="1">
              <a:spcAft>
                <a:spcPts val="650"/>
              </a:spcAft>
              <a:buFont typeface="Univers for KPMG Light" panose="020B0403020202020204" pitchFamily="34" charset="0"/>
              <a:buChar char="—"/>
              <a:defRPr lang="en-US" sz="1400" b="0" i="0" dirty="0" smtClean="0">
                <a:solidFill>
                  <a:srgbClr val="003087"/>
                </a:solidFill>
                <a:latin typeface="Univers for KPMG Light" panose="020B0403020202020204" pitchFamily="34" charset="0"/>
              </a:defRPr>
            </a:lvl7pPr>
            <a:lvl8pPr marL="1885950" indent="-247650" algn="l" eaLnBrk="1" latinLnBrk="1" hangingPunct="1">
              <a:spcAft>
                <a:spcPts val="650"/>
              </a:spcAft>
              <a:buFont typeface="Univers for KPMG Light" panose="020B0403020202020204" pitchFamily="34" charset="0"/>
              <a:buChar char="-"/>
              <a:defRPr lang="en-US" sz="1400" b="0" i="0" baseline="0" dirty="0" smtClean="0">
                <a:solidFill>
                  <a:srgbClr val="003087"/>
                </a:solidFill>
                <a:latin typeface="Univers for KPMG Light" panose="020B0403020202020204" pitchFamily="34" charset="0"/>
              </a:defRPr>
            </a:lvl8pPr>
          </a:lstStyle>
          <a:p>
            <a:pPr algn="ctr">
              <a:spcAft>
                <a:spcPts val="0"/>
              </a:spcAft>
            </a:pPr>
            <a:r>
              <a:rPr lang="ko-KR" altLang="en-US" sz="900" b="1">
                <a:solidFill>
                  <a:schemeClr val="tx1"/>
                </a:solidFill>
                <a:latin typeface="KoPub돋움체 Light" panose="00000300000000000000" pitchFamily="2" charset="-127"/>
                <a:ea typeface="KoPub돋움체 Light" panose="00000300000000000000" pitchFamily="2" charset="-127"/>
              </a:rPr>
              <a:t>경과지 조사 및 선정</a:t>
            </a:r>
            <a:endParaRPr lang="en-US" altLang="ko-KR" sz="900" b="1">
              <a:solidFill>
                <a:schemeClr val="tx1"/>
              </a:solidFill>
              <a:latin typeface="KoPub돋움체 Light" panose="00000300000000000000" pitchFamily="2" charset="-127"/>
              <a:ea typeface="KoPub돋움체 Light" panose="00000300000000000000" pitchFamily="2" charset="-127"/>
            </a:endParaRPr>
          </a:p>
          <a:p>
            <a:pPr algn="ctr">
              <a:spcAft>
                <a:spcPts val="0"/>
              </a:spcAft>
            </a:pPr>
            <a:r>
              <a:rPr lang="en-US" altLang="ko-KR" sz="900">
                <a:solidFill>
                  <a:schemeClr val="tx1"/>
                </a:solidFill>
                <a:latin typeface="KoPub돋움체 Light" panose="00000300000000000000" pitchFamily="2" charset="-127"/>
                <a:ea typeface="KoPub돋움체 Light" panose="00000300000000000000" pitchFamily="2" charset="-127"/>
              </a:rPr>
              <a:t>(MBES, SSS, SBP, MAG, </a:t>
            </a:r>
            <a:r>
              <a:rPr lang="ko-KR" altLang="en-US" sz="900">
                <a:solidFill>
                  <a:schemeClr val="tx1"/>
                </a:solidFill>
                <a:latin typeface="KoPub돋움체 Light" panose="00000300000000000000" pitchFamily="2" charset="-127"/>
                <a:ea typeface="KoPub돋움체 Light" panose="00000300000000000000" pitchFamily="2" charset="-127"/>
              </a:rPr>
              <a:t>조류관측</a:t>
            </a:r>
            <a:r>
              <a:rPr lang="en-US" altLang="ko-KR" sz="900">
                <a:solidFill>
                  <a:schemeClr val="tx1"/>
                </a:solidFill>
                <a:latin typeface="KoPub돋움체 Light" panose="00000300000000000000" pitchFamily="2" charset="-127"/>
                <a:ea typeface="KoPub돋움체 Light" panose="00000300000000000000" pitchFamily="2" charset="-127"/>
              </a:rPr>
              <a:t>, </a:t>
            </a:r>
            <a:r>
              <a:rPr lang="ko-KR" altLang="en-US" sz="900">
                <a:solidFill>
                  <a:schemeClr val="tx1"/>
                </a:solidFill>
                <a:latin typeface="KoPub돋움체 Light" panose="00000300000000000000" pitchFamily="2" charset="-127"/>
                <a:ea typeface="KoPub돋움체 Light" panose="00000300000000000000" pitchFamily="2" charset="-127"/>
              </a:rPr>
              <a:t>잠수조사</a:t>
            </a:r>
            <a:r>
              <a:rPr lang="en-US" altLang="ko-KR" sz="900">
                <a:solidFill>
                  <a:schemeClr val="tx1"/>
                </a:solidFill>
                <a:latin typeface="KoPub돋움체 Light" panose="00000300000000000000" pitchFamily="2" charset="-127"/>
                <a:ea typeface="KoPub돋움체 Light" panose="00000300000000000000" pitchFamily="2" charset="-127"/>
              </a:rPr>
              <a:t>)</a:t>
            </a:r>
          </a:p>
        </p:txBody>
      </p:sp>
      <p:sp>
        <p:nvSpPr>
          <p:cNvPr id="48" name="타원 47">
            <a:extLst>
              <a:ext uri="{FF2B5EF4-FFF2-40B4-BE49-F238E27FC236}">
                <a16:creationId xmlns:a16="http://schemas.microsoft.com/office/drawing/2014/main" id="{B95AB3EB-D833-C6AF-47B9-CCEA398A2E8C}"/>
              </a:ext>
            </a:extLst>
          </p:cNvPr>
          <p:cNvSpPr>
            <a:spLocks noChangeAspect="1"/>
          </p:cNvSpPr>
          <p:nvPr/>
        </p:nvSpPr>
        <p:spPr>
          <a:xfrm>
            <a:off x="4576660" y="2019600"/>
            <a:ext cx="209765" cy="209765"/>
          </a:xfrm>
          <a:prstGeom prst="ellipse">
            <a:avLst/>
          </a:prstGeom>
          <a:solidFill>
            <a:schemeClr val="bg1"/>
          </a:solidFill>
          <a:ln w="76200">
            <a:solidFill>
              <a:srgbClr val="4086CA"/>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a:solidFill>
                <a:schemeClr val="bg1"/>
              </a:solidFill>
              <a:latin typeface="Arial" panose="020B0604020202020204" pitchFamily="34" charset="0"/>
              <a:ea typeface="KoPub돋움체 Medium" panose="00000600000000000000" pitchFamily="2" charset="-127"/>
            </a:endParaRPr>
          </a:p>
        </p:txBody>
      </p:sp>
      <p:sp>
        <p:nvSpPr>
          <p:cNvPr id="49" name="텍스트 개체 틀 5">
            <a:extLst>
              <a:ext uri="{FF2B5EF4-FFF2-40B4-BE49-F238E27FC236}">
                <a16:creationId xmlns:a16="http://schemas.microsoft.com/office/drawing/2014/main" id="{94A2C797-F4E8-DF63-13FC-AC16CF871183}"/>
              </a:ext>
            </a:extLst>
          </p:cNvPr>
          <p:cNvSpPr txBox="1">
            <a:spLocks/>
          </p:cNvSpPr>
          <p:nvPr/>
        </p:nvSpPr>
        <p:spPr>
          <a:xfrm>
            <a:off x="3871169" y="2329200"/>
            <a:ext cx="1620746" cy="259330"/>
          </a:xfrm>
          <a:prstGeom prst="rect">
            <a:avLst/>
          </a:prstGeom>
          <a:noFill/>
        </p:spPr>
        <p:txBody>
          <a:bodyPr vert="horz" wrap="square" lIns="0" tIns="0" rIns="0" bIns="0" rtlCol="0" anchor="t" anchorCtr="1">
            <a:noAutofit/>
          </a:bodyPr>
          <a:lstStyle>
            <a:lvl1pPr eaLnBrk="1" latinLnBrk="1" hangingPunct="1">
              <a:spcAft>
                <a:spcPts val="650"/>
              </a:spcAft>
              <a:defRPr lang="ko-KR" altLang="en-US" sz="800" b="0" i="0" kern="0" baseline="0" dirty="0">
                <a:solidFill>
                  <a:srgbClr val="7F7F7F"/>
                </a:solidFill>
                <a:latin typeface="+mn-lt"/>
                <a:ea typeface="+mn-ea"/>
                <a:cs typeface="Arial" panose="020B0604020202020204" pitchFamily="34" charset="0"/>
              </a:defRPr>
            </a:lvl1pPr>
            <a:lvl2pPr marL="0" indent="0" eaLnBrk="1" latinLnBrk="1" hangingPunct="1">
              <a:spcAft>
                <a:spcPts val="650"/>
              </a:spcAft>
              <a:buFont typeface="Univers for KPMG"/>
              <a:buNone/>
              <a:defRPr sz="1400" b="0" i="0">
                <a:solidFill>
                  <a:srgbClr val="003087"/>
                </a:solidFill>
                <a:latin typeface="Univers for KPMG Light" panose="020B0403020202020204" pitchFamily="34" charset="0"/>
                <a:cs typeface="Univers for KPMG" panose="020B0603020202020204" pitchFamily="34" charset="0"/>
              </a:defRPr>
            </a:lvl2pPr>
            <a:lvl3pPr marL="307975" indent="-307975" algn="l" eaLnBrk="1" latinLnBrk="1" hangingPunct="1">
              <a:spcAft>
                <a:spcPts val="650"/>
              </a:spcAft>
              <a:buFont typeface="Univers for KPMG Light" panose="020B0403020202020204" pitchFamily="34" charset="0"/>
              <a:buChar char="—"/>
              <a:defRPr sz="1400" b="0" i="0">
                <a:solidFill>
                  <a:srgbClr val="003087"/>
                </a:solidFill>
                <a:latin typeface="Univers for KPMG Light" panose="020B0403020202020204" pitchFamily="34" charset="0"/>
                <a:cs typeface="Univers for KPMG" panose="020B0603020202020204" pitchFamily="34" charset="0"/>
              </a:defRPr>
            </a:lvl3pPr>
            <a:lvl4pPr marL="623888" indent="-248400" algn="l" eaLnBrk="1" latinLnBrk="1" hangingPunct="1">
              <a:spcAft>
                <a:spcPts val="650"/>
              </a:spcAft>
              <a:buFont typeface="Univers for KPMG Light" panose="020B0403020202020204" pitchFamily="34" charset="0"/>
              <a:buChar char="–"/>
              <a:defRPr sz="1400" b="0" i="0" baseline="0">
                <a:solidFill>
                  <a:srgbClr val="003087"/>
                </a:solidFill>
                <a:latin typeface="Univers for KPMG Light" panose="020B0403020202020204" pitchFamily="34" charset="0"/>
                <a:cs typeface="Univers for KPMG" panose="020B0603020202020204" pitchFamily="34" charset="0"/>
              </a:defRPr>
            </a:lvl4pPr>
            <a:lvl5pPr marL="982663" indent="-309563" algn="l" eaLnBrk="1" latinLnBrk="1" hangingPunct="1">
              <a:spcAft>
                <a:spcPts val="650"/>
              </a:spcAft>
              <a:buFont typeface="Univers for KPMG Light" panose="020B0403020202020204" pitchFamily="34" charset="0"/>
              <a:buChar char="—"/>
              <a:defRPr lang="en-US" sz="1400" b="0" i="0" dirty="0" smtClean="0">
                <a:solidFill>
                  <a:srgbClr val="003087"/>
                </a:solidFill>
                <a:latin typeface="Univers for KPMG Light" panose="020B0403020202020204" pitchFamily="34" charset="0"/>
                <a:cs typeface="Univers for KPMG" panose="020B0603020202020204" pitchFamily="34" charset="0"/>
              </a:defRPr>
            </a:lvl5pPr>
            <a:lvl6pPr marL="1257300" indent="-247650" algn="l" eaLnBrk="1" latinLnBrk="1" hangingPunct="1">
              <a:spcAft>
                <a:spcPts val="650"/>
              </a:spcAft>
              <a:buFont typeface="Univers for KPMG Light" panose="020B0403020202020204" pitchFamily="34" charset="0"/>
              <a:buChar char="-"/>
              <a:defRPr lang="en-US" sz="1400" b="0" i="0" baseline="0" dirty="0" smtClean="0">
                <a:solidFill>
                  <a:srgbClr val="003087"/>
                </a:solidFill>
                <a:latin typeface="Univers for KPMG Light" panose="020B0403020202020204" pitchFamily="34" charset="0"/>
              </a:defRPr>
            </a:lvl6pPr>
            <a:lvl7pPr marL="1619250" indent="-309563" algn="l" eaLnBrk="1" latinLnBrk="1" hangingPunct="1">
              <a:spcAft>
                <a:spcPts val="650"/>
              </a:spcAft>
              <a:buFont typeface="Univers for KPMG Light" panose="020B0403020202020204" pitchFamily="34" charset="0"/>
              <a:buChar char="—"/>
              <a:defRPr lang="en-US" sz="1400" b="0" i="0" dirty="0" smtClean="0">
                <a:solidFill>
                  <a:srgbClr val="003087"/>
                </a:solidFill>
                <a:latin typeface="Univers for KPMG Light" panose="020B0403020202020204" pitchFamily="34" charset="0"/>
              </a:defRPr>
            </a:lvl7pPr>
            <a:lvl8pPr marL="1885950" indent="-247650" algn="l" eaLnBrk="1" latinLnBrk="1" hangingPunct="1">
              <a:spcAft>
                <a:spcPts val="650"/>
              </a:spcAft>
              <a:buFont typeface="Univers for KPMG Light" panose="020B0403020202020204" pitchFamily="34" charset="0"/>
              <a:buChar char="-"/>
              <a:defRPr lang="en-US" sz="1400" b="0" i="0" baseline="0" dirty="0" smtClean="0">
                <a:solidFill>
                  <a:srgbClr val="003087"/>
                </a:solidFill>
                <a:latin typeface="Univers for KPMG Light" panose="020B0403020202020204" pitchFamily="34" charset="0"/>
              </a:defRPr>
            </a:lvl8pPr>
          </a:lstStyle>
          <a:p>
            <a:pPr algn="ctr">
              <a:spcAft>
                <a:spcPts val="0"/>
              </a:spcAft>
            </a:pPr>
            <a:r>
              <a:rPr lang="ko-KR" altLang="en-US" sz="900" b="1">
                <a:solidFill>
                  <a:schemeClr val="tx1"/>
                </a:solidFill>
                <a:latin typeface="KoPub돋움체 Light" panose="00000300000000000000" pitchFamily="2" charset="-127"/>
                <a:ea typeface="KoPub돋움체 Light" panose="00000300000000000000" pitchFamily="2" charset="-127"/>
              </a:rPr>
              <a:t>경과지 청소</a:t>
            </a:r>
            <a:endParaRPr lang="en-US" altLang="ko-KR" sz="900" b="1">
              <a:solidFill>
                <a:schemeClr val="tx1"/>
              </a:solidFill>
              <a:latin typeface="KoPub돋움체 Light" panose="00000300000000000000" pitchFamily="2" charset="-127"/>
              <a:ea typeface="KoPub돋움체 Light" panose="00000300000000000000" pitchFamily="2" charset="-127"/>
            </a:endParaRPr>
          </a:p>
        </p:txBody>
      </p:sp>
      <p:pic>
        <p:nvPicPr>
          <p:cNvPr id="51" name="그림 50">
            <a:extLst>
              <a:ext uri="{FF2B5EF4-FFF2-40B4-BE49-F238E27FC236}">
                <a16:creationId xmlns:a16="http://schemas.microsoft.com/office/drawing/2014/main" id="{8FD11444-F052-5ABC-F712-84C679C5FC64}"/>
              </a:ext>
            </a:extLst>
          </p:cNvPr>
          <p:cNvPicPr>
            <a:picLocks noChangeAspect="1"/>
          </p:cNvPicPr>
          <p:nvPr/>
        </p:nvPicPr>
        <p:blipFill>
          <a:blip r:embed="rId4"/>
          <a:stretch>
            <a:fillRect/>
          </a:stretch>
        </p:blipFill>
        <p:spPr>
          <a:xfrm>
            <a:off x="714099" y="2685246"/>
            <a:ext cx="734399" cy="612000"/>
          </a:xfrm>
          <a:prstGeom prst="rect">
            <a:avLst/>
          </a:prstGeom>
        </p:spPr>
      </p:pic>
      <p:pic>
        <p:nvPicPr>
          <p:cNvPr id="53" name="그림 52">
            <a:extLst>
              <a:ext uri="{FF2B5EF4-FFF2-40B4-BE49-F238E27FC236}">
                <a16:creationId xmlns:a16="http://schemas.microsoft.com/office/drawing/2014/main" id="{54086840-A1C3-FE2A-1A14-A2FCC9BB8D28}"/>
              </a:ext>
            </a:extLst>
          </p:cNvPr>
          <p:cNvPicPr>
            <a:picLocks/>
          </p:cNvPicPr>
          <p:nvPr/>
        </p:nvPicPr>
        <p:blipFill>
          <a:blip r:embed="rId5"/>
          <a:stretch>
            <a:fillRect/>
          </a:stretch>
        </p:blipFill>
        <p:spPr>
          <a:xfrm>
            <a:off x="1479639" y="2685600"/>
            <a:ext cx="734400" cy="612000"/>
          </a:xfrm>
          <a:prstGeom prst="rect">
            <a:avLst/>
          </a:prstGeom>
        </p:spPr>
      </p:pic>
      <p:pic>
        <p:nvPicPr>
          <p:cNvPr id="55" name="그림 54">
            <a:extLst>
              <a:ext uri="{FF2B5EF4-FFF2-40B4-BE49-F238E27FC236}">
                <a16:creationId xmlns:a16="http://schemas.microsoft.com/office/drawing/2014/main" id="{8103B098-06B5-856D-516F-C080FBDC6EB3}"/>
              </a:ext>
            </a:extLst>
          </p:cNvPr>
          <p:cNvPicPr>
            <a:picLocks/>
          </p:cNvPicPr>
          <p:nvPr/>
        </p:nvPicPr>
        <p:blipFill>
          <a:blip r:embed="rId6"/>
          <a:stretch>
            <a:fillRect/>
          </a:stretch>
        </p:blipFill>
        <p:spPr>
          <a:xfrm>
            <a:off x="3975565" y="2685600"/>
            <a:ext cx="734400" cy="612000"/>
          </a:xfrm>
          <a:prstGeom prst="rect">
            <a:avLst/>
          </a:prstGeom>
        </p:spPr>
      </p:pic>
      <p:pic>
        <p:nvPicPr>
          <p:cNvPr id="57" name="그림 56">
            <a:extLst>
              <a:ext uri="{FF2B5EF4-FFF2-40B4-BE49-F238E27FC236}">
                <a16:creationId xmlns:a16="http://schemas.microsoft.com/office/drawing/2014/main" id="{5427B3A2-66EE-FF9D-7926-FB5E7005E492}"/>
              </a:ext>
            </a:extLst>
          </p:cNvPr>
          <p:cNvPicPr>
            <a:picLocks/>
          </p:cNvPicPr>
          <p:nvPr/>
        </p:nvPicPr>
        <p:blipFill>
          <a:blip r:embed="rId7"/>
          <a:stretch>
            <a:fillRect/>
          </a:stretch>
        </p:blipFill>
        <p:spPr>
          <a:xfrm>
            <a:off x="4741200" y="2685600"/>
            <a:ext cx="734400" cy="612000"/>
          </a:xfrm>
          <a:prstGeom prst="rect">
            <a:avLst/>
          </a:prstGeom>
        </p:spPr>
      </p:pic>
      <p:sp>
        <p:nvSpPr>
          <p:cNvPr id="58" name="타원 57">
            <a:extLst>
              <a:ext uri="{FF2B5EF4-FFF2-40B4-BE49-F238E27FC236}">
                <a16:creationId xmlns:a16="http://schemas.microsoft.com/office/drawing/2014/main" id="{35F5D39E-7E5E-34B5-F9CB-EFDF9686548F}"/>
              </a:ext>
            </a:extLst>
          </p:cNvPr>
          <p:cNvSpPr>
            <a:spLocks noChangeAspect="1"/>
          </p:cNvSpPr>
          <p:nvPr/>
        </p:nvSpPr>
        <p:spPr>
          <a:xfrm>
            <a:off x="7700631" y="2024724"/>
            <a:ext cx="209765" cy="209765"/>
          </a:xfrm>
          <a:prstGeom prst="ellipse">
            <a:avLst/>
          </a:prstGeom>
          <a:solidFill>
            <a:schemeClr val="bg1"/>
          </a:solidFill>
          <a:ln w="76200">
            <a:solidFill>
              <a:srgbClr val="4086CA"/>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a:solidFill>
                <a:schemeClr val="bg1"/>
              </a:solidFill>
              <a:latin typeface="Arial" panose="020B0604020202020204" pitchFamily="34" charset="0"/>
              <a:ea typeface="KoPub돋움체 Medium" panose="00000600000000000000" pitchFamily="2" charset="-127"/>
            </a:endParaRPr>
          </a:p>
        </p:txBody>
      </p:sp>
      <p:sp>
        <p:nvSpPr>
          <p:cNvPr id="59" name="텍스트 개체 틀 5">
            <a:extLst>
              <a:ext uri="{FF2B5EF4-FFF2-40B4-BE49-F238E27FC236}">
                <a16:creationId xmlns:a16="http://schemas.microsoft.com/office/drawing/2014/main" id="{8FE39084-5037-8C42-3297-41FF56016074}"/>
              </a:ext>
            </a:extLst>
          </p:cNvPr>
          <p:cNvSpPr txBox="1">
            <a:spLocks/>
          </p:cNvSpPr>
          <p:nvPr/>
        </p:nvSpPr>
        <p:spPr>
          <a:xfrm>
            <a:off x="6995140" y="2329200"/>
            <a:ext cx="1620746" cy="259330"/>
          </a:xfrm>
          <a:prstGeom prst="rect">
            <a:avLst/>
          </a:prstGeom>
          <a:noFill/>
        </p:spPr>
        <p:txBody>
          <a:bodyPr vert="horz" wrap="square" lIns="0" tIns="0" rIns="0" bIns="0" rtlCol="0" anchor="t" anchorCtr="1">
            <a:noAutofit/>
          </a:bodyPr>
          <a:lstStyle>
            <a:lvl1pPr eaLnBrk="1" latinLnBrk="1" hangingPunct="1">
              <a:spcAft>
                <a:spcPts val="650"/>
              </a:spcAft>
              <a:defRPr lang="ko-KR" altLang="en-US" sz="800" b="0" i="0" kern="0" baseline="0" dirty="0">
                <a:solidFill>
                  <a:srgbClr val="7F7F7F"/>
                </a:solidFill>
                <a:latin typeface="+mn-lt"/>
                <a:ea typeface="+mn-ea"/>
                <a:cs typeface="Arial" panose="020B0604020202020204" pitchFamily="34" charset="0"/>
              </a:defRPr>
            </a:lvl1pPr>
            <a:lvl2pPr marL="0" indent="0" eaLnBrk="1" latinLnBrk="1" hangingPunct="1">
              <a:spcAft>
                <a:spcPts val="650"/>
              </a:spcAft>
              <a:buFont typeface="Univers for KPMG"/>
              <a:buNone/>
              <a:defRPr sz="1400" b="0" i="0">
                <a:solidFill>
                  <a:srgbClr val="003087"/>
                </a:solidFill>
                <a:latin typeface="Univers for KPMG Light" panose="020B0403020202020204" pitchFamily="34" charset="0"/>
                <a:cs typeface="Univers for KPMG" panose="020B0603020202020204" pitchFamily="34" charset="0"/>
              </a:defRPr>
            </a:lvl2pPr>
            <a:lvl3pPr marL="307975" indent="-307975" algn="l" eaLnBrk="1" latinLnBrk="1" hangingPunct="1">
              <a:spcAft>
                <a:spcPts val="650"/>
              </a:spcAft>
              <a:buFont typeface="Univers for KPMG Light" panose="020B0403020202020204" pitchFamily="34" charset="0"/>
              <a:buChar char="—"/>
              <a:defRPr sz="1400" b="0" i="0">
                <a:solidFill>
                  <a:srgbClr val="003087"/>
                </a:solidFill>
                <a:latin typeface="Univers for KPMG Light" panose="020B0403020202020204" pitchFamily="34" charset="0"/>
                <a:cs typeface="Univers for KPMG" panose="020B0603020202020204" pitchFamily="34" charset="0"/>
              </a:defRPr>
            </a:lvl3pPr>
            <a:lvl4pPr marL="623888" indent="-248400" algn="l" eaLnBrk="1" latinLnBrk="1" hangingPunct="1">
              <a:spcAft>
                <a:spcPts val="650"/>
              </a:spcAft>
              <a:buFont typeface="Univers for KPMG Light" panose="020B0403020202020204" pitchFamily="34" charset="0"/>
              <a:buChar char="–"/>
              <a:defRPr sz="1400" b="0" i="0" baseline="0">
                <a:solidFill>
                  <a:srgbClr val="003087"/>
                </a:solidFill>
                <a:latin typeface="Univers for KPMG Light" panose="020B0403020202020204" pitchFamily="34" charset="0"/>
                <a:cs typeface="Univers for KPMG" panose="020B0603020202020204" pitchFamily="34" charset="0"/>
              </a:defRPr>
            </a:lvl4pPr>
            <a:lvl5pPr marL="982663" indent="-309563" algn="l" eaLnBrk="1" latinLnBrk="1" hangingPunct="1">
              <a:spcAft>
                <a:spcPts val="650"/>
              </a:spcAft>
              <a:buFont typeface="Univers for KPMG Light" panose="020B0403020202020204" pitchFamily="34" charset="0"/>
              <a:buChar char="—"/>
              <a:defRPr lang="en-US" sz="1400" b="0" i="0" dirty="0" smtClean="0">
                <a:solidFill>
                  <a:srgbClr val="003087"/>
                </a:solidFill>
                <a:latin typeface="Univers for KPMG Light" panose="020B0403020202020204" pitchFamily="34" charset="0"/>
                <a:cs typeface="Univers for KPMG" panose="020B0603020202020204" pitchFamily="34" charset="0"/>
              </a:defRPr>
            </a:lvl5pPr>
            <a:lvl6pPr marL="1257300" indent="-247650" algn="l" eaLnBrk="1" latinLnBrk="1" hangingPunct="1">
              <a:spcAft>
                <a:spcPts val="650"/>
              </a:spcAft>
              <a:buFont typeface="Univers for KPMG Light" panose="020B0403020202020204" pitchFamily="34" charset="0"/>
              <a:buChar char="-"/>
              <a:defRPr lang="en-US" sz="1400" b="0" i="0" baseline="0" dirty="0" smtClean="0">
                <a:solidFill>
                  <a:srgbClr val="003087"/>
                </a:solidFill>
                <a:latin typeface="Univers for KPMG Light" panose="020B0403020202020204" pitchFamily="34" charset="0"/>
              </a:defRPr>
            </a:lvl6pPr>
            <a:lvl7pPr marL="1619250" indent="-309563" algn="l" eaLnBrk="1" latinLnBrk="1" hangingPunct="1">
              <a:spcAft>
                <a:spcPts val="650"/>
              </a:spcAft>
              <a:buFont typeface="Univers for KPMG Light" panose="020B0403020202020204" pitchFamily="34" charset="0"/>
              <a:buChar char="—"/>
              <a:defRPr lang="en-US" sz="1400" b="0" i="0" dirty="0" smtClean="0">
                <a:solidFill>
                  <a:srgbClr val="003087"/>
                </a:solidFill>
                <a:latin typeface="Univers for KPMG Light" panose="020B0403020202020204" pitchFamily="34" charset="0"/>
              </a:defRPr>
            </a:lvl7pPr>
            <a:lvl8pPr marL="1885950" indent="-247650" algn="l" eaLnBrk="1" latinLnBrk="1" hangingPunct="1">
              <a:spcAft>
                <a:spcPts val="650"/>
              </a:spcAft>
              <a:buFont typeface="Univers for KPMG Light" panose="020B0403020202020204" pitchFamily="34" charset="0"/>
              <a:buChar char="-"/>
              <a:defRPr lang="en-US" sz="1400" b="0" i="0" baseline="0" dirty="0" smtClean="0">
                <a:solidFill>
                  <a:srgbClr val="003087"/>
                </a:solidFill>
                <a:latin typeface="Univers for KPMG Light" panose="020B0403020202020204" pitchFamily="34" charset="0"/>
              </a:defRPr>
            </a:lvl8pPr>
          </a:lstStyle>
          <a:p>
            <a:pPr algn="ctr">
              <a:spcAft>
                <a:spcPts val="0"/>
              </a:spcAft>
            </a:pPr>
            <a:r>
              <a:rPr lang="ko-KR" altLang="en-US" sz="900" b="1">
                <a:solidFill>
                  <a:schemeClr val="tx1"/>
                </a:solidFill>
                <a:latin typeface="KoPub돋움체 Light" panose="00000300000000000000" pitchFamily="2" charset="-127"/>
                <a:ea typeface="KoPub돋움체 Light" panose="00000300000000000000" pitchFamily="2" charset="-127"/>
              </a:rPr>
              <a:t>경과지 굴착</a:t>
            </a:r>
            <a:endParaRPr lang="en-US" altLang="ko-KR" sz="900" b="1">
              <a:solidFill>
                <a:schemeClr val="tx1"/>
              </a:solidFill>
              <a:latin typeface="KoPub돋움체 Light" panose="00000300000000000000" pitchFamily="2" charset="-127"/>
              <a:ea typeface="KoPub돋움체 Light" panose="00000300000000000000" pitchFamily="2" charset="-127"/>
            </a:endParaRPr>
          </a:p>
        </p:txBody>
      </p:sp>
      <p:sp>
        <p:nvSpPr>
          <p:cNvPr id="62" name="텍스트 개체 틀 5">
            <a:extLst>
              <a:ext uri="{FF2B5EF4-FFF2-40B4-BE49-F238E27FC236}">
                <a16:creationId xmlns:a16="http://schemas.microsoft.com/office/drawing/2014/main" id="{59BA6758-B070-D309-4827-FF61924FE854}"/>
              </a:ext>
            </a:extLst>
          </p:cNvPr>
          <p:cNvSpPr txBox="1">
            <a:spLocks/>
          </p:cNvSpPr>
          <p:nvPr/>
        </p:nvSpPr>
        <p:spPr>
          <a:xfrm>
            <a:off x="7645845" y="3848400"/>
            <a:ext cx="1620746" cy="259330"/>
          </a:xfrm>
          <a:prstGeom prst="rect">
            <a:avLst/>
          </a:prstGeom>
          <a:noFill/>
        </p:spPr>
        <p:txBody>
          <a:bodyPr vert="horz" wrap="square" lIns="0" tIns="0" rIns="0" bIns="0" rtlCol="0" anchor="t" anchorCtr="1">
            <a:noAutofit/>
          </a:bodyPr>
          <a:lstStyle>
            <a:lvl1pPr eaLnBrk="1" latinLnBrk="1" hangingPunct="1">
              <a:spcAft>
                <a:spcPts val="650"/>
              </a:spcAft>
              <a:defRPr lang="ko-KR" altLang="en-US" sz="800" b="0" i="0" kern="0" baseline="0" dirty="0">
                <a:solidFill>
                  <a:srgbClr val="7F7F7F"/>
                </a:solidFill>
                <a:latin typeface="+mn-lt"/>
                <a:ea typeface="+mn-ea"/>
                <a:cs typeface="Arial" panose="020B0604020202020204" pitchFamily="34" charset="0"/>
              </a:defRPr>
            </a:lvl1pPr>
            <a:lvl2pPr marL="0" indent="0" eaLnBrk="1" latinLnBrk="1" hangingPunct="1">
              <a:spcAft>
                <a:spcPts val="650"/>
              </a:spcAft>
              <a:buFont typeface="Univers for KPMG"/>
              <a:buNone/>
              <a:defRPr sz="1400" b="0" i="0">
                <a:solidFill>
                  <a:srgbClr val="003087"/>
                </a:solidFill>
                <a:latin typeface="Univers for KPMG Light" panose="020B0403020202020204" pitchFamily="34" charset="0"/>
                <a:cs typeface="Univers for KPMG" panose="020B0603020202020204" pitchFamily="34" charset="0"/>
              </a:defRPr>
            </a:lvl2pPr>
            <a:lvl3pPr marL="307975" indent="-307975" algn="l" eaLnBrk="1" latinLnBrk="1" hangingPunct="1">
              <a:spcAft>
                <a:spcPts val="650"/>
              </a:spcAft>
              <a:buFont typeface="Univers for KPMG Light" panose="020B0403020202020204" pitchFamily="34" charset="0"/>
              <a:buChar char="—"/>
              <a:defRPr sz="1400" b="0" i="0">
                <a:solidFill>
                  <a:srgbClr val="003087"/>
                </a:solidFill>
                <a:latin typeface="Univers for KPMG Light" panose="020B0403020202020204" pitchFamily="34" charset="0"/>
                <a:cs typeface="Univers for KPMG" panose="020B0603020202020204" pitchFamily="34" charset="0"/>
              </a:defRPr>
            </a:lvl3pPr>
            <a:lvl4pPr marL="623888" indent="-248400" algn="l" eaLnBrk="1" latinLnBrk="1" hangingPunct="1">
              <a:spcAft>
                <a:spcPts val="650"/>
              </a:spcAft>
              <a:buFont typeface="Univers for KPMG Light" panose="020B0403020202020204" pitchFamily="34" charset="0"/>
              <a:buChar char="–"/>
              <a:defRPr sz="1400" b="0" i="0" baseline="0">
                <a:solidFill>
                  <a:srgbClr val="003087"/>
                </a:solidFill>
                <a:latin typeface="Univers for KPMG Light" panose="020B0403020202020204" pitchFamily="34" charset="0"/>
                <a:cs typeface="Univers for KPMG" panose="020B0603020202020204" pitchFamily="34" charset="0"/>
              </a:defRPr>
            </a:lvl4pPr>
            <a:lvl5pPr marL="982663" indent="-309563" algn="l" eaLnBrk="1" latinLnBrk="1" hangingPunct="1">
              <a:spcAft>
                <a:spcPts val="650"/>
              </a:spcAft>
              <a:buFont typeface="Univers for KPMG Light" panose="020B0403020202020204" pitchFamily="34" charset="0"/>
              <a:buChar char="—"/>
              <a:defRPr lang="en-US" sz="1400" b="0" i="0" dirty="0" smtClean="0">
                <a:solidFill>
                  <a:srgbClr val="003087"/>
                </a:solidFill>
                <a:latin typeface="Univers for KPMG Light" panose="020B0403020202020204" pitchFamily="34" charset="0"/>
                <a:cs typeface="Univers for KPMG" panose="020B0603020202020204" pitchFamily="34" charset="0"/>
              </a:defRPr>
            </a:lvl5pPr>
            <a:lvl6pPr marL="1257300" indent="-247650" algn="l" eaLnBrk="1" latinLnBrk="1" hangingPunct="1">
              <a:spcAft>
                <a:spcPts val="650"/>
              </a:spcAft>
              <a:buFont typeface="Univers for KPMG Light" panose="020B0403020202020204" pitchFamily="34" charset="0"/>
              <a:buChar char="-"/>
              <a:defRPr lang="en-US" sz="1400" b="0" i="0" baseline="0" dirty="0" smtClean="0">
                <a:solidFill>
                  <a:srgbClr val="003087"/>
                </a:solidFill>
                <a:latin typeface="Univers for KPMG Light" panose="020B0403020202020204" pitchFamily="34" charset="0"/>
              </a:defRPr>
            </a:lvl6pPr>
            <a:lvl7pPr marL="1619250" indent="-309563" algn="l" eaLnBrk="1" latinLnBrk="1" hangingPunct="1">
              <a:spcAft>
                <a:spcPts val="650"/>
              </a:spcAft>
              <a:buFont typeface="Univers for KPMG Light" panose="020B0403020202020204" pitchFamily="34" charset="0"/>
              <a:buChar char="—"/>
              <a:defRPr lang="en-US" sz="1400" b="0" i="0" dirty="0" smtClean="0">
                <a:solidFill>
                  <a:srgbClr val="003087"/>
                </a:solidFill>
                <a:latin typeface="Univers for KPMG Light" panose="020B0403020202020204" pitchFamily="34" charset="0"/>
              </a:defRPr>
            </a:lvl7pPr>
            <a:lvl8pPr marL="1885950" indent="-247650" algn="l" eaLnBrk="1" latinLnBrk="1" hangingPunct="1">
              <a:spcAft>
                <a:spcPts val="650"/>
              </a:spcAft>
              <a:buFont typeface="Univers for KPMG Light" panose="020B0403020202020204" pitchFamily="34" charset="0"/>
              <a:buChar char="-"/>
              <a:defRPr lang="en-US" sz="1400" b="0" i="0" baseline="0" dirty="0" smtClean="0">
                <a:solidFill>
                  <a:srgbClr val="003087"/>
                </a:solidFill>
                <a:latin typeface="Univers for KPMG Light" panose="020B0403020202020204" pitchFamily="34" charset="0"/>
              </a:defRPr>
            </a:lvl8pPr>
          </a:lstStyle>
          <a:p>
            <a:pPr algn="ctr">
              <a:spcAft>
                <a:spcPts val="0"/>
              </a:spcAft>
            </a:pPr>
            <a:r>
              <a:rPr lang="ko-KR" altLang="en-US" sz="900" b="1">
                <a:solidFill>
                  <a:schemeClr val="tx1"/>
                </a:solidFill>
                <a:latin typeface="KoPub돋움체 Light" panose="00000300000000000000" pitchFamily="2" charset="-127"/>
                <a:ea typeface="KoPub돋움체 Light" panose="00000300000000000000" pitchFamily="2" charset="-127"/>
              </a:rPr>
              <a:t>해저케이블 선적 및 운송</a:t>
            </a:r>
            <a:endParaRPr lang="en-US" altLang="ko-KR" sz="900" b="1">
              <a:solidFill>
                <a:schemeClr val="tx1"/>
              </a:solidFill>
              <a:latin typeface="KoPub돋움체 Light" panose="00000300000000000000" pitchFamily="2" charset="-127"/>
              <a:ea typeface="KoPub돋움체 Light" panose="00000300000000000000" pitchFamily="2" charset="-127"/>
            </a:endParaRPr>
          </a:p>
        </p:txBody>
      </p:sp>
      <p:sp>
        <p:nvSpPr>
          <p:cNvPr id="63" name="텍스트 개체 틀 5">
            <a:extLst>
              <a:ext uri="{FF2B5EF4-FFF2-40B4-BE49-F238E27FC236}">
                <a16:creationId xmlns:a16="http://schemas.microsoft.com/office/drawing/2014/main" id="{20D6CE50-BAE8-5B50-9197-A0E1F74C04A0}"/>
              </a:ext>
            </a:extLst>
          </p:cNvPr>
          <p:cNvSpPr txBox="1">
            <a:spLocks/>
          </p:cNvSpPr>
          <p:nvPr/>
        </p:nvSpPr>
        <p:spPr>
          <a:xfrm>
            <a:off x="5346424" y="3849403"/>
            <a:ext cx="2163453" cy="259330"/>
          </a:xfrm>
          <a:prstGeom prst="rect">
            <a:avLst/>
          </a:prstGeom>
          <a:noFill/>
        </p:spPr>
        <p:txBody>
          <a:bodyPr vert="horz" wrap="square" lIns="0" tIns="0" rIns="0" bIns="0" rtlCol="0" anchor="t" anchorCtr="1">
            <a:noAutofit/>
          </a:bodyPr>
          <a:lstStyle>
            <a:lvl1pPr eaLnBrk="1" latinLnBrk="1" hangingPunct="1">
              <a:spcAft>
                <a:spcPts val="650"/>
              </a:spcAft>
              <a:defRPr lang="ko-KR" altLang="en-US" sz="800" b="0" i="0" kern="0" baseline="0" dirty="0">
                <a:solidFill>
                  <a:srgbClr val="7F7F7F"/>
                </a:solidFill>
                <a:latin typeface="+mn-lt"/>
                <a:ea typeface="+mn-ea"/>
                <a:cs typeface="Arial" panose="020B0604020202020204" pitchFamily="34" charset="0"/>
              </a:defRPr>
            </a:lvl1pPr>
            <a:lvl2pPr marL="0" indent="0" eaLnBrk="1" latinLnBrk="1" hangingPunct="1">
              <a:spcAft>
                <a:spcPts val="650"/>
              </a:spcAft>
              <a:buFont typeface="Univers for KPMG"/>
              <a:buNone/>
              <a:defRPr sz="1400" b="0" i="0">
                <a:solidFill>
                  <a:srgbClr val="003087"/>
                </a:solidFill>
                <a:latin typeface="Univers for KPMG Light" panose="020B0403020202020204" pitchFamily="34" charset="0"/>
                <a:cs typeface="Univers for KPMG" panose="020B0603020202020204" pitchFamily="34" charset="0"/>
              </a:defRPr>
            </a:lvl2pPr>
            <a:lvl3pPr marL="307975" indent="-307975" algn="l" eaLnBrk="1" latinLnBrk="1" hangingPunct="1">
              <a:spcAft>
                <a:spcPts val="650"/>
              </a:spcAft>
              <a:buFont typeface="Univers for KPMG Light" panose="020B0403020202020204" pitchFamily="34" charset="0"/>
              <a:buChar char="—"/>
              <a:defRPr sz="1400" b="0" i="0">
                <a:solidFill>
                  <a:srgbClr val="003087"/>
                </a:solidFill>
                <a:latin typeface="Univers for KPMG Light" panose="020B0403020202020204" pitchFamily="34" charset="0"/>
                <a:cs typeface="Univers for KPMG" panose="020B0603020202020204" pitchFamily="34" charset="0"/>
              </a:defRPr>
            </a:lvl3pPr>
            <a:lvl4pPr marL="623888" indent="-248400" algn="l" eaLnBrk="1" latinLnBrk="1" hangingPunct="1">
              <a:spcAft>
                <a:spcPts val="650"/>
              </a:spcAft>
              <a:buFont typeface="Univers for KPMG Light" panose="020B0403020202020204" pitchFamily="34" charset="0"/>
              <a:buChar char="–"/>
              <a:defRPr sz="1400" b="0" i="0" baseline="0">
                <a:solidFill>
                  <a:srgbClr val="003087"/>
                </a:solidFill>
                <a:latin typeface="Univers for KPMG Light" panose="020B0403020202020204" pitchFamily="34" charset="0"/>
                <a:cs typeface="Univers for KPMG" panose="020B0603020202020204" pitchFamily="34" charset="0"/>
              </a:defRPr>
            </a:lvl4pPr>
            <a:lvl5pPr marL="982663" indent="-309563" algn="l" eaLnBrk="1" latinLnBrk="1" hangingPunct="1">
              <a:spcAft>
                <a:spcPts val="650"/>
              </a:spcAft>
              <a:buFont typeface="Univers for KPMG Light" panose="020B0403020202020204" pitchFamily="34" charset="0"/>
              <a:buChar char="—"/>
              <a:defRPr lang="en-US" sz="1400" b="0" i="0" dirty="0" smtClean="0">
                <a:solidFill>
                  <a:srgbClr val="003087"/>
                </a:solidFill>
                <a:latin typeface="Univers for KPMG Light" panose="020B0403020202020204" pitchFamily="34" charset="0"/>
                <a:cs typeface="Univers for KPMG" panose="020B0603020202020204" pitchFamily="34" charset="0"/>
              </a:defRPr>
            </a:lvl5pPr>
            <a:lvl6pPr marL="1257300" indent="-247650" algn="l" eaLnBrk="1" latinLnBrk="1" hangingPunct="1">
              <a:spcAft>
                <a:spcPts val="650"/>
              </a:spcAft>
              <a:buFont typeface="Univers for KPMG Light" panose="020B0403020202020204" pitchFamily="34" charset="0"/>
              <a:buChar char="-"/>
              <a:defRPr lang="en-US" sz="1400" b="0" i="0" baseline="0" dirty="0" smtClean="0">
                <a:solidFill>
                  <a:srgbClr val="003087"/>
                </a:solidFill>
                <a:latin typeface="Univers for KPMG Light" panose="020B0403020202020204" pitchFamily="34" charset="0"/>
              </a:defRPr>
            </a:lvl6pPr>
            <a:lvl7pPr marL="1619250" indent="-309563" algn="l" eaLnBrk="1" latinLnBrk="1" hangingPunct="1">
              <a:spcAft>
                <a:spcPts val="650"/>
              </a:spcAft>
              <a:buFont typeface="Univers for KPMG Light" panose="020B0403020202020204" pitchFamily="34" charset="0"/>
              <a:buChar char="—"/>
              <a:defRPr lang="en-US" sz="1400" b="0" i="0" dirty="0" smtClean="0">
                <a:solidFill>
                  <a:srgbClr val="003087"/>
                </a:solidFill>
                <a:latin typeface="Univers for KPMG Light" panose="020B0403020202020204" pitchFamily="34" charset="0"/>
              </a:defRPr>
            </a:lvl7pPr>
            <a:lvl8pPr marL="1885950" indent="-247650" algn="l" eaLnBrk="1" latinLnBrk="1" hangingPunct="1">
              <a:spcAft>
                <a:spcPts val="650"/>
              </a:spcAft>
              <a:buFont typeface="Univers for KPMG Light" panose="020B0403020202020204" pitchFamily="34" charset="0"/>
              <a:buChar char="-"/>
              <a:defRPr lang="en-US" sz="1400" b="0" i="0" baseline="0" dirty="0" smtClean="0">
                <a:solidFill>
                  <a:srgbClr val="003087"/>
                </a:solidFill>
                <a:latin typeface="Univers for KPMG Light" panose="020B0403020202020204" pitchFamily="34" charset="0"/>
              </a:defRPr>
            </a:lvl8pPr>
          </a:lstStyle>
          <a:p>
            <a:pPr algn="ctr">
              <a:spcAft>
                <a:spcPts val="0"/>
              </a:spcAft>
            </a:pPr>
            <a:r>
              <a:rPr lang="ko-KR" altLang="en-US" sz="900" b="1">
                <a:solidFill>
                  <a:schemeClr val="tx1"/>
                </a:solidFill>
                <a:latin typeface="KoPub돋움체 Light" panose="00000300000000000000" pitchFamily="2" charset="-127"/>
                <a:ea typeface="KoPub돋움체 Light" panose="00000300000000000000" pitchFamily="2" charset="-127"/>
              </a:rPr>
              <a:t>해저케이블 </a:t>
            </a:r>
            <a:r>
              <a:rPr lang="ko-KR" altLang="en-US" sz="900" b="1" err="1">
                <a:solidFill>
                  <a:schemeClr val="tx1"/>
                </a:solidFill>
                <a:latin typeface="KoPub돋움체 Light" panose="00000300000000000000" pitchFamily="2" charset="-127"/>
                <a:ea typeface="KoPub돋움체 Light" panose="00000300000000000000" pitchFamily="2" charset="-127"/>
              </a:rPr>
              <a:t>포설공사</a:t>
            </a:r>
            <a:endParaRPr lang="en-US" altLang="ko-KR" sz="900" b="1">
              <a:solidFill>
                <a:schemeClr val="tx1"/>
              </a:solidFill>
              <a:latin typeface="KoPub돋움체 Light" panose="00000300000000000000" pitchFamily="2" charset="-127"/>
              <a:ea typeface="KoPub돋움체 Light" panose="00000300000000000000" pitchFamily="2" charset="-127"/>
            </a:endParaRPr>
          </a:p>
          <a:p>
            <a:pPr algn="ctr">
              <a:spcAft>
                <a:spcPts val="0"/>
              </a:spcAft>
            </a:pPr>
            <a:r>
              <a:rPr lang="en-US" altLang="ko-KR" sz="900">
                <a:solidFill>
                  <a:schemeClr val="tx1"/>
                </a:solidFill>
                <a:latin typeface="KoPub돋움체 Light" panose="00000300000000000000" pitchFamily="2" charset="-127"/>
                <a:ea typeface="KoPub돋움체 Light" panose="00000300000000000000" pitchFamily="2" charset="-127"/>
              </a:rPr>
              <a:t>- DP</a:t>
            </a:r>
            <a:r>
              <a:rPr lang="ko-KR" altLang="en-US" sz="900">
                <a:solidFill>
                  <a:schemeClr val="tx1"/>
                </a:solidFill>
                <a:latin typeface="KoPub돋움체 Light" panose="00000300000000000000" pitchFamily="2" charset="-127"/>
                <a:ea typeface="KoPub돋움체 Light" panose="00000300000000000000" pitchFamily="2" charset="-127"/>
              </a:rPr>
              <a:t> 선박이용</a:t>
            </a:r>
            <a:r>
              <a:rPr lang="en-US" altLang="ko-KR" sz="900">
                <a:solidFill>
                  <a:schemeClr val="tx1"/>
                </a:solidFill>
                <a:latin typeface="KoPub돋움체 Light" panose="00000300000000000000" pitchFamily="2" charset="-127"/>
                <a:ea typeface="KoPub돋움체 Light" panose="00000300000000000000" pitchFamily="2" charset="-127"/>
              </a:rPr>
              <a:t>(UP </a:t>
            </a:r>
            <a:r>
              <a:rPr lang="ko-KR" altLang="en-US" sz="900">
                <a:solidFill>
                  <a:schemeClr val="tx1"/>
                </a:solidFill>
                <a:latin typeface="KoPub돋움체 Light" panose="00000300000000000000" pitchFamily="2" charset="-127"/>
                <a:ea typeface="KoPub돋움체 Light" panose="00000300000000000000" pitchFamily="2" charset="-127"/>
              </a:rPr>
              <a:t>보호관 체결</a:t>
            </a:r>
            <a:r>
              <a:rPr lang="en-US" altLang="ko-KR" sz="900">
                <a:solidFill>
                  <a:schemeClr val="tx1"/>
                </a:solidFill>
                <a:latin typeface="KoPub돋움체 Light" panose="00000300000000000000" pitchFamily="2" charset="-127"/>
                <a:ea typeface="KoPub돋움체 Light" panose="00000300000000000000" pitchFamily="2" charset="-127"/>
              </a:rPr>
              <a:t>, </a:t>
            </a:r>
            <a:r>
              <a:rPr lang="ko-KR" altLang="en-US" sz="900" err="1">
                <a:solidFill>
                  <a:schemeClr val="tx1"/>
                </a:solidFill>
                <a:latin typeface="KoPub돋움체 Light" panose="00000300000000000000" pitchFamily="2" charset="-127"/>
                <a:ea typeface="KoPub돋움체 Light" panose="00000300000000000000" pitchFamily="2" charset="-127"/>
              </a:rPr>
              <a:t>주강관</a:t>
            </a:r>
            <a:r>
              <a:rPr lang="ko-KR" altLang="en-US" sz="900">
                <a:solidFill>
                  <a:schemeClr val="tx1"/>
                </a:solidFill>
                <a:latin typeface="KoPub돋움체 Light" panose="00000300000000000000" pitchFamily="2" charset="-127"/>
                <a:ea typeface="KoPub돋움체 Light" panose="00000300000000000000" pitchFamily="2" charset="-127"/>
              </a:rPr>
              <a:t> 체결</a:t>
            </a:r>
            <a:r>
              <a:rPr lang="en-US" altLang="ko-KR" sz="900">
                <a:solidFill>
                  <a:schemeClr val="tx1"/>
                </a:solidFill>
                <a:latin typeface="KoPub돋움체 Light" panose="00000300000000000000" pitchFamily="2" charset="-127"/>
                <a:ea typeface="KoPub돋움체 Light" panose="00000300000000000000" pitchFamily="2" charset="-127"/>
              </a:rPr>
              <a:t>, </a:t>
            </a:r>
            <a:r>
              <a:rPr lang="ko-KR" altLang="en-US" sz="900">
                <a:solidFill>
                  <a:schemeClr val="tx1"/>
                </a:solidFill>
                <a:latin typeface="KoPub돋움체 Light" panose="00000300000000000000" pitchFamily="2" charset="-127"/>
                <a:ea typeface="KoPub돋움체 Light" panose="00000300000000000000" pitchFamily="2" charset="-127"/>
              </a:rPr>
              <a:t>터치다운 모니터링</a:t>
            </a:r>
            <a:r>
              <a:rPr lang="en-US" altLang="ko-KR" sz="900">
                <a:solidFill>
                  <a:schemeClr val="tx1"/>
                </a:solidFill>
                <a:latin typeface="KoPub돋움체 Light" panose="00000300000000000000" pitchFamily="2" charset="-127"/>
                <a:ea typeface="KoPub돋움체 Light" panose="00000300000000000000" pitchFamily="2" charset="-127"/>
              </a:rPr>
              <a:t>)</a:t>
            </a:r>
          </a:p>
          <a:p>
            <a:pPr algn="ctr">
              <a:spcAft>
                <a:spcPts val="0"/>
              </a:spcAft>
            </a:pPr>
            <a:endParaRPr lang="en-US" altLang="ko-KR" sz="900">
              <a:solidFill>
                <a:schemeClr val="tx1"/>
              </a:solidFill>
              <a:latin typeface="KoPub돋움체 Light" panose="00000300000000000000" pitchFamily="2" charset="-127"/>
              <a:ea typeface="KoPub돋움체 Light" panose="00000300000000000000" pitchFamily="2" charset="-127"/>
            </a:endParaRPr>
          </a:p>
        </p:txBody>
      </p:sp>
      <p:sp>
        <p:nvSpPr>
          <p:cNvPr id="128" name="텍스트 개체 틀 5">
            <a:extLst>
              <a:ext uri="{FF2B5EF4-FFF2-40B4-BE49-F238E27FC236}">
                <a16:creationId xmlns:a16="http://schemas.microsoft.com/office/drawing/2014/main" id="{5F144871-E09C-05BB-B606-6D48F466937A}"/>
              </a:ext>
            </a:extLst>
          </p:cNvPr>
          <p:cNvSpPr txBox="1">
            <a:spLocks/>
          </p:cNvSpPr>
          <p:nvPr/>
        </p:nvSpPr>
        <p:spPr>
          <a:xfrm>
            <a:off x="3593145" y="3848400"/>
            <a:ext cx="1620746" cy="259330"/>
          </a:xfrm>
          <a:prstGeom prst="rect">
            <a:avLst/>
          </a:prstGeom>
          <a:noFill/>
        </p:spPr>
        <p:txBody>
          <a:bodyPr vert="horz" wrap="square" lIns="0" tIns="0" rIns="0" bIns="0" rtlCol="0" anchor="t" anchorCtr="1">
            <a:noAutofit/>
          </a:bodyPr>
          <a:lstStyle>
            <a:lvl1pPr eaLnBrk="1" latinLnBrk="1" hangingPunct="1">
              <a:spcAft>
                <a:spcPts val="650"/>
              </a:spcAft>
              <a:defRPr lang="ko-KR" altLang="en-US" sz="800" b="0" i="0" kern="0" baseline="0" dirty="0">
                <a:solidFill>
                  <a:srgbClr val="7F7F7F"/>
                </a:solidFill>
                <a:latin typeface="+mn-lt"/>
                <a:ea typeface="+mn-ea"/>
                <a:cs typeface="Arial" panose="020B0604020202020204" pitchFamily="34" charset="0"/>
              </a:defRPr>
            </a:lvl1pPr>
            <a:lvl2pPr marL="0" indent="0" eaLnBrk="1" latinLnBrk="1" hangingPunct="1">
              <a:spcAft>
                <a:spcPts val="650"/>
              </a:spcAft>
              <a:buFont typeface="Univers for KPMG"/>
              <a:buNone/>
              <a:defRPr sz="1400" b="0" i="0">
                <a:solidFill>
                  <a:srgbClr val="003087"/>
                </a:solidFill>
                <a:latin typeface="Univers for KPMG Light" panose="020B0403020202020204" pitchFamily="34" charset="0"/>
                <a:cs typeface="Univers for KPMG" panose="020B0603020202020204" pitchFamily="34" charset="0"/>
              </a:defRPr>
            </a:lvl2pPr>
            <a:lvl3pPr marL="307975" indent="-307975" algn="l" eaLnBrk="1" latinLnBrk="1" hangingPunct="1">
              <a:spcAft>
                <a:spcPts val="650"/>
              </a:spcAft>
              <a:buFont typeface="Univers for KPMG Light" panose="020B0403020202020204" pitchFamily="34" charset="0"/>
              <a:buChar char="—"/>
              <a:defRPr sz="1400" b="0" i="0">
                <a:solidFill>
                  <a:srgbClr val="003087"/>
                </a:solidFill>
                <a:latin typeface="Univers for KPMG Light" panose="020B0403020202020204" pitchFamily="34" charset="0"/>
                <a:cs typeface="Univers for KPMG" panose="020B0603020202020204" pitchFamily="34" charset="0"/>
              </a:defRPr>
            </a:lvl3pPr>
            <a:lvl4pPr marL="623888" indent="-248400" algn="l" eaLnBrk="1" latinLnBrk="1" hangingPunct="1">
              <a:spcAft>
                <a:spcPts val="650"/>
              </a:spcAft>
              <a:buFont typeface="Univers for KPMG Light" panose="020B0403020202020204" pitchFamily="34" charset="0"/>
              <a:buChar char="–"/>
              <a:defRPr sz="1400" b="0" i="0" baseline="0">
                <a:solidFill>
                  <a:srgbClr val="003087"/>
                </a:solidFill>
                <a:latin typeface="Univers for KPMG Light" panose="020B0403020202020204" pitchFamily="34" charset="0"/>
                <a:cs typeface="Univers for KPMG" panose="020B0603020202020204" pitchFamily="34" charset="0"/>
              </a:defRPr>
            </a:lvl4pPr>
            <a:lvl5pPr marL="982663" indent="-309563" algn="l" eaLnBrk="1" latinLnBrk="1" hangingPunct="1">
              <a:spcAft>
                <a:spcPts val="650"/>
              </a:spcAft>
              <a:buFont typeface="Univers for KPMG Light" panose="020B0403020202020204" pitchFamily="34" charset="0"/>
              <a:buChar char="—"/>
              <a:defRPr lang="en-US" sz="1400" b="0" i="0" dirty="0" smtClean="0">
                <a:solidFill>
                  <a:srgbClr val="003087"/>
                </a:solidFill>
                <a:latin typeface="Univers for KPMG Light" panose="020B0403020202020204" pitchFamily="34" charset="0"/>
                <a:cs typeface="Univers for KPMG" panose="020B0603020202020204" pitchFamily="34" charset="0"/>
              </a:defRPr>
            </a:lvl5pPr>
            <a:lvl6pPr marL="1257300" indent="-247650" algn="l" eaLnBrk="1" latinLnBrk="1" hangingPunct="1">
              <a:spcAft>
                <a:spcPts val="650"/>
              </a:spcAft>
              <a:buFont typeface="Univers for KPMG Light" panose="020B0403020202020204" pitchFamily="34" charset="0"/>
              <a:buChar char="-"/>
              <a:defRPr lang="en-US" sz="1400" b="0" i="0" baseline="0" dirty="0" smtClean="0">
                <a:solidFill>
                  <a:srgbClr val="003087"/>
                </a:solidFill>
                <a:latin typeface="Univers for KPMG Light" panose="020B0403020202020204" pitchFamily="34" charset="0"/>
              </a:defRPr>
            </a:lvl6pPr>
            <a:lvl7pPr marL="1619250" indent="-309563" algn="l" eaLnBrk="1" latinLnBrk="1" hangingPunct="1">
              <a:spcAft>
                <a:spcPts val="650"/>
              </a:spcAft>
              <a:buFont typeface="Univers for KPMG Light" panose="020B0403020202020204" pitchFamily="34" charset="0"/>
              <a:buChar char="—"/>
              <a:defRPr lang="en-US" sz="1400" b="0" i="0" dirty="0" smtClean="0">
                <a:solidFill>
                  <a:srgbClr val="003087"/>
                </a:solidFill>
                <a:latin typeface="Univers for KPMG Light" panose="020B0403020202020204" pitchFamily="34" charset="0"/>
              </a:defRPr>
            </a:lvl7pPr>
            <a:lvl8pPr marL="1885950" indent="-247650" algn="l" eaLnBrk="1" latinLnBrk="1" hangingPunct="1">
              <a:spcAft>
                <a:spcPts val="650"/>
              </a:spcAft>
              <a:buFont typeface="Univers for KPMG Light" panose="020B0403020202020204" pitchFamily="34" charset="0"/>
              <a:buChar char="-"/>
              <a:defRPr lang="en-US" sz="1400" b="0" i="0" baseline="0" dirty="0" smtClean="0">
                <a:solidFill>
                  <a:srgbClr val="003087"/>
                </a:solidFill>
                <a:latin typeface="Univers for KPMG Light" panose="020B0403020202020204" pitchFamily="34" charset="0"/>
              </a:defRPr>
            </a:lvl8pPr>
          </a:lstStyle>
          <a:p>
            <a:pPr algn="ctr">
              <a:spcAft>
                <a:spcPts val="0"/>
              </a:spcAft>
            </a:pPr>
            <a:r>
              <a:rPr lang="ko-KR" altLang="en-US" sz="900" b="1">
                <a:solidFill>
                  <a:schemeClr val="tx1"/>
                </a:solidFill>
                <a:latin typeface="KoPub돋움체 Light" panose="00000300000000000000" pitchFamily="2" charset="-127"/>
                <a:ea typeface="KoPub돋움체 Light" panose="00000300000000000000" pitchFamily="2" charset="-127"/>
              </a:rPr>
              <a:t>해저케이블 </a:t>
            </a:r>
            <a:r>
              <a:rPr lang="ko-KR" altLang="en-US" sz="900" b="1" err="1">
                <a:solidFill>
                  <a:schemeClr val="tx1"/>
                </a:solidFill>
                <a:latin typeface="KoPub돋움체 Light" panose="00000300000000000000" pitchFamily="2" charset="-127"/>
                <a:ea typeface="KoPub돋움체 Light" panose="00000300000000000000" pitchFamily="2" charset="-127"/>
              </a:rPr>
              <a:t>건정성</a:t>
            </a:r>
            <a:r>
              <a:rPr lang="ko-KR" altLang="en-US" sz="900" b="1">
                <a:solidFill>
                  <a:schemeClr val="tx1"/>
                </a:solidFill>
                <a:latin typeface="KoPub돋움체 Light" panose="00000300000000000000" pitchFamily="2" charset="-127"/>
                <a:ea typeface="KoPub돋움체 Light" panose="00000300000000000000" pitchFamily="2" charset="-127"/>
              </a:rPr>
              <a:t> 시험</a:t>
            </a:r>
            <a:endParaRPr lang="en-US" altLang="ko-KR" sz="900" b="1">
              <a:solidFill>
                <a:schemeClr val="tx1"/>
              </a:solidFill>
              <a:latin typeface="KoPub돋움체 Light" panose="00000300000000000000" pitchFamily="2" charset="-127"/>
              <a:ea typeface="KoPub돋움체 Light" panose="00000300000000000000" pitchFamily="2" charset="-127"/>
            </a:endParaRPr>
          </a:p>
        </p:txBody>
      </p:sp>
      <p:sp>
        <p:nvSpPr>
          <p:cNvPr id="129" name="텍스트 개체 틀 5">
            <a:extLst>
              <a:ext uri="{FF2B5EF4-FFF2-40B4-BE49-F238E27FC236}">
                <a16:creationId xmlns:a16="http://schemas.microsoft.com/office/drawing/2014/main" id="{8948ED13-B11E-8C86-EA5C-DD5B3891FA6C}"/>
              </a:ext>
            </a:extLst>
          </p:cNvPr>
          <p:cNvSpPr txBox="1">
            <a:spLocks/>
          </p:cNvSpPr>
          <p:nvPr/>
        </p:nvSpPr>
        <p:spPr>
          <a:xfrm>
            <a:off x="1093573" y="3848193"/>
            <a:ext cx="2567189" cy="259330"/>
          </a:xfrm>
          <a:prstGeom prst="rect">
            <a:avLst/>
          </a:prstGeom>
          <a:noFill/>
        </p:spPr>
        <p:txBody>
          <a:bodyPr vert="horz" wrap="square" lIns="0" tIns="0" rIns="0" bIns="0" rtlCol="0" anchor="t" anchorCtr="1">
            <a:noAutofit/>
          </a:bodyPr>
          <a:lstStyle>
            <a:lvl1pPr eaLnBrk="1" latinLnBrk="1" hangingPunct="1">
              <a:spcAft>
                <a:spcPts val="650"/>
              </a:spcAft>
              <a:defRPr lang="ko-KR" altLang="en-US" sz="800" b="0" i="0" kern="0" baseline="0" dirty="0">
                <a:solidFill>
                  <a:srgbClr val="7F7F7F"/>
                </a:solidFill>
                <a:latin typeface="+mn-lt"/>
                <a:ea typeface="+mn-ea"/>
                <a:cs typeface="Arial" panose="020B0604020202020204" pitchFamily="34" charset="0"/>
              </a:defRPr>
            </a:lvl1pPr>
            <a:lvl2pPr marL="0" indent="0" eaLnBrk="1" latinLnBrk="1" hangingPunct="1">
              <a:spcAft>
                <a:spcPts val="650"/>
              </a:spcAft>
              <a:buFont typeface="Univers for KPMG"/>
              <a:buNone/>
              <a:defRPr sz="1400" b="0" i="0">
                <a:solidFill>
                  <a:srgbClr val="003087"/>
                </a:solidFill>
                <a:latin typeface="Univers for KPMG Light" panose="020B0403020202020204" pitchFamily="34" charset="0"/>
                <a:cs typeface="Univers for KPMG" panose="020B0603020202020204" pitchFamily="34" charset="0"/>
              </a:defRPr>
            </a:lvl2pPr>
            <a:lvl3pPr marL="307975" indent="-307975" algn="l" eaLnBrk="1" latinLnBrk="1" hangingPunct="1">
              <a:spcAft>
                <a:spcPts val="650"/>
              </a:spcAft>
              <a:buFont typeface="Univers for KPMG Light" panose="020B0403020202020204" pitchFamily="34" charset="0"/>
              <a:buChar char="—"/>
              <a:defRPr sz="1400" b="0" i="0">
                <a:solidFill>
                  <a:srgbClr val="003087"/>
                </a:solidFill>
                <a:latin typeface="Univers for KPMG Light" panose="020B0403020202020204" pitchFamily="34" charset="0"/>
                <a:cs typeface="Univers for KPMG" panose="020B0603020202020204" pitchFamily="34" charset="0"/>
              </a:defRPr>
            </a:lvl3pPr>
            <a:lvl4pPr marL="623888" indent="-248400" algn="l" eaLnBrk="1" latinLnBrk="1" hangingPunct="1">
              <a:spcAft>
                <a:spcPts val="650"/>
              </a:spcAft>
              <a:buFont typeface="Univers for KPMG Light" panose="020B0403020202020204" pitchFamily="34" charset="0"/>
              <a:buChar char="–"/>
              <a:defRPr sz="1400" b="0" i="0" baseline="0">
                <a:solidFill>
                  <a:srgbClr val="003087"/>
                </a:solidFill>
                <a:latin typeface="Univers for KPMG Light" panose="020B0403020202020204" pitchFamily="34" charset="0"/>
                <a:cs typeface="Univers for KPMG" panose="020B0603020202020204" pitchFamily="34" charset="0"/>
              </a:defRPr>
            </a:lvl4pPr>
            <a:lvl5pPr marL="982663" indent="-309563" algn="l" eaLnBrk="1" latinLnBrk="1" hangingPunct="1">
              <a:spcAft>
                <a:spcPts val="650"/>
              </a:spcAft>
              <a:buFont typeface="Univers for KPMG Light" panose="020B0403020202020204" pitchFamily="34" charset="0"/>
              <a:buChar char="—"/>
              <a:defRPr lang="en-US" sz="1400" b="0" i="0" dirty="0" smtClean="0">
                <a:solidFill>
                  <a:srgbClr val="003087"/>
                </a:solidFill>
                <a:latin typeface="Univers for KPMG Light" panose="020B0403020202020204" pitchFamily="34" charset="0"/>
                <a:cs typeface="Univers for KPMG" panose="020B0603020202020204" pitchFamily="34" charset="0"/>
              </a:defRPr>
            </a:lvl5pPr>
            <a:lvl6pPr marL="1257300" indent="-247650" algn="l" eaLnBrk="1" latinLnBrk="1" hangingPunct="1">
              <a:spcAft>
                <a:spcPts val="650"/>
              </a:spcAft>
              <a:buFont typeface="Univers for KPMG Light" panose="020B0403020202020204" pitchFamily="34" charset="0"/>
              <a:buChar char="-"/>
              <a:defRPr lang="en-US" sz="1400" b="0" i="0" baseline="0" dirty="0" smtClean="0">
                <a:solidFill>
                  <a:srgbClr val="003087"/>
                </a:solidFill>
                <a:latin typeface="Univers for KPMG Light" panose="020B0403020202020204" pitchFamily="34" charset="0"/>
              </a:defRPr>
            </a:lvl6pPr>
            <a:lvl7pPr marL="1619250" indent="-309563" algn="l" eaLnBrk="1" latinLnBrk="1" hangingPunct="1">
              <a:spcAft>
                <a:spcPts val="650"/>
              </a:spcAft>
              <a:buFont typeface="Univers for KPMG Light" panose="020B0403020202020204" pitchFamily="34" charset="0"/>
              <a:buChar char="—"/>
              <a:defRPr lang="en-US" sz="1400" b="0" i="0" dirty="0" smtClean="0">
                <a:solidFill>
                  <a:srgbClr val="003087"/>
                </a:solidFill>
                <a:latin typeface="Univers for KPMG Light" panose="020B0403020202020204" pitchFamily="34" charset="0"/>
              </a:defRPr>
            </a:lvl7pPr>
            <a:lvl8pPr marL="1885950" indent="-247650" algn="l" eaLnBrk="1" latinLnBrk="1" hangingPunct="1">
              <a:spcAft>
                <a:spcPts val="650"/>
              </a:spcAft>
              <a:buFont typeface="Univers for KPMG Light" panose="020B0403020202020204" pitchFamily="34" charset="0"/>
              <a:buChar char="-"/>
              <a:defRPr lang="en-US" sz="1400" b="0" i="0" baseline="0" dirty="0" smtClean="0">
                <a:solidFill>
                  <a:srgbClr val="003087"/>
                </a:solidFill>
                <a:latin typeface="Univers for KPMG Light" panose="020B0403020202020204" pitchFamily="34" charset="0"/>
              </a:defRPr>
            </a:lvl8pPr>
          </a:lstStyle>
          <a:p>
            <a:pPr algn="ctr">
              <a:spcAft>
                <a:spcPts val="0"/>
              </a:spcAft>
            </a:pPr>
            <a:r>
              <a:rPr lang="ko-KR" altLang="en-US" sz="900" b="1">
                <a:solidFill>
                  <a:schemeClr val="tx1"/>
                </a:solidFill>
                <a:latin typeface="KoPub돋움체 Light" panose="00000300000000000000" pitchFamily="2" charset="-127"/>
                <a:ea typeface="KoPub돋움체 Light" panose="00000300000000000000" pitchFamily="2" charset="-127"/>
              </a:rPr>
              <a:t>해저케이블 보호 공사</a:t>
            </a:r>
            <a:endParaRPr lang="en-US" altLang="ko-KR" sz="900" b="1">
              <a:solidFill>
                <a:schemeClr val="tx1"/>
              </a:solidFill>
              <a:latin typeface="KoPub돋움체 Light" panose="00000300000000000000" pitchFamily="2" charset="-127"/>
              <a:ea typeface="KoPub돋움체 Light" panose="00000300000000000000" pitchFamily="2" charset="-127"/>
            </a:endParaRPr>
          </a:p>
          <a:p>
            <a:pPr algn="ctr">
              <a:spcAft>
                <a:spcPts val="0"/>
              </a:spcAft>
            </a:pPr>
            <a:r>
              <a:rPr lang="en-US" altLang="ko-KR" sz="900">
                <a:solidFill>
                  <a:schemeClr val="tx1"/>
                </a:solidFill>
                <a:latin typeface="KoPub돋움체 Light" panose="00000300000000000000" pitchFamily="2" charset="-127"/>
                <a:ea typeface="KoPub돋움체 Light" panose="00000300000000000000" pitchFamily="2" charset="-127"/>
              </a:rPr>
              <a:t>(ACM,</a:t>
            </a:r>
            <a:r>
              <a:rPr lang="ko-KR" altLang="en-US" sz="900">
                <a:solidFill>
                  <a:schemeClr val="tx1"/>
                </a:solidFill>
                <a:latin typeface="KoPub돋움체 Light" panose="00000300000000000000" pitchFamily="2" charset="-127"/>
                <a:ea typeface="KoPub돋움체 Light" panose="00000300000000000000" pitchFamily="2" charset="-127"/>
              </a:rPr>
              <a:t> </a:t>
            </a:r>
            <a:r>
              <a:rPr lang="en-US" altLang="ko-KR" sz="900">
                <a:solidFill>
                  <a:schemeClr val="tx1"/>
                </a:solidFill>
                <a:latin typeface="KoPub돋움체 Light" panose="00000300000000000000" pitchFamily="2" charset="-127"/>
                <a:ea typeface="KoPub돋움체 Light" panose="00000300000000000000" pitchFamily="2" charset="-127"/>
              </a:rPr>
              <a:t>FCM,</a:t>
            </a:r>
            <a:r>
              <a:rPr lang="ko-KR" altLang="en-US" sz="900">
                <a:solidFill>
                  <a:schemeClr val="tx1"/>
                </a:solidFill>
                <a:latin typeface="KoPub돋움체 Light" panose="00000300000000000000" pitchFamily="2" charset="-127"/>
                <a:ea typeface="KoPub돋움체 Light" panose="00000300000000000000" pitchFamily="2" charset="-127"/>
              </a:rPr>
              <a:t> </a:t>
            </a:r>
            <a:r>
              <a:rPr lang="en-US" altLang="ko-KR" sz="900">
                <a:solidFill>
                  <a:schemeClr val="tx1"/>
                </a:solidFill>
                <a:latin typeface="KoPub돋움체 Light" panose="00000300000000000000" pitchFamily="2" charset="-127"/>
                <a:ea typeface="KoPub돋움체 Light" panose="00000300000000000000" pitchFamily="2" charset="-127"/>
              </a:rPr>
              <a:t>A-Duct,</a:t>
            </a:r>
            <a:r>
              <a:rPr lang="ko-KR" altLang="en-US" sz="900">
                <a:solidFill>
                  <a:schemeClr val="tx1"/>
                </a:solidFill>
                <a:latin typeface="KoPub돋움체 Light" panose="00000300000000000000" pitchFamily="2" charset="-127"/>
                <a:ea typeface="KoPub돋움체 Light" panose="00000300000000000000" pitchFamily="2" charset="-127"/>
              </a:rPr>
              <a:t> </a:t>
            </a:r>
            <a:r>
              <a:rPr lang="en-US" altLang="ko-KR" sz="900">
                <a:solidFill>
                  <a:schemeClr val="tx1"/>
                </a:solidFill>
                <a:latin typeface="KoPub돋움체 Light" panose="00000300000000000000" pitchFamily="2" charset="-127"/>
                <a:ea typeface="KoPub돋움체 Light" panose="00000300000000000000" pitchFamily="2" charset="-127"/>
              </a:rPr>
              <a:t>W-Mattress,</a:t>
            </a:r>
            <a:r>
              <a:rPr lang="ko-KR" altLang="en-US" sz="900">
                <a:solidFill>
                  <a:schemeClr val="tx1"/>
                </a:solidFill>
                <a:latin typeface="KoPub돋움체 Light" panose="00000300000000000000" pitchFamily="2" charset="-127"/>
                <a:ea typeface="KoPub돋움체 Light" panose="00000300000000000000" pitchFamily="2" charset="-127"/>
              </a:rPr>
              <a:t> 전주 매트리스</a:t>
            </a:r>
            <a:r>
              <a:rPr lang="en-US" altLang="ko-KR" sz="900">
                <a:solidFill>
                  <a:schemeClr val="tx1"/>
                </a:solidFill>
                <a:latin typeface="KoPub돋움체 Light" panose="00000300000000000000" pitchFamily="2" charset="-127"/>
                <a:ea typeface="KoPub돋움체 Light" panose="00000300000000000000" pitchFamily="2" charset="-127"/>
              </a:rPr>
              <a:t>, Stone bag, </a:t>
            </a:r>
            <a:r>
              <a:rPr lang="ko-KR" altLang="en-US" sz="900" err="1">
                <a:solidFill>
                  <a:schemeClr val="tx1"/>
                </a:solidFill>
                <a:latin typeface="KoPub돋움체 Light" panose="00000300000000000000" pitchFamily="2" charset="-127"/>
                <a:ea typeface="KoPub돋움체 Light" panose="00000300000000000000" pitchFamily="2" charset="-127"/>
              </a:rPr>
              <a:t>락덤핑</a:t>
            </a:r>
            <a:r>
              <a:rPr lang="en-US" altLang="ko-KR" sz="900">
                <a:solidFill>
                  <a:schemeClr val="tx1"/>
                </a:solidFill>
                <a:latin typeface="KoPub돋움체 Light" panose="00000300000000000000" pitchFamily="2" charset="-127"/>
                <a:ea typeface="KoPub돋움체 Light" panose="00000300000000000000" pitchFamily="2" charset="-127"/>
              </a:rPr>
              <a:t>)</a:t>
            </a:r>
          </a:p>
        </p:txBody>
      </p:sp>
      <p:sp>
        <p:nvSpPr>
          <p:cNvPr id="130" name="텍스트 개체 틀 5">
            <a:extLst>
              <a:ext uri="{FF2B5EF4-FFF2-40B4-BE49-F238E27FC236}">
                <a16:creationId xmlns:a16="http://schemas.microsoft.com/office/drawing/2014/main" id="{2FA5C16A-EC3E-7EEF-993C-49F2513278BD}"/>
              </a:ext>
            </a:extLst>
          </p:cNvPr>
          <p:cNvSpPr txBox="1">
            <a:spLocks/>
          </p:cNvSpPr>
          <p:nvPr/>
        </p:nvSpPr>
        <p:spPr>
          <a:xfrm>
            <a:off x="774109" y="5304899"/>
            <a:ext cx="1620746" cy="259330"/>
          </a:xfrm>
          <a:prstGeom prst="rect">
            <a:avLst/>
          </a:prstGeom>
          <a:noFill/>
        </p:spPr>
        <p:txBody>
          <a:bodyPr vert="horz" wrap="square" lIns="0" tIns="0" rIns="0" bIns="0" rtlCol="0" anchor="t" anchorCtr="1">
            <a:noAutofit/>
          </a:bodyPr>
          <a:lstStyle>
            <a:lvl1pPr eaLnBrk="1" latinLnBrk="1" hangingPunct="1">
              <a:spcAft>
                <a:spcPts val="650"/>
              </a:spcAft>
              <a:defRPr lang="ko-KR" altLang="en-US" sz="800" b="0" i="0" kern="0" baseline="0" dirty="0">
                <a:solidFill>
                  <a:srgbClr val="7F7F7F"/>
                </a:solidFill>
                <a:latin typeface="+mn-lt"/>
                <a:ea typeface="+mn-ea"/>
                <a:cs typeface="Arial" panose="020B0604020202020204" pitchFamily="34" charset="0"/>
              </a:defRPr>
            </a:lvl1pPr>
            <a:lvl2pPr marL="0" indent="0" eaLnBrk="1" latinLnBrk="1" hangingPunct="1">
              <a:spcAft>
                <a:spcPts val="650"/>
              </a:spcAft>
              <a:buFont typeface="Univers for KPMG"/>
              <a:buNone/>
              <a:defRPr sz="1400" b="0" i="0">
                <a:solidFill>
                  <a:srgbClr val="003087"/>
                </a:solidFill>
                <a:latin typeface="Univers for KPMG Light" panose="020B0403020202020204" pitchFamily="34" charset="0"/>
                <a:cs typeface="Univers for KPMG" panose="020B0603020202020204" pitchFamily="34" charset="0"/>
              </a:defRPr>
            </a:lvl2pPr>
            <a:lvl3pPr marL="307975" indent="-307975" algn="l" eaLnBrk="1" latinLnBrk="1" hangingPunct="1">
              <a:spcAft>
                <a:spcPts val="650"/>
              </a:spcAft>
              <a:buFont typeface="Univers for KPMG Light" panose="020B0403020202020204" pitchFamily="34" charset="0"/>
              <a:buChar char="—"/>
              <a:defRPr sz="1400" b="0" i="0">
                <a:solidFill>
                  <a:srgbClr val="003087"/>
                </a:solidFill>
                <a:latin typeface="Univers for KPMG Light" panose="020B0403020202020204" pitchFamily="34" charset="0"/>
                <a:cs typeface="Univers for KPMG" panose="020B0603020202020204" pitchFamily="34" charset="0"/>
              </a:defRPr>
            </a:lvl3pPr>
            <a:lvl4pPr marL="623888" indent="-248400" algn="l" eaLnBrk="1" latinLnBrk="1" hangingPunct="1">
              <a:spcAft>
                <a:spcPts val="650"/>
              </a:spcAft>
              <a:buFont typeface="Univers for KPMG Light" panose="020B0403020202020204" pitchFamily="34" charset="0"/>
              <a:buChar char="–"/>
              <a:defRPr sz="1400" b="0" i="0" baseline="0">
                <a:solidFill>
                  <a:srgbClr val="003087"/>
                </a:solidFill>
                <a:latin typeface="Univers for KPMG Light" panose="020B0403020202020204" pitchFamily="34" charset="0"/>
                <a:cs typeface="Univers for KPMG" panose="020B0603020202020204" pitchFamily="34" charset="0"/>
              </a:defRPr>
            </a:lvl4pPr>
            <a:lvl5pPr marL="982663" indent="-309563" algn="l" eaLnBrk="1" latinLnBrk="1" hangingPunct="1">
              <a:spcAft>
                <a:spcPts val="650"/>
              </a:spcAft>
              <a:buFont typeface="Univers for KPMG Light" panose="020B0403020202020204" pitchFamily="34" charset="0"/>
              <a:buChar char="—"/>
              <a:defRPr lang="en-US" sz="1400" b="0" i="0" dirty="0" smtClean="0">
                <a:solidFill>
                  <a:srgbClr val="003087"/>
                </a:solidFill>
                <a:latin typeface="Univers for KPMG Light" panose="020B0403020202020204" pitchFamily="34" charset="0"/>
                <a:cs typeface="Univers for KPMG" panose="020B0603020202020204" pitchFamily="34" charset="0"/>
              </a:defRPr>
            </a:lvl5pPr>
            <a:lvl6pPr marL="1257300" indent="-247650" algn="l" eaLnBrk="1" latinLnBrk="1" hangingPunct="1">
              <a:spcAft>
                <a:spcPts val="650"/>
              </a:spcAft>
              <a:buFont typeface="Univers for KPMG Light" panose="020B0403020202020204" pitchFamily="34" charset="0"/>
              <a:buChar char="-"/>
              <a:defRPr lang="en-US" sz="1400" b="0" i="0" baseline="0" dirty="0" smtClean="0">
                <a:solidFill>
                  <a:srgbClr val="003087"/>
                </a:solidFill>
                <a:latin typeface="Univers for KPMG Light" panose="020B0403020202020204" pitchFamily="34" charset="0"/>
              </a:defRPr>
            </a:lvl6pPr>
            <a:lvl7pPr marL="1619250" indent="-309563" algn="l" eaLnBrk="1" latinLnBrk="1" hangingPunct="1">
              <a:spcAft>
                <a:spcPts val="650"/>
              </a:spcAft>
              <a:buFont typeface="Univers for KPMG Light" panose="020B0403020202020204" pitchFamily="34" charset="0"/>
              <a:buChar char="—"/>
              <a:defRPr lang="en-US" sz="1400" b="0" i="0" dirty="0" smtClean="0">
                <a:solidFill>
                  <a:srgbClr val="003087"/>
                </a:solidFill>
                <a:latin typeface="Univers for KPMG Light" panose="020B0403020202020204" pitchFamily="34" charset="0"/>
              </a:defRPr>
            </a:lvl7pPr>
            <a:lvl8pPr marL="1885950" indent="-247650" algn="l" eaLnBrk="1" latinLnBrk="1" hangingPunct="1">
              <a:spcAft>
                <a:spcPts val="650"/>
              </a:spcAft>
              <a:buFont typeface="Univers for KPMG Light" panose="020B0403020202020204" pitchFamily="34" charset="0"/>
              <a:buChar char="-"/>
              <a:defRPr lang="en-US" sz="1400" b="0" i="0" baseline="0" dirty="0" smtClean="0">
                <a:solidFill>
                  <a:srgbClr val="003087"/>
                </a:solidFill>
                <a:latin typeface="Univers for KPMG Light" panose="020B0403020202020204" pitchFamily="34" charset="0"/>
              </a:defRPr>
            </a:lvl8pPr>
          </a:lstStyle>
          <a:p>
            <a:pPr algn="ctr">
              <a:spcAft>
                <a:spcPts val="0"/>
              </a:spcAft>
            </a:pPr>
            <a:r>
              <a:rPr lang="ko-KR" altLang="en-US" sz="900" b="1">
                <a:solidFill>
                  <a:schemeClr val="tx1"/>
                </a:solidFill>
                <a:latin typeface="KoPub돋움체 Light" panose="00000300000000000000" pitchFamily="2" charset="-127"/>
                <a:ea typeface="KoPub돋움체 Light" panose="00000300000000000000" pitchFamily="2" charset="-127"/>
              </a:rPr>
              <a:t>해저케이블 접속 공사</a:t>
            </a:r>
            <a:endParaRPr lang="en-US" altLang="ko-KR" sz="900" b="1">
              <a:solidFill>
                <a:schemeClr val="tx1"/>
              </a:solidFill>
              <a:latin typeface="KoPub돋움체 Light" panose="00000300000000000000" pitchFamily="2" charset="-127"/>
              <a:ea typeface="KoPub돋움체 Light" panose="00000300000000000000" pitchFamily="2" charset="-127"/>
            </a:endParaRPr>
          </a:p>
        </p:txBody>
      </p:sp>
      <p:sp>
        <p:nvSpPr>
          <p:cNvPr id="131" name="텍스트 개체 틀 5">
            <a:extLst>
              <a:ext uri="{FF2B5EF4-FFF2-40B4-BE49-F238E27FC236}">
                <a16:creationId xmlns:a16="http://schemas.microsoft.com/office/drawing/2014/main" id="{097D0340-CE91-8E2C-ABE8-653713FA9B0D}"/>
              </a:ext>
            </a:extLst>
          </p:cNvPr>
          <p:cNvSpPr txBox="1">
            <a:spLocks/>
          </p:cNvSpPr>
          <p:nvPr/>
        </p:nvSpPr>
        <p:spPr>
          <a:xfrm>
            <a:off x="3716437" y="5306400"/>
            <a:ext cx="1928089" cy="259330"/>
          </a:xfrm>
          <a:prstGeom prst="rect">
            <a:avLst/>
          </a:prstGeom>
          <a:noFill/>
        </p:spPr>
        <p:txBody>
          <a:bodyPr vert="horz" wrap="square" lIns="0" tIns="0" rIns="0" bIns="0" rtlCol="0" anchor="t" anchorCtr="1">
            <a:noAutofit/>
          </a:bodyPr>
          <a:lstStyle>
            <a:lvl1pPr eaLnBrk="1" latinLnBrk="1" hangingPunct="1">
              <a:spcAft>
                <a:spcPts val="650"/>
              </a:spcAft>
              <a:defRPr lang="ko-KR" altLang="en-US" sz="800" b="0" i="0" kern="0" baseline="0" dirty="0">
                <a:solidFill>
                  <a:srgbClr val="7F7F7F"/>
                </a:solidFill>
                <a:latin typeface="+mn-lt"/>
                <a:ea typeface="+mn-ea"/>
                <a:cs typeface="Arial" panose="020B0604020202020204" pitchFamily="34" charset="0"/>
              </a:defRPr>
            </a:lvl1pPr>
            <a:lvl2pPr marL="0" indent="0" eaLnBrk="1" latinLnBrk="1" hangingPunct="1">
              <a:spcAft>
                <a:spcPts val="650"/>
              </a:spcAft>
              <a:buFont typeface="Univers for KPMG"/>
              <a:buNone/>
              <a:defRPr sz="1400" b="0" i="0">
                <a:solidFill>
                  <a:srgbClr val="003087"/>
                </a:solidFill>
                <a:latin typeface="Univers for KPMG Light" panose="020B0403020202020204" pitchFamily="34" charset="0"/>
                <a:cs typeface="Univers for KPMG" panose="020B0603020202020204" pitchFamily="34" charset="0"/>
              </a:defRPr>
            </a:lvl2pPr>
            <a:lvl3pPr marL="307975" indent="-307975" algn="l" eaLnBrk="1" latinLnBrk="1" hangingPunct="1">
              <a:spcAft>
                <a:spcPts val="650"/>
              </a:spcAft>
              <a:buFont typeface="Univers for KPMG Light" panose="020B0403020202020204" pitchFamily="34" charset="0"/>
              <a:buChar char="—"/>
              <a:defRPr sz="1400" b="0" i="0">
                <a:solidFill>
                  <a:srgbClr val="003087"/>
                </a:solidFill>
                <a:latin typeface="Univers for KPMG Light" panose="020B0403020202020204" pitchFamily="34" charset="0"/>
                <a:cs typeface="Univers for KPMG" panose="020B0603020202020204" pitchFamily="34" charset="0"/>
              </a:defRPr>
            </a:lvl3pPr>
            <a:lvl4pPr marL="623888" indent="-248400" algn="l" eaLnBrk="1" latinLnBrk="1" hangingPunct="1">
              <a:spcAft>
                <a:spcPts val="650"/>
              </a:spcAft>
              <a:buFont typeface="Univers for KPMG Light" panose="020B0403020202020204" pitchFamily="34" charset="0"/>
              <a:buChar char="–"/>
              <a:defRPr sz="1400" b="0" i="0" baseline="0">
                <a:solidFill>
                  <a:srgbClr val="003087"/>
                </a:solidFill>
                <a:latin typeface="Univers for KPMG Light" panose="020B0403020202020204" pitchFamily="34" charset="0"/>
                <a:cs typeface="Univers for KPMG" panose="020B0603020202020204" pitchFamily="34" charset="0"/>
              </a:defRPr>
            </a:lvl4pPr>
            <a:lvl5pPr marL="982663" indent="-309563" algn="l" eaLnBrk="1" latinLnBrk="1" hangingPunct="1">
              <a:spcAft>
                <a:spcPts val="650"/>
              </a:spcAft>
              <a:buFont typeface="Univers for KPMG Light" panose="020B0403020202020204" pitchFamily="34" charset="0"/>
              <a:buChar char="—"/>
              <a:defRPr lang="en-US" sz="1400" b="0" i="0" dirty="0" smtClean="0">
                <a:solidFill>
                  <a:srgbClr val="003087"/>
                </a:solidFill>
                <a:latin typeface="Univers for KPMG Light" panose="020B0403020202020204" pitchFamily="34" charset="0"/>
                <a:cs typeface="Univers for KPMG" panose="020B0603020202020204" pitchFamily="34" charset="0"/>
              </a:defRPr>
            </a:lvl5pPr>
            <a:lvl6pPr marL="1257300" indent="-247650" algn="l" eaLnBrk="1" latinLnBrk="1" hangingPunct="1">
              <a:spcAft>
                <a:spcPts val="650"/>
              </a:spcAft>
              <a:buFont typeface="Univers for KPMG Light" panose="020B0403020202020204" pitchFamily="34" charset="0"/>
              <a:buChar char="-"/>
              <a:defRPr lang="en-US" sz="1400" b="0" i="0" baseline="0" dirty="0" smtClean="0">
                <a:solidFill>
                  <a:srgbClr val="003087"/>
                </a:solidFill>
                <a:latin typeface="Univers for KPMG Light" panose="020B0403020202020204" pitchFamily="34" charset="0"/>
              </a:defRPr>
            </a:lvl6pPr>
            <a:lvl7pPr marL="1619250" indent="-309563" algn="l" eaLnBrk="1" latinLnBrk="1" hangingPunct="1">
              <a:spcAft>
                <a:spcPts val="650"/>
              </a:spcAft>
              <a:buFont typeface="Univers for KPMG Light" panose="020B0403020202020204" pitchFamily="34" charset="0"/>
              <a:buChar char="—"/>
              <a:defRPr lang="en-US" sz="1400" b="0" i="0" dirty="0" smtClean="0">
                <a:solidFill>
                  <a:srgbClr val="003087"/>
                </a:solidFill>
                <a:latin typeface="Univers for KPMG Light" panose="020B0403020202020204" pitchFamily="34" charset="0"/>
              </a:defRPr>
            </a:lvl7pPr>
            <a:lvl8pPr marL="1885950" indent="-247650" algn="l" eaLnBrk="1" latinLnBrk="1" hangingPunct="1">
              <a:spcAft>
                <a:spcPts val="650"/>
              </a:spcAft>
              <a:buFont typeface="Univers for KPMG Light" panose="020B0403020202020204" pitchFamily="34" charset="0"/>
              <a:buChar char="-"/>
              <a:defRPr lang="en-US" sz="1400" b="0" i="0" baseline="0" dirty="0" smtClean="0">
                <a:solidFill>
                  <a:srgbClr val="003087"/>
                </a:solidFill>
                <a:latin typeface="Univers for KPMG Light" panose="020B0403020202020204" pitchFamily="34" charset="0"/>
              </a:defRPr>
            </a:lvl8pPr>
          </a:lstStyle>
          <a:p>
            <a:pPr algn="ctr">
              <a:spcAft>
                <a:spcPts val="0"/>
              </a:spcAft>
            </a:pPr>
            <a:r>
              <a:rPr lang="ko-KR" altLang="en-US" sz="900" b="1">
                <a:solidFill>
                  <a:schemeClr val="tx1"/>
                </a:solidFill>
                <a:latin typeface="KoPub돋움체 Light" panose="00000300000000000000" pitchFamily="2" charset="-127"/>
                <a:ea typeface="KoPub돋움체 Light" panose="00000300000000000000" pitchFamily="2" charset="-127"/>
              </a:rPr>
              <a:t>준공 시험</a:t>
            </a:r>
            <a:endParaRPr lang="en-US" altLang="ko-KR" sz="900" b="1">
              <a:solidFill>
                <a:schemeClr val="tx1"/>
              </a:solidFill>
              <a:latin typeface="KoPub돋움체 Light" panose="00000300000000000000" pitchFamily="2" charset="-127"/>
              <a:ea typeface="KoPub돋움체 Light" panose="00000300000000000000" pitchFamily="2" charset="-127"/>
            </a:endParaRPr>
          </a:p>
          <a:p>
            <a:pPr algn="ctr">
              <a:spcAft>
                <a:spcPts val="0"/>
              </a:spcAft>
            </a:pPr>
            <a:r>
              <a:rPr lang="en-US" altLang="ko-KR" sz="900">
                <a:solidFill>
                  <a:schemeClr val="tx1"/>
                </a:solidFill>
                <a:latin typeface="KoPub돋움체 Light" panose="00000300000000000000" pitchFamily="2" charset="-127"/>
                <a:ea typeface="KoPub돋움체 Light" panose="00000300000000000000" pitchFamily="2" charset="-127"/>
              </a:rPr>
              <a:t>-</a:t>
            </a:r>
            <a:r>
              <a:rPr lang="ko-KR" altLang="en-US" sz="900">
                <a:solidFill>
                  <a:schemeClr val="tx1"/>
                </a:solidFill>
                <a:latin typeface="KoPub돋움체 Light" panose="00000300000000000000" pitchFamily="2" charset="-127"/>
                <a:ea typeface="KoPub돋움체 Light" panose="00000300000000000000" pitchFamily="2" charset="-127"/>
              </a:rPr>
              <a:t> 매설심도 검측</a:t>
            </a:r>
            <a:r>
              <a:rPr lang="en-US" altLang="ko-KR" sz="900">
                <a:solidFill>
                  <a:schemeClr val="tx1"/>
                </a:solidFill>
                <a:latin typeface="KoPub돋움체 Light" panose="00000300000000000000" pitchFamily="2" charset="-127"/>
                <a:ea typeface="KoPub돋움체 Light" panose="00000300000000000000" pitchFamily="2" charset="-127"/>
              </a:rPr>
              <a:t>(TSS350, </a:t>
            </a:r>
            <a:r>
              <a:rPr lang="en-US" altLang="ko-KR" sz="900" err="1">
                <a:solidFill>
                  <a:schemeClr val="tx1"/>
                </a:solidFill>
                <a:latin typeface="KoPub돋움체 Light" panose="00000300000000000000" pitchFamily="2" charset="-127"/>
                <a:ea typeface="KoPub돋움체 Light" panose="00000300000000000000" pitchFamily="2" charset="-127"/>
              </a:rPr>
              <a:t>Innovatume</a:t>
            </a:r>
            <a:r>
              <a:rPr lang="en-US" altLang="ko-KR" sz="900">
                <a:solidFill>
                  <a:schemeClr val="tx1"/>
                </a:solidFill>
                <a:latin typeface="KoPub돋움체 Light" panose="00000300000000000000" pitchFamily="2" charset="-127"/>
                <a:ea typeface="KoPub돋움체 Light" panose="00000300000000000000" pitchFamily="2" charset="-127"/>
              </a:rPr>
              <a:t>)</a:t>
            </a:r>
          </a:p>
        </p:txBody>
      </p:sp>
      <p:sp>
        <p:nvSpPr>
          <p:cNvPr id="132" name="텍스트 개체 틀 5">
            <a:extLst>
              <a:ext uri="{FF2B5EF4-FFF2-40B4-BE49-F238E27FC236}">
                <a16:creationId xmlns:a16="http://schemas.microsoft.com/office/drawing/2014/main" id="{83546D02-04D0-EA33-735C-C874622B71AB}"/>
              </a:ext>
            </a:extLst>
          </p:cNvPr>
          <p:cNvSpPr txBox="1">
            <a:spLocks/>
          </p:cNvSpPr>
          <p:nvPr/>
        </p:nvSpPr>
        <p:spPr>
          <a:xfrm>
            <a:off x="7016992" y="5306400"/>
            <a:ext cx="1620746" cy="259330"/>
          </a:xfrm>
          <a:prstGeom prst="rect">
            <a:avLst/>
          </a:prstGeom>
          <a:noFill/>
        </p:spPr>
        <p:txBody>
          <a:bodyPr vert="horz" wrap="square" lIns="0" tIns="0" rIns="0" bIns="0" rtlCol="0" anchor="t" anchorCtr="1">
            <a:noAutofit/>
          </a:bodyPr>
          <a:lstStyle>
            <a:lvl1pPr eaLnBrk="1" latinLnBrk="1" hangingPunct="1">
              <a:spcAft>
                <a:spcPts val="650"/>
              </a:spcAft>
              <a:defRPr lang="ko-KR" altLang="en-US" sz="800" b="0" i="0" kern="0" baseline="0" dirty="0">
                <a:solidFill>
                  <a:srgbClr val="7F7F7F"/>
                </a:solidFill>
                <a:latin typeface="+mn-lt"/>
                <a:ea typeface="+mn-ea"/>
                <a:cs typeface="Arial" panose="020B0604020202020204" pitchFamily="34" charset="0"/>
              </a:defRPr>
            </a:lvl1pPr>
            <a:lvl2pPr marL="0" indent="0" eaLnBrk="1" latinLnBrk="1" hangingPunct="1">
              <a:spcAft>
                <a:spcPts val="650"/>
              </a:spcAft>
              <a:buFont typeface="Univers for KPMG"/>
              <a:buNone/>
              <a:defRPr sz="1400" b="0" i="0">
                <a:solidFill>
                  <a:srgbClr val="003087"/>
                </a:solidFill>
                <a:latin typeface="Univers for KPMG Light" panose="020B0403020202020204" pitchFamily="34" charset="0"/>
                <a:cs typeface="Univers for KPMG" panose="020B0603020202020204" pitchFamily="34" charset="0"/>
              </a:defRPr>
            </a:lvl2pPr>
            <a:lvl3pPr marL="307975" indent="-307975" algn="l" eaLnBrk="1" latinLnBrk="1" hangingPunct="1">
              <a:spcAft>
                <a:spcPts val="650"/>
              </a:spcAft>
              <a:buFont typeface="Univers for KPMG Light" panose="020B0403020202020204" pitchFamily="34" charset="0"/>
              <a:buChar char="—"/>
              <a:defRPr sz="1400" b="0" i="0">
                <a:solidFill>
                  <a:srgbClr val="003087"/>
                </a:solidFill>
                <a:latin typeface="Univers for KPMG Light" panose="020B0403020202020204" pitchFamily="34" charset="0"/>
                <a:cs typeface="Univers for KPMG" panose="020B0603020202020204" pitchFamily="34" charset="0"/>
              </a:defRPr>
            </a:lvl3pPr>
            <a:lvl4pPr marL="623888" indent="-248400" algn="l" eaLnBrk="1" latinLnBrk="1" hangingPunct="1">
              <a:spcAft>
                <a:spcPts val="650"/>
              </a:spcAft>
              <a:buFont typeface="Univers for KPMG Light" panose="020B0403020202020204" pitchFamily="34" charset="0"/>
              <a:buChar char="–"/>
              <a:defRPr sz="1400" b="0" i="0" baseline="0">
                <a:solidFill>
                  <a:srgbClr val="003087"/>
                </a:solidFill>
                <a:latin typeface="Univers for KPMG Light" panose="020B0403020202020204" pitchFamily="34" charset="0"/>
                <a:cs typeface="Univers for KPMG" panose="020B0603020202020204" pitchFamily="34" charset="0"/>
              </a:defRPr>
            </a:lvl4pPr>
            <a:lvl5pPr marL="982663" indent="-309563" algn="l" eaLnBrk="1" latinLnBrk="1" hangingPunct="1">
              <a:spcAft>
                <a:spcPts val="650"/>
              </a:spcAft>
              <a:buFont typeface="Univers for KPMG Light" panose="020B0403020202020204" pitchFamily="34" charset="0"/>
              <a:buChar char="—"/>
              <a:defRPr lang="en-US" sz="1400" b="0" i="0" dirty="0" smtClean="0">
                <a:solidFill>
                  <a:srgbClr val="003087"/>
                </a:solidFill>
                <a:latin typeface="Univers for KPMG Light" panose="020B0403020202020204" pitchFamily="34" charset="0"/>
                <a:cs typeface="Univers for KPMG" panose="020B0603020202020204" pitchFamily="34" charset="0"/>
              </a:defRPr>
            </a:lvl5pPr>
            <a:lvl6pPr marL="1257300" indent="-247650" algn="l" eaLnBrk="1" latinLnBrk="1" hangingPunct="1">
              <a:spcAft>
                <a:spcPts val="650"/>
              </a:spcAft>
              <a:buFont typeface="Univers for KPMG Light" panose="020B0403020202020204" pitchFamily="34" charset="0"/>
              <a:buChar char="-"/>
              <a:defRPr lang="en-US" sz="1400" b="0" i="0" baseline="0" dirty="0" smtClean="0">
                <a:solidFill>
                  <a:srgbClr val="003087"/>
                </a:solidFill>
                <a:latin typeface="Univers for KPMG Light" panose="020B0403020202020204" pitchFamily="34" charset="0"/>
              </a:defRPr>
            </a:lvl6pPr>
            <a:lvl7pPr marL="1619250" indent="-309563" algn="l" eaLnBrk="1" latinLnBrk="1" hangingPunct="1">
              <a:spcAft>
                <a:spcPts val="650"/>
              </a:spcAft>
              <a:buFont typeface="Univers for KPMG Light" panose="020B0403020202020204" pitchFamily="34" charset="0"/>
              <a:buChar char="—"/>
              <a:defRPr lang="en-US" sz="1400" b="0" i="0" dirty="0" smtClean="0">
                <a:solidFill>
                  <a:srgbClr val="003087"/>
                </a:solidFill>
                <a:latin typeface="Univers for KPMG Light" panose="020B0403020202020204" pitchFamily="34" charset="0"/>
              </a:defRPr>
            </a:lvl7pPr>
            <a:lvl8pPr marL="1885950" indent="-247650" algn="l" eaLnBrk="1" latinLnBrk="1" hangingPunct="1">
              <a:spcAft>
                <a:spcPts val="650"/>
              </a:spcAft>
              <a:buFont typeface="Univers for KPMG Light" panose="020B0403020202020204" pitchFamily="34" charset="0"/>
              <a:buChar char="-"/>
              <a:defRPr lang="en-US" sz="1400" b="0" i="0" baseline="0" dirty="0" smtClean="0">
                <a:solidFill>
                  <a:srgbClr val="003087"/>
                </a:solidFill>
                <a:latin typeface="Univers for KPMG Light" panose="020B0403020202020204" pitchFamily="34" charset="0"/>
              </a:defRPr>
            </a:lvl8pPr>
          </a:lstStyle>
          <a:p>
            <a:pPr algn="ctr">
              <a:spcAft>
                <a:spcPts val="0"/>
              </a:spcAft>
            </a:pPr>
            <a:r>
              <a:rPr lang="ko-KR" altLang="en-US" sz="900" b="1">
                <a:solidFill>
                  <a:schemeClr val="tx1"/>
                </a:solidFill>
                <a:latin typeface="KoPub돋움체 Light" panose="00000300000000000000" pitchFamily="2" charset="-127"/>
                <a:ea typeface="KoPub돋움체 Light" panose="00000300000000000000" pitchFamily="2" charset="-127"/>
              </a:rPr>
              <a:t>준공</a:t>
            </a:r>
            <a:endParaRPr lang="en-US" altLang="ko-KR" sz="900" b="1">
              <a:solidFill>
                <a:schemeClr val="tx1"/>
              </a:solidFill>
              <a:latin typeface="KoPub돋움체 Light" panose="00000300000000000000" pitchFamily="2" charset="-127"/>
              <a:ea typeface="KoPub돋움체 Light" panose="00000300000000000000" pitchFamily="2" charset="-127"/>
            </a:endParaRPr>
          </a:p>
        </p:txBody>
      </p:sp>
      <p:pic>
        <p:nvPicPr>
          <p:cNvPr id="134" name="그림 133">
            <a:extLst>
              <a:ext uri="{FF2B5EF4-FFF2-40B4-BE49-F238E27FC236}">
                <a16:creationId xmlns:a16="http://schemas.microsoft.com/office/drawing/2014/main" id="{98C3EF58-6951-1C7B-D643-A211EEE7F127}"/>
              </a:ext>
            </a:extLst>
          </p:cNvPr>
          <p:cNvPicPr>
            <a:picLocks/>
          </p:cNvPicPr>
          <p:nvPr/>
        </p:nvPicPr>
        <p:blipFill>
          <a:blip r:embed="rId8"/>
          <a:stretch>
            <a:fillRect/>
          </a:stretch>
        </p:blipFill>
        <p:spPr>
          <a:xfrm>
            <a:off x="7610093" y="4338000"/>
            <a:ext cx="734400" cy="612000"/>
          </a:xfrm>
          <a:prstGeom prst="rect">
            <a:avLst/>
          </a:prstGeom>
        </p:spPr>
      </p:pic>
      <p:pic>
        <p:nvPicPr>
          <p:cNvPr id="138" name="그림 137">
            <a:extLst>
              <a:ext uri="{FF2B5EF4-FFF2-40B4-BE49-F238E27FC236}">
                <a16:creationId xmlns:a16="http://schemas.microsoft.com/office/drawing/2014/main" id="{80342888-5E17-CCFD-7D0C-78BA4F8DF248}"/>
              </a:ext>
            </a:extLst>
          </p:cNvPr>
          <p:cNvPicPr>
            <a:picLocks/>
          </p:cNvPicPr>
          <p:nvPr/>
        </p:nvPicPr>
        <p:blipFill>
          <a:blip r:embed="rId9"/>
          <a:stretch>
            <a:fillRect/>
          </a:stretch>
        </p:blipFill>
        <p:spPr>
          <a:xfrm>
            <a:off x="8377200" y="4338000"/>
            <a:ext cx="734400" cy="612000"/>
          </a:xfrm>
          <a:prstGeom prst="rect">
            <a:avLst/>
          </a:prstGeom>
        </p:spPr>
      </p:pic>
      <p:pic>
        <p:nvPicPr>
          <p:cNvPr id="140" name="그림 139">
            <a:extLst>
              <a:ext uri="{FF2B5EF4-FFF2-40B4-BE49-F238E27FC236}">
                <a16:creationId xmlns:a16="http://schemas.microsoft.com/office/drawing/2014/main" id="{322D16B8-17FF-A98E-F19F-6351F4451CD7}"/>
              </a:ext>
            </a:extLst>
          </p:cNvPr>
          <p:cNvPicPr>
            <a:picLocks/>
          </p:cNvPicPr>
          <p:nvPr/>
        </p:nvPicPr>
        <p:blipFill>
          <a:blip r:embed="rId10"/>
          <a:stretch>
            <a:fillRect/>
          </a:stretch>
        </p:blipFill>
        <p:spPr>
          <a:xfrm>
            <a:off x="7822800" y="2685600"/>
            <a:ext cx="734400" cy="612000"/>
          </a:xfrm>
          <a:prstGeom prst="rect">
            <a:avLst/>
          </a:prstGeom>
        </p:spPr>
      </p:pic>
      <p:pic>
        <p:nvPicPr>
          <p:cNvPr id="142" name="그림 141">
            <a:extLst>
              <a:ext uri="{FF2B5EF4-FFF2-40B4-BE49-F238E27FC236}">
                <a16:creationId xmlns:a16="http://schemas.microsoft.com/office/drawing/2014/main" id="{6BF82FE5-963E-ACD7-3B06-034B7E00A566}"/>
              </a:ext>
            </a:extLst>
          </p:cNvPr>
          <p:cNvPicPr>
            <a:picLocks/>
          </p:cNvPicPr>
          <p:nvPr/>
        </p:nvPicPr>
        <p:blipFill>
          <a:blip r:embed="rId11"/>
          <a:stretch>
            <a:fillRect/>
          </a:stretch>
        </p:blipFill>
        <p:spPr>
          <a:xfrm>
            <a:off x="7055466" y="2685600"/>
            <a:ext cx="734400" cy="612000"/>
          </a:xfrm>
          <a:prstGeom prst="rect">
            <a:avLst/>
          </a:prstGeom>
        </p:spPr>
      </p:pic>
      <p:pic>
        <p:nvPicPr>
          <p:cNvPr id="144" name="그림 143">
            <a:extLst>
              <a:ext uri="{FF2B5EF4-FFF2-40B4-BE49-F238E27FC236}">
                <a16:creationId xmlns:a16="http://schemas.microsoft.com/office/drawing/2014/main" id="{98D61E72-425A-2E13-4263-C24899F6B736}"/>
              </a:ext>
            </a:extLst>
          </p:cNvPr>
          <p:cNvPicPr>
            <a:picLocks/>
          </p:cNvPicPr>
          <p:nvPr/>
        </p:nvPicPr>
        <p:blipFill>
          <a:blip r:embed="rId12"/>
          <a:stretch>
            <a:fillRect/>
          </a:stretch>
        </p:blipFill>
        <p:spPr>
          <a:xfrm>
            <a:off x="5673635" y="4338000"/>
            <a:ext cx="734400" cy="612000"/>
          </a:xfrm>
          <a:prstGeom prst="rect">
            <a:avLst/>
          </a:prstGeom>
        </p:spPr>
      </p:pic>
      <p:pic>
        <p:nvPicPr>
          <p:cNvPr id="153" name="그림 152">
            <a:extLst>
              <a:ext uri="{FF2B5EF4-FFF2-40B4-BE49-F238E27FC236}">
                <a16:creationId xmlns:a16="http://schemas.microsoft.com/office/drawing/2014/main" id="{39DED4A0-1447-4FCB-2DBF-BE95077CF837}"/>
              </a:ext>
            </a:extLst>
          </p:cNvPr>
          <p:cNvPicPr>
            <a:picLocks/>
          </p:cNvPicPr>
          <p:nvPr/>
        </p:nvPicPr>
        <p:blipFill>
          <a:blip r:embed="rId13"/>
          <a:stretch>
            <a:fillRect/>
          </a:stretch>
        </p:blipFill>
        <p:spPr>
          <a:xfrm>
            <a:off x="6440400" y="4338000"/>
            <a:ext cx="734400" cy="612000"/>
          </a:xfrm>
          <a:prstGeom prst="rect">
            <a:avLst/>
          </a:prstGeom>
        </p:spPr>
      </p:pic>
      <p:pic>
        <p:nvPicPr>
          <p:cNvPr id="155" name="그림 154">
            <a:extLst>
              <a:ext uri="{FF2B5EF4-FFF2-40B4-BE49-F238E27FC236}">
                <a16:creationId xmlns:a16="http://schemas.microsoft.com/office/drawing/2014/main" id="{BD03799D-8FAB-433D-CAC2-A8DCD6AA63FE}"/>
              </a:ext>
            </a:extLst>
          </p:cNvPr>
          <p:cNvPicPr>
            <a:picLocks/>
          </p:cNvPicPr>
          <p:nvPr/>
        </p:nvPicPr>
        <p:blipFill>
          <a:blip r:embed="rId14"/>
          <a:stretch>
            <a:fillRect/>
          </a:stretch>
        </p:blipFill>
        <p:spPr>
          <a:xfrm>
            <a:off x="1602928" y="4338000"/>
            <a:ext cx="734400" cy="612000"/>
          </a:xfrm>
          <a:prstGeom prst="rect">
            <a:avLst/>
          </a:prstGeom>
        </p:spPr>
      </p:pic>
      <p:pic>
        <p:nvPicPr>
          <p:cNvPr id="157" name="그림 156">
            <a:extLst>
              <a:ext uri="{FF2B5EF4-FFF2-40B4-BE49-F238E27FC236}">
                <a16:creationId xmlns:a16="http://schemas.microsoft.com/office/drawing/2014/main" id="{D8709C50-3631-0863-7B94-6D6A6E0AB92E}"/>
              </a:ext>
            </a:extLst>
          </p:cNvPr>
          <p:cNvPicPr>
            <a:picLocks/>
          </p:cNvPicPr>
          <p:nvPr/>
        </p:nvPicPr>
        <p:blipFill>
          <a:blip r:embed="rId15"/>
          <a:stretch>
            <a:fillRect/>
          </a:stretch>
        </p:blipFill>
        <p:spPr>
          <a:xfrm>
            <a:off x="2368800" y="4338000"/>
            <a:ext cx="734400" cy="612000"/>
          </a:xfrm>
          <a:prstGeom prst="rect">
            <a:avLst/>
          </a:prstGeom>
        </p:spPr>
      </p:pic>
      <p:pic>
        <p:nvPicPr>
          <p:cNvPr id="159" name="그림 158">
            <a:extLst>
              <a:ext uri="{FF2B5EF4-FFF2-40B4-BE49-F238E27FC236}">
                <a16:creationId xmlns:a16="http://schemas.microsoft.com/office/drawing/2014/main" id="{22B8C85B-EB62-43DE-DB9D-15AA09C895E2}"/>
              </a:ext>
            </a:extLst>
          </p:cNvPr>
          <p:cNvPicPr>
            <a:picLocks/>
          </p:cNvPicPr>
          <p:nvPr/>
        </p:nvPicPr>
        <p:blipFill>
          <a:blip r:embed="rId16"/>
          <a:stretch>
            <a:fillRect/>
          </a:stretch>
        </p:blipFill>
        <p:spPr>
          <a:xfrm>
            <a:off x="3929849" y="5612337"/>
            <a:ext cx="734400" cy="612000"/>
          </a:xfrm>
          <a:prstGeom prst="rect">
            <a:avLst/>
          </a:prstGeom>
        </p:spPr>
      </p:pic>
      <p:pic>
        <p:nvPicPr>
          <p:cNvPr id="161" name="그림 160">
            <a:extLst>
              <a:ext uri="{FF2B5EF4-FFF2-40B4-BE49-F238E27FC236}">
                <a16:creationId xmlns:a16="http://schemas.microsoft.com/office/drawing/2014/main" id="{F8B0FB10-8CAF-2D4A-DDF5-FDE9CC3F95BB}"/>
              </a:ext>
            </a:extLst>
          </p:cNvPr>
          <p:cNvPicPr>
            <a:picLocks/>
          </p:cNvPicPr>
          <p:nvPr/>
        </p:nvPicPr>
        <p:blipFill>
          <a:blip r:embed="rId17"/>
          <a:stretch>
            <a:fillRect/>
          </a:stretch>
        </p:blipFill>
        <p:spPr>
          <a:xfrm>
            <a:off x="4695768" y="5612400"/>
            <a:ext cx="734400" cy="612000"/>
          </a:xfrm>
          <a:prstGeom prst="rect">
            <a:avLst/>
          </a:prstGeom>
        </p:spPr>
      </p:pic>
      <p:pic>
        <p:nvPicPr>
          <p:cNvPr id="167" name="그림 166">
            <a:extLst>
              <a:ext uri="{FF2B5EF4-FFF2-40B4-BE49-F238E27FC236}">
                <a16:creationId xmlns:a16="http://schemas.microsoft.com/office/drawing/2014/main" id="{71B6EA48-9D17-2B3E-C1C9-E38FE97527D9}"/>
              </a:ext>
            </a:extLst>
          </p:cNvPr>
          <p:cNvPicPr>
            <a:picLocks/>
          </p:cNvPicPr>
          <p:nvPr/>
        </p:nvPicPr>
        <p:blipFill>
          <a:blip r:embed="rId18"/>
          <a:stretch>
            <a:fillRect/>
          </a:stretch>
        </p:blipFill>
        <p:spPr>
          <a:xfrm>
            <a:off x="3673889" y="4338000"/>
            <a:ext cx="734400" cy="612000"/>
          </a:xfrm>
          <a:prstGeom prst="rect">
            <a:avLst/>
          </a:prstGeom>
        </p:spPr>
      </p:pic>
      <p:pic>
        <p:nvPicPr>
          <p:cNvPr id="169" name="그림 168">
            <a:extLst>
              <a:ext uri="{FF2B5EF4-FFF2-40B4-BE49-F238E27FC236}">
                <a16:creationId xmlns:a16="http://schemas.microsoft.com/office/drawing/2014/main" id="{7E82B9EB-1666-D0B8-15F7-F7DC8AA2372A}"/>
              </a:ext>
            </a:extLst>
          </p:cNvPr>
          <p:cNvPicPr>
            <a:picLocks/>
          </p:cNvPicPr>
          <p:nvPr/>
        </p:nvPicPr>
        <p:blipFill>
          <a:blip r:embed="rId19"/>
          <a:stretch>
            <a:fillRect/>
          </a:stretch>
        </p:blipFill>
        <p:spPr>
          <a:xfrm>
            <a:off x="4442400" y="4338000"/>
            <a:ext cx="734400" cy="612000"/>
          </a:xfrm>
          <a:prstGeom prst="rect">
            <a:avLst/>
          </a:prstGeom>
        </p:spPr>
      </p:pic>
    </p:spTree>
    <p:extLst>
      <p:ext uri="{BB962C8B-B14F-4D97-AF65-F5344CB8AC3E}">
        <p14:creationId xmlns:p14="http://schemas.microsoft.com/office/powerpoint/2010/main" val="411685637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직사각형 4">
            <a:extLst>
              <a:ext uri="{FF2B5EF4-FFF2-40B4-BE49-F238E27FC236}">
                <a16:creationId xmlns:a16="http://schemas.microsoft.com/office/drawing/2014/main" id="{F852BE41-039E-4EBE-9D5C-658C35375C90}"/>
              </a:ext>
            </a:extLst>
          </p:cNvPr>
          <p:cNvSpPr/>
          <p:nvPr/>
        </p:nvSpPr>
        <p:spPr>
          <a:xfrm>
            <a:off x="452438" y="870948"/>
            <a:ext cx="6064740" cy="522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252000" tIns="0" rIns="54000" bIns="54000" rtlCol="0" anchor="t"/>
          <a:lstStyle/>
          <a:p>
            <a:r>
              <a:rPr lang="en-US" altLang="ko-KR" sz="4800">
                <a:ln>
                  <a:solidFill>
                    <a:schemeClr val="accent3">
                      <a:alpha val="0"/>
                    </a:schemeClr>
                  </a:solidFill>
                </a:ln>
                <a:solidFill>
                  <a:schemeClr val="tx2"/>
                </a:solidFill>
                <a:latin typeface="KPMG Bold" panose="020B0803030202040204" pitchFamily="34" charset="0"/>
              </a:rPr>
              <a:t>Contents</a:t>
            </a:r>
          </a:p>
        </p:txBody>
      </p:sp>
      <p:graphicFrame>
        <p:nvGraphicFramePr>
          <p:cNvPr id="6" name="표 9">
            <a:extLst>
              <a:ext uri="{FF2B5EF4-FFF2-40B4-BE49-F238E27FC236}">
                <a16:creationId xmlns:a16="http://schemas.microsoft.com/office/drawing/2014/main" id="{A047DA69-E3C6-4102-901C-C23F25D80092}"/>
              </a:ext>
            </a:extLst>
          </p:cNvPr>
          <p:cNvGraphicFramePr>
            <a:graphicFrameLocks noGrp="1"/>
          </p:cNvGraphicFramePr>
          <p:nvPr>
            <p:extLst>
              <p:ext uri="{D42A27DB-BD31-4B8C-83A1-F6EECF244321}">
                <p14:modId xmlns:p14="http://schemas.microsoft.com/office/powerpoint/2010/main" val="862382582"/>
              </p:ext>
            </p:extLst>
          </p:nvPr>
        </p:nvGraphicFramePr>
        <p:xfrm>
          <a:off x="684634" y="1541209"/>
          <a:ext cx="4843711" cy="2353552"/>
        </p:xfrm>
        <a:graphic>
          <a:graphicData uri="http://schemas.openxmlformats.org/drawingml/2006/table">
            <a:tbl>
              <a:tblPr firstRow="1" bandRow="1">
                <a:tableStyleId>{5C22544A-7EE6-4342-B048-85BDC9FD1C3A}</a:tableStyleId>
              </a:tblPr>
              <a:tblGrid>
                <a:gridCol w="634639">
                  <a:extLst>
                    <a:ext uri="{9D8B030D-6E8A-4147-A177-3AD203B41FA5}">
                      <a16:colId xmlns:a16="http://schemas.microsoft.com/office/drawing/2014/main" val="2384965933"/>
                    </a:ext>
                  </a:extLst>
                </a:gridCol>
                <a:gridCol w="4209072">
                  <a:extLst>
                    <a:ext uri="{9D8B030D-6E8A-4147-A177-3AD203B41FA5}">
                      <a16:colId xmlns:a16="http://schemas.microsoft.com/office/drawing/2014/main" val="2238969443"/>
                    </a:ext>
                  </a:extLst>
                </a:gridCol>
              </a:tblGrid>
              <a:tr h="275632">
                <a:tc>
                  <a:txBody>
                    <a:bodyPr/>
                    <a:lstStyle/>
                    <a:p>
                      <a:pPr latinLnBrk="1"/>
                      <a:endParaRPr lang="ko-KR" altLang="en-US" sz="1100" baseline="0">
                        <a:latin typeface="Arial" panose="020B0604020202020204" pitchFamily="34" charset="0"/>
                        <a:ea typeface="KoPub돋움체 Medium" panose="00000600000000000000"/>
                      </a:endParaRPr>
                    </a:p>
                  </a:txBody>
                  <a:tcPr marL="72000" marR="108000" marT="36000" marB="3600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latinLnBrk="1"/>
                      <a:endParaRPr lang="ko-KR" altLang="en-US" sz="1100" baseline="0">
                        <a:latin typeface="Arial" panose="020B0604020202020204" pitchFamily="34" charset="0"/>
                        <a:ea typeface="KoPub돋움체 Medium" panose="00000600000000000000"/>
                      </a:endParaRPr>
                    </a:p>
                  </a:txBody>
                  <a:tcPr marL="72000" marR="108000" marT="36000" marB="3600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976253146"/>
                  </a:ext>
                </a:extLst>
              </a:tr>
              <a:tr h="289472">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800" b="0" kern="1200">
                          <a:ln>
                            <a:solidFill>
                              <a:schemeClr val="accent5">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01</a:t>
                      </a:r>
                      <a:endParaRPr lang="ko-KR" altLang="en-US" sz="1800" b="0" kern="1200">
                        <a:ln>
                          <a:solidFill>
                            <a:schemeClr val="accent5">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endParaRPr>
                    </a:p>
                  </a:txBody>
                  <a:tcPr marL="72000" marR="108000" marT="36000" marB="3600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800" b="0" kern="1200">
                          <a:ln>
                            <a:solidFill>
                              <a:schemeClr val="accent5">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Executive Summary</a:t>
                      </a:r>
                      <a:endParaRPr lang="ko-KR" altLang="en-US" sz="1800" b="0" kern="1200">
                        <a:ln>
                          <a:solidFill>
                            <a:schemeClr val="accent5">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endParaRPr>
                    </a:p>
                  </a:txBody>
                  <a:tcPr marL="72000" marR="108000" marT="36000" marB="3600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563149797"/>
                  </a:ext>
                </a:extLst>
              </a:tr>
              <a:tr h="289472">
                <a:tc>
                  <a:txBody>
                    <a:bodyPr/>
                    <a:lstStyle/>
                    <a:p>
                      <a:pPr marL="0" marR="0" lvl="0" indent="0" defTabSz="914400" eaLnBrk="1" fontAlgn="auto" latinLnBrk="1" hangingPunct="1">
                        <a:lnSpc>
                          <a:spcPct val="100000"/>
                        </a:lnSpc>
                        <a:spcBef>
                          <a:spcPts val="0"/>
                        </a:spcBef>
                        <a:spcAft>
                          <a:spcPts val="0"/>
                        </a:spcAft>
                        <a:buClrTx/>
                        <a:buSzTx/>
                        <a:buFontTx/>
                        <a:buNone/>
                        <a:tabLst/>
                        <a:defRPr/>
                      </a:pPr>
                      <a:r>
                        <a:rPr lang="en-US" altLang="ko-KR" sz="1800" b="0" kern="1200">
                          <a:ln>
                            <a:solidFill>
                              <a:schemeClr val="accent5">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02</a:t>
                      </a:r>
                      <a:endParaRPr lang="ko-KR" altLang="en-US" sz="1800" b="0" kern="1200">
                        <a:ln>
                          <a:solidFill>
                            <a:schemeClr val="accent5">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endParaRPr>
                    </a:p>
                  </a:txBody>
                  <a:tcPr marL="72000" marR="108000" marT="36000" marB="3600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lvl="0" indent="0" algn="l" defTabSz="661751" rtl="0" eaLnBrk="1" fontAlgn="auto" latinLnBrk="1" hangingPunct="1">
                        <a:lnSpc>
                          <a:spcPct val="100000"/>
                        </a:lnSpc>
                        <a:spcBef>
                          <a:spcPts val="0"/>
                        </a:spcBef>
                        <a:spcAft>
                          <a:spcPts val="0"/>
                        </a:spcAft>
                        <a:buClrTx/>
                        <a:buSzTx/>
                        <a:buFontTx/>
                        <a:buNone/>
                        <a:tabLst/>
                        <a:defRPr/>
                      </a:pPr>
                      <a:r>
                        <a:rPr lang="ko-KR" altLang="en-US" sz="1800" kern="1200">
                          <a:ln>
                            <a:solidFill>
                              <a:schemeClr val="accent5">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프로젝트 개요</a:t>
                      </a:r>
                      <a:endParaRPr lang="en-US" altLang="ko-KR" sz="1800" kern="1200">
                        <a:ln>
                          <a:solidFill>
                            <a:schemeClr val="accent5">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endParaRPr>
                    </a:p>
                  </a:txBody>
                  <a:tcPr marL="72000" marR="108000" marT="36000" marB="3600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03453163"/>
                  </a:ext>
                </a:extLst>
              </a:tr>
              <a:tr h="289472">
                <a:tc>
                  <a:txBody>
                    <a:bodyPr/>
                    <a:lstStyle/>
                    <a:p>
                      <a:pPr latinLnBrk="1"/>
                      <a:r>
                        <a:rPr lang="en-US" altLang="ko-KR" sz="1800" b="0" kern="1200">
                          <a:ln>
                            <a:solidFill>
                              <a:schemeClr val="accent5">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03</a:t>
                      </a:r>
                      <a:endParaRPr lang="ko-KR" altLang="en-US" sz="1800" b="0" kern="1200">
                        <a:ln>
                          <a:solidFill>
                            <a:schemeClr val="accent5">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endParaRPr>
                    </a:p>
                  </a:txBody>
                  <a:tcPr marL="72000" marR="108000" marT="36000" marB="3600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solidFill>
                  </a:tcPr>
                </a:tc>
                <a:tc>
                  <a:txBody>
                    <a:bodyPr/>
                    <a:lstStyle/>
                    <a:p>
                      <a:pPr marL="0" algn="l" defTabSz="661751" rtl="0" eaLnBrk="1" latinLnBrk="1" hangingPunct="1"/>
                      <a:r>
                        <a:rPr lang="en-US" altLang="ko-KR" sz="1800" kern="1200">
                          <a:ln>
                            <a:solidFill>
                              <a:schemeClr val="accent5">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Projection</a:t>
                      </a:r>
                      <a:endParaRPr lang="ko-KR" altLang="en-US" sz="1800" kern="1200">
                        <a:ln>
                          <a:solidFill>
                            <a:schemeClr val="accent5">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endParaRPr>
                    </a:p>
                  </a:txBody>
                  <a:tcPr marL="72000" marR="108000" marT="36000" marB="3600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41241889"/>
                  </a:ext>
                </a:extLst>
              </a:tr>
              <a:tr h="289472">
                <a:tc>
                  <a:txBody>
                    <a:bodyPr/>
                    <a:lstStyle/>
                    <a:p>
                      <a:pPr marL="0" algn="l" defTabSz="914400" rtl="0" eaLnBrk="1" latinLnBrk="1" hangingPunct="1"/>
                      <a:r>
                        <a:rPr lang="en-US" altLang="ko-KR" sz="1800" b="0" kern="1200">
                          <a:ln>
                            <a:solidFill>
                              <a:schemeClr val="accent5">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04</a:t>
                      </a:r>
                      <a:endParaRPr lang="ko-KR" altLang="en-US" sz="1800" b="0" kern="1200">
                        <a:ln>
                          <a:solidFill>
                            <a:schemeClr val="accent5">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endParaRPr>
                    </a:p>
                  </a:txBody>
                  <a:tcPr marL="72000" marR="108000" marT="36000" marB="3600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marL="0" algn="l" defTabSz="914400" rtl="0" eaLnBrk="1" latinLnBrk="1" hangingPunct="1"/>
                      <a:r>
                        <a:rPr lang="en-US" altLang="ko-KR" sz="1800" b="0" kern="1200">
                          <a:ln>
                            <a:solidFill>
                              <a:schemeClr val="accent5">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Industry</a:t>
                      </a:r>
                      <a:r>
                        <a:rPr lang="ko-KR" altLang="en-US" sz="1800" b="0" kern="1200">
                          <a:ln>
                            <a:solidFill>
                              <a:schemeClr val="accent5">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 </a:t>
                      </a:r>
                      <a:r>
                        <a:rPr lang="en-US" altLang="ko-KR" sz="1800" b="0" kern="1200">
                          <a:ln>
                            <a:solidFill>
                              <a:schemeClr val="accent5">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Overview</a:t>
                      </a:r>
                      <a:endParaRPr lang="ko-KR" altLang="en-US" sz="1800" b="0" kern="1200">
                        <a:ln>
                          <a:solidFill>
                            <a:schemeClr val="accent5">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endParaRPr>
                    </a:p>
                  </a:txBody>
                  <a:tcPr marL="72000" marR="108000" marT="36000" marB="3600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282874184"/>
                  </a:ext>
                </a:extLst>
              </a:tr>
              <a:tr h="289472">
                <a:tc>
                  <a:txBody>
                    <a:bodyPr/>
                    <a:lstStyle/>
                    <a:p>
                      <a:pPr marL="0" algn="l" defTabSz="914400" rtl="0" eaLnBrk="1" latinLnBrk="1" hangingPunct="1"/>
                      <a:r>
                        <a:rPr lang="en-US" altLang="ko-KR" sz="1800" b="0" kern="1200">
                          <a:ln>
                            <a:solidFill>
                              <a:schemeClr val="accent5">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05</a:t>
                      </a:r>
                      <a:endParaRPr lang="ko-KR" altLang="en-US" sz="1800" b="0" kern="1200">
                        <a:ln>
                          <a:solidFill>
                            <a:schemeClr val="accent5">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endParaRPr>
                    </a:p>
                  </a:txBody>
                  <a:tcPr marL="72000" marR="108000" marT="36000" marB="3600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marL="0" algn="l" defTabSz="914400" rtl="0" eaLnBrk="1" latinLnBrk="1" hangingPunct="1"/>
                      <a:r>
                        <a:rPr lang="en-US" altLang="ko-KR" sz="1800" b="0" kern="1200">
                          <a:ln>
                            <a:solidFill>
                              <a:schemeClr val="accent5">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Company Overview</a:t>
                      </a:r>
                      <a:endParaRPr lang="ko-KR" altLang="en-US" sz="1800" b="0" kern="1200">
                        <a:ln>
                          <a:solidFill>
                            <a:schemeClr val="accent5">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endParaRPr>
                    </a:p>
                  </a:txBody>
                  <a:tcPr marL="72000" marR="108000" marT="36000" marB="3600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558303111"/>
                  </a:ext>
                </a:extLst>
              </a:tr>
              <a:tr h="289472">
                <a:tc>
                  <a:txBody>
                    <a:bodyPr/>
                    <a:lstStyle/>
                    <a:p>
                      <a:pPr marL="0" algn="l" defTabSz="914400" rtl="0" eaLnBrk="1" latinLnBrk="1" hangingPunct="1"/>
                      <a:r>
                        <a:rPr lang="en-US" altLang="ko-KR" sz="1800" b="1" kern="1200">
                          <a:ln>
                            <a:solidFill>
                              <a:schemeClr val="accent5">
                                <a:alpha val="0"/>
                              </a:schemeClr>
                            </a:solidFill>
                          </a:ln>
                          <a:solidFill>
                            <a:schemeClr val="bg1"/>
                          </a:solidFill>
                          <a:latin typeface="KoPub돋움체 Medium" panose="02020603020101020101" pitchFamily="18" charset="-127"/>
                          <a:ea typeface="KoPub돋움체 Medium" panose="02020603020101020101" pitchFamily="18" charset="-127"/>
                          <a:cs typeface="+mn-cs"/>
                        </a:rPr>
                        <a:t>06</a:t>
                      </a:r>
                      <a:endParaRPr lang="ko-KR" altLang="en-US" sz="1800" b="1" kern="1200">
                        <a:ln>
                          <a:solidFill>
                            <a:schemeClr val="accent5">
                              <a:alpha val="0"/>
                            </a:schemeClr>
                          </a:solidFill>
                        </a:ln>
                        <a:solidFill>
                          <a:schemeClr val="bg1"/>
                        </a:solidFill>
                        <a:latin typeface="KoPub돋움체 Medium" panose="02020603020101020101" pitchFamily="18" charset="-127"/>
                        <a:ea typeface="KoPub돋움체 Medium" panose="02020603020101020101" pitchFamily="18" charset="-127"/>
                        <a:cs typeface="+mn-cs"/>
                      </a:endParaRPr>
                    </a:p>
                  </a:txBody>
                  <a:tcPr marL="72000" marR="108000" marT="36000" marB="3600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E49E2"/>
                    </a:solidFill>
                  </a:tcPr>
                </a:tc>
                <a:tc>
                  <a:txBody>
                    <a:bodyPr/>
                    <a:lstStyle/>
                    <a:p>
                      <a:pPr marL="0" algn="l" defTabSz="914400" rtl="0" eaLnBrk="1" latinLnBrk="1" hangingPunct="1"/>
                      <a:r>
                        <a:rPr lang="en-US" altLang="ko-KR" sz="1800" b="1" kern="1200">
                          <a:ln>
                            <a:solidFill>
                              <a:schemeClr val="accent5">
                                <a:alpha val="0"/>
                              </a:schemeClr>
                            </a:solidFill>
                          </a:ln>
                          <a:solidFill>
                            <a:schemeClr val="bg1"/>
                          </a:solidFill>
                          <a:latin typeface="KoPub돋움체 Medium" panose="02020603020101020101" pitchFamily="18" charset="-127"/>
                          <a:ea typeface="KoPub돋움체 Medium" panose="02020603020101020101" pitchFamily="18" charset="-127"/>
                          <a:cs typeface="+mn-cs"/>
                        </a:rPr>
                        <a:t>Appendices</a:t>
                      </a:r>
                      <a:endParaRPr lang="ko-KR" altLang="en-US" sz="1800" b="1" kern="1200">
                        <a:ln>
                          <a:solidFill>
                            <a:schemeClr val="accent5">
                              <a:alpha val="0"/>
                            </a:schemeClr>
                          </a:solidFill>
                        </a:ln>
                        <a:solidFill>
                          <a:schemeClr val="bg1"/>
                        </a:solidFill>
                        <a:latin typeface="KoPub돋움체 Medium" panose="02020603020101020101" pitchFamily="18" charset="-127"/>
                        <a:ea typeface="KoPub돋움체 Medium" panose="02020603020101020101" pitchFamily="18" charset="-127"/>
                        <a:cs typeface="+mn-cs"/>
                      </a:endParaRPr>
                    </a:p>
                  </a:txBody>
                  <a:tcPr marL="72000" marR="108000" marT="36000" marB="3600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E49E2"/>
                    </a:solidFill>
                  </a:tcPr>
                </a:tc>
                <a:extLst>
                  <a:ext uri="{0D108BD9-81ED-4DB2-BD59-A6C34878D82A}">
                    <a16:rowId xmlns:a16="http://schemas.microsoft.com/office/drawing/2014/main" val="3729617756"/>
                  </a:ext>
                </a:extLst>
              </a:tr>
            </a:tbl>
          </a:graphicData>
        </a:graphic>
      </p:graphicFrame>
    </p:spTree>
    <p:extLst>
      <p:ext uri="{BB962C8B-B14F-4D97-AF65-F5344CB8AC3E}">
        <p14:creationId xmlns:p14="http://schemas.microsoft.com/office/powerpoint/2010/main" val="347370066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8" name="텍스트 개체 틀 16">
            <a:extLst>
              <a:ext uri="{FF2B5EF4-FFF2-40B4-BE49-F238E27FC236}">
                <a16:creationId xmlns:a16="http://schemas.microsoft.com/office/drawing/2014/main" id="{5A7C73A3-8BE8-4DE6-B6AA-C52589975296}"/>
              </a:ext>
            </a:extLst>
          </p:cNvPr>
          <p:cNvSpPr>
            <a:spLocks noGrp="1"/>
          </p:cNvSpPr>
          <p:nvPr>
            <p:ph type="body" sz="quarter" idx="10"/>
          </p:nvPr>
        </p:nvSpPr>
        <p:spPr>
          <a:xfrm>
            <a:off x="502976" y="193432"/>
            <a:ext cx="8574241" cy="211381"/>
          </a:xfrm>
        </p:spPr>
        <p:txBody>
          <a:bodyPr/>
          <a:lstStyle/>
          <a:p>
            <a:r>
              <a:rPr lang="en-US" altLang="ko-KR" sz="1000">
                <a:solidFill>
                  <a:schemeClr val="tx1">
                    <a:lumMod val="50000"/>
                    <a:lumOff val="50000"/>
                  </a:schemeClr>
                </a:solidFill>
                <a:latin typeface="KoPub돋움체 Bold" panose="00000800000000000000" pitchFamily="2" charset="-127"/>
                <a:ea typeface="KoPub돋움체 Bold" panose="00000800000000000000" pitchFamily="2" charset="-127"/>
                <a:cs typeface="+mn-cs"/>
              </a:rPr>
              <a:t>04 </a:t>
            </a:r>
            <a:r>
              <a:rPr lang="ko-KR" altLang="en-US" sz="1000">
                <a:solidFill>
                  <a:schemeClr val="tx1">
                    <a:lumMod val="50000"/>
                    <a:lumOff val="50000"/>
                  </a:schemeClr>
                </a:solidFill>
                <a:latin typeface="KoPub돋움체 Bold" panose="00000800000000000000" pitchFamily="2" charset="-127"/>
                <a:ea typeface="KoPub돋움체 Bold" panose="00000800000000000000" pitchFamily="2" charset="-127"/>
                <a:cs typeface="+mn-cs"/>
              </a:rPr>
              <a:t>민감도 및 </a:t>
            </a:r>
            <a:r>
              <a:rPr lang="en-US" altLang="ko-KR" sz="1000">
                <a:solidFill>
                  <a:schemeClr val="tx1">
                    <a:lumMod val="50000"/>
                    <a:lumOff val="50000"/>
                  </a:schemeClr>
                </a:solidFill>
                <a:latin typeface="KoPub돋움체 Bold" panose="00000800000000000000" pitchFamily="2" charset="-127"/>
                <a:ea typeface="KoPub돋움체 Bold" panose="00000800000000000000" pitchFamily="2" charset="-127"/>
                <a:cs typeface="+mn-cs"/>
              </a:rPr>
              <a:t>Risk </a:t>
            </a:r>
            <a:r>
              <a:rPr lang="ko-KR" altLang="en-US" sz="1000">
                <a:solidFill>
                  <a:schemeClr val="tx1">
                    <a:lumMod val="50000"/>
                    <a:lumOff val="50000"/>
                  </a:schemeClr>
                </a:solidFill>
                <a:latin typeface="KoPub돋움체 Bold" panose="00000800000000000000" pitchFamily="2" charset="-127"/>
                <a:ea typeface="KoPub돋움체 Bold" panose="00000800000000000000" pitchFamily="2" charset="-127"/>
                <a:cs typeface="+mn-cs"/>
              </a:rPr>
              <a:t>분석</a:t>
            </a:r>
          </a:p>
        </p:txBody>
      </p:sp>
      <p:sp>
        <p:nvSpPr>
          <p:cNvPr id="96" name="TextBox 95">
            <a:extLst>
              <a:ext uri="{FF2B5EF4-FFF2-40B4-BE49-F238E27FC236}">
                <a16:creationId xmlns:a16="http://schemas.microsoft.com/office/drawing/2014/main" id="{48798C3D-559E-40C9-B22A-6761007405E1}"/>
              </a:ext>
            </a:extLst>
          </p:cNvPr>
          <p:cNvSpPr txBox="1"/>
          <p:nvPr/>
        </p:nvSpPr>
        <p:spPr>
          <a:xfrm flipH="1">
            <a:off x="488950" y="874727"/>
            <a:ext cx="8928100" cy="169277"/>
          </a:xfrm>
          <a:prstGeom prst="rect">
            <a:avLst/>
          </a:prstGeom>
          <a:noFill/>
        </p:spPr>
        <p:txBody>
          <a:bodyPr wrap="square" lIns="0" tIns="0" rIns="0" bIns="0" rtlCol="0">
            <a:spAutoFit/>
          </a:bodyPr>
          <a:lstStyle/>
          <a:p>
            <a:r>
              <a:rPr lang="en-US" altLang="ko-KR"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XXXX</a:t>
            </a:r>
            <a:endParaRPr lang="ko-KR" altLang="en-US"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endParaRPr>
          </a:p>
        </p:txBody>
      </p:sp>
      <p:sp>
        <p:nvSpPr>
          <p:cNvPr id="97" name="제목 18">
            <a:extLst>
              <a:ext uri="{FF2B5EF4-FFF2-40B4-BE49-F238E27FC236}">
                <a16:creationId xmlns:a16="http://schemas.microsoft.com/office/drawing/2014/main" id="{E577CB65-78D0-496E-8174-B9F8D9F6DC96}"/>
              </a:ext>
            </a:extLst>
          </p:cNvPr>
          <p:cNvSpPr txBox="1">
            <a:spLocks/>
          </p:cNvSpPr>
          <p:nvPr/>
        </p:nvSpPr>
        <p:spPr>
          <a:xfrm>
            <a:off x="488951" y="439978"/>
            <a:ext cx="8928100" cy="430887"/>
          </a:xfrm>
          <a:prstGeom prst="rect">
            <a:avLst/>
          </a:prstGeom>
        </p:spPr>
        <p:txBody>
          <a:bodyPr wrap="square" lIns="0" tIns="0" rIns="0" bIns="0">
            <a:spAutoFit/>
          </a:bodyPr>
          <a:lstStyle>
            <a:defPPr>
              <a:defRPr lang="en-US"/>
            </a:defPPr>
            <a:lvl1pPr marR="0" lvl="0" indent="0" defTabSz="661751" fontAlgn="auto" latinLnBrk="1">
              <a:lnSpc>
                <a:spcPct val="100000"/>
              </a:lnSpc>
              <a:spcBef>
                <a:spcPct val="0"/>
              </a:spcBef>
              <a:spcAft>
                <a:spcPts val="2000"/>
              </a:spcAft>
              <a:buClrTx/>
              <a:buSzTx/>
              <a:buFontTx/>
              <a:buNone/>
              <a:tabLst/>
              <a:defRPr kumimoji="0" sz="2800" b="0" i="0" u="none" strike="noStrike" cap="none" spc="0" normalizeH="0" baseline="0">
                <a:ln>
                  <a:solidFill>
                    <a:srgbClr val="FD349C">
                      <a:alpha val="0"/>
                    </a:srgbClr>
                  </a:solidFill>
                </a:ln>
                <a:solidFill>
                  <a:srgbClr val="00338D"/>
                </a:solidFill>
                <a:effectLst/>
                <a:uLnTx/>
                <a:uFillTx/>
                <a:latin typeface="KoPub돋움체 Bold" panose="00000800000000000000" pitchFamily="2" charset="-127"/>
                <a:ea typeface="KoPub돋움체 Bold" panose="00000800000000000000" pitchFamily="2" charset="-127"/>
                <a:cs typeface="+mj-cs"/>
              </a:defRPr>
            </a:lvl1pPr>
          </a:lstStyle>
          <a:p>
            <a:pPr>
              <a:defRPr/>
            </a:pPr>
            <a:r>
              <a:rPr lang="en-US" altLang="ko-KR" sz="2800"/>
              <a:t>XXX</a:t>
            </a:r>
          </a:p>
        </p:txBody>
      </p:sp>
      <p:grpSp>
        <p:nvGrpSpPr>
          <p:cNvPr id="17" name="그룹 16">
            <a:extLst>
              <a:ext uri="{FF2B5EF4-FFF2-40B4-BE49-F238E27FC236}">
                <a16:creationId xmlns:a16="http://schemas.microsoft.com/office/drawing/2014/main" id="{F62A5FA8-7BAB-FB26-54C5-0C1F18B8131C}"/>
              </a:ext>
            </a:extLst>
          </p:cNvPr>
          <p:cNvGrpSpPr/>
          <p:nvPr/>
        </p:nvGrpSpPr>
        <p:grpSpPr>
          <a:xfrm>
            <a:off x="502976" y="1307321"/>
            <a:ext cx="4341963" cy="288000"/>
            <a:chOff x="452439" y="1416168"/>
            <a:chExt cx="4392613" cy="288000"/>
          </a:xfrm>
        </p:grpSpPr>
        <p:sp>
          <p:nvSpPr>
            <p:cNvPr id="18" name="TextBox 17">
              <a:extLst>
                <a:ext uri="{FF2B5EF4-FFF2-40B4-BE49-F238E27FC236}">
                  <a16:creationId xmlns:a16="http://schemas.microsoft.com/office/drawing/2014/main" id="{51872DC5-9182-1741-0816-50874E0B9B18}"/>
                </a:ext>
              </a:extLst>
            </p:cNvPr>
            <p:cNvSpPr txBox="1"/>
            <p:nvPr/>
          </p:nvSpPr>
          <p:spPr>
            <a:xfrm>
              <a:off x="452441" y="1416168"/>
              <a:ext cx="4392609" cy="288000"/>
            </a:xfrm>
            <a:prstGeom prst="rect">
              <a:avLst/>
            </a:prstGeom>
            <a:noFill/>
          </p:spPr>
          <p:txBody>
            <a:bodyPr vert="horz" wrap="square" lIns="0" tIns="0" rIns="0" bIns="0" rtlCol="0" anchor="ctr" anchorCtr="0">
              <a:noAutofit/>
            </a:bodyPr>
            <a:lstStyle/>
            <a:p>
              <a:pPr defTabSz="888038">
                <a:defRPr/>
              </a:pPr>
              <a:r>
                <a:rPr lang="en-US" altLang="ko-KR" sz="1100" b="1">
                  <a:ln>
                    <a:solidFill>
                      <a:srgbClr val="00338D">
                        <a:alpha val="0"/>
                      </a:srgbClr>
                    </a:solidFill>
                  </a:ln>
                  <a:solidFill>
                    <a:srgbClr val="00338D"/>
                  </a:solidFill>
                  <a:latin typeface="KoPub돋움체 Medium" panose="02020603020101020101" pitchFamily="18" charset="-127"/>
                  <a:ea typeface="KoPub돋움체 Medium" panose="02020603020101020101" pitchFamily="18" charset="-127"/>
                </a:rPr>
                <a:t>XXXXX</a:t>
              </a:r>
              <a:endParaRPr lang="ko-KR" altLang="en-US" sz="1100" b="1">
                <a:ln>
                  <a:solidFill>
                    <a:srgbClr val="00338D">
                      <a:alpha val="0"/>
                    </a:srgbClr>
                  </a:solidFill>
                </a:ln>
                <a:solidFill>
                  <a:srgbClr val="00338D"/>
                </a:solidFill>
                <a:latin typeface="KoPub돋움체 Medium" panose="02020603020101020101" pitchFamily="18" charset="-127"/>
                <a:ea typeface="KoPub돋움체 Medium" panose="02020603020101020101" pitchFamily="18" charset="-127"/>
              </a:endParaRPr>
            </a:p>
          </p:txBody>
        </p:sp>
        <p:cxnSp>
          <p:nvCxnSpPr>
            <p:cNvPr id="19" name="직선 연결선 18">
              <a:extLst>
                <a:ext uri="{FF2B5EF4-FFF2-40B4-BE49-F238E27FC236}">
                  <a16:creationId xmlns:a16="http://schemas.microsoft.com/office/drawing/2014/main" id="{E9BB1F44-9BD2-5D5A-4A06-8F106BF4C84F}"/>
                </a:ext>
              </a:extLst>
            </p:cNvPr>
            <p:cNvCxnSpPr/>
            <p:nvPr/>
          </p:nvCxnSpPr>
          <p:spPr>
            <a:xfrm>
              <a:off x="452439" y="1418794"/>
              <a:ext cx="4392613"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0" name="직선 연결선 19">
              <a:extLst>
                <a:ext uri="{FF2B5EF4-FFF2-40B4-BE49-F238E27FC236}">
                  <a16:creationId xmlns:a16="http://schemas.microsoft.com/office/drawing/2014/main" id="{A6B323EC-6F86-71E7-16AB-856ABE999627}"/>
                </a:ext>
              </a:extLst>
            </p:cNvPr>
            <p:cNvCxnSpPr/>
            <p:nvPr/>
          </p:nvCxnSpPr>
          <p:spPr>
            <a:xfrm>
              <a:off x="452439" y="1700213"/>
              <a:ext cx="4392613"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21" name="그룹 20">
            <a:extLst>
              <a:ext uri="{FF2B5EF4-FFF2-40B4-BE49-F238E27FC236}">
                <a16:creationId xmlns:a16="http://schemas.microsoft.com/office/drawing/2014/main" id="{58DB5DD6-5CFD-9D21-7796-6A72112B5C77}"/>
              </a:ext>
            </a:extLst>
          </p:cNvPr>
          <p:cNvGrpSpPr/>
          <p:nvPr/>
        </p:nvGrpSpPr>
        <p:grpSpPr>
          <a:xfrm>
            <a:off x="5075087" y="1307321"/>
            <a:ext cx="4341963" cy="288000"/>
            <a:chOff x="452439" y="1416168"/>
            <a:chExt cx="4392613" cy="288000"/>
          </a:xfrm>
        </p:grpSpPr>
        <p:sp>
          <p:nvSpPr>
            <p:cNvPr id="22" name="TextBox 21">
              <a:extLst>
                <a:ext uri="{FF2B5EF4-FFF2-40B4-BE49-F238E27FC236}">
                  <a16:creationId xmlns:a16="http://schemas.microsoft.com/office/drawing/2014/main" id="{C30EA9DF-397F-FF13-40DB-63C1588233F7}"/>
                </a:ext>
              </a:extLst>
            </p:cNvPr>
            <p:cNvSpPr txBox="1"/>
            <p:nvPr/>
          </p:nvSpPr>
          <p:spPr>
            <a:xfrm>
              <a:off x="452441" y="1416168"/>
              <a:ext cx="4392609" cy="288000"/>
            </a:xfrm>
            <a:prstGeom prst="rect">
              <a:avLst/>
            </a:prstGeom>
            <a:noFill/>
          </p:spPr>
          <p:txBody>
            <a:bodyPr vert="horz" wrap="square" lIns="0" tIns="0" rIns="0" bIns="0" rtlCol="0" anchor="ctr" anchorCtr="0">
              <a:noAutofit/>
            </a:bodyPr>
            <a:lstStyle/>
            <a:p>
              <a:pPr defTabSz="888038">
                <a:defRPr/>
              </a:pPr>
              <a:r>
                <a:rPr lang="en-US" altLang="ko-KR" sz="1100" b="1">
                  <a:ln>
                    <a:solidFill>
                      <a:srgbClr val="00338D">
                        <a:alpha val="0"/>
                      </a:srgbClr>
                    </a:solidFill>
                  </a:ln>
                  <a:solidFill>
                    <a:srgbClr val="00338D"/>
                  </a:solidFill>
                  <a:latin typeface="KoPub돋움체 Medium" panose="02020603020101020101" pitchFamily="18" charset="-127"/>
                  <a:ea typeface="KoPub돋움체 Medium" panose="02020603020101020101" pitchFamily="18" charset="-127"/>
                </a:rPr>
                <a:t>XXXXX</a:t>
              </a:r>
              <a:endParaRPr lang="ko-KR" altLang="en-US" sz="1100" b="1">
                <a:ln>
                  <a:solidFill>
                    <a:srgbClr val="00338D">
                      <a:alpha val="0"/>
                    </a:srgbClr>
                  </a:solidFill>
                </a:ln>
                <a:solidFill>
                  <a:srgbClr val="00338D"/>
                </a:solidFill>
                <a:latin typeface="KoPub돋움체 Medium" panose="02020603020101020101" pitchFamily="18" charset="-127"/>
                <a:ea typeface="KoPub돋움체 Medium" panose="02020603020101020101" pitchFamily="18" charset="-127"/>
              </a:endParaRPr>
            </a:p>
          </p:txBody>
        </p:sp>
        <p:cxnSp>
          <p:nvCxnSpPr>
            <p:cNvPr id="23" name="직선 연결선 22">
              <a:extLst>
                <a:ext uri="{FF2B5EF4-FFF2-40B4-BE49-F238E27FC236}">
                  <a16:creationId xmlns:a16="http://schemas.microsoft.com/office/drawing/2014/main" id="{D1862DDD-1731-EC03-5D08-09BC8B1CB788}"/>
                </a:ext>
              </a:extLst>
            </p:cNvPr>
            <p:cNvCxnSpPr/>
            <p:nvPr/>
          </p:nvCxnSpPr>
          <p:spPr>
            <a:xfrm>
              <a:off x="452439" y="1418794"/>
              <a:ext cx="4392613"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4" name="직선 연결선 23">
              <a:extLst>
                <a:ext uri="{FF2B5EF4-FFF2-40B4-BE49-F238E27FC236}">
                  <a16:creationId xmlns:a16="http://schemas.microsoft.com/office/drawing/2014/main" id="{F773F961-03DF-6DB5-E04A-8A4F064F62EC}"/>
                </a:ext>
              </a:extLst>
            </p:cNvPr>
            <p:cNvCxnSpPr/>
            <p:nvPr/>
          </p:nvCxnSpPr>
          <p:spPr>
            <a:xfrm>
              <a:off x="452439" y="1700213"/>
              <a:ext cx="4392613"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2" name="직사각형 1">
            <a:extLst>
              <a:ext uri="{FF2B5EF4-FFF2-40B4-BE49-F238E27FC236}">
                <a16:creationId xmlns:a16="http://schemas.microsoft.com/office/drawing/2014/main" id="{99DF4D83-3E89-32A4-6EFF-34DC2665497F}"/>
              </a:ext>
            </a:extLst>
          </p:cNvPr>
          <p:cNvSpPr/>
          <p:nvPr/>
        </p:nvSpPr>
        <p:spPr>
          <a:xfrm>
            <a:off x="2080481" y="1872784"/>
            <a:ext cx="3466879" cy="123617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r>
              <a:rPr lang="ko-KR" altLang="en-US" sz="1000">
                <a:solidFill>
                  <a:schemeClr val="bg1"/>
                </a:solidFill>
                <a:latin typeface="KoPub돋움체 Light" panose="00000300000000000000" pitchFamily="2" charset="-127"/>
                <a:ea typeface="KoPub돋움체 Light" panose="00000300000000000000" pitchFamily="2" charset="-127"/>
              </a:rPr>
              <a:t>민감도 분석 </a:t>
            </a:r>
            <a:r>
              <a:rPr lang="en-US" altLang="ko-KR" sz="1000">
                <a:solidFill>
                  <a:schemeClr val="bg1"/>
                </a:solidFill>
                <a:latin typeface="KoPub돋움체 Light" panose="00000300000000000000" pitchFamily="2" charset="-127"/>
                <a:ea typeface="KoPub돋움체 Light" panose="00000300000000000000" pitchFamily="2" charset="-127"/>
              </a:rPr>
              <a:t>: </a:t>
            </a:r>
            <a:r>
              <a:rPr lang="ko-KR" altLang="en-US" sz="1000">
                <a:solidFill>
                  <a:schemeClr val="bg1"/>
                </a:solidFill>
                <a:latin typeface="KoPub돋움체 Light" panose="00000300000000000000" pitchFamily="2" charset="-127"/>
                <a:ea typeface="KoPub돋움체 Light" panose="00000300000000000000" pitchFamily="2" charset="-127"/>
              </a:rPr>
              <a:t>선박금융 조달금액 </a:t>
            </a:r>
            <a:r>
              <a:rPr lang="en-US" altLang="ko-KR" sz="1000">
                <a:solidFill>
                  <a:schemeClr val="bg1"/>
                </a:solidFill>
                <a:latin typeface="KoPub돋움체 Light" panose="00000300000000000000" pitchFamily="2" charset="-127"/>
                <a:ea typeface="KoPub돋움체 Light" panose="00000300000000000000" pitchFamily="2" charset="-127"/>
              </a:rPr>
              <a:t>/ </a:t>
            </a:r>
            <a:r>
              <a:rPr lang="ko-KR" altLang="en-US" sz="1000">
                <a:solidFill>
                  <a:schemeClr val="bg1"/>
                </a:solidFill>
                <a:latin typeface="KoPub돋움체 Light" panose="00000300000000000000" pitchFamily="2" charset="-127"/>
                <a:ea typeface="KoPub돋움체 Light" panose="00000300000000000000" pitchFamily="2" charset="-127"/>
              </a:rPr>
              <a:t>금리</a:t>
            </a:r>
            <a:endParaRPr lang="en-US" altLang="ko-KR" sz="1000">
              <a:solidFill>
                <a:schemeClr val="bg1"/>
              </a:solidFill>
              <a:latin typeface="KoPub돋움체 Light" panose="00000300000000000000" pitchFamily="2" charset="-127"/>
              <a:ea typeface="KoPub돋움체 Light" panose="00000300000000000000" pitchFamily="2" charset="-127"/>
            </a:endParaRPr>
          </a:p>
        </p:txBody>
      </p:sp>
    </p:spTree>
    <p:extLst>
      <p:ext uri="{BB962C8B-B14F-4D97-AF65-F5344CB8AC3E}">
        <p14:creationId xmlns:p14="http://schemas.microsoft.com/office/powerpoint/2010/main" val="321125365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8" name="텍스트 개체 틀 16">
            <a:extLst>
              <a:ext uri="{FF2B5EF4-FFF2-40B4-BE49-F238E27FC236}">
                <a16:creationId xmlns:a16="http://schemas.microsoft.com/office/drawing/2014/main" id="{5A7C73A3-8BE8-4DE6-B6AA-C52589975296}"/>
              </a:ext>
            </a:extLst>
          </p:cNvPr>
          <p:cNvSpPr>
            <a:spLocks noGrp="1"/>
          </p:cNvSpPr>
          <p:nvPr>
            <p:ph type="body" sz="quarter" idx="10"/>
          </p:nvPr>
        </p:nvSpPr>
        <p:spPr>
          <a:xfrm>
            <a:off x="502976" y="193432"/>
            <a:ext cx="8574241" cy="211381"/>
          </a:xfrm>
        </p:spPr>
        <p:txBody>
          <a:bodyPr/>
          <a:lstStyle/>
          <a:p>
            <a:r>
              <a:rPr lang="en-US" altLang="ko-KR" sz="1000">
                <a:solidFill>
                  <a:schemeClr val="tx1">
                    <a:lumMod val="50000"/>
                    <a:lumOff val="50000"/>
                  </a:schemeClr>
                </a:solidFill>
                <a:latin typeface="KoPub돋움체 Bold" panose="00000800000000000000" pitchFamily="2" charset="-127"/>
                <a:ea typeface="KoPub돋움체 Bold" panose="00000800000000000000" pitchFamily="2" charset="-127"/>
                <a:cs typeface="+mn-cs"/>
              </a:rPr>
              <a:t>04 </a:t>
            </a:r>
            <a:r>
              <a:rPr lang="ko-KR" altLang="en-US" sz="1000">
                <a:solidFill>
                  <a:schemeClr val="tx1">
                    <a:lumMod val="50000"/>
                    <a:lumOff val="50000"/>
                  </a:schemeClr>
                </a:solidFill>
                <a:latin typeface="KoPub돋움체 Bold" panose="00000800000000000000" pitchFamily="2" charset="-127"/>
                <a:ea typeface="KoPub돋움체 Bold" panose="00000800000000000000" pitchFamily="2" charset="-127"/>
                <a:cs typeface="+mn-cs"/>
              </a:rPr>
              <a:t>민감도 및 </a:t>
            </a:r>
            <a:r>
              <a:rPr lang="en-US" altLang="ko-KR" sz="1000">
                <a:solidFill>
                  <a:schemeClr val="tx1">
                    <a:lumMod val="50000"/>
                    <a:lumOff val="50000"/>
                  </a:schemeClr>
                </a:solidFill>
                <a:latin typeface="KoPub돋움체 Bold" panose="00000800000000000000" pitchFamily="2" charset="-127"/>
                <a:ea typeface="KoPub돋움체 Bold" panose="00000800000000000000" pitchFamily="2" charset="-127"/>
                <a:cs typeface="+mn-cs"/>
              </a:rPr>
              <a:t>Risk </a:t>
            </a:r>
            <a:r>
              <a:rPr lang="ko-KR" altLang="en-US" sz="1000">
                <a:solidFill>
                  <a:schemeClr val="tx1">
                    <a:lumMod val="50000"/>
                    <a:lumOff val="50000"/>
                  </a:schemeClr>
                </a:solidFill>
                <a:latin typeface="KoPub돋움체 Bold" panose="00000800000000000000" pitchFamily="2" charset="-127"/>
                <a:ea typeface="KoPub돋움체 Bold" panose="00000800000000000000" pitchFamily="2" charset="-127"/>
                <a:cs typeface="+mn-cs"/>
              </a:rPr>
              <a:t>분석</a:t>
            </a:r>
          </a:p>
        </p:txBody>
      </p:sp>
      <p:sp>
        <p:nvSpPr>
          <p:cNvPr id="96" name="TextBox 95">
            <a:extLst>
              <a:ext uri="{FF2B5EF4-FFF2-40B4-BE49-F238E27FC236}">
                <a16:creationId xmlns:a16="http://schemas.microsoft.com/office/drawing/2014/main" id="{48798C3D-559E-40C9-B22A-6761007405E1}"/>
              </a:ext>
            </a:extLst>
          </p:cNvPr>
          <p:cNvSpPr txBox="1"/>
          <p:nvPr/>
        </p:nvSpPr>
        <p:spPr>
          <a:xfrm flipH="1">
            <a:off x="488950" y="874727"/>
            <a:ext cx="8928100" cy="169277"/>
          </a:xfrm>
          <a:prstGeom prst="rect">
            <a:avLst/>
          </a:prstGeom>
          <a:noFill/>
        </p:spPr>
        <p:txBody>
          <a:bodyPr wrap="square" lIns="0" tIns="0" rIns="0" bIns="0" rtlCol="0">
            <a:spAutoFit/>
          </a:bodyPr>
          <a:lstStyle/>
          <a:p>
            <a:r>
              <a:rPr lang="en-US" altLang="ko-KR"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XXXX</a:t>
            </a:r>
            <a:endParaRPr lang="ko-KR" altLang="en-US"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endParaRPr>
          </a:p>
        </p:txBody>
      </p:sp>
      <p:sp>
        <p:nvSpPr>
          <p:cNvPr id="97" name="제목 18">
            <a:extLst>
              <a:ext uri="{FF2B5EF4-FFF2-40B4-BE49-F238E27FC236}">
                <a16:creationId xmlns:a16="http://schemas.microsoft.com/office/drawing/2014/main" id="{E577CB65-78D0-496E-8174-B9F8D9F6DC96}"/>
              </a:ext>
            </a:extLst>
          </p:cNvPr>
          <p:cNvSpPr txBox="1">
            <a:spLocks/>
          </p:cNvSpPr>
          <p:nvPr/>
        </p:nvSpPr>
        <p:spPr>
          <a:xfrm>
            <a:off x="488951" y="439978"/>
            <a:ext cx="8928100" cy="430887"/>
          </a:xfrm>
          <a:prstGeom prst="rect">
            <a:avLst/>
          </a:prstGeom>
        </p:spPr>
        <p:txBody>
          <a:bodyPr wrap="square" lIns="0" tIns="0" rIns="0" bIns="0">
            <a:spAutoFit/>
          </a:bodyPr>
          <a:lstStyle>
            <a:defPPr>
              <a:defRPr lang="en-US"/>
            </a:defPPr>
            <a:lvl1pPr marR="0" lvl="0" indent="0" defTabSz="661751" fontAlgn="auto" latinLnBrk="1">
              <a:lnSpc>
                <a:spcPct val="100000"/>
              </a:lnSpc>
              <a:spcBef>
                <a:spcPct val="0"/>
              </a:spcBef>
              <a:spcAft>
                <a:spcPts val="2000"/>
              </a:spcAft>
              <a:buClrTx/>
              <a:buSzTx/>
              <a:buFontTx/>
              <a:buNone/>
              <a:tabLst/>
              <a:defRPr kumimoji="0" sz="2800" b="0" i="0" u="none" strike="noStrike" cap="none" spc="0" normalizeH="0" baseline="0">
                <a:ln>
                  <a:solidFill>
                    <a:srgbClr val="FD349C">
                      <a:alpha val="0"/>
                    </a:srgbClr>
                  </a:solidFill>
                </a:ln>
                <a:solidFill>
                  <a:srgbClr val="00338D"/>
                </a:solidFill>
                <a:effectLst/>
                <a:uLnTx/>
                <a:uFillTx/>
                <a:latin typeface="KoPub돋움체 Bold" panose="00000800000000000000" pitchFamily="2" charset="-127"/>
                <a:ea typeface="KoPub돋움체 Bold" panose="00000800000000000000" pitchFamily="2" charset="-127"/>
                <a:cs typeface="+mj-cs"/>
              </a:defRPr>
            </a:lvl1pPr>
          </a:lstStyle>
          <a:p>
            <a:pPr>
              <a:defRPr/>
            </a:pPr>
            <a:r>
              <a:rPr lang="en-US" altLang="ko-KR" sz="2800"/>
              <a:t>XXX</a:t>
            </a:r>
          </a:p>
        </p:txBody>
      </p:sp>
      <p:grpSp>
        <p:nvGrpSpPr>
          <p:cNvPr id="17" name="그룹 16">
            <a:extLst>
              <a:ext uri="{FF2B5EF4-FFF2-40B4-BE49-F238E27FC236}">
                <a16:creationId xmlns:a16="http://schemas.microsoft.com/office/drawing/2014/main" id="{F62A5FA8-7BAB-FB26-54C5-0C1F18B8131C}"/>
              </a:ext>
            </a:extLst>
          </p:cNvPr>
          <p:cNvGrpSpPr/>
          <p:nvPr/>
        </p:nvGrpSpPr>
        <p:grpSpPr>
          <a:xfrm>
            <a:off x="502976" y="1307321"/>
            <a:ext cx="4341963" cy="288000"/>
            <a:chOff x="452439" y="1416168"/>
            <a:chExt cx="4392613" cy="288000"/>
          </a:xfrm>
        </p:grpSpPr>
        <p:sp>
          <p:nvSpPr>
            <p:cNvPr id="18" name="TextBox 17">
              <a:extLst>
                <a:ext uri="{FF2B5EF4-FFF2-40B4-BE49-F238E27FC236}">
                  <a16:creationId xmlns:a16="http://schemas.microsoft.com/office/drawing/2014/main" id="{51872DC5-9182-1741-0816-50874E0B9B18}"/>
                </a:ext>
              </a:extLst>
            </p:cNvPr>
            <p:cNvSpPr txBox="1"/>
            <p:nvPr/>
          </p:nvSpPr>
          <p:spPr>
            <a:xfrm>
              <a:off x="452441" y="1416168"/>
              <a:ext cx="4392609" cy="288000"/>
            </a:xfrm>
            <a:prstGeom prst="rect">
              <a:avLst/>
            </a:prstGeom>
            <a:noFill/>
          </p:spPr>
          <p:txBody>
            <a:bodyPr vert="horz" wrap="square" lIns="0" tIns="0" rIns="0" bIns="0" rtlCol="0" anchor="ctr" anchorCtr="0">
              <a:noAutofit/>
            </a:bodyPr>
            <a:lstStyle/>
            <a:p>
              <a:pPr defTabSz="888038">
                <a:defRPr/>
              </a:pPr>
              <a:r>
                <a:rPr lang="en-US" altLang="ko-KR" sz="1100" b="1">
                  <a:ln>
                    <a:solidFill>
                      <a:srgbClr val="00338D">
                        <a:alpha val="0"/>
                      </a:srgbClr>
                    </a:solidFill>
                  </a:ln>
                  <a:solidFill>
                    <a:srgbClr val="00338D"/>
                  </a:solidFill>
                  <a:latin typeface="KoPub돋움체 Medium" panose="02020603020101020101" pitchFamily="18" charset="-127"/>
                  <a:ea typeface="KoPub돋움체 Medium" panose="02020603020101020101" pitchFamily="18" charset="-127"/>
                </a:rPr>
                <a:t>XXXXX</a:t>
              </a:r>
              <a:endParaRPr lang="ko-KR" altLang="en-US" sz="1100" b="1">
                <a:ln>
                  <a:solidFill>
                    <a:srgbClr val="00338D">
                      <a:alpha val="0"/>
                    </a:srgbClr>
                  </a:solidFill>
                </a:ln>
                <a:solidFill>
                  <a:srgbClr val="00338D"/>
                </a:solidFill>
                <a:latin typeface="KoPub돋움체 Medium" panose="02020603020101020101" pitchFamily="18" charset="-127"/>
                <a:ea typeface="KoPub돋움체 Medium" panose="02020603020101020101" pitchFamily="18" charset="-127"/>
              </a:endParaRPr>
            </a:p>
          </p:txBody>
        </p:sp>
        <p:cxnSp>
          <p:nvCxnSpPr>
            <p:cNvPr id="19" name="직선 연결선 18">
              <a:extLst>
                <a:ext uri="{FF2B5EF4-FFF2-40B4-BE49-F238E27FC236}">
                  <a16:creationId xmlns:a16="http://schemas.microsoft.com/office/drawing/2014/main" id="{E9BB1F44-9BD2-5D5A-4A06-8F106BF4C84F}"/>
                </a:ext>
              </a:extLst>
            </p:cNvPr>
            <p:cNvCxnSpPr/>
            <p:nvPr/>
          </p:nvCxnSpPr>
          <p:spPr>
            <a:xfrm>
              <a:off x="452439" y="1418794"/>
              <a:ext cx="4392613"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0" name="직선 연결선 19">
              <a:extLst>
                <a:ext uri="{FF2B5EF4-FFF2-40B4-BE49-F238E27FC236}">
                  <a16:creationId xmlns:a16="http://schemas.microsoft.com/office/drawing/2014/main" id="{A6B323EC-6F86-71E7-16AB-856ABE999627}"/>
                </a:ext>
              </a:extLst>
            </p:cNvPr>
            <p:cNvCxnSpPr/>
            <p:nvPr/>
          </p:nvCxnSpPr>
          <p:spPr>
            <a:xfrm>
              <a:off x="452439" y="1700213"/>
              <a:ext cx="4392613"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21" name="그룹 20">
            <a:extLst>
              <a:ext uri="{FF2B5EF4-FFF2-40B4-BE49-F238E27FC236}">
                <a16:creationId xmlns:a16="http://schemas.microsoft.com/office/drawing/2014/main" id="{58DB5DD6-5CFD-9D21-7796-6A72112B5C77}"/>
              </a:ext>
            </a:extLst>
          </p:cNvPr>
          <p:cNvGrpSpPr/>
          <p:nvPr/>
        </p:nvGrpSpPr>
        <p:grpSpPr>
          <a:xfrm>
            <a:off x="5075087" y="1307321"/>
            <a:ext cx="4341963" cy="288000"/>
            <a:chOff x="452439" y="1416168"/>
            <a:chExt cx="4392613" cy="288000"/>
          </a:xfrm>
        </p:grpSpPr>
        <p:sp>
          <p:nvSpPr>
            <p:cNvPr id="22" name="TextBox 21">
              <a:extLst>
                <a:ext uri="{FF2B5EF4-FFF2-40B4-BE49-F238E27FC236}">
                  <a16:creationId xmlns:a16="http://schemas.microsoft.com/office/drawing/2014/main" id="{C30EA9DF-397F-FF13-40DB-63C1588233F7}"/>
                </a:ext>
              </a:extLst>
            </p:cNvPr>
            <p:cNvSpPr txBox="1"/>
            <p:nvPr/>
          </p:nvSpPr>
          <p:spPr>
            <a:xfrm>
              <a:off x="452441" y="1416168"/>
              <a:ext cx="4392609" cy="288000"/>
            </a:xfrm>
            <a:prstGeom prst="rect">
              <a:avLst/>
            </a:prstGeom>
            <a:noFill/>
          </p:spPr>
          <p:txBody>
            <a:bodyPr vert="horz" wrap="square" lIns="0" tIns="0" rIns="0" bIns="0" rtlCol="0" anchor="ctr" anchorCtr="0">
              <a:noAutofit/>
            </a:bodyPr>
            <a:lstStyle/>
            <a:p>
              <a:pPr defTabSz="888038">
                <a:defRPr/>
              </a:pPr>
              <a:r>
                <a:rPr lang="en-US" altLang="ko-KR" sz="1100" b="1">
                  <a:ln>
                    <a:solidFill>
                      <a:srgbClr val="00338D">
                        <a:alpha val="0"/>
                      </a:srgbClr>
                    </a:solidFill>
                  </a:ln>
                  <a:solidFill>
                    <a:srgbClr val="00338D"/>
                  </a:solidFill>
                  <a:latin typeface="KoPub돋움체 Medium" panose="02020603020101020101" pitchFamily="18" charset="-127"/>
                  <a:ea typeface="KoPub돋움체 Medium" panose="02020603020101020101" pitchFamily="18" charset="-127"/>
                </a:rPr>
                <a:t>XXXXX</a:t>
              </a:r>
              <a:endParaRPr lang="ko-KR" altLang="en-US" sz="1100" b="1">
                <a:ln>
                  <a:solidFill>
                    <a:srgbClr val="00338D">
                      <a:alpha val="0"/>
                    </a:srgbClr>
                  </a:solidFill>
                </a:ln>
                <a:solidFill>
                  <a:srgbClr val="00338D"/>
                </a:solidFill>
                <a:latin typeface="KoPub돋움체 Medium" panose="02020603020101020101" pitchFamily="18" charset="-127"/>
                <a:ea typeface="KoPub돋움체 Medium" panose="02020603020101020101" pitchFamily="18" charset="-127"/>
              </a:endParaRPr>
            </a:p>
          </p:txBody>
        </p:sp>
        <p:cxnSp>
          <p:nvCxnSpPr>
            <p:cNvPr id="23" name="직선 연결선 22">
              <a:extLst>
                <a:ext uri="{FF2B5EF4-FFF2-40B4-BE49-F238E27FC236}">
                  <a16:creationId xmlns:a16="http://schemas.microsoft.com/office/drawing/2014/main" id="{D1862DDD-1731-EC03-5D08-09BC8B1CB788}"/>
                </a:ext>
              </a:extLst>
            </p:cNvPr>
            <p:cNvCxnSpPr/>
            <p:nvPr/>
          </p:nvCxnSpPr>
          <p:spPr>
            <a:xfrm>
              <a:off x="452439" y="1418794"/>
              <a:ext cx="4392613"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4" name="직선 연결선 23">
              <a:extLst>
                <a:ext uri="{FF2B5EF4-FFF2-40B4-BE49-F238E27FC236}">
                  <a16:creationId xmlns:a16="http://schemas.microsoft.com/office/drawing/2014/main" id="{F773F961-03DF-6DB5-E04A-8A4F064F62EC}"/>
                </a:ext>
              </a:extLst>
            </p:cNvPr>
            <p:cNvCxnSpPr/>
            <p:nvPr/>
          </p:nvCxnSpPr>
          <p:spPr>
            <a:xfrm>
              <a:off x="452439" y="1700213"/>
              <a:ext cx="4392613"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pic>
        <p:nvPicPr>
          <p:cNvPr id="4" name="그림 3">
            <a:extLst>
              <a:ext uri="{FF2B5EF4-FFF2-40B4-BE49-F238E27FC236}">
                <a16:creationId xmlns:a16="http://schemas.microsoft.com/office/drawing/2014/main" id="{0D573DD5-A398-B720-EC9F-3FC9D444748A}"/>
              </a:ext>
            </a:extLst>
          </p:cNvPr>
          <p:cNvPicPr>
            <a:picLocks noChangeAspect="1"/>
          </p:cNvPicPr>
          <p:nvPr/>
        </p:nvPicPr>
        <p:blipFill>
          <a:blip r:embed="rId2"/>
          <a:stretch>
            <a:fillRect/>
          </a:stretch>
        </p:blipFill>
        <p:spPr>
          <a:xfrm>
            <a:off x="1231737" y="1711044"/>
            <a:ext cx="7442525" cy="3938831"/>
          </a:xfrm>
          <a:prstGeom prst="rect">
            <a:avLst/>
          </a:prstGeom>
        </p:spPr>
      </p:pic>
      <p:sp>
        <p:nvSpPr>
          <p:cNvPr id="2" name="직사각형 1">
            <a:extLst>
              <a:ext uri="{FF2B5EF4-FFF2-40B4-BE49-F238E27FC236}">
                <a16:creationId xmlns:a16="http://schemas.microsoft.com/office/drawing/2014/main" id="{99DF4D83-3E89-32A4-6EFF-34DC2665497F}"/>
              </a:ext>
            </a:extLst>
          </p:cNvPr>
          <p:cNvSpPr/>
          <p:nvPr/>
        </p:nvSpPr>
        <p:spPr>
          <a:xfrm>
            <a:off x="2619116" y="894954"/>
            <a:ext cx="4341959" cy="111096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r>
              <a:rPr lang="en-US" altLang="ko-KR" sz="1000">
                <a:solidFill>
                  <a:schemeClr val="bg1"/>
                </a:solidFill>
                <a:latin typeface="KoPub돋움체 Light" panose="00000300000000000000" pitchFamily="2" charset="-127"/>
                <a:ea typeface="KoPub돋움체 Light" panose="00000300000000000000" pitchFamily="2" charset="-127"/>
              </a:rPr>
              <a:t>Risk </a:t>
            </a:r>
            <a:r>
              <a:rPr lang="ko-KR" altLang="en-US" sz="1000">
                <a:solidFill>
                  <a:schemeClr val="bg1"/>
                </a:solidFill>
                <a:latin typeface="KoPub돋움체 Light" panose="00000300000000000000" pitchFamily="2" charset="-127"/>
                <a:ea typeface="KoPub돋움체 Light" panose="00000300000000000000" pitchFamily="2" charset="-127"/>
              </a:rPr>
              <a:t>분석</a:t>
            </a:r>
            <a:endParaRPr lang="en-US" altLang="ko-KR" sz="1000">
              <a:solidFill>
                <a:schemeClr val="bg1"/>
              </a:solidFill>
              <a:latin typeface="KoPub돋움체 Light" panose="00000300000000000000" pitchFamily="2" charset="-127"/>
              <a:ea typeface="KoPub돋움체 Light" panose="00000300000000000000" pitchFamily="2" charset="-127"/>
            </a:endParaRPr>
          </a:p>
          <a:p>
            <a:pPr marL="171450" indent="-171450">
              <a:buFontTx/>
              <a:buChar char="-"/>
            </a:pPr>
            <a:r>
              <a:rPr lang="ko-KR" altLang="en-US" sz="1000">
                <a:solidFill>
                  <a:schemeClr val="bg1"/>
                </a:solidFill>
                <a:latin typeface="KoPub돋움체 Light" panose="00000300000000000000" pitchFamily="2" charset="-127"/>
                <a:ea typeface="KoPub돋움체 Light" panose="00000300000000000000" pitchFamily="2" charset="-127"/>
              </a:rPr>
              <a:t>거시경제 </a:t>
            </a:r>
            <a:r>
              <a:rPr lang="en-US" altLang="ko-KR" sz="1000">
                <a:solidFill>
                  <a:schemeClr val="bg1"/>
                </a:solidFill>
                <a:latin typeface="KoPub돋움체 Light" panose="00000300000000000000" pitchFamily="2" charset="-127"/>
                <a:ea typeface="KoPub돋움체 Light" panose="00000300000000000000" pitchFamily="2" charset="-127"/>
              </a:rPr>
              <a:t>: </a:t>
            </a:r>
            <a:r>
              <a:rPr lang="ko-KR" altLang="en-US" sz="1000">
                <a:solidFill>
                  <a:schemeClr val="bg1"/>
                </a:solidFill>
                <a:latin typeface="KoPub돋움체 Light" panose="00000300000000000000" pitchFamily="2" charset="-127"/>
                <a:ea typeface="KoPub돋움체 Light" panose="00000300000000000000" pitchFamily="2" charset="-127"/>
              </a:rPr>
              <a:t>금리 인상</a:t>
            </a:r>
            <a:endParaRPr lang="en-US" altLang="ko-KR" sz="1000">
              <a:solidFill>
                <a:schemeClr val="bg1"/>
              </a:solidFill>
              <a:latin typeface="KoPub돋움체 Light" panose="00000300000000000000" pitchFamily="2" charset="-127"/>
              <a:ea typeface="KoPub돋움체 Light" panose="00000300000000000000" pitchFamily="2" charset="-127"/>
            </a:endParaRPr>
          </a:p>
          <a:p>
            <a:pPr marL="171450" indent="-171450">
              <a:buFontTx/>
              <a:buChar char="-"/>
            </a:pPr>
            <a:r>
              <a:rPr lang="ko-KR" altLang="en-US" sz="1000">
                <a:solidFill>
                  <a:schemeClr val="bg1"/>
                </a:solidFill>
                <a:latin typeface="KoPub돋움체 Light" panose="00000300000000000000" pitchFamily="2" charset="-127"/>
                <a:ea typeface="KoPub돋움체 Light" panose="00000300000000000000" pitchFamily="2" charset="-127"/>
              </a:rPr>
              <a:t>해상풍력 산업 </a:t>
            </a:r>
            <a:r>
              <a:rPr lang="en-US" altLang="ko-KR" sz="1000">
                <a:solidFill>
                  <a:schemeClr val="bg1"/>
                </a:solidFill>
                <a:latin typeface="KoPub돋움체 Light" panose="00000300000000000000" pitchFamily="2" charset="-127"/>
                <a:ea typeface="KoPub돋움체 Light" panose="00000300000000000000" pitchFamily="2" charset="-127"/>
              </a:rPr>
              <a:t>: </a:t>
            </a:r>
            <a:r>
              <a:rPr lang="ko-KR" altLang="en-US" sz="1000">
                <a:solidFill>
                  <a:schemeClr val="bg1"/>
                </a:solidFill>
                <a:latin typeface="KoPub돋움체 Light" panose="00000300000000000000" pitchFamily="2" charset="-127"/>
                <a:ea typeface="KoPub돋움체 Light" panose="00000300000000000000" pitchFamily="2" charset="-127"/>
              </a:rPr>
              <a:t>해상풍력 사업 지연 가능성</a:t>
            </a:r>
            <a:endParaRPr lang="en-US" altLang="ko-KR" sz="1000">
              <a:solidFill>
                <a:schemeClr val="bg1"/>
              </a:solidFill>
              <a:latin typeface="KoPub돋움체 Light" panose="00000300000000000000" pitchFamily="2" charset="-127"/>
              <a:ea typeface="KoPub돋움체 Light" panose="00000300000000000000" pitchFamily="2" charset="-127"/>
            </a:endParaRPr>
          </a:p>
          <a:p>
            <a:pPr marL="171450" indent="-171450">
              <a:buFontTx/>
              <a:buChar char="-"/>
            </a:pPr>
            <a:r>
              <a:rPr lang="ko-KR" altLang="en-US" sz="1000">
                <a:solidFill>
                  <a:schemeClr val="bg1"/>
                </a:solidFill>
                <a:latin typeface="KoPub돋움체 Light" panose="00000300000000000000" pitchFamily="2" charset="-127"/>
                <a:ea typeface="KoPub돋움체 Light" panose="00000300000000000000" pitchFamily="2" charset="-127"/>
              </a:rPr>
              <a:t>회사 </a:t>
            </a:r>
            <a:r>
              <a:rPr lang="en-US" altLang="ko-KR" sz="1000">
                <a:solidFill>
                  <a:schemeClr val="bg1"/>
                </a:solidFill>
                <a:latin typeface="KoPub돋움체 Light" panose="00000300000000000000" pitchFamily="2" charset="-127"/>
                <a:ea typeface="KoPub돋움체 Light" panose="00000300000000000000" pitchFamily="2" charset="-127"/>
              </a:rPr>
              <a:t>: </a:t>
            </a:r>
            <a:r>
              <a:rPr lang="ko-KR" altLang="en-US" sz="1000">
                <a:solidFill>
                  <a:schemeClr val="bg1"/>
                </a:solidFill>
                <a:latin typeface="KoPub돋움체 Light" panose="00000300000000000000" pitchFamily="2" charset="-127"/>
                <a:ea typeface="KoPub돋움체 Light" panose="00000300000000000000" pitchFamily="2" charset="-127"/>
              </a:rPr>
              <a:t>주요 </a:t>
            </a:r>
            <a:r>
              <a:rPr lang="en-US" altLang="ko-KR" sz="1000">
                <a:solidFill>
                  <a:schemeClr val="bg1"/>
                </a:solidFill>
                <a:latin typeface="KoPub돋움체 Light" panose="00000300000000000000" pitchFamily="2" charset="-127"/>
                <a:ea typeface="KoPub돋움체 Light" panose="00000300000000000000" pitchFamily="2" charset="-127"/>
              </a:rPr>
              <a:t>Target </a:t>
            </a:r>
            <a:r>
              <a:rPr lang="ko-KR" altLang="en-US" sz="1000">
                <a:solidFill>
                  <a:schemeClr val="bg1"/>
                </a:solidFill>
                <a:latin typeface="KoPub돋움체 Light" panose="00000300000000000000" pitchFamily="2" charset="-127"/>
                <a:ea typeface="KoPub돋움체 Light" panose="00000300000000000000" pitchFamily="2" charset="-127"/>
              </a:rPr>
              <a:t>사업 </a:t>
            </a:r>
            <a:r>
              <a:rPr lang="ko-KR" altLang="en-US" sz="1000" err="1">
                <a:solidFill>
                  <a:schemeClr val="bg1"/>
                </a:solidFill>
                <a:latin typeface="KoPub돋움체 Light" panose="00000300000000000000" pitchFamily="2" charset="-127"/>
                <a:ea typeface="KoPub돋움체 Light" panose="00000300000000000000" pitchFamily="2" charset="-127"/>
              </a:rPr>
              <a:t>미수주</a:t>
            </a:r>
            <a:r>
              <a:rPr lang="ko-KR" altLang="en-US" sz="1000">
                <a:solidFill>
                  <a:schemeClr val="bg1"/>
                </a:solidFill>
                <a:latin typeface="KoPub돋움체 Light" panose="00000300000000000000" pitchFamily="2" charset="-127"/>
                <a:ea typeface="KoPub돋움체 Light" panose="00000300000000000000" pitchFamily="2" charset="-127"/>
              </a:rPr>
              <a:t> 가능성</a:t>
            </a:r>
            <a:endParaRPr lang="en-US" altLang="ko-KR" sz="1000">
              <a:solidFill>
                <a:schemeClr val="bg1"/>
              </a:solidFill>
              <a:latin typeface="KoPub돋움체 Light" panose="00000300000000000000" pitchFamily="2" charset="-127"/>
              <a:ea typeface="KoPub돋움체 Light" panose="00000300000000000000" pitchFamily="2" charset="-127"/>
            </a:endParaRPr>
          </a:p>
        </p:txBody>
      </p:sp>
    </p:spTree>
    <p:extLst>
      <p:ext uri="{BB962C8B-B14F-4D97-AF65-F5344CB8AC3E}">
        <p14:creationId xmlns:p14="http://schemas.microsoft.com/office/powerpoint/2010/main" val="383867663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5" name="텍스트 개체 틀 16">
            <a:extLst>
              <a:ext uri="{FF2B5EF4-FFF2-40B4-BE49-F238E27FC236}">
                <a16:creationId xmlns:a16="http://schemas.microsoft.com/office/drawing/2014/main" id="{72A4BBAC-7DA7-C9B6-7280-E7F896694875}"/>
              </a:ext>
            </a:extLst>
          </p:cNvPr>
          <p:cNvSpPr>
            <a:spLocks noGrp="1"/>
          </p:cNvSpPr>
          <p:nvPr>
            <p:ph type="body" sz="quarter" idx="10"/>
          </p:nvPr>
        </p:nvSpPr>
        <p:spPr>
          <a:xfrm>
            <a:off x="502976" y="193432"/>
            <a:ext cx="8574241" cy="211381"/>
          </a:xfrm>
        </p:spPr>
        <p:txBody>
          <a:bodyPr/>
          <a:lstStyle/>
          <a:p>
            <a:r>
              <a:rPr lang="en-US" altLang="ko-KR" sz="1000">
                <a:solidFill>
                  <a:schemeClr val="tx1">
                    <a:lumMod val="50000"/>
                    <a:lumOff val="50000"/>
                  </a:schemeClr>
                </a:solidFill>
                <a:latin typeface="KoPub돋움체 Bold" panose="00000800000000000000" pitchFamily="2" charset="-127"/>
                <a:ea typeface="KoPub돋움체 Bold" panose="00000800000000000000" pitchFamily="2" charset="-127"/>
                <a:cs typeface="+mn-cs"/>
              </a:rPr>
              <a:t>06 Appendices</a:t>
            </a:r>
            <a:endParaRPr lang="ko-KR" altLang="en-US" sz="1000">
              <a:solidFill>
                <a:schemeClr val="tx1">
                  <a:lumMod val="50000"/>
                  <a:lumOff val="50000"/>
                </a:schemeClr>
              </a:solidFill>
              <a:latin typeface="KoPub돋움체 Bold" panose="00000800000000000000" pitchFamily="2" charset="-127"/>
              <a:ea typeface="KoPub돋움체 Bold" panose="00000800000000000000" pitchFamily="2" charset="-127"/>
              <a:cs typeface="+mn-cs"/>
            </a:endParaRPr>
          </a:p>
        </p:txBody>
      </p:sp>
      <p:sp>
        <p:nvSpPr>
          <p:cNvPr id="146" name="TextBox 145">
            <a:extLst>
              <a:ext uri="{FF2B5EF4-FFF2-40B4-BE49-F238E27FC236}">
                <a16:creationId xmlns:a16="http://schemas.microsoft.com/office/drawing/2014/main" id="{2ADC1DB8-BB04-C512-2869-432D42635BE6}"/>
              </a:ext>
            </a:extLst>
          </p:cNvPr>
          <p:cNvSpPr txBox="1"/>
          <p:nvPr/>
        </p:nvSpPr>
        <p:spPr>
          <a:xfrm flipH="1">
            <a:off x="488950" y="874727"/>
            <a:ext cx="8928100" cy="169277"/>
          </a:xfrm>
          <a:prstGeom prst="rect">
            <a:avLst/>
          </a:prstGeom>
          <a:noFill/>
        </p:spPr>
        <p:txBody>
          <a:bodyPr wrap="square" lIns="0" tIns="0" rIns="0" bIns="0" rtlCol="0">
            <a:spAutoFit/>
          </a:bodyPr>
          <a:lstStyle/>
          <a:p>
            <a:r>
              <a:rPr lang="en-US" altLang="ko-KR"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XXX</a:t>
            </a:r>
          </a:p>
        </p:txBody>
      </p:sp>
      <p:sp>
        <p:nvSpPr>
          <p:cNvPr id="147" name="제목 18">
            <a:extLst>
              <a:ext uri="{FF2B5EF4-FFF2-40B4-BE49-F238E27FC236}">
                <a16:creationId xmlns:a16="http://schemas.microsoft.com/office/drawing/2014/main" id="{ADAAF50D-C1C9-0824-D017-D8B497960826}"/>
              </a:ext>
            </a:extLst>
          </p:cNvPr>
          <p:cNvSpPr txBox="1">
            <a:spLocks/>
          </p:cNvSpPr>
          <p:nvPr/>
        </p:nvSpPr>
        <p:spPr>
          <a:xfrm>
            <a:off x="488951" y="439978"/>
            <a:ext cx="8928100" cy="430887"/>
          </a:xfrm>
          <a:prstGeom prst="rect">
            <a:avLst/>
          </a:prstGeom>
        </p:spPr>
        <p:txBody>
          <a:bodyPr wrap="square" lIns="0" tIns="0" rIns="0" bIns="0">
            <a:spAutoFit/>
          </a:bodyPr>
          <a:lstStyle>
            <a:defPPr>
              <a:defRPr lang="en-US"/>
            </a:defPPr>
            <a:lvl1pPr marR="0" lvl="0" indent="0" defTabSz="661751" fontAlgn="auto" latinLnBrk="1">
              <a:lnSpc>
                <a:spcPct val="100000"/>
              </a:lnSpc>
              <a:spcBef>
                <a:spcPct val="0"/>
              </a:spcBef>
              <a:spcAft>
                <a:spcPts val="2000"/>
              </a:spcAft>
              <a:buClrTx/>
              <a:buSzTx/>
              <a:buFontTx/>
              <a:buNone/>
              <a:tabLst/>
              <a:defRPr kumimoji="0" sz="2800" b="0" i="0" u="none" strike="noStrike" cap="none" spc="0" normalizeH="0" baseline="0">
                <a:ln>
                  <a:solidFill>
                    <a:srgbClr val="FD349C">
                      <a:alpha val="0"/>
                    </a:srgbClr>
                  </a:solidFill>
                </a:ln>
                <a:solidFill>
                  <a:srgbClr val="00338D"/>
                </a:solidFill>
                <a:effectLst/>
                <a:uLnTx/>
                <a:uFillTx/>
                <a:latin typeface="KoPub돋움체 Bold" panose="00000800000000000000" pitchFamily="2" charset="-127"/>
                <a:ea typeface="KoPub돋움체 Bold" panose="00000800000000000000" pitchFamily="2" charset="-127"/>
                <a:cs typeface="+mj-cs"/>
              </a:defRPr>
            </a:lvl1pPr>
          </a:lstStyle>
          <a:p>
            <a:pPr>
              <a:defRPr/>
            </a:pPr>
            <a:r>
              <a:rPr lang="en-US" altLang="ko-KR" sz="2800"/>
              <a:t>XXX</a:t>
            </a:r>
            <a:endParaRPr lang="ko-KR" altLang="en-US" sz="2000"/>
          </a:p>
        </p:txBody>
      </p:sp>
      <p:grpSp>
        <p:nvGrpSpPr>
          <p:cNvPr id="148" name="그룹 147">
            <a:extLst>
              <a:ext uri="{FF2B5EF4-FFF2-40B4-BE49-F238E27FC236}">
                <a16:creationId xmlns:a16="http://schemas.microsoft.com/office/drawing/2014/main" id="{9E3EFA3F-A28B-5A8C-875A-E1AD342A22AB}"/>
              </a:ext>
            </a:extLst>
          </p:cNvPr>
          <p:cNvGrpSpPr/>
          <p:nvPr/>
        </p:nvGrpSpPr>
        <p:grpSpPr>
          <a:xfrm>
            <a:off x="502976" y="1307321"/>
            <a:ext cx="8928100" cy="288000"/>
            <a:chOff x="452439" y="1416168"/>
            <a:chExt cx="4392613" cy="288000"/>
          </a:xfrm>
        </p:grpSpPr>
        <p:sp>
          <p:nvSpPr>
            <p:cNvPr id="149" name="TextBox 148">
              <a:extLst>
                <a:ext uri="{FF2B5EF4-FFF2-40B4-BE49-F238E27FC236}">
                  <a16:creationId xmlns:a16="http://schemas.microsoft.com/office/drawing/2014/main" id="{B6BAEECF-F776-0B8D-7487-219607319329}"/>
                </a:ext>
              </a:extLst>
            </p:cNvPr>
            <p:cNvSpPr txBox="1"/>
            <p:nvPr/>
          </p:nvSpPr>
          <p:spPr>
            <a:xfrm>
              <a:off x="452441" y="1416168"/>
              <a:ext cx="4392609" cy="288000"/>
            </a:xfrm>
            <a:prstGeom prst="rect">
              <a:avLst/>
            </a:prstGeom>
            <a:noFill/>
          </p:spPr>
          <p:txBody>
            <a:bodyPr vert="horz" wrap="square" lIns="0" tIns="0" rIns="0" bIns="0" rtlCol="0" anchor="ctr" anchorCtr="0">
              <a:noAutofit/>
            </a:bodyPr>
            <a:lstStyle/>
            <a:p>
              <a:pPr defTabSz="888038">
                <a:defRPr/>
              </a:pPr>
              <a:r>
                <a:rPr lang="en-US" altLang="ko-KR" sz="1100" b="1">
                  <a:ln>
                    <a:solidFill>
                      <a:srgbClr val="00338D">
                        <a:alpha val="0"/>
                      </a:srgbClr>
                    </a:solidFill>
                  </a:ln>
                  <a:solidFill>
                    <a:srgbClr val="00338D"/>
                  </a:solidFill>
                  <a:latin typeface="KoPub돋움체 Medium" panose="02020603020101020101" pitchFamily="18" charset="-127"/>
                  <a:ea typeface="KoPub돋움체 Medium" panose="02020603020101020101" pitchFamily="18" charset="-127"/>
                </a:rPr>
                <a:t>XXX</a:t>
              </a:r>
            </a:p>
          </p:txBody>
        </p:sp>
        <p:cxnSp>
          <p:nvCxnSpPr>
            <p:cNvPr id="150" name="직선 연결선 149">
              <a:extLst>
                <a:ext uri="{FF2B5EF4-FFF2-40B4-BE49-F238E27FC236}">
                  <a16:creationId xmlns:a16="http://schemas.microsoft.com/office/drawing/2014/main" id="{D967224E-9E3F-780A-5C7F-DE14336F319A}"/>
                </a:ext>
              </a:extLst>
            </p:cNvPr>
            <p:cNvCxnSpPr/>
            <p:nvPr/>
          </p:nvCxnSpPr>
          <p:spPr>
            <a:xfrm>
              <a:off x="452439" y="1418794"/>
              <a:ext cx="4392613"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1" name="직선 연결선 150">
              <a:extLst>
                <a:ext uri="{FF2B5EF4-FFF2-40B4-BE49-F238E27FC236}">
                  <a16:creationId xmlns:a16="http://schemas.microsoft.com/office/drawing/2014/main" id="{FDD91B8B-82D1-B6E7-FB8E-BAF6B90F6E62}"/>
                </a:ext>
              </a:extLst>
            </p:cNvPr>
            <p:cNvCxnSpPr/>
            <p:nvPr/>
          </p:nvCxnSpPr>
          <p:spPr>
            <a:xfrm>
              <a:off x="452439" y="1700213"/>
              <a:ext cx="4392613"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2" name="직사각형 1">
            <a:extLst>
              <a:ext uri="{FF2B5EF4-FFF2-40B4-BE49-F238E27FC236}">
                <a16:creationId xmlns:a16="http://schemas.microsoft.com/office/drawing/2014/main" id="{19B2CB30-4E28-A9CE-F244-914DAB7AF660}"/>
              </a:ext>
            </a:extLst>
          </p:cNvPr>
          <p:cNvSpPr/>
          <p:nvPr/>
        </p:nvSpPr>
        <p:spPr>
          <a:xfrm>
            <a:off x="1590139" y="1872785"/>
            <a:ext cx="5399096" cy="114734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r>
              <a:rPr lang="ko-KR" altLang="en-US" sz="1000">
                <a:solidFill>
                  <a:schemeClr val="bg1"/>
                </a:solidFill>
                <a:latin typeface="KoPub돋움체 Light" panose="00000300000000000000" pitchFamily="2" charset="-127"/>
                <a:ea typeface="KoPub돋움체 Light" panose="00000300000000000000" pitchFamily="2" charset="-127"/>
              </a:rPr>
              <a:t>민감도 분석 </a:t>
            </a:r>
            <a:r>
              <a:rPr lang="en-US" altLang="ko-KR" sz="1000">
                <a:solidFill>
                  <a:schemeClr val="bg1"/>
                </a:solidFill>
                <a:latin typeface="KoPub돋움체 Light" panose="00000300000000000000" pitchFamily="2" charset="-127"/>
                <a:ea typeface="KoPub돋움체 Light" panose="00000300000000000000" pitchFamily="2" charset="-127"/>
              </a:rPr>
              <a:t>– </a:t>
            </a:r>
            <a:r>
              <a:rPr lang="ko-KR" altLang="en-US" sz="1000">
                <a:solidFill>
                  <a:schemeClr val="bg1"/>
                </a:solidFill>
                <a:latin typeface="KoPub돋움체 Light" panose="00000300000000000000" pitchFamily="2" charset="-127"/>
                <a:ea typeface="KoPub돋움체 Light" panose="00000300000000000000" pitchFamily="2" charset="-127"/>
              </a:rPr>
              <a:t>금리 </a:t>
            </a:r>
            <a:r>
              <a:rPr lang="en-US" altLang="ko-KR" sz="1000">
                <a:solidFill>
                  <a:schemeClr val="bg1"/>
                </a:solidFill>
                <a:latin typeface="KoPub돋움체 Light" panose="00000300000000000000" pitchFamily="2" charset="-127"/>
                <a:ea typeface="KoPub돋움체 Light" panose="00000300000000000000" pitchFamily="2" charset="-127"/>
              </a:rPr>
              <a:t>X % </a:t>
            </a:r>
            <a:r>
              <a:rPr lang="ko-KR" altLang="en-US" sz="1000">
                <a:solidFill>
                  <a:schemeClr val="bg1"/>
                </a:solidFill>
                <a:latin typeface="KoPub돋움체 Light" panose="00000300000000000000" pitchFamily="2" charset="-127"/>
                <a:ea typeface="KoPub돋움체 Light" panose="00000300000000000000" pitchFamily="2" charset="-127"/>
              </a:rPr>
              <a:t>인상 시 자금수지</a:t>
            </a:r>
            <a:endParaRPr lang="en-US" altLang="ko-KR" sz="1000">
              <a:solidFill>
                <a:schemeClr val="bg1"/>
              </a:solidFill>
              <a:latin typeface="KoPub돋움체 Light" panose="00000300000000000000" pitchFamily="2" charset="-127"/>
              <a:ea typeface="KoPub돋움체 Light" panose="00000300000000000000" pitchFamily="2" charset="-127"/>
            </a:endParaRPr>
          </a:p>
        </p:txBody>
      </p:sp>
    </p:spTree>
    <p:extLst>
      <p:ext uri="{BB962C8B-B14F-4D97-AF65-F5344CB8AC3E}">
        <p14:creationId xmlns:p14="http://schemas.microsoft.com/office/powerpoint/2010/main" val="30155395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텍스트 개체 틀 16">
            <a:extLst>
              <a:ext uri="{FF2B5EF4-FFF2-40B4-BE49-F238E27FC236}">
                <a16:creationId xmlns:a16="http://schemas.microsoft.com/office/drawing/2014/main" id="{5A7C73A3-8BE8-4DE6-B6AA-C52589975296}"/>
              </a:ext>
            </a:extLst>
          </p:cNvPr>
          <p:cNvSpPr>
            <a:spLocks noGrp="1"/>
          </p:cNvSpPr>
          <p:nvPr>
            <p:ph type="body" sz="quarter" idx="10"/>
          </p:nvPr>
        </p:nvSpPr>
        <p:spPr>
          <a:xfrm>
            <a:off x="502976" y="193432"/>
            <a:ext cx="8574241" cy="211381"/>
          </a:xfrm>
        </p:spPr>
        <p:txBody>
          <a:bodyPr/>
          <a:lstStyle/>
          <a:p>
            <a:r>
              <a:rPr lang="en-US" altLang="ko-KR" sz="1000">
                <a:solidFill>
                  <a:schemeClr val="tx1">
                    <a:lumMod val="50000"/>
                    <a:lumOff val="50000"/>
                  </a:schemeClr>
                </a:solidFill>
                <a:latin typeface="KoPub돋움체 Bold" panose="00000800000000000000" pitchFamily="2" charset="-127"/>
                <a:ea typeface="KoPub돋움체 Bold" panose="00000800000000000000" pitchFamily="2" charset="-127"/>
                <a:cs typeface="+mn-cs"/>
              </a:rPr>
              <a:t>01 Executive Summary</a:t>
            </a:r>
            <a:endParaRPr lang="ko-KR" altLang="en-US" sz="1000">
              <a:solidFill>
                <a:schemeClr val="tx1">
                  <a:lumMod val="50000"/>
                  <a:lumOff val="50000"/>
                </a:schemeClr>
              </a:solidFill>
              <a:latin typeface="KoPub돋움체 Bold" panose="00000800000000000000" pitchFamily="2" charset="-127"/>
              <a:ea typeface="KoPub돋움체 Bold" panose="00000800000000000000" pitchFamily="2" charset="-127"/>
              <a:cs typeface="+mn-cs"/>
            </a:endParaRPr>
          </a:p>
          <a:p>
            <a:endParaRPr lang="ko-KR" altLang="en-US" sz="1000">
              <a:solidFill>
                <a:schemeClr val="tx1">
                  <a:lumMod val="50000"/>
                  <a:lumOff val="50000"/>
                </a:schemeClr>
              </a:solidFill>
              <a:latin typeface="KoPub돋움체 Bold" panose="00000800000000000000" pitchFamily="2" charset="-127"/>
              <a:ea typeface="KoPub돋움체 Bold" panose="00000800000000000000" pitchFamily="2" charset="-127"/>
              <a:cs typeface="+mn-cs"/>
            </a:endParaRPr>
          </a:p>
        </p:txBody>
      </p:sp>
      <p:sp>
        <p:nvSpPr>
          <p:cNvPr id="96" name="TextBox 95">
            <a:extLst>
              <a:ext uri="{FF2B5EF4-FFF2-40B4-BE49-F238E27FC236}">
                <a16:creationId xmlns:a16="http://schemas.microsoft.com/office/drawing/2014/main" id="{48798C3D-559E-40C9-B22A-6761007405E1}"/>
              </a:ext>
            </a:extLst>
          </p:cNvPr>
          <p:cNvSpPr txBox="1"/>
          <p:nvPr/>
        </p:nvSpPr>
        <p:spPr>
          <a:xfrm flipH="1">
            <a:off x="488950" y="874727"/>
            <a:ext cx="8928100" cy="338554"/>
          </a:xfrm>
          <a:prstGeom prst="rect">
            <a:avLst/>
          </a:prstGeom>
          <a:noFill/>
        </p:spPr>
        <p:txBody>
          <a:bodyPr wrap="square" lIns="0" tIns="0" rIns="0" bIns="0" rtlCol="0">
            <a:spAutoFit/>
          </a:bodyPr>
          <a:lstStyle/>
          <a:p>
            <a:r>
              <a:rPr lang="ko-KR" altLang="en-US"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회사는 선박금융을 통해 선박 대금의 </a:t>
            </a:r>
            <a:r>
              <a:rPr lang="en-US" altLang="ko-KR"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90%</a:t>
            </a:r>
            <a:r>
              <a:rPr lang="ko-KR" altLang="en-US"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인 약 </a:t>
            </a:r>
            <a:r>
              <a:rPr lang="en-US" altLang="ko-KR"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377</a:t>
            </a:r>
            <a:r>
              <a:rPr lang="ko-KR" altLang="en-US"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억원을 조달하여 </a:t>
            </a:r>
            <a:r>
              <a:rPr lang="en-US" altLang="ko-KR"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Boskalis</a:t>
            </a:r>
            <a:r>
              <a:rPr lang="ko-KR" altLang="en-US"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사로부터 </a:t>
            </a:r>
            <a:r>
              <a:rPr lang="en-US" altLang="ko-KR"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SPIRIT </a:t>
            </a:r>
            <a:r>
              <a:rPr lang="ko-KR" altLang="en-US"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선박을 인수할 계획입니다</a:t>
            </a:r>
            <a:r>
              <a:rPr lang="en-US" altLang="ko-KR"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 CLV</a:t>
            </a:r>
            <a:r>
              <a:rPr lang="ko-KR" altLang="en-US"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 선제 도입으로 해저케이블 설치 시장 선점 시 향후 진행될 해상풍력 프로젝트의 케이블 설치 수주에 성공할 것으로 예상되며 주요 </a:t>
            </a:r>
            <a:r>
              <a:rPr lang="en-US" altLang="ko-KR"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Target</a:t>
            </a:r>
            <a:r>
              <a:rPr lang="ko-KR" altLang="en-US"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 사업의 총 수주금액은 약 </a:t>
            </a:r>
            <a:r>
              <a:rPr lang="en-US" altLang="ko-KR"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6,656</a:t>
            </a:r>
            <a:r>
              <a:rPr lang="ko-KR" altLang="en-US"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억원 수준입니다</a:t>
            </a:r>
            <a:r>
              <a:rPr lang="en-US" altLang="ko-KR"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a:t>
            </a:r>
            <a:endParaRPr lang="ko-KR" altLang="en-US"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endParaRPr>
          </a:p>
        </p:txBody>
      </p:sp>
      <p:sp>
        <p:nvSpPr>
          <p:cNvPr id="97" name="제목 18">
            <a:extLst>
              <a:ext uri="{FF2B5EF4-FFF2-40B4-BE49-F238E27FC236}">
                <a16:creationId xmlns:a16="http://schemas.microsoft.com/office/drawing/2014/main" id="{E577CB65-78D0-496E-8174-B9F8D9F6DC96}"/>
              </a:ext>
            </a:extLst>
          </p:cNvPr>
          <p:cNvSpPr txBox="1">
            <a:spLocks/>
          </p:cNvSpPr>
          <p:nvPr/>
        </p:nvSpPr>
        <p:spPr>
          <a:xfrm>
            <a:off x="488951" y="439978"/>
            <a:ext cx="8928100" cy="430887"/>
          </a:xfrm>
          <a:prstGeom prst="rect">
            <a:avLst/>
          </a:prstGeom>
        </p:spPr>
        <p:txBody>
          <a:bodyPr wrap="square" lIns="0" tIns="0" rIns="0" bIns="0">
            <a:spAutoFit/>
          </a:bodyPr>
          <a:lstStyle>
            <a:defPPr>
              <a:defRPr lang="en-US"/>
            </a:defPPr>
            <a:lvl1pPr marR="0" lvl="0" indent="0" defTabSz="661751" fontAlgn="auto" latinLnBrk="1">
              <a:lnSpc>
                <a:spcPct val="100000"/>
              </a:lnSpc>
              <a:spcBef>
                <a:spcPct val="0"/>
              </a:spcBef>
              <a:spcAft>
                <a:spcPts val="2000"/>
              </a:spcAft>
              <a:buClrTx/>
              <a:buSzTx/>
              <a:buFontTx/>
              <a:buNone/>
              <a:tabLst/>
              <a:defRPr kumimoji="0" sz="2800" b="0" i="0" u="none" strike="noStrike" cap="none" spc="0" normalizeH="0" baseline="0">
                <a:ln>
                  <a:solidFill>
                    <a:srgbClr val="FD349C">
                      <a:alpha val="0"/>
                    </a:srgbClr>
                  </a:solidFill>
                </a:ln>
                <a:solidFill>
                  <a:srgbClr val="00338D"/>
                </a:solidFill>
                <a:effectLst/>
                <a:uLnTx/>
                <a:uFillTx/>
                <a:latin typeface="KoPub돋움체 Bold" panose="00000800000000000000" pitchFamily="2" charset="-127"/>
                <a:ea typeface="KoPub돋움체 Bold" panose="00000800000000000000" pitchFamily="2" charset="-127"/>
                <a:cs typeface="+mj-cs"/>
              </a:defRPr>
            </a:lvl1pPr>
          </a:lstStyle>
          <a:p>
            <a:pPr>
              <a:defRPr/>
            </a:pPr>
            <a:r>
              <a:rPr lang="ko-KR" altLang="en-US"/>
              <a:t>선박 인수 투자구조</a:t>
            </a:r>
            <a:endParaRPr lang="en-US" altLang="ko-KR" sz="2800"/>
          </a:p>
        </p:txBody>
      </p:sp>
      <p:pic>
        <p:nvPicPr>
          <p:cNvPr id="33" name="그림 32">
            <a:extLst>
              <a:ext uri="{FF2B5EF4-FFF2-40B4-BE49-F238E27FC236}">
                <a16:creationId xmlns:a16="http://schemas.microsoft.com/office/drawing/2014/main" id="{FCFBA3E4-55C4-6DA1-F790-1E3EBFC64F5F}"/>
              </a:ext>
            </a:extLst>
          </p:cNvPr>
          <p:cNvPicPr>
            <a:picLocks noChangeAspect="1"/>
          </p:cNvPicPr>
          <p:nvPr/>
        </p:nvPicPr>
        <p:blipFill>
          <a:blip r:embed="rId2"/>
          <a:stretch>
            <a:fillRect/>
          </a:stretch>
        </p:blipFill>
        <p:spPr>
          <a:xfrm>
            <a:off x="10278064" y="-112387"/>
            <a:ext cx="6150847" cy="3409299"/>
          </a:xfrm>
          <a:prstGeom prst="rect">
            <a:avLst/>
          </a:prstGeom>
        </p:spPr>
      </p:pic>
      <p:sp>
        <p:nvSpPr>
          <p:cNvPr id="2" name="직사각형 1">
            <a:extLst>
              <a:ext uri="{FF2B5EF4-FFF2-40B4-BE49-F238E27FC236}">
                <a16:creationId xmlns:a16="http://schemas.microsoft.com/office/drawing/2014/main" id="{99DF4D83-3E89-32A4-6EFF-34DC2665497F}"/>
              </a:ext>
            </a:extLst>
          </p:cNvPr>
          <p:cNvSpPr/>
          <p:nvPr/>
        </p:nvSpPr>
        <p:spPr>
          <a:xfrm>
            <a:off x="10539734" y="2446340"/>
            <a:ext cx="3433515" cy="85057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r>
              <a:rPr lang="ko-KR" altLang="en-US" sz="1000">
                <a:solidFill>
                  <a:schemeClr val="bg1"/>
                </a:solidFill>
                <a:latin typeface="KoPub돋움체 Light" panose="00000300000000000000" pitchFamily="2" charset="-127"/>
                <a:ea typeface="KoPub돋움체 Light" panose="00000300000000000000" pitchFamily="2" charset="-127"/>
              </a:rPr>
              <a:t>예시</a:t>
            </a:r>
            <a:endParaRPr lang="en-US" altLang="ko-KR" sz="1000">
              <a:solidFill>
                <a:schemeClr val="bg1"/>
              </a:solidFill>
              <a:latin typeface="KoPub돋움체 Light" panose="00000300000000000000" pitchFamily="2" charset="-127"/>
              <a:ea typeface="KoPub돋움체 Light" panose="00000300000000000000" pitchFamily="2" charset="-127"/>
            </a:endParaRPr>
          </a:p>
        </p:txBody>
      </p:sp>
      <p:pic>
        <p:nvPicPr>
          <p:cNvPr id="37" name="그림 36">
            <a:extLst>
              <a:ext uri="{FF2B5EF4-FFF2-40B4-BE49-F238E27FC236}">
                <a16:creationId xmlns:a16="http://schemas.microsoft.com/office/drawing/2014/main" id="{5E64BBDD-9D25-C126-9886-E7F26C5D737C}"/>
              </a:ext>
            </a:extLst>
          </p:cNvPr>
          <p:cNvPicPr>
            <a:picLocks noChangeAspect="1"/>
          </p:cNvPicPr>
          <p:nvPr/>
        </p:nvPicPr>
        <p:blipFill>
          <a:blip r:embed="rId3"/>
          <a:stretch>
            <a:fillRect/>
          </a:stretch>
        </p:blipFill>
        <p:spPr>
          <a:xfrm>
            <a:off x="10278063" y="3694020"/>
            <a:ext cx="6150847" cy="1646212"/>
          </a:xfrm>
          <a:prstGeom prst="rect">
            <a:avLst/>
          </a:prstGeom>
        </p:spPr>
      </p:pic>
      <p:grpSp>
        <p:nvGrpSpPr>
          <p:cNvPr id="34" name="그룹 33">
            <a:extLst>
              <a:ext uri="{FF2B5EF4-FFF2-40B4-BE49-F238E27FC236}">
                <a16:creationId xmlns:a16="http://schemas.microsoft.com/office/drawing/2014/main" id="{448E4785-8268-1C69-AF6C-5A439EB08C4E}"/>
              </a:ext>
            </a:extLst>
          </p:cNvPr>
          <p:cNvGrpSpPr/>
          <p:nvPr/>
        </p:nvGrpSpPr>
        <p:grpSpPr>
          <a:xfrm>
            <a:off x="502976" y="1307321"/>
            <a:ext cx="8914074" cy="288000"/>
            <a:chOff x="452439" y="1416168"/>
            <a:chExt cx="4392613" cy="288000"/>
          </a:xfrm>
        </p:grpSpPr>
        <p:sp>
          <p:nvSpPr>
            <p:cNvPr id="35" name="TextBox 34">
              <a:extLst>
                <a:ext uri="{FF2B5EF4-FFF2-40B4-BE49-F238E27FC236}">
                  <a16:creationId xmlns:a16="http://schemas.microsoft.com/office/drawing/2014/main" id="{DF1BAEE4-B234-3C98-5264-CB9CF3C7BCD2}"/>
                </a:ext>
              </a:extLst>
            </p:cNvPr>
            <p:cNvSpPr txBox="1"/>
            <p:nvPr/>
          </p:nvSpPr>
          <p:spPr>
            <a:xfrm>
              <a:off x="452441" y="1416168"/>
              <a:ext cx="4392609" cy="288000"/>
            </a:xfrm>
            <a:prstGeom prst="rect">
              <a:avLst/>
            </a:prstGeom>
            <a:noFill/>
          </p:spPr>
          <p:txBody>
            <a:bodyPr vert="horz" wrap="square" lIns="0" tIns="0" rIns="0" bIns="0" rtlCol="0" anchor="ctr" anchorCtr="0">
              <a:noAutofit/>
            </a:bodyPr>
            <a:lstStyle/>
            <a:p>
              <a:pPr defTabSz="888038">
                <a:defRPr/>
              </a:pPr>
              <a:r>
                <a:rPr lang="ko-KR" altLang="en-US" sz="1100" b="1">
                  <a:ln>
                    <a:solidFill>
                      <a:srgbClr val="00338D">
                        <a:alpha val="0"/>
                      </a:srgbClr>
                    </a:solidFill>
                  </a:ln>
                  <a:solidFill>
                    <a:srgbClr val="00338D"/>
                  </a:solidFill>
                  <a:latin typeface="KoPub돋움체 Medium" panose="02020603020101020101" pitchFamily="18" charset="-127"/>
                  <a:ea typeface="KoPub돋움체 Medium" panose="02020603020101020101" pitchFamily="18" charset="-127"/>
                </a:rPr>
                <a:t>선박 인수 관련 투자구조</a:t>
              </a:r>
              <a:endParaRPr lang="en-US" altLang="ko-KR" sz="1100" b="1">
                <a:ln>
                  <a:solidFill>
                    <a:srgbClr val="00338D">
                      <a:alpha val="0"/>
                    </a:srgbClr>
                  </a:solidFill>
                </a:ln>
                <a:solidFill>
                  <a:srgbClr val="00338D"/>
                </a:solidFill>
                <a:latin typeface="KoPub돋움체 Medium" panose="02020603020101020101" pitchFamily="18" charset="-127"/>
                <a:ea typeface="KoPub돋움체 Medium" panose="02020603020101020101" pitchFamily="18" charset="-127"/>
              </a:endParaRPr>
            </a:p>
          </p:txBody>
        </p:sp>
        <p:cxnSp>
          <p:nvCxnSpPr>
            <p:cNvPr id="36" name="직선 연결선 35">
              <a:extLst>
                <a:ext uri="{FF2B5EF4-FFF2-40B4-BE49-F238E27FC236}">
                  <a16:creationId xmlns:a16="http://schemas.microsoft.com/office/drawing/2014/main" id="{3B45E9D4-50BD-2606-CC2E-51A9AA4B52AF}"/>
                </a:ext>
              </a:extLst>
            </p:cNvPr>
            <p:cNvCxnSpPr/>
            <p:nvPr/>
          </p:nvCxnSpPr>
          <p:spPr>
            <a:xfrm>
              <a:off x="452439" y="1418794"/>
              <a:ext cx="4392613"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8" name="직선 연결선 37">
              <a:extLst>
                <a:ext uri="{FF2B5EF4-FFF2-40B4-BE49-F238E27FC236}">
                  <a16:creationId xmlns:a16="http://schemas.microsoft.com/office/drawing/2014/main" id="{303D19ED-5E7C-8DF9-E988-6D47491CF906}"/>
                </a:ext>
              </a:extLst>
            </p:cNvPr>
            <p:cNvCxnSpPr/>
            <p:nvPr/>
          </p:nvCxnSpPr>
          <p:spPr>
            <a:xfrm>
              <a:off x="452439" y="1700213"/>
              <a:ext cx="4392613"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39" name="TextBox 38">
            <a:extLst>
              <a:ext uri="{FF2B5EF4-FFF2-40B4-BE49-F238E27FC236}">
                <a16:creationId xmlns:a16="http://schemas.microsoft.com/office/drawing/2014/main" id="{0F89B7A5-33FD-8542-4426-FBB0887AB934}"/>
              </a:ext>
            </a:extLst>
          </p:cNvPr>
          <p:cNvSpPr txBox="1">
            <a:spLocks/>
          </p:cNvSpPr>
          <p:nvPr/>
        </p:nvSpPr>
        <p:spPr>
          <a:xfrm>
            <a:off x="489600" y="1735200"/>
            <a:ext cx="4356000" cy="4286188"/>
          </a:xfrm>
          <a:prstGeom prst="rect">
            <a:avLst/>
          </a:prstGeom>
          <a:noFill/>
          <a:ln w="6350">
            <a:solidFill>
              <a:srgbClr val="00338D"/>
            </a:solidFill>
          </a:ln>
        </p:spPr>
        <p:txBody>
          <a:bodyPr wrap="square" lIns="36000" tIns="36000" rIns="36000" bIns="36000" rtlCol="0" anchor="t" anchorCtr="0">
            <a:noAutofit/>
          </a:bodyPr>
          <a:lstStyle/>
          <a:p>
            <a:pPr marL="95250" lvl="2" fontAlgn="base">
              <a:lnSpc>
                <a:spcPct val="120000"/>
              </a:lnSpc>
              <a:spcAft>
                <a:spcPts val="300"/>
              </a:spcAft>
              <a:buClr>
                <a:srgbClr val="00338D"/>
              </a:buClr>
              <a:buSzPct val="100000"/>
              <a:defRPr/>
            </a:pPr>
            <a:endParaRPr lang="en-US" altLang="ko-KR" sz="900">
              <a:solidFill>
                <a:srgbClr val="000000"/>
              </a:solidFill>
              <a:latin typeface="맑은 고딕" panose="020B0503020000020004" pitchFamily="50" charset="-127"/>
              <a:ea typeface="맑은 고딕" panose="020B0503020000020004" pitchFamily="50" charset="-127"/>
            </a:endParaRPr>
          </a:p>
        </p:txBody>
      </p:sp>
      <p:sp>
        <p:nvSpPr>
          <p:cNvPr id="40" name="텍스트 개체 틀 5">
            <a:extLst>
              <a:ext uri="{FF2B5EF4-FFF2-40B4-BE49-F238E27FC236}">
                <a16:creationId xmlns:a16="http://schemas.microsoft.com/office/drawing/2014/main" id="{34B8C8F4-DF4D-8F23-5B3B-BE998C737735}"/>
              </a:ext>
            </a:extLst>
          </p:cNvPr>
          <p:cNvSpPr txBox="1">
            <a:spLocks/>
          </p:cNvSpPr>
          <p:nvPr/>
        </p:nvSpPr>
        <p:spPr>
          <a:xfrm>
            <a:off x="1624971" y="3142800"/>
            <a:ext cx="862014" cy="287999"/>
          </a:xfrm>
          <a:prstGeom prst="rect">
            <a:avLst/>
          </a:prstGeom>
          <a:noFill/>
        </p:spPr>
        <p:txBody>
          <a:bodyPr vert="horz" wrap="square" lIns="0" tIns="0" rIns="0" bIns="0" rtlCol="0" anchor="t" anchorCtr="0">
            <a:noAutofit/>
          </a:bodyPr>
          <a:lstStyle>
            <a:lvl1pPr eaLnBrk="1" latinLnBrk="1" hangingPunct="1">
              <a:spcAft>
                <a:spcPts val="650"/>
              </a:spcAft>
              <a:defRPr lang="ko-KR" altLang="en-US" sz="800" b="0" i="0" kern="0" baseline="0" dirty="0">
                <a:solidFill>
                  <a:srgbClr val="7F7F7F"/>
                </a:solidFill>
                <a:latin typeface="+mn-lt"/>
                <a:ea typeface="+mn-ea"/>
                <a:cs typeface="Arial" panose="020B0604020202020204" pitchFamily="34" charset="0"/>
              </a:defRPr>
            </a:lvl1pPr>
            <a:lvl2pPr marL="0" indent="0" eaLnBrk="1" latinLnBrk="1" hangingPunct="1">
              <a:spcAft>
                <a:spcPts val="650"/>
              </a:spcAft>
              <a:buFont typeface="Univers for KPMG"/>
              <a:buNone/>
              <a:defRPr sz="1400" b="0" i="0">
                <a:solidFill>
                  <a:srgbClr val="003087"/>
                </a:solidFill>
                <a:latin typeface="Univers for KPMG Light" panose="020B0403020202020204" pitchFamily="34" charset="0"/>
                <a:cs typeface="Univers for KPMG" panose="020B0603020202020204" pitchFamily="34" charset="0"/>
              </a:defRPr>
            </a:lvl2pPr>
            <a:lvl3pPr marL="307975" indent="-307975" algn="l" eaLnBrk="1" latinLnBrk="1" hangingPunct="1">
              <a:spcAft>
                <a:spcPts val="650"/>
              </a:spcAft>
              <a:buFont typeface="Univers for KPMG Light" panose="020B0403020202020204" pitchFamily="34" charset="0"/>
              <a:buChar char="—"/>
              <a:defRPr sz="1400" b="0" i="0">
                <a:solidFill>
                  <a:srgbClr val="003087"/>
                </a:solidFill>
                <a:latin typeface="Univers for KPMG Light" panose="020B0403020202020204" pitchFamily="34" charset="0"/>
                <a:cs typeface="Univers for KPMG" panose="020B0603020202020204" pitchFamily="34" charset="0"/>
              </a:defRPr>
            </a:lvl3pPr>
            <a:lvl4pPr marL="623888" indent="-248400" algn="l" eaLnBrk="1" latinLnBrk="1" hangingPunct="1">
              <a:spcAft>
                <a:spcPts val="650"/>
              </a:spcAft>
              <a:buFont typeface="Univers for KPMG Light" panose="020B0403020202020204" pitchFamily="34" charset="0"/>
              <a:buChar char="–"/>
              <a:defRPr sz="1400" b="0" i="0" baseline="0">
                <a:solidFill>
                  <a:srgbClr val="003087"/>
                </a:solidFill>
                <a:latin typeface="Univers for KPMG Light" panose="020B0403020202020204" pitchFamily="34" charset="0"/>
                <a:cs typeface="Univers for KPMG" panose="020B0603020202020204" pitchFamily="34" charset="0"/>
              </a:defRPr>
            </a:lvl4pPr>
            <a:lvl5pPr marL="982663" indent="-309563" algn="l" eaLnBrk="1" latinLnBrk="1" hangingPunct="1">
              <a:spcAft>
                <a:spcPts val="650"/>
              </a:spcAft>
              <a:buFont typeface="Univers for KPMG Light" panose="020B0403020202020204" pitchFamily="34" charset="0"/>
              <a:buChar char="—"/>
              <a:defRPr lang="en-US" sz="1400" b="0" i="0" dirty="0" smtClean="0">
                <a:solidFill>
                  <a:srgbClr val="003087"/>
                </a:solidFill>
                <a:latin typeface="Univers for KPMG Light" panose="020B0403020202020204" pitchFamily="34" charset="0"/>
                <a:cs typeface="Univers for KPMG" panose="020B0603020202020204" pitchFamily="34" charset="0"/>
              </a:defRPr>
            </a:lvl5pPr>
            <a:lvl6pPr marL="1257300" indent="-247650" algn="l" eaLnBrk="1" latinLnBrk="1" hangingPunct="1">
              <a:spcAft>
                <a:spcPts val="650"/>
              </a:spcAft>
              <a:buFont typeface="Univers for KPMG Light" panose="020B0403020202020204" pitchFamily="34" charset="0"/>
              <a:buChar char="-"/>
              <a:defRPr lang="en-US" sz="1400" b="0" i="0" baseline="0" dirty="0" smtClean="0">
                <a:solidFill>
                  <a:srgbClr val="003087"/>
                </a:solidFill>
                <a:latin typeface="Univers for KPMG Light" panose="020B0403020202020204" pitchFamily="34" charset="0"/>
              </a:defRPr>
            </a:lvl6pPr>
            <a:lvl7pPr marL="1619250" indent="-309563" algn="l" eaLnBrk="1" latinLnBrk="1" hangingPunct="1">
              <a:spcAft>
                <a:spcPts val="650"/>
              </a:spcAft>
              <a:buFont typeface="Univers for KPMG Light" panose="020B0403020202020204" pitchFamily="34" charset="0"/>
              <a:buChar char="—"/>
              <a:defRPr lang="en-US" sz="1400" b="0" i="0" dirty="0" smtClean="0">
                <a:solidFill>
                  <a:srgbClr val="003087"/>
                </a:solidFill>
                <a:latin typeface="Univers for KPMG Light" panose="020B0403020202020204" pitchFamily="34" charset="0"/>
              </a:defRPr>
            </a:lvl7pPr>
            <a:lvl8pPr marL="1885950" indent="-247650" algn="l" eaLnBrk="1" latinLnBrk="1" hangingPunct="1">
              <a:spcAft>
                <a:spcPts val="650"/>
              </a:spcAft>
              <a:buFont typeface="Univers for KPMG Light" panose="020B0403020202020204" pitchFamily="34" charset="0"/>
              <a:buChar char="-"/>
              <a:defRPr lang="en-US" sz="1400" b="0" i="0" baseline="0" dirty="0" smtClean="0">
                <a:solidFill>
                  <a:srgbClr val="003087"/>
                </a:solidFill>
                <a:latin typeface="Univers for KPMG Light" panose="020B0403020202020204" pitchFamily="34" charset="0"/>
              </a:defRPr>
            </a:lvl8pPr>
          </a:lstStyle>
          <a:p>
            <a:pPr>
              <a:spcAft>
                <a:spcPts val="0"/>
              </a:spcAft>
            </a:pPr>
            <a:r>
              <a:rPr lang="ko-KR" altLang="en-US" sz="900">
                <a:solidFill>
                  <a:schemeClr val="tx1"/>
                </a:solidFill>
                <a:latin typeface="KoPub돋움체 Medium" panose="00000600000000000000" pitchFamily="2" charset="-127"/>
                <a:ea typeface="KoPub돋움체 Medium" panose="00000600000000000000" pitchFamily="2" charset="-127"/>
              </a:rPr>
              <a:t>선박 대금</a:t>
            </a:r>
            <a:endParaRPr lang="en-US" altLang="ko-KR" sz="900">
              <a:solidFill>
                <a:schemeClr val="tx1"/>
              </a:solidFill>
              <a:latin typeface="KoPub돋움체 Medium" panose="00000600000000000000" pitchFamily="2" charset="-127"/>
              <a:ea typeface="KoPub돋움체 Medium" panose="00000600000000000000" pitchFamily="2" charset="-127"/>
            </a:endParaRPr>
          </a:p>
        </p:txBody>
      </p:sp>
      <p:pic>
        <p:nvPicPr>
          <p:cNvPr id="41" name="Picture 35">
            <a:extLst>
              <a:ext uri="{FF2B5EF4-FFF2-40B4-BE49-F238E27FC236}">
                <a16:creationId xmlns:a16="http://schemas.microsoft.com/office/drawing/2014/main" id="{71984C5F-FB79-CDBD-A562-7393E516AC9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60161" y="3404477"/>
            <a:ext cx="391705" cy="364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 name="사각형: 둥근 모서리 41">
            <a:extLst>
              <a:ext uri="{FF2B5EF4-FFF2-40B4-BE49-F238E27FC236}">
                <a16:creationId xmlns:a16="http://schemas.microsoft.com/office/drawing/2014/main" id="{19B30980-4101-1D88-CE41-CB3E84412E25}"/>
              </a:ext>
            </a:extLst>
          </p:cNvPr>
          <p:cNvSpPr/>
          <p:nvPr/>
        </p:nvSpPr>
        <p:spPr>
          <a:xfrm>
            <a:off x="2199600" y="1958585"/>
            <a:ext cx="946800" cy="439200"/>
          </a:xfrm>
          <a:prstGeom prst="roundRect">
            <a:avLst/>
          </a:prstGeom>
          <a:solidFill>
            <a:srgbClr val="7213EA"/>
          </a:solidFill>
          <a:ln>
            <a:solidFill>
              <a:srgbClr val="7213EA"/>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ko-KR" altLang="en-US" sz="1000" b="1">
                <a:solidFill>
                  <a:schemeClr val="bg1"/>
                </a:solidFill>
                <a:latin typeface="KoPub돋움체 Medium" panose="00000600000000000000" pitchFamily="2" charset="-127"/>
                <a:ea typeface="KoPub돋움체 Medium" panose="00000600000000000000" pitchFamily="2" charset="-127"/>
              </a:rPr>
              <a:t>부산은행</a:t>
            </a:r>
          </a:p>
        </p:txBody>
      </p:sp>
      <p:sp>
        <p:nvSpPr>
          <p:cNvPr id="43" name="사각형: 둥근 모서리 42">
            <a:extLst>
              <a:ext uri="{FF2B5EF4-FFF2-40B4-BE49-F238E27FC236}">
                <a16:creationId xmlns:a16="http://schemas.microsoft.com/office/drawing/2014/main" id="{47A86CFD-3119-D382-4FB2-A4456F505515}"/>
              </a:ext>
            </a:extLst>
          </p:cNvPr>
          <p:cNvSpPr/>
          <p:nvPr/>
        </p:nvSpPr>
        <p:spPr>
          <a:xfrm>
            <a:off x="2200561" y="3135021"/>
            <a:ext cx="946800" cy="439200"/>
          </a:xfrm>
          <a:prstGeom prst="roundRect">
            <a:avLst/>
          </a:prstGeom>
          <a:solidFill>
            <a:srgbClr val="00338D"/>
          </a:solidFill>
          <a:ln>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ko-KR" altLang="en-US" sz="1000" b="1" err="1">
                <a:solidFill>
                  <a:schemeClr val="bg1"/>
                </a:solidFill>
                <a:latin typeface="KoPub돋움체 Medium" panose="00000600000000000000" pitchFamily="2" charset="-127"/>
                <a:ea typeface="KoPub돋움체 Medium" panose="00000600000000000000" pitchFamily="2" charset="-127"/>
              </a:rPr>
              <a:t>해천</a:t>
            </a:r>
            <a:endParaRPr lang="ko-KR" altLang="en-US" sz="1000" b="1">
              <a:solidFill>
                <a:schemeClr val="bg1"/>
              </a:solidFill>
              <a:latin typeface="KoPub돋움체 Medium" panose="00000600000000000000" pitchFamily="2" charset="-127"/>
              <a:ea typeface="KoPub돋움체 Medium" panose="00000600000000000000" pitchFamily="2" charset="-127"/>
            </a:endParaRPr>
          </a:p>
        </p:txBody>
      </p:sp>
      <p:sp>
        <p:nvSpPr>
          <p:cNvPr id="44" name="사각형: 둥근 모서리 43">
            <a:extLst>
              <a:ext uri="{FF2B5EF4-FFF2-40B4-BE49-F238E27FC236}">
                <a16:creationId xmlns:a16="http://schemas.microsoft.com/office/drawing/2014/main" id="{112A8780-0A92-40E5-DE77-BA01EB2F4502}"/>
              </a:ext>
            </a:extLst>
          </p:cNvPr>
          <p:cNvSpPr/>
          <p:nvPr/>
        </p:nvSpPr>
        <p:spPr>
          <a:xfrm>
            <a:off x="532879" y="3125064"/>
            <a:ext cx="946107" cy="438603"/>
          </a:xfrm>
          <a:prstGeom prst="roundRect">
            <a:avLst/>
          </a:prstGeom>
          <a:solidFill>
            <a:srgbClr val="666666"/>
          </a:solidFill>
          <a:ln>
            <a:solidFill>
              <a:srgbClr val="666666"/>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altLang="ko-KR" sz="1000" b="1">
                <a:solidFill>
                  <a:schemeClr val="bg1"/>
                </a:solidFill>
                <a:latin typeface="KoPub돋움체 Medium" panose="00000600000000000000" pitchFamily="2" charset="-127"/>
                <a:ea typeface="KoPub돋움체 Medium" panose="00000600000000000000" pitchFamily="2" charset="-127"/>
              </a:rPr>
              <a:t>Boskalis</a:t>
            </a:r>
            <a:endParaRPr lang="ko-KR" altLang="en-US" sz="1000" b="1">
              <a:solidFill>
                <a:schemeClr val="bg1"/>
              </a:solidFill>
              <a:latin typeface="KoPub돋움체 Medium" panose="00000600000000000000" pitchFamily="2" charset="-127"/>
              <a:ea typeface="KoPub돋움체 Medium" panose="00000600000000000000" pitchFamily="2" charset="-127"/>
            </a:endParaRPr>
          </a:p>
        </p:txBody>
      </p:sp>
      <p:cxnSp>
        <p:nvCxnSpPr>
          <p:cNvPr id="45" name="직선 화살표 연결선 44">
            <a:extLst>
              <a:ext uri="{FF2B5EF4-FFF2-40B4-BE49-F238E27FC236}">
                <a16:creationId xmlns:a16="http://schemas.microsoft.com/office/drawing/2014/main" id="{E754CA03-A0DC-E1FA-1141-663A2E7EE186}"/>
              </a:ext>
            </a:extLst>
          </p:cNvPr>
          <p:cNvCxnSpPr>
            <a:cxnSpLocks/>
          </p:cNvCxnSpPr>
          <p:nvPr/>
        </p:nvCxnSpPr>
        <p:spPr>
          <a:xfrm>
            <a:off x="1569227" y="3420000"/>
            <a:ext cx="586998" cy="0"/>
          </a:xfrm>
          <a:prstGeom prst="straightConnector1">
            <a:avLst/>
          </a:prstGeom>
          <a:ln>
            <a:solidFill>
              <a:srgbClr val="005EB8"/>
            </a:solidFill>
            <a:tailEnd type="triangle"/>
          </a:ln>
        </p:spPr>
        <p:style>
          <a:lnRef idx="1">
            <a:schemeClr val="accent1"/>
          </a:lnRef>
          <a:fillRef idx="0">
            <a:schemeClr val="accent1"/>
          </a:fillRef>
          <a:effectRef idx="0">
            <a:schemeClr val="accent1"/>
          </a:effectRef>
          <a:fontRef idx="minor">
            <a:schemeClr val="tx1"/>
          </a:fontRef>
        </p:style>
      </p:cxnSp>
      <p:cxnSp>
        <p:nvCxnSpPr>
          <p:cNvPr id="46" name="직선 화살표 연결선 45">
            <a:extLst>
              <a:ext uri="{FF2B5EF4-FFF2-40B4-BE49-F238E27FC236}">
                <a16:creationId xmlns:a16="http://schemas.microsoft.com/office/drawing/2014/main" id="{64E517DB-E005-2CAA-52E0-62BEE070E95B}"/>
              </a:ext>
            </a:extLst>
          </p:cNvPr>
          <p:cNvCxnSpPr>
            <a:cxnSpLocks/>
          </p:cNvCxnSpPr>
          <p:nvPr/>
        </p:nvCxnSpPr>
        <p:spPr>
          <a:xfrm flipH="1">
            <a:off x="1555244" y="3290400"/>
            <a:ext cx="542872" cy="0"/>
          </a:xfrm>
          <a:prstGeom prst="straightConnector1">
            <a:avLst/>
          </a:prstGeom>
          <a:ln>
            <a:solidFill>
              <a:srgbClr val="005EB8"/>
            </a:solidFill>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C212CC7B-838C-F6D9-EFCA-E95A7450827B}"/>
              </a:ext>
            </a:extLst>
          </p:cNvPr>
          <p:cNvCxnSpPr>
            <a:cxnSpLocks/>
          </p:cNvCxnSpPr>
          <p:nvPr/>
        </p:nvCxnSpPr>
        <p:spPr>
          <a:xfrm>
            <a:off x="2641004" y="2478854"/>
            <a:ext cx="0" cy="626225"/>
          </a:xfrm>
          <a:prstGeom prst="straightConnector1">
            <a:avLst/>
          </a:prstGeom>
          <a:ln>
            <a:solidFill>
              <a:srgbClr val="005EB8"/>
            </a:solidFill>
            <a:tailEnd type="triangle"/>
          </a:ln>
        </p:spPr>
        <p:style>
          <a:lnRef idx="1">
            <a:schemeClr val="accent1"/>
          </a:lnRef>
          <a:fillRef idx="0">
            <a:schemeClr val="accent1"/>
          </a:fillRef>
          <a:effectRef idx="0">
            <a:schemeClr val="accent1"/>
          </a:effectRef>
          <a:fontRef idx="minor">
            <a:schemeClr val="tx1"/>
          </a:fontRef>
        </p:style>
      </p:cxnSp>
      <p:sp>
        <p:nvSpPr>
          <p:cNvPr id="49" name="텍스트 개체 틀 5">
            <a:extLst>
              <a:ext uri="{FF2B5EF4-FFF2-40B4-BE49-F238E27FC236}">
                <a16:creationId xmlns:a16="http://schemas.microsoft.com/office/drawing/2014/main" id="{BC1E00D3-B446-36BF-9010-13AE8BA9755D}"/>
              </a:ext>
            </a:extLst>
          </p:cNvPr>
          <p:cNvSpPr txBox="1">
            <a:spLocks/>
          </p:cNvSpPr>
          <p:nvPr/>
        </p:nvSpPr>
        <p:spPr>
          <a:xfrm>
            <a:off x="1782290" y="2757646"/>
            <a:ext cx="976907" cy="287999"/>
          </a:xfrm>
          <a:prstGeom prst="rect">
            <a:avLst/>
          </a:prstGeom>
          <a:noFill/>
        </p:spPr>
        <p:txBody>
          <a:bodyPr vert="horz" wrap="square" lIns="0" tIns="0" rIns="0" bIns="0" rtlCol="0" anchor="t" anchorCtr="0">
            <a:noAutofit/>
          </a:bodyPr>
          <a:lstStyle>
            <a:lvl1pPr eaLnBrk="1" latinLnBrk="1" hangingPunct="1">
              <a:spcAft>
                <a:spcPts val="650"/>
              </a:spcAft>
              <a:defRPr lang="ko-KR" altLang="en-US" sz="800" b="0" i="0" kern="0" baseline="0" dirty="0">
                <a:solidFill>
                  <a:srgbClr val="7F7F7F"/>
                </a:solidFill>
                <a:latin typeface="+mn-lt"/>
                <a:ea typeface="+mn-ea"/>
                <a:cs typeface="Arial" panose="020B0604020202020204" pitchFamily="34" charset="0"/>
              </a:defRPr>
            </a:lvl1pPr>
            <a:lvl2pPr marL="0" indent="0" eaLnBrk="1" latinLnBrk="1" hangingPunct="1">
              <a:spcAft>
                <a:spcPts val="650"/>
              </a:spcAft>
              <a:buFont typeface="Univers for KPMG"/>
              <a:buNone/>
              <a:defRPr sz="1400" b="0" i="0">
                <a:solidFill>
                  <a:srgbClr val="003087"/>
                </a:solidFill>
                <a:latin typeface="Univers for KPMG Light" panose="020B0403020202020204" pitchFamily="34" charset="0"/>
                <a:cs typeface="Univers for KPMG" panose="020B0603020202020204" pitchFamily="34" charset="0"/>
              </a:defRPr>
            </a:lvl2pPr>
            <a:lvl3pPr marL="307975" indent="-307975" algn="l" eaLnBrk="1" latinLnBrk="1" hangingPunct="1">
              <a:spcAft>
                <a:spcPts val="650"/>
              </a:spcAft>
              <a:buFont typeface="Univers for KPMG Light" panose="020B0403020202020204" pitchFamily="34" charset="0"/>
              <a:buChar char="—"/>
              <a:defRPr sz="1400" b="0" i="0">
                <a:solidFill>
                  <a:srgbClr val="003087"/>
                </a:solidFill>
                <a:latin typeface="Univers for KPMG Light" panose="020B0403020202020204" pitchFamily="34" charset="0"/>
                <a:cs typeface="Univers for KPMG" panose="020B0603020202020204" pitchFamily="34" charset="0"/>
              </a:defRPr>
            </a:lvl3pPr>
            <a:lvl4pPr marL="623888" indent="-248400" algn="l" eaLnBrk="1" latinLnBrk="1" hangingPunct="1">
              <a:spcAft>
                <a:spcPts val="650"/>
              </a:spcAft>
              <a:buFont typeface="Univers for KPMG Light" panose="020B0403020202020204" pitchFamily="34" charset="0"/>
              <a:buChar char="–"/>
              <a:defRPr sz="1400" b="0" i="0" baseline="0">
                <a:solidFill>
                  <a:srgbClr val="003087"/>
                </a:solidFill>
                <a:latin typeface="Univers for KPMG Light" panose="020B0403020202020204" pitchFamily="34" charset="0"/>
                <a:cs typeface="Univers for KPMG" panose="020B0603020202020204" pitchFamily="34" charset="0"/>
              </a:defRPr>
            </a:lvl4pPr>
            <a:lvl5pPr marL="982663" indent="-309563" algn="l" eaLnBrk="1" latinLnBrk="1" hangingPunct="1">
              <a:spcAft>
                <a:spcPts val="650"/>
              </a:spcAft>
              <a:buFont typeface="Univers for KPMG Light" panose="020B0403020202020204" pitchFamily="34" charset="0"/>
              <a:buChar char="—"/>
              <a:defRPr lang="en-US" sz="1400" b="0" i="0" dirty="0" smtClean="0">
                <a:solidFill>
                  <a:srgbClr val="003087"/>
                </a:solidFill>
                <a:latin typeface="Univers for KPMG Light" panose="020B0403020202020204" pitchFamily="34" charset="0"/>
                <a:cs typeface="Univers for KPMG" panose="020B0603020202020204" pitchFamily="34" charset="0"/>
              </a:defRPr>
            </a:lvl5pPr>
            <a:lvl6pPr marL="1257300" indent="-247650" algn="l" eaLnBrk="1" latinLnBrk="1" hangingPunct="1">
              <a:spcAft>
                <a:spcPts val="650"/>
              </a:spcAft>
              <a:buFont typeface="Univers for KPMG Light" panose="020B0403020202020204" pitchFamily="34" charset="0"/>
              <a:buChar char="-"/>
              <a:defRPr lang="en-US" sz="1400" b="0" i="0" baseline="0" dirty="0" smtClean="0">
                <a:solidFill>
                  <a:srgbClr val="003087"/>
                </a:solidFill>
                <a:latin typeface="Univers for KPMG Light" panose="020B0403020202020204" pitchFamily="34" charset="0"/>
              </a:defRPr>
            </a:lvl6pPr>
            <a:lvl7pPr marL="1619250" indent="-309563" algn="l" eaLnBrk="1" latinLnBrk="1" hangingPunct="1">
              <a:spcAft>
                <a:spcPts val="650"/>
              </a:spcAft>
              <a:buFont typeface="Univers for KPMG Light" panose="020B0403020202020204" pitchFamily="34" charset="0"/>
              <a:buChar char="—"/>
              <a:defRPr lang="en-US" sz="1400" b="0" i="0" dirty="0" smtClean="0">
                <a:solidFill>
                  <a:srgbClr val="003087"/>
                </a:solidFill>
                <a:latin typeface="Univers for KPMG Light" panose="020B0403020202020204" pitchFamily="34" charset="0"/>
              </a:defRPr>
            </a:lvl7pPr>
            <a:lvl8pPr marL="1885950" indent="-247650" algn="l" eaLnBrk="1" latinLnBrk="1" hangingPunct="1">
              <a:spcAft>
                <a:spcPts val="650"/>
              </a:spcAft>
              <a:buFont typeface="Univers for KPMG Light" panose="020B0403020202020204" pitchFamily="34" charset="0"/>
              <a:buChar char="-"/>
              <a:defRPr lang="en-US" sz="1400" b="0" i="0" baseline="0" dirty="0" smtClean="0">
                <a:solidFill>
                  <a:srgbClr val="003087"/>
                </a:solidFill>
                <a:latin typeface="Univers for KPMG Light" panose="020B0403020202020204" pitchFamily="34" charset="0"/>
              </a:defRPr>
            </a:lvl8pPr>
          </a:lstStyle>
          <a:p>
            <a:pPr>
              <a:spcAft>
                <a:spcPts val="0"/>
              </a:spcAft>
            </a:pPr>
            <a:r>
              <a:rPr lang="ko-KR" altLang="en-US" sz="900">
                <a:solidFill>
                  <a:schemeClr val="tx1"/>
                </a:solidFill>
                <a:latin typeface="KoPub돋움체 Medium" panose="00000600000000000000" pitchFamily="2" charset="-127"/>
                <a:ea typeface="KoPub돋움체 Medium" panose="00000600000000000000" pitchFamily="2" charset="-127"/>
              </a:rPr>
              <a:t>선가의 </a:t>
            </a:r>
            <a:r>
              <a:rPr lang="en-US" altLang="ko-KR" sz="900">
                <a:solidFill>
                  <a:schemeClr val="tx1"/>
                </a:solidFill>
                <a:latin typeface="KoPub돋움체 Medium" panose="00000600000000000000" pitchFamily="2" charset="-127"/>
                <a:ea typeface="KoPub돋움체 Medium" panose="00000600000000000000" pitchFamily="2" charset="-127"/>
              </a:rPr>
              <a:t>90% </a:t>
            </a:r>
            <a:r>
              <a:rPr lang="ko-KR" altLang="en-US" sz="900">
                <a:solidFill>
                  <a:schemeClr val="tx1"/>
                </a:solidFill>
                <a:latin typeface="KoPub돋움체 Medium" panose="00000600000000000000" pitchFamily="2" charset="-127"/>
                <a:ea typeface="KoPub돋움체 Medium" panose="00000600000000000000" pitchFamily="2" charset="-127"/>
              </a:rPr>
              <a:t>차입</a:t>
            </a:r>
            <a:endParaRPr lang="en-US" altLang="ko-KR" sz="900">
              <a:solidFill>
                <a:schemeClr val="tx1"/>
              </a:solidFill>
              <a:latin typeface="KoPub돋움체 Medium" panose="00000600000000000000" pitchFamily="2" charset="-127"/>
              <a:ea typeface="KoPub돋움체 Medium" panose="00000600000000000000" pitchFamily="2" charset="-127"/>
            </a:endParaRPr>
          </a:p>
        </p:txBody>
      </p:sp>
      <p:sp>
        <p:nvSpPr>
          <p:cNvPr id="50" name="텍스트 개체 틀 5">
            <a:extLst>
              <a:ext uri="{FF2B5EF4-FFF2-40B4-BE49-F238E27FC236}">
                <a16:creationId xmlns:a16="http://schemas.microsoft.com/office/drawing/2014/main" id="{4F36D0E6-C9B1-F1CC-C63C-9920B475F262}"/>
              </a:ext>
            </a:extLst>
          </p:cNvPr>
          <p:cNvSpPr txBox="1">
            <a:spLocks/>
          </p:cNvSpPr>
          <p:nvPr/>
        </p:nvSpPr>
        <p:spPr>
          <a:xfrm>
            <a:off x="1769766" y="3509691"/>
            <a:ext cx="551129" cy="287999"/>
          </a:xfrm>
          <a:prstGeom prst="rect">
            <a:avLst/>
          </a:prstGeom>
          <a:noFill/>
        </p:spPr>
        <p:txBody>
          <a:bodyPr vert="horz" wrap="square" lIns="0" tIns="0" rIns="0" bIns="0" rtlCol="0" anchor="t" anchorCtr="0">
            <a:noAutofit/>
          </a:bodyPr>
          <a:lstStyle>
            <a:lvl1pPr eaLnBrk="1" latinLnBrk="1" hangingPunct="1">
              <a:spcAft>
                <a:spcPts val="650"/>
              </a:spcAft>
              <a:defRPr lang="ko-KR" altLang="en-US" sz="800" b="0" i="0" kern="0" baseline="0" dirty="0">
                <a:solidFill>
                  <a:srgbClr val="7F7F7F"/>
                </a:solidFill>
                <a:latin typeface="+mn-lt"/>
                <a:ea typeface="+mn-ea"/>
                <a:cs typeface="Arial" panose="020B0604020202020204" pitchFamily="34" charset="0"/>
              </a:defRPr>
            </a:lvl1pPr>
            <a:lvl2pPr marL="0" indent="0" eaLnBrk="1" latinLnBrk="1" hangingPunct="1">
              <a:spcAft>
                <a:spcPts val="650"/>
              </a:spcAft>
              <a:buFont typeface="Univers for KPMG"/>
              <a:buNone/>
              <a:defRPr sz="1400" b="0" i="0">
                <a:solidFill>
                  <a:srgbClr val="003087"/>
                </a:solidFill>
                <a:latin typeface="Univers for KPMG Light" panose="020B0403020202020204" pitchFamily="34" charset="0"/>
                <a:cs typeface="Univers for KPMG" panose="020B0603020202020204" pitchFamily="34" charset="0"/>
              </a:defRPr>
            </a:lvl2pPr>
            <a:lvl3pPr marL="307975" indent="-307975" algn="l" eaLnBrk="1" latinLnBrk="1" hangingPunct="1">
              <a:spcAft>
                <a:spcPts val="650"/>
              </a:spcAft>
              <a:buFont typeface="Univers for KPMG Light" panose="020B0403020202020204" pitchFamily="34" charset="0"/>
              <a:buChar char="—"/>
              <a:defRPr sz="1400" b="0" i="0">
                <a:solidFill>
                  <a:srgbClr val="003087"/>
                </a:solidFill>
                <a:latin typeface="Univers for KPMG Light" panose="020B0403020202020204" pitchFamily="34" charset="0"/>
                <a:cs typeface="Univers for KPMG" panose="020B0603020202020204" pitchFamily="34" charset="0"/>
              </a:defRPr>
            </a:lvl3pPr>
            <a:lvl4pPr marL="623888" indent="-248400" algn="l" eaLnBrk="1" latinLnBrk="1" hangingPunct="1">
              <a:spcAft>
                <a:spcPts val="650"/>
              </a:spcAft>
              <a:buFont typeface="Univers for KPMG Light" panose="020B0403020202020204" pitchFamily="34" charset="0"/>
              <a:buChar char="–"/>
              <a:defRPr sz="1400" b="0" i="0" baseline="0">
                <a:solidFill>
                  <a:srgbClr val="003087"/>
                </a:solidFill>
                <a:latin typeface="Univers for KPMG Light" panose="020B0403020202020204" pitchFamily="34" charset="0"/>
                <a:cs typeface="Univers for KPMG" panose="020B0603020202020204" pitchFamily="34" charset="0"/>
              </a:defRPr>
            </a:lvl4pPr>
            <a:lvl5pPr marL="982663" indent="-309563" algn="l" eaLnBrk="1" latinLnBrk="1" hangingPunct="1">
              <a:spcAft>
                <a:spcPts val="650"/>
              </a:spcAft>
              <a:buFont typeface="Univers for KPMG Light" panose="020B0403020202020204" pitchFamily="34" charset="0"/>
              <a:buChar char="—"/>
              <a:defRPr lang="en-US" sz="1400" b="0" i="0" dirty="0" smtClean="0">
                <a:solidFill>
                  <a:srgbClr val="003087"/>
                </a:solidFill>
                <a:latin typeface="Univers for KPMG Light" panose="020B0403020202020204" pitchFamily="34" charset="0"/>
                <a:cs typeface="Univers for KPMG" panose="020B0603020202020204" pitchFamily="34" charset="0"/>
              </a:defRPr>
            </a:lvl5pPr>
            <a:lvl6pPr marL="1257300" indent="-247650" algn="l" eaLnBrk="1" latinLnBrk="1" hangingPunct="1">
              <a:spcAft>
                <a:spcPts val="650"/>
              </a:spcAft>
              <a:buFont typeface="Univers for KPMG Light" panose="020B0403020202020204" pitchFamily="34" charset="0"/>
              <a:buChar char="-"/>
              <a:defRPr lang="en-US" sz="1400" b="0" i="0" baseline="0" dirty="0" smtClean="0">
                <a:solidFill>
                  <a:srgbClr val="003087"/>
                </a:solidFill>
                <a:latin typeface="Univers for KPMG Light" panose="020B0403020202020204" pitchFamily="34" charset="0"/>
              </a:defRPr>
            </a:lvl6pPr>
            <a:lvl7pPr marL="1619250" indent="-309563" algn="l" eaLnBrk="1" latinLnBrk="1" hangingPunct="1">
              <a:spcAft>
                <a:spcPts val="650"/>
              </a:spcAft>
              <a:buFont typeface="Univers for KPMG Light" panose="020B0403020202020204" pitchFamily="34" charset="0"/>
              <a:buChar char="—"/>
              <a:defRPr lang="en-US" sz="1400" b="0" i="0" dirty="0" smtClean="0">
                <a:solidFill>
                  <a:srgbClr val="003087"/>
                </a:solidFill>
                <a:latin typeface="Univers for KPMG Light" panose="020B0403020202020204" pitchFamily="34" charset="0"/>
              </a:defRPr>
            </a:lvl7pPr>
            <a:lvl8pPr marL="1885950" indent="-247650" algn="l" eaLnBrk="1" latinLnBrk="1" hangingPunct="1">
              <a:spcAft>
                <a:spcPts val="650"/>
              </a:spcAft>
              <a:buFont typeface="Univers for KPMG Light" panose="020B0403020202020204" pitchFamily="34" charset="0"/>
              <a:buChar char="-"/>
              <a:defRPr lang="en-US" sz="1400" b="0" i="0" baseline="0" dirty="0" smtClean="0">
                <a:solidFill>
                  <a:srgbClr val="003087"/>
                </a:solidFill>
                <a:latin typeface="Univers for KPMG Light" panose="020B0403020202020204" pitchFamily="34" charset="0"/>
              </a:defRPr>
            </a:lvl8pPr>
          </a:lstStyle>
          <a:p>
            <a:pPr>
              <a:spcAft>
                <a:spcPts val="0"/>
              </a:spcAft>
            </a:pPr>
            <a:r>
              <a:rPr lang="en-US" altLang="ko-KR" sz="900">
                <a:solidFill>
                  <a:schemeClr val="tx1"/>
                </a:solidFill>
                <a:latin typeface="KoPub돋움체 Medium" panose="00000600000000000000" pitchFamily="2" charset="-127"/>
                <a:ea typeface="KoPub돋움체 Medium" panose="00000600000000000000" pitchFamily="2" charset="-127"/>
              </a:rPr>
              <a:t>SPIRIT</a:t>
            </a:r>
          </a:p>
        </p:txBody>
      </p:sp>
      <p:sp>
        <p:nvSpPr>
          <p:cNvPr id="51" name="사각형: 둥근 모서리 50">
            <a:extLst>
              <a:ext uri="{FF2B5EF4-FFF2-40B4-BE49-F238E27FC236}">
                <a16:creationId xmlns:a16="http://schemas.microsoft.com/office/drawing/2014/main" id="{C6CA89B9-0CCC-B505-1A1F-ADF01DE935E8}"/>
              </a:ext>
            </a:extLst>
          </p:cNvPr>
          <p:cNvSpPr/>
          <p:nvPr/>
        </p:nvSpPr>
        <p:spPr>
          <a:xfrm>
            <a:off x="3868935" y="3158798"/>
            <a:ext cx="946800" cy="439200"/>
          </a:xfrm>
          <a:prstGeom prst="roundRect">
            <a:avLst/>
          </a:prstGeom>
          <a:solidFill>
            <a:srgbClr val="666666"/>
          </a:solidFill>
          <a:ln>
            <a:solidFill>
              <a:srgbClr val="666666"/>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ko-KR" altLang="en-US" sz="1000" b="1">
                <a:solidFill>
                  <a:schemeClr val="bg1"/>
                </a:solidFill>
                <a:latin typeface="KoPub돋움체 Medium" panose="00000600000000000000" pitchFamily="2" charset="-127"/>
                <a:ea typeface="KoPub돋움체 Medium" panose="00000600000000000000" pitchFamily="2" charset="-127"/>
              </a:rPr>
              <a:t>해상풍력 프로젝트 사업자</a:t>
            </a:r>
          </a:p>
        </p:txBody>
      </p:sp>
      <p:cxnSp>
        <p:nvCxnSpPr>
          <p:cNvPr id="52" name="직선 화살표 연결선 51">
            <a:extLst>
              <a:ext uri="{FF2B5EF4-FFF2-40B4-BE49-F238E27FC236}">
                <a16:creationId xmlns:a16="http://schemas.microsoft.com/office/drawing/2014/main" id="{B4DE0685-31FE-3CA4-F6C2-BE9347816104}"/>
              </a:ext>
            </a:extLst>
          </p:cNvPr>
          <p:cNvCxnSpPr>
            <a:cxnSpLocks/>
          </p:cNvCxnSpPr>
          <p:nvPr/>
        </p:nvCxnSpPr>
        <p:spPr>
          <a:xfrm flipV="1">
            <a:off x="2746496" y="2469285"/>
            <a:ext cx="0" cy="592400"/>
          </a:xfrm>
          <a:prstGeom prst="straightConnector1">
            <a:avLst/>
          </a:prstGeom>
          <a:ln>
            <a:solidFill>
              <a:srgbClr val="005EB8"/>
            </a:solidFill>
            <a:tailEnd type="triangle"/>
          </a:ln>
        </p:spPr>
        <p:style>
          <a:lnRef idx="1">
            <a:schemeClr val="accent1"/>
          </a:lnRef>
          <a:fillRef idx="0">
            <a:schemeClr val="accent1"/>
          </a:fillRef>
          <a:effectRef idx="0">
            <a:schemeClr val="accent1"/>
          </a:effectRef>
          <a:fontRef idx="minor">
            <a:schemeClr val="tx1"/>
          </a:fontRef>
        </p:style>
      </p:cxnSp>
      <p:sp>
        <p:nvSpPr>
          <p:cNvPr id="53" name="텍스트 개체 틀 5">
            <a:extLst>
              <a:ext uri="{FF2B5EF4-FFF2-40B4-BE49-F238E27FC236}">
                <a16:creationId xmlns:a16="http://schemas.microsoft.com/office/drawing/2014/main" id="{1A8E8D10-CF38-F1D7-BF1A-58735DCBBF16}"/>
              </a:ext>
            </a:extLst>
          </p:cNvPr>
          <p:cNvSpPr txBox="1">
            <a:spLocks/>
          </p:cNvSpPr>
          <p:nvPr/>
        </p:nvSpPr>
        <p:spPr>
          <a:xfrm>
            <a:off x="2791807" y="2757567"/>
            <a:ext cx="815231" cy="287999"/>
          </a:xfrm>
          <a:prstGeom prst="rect">
            <a:avLst/>
          </a:prstGeom>
          <a:noFill/>
        </p:spPr>
        <p:txBody>
          <a:bodyPr vert="horz" wrap="square" lIns="0" tIns="0" rIns="0" bIns="0" rtlCol="0" anchor="t" anchorCtr="0">
            <a:noAutofit/>
          </a:bodyPr>
          <a:lstStyle>
            <a:lvl1pPr eaLnBrk="1" latinLnBrk="1" hangingPunct="1">
              <a:spcAft>
                <a:spcPts val="650"/>
              </a:spcAft>
              <a:defRPr lang="ko-KR" altLang="en-US" sz="800" b="0" i="0" kern="0" baseline="0" dirty="0">
                <a:solidFill>
                  <a:srgbClr val="7F7F7F"/>
                </a:solidFill>
                <a:latin typeface="+mn-lt"/>
                <a:ea typeface="+mn-ea"/>
                <a:cs typeface="Arial" panose="020B0604020202020204" pitchFamily="34" charset="0"/>
              </a:defRPr>
            </a:lvl1pPr>
            <a:lvl2pPr marL="0" indent="0" eaLnBrk="1" latinLnBrk="1" hangingPunct="1">
              <a:spcAft>
                <a:spcPts val="650"/>
              </a:spcAft>
              <a:buFont typeface="Univers for KPMG"/>
              <a:buNone/>
              <a:defRPr sz="1400" b="0" i="0">
                <a:solidFill>
                  <a:srgbClr val="003087"/>
                </a:solidFill>
                <a:latin typeface="Univers for KPMG Light" panose="020B0403020202020204" pitchFamily="34" charset="0"/>
                <a:cs typeface="Univers for KPMG" panose="020B0603020202020204" pitchFamily="34" charset="0"/>
              </a:defRPr>
            </a:lvl2pPr>
            <a:lvl3pPr marL="307975" indent="-307975" algn="l" eaLnBrk="1" latinLnBrk="1" hangingPunct="1">
              <a:spcAft>
                <a:spcPts val="650"/>
              </a:spcAft>
              <a:buFont typeface="Univers for KPMG Light" panose="020B0403020202020204" pitchFamily="34" charset="0"/>
              <a:buChar char="—"/>
              <a:defRPr sz="1400" b="0" i="0">
                <a:solidFill>
                  <a:srgbClr val="003087"/>
                </a:solidFill>
                <a:latin typeface="Univers for KPMG Light" panose="020B0403020202020204" pitchFamily="34" charset="0"/>
                <a:cs typeface="Univers for KPMG" panose="020B0603020202020204" pitchFamily="34" charset="0"/>
              </a:defRPr>
            </a:lvl3pPr>
            <a:lvl4pPr marL="623888" indent="-248400" algn="l" eaLnBrk="1" latinLnBrk="1" hangingPunct="1">
              <a:spcAft>
                <a:spcPts val="650"/>
              </a:spcAft>
              <a:buFont typeface="Univers for KPMG Light" panose="020B0403020202020204" pitchFamily="34" charset="0"/>
              <a:buChar char="–"/>
              <a:defRPr sz="1400" b="0" i="0" baseline="0">
                <a:solidFill>
                  <a:srgbClr val="003087"/>
                </a:solidFill>
                <a:latin typeface="Univers for KPMG Light" panose="020B0403020202020204" pitchFamily="34" charset="0"/>
                <a:cs typeface="Univers for KPMG" panose="020B0603020202020204" pitchFamily="34" charset="0"/>
              </a:defRPr>
            </a:lvl4pPr>
            <a:lvl5pPr marL="982663" indent="-309563" algn="l" eaLnBrk="1" latinLnBrk="1" hangingPunct="1">
              <a:spcAft>
                <a:spcPts val="650"/>
              </a:spcAft>
              <a:buFont typeface="Univers for KPMG Light" panose="020B0403020202020204" pitchFamily="34" charset="0"/>
              <a:buChar char="—"/>
              <a:defRPr lang="en-US" sz="1400" b="0" i="0" dirty="0" smtClean="0">
                <a:solidFill>
                  <a:srgbClr val="003087"/>
                </a:solidFill>
                <a:latin typeface="Univers for KPMG Light" panose="020B0403020202020204" pitchFamily="34" charset="0"/>
                <a:cs typeface="Univers for KPMG" panose="020B0603020202020204" pitchFamily="34" charset="0"/>
              </a:defRPr>
            </a:lvl5pPr>
            <a:lvl6pPr marL="1257300" indent="-247650" algn="l" eaLnBrk="1" latinLnBrk="1" hangingPunct="1">
              <a:spcAft>
                <a:spcPts val="650"/>
              </a:spcAft>
              <a:buFont typeface="Univers for KPMG Light" panose="020B0403020202020204" pitchFamily="34" charset="0"/>
              <a:buChar char="-"/>
              <a:defRPr lang="en-US" sz="1400" b="0" i="0" baseline="0" dirty="0" smtClean="0">
                <a:solidFill>
                  <a:srgbClr val="003087"/>
                </a:solidFill>
                <a:latin typeface="Univers for KPMG Light" panose="020B0403020202020204" pitchFamily="34" charset="0"/>
              </a:defRPr>
            </a:lvl6pPr>
            <a:lvl7pPr marL="1619250" indent="-309563" algn="l" eaLnBrk="1" latinLnBrk="1" hangingPunct="1">
              <a:spcAft>
                <a:spcPts val="650"/>
              </a:spcAft>
              <a:buFont typeface="Univers for KPMG Light" panose="020B0403020202020204" pitchFamily="34" charset="0"/>
              <a:buChar char="—"/>
              <a:defRPr lang="en-US" sz="1400" b="0" i="0" dirty="0" smtClean="0">
                <a:solidFill>
                  <a:srgbClr val="003087"/>
                </a:solidFill>
                <a:latin typeface="Univers for KPMG Light" panose="020B0403020202020204" pitchFamily="34" charset="0"/>
              </a:defRPr>
            </a:lvl7pPr>
            <a:lvl8pPr marL="1885950" indent="-247650" algn="l" eaLnBrk="1" latinLnBrk="1" hangingPunct="1">
              <a:spcAft>
                <a:spcPts val="650"/>
              </a:spcAft>
              <a:buFont typeface="Univers for KPMG Light" panose="020B0403020202020204" pitchFamily="34" charset="0"/>
              <a:buChar char="-"/>
              <a:defRPr lang="en-US" sz="1400" b="0" i="0" baseline="0" dirty="0" smtClean="0">
                <a:solidFill>
                  <a:srgbClr val="003087"/>
                </a:solidFill>
                <a:latin typeface="Univers for KPMG Light" panose="020B0403020202020204" pitchFamily="34" charset="0"/>
              </a:defRPr>
            </a:lvl8pPr>
          </a:lstStyle>
          <a:p>
            <a:pPr>
              <a:spcAft>
                <a:spcPts val="0"/>
              </a:spcAft>
            </a:pPr>
            <a:r>
              <a:rPr lang="ko-KR" altLang="en-US" sz="900">
                <a:solidFill>
                  <a:schemeClr val="tx1"/>
                </a:solidFill>
                <a:latin typeface="KoPub돋움체 Medium" panose="00000600000000000000" pitchFamily="2" charset="-127"/>
                <a:ea typeface="KoPub돋움체 Medium" panose="00000600000000000000" pitchFamily="2" charset="-127"/>
              </a:rPr>
              <a:t>원리금 상환</a:t>
            </a:r>
            <a:endParaRPr lang="en-US" altLang="ko-KR" sz="900">
              <a:solidFill>
                <a:schemeClr val="tx1"/>
              </a:solidFill>
              <a:latin typeface="KoPub돋움체 Medium" panose="00000600000000000000" pitchFamily="2" charset="-127"/>
              <a:ea typeface="KoPub돋움체 Medium" panose="00000600000000000000" pitchFamily="2" charset="-127"/>
            </a:endParaRPr>
          </a:p>
        </p:txBody>
      </p:sp>
      <p:sp>
        <p:nvSpPr>
          <p:cNvPr id="54" name="텍스트 개체 틀 5">
            <a:extLst>
              <a:ext uri="{FF2B5EF4-FFF2-40B4-BE49-F238E27FC236}">
                <a16:creationId xmlns:a16="http://schemas.microsoft.com/office/drawing/2014/main" id="{04C7FC78-8023-74D1-B3C1-8C069BA97AB9}"/>
              </a:ext>
            </a:extLst>
          </p:cNvPr>
          <p:cNvSpPr txBox="1">
            <a:spLocks/>
          </p:cNvSpPr>
          <p:nvPr/>
        </p:nvSpPr>
        <p:spPr>
          <a:xfrm>
            <a:off x="488950" y="6062454"/>
            <a:ext cx="4368796" cy="287999"/>
          </a:xfrm>
          <a:prstGeom prst="rect">
            <a:avLst/>
          </a:prstGeom>
          <a:noFill/>
        </p:spPr>
        <p:txBody>
          <a:bodyPr vert="horz" wrap="square" lIns="0" tIns="0" rIns="0" bIns="0" rtlCol="0" anchor="t" anchorCtr="0">
            <a:noAutofit/>
          </a:bodyPr>
          <a:lstStyle>
            <a:lvl1pPr eaLnBrk="1" latinLnBrk="1" hangingPunct="1">
              <a:spcAft>
                <a:spcPts val="650"/>
              </a:spcAft>
              <a:defRPr lang="ko-KR" altLang="en-US" sz="800" b="0" i="0" kern="0" baseline="0" dirty="0">
                <a:solidFill>
                  <a:srgbClr val="7F7F7F"/>
                </a:solidFill>
                <a:latin typeface="+mn-lt"/>
                <a:ea typeface="+mn-ea"/>
                <a:cs typeface="Arial" panose="020B0604020202020204" pitchFamily="34" charset="0"/>
              </a:defRPr>
            </a:lvl1pPr>
            <a:lvl2pPr marL="0" indent="0" eaLnBrk="1" latinLnBrk="1" hangingPunct="1">
              <a:spcAft>
                <a:spcPts val="650"/>
              </a:spcAft>
              <a:buFont typeface="Univers for KPMG"/>
              <a:buNone/>
              <a:defRPr sz="1400" b="0" i="0">
                <a:solidFill>
                  <a:srgbClr val="003087"/>
                </a:solidFill>
                <a:latin typeface="Univers for KPMG Light" panose="020B0403020202020204" pitchFamily="34" charset="0"/>
                <a:cs typeface="Univers for KPMG" panose="020B0603020202020204" pitchFamily="34" charset="0"/>
              </a:defRPr>
            </a:lvl2pPr>
            <a:lvl3pPr marL="307975" indent="-307975" algn="l" eaLnBrk="1" latinLnBrk="1" hangingPunct="1">
              <a:spcAft>
                <a:spcPts val="650"/>
              </a:spcAft>
              <a:buFont typeface="Univers for KPMG Light" panose="020B0403020202020204" pitchFamily="34" charset="0"/>
              <a:buChar char="—"/>
              <a:defRPr sz="1400" b="0" i="0">
                <a:solidFill>
                  <a:srgbClr val="003087"/>
                </a:solidFill>
                <a:latin typeface="Univers for KPMG Light" panose="020B0403020202020204" pitchFamily="34" charset="0"/>
                <a:cs typeface="Univers for KPMG" panose="020B0603020202020204" pitchFamily="34" charset="0"/>
              </a:defRPr>
            </a:lvl3pPr>
            <a:lvl4pPr marL="623888" indent="-248400" algn="l" eaLnBrk="1" latinLnBrk="1" hangingPunct="1">
              <a:spcAft>
                <a:spcPts val="650"/>
              </a:spcAft>
              <a:buFont typeface="Univers for KPMG Light" panose="020B0403020202020204" pitchFamily="34" charset="0"/>
              <a:buChar char="–"/>
              <a:defRPr sz="1400" b="0" i="0" baseline="0">
                <a:solidFill>
                  <a:srgbClr val="003087"/>
                </a:solidFill>
                <a:latin typeface="Univers for KPMG Light" panose="020B0403020202020204" pitchFamily="34" charset="0"/>
                <a:cs typeface="Univers for KPMG" panose="020B0603020202020204" pitchFamily="34" charset="0"/>
              </a:defRPr>
            </a:lvl4pPr>
            <a:lvl5pPr marL="982663" indent="-309563" algn="l" eaLnBrk="1" latinLnBrk="1" hangingPunct="1">
              <a:spcAft>
                <a:spcPts val="650"/>
              </a:spcAft>
              <a:buFont typeface="Univers for KPMG Light" panose="020B0403020202020204" pitchFamily="34" charset="0"/>
              <a:buChar char="—"/>
              <a:defRPr lang="en-US" sz="1400" b="0" i="0" dirty="0" smtClean="0">
                <a:solidFill>
                  <a:srgbClr val="003087"/>
                </a:solidFill>
                <a:latin typeface="Univers for KPMG Light" panose="020B0403020202020204" pitchFamily="34" charset="0"/>
                <a:cs typeface="Univers for KPMG" panose="020B0603020202020204" pitchFamily="34" charset="0"/>
              </a:defRPr>
            </a:lvl5pPr>
            <a:lvl6pPr marL="1257300" indent="-247650" algn="l" eaLnBrk="1" latinLnBrk="1" hangingPunct="1">
              <a:spcAft>
                <a:spcPts val="650"/>
              </a:spcAft>
              <a:buFont typeface="Univers for KPMG Light" panose="020B0403020202020204" pitchFamily="34" charset="0"/>
              <a:buChar char="-"/>
              <a:defRPr lang="en-US" sz="1400" b="0" i="0" baseline="0" dirty="0" smtClean="0">
                <a:solidFill>
                  <a:srgbClr val="003087"/>
                </a:solidFill>
                <a:latin typeface="Univers for KPMG Light" panose="020B0403020202020204" pitchFamily="34" charset="0"/>
              </a:defRPr>
            </a:lvl6pPr>
            <a:lvl7pPr marL="1619250" indent="-309563" algn="l" eaLnBrk="1" latinLnBrk="1" hangingPunct="1">
              <a:spcAft>
                <a:spcPts val="650"/>
              </a:spcAft>
              <a:buFont typeface="Univers for KPMG Light" panose="020B0403020202020204" pitchFamily="34" charset="0"/>
              <a:buChar char="—"/>
              <a:defRPr lang="en-US" sz="1400" b="0" i="0" dirty="0" smtClean="0">
                <a:solidFill>
                  <a:srgbClr val="003087"/>
                </a:solidFill>
                <a:latin typeface="Univers for KPMG Light" panose="020B0403020202020204" pitchFamily="34" charset="0"/>
              </a:defRPr>
            </a:lvl7pPr>
            <a:lvl8pPr marL="1885950" indent="-247650" algn="l" eaLnBrk="1" latinLnBrk="1" hangingPunct="1">
              <a:spcAft>
                <a:spcPts val="650"/>
              </a:spcAft>
              <a:buFont typeface="Univers for KPMG Light" panose="020B0403020202020204" pitchFamily="34" charset="0"/>
              <a:buChar char="-"/>
              <a:defRPr lang="en-US" sz="1400" b="0" i="0" baseline="0" dirty="0" smtClean="0">
                <a:solidFill>
                  <a:srgbClr val="003087"/>
                </a:solidFill>
                <a:latin typeface="Univers for KPMG Light" panose="020B0403020202020204" pitchFamily="34" charset="0"/>
              </a:defRPr>
            </a:lvl8pPr>
          </a:lstStyle>
          <a:p>
            <a:pPr>
              <a:spcAft>
                <a:spcPts val="0"/>
              </a:spcAft>
            </a:pPr>
            <a:r>
              <a:rPr lang="en-US" altLang="ko-KR">
                <a:latin typeface="KoPub돋움체 Medium" panose="02020603020101020101" pitchFamily="18" charset="-127"/>
                <a:ea typeface="KoPub돋움체 Medium" panose="02020603020101020101" pitchFamily="18" charset="-127"/>
              </a:rPr>
              <a:t>Source : </a:t>
            </a:r>
            <a:r>
              <a:rPr lang="ko-KR" altLang="en-US">
                <a:latin typeface="KoPub돋움체 Medium" panose="02020603020101020101" pitchFamily="18" charset="-127"/>
                <a:ea typeface="KoPub돋움체 Medium" panose="02020603020101020101" pitchFamily="18" charset="-127"/>
              </a:rPr>
              <a:t>회사제시자료</a:t>
            </a:r>
            <a:endParaRPr lang="en-US" altLang="ko-KR">
              <a:latin typeface="KoPub돋움체 Medium" panose="02020603020101020101" pitchFamily="18" charset="-127"/>
              <a:ea typeface="KoPub돋움체 Medium" panose="02020603020101020101" pitchFamily="18" charset="-127"/>
            </a:endParaRPr>
          </a:p>
          <a:p>
            <a:pPr>
              <a:spcAft>
                <a:spcPts val="0"/>
              </a:spcAft>
            </a:pPr>
            <a:r>
              <a:rPr lang="en-US" altLang="ko-KR">
                <a:latin typeface="KoPub돋움체 Medium" panose="02020603020101020101" pitchFamily="18" charset="-127"/>
                <a:ea typeface="KoPub돋움체 Medium" panose="02020603020101020101" pitchFamily="18" charset="-127"/>
              </a:rPr>
              <a:t>Note 1 : </a:t>
            </a:r>
            <a:r>
              <a:rPr lang="ko-KR" altLang="en-US">
                <a:latin typeface="KoPub돋움체 Medium" panose="02020603020101020101" pitchFamily="18" charset="-127"/>
                <a:ea typeface="KoPub돋움체 Medium" panose="02020603020101020101" pitchFamily="18" charset="-127"/>
              </a:rPr>
              <a:t>회사제시 </a:t>
            </a:r>
            <a:r>
              <a:rPr lang="ko-KR" altLang="en-US" err="1">
                <a:latin typeface="KoPub돋움체 Medium" panose="02020603020101020101" pitchFamily="18" charset="-127"/>
                <a:ea typeface="KoPub돋움체 Medium" panose="02020603020101020101" pitchFamily="18" charset="-127"/>
              </a:rPr>
              <a:t>예정안이며</a:t>
            </a:r>
            <a:r>
              <a:rPr lang="en-US" altLang="ko-KR">
                <a:latin typeface="KoPub돋움체 Medium" panose="02020603020101020101" pitchFamily="18" charset="-127"/>
                <a:ea typeface="KoPub돋움체 Medium" panose="02020603020101020101" pitchFamily="18" charset="-127"/>
              </a:rPr>
              <a:t>, </a:t>
            </a:r>
            <a:r>
              <a:rPr lang="ko-KR" altLang="en-US">
                <a:latin typeface="KoPub돋움체 Medium" panose="02020603020101020101" pitchFamily="18" charset="-127"/>
                <a:ea typeface="KoPub돋움체 Medium" panose="02020603020101020101" pitchFamily="18" charset="-127"/>
              </a:rPr>
              <a:t>구체적인 금융조건은 추후 변동 가능</a:t>
            </a:r>
            <a:endParaRPr lang="en-US" altLang="ko-KR">
              <a:latin typeface="KoPub돋움체 Medium" panose="02020603020101020101" pitchFamily="18" charset="-127"/>
              <a:ea typeface="KoPub돋움체 Medium" panose="02020603020101020101" pitchFamily="18" charset="-127"/>
            </a:endParaRPr>
          </a:p>
        </p:txBody>
      </p:sp>
      <p:sp>
        <p:nvSpPr>
          <p:cNvPr id="55" name="텍스트 개체 틀 5">
            <a:extLst>
              <a:ext uri="{FF2B5EF4-FFF2-40B4-BE49-F238E27FC236}">
                <a16:creationId xmlns:a16="http://schemas.microsoft.com/office/drawing/2014/main" id="{861DADD9-2F97-505A-A539-87B0B805B022}"/>
              </a:ext>
            </a:extLst>
          </p:cNvPr>
          <p:cNvSpPr txBox="1">
            <a:spLocks/>
          </p:cNvSpPr>
          <p:nvPr/>
        </p:nvSpPr>
        <p:spPr>
          <a:xfrm>
            <a:off x="3316564" y="3144129"/>
            <a:ext cx="862014" cy="287999"/>
          </a:xfrm>
          <a:prstGeom prst="rect">
            <a:avLst/>
          </a:prstGeom>
          <a:noFill/>
        </p:spPr>
        <p:txBody>
          <a:bodyPr vert="horz" wrap="square" lIns="0" tIns="0" rIns="0" bIns="0" rtlCol="0" anchor="t" anchorCtr="0">
            <a:noAutofit/>
          </a:bodyPr>
          <a:lstStyle>
            <a:lvl1pPr eaLnBrk="1" latinLnBrk="1" hangingPunct="1">
              <a:spcAft>
                <a:spcPts val="650"/>
              </a:spcAft>
              <a:defRPr lang="ko-KR" altLang="en-US" sz="800" b="0" i="0" kern="0" baseline="0" dirty="0">
                <a:solidFill>
                  <a:srgbClr val="7F7F7F"/>
                </a:solidFill>
                <a:latin typeface="+mn-lt"/>
                <a:ea typeface="+mn-ea"/>
                <a:cs typeface="Arial" panose="020B0604020202020204" pitchFamily="34" charset="0"/>
              </a:defRPr>
            </a:lvl1pPr>
            <a:lvl2pPr marL="0" indent="0" eaLnBrk="1" latinLnBrk="1" hangingPunct="1">
              <a:spcAft>
                <a:spcPts val="650"/>
              </a:spcAft>
              <a:buFont typeface="Univers for KPMG"/>
              <a:buNone/>
              <a:defRPr sz="1400" b="0" i="0">
                <a:solidFill>
                  <a:srgbClr val="003087"/>
                </a:solidFill>
                <a:latin typeface="Univers for KPMG Light" panose="020B0403020202020204" pitchFamily="34" charset="0"/>
                <a:cs typeface="Univers for KPMG" panose="020B0603020202020204" pitchFamily="34" charset="0"/>
              </a:defRPr>
            </a:lvl2pPr>
            <a:lvl3pPr marL="307975" indent="-307975" algn="l" eaLnBrk="1" latinLnBrk="1" hangingPunct="1">
              <a:spcAft>
                <a:spcPts val="650"/>
              </a:spcAft>
              <a:buFont typeface="Univers for KPMG Light" panose="020B0403020202020204" pitchFamily="34" charset="0"/>
              <a:buChar char="—"/>
              <a:defRPr sz="1400" b="0" i="0">
                <a:solidFill>
                  <a:srgbClr val="003087"/>
                </a:solidFill>
                <a:latin typeface="Univers for KPMG Light" panose="020B0403020202020204" pitchFamily="34" charset="0"/>
                <a:cs typeface="Univers for KPMG" panose="020B0603020202020204" pitchFamily="34" charset="0"/>
              </a:defRPr>
            </a:lvl3pPr>
            <a:lvl4pPr marL="623888" indent="-248400" algn="l" eaLnBrk="1" latinLnBrk="1" hangingPunct="1">
              <a:spcAft>
                <a:spcPts val="650"/>
              </a:spcAft>
              <a:buFont typeface="Univers for KPMG Light" panose="020B0403020202020204" pitchFamily="34" charset="0"/>
              <a:buChar char="–"/>
              <a:defRPr sz="1400" b="0" i="0" baseline="0">
                <a:solidFill>
                  <a:srgbClr val="003087"/>
                </a:solidFill>
                <a:latin typeface="Univers for KPMG Light" panose="020B0403020202020204" pitchFamily="34" charset="0"/>
                <a:cs typeface="Univers for KPMG" panose="020B0603020202020204" pitchFamily="34" charset="0"/>
              </a:defRPr>
            </a:lvl4pPr>
            <a:lvl5pPr marL="982663" indent="-309563" algn="l" eaLnBrk="1" latinLnBrk="1" hangingPunct="1">
              <a:spcAft>
                <a:spcPts val="650"/>
              </a:spcAft>
              <a:buFont typeface="Univers for KPMG Light" panose="020B0403020202020204" pitchFamily="34" charset="0"/>
              <a:buChar char="—"/>
              <a:defRPr lang="en-US" sz="1400" b="0" i="0" dirty="0" smtClean="0">
                <a:solidFill>
                  <a:srgbClr val="003087"/>
                </a:solidFill>
                <a:latin typeface="Univers for KPMG Light" panose="020B0403020202020204" pitchFamily="34" charset="0"/>
                <a:cs typeface="Univers for KPMG" panose="020B0603020202020204" pitchFamily="34" charset="0"/>
              </a:defRPr>
            </a:lvl5pPr>
            <a:lvl6pPr marL="1257300" indent="-247650" algn="l" eaLnBrk="1" latinLnBrk="1" hangingPunct="1">
              <a:spcAft>
                <a:spcPts val="650"/>
              </a:spcAft>
              <a:buFont typeface="Univers for KPMG Light" panose="020B0403020202020204" pitchFamily="34" charset="0"/>
              <a:buChar char="-"/>
              <a:defRPr lang="en-US" sz="1400" b="0" i="0" baseline="0" dirty="0" smtClean="0">
                <a:solidFill>
                  <a:srgbClr val="003087"/>
                </a:solidFill>
                <a:latin typeface="Univers for KPMG Light" panose="020B0403020202020204" pitchFamily="34" charset="0"/>
              </a:defRPr>
            </a:lvl6pPr>
            <a:lvl7pPr marL="1619250" indent="-309563" algn="l" eaLnBrk="1" latinLnBrk="1" hangingPunct="1">
              <a:spcAft>
                <a:spcPts val="650"/>
              </a:spcAft>
              <a:buFont typeface="Univers for KPMG Light" panose="020B0403020202020204" pitchFamily="34" charset="0"/>
              <a:buChar char="—"/>
              <a:defRPr lang="en-US" sz="1400" b="0" i="0" dirty="0" smtClean="0">
                <a:solidFill>
                  <a:srgbClr val="003087"/>
                </a:solidFill>
                <a:latin typeface="Univers for KPMG Light" panose="020B0403020202020204" pitchFamily="34" charset="0"/>
              </a:defRPr>
            </a:lvl7pPr>
            <a:lvl8pPr marL="1885950" indent="-247650" algn="l" eaLnBrk="1" latinLnBrk="1" hangingPunct="1">
              <a:spcAft>
                <a:spcPts val="650"/>
              </a:spcAft>
              <a:buFont typeface="Univers for KPMG Light" panose="020B0403020202020204" pitchFamily="34" charset="0"/>
              <a:buChar char="-"/>
              <a:defRPr lang="en-US" sz="1400" b="0" i="0" baseline="0" dirty="0" smtClean="0">
                <a:solidFill>
                  <a:srgbClr val="003087"/>
                </a:solidFill>
                <a:latin typeface="Univers for KPMG Light" panose="020B0403020202020204" pitchFamily="34" charset="0"/>
              </a:defRPr>
            </a:lvl8pPr>
          </a:lstStyle>
          <a:p>
            <a:pPr>
              <a:spcAft>
                <a:spcPts val="0"/>
              </a:spcAft>
            </a:pPr>
            <a:r>
              <a:rPr lang="ko-KR" altLang="en-US" sz="900">
                <a:solidFill>
                  <a:schemeClr val="tx1"/>
                </a:solidFill>
                <a:latin typeface="KoPub돋움체 Medium" panose="00000600000000000000" pitchFamily="2" charset="-127"/>
                <a:ea typeface="KoPub돋움체 Medium" panose="00000600000000000000" pitchFamily="2" charset="-127"/>
              </a:rPr>
              <a:t>수주금액</a:t>
            </a:r>
            <a:endParaRPr lang="en-US" altLang="ko-KR" sz="900">
              <a:solidFill>
                <a:schemeClr val="tx1"/>
              </a:solidFill>
              <a:latin typeface="KoPub돋움체 Medium" panose="00000600000000000000" pitchFamily="2" charset="-127"/>
              <a:ea typeface="KoPub돋움체 Medium" panose="00000600000000000000" pitchFamily="2" charset="-127"/>
            </a:endParaRPr>
          </a:p>
        </p:txBody>
      </p:sp>
      <p:sp>
        <p:nvSpPr>
          <p:cNvPr id="56" name="텍스트 개체 틀 5">
            <a:extLst>
              <a:ext uri="{FF2B5EF4-FFF2-40B4-BE49-F238E27FC236}">
                <a16:creationId xmlns:a16="http://schemas.microsoft.com/office/drawing/2014/main" id="{38F1B538-611C-E214-6A28-4DA41246C573}"/>
              </a:ext>
            </a:extLst>
          </p:cNvPr>
          <p:cNvSpPr txBox="1">
            <a:spLocks/>
          </p:cNvSpPr>
          <p:nvPr/>
        </p:nvSpPr>
        <p:spPr>
          <a:xfrm>
            <a:off x="3257167" y="3510000"/>
            <a:ext cx="551129" cy="287999"/>
          </a:xfrm>
          <a:prstGeom prst="rect">
            <a:avLst/>
          </a:prstGeom>
          <a:noFill/>
        </p:spPr>
        <p:txBody>
          <a:bodyPr vert="horz" wrap="square" lIns="0" tIns="0" rIns="0" bIns="0" rtlCol="0" anchor="t" anchorCtr="0">
            <a:noAutofit/>
          </a:bodyPr>
          <a:lstStyle>
            <a:lvl1pPr eaLnBrk="1" latinLnBrk="1" hangingPunct="1">
              <a:spcAft>
                <a:spcPts val="650"/>
              </a:spcAft>
              <a:defRPr lang="ko-KR" altLang="en-US" sz="800" b="0" i="0" kern="0" baseline="0" dirty="0">
                <a:solidFill>
                  <a:srgbClr val="7F7F7F"/>
                </a:solidFill>
                <a:latin typeface="+mn-lt"/>
                <a:ea typeface="+mn-ea"/>
                <a:cs typeface="Arial" panose="020B0604020202020204" pitchFamily="34" charset="0"/>
              </a:defRPr>
            </a:lvl1pPr>
            <a:lvl2pPr marL="0" indent="0" eaLnBrk="1" latinLnBrk="1" hangingPunct="1">
              <a:spcAft>
                <a:spcPts val="650"/>
              </a:spcAft>
              <a:buFont typeface="Univers for KPMG"/>
              <a:buNone/>
              <a:defRPr sz="1400" b="0" i="0">
                <a:solidFill>
                  <a:srgbClr val="003087"/>
                </a:solidFill>
                <a:latin typeface="Univers for KPMG Light" panose="020B0403020202020204" pitchFamily="34" charset="0"/>
                <a:cs typeface="Univers for KPMG" panose="020B0603020202020204" pitchFamily="34" charset="0"/>
              </a:defRPr>
            </a:lvl2pPr>
            <a:lvl3pPr marL="307975" indent="-307975" algn="l" eaLnBrk="1" latinLnBrk="1" hangingPunct="1">
              <a:spcAft>
                <a:spcPts val="650"/>
              </a:spcAft>
              <a:buFont typeface="Univers for KPMG Light" panose="020B0403020202020204" pitchFamily="34" charset="0"/>
              <a:buChar char="—"/>
              <a:defRPr sz="1400" b="0" i="0">
                <a:solidFill>
                  <a:srgbClr val="003087"/>
                </a:solidFill>
                <a:latin typeface="Univers for KPMG Light" panose="020B0403020202020204" pitchFamily="34" charset="0"/>
                <a:cs typeface="Univers for KPMG" panose="020B0603020202020204" pitchFamily="34" charset="0"/>
              </a:defRPr>
            </a:lvl3pPr>
            <a:lvl4pPr marL="623888" indent="-248400" algn="l" eaLnBrk="1" latinLnBrk="1" hangingPunct="1">
              <a:spcAft>
                <a:spcPts val="650"/>
              </a:spcAft>
              <a:buFont typeface="Univers for KPMG Light" panose="020B0403020202020204" pitchFamily="34" charset="0"/>
              <a:buChar char="–"/>
              <a:defRPr sz="1400" b="0" i="0" baseline="0">
                <a:solidFill>
                  <a:srgbClr val="003087"/>
                </a:solidFill>
                <a:latin typeface="Univers for KPMG Light" panose="020B0403020202020204" pitchFamily="34" charset="0"/>
                <a:cs typeface="Univers for KPMG" panose="020B0603020202020204" pitchFamily="34" charset="0"/>
              </a:defRPr>
            </a:lvl4pPr>
            <a:lvl5pPr marL="982663" indent="-309563" algn="l" eaLnBrk="1" latinLnBrk="1" hangingPunct="1">
              <a:spcAft>
                <a:spcPts val="650"/>
              </a:spcAft>
              <a:buFont typeface="Univers for KPMG Light" panose="020B0403020202020204" pitchFamily="34" charset="0"/>
              <a:buChar char="—"/>
              <a:defRPr lang="en-US" sz="1400" b="0" i="0" dirty="0" smtClean="0">
                <a:solidFill>
                  <a:srgbClr val="003087"/>
                </a:solidFill>
                <a:latin typeface="Univers for KPMG Light" panose="020B0403020202020204" pitchFamily="34" charset="0"/>
                <a:cs typeface="Univers for KPMG" panose="020B0603020202020204" pitchFamily="34" charset="0"/>
              </a:defRPr>
            </a:lvl5pPr>
            <a:lvl6pPr marL="1257300" indent="-247650" algn="l" eaLnBrk="1" latinLnBrk="1" hangingPunct="1">
              <a:spcAft>
                <a:spcPts val="650"/>
              </a:spcAft>
              <a:buFont typeface="Univers for KPMG Light" panose="020B0403020202020204" pitchFamily="34" charset="0"/>
              <a:buChar char="-"/>
              <a:defRPr lang="en-US" sz="1400" b="0" i="0" baseline="0" dirty="0" smtClean="0">
                <a:solidFill>
                  <a:srgbClr val="003087"/>
                </a:solidFill>
                <a:latin typeface="Univers for KPMG Light" panose="020B0403020202020204" pitchFamily="34" charset="0"/>
              </a:defRPr>
            </a:lvl6pPr>
            <a:lvl7pPr marL="1619250" indent="-309563" algn="l" eaLnBrk="1" latinLnBrk="1" hangingPunct="1">
              <a:spcAft>
                <a:spcPts val="650"/>
              </a:spcAft>
              <a:buFont typeface="Univers for KPMG Light" panose="020B0403020202020204" pitchFamily="34" charset="0"/>
              <a:buChar char="—"/>
              <a:defRPr lang="en-US" sz="1400" b="0" i="0" dirty="0" smtClean="0">
                <a:solidFill>
                  <a:srgbClr val="003087"/>
                </a:solidFill>
                <a:latin typeface="Univers for KPMG Light" panose="020B0403020202020204" pitchFamily="34" charset="0"/>
              </a:defRPr>
            </a:lvl7pPr>
            <a:lvl8pPr marL="1885950" indent="-247650" algn="l" eaLnBrk="1" latinLnBrk="1" hangingPunct="1">
              <a:spcAft>
                <a:spcPts val="650"/>
              </a:spcAft>
              <a:buFont typeface="Univers for KPMG Light" panose="020B0403020202020204" pitchFamily="34" charset="0"/>
              <a:buChar char="-"/>
              <a:defRPr lang="en-US" sz="1400" b="0" i="0" baseline="0" dirty="0" smtClean="0">
                <a:solidFill>
                  <a:srgbClr val="003087"/>
                </a:solidFill>
                <a:latin typeface="Univers for KPMG Light" panose="020B0403020202020204" pitchFamily="34" charset="0"/>
              </a:defRPr>
            </a:lvl8pPr>
          </a:lstStyle>
          <a:p>
            <a:pPr>
              <a:spcAft>
                <a:spcPts val="0"/>
              </a:spcAft>
            </a:pPr>
            <a:r>
              <a:rPr lang="ko-KR" altLang="en-US" sz="900">
                <a:solidFill>
                  <a:schemeClr val="tx1"/>
                </a:solidFill>
                <a:latin typeface="KoPub돋움체 Medium" panose="00000600000000000000" pitchFamily="2" charset="-127"/>
                <a:ea typeface="KoPub돋움체 Medium" panose="00000600000000000000" pitchFamily="2" charset="-127"/>
              </a:rPr>
              <a:t>케이블 설치</a:t>
            </a:r>
            <a:endParaRPr lang="en-US" altLang="ko-KR" sz="900">
              <a:solidFill>
                <a:schemeClr val="tx1"/>
              </a:solidFill>
              <a:latin typeface="KoPub돋움체 Medium" panose="00000600000000000000" pitchFamily="2" charset="-127"/>
              <a:ea typeface="KoPub돋움체 Medium" panose="00000600000000000000" pitchFamily="2" charset="-127"/>
            </a:endParaRPr>
          </a:p>
        </p:txBody>
      </p:sp>
      <p:sp>
        <p:nvSpPr>
          <p:cNvPr id="57" name="직사각형 56">
            <a:extLst>
              <a:ext uri="{FF2B5EF4-FFF2-40B4-BE49-F238E27FC236}">
                <a16:creationId xmlns:a16="http://schemas.microsoft.com/office/drawing/2014/main" id="{3E69A501-9328-307E-6BC0-BC9A32373D2E}"/>
              </a:ext>
            </a:extLst>
          </p:cNvPr>
          <p:cNvSpPr/>
          <p:nvPr/>
        </p:nvSpPr>
        <p:spPr>
          <a:xfrm>
            <a:off x="5068800" y="1735200"/>
            <a:ext cx="4356000" cy="4293388"/>
          </a:xfrm>
          <a:prstGeom prst="rect">
            <a:avLst/>
          </a:prstGeom>
          <a:noFill/>
          <a:ln w="635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t"/>
          <a:lstStyle/>
          <a:p>
            <a:pPr marL="171450" indent="-171450" latinLnBrk="1">
              <a:spcBef>
                <a:spcPts val="600"/>
              </a:spcBef>
              <a:buFont typeface="Wingdings" panose="05000000000000000000" pitchFamily="2" charset="2"/>
              <a:buChar char="§"/>
            </a:pPr>
            <a:r>
              <a:rPr lang="en-US" altLang="ko-KR" sz="900" b="1">
                <a:solidFill>
                  <a:srgbClr val="00338D"/>
                </a:solidFill>
                <a:latin typeface="KoPub돋움체 Light" panose="00000300000000000000" pitchFamily="2" charset="-127"/>
                <a:ea typeface="KoPub돋움체 Light" panose="00000300000000000000" pitchFamily="2" charset="-127"/>
              </a:rPr>
              <a:t>SPIRIT </a:t>
            </a:r>
            <a:r>
              <a:rPr lang="ko-KR" altLang="en-US" sz="900" b="1">
                <a:solidFill>
                  <a:srgbClr val="00338D"/>
                </a:solidFill>
                <a:latin typeface="KoPub돋움체 Light" panose="00000300000000000000" pitchFamily="2" charset="-127"/>
                <a:ea typeface="KoPub돋움체 Light" panose="00000300000000000000" pitchFamily="2" charset="-127"/>
              </a:rPr>
              <a:t>선가의 </a:t>
            </a:r>
            <a:r>
              <a:rPr lang="en-US" altLang="ko-KR" sz="900" b="1">
                <a:solidFill>
                  <a:srgbClr val="00338D"/>
                </a:solidFill>
                <a:latin typeface="KoPub돋움체 Light" panose="00000300000000000000" pitchFamily="2" charset="-127"/>
                <a:ea typeface="KoPub돋움체 Light" panose="00000300000000000000" pitchFamily="2" charset="-127"/>
              </a:rPr>
              <a:t>90% </a:t>
            </a:r>
            <a:r>
              <a:rPr lang="ko-KR" altLang="en-US" sz="900" b="1">
                <a:solidFill>
                  <a:srgbClr val="00338D"/>
                </a:solidFill>
                <a:latin typeface="KoPub돋움체 Light" panose="00000300000000000000" pitchFamily="2" charset="-127"/>
                <a:ea typeface="KoPub돋움체 Light" panose="00000300000000000000" pitchFamily="2" charset="-127"/>
              </a:rPr>
              <a:t>선박금융 차입</a:t>
            </a:r>
            <a:endParaRPr lang="en-US" altLang="ko-KR" sz="900" b="1">
              <a:solidFill>
                <a:srgbClr val="00338D"/>
              </a:solidFill>
              <a:latin typeface="KoPub돋움체 Light" panose="00000300000000000000" pitchFamily="2" charset="-127"/>
              <a:ea typeface="KoPub돋움체 Light" panose="00000300000000000000" pitchFamily="2" charset="-127"/>
            </a:endParaRPr>
          </a:p>
          <a:p>
            <a:pPr marL="259200" indent="-171450" latinLnBrk="1">
              <a:spcBef>
                <a:spcPts val="600"/>
              </a:spcBef>
              <a:buFont typeface="Wingdings" panose="05000000000000000000" pitchFamily="2" charset="2"/>
              <a:buChar char="ü"/>
            </a:pPr>
            <a:r>
              <a:rPr lang="ko-KR" altLang="en-US" sz="900">
                <a:solidFill>
                  <a:schemeClr val="tx1"/>
                </a:solidFill>
                <a:latin typeface="KoPub돋움체 Light" panose="00000300000000000000" pitchFamily="2" charset="-127"/>
                <a:ea typeface="KoPub돋움체 Light" panose="00000300000000000000" pitchFamily="2" charset="-127"/>
              </a:rPr>
              <a:t>회사는 </a:t>
            </a:r>
            <a:r>
              <a:rPr lang="en-US" altLang="ko-KR" sz="900">
                <a:solidFill>
                  <a:schemeClr val="tx1"/>
                </a:solidFill>
                <a:latin typeface="KoPub돋움체 Light" panose="00000300000000000000" pitchFamily="2" charset="-127"/>
                <a:ea typeface="KoPub돋움체 Light" panose="00000300000000000000" pitchFamily="2" charset="-127"/>
              </a:rPr>
              <a:t>Boskalis</a:t>
            </a:r>
            <a:r>
              <a:rPr lang="ko-KR" altLang="en-US" sz="900">
                <a:solidFill>
                  <a:schemeClr val="tx1"/>
                </a:solidFill>
                <a:latin typeface="KoPub돋움체 Light" panose="00000300000000000000" pitchFamily="2" charset="-127"/>
                <a:ea typeface="KoPub돋움체 Light" panose="00000300000000000000" pitchFamily="2" charset="-127"/>
              </a:rPr>
              <a:t>사로부터 구매할 </a:t>
            </a:r>
            <a:r>
              <a:rPr lang="en-US" altLang="ko-KR" sz="900">
                <a:solidFill>
                  <a:schemeClr val="tx1"/>
                </a:solidFill>
                <a:latin typeface="KoPub돋움체 Light" panose="00000300000000000000" pitchFamily="2" charset="-127"/>
                <a:ea typeface="KoPub돋움체 Light" panose="00000300000000000000" pitchFamily="2" charset="-127"/>
              </a:rPr>
              <a:t>SPIRIT </a:t>
            </a:r>
            <a:r>
              <a:rPr lang="ko-KR" altLang="en-US" sz="900">
                <a:solidFill>
                  <a:schemeClr val="tx1"/>
                </a:solidFill>
                <a:latin typeface="KoPub돋움체 Light" panose="00000300000000000000" pitchFamily="2" charset="-127"/>
                <a:ea typeface="KoPub돋움체 Light" panose="00000300000000000000" pitchFamily="2" charset="-127"/>
              </a:rPr>
              <a:t>선박의 인수대금에 대해 부산은행으로부터 선박금융</a:t>
            </a:r>
            <a:r>
              <a:rPr lang="en-US" altLang="ko-KR" sz="900">
                <a:solidFill>
                  <a:schemeClr val="tx1"/>
                </a:solidFill>
                <a:latin typeface="KoPub돋움체 Light" panose="00000300000000000000" pitchFamily="2" charset="-127"/>
                <a:ea typeface="KoPub돋움체 Light" panose="00000300000000000000" pitchFamily="2" charset="-127"/>
              </a:rPr>
              <a:t>(LTV 90%) </a:t>
            </a:r>
            <a:r>
              <a:rPr lang="ko-KR" altLang="en-US" sz="900">
                <a:solidFill>
                  <a:schemeClr val="tx1"/>
                </a:solidFill>
                <a:latin typeface="KoPub돋움체 Light" panose="00000300000000000000" pitchFamily="2" charset="-127"/>
                <a:ea typeface="KoPub돋움체 Light" panose="00000300000000000000" pitchFamily="2" charset="-127"/>
              </a:rPr>
              <a:t>차입 예정</a:t>
            </a:r>
            <a:endParaRPr lang="en-US" altLang="ko-KR" sz="900">
              <a:solidFill>
                <a:schemeClr val="tx1"/>
              </a:solidFill>
              <a:latin typeface="KoPub돋움체 Light" panose="00000300000000000000" pitchFamily="2" charset="-127"/>
              <a:ea typeface="KoPub돋움체 Light" panose="00000300000000000000" pitchFamily="2" charset="-127"/>
            </a:endParaRPr>
          </a:p>
          <a:p>
            <a:pPr marL="259200" indent="-171450" latinLnBrk="1">
              <a:spcBef>
                <a:spcPts val="600"/>
              </a:spcBef>
              <a:buFont typeface="Wingdings" panose="05000000000000000000" pitchFamily="2" charset="2"/>
              <a:buChar char="ü"/>
            </a:pPr>
            <a:endParaRPr lang="en-US" altLang="ko-KR" sz="900">
              <a:solidFill>
                <a:schemeClr val="tx1"/>
              </a:solidFill>
              <a:latin typeface="KoPub돋움체 Light" panose="00000300000000000000" pitchFamily="2" charset="-127"/>
              <a:ea typeface="KoPub돋움체 Light" panose="00000300000000000000" pitchFamily="2" charset="-127"/>
            </a:endParaRPr>
          </a:p>
          <a:p>
            <a:pPr marL="172800" indent="-171450" latinLnBrk="1">
              <a:spcBef>
                <a:spcPts val="600"/>
              </a:spcBef>
              <a:buClr>
                <a:srgbClr val="00338D"/>
              </a:buClr>
              <a:buFont typeface="Wingdings" panose="05000000000000000000" pitchFamily="2" charset="2"/>
              <a:buChar char="§"/>
            </a:pPr>
            <a:r>
              <a:rPr lang="en-US" altLang="ko-KR" sz="900" b="1">
                <a:solidFill>
                  <a:srgbClr val="00338D"/>
                </a:solidFill>
                <a:latin typeface="KoPub돋움체 Light" panose="00000300000000000000" pitchFamily="2" charset="-127"/>
                <a:ea typeface="KoPub돋움체 Light" panose="00000300000000000000" pitchFamily="2" charset="-127"/>
              </a:rPr>
              <a:t>2023</a:t>
            </a:r>
            <a:r>
              <a:rPr lang="ko-KR" altLang="en-US" sz="900" b="1">
                <a:solidFill>
                  <a:srgbClr val="00338D"/>
                </a:solidFill>
                <a:latin typeface="KoPub돋움체 Light" panose="00000300000000000000" pitchFamily="2" charset="-127"/>
                <a:ea typeface="KoPub돋움체 Light" panose="00000300000000000000" pitchFamily="2" charset="-127"/>
              </a:rPr>
              <a:t>년 중 선박대금 </a:t>
            </a:r>
            <a:r>
              <a:rPr lang="en-US" altLang="ko-KR" sz="900" b="1">
                <a:solidFill>
                  <a:srgbClr val="00338D"/>
                </a:solidFill>
                <a:latin typeface="KoPub돋움체 Light" panose="00000300000000000000" pitchFamily="2" charset="-127"/>
                <a:ea typeface="KoPub돋움체 Light" panose="00000300000000000000" pitchFamily="2" charset="-127"/>
              </a:rPr>
              <a:t>USD 31,000,000 </a:t>
            </a:r>
            <a:r>
              <a:rPr lang="ko-KR" altLang="en-US" sz="900" b="1">
                <a:solidFill>
                  <a:srgbClr val="00338D"/>
                </a:solidFill>
                <a:latin typeface="KoPub돋움체 Light" panose="00000300000000000000" pitchFamily="2" charset="-127"/>
                <a:ea typeface="KoPub돋움체 Light" panose="00000300000000000000" pitchFamily="2" charset="-127"/>
              </a:rPr>
              <a:t>지급 예정</a:t>
            </a:r>
            <a:endParaRPr lang="en-US" altLang="ko-KR" sz="900" b="1">
              <a:solidFill>
                <a:srgbClr val="00338D"/>
              </a:solidFill>
              <a:latin typeface="KoPub돋움체 Light" panose="00000300000000000000" pitchFamily="2" charset="-127"/>
              <a:ea typeface="KoPub돋움체 Light" panose="00000300000000000000" pitchFamily="2" charset="-127"/>
            </a:endParaRPr>
          </a:p>
          <a:p>
            <a:pPr marL="259200" indent="-171450" latinLnBrk="1">
              <a:spcBef>
                <a:spcPts val="600"/>
              </a:spcBef>
              <a:buFont typeface="Wingdings" panose="05000000000000000000" pitchFamily="2" charset="2"/>
              <a:buChar char="ü"/>
            </a:pPr>
            <a:r>
              <a:rPr lang="ko-KR" altLang="en-US" sz="900">
                <a:solidFill>
                  <a:schemeClr val="tx1"/>
                </a:solidFill>
                <a:latin typeface="KoPub돋움체 Light" panose="00000300000000000000" pitchFamily="2" charset="-127"/>
                <a:ea typeface="KoPub돋움체 Light" panose="00000300000000000000" pitchFamily="2" charset="-127"/>
              </a:rPr>
              <a:t>선박대금의 </a:t>
            </a:r>
            <a:r>
              <a:rPr lang="en-US" altLang="ko-KR" sz="900">
                <a:solidFill>
                  <a:schemeClr val="tx1"/>
                </a:solidFill>
                <a:latin typeface="KoPub돋움체 Light" panose="00000300000000000000" pitchFamily="2" charset="-127"/>
                <a:ea typeface="KoPub돋움체 Light" panose="00000300000000000000" pitchFamily="2" charset="-127"/>
              </a:rPr>
              <a:t>10%</a:t>
            </a:r>
            <a:r>
              <a:rPr lang="ko-KR" altLang="en-US" sz="900">
                <a:solidFill>
                  <a:schemeClr val="tx1"/>
                </a:solidFill>
                <a:latin typeface="KoPub돋움체 Light" panose="00000300000000000000" pitchFamily="2" charset="-127"/>
                <a:ea typeface="KoPub돋움체 Light" panose="00000300000000000000" pitchFamily="2" charset="-127"/>
              </a:rPr>
              <a:t>는 </a:t>
            </a:r>
            <a:r>
              <a:rPr lang="en-US" altLang="ko-KR" sz="900">
                <a:solidFill>
                  <a:schemeClr val="tx1"/>
                </a:solidFill>
                <a:latin typeface="KoPub돋움체 Light" panose="00000300000000000000" pitchFamily="2" charset="-127"/>
                <a:ea typeface="KoPub돋움체 Light" panose="00000300000000000000" pitchFamily="2" charset="-127"/>
              </a:rPr>
              <a:t>‘23</a:t>
            </a:r>
            <a:r>
              <a:rPr lang="ko-KR" altLang="en-US" sz="900">
                <a:solidFill>
                  <a:schemeClr val="tx1"/>
                </a:solidFill>
                <a:latin typeface="KoPub돋움체 Light" panose="00000300000000000000" pitchFamily="2" charset="-127"/>
                <a:ea typeface="KoPub돋움체 Light" panose="00000300000000000000" pitchFamily="2" charset="-127"/>
              </a:rPr>
              <a:t>년 </a:t>
            </a:r>
            <a:r>
              <a:rPr lang="en-US" altLang="ko-KR" sz="900">
                <a:solidFill>
                  <a:schemeClr val="tx1"/>
                </a:solidFill>
                <a:latin typeface="KoPub돋움체 Light" panose="00000300000000000000" pitchFamily="2" charset="-127"/>
                <a:ea typeface="KoPub돋움체 Light" panose="00000300000000000000" pitchFamily="2" charset="-127"/>
              </a:rPr>
              <a:t>8</a:t>
            </a:r>
            <a:r>
              <a:rPr lang="ko-KR" altLang="en-US" sz="900">
                <a:solidFill>
                  <a:schemeClr val="tx1"/>
                </a:solidFill>
                <a:latin typeface="KoPub돋움체 Light" panose="00000300000000000000" pitchFamily="2" charset="-127"/>
                <a:ea typeface="KoPub돋움체 Light" panose="00000300000000000000" pitchFamily="2" charset="-127"/>
              </a:rPr>
              <a:t>월 지급하였으며 잔금 </a:t>
            </a:r>
            <a:r>
              <a:rPr lang="en-US" altLang="ko-KR" sz="900">
                <a:solidFill>
                  <a:schemeClr val="tx1"/>
                </a:solidFill>
                <a:latin typeface="KoPub돋움체 Light" panose="00000300000000000000" pitchFamily="2" charset="-127"/>
                <a:ea typeface="KoPub돋움체 Light" panose="00000300000000000000" pitchFamily="2" charset="-127"/>
              </a:rPr>
              <a:t>90%</a:t>
            </a:r>
            <a:r>
              <a:rPr lang="ko-KR" altLang="en-US" sz="900">
                <a:solidFill>
                  <a:schemeClr val="tx1"/>
                </a:solidFill>
                <a:latin typeface="KoPub돋움체 Light" panose="00000300000000000000" pitchFamily="2" charset="-127"/>
                <a:ea typeface="KoPub돋움체 Light" panose="00000300000000000000" pitchFamily="2" charset="-127"/>
              </a:rPr>
              <a:t>는 </a:t>
            </a:r>
            <a:r>
              <a:rPr lang="en-US" altLang="ko-KR" sz="900">
                <a:solidFill>
                  <a:schemeClr val="tx1"/>
                </a:solidFill>
                <a:latin typeface="KoPub돋움체 Light" panose="00000300000000000000" pitchFamily="2" charset="-127"/>
                <a:ea typeface="KoPub돋움체 Light" panose="00000300000000000000" pitchFamily="2" charset="-127"/>
              </a:rPr>
              <a:t>‘23</a:t>
            </a:r>
            <a:r>
              <a:rPr lang="ko-KR" altLang="en-US" sz="900">
                <a:solidFill>
                  <a:schemeClr val="tx1"/>
                </a:solidFill>
                <a:latin typeface="KoPub돋움체 Light" panose="00000300000000000000" pitchFamily="2" charset="-127"/>
                <a:ea typeface="KoPub돋움체 Light" panose="00000300000000000000" pitchFamily="2" charset="-127"/>
              </a:rPr>
              <a:t>년 </a:t>
            </a:r>
            <a:r>
              <a:rPr lang="en-US" altLang="ko-KR" sz="900">
                <a:solidFill>
                  <a:schemeClr val="tx1"/>
                </a:solidFill>
                <a:latin typeface="KoPub돋움체 Light" panose="00000300000000000000" pitchFamily="2" charset="-127"/>
                <a:ea typeface="KoPub돋움체 Light" panose="00000300000000000000" pitchFamily="2" charset="-127"/>
              </a:rPr>
              <a:t>11</a:t>
            </a:r>
            <a:r>
              <a:rPr lang="ko-KR" altLang="en-US" sz="900">
                <a:solidFill>
                  <a:schemeClr val="tx1"/>
                </a:solidFill>
                <a:latin typeface="KoPub돋움체 Light" panose="00000300000000000000" pitchFamily="2" charset="-127"/>
                <a:ea typeface="KoPub돋움체 Light" panose="00000300000000000000" pitchFamily="2" charset="-127"/>
              </a:rPr>
              <a:t>월 </a:t>
            </a:r>
            <a:r>
              <a:rPr lang="en-US" altLang="ko-KR" sz="900">
                <a:solidFill>
                  <a:schemeClr val="tx1"/>
                </a:solidFill>
                <a:latin typeface="KoPub돋움체 Light" panose="00000300000000000000" pitchFamily="2" charset="-127"/>
                <a:ea typeface="KoPub돋움체 Light" panose="00000300000000000000" pitchFamily="2" charset="-127"/>
              </a:rPr>
              <a:t>1</a:t>
            </a:r>
            <a:r>
              <a:rPr lang="ko-KR" altLang="en-US" sz="900">
                <a:solidFill>
                  <a:schemeClr val="tx1"/>
                </a:solidFill>
                <a:latin typeface="KoPub돋움체 Light" panose="00000300000000000000" pitchFamily="2" charset="-127"/>
                <a:ea typeface="KoPub돋움체 Light" panose="00000300000000000000" pitchFamily="2" charset="-127"/>
              </a:rPr>
              <a:t>일 지급 예정</a:t>
            </a:r>
            <a:endParaRPr lang="en-US" altLang="ko-KR" sz="900">
              <a:solidFill>
                <a:schemeClr val="tx1"/>
              </a:solidFill>
              <a:latin typeface="KoPub돋움체 Light" panose="00000300000000000000" pitchFamily="2" charset="-127"/>
              <a:ea typeface="KoPub돋움체 Light" panose="00000300000000000000" pitchFamily="2" charset="-127"/>
            </a:endParaRPr>
          </a:p>
          <a:p>
            <a:pPr marL="259200" indent="-171450" latinLnBrk="1">
              <a:spcBef>
                <a:spcPts val="600"/>
              </a:spcBef>
              <a:buFont typeface="Wingdings" panose="05000000000000000000" pitchFamily="2" charset="2"/>
              <a:buChar char="ü"/>
            </a:pPr>
            <a:r>
              <a:rPr lang="ko-KR" altLang="en-US" sz="900">
                <a:solidFill>
                  <a:schemeClr val="tx1"/>
                </a:solidFill>
                <a:latin typeface="KoPub돋움체 Light" panose="00000300000000000000" pitchFamily="2" charset="-127"/>
                <a:ea typeface="KoPub돋움체 Light" panose="00000300000000000000" pitchFamily="2" charset="-127"/>
              </a:rPr>
              <a:t>기타 운송비</a:t>
            </a:r>
            <a:r>
              <a:rPr lang="en-US" altLang="ko-KR" sz="900">
                <a:solidFill>
                  <a:schemeClr val="tx1"/>
                </a:solidFill>
                <a:latin typeface="KoPub돋움체 Light" panose="00000300000000000000" pitchFamily="2" charset="-127"/>
                <a:ea typeface="KoPub돋움체 Light" panose="00000300000000000000" pitchFamily="2" charset="-127"/>
              </a:rPr>
              <a:t>, </a:t>
            </a:r>
            <a:r>
              <a:rPr lang="ko-KR" altLang="en-US" sz="900">
                <a:solidFill>
                  <a:schemeClr val="tx1"/>
                </a:solidFill>
                <a:latin typeface="KoPub돋움체 Light" panose="00000300000000000000" pitchFamily="2" charset="-127"/>
                <a:ea typeface="KoPub돋움체 Light" panose="00000300000000000000" pitchFamily="2" charset="-127"/>
              </a:rPr>
              <a:t>수수료 등 취득 부대비용으로 </a:t>
            </a:r>
            <a:r>
              <a:rPr lang="en-US" altLang="ko-KR" sz="900">
                <a:solidFill>
                  <a:schemeClr val="tx1"/>
                </a:solidFill>
                <a:latin typeface="KoPub돋움체 Light" panose="00000300000000000000" pitchFamily="2" charset="-127"/>
                <a:ea typeface="KoPub돋움체 Light" panose="00000300000000000000" pitchFamily="2" charset="-127"/>
              </a:rPr>
              <a:t>35</a:t>
            </a:r>
            <a:r>
              <a:rPr lang="ko-KR" altLang="en-US" sz="900">
                <a:solidFill>
                  <a:schemeClr val="tx1"/>
                </a:solidFill>
                <a:latin typeface="KoPub돋움체 Light" panose="00000300000000000000" pitchFamily="2" charset="-127"/>
                <a:ea typeface="KoPub돋움체 Light" panose="00000300000000000000" pitchFamily="2" charset="-127"/>
              </a:rPr>
              <a:t>억원 지출 예정</a:t>
            </a:r>
            <a:endParaRPr lang="en-US" altLang="ko-KR" sz="900">
              <a:solidFill>
                <a:schemeClr val="tx1"/>
              </a:solidFill>
              <a:latin typeface="KoPub돋움체 Light" panose="00000300000000000000" pitchFamily="2" charset="-127"/>
              <a:ea typeface="KoPub돋움체 Light" panose="00000300000000000000" pitchFamily="2" charset="-127"/>
            </a:endParaRPr>
          </a:p>
          <a:p>
            <a:pPr marL="259200" indent="-171450" latinLnBrk="1">
              <a:spcBef>
                <a:spcPts val="600"/>
              </a:spcBef>
              <a:buFont typeface="Wingdings" panose="05000000000000000000" pitchFamily="2" charset="2"/>
              <a:buChar char="ü"/>
            </a:pPr>
            <a:r>
              <a:rPr lang="ko-KR" altLang="en-US" sz="900">
                <a:solidFill>
                  <a:schemeClr val="tx1"/>
                </a:solidFill>
                <a:latin typeface="KoPub돋움체 Light" panose="00000300000000000000" pitchFamily="2" charset="-127"/>
                <a:ea typeface="KoPub돋움체 Light" panose="00000300000000000000" pitchFamily="2" charset="-127"/>
              </a:rPr>
              <a:t>선박금융</a:t>
            </a:r>
            <a:r>
              <a:rPr lang="en-US" altLang="ko-KR" sz="900">
                <a:solidFill>
                  <a:schemeClr val="tx1"/>
                </a:solidFill>
                <a:latin typeface="KoPub돋움체 Light" panose="00000300000000000000" pitchFamily="2" charset="-127"/>
                <a:ea typeface="KoPub돋움체 Light" panose="00000300000000000000" pitchFamily="2" charset="-127"/>
              </a:rPr>
              <a:t>(90%) </a:t>
            </a:r>
            <a:r>
              <a:rPr lang="ko-KR" altLang="en-US" sz="900">
                <a:solidFill>
                  <a:schemeClr val="tx1"/>
                </a:solidFill>
                <a:latin typeface="KoPub돋움체 Light" panose="00000300000000000000" pitchFamily="2" charset="-127"/>
                <a:ea typeface="KoPub돋움체 Light" panose="00000300000000000000" pitchFamily="2" charset="-127"/>
              </a:rPr>
              <a:t>차입 후 나머지 선가의 </a:t>
            </a:r>
            <a:r>
              <a:rPr lang="en-US" altLang="ko-KR" sz="900">
                <a:solidFill>
                  <a:schemeClr val="tx1"/>
                </a:solidFill>
                <a:latin typeface="KoPub돋움체 Light" panose="00000300000000000000" pitchFamily="2" charset="-127"/>
                <a:ea typeface="KoPub돋움체 Light" panose="00000300000000000000" pitchFamily="2" charset="-127"/>
              </a:rPr>
              <a:t>10% </a:t>
            </a:r>
            <a:r>
              <a:rPr lang="ko-KR" altLang="en-US" sz="900">
                <a:solidFill>
                  <a:schemeClr val="tx1"/>
                </a:solidFill>
                <a:latin typeface="KoPub돋움체 Light" panose="00000300000000000000" pitchFamily="2" charset="-127"/>
                <a:ea typeface="KoPub돋움체 Light" panose="00000300000000000000" pitchFamily="2" charset="-127"/>
              </a:rPr>
              <a:t>및 인수 부대비용 등에 대해서는 회사의 자체자금</a:t>
            </a:r>
            <a:r>
              <a:rPr lang="en-US" altLang="ko-KR" sz="900">
                <a:solidFill>
                  <a:schemeClr val="tx1"/>
                </a:solidFill>
                <a:latin typeface="KoPub돋움체 Light" panose="00000300000000000000" pitchFamily="2" charset="-127"/>
                <a:ea typeface="KoPub돋움체 Light" panose="00000300000000000000" pitchFamily="2" charset="-127"/>
              </a:rPr>
              <a:t> </a:t>
            </a:r>
            <a:r>
              <a:rPr lang="ko-KR" altLang="en-US" sz="900">
                <a:solidFill>
                  <a:schemeClr val="tx1"/>
                </a:solidFill>
                <a:latin typeface="KoPub돋움체 Light" panose="00000300000000000000" pitchFamily="2" charset="-127"/>
                <a:ea typeface="KoPub돋움체 Light" panose="00000300000000000000" pitchFamily="2" charset="-127"/>
              </a:rPr>
              <a:t>및 추가 자금조달을 통해 지급할 예정</a:t>
            </a:r>
            <a:endParaRPr lang="en-US" altLang="ko-KR" sz="900">
              <a:solidFill>
                <a:schemeClr val="tx1"/>
              </a:solidFill>
              <a:latin typeface="KoPub돋움체 Light" panose="00000300000000000000" pitchFamily="2" charset="-127"/>
              <a:ea typeface="KoPub돋움체 Light" panose="00000300000000000000" pitchFamily="2" charset="-127"/>
            </a:endParaRPr>
          </a:p>
          <a:p>
            <a:pPr marL="87750" latinLnBrk="1">
              <a:spcBef>
                <a:spcPts val="600"/>
              </a:spcBef>
            </a:pPr>
            <a:r>
              <a:rPr lang="en-US" altLang="ko-KR" sz="900">
                <a:solidFill>
                  <a:schemeClr val="tx1"/>
                </a:solidFill>
                <a:latin typeface="KoPub돋움체 Light" panose="00000300000000000000" pitchFamily="2" charset="-127"/>
                <a:ea typeface="KoPub돋움체 Light" panose="00000300000000000000" pitchFamily="2" charset="-127"/>
              </a:rPr>
              <a:t>     (</a:t>
            </a:r>
            <a:r>
              <a:rPr lang="ko-KR" altLang="en-US" sz="900">
                <a:solidFill>
                  <a:schemeClr val="tx1"/>
                </a:solidFill>
                <a:latin typeface="KoPub돋움체 Light" panose="00000300000000000000" pitchFamily="2" charset="-127"/>
                <a:ea typeface="KoPub돋움체 Light" panose="00000300000000000000" pitchFamily="2" charset="-127"/>
              </a:rPr>
              <a:t>선가의 </a:t>
            </a:r>
            <a:r>
              <a:rPr lang="en-US" altLang="ko-KR" sz="900">
                <a:solidFill>
                  <a:schemeClr val="tx1"/>
                </a:solidFill>
                <a:latin typeface="KoPub돋움체 Light" panose="00000300000000000000" pitchFamily="2" charset="-127"/>
                <a:ea typeface="KoPub돋움체 Light" panose="00000300000000000000" pitchFamily="2" charset="-127"/>
              </a:rPr>
              <a:t>10%</a:t>
            </a:r>
            <a:r>
              <a:rPr lang="ko-KR" altLang="en-US" sz="900">
                <a:solidFill>
                  <a:schemeClr val="tx1"/>
                </a:solidFill>
                <a:latin typeface="KoPub돋움체 Light" panose="00000300000000000000" pitchFamily="2" charset="-127"/>
                <a:ea typeface="KoPub돋움체 Light" panose="00000300000000000000" pitchFamily="2" charset="-127"/>
              </a:rPr>
              <a:t>에 해당하는 인수 계약금 약 </a:t>
            </a:r>
            <a:r>
              <a:rPr lang="en-US" altLang="ko-KR" sz="900">
                <a:solidFill>
                  <a:schemeClr val="tx1"/>
                </a:solidFill>
                <a:latin typeface="KoPub돋움체 Light" panose="00000300000000000000" pitchFamily="2" charset="-127"/>
                <a:ea typeface="KoPub돋움체 Light" panose="00000300000000000000" pitchFamily="2" charset="-127"/>
              </a:rPr>
              <a:t>41</a:t>
            </a:r>
            <a:r>
              <a:rPr lang="ko-KR" altLang="en-US" sz="900">
                <a:solidFill>
                  <a:schemeClr val="tx1"/>
                </a:solidFill>
                <a:latin typeface="KoPub돋움체 Light" panose="00000300000000000000" pitchFamily="2" charset="-127"/>
                <a:ea typeface="KoPub돋움체 Light" panose="00000300000000000000" pitchFamily="2" charset="-127"/>
              </a:rPr>
              <a:t>억원은 </a:t>
            </a:r>
            <a:r>
              <a:rPr lang="en-US" altLang="ko-KR" sz="900">
                <a:solidFill>
                  <a:schemeClr val="tx1"/>
                </a:solidFill>
                <a:latin typeface="KoPub돋움체 Light" panose="00000300000000000000" pitchFamily="2" charset="-127"/>
                <a:ea typeface="KoPub돋움체 Light" panose="00000300000000000000" pitchFamily="2" charset="-127"/>
              </a:rPr>
              <a:t>’23</a:t>
            </a:r>
            <a:r>
              <a:rPr lang="ko-KR" altLang="en-US" sz="900">
                <a:solidFill>
                  <a:schemeClr val="tx1"/>
                </a:solidFill>
                <a:latin typeface="KoPub돋움체 Light" panose="00000300000000000000" pitchFamily="2" charset="-127"/>
                <a:ea typeface="KoPub돋움체 Light" panose="00000300000000000000" pitchFamily="2" charset="-127"/>
              </a:rPr>
              <a:t>년 </a:t>
            </a:r>
            <a:r>
              <a:rPr lang="en-US" altLang="ko-KR" sz="900">
                <a:solidFill>
                  <a:schemeClr val="tx1"/>
                </a:solidFill>
                <a:latin typeface="KoPub돋움체 Light" panose="00000300000000000000" pitchFamily="2" charset="-127"/>
                <a:ea typeface="KoPub돋움체 Light" panose="00000300000000000000" pitchFamily="2" charset="-127"/>
              </a:rPr>
              <a:t>8</a:t>
            </a:r>
            <a:r>
              <a:rPr lang="ko-KR" altLang="en-US" sz="900">
                <a:solidFill>
                  <a:schemeClr val="tx1"/>
                </a:solidFill>
                <a:latin typeface="KoPub돋움체 Light" panose="00000300000000000000" pitchFamily="2" charset="-127"/>
                <a:ea typeface="KoPub돋움체 Light" panose="00000300000000000000" pitchFamily="2" charset="-127"/>
              </a:rPr>
              <a:t>월 </a:t>
            </a:r>
            <a:r>
              <a:rPr lang="ko-KR" altLang="en-US" sz="900" err="1">
                <a:solidFill>
                  <a:schemeClr val="tx1"/>
                </a:solidFill>
                <a:latin typeface="KoPub돋움체 Light" panose="00000300000000000000" pitchFamily="2" charset="-127"/>
                <a:ea typeface="KoPub돋움체 Light" panose="00000300000000000000" pitchFamily="2" charset="-127"/>
              </a:rPr>
              <a:t>기지급</a:t>
            </a:r>
            <a:r>
              <a:rPr lang="ko-KR" altLang="en-US" sz="900">
                <a:solidFill>
                  <a:schemeClr val="tx1"/>
                </a:solidFill>
                <a:latin typeface="KoPub돋움체 Light" panose="00000300000000000000" pitchFamily="2" charset="-127"/>
                <a:ea typeface="KoPub돋움체 Light" panose="00000300000000000000" pitchFamily="2" charset="-127"/>
              </a:rPr>
              <a:t> 완료</a:t>
            </a:r>
            <a:r>
              <a:rPr lang="en-US" altLang="ko-KR" sz="900">
                <a:solidFill>
                  <a:schemeClr val="tx1"/>
                </a:solidFill>
                <a:latin typeface="KoPub돋움체 Light" panose="00000300000000000000" pitchFamily="2" charset="-127"/>
                <a:ea typeface="KoPub돋움체 Light" panose="00000300000000000000" pitchFamily="2" charset="-127"/>
              </a:rPr>
              <a:t>)</a:t>
            </a:r>
          </a:p>
          <a:p>
            <a:pPr marL="259200" indent="-171450" latinLnBrk="1">
              <a:spcBef>
                <a:spcPts val="600"/>
              </a:spcBef>
              <a:buFont typeface="Wingdings" panose="05000000000000000000" pitchFamily="2" charset="2"/>
              <a:buChar char="ü"/>
            </a:pPr>
            <a:endParaRPr lang="en-US" altLang="ko-KR" sz="900">
              <a:solidFill>
                <a:schemeClr val="tx1"/>
              </a:solidFill>
              <a:latin typeface="KoPub돋움체 Light" panose="00000300000000000000" pitchFamily="2" charset="-127"/>
              <a:ea typeface="KoPub돋움체 Light" panose="00000300000000000000" pitchFamily="2" charset="-127"/>
            </a:endParaRPr>
          </a:p>
          <a:p>
            <a:pPr marL="171450" indent="-171450" latinLnBrk="1">
              <a:spcBef>
                <a:spcPts val="600"/>
              </a:spcBef>
              <a:buFont typeface="Wingdings" panose="05000000000000000000" pitchFamily="2" charset="2"/>
              <a:buChar char="§"/>
            </a:pPr>
            <a:r>
              <a:rPr lang="en-US" altLang="ko-KR" sz="900" b="1">
                <a:solidFill>
                  <a:srgbClr val="00338D"/>
                </a:solidFill>
                <a:latin typeface="KoPub돋움체 Light" panose="00000300000000000000" pitchFamily="2" charset="-127"/>
                <a:ea typeface="KoPub돋움체 Light" panose="00000300000000000000" pitchFamily="2" charset="-127"/>
              </a:rPr>
              <a:t>2024~2030</a:t>
            </a:r>
            <a:r>
              <a:rPr lang="ko-KR" altLang="en-US" sz="900" b="1">
                <a:solidFill>
                  <a:srgbClr val="00338D"/>
                </a:solidFill>
                <a:latin typeface="KoPub돋움체 Light" panose="00000300000000000000" pitchFamily="2" charset="-127"/>
                <a:ea typeface="KoPub돋움체 Light" panose="00000300000000000000" pitchFamily="2" charset="-127"/>
              </a:rPr>
              <a:t>년 주요 </a:t>
            </a:r>
            <a:r>
              <a:rPr lang="en-US" altLang="ko-KR" sz="900" b="1">
                <a:solidFill>
                  <a:srgbClr val="00338D"/>
                </a:solidFill>
                <a:latin typeface="KoPub돋움체 Light" panose="00000300000000000000" pitchFamily="2" charset="-127"/>
                <a:ea typeface="KoPub돋움체 Light" panose="00000300000000000000" pitchFamily="2" charset="-127"/>
              </a:rPr>
              <a:t>Target</a:t>
            </a:r>
            <a:r>
              <a:rPr lang="ko-KR" altLang="en-US" sz="900" b="1">
                <a:solidFill>
                  <a:srgbClr val="00338D"/>
                </a:solidFill>
                <a:latin typeface="KoPub돋움체 Light" panose="00000300000000000000" pitchFamily="2" charset="-127"/>
                <a:ea typeface="KoPub돋움체 Light" panose="00000300000000000000" pitchFamily="2" charset="-127"/>
              </a:rPr>
              <a:t> 사업에 </a:t>
            </a:r>
            <a:r>
              <a:rPr lang="en-US" altLang="ko-KR" sz="900" b="1">
                <a:solidFill>
                  <a:srgbClr val="00338D"/>
                </a:solidFill>
                <a:latin typeface="KoPub돋움체 Light" panose="00000300000000000000" pitchFamily="2" charset="-127"/>
                <a:ea typeface="KoPub돋움체 Light" panose="00000300000000000000" pitchFamily="2" charset="-127"/>
              </a:rPr>
              <a:t>SPIRIT </a:t>
            </a:r>
            <a:r>
              <a:rPr lang="ko-KR" altLang="en-US" sz="900" b="1">
                <a:solidFill>
                  <a:srgbClr val="00338D"/>
                </a:solidFill>
                <a:latin typeface="KoPub돋움체 Light" panose="00000300000000000000" pitchFamily="2" charset="-127"/>
                <a:ea typeface="KoPub돋움체 Light" panose="00000300000000000000" pitchFamily="2" charset="-127"/>
              </a:rPr>
              <a:t>선박 투입하여 원리금 상환액 마련</a:t>
            </a:r>
            <a:endParaRPr lang="en-US" altLang="ko-KR" sz="900" b="1">
              <a:solidFill>
                <a:srgbClr val="00338D"/>
              </a:solidFill>
              <a:latin typeface="KoPub돋움체 Light" panose="00000300000000000000" pitchFamily="2" charset="-127"/>
              <a:ea typeface="KoPub돋움체 Light" panose="00000300000000000000" pitchFamily="2" charset="-127"/>
            </a:endParaRPr>
          </a:p>
          <a:p>
            <a:pPr marL="259200" indent="-171450" latinLnBrk="1">
              <a:spcBef>
                <a:spcPts val="600"/>
              </a:spcBef>
              <a:buFont typeface="Wingdings" panose="05000000000000000000" pitchFamily="2" charset="2"/>
              <a:buChar char="ü"/>
            </a:pPr>
            <a:r>
              <a:rPr lang="ko-KR" altLang="en-US" sz="900">
                <a:solidFill>
                  <a:schemeClr val="tx1"/>
                </a:solidFill>
                <a:latin typeface="KoPub돋움체 Light" panose="00000300000000000000" pitchFamily="2" charset="-127"/>
                <a:ea typeface="KoPub돋움체 Light" panose="00000300000000000000" pitchFamily="2" charset="-127"/>
              </a:rPr>
              <a:t>회사의 </a:t>
            </a:r>
            <a:r>
              <a:rPr lang="en-US" altLang="ko-KR" sz="900">
                <a:solidFill>
                  <a:schemeClr val="tx1"/>
                </a:solidFill>
                <a:latin typeface="KoPub돋움체 Light" panose="00000300000000000000" pitchFamily="2" charset="-127"/>
                <a:ea typeface="KoPub돋움체 Light" panose="00000300000000000000" pitchFamily="2" charset="-127"/>
              </a:rPr>
              <a:t>’24~’30</a:t>
            </a:r>
            <a:r>
              <a:rPr lang="ko-KR" altLang="en-US" sz="900">
                <a:solidFill>
                  <a:schemeClr val="tx1"/>
                </a:solidFill>
                <a:latin typeface="KoPub돋움체 Light" panose="00000300000000000000" pitchFamily="2" charset="-127"/>
                <a:ea typeface="KoPub돋움체 Light" panose="00000300000000000000" pitchFamily="2" charset="-127"/>
              </a:rPr>
              <a:t>년 </a:t>
            </a:r>
            <a:r>
              <a:rPr lang="en-US" altLang="ko-KR" sz="900">
                <a:solidFill>
                  <a:schemeClr val="tx1"/>
                </a:solidFill>
                <a:latin typeface="KoPub돋움체 Light" panose="00000300000000000000" pitchFamily="2" charset="-127"/>
                <a:ea typeface="KoPub돋움체 Light" panose="00000300000000000000" pitchFamily="2" charset="-127"/>
              </a:rPr>
              <a:t>SPIRIT </a:t>
            </a:r>
            <a:r>
              <a:rPr lang="ko-KR" altLang="en-US" sz="900">
                <a:solidFill>
                  <a:schemeClr val="tx1"/>
                </a:solidFill>
                <a:latin typeface="KoPub돋움체 Light" panose="00000300000000000000" pitchFamily="2" charset="-127"/>
                <a:ea typeface="KoPub돋움체 Light" panose="00000300000000000000" pitchFamily="2" charset="-127"/>
              </a:rPr>
              <a:t>선박 투입 예정인 주요 </a:t>
            </a:r>
            <a:r>
              <a:rPr lang="en-US" altLang="ko-KR" sz="900">
                <a:solidFill>
                  <a:schemeClr val="tx1"/>
                </a:solidFill>
                <a:latin typeface="KoPub돋움체 Light" panose="00000300000000000000" pitchFamily="2" charset="-127"/>
                <a:ea typeface="KoPub돋움체 Light" panose="00000300000000000000" pitchFamily="2" charset="-127"/>
              </a:rPr>
              <a:t>Target</a:t>
            </a:r>
            <a:r>
              <a:rPr lang="ko-KR" altLang="en-US" sz="900">
                <a:solidFill>
                  <a:schemeClr val="tx1"/>
                </a:solidFill>
                <a:latin typeface="KoPub돋움체 Light" panose="00000300000000000000" pitchFamily="2" charset="-127"/>
                <a:ea typeface="KoPub돋움체 Light" panose="00000300000000000000" pitchFamily="2" charset="-127"/>
              </a:rPr>
              <a:t> 사업은 영광 낙월 및 안마</a:t>
            </a:r>
            <a:r>
              <a:rPr lang="en-US" altLang="ko-KR" sz="900">
                <a:solidFill>
                  <a:schemeClr val="tx1"/>
                </a:solidFill>
                <a:latin typeface="KoPub돋움체 Light" panose="00000300000000000000" pitchFamily="2" charset="-127"/>
                <a:ea typeface="KoPub돋움체 Light" panose="00000300000000000000" pitchFamily="2" charset="-127"/>
              </a:rPr>
              <a:t>, </a:t>
            </a:r>
            <a:r>
              <a:rPr lang="ko-KR" altLang="en-US" sz="900">
                <a:solidFill>
                  <a:schemeClr val="tx1"/>
                </a:solidFill>
                <a:latin typeface="KoPub돋움체 Light" panose="00000300000000000000" pitchFamily="2" charset="-127"/>
                <a:ea typeface="KoPub돋움체 Light" panose="00000300000000000000" pitchFamily="2" charset="-127"/>
              </a:rPr>
              <a:t>태안 등 총 </a:t>
            </a:r>
            <a:r>
              <a:rPr lang="en-US" altLang="ko-KR" sz="900">
                <a:solidFill>
                  <a:schemeClr val="tx1"/>
                </a:solidFill>
                <a:latin typeface="KoPub돋움체 Light" panose="00000300000000000000" pitchFamily="2" charset="-127"/>
                <a:ea typeface="KoPub돋움체 Light" panose="00000300000000000000" pitchFamily="2" charset="-127"/>
              </a:rPr>
              <a:t>5</a:t>
            </a:r>
            <a:r>
              <a:rPr lang="ko-KR" altLang="en-US" sz="900">
                <a:solidFill>
                  <a:schemeClr val="tx1"/>
                </a:solidFill>
                <a:latin typeface="KoPub돋움체 Light" panose="00000300000000000000" pitchFamily="2" charset="-127"/>
                <a:ea typeface="KoPub돋움체 Light" panose="00000300000000000000" pitchFamily="2" charset="-127"/>
              </a:rPr>
              <a:t>개 사업이며</a:t>
            </a:r>
            <a:r>
              <a:rPr lang="en-US" altLang="ko-KR" sz="900">
                <a:solidFill>
                  <a:schemeClr val="tx1"/>
                </a:solidFill>
                <a:latin typeface="KoPub돋움체 Light" panose="00000300000000000000" pitchFamily="2" charset="-127"/>
                <a:ea typeface="KoPub돋움체 Light" panose="00000300000000000000" pitchFamily="2" charset="-127"/>
              </a:rPr>
              <a:t>, </a:t>
            </a:r>
            <a:r>
              <a:rPr lang="ko-KR" altLang="en-US" sz="900">
                <a:solidFill>
                  <a:schemeClr val="tx1"/>
                </a:solidFill>
                <a:latin typeface="KoPub돋움체 Light" panose="00000300000000000000" pitchFamily="2" charset="-127"/>
                <a:ea typeface="KoPub돋움체 Light" panose="00000300000000000000" pitchFamily="2" charset="-127"/>
              </a:rPr>
              <a:t>해당 사업의 해저케이블 공사 수주금액은 총 </a:t>
            </a:r>
            <a:r>
              <a:rPr lang="en-US" altLang="ko-KR" sz="900">
                <a:solidFill>
                  <a:schemeClr val="tx1"/>
                </a:solidFill>
                <a:latin typeface="KoPub돋움체 Light" panose="00000300000000000000" pitchFamily="2" charset="-127"/>
                <a:ea typeface="KoPub돋움체 Light" panose="00000300000000000000" pitchFamily="2" charset="-127"/>
              </a:rPr>
              <a:t>6,656</a:t>
            </a:r>
            <a:r>
              <a:rPr lang="ko-KR" altLang="en-US" sz="900">
                <a:solidFill>
                  <a:schemeClr val="tx1"/>
                </a:solidFill>
                <a:latin typeface="KoPub돋움체 Light" panose="00000300000000000000" pitchFamily="2" charset="-127"/>
                <a:ea typeface="KoPub돋움체 Light" panose="00000300000000000000" pitchFamily="2" charset="-127"/>
              </a:rPr>
              <a:t>억원 수준</a:t>
            </a:r>
            <a:endParaRPr lang="en-US" altLang="ko-KR" sz="900">
              <a:solidFill>
                <a:schemeClr val="tx1"/>
              </a:solidFill>
              <a:latin typeface="KoPub돋움체 Light" panose="00000300000000000000" pitchFamily="2" charset="-127"/>
              <a:ea typeface="KoPub돋움체 Light" panose="00000300000000000000" pitchFamily="2" charset="-127"/>
            </a:endParaRPr>
          </a:p>
          <a:p>
            <a:pPr marL="259200" indent="-171450" latinLnBrk="1">
              <a:spcBef>
                <a:spcPts val="600"/>
              </a:spcBef>
              <a:buFont typeface="Wingdings" panose="05000000000000000000" pitchFamily="2" charset="2"/>
              <a:buChar char="ü"/>
            </a:pPr>
            <a:r>
              <a:rPr lang="en-US" altLang="ko-KR" sz="900">
                <a:solidFill>
                  <a:schemeClr val="tx1"/>
                </a:solidFill>
                <a:latin typeface="KoPub돋움체 Light" panose="00000300000000000000" pitchFamily="2" charset="-127"/>
                <a:ea typeface="KoPub돋움체 Light" panose="00000300000000000000" pitchFamily="2" charset="-127"/>
              </a:rPr>
              <a:t>’23</a:t>
            </a:r>
            <a:r>
              <a:rPr lang="ko-KR" altLang="en-US" sz="900">
                <a:solidFill>
                  <a:schemeClr val="tx1"/>
                </a:solidFill>
                <a:latin typeface="KoPub돋움체 Light" panose="00000300000000000000" pitchFamily="2" charset="-127"/>
                <a:ea typeface="KoPub돋움체 Light" panose="00000300000000000000" pitchFamily="2" charset="-127"/>
              </a:rPr>
              <a:t>년 착공 예정인 영광 낙월 해상풍력 케이블 수주 예상액은 약 </a:t>
            </a:r>
            <a:r>
              <a:rPr lang="en-US" altLang="ko-KR" sz="900">
                <a:solidFill>
                  <a:schemeClr val="tx1"/>
                </a:solidFill>
                <a:latin typeface="KoPub돋움체 Light" panose="00000300000000000000" pitchFamily="2" charset="-127"/>
                <a:ea typeface="KoPub돋움체 Light" panose="00000300000000000000" pitchFamily="2" charset="-127"/>
              </a:rPr>
              <a:t>898</a:t>
            </a:r>
            <a:r>
              <a:rPr lang="ko-KR" altLang="en-US" sz="900">
                <a:solidFill>
                  <a:schemeClr val="tx1"/>
                </a:solidFill>
                <a:latin typeface="KoPub돋움체 Light" panose="00000300000000000000" pitchFamily="2" charset="-127"/>
                <a:ea typeface="KoPub돋움체 Light" panose="00000300000000000000" pitchFamily="2" charset="-127"/>
              </a:rPr>
              <a:t>억원이며</a:t>
            </a:r>
            <a:r>
              <a:rPr lang="en-US" altLang="ko-KR" sz="900">
                <a:solidFill>
                  <a:schemeClr val="tx1"/>
                </a:solidFill>
                <a:latin typeface="KoPub돋움체 Light" panose="00000300000000000000" pitchFamily="2" charset="-127"/>
                <a:ea typeface="KoPub돋움체 Light" panose="00000300000000000000" pitchFamily="2" charset="-127"/>
              </a:rPr>
              <a:t>, </a:t>
            </a:r>
            <a:r>
              <a:rPr lang="ko-KR" altLang="en-US" sz="900">
                <a:solidFill>
                  <a:schemeClr val="tx1"/>
                </a:solidFill>
                <a:latin typeface="KoPub돋움체 Light" panose="00000300000000000000" pitchFamily="2" charset="-127"/>
                <a:ea typeface="KoPub돋움체 Light" panose="00000300000000000000" pitchFamily="2" charset="-127"/>
              </a:rPr>
              <a:t>이후 </a:t>
            </a:r>
            <a:r>
              <a:rPr lang="en-US" altLang="ko-KR" sz="900">
                <a:solidFill>
                  <a:schemeClr val="tx1"/>
                </a:solidFill>
                <a:latin typeface="KoPub돋움체 Light" panose="00000300000000000000" pitchFamily="2" charset="-127"/>
                <a:ea typeface="KoPub돋움체 Light" panose="00000300000000000000" pitchFamily="2" charset="-127"/>
              </a:rPr>
              <a:t>’26</a:t>
            </a:r>
            <a:r>
              <a:rPr lang="ko-KR" altLang="en-US" sz="900">
                <a:solidFill>
                  <a:schemeClr val="tx1"/>
                </a:solidFill>
                <a:latin typeface="KoPub돋움체 Light" panose="00000300000000000000" pitchFamily="2" charset="-127"/>
                <a:ea typeface="KoPub돋움체 Light" panose="00000300000000000000" pitchFamily="2" charset="-127"/>
              </a:rPr>
              <a:t>년부터 다수의 </a:t>
            </a:r>
            <a:r>
              <a:rPr lang="en-US" altLang="ko-KR" sz="900">
                <a:solidFill>
                  <a:schemeClr val="tx1"/>
                </a:solidFill>
                <a:latin typeface="KoPub돋움체 Light" panose="00000300000000000000" pitchFamily="2" charset="-127"/>
                <a:ea typeface="KoPub돋움체 Light" panose="00000300000000000000" pitchFamily="2" charset="-127"/>
              </a:rPr>
              <a:t>Target </a:t>
            </a:r>
            <a:r>
              <a:rPr lang="ko-KR" altLang="en-US" sz="900">
                <a:solidFill>
                  <a:schemeClr val="tx1"/>
                </a:solidFill>
                <a:latin typeface="KoPub돋움체 Light" panose="00000300000000000000" pitchFamily="2" charset="-127"/>
                <a:ea typeface="KoPub돋움체 Light" panose="00000300000000000000" pitchFamily="2" charset="-127"/>
              </a:rPr>
              <a:t>사업이 예정되어 있어 영업현금을 통해 차입금 상환 재원을 마련할 계획임 </a:t>
            </a:r>
            <a:endParaRPr lang="en-US" altLang="ko-KR" sz="900">
              <a:solidFill>
                <a:schemeClr val="tx1"/>
              </a:solidFill>
              <a:latin typeface="KoPub돋움체 Light" panose="00000300000000000000" pitchFamily="2" charset="-127"/>
              <a:ea typeface="KoPub돋움체 Light" panose="00000300000000000000" pitchFamily="2" charset="-127"/>
            </a:endParaRPr>
          </a:p>
          <a:p>
            <a:pPr marL="259200" indent="-171450" latinLnBrk="1">
              <a:spcBef>
                <a:spcPts val="600"/>
              </a:spcBef>
              <a:buFont typeface="Wingdings" panose="05000000000000000000" pitchFamily="2" charset="2"/>
              <a:buChar char="ü"/>
            </a:pPr>
            <a:r>
              <a:rPr lang="en-US" altLang="ko-KR" sz="900">
                <a:solidFill>
                  <a:schemeClr val="tx1"/>
                </a:solidFill>
                <a:latin typeface="KoPub돋움체 Light" panose="00000300000000000000" pitchFamily="2" charset="-127"/>
                <a:ea typeface="KoPub돋움체 Light" panose="00000300000000000000" pitchFamily="2" charset="-127"/>
              </a:rPr>
              <a:t>CLB </a:t>
            </a:r>
            <a:r>
              <a:rPr lang="ko-KR" altLang="en-US" sz="900">
                <a:solidFill>
                  <a:schemeClr val="tx1"/>
                </a:solidFill>
                <a:latin typeface="KoPub돋움체 Light" panose="00000300000000000000" pitchFamily="2" charset="-127"/>
                <a:ea typeface="KoPub돋움체 Light" panose="00000300000000000000" pitchFamily="2" charset="-127"/>
              </a:rPr>
              <a:t>대비 기능적으로 우월한 </a:t>
            </a:r>
            <a:r>
              <a:rPr lang="en-US" altLang="ko-KR" sz="900">
                <a:solidFill>
                  <a:schemeClr val="tx1"/>
                </a:solidFill>
                <a:latin typeface="KoPub돋움체 Light" panose="00000300000000000000" pitchFamily="2" charset="-127"/>
                <a:ea typeface="KoPub돋움체 Light" panose="00000300000000000000" pitchFamily="2" charset="-127"/>
              </a:rPr>
              <a:t>CLV</a:t>
            </a:r>
            <a:r>
              <a:rPr lang="ko-KR" altLang="en-US" sz="900">
                <a:solidFill>
                  <a:schemeClr val="tx1"/>
                </a:solidFill>
                <a:latin typeface="KoPub돋움체 Light" panose="00000300000000000000" pitchFamily="2" charset="-127"/>
                <a:ea typeface="KoPub돋움체 Light" panose="00000300000000000000" pitchFamily="2" charset="-127"/>
              </a:rPr>
              <a:t>를</a:t>
            </a:r>
            <a:r>
              <a:rPr lang="en-US" altLang="ko-KR" sz="900">
                <a:solidFill>
                  <a:schemeClr val="tx1"/>
                </a:solidFill>
                <a:latin typeface="KoPub돋움체 Light" panose="00000300000000000000" pitchFamily="2" charset="-127"/>
                <a:ea typeface="KoPub돋움체 Light" panose="00000300000000000000" pitchFamily="2" charset="-127"/>
              </a:rPr>
              <a:t> </a:t>
            </a:r>
            <a:r>
              <a:rPr lang="ko-KR" altLang="en-US" sz="900">
                <a:solidFill>
                  <a:schemeClr val="tx1"/>
                </a:solidFill>
                <a:latin typeface="KoPub돋움체 Light" panose="00000300000000000000" pitchFamily="2" charset="-127"/>
                <a:ea typeface="KoPub돋움체 Light" panose="00000300000000000000" pitchFamily="2" charset="-127"/>
              </a:rPr>
              <a:t>선제 도입할 경우 향후 급 성장할 해저케이블 건설 시장 선점 가능할 것으로 예상됨</a:t>
            </a:r>
            <a:endParaRPr lang="en-US" altLang="ko-KR" sz="900">
              <a:solidFill>
                <a:schemeClr val="tx1"/>
              </a:solidFill>
              <a:latin typeface="KoPub돋움체 Light" panose="00000300000000000000" pitchFamily="2" charset="-127"/>
              <a:ea typeface="KoPub돋움체 Light" panose="00000300000000000000" pitchFamily="2" charset="-127"/>
            </a:endParaRPr>
          </a:p>
        </p:txBody>
      </p:sp>
      <p:graphicFrame>
        <p:nvGraphicFramePr>
          <p:cNvPr id="58" name="표 57">
            <a:extLst>
              <a:ext uri="{FF2B5EF4-FFF2-40B4-BE49-F238E27FC236}">
                <a16:creationId xmlns:a16="http://schemas.microsoft.com/office/drawing/2014/main" id="{DAEF2D5D-2937-BAD7-C49C-95E609BF2507}"/>
              </a:ext>
            </a:extLst>
          </p:cNvPr>
          <p:cNvGraphicFramePr>
            <a:graphicFrameLocks noGrp="1"/>
          </p:cNvGraphicFramePr>
          <p:nvPr/>
        </p:nvGraphicFramePr>
        <p:xfrm>
          <a:off x="542096" y="4026077"/>
          <a:ext cx="4248000" cy="1872000"/>
        </p:xfrm>
        <a:graphic>
          <a:graphicData uri="http://schemas.openxmlformats.org/drawingml/2006/table">
            <a:tbl>
              <a:tblPr>
                <a:tableStyleId>{5C22544A-7EE6-4342-B048-85BDC9FD1C3A}</a:tableStyleId>
              </a:tblPr>
              <a:tblGrid>
                <a:gridCol w="1080000">
                  <a:extLst>
                    <a:ext uri="{9D8B030D-6E8A-4147-A177-3AD203B41FA5}">
                      <a16:colId xmlns:a16="http://schemas.microsoft.com/office/drawing/2014/main" val="1348461134"/>
                    </a:ext>
                  </a:extLst>
                </a:gridCol>
                <a:gridCol w="3168000">
                  <a:extLst>
                    <a:ext uri="{9D8B030D-6E8A-4147-A177-3AD203B41FA5}">
                      <a16:colId xmlns:a16="http://schemas.microsoft.com/office/drawing/2014/main" val="2142451892"/>
                    </a:ext>
                  </a:extLst>
                </a:gridCol>
              </a:tblGrid>
              <a:tr h="187200">
                <a:tc>
                  <a:txBody>
                    <a:bodyPr/>
                    <a:lstStyle/>
                    <a:p>
                      <a:pPr algn="ctr" fontAlgn="ctr"/>
                      <a:r>
                        <a:rPr lang="ko-KR" altLang="en-US" sz="900" b="1" kern="1200">
                          <a:ln>
                            <a:solidFill>
                              <a:schemeClr val="bg1">
                                <a:lumMod val="75000"/>
                                <a:alpha val="0"/>
                              </a:schemeClr>
                            </a:solidFill>
                          </a:ln>
                          <a:solidFill>
                            <a:schemeClr val="bg1"/>
                          </a:solidFill>
                          <a:latin typeface="KoPub돋움체 Medium" panose="02020603020101020101" pitchFamily="18" charset="-127"/>
                          <a:ea typeface="KoPub돋움체 Medium" panose="02020603020101020101" pitchFamily="18" charset="-127"/>
                          <a:cs typeface="+mn-cs"/>
                        </a:rPr>
                        <a:t>구분</a:t>
                      </a:r>
                      <a:endParaRPr lang="en-US" sz="900" b="1" kern="1200">
                        <a:ln>
                          <a:solidFill>
                            <a:schemeClr val="bg1">
                              <a:lumMod val="75000"/>
                              <a:alpha val="0"/>
                            </a:schemeClr>
                          </a:solidFill>
                        </a:ln>
                        <a:solidFill>
                          <a:schemeClr val="bg1"/>
                        </a:solidFill>
                        <a:latin typeface="KoPub돋움체 Medium" panose="02020603020101020101" pitchFamily="18" charset="-127"/>
                        <a:ea typeface="KoPub돋움체 Medium" panose="02020603020101020101" pitchFamily="18" charset="-127"/>
                        <a:cs typeface="+mn-cs"/>
                      </a:endParaRP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ctr" fontAlgn="ctr"/>
                      <a:r>
                        <a:rPr lang="ko-KR" altLang="en-US" sz="900" b="1" kern="1200">
                          <a:ln>
                            <a:solidFill>
                              <a:schemeClr val="bg1">
                                <a:lumMod val="75000"/>
                                <a:alpha val="0"/>
                              </a:schemeClr>
                            </a:solidFill>
                          </a:ln>
                          <a:solidFill>
                            <a:schemeClr val="bg1"/>
                          </a:solidFill>
                          <a:latin typeface="KoPub돋움체 Medium" panose="02020603020101020101" pitchFamily="18" charset="-127"/>
                          <a:ea typeface="KoPub돋움체 Medium" panose="02020603020101020101" pitchFamily="18" charset="-127"/>
                          <a:cs typeface="+mn-cs"/>
                        </a:rPr>
                        <a:t>내용</a:t>
                      </a:r>
                      <a:endParaRPr lang="en-US" sz="900" b="1" kern="1200">
                        <a:ln>
                          <a:solidFill>
                            <a:schemeClr val="bg1">
                              <a:lumMod val="75000"/>
                              <a:alpha val="0"/>
                            </a:schemeClr>
                          </a:solidFill>
                        </a:ln>
                        <a:solidFill>
                          <a:schemeClr val="bg1"/>
                        </a:solidFill>
                        <a:latin typeface="KoPub돋움체 Medium" panose="02020603020101020101" pitchFamily="18" charset="-127"/>
                        <a:ea typeface="KoPub돋움체 Medium" panose="02020603020101020101" pitchFamily="18" charset="-127"/>
                        <a:cs typeface="+mn-cs"/>
                      </a:endParaRP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extLst>
                  <a:ext uri="{0D108BD9-81ED-4DB2-BD59-A6C34878D82A}">
                    <a16:rowId xmlns:a16="http://schemas.microsoft.com/office/drawing/2014/main" val="2922061838"/>
                  </a:ext>
                </a:extLst>
              </a:tr>
              <a:tr h="187200">
                <a:tc>
                  <a:txBody>
                    <a:bodyPr/>
                    <a:lstStyle/>
                    <a:p>
                      <a:pPr algn="ctr" fontAlgn="ctr"/>
                      <a:r>
                        <a:rPr lang="ko-KR" altLang="en-US" sz="900" kern="120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금융기관</a:t>
                      </a:r>
                      <a:endParaRPr lang="en-US" sz="900" kern="120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endParaRP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noFill/>
                  </a:tcPr>
                </a:tc>
                <a:tc>
                  <a:txBody>
                    <a:bodyPr/>
                    <a:lstStyle/>
                    <a:p>
                      <a:pPr algn="ctr" fontAlgn="ctr"/>
                      <a:r>
                        <a:rPr lang="en-US" altLang="ko-KR" sz="900" kern="120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BNK </a:t>
                      </a:r>
                      <a:r>
                        <a:rPr lang="ko-KR" altLang="en-US" sz="900" kern="120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부산은행</a:t>
                      </a:r>
                      <a:endParaRPr lang="en-US" sz="900" kern="120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endParaRP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noFill/>
                  </a:tcPr>
                </a:tc>
                <a:extLst>
                  <a:ext uri="{0D108BD9-81ED-4DB2-BD59-A6C34878D82A}">
                    <a16:rowId xmlns:a16="http://schemas.microsoft.com/office/drawing/2014/main" val="2081098346"/>
                  </a:ext>
                </a:extLst>
              </a:tr>
              <a:tr h="187200">
                <a:tc>
                  <a:txBody>
                    <a:bodyPr/>
                    <a:lstStyle/>
                    <a:p>
                      <a:pPr algn="ctr" fontAlgn="ctr"/>
                      <a:r>
                        <a:rPr lang="ko-KR" altLang="en-US" sz="900" kern="120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자금용도</a:t>
                      </a:r>
                      <a:endParaRPr lang="en-US" sz="900" kern="120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endParaRP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noFill/>
                  </a:tcPr>
                </a:tc>
                <a:tc>
                  <a:txBody>
                    <a:bodyPr/>
                    <a:lstStyle/>
                    <a:p>
                      <a:pPr algn="ctr" fontAlgn="ctr"/>
                      <a:r>
                        <a:rPr lang="ko-KR" altLang="en-US" sz="900" kern="120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선박</a:t>
                      </a:r>
                      <a:r>
                        <a:rPr lang="en-US" altLang="ko-KR" sz="900" kern="120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(SPIRIT) </a:t>
                      </a:r>
                      <a:r>
                        <a:rPr lang="ko-KR" altLang="en-US" sz="900" kern="120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인수 대금</a:t>
                      </a:r>
                      <a:endParaRPr lang="en-US" sz="900" kern="120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endParaRP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noFill/>
                  </a:tcPr>
                </a:tc>
                <a:extLst>
                  <a:ext uri="{0D108BD9-81ED-4DB2-BD59-A6C34878D82A}">
                    <a16:rowId xmlns:a16="http://schemas.microsoft.com/office/drawing/2014/main" val="3910996512"/>
                  </a:ext>
                </a:extLst>
              </a:tr>
              <a:tr h="187200">
                <a:tc>
                  <a:txBody>
                    <a:bodyPr/>
                    <a:lstStyle/>
                    <a:p>
                      <a:pPr algn="ctr" fontAlgn="ctr"/>
                      <a:r>
                        <a:rPr lang="ko-KR" altLang="en-US" sz="900" kern="120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차입금</a:t>
                      </a:r>
                      <a:endParaRPr lang="en-US" sz="900" kern="120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endParaRP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noFill/>
                  </a:tcPr>
                </a:tc>
                <a:tc>
                  <a:txBody>
                    <a:bodyPr/>
                    <a:lstStyle/>
                    <a:p>
                      <a:pPr algn="ctr" fontAlgn="ctr"/>
                      <a:r>
                        <a:rPr lang="en-US" sz="900" kern="120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377</a:t>
                      </a:r>
                      <a:r>
                        <a:rPr lang="ko-KR" altLang="en-US" sz="900" kern="120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억원 </a:t>
                      </a:r>
                      <a:r>
                        <a:rPr lang="en-US" altLang="ko-KR" sz="900" kern="120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(LTV 90%)</a:t>
                      </a:r>
                      <a:endParaRPr lang="en-US" sz="900" kern="120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endParaRP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noFill/>
                  </a:tcPr>
                </a:tc>
                <a:extLst>
                  <a:ext uri="{0D108BD9-81ED-4DB2-BD59-A6C34878D82A}">
                    <a16:rowId xmlns:a16="http://schemas.microsoft.com/office/drawing/2014/main" val="1424763967"/>
                  </a:ext>
                </a:extLst>
              </a:tr>
              <a:tr h="187200">
                <a:tc>
                  <a:txBody>
                    <a:bodyPr/>
                    <a:lstStyle/>
                    <a:p>
                      <a:pPr algn="ctr" fontAlgn="ctr"/>
                      <a:r>
                        <a:rPr lang="ko-KR" altLang="en-US" sz="900" kern="120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차입일</a:t>
                      </a:r>
                      <a:endParaRPr lang="en-US" sz="900" kern="120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endParaRP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noFill/>
                  </a:tcPr>
                </a:tc>
                <a:tc>
                  <a:txBody>
                    <a:bodyPr/>
                    <a:lstStyle/>
                    <a:p>
                      <a:pPr algn="ctr" fontAlgn="ctr"/>
                      <a:r>
                        <a:rPr lang="en-US" sz="900" kern="120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2023</a:t>
                      </a:r>
                      <a:r>
                        <a:rPr lang="ko-KR" altLang="en-US" sz="900" kern="120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년 </a:t>
                      </a:r>
                      <a:r>
                        <a:rPr lang="en-US" altLang="ko-KR" sz="900" kern="120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11</a:t>
                      </a:r>
                      <a:r>
                        <a:rPr lang="ko-KR" altLang="en-US" sz="900" kern="120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월 </a:t>
                      </a:r>
                      <a:r>
                        <a:rPr lang="en-US" altLang="ko-KR" sz="900" kern="120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1</a:t>
                      </a:r>
                      <a:r>
                        <a:rPr lang="ko-KR" altLang="en-US" sz="900" kern="120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일</a:t>
                      </a:r>
                      <a:endParaRPr lang="en-US" sz="900" kern="120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endParaRP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noFill/>
                  </a:tcPr>
                </a:tc>
                <a:extLst>
                  <a:ext uri="{0D108BD9-81ED-4DB2-BD59-A6C34878D82A}">
                    <a16:rowId xmlns:a16="http://schemas.microsoft.com/office/drawing/2014/main" val="1001935993"/>
                  </a:ext>
                </a:extLst>
              </a:tr>
              <a:tr h="187200">
                <a:tc>
                  <a:txBody>
                    <a:bodyPr/>
                    <a:lstStyle/>
                    <a:p>
                      <a:pPr algn="ctr" fontAlgn="ctr"/>
                      <a:r>
                        <a:rPr lang="ko-KR" altLang="en-US" sz="900" kern="120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대출만기</a:t>
                      </a:r>
                      <a:endParaRPr lang="en-US" sz="900" kern="120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endParaRP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noFill/>
                  </a:tcPr>
                </a:tc>
                <a:tc>
                  <a:txBody>
                    <a:bodyPr/>
                    <a:lstStyle/>
                    <a:p>
                      <a:pPr algn="ctr" fontAlgn="ctr"/>
                      <a:r>
                        <a:rPr lang="ko-KR" altLang="en-US" sz="900" kern="120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차입일로부터 </a:t>
                      </a:r>
                      <a:r>
                        <a:rPr lang="en-US" altLang="ko-KR" sz="900" kern="120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6</a:t>
                      </a:r>
                      <a:r>
                        <a:rPr lang="ko-KR" altLang="en-US" sz="900" kern="120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년</a:t>
                      </a:r>
                      <a:endParaRPr lang="en-US" sz="900" kern="120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endParaRP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noFill/>
                  </a:tcPr>
                </a:tc>
                <a:extLst>
                  <a:ext uri="{0D108BD9-81ED-4DB2-BD59-A6C34878D82A}">
                    <a16:rowId xmlns:a16="http://schemas.microsoft.com/office/drawing/2014/main" val="2678776"/>
                  </a:ext>
                </a:extLst>
              </a:tr>
              <a:tr h="187200">
                <a:tc>
                  <a:txBody>
                    <a:bodyPr/>
                    <a:lstStyle/>
                    <a:p>
                      <a:pPr algn="ctr" fontAlgn="ctr"/>
                      <a:r>
                        <a:rPr lang="ko-KR" altLang="en-US" sz="900" kern="120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상환조건</a:t>
                      </a:r>
                      <a:endParaRPr lang="en-US" sz="900" kern="120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endParaRP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noFill/>
                  </a:tcPr>
                </a:tc>
                <a:tc>
                  <a:txBody>
                    <a:bodyPr/>
                    <a:lstStyle/>
                    <a:p>
                      <a:pPr algn="ctr" fontAlgn="ctr"/>
                      <a:r>
                        <a:rPr lang="en-US" sz="900" kern="1200" baseline="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1</a:t>
                      </a:r>
                      <a:r>
                        <a:rPr lang="ko-KR" altLang="en-US" sz="900" kern="1200" baseline="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년 거치 </a:t>
                      </a:r>
                      <a:r>
                        <a:rPr lang="en-US" altLang="ko-KR" sz="900" kern="1200" baseline="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5</a:t>
                      </a:r>
                      <a:r>
                        <a:rPr lang="ko-KR" altLang="en-US" sz="900" kern="1200" baseline="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년 원금분할상환</a:t>
                      </a:r>
                      <a:r>
                        <a:rPr lang="en-US" altLang="ko-KR" sz="900" kern="1200" baseline="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a:t>
                      </a:r>
                      <a:r>
                        <a:rPr lang="ko-KR" altLang="en-US" sz="900" kern="1200" baseline="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분기별</a:t>
                      </a:r>
                      <a:r>
                        <a:rPr lang="en-US" altLang="ko-KR" sz="900" kern="1200" baseline="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a:t>
                      </a:r>
                      <a:endParaRPr lang="en-US" sz="900" kern="1200" baseline="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endParaRP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noFill/>
                  </a:tcPr>
                </a:tc>
                <a:extLst>
                  <a:ext uri="{0D108BD9-81ED-4DB2-BD59-A6C34878D82A}">
                    <a16:rowId xmlns:a16="http://schemas.microsoft.com/office/drawing/2014/main" val="2300128568"/>
                  </a:ext>
                </a:extLst>
              </a:tr>
              <a:tr h="187200">
                <a:tc>
                  <a:txBody>
                    <a:bodyPr/>
                    <a:lstStyle/>
                    <a:p>
                      <a:pPr algn="ctr" fontAlgn="ctr"/>
                      <a:r>
                        <a:rPr lang="ko-KR" altLang="en-US" sz="900" kern="120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대출금리</a:t>
                      </a:r>
                      <a:endParaRPr lang="en-US" sz="900" kern="120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endParaRP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noFill/>
                  </a:tcPr>
                </a:tc>
                <a:tc>
                  <a:txBody>
                    <a:bodyPr/>
                    <a:lstStyle/>
                    <a:p>
                      <a:pPr algn="ctr" fontAlgn="ctr"/>
                      <a:r>
                        <a:rPr lang="en-US" sz="900" kern="120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6.5%(</a:t>
                      </a:r>
                      <a:r>
                        <a:rPr lang="ko-KR" altLang="en-US" sz="900" kern="120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예상</a:t>
                      </a:r>
                      <a:r>
                        <a:rPr lang="en-US" altLang="ko-KR" sz="900" kern="120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a:t>
                      </a:r>
                      <a:endParaRPr lang="en-US" sz="900" kern="120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endParaRP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noFill/>
                  </a:tcPr>
                </a:tc>
                <a:extLst>
                  <a:ext uri="{0D108BD9-81ED-4DB2-BD59-A6C34878D82A}">
                    <a16:rowId xmlns:a16="http://schemas.microsoft.com/office/drawing/2014/main" val="3920196739"/>
                  </a:ext>
                </a:extLst>
              </a:tr>
              <a:tr h="187200">
                <a:tc>
                  <a:txBody>
                    <a:bodyPr/>
                    <a:lstStyle/>
                    <a:p>
                      <a:pPr algn="ctr" fontAlgn="ctr"/>
                      <a:r>
                        <a:rPr lang="ko-KR" altLang="en-US" sz="900" kern="120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이자 지급 조건</a:t>
                      </a:r>
                      <a:endParaRPr lang="en-US" sz="900" kern="120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endParaRP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noFill/>
                  </a:tcPr>
                </a:tc>
                <a:tc>
                  <a:txBody>
                    <a:bodyPr/>
                    <a:lstStyle/>
                    <a:p>
                      <a:pPr algn="ctr" fontAlgn="ctr"/>
                      <a:r>
                        <a:rPr lang="ko-KR" altLang="en-US" sz="900" kern="120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최초 </a:t>
                      </a:r>
                      <a:r>
                        <a:rPr lang="en-US" sz="900" kern="120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1</a:t>
                      </a:r>
                      <a:r>
                        <a:rPr lang="ko-KR" altLang="en-US" sz="900" kern="120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년 선이자 지급 후 잔여기간 </a:t>
                      </a:r>
                      <a:r>
                        <a:rPr lang="en-US" altLang="ko-KR" sz="900" kern="120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3</a:t>
                      </a:r>
                      <a:r>
                        <a:rPr lang="ko-KR" altLang="en-US" sz="900" kern="120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개월마다 지급</a:t>
                      </a:r>
                      <a:endParaRPr lang="en-US" sz="900" kern="120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endParaRP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noFill/>
                  </a:tcPr>
                </a:tc>
                <a:extLst>
                  <a:ext uri="{0D108BD9-81ED-4DB2-BD59-A6C34878D82A}">
                    <a16:rowId xmlns:a16="http://schemas.microsoft.com/office/drawing/2014/main" val="2406392766"/>
                  </a:ext>
                </a:extLst>
              </a:tr>
              <a:tr h="187200">
                <a:tc>
                  <a:txBody>
                    <a:bodyPr/>
                    <a:lstStyle/>
                    <a:p>
                      <a:pPr algn="ctr" fontAlgn="ctr"/>
                      <a:r>
                        <a:rPr lang="ko-KR" altLang="en-US" sz="900" kern="120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선취 수수료</a:t>
                      </a:r>
                      <a:endParaRPr lang="en-US" sz="900" kern="120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endParaRP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noFill/>
                  </a:tcPr>
                </a:tc>
                <a:tc>
                  <a:txBody>
                    <a:bodyPr/>
                    <a:lstStyle/>
                    <a:p>
                      <a:pPr algn="ctr" fontAlgn="ctr"/>
                      <a:r>
                        <a:rPr lang="ko-KR" altLang="en-US" sz="900" kern="120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차입금액의 </a:t>
                      </a:r>
                      <a:r>
                        <a:rPr lang="en-US" altLang="ko-KR" sz="900" kern="120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2%(</a:t>
                      </a:r>
                      <a:r>
                        <a:rPr lang="ko-KR" altLang="en-US" sz="900" kern="120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예상</a:t>
                      </a:r>
                      <a:r>
                        <a:rPr lang="en-US" altLang="ko-KR" sz="900" kern="120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a:t>
                      </a:r>
                      <a:endParaRPr lang="en-US" sz="900" kern="120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endParaRP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noFill/>
                  </a:tcPr>
                </a:tc>
                <a:extLst>
                  <a:ext uri="{0D108BD9-81ED-4DB2-BD59-A6C34878D82A}">
                    <a16:rowId xmlns:a16="http://schemas.microsoft.com/office/drawing/2014/main" val="633034031"/>
                  </a:ext>
                </a:extLst>
              </a:tr>
            </a:tbl>
          </a:graphicData>
        </a:graphic>
      </p:graphicFrame>
      <p:sp>
        <p:nvSpPr>
          <p:cNvPr id="59" name="직사각형 58">
            <a:extLst>
              <a:ext uri="{FF2B5EF4-FFF2-40B4-BE49-F238E27FC236}">
                <a16:creationId xmlns:a16="http://schemas.microsoft.com/office/drawing/2014/main" id="{5B0ED10C-DE15-9954-901C-51F611C74B96}"/>
              </a:ext>
            </a:extLst>
          </p:cNvPr>
          <p:cNvSpPr/>
          <p:nvPr/>
        </p:nvSpPr>
        <p:spPr>
          <a:xfrm>
            <a:off x="504000" y="3779163"/>
            <a:ext cx="3007692" cy="246221"/>
          </a:xfrm>
          <a:prstGeom prst="rect">
            <a:avLst/>
          </a:prstGeom>
        </p:spPr>
        <p:txBody>
          <a:bodyPr wrap="square" lIns="36000" rIns="3600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altLang="ko-KR" sz="1000" b="1" i="0" u="none" strike="noStrike" kern="1200" cap="none" spc="0" normalizeH="0" baseline="0" noProof="0">
                <a:ln>
                  <a:solidFill>
                    <a:prstClr val="white">
                      <a:lumMod val="75000"/>
                      <a:alpha val="0"/>
                    </a:prstClr>
                  </a:solidFill>
                </a:ln>
                <a:effectLst/>
                <a:uLnTx/>
                <a:uFillTx/>
                <a:latin typeface="KoPub돋움체 Medium" panose="00000600000000000000" pitchFamily="2" charset="-127"/>
                <a:ea typeface="KoPub돋움체 Medium" panose="00000600000000000000" pitchFamily="2" charset="-127"/>
                <a:cs typeface="Univers for KPMG"/>
              </a:rPr>
              <a:t>[ </a:t>
            </a:r>
            <a:r>
              <a:rPr kumimoji="0" lang="ko-KR" altLang="en-US" sz="1000" b="1" i="0" u="none" strike="noStrike" kern="1200" cap="none" spc="0" normalizeH="0" baseline="0" noProof="0">
                <a:ln>
                  <a:solidFill>
                    <a:prstClr val="white">
                      <a:lumMod val="75000"/>
                      <a:alpha val="0"/>
                    </a:prstClr>
                  </a:solidFill>
                </a:ln>
                <a:effectLst/>
                <a:uLnTx/>
                <a:uFillTx/>
                <a:latin typeface="KoPub돋움체 Medium" panose="00000600000000000000" pitchFamily="2" charset="-127"/>
                <a:ea typeface="KoPub돋움체 Medium" panose="00000600000000000000" pitchFamily="2" charset="-127"/>
                <a:cs typeface="Univers for KPMG"/>
              </a:rPr>
              <a:t>자금조달 계획</a:t>
            </a:r>
            <a:r>
              <a:rPr kumimoji="0" lang="en-US" altLang="ko-KR" sz="1000" b="1" i="0" u="none" strike="noStrike" kern="1200" cap="none" spc="0" normalizeH="0" baseline="0" noProof="0">
                <a:ln>
                  <a:solidFill>
                    <a:prstClr val="white">
                      <a:lumMod val="75000"/>
                      <a:alpha val="0"/>
                    </a:prstClr>
                  </a:solidFill>
                </a:ln>
                <a:effectLst/>
                <a:uLnTx/>
                <a:uFillTx/>
                <a:latin typeface="KoPub돋움체 Medium" panose="00000600000000000000" pitchFamily="2" charset="-127"/>
                <a:ea typeface="KoPub돋움체 Medium" panose="00000600000000000000" pitchFamily="2" charset="-127"/>
                <a:cs typeface="Univers for KPMG"/>
              </a:rPr>
              <a:t>(</a:t>
            </a:r>
            <a:r>
              <a:rPr kumimoji="0" lang="ko-KR" altLang="en-US" sz="1000" b="1" i="0" u="none" strike="noStrike" kern="1200" cap="none" spc="0" normalizeH="0" baseline="0" noProof="0">
                <a:ln>
                  <a:solidFill>
                    <a:prstClr val="white">
                      <a:lumMod val="75000"/>
                      <a:alpha val="0"/>
                    </a:prstClr>
                  </a:solidFill>
                </a:ln>
                <a:effectLst/>
                <a:uLnTx/>
                <a:uFillTx/>
                <a:latin typeface="KoPub돋움체 Medium" panose="00000600000000000000" pitchFamily="2" charset="-127"/>
                <a:ea typeface="KoPub돋움체 Medium" panose="00000600000000000000" pitchFamily="2" charset="-127"/>
                <a:cs typeface="Univers for KPMG"/>
              </a:rPr>
              <a:t>안</a:t>
            </a:r>
            <a:r>
              <a:rPr kumimoji="0" lang="en-US" altLang="ko-KR" sz="1000" b="1" i="0" u="none" strike="noStrike" kern="1200" cap="none" spc="0" normalizeH="0" baseline="0" noProof="0">
                <a:ln>
                  <a:solidFill>
                    <a:prstClr val="white">
                      <a:lumMod val="75000"/>
                      <a:alpha val="0"/>
                    </a:prstClr>
                  </a:solidFill>
                </a:ln>
                <a:effectLst/>
                <a:uLnTx/>
                <a:uFillTx/>
                <a:latin typeface="KoPub돋움체 Medium" panose="00000600000000000000" pitchFamily="2" charset="-127"/>
                <a:ea typeface="KoPub돋움체 Medium" panose="00000600000000000000" pitchFamily="2" charset="-127"/>
                <a:cs typeface="Univers for KPMG"/>
              </a:rPr>
              <a:t>)</a:t>
            </a:r>
            <a:r>
              <a:rPr kumimoji="0" lang="en-US" altLang="ko-KR" sz="1000" b="1" i="0" u="none" strike="noStrike" kern="1200" cap="none" spc="0" normalizeH="0" baseline="30000" noProof="0">
                <a:ln>
                  <a:solidFill>
                    <a:prstClr val="white">
                      <a:lumMod val="75000"/>
                      <a:alpha val="0"/>
                    </a:prstClr>
                  </a:solidFill>
                </a:ln>
                <a:effectLst/>
                <a:uLnTx/>
                <a:uFillTx/>
                <a:latin typeface="KoPub돋움체 Medium" panose="00000600000000000000" pitchFamily="2" charset="-127"/>
                <a:ea typeface="KoPub돋움체 Medium" panose="00000600000000000000" pitchFamily="2" charset="-127"/>
                <a:cs typeface="Univers for KPMG"/>
              </a:rPr>
              <a:t>1</a:t>
            </a:r>
            <a:r>
              <a:rPr kumimoji="0" lang="ko-KR" altLang="en-US" sz="1000" b="1" i="0" u="none" strike="noStrike" kern="1200" cap="none" spc="0" normalizeH="0" baseline="0" noProof="0">
                <a:ln>
                  <a:solidFill>
                    <a:prstClr val="white">
                      <a:lumMod val="75000"/>
                      <a:alpha val="0"/>
                    </a:prstClr>
                  </a:solidFill>
                </a:ln>
                <a:effectLst/>
                <a:uLnTx/>
                <a:uFillTx/>
                <a:latin typeface="KoPub돋움체 Medium" panose="00000600000000000000" pitchFamily="2" charset="-127"/>
                <a:ea typeface="KoPub돋움체 Medium" panose="00000600000000000000" pitchFamily="2" charset="-127"/>
                <a:cs typeface="Univers for KPMG"/>
              </a:rPr>
              <a:t> </a:t>
            </a:r>
            <a:r>
              <a:rPr kumimoji="0" lang="en-US" altLang="ko-KR" sz="1000" b="1" i="0" u="none" strike="noStrike" kern="1200" cap="none" spc="0" normalizeH="0" baseline="0" noProof="0">
                <a:ln>
                  <a:solidFill>
                    <a:prstClr val="white">
                      <a:lumMod val="75000"/>
                      <a:alpha val="0"/>
                    </a:prstClr>
                  </a:solidFill>
                </a:ln>
                <a:effectLst/>
                <a:uLnTx/>
                <a:uFillTx/>
                <a:latin typeface="KoPub돋움체 Medium" panose="00000600000000000000" pitchFamily="2" charset="-127"/>
                <a:ea typeface="KoPub돋움체 Medium" panose="00000600000000000000" pitchFamily="2" charset="-127"/>
                <a:cs typeface="Univers for KPMG"/>
              </a:rPr>
              <a:t>]</a:t>
            </a:r>
            <a:endParaRPr kumimoji="0" lang="ko-KR" altLang="en-US" sz="1000" b="1" i="0" u="none" strike="noStrike" kern="1200" cap="none" spc="0" normalizeH="0" baseline="0" noProof="0">
              <a:ln>
                <a:solidFill>
                  <a:prstClr val="white">
                    <a:lumMod val="75000"/>
                    <a:alpha val="0"/>
                  </a:prstClr>
                </a:solidFill>
              </a:ln>
              <a:effectLst/>
              <a:uLnTx/>
              <a:uFillTx/>
              <a:latin typeface="KoPub돋움체 Medium" panose="00000600000000000000" pitchFamily="2" charset="-127"/>
              <a:ea typeface="KoPub돋움체 Medium" panose="00000600000000000000" pitchFamily="2" charset="-127"/>
              <a:cs typeface="Univers for KPMG"/>
            </a:endParaRPr>
          </a:p>
        </p:txBody>
      </p:sp>
      <p:sp>
        <p:nvSpPr>
          <p:cNvPr id="60" name="직사각형 59">
            <a:extLst>
              <a:ext uri="{FF2B5EF4-FFF2-40B4-BE49-F238E27FC236}">
                <a16:creationId xmlns:a16="http://schemas.microsoft.com/office/drawing/2014/main" id="{8D32B0DE-75F3-D380-57C2-0F18B512C421}"/>
              </a:ext>
            </a:extLst>
          </p:cNvPr>
          <p:cNvSpPr/>
          <p:nvPr/>
        </p:nvSpPr>
        <p:spPr>
          <a:xfrm>
            <a:off x="504000" y="1773490"/>
            <a:ext cx="3007692" cy="246221"/>
          </a:xfrm>
          <a:prstGeom prst="rect">
            <a:avLst/>
          </a:prstGeom>
        </p:spPr>
        <p:txBody>
          <a:bodyPr wrap="square" lIns="36000" rIns="3600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altLang="ko-KR" sz="1000" b="1" i="0" u="none" strike="noStrike" kern="1200" cap="none" spc="0" normalizeH="0" baseline="0" noProof="0">
                <a:ln>
                  <a:solidFill>
                    <a:prstClr val="white">
                      <a:lumMod val="75000"/>
                      <a:alpha val="0"/>
                    </a:prstClr>
                  </a:solidFill>
                </a:ln>
                <a:effectLst/>
                <a:uLnTx/>
                <a:uFillTx/>
                <a:latin typeface="KoPub돋움체 Medium" panose="02020603020101020101" pitchFamily="18" charset="-127"/>
                <a:ea typeface="KoPub돋움체 Medium" panose="02020603020101020101" pitchFamily="18" charset="-127"/>
                <a:cs typeface="Univers for KPMG"/>
              </a:rPr>
              <a:t>[ </a:t>
            </a:r>
            <a:r>
              <a:rPr lang="ko-KR" altLang="en-US" sz="1000" b="1">
                <a:ln>
                  <a:solidFill>
                    <a:prstClr val="white">
                      <a:lumMod val="75000"/>
                      <a:alpha val="0"/>
                    </a:prstClr>
                  </a:solidFill>
                </a:ln>
                <a:latin typeface="KoPub돋움체 Medium" panose="02020603020101020101" pitchFamily="18" charset="-127"/>
                <a:ea typeface="KoPub돋움체 Medium" panose="02020603020101020101" pitchFamily="18" charset="-127"/>
                <a:cs typeface="Univers for KPMG"/>
              </a:rPr>
              <a:t>투자구조</a:t>
            </a:r>
            <a:r>
              <a:rPr kumimoji="0" lang="en-US" altLang="ko-KR" sz="1000" b="1" i="0" u="none" strike="noStrike" kern="1200" cap="none" spc="0" normalizeH="0" baseline="0" noProof="0">
                <a:ln>
                  <a:solidFill>
                    <a:prstClr val="white">
                      <a:lumMod val="75000"/>
                      <a:alpha val="0"/>
                    </a:prstClr>
                  </a:solidFill>
                </a:ln>
                <a:effectLst/>
                <a:uLnTx/>
                <a:uFillTx/>
                <a:latin typeface="KoPub돋움체 Medium" panose="02020603020101020101" pitchFamily="18" charset="-127"/>
                <a:ea typeface="KoPub돋움체 Medium" panose="02020603020101020101" pitchFamily="18" charset="-127"/>
                <a:cs typeface="Univers for KPMG"/>
              </a:rPr>
              <a:t>]</a:t>
            </a:r>
            <a:endParaRPr kumimoji="0" lang="ko-KR" altLang="en-US" sz="1000" b="1" i="0" u="none" strike="noStrike" kern="1200" cap="none" spc="0" normalizeH="0" baseline="0" noProof="0">
              <a:ln>
                <a:solidFill>
                  <a:prstClr val="white">
                    <a:lumMod val="75000"/>
                    <a:alpha val="0"/>
                  </a:prstClr>
                </a:solidFill>
              </a:ln>
              <a:effectLst/>
              <a:uLnTx/>
              <a:uFillTx/>
              <a:latin typeface="KoPub돋움체 Medium" panose="02020603020101020101" pitchFamily="18" charset="-127"/>
              <a:ea typeface="KoPub돋움체 Medium" panose="02020603020101020101" pitchFamily="18" charset="-127"/>
              <a:cs typeface="Univers for KPMG"/>
            </a:endParaRPr>
          </a:p>
        </p:txBody>
      </p:sp>
      <p:cxnSp>
        <p:nvCxnSpPr>
          <p:cNvPr id="61" name="직선 화살표 연결선 60">
            <a:extLst>
              <a:ext uri="{FF2B5EF4-FFF2-40B4-BE49-F238E27FC236}">
                <a16:creationId xmlns:a16="http://schemas.microsoft.com/office/drawing/2014/main" id="{2BEBC668-284D-04AA-51C6-0ACA299BA1ED}"/>
              </a:ext>
            </a:extLst>
          </p:cNvPr>
          <p:cNvCxnSpPr>
            <a:cxnSpLocks/>
          </p:cNvCxnSpPr>
          <p:nvPr/>
        </p:nvCxnSpPr>
        <p:spPr>
          <a:xfrm>
            <a:off x="3236664" y="3420000"/>
            <a:ext cx="586998" cy="0"/>
          </a:xfrm>
          <a:prstGeom prst="straightConnector1">
            <a:avLst/>
          </a:prstGeom>
          <a:ln>
            <a:solidFill>
              <a:srgbClr val="005EB8"/>
            </a:solidFill>
            <a:tailEnd type="triangle"/>
          </a:ln>
        </p:spPr>
        <p:style>
          <a:lnRef idx="1">
            <a:schemeClr val="accent1"/>
          </a:lnRef>
          <a:fillRef idx="0">
            <a:schemeClr val="accent1"/>
          </a:fillRef>
          <a:effectRef idx="0">
            <a:schemeClr val="accent1"/>
          </a:effectRef>
          <a:fontRef idx="minor">
            <a:schemeClr val="tx1"/>
          </a:fontRef>
        </p:style>
      </p:cxnSp>
      <p:cxnSp>
        <p:nvCxnSpPr>
          <p:cNvPr id="62" name="직선 화살표 연결선 61">
            <a:extLst>
              <a:ext uri="{FF2B5EF4-FFF2-40B4-BE49-F238E27FC236}">
                <a16:creationId xmlns:a16="http://schemas.microsoft.com/office/drawing/2014/main" id="{A9C9E496-1312-3616-D0D2-02CC9A73137D}"/>
              </a:ext>
            </a:extLst>
          </p:cNvPr>
          <p:cNvCxnSpPr>
            <a:cxnSpLocks/>
          </p:cNvCxnSpPr>
          <p:nvPr/>
        </p:nvCxnSpPr>
        <p:spPr>
          <a:xfrm flipH="1">
            <a:off x="3222681" y="3290400"/>
            <a:ext cx="542872" cy="0"/>
          </a:xfrm>
          <a:prstGeom prst="straightConnector1">
            <a:avLst/>
          </a:prstGeom>
          <a:ln>
            <a:solidFill>
              <a:srgbClr val="005EB8"/>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885732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5" name="텍스트 개체 틀 16">
            <a:extLst>
              <a:ext uri="{FF2B5EF4-FFF2-40B4-BE49-F238E27FC236}">
                <a16:creationId xmlns:a16="http://schemas.microsoft.com/office/drawing/2014/main" id="{72A4BBAC-7DA7-C9B6-7280-E7F896694875}"/>
              </a:ext>
            </a:extLst>
          </p:cNvPr>
          <p:cNvSpPr>
            <a:spLocks noGrp="1"/>
          </p:cNvSpPr>
          <p:nvPr>
            <p:ph type="body" sz="quarter" idx="10"/>
          </p:nvPr>
        </p:nvSpPr>
        <p:spPr>
          <a:xfrm>
            <a:off x="502976" y="193432"/>
            <a:ext cx="8574241" cy="211381"/>
          </a:xfrm>
        </p:spPr>
        <p:txBody>
          <a:bodyPr/>
          <a:lstStyle/>
          <a:p>
            <a:r>
              <a:rPr lang="en-US" altLang="ko-KR" sz="1000">
                <a:solidFill>
                  <a:schemeClr val="tx1">
                    <a:lumMod val="50000"/>
                    <a:lumOff val="50000"/>
                  </a:schemeClr>
                </a:solidFill>
                <a:latin typeface="KoPub돋움체 Bold" panose="00000800000000000000" pitchFamily="2" charset="-127"/>
                <a:ea typeface="KoPub돋움체 Bold" panose="00000800000000000000" pitchFamily="2" charset="-127"/>
                <a:cs typeface="+mn-cs"/>
              </a:rPr>
              <a:t>06 Appendices</a:t>
            </a:r>
            <a:endParaRPr lang="ko-KR" altLang="en-US" sz="1000">
              <a:solidFill>
                <a:schemeClr val="tx1">
                  <a:lumMod val="50000"/>
                  <a:lumOff val="50000"/>
                </a:schemeClr>
              </a:solidFill>
              <a:latin typeface="KoPub돋움체 Bold" panose="00000800000000000000" pitchFamily="2" charset="-127"/>
              <a:ea typeface="KoPub돋움체 Bold" panose="00000800000000000000" pitchFamily="2" charset="-127"/>
              <a:cs typeface="+mn-cs"/>
            </a:endParaRPr>
          </a:p>
        </p:txBody>
      </p:sp>
      <p:sp>
        <p:nvSpPr>
          <p:cNvPr id="146" name="TextBox 145">
            <a:extLst>
              <a:ext uri="{FF2B5EF4-FFF2-40B4-BE49-F238E27FC236}">
                <a16:creationId xmlns:a16="http://schemas.microsoft.com/office/drawing/2014/main" id="{2ADC1DB8-BB04-C512-2869-432D42635BE6}"/>
              </a:ext>
            </a:extLst>
          </p:cNvPr>
          <p:cNvSpPr txBox="1"/>
          <p:nvPr/>
        </p:nvSpPr>
        <p:spPr>
          <a:xfrm flipH="1">
            <a:off x="488950" y="874727"/>
            <a:ext cx="8928100" cy="169277"/>
          </a:xfrm>
          <a:prstGeom prst="rect">
            <a:avLst/>
          </a:prstGeom>
          <a:noFill/>
        </p:spPr>
        <p:txBody>
          <a:bodyPr wrap="square" lIns="0" tIns="0" rIns="0" bIns="0" rtlCol="0">
            <a:spAutoFit/>
          </a:bodyPr>
          <a:lstStyle/>
          <a:p>
            <a:r>
              <a:rPr lang="en-US" altLang="ko-KR"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XXX</a:t>
            </a:r>
          </a:p>
        </p:txBody>
      </p:sp>
      <p:sp>
        <p:nvSpPr>
          <p:cNvPr id="147" name="제목 18">
            <a:extLst>
              <a:ext uri="{FF2B5EF4-FFF2-40B4-BE49-F238E27FC236}">
                <a16:creationId xmlns:a16="http://schemas.microsoft.com/office/drawing/2014/main" id="{ADAAF50D-C1C9-0824-D017-D8B497960826}"/>
              </a:ext>
            </a:extLst>
          </p:cNvPr>
          <p:cNvSpPr txBox="1">
            <a:spLocks/>
          </p:cNvSpPr>
          <p:nvPr/>
        </p:nvSpPr>
        <p:spPr>
          <a:xfrm>
            <a:off x="488951" y="439978"/>
            <a:ext cx="8928100" cy="430887"/>
          </a:xfrm>
          <a:prstGeom prst="rect">
            <a:avLst/>
          </a:prstGeom>
        </p:spPr>
        <p:txBody>
          <a:bodyPr wrap="square" lIns="0" tIns="0" rIns="0" bIns="0">
            <a:spAutoFit/>
          </a:bodyPr>
          <a:lstStyle>
            <a:defPPr>
              <a:defRPr lang="en-US"/>
            </a:defPPr>
            <a:lvl1pPr marR="0" lvl="0" indent="0" defTabSz="661751" fontAlgn="auto" latinLnBrk="1">
              <a:lnSpc>
                <a:spcPct val="100000"/>
              </a:lnSpc>
              <a:spcBef>
                <a:spcPct val="0"/>
              </a:spcBef>
              <a:spcAft>
                <a:spcPts val="2000"/>
              </a:spcAft>
              <a:buClrTx/>
              <a:buSzTx/>
              <a:buFontTx/>
              <a:buNone/>
              <a:tabLst/>
              <a:defRPr kumimoji="0" sz="2800" b="0" i="0" u="none" strike="noStrike" cap="none" spc="0" normalizeH="0" baseline="0">
                <a:ln>
                  <a:solidFill>
                    <a:srgbClr val="FD349C">
                      <a:alpha val="0"/>
                    </a:srgbClr>
                  </a:solidFill>
                </a:ln>
                <a:solidFill>
                  <a:srgbClr val="00338D"/>
                </a:solidFill>
                <a:effectLst/>
                <a:uLnTx/>
                <a:uFillTx/>
                <a:latin typeface="KoPub돋움체 Bold" panose="00000800000000000000" pitchFamily="2" charset="-127"/>
                <a:ea typeface="KoPub돋움체 Bold" panose="00000800000000000000" pitchFamily="2" charset="-127"/>
                <a:cs typeface="+mj-cs"/>
              </a:defRPr>
            </a:lvl1pPr>
          </a:lstStyle>
          <a:p>
            <a:pPr>
              <a:defRPr/>
            </a:pPr>
            <a:r>
              <a:rPr lang="en-US" altLang="ko-KR" sz="2800"/>
              <a:t>XXX</a:t>
            </a:r>
            <a:endParaRPr lang="ko-KR" altLang="en-US" sz="2000"/>
          </a:p>
        </p:txBody>
      </p:sp>
      <p:grpSp>
        <p:nvGrpSpPr>
          <p:cNvPr id="148" name="그룹 147">
            <a:extLst>
              <a:ext uri="{FF2B5EF4-FFF2-40B4-BE49-F238E27FC236}">
                <a16:creationId xmlns:a16="http://schemas.microsoft.com/office/drawing/2014/main" id="{9E3EFA3F-A28B-5A8C-875A-E1AD342A22AB}"/>
              </a:ext>
            </a:extLst>
          </p:cNvPr>
          <p:cNvGrpSpPr/>
          <p:nvPr/>
        </p:nvGrpSpPr>
        <p:grpSpPr>
          <a:xfrm>
            <a:off x="502976" y="1307321"/>
            <a:ext cx="8928100" cy="288000"/>
            <a:chOff x="452439" y="1416168"/>
            <a:chExt cx="4392613" cy="288000"/>
          </a:xfrm>
        </p:grpSpPr>
        <p:sp>
          <p:nvSpPr>
            <p:cNvPr id="149" name="TextBox 148">
              <a:extLst>
                <a:ext uri="{FF2B5EF4-FFF2-40B4-BE49-F238E27FC236}">
                  <a16:creationId xmlns:a16="http://schemas.microsoft.com/office/drawing/2014/main" id="{B6BAEECF-F776-0B8D-7487-219607319329}"/>
                </a:ext>
              </a:extLst>
            </p:cNvPr>
            <p:cNvSpPr txBox="1"/>
            <p:nvPr/>
          </p:nvSpPr>
          <p:spPr>
            <a:xfrm>
              <a:off x="452441" y="1416168"/>
              <a:ext cx="4392609" cy="288000"/>
            </a:xfrm>
            <a:prstGeom prst="rect">
              <a:avLst/>
            </a:prstGeom>
            <a:noFill/>
          </p:spPr>
          <p:txBody>
            <a:bodyPr vert="horz" wrap="square" lIns="0" tIns="0" rIns="0" bIns="0" rtlCol="0" anchor="ctr" anchorCtr="0">
              <a:noAutofit/>
            </a:bodyPr>
            <a:lstStyle/>
            <a:p>
              <a:pPr defTabSz="888038">
                <a:defRPr/>
              </a:pPr>
              <a:r>
                <a:rPr lang="en-US" altLang="ko-KR" sz="1100" b="1">
                  <a:ln>
                    <a:solidFill>
                      <a:srgbClr val="00338D">
                        <a:alpha val="0"/>
                      </a:srgbClr>
                    </a:solidFill>
                  </a:ln>
                  <a:solidFill>
                    <a:srgbClr val="00338D"/>
                  </a:solidFill>
                  <a:latin typeface="KoPub돋움체 Medium" panose="02020603020101020101" pitchFamily="18" charset="-127"/>
                  <a:ea typeface="KoPub돋움체 Medium" panose="02020603020101020101" pitchFamily="18" charset="-127"/>
                </a:rPr>
                <a:t>XXX</a:t>
              </a:r>
            </a:p>
          </p:txBody>
        </p:sp>
        <p:cxnSp>
          <p:nvCxnSpPr>
            <p:cNvPr id="150" name="직선 연결선 149">
              <a:extLst>
                <a:ext uri="{FF2B5EF4-FFF2-40B4-BE49-F238E27FC236}">
                  <a16:creationId xmlns:a16="http://schemas.microsoft.com/office/drawing/2014/main" id="{D967224E-9E3F-780A-5C7F-DE14336F319A}"/>
                </a:ext>
              </a:extLst>
            </p:cNvPr>
            <p:cNvCxnSpPr/>
            <p:nvPr/>
          </p:nvCxnSpPr>
          <p:spPr>
            <a:xfrm>
              <a:off x="452439" y="1418794"/>
              <a:ext cx="4392613"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1" name="직선 연결선 150">
              <a:extLst>
                <a:ext uri="{FF2B5EF4-FFF2-40B4-BE49-F238E27FC236}">
                  <a16:creationId xmlns:a16="http://schemas.microsoft.com/office/drawing/2014/main" id="{FDD91B8B-82D1-B6E7-FB8E-BAF6B90F6E62}"/>
                </a:ext>
              </a:extLst>
            </p:cNvPr>
            <p:cNvCxnSpPr/>
            <p:nvPr/>
          </p:nvCxnSpPr>
          <p:spPr>
            <a:xfrm>
              <a:off x="452439" y="1700213"/>
              <a:ext cx="4392613"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2" name="직사각형 1">
            <a:extLst>
              <a:ext uri="{FF2B5EF4-FFF2-40B4-BE49-F238E27FC236}">
                <a16:creationId xmlns:a16="http://schemas.microsoft.com/office/drawing/2014/main" id="{19B2CB30-4E28-A9CE-F244-914DAB7AF660}"/>
              </a:ext>
            </a:extLst>
          </p:cNvPr>
          <p:cNvSpPr/>
          <p:nvPr/>
        </p:nvSpPr>
        <p:spPr>
          <a:xfrm>
            <a:off x="1590139" y="1872785"/>
            <a:ext cx="5399096" cy="114734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r>
              <a:rPr lang="ko-KR" altLang="en-US" sz="1000">
                <a:solidFill>
                  <a:schemeClr val="bg1"/>
                </a:solidFill>
                <a:latin typeface="KoPub돋움체 Light" panose="00000300000000000000" pitchFamily="2" charset="-127"/>
                <a:ea typeface="KoPub돋움체 Light" panose="00000300000000000000" pitchFamily="2" charset="-127"/>
              </a:rPr>
              <a:t>민감도 분석 </a:t>
            </a:r>
            <a:r>
              <a:rPr lang="en-US" altLang="ko-KR" sz="1000">
                <a:solidFill>
                  <a:schemeClr val="bg1"/>
                </a:solidFill>
                <a:latin typeface="KoPub돋움체 Light" panose="00000300000000000000" pitchFamily="2" charset="-127"/>
                <a:ea typeface="KoPub돋움체 Light" panose="00000300000000000000" pitchFamily="2" charset="-127"/>
              </a:rPr>
              <a:t>– </a:t>
            </a:r>
            <a:r>
              <a:rPr lang="ko-KR" altLang="en-US" sz="1000">
                <a:solidFill>
                  <a:schemeClr val="bg1"/>
                </a:solidFill>
                <a:latin typeface="KoPub돋움체 Light" panose="00000300000000000000" pitchFamily="2" charset="-127"/>
                <a:ea typeface="KoPub돋움체 Light" panose="00000300000000000000" pitchFamily="2" charset="-127"/>
              </a:rPr>
              <a:t>선박금융 금액 </a:t>
            </a:r>
            <a:r>
              <a:rPr lang="en-US" altLang="ko-KR" sz="1000">
                <a:solidFill>
                  <a:schemeClr val="bg1"/>
                </a:solidFill>
                <a:latin typeface="KoPub돋움체 Light" panose="00000300000000000000" pitchFamily="2" charset="-127"/>
                <a:ea typeface="KoPub돋움체 Light" panose="00000300000000000000" pitchFamily="2" charset="-127"/>
              </a:rPr>
              <a:t>XX</a:t>
            </a:r>
            <a:r>
              <a:rPr lang="ko-KR" altLang="en-US" sz="1000">
                <a:solidFill>
                  <a:schemeClr val="bg1"/>
                </a:solidFill>
                <a:latin typeface="KoPub돋움체 Light" panose="00000300000000000000" pitchFamily="2" charset="-127"/>
                <a:ea typeface="KoPub돋움체 Light" panose="00000300000000000000" pitchFamily="2" charset="-127"/>
              </a:rPr>
              <a:t>원</a:t>
            </a:r>
            <a:r>
              <a:rPr lang="en-US" altLang="ko-KR" sz="1000">
                <a:solidFill>
                  <a:schemeClr val="bg1"/>
                </a:solidFill>
                <a:latin typeface="KoPub돋움체 Light" panose="00000300000000000000" pitchFamily="2" charset="-127"/>
                <a:ea typeface="KoPub돋움체 Light" panose="00000300000000000000" pitchFamily="2" charset="-127"/>
              </a:rPr>
              <a:t> </a:t>
            </a:r>
            <a:r>
              <a:rPr lang="ko-KR" altLang="en-US" sz="1000">
                <a:solidFill>
                  <a:schemeClr val="bg1"/>
                </a:solidFill>
                <a:latin typeface="KoPub돋움체 Light" panose="00000300000000000000" pitchFamily="2" charset="-127"/>
                <a:ea typeface="KoPub돋움체 Light" panose="00000300000000000000" pitchFamily="2" charset="-127"/>
              </a:rPr>
              <a:t>가정 시 자금수지</a:t>
            </a:r>
            <a:endParaRPr lang="en-US" altLang="ko-KR" sz="1000">
              <a:solidFill>
                <a:schemeClr val="bg1"/>
              </a:solidFill>
              <a:latin typeface="KoPub돋움체 Light" panose="00000300000000000000" pitchFamily="2" charset="-127"/>
              <a:ea typeface="KoPub돋움체 Light" panose="00000300000000000000" pitchFamily="2" charset="-127"/>
            </a:endParaRPr>
          </a:p>
        </p:txBody>
      </p:sp>
    </p:spTree>
    <p:extLst>
      <p:ext uri="{BB962C8B-B14F-4D97-AF65-F5344CB8AC3E}">
        <p14:creationId xmlns:p14="http://schemas.microsoft.com/office/powerpoint/2010/main" val="27087910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텍스트 개체 틀 16">
            <a:extLst>
              <a:ext uri="{FF2B5EF4-FFF2-40B4-BE49-F238E27FC236}">
                <a16:creationId xmlns:a16="http://schemas.microsoft.com/office/drawing/2014/main" id="{72A4BBAC-7DA7-C9B6-7280-E7F896694875}"/>
              </a:ext>
            </a:extLst>
          </p:cNvPr>
          <p:cNvSpPr>
            <a:spLocks noGrp="1"/>
          </p:cNvSpPr>
          <p:nvPr>
            <p:ph type="body" sz="quarter" idx="10"/>
          </p:nvPr>
        </p:nvSpPr>
        <p:spPr>
          <a:xfrm>
            <a:off x="502976" y="193432"/>
            <a:ext cx="8574241" cy="211381"/>
          </a:xfrm>
        </p:spPr>
        <p:txBody>
          <a:bodyPr/>
          <a:lstStyle/>
          <a:p>
            <a:r>
              <a:rPr lang="en-US" altLang="ko-KR" sz="1000">
                <a:solidFill>
                  <a:schemeClr val="tx1">
                    <a:lumMod val="50000"/>
                    <a:lumOff val="50000"/>
                  </a:schemeClr>
                </a:solidFill>
                <a:latin typeface="KoPub돋움체 Bold" panose="00000800000000000000" pitchFamily="2" charset="-127"/>
                <a:ea typeface="KoPub돋움체 Bold" panose="00000800000000000000" pitchFamily="2" charset="-127"/>
                <a:cs typeface="+mn-cs"/>
              </a:rPr>
              <a:t>06 Appendices</a:t>
            </a:r>
            <a:endParaRPr lang="ko-KR" altLang="en-US" sz="1000">
              <a:solidFill>
                <a:schemeClr val="tx1">
                  <a:lumMod val="50000"/>
                  <a:lumOff val="50000"/>
                </a:schemeClr>
              </a:solidFill>
              <a:latin typeface="KoPub돋움체 Bold" panose="00000800000000000000" pitchFamily="2" charset="-127"/>
              <a:ea typeface="KoPub돋움체 Bold" panose="00000800000000000000" pitchFamily="2" charset="-127"/>
              <a:cs typeface="+mn-cs"/>
            </a:endParaRPr>
          </a:p>
        </p:txBody>
      </p:sp>
      <p:sp>
        <p:nvSpPr>
          <p:cNvPr id="147" name="제목 18">
            <a:extLst>
              <a:ext uri="{FF2B5EF4-FFF2-40B4-BE49-F238E27FC236}">
                <a16:creationId xmlns:a16="http://schemas.microsoft.com/office/drawing/2014/main" id="{ADAAF50D-C1C9-0824-D017-D8B497960826}"/>
              </a:ext>
            </a:extLst>
          </p:cNvPr>
          <p:cNvSpPr txBox="1">
            <a:spLocks/>
          </p:cNvSpPr>
          <p:nvPr/>
        </p:nvSpPr>
        <p:spPr>
          <a:xfrm>
            <a:off x="488951" y="439978"/>
            <a:ext cx="8928100" cy="430887"/>
          </a:xfrm>
          <a:prstGeom prst="rect">
            <a:avLst/>
          </a:prstGeom>
        </p:spPr>
        <p:txBody>
          <a:bodyPr wrap="square" lIns="0" tIns="0" rIns="0" bIns="0">
            <a:spAutoFit/>
          </a:bodyPr>
          <a:lstStyle>
            <a:defPPr>
              <a:defRPr lang="en-US"/>
            </a:defPPr>
            <a:lvl1pPr marR="0" lvl="0" indent="0" defTabSz="661751" fontAlgn="auto" latinLnBrk="1">
              <a:lnSpc>
                <a:spcPct val="100000"/>
              </a:lnSpc>
              <a:spcBef>
                <a:spcPct val="0"/>
              </a:spcBef>
              <a:spcAft>
                <a:spcPts val="2000"/>
              </a:spcAft>
              <a:buClrTx/>
              <a:buSzTx/>
              <a:buFontTx/>
              <a:buNone/>
              <a:tabLst/>
              <a:defRPr kumimoji="0" sz="2800" b="0" i="0" u="none" strike="noStrike" cap="none" spc="0" normalizeH="0" baseline="0">
                <a:ln>
                  <a:solidFill>
                    <a:srgbClr val="FD349C">
                      <a:alpha val="0"/>
                    </a:srgbClr>
                  </a:solidFill>
                </a:ln>
                <a:solidFill>
                  <a:srgbClr val="00338D"/>
                </a:solidFill>
                <a:effectLst/>
                <a:uLnTx/>
                <a:uFillTx/>
                <a:latin typeface="KoPub돋움체 Bold" panose="00000800000000000000" pitchFamily="2" charset="-127"/>
                <a:ea typeface="KoPub돋움체 Bold" panose="00000800000000000000" pitchFamily="2" charset="-127"/>
                <a:cs typeface="+mj-cs"/>
              </a:defRPr>
            </a:lvl1pPr>
          </a:lstStyle>
          <a:p>
            <a:pPr>
              <a:defRPr/>
            </a:pPr>
            <a:r>
              <a:rPr lang="en-US" altLang="ko-KR" sz="2800"/>
              <a:t>Glossary</a:t>
            </a:r>
            <a:endParaRPr lang="ko-KR" altLang="en-US" sz="2000"/>
          </a:p>
        </p:txBody>
      </p:sp>
      <p:graphicFrame>
        <p:nvGraphicFramePr>
          <p:cNvPr id="3" name="표 2">
            <a:extLst>
              <a:ext uri="{FF2B5EF4-FFF2-40B4-BE49-F238E27FC236}">
                <a16:creationId xmlns:a16="http://schemas.microsoft.com/office/drawing/2014/main" id="{C1392060-322E-032E-15AD-327A9147152F}"/>
              </a:ext>
            </a:extLst>
          </p:cNvPr>
          <p:cNvGraphicFramePr>
            <a:graphicFrameLocks noGrp="1"/>
          </p:cNvGraphicFramePr>
          <p:nvPr/>
        </p:nvGraphicFramePr>
        <p:xfrm>
          <a:off x="489600" y="1177924"/>
          <a:ext cx="4536447" cy="4980512"/>
        </p:xfrm>
        <a:graphic>
          <a:graphicData uri="http://schemas.openxmlformats.org/drawingml/2006/table">
            <a:tbl>
              <a:tblPr/>
              <a:tblGrid>
                <a:gridCol w="883843">
                  <a:extLst>
                    <a:ext uri="{9D8B030D-6E8A-4147-A177-3AD203B41FA5}">
                      <a16:colId xmlns:a16="http://schemas.microsoft.com/office/drawing/2014/main" val="20000"/>
                    </a:ext>
                  </a:extLst>
                </a:gridCol>
                <a:gridCol w="3548399">
                  <a:extLst>
                    <a:ext uri="{9D8B030D-6E8A-4147-A177-3AD203B41FA5}">
                      <a16:colId xmlns:a16="http://schemas.microsoft.com/office/drawing/2014/main" val="20001"/>
                    </a:ext>
                  </a:extLst>
                </a:gridCol>
                <a:gridCol w="104205">
                  <a:extLst>
                    <a:ext uri="{9D8B030D-6E8A-4147-A177-3AD203B41FA5}">
                      <a16:colId xmlns:a16="http://schemas.microsoft.com/office/drawing/2014/main" val="20002"/>
                    </a:ext>
                  </a:extLst>
                </a:gridCol>
              </a:tblGrid>
              <a:tr h="155641">
                <a:tc>
                  <a:txBody>
                    <a:bodyPr/>
                    <a:lstStyle/>
                    <a:p>
                      <a:pPr algn="l" rtl="0" fontAlgn="ctr"/>
                      <a:r>
                        <a:rPr lang="en-US" sz="900" b="0" i="0" u="none" strike="noStrike">
                          <a:solidFill>
                            <a:srgbClr val="00338D"/>
                          </a:solidFill>
                          <a:effectLst/>
                          <a:latin typeface="KoPub돋움체 Bold" panose="00000800000000000000" pitchFamily="2" charset="-127"/>
                          <a:ea typeface="KoPub돋움체 Bold" panose="00000800000000000000" pitchFamily="2" charset="-127"/>
                        </a:rPr>
                        <a:t>ACM</a:t>
                      </a:r>
                    </a:p>
                  </a:txBody>
                  <a:tcPr marL="36000" marR="36000" marT="0" marB="0" anchor="ctr">
                    <a:lnL>
                      <a:noFill/>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r>
                        <a:rPr lang="en-US" sz="900" b="0" i="0" u="none" strike="noStrike">
                          <a:solidFill>
                            <a:srgbClr val="00338D"/>
                          </a:solidFill>
                          <a:effectLst/>
                          <a:latin typeface="KoPub돋움체 Medium" panose="00000600000000000000" pitchFamily="2" charset="-127"/>
                          <a:ea typeface="KoPub돋움체 Medium" panose="00000600000000000000" pitchFamily="2" charset="-127"/>
                        </a:rPr>
                        <a:t>Articulated Concrete Mattress</a:t>
                      </a:r>
                    </a:p>
                  </a:txBody>
                  <a:tcPr marL="36000" marR="36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endParaRPr lang="ko-KR" altLang="en-US" sz="900" b="0" i="0" u="none" strike="noStrike">
                        <a:solidFill>
                          <a:srgbClr val="000000"/>
                        </a:solidFill>
                        <a:effectLst/>
                        <a:latin typeface="+mn-ea"/>
                        <a:ea typeface="+mn-ea"/>
                        <a:cs typeface="Arial" panose="020B0604020202020204" pitchFamily="34" charset="0"/>
                      </a:endParaRPr>
                    </a:p>
                  </a:txBody>
                  <a:tcPr marL="36000" marR="36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55641">
                <a:tc>
                  <a:txBody>
                    <a:bodyPr/>
                    <a:lstStyle/>
                    <a:p>
                      <a:pPr algn="l" rtl="0" fontAlgn="ctr"/>
                      <a:r>
                        <a:rPr lang="en-US" sz="900" b="0" i="0" u="none" strike="noStrike">
                          <a:solidFill>
                            <a:srgbClr val="00338D"/>
                          </a:solidFill>
                          <a:effectLst/>
                          <a:latin typeface="KoPub돋움체 Bold" panose="00000800000000000000" pitchFamily="2" charset="-127"/>
                          <a:ea typeface="KoPub돋움체 Bold" panose="00000800000000000000" pitchFamily="2" charset="-127"/>
                        </a:rPr>
                        <a:t>CAGR</a:t>
                      </a:r>
                    </a:p>
                  </a:txBody>
                  <a:tcPr marL="36000" marR="36000" marT="0" marB="0"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r>
                        <a:rPr lang="en-US" sz="900" b="0" i="0" u="none" strike="noStrike">
                          <a:solidFill>
                            <a:srgbClr val="00338D"/>
                          </a:solidFill>
                          <a:effectLst/>
                          <a:latin typeface="KoPub돋움체 Medium" panose="00000600000000000000" pitchFamily="2" charset="-127"/>
                          <a:ea typeface="KoPub돋움체 Medium" panose="00000600000000000000" pitchFamily="2" charset="-127"/>
                        </a:rPr>
                        <a:t>Compond Annual Growth Rate</a:t>
                      </a:r>
                    </a:p>
                  </a:txBody>
                  <a:tcPr marL="36000" marR="36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endParaRPr lang="ko-KR" altLang="en-US" sz="900" b="0" i="0" u="none" strike="noStrike">
                        <a:solidFill>
                          <a:srgbClr val="000000"/>
                        </a:solidFill>
                        <a:effectLst/>
                        <a:latin typeface="+mn-ea"/>
                        <a:ea typeface="+mn-ea"/>
                        <a:cs typeface="Arial" panose="020B0604020202020204" pitchFamily="34" charset="0"/>
                      </a:endParaRPr>
                    </a:p>
                  </a:txBody>
                  <a:tcPr marL="36000" marR="36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55641">
                <a:tc>
                  <a:txBody>
                    <a:bodyPr/>
                    <a:lstStyle/>
                    <a:p>
                      <a:pPr algn="l" rtl="0" fontAlgn="ctr"/>
                      <a:r>
                        <a:rPr lang="en-US" sz="900" b="0" i="0" u="none" strike="noStrike">
                          <a:solidFill>
                            <a:srgbClr val="00338D"/>
                          </a:solidFill>
                          <a:effectLst/>
                          <a:latin typeface="KoPub돋움체 Bold" panose="00000800000000000000" pitchFamily="2" charset="-127"/>
                          <a:ea typeface="KoPub돋움체 Bold" panose="00000800000000000000" pitchFamily="2" charset="-127"/>
                        </a:rPr>
                        <a:t>CLB</a:t>
                      </a:r>
                    </a:p>
                  </a:txBody>
                  <a:tcPr marL="36000" marR="36000" marT="0" marB="0"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r>
                        <a:rPr lang="en-US" sz="900" b="0" i="0" u="none" strike="noStrike">
                          <a:solidFill>
                            <a:srgbClr val="00338D"/>
                          </a:solidFill>
                          <a:effectLst/>
                          <a:latin typeface="KoPub돋움체 Medium" panose="00000600000000000000" pitchFamily="2" charset="-127"/>
                          <a:ea typeface="KoPub돋움체 Medium" panose="00000600000000000000" pitchFamily="2" charset="-127"/>
                        </a:rPr>
                        <a:t>Cable Laying Barge</a:t>
                      </a:r>
                    </a:p>
                  </a:txBody>
                  <a:tcPr marL="36000" marR="36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endParaRPr lang="ko-KR" altLang="en-US" sz="900" b="0" i="0" u="none" strike="noStrike">
                        <a:solidFill>
                          <a:srgbClr val="000000"/>
                        </a:solidFill>
                        <a:effectLst/>
                        <a:latin typeface="+mn-ea"/>
                        <a:ea typeface="+mn-ea"/>
                        <a:cs typeface="Arial" panose="020B0604020202020204" pitchFamily="34" charset="0"/>
                      </a:endParaRPr>
                    </a:p>
                  </a:txBody>
                  <a:tcPr marL="36000" marR="36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55641">
                <a:tc>
                  <a:txBody>
                    <a:bodyPr/>
                    <a:lstStyle/>
                    <a:p>
                      <a:pPr algn="l" rtl="0" fontAlgn="ctr"/>
                      <a:r>
                        <a:rPr lang="en-US" sz="900" b="0" i="0" u="none" strike="noStrike">
                          <a:solidFill>
                            <a:srgbClr val="00338D"/>
                          </a:solidFill>
                          <a:effectLst/>
                          <a:latin typeface="KoPub돋움체 Bold" panose="00000800000000000000" pitchFamily="2" charset="-127"/>
                          <a:ea typeface="KoPub돋움체 Bold" panose="00000800000000000000" pitchFamily="2" charset="-127"/>
                        </a:rPr>
                        <a:t>CLV</a:t>
                      </a:r>
                    </a:p>
                  </a:txBody>
                  <a:tcPr marL="36000" marR="36000" marT="0" marB="0"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r>
                        <a:rPr lang="en-US" sz="900" b="0" i="0" u="none" strike="noStrike">
                          <a:solidFill>
                            <a:srgbClr val="00338D"/>
                          </a:solidFill>
                          <a:effectLst/>
                          <a:latin typeface="KoPub돋움체 Medium" panose="00000600000000000000" pitchFamily="2" charset="-127"/>
                          <a:ea typeface="KoPub돋움체 Medium" panose="00000600000000000000" pitchFamily="2" charset="-127"/>
                        </a:rPr>
                        <a:t>Cable Laying Vessel</a:t>
                      </a:r>
                    </a:p>
                  </a:txBody>
                  <a:tcPr marL="36000" marR="36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endParaRPr lang="ko-KR" altLang="en-US" sz="900" b="0" i="0" u="none" strike="noStrike">
                        <a:solidFill>
                          <a:srgbClr val="000000"/>
                        </a:solidFill>
                        <a:effectLst/>
                        <a:latin typeface="+mn-ea"/>
                        <a:ea typeface="+mn-ea"/>
                        <a:cs typeface="Arial" panose="020B0604020202020204" pitchFamily="34" charset="0"/>
                      </a:endParaRPr>
                    </a:p>
                  </a:txBody>
                  <a:tcPr marL="36000" marR="36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55641">
                <a:tc>
                  <a:txBody>
                    <a:bodyPr/>
                    <a:lstStyle/>
                    <a:p>
                      <a:pPr algn="l" rtl="0" fontAlgn="ctr"/>
                      <a:r>
                        <a:rPr lang="en-US" sz="900" b="0" i="0" u="none" strike="noStrike">
                          <a:solidFill>
                            <a:srgbClr val="00338D"/>
                          </a:solidFill>
                          <a:effectLst/>
                          <a:latin typeface="KoPub돋움체 Bold" panose="00000800000000000000" pitchFamily="2" charset="-127"/>
                          <a:ea typeface="KoPub돋움체 Bold" panose="00000800000000000000" pitchFamily="2" charset="-127"/>
                        </a:rPr>
                        <a:t>D&amp;A</a:t>
                      </a:r>
                    </a:p>
                  </a:txBody>
                  <a:tcPr marL="36000" marR="36000" marT="0" marB="0"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r>
                        <a:rPr lang="en-US" sz="900" b="0" i="0" u="none" strike="noStrike">
                          <a:solidFill>
                            <a:srgbClr val="00338D"/>
                          </a:solidFill>
                          <a:effectLst/>
                          <a:latin typeface="KoPub돋움체 Medium" panose="00000600000000000000" pitchFamily="2" charset="-127"/>
                          <a:ea typeface="KoPub돋움체 Medium" panose="00000600000000000000" pitchFamily="2" charset="-127"/>
                        </a:rPr>
                        <a:t>Depreciation and Amortization</a:t>
                      </a:r>
                    </a:p>
                  </a:txBody>
                  <a:tcPr marL="36000" marR="36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endParaRPr lang="ko-KR" altLang="en-US" sz="900" b="0" i="0" u="none" strike="noStrike">
                        <a:solidFill>
                          <a:srgbClr val="000000"/>
                        </a:solidFill>
                        <a:effectLst/>
                        <a:latin typeface="+mn-ea"/>
                        <a:ea typeface="+mn-ea"/>
                        <a:cs typeface="Arial" panose="020B0604020202020204" pitchFamily="34" charset="0"/>
                      </a:endParaRPr>
                    </a:p>
                  </a:txBody>
                  <a:tcPr marL="36000" marR="36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155641">
                <a:tc>
                  <a:txBody>
                    <a:bodyPr/>
                    <a:lstStyle/>
                    <a:p>
                      <a:pPr algn="l" rtl="0" fontAlgn="ctr"/>
                      <a:r>
                        <a:rPr lang="en-US" sz="900" b="0" i="0" u="none" strike="noStrike">
                          <a:solidFill>
                            <a:srgbClr val="00338D"/>
                          </a:solidFill>
                          <a:effectLst/>
                          <a:latin typeface="KoPub돋움체 Bold" panose="00000800000000000000" pitchFamily="2" charset="-127"/>
                          <a:ea typeface="KoPub돋움체 Bold" panose="00000800000000000000" pitchFamily="2" charset="-127"/>
                        </a:rPr>
                        <a:t>D/L</a:t>
                      </a:r>
                    </a:p>
                  </a:txBody>
                  <a:tcPr marL="36000" marR="36000" marT="0" marB="0"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r>
                        <a:rPr lang="en-US" sz="900" b="0" i="0" u="none" strike="noStrike">
                          <a:solidFill>
                            <a:srgbClr val="00338D"/>
                          </a:solidFill>
                          <a:effectLst/>
                          <a:latin typeface="KoPub돋움체 Medium" panose="00000600000000000000" pitchFamily="2" charset="-127"/>
                          <a:ea typeface="KoPub돋움체 Medium" panose="00000600000000000000" pitchFamily="2" charset="-127"/>
                        </a:rPr>
                        <a:t>Distribution Line</a:t>
                      </a:r>
                    </a:p>
                  </a:txBody>
                  <a:tcPr marL="36000" marR="36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endParaRPr lang="ko-KR" altLang="en-US" sz="900" b="0" i="0" u="none" strike="noStrike">
                        <a:solidFill>
                          <a:srgbClr val="000000"/>
                        </a:solidFill>
                        <a:effectLst/>
                        <a:latin typeface="+mn-ea"/>
                        <a:ea typeface="+mn-ea"/>
                        <a:cs typeface="Arial" panose="020B0604020202020204" pitchFamily="34" charset="0"/>
                      </a:endParaRPr>
                    </a:p>
                  </a:txBody>
                  <a:tcPr marL="36000" marR="36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55641">
                <a:tc>
                  <a:txBody>
                    <a:bodyPr/>
                    <a:lstStyle/>
                    <a:p>
                      <a:pPr algn="l" rtl="0" fontAlgn="ctr"/>
                      <a:r>
                        <a:rPr lang="en-US" sz="900" b="0" i="0" u="none" strike="noStrike">
                          <a:solidFill>
                            <a:srgbClr val="00338D"/>
                          </a:solidFill>
                          <a:effectLst/>
                          <a:latin typeface="KoPub돋움체 Bold" panose="00000800000000000000" pitchFamily="2" charset="-127"/>
                          <a:ea typeface="KoPub돋움체 Bold" panose="00000800000000000000" pitchFamily="2" charset="-127"/>
                        </a:rPr>
                        <a:t>DP</a:t>
                      </a:r>
                    </a:p>
                  </a:txBody>
                  <a:tcPr marL="36000" marR="36000" marT="0" marB="0"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r>
                        <a:rPr lang="en-US" sz="900" b="0" i="0" u="none" strike="noStrike">
                          <a:solidFill>
                            <a:srgbClr val="00338D"/>
                          </a:solidFill>
                          <a:effectLst/>
                          <a:latin typeface="KoPub돋움체 Medium" panose="00000600000000000000" pitchFamily="2" charset="-127"/>
                          <a:ea typeface="KoPub돋움체 Medium" panose="00000600000000000000" pitchFamily="2" charset="-127"/>
                        </a:rPr>
                        <a:t>Dynamic Positioning</a:t>
                      </a:r>
                    </a:p>
                  </a:txBody>
                  <a:tcPr marL="36000" marR="36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endParaRPr lang="ko-KR" altLang="en-US" sz="900" b="0" i="0" u="none" strike="noStrike">
                        <a:solidFill>
                          <a:srgbClr val="000000"/>
                        </a:solidFill>
                        <a:effectLst/>
                        <a:latin typeface="+mn-ea"/>
                        <a:ea typeface="+mn-ea"/>
                        <a:cs typeface="Arial" panose="020B0604020202020204" pitchFamily="34" charset="0"/>
                      </a:endParaRPr>
                    </a:p>
                  </a:txBody>
                  <a:tcPr marL="36000" marR="36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55641">
                <a:tc>
                  <a:txBody>
                    <a:bodyPr/>
                    <a:lstStyle/>
                    <a:p>
                      <a:pPr algn="l" rtl="0" fontAlgn="ctr"/>
                      <a:r>
                        <a:rPr lang="en-US" altLang="ko-KR" sz="900" b="0" i="0" u="none" strike="noStrike">
                          <a:solidFill>
                            <a:srgbClr val="00338D"/>
                          </a:solidFill>
                          <a:effectLst/>
                          <a:latin typeface="KoPub돋움체 Bold" panose="00000800000000000000" pitchFamily="2" charset="-127"/>
                          <a:ea typeface="KoPub돋움체 Bold" panose="00000800000000000000" pitchFamily="2" charset="-127"/>
                        </a:rPr>
                        <a:t>DP2</a:t>
                      </a:r>
                      <a:endParaRPr lang="en-US" sz="900" b="0" i="0" u="none" strike="noStrike">
                        <a:solidFill>
                          <a:srgbClr val="00338D"/>
                        </a:solidFill>
                        <a:effectLst/>
                        <a:latin typeface="KoPub돋움체 Bold" panose="00000800000000000000" pitchFamily="2" charset="-127"/>
                        <a:ea typeface="KoPub돋움체 Bold" panose="00000800000000000000" pitchFamily="2" charset="-127"/>
                      </a:endParaRPr>
                    </a:p>
                  </a:txBody>
                  <a:tcPr marL="36000" marR="36000" marT="0" marB="0"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ctr" latinLnBrk="1" hangingPunct="1">
                        <a:lnSpc>
                          <a:spcPct val="100000"/>
                        </a:lnSpc>
                        <a:spcBef>
                          <a:spcPts val="0"/>
                        </a:spcBef>
                        <a:spcAft>
                          <a:spcPts val="0"/>
                        </a:spcAft>
                        <a:buClrTx/>
                        <a:buSzTx/>
                        <a:buFontTx/>
                        <a:buNone/>
                        <a:tabLst/>
                        <a:defRPr/>
                      </a:pPr>
                      <a:r>
                        <a:rPr lang="en-US" altLang="ko-KR" sz="900" b="0" i="0" u="none" strike="noStrike">
                          <a:solidFill>
                            <a:srgbClr val="00338D"/>
                          </a:solidFill>
                          <a:effectLst/>
                          <a:latin typeface="KoPub돋움체 Medium" panose="00000600000000000000" pitchFamily="2" charset="-127"/>
                          <a:ea typeface="KoPub돋움체 Medium" panose="00000600000000000000" pitchFamily="2" charset="-127"/>
                        </a:rPr>
                        <a:t>Dynamic Positioning Class 2 </a:t>
                      </a:r>
                    </a:p>
                  </a:txBody>
                  <a:tcPr marL="36000" marR="36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endParaRPr lang="ko-KR" altLang="en-US" sz="900" b="0" i="0" u="none" strike="noStrike">
                        <a:solidFill>
                          <a:srgbClr val="000000"/>
                        </a:solidFill>
                        <a:effectLst/>
                        <a:latin typeface="+mn-ea"/>
                        <a:ea typeface="+mn-ea"/>
                        <a:cs typeface="Arial" panose="020B0604020202020204" pitchFamily="34" charset="0"/>
                      </a:endParaRPr>
                    </a:p>
                  </a:txBody>
                  <a:tcPr marL="36000" marR="36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55641">
                <a:tc>
                  <a:txBody>
                    <a:bodyPr/>
                    <a:lstStyle/>
                    <a:p>
                      <a:pPr algn="l" rtl="0" fontAlgn="ctr"/>
                      <a:r>
                        <a:rPr lang="en-US" sz="900" b="0" i="0" u="none" strike="noStrike">
                          <a:solidFill>
                            <a:srgbClr val="00338D"/>
                          </a:solidFill>
                          <a:effectLst/>
                          <a:latin typeface="KoPub돋움체 Bold" panose="00000800000000000000" pitchFamily="2" charset="-127"/>
                          <a:ea typeface="KoPub돋움체 Bold" panose="00000800000000000000" pitchFamily="2" charset="-127"/>
                        </a:rPr>
                        <a:t>DPS</a:t>
                      </a:r>
                    </a:p>
                  </a:txBody>
                  <a:tcPr marL="36000" marR="36000" marT="0" marB="0"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r>
                        <a:rPr lang="en-US" sz="900" b="0" i="0" u="none" strike="noStrike">
                          <a:solidFill>
                            <a:srgbClr val="00338D"/>
                          </a:solidFill>
                          <a:effectLst/>
                          <a:latin typeface="KoPub돋움체 Medium" panose="00000600000000000000" pitchFamily="2" charset="-127"/>
                          <a:ea typeface="KoPub돋움체 Medium" panose="00000600000000000000" pitchFamily="2" charset="-127"/>
                        </a:rPr>
                        <a:t>Dynamic Positioning System</a:t>
                      </a:r>
                    </a:p>
                  </a:txBody>
                  <a:tcPr marL="36000" marR="36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endParaRPr lang="ko-KR" altLang="en-US" sz="900" b="0" i="0" u="none" strike="noStrike">
                        <a:solidFill>
                          <a:srgbClr val="000000"/>
                        </a:solidFill>
                        <a:effectLst/>
                        <a:latin typeface="+mn-ea"/>
                        <a:ea typeface="+mn-ea"/>
                        <a:cs typeface="Arial" panose="020B0604020202020204" pitchFamily="34" charset="0"/>
                      </a:endParaRPr>
                    </a:p>
                  </a:txBody>
                  <a:tcPr marL="36000" marR="36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114935051"/>
                  </a:ext>
                </a:extLst>
              </a:tr>
              <a:tr h="155641">
                <a:tc>
                  <a:txBody>
                    <a:bodyPr/>
                    <a:lstStyle/>
                    <a:p>
                      <a:pPr algn="l" rtl="0" fontAlgn="ctr"/>
                      <a:r>
                        <a:rPr lang="en-US" sz="900" b="0" i="0" u="none" strike="noStrike">
                          <a:solidFill>
                            <a:srgbClr val="00338D"/>
                          </a:solidFill>
                          <a:effectLst/>
                          <a:latin typeface="KoPub돋움체 Bold" panose="00000800000000000000" pitchFamily="2" charset="-127"/>
                          <a:ea typeface="KoPub돋움체 Bold" panose="00000800000000000000" pitchFamily="2" charset="-127"/>
                        </a:rPr>
                        <a:t>DSCR</a:t>
                      </a:r>
                    </a:p>
                  </a:txBody>
                  <a:tcPr marL="36000" marR="36000" marT="0" marB="0"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r>
                        <a:rPr lang="en-US" sz="900" b="0" i="0" u="none" strike="noStrike">
                          <a:solidFill>
                            <a:srgbClr val="00338D"/>
                          </a:solidFill>
                          <a:effectLst/>
                          <a:latin typeface="KoPub돋움체 Medium" panose="00000600000000000000" pitchFamily="2" charset="-127"/>
                          <a:ea typeface="KoPub돋움체 Medium" panose="00000600000000000000" pitchFamily="2" charset="-127"/>
                        </a:rPr>
                        <a:t>Debt-Service Coverage Ratio</a:t>
                      </a:r>
                    </a:p>
                  </a:txBody>
                  <a:tcPr marL="36000" marR="36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endParaRPr lang="ko-KR" altLang="en-US" sz="900" b="0" i="0" u="none" strike="noStrike">
                        <a:solidFill>
                          <a:srgbClr val="000000"/>
                        </a:solidFill>
                        <a:effectLst/>
                        <a:latin typeface="+mn-ea"/>
                        <a:ea typeface="+mn-ea"/>
                        <a:cs typeface="Arial" panose="020B0604020202020204" pitchFamily="34" charset="0"/>
                      </a:endParaRPr>
                    </a:p>
                  </a:txBody>
                  <a:tcPr marL="36000" marR="36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36820320"/>
                  </a:ext>
                </a:extLst>
              </a:tr>
              <a:tr h="155641">
                <a:tc>
                  <a:txBody>
                    <a:bodyPr/>
                    <a:lstStyle/>
                    <a:p>
                      <a:pPr algn="l" rtl="0" fontAlgn="ctr"/>
                      <a:r>
                        <a:rPr lang="en-US" sz="900" b="0" i="0" u="none" strike="noStrike">
                          <a:solidFill>
                            <a:srgbClr val="00338D"/>
                          </a:solidFill>
                          <a:effectLst/>
                          <a:latin typeface="KoPub돋움체 Bold" panose="00000800000000000000" pitchFamily="2" charset="-127"/>
                          <a:ea typeface="KoPub돋움체 Bold" panose="00000800000000000000" pitchFamily="2" charset="-127"/>
                        </a:rPr>
                        <a:t>EBIT</a:t>
                      </a:r>
                    </a:p>
                  </a:txBody>
                  <a:tcPr marL="36000" marR="36000" marT="0" marB="0"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r>
                        <a:rPr lang="en-US" sz="900" b="0" i="0" u="none" strike="noStrike">
                          <a:solidFill>
                            <a:srgbClr val="00338D"/>
                          </a:solidFill>
                          <a:effectLst/>
                          <a:latin typeface="KoPub돋움체 Medium" panose="00000600000000000000" pitchFamily="2" charset="-127"/>
                          <a:ea typeface="KoPub돋움체 Medium" panose="00000600000000000000" pitchFamily="2" charset="-127"/>
                        </a:rPr>
                        <a:t>Earnings Before Interest and Taxes</a:t>
                      </a:r>
                    </a:p>
                  </a:txBody>
                  <a:tcPr marL="36000" marR="36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endParaRPr lang="ko-KR" altLang="en-US" sz="900" b="0" i="0" u="none" strike="noStrike">
                        <a:solidFill>
                          <a:srgbClr val="000000"/>
                        </a:solidFill>
                        <a:effectLst/>
                        <a:latin typeface="+mn-ea"/>
                        <a:ea typeface="+mn-ea"/>
                        <a:cs typeface="Arial" panose="020B0604020202020204" pitchFamily="34" charset="0"/>
                      </a:endParaRPr>
                    </a:p>
                  </a:txBody>
                  <a:tcPr marL="36000" marR="36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9"/>
                  </a:ext>
                </a:extLst>
              </a:tr>
              <a:tr h="155641">
                <a:tc>
                  <a:txBody>
                    <a:bodyPr/>
                    <a:lstStyle/>
                    <a:p>
                      <a:pPr algn="l" rtl="0" fontAlgn="ctr"/>
                      <a:r>
                        <a:rPr lang="en-US" sz="900" b="0" i="0" u="none" strike="noStrike">
                          <a:solidFill>
                            <a:srgbClr val="00338D"/>
                          </a:solidFill>
                          <a:effectLst/>
                          <a:latin typeface="KoPub돋움체 Bold" panose="00000800000000000000" pitchFamily="2" charset="-127"/>
                          <a:ea typeface="KoPub돋움체 Bold" panose="00000800000000000000" pitchFamily="2" charset="-127"/>
                        </a:rPr>
                        <a:t>EBITDA</a:t>
                      </a:r>
                    </a:p>
                  </a:txBody>
                  <a:tcPr marL="36000" marR="36000" marT="0" marB="0"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r>
                        <a:rPr lang="en-US" sz="900" b="0" i="0" u="none" strike="noStrike">
                          <a:solidFill>
                            <a:srgbClr val="00338D"/>
                          </a:solidFill>
                          <a:effectLst/>
                          <a:latin typeface="KoPub돋움체 Medium" panose="00000600000000000000" pitchFamily="2" charset="-127"/>
                          <a:ea typeface="KoPub돋움체 Medium" panose="00000600000000000000" pitchFamily="2" charset="-127"/>
                        </a:rPr>
                        <a:t>Earnings Before Interest and Taxes, Depreciation, and Amortization</a:t>
                      </a:r>
                    </a:p>
                  </a:txBody>
                  <a:tcPr marL="36000" marR="36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endParaRPr lang="ko-KR" altLang="en-US" sz="900" b="0" i="0" u="none" strike="noStrike">
                        <a:solidFill>
                          <a:srgbClr val="000000"/>
                        </a:solidFill>
                        <a:effectLst/>
                        <a:latin typeface="+mn-ea"/>
                        <a:ea typeface="+mn-ea"/>
                        <a:cs typeface="Arial" panose="020B0604020202020204" pitchFamily="34" charset="0"/>
                      </a:endParaRPr>
                    </a:p>
                  </a:txBody>
                  <a:tcPr marL="36000" marR="36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0"/>
                  </a:ext>
                </a:extLst>
              </a:tr>
              <a:tr h="155641">
                <a:tc>
                  <a:txBody>
                    <a:bodyPr/>
                    <a:lstStyle/>
                    <a:p>
                      <a:pPr algn="l" rtl="0" fontAlgn="ctr"/>
                      <a:r>
                        <a:rPr lang="en-US" sz="900" b="0" i="0" u="none" strike="noStrike">
                          <a:solidFill>
                            <a:srgbClr val="00338D"/>
                          </a:solidFill>
                          <a:effectLst/>
                          <a:latin typeface="KoPub돋움체 Bold" panose="00000800000000000000" pitchFamily="2" charset="-127"/>
                          <a:ea typeface="KoPub돋움체 Bold" panose="00000800000000000000" pitchFamily="2" charset="-127"/>
                        </a:rPr>
                        <a:t>EPC</a:t>
                      </a:r>
                    </a:p>
                  </a:txBody>
                  <a:tcPr marL="36000" marR="36000" marT="0" marB="0"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r>
                        <a:rPr lang="en-US" sz="900" b="0" i="0" u="none" strike="noStrike">
                          <a:solidFill>
                            <a:srgbClr val="00338D"/>
                          </a:solidFill>
                          <a:effectLst/>
                          <a:latin typeface="KoPub돋움체 Medium" panose="00000600000000000000" pitchFamily="2" charset="-127"/>
                          <a:ea typeface="KoPub돋움체 Medium" panose="00000600000000000000" pitchFamily="2" charset="-127"/>
                        </a:rPr>
                        <a:t>Engineering, Procurement and Construction</a:t>
                      </a:r>
                    </a:p>
                  </a:txBody>
                  <a:tcPr marL="36000" marR="36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endParaRPr lang="ko-KR" altLang="en-US" sz="900" b="0" i="0" u="none" strike="noStrike">
                        <a:solidFill>
                          <a:srgbClr val="000000"/>
                        </a:solidFill>
                        <a:effectLst/>
                        <a:latin typeface="+mn-ea"/>
                        <a:ea typeface="+mn-ea"/>
                        <a:cs typeface="Arial" panose="020B0604020202020204" pitchFamily="34" charset="0"/>
                      </a:endParaRPr>
                    </a:p>
                  </a:txBody>
                  <a:tcPr marL="36000" marR="36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1"/>
                  </a:ext>
                </a:extLst>
              </a:tr>
              <a:tr h="155641">
                <a:tc>
                  <a:txBody>
                    <a:bodyPr/>
                    <a:lstStyle/>
                    <a:p>
                      <a:pPr algn="l" rtl="0" fontAlgn="ctr"/>
                      <a:r>
                        <a:rPr lang="en-US" sz="900" b="0" i="0" u="none" strike="noStrike">
                          <a:solidFill>
                            <a:srgbClr val="00338D"/>
                          </a:solidFill>
                          <a:effectLst/>
                          <a:latin typeface="KoPub돋움체 Bold" panose="00000800000000000000" pitchFamily="2" charset="-127"/>
                          <a:ea typeface="KoPub돋움체 Bold" panose="00000800000000000000" pitchFamily="2" charset="-127"/>
                        </a:rPr>
                        <a:t>EPCI</a:t>
                      </a:r>
                    </a:p>
                  </a:txBody>
                  <a:tcPr marL="36000" marR="36000" marT="0" marB="0"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r>
                        <a:rPr lang="en-US" sz="900" b="0" i="0" u="none" strike="noStrike">
                          <a:solidFill>
                            <a:srgbClr val="00338D"/>
                          </a:solidFill>
                          <a:effectLst/>
                          <a:latin typeface="KoPub돋움체 Medium" panose="00000600000000000000" pitchFamily="2" charset="-127"/>
                          <a:ea typeface="KoPub돋움체 Medium" panose="00000600000000000000" pitchFamily="2" charset="-127"/>
                        </a:rPr>
                        <a:t>Engineering  Procurement Commissioning Installation</a:t>
                      </a:r>
                    </a:p>
                  </a:txBody>
                  <a:tcPr marL="36000" marR="36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endParaRPr lang="ko-KR" altLang="en-US" sz="900" b="0" i="0" u="none" strike="noStrike">
                        <a:solidFill>
                          <a:srgbClr val="000000"/>
                        </a:solidFill>
                        <a:effectLst/>
                        <a:latin typeface="+mn-ea"/>
                        <a:ea typeface="+mn-ea"/>
                        <a:cs typeface="Arial" panose="020B0604020202020204" pitchFamily="34" charset="0"/>
                      </a:endParaRPr>
                    </a:p>
                  </a:txBody>
                  <a:tcPr marL="36000" marR="36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2"/>
                  </a:ext>
                </a:extLst>
              </a:tr>
              <a:tr h="155641">
                <a:tc>
                  <a:txBody>
                    <a:bodyPr/>
                    <a:lstStyle/>
                    <a:p>
                      <a:pPr algn="l" rtl="0" fontAlgn="ctr"/>
                      <a:r>
                        <a:rPr lang="en-US" sz="900" b="0" i="0" u="none" strike="noStrike">
                          <a:solidFill>
                            <a:srgbClr val="00338D"/>
                          </a:solidFill>
                          <a:effectLst/>
                          <a:latin typeface="KoPub돋움체 Bold" panose="00000800000000000000" pitchFamily="2" charset="-127"/>
                          <a:ea typeface="KoPub돋움체 Bold" panose="00000800000000000000" pitchFamily="2" charset="-127"/>
                        </a:rPr>
                        <a:t>EPCM</a:t>
                      </a:r>
                    </a:p>
                  </a:txBody>
                  <a:tcPr marL="36000" marR="36000" marT="0" marB="0"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r>
                        <a:rPr lang="en-US" sz="900" b="0" i="0" u="none" strike="noStrike">
                          <a:solidFill>
                            <a:srgbClr val="00338D"/>
                          </a:solidFill>
                          <a:effectLst/>
                          <a:latin typeface="KoPub돋움체 Medium" panose="00000600000000000000" pitchFamily="2" charset="-127"/>
                          <a:ea typeface="KoPub돋움체 Medium" panose="00000600000000000000" pitchFamily="2" charset="-127"/>
                        </a:rPr>
                        <a:t>Engineering  Procurement Construction Management</a:t>
                      </a:r>
                    </a:p>
                  </a:txBody>
                  <a:tcPr marL="36000" marR="36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endParaRPr lang="ko-KR" altLang="en-US" sz="900" b="0" i="0" u="none" strike="noStrike">
                        <a:solidFill>
                          <a:srgbClr val="000000"/>
                        </a:solidFill>
                        <a:effectLst/>
                        <a:latin typeface="+mn-ea"/>
                        <a:ea typeface="+mn-ea"/>
                        <a:cs typeface="Arial" panose="020B0604020202020204" pitchFamily="34" charset="0"/>
                      </a:endParaRPr>
                    </a:p>
                  </a:txBody>
                  <a:tcPr marL="36000" marR="36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55641">
                <a:tc>
                  <a:txBody>
                    <a:bodyPr/>
                    <a:lstStyle/>
                    <a:p>
                      <a:pPr algn="l" rtl="0" fontAlgn="ctr"/>
                      <a:r>
                        <a:rPr lang="en-US" sz="900" b="0" i="0" u="none" strike="noStrike">
                          <a:solidFill>
                            <a:srgbClr val="00338D"/>
                          </a:solidFill>
                          <a:effectLst/>
                          <a:latin typeface="KoPub돋움체 Bold" panose="00000800000000000000" pitchFamily="2" charset="-127"/>
                          <a:ea typeface="KoPub돋움체 Bold" panose="00000800000000000000" pitchFamily="2" charset="-127"/>
                        </a:rPr>
                        <a:t>EU</a:t>
                      </a:r>
                    </a:p>
                  </a:txBody>
                  <a:tcPr marL="36000" marR="36000" marT="0" marB="0"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r>
                        <a:rPr lang="en-US" sz="900" b="0" i="0" u="none" strike="noStrike">
                          <a:solidFill>
                            <a:srgbClr val="00338D"/>
                          </a:solidFill>
                          <a:effectLst/>
                          <a:latin typeface="KoPub돋움체 Medium" panose="00000600000000000000" pitchFamily="2" charset="-127"/>
                          <a:ea typeface="KoPub돋움체 Medium" panose="00000600000000000000" pitchFamily="2" charset="-127"/>
                        </a:rPr>
                        <a:t>European Union</a:t>
                      </a:r>
                    </a:p>
                  </a:txBody>
                  <a:tcPr marL="36000" marR="36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endParaRPr lang="ko-KR" altLang="en-US" sz="900" b="0" i="0" u="none" strike="noStrike">
                        <a:solidFill>
                          <a:srgbClr val="000000"/>
                        </a:solidFill>
                        <a:effectLst/>
                        <a:latin typeface="+mn-ea"/>
                        <a:ea typeface="+mn-ea"/>
                        <a:cs typeface="Arial" panose="020B0604020202020204" pitchFamily="34" charset="0"/>
                      </a:endParaRPr>
                    </a:p>
                  </a:txBody>
                  <a:tcPr marL="36000" marR="36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155641">
                <a:tc>
                  <a:txBody>
                    <a:bodyPr/>
                    <a:lstStyle/>
                    <a:p>
                      <a:pPr algn="l" rtl="0" fontAlgn="ctr"/>
                      <a:r>
                        <a:rPr lang="en-US" sz="900" b="0" i="0" u="none" strike="noStrike">
                          <a:solidFill>
                            <a:srgbClr val="00338D"/>
                          </a:solidFill>
                          <a:effectLst/>
                          <a:latin typeface="KoPub돋움체 Bold" panose="00000800000000000000" pitchFamily="2" charset="-127"/>
                          <a:ea typeface="KoPub돋움체 Bold" panose="00000800000000000000" pitchFamily="2" charset="-127"/>
                        </a:rPr>
                        <a:t>F</a:t>
                      </a:r>
                    </a:p>
                  </a:txBody>
                  <a:tcPr marL="36000" marR="36000" marT="0" marB="0"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r>
                        <a:rPr lang="en-US" sz="900" b="0" i="0" u="none" strike="noStrike">
                          <a:solidFill>
                            <a:srgbClr val="00338D"/>
                          </a:solidFill>
                          <a:effectLst/>
                          <a:latin typeface="KoPub돋움체 Medium" panose="00000600000000000000" pitchFamily="2" charset="-127"/>
                          <a:ea typeface="KoPub돋움체 Medium" panose="00000600000000000000" pitchFamily="2" charset="-127"/>
                        </a:rPr>
                        <a:t>Forecast</a:t>
                      </a:r>
                    </a:p>
                  </a:txBody>
                  <a:tcPr marL="36000" marR="36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endParaRPr lang="ko-KR" altLang="en-US" sz="900" b="0" i="0" u="none" strike="noStrike">
                        <a:solidFill>
                          <a:srgbClr val="000000"/>
                        </a:solidFill>
                        <a:effectLst/>
                        <a:latin typeface="+mn-ea"/>
                        <a:ea typeface="+mn-ea"/>
                        <a:cs typeface="Arial" panose="020B0604020202020204" pitchFamily="34" charset="0"/>
                      </a:endParaRPr>
                    </a:p>
                  </a:txBody>
                  <a:tcPr marL="36000" marR="36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78858476"/>
                  </a:ext>
                </a:extLst>
              </a:tr>
              <a:tr h="155641">
                <a:tc>
                  <a:txBody>
                    <a:bodyPr/>
                    <a:lstStyle/>
                    <a:p>
                      <a:pPr algn="l" rtl="0" fontAlgn="ctr"/>
                      <a:r>
                        <a:rPr lang="en-US" sz="900" b="0" i="0" u="none" strike="noStrike">
                          <a:solidFill>
                            <a:srgbClr val="00338D"/>
                          </a:solidFill>
                          <a:effectLst/>
                          <a:latin typeface="KoPub돋움체 Bold" panose="00000800000000000000" pitchFamily="2" charset="-127"/>
                          <a:ea typeface="KoPub돋움체 Bold" panose="00000800000000000000" pitchFamily="2" charset="-127"/>
                        </a:rPr>
                        <a:t>FCM</a:t>
                      </a:r>
                    </a:p>
                  </a:txBody>
                  <a:tcPr marL="36000" marR="36000" marT="0" marB="0"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r>
                        <a:rPr lang="en-US" sz="900" b="0" i="0" u="none" strike="noStrike">
                          <a:solidFill>
                            <a:srgbClr val="00338D"/>
                          </a:solidFill>
                          <a:effectLst/>
                          <a:latin typeface="KoPub돋움체 Medium" panose="00000600000000000000" pitchFamily="2" charset="-127"/>
                          <a:ea typeface="KoPub돋움체 Medium" panose="00000600000000000000" pitchFamily="2" charset="-127"/>
                        </a:rPr>
                        <a:t>Flexible Concrete Mattress</a:t>
                      </a:r>
                    </a:p>
                  </a:txBody>
                  <a:tcPr marL="36000" marR="36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endParaRPr lang="ko-KR" altLang="en-US" sz="900" b="0" i="0" u="none" strike="noStrike">
                        <a:solidFill>
                          <a:srgbClr val="000000"/>
                        </a:solidFill>
                        <a:effectLst/>
                        <a:latin typeface="+mn-ea"/>
                        <a:ea typeface="+mn-ea"/>
                        <a:cs typeface="Arial" panose="020B0604020202020204" pitchFamily="34" charset="0"/>
                      </a:endParaRPr>
                    </a:p>
                  </a:txBody>
                  <a:tcPr marL="36000" marR="36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104497938"/>
                  </a:ext>
                </a:extLst>
              </a:tr>
              <a:tr h="155641">
                <a:tc>
                  <a:txBody>
                    <a:bodyPr/>
                    <a:lstStyle/>
                    <a:p>
                      <a:pPr algn="l" rtl="0" fontAlgn="ctr"/>
                      <a:r>
                        <a:rPr lang="en-US" sz="900" b="0" i="0" u="none" strike="noStrike">
                          <a:solidFill>
                            <a:srgbClr val="00338D"/>
                          </a:solidFill>
                          <a:effectLst/>
                          <a:latin typeface="KoPub돋움체 Bold" panose="00000800000000000000" pitchFamily="2" charset="-127"/>
                          <a:ea typeface="KoPub돋움체 Bold" panose="00000800000000000000" pitchFamily="2" charset="-127"/>
                        </a:rPr>
                        <a:t>FEED</a:t>
                      </a:r>
                    </a:p>
                  </a:txBody>
                  <a:tcPr marL="36000" marR="36000" marT="0" marB="0"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r>
                        <a:rPr lang="en-US" sz="900" b="0" i="0" u="none" strike="noStrike">
                          <a:solidFill>
                            <a:srgbClr val="00338D"/>
                          </a:solidFill>
                          <a:effectLst/>
                          <a:latin typeface="KoPub돋움체 Medium" panose="00000600000000000000" pitchFamily="2" charset="-127"/>
                          <a:ea typeface="KoPub돋움체 Medium" panose="00000600000000000000" pitchFamily="2" charset="-127"/>
                        </a:rPr>
                        <a:t>Front End Engineering Design</a:t>
                      </a:r>
                    </a:p>
                  </a:txBody>
                  <a:tcPr marL="36000" marR="36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endParaRPr lang="ko-KR" altLang="en-US" sz="900" b="0" i="0" u="none" strike="noStrike">
                        <a:solidFill>
                          <a:srgbClr val="000000"/>
                        </a:solidFill>
                        <a:effectLst/>
                        <a:latin typeface="+mn-ea"/>
                        <a:ea typeface="+mn-ea"/>
                        <a:cs typeface="Arial" panose="020B0604020202020204" pitchFamily="34" charset="0"/>
                      </a:endParaRPr>
                    </a:p>
                  </a:txBody>
                  <a:tcPr marL="36000" marR="36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55641">
                <a:tc>
                  <a:txBody>
                    <a:bodyPr/>
                    <a:lstStyle/>
                    <a:p>
                      <a:pPr algn="l" rtl="0" fontAlgn="ctr"/>
                      <a:r>
                        <a:rPr lang="en-US" sz="900" b="0" i="0" u="none" strike="noStrike">
                          <a:solidFill>
                            <a:srgbClr val="00338D"/>
                          </a:solidFill>
                          <a:effectLst/>
                          <a:latin typeface="KoPub돋움체 Bold" panose="00000800000000000000" pitchFamily="2" charset="-127"/>
                          <a:ea typeface="KoPub돋움체 Bold" panose="00000800000000000000" pitchFamily="2" charset="-127"/>
                        </a:rPr>
                        <a:t>FI</a:t>
                      </a:r>
                    </a:p>
                  </a:txBody>
                  <a:tcPr marL="36000" marR="36000" marT="0" marB="0"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r>
                        <a:rPr lang="en-US" sz="900" b="0" i="0" u="none" strike="noStrike">
                          <a:solidFill>
                            <a:srgbClr val="00338D"/>
                          </a:solidFill>
                          <a:effectLst/>
                          <a:latin typeface="KoPub돋움체 Medium" panose="00000600000000000000" pitchFamily="2" charset="-127"/>
                          <a:ea typeface="KoPub돋움체 Medium" panose="00000600000000000000" pitchFamily="2" charset="-127"/>
                        </a:rPr>
                        <a:t>Financial Investment</a:t>
                      </a:r>
                    </a:p>
                  </a:txBody>
                  <a:tcPr marL="36000" marR="36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endParaRPr lang="ko-KR" altLang="en-US" sz="900" b="0" i="0" u="none" strike="noStrike">
                        <a:solidFill>
                          <a:srgbClr val="000000"/>
                        </a:solidFill>
                        <a:effectLst/>
                        <a:latin typeface="+mn-ea"/>
                        <a:ea typeface="+mn-ea"/>
                        <a:cs typeface="Arial" panose="020B0604020202020204" pitchFamily="34" charset="0"/>
                      </a:endParaRPr>
                    </a:p>
                  </a:txBody>
                  <a:tcPr marL="36000" marR="36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89392423"/>
                  </a:ext>
                </a:extLst>
              </a:tr>
              <a:tr h="155641">
                <a:tc>
                  <a:txBody>
                    <a:bodyPr/>
                    <a:lstStyle/>
                    <a:p>
                      <a:pPr algn="l" rtl="0" fontAlgn="ctr"/>
                      <a:r>
                        <a:rPr lang="en-US" sz="900" b="0" i="0" u="none" strike="noStrike">
                          <a:solidFill>
                            <a:srgbClr val="00338D"/>
                          </a:solidFill>
                          <a:effectLst/>
                          <a:latin typeface="KoPub돋움체 Bold" panose="00000800000000000000" pitchFamily="2" charset="-127"/>
                          <a:ea typeface="KoPub돋움체 Bold" panose="00000800000000000000" pitchFamily="2" charset="-127"/>
                        </a:rPr>
                        <a:t>GT</a:t>
                      </a:r>
                    </a:p>
                  </a:txBody>
                  <a:tcPr marL="36000" marR="36000" marT="0" marB="0"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r>
                        <a:rPr lang="en-US" sz="900" b="0" i="0" u="none" strike="noStrike">
                          <a:solidFill>
                            <a:srgbClr val="00338D"/>
                          </a:solidFill>
                          <a:effectLst/>
                          <a:latin typeface="KoPub돋움체 Medium" panose="00000600000000000000" pitchFamily="2" charset="-127"/>
                          <a:ea typeface="KoPub돋움체 Medium" panose="00000600000000000000" pitchFamily="2" charset="-127"/>
                        </a:rPr>
                        <a:t>Gross Tonnage</a:t>
                      </a:r>
                    </a:p>
                  </a:txBody>
                  <a:tcPr marL="36000" marR="36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endParaRPr lang="ko-KR" altLang="en-US" sz="900" b="0" i="0" u="none" strike="noStrike">
                        <a:solidFill>
                          <a:srgbClr val="000000"/>
                        </a:solidFill>
                        <a:effectLst/>
                        <a:latin typeface="+mn-ea"/>
                        <a:ea typeface="+mn-ea"/>
                        <a:cs typeface="Arial" panose="020B0604020202020204" pitchFamily="34" charset="0"/>
                      </a:endParaRPr>
                    </a:p>
                  </a:txBody>
                  <a:tcPr marL="36000" marR="36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99605356"/>
                  </a:ext>
                </a:extLst>
              </a:tr>
              <a:tr h="155641">
                <a:tc>
                  <a:txBody>
                    <a:bodyPr/>
                    <a:lstStyle/>
                    <a:p>
                      <a:pPr algn="l" rtl="0" fontAlgn="ctr"/>
                      <a:r>
                        <a:rPr lang="en-US" sz="900" b="0" i="0" u="none" strike="noStrike">
                          <a:solidFill>
                            <a:srgbClr val="00338D"/>
                          </a:solidFill>
                          <a:effectLst/>
                          <a:latin typeface="KoPub돋움체 Bold" panose="00000800000000000000" pitchFamily="2" charset="-127"/>
                          <a:ea typeface="KoPub돋움체 Bold" panose="00000800000000000000" pitchFamily="2" charset="-127"/>
                        </a:rPr>
                        <a:t>GW</a:t>
                      </a:r>
                    </a:p>
                  </a:txBody>
                  <a:tcPr marL="36000" marR="36000" marT="0" marB="0"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r>
                        <a:rPr lang="en-US" sz="900" b="0" i="0" u="none" strike="noStrike">
                          <a:solidFill>
                            <a:srgbClr val="00338D"/>
                          </a:solidFill>
                          <a:effectLst/>
                          <a:latin typeface="KoPub돋움체 Medium" panose="00000600000000000000" pitchFamily="2" charset="-127"/>
                          <a:ea typeface="KoPub돋움체 Medium" panose="00000600000000000000" pitchFamily="2" charset="-127"/>
                        </a:rPr>
                        <a:t>Giga Watt</a:t>
                      </a:r>
                    </a:p>
                  </a:txBody>
                  <a:tcPr marL="36000" marR="36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endParaRPr lang="ko-KR" altLang="en-US" sz="900" b="0" i="0" u="none" strike="noStrike">
                        <a:solidFill>
                          <a:srgbClr val="000000"/>
                        </a:solidFill>
                        <a:effectLst/>
                        <a:latin typeface="+mn-ea"/>
                        <a:ea typeface="+mn-ea"/>
                        <a:cs typeface="Arial" panose="020B0604020202020204" pitchFamily="34" charset="0"/>
                      </a:endParaRPr>
                    </a:p>
                  </a:txBody>
                  <a:tcPr marL="36000" marR="36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81450802"/>
                  </a:ext>
                </a:extLst>
              </a:tr>
              <a:tr h="155641">
                <a:tc>
                  <a:txBody>
                    <a:bodyPr/>
                    <a:lstStyle/>
                    <a:p>
                      <a:pPr algn="l" rtl="0" fontAlgn="ctr"/>
                      <a:r>
                        <a:rPr lang="en-US" sz="900" b="0" i="0" u="none" strike="noStrike">
                          <a:solidFill>
                            <a:srgbClr val="00338D"/>
                          </a:solidFill>
                          <a:effectLst/>
                          <a:latin typeface="KoPub돋움체 Bold" panose="00000800000000000000" pitchFamily="2" charset="-127"/>
                          <a:ea typeface="KoPub돋움체 Bold" panose="00000800000000000000" pitchFamily="2" charset="-127"/>
                        </a:rPr>
                        <a:t>GWh</a:t>
                      </a:r>
                    </a:p>
                  </a:txBody>
                  <a:tcPr marL="36000" marR="36000" marT="0" marB="0"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r>
                        <a:rPr lang="en-US" sz="900" b="0" i="0" u="none" strike="noStrike">
                          <a:solidFill>
                            <a:srgbClr val="00338D"/>
                          </a:solidFill>
                          <a:effectLst/>
                          <a:latin typeface="KoPub돋움체 Medium" panose="00000600000000000000" pitchFamily="2" charset="-127"/>
                          <a:ea typeface="KoPub돋움체 Medium" panose="00000600000000000000" pitchFamily="2" charset="-127"/>
                        </a:rPr>
                        <a:t>Gigawatt hour</a:t>
                      </a:r>
                    </a:p>
                  </a:txBody>
                  <a:tcPr marL="36000" marR="36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endParaRPr lang="ko-KR" altLang="en-US" sz="900" b="0" i="0" u="none" strike="noStrike">
                        <a:solidFill>
                          <a:srgbClr val="000000"/>
                        </a:solidFill>
                        <a:effectLst/>
                        <a:latin typeface="+mn-ea"/>
                        <a:ea typeface="+mn-ea"/>
                        <a:cs typeface="Arial" panose="020B0604020202020204" pitchFamily="34" charset="0"/>
                      </a:endParaRPr>
                    </a:p>
                  </a:txBody>
                  <a:tcPr marL="36000" marR="36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70216608"/>
                  </a:ext>
                </a:extLst>
              </a:tr>
              <a:tr h="155641">
                <a:tc>
                  <a:txBody>
                    <a:bodyPr/>
                    <a:lstStyle/>
                    <a:p>
                      <a:pPr algn="l" rtl="0" fontAlgn="ctr"/>
                      <a:r>
                        <a:rPr lang="en-US" sz="900" b="0" i="0" u="none" strike="noStrike">
                          <a:solidFill>
                            <a:srgbClr val="00338D"/>
                          </a:solidFill>
                          <a:effectLst/>
                          <a:latin typeface="KoPub돋움체 Bold" panose="00000800000000000000" pitchFamily="2" charset="-127"/>
                          <a:ea typeface="KoPub돋움체 Bold" panose="00000800000000000000" pitchFamily="2" charset="-127"/>
                        </a:rPr>
                        <a:t>H</a:t>
                      </a:r>
                    </a:p>
                  </a:txBody>
                  <a:tcPr marL="36000" marR="36000" marT="0" marB="0"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r>
                        <a:rPr lang="en-US" sz="900" b="0" i="0" u="none" strike="noStrike">
                          <a:solidFill>
                            <a:srgbClr val="00338D"/>
                          </a:solidFill>
                          <a:effectLst/>
                          <a:latin typeface="KoPub돋움체 Medium" panose="00000600000000000000" pitchFamily="2" charset="-127"/>
                          <a:ea typeface="KoPub돋움체 Medium" panose="00000600000000000000" pitchFamily="2" charset="-127"/>
                        </a:rPr>
                        <a:t>Half</a:t>
                      </a:r>
                    </a:p>
                  </a:txBody>
                  <a:tcPr marL="36000" marR="36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endParaRPr lang="ko-KR" altLang="en-US" sz="900" b="0" i="0" u="none" strike="noStrike">
                        <a:solidFill>
                          <a:srgbClr val="000000"/>
                        </a:solidFill>
                        <a:effectLst/>
                        <a:latin typeface="+mn-ea"/>
                        <a:ea typeface="+mn-ea"/>
                        <a:cs typeface="Arial" panose="020B0604020202020204" pitchFamily="34" charset="0"/>
                      </a:endParaRPr>
                    </a:p>
                  </a:txBody>
                  <a:tcPr marL="36000" marR="36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27004316"/>
                  </a:ext>
                </a:extLst>
              </a:tr>
              <a:tr h="155641">
                <a:tc>
                  <a:txBody>
                    <a:bodyPr/>
                    <a:lstStyle/>
                    <a:p>
                      <a:pPr algn="l" rtl="0" fontAlgn="ctr"/>
                      <a:r>
                        <a:rPr lang="en-US" sz="900" b="0" i="0" u="none" strike="noStrike">
                          <a:solidFill>
                            <a:srgbClr val="00338D"/>
                          </a:solidFill>
                          <a:effectLst/>
                          <a:latin typeface="KoPub돋움체 Bold" panose="00000800000000000000" pitchFamily="2" charset="-127"/>
                          <a:ea typeface="KoPub돋움체 Bold" panose="00000800000000000000" pitchFamily="2" charset="-127"/>
                        </a:rPr>
                        <a:t>HVDC</a:t>
                      </a:r>
                    </a:p>
                  </a:txBody>
                  <a:tcPr marL="36000" marR="36000" marT="0" marB="0"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r>
                        <a:rPr lang="en-US" sz="900" b="0" i="0" u="none" strike="noStrike">
                          <a:solidFill>
                            <a:srgbClr val="00338D"/>
                          </a:solidFill>
                          <a:effectLst/>
                          <a:latin typeface="KoPub돋움체 Medium" panose="00000600000000000000" pitchFamily="2" charset="-127"/>
                          <a:ea typeface="KoPub돋움체 Medium" panose="00000600000000000000" pitchFamily="2" charset="-127"/>
                        </a:rPr>
                        <a:t>High Voltage Direct Current</a:t>
                      </a:r>
                    </a:p>
                  </a:txBody>
                  <a:tcPr marL="36000" marR="36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endParaRPr lang="ko-KR" altLang="en-US" sz="900" b="0" i="0" u="none" strike="noStrike">
                        <a:solidFill>
                          <a:srgbClr val="000000"/>
                        </a:solidFill>
                        <a:effectLst/>
                        <a:latin typeface="+mn-ea"/>
                        <a:ea typeface="+mn-ea"/>
                        <a:cs typeface="Arial" panose="020B0604020202020204" pitchFamily="34" charset="0"/>
                      </a:endParaRPr>
                    </a:p>
                  </a:txBody>
                  <a:tcPr marL="36000" marR="36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98497864"/>
                  </a:ext>
                </a:extLst>
              </a:tr>
              <a:tr h="155641">
                <a:tc>
                  <a:txBody>
                    <a:bodyPr/>
                    <a:lstStyle/>
                    <a:p>
                      <a:pPr algn="l" rtl="0" fontAlgn="ctr"/>
                      <a:r>
                        <a:rPr lang="en-US" sz="900" b="0" i="0" u="none" strike="noStrike">
                          <a:solidFill>
                            <a:srgbClr val="00338D"/>
                          </a:solidFill>
                          <a:effectLst/>
                          <a:latin typeface="KoPub돋움체 Bold" panose="00000800000000000000" pitchFamily="2" charset="-127"/>
                          <a:ea typeface="KoPub돋움체 Bold" panose="00000800000000000000" pitchFamily="2" charset="-127"/>
                        </a:rPr>
                        <a:t>ISO</a:t>
                      </a:r>
                    </a:p>
                  </a:txBody>
                  <a:tcPr marL="36000" marR="36000" marT="0" marB="0"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r>
                        <a:rPr lang="en-US" sz="900" b="0" i="0" u="none" strike="noStrike">
                          <a:solidFill>
                            <a:srgbClr val="00338D"/>
                          </a:solidFill>
                          <a:effectLst/>
                          <a:latin typeface="KoPub돋움체 Medium" panose="00000600000000000000" pitchFamily="2" charset="-127"/>
                          <a:ea typeface="KoPub돋움체 Medium" panose="00000600000000000000" pitchFamily="2" charset="-127"/>
                        </a:rPr>
                        <a:t>International Organization for Standardization</a:t>
                      </a:r>
                    </a:p>
                  </a:txBody>
                  <a:tcPr marL="36000" marR="36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endParaRPr lang="ko-KR" altLang="en-US" sz="900" b="0" i="0" u="none" strike="noStrike">
                        <a:solidFill>
                          <a:srgbClr val="000000"/>
                        </a:solidFill>
                        <a:effectLst/>
                        <a:latin typeface="+mn-ea"/>
                        <a:ea typeface="+mn-ea"/>
                        <a:cs typeface="Arial" panose="020B0604020202020204" pitchFamily="34" charset="0"/>
                      </a:endParaRPr>
                    </a:p>
                  </a:txBody>
                  <a:tcPr marL="36000" marR="36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744864395"/>
                  </a:ext>
                </a:extLst>
              </a:tr>
              <a:tr h="155641">
                <a:tc>
                  <a:txBody>
                    <a:bodyPr/>
                    <a:lstStyle/>
                    <a:p>
                      <a:pPr algn="l" rtl="0" fontAlgn="ctr"/>
                      <a:r>
                        <a:rPr lang="en-US" sz="900" b="0" i="0" u="none" strike="noStrike">
                          <a:solidFill>
                            <a:srgbClr val="00338D"/>
                          </a:solidFill>
                          <a:effectLst/>
                          <a:latin typeface="KoPub돋움체 Bold" panose="00000800000000000000" pitchFamily="2" charset="-127"/>
                          <a:ea typeface="KoPub돋움체 Bold" panose="00000800000000000000" pitchFamily="2" charset="-127"/>
                        </a:rPr>
                        <a:t>kV</a:t>
                      </a:r>
                    </a:p>
                  </a:txBody>
                  <a:tcPr marL="36000" marR="36000" marT="0" marB="0"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r>
                        <a:rPr lang="en-US" sz="900" b="0" i="0" u="none" strike="noStrike">
                          <a:solidFill>
                            <a:srgbClr val="00338D"/>
                          </a:solidFill>
                          <a:effectLst/>
                          <a:latin typeface="KoPub돋움체 Medium" panose="00000600000000000000" pitchFamily="2" charset="-127"/>
                          <a:ea typeface="KoPub돋움체 Medium" panose="00000600000000000000" pitchFamily="2" charset="-127"/>
                        </a:rPr>
                        <a:t>kilo Volt</a:t>
                      </a:r>
                    </a:p>
                  </a:txBody>
                  <a:tcPr marL="36000" marR="36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endParaRPr lang="ko-KR" altLang="en-US" sz="900" b="0" i="0" u="none" strike="noStrike">
                        <a:solidFill>
                          <a:srgbClr val="000000"/>
                        </a:solidFill>
                        <a:effectLst/>
                        <a:latin typeface="+mn-ea"/>
                        <a:ea typeface="+mn-ea"/>
                        <a:cs typeface="Arial" panose="020B0604020202020204" pitchFamily="34" charset="0"/>
                      </a:endParaRPr>
                    </a:p>
                  </a:txBody>
                  <a:tcPr marL="36000" marR="36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13548487"/>
                  </a:ext>
                </a:extLst>
              </a:tr>
              <a:tr h="155641">
                <a:tc>
                  <a:txBody>
                    <a:bodyPr/>
                    <a:lstStyle/>
                    <a:p>
                      <a:pPr algn="l" rtl="0" fontAlgn="ctr"/>
                      <a:r>
                        <a:rPr lang="en-US" sz="900" b="0" i="0" u="none" strike="noStrike">
                          <a:solidFill>
                            <a:srgbClr val="00338D"/>
                          </a:solidFill>
                          <a:effectLst/>
                          <a:latin typeface="KoPub돋움체 Bold" panose="00000800000000000000" pitchFamily="2" charset="-127"/>
                          <a:ea typeface="KoPub돋움체 Bold" panose="00000800000000000000" pitchFamily="2" charset="-127"/>
                        </a:rPr>
                        <a:t>LCOE</a:t>
                      </a:r>
                    </a:p>
                  </a:txBody>
                  <a:tcPr marL="36000" marR="36000" marT="0" marB="0"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r>
                        <a:rPr lang="en-US" sz="900" b="0" i="0" u="none" strike="noStrike">
                          <a:solidFill>
                            <a:srgbClr val="00338D"/>
                          </a:solidFill>
                          <a:effectLst/>
                          <a:latin typeface="KoPub돋움체 Medium" panose="00000600000000000000" pitchFamily="2" charset="-127"/>
                          <a:ea typeface="KoPub돋움체 Medium" panose="00000600000000000000" pitchFamily="2" charset="-127"/>
                        </a:rPr>
                        <a:t>Levelized Cost of Energy</a:t>
                      </a:r>
                    </a:p>
                  </a:txBody>
                  <a:tcPr marL="36000" marR="36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endParaRPr lang="ko-KR" altLang="en-US" sz="900" b="0" i="0" u="none" strike="noStrike">
                        <a:solidFill>
                          <a:srgbClr val="000000"/>
                        </a:solidFill>
                        <a:effectLst/>
                        <a:latin typeface="+mn-ea"/>
                        <a:ea typeface="+mn-ea"/>
                        <a:cs typeface="Arial" panose="020B0604020202020204" pitchFamily="34" charset="0"/>
                      </a:endParaRPr>
                    </a:p>
                  </a:txBody>
                  <a:tcPr marL="36000" marR="36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678104114"/>
                  </a:ext>
                </a:extLst>
              </a:tr>
              <a:tr h="155641">
                <a:tc>
                  <a:txBody>
                    <a:bodyPr/>
                    <a:lstStyle/>
                    <a:p>
                      <a:pPr algn="l" rtl="0" fontAlgn="ctr"/>
                      <a:r>
                        <a:rPr lang="en-US" sz="900" b="0" i="0" u="none" strike="noStrike">
                          <a:solidFill>
                            <a:srgbClr val="00338D"/>
                          </a:solidFill>
                          <a:effectLst/>
                          <a:latin typeface="KoPub돋움체 Bold" panose="00000800000000000000" pitchFamily="2" charset="-127"/>
                          <a:ea typeface="KoPub돋움체 Bold" panose="00000800000000000000" pitchFamily="2" charset="-127"/>
                        </a:rPr>
                        <a:t>LCR</a:t>
                      </a:r>
                    </a:p>
                  </a:txBody>
                  <a:tcPr marL="36000" marR="36000" marT="0" marB="0"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r>
                        <a:rPr lang="en-US" sz="900" b="0" i="0" u="none" strike="noStrike">
                          <a:solidFill>
                            <a:srgbClr val="00338D"/>
                          </a:solidFill>
                          <a:effectLst/>
                          <a:latin typeface="KoPub돋움체 Medium" panose="00000600000000000000" pitchFamily="2" charset="-127"/>
                          <a:ea typeface="KoPub돋움체 Medium" panose="00000600000000000000" pitchFamily="2" charset="-127"/>
                        </a:rPr>
                        <a:t>Local Content Requirement</a:t>
                      </a:r>
                    </a:p>
                  </a:txBody>
                  <a:tcPr marL="36000" marR="36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endParaRPr lang="ko-KR" altLang="en-US" sz="900" b="0" i="0" u="none" strike="noStrike">
                        <a:solidFill>
                          <a:srgbClr val="000000"/>
                        </a:solidFill>
                        <a:effectLst/>
                        <a:latin typeface="+mn-ea"/>
                        <a:ea typeface="+mn-ea"/>
                        <a:cs typeface="Arial" panose="020B0604020202020204" pitchFamily="34" charset="0"/>
                      </a:endParaRPr>
                    </a:p>
                  </a:txBody>
                  <a:tcPr marL="36000" marR="36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291002463"/>
                  </a:ext>
                </a:extLst>
              </a:tr>
              <a:tr h="155641">
                <a:tc>
                  <a:txBody>
                    <a:bodyPr/>
                    <a:lstStyle/>
                    <a:p>
                      <a:pPr algn="l" rtl="0" fontAlgn="ctr"/>
                      <a:r>
                        <a:rPr lang="en-US" sz="900" b="0" i="0" u="none" strike="noStrike">
                          <a:solidFill>
                            <a:srgbClr val="00338D"/>
                          </a:solidFill>
                          <a:effectLst/>
                          <a:latin typeface="KoPub돋움체 Bold" panose="00000800000000000000" pitchFamily="2" charset="-127"/>
                          <a:ea typeface="KoPub돋움체 Bold" panose="00000800000000000000" pitchFamily="2" charset="-127"/>
                        </a:rPr>
                        <a:t>LD</a:t>
                      </a:r>
                    </a:p>
                  </a:txBody>
                  <a:tcPr marL="36000" marR="36000" marT="0" marB="0"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r>
                        <a:rPr lang="en-US" sz="900" b="0" i="0" u="none" strike="noStrike">
                          <a:solidFill>
                            <a:srgbClr val="00338D"/>
                          </a:solidFill>
                          <a:effectLst/>
                          <a:latin typeface="KoPub돋움체 Medium" panose="00000600000000000000" pitchFamily="2" charset="-127"/>
                          <a:ea typeface="KoPub돋움체 Medium" panose="00000600000000000000" pitchFamily="2" charset="-127"/>
                        </a:rPr>
                        <a:t>Liquidated Damages</a:t>
                      </a:r>
                    </a:p>
                  </a:txBody>
                  <a:tcPr marL="36000" marR="36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endParaRPr lang="ko-KR" altLang="en-US" sz="900" b="0" i="0" u="none" strike="noStrike">
                        <a:solidFill>
                          <a:srgbClr val="000000"/>
                        </a:solidFill>
                        <a:effectLst/>
                        <a:latin typeface="+mn-ea"/>
                        <a:ea typeface="+mn-ea"/>
                        <a:cs typeface="Arial" panose="020B0604020202020204" pitchFamily="34" charset="0"/>
                      </a:endParaRPr>
                    </a:p>
                  </a:txBody>
                  <a:tcPr marL="36000" marR="36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974923345"/>
                  </a:ext>
                </a:extLst>
              </a:tr>
              <a:tr h="155641">
                <a:tc>
                  <a:txBody>
                    <a:bodyPr/>
                    <a:lstStyle/>
                    <a:p>
                      <a:pPr algn="l" rtl="0" fontAlgn="ctr"/>
                      <a:r>
                        <a:rPr lang="en-US" sz="900" b="0" i="0" u="none" strike="noStrike">
                          <a:solidFill>
                            <a:srgbClr val="00338D"/>
                          </a:solidFill>
                          <a:effectLst/>
                          <a:latin typeface="KoPub돋움체 Bold" panose="00000800000000000000" pitchFamily="2" charset="-127"/>
                          <a:ea typeface="KoPub돋움체 Bold" panose="00000800000000000000" pitchFamily="2" charset="-127"/>
                        </a:rPr>
                        <a:t>LTV</a:t>
                      </a:r>
                    </a:p>
                  </a:txBody>
                  <a:tcPr marL="36000" marR="36000" marT="0" marB="0"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r>
                        <a:rPr lang="en-US" sz="900" b="0" i="0" u="none" strike="noStrike">
                          <a:solidFill>
                            <a:srgbClr val="00338D"/>
                          </a:solidFill>
                          <a:effectLst/>
                          <a:latin typeface="KoPub돋움체 Medium" panose="00000600000000000000" pitchFamily="2" charset="-127"/>
                          <a:ea typeface="KoPub돋움체 Medium" panose="00000600000000000000" pitchFamily="2" charset="-127"/>
                        </a:rPr>
                        <a:t>Loan To Value</a:t>
                      </a:r>
                    </a:p>
                  </a:txBody>
                  <a:tcPr marL="36000" marR="36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endParaRPr lang="ko-KR" altLang="en-US" sz="900" b="0" i="0" u="none" strike="noStrike">
                        <a:solidFill>
                          <a:srgbClr val="000000"/>
                        </a:solidFill>
                        <a:effectLst/>
                        <a:latin typeface="+mn-ea"/>
                        <a:ea typeface="+mn-ea"/>
                        <a:cs typeface="Arial" panose="020B0604020202020204" pitchFamily="34" charset="0"/>
                      </a:endParaRPr>
                    </a:p>
                  </a:txBody>
                  <a:tcPr marL="36000" marR="36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79096276"/>
                  </a:ext>
                </a:extLst>
              </a:tr>
              <a:tr h="155641">
                <a:tc>
                  <a:txBody>
                    <a:bodyPr/>
                    <a:lstStyle/>
                    <a:p>
                      <a:pPr algn="l" rtl="0" fontAlgn="ctr"/>
                      <a:r>
                        <a:rPr lang="en-US" sz="900" b="0" i="0" u="none" strike="noStrike">
                          <a:solidFill>
                            <a:srgbClr val="00338D"/>
                          </a:solidFill>
                          <a:effectLst/>
                          <a:latin typeface="KoPub돋움체 Bold" panose="00000800000000000000" pitchFamily="2" charset="-127"/>
                          <a:ea typeface="KoPub돋움체 Bold" panose="00000800000000000000" pitchFamily="2" charset="-127"/>
                        </a:rPr>
                        <a:t>MAG</a:t>
                      </a:r>
                    </a:p>
                  </a:txBody>
                  <a:tcPr marL="36000" marR="36000" marT="0" marB="0"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r>
                        <a:rPr lang="en-US" sz="900" b="0" i="0" u="none" strike="noStrike">
                          <a:solidFill>
                            <a:srgbClr val="00338D"/>
                          </a:solidFill>
                          <a:effectLst/>
                          <a:latin typeface="KoPub돋움체 Medium" panose="00000600000000000000" pitchFamily="2" charset="-127"/>
                          <a:ea typeface="KoPub돋움체 Medium" panose="00000600000000000000" pitchFamily="2" charset="-127"/>
                        </a:rPr>
                        <a:t>Magnetometer</a:t>
                      </a:r>
                    </a:p>
                  </a:txBody>
                  <a:tcPr marL="36000" marR="36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endParaRPr lang="ko-KR" altLang="en-US" sz="900" b="0" i="0" u="none" strike="noStrike">
                        <a:solidFill>
                          <a:srgbClr val="000000"/>
                        </a:solidFill>
                        <a:effectLst/>
                        <a:latin typeface="+mn-ea"/>
                        <a:ea typeface="+mn-ea"/>
                        <a:cs typeface="Arial" panose="020B0604020202020204" pitchFamily="34" charset="0"/>
                      </a:endParaRPr>
                    </a:p>
                  </a:txBody>
                  <a:tcPr marL="36000" marR="36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21033787"/>
                  </a:ext>
                </a:extLst>
              </a:tr>
            </a:tbl>
          </a:graphicData>
        </a:graphic>
      </p:graphicFrame>
      <p:graphicFrame>
        <p:nvGraphicFramePr>
          <p:cNvPr id="4" name="표 3">
            <a:extLst>
              <a:ext uri="{FF2B5EF4-FFF2-40B4-BE49-F238E27FC236}">
                <a16:creationId xmlns:a16="http://schemas.microsoft.com/office/drawing/2014/main" id="{56E91C49-FFC7-7DFD-9982-E44B52CE91F0}"/>
              </a:ext>
            </a:extLst>
          </p:cNvPr>
          <p:cNvGraphicFramePr>
            <a:graphicFrameLocks noGrp="1"/>
          </p:cNvGraphicFramePr>
          <p:nvPr/>
        </p:nvGraphicFramePr>
        <p:xfrm>
          <a:off x="5068800" y="1177925"/>
          <a:ext cx="4536447" cy="4943550"/>
        </p:xfrm>
        <a:graphic>
          <a:graphicData uri="http://schemas.openxmlformats.org/drawingml/2006/table">
            <a:tbl>
              <a:tblPr/>
              <a:tblGrid>
                <a:gridCol w="883843">
                  <a:extLst>
                    <a:ext uri="{9D8B030D-6E8A-4147-A177-3AD203B41FA5}">
                      <a16:colId xmlns:a16="http://schemas.microsoft.com/office/drawing/2014/main" val="20000"/>
                    </a:ext>
                  </a:extLst>
                </a:gridCol>
                <a:gridCol w="3548399">
                  <a:extLst>
                    <a:ext uri="{9D8B030D-6E8A-4147-A177-3AD203B41FA5}">
                      <a16:colId xmlns:a16="http://schemas.microsoft.com/office/drawing/2014/main" val="20001"/>
                    </a:ext>
                  </a:extLst>
                </a:gridCol>
                <a:gridCol w="104205">
                  <a:extLst>
                    <a:ext uri="{9D8B030D-6E8A-4147-A177-3AD203B41FA5}">
                      <a16:colId xmlns:a16="http://schemas.microsoft.com/office/drawing/2014/main" val="20002"/>
                    </a:ext>
                  </a:extLst>
                </a:gridCol>
              </a:tblGrid>
              <a:tr h="155641">
                <a:tc>
                  <a:txBody>
                    <a:bodyPr/>
                    <a:lstStyle/>
                    <a:p>
                      <a:pPr algn="l" rtl="0" fontAlgn="ctr"/>
                      <a:r>
                        <a:rPr lang="en-US" sz="900" b="0" i="0" u="none" strike="noStrike">
                          <a:solidFill>
                            <a:srgbClr val="00338D"/>
                          </a:solidFill>
                          <a:effectLst/>
                          <a:latin typeface="KoPub돋움체 Bold" panose="00000800000000000000" pitchFamily="2" charset="-127"/>
                          <a:ea typeface="KoPub돋움체 Bold" panose="00000800000000000000" pitchFamily="2" charset="-127"/>
                        </a:rPr>
                        <a:t>MBES</a:t>
                      </a:r>
                    </a:p>
                  </a:txBody>
                  <a:tcPr marL="36000" marR="36000" marT="0" marB="0" anchor="ctr">
                    <a:lnL>
                      <a:noFill/>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r>
                        <a:rPr lang="en-US" sz="900" b="0" i="0" u="none" strike="noStrike">
                          <a:solidFill>
                            <a:srgbClr val="00338D"/>
                          </a:solidFill>
                          <a:effectLst/>
                          <a:latin typeface="KoPub돋움체 Medium" panose="00000600000000000000" pitchFamily="2" charset="-127"/>
                          <a:ea typeface="KoPub돋움체 Medium" panose="00000600000000000000" pitchFamily="2" charset="-127"/>
                        </a:rPr>
                        <a:t>Multi Beam Echo Sounder</a:t>
                      </a:r>
                    </a:p>
                  </a:txBody>
                  <a:tcPr marL="36000" marR="36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endParaRPr lang="ko-KR" altLang="en-US" sz="900" b="0" i="0" u="none" strike="noStrike">
                        <a:solidFill>
                          <a:srgbClr val="000000"/>
                        </a:solidFill>
                        <a:effectLst/>
                        <a:latin typeface="+mn-ea"/>
                        <a:ea typeface="+mn-ea"/>
                        <a:cs typeface="Arial" panose="020B0604020202020204" pitchFamily="34" charset="0"/>
                      </a:endParaRPr>
                    </a:p>
                  </a:txBody>
                  <a:tcPr marL="36000" marR="36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55641">
                <a:tc>
                  <a:txBody>
                    <a:bodyPr/>
                    <a:lstStyle/>
                    <a:p>
                      <a:pPr algn="l" rtl="0" fontAlgn="ctr"/>
                      <a:r>
                        <a:rPr lang="en-US" sz="900" b="0" i="0" u="none" strike="noStrike">
                          <a:solidFill>
                            <a:srgbClr val="00338D"/>
                          </a:solidFill>
                          <a:effectLst/>
                          <a:latin typeface="KoPub돋움체 Bold" panose="00000800000000000000" pitchFamily="2" charset="-127"/>
                          <a:ea typeface="KoPub돋움체 Bold" panose="00000800000000000000" pitchFamily="2" charset="-127"/>
                        </a:rPr>
                        <a:t>MMB</a:t>
                      </a:r>
                    </a:p>
                  </a:txBody>
                  <a:tcPr marL="36000" marR="36000" marT="0" marB="0"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r>
                        <a:rPr lang="en-US" sz="900" b="0" i="0" u="none" strike="noStrike">
                          <a:solidFill>
                            <a:srgbClr val="00338D"/>
                          </a:solidFill>
                          <a:effectLst/>
                          <a:latin typeface="KoPub돋움체 Medium" panose="00000600000000000000" pitchFamily="2" charset="-127"/>
                          <a:ea typeface="KoPub돋움체 Medium" panose="00000600000000000000" pitchFamily="2" charset="-127"/>
                        </a:rPr>
                        <a:t>Multipurpose Mobile Base</a:t>
                      </a:r>
                    </a:p>
                  </a:txBody>
                  <a:tcPr marL="36000" marR="36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endParaRPr lang="ko-KR" altLang="en-US" sz="900" b="0" i="0" u="none" strike="noStrike">
                        <a:solidFill>
                          <a:srgbClr val="000000"/>
                        </a:solidFill>
                        <a:effectLst/>
                        <a:latin typeface="+mn-ea"/>
                        <a:ea typeface="+mn-ea"/>
                        <a:cs typeface="Arial" panose="020B0604020202020204" pitchFamily="34" charset="0"/>
                      </a:endParaRPr>
                    </a:p>
                  </a:txBody>
                  <a:tcPr marL="36000" marR="36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55641">
                <a:tc>
                  <a:txBody>
                    <a:bodyPr/>
                    <a:lstStyle/>
                    <a:p>
                      <a:pPr algn="l" rtl="0" fontAlgn="ctr"/>
                      <a:r>
                        <a:rPr lang="en-US" sz="900" b="0" i="0" u="none" strike="noStrike">
                          <a:solidFill>
                            <a:srgbClr val="00338D"/>
                          </a:solidFill>
                          <a:effectLst/>
                          <a:latin typeface="KoPub돋움체 Bold" panose="00000800000000000000" pitchFamily="2" charset="-127"/>
                          <a:ea typeface="KoPub돋움체 Bold" panose="00000800000000000000" pitchFamily="2" charset="-127"/>
                        </a:rPr>
                        <a:t>MW</a:t>
                      </a:r>
                    </a:p>
                  </a:txBody>
                  <a:tcPr marL="36000" marR="36000" marT="0" marB="0"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r>
                        <a:rPr lang="en-US" sz="900" b="0" i="0" u="none" strike="noStrike">
                          <a:solidFill>
                            <a:srgbClr val="00338D"/>
                          </a:solidFill>
                          <a:effectLst/>
                          <a:latin typeface="KoPub돋움체 Medium" panose="00000600000000000000" pitchFamily="2" charset="-127"/>
                          <a:ea typeface="KoPub돋움체 Medium" panose="00000600000000000000" pitchFamily="2" charset="-127"/>
                        </a:rPr>
                        <a:t>Mega Watt</a:t>
                      </a:r>
                    </a:p>
                  </a:txBody>
                  <a:tcPr marL="36000" marR="36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endParaRPr lang="ko-KR" altLang="en-US" sz="900" b="0" i="0" u="none" strike="noStrike">
                        <a:solidFill>
                          <a:srgbClr val="000000"/>
                        </a:solidFill>
                        <a:effectLst/>
                        <a:latin typeface="+mn-ea"/>
                        <a:ea typeface="+mn-ea"/>
                        <a:cs typeface="Arial" panose="020B0604020202020204" pitchFamily="34" charset="0"/>
                      </a:endParaRPr>
                    </a:p>
                  </a:txBody>
                  <a:tcPr marL="36000" marR="36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55641">
                <a:tc>
                  <a:txBody>
                    <a:bodyPr/>
                    <a:lstStyle/>
                    <a:p>
                      <a:pPr algn="l" rtl="0" fontAlgn="ctr"/>
                      <a:r>
                        <a:rPr lang="en-US" sz="900" b="0" i="0" u="none" strike="noStrike">
                          <a:solidFill>
                            <a:srgbClr val="00338D"/>
                          </a:solidFill>
                          <a:effectLst/>
                          <a:latin typeface="KoPub돋움체 Bold" panose="00000800000000000000" pitchFamily="2" charset="-127"/>
                          <a:ea typeface="KoPub돋움체 Bold" panose="00000800000000000000" pitchFamily="2" charset="-127"/>
                        </a:rPr>
                        <a:t>O&amp;M</a:t>
                      </a:r>
                    </a:p>
                  </a:txBody>
                  <a:tcPr marL="36000" marR="36000" marT="0" marB="0"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r>
                        <a:rPr lang="en-US" sz="900" b="0" i="0" u="none" strike="noStrike">
                          <a:solidFill>
                            <a:srgbClr val="00338D"/>
                          </a:solidFill>
                          <a:effectLst/>
                          <a:latin typeface="KoPub돋움체 Medium" panose="00000600000000000000" pitchFamily="2" charset="-127"/>
                          <a:ea typeface="KoPub돋움체 Medium" panose="00000600000000000000" pitchFamily="2" charset="-127"/>
                        </a:rPr>
                        <a:t>Operation &amp; Maintenance</a:t>
                      </a:r>
                    </a:p>
                  </a:txBody>
                  <a:tcPr marL="36000" marR="36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endParaRPr lang="ko-KR" altLang="en-US" sz="900" b="0" i="0" u="none" strike="noStrike">
                        <a:solidFill>
                          <a:srgbClr val="000000"/>
                        </a:solidFill>
                        <a:effectLst/>
                        <a:latin typeface="+mn-ea"/>
                        <a:ea typeface="+mn-ea"/>
                        <a:cs typeface="Arial" panose="020B0604020202020204" pitchFamily="34" charset="0"/>
                      </a:endParaRPr>
                    </a:p>
                  </a:txBody>
                  <a:tcPr marL="36000" marR="36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55641">
                <a:tc>
                  <a:txBody>
                    <a:bodyPr/>
                    <a:lstStyle/>
                    <a:p>
                      <a:pPr algn="l" rtl="0" fontAlgn="ctr"/>
                      <a:r>
                        <a:rPr lang="en-US" sz="900" b="0" i="0" u="none" strike="noStrike">
                          <a:solidFill>
                            <a:srgbClr val="00338D"/>
                          </a:solidFill>
                          <a:effectLst/>
                          <a:latin typeface="KoPub돋움체 Bold" panose="00000800000000000000" pitchFamily="2" charset="-127"/>
                          <a:ea typeface="KoPub돋움체 Bold" panose="00000800000000000000" pitchFamily="2" charset="-127"/>
                        </a:rPr>
                        <a:t>Q</a:t>
                      </a:r>
                    </a:p>
                  </a:txBody>
                  <a:tcPr marL="36000" marR="36000" marT="0" marB="0"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r>
                        <a:rPr lang="en-US" sz="900" b="0" i="0" u="none" strike="noStrike">
                          <a:solidFill>
                            <a:srgbClr val="00338D"/>
                          </a:solidFill>
                          <a:effectLst/>
                          <a:latin typeface="KoPub돋움체 Medium" panose="00000600000000000000" pitchFamily="2" charset="-127"/>
                          <a:ea typeface="KoPub돋움체 Medium" panose="00000600000000000000" pitchFamily="2" charset="-127"/>
                        </a:rPr>
                        <a:t>Quarter</a:t>
                      </a:r>
                    </a:p>
                  </a:txBody>
                  <a:tcPr marL="36000" marR="36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endParaRPr lang="ko-KR" altLang="en-US" sz="900" b="0" i="0" u="none" strike="noStrike">
                        <a:solidFill>
                          <a:srgbClr val="000000"/>
                        </a:solidFill>
                        <a:effectLst/>
                        <a:latin typeface="+mn-ea"/>
                        <a:ea typeface="+mn-ea"/>
                        <a:cs typeface="Arial" panose="020B0604020202020204" pitchFamily="34" charset="0"/>
                      </a:endParaRPr>
                    </a:p>
                  </a:txBody>
                  <a:tcPr marL="36000" marR="36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155641">
                <a:tc>
                  <a:txBody>
                    <a:bodyPr/>
                    <a:lstStyle/>
                    <a:p>
                      <a:pPr algn="l" rtl="0" fontAlgn="ctr"/>
                      <a:r>
                        <a:rPr lang="en-US" sz="900" b="0" i="0" u="none" strike="noStrike">
                          <a:solidFill>
                            <a:srgbClr val="00338D"/>
                          </a:solidFill>
                          <a:effectLst/>
                          <a:latin typeface="KoPub돋움체 Bold" panose="00000800000000000000" pitchFamily="2" charset="-127"/>
                          <a:ea typeface="KoPub돋움체 Bold" panose="00000800000000000000" pitchFamily="2" charset="-127"/>
                        </a:rPr>
                        <a:t>REC</a:t>
                      </a:r>
                    </a:p>
                    <a:p>
                      <a:pPr algn="l" rtl="0" fontAlgn="ctr"/>
                      <a:r>
                        <a:rPr lang="en-US" sz="900" b="0" i="0" u="none" strike="noStrike">
                          <a:solidFill>
                            <a:srgbClr val="00338D"/>
                          </a:solidFill>
                          <a:effectLst/>
                          <a:latin typeface="KoPub돋움체 Bold" panose="00000800000000000000" pitchFamily="2" charset="-127"/>
                          <a:ea typeface="KoPub돋움체 Bold" panose="00000800000000000000" pitchFamily="2" charset="-127"/>
                        </a:rPr>
                        <a:t>RPS</a:t>
                      </a:r>
                    </a:p>
                  </a:txBody>
                  <a:tcPr marL="36000" marR="36000" marT="0" marB="0"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r>
                        <a:rPr lang="en-US" sz="900" b="0" i="0" u="none" strike="noStrike">
                          <a:solidFill>
                            <a:srgbClr val="00338D"/>
                          </a:solidFill>
                          <a:effectLst/>
                          <a:latin typeface="KoPub돋움체 Medium" panose="00000600000000000000" pitchFamily="2" charset="-127"/>
                          <a:ea typeface="KoPub돋움체 Medium" panose="00000600000000000000" pitchFamily="2" charset="-127"/>
                        </a:rPr>
                        <a:t>Renewable Energy Certificate</a:t>
                      </a:r>
                    </a:p>
                    <a:p>
                      <a:pPr algn="l" rtl="0" fontAlgn="ctr"/>
                      <a:r>
                        <a:rPr lang="en-US" sz="900" b="0" i="0" u="none" strike="noStrike">
                          <a:solidFill>
                            <a:srgbClr val="00338D"/>
                          </a:solidFill>
                          <a:effectLst/>
                          <a:latin typeface="KoPub돋움체 Medium" panose="00000600000000000000" pitchFamily="2" charset="-127"/>
                          <a:ea typeface="KoPub돋움체 Medium" panose="00000600000000000000" pitchFamily="2" charset="-127"/>
                        </a:rPr>
                        <a:t>Renewable Portfolio Standard</a:t>
                      </a:r>
                    </a:p>
                  </a:txBody>
                  <a:tcPr marL="36000" marR="36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endParaRPr lang="ko-KR" altLang="en-US" sz="900" b="0" i="0" u="none" strike="noStrike">
                        <a:solidFill>
                          <a:srgbClr val="000000"/>
                        </a:solidFill>
                        <a:effectLst/>
                        <a:latin typeface="+mn-ea"/>
                        <a:ea typeface="+mn-ea"/>
                        <a:cs typeface="Arial" panose="020B0604020202020204" pitchFamily="34" charset="0"/>
                      </a:endParaRPr>
                    </a:p>
                  </a:txBody>
                  <a:tcPr marL="36000" marR="36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55641">
                <a:tc>
                  <a:txBody>
                    <a:bodyPr/>
                    <a:lstStyle/>
                    <a:p>
                      <a:pPr algn="l" rtl="0" fontAlgn="ctr"/>
                      <a:r>
                        <a:rPr lang="en-US" sz="900" b="0" i="0" u="none" strike="noStrike">
                          <a:solidFill>
                            <a:srgbClr val="00338D"/>
                          </a:solidFill>
                          <a:effectLst/>
                          <a:latin typeface="KoPub돋움체 Bold" panose="00000800000000000000" pitchFamily="2" charset="-127"/>
                          <a:ea typeface="KoPub돋움체 Bold" panose="00000800000000000000" pitchFamily="2" charset="-127"/>
                        </a:rPr>
                        <a:t>SBP</a:t>
                      </a:r>
                    </a:p>
                  </a:txBody>
                  <a:tcPr marL="36000" marR="36000" marT="0" marB="0"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r>
                        <a:rPr lang="en-US" sz="900" b="0" i="0" u="none" strike="noStrike">
                          <a:solidFill>
                            <a:srgbClr val="00338D"/>
                          </a:solidFill>
                          <a:effectLst/>
                          <a:latin typeface="KoPub돋움체 Medium" panose="00000600000000000000" pitchFamily="2" charset="-127"/>
                          <a:ea typeface="KoPub돋움체 Medium" panose="00000600000000000000" pitchFamily="2" charset="-127"/>
                        </a:rPr>
                        <a:t>Sub-Bottom Profiler</a:t>
                      </a:r>
                    </a:p>
                  </a:txBody>
                  <a:tcPr marL="36000" marR="36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endParaRPr lang="ko-KR" altLang="en-US" sz="900" b="0" i="0" u="none" strike="noStrike">
                        <a:solidFill>
                          <a:srgbClr val="000000"/>
                        </a:solidFill>
                        <a:effectLst/>
                        <a:latin typeface="+mn-ea"/>
                        <a:ea typeface="+mn-ea"/>
                        <a:cs typeface="Arial" panose="020B0604020202020204" pitchFamily="34" charset="0"/>
                      </a:endParaRPr>
                    </a:p>
                  </a:txBody>
                  <a:tcPr marL="36000" marR="36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55641">
                <a:tc>
                  <a:txBody>
                    <a:bodyPr/>
                    <a:lstStyle/>
                    <a:p>
                      <a:pPr algn="l" rtl="0" fontAlgn="ctr"/>
                      <a:r>
                        <a:rPr lang="en-US" sz="900" b="0" i="0" u="none" strike="noStrike">
                          <a:solidFill>
                            <a:srgbClr val="00338D"/>
                          </a:solidFill>
                          <a:effectLst/>
                          <a:latin typeface="KoPub돋움체 Bold" panose="00000800000000000000" pitchFamily="2" charset="-127"/>
                          <a:ea typeface="KoPub돋움체 Bold" panose="00000800000000000000" pitchFamily="2" charset="-127"/>
                        </a:rPr>
                        <a:t>SPC</a:t>
                      </a:r>
                    </a:p>
                  </a:txBody>
                  <a:tcPr marL="36000" marR="36000" marT="0" marB="0"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r>
                        <a:rPr lang="en-US" sz="900" b="0" i="0" u="none" strike="noStrike">
                          <a:solidFill>
                            <a:srgbClr val="00338D"/>
                          </a:solidFill>
                          <a:effectLst/>
                          <a:latin typeface="KoPub돋움체 Medium" panose="00000600000000000000" pitchFamily="2" charset="-127"/>
                          <a:ea typeface="KoPub돋움체 Medium" panose="00000600000000000000" pitchFamily="2" charset="-127"/>
                        </a:rPr>
                        <a:t>Special Purpose Company</a:t>
                      </a:r>
                    </a:p>
                  </a:txBody>
                  <a:tcPr marL="36000" marR="36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endParaRPr lang="ko-KR" altLang="en-US" sz="900" b="0" i="0" u="none" strike="noStrike">
                        <a:solidFill>
                          <a:srgbClr val="000000"/>
                        </a:solidFill>
                        <a:effectLst/>
                        <a:latin typeface="+mn-ea"/>
                        <a:ea typeface="+mn-ea"/>
                        <a:cs typeface="Arial" panose="020B0604020202020204" pitchFamily="34" charset="0"/>
                      </a:endParaRPr>
                    </a:p>
                  </a:txBody>
                  <a:tcPr marL="36000" marR="36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55641">
                <a:tc>
                  <a:txBody>
                    <a:bodyPr/>
                    <a:lstStyle/>
                    <a:p>
                      <a:pPr algn="l" rtl="0" fontAlgn="ctr"/>
                      <a:r>
                        <a:rPr lang="en-US" sz="900" b="0" i="0" u="none" strike="noStrike">
                          <a:solidFill>
                            <a:srgbClr val="00338D"/>
                          </a:solidFill>
                          <a:effectLst/>
                          <a:latin typeface="KoPub돋움체 Bold" panose="00000800000000000000" pitchFamily="2" charset="-127"/>
                          <a:ea typeface="KoPub돋움체 Bold" panose="00000800000000000000" pitchFamily="2" charset="-127"/>
                        </a:rPr>
                        <a:t>SSS</a:t>
                      </a:r>
                    </a:p>
                  </a:txBody>
                  <a:tcPr marL="36000" marR="36000" marT="0" marB="0"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r>
                        <a:rPr lang="en-US" sz="900" b="0" i="0" u="none" strike="noStrike">
                          <a:solidFill>
                            <a:srgbClr val="00338D"/>
                          </a:solidFill>
                          <a:effectLst/>
                          <a:latin typeface="KoPub돋움체 Medium" panose="00000600000000000000" pitchFamily="2" charset="-127"/>
                          <a:ea typeface="KoPub돋움체 Medium" panose="00000600000000000000" pitchFamily="2" charset="-127"/>
                        </a:rPr>
                        <a:t>Side-Scan Sonar</a:t>
                      </a:r>
                    </a:p>
                  </a:txBody>
                  <a:tcPr marL="36000" marR="36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endParaRPr lang="ko-KR" altLang="en-US" sz="900" b="0" i="0" u="none" strike="noStrike">
                        <a:solidFill>
                          <a:srgbClr val="000000"/>
                        </a:solidFill>
                        <a:effectLst/>
                        <a:latin typeface="+mn-ea"/>
                        <a:ea typeface="+mn-ea"/>
                        <a:cs typeface="Arial" panose="020B0604020202020204" pitchFamily="34" charset="0"/>
                      </a:endParaRPr>
                    </a:p>
                  </a:txBody>
                  <a:tcPr marL="36000" marR="36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9"/>
                  </a:ext>
                </a:extLst>
              </a:tr>
              <a:tr h="155641">
                <a:tc>
                  <a:txBody>
                    <a:bodyPr/>
                    <a:lstStyle/>
                    <a:p>
                      <a:pPr algn="l" rtl="0" fontAlgn="ctr"/>
                      <a:r>
                        <a:rPr lang="en-US" sz="900" b="0" i="0" u="none" strike="noStrike">
                          <a:solidFill>
                            <a:srgbClr val="00338D"/>
                          </a:solidFill>
                          <a:effectLst/>
                          <a:latin typeface="KoPub돋움체 Bold" panose="00000800000000000000" pitchFamily="2" charset="-127"/>
                          <a:ea typeface="KoPub돋움체 Bold" panose="00000800000000000000" pitchFamily="2" charset="-127"/>
                        </a:rPr>
                        <a:t>T/L</a:t>
                      </a:r>
                    </a:p>
                  </a:txBody>
                  <a:tcPr marL="36000" marR="36000" marT="0" marB="0"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r>
                        <a:rPr lang="en-US" sz="900" b="0" i="0" u="none" strike="noStrike">
                          <a:solidFill>
                            <a:srgbClr val="00338D"/>
                          </a:solidFill>
                          <a:effectLst/>
                          <a:latin typeface="KoPub돋움체 Medium" panose="00000600000000000000" pitchFamily="2" charset="-127"/>
                          <a:ea typeface="KoPub돋움체 Medium" panose="00000600000000000000" pitchFamily="2" charset="-127"/>
                        </a:rPr>
                        <a:t>Transmission Line</a:t>
                      </a:r>
                    </a:p>
                  </a:txBody>
                  <a:tcPr marL="36000" marR="36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endParaRPr lang="ko-KR" altLang="en-US" sz="900" b="0" i="0" u="none" strike="noStrike">
                        <a:solidFill>
                          <a:srgbClr val="000000"/>
                        </a:solidFill>
                        <a:effectLst/>
                        <a:latin typeface="+mn-ea"/>
                        <a:ea typeface="+mn-ea"/>
                        <a:cs typeface="Arial" panose="020B0604020202020204" pitchFamily="34" charset="0"/>
                      </a:endParaRPr>
                    </a:p>
                  </a:txBody>
                  <a:tcPr marL="36000" marR="36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0"/>
                  </a:ext>
                </a:extLst>
              </a:tr>
              <a:tr h="155641">
                <a:tc>
                  <a:txBody>
                    <a:bodyPr/>
                    <a:lstStyle/>
                    <a:p>
                      <a:pPr algn="l" rtl="0" fontAlgn="ctr"/>
                      <a:r>
                        <a:rPr lang="en-US" sz="900" b="0" i="0" u="none" strike="noStrike" err="1">
                          <a:solidFill>
                            <a:srgbClr val="00338D"/>
                          </a:solidFill>
                          <a:effectLst/>
                          <a:latin typeface="KoPub돋움체 Bold" panose="00000800000000000000" pitchFamily="2" charset="-127"/>
                          <a:ea typeface="KoPub돋움체 Bold" panose="00000800000000000000" pitchFamily="2" charset="-127"/>
                        </a:rPr>
                        <a:t>TWh</a:t>
                      </a:r>
                      <a:endParaRPr lang="en-US" sz="900" b="0" i="0" u="none" strike="noStrike">
                        <a:solidFill>
                          <a:srgbClr val="00338D"/>
                        </a:solidFill>
                        <a:effectLst/>
                        <a:latin typeface="KoPub돋움체 Bold" panose="00000800000000000000" pitchFamily="2" charset="-127"/>
                        <a:ea typeface="KoPub돋움체 Bold" panose="00000800000000000000" pitchFamily="2" charset="-127"/>
                      </a:endParaRPr>
                    </a:p>
                  </a:txBody>
                  <a:tcPr marL="36000" marR="36000" marT="0" marB="0"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r>
                        <a:rPr lang="en-US" sz="900" b="0" i="0" u="none" strike="noStrike">
                          <a:solidFill>
                            <a:srgbClr val="00338D"/>
                          </a:solidFill>
                          <a:effectLst/>
                          <a:latin typeface="KoPub돋움체 Medium" panose="00000600000000000000" pitchFamily="2" charset="-127"/>
                          <a:ea typeface="KoPub돋움체 Medium" panose="00000600000000000000" pitchFamily="2" charset="-127"/>
                        </a:rPr>
                        <a:t>Terawatt hour</a:t>
                      </a:r>
                    </a:p>
                  </a:txBody>
                  <a:tcPr marL="36000" marR="36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endParaRPr lang="ko-KR" altLang="en-US" sz="900" b="0" i="0" u="none" strike="noStrike">
                        <a:solidFill>
                          <a:srgbClr val="000000"/>
                        </a:solidFill>
                        <a:effectLst/>
                        <a:latin typeface="+mn-ea"/>
                        <a:ea typeface="+mn-ea"/>
                        <a:cs typeface="Arial" panose="020B0604020202020204" pitchFamily="34" charset="0"/>
                      </a:endParaRPr>
                    </a:p>
                  </a:txBody>
                  <a:tcPr marL="36000" marR="36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1"/>
                  </a:ext>
                </a:extLst>
              </a:tr>
              <a:tr h="155641">
                <a:tc>
                  <a:txBody>
                    <a:bodyPr/>
                    <a:lstStyle/>
                    <a:p>
                      <a:pPr algn="l" rtl="0" fontAlgn="ctr"/>
                      <a:r>
                        <a:rPr lang="en-US" sz="900" b="0" i="0" u="none" strike="noStrike">
                          <a:solidFill>
                            <a:srgbClr val="00338D"/>
                          </a:solidFill>
                          <a:effectLst/>
                          <a:latin typeface="KoPub돋움체 Bold" panose="00000800000000000000" pitchFamily="2" charset="-127"/>
                          <a:ea typeface="KoPub돋움체 Bold" panose="00000800000000000000" pitchFamily="2" charset="-127"/>
                        </a:rPr>
                        <a:t>UP-Pipe</a:t>
                      </a:r>
                    </a:p>
                  </a:txBody>
                  <a:tcPr marL="36000" marR="36000" marT="0" marB="0"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r>
                        <a:rPr lang="en-US" sz="900" b="0" i="0" u="none" strike="noStrike">
                          <a:solidFill>
                            <a:srgbClr val="00338D"/>
                          </a:solidFill>
                          <a:effectLst/>
                          <a:latin typeface="KoPub돋움체 Medium" panose="00000600000000000000" pitchFamily="2" charset="-127"/>
                          <a:ea typeface="KoPub돋움체 Medium" panose="00000600000000000000" pitchFamily="2" charset="-127"/>
                        </a:rPr>
                        <a:t>Urethane Protect - Pipe</a:t>
                      </a:r>
                    </a:p>
                  </a:txBody>
                  <a:tcPr marL="36000" marR="36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endParaRPr lang="ko-KR" altLang="en-US" sz="900" b="0" i="0" u="none" strike="noStrike">
                        <a:solidFill>
                          <a:srgbClr val="000000"/>
                        </a:solidFill>
                        <a:effectLst/>
                        <a:latin typeface="+mn-ea"/>
                        <a:ea typeface="+mn-ea"/>
                        <a:cs typeface="Arial" panose="020B0604020202020204" pitchFamily="34" charset="0"/>
                      </a:endParaRPr>
                    </a:p>
                  </a:txBody>
                  <a:tcPr marL="36000" marR="36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2"/>
                  </a:ext>
                </a:extLst>
              </a:tr>
              <a:tr h="155641">
                <a:tc>
                  <a:txBody>
                    <a:bodyPr/>
                    <a:lstStyle/>
                    <a:p>
                      <a:pPr algn="l" rtl="0" fontAlgn="ctr"/>
                      <a:r>
                        <a:rPr lang="en-US" sz="900" b="0" i="0" u="none" strike="noStrike">
                          <a:solidFill>
                            <a:srgbClr val="00338D"/>
                          </a:solidFill>
                          <a:effectLst/>
                          <a:latin typeface="KoPub돋움체 Bold" panose="00000800000000000000" pitchFamily="2" charset="-127"/>
                          <a:ea typeface="KoPub돋움체 Bold" panose="00000800000000000000" pitchFamily="2" charset="-127"/>
                        </a:rPr>
                        <a:t>USD</a:t>
                      </a:r>
                    </a:p>
                  </a:txBody>
                  <a:tcPr marL="36000" marR="36000" marT="0" marB="0"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r>
                        <a:rPr lang="en-US" sz="900" b="0" i="0" u="none" strike="noStrike">
                          <a:solidFill>
                            <a:srgbClr val="00338D"/>
                          </a:solidFill>
                          <a:effectLst/>
                          <a:latin typeface="KoPub돋움체 Medium" panose="00000600000000000000" pitchFamily="2" charset="-127"/>
                          <a:ea typeface="KoPub돋움체 Medium" panose="00000600000000000000" pitchFamily="2" charset="-127"/>
                        </a:rPr>
                        <a:t>United States Dollar</a:t>
                      </a:r>
                    </a:p>
                  </a:txBody>
                  <a:tcPr marL="36000" marR="36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endParaRPr lang="ko-KR" altLang="en-US" sz="900" b="0" i="0" u="none" strike="noStrike">
                        <a:solidFill>
                          <a:srgbClr val="000000"/>
                        </a:solidFill>
                        <a:effectLst/>
                        <a:latin typeface="+mn-ea"/>
                        <a:ea typeface="+mn-ea"/>
                        <a:cs typeface="Arial" panose="020B0604020202020204" pitchFamily="34" charset="0"/>
                      </a:endParaRPr>
                    </a:p>
                  </a:txBody>
                  <a:tcPr marL="36000" marR="36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55641">
                <a:tc>
                  <a:txBody>
                    <a:bodyPr/>
                    <a:lstStyle/>
                    <a:p>
                      <a:pPr algn="l" rtl="0" fontAlgn="ctr"/>
                      <a:endParaRPr lang="en-US" sz="900" b="0" i="0" u="none" strike="noStrike">
                        <a:solidFill>
                          <a:srgbClr val="00338D"/>
                        </a:solidFill>
                        <a:effectLst/>
                        <a:latin typeface="KoPub돋움체 Bold" panose="00000800000000000000" pitchFamily="2" charset="-127"/>
                        <a:ea typeface="KoPub돋움체 Bold" panose="00000800000000000000" pitchFamily="2" charset="-127"/>
                      </a:endParaRPr>
                    </a:p>
                  </a:txBody>
                  <a:tcPr marL="36000" marR="36000" marT="0" marB="0"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ctr" latinLnBrk="1" hangingPunct="1">
                        <a:lnSpc>
                          <a:spcPct val="100000"/>
                        </a:lnSpc>
                        <a:spcBef>
                          <a:spcPts val="0"/>
                        </a:spcBef>
                        <a:spcAft>
                          <a:spcPts val="0"/>
                        </a:spcAft>
                        <a:buClrTx/>
                        <a:buSzTx/>
                        <a:buFontTx/>
                        <a:buNone/>
                        <a:tabLst/>
                        <a:defRPr/>
                      </a:pPr>
                      <a:endParaRPr lang="en-US" altLang="ko-KR" sz="900" b="0" i="0" u="none" strike="noStrike">
                        <a:solidFill>
                          <a:srgbClr val="00338D"/>
                        </a:solidFill>
                        <a:effectLst/>
                        <a:latin typeface="KoPub돋움체 Medium" panose="00000600000000000000" pitchFamily="2" charset="-127"/>
                        <a:ea typeface="KoPub돋움체 Medium" panose="00000600000000000000" pitchFamily="2" charset="-127"/>
                      </a:endParaRPr>
                    </a:p>
                  </a:txBody>
                  <a:tcPr marL="36000" marR="36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endParaRPr lang="ko-KR" altLang="en-US" sz="900" b="0" i="0" u="none" strike="noStrike">
                        <a:solidFill>
                          <a:srgbClr val="000000"/>
                        </a:solidFill>
                        <a:effectLst/>
                        <a:latin typeface="+mn-ea"/>
                        <a:ea typeface="+mn-ea"/>
                        <a:cs typeface="Arial" panose="020B0604020202020204" pitchFamily="34" charset="0"/>
                      </a:endParaRPr>
                    </a:p>
                  </a:txBody>
                  <a:tcPr marL="36000" marR="36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155641">
                <a:tc>
                  <a:txBody>
                    <a:bodyPr/>
                    <a:lstStyle/>
                    <a:p>
                      <a:pPr algn="l" rtl="0" fontAlgn="ctr"/>
                      <a:endParaRPr lang="en-US" sz="900" b="0" i="0" u="none" strike="noStrike">
                        <a:solidFill>
                          <a:srgbClr val="00338D"/>
                        </a:solidFill>
                        <a:effectLst/>
                        <a:latin typeface="+mj-ea"/>
                        <a:ea typeface="+mj-ea"/>
                      </a:endParaRPr>
                    </a:p>
                  </a:txBody>
                  <a:tcPr marL="36000" marR="36000" marT="0" marB="0"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l" defTabSz="914400" rtl="0" eaLnBrk="1" fontAlgn="ctr" latinLnBrk="1" hangingPunct="1"/>
                      <a:endParaRPr lang="en-US" sz="900" b="0" i="0" u="none" strike="noStrike" kern="1200">
                        <a:solidFill>
                          <a:srgbClr val="00338D"/>
                        </a:solidFill>
                        <a:effectLst/>
                        <a:latin typeface="+mn-ea"/>
                        <a:ea typeface="+mn-ea"/>
                        <a:cs typeface="+mn-cs"/>
                      </a:endParaRPr>
                    </a:p>
                  </a:txBody>
                  <a:tcPr marL="36000" marR="36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endParaRPr lang="ko-KR" altLang="en-US" sz="900" b="0" i="0" u="none" strike="noStrike">
                        <a:solidFill>
                          <a:srgbClr val="000000"/>
                        </a:solidFill>
                        <a:effectLst/>
                        <a:latin typeface="+mn-ea"/>
                        <a:ea typeface="+mn-ea"/>
                        <a:cs typeface="Arial" panose="020B0604020202020204" pitchFamily="34" charset="0"/>
                      </a:endParaRPr>
                    </a:p>
                  </a:txBody>
                  <a:tcPr marL="36000" marR="36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78858476"/>
                  </a:ext>
                </a:extLst>
              </a:tr>
              <a:tr h="155641">
                <a:tc>
                  <a:txBody>
                    <a:bodyPr/>
                    <a:lstStyle/>
                    <a:p>
                      <a:pPr algn="l" rtl="0" fontAlgn="ctr"/>
                      <a:endParaRPr lang="en-US" sz="900" b="0" i="0" u="none" strike="noStrike">
                        <a:solidFill>
                          <a:srgbClr val="00338D"/>
                        </a:solidFill>
                        <a:effectLst/>
                        <a:latin typeface="+mj-ea"/>
                        <a:ea typeface="+mj-ea"/>
                      </a:endParaRPr>
                    </a:p>
                  </a:txBody>
                  <a:tcPr marL="36000" marR="36000" marT="0" marB="0"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l" defTabSz="914400" rtl="0" eaLnBrk="1" fontAlgn="ctr" latinLnBrk="1" hangingPunct="1"/>
                      <a:endParaRPr lang="en-US" sz="900" b="0" i="0" u="none" strike="noStrike" kern="1200">
                        <a:solidFill>
                          <a:srgbClr val="00338D"/>
                        </a:solidFill>
                        <a:effectLst/>
                        <a:latin typeface="+mn-ea"/>
                        <a:ea typeface="+mn-ea"/>
                        <a:cs typeface="+mn-cs"/>
                      </a:endParaRPr>
                    </a:p>
                  </a:txBody>
                  <a:tcPr marL="36000" marR="36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endParaRPr lang="ko-KR" altLang="en-US" sz="900" b="0" i="0" u="none" strike="noStrike">
                        <a:solidFill>
                          <a:srgbClr val="000000"/>
                        </a:solidFill>
                        <a:effectLst/>
                        <a:latin typeface="+mn-ea"/>
                        <a:ea typeface="+mn-ea"/>
                        <a:cs typeface="Arial" panose="020B0604020202020204" pitchFamily="34" charset="0"/>
                      </a:endParaRPr>
                    </a:p>
                  </a:txBody>
                  <a:tcPr marL="36000" marR="36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104497938"/>
                  </a:ext>
                </a:extLst>
              </a:tr>
              <a:tr h="155641">
                <a:tc>
                  <a:txBody>
                    <a:bodyPr/>
                    <a:lstStyle/>
                    <a:p>
                      <a:pPr algn="l" rtl="0" fontAlgn="ctr"/>
                      <a:endParaRPr lang="en-US" sz="900" b="0" i="0" u="none" strike="noStrike">
                        <a:solidFill>
                          <a:srgbClr val="00338D"/>
                        </a:solidFill>
                        <a:effectLst/>
                        <a:latin typeface="+mj-ea"/>
                        <a:ea typeface="+mj-ea"/>
                      </a:endParaRPr>
                    </a:p>
                  </a:txBody>
                  <a:tcPr marL="36000" marR="36000" marT="0" marB="0"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l" defTabSz="914400" rtl="0" eaLnBrk="1" fontAlgn="ctr" latinLnBrk="1" hangingPunct="1"/>
                      <a:endParaRPr lang="en-US" sz="900" b="0" i="0" u="none" strike="noStrike" kern="1200">
                        <a:solidFill>
                          <a:srgbClr val="00338D"/>
                        </a:solidFill>
                        <a:effectLst/>
                        <a:latin typeface="+mn-ea"/>
                        <a:ea typeface="+mn-ea"/>
                        <a:cs typeface="+mn-cs"/>
                      </a:endParaRPr>
                    </a:p>
                  </a:txBody>
                  <a:tcPr marL="36000" marR="36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endParaRPr lang="ko-KR" altLang="en-US" sz="900" b="0" i="0" u="none" strike="noStrike">
                        <a:solidFill>
                          <a:srgbClr val="000000"/>
                        </a:solidFill>
                        <a:effectLst/>
                        <a:latin typeface="+mn-ea"/>
                        <a:ea typeface="+mn-ea"/>
                        <a:cs typeface="Arial" panose="020B0604020202020204" pitchFamily="34" charset="0"/>
                      </a:endParaRPr>
                    </a:p>
                  </a:txBody>
                  <a:tcPr marL="36000" marR="36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55641">
                <a:tc>
                  <a:txBody>
                    <a:bodyPr/>
                    <a:lstStyle/>
                    <a:p>
                      <a:pPr algn="l" rtl="0" fontAlgn="ctr"/>
                      <a:endParaRPr lang="en-US" sz="900" b="0" i="0" u="none" strike="noStrike">
                        <a:solidFill>
                          <a:srgbClr val="00338D"/>
                        </a:solidFill>
                        <a:effectLst/>
                        <a:latin typeface="+mj-ea"/>
                        <a:ea typeface="+mj-ea"/>
                      </a:endParaRPr>
                    </a:p>
                  </a:txBody>
                  <a:tcPr marL="36000" marR="36000" marT="0" marB="0"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l" defTabSz="914400" rtl="0" eaLnBrk="1" fontAlgn="ctr" latinLnBrk="1" hangingPunct="1"/>
                      <a:endParaRPr lang="en-US" sz="900" b="0" i="0" u="none" strike="noStrike" kern="1200">
                        <a:solidFill>
                          <a:srgbClr val="00338D"/>
                        </a:solidFill>
                        <a:effectLst/>
                        <a:latin typeface="+mn-ea"/>
                        <a:ea typeface="+mn-ea"/>
                        <a:cs typeface="+mn-cs"/>
                      </a:endParaRPr>
                    </a:p>
                  </a:txBody>
                  <a:tcPr marL="36000" marR="36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endParaRPr lang="ko-KR" altLang="en-US" sz="900" b="0" i="0" u="none" strike="noStrike">
                        <a:solidFill>
                          <a:srgbClr val="000000"/>
                        </a:solidFill>
                        <a:effectLst/>
                        <a:latin typeface="+mn-ea"/>
                        <a:ea typeface="+mn-ea"/>
                        <a:cs typeface="Arial" panose="020B0604020202020204" pitchFamily="34" charset="0"/>
                      </a:endParaRPr>
                    </a:p>
                  </a:txBody>
                  <a:tcPr marL="36000" marR="36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89392423"/>
                  </a:ext>
                </a:extLst>
              </a:tr>
              <a:tr h="155641">
                <a:tc>
                  <a:txBody>
                    <a:bodyPr/>
                    <a:lstStyle/>
                    <a:p>
                      <a:pPr algn="l" rtl="0" fontAlgn="ctr"/>
                      <a:endParaRPr lang="en-US" sz="900" b="0" i="0" u="none" strike="noStrike">
                        <a:solidFill>
                          <a:srgbClr val="00338D"/>
                        </a:solidFill>
                        <a:effectLst/>
                        <a:latin typeface="+mj-ea"/>
                        <a:ea typeface="+mj-ea"/>
                      </a:endParaRPr>
                    </a:p>
                  </a:txBody>
                  <a:tcPr marL="36000" marR="36000" marT="0" marB="0"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l" defTabSz="914400" rtl="0" eaLnBrk="1" fontAlgn="ctr" latinLnBrk="1" hangingPunct="1"/>
                      <a:endParaRPr lang="en-US" sz="900" b="0" i="0" u="none" strike="noStrike" kern="1200">
                        <a:solidFill>
                          <a:srgbClr val="00338D"/>
                        </a:solidFill>
                        <a:effectLst/>
                        <a:latin typeface="+mn-ea"/>
                        <a:ea typeface="+mn-ea"/>
                        <a:cs typeface="+mn-cs"/>
                      </a:endParaRPr>
                    </a:p>
                  </a:txBody>
                  <a:tcPr marL="36000" marR="36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endParaRPr lang="ko-KR" altLang="en-US" sz="900" b="0" i="0" u="none" strike="noStrike">
                        <a:solidFill>
                          <a:srgbClr val="000000"/>
                        </a:solidFill>
                        <a:effectLst/>
                        <a:latin typeface="+mn-ea"/>
                        <a:ea typeface="+mn-ea"/>
                        <a:cs typeface="Arial" panose="020B0604020202020204" pitchFamily="34" charset="0"/>
                      </a:endParaRPr>
                    </a:p>
                  </a:txBody>
                  <a:tcPr marL="36000" marR="36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99605356"/>
                  </a:ext>
                </a:extLst>
              </a:tr>
              <a:tr h="155641">
                <a:tc>
                  <a:txBody>
                    <a:bodyPr/>
                    <a:lstStyle/>
                    <a:p>
                      <a:pPr algn="l" rtl="0" fontAlgn="ctr"/>
                      <a:endParaRPr lang="en-US" sz="900" b="0" i="0" u="none" strike="noStrike">
                        <a:solidFill>
                          <a:srgbClr val="00338D"/>
                        </a:solidFill>
                        <a:effectLst/>
                        <a:latin typeface="+mj-ea"/>
                        <a:ea typeface="+mj-ea"/>
                      </a:endParaRPr>
                    </a:p>
                  </a:txBody>
                  <a:tcPr marL="36000" marR="36000" marT="0" marB="0"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l" defTabSz="914400" rtl="0" eaLnBrk="1" fontAlgn="ctr" latinLnBrk="1" hangingPunct="1"/>
                      <a:endParaRPr lang="en-US" sz="900" b="0" i="0" u="none" strike="noStrike" kern="1200">
                        <a:solidFill>
                          <a:srgbClr val="00338D"/>
                        </a:solidFill>
                        <a:effectLst/>
                        <a:latin typeface="+mn-ea"/>
                        <a:ea typeface="+mn-ea"/>
                        <a:cs typeface="+mn-cs"/>
                      </a:endParaRPr>
                    </a:p>
                  </a:txBody>
                  <a:tcPr marL="36000" marR="36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endParaRPr lang="ko-KR" altLang="en-US" sz="900" b="0" i="0" u="none" strike="noStrike">
                        <a:solidFill>
                          <a:srgbClr val="000000"/>
                        </a:solidFill>
                        <a:effectLst/>
                        <a:latin typeface="+mn-ea"/>
                        <a:ea typeface="+mn-ea"/>
                        <a:cs typeface="Arial" panose="020B0604020202020204" pitchFamily="34" charset="0"/>
                      </a:endParaRPr>
                    </a:p>
                  </a:txBody>
                  <a:tcPr marL="36000" marR="36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81450802"/>
                  </a:ext>
                </a:extLst>
              </a:tr>
              <a:tr h="155641">
                <a:tc>
                  <a:txBody>
                    <a:bodyPr/>
                    <a:lstStyle/>
                    <a:p>
                      <a:pPr algn="l" rtl="0" fontAlgn="ctr"/>
                      <a:endParaRPr lang="en-US" sz="900" b="0" i="0" u="none" strike="noStrike">
                        <a:solidFill>
                          <a:srgbClr val="00338D"/>
                        </a:solidFill>
                        <a:effectLst/>
                        <a:latin typeface="+mj-ea"/>
                        <a:ea typeface="+mj-ea"/>
                      </a:endParaRPr>
                    </a:p>
                  </a:txBody>
                  <a:tcPr marL="36000" marR="36000" marT="0" marB="0"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endParaRPr lang="en-US" sz="900" b="0" i="0" u="none" strike="noStrike">
                        <a:solidFill>
                          <a:srgbClr val="00338D"/>
                        </a:solidFill>
                        <a:effectLst/>
                        <a:latin typeface="+mn-ea"/>
                        <a:ea typeface="+mn-ea"/>
                      </a:endParaRPr>
                    </a:p>
                  </a:txBody>
                  <a:tcPr marL="36000" marR="36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endParaRPr lang="ko-KR" altLang="en-US" sz="900" b="0" i="0" u="none" strike="noStrike">
                        <a:solidFill>
                          <a:srgbClr val="000000"/>
                        </a:solidFill>
                        <a:effectLst/>
                        <a:latin typeface="+mn-ea"/>
                        <a:ea typeface="+mn-ea"/>
                        <a:cs typeface="Arial" panose="020B0604020202020204" pitchFamily="34" charset="0"/>
                      </a:endParaRPr>
                    </a:p>
                  </a:txBody>
                  <a:tcPr marL="36000" marR="36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70216608"/>
                  </a:ext>
                </a:extLst>
              </a:tr>
              <a:tr h="155641">
                <a:tc>
                  <a:txBody>
                    <a:bodyPr/>
                    <a:lstStyle/>
                    <a:p>
                      <a:pPr algn="l" rtl="0" fontAlgn="ctr"/>
                      <a:endParaRPr lang="en-US" sz="900" b="0" i="0" u="none" strike="noStrike">
                        <a:solidFill>
                          <a:srgbClr val="00338D"/>
                        </a:solidFill>
                        <a:effectLst/>
                        <a:latin typeface="+mj-ea"/>
                        <a:ea typeface="+mj-ea"/>
                      </a:endParaRPr>
                    </a:p>
                  </a:txBody>
                  <a:tcPr marL="36000" marR="36000" marT="0" marB="0"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endParaRPr lang="en-US" sz="900" b="0" i="0" u="none" strike="noStrike">
                        <a:solidFill>
                          <a:srgbClr val="00338D"/>
                        </a:solidFill>
                        <a:effectLst/>
                        <a:latin typeface="+mn-ea"/>
                        <a:ea typeface="+mn-ea"/>
                      </a:endParaRPr>
                    </a:p>
                  </a:txBody>
                  <a:tcPr marL="36000" marR="36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endParaRPr lang="ko-KR" altLang="en-US" sz="900" b="0" i="0" u="none" strike="noStrike">
                        <a:solidFill>
                          <a:srgbClr val="000000"/>
                        </a:solidFill>
                        <a:effectLst/>
                        <a:latin typeface="+mn-ea"/>
                        <a:ea typeface="+mn-ea"/>
                        <a:cs typeface="Arial" panose="020B0604020202020204" pitchFamily="34" charset="0"/>
                      </a:endParaRPr>
                    </a:p>
                  </a:txBody>
                  <a:tcPr marL="36000" marR="36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27004316"/>
                  </a:ext>
                </a:extLst>
              </a:tr>
              <a:tr h="155641">
                <a:tc>
                  <a:txBody>
                    <a:bodyPr/>
                    <a:lstStyle/>
                    <a:p>
                      <a:pPr algn="l" rtl="0" fontAlgn="ctr"/>
                      <a:endParaRPr lang="en-US" sz="900" b="0" i="0" u="none" strike="noStrike">
                        <a:solidFill>
                          <a:srgbClr val="00338D"/>
                        </a:solidFill>
                        <a:effectLst/>
                        <a:latin typeface="+mj-ea"/>
                        <a:ea typeface="+mj-ea"/>
                      </a:endParaRPr>
                    </a:p>
                  </a:txBody>
                  <a:tcPr marL="36000" marR="36000" marT="0" marB="0"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endParaRPr lang="en-US" sz="900" b="0" i="0" u="none" strike="noStrike">
                        <a:solidFill>
                          <a:srgbClr val="00338D"/>
                        </a:solidFill>
                        <a:effectLst/>
                        <a:latin typeface="+mn-ea"/>
                        <a:ea typeface="+mn-ea"/>
                      </a:endParaRPr>
                    </a:p>
                  </a:txBody>
                  <a:tcPr marL="36000" marR="36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endParaRPr lang="ko-KR" altLang="en-US" sz="900" b="0" i="0" u="none" strike="noStrike">
                        <a:solidFill>
                          <a:srgbClr val="000000"/>
                        </a:solidFill>
                        <a:effectLst/>
                        <a:latin typeface="+mn-ea"/>
                        <a:ea typeface="+mn-ea"/>
                        <a:cs typeface="Arial" panose="020B0604020202020204" pitchFamily="34" charset="0"/>
                      </a:endParaRPr>
                    </a:p>
                  </a:txBody>
                  <a:tcPr marL="36000" marR="36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98497864"/>
                  </a:ext>
                </a:extLst>
              </a:tr>
              <a:tr h="155641">
                <a:tc>
                  <a:txBody>
                    <a:bodyPr/>
                    <a:lstStyle/>
                    <a:p>
                      <a:pPr algn="l" rtl="0" fontAlgn="ctr"/>
                      <a:endParaRPr lang="en-US" sz="900" b="0" i="0" u="none" strike="noStrike">
                        <a:solidFill>
                          <a:srgbClr val="00338D"/>
                        </a:solidFill>
                        <a:effectLst/>
                        <a:latin typeface="+mj-ea"/>
                        <a:ea typeface="+mj-ea"/>
                      </a:endParaRPr>
                    </a:p>
                  </a:txBody>
                  <a:tcPr marL="36000" marR="36000" marT="0" marB="0"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endParaRPr lang="en-US" sz="900" b="0" i="0" u="none" strike="noStrike">
                        <a:solidFill>
                          <a:srgbClr val="00338D"/>
                        </a:solidFill>
                        <a:effectLst/>
                        <a:latin typeface="+mn-ea"/>
                        <a:ea typeface="+mn-ea"/>
                      </a:endParaRPr>
                    </a:p>
                  </a:txBody>
                  <a:tcPr marL="36000" marR="36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endParaRPr lang="ko-KR" altLang="en-US" sz="900" b="0" i="0" u="none" strike="noStrike">
                        <a:solidFill>
                          <a:srgbClr val="000000"/>
                        </a:solidFill>
                        <a:effectLst/>
                        <a:latin typeface="+mn-ea"/>
                        <a:ea typeface="+mn-ea"/>
                        <a:cs typeface="Arial" panose="020B0604020202020204" pitchFamily="34" charset="0"/>
                      </a:endParaRPr>
                    </a:p>
                  </a:txBody>
                  <a:tcPr marL="36000" marR="36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744864395"/>
                  </a:ext>
                </a:extLst>
              </a:tr>
              <a:tr h="155641">
                <a:tc>
                  <a:txBody>
                    <a:bodyPr/>
                    <a:lstStyle/>
                    <a:p>
                      <a:pPr algn="l" rtl="0" fontAlgn="ctr"/>
                      <a:endParaRPr lang="en-US" sz="900" b="0" i="0" u="none" strike="noStrike">
                        <a:solidFill>
                          <a:srgbClr val="00338D"/>
                        </a:solidFill>
                        <a:effectLst/>
                        <a:latin typeface="+mj-ea"/>
                        <a:ea typeface="+mj-ea"/>
                      </a:endParaRPr>
                    </a:p>
                  </a:txBody>
                  <a:tcPr marL="36000" marR="36000" marT="0" marB="0"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endParaRPr lang="en-US" sz="900" b="0" i="0" u="none" strike="noStrike">
                        <a:solidFill>
                          <a:srgbClr val="00338D"/>
                        </a:solidFill>
                        <a:effectLst/>
                        <a:latin typeface="+mn-ea"/>
                        <a:ea typeface="+mn-ea"/>
                      </a:endParaRPr>
                    </a:p>
                  </a:txBody>
                  <a:tcPr marL="36000" marR="36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endParaRPr lang="ko-KR" altLang="en-US" sz="900" b="0" i="0" u="none" strike="noStrike">
                        <a:solidFill>
                          <a:srgbClr val="000000"/>
                        </a:solidFill>
                        <a:effectLst/>
                        <a:latin typeface="+mn-ea"/>
                        <a:ea typeface="+mn-ea"/>
                        <a:cs typeface="Arial" panose="020B0604020202020204" pitchFamily="34" charset="0"/>
                      </a:endParaRPr>
                    </a:p>
                  </a:txBody>
                  <a:tcPr marL="36000" marR="36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13548487"/>
                  </a:ext>
                </a:extLst>
              </a:tr>
              <a:tr h="155641">
                <a:tc>
                  <a:txBody>
                    <a:bodyPr/>
                    <a:lstStyle/>
                    <a:p>
                      <a:pPr algn="l" rtl="0" fontAlgn="ctr"/>
                      <a:endParaRPr lang="en-US" sz="900" b="0" i="0" u="none" strike="noStrike">
                        <a:solidFill>
                          <a:srgbClr val="00338D"/>
                        </a:solidFill>
                        <a:effectLst/>
                        <a:latin typeface="+mj-ea"/>
                        <a:ea typeface="+mj-ea"/>
                      </a:endParaRPr>
                    </a:p>
                  </a:txBody>
                  <a:tcPr marL="36000" marR="36000" marT="0" marB="0"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endParaRPr lang="en-US" sz="900" b="0" i="0" u="none" strike="noStrike">
                        <a:solidFill>
                          <a:srgbClr val="00338D"/>
                        </a:solidFill>
                        <a:effectLst/>
                        <a:latin typeface="+mn-ea"/>
                        <a:ea typeface="+mn-ea"/>
                      </a:endParaRPr>
                    </a:p>
                  </a:txBody>
                  <a:tcPr marL="36000" marR="36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endParaRPr lang="ko-KR" altLang="en-US" sz="900" b="0" i="0" u="none" strike="noStrike">
                        <a:solidFill>
                          <a:srgbClr val="000000"/>
                        </a:solidFill>
                        <a:effectLst/>
                        <a:latin typeface="+mn-ea"/>
                        <a:ea typeface="+mn-ea"/>
                        <a:cs typeface="Arial" panose="020B0604020202020204" pitchFamily="34" charset="0"/>
                      </a:endParaRPr>
                    </a:p>
                  </a:txBody>
                  <a:tcPr marL="36000" marR="36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678104114"/>
                  </a:ext>
                </a:extLst>
              </a:tr>
              <a:tr h="155641">
                <a:tc>
                  <a:txBody>
                    <a:bodyPr/>
                    <a:lstStyle/>
                    <a:p>
                      <a:pPr algn="l" rtl="0" fontAlgn="ctr"/>
                      <a:endParaRPr lang="en-US" sz="900" b="0" i="0" u="none" strike="noStrike">
                        <a:solidFill>
                          <a:srgbClr val="00338D"/>
                        </a:solidFill>
                        <a:effectLst/>
                        <a:latin typeface="+mj-ea"/>
                        <a:ea typeface="+mj-ea"/>
                      </a:endParaRPr>
                    </a:p>
                  </a:txBody>
                  <a:tcPr marL="36000" marR="36000" marT="0" marB="0"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endParaRPr lang="en-US" sz="900" b="0" i="0" u="none" strike="noStrike">
                        <a:solidFill>
                          <a:srgbClr val="00338D"/>
                        </a:solidFill>
                        <a:effectLst/>
                        <a:latin typeface="+mn-ea"/>
                        <a:ea typeface="+mn-ea"/>
                      </a:endParaRPr>
                    </a:p>
                  </a:txBody>
                  <a:tcPr marL="36000" marR="36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endParaRPr lang="ko-KR" altLang="en-US" sz="900" b="0" i="0" u="none" strike="noStrike">
                        <a:solidFill>
                          <a:srgbClr val="000000"/>
                        </a:solidFill>
                        <a:effectLst/>
                        <a:latin typeface="+mn-ea"/>
                        <a:ea typeface="+mn-ea"/>
                        <a:cs typeface="Arial" panose="020B0604020202020204" pitchFamily="34" charset="0"/>
                      </a:endParaRPr>
                    </a:p>
                  </a:txBody>
                  <a:tcPr marL="36000" marR="36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291002463"/>
                  </a:ext>
                </a:extLst>
              </a:tr>
              <a:tr h="155641">
                <a:tc>
                  <a:txBody>
                    <a:bodyPr/>
                    <a:lstStyle/>
                    <a:p>
                      <a:pPr algn="l" rtl="0" fontAlgn="ctr"/>
                      <a:endParaRPr lang="en-US" sz="900" b="0" i="0" u="none" strike="noStrike">
                        <a:solidFill>
                          <a:srgbClr val="00338D"/>
                        </a:solidFill>
                        <a:effectLst/>
                        <a:latin typeface="+mj-ea"/>
                        <a:ea typeface="+mj-ea"/>
                      </a:endParaRPr>
                    </a:p>
                  </a:txBody>
                  <a:tcPr marL="36000" marR="36000" marT="0" marB="0"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endParaRPr lang="en-US" sz="900" b="0" i="0" u="none" strike="noStrike">
                        <a:solidFill>
                          <a:srgbClr val="00338D"/>
                        </a:solidFill>
                        <a:effectLst/>
                        <a:latin typeface="+mn-ea"/>
                        <a:ea typeface="+mn-ea"/>
                      </a:endParaRPr>
                    </a:p>
                  </a:txBody>
                  <a:tcPr marL="36000" marR="36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endParaRPr lang="ko-KR" altLang="en-US" sz="900" b="0" i="0" u="none" strike="noStrike">
                        <a:solidFill>
                          <a:srgbClr val="000000"/>
                        </a:solidFill>
                        <a:effectLst/>
                        <a:latin typeface="+mn-ea"/>
                        <a:ea typeface="+mn-ea"/>
                        <a:cs typeface="Arial" panose="020B0604020202020204" pitchFamily="34" charset="0"/>
                      </a:endParaRPr>
                    </a:p>
                  </a:txBody>
                  <a:tcPr marL="36000" marR="36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974923345"/>
                  </a:ext>
                </a:extLst>
              </a:tr>
              <a:tr h="155641">
                <a:tc>
                  <a:txBody>
                    <a:bodyPr/>
                    <a:lstStyle/>
                    <a:p>
                      <a:pPr algn="l" rtl="0" fontAlgn="ctr"/>
                      <a:endParaRPr lang="en-US" sz="900" b="0" i="0" u="none" strike="noStrike">
                        <a:solidFill>
                          <a:srgbClr val="00338D"/>
                        </a:solidFill>
                        <a:effectLst/>
                        <a:latin typeface="+mj-ea"/>
                        <a:ea typeface="+mj-ea"/>
                      </a:endParaRPr>
                    </a:p>
                  </a:txBody>
                  <a:tcPr marL="36000" marR="36000" marT="0" marB="0"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endParaRPr lang="en-US" sz="900" b="0" i="0" u="none" strike="noStrike">
                        <a:solidFill>
                          <a:srgbClr val="00338D"/>
                        </a:solidFill>
                        <a:effectLst/>
                        <a:latin typeface="+mn-ea"/>
                        <a:ea typeface="+mn-ea"/>
                      </a:endParaRPr>
                    </a:p>
                  </a:txBody>
                  <a:tcPr marL="36000" marR="36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endParaRPr lang="ko-KR" altLang="en-US" sz="900" b="0" i="0" u="none" strike="noStrike">
                        <a:solidFill>
                          <a:srgbClr val="000000"/>
                        </a:solidFill>
                        <a:effectLst/>
                        <a:latin typeface="+mn-ea"/>
                        <a:ea typeface="+mn-ea"/>
                        <a:cs typeface="Arial" panose="020B0604020202020204" pitchFamily="34" charset="0"/>
                      </a:endParaRPr>
                    </a:p>
                  </a:txBody>
                  <a:tcPr marL="36000" marR="36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79096276"/>
                  </a:ext>
                </a:extLst>
              </a:tr>
              <a:tr h="155641">
                <a:tc>
                  <a:txBody>
                    <a:bodyPr/>
                    <a:lstStyle/>
                    <a:p>
                      <a:pPr algn="l" rtl="0" fontAlgn="ctr"/>
                      <a:endParaRPr lang="en-US" sz="900" b="0" i="0" u="none" strike="noStrike">
                        <a:solidFill>
                          <a:srgbClr val="00338D"/>
                        </a:solidFill>
                        <a:effectLst/>
                        <a:latin typeface="+mj-ea"/>
                        <a:ea typeface="+mj-ea"/>
                      </a:endParaRPr>
                    </a:p>
                  </a:txBody>
                  <a:tcPr marL="36000" marR="36000" marT="0" marB="0"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endParaRPr lang="en-US" sz="900" b="0" i="0" u="none" strike="noStrike">
                        <a:solidFill>
                          <a:srgbClr val="00338D"/>
                        </a:solidFill>
                        <a:effectLst/>
                        <a:latin typeface="+mn-ea"/>
                        <a:ea typeface="+mn-ea"/>
                      </a:endParaRPr>
                    </a:p>
                  </a:txBody>
                  <a:tcPr marL="36000" marR="36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endParaRPr lang="ko-KR" altLang="en-US" sz="900" b="0" i="0" u="none" strike="noStrike">
                        <a:solidFill>
                          <a:srgbClr val="000000"/>
                        </a:solidFill>
                        <a:effectLst/>
                        <a:latin typeface="+mn-ea"/>
                        <a:ea typeface="+mn-ea"/>
                        <a:cs typeface="Arial" panose="020B0604020202020204" pitchFamily="34" charset="0"/>
                      </a:endParaRPr>
                    </a:p>
                  </a:txBody>
                  <a:tcPr marL="36000" marR="36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21033787"/>
                  </a:ext>
                </a:extLst>
              </a:tr>
              <a:tr h="155641">
                <a:tc>
                  <a:txBody>
                    <a:bodyPr/>
                    <a:lstStyle/>
                    <a:p>
                      <a:pPr algn="l" rtl="0" fontAlgn="ctr"/>
                      <a:endParaRPr lang="en-US" sz="900" b="0" i="0" u="none" strike="noStrike">
                        <a:solidFill>
                          <a:srgbClr val="00338D"/>
                        </a:solidFill>
                        <a:effectLst/>
                        <a:latin typeface="+mj-ea"/>
                        <a:ea typeface="+mj-ea"/>
                      </a:endParaRPr>
                    </a:p>
                  </a:txBody>
                  <a:tcPr marL="36000" marR="36000" marT="0" marB="0"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endParaRPr lang="en-US" sz="900" b="0" i="0" u="none" strike="noStrike">
                        <a:solidFill>
                          <a:srgbClr val="00338D"/>
                        </a:solidFill>
                        <a:effectLst/>
                        <a:latin typeface="+mn-ea"/>
                        <a:ea typeface="+mn-ea"/>
                      </a:endParaRPr>
                    </a:p>
                  </a:txBody>
                  <a:tcPr marL="36000" marR="36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endParaRPr lang="ko-KR" altLang="en-US" sz="900" b="0" i="0" u="none" strike="noStrike">
                        <a:solidFill>
                          <a:srgbClr val="000000"/>
                        </a:solidFill>
                        <a:effectLst/>
                        <a:latin typeface="+mn-ea"/>
                        <a:ea typeface="+mn-ea"/>
                        <a:cs typeface="Arial" panose="020B0604020202020204" pitchFamily="34" charset="0"/>
                      </a:endParaRPr>
                    </a:p>
                  </a:txBody>
                  <a:tcPr marL="36000" marR="36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506853023"/>
                  </a:ext>
                </a:extLst>
              </a:tr>
            </a:tbl>
          </a:graphicData>
        </a:graphic>
      </p:graphicFrame>
    </p:spTree>
    <p:extLst>
      <p:ext uri="{BB962C8B-B14F-4D97-AF65-F5344CB8AC3E}">
        <p14:creationId xmlns:p14="http://schemas.microsoft.com/office/powerpoint/2010/main" val="15553173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텍스트 개체 틀 2">
            <a:extLst>
              <a:ext uri="{FF2B5EF4-FFF2-40B4-BE49-F238E27FC236}">
                <a16:creationId xmlns:a16="http://schemas.microsoft.com/office/drawing/2014/main" id="{A4D6B9CF-EF13-44FE-A24B-BD684D8148E5}"/>
              </a:ext>
            </a:extLst>
          </p:cNvPr>
          <p:cNvSpPr>
            <a:spLocks noGrp="1"/>
          </p:cNvSpPr>
          <p:nvPr>
            <p:ph type="body" sz="quarter" idx="16"/>
          </p:nvPr>
        </p:nvSpPr>
        <p:spPr/>
        <p:txBody>
          <a:bodyPr/>
          <a:lstStyle/>
          <a:p>
            <a:pPr defTabSz="914400">
              <a:lnSpc>
                <a:spcPct val="110000"/>
              </a:lnSpc>
              <a:spcAft>
                <a:spcPts val="300"/>
              </a:spcAft>
            </a:pPr>
            <a:r>
              <a:rPr lang="ko-KR" altLang="en-US" sz="1200" b="1" kern="0">
                <a:solidFill>
                  <a:schemeClr val="bg1"/>
                </a:solidFill>
                <a:cs typeface="Arial" panose="020B0604020202020204" pitchFamily="34" charset="0"/>
              </a:rPr>
              <a:t>서</a:t>
            </a:r>
            <a:r>
              <a:rPr lang="en-US" altLang="ko-KR" sz="1200" b="1" kern="0">
                <a:solidFill>
                  <a:schemeClr val="bg1"/>
                </a:solidFill>
                <a:cs typeface="Arial" panose="020B0604020202020204" pitchFamily="34" charset="0"/>
              </a:rPr>
              <a:t> </a:t>
            </a:r>
            <a:r>
              <a:rPr lang="ko-KR" altLang="en-US" sz="1200" b="1" kern="0">
                <a:solidFill>
                  <a:schemeClr val="bg1"/>
                </a:solidFill>
                <a:cs typeface="Arial" panose="020B0604020202020204" pitchFamily="34" charset="0"/>
              </a:rPr>
              <a:t>무 성</a:t>
            </a:r>
            <a:r>
              <a:rPr lang="ko-KR" altLang="en-US" sz="1000" kern="0">
                <a:solidFill>
                  <a:schemeClr val="bg1"/>
                </a:solidFill>
                <a:cs typeface="Arial" panose="020B0604020202020204" pitchFamily="34" charset="0"/>
              </a:rPr>
              <a:t> 전무이사</a:t>
            </a:r>
            <a:endParaRPr lang="en-US" altLang="ko-KR" sz="1000" kern="0">
              <a:solidFill>
                <a:schemeClr val="bg1"/>
              </a:solidFill>
              <a:cs typeface="Arial" panose="020B0604020202020204" pitchFamily="34" charset="0"/>
            </a:endParaRPr>
          </a:p>
          <a:p>
            <a:pPr defTabSz="914400">
              <a:lnSpc>
                <a:spcPct val="110000"/>
              </a:lnSpc>
              <a:spcAft>
                <a:spcPts val="600"/>
              </a:spcAft>
            </a:pPr>
            <a:r>
              <a:rPr lang="en-US" altLang="ko-KR" sz="1000" b="1" kern="0">
                <a:solidFill>
                  <a:schemeClr val="bg1"/>
                </a:solidFill>
                <a:cs typeface="Arial" panose="020B0604020202020204" pitchFamily="34" charset="0"/>
              </a:rPr>
              <a:t>Deal Advisory I</a:t>
            </a:r>
          </a:p>
          <a:p>
            <a:pPr defTabSz="360000">
              <a:lnSpc>
                <a:spcPct val="110000"/>
              </a:lnSpc>
            </a:pPr>
            <a:r>
              <a:rPr lang="en-US" altLang="ko-KR" sz="1000" kern="0">
                <a:solidFill>
                  <a:schemeClr val="bg1"/>
                </a:solidFill>
                <a:cs typeface="Arial" panose="020B0604020202020204" pitchFamily="34" charset="0"/>
              </a:rPr>
              <a:t>Tel.	02 2112 7639 </a:t>
            </a:r>
          </a:p>
          <a:p>
            <a:pPr defTabSz="360000">
              <a:lnSpc>
                <a:spcPct val="110000"/>
              </a:lnSpc>
            </a:pPr>
            <a:r>
              <a:rPr lang="en-US" altLang="ko-KR" sz="1000" kern="0">
                <a:solidFill>
                  <a:schemeClr val="bg1"/>
                </a:solidFill>
                <a:cs typeface="Arial" panose="020B0604020202020204" pitchFamily="34" charset="0"/>
              </a:rPr>
              <a:t>Mail. mooseongseo@kr.kpmg.com</a:t>
            </a:r>
            <a:endParaRPr lang="ko-KR" altLang="en-US"/>
          </a:p>
        </p:txBody>
      </p:sp>
      <p:sp>
        <p:nvSpPr>
          <p:cNvPr id="5" name="TextBox 4">
            <a:extLst>
              <a:ext uri="{FF2B5EF4-FFF2-40B4-BE49-F238E27FC236}">
                <a16:creationId xmlns:a16="http://schemas.microsoft.com/office/drawing/2014/main" id="{4873CC97-B646-4A80-9D52-EF518DF97B68}"/>
              </a:ext>
            </a:extLst>
          </p:cNvPr>
          <p:cNvSpPr txBox="1"/>
          <p:nvPr/>
        </p:nvSpPr>
        <p:spPr>
          <a:xfrm>
            <a:off x="6158209" y="3735113"/>
            <a:ext cx="2072056" cy="873894"/>
          </a:xfrm>
          <a:prstGeom prst="rect">
            <a:avLst/>
          </a:prstGeom>
          <a:noFill/>
        </p:spPr>
        <p:txBody>
          <a:bodyPr vert="horz" wrap="square" lIns="36000" tIns="0" rIns="36000" bIns="0" rtlCol="0" anchor="t" anchorCtr="0">
            <a:spAutoFit/>
          </a:bodyPr>
          <a:lstStyle/>
          <a:p>
            <a:pPr defTabSz="914400">
              <a:lnSpc>
                <a:spcPct val="110000"/>
              </a:lnSpc>
              <a:spcAft>
                <a:spcPts val="300"/>
              </a:spcAft>
            </a:pPr>
            <a:r>
              <a:rPr lang="ko-KR" altLang="en-US" sz="1400" b="1" kern="0">
                <a:solidFill>
                  <a:schemeClr val="bg1"/>
                </a:solidFill>
                <a:cs typeface="Arial" panose="020B0604020202020204" pitchFamily="34" charset="0"/>
              </a:rPr>
              <a:t>김 태 민</a:t>
            </a:r>
            <a:r>
              <a:rPr lang="ko-KR" altLang="en-US" sz="1050" kern="0">
                <a:solidFill>
                  <a:schemeClr val="bg1"/>
                </a:solidFill>
                <a:cs typeface="Arial" panose="020B0604020202020204" pitchFamily="34" charset="0"/>
              </a:rPr>
              <a:t> 부장</a:t>
            </a:r>
            <a:endParaRPr lang="en-US" altLang="ko-KR" sz="1050" kern="0">
              <a:solidFill>
                <a:schemeClr val="bg1"/>
              </a:solidFill>
              <a:cs typeface="Arial" panose="020B0604020202020204" pitchFamily="34" charset="0"/>
            </a:endParaRPr>
          </a:p>
          <a:p>
            <a:pPr defTabSz="914400">
              <a:lnSpc>
                <a:spcPct val="110000"/>
              </a:lnSpc>
              <a:spcAft>
                <a:spcPts val="600"/>
              </a:spcAft>
            </a:pPr>
            <a:r>
              <a:rPr lang="en-US" altLang="ko-KR" sz="1050" b="1" kern="0">
                <a:solidFill>
                  <a:schemeClr val="bg1"/>
                </a:solidFill>
                <a:cs typeface="Arial" panose="020B0604020202020204" pitchFamily="34" charset="0"/>
              </a:rPr>
              <a:t>Deal Advisory I</a:t>
            </a:r>
          </a:p>
          <a:p>
            <a:pPr defTabSz="360000">
              <a:lnSpc>
                <a:spcPct val="110000"/>
              </a:lnSpc>
            </a:pPr>
            <a:r>
              <a:rPr lang="en-US" altLang="ko-KR" sz="1050" kern="0">
                <a:solidFill>
                  <a:schemeClr val="bg1"/>
                </a:solidFill>
                <a:cs typeface="Arial" panose="020B0604020202020204" pitchFamily="34" charset="0"/>
              </a:rPr>
              <a:t>Tel.	010 2686 9132</a:t>
            </a:r>
          </a:p>
          <a:p>
            <a:pPr defTabSz="360000">
              <a:lnSpc>
                <a:spcPct val="110000"/>
              </a:lnSpc>
            </a:pPr>
            <a:r>
              <a:rPr lang="en-US" altLang="ko-KR" sz="1050" kern="0">
                <a:solidFill>
                  <a:schemeClr val="bg1"/>
                </a:solidFill>
                <a:cs typeface="Arial" panose="020B0604020202020204" pitchFamily="34" charset="0"/>
              </a:rPr>
              <a:t>Mail.	tkim93@kr.kpmg.com</a:t>
            </a:r>
            <a:endParaRPr lang="ko-KR" altLang="en-US" sz="1050" kern="0">
              <a:solidFill>
                <a:schemeClr val="bg1"/>
              </a:solidFill>
              <a:cs typeface="Arial" panose="020B0604020202020204" pitchFamily="34" charset="0"/>
            </a:endParaRPr>
          </a:p>
        </p:txBody>
      </p:sp>
      <p:sp>
        <p:nvSpPr>
          <p:cNvPr id="6" name="TextBox 5">
            <a:extLst>
              <a:ext uri="{FF2B5EF4-FFF2-40B4-BE49-F238E27FC236}">
                <a16:creationId xmlns:a16="http://schemas.microsoft.com/office/drawing/2014/main" id="{C841DACB-3462-4F0C-9226-22DD5EDE3719}"/>
              </a:ext>
            </a:extLst>
          </p:cNvPr>
          <p:cNvSpPr txBox="1"/>
          <p:nvPr/>
        </p:nvSpPr>
        <p:spPr>
          <a:xfrm>
            <a:off x="3452404" y="3735113"/>
            <a:ext cx="2364199" cy="871842"/>
          </a:xfrm>
          <a:prstGeom prst="rect">
            <a:avLst/>
          </a:prstGeom>
          <a:noFill/>
        </p:spPr>
        <p:txBody>
          <a:bodyPr vert="horz" wrap="square" lIns="36000" tIns="0" rIns="36000" bIns="0" rtlCol="0" anchor="t" anchorCtr="0">
            <a:spAutoFit/>
          </a:bodyPr>
          <a:lstStyle/>
          <a:p>
            <a:pPr defTabSz="914400">
              <a:lnSpc>
                <a:spcPct val="110000"/>
              </a:lnSpc>
              <a:spcAft>
                <a:spcPts val="300"/>
              </a:spcAft>
            </a:pPr>
            <a:r>
              <a:rPr lang="ko-KR" altLang="en-US" sz="1400" b="1" kern="0">
                <a:solidFill>
                  <a:schemeClr val="bg1"/>
                </a:solidFill>
                <a:cs typeface="Arial" panose="020B0604020202020204" pitchFamily="34" charset="0"/>
              </a:rPr>
              <a:t>김 휘 웅</a:t>
            </a:r>
            <a:r>
              <a:rPr lang="ko-KR" altLang="en-US" sz="1050" kern="0">
                <a:solidFill>
                  <a:schemeClr val="bg1"/>
                </a:solidFill>
                <a:cs typeface="Arial" panose="020B0604020202020204" pitchFamily="34" charset="0"/>
              </a:rPr>
              <a:t> 이사</a:t>
            </a:r>
            <a:endParaRPr lang="en-US" altLang="ko-KR" sz="1050" kern="0">
              <a:solidFill>
                <a:schemeClr val="bg1"/>
              </a:solidFill>
              <a:cs typeface="Arial" panose="020B0604020202020204" pitchFamily="34" charset="0"/>
            </a:endParaRPr>
          </a:p>
          <a:p>
            <a:pPr defTabSz="914400">
              <a:lnSpc>
                <a:spcPct val="110000"/>
              </a:lnSpc>
              <a:spcAft>
                <a:spcPts val="600"/>
              </a:spcAft>
            </a:pPr>
            <a:r>
              <a:rPr lang="en-US" altLang="ko-KR" sz="1050" b="1" kern="0">
                <a:solidFill>
                  <a:schemeClr val="bg1"/>
                </a:solidFill>
                <a:cs typeface="Arial" panose="020B0604020202020204" pitchFamily="34" charset="0"/>
              </a:rPr>
              <a:t>Deal Advisory I</a:t>
            </a:r>
          </a:p>
          <a:p>
            <a:pPr defTabSz="360000">
              <a:lnSpc>
                <a:spcPct val="110000"/>
              </a:lnSpc>
            </a:pPr>
            <a:r>
              <a:rPr lang="en-US" altLang="ko-KR" sz="1050" kern="0">
                <a:solidFill>
                  <a:schemeClr val="bg1"/>
                </a:solidFill>
                <a:cs typeface="Arial" panose="020B0604020202020204" pitchFamily="34" charset="0"/>
              </a:rPr>
              <a:t>Tel.	010 2540 9530 </a:t>
            </a:r>
          </a:p>
          <a:p>
            <a:pPr defTabSz="360000">
              <a:lnSpc>
                <a:spcPct val="110000"/>
              </a:lnSpc>
            </a:pPr>
            <a:r>
              <a:rPr lang="en-US" altLang="ko-KR" sz="1050" kern="0">
                <a:solidFill>
                  <a:schemeClr val="bg1"/>
                </a:solidFill>
                <a:cs typeface="Arial" panose="020B0604020202020204" pitchFamily="34" charset="0"/>
              </a:rPr>
              <a:t>Mail.	hwiwoongkim@kr.kpmg.com</a:t>
            </a:r>
            <a:endParaRPr lang="ko-KR" altLang="en-US" sz="1050" kern="0">
              <a:solidFill>
                <a:schemeClr val="bg1"/>
              </a:solidFill>
              <a:cs typeface="Arial" panose="020B0604020202020204" pitchFamily="34" charset="0"/>
            </a:endParaRPr>
          </a:p>
        </p:txBody>
      </p:sp>
    </p:spTree>
    <p:extLst>
      <p:ext uri="{BB962C8B-B14F-4D97-AF65-F5344CB8AC3E}">
        <p14:creationId xmlns:p14="http://schemas.microsoft.com/office/powerpoint/2010/main" val="818517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텍스트 개체 틀 16">
            <a:extLst>
              <a:ext uri="{FF2B5EF4-FFF2-40B4-BE49-F238E27FC236}">
                <a16:creationId xmlns:a16="http://schemas.microsoft.com/office/drawing/2014/main" id="{5A7C73A3-8BE8-4DE6-B6AA-C52589975296}"/>
              </a:ext>
            </a:extLst>
          </p:cNvPr>
          <p:cNvSpPr>
            <a:spLocks noGrp="1"/>
          </p:cNvSpPr>
          <p:nvPr>
            <p:ph type="body" sz="quarter" idx="10"/>
          </p:nvPr>
        </p:nvSpPr>
        <p:spPr>
          <a:xfrm>
            <a:off x="502976" y="193432"/>
            <a:ext cx="8574241" cy="211381"/>
          </a:xfrm>
        </p:spPr>
        <p:txBody>
          <a:bodyPr/>
          <a:lstStyle/>
          <a:p>
            <a:r>
              <a:rPr lang="en-US" altLang="ko-KR" sz="1000">
                <a:solidFill>
                  <a:schemeClr val="tx1">
                    <a:lumMod val="50000"/>
                    <a:lumOff val="50000"/>
                  </a:schemeClr>
                </a:solidFill>
                <a:latin typeface="KoPub돋움체 Bold" panose="00000800000000000000" pitchFamily="2" charset="-127"/>
                <a:ea typeface="KoPub돋움체 Bold" panose="00000800000000000000" pitchFamily="2" charset="-127"/>
                <a:cs typeface="+mn-cs"/>
              </a:rPr>
              <a:t>01 Executive Summary</a:t>
            </a:r>
            <a:endParaRPr lang="ko-KR" altLang="en-US" sz="1000">
              <a:solidFill>
                <a:schemeClr val="tx1">
                  <a:lumMod val="50000"/>
                  <a:lumOff val="50000"/>
                </a:schemeClr>
              </a:solidFill>
              <a:latin typeface="KoPub돋움체 Bold" panose="00000800000000000000" pitchFamily="2" charset="-127"/>
              <a:ea typeface="KoPub돋움체 Bold" panose="00000800000000000000" pitchFamily="2" charset="-127"/>
              <a:cs typeface="+mn-cs"/>
            </a:endParaRPr>
          </a:p>
        </p:txBody>
      </p:sp>
      <p:sp>
        <p:nvSpPr>
          <p:cNvPr id="96" name="TextBox 95">
            <a:extLst>
              <a:ext uri="{FF2B5EF4-FFF2-40B4-BE49-F238E27FC236}">
                <a16:creationId xmlns:a16="http://schemas.microsoft.com/office/drawing/2014/main" id="{48798C3D-559E-40C9-B22A-6761007405E1}"/>
              </a:ext>
            </a:extLst>
          </p:cNvPr>
          <p:cNvSpPr txBox="1"/>
          <p:nvPr/>
        </p:nvSpPr>
        <p:spPr>
          <a:xfrm flipH="1">
            <a:off x="488950" y="874727"/>
            <a:ext cx="8928100" cy="169277"/>
          </a:xfrm>
          <a:prstGeom prst="rect">
            <a:avLst/>
          </a:prstGeom>
          <a:noFill/>
        </p:spPr>
        <p:txBody>
          <a:bodyPr wrap="square" lIns="0" tIns="0" rIns="0" bIns="0" rtlCol="0">
            <a:spAutoFit/>
          </a:bodyPr>
          <a:lstStyle/>
          <a:p>
            <a:r>
              <a:rPr lang="ko-KR" altLang="en-US"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인수 대상 선박인 </a:t>
            </a:r>
            <a:r>
              <a:rPr lang="en-US" altLang="ko-KR"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SPIRIT</a:t>
            </a:r>
            <a:r>
              <a:rPr lang="ko-KR" altLang="en-US"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의 주요 </a:t>
            </a:r>
            <a:r>
              <a:rPr lang="en-US" altLang="ko-KR"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Target </a:t>
            </a:r>
            <a:r>
              <a:rPr lang="ko-KR" altLang="en-US"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사업의 개요는 다음과 같습니다</a:t>
            </a:r>
            <a:r>
              <a:rPr lang="en-US" altLang="ko-KR"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a:t>
            </a:r>
            <a:r>
              <a:rPr lang="ko-KR" altLang="en-US"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 </a:t>
            </a:r>
          </a:p>
        </p:txBody>
      </p:sp>
      <p:sp>
        <p:nvSpPr>
          <p:cNvPr id="97" name="제목 18">
            <a:extLst>
              <a:ext uri="{FF2B5EF4-FFF2-40B4-BE49-F238E27FC236}">
                <a16:creationId xmlns:a16="http://schemas.microsoft.com/office/drawing/2014/main" id="{E577CB65-78D0-496E-8174-B9F8D9F6DC96}"/>
              </a:ext>
            </a:extLst>
          </p:cNvPr>
          <p:cNvSpPr txBox="1">
            <a:spLocks/>
          </p:cNvSpPr>
          <p:nvPr/>
        </p:nvSpPr>
        <p:spPr>
          <a:xfrm>
            <a:off x="488951" y="439978"/>
            <a:ext cx="8928100" cy="430887"/>
          </a:xfrm>
          <a:prstGeom prst="rect">
            <a:avLst/>
          </a:prstGeom>
        </p:spPr>
        <p:txBody>
          <a:bodyPr wrap="square" lIns="0" tIns="0" rIns="0" bIns="0">
            <a:spAutoFit/>
          </a:bodyPr>
          <a:lstStyle>
            <a:defPPr>
              <a:defRPr lang="en-US"/>
            </a:defPPr>
            <a:lvl1pPr marR="0" lvl="0" indent="0" defTabSz="661751" fontAlgn="auto" latinLnBrk="1">
              <a:lnSpc>
                <a:spcPct val="100000"/>
              </a:lnSpc>
              <a:spcBef>
                <a:spcPct val="0"/>
              </a:spcBef>
              <a:spcAft>
                <a:spcPts val="2000"/>
              </a:spcAft>
              <a:buClrTx/>
              <a:buSzTx/>
              <a:buFontTx/>
              <a:buNone/>
              <a:tabLst/>
              <a:defRPr kumimoji="0" sz="2800" b="0" i="0" u="none" strike="noStrike" cap="none" spc="0" normalizeH="0" baseline="0">
                <a:ln>
                  <a:solidFill>
                    <a:srgbClr val="FD349C">
                      <a:alpha val="0"/>
                    </a:srgbClr>
                  </a:solidFill>
                </a:ln>
                <a:solidFill>
                  <a:srgbClr val="00338D"/>
                </a:solidFill>
                <a:effectLst/>
                <a:uLnTx/>
                <a:uFillTx/>
                <a:latin typeface="KoPub돋움체 Bold" panose="00000800000000000000" pitchFamily="2" charset="-127"/>
                <a:ea typeface="KoPub돋움체 Bold" panose="00000800000000000000" pitchFamily="2" charset="-127"/>
                <a:cs typeface="+mj-cs"/>
              </a:defRPr>
            </a:lvl1pPr>
          </a:lstStyle>
          <a:p>
            <a:pPr>
              <a:defRPr/>
            </a:pPr>
            <a:r>
              <a:rPr lang="en-US" altLang="ko-KR" sz="2800"/>
              <a:t>SPIRIT </a:t>
            </a:r>
            <a:r>
              <a:rPr lang="ko-KR" altLang="en-US" sz="2800"/>
              <a:t>선박 </a:t>
            </a:r>
            <a:r>
              <a:rPr lang="ko-KR" altLang="en-US"/>
              <a:t>주요 </a:t>
            </a:r>
            <a:r>
              <a:rPr lang="en-US" altLang="ko-KR"/>
              <a:t>Target </a:t>
            </a:r>
            <a:r>
              <a:rPr lang="ko-KR" altLang="en-US" sz="2800"/>
              <a:t>사업 개요</a:t>
            </a:r>
          </a:p>
        </p:txBody>
      </p:sp>
      <p:grpSp>
        <p:nvGrpSpPr>
          <p:cNvPr id="3" name="그룹 2">
            <a:extLst>
              <a:ext uri="{FF2B5EF4-FFF2-40B4-BE49-F238E27FC236}">
                <a16:creationId xmlns:a16="http://schemas.microsoft.com/office/drawing/2014/main" id="{F9C30FE6-4627-76EC-C700-EAF7C0E17F28}"/>
              </a:ext>
            </a:extLst>
          </p:cNvPr>
          <p:cNvGrpSpPr/>
          <p:nvPr/>
        </p:nvGrpSpPr>
        <p:grpSpPr>
          <a:xfrm>
            <a:off x="502976" y="1307321"/>
            <a:ext cx="8914074" cy="288000"/>
            <a:chOff x="452439" y="1416168"/>
            <a:chExt cx="4392613" cy="288000"/>
          </a:xfrm>
        </p:grpSpPr>
        <p:sp>
          <p:nvSpPr>
            <p:cNvPr id="4" name="TextBox 3">
              <a:extLst>
                <a:ext uri="{FF2B5EF4-FFF2-40B4-BE49-F238E27FC236}">
                  <a16:creationId xmlns:a16="http://schemas.microsoft.com/office/drawing/2014/main" id="{21CB5274-202B-1E8A-187E-A52F0758FD26}"/>
                </a:ext>
              </a:extLst>
            </p:cNvPr>
            <p:cNvSpPr txBox="1"/>
            <p:nvPr/>
          </p:nvSpPr>
          <p:spPr>
            <a:xfrm>
              <a:off x="452441" y="1416168"/>
              <a:ext cx="4392609" cy="288000"/>
            </a:xfrm>
            <a:prstGeom prst="rect">
              <a:avLst/>
            </a:prstGeom>
            <a:noFill/>
          </p:spPr>
          <p:txBody>
            <a:bodyPr vert="horz" wrap="square" lIns="0" tIns="0" rIns="0" bIns="0" rtlCol="0" anchor="ctr" anchorCtr="0">
              <a:noAutofit/>
            </a:bodyPr>
            <a:lstStyle/>
            <a:p>
              <a:pPr defTabSz="888038">
                <a:defRPr/>
              </a:pPr>
              <a:r>
                <a:rPr lang="en-US" altLang="ko-KR" sz="1100" b="1">
                  <a:ln>
                    <a:solidFill>
                      <a:srgbClr val="00338D">
                        <a:alpha val="0"/>
                      </a:srgbClr>
                    </a:solidFill>
                  </a:ln>
                  <a:solidFill>
                    <a:srgbClr val="00338D"/>
                  </a:solidFill>
                  <a:latin typeface="KoPub돋움체 Medium" panose="02020603020101020101" pitchFamily="18" charset="-127"/>
                  <a:ea typeface="KoPub돋움체 Medium" panose="02020603020101020101" pitchFamily="18" charset="-127"/>
                </a:rPr>
                <a:t>SPIRIT</a:t>
              </a:r>
              <a:r>
                <a:rPr lang="ko-KR" altLang="en-US" sz="1100" b="1">
                  <a:ln>
                    <a:solidFill>
                      <a:srgbClr val="00338D">
                        <a:alpha val="0"/>
                      </a:srgbClr>
                    </a:solidFill>
                  </a:ln>
                  <a:solidFill>
                    <a:srgbClr val="00338D"/>
                  </a:solidFill>
                  <a:latin typeface="KoPub돋움체 Medium" panose="02020603020101020101" pitchFamily="18" charset="-127"/>
                  <a:ea typeface="KoPub돋움체 Medium" panose="02020603020101020101" pitchFamily="18" charset="-127"/>
                </a:rPr>
                <a:t> 선박 주요 </a:t>
              </a:r>
              <a:r>
                <a:rPr lang="en-US" altLang="ko-KR" sz="1100" b="1">
                  <a:ln>
                    <a:solidFill>
                      <a:srgbClr val="00338D">
                        <a:alpha val="0"/>
                      </a:srgbClr>
                    </a:solidFill>
                  </a:ln>
                  <a:solidFill>
                    <a:srgbClr val="00338D"/>
                  </a:solidFill>
                  <a:latin typeface="KoPub돋움체 Medium" panose="02020603020101020101" pitchFamily="18" charset="-127"/>
                  <a:ea typeface="KoPub돋움체 Medium" panose="02020603020101020101" pitchFamily="18" charset="-127"/>
                </a:rPr>
                <a:t>Target </a:t>
              </a:r>
              <a:r>
                <a:rPr lang="ko-KR" altLang="en-US" sz="1100" b="1">
                  <a:ln>
                    <a:solidFill>
                      <a:srgbClr val="00338D">
                        <a:alpha val="0"/>
                      </a:srgbClr>
                    </a:solidFill>
                  </a:ln>
                  <a:solidFill>
                    <a:srgbClr val="00338D"/>
                  </a:solidFill>
                  <a:latin typeface="KoPub돋움체 Medium" panose="02020603020101020101" pitchFamily="18" charset="-127"/>
                  <a:ea typeface="KoPub돋움체 Medium" panose="02020603020101020101" pitchFamily="18" charset="-127"/>
                </a:rPr>
                <a:t>사업</a:t>
              </a:r>
              <a:r>
                <a:rPr lang="en-US" altLang="ko-KR" sz="1100" b="1" baseline="30000">
                  <a:ln>
                    <a:solidFill>
                      <a:srgbClr val="00338D">
                        <a:alpha val="0"/>
                      </a:srgbClr>
                    </a:solidFill>
                  </a:ln>
                  <a:solidFill>
                    <a:srgbClr val="00338D"/>
                  </a:solidFill>
                  <a:latin typeface="KoPub돋움체 Medium" panose="02020603020101020101" pitchFamily="18" charset="-127"/>
                  <a:ea typeface="KoPub돋움체 Medium" panose="02020603020101020101" pitchFamily="18" charset="-127"/>
                </a:rPr>
                <a:t>1</a:t>
              </a:r>
            </a:p>
          </p:txBody>
        </p:sp>
        <p:cxnSp>
          <p:nvCxnSpPr>
            <p:cNvPr id="5" name="직선 연결선 4">
              <a:extLst>
                <a:ext uri="{FF2B5EF4-FFF2-40B4-BE49-F238E27FC236}">
                  <a16:creationId xmlns:a16="http://schemas.microsoft.com/office/drawing/2014/main" id="{4199D483-6716-6E1A-247C-0801847B3CAA}"/>
                </a:ext>
              </a:extLst>
            </p:cNvPr>
            <p:cNvCxnSpPr/>
            <p:nvPr/>
          </p:nvCxnSpPr>
          <p:spPr>
            <a:xfrm>
              <a:off x="452439" y="1418794"/>
              <a:ext cx="4392613"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 name="직선 연결선 5">
              <a:extLst>
                <a:ext uri="{FF2B5EF4-FFF2-40B4-BE49-F238E27FC236}">
                  <a16:creationId xmlns:a16="http://schemas.microsoft.com/office/drawing/2014/main" id="{09155BD8-7B09-C6E1-470C-A40DAA8C98C3}"/>
                </a:ext>
              </a:extLst>
            </p:cNvPr>
            <p:cNvCxnSpPr/>
            <p:nvPr/>
          </p:nvCxnSpPr>
          <p:spPr>
            <a:xfrm>
              <a:off x="452439" y="1700213"/>
              <a:ext cx="4392613"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graphicFrame>
        <p:nvGraphicFramePr>
          <p:cNvPr id="8" name="표 7">
            <a:extLst>
              <a:ext uri="{FF2B5EF4-FFF2-40B4-BE49-F238E27FC236}">
                <a16:creationId xmlns:a16="http://schemas.microsoft.com/office/drawing/2014/main" id="{625B2454-9227-681E-FB6F-C10225FA996D}"/>
              </a:ext>
            </a:extLst>
          </p:cNvPr>
          <p:cNvGraphicFramePr>
            <a:graphicFrameLocks noGrp="1"/>
          </p:cNvGraphicFramePr>
          <p:nvPr/>
        </p:nvGraphicFramePr>
        <p:xfrm>
          <a:off x="488950" y="1735201"/>
          <a:ext cx="8939635" cy="2815327"/>
        </p:xfrm>
        <a:graphic>
          <a:graphicData uri="http://schemas.openxmlformats.org/drawingml/2006/table">
            <a:tbl>
              <a:tblPr/>
              <a:tblGrid>
                <a:gridCol w="745490">
                  <a:extLst>
                    <a:ext uri="{9D8B030D-6E8A-4147-A177-3AD203B41FA5}">
                      <a16:colId xmlns:a16="http://schemas.microsoft.com/office/drawing/2014/main" val="2814454423"/>
                    </a:ext>
                  </a:extLst>
                </a:gridCol>
                <a:gridCol w="457200">
                  <a:extLst>
                    <a:ext uri="{9D8B030D-6E8A-4147-A177-3AD203B41FA5}">
                      <a16:colId xmlns:a16="http://schemas.microsoft.com/office/drawing/2014/main" val="1096046368"/>
                    </a:ext>
                  </a:extLst>
                </a:gridCol>
                <a:gridCol w="487680">
                  <a:extLst>
                    <a:ext uri="{9D8B030D-6E8A-4147-A177-3AD203B41FA5}">
                      <a16:colId xmlns:a16="http://schemas.microsoft.com/office/drawing/2014/main" val="4053998646"/>
                    </a:ext>
                  </a:extLst>
                </a:gridCol>
                <a:gridCol w="426720">
                  <a:extLst>
                    <a:ext uri="{9D8B030D-6E8A-4147-A177-3AD203B41FA5}">
                      <a16:colId xmlns:a16="http://schemas.microsoft.com/office/drawing/2014/main" val="925645917"/>
                    </a:ext>
                  </a:extLst>
                </a:gridCol>
                <a:gridCol w="257123">
                  <a:extLst>
                    <a:ext uri="{9D8B030D-6E8A-4147-A177-3AD203B41FA5}">
                      <a16:colId xmlns:a16="http://schemas.microsoft.com/office/drawing/2014/main" val="975847877"/>
                    </a:ext>
                  </a:extLst>
                </a:gridCol>
                <a:gridCol w="257123">
                  <a:extLst>
                    <a:ext uri="{9D8B030D-6E8A-4147-A177-3AD203B41FA5}">
                      <a16:colId xmlns:a16="http://schemas.microsoft.com/office/drawing/2014/main" val="3401913990"/>
                    </a:ext>
                  </a:extLst>
                </a:gridCol>
                <a:gridCol w="257123">
                  <a:extLst>
                    <a:ext uri="{9D8B030D-6E8A-4147-A177-3AD203B41FA5}">
                      <a16:colId xmlns:a16="http://schemas.microsoft.com/office/drawing/2014/main" val="1414901099"/>
                    </a:ext>
                  </a:extLst>
                </a:gridCol>
                <a:gridCol w="257123">
                  <a:extLst>
                    <a:ext uri="{9D8B030D-6E8A-4147-A177-3AD203B41FA5}">
                      <a16:colId xmlns:a16="http://schemas.microsoft.com/office/drawing/2014/main" val="614876722"/>
                    </a:ext>
                  </a:extLst>
                </a:gridCol>
                <a:gridCol w="594568">
                  <a:extLst>
                    <a:ext uri="{9D8B030D-6E8A-4147-A177-3AD203B41FA5}">
                      <a16:colId xmlns:a16="http://schemas.microsoft.com/office/drawing/2014/main" val="3576342373"/>
                    </a:ext>
                  </a:extLst>
                </a:gridCol>
                <a:gridCol w="784355">
                  <a:extLst>
                    <a:ext uri="{9D8B030D-6E8A-4147-A177-3AD203B41FA5}">
                      <a16:colId xmlns:a16="http://schemas.microsoft.com/office/drawing/2014/main" val="1438261585"/>
                    </a:ext>
                  </a:extLst>
                </a:gridCol>
                <a:gridCol w="709165">
                  <a:extLst>
                    <a:ext uri="{9D8B030D-6E8A-4147-A177-3AD203B41FA5}">
                      <a16:colId xmlns:a16="http://schemas.microsoft.com/office/drawing/2014/main" val="2335724325"/>
                    </a:ext>
                  </a:extLst>
                </a:gridCol>
                <a:gridCol w="853440">
                  <a:extLst>
                    <a:ext uri="{9D8B030D-6E8A-4147-A177-3AD203B41FA5}">
                      <a16:colId xmlns:a16="http://schemas.microsoft.com/office/drawing/2014/main" val="136331951"/>
                    </a:ext>
                  </a:extLst>
                </a:gridCol>
                <a:gridCol w="739140">
                  <a:extLst>
                    <a:ext uri="{9D8B030D-6E8A-4147-A177-3AD203B41FA5}">
                      <a16:colId xmlns:a16="http://schemas.microsoft.com/office/drawing/2014/main" val="3277820595"/>
                    </a:ext>
                  </a:extLst>
                </a:gridCol>
                <a:gridCol w="861060">
                  <a:extLst>
                    <a:ext uri="{9D8B030D-6E8A-4147-A177-3AD203B41FA5}">
                      <a16:colId xmlns:a16="http://schemas.microsoft.com/office/drawing/2014/main" val="1072584329"/>
                    </a:ext>
                  </a:extLst>
                </a:gridCol>
                <a:gridCol w="647700">
                  <a:extLst>
                    <a:ext uri="{9D8B030D-6E8A-4147-A177-3AD203B41FA5}">
                      <a16:colId xmlns:a16="http://schemas.microsoft.com/office/drawing/2014/main" val="2882165927"/>
                    </a:ext>
                  </a:extLst>
                </a:gridCol>
                <a:gridCol w="604625">
                  <a:extLst>
                    <a:ext uri="{9D8B030D-6E8A-4147-A177-3AD203B41FA5}">
                      <a16:colId xmlns:a16="http://schemas.microsoft.com/office/drawing/2014/main" val="3423013016"/>
                    </a:ext>
                  </a:extLst>
                </a:gridCol>
              </a:tblGrid>
              <a:tr h="216510">
                <a:tc rowSpan="3">
                  <a:txBody>
                    <a:bodyPr/>
                    <a:lstStyle/>
                    <a:p>
                      <a:pPr algn="ctr" rtl="0" fontAlgn="ctr"/>
                      <a:r>
                        <a:rPr lang="ko-KR" altLang="en-US" sz="900" b="1" i="0" u="none" strike="noStrike">
                          <a:solidFill>
                            <a:srgbClr val="FFFFFF"/>
                          </a:solidFill>
                          <a:effectLst/>
                          <a:latin typeface="KoPub돋움체 Medium" panose="00000600000000000000" pitchFamily="2" charset="-127"/>
                          <a:ea typeface="KoPub돋움체 Medium" panose="00000600000000000000" pitchFamily="2" charset="-127"/>
                        </a:rPr>
                        <a:t>사업명</a:t>
                      </a:r>
                    </a:p>
                  </a:txBody>
                  <a:tcPr marL="36000" marR="36000" marT="0" marB="0" anchor="ctr">
                    <a:lnL w="6350" cap="flat" cmpd="sng" algn="ctr">
                      <a:solidFill>
                        <a:srgbClr val="1E49E2"/>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rgbClr val="1E49E2"/>
                      </a:solidFill>
                      <a:prstDash val="solid"/>
                      <a:round/>
                      <a:headEnd type="none" w="med" len="med"/>
                      <a:tailEnd type="none" w="med" len="med"/>
                    </a:lnT>
                    <a:lnB w="6350" cap="flat" cmpd="sng" algn="ctr">
                      <a:solidFill>
                        <a:srgbClr val="1E49E2"/>
                      </a:solidFill>
                      <a:prstDash val="solid"/>
                      <a:round/>
                      <a:headEnd type="none" w="med" len="med"/>
                      <a:tailEnd type="none" w="med" len="med"/>
                    </a:lnB>
                    <a:solidFill>
                      <a:srgbClr val="00338D"/>
                    </a:solidFill>
                  </a:tcPr>
                </a:tc>
                <a:tc rowSpan="3">
                  <a:txBody>
                    <a:bodyPr/>
                    <a:lstStyle/>
                    <a:p>
                      <a:pPr algn="ctr" rtl="0" fontAlgn="ctr"/>
                      <a:r>
                        <a:rPr lang="ko-KR" altLang="en-US" sz="900" b="1" i="0" u="none" strike="noStrike">
                          <a:solidFill>
                            <a:srgbClr val="FFFFFF"/>
                          </a:solidFill>
                          <a:effectLst/>
                          <a:latin typeface="KoPub돋움체 Medium" panose="00000600000000000000" pitchFamily="2" charset="-127"/>
                          <a:ea typeface="KoPub돋움체 Medium" panose="00000600000000000000" pitchFamily="2" charset="-127"/>
                        </a:rPr>
                        <a:t>지역</a:t>
                      </a:r>
                    </a:p>
                  </a:txBody>
                  <a:tcPr marL="36000" marR="3600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rgbClr val="1E49E2"/>
                      </a:solidFill>
                      <a:prstDash val="solid"/>
                      <a:round/>
                      <a:headEnd type="none" w="med" len="med"/>
                      <a:tailEnd type="none" w="med" len="med"/>
                    </a:lnT>
                    <a:lnB w="6350" cap="flat" cmpd="sng" algn="ctr">
                      <a:solidFill>
                        <a:srgbClr val="1E49E2"/>
                      </a:solidFill>
                      <a:prstDash val="solid"/>
                      <a:round/>
                      <a:headEnd type="none" w="med" len="med"/>
                      <a:tailEnd type="none" w="med" len="med"/>
                    </a:lnB>
                    <a:solidFill>
                      <a:srgbClr val="00338D"/>
                    </a:solidFill>
                  </a:tcPr>
                </a:tc>
                <a:tc rowSpan="3">
                  <a:txBody>
                    <a:bodyPr/>
                    <a:lstStyle/>
                    <a:p>
                      <a:pPr algn="ctr" rtl="0" fontAlgn="ctr"/>
                      <a:r>
                        <a:rPr lang="ko-KR" altLang="en-US" sz="900" b="1" i="0" u="none" strike="noStrike">
                          <a:solidFill>
                            <a:srgbClr val="FFFFFF"/>
                          </a:solidFill>
                          <a:effectLst/>
                          <a:latin typeface="KoPub돋움체 Medium" panose="00000600000000000000" pitchFamily="2" charset="-127"/>
                          <a:ea typeface="KoPub돋움체 Medium" panose="00000600000000000000" pitchFamily="2" charset="-127"/>
                        </a:rPr>
                        <a:t>발전</a:t>
                      </a:r>
                      <a:endParaRPr lang="en-US" altLang="ko-KR" sz="900" b="1" i="0" u="none" strike="noStrike">
                        <a:solidFill>
                          <a:srgbClr val="FFFFFF"/>
                        </a:solidFill>
                        <a:effectLst/>
                        <a:latin typeface="KoPub돋움체 Medium" panose="00000600000000000000" pitchFamily="2" charset="-127"/>
                        <a:ea typeface="KoPub돋움체 Medium" panose="00000600000000000000" pitchFamily="2" charset="-127"/>
                      </a:endParaRPr>
                    </a:p>
                    <a:p>
                      <a:pPr algn="ctr" rtl="0" fontAlgn="ctr"/>
                      <a:r>
                        <a:rPr lang="ko-KR" altLang="en-US" sz="900" b="1" i="0" u="none" strike="noStrike">
                          <a:solidFill>
                            <a:srgbClr val="FFFFFF"/>
                          </a:solidFill>
                          <a:effectLst/>
                          <a:latin typeface="KoPub돋움체 Medium" panose="00000600000000000000" pitchFamily="2" charset="-127"/>
                          <a:ea typeface="KoPub돋움체 Medium" panose="00000600000000000000" pitchFamily="2" charset="-127"/>
                        </a:rPr>
                        <a:t>허가일</a:t>
                      </a:r>
                    </a:p>
                  </a:txBody>
                  <a:tcPr marL="36000" marR="3600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rgbClr val="1E49E2"/>
                      </a:solidFill>
                      <a:prstDash val="solid"/>
                      <a:round/>
                      <a:headEnd type="none" w="med" len="med"/>
                      <a:tailEnd type="none" w="med" len="med"/>
                    </a:lnT>
                    <a:lnB w="6350" cap="flat" cmpd="sng" algn="ctr">
                      <a:solidFill>
                        <a:srgbClr val="1E49E2"/>
                      </a:solidFill>
                      <a:prstDash val="solid"/>
                      <a:round/>
                      <a:headEnd type="none" w="med" len="med"/>
                      <a:tailEnd type="none" w="med" len="med"/>
                    </a:lnB>
                    <a:solidFill>
                      <a:srgbClr val="00338D"/>
                    </a:solidFill>
                  </a:tcPr>
                </a:tc>
                <a:tc rowSpan="3">
                  <a:txBody>
                    <a:bodyPr/>
                    <a:lstStyle/>
                    <a:p>
                      <a:pPr algn="ctr" rtl="0" fontAlgn="ctr"/>
                      <a:r>
                        <a:rPr lang="ko-KR" altLang="en-US" sz="900" b="1" i="0" u="none" strike="noStrike">
                          <a:solidFill>
                            <a:srgbClr val="FFFFFF"/>
                          </a:solidFill>
                          <a:effectLst/>
                          <a:latin typeface="KoPub돋움체 Medium" panose="00000600000000000000" pitchFamily="2" charset="-127"/>
                          <a:ea typeface="KoPub돋움체 Medium" panose="00000600000000000000" pitchFamily="2" charset="-127"/>
                        </a:rPr>
                        <a:t>착공</a:t>
                      </a:r>
                      <a:endParaRPr lang="en-US" altLang="ko-KR" sz="900" b="1" i="0" u="none" strike="noStrike">
                        <a:solidFill>
                          <a:srgbClr val="FFFFFF"/>
                        </a:solidFill>
                        <a:effectLst/>
                        <a:latin typeface="KoPub돋움체 Medium" panose="00000600000000000000" pitchFamily="2" charset="-127"/>
                        <a:ea typeface="KoPub돋움체 Medium" panose="00000600000000000000" pitchFamily="2" charset="-127"/>
                      </a:endParaRPr>
                    </a:p>
                    <a:p>
                      <a:pPr algn="ctr" rtl="0" fontAlgn="ctr"/>
                      <a:r>
                        <a:rPr lang="ko-KR" altLang="en-US" sz="900" b="1" i="0" u="none" strike="noStrike">
                          <a:solidFill>
                            <a:srgbClr val="FFFFFF"/>
                          </a:solidFill>
                          <a:effectLst/>
                          <a:latin typeface="KoPub돋움체 Medium" panose="00000600000000000000" pitchFamily="2" charset="-127"/>
                          <a:ea typeface="KoPub돋움체 Medium" panose="00000600000000000000" pitchFamily="2" charset="-127"/>
                        </a:rPr>
                        <a:t>예정일</a:t>
                      </a:r>
                    </a:p>
                  </a:txBody>
                  <a:tcPr marL="36000" marR="3600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rgbClr val="1E49E2"/>
                      </a:solidFill>
                      <a:prstDash val="solid"/>
                      <a:round/>
                      <a:headEnd type="none" w="med" len="med"/>
                      <a:tailEnd type="none" w="med" len="med"/>
                    </a:lnT>
                    <a:lnB w="6350" cap="flat" cmpd="sng" algn="ctr">
                      <a:solidFill>
                        <a:srgbClr val="1E49E2"/>
                      </a:solidFill>
                      <a:prstDash val="solid"/>
                      <a:round/>
                      <a:headEnd type="none" w="med" len="med"/>
                      <a:tailEnd type="none" w="med" len="med"/>
                    </a:lnB>
                    <a:solidFill>
                      <a:srgbClr val="00338D"/>
                    </a:solidFill>
                  </a:tcPr>
                </a:tc>
                <a:tc gridSpan="4">
                  <a:txBody>
                    <a:bodyPr/>
                    <a:lstStyle/>
                    <a:p>
                      <a:pPr algn="ctr" rtl="0" fontAlgn="ctr"/>
                      <a:r>
                        <a:rPr lang="ko-KR" altLang="en-US" sz="900" b="1" i="0" u="none" strike="noStrike">
                          <a:solidFill>
                            <a:srgbClr val="FFFFFF"/>
                          </a:solidFill>
                          <a:effectLst/>
                          <a:latin typeface="KoPub돋움체 Medium" panose="00000600000000000000" pitchFamily="2" charset="-127"/>
                          <a:ea typeface="KoPub돋움체 Medium" panose="00000600000000000000" pitchFamily="2" charset="-127"/>
                        </a:rPr>
                        <a:t>사업 진행 단계</a:t>
                      </a:r>
                    </a:p>
                  </a:txBody>
                  <a:tcPr marL="36000" marR="3600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rgbClr val="1E49E2"/>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00338D"/>
                    </a:solidFill>
                  </a:tcPr>
                </a:tc>
                <a:tc hMerge="1">
                  <a:txBody>
                    <a:bodyPr/>
                    <a:lstStyle/>
                    <a:p>
                      <a:pPr algn="ctr" rtl="0" fontAlgn="ctr"/>
                      <a:endParaRPr lang="ko-KR" altLang="en-US" sz="900" b="1" i="0" u="none" strike="noStrike">
                        <a:solidFill>
                          <a:srgbClr val="FFFFFF"/>
                        </a:solidFill>
                        <a:effectLst/>
                        <a:latin typeface="KoPub돋움체 Medium" panose="00000600000000000000" pitchFamily="2" charset="-127"/>
                        <a:ea typeface="KoPub돋움체 Medium" panose="00000600000000000000" pitchFamily="2" charset="-127"/>
                      </a:endParaRPr>
                    </a:p>
                  </a:txBody>
                  <a:tcPr marL="36000" marR="3600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rgbClr val="1E49E2"/>
                      </a:solidFill>
                      <a:prstDash val="solid"/>
                      <a:round/>
                      <a:headEnd type="none" w="med" len="med"/>
                      <a:tailEnd type="none" w="med" len="med"/>
                    </a:lnT>
                    <a:lnB w="6350" cap="flat" cmpd="sng" algn="ctr">
                      <a:solidFill>
                        <a:srgbClr val="1E49E2"/>
                      </a:solidFill>
                      <a:prstDash val="solid"/>
                      <a:round/>
                      <a:headEnd type="none" w="med" len="med"/>
                      <a:tailEnd type="none" w="med" len="med"/>
                    </a:lnB>
                    <a:solidFill>
                      <a:srgbClr val="00338D"/>
                    </a:solidFill>
                  </a:tcPr>
                </a:tc>
                <a:tc hMerge="1">
                  <a:txBody>
                    <a:bodyPr/>
                    <a:lstStyle/>
                    <a:p>
                      <a:pPr algn="ctr" rtl="0" fontAlgn="ctr"/>
                      <a:endParaRPr lang="ko-KR" altLang="en-US" sz="900" b="1" i="0" u="none" strike="noStrike">
                        <a:solidFill>
                          <a:srgbClr val="FFFFFF"/>
                        </a:solidFill>
                        <a:effectLst/>
                        <a:latin typeface="KoPub돋움체 Medium" panose="00000600000000000000" pitchFamily="2" charset="-127"/>
                        <a:ea typeface="KoPub돋움체 Medium" panose="00000600000000000000" pitchFamily="2" charset="-127"/>
                      </a:endParaRPr>
                    </a:p>
                  </a:txBody>
                  <a:tcPr marL="36000" marR="3600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rgbClr val="1E49E2"/>
                      </a:solidFill>
                      <a:prstDash val="solid"/>
                      <a:round/>
                      <a:headEnd type="none" w="med" len="med"/>
                      <a:tailEnd type="none" w="med" len="med"/>
                    </a:lnT>
                    <a:lnB w="6350" cap="flat" cmpd="sng" algn="ctr">
                      <a:solidFill>
                        <a:srgbClr val="1E49E2"/>
                      </a:solidFill>
                      <a:prstDash val="solid"/>
                      <a:round/>
                      <a:headEnd type="none" w="med" len="med"/>
                      <a:tailEnd type="none" w="med" len="med"/>
                    </a:lnB>
                    <a:solidFill>
                      <a:srgbClr val="00338D"/>
                    </a:solidFill>
                  </a:tcPr>
                </a:tc>
                <a:tc hMerge="1">
                  <a:txBody>
                    <a:bodyPr/>
                    <a:lstStyle/>
                    <a:p>
                      <a:pPr algn="ctr" rtl="0" fontAlgn="ctr"/>
                      <a:endParaRPr lang="ko-KR" altLang="en-US" sz="900" b="1" i="0" u="none" strike="noStrike">
                        <a:solidFill>
                          <a:srgbClr val="FFFFFF"/>
                        </a:solidFill>
                        <a:effectLst/>
                        <a:latin typeface="KoPub돋움체 Medium" panose="00000600000000000000" pitchFamily="2" charset="-127"/>
                        <a:ea typeface="KoPub돋움체 Medium" panose="00000600000000000000" pitchFamily="2" charset="-127"/>
                      </a:endParaRPr>
                    </a:p>
                  </a:txBody>
                  <a:tcPr marL="36000" marR="3600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rgbClr val="1E49E2"/>
                      </a:solidFill>
                      <a:prstDash val="solid"/>
                      <a:round/>
                      <a:headEnd type="none" w="med" len="med"/>
                      <a:tailEnd type="none" w="med" len="med"/>
                    </a:lnT>
                    <a:lnB w="6350" cap="flat" cmpd="sng" algn="ctr">
                      <a:solidFill>
                        <a:srgbClr val="1E49E2"/>
                      </a:solidFill>
                      <a:prstDash val="solid"/>
                      <a:round/>
                      <a:headEnd type="none" w="med" len="med"/>
                      <a:tailEnd type="none" w="med" len="med"/>
                    </a:lnB>
                    <a:solidFill>
                      <a:srgbClr val="00338D"/>
                    </a:solidFill>
                  </a:tcPr>
                </a:tc>
                <a:tc rowSpan="3">
                  <a:txBody>
                    <a:bodyPr/>
                    <a:lstStyle/>
                    <a:p>
                      <a:pPr algn="ctr" rtl="0" fontAlgn="ctr"/>
                      <a:r>
                        <a:rPr lang="ko-KR" altLang="en-US" sz="900" b="1" i="0" u="none" strike="noStrike">
                          <a:solidFill>
                            <a:srgbClr val="FFFFFF"/>
                          </a:solidFill>
                          <a:effectLst/>
                          <a:latin typeface="KoPub돋움체 Medium" panose="00000600000000000000" pitchFamily="2" charset="-127"/>
                          <a:ea typeface="KoPub돋움체 Medium" panose="00000600000000000000" pitchFamily="2" charset="-127"/>
                        </a:rPr>
                        <a:t>용량</a:t>
                      </a:r>
                    </a:p>
                  </a:txBody>
                  <a:tcPr marL="36000" marR="3600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rgbClr val="1E49E2"/>
                      </a:solidFill>
                      <a:prstDash val="solid"/>
                      <a:round/>
                      <a:headEnd type="none" w="med" len="med"/>
                      <a:tailEnd type="none" w="med" len="med"/>
                    </a:lnT>
                    <a:lnB w="6350" cap="flat" cmpd="sng" algn="ctr">
                      <a:solidFill>
                        <a:srgbClr val="1E49E2"/>
                      </a:solidFill>
                      <a:prstDash val="solid"/>
                      <a:round/>
                      <a:headEnd type="none" w="med" len="med"/>
                      <a:tailEnd type="none" w="med" len="med"/>
                    </a:lnB>
                    <a:solidFill>
                      <a:srgbClr val="00338D"/>
                    </a:solidFill>
                  </a:tcPr>
                </a:tc>
                <a:tc rowSpan="3">
                  <a:txBody>
                    <a:bodyPr/>
                    <a:lstStyle/>
                    <a:p>
                      <a:pPr algn="ctr" rtl="0" fontAlgn="ctr"/>
                      <a:r>
                        <a:rPr lang="ko-KR" altLang="en-US" sz="900" b="1" i="0" u="none" strike="noStrike">
                          <a:solidFill>
                            <a:srgbClr val="FFFFFF"/>
                          </a:solidFill>
                          <a:effectLst/>
                          <a:latin typeface="KoPub돋움체 Medium" panose="00000600000000000000" pitchFamily="2" charset="-127"/>
                          <a:ea typeface="KoPub돋움체 Medium" panose="00000600000000000000" pitchFamily="2" charset="-127"/>
                        </a:rPr>
                        <a:t>사업내용</a:t>
                      </a:r>
                    </a:p>
                  </a:txBody>
                  <a:tcPr marL="36000" marR="3600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rgbClr val="1E49E2"/>
                      </a:solidFill>
                      <a:prstDash val="solid"/>
                      <a:round/>
                      <a:headEnd type="none" w="med" len="med"/>
                      <a:tailEnd type="none" w="med" len="med"/>
                    </a:lnT>
                    <a:lnB w="6350" cap="flat" cmpd="sng" algn="ctr">
                      <a:solidFill>
                        <a:srgbClr val="1E49E2"/>
                      </a:solidFill>
                      <a:prstDash val="solid"/>
                      <a:round/>
                      <a:headEnd type="none" w="med" len="med"/>
                      <a:tailEnd type="none" w="med" len="med"/>
                    </a:lnB>
                    <a:solidFill>
                      <a:srgbClr val="00338D"/>
                    </a:solidFill>
                  </a:tcPr>
                </a:tc>
                <a:tc rowSpan="3">
                  <a:txBody>
                    <a:bodyPr/>
                    <a:lstStyle/>
                    <a:p>
                      <a:pPr algn="ctr" rtl="0" fontAlgn="ctr"/>
                      <a:r>
                        <a:rPr lang="ko-KR" altLang="en-US" sz="900" b="1" i="0" u="none" strike="noStrike">
                          <a:solidFill>
                            <a:srgbClr val="FFFFFF"/>
                          </a:solidFill>
                          <a:effectLst/>
                          <a:latin typeface="KoPub돋움체 Medium" panose="00000600000000000000" pitchFamily="2" charset="-127"/>
                          <a:ea typeface="KoPub돋움체 Medium" panose="00000600000000000000" pitchFamily="2" charset="-127"/>
                        </a:rPr>
                        <a:t>사업자</a:t>
                      </a:r>
                    </a:p>
                  </a:txBody>
                  <a:tcPr marL="36000" marR="3600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rgbClr val="1E49E2"/>
                      </a:solidFill>
                      <a:prstDash val="solid"/>
                      <a:round/>
                      <a:headEnd type="none" w="med" len="med"/>
                      <a:tailEnd type="none" w="med" len="med"/>
                    </a:lnT>
                    <a:lnB w="6350" cap="flat" cmpd="sng" algn="ctr">
                      <a:solidFill>
                        <a:srgbClr val="1E49E2"/>
                      </a:solidFill>
                      <a:prstDash val="solid"/>
                      <a:round/>
                      <a:headEnd type="none" w="med" len="med"/>
                      <a:tailEnd type="none" w="med" len="med"/>
                    </a:lnB>
                    <a:solidFill>
                      <a:srgbClr val="00338D"/>
                    </a:solidFill>
                  </a:tcPr>
                </a:tc>
                <a:tc rowSpan="3">
                  <a:txBody>
                    <a:bodyPr/>
                    <a:lstStyle/>
                    <a:p>
                      <a:pPr algn="ctr" rtl="0" fontAlgn="ctr"/>
                      <a:r>
                        <a:rPr lang="ko-KR" altLang="en-US" sz="900" b="1" i="0" u="none" strike="noStrike">
                          <a:solidFill>
                            <a:srgbClr val="FFFFFF"/>
                          </a:solidFill>
                          <a:effectLst/>
                          <a:latin typeface="KoPub돋움체 Medium" panose="00000600000000000000" pitchFamily="2" charset="-127"/>
                          <a:ea typeface="KoPub돋움체 Medium" panose="00000600000000000000" pitchFamily="2" charset="-127"/>
                        </a:rPr>
                        <a:t>총사업비</a:t>
                      </a:r>
                    </a:p>
                  </a:txBody>
                  <a:tcPr marL="36000" marR="3600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rgbClr val="1E49E2"/>
                      </a:solidFill>
                      <a:prstDash val="solid"/>
                      <a:round/>
                      <a:headEnd type="none" w="med" len="med"/>
                      <a:tailEnd type="none" w="med" len="med"/>
                    </a:lnT>
                    <a:lnB w="6350" cap="flat" cmpd="sng" algn="ctr">
                      <a:solidFill>
                        <a:srgbClr val="1E49E2"/>
                      </a:solidFill>
                      <a:prstDash val="solid"/>
                      <a:round/>
                      <a:headEnd type="none" w="med" len="med"/>
                      <a:tailEnd type="none" w="med" len="med"/>
                    </a:lnB>
                    <a:solidFill>
                      <a:srgbClr val="00338D"/>
                    </a:solidFill>
                  </a:tcPr>
                </a:tc>
                <a:tc rowSpan="2" gridSpan="4">
                  <a:txBody>
                    <a:bodyPr/>
                    <a:lstStyle/>
                    <a:p>
                      <a:pPr algn="ctr" rtl="0" fontAlgn="ctr"/>
                      <a:r>
                        <a:rPr lang="ko-KR" altLang="en-US" sz="900" b="1" i="0" u="none" strike="noStrike">
                          <a:solidFill>
                            <a:srgbClr val="FFFFFF"/>
                          </a:solidFill>
                          <a:effectLst/>
                          <a:latin typeface="KoPub돋움체 Medium" panose="00000600000000000000" pitchFamily="2" charset="-127"/>
                          <a:ea typeface="KoPub돋움체 Medium" panose="00000600000000000000" pitchFamily="2" charset="-127"/>
                        </a:rPr>
                        <a:t>대상회사 </a:t>
                      </a:r>
                      <a:r>
                        <a:rPr lang="en-US" altLang="ko-KR" sz="900" b="1" i="0" u="none" strike="noStrike">
                          <a:solidFill>
                            <a:srgbClr val="FFFFFF"/>
                          </a:solidFill>
                          <a:effectLst/>
                          <a:latin typeface="KoPub돋움체 Medium" panose="00000600000000000000" pitchFamily="2" charset="-127"/>
                          <a:ea typeface="KoPub돋움체 Medium" panose="00000600000000000000" pitchFamily="2" charset="-127"/>
                        </a:rPr>
                        <a:t>- </a:t>
                      </a:r>
                      <a:r>
                        <a:rPr lang="ko-KR" altLang="en-US" sz="900" b="1" i="0" u="none" strike="noStrike">
                          <a:solidFill>
                            <a:srgbClr val="FFFFFF"/>
                          </a:solidFill>
                          <a:effectLst/>
                          <a:latin typeface="KoPub돋움체 Medium" panose="00000600000000000000" pitchFamily="2" charset="-127"/>
                          <a:ea typeface="KoPub돋움체 Medium" panose="00000600000000000000" pitchFamily="2" charset="-127"/>
                        </a:rPr>
                        <a:t>해저케이블</a:t>
                      </a:r>
                      <a:r>
                        <a:rPr lang="en-US" altLang="ko-KR" sz="900" b="1" i="0" u="none" strike="noStrike">
                          <a:solidFill>
                            <a:srgbClr val="FFFFFF"/>
                          </a:solidFill>
                          <a:effectLst/>
                          <a:latin typeface="KoPub돋움체 Medium" panose="00000600000000000000" pitchFamily="2" charset="-127"/>
                          <a:ea typeface="KoPub돋움체 Medium" panose="00000600000000000000" pitchFamily="2" charset="-127"/>
                        </a:rPr>
                        <a:t> </a:t>
                      </a:r>
                      <a:r>
                        <a:rPr lang="ko-KR" altLang="en-US" sz="900" b="1" i="0" u="none" strike="noStrike">
                          <a:solidFill>
                            <a:srgbClr val="FFFFFF"/>
                          </a:solidFill>
                          <a:effectLst/>
                          <a:latin typeface="KoPub돋움체 Medium" panose="00000600000000000000" pitchFamily="2" charset="-127"/>
                          <a:ea typeface="KoPub돋움체 Medium" panose="00000600000000000000" pitchFamily="2" charset="-127"/>
                        </a:rPr>
                        <a:t>설치</a:t>
                      </a:r>
                    </a:p>
                  </a:txBody>
                  <a:tcPr marL="36000" marR="36000" marT="0" marB="0" anchor="ctr">
                    <a:lnL w="6350" cap="flat" cmpd="sng" algn="ctr">
                      <a:solidFill>
                        <a:schemeClr val="bg1"/>
                      </a:solidFill>
                      <a:prstDash val="solid"/>
                      <a:round/>
                      <a:headEnd type="none" w="med" len="med"/>
                      <a:tailEnd type="none" w="med" len="med"/>
                    </a:lnL>
                    <a:lnR w="6350" cap="flat" cmpd="sng" algn="ctr">
                      <a:solidFill>
                        <a:srgbClr val="1E49E2"/>
                      </a:solidFill>
                      <a:prstDash val="solid"/>
                      <a:round/>
                      <a:headEnd type="none" w="med" len="med"/>
                      <a:tailEnd type="none" w="med" len="med"/>
                    </a:lnR>
                    <a:lnT w="6350" cap="flat" cmpd="sng" algn="ctr">
                      <a:solidFill>
                        <a:srgbClr val="1E49E2"/>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1E49E2"/>
                    </a:solidFill>
                  </a:tcPr>
                </a:tc>
                <a:tc rowSpan="2" hMerge="1">
                  <a:txBody>
                    <a:bodyPr/>
                    <a:lstStyle/>
                    <a:p>
                      <a:pPr latinLnBrk="1"/>
                      <a:endParaRPr lang="ko-KR" altLang="en-US"/>
                    </a:p>
                  </a:txBody>
                  <a:tcPr/>
                </a:tc>
                <a:tc rowSpan="2" hMerge="1">
                  <a:txBody>
                    <a:bodyPr/>
                    <a:lstStyle/>
                    <a:p>
                      <a:pPr latinLnBrk="1"/>
                      <a:endParaRPr lang="ko-KR" altLang="en-US"/>
                    </a:p>
                  </a:txBody>
                  <a:tcPr/>
                </a:tc>
                <a:tc rowSpan="2" hMerge="1">
                  <a:txBody>
                    <a:bodyPr/>
                    <a:lstStyle/>
                    <a:p>
                      <a:pPr algn="ctr" rtl="0" fontAlgn="ctr"/>
                      <a:r>
                        <a:rPr lang="ko-KR" altLang="en-US" sz="900" b="1" i="0" u="none" strike="noStrike">
                          <a:solidFill>
                            <a:srgbClr val="FFFFFF"/>
                          </a:solidFill>
                          <a:effectLst/>
                          <a:latin typeface="KoPub돋움체 Medium" panose="00000600000000000000" pitchFamily="2" charset="-127"/>
                          <a:ea typeface="KoPub돋움체 Medium" panose="00000600000000000000" pitchFamily="2" charset="-127"/>
                        </a:rPr>
                        <a:t>해저케이블</a:t>
                      </a:r>
                      <a:endParaRPr lang="en-US" altLang="ko-KR" sz="900" b="1" i="0" u="none" strike="noStrike">
                        <a:solidFill>
                          <a:srgbClr val="FFFFFF"/>
                        </a:solidFill>
                        <a:effectLst/>
                        <a:latin typeface="KoPub돋움체 Medium" panose="00000600000000000000" pitchFamily="2" charset="-127"/>
                        <a:ea typeface="KoPub돋움체 Medium" panose="00000600000000000000" pitchFamily="2" charset="-127"/>
                      </a:endParaRPr>
                    </a:p>
                    <a:p>
                      <a:pPr algn="ctr" rtl="0" fontAlgn="ctr"/>
                      <a:r>
                        <a:rPr lang="ko-KR" altLang="en-US" sz="900" b="1" i="0" u="none" strike="noStrike">
                          <a:solidFill>
                            <a:srgbClr val="FFFFFF"/>
                          </a:solidFill>
                          <a:effectLst/>
                          <a:latin typeface="KoPub돋움체 Medium" panose="00000600000000000000" pitchFamily="2" charset="-127"/>
                          <a:ea typeface="KoPub돋움체 Medium" panose="00000600000000000000" pitchFamily="2" charset="-127"/>
                        </a:rPr>
                        <a:t>설치</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extLst>
                  <a:ext uri="{0D108BD9-81ED-4DB2-BD59-A6C34878D82A}">
                    <a16:rowId xmlns:a16="http://schemas.microsoft.com/office/drawing/2014/main" val="775358077"/>
                  </a:ext>
                </a:extLst>
              </a:tr>
              <a:tr h="123464">
                <a:tc vMerge="1">
                  <a:txBody>
                    <a:bodyPr/>
                    <a:lstStyle/>
                    <a:p>
                      <a:pPr latinLnBrk="1"/>
                      <a:endParaRPr lang="ko-KR" altLang="en-US"/>
                    </a:p>
                  </a:txBody>
                  <a:tcPr/>
                </a:tc>
                <a:tc vMerge="1">
                  <a:txBody>
                    <a:bodyPr/>
                    <a:lstStyle/>
                    <a:p>
                      <a:pPr latinLnBrk="1"/>
                      <a:endParaRPr lang="ko-KR" altLang="en-US"/>
                    </a:p>
                  </a:txBody>
                  <a:tcPr/>
                </a:tc>
                <a:tc vMerge="1">
                  <a:txBody>
                    <a:bodyPr/>
                    <a:lstStyle/>
                    <a:p>
                      <a:pPr latinLnBrk="1"/>
                      <a:endParaRPr lang="ko-KR" altLang="en-US"/>
                    </a:p>
                  </a:txBody>
                  <a:tcPr/>
                </a:tc>
                <a:tc vMerge="1">
                  <a:txBody>
                    <a:bodyPr/>
                    <a:lstStyle/>
                    <a:p>
                      <a:pPr latinLnBrk="1"/>
                      <a:endParaRPr lang="ko-KR" altLang="en-US"/>
                    </a:p>
                  </a:txBody>
                  <a:tcPr/>
                </a:tc>
                <a:tc rowSpan="2">
                  <a:txBody>
                    <a:bodyPr/>
                    <a:lstStyle/>
                    <a:p>
                      <a:pPr algn="ctr" rtl="0" fontAlgn="ctr"/>
                      <a:r>
                        <a:rPr lang="ko-KR" altLang="en-US" sz="800" b="1" i="0" u="none" strike="noStrike">
                          <a:solidFill>
                            <a:srgbClr val="FFFFFF"/>
                          </a:solidFill>
                          <a:effectLst/>
                          <a:latin typeface="KoPub돋움체 Medium" panose="00000600000000000000" pitchFamily="2" charset="-127"/>
                          <a:ea typeface="KoPub돋움체 Medium" panose="00000600000000000000" pitchFamily="2" charset="-127"/>
                        </a:rPr>
                        <a:t>발전</a:t>
                      </a:r>
                      <a:endParaRPr lang="en-US" altLang="ko-KR" sz="800" b="1" i="0" u="none" strike="noStrike">
                        <a:solidFill>
                          <a:srgbClr val="FFFFFF"/>
                        </a:solidFill>
                        <a:effectLst/>
                        <a:latin typeface="KoPub돋움체 Medium" panose="00000600000000000000" pitchFamily="2" charset="-127"/>
                        <a:ea typeface="KoPub돋움체 Medium" panose="00000600000000000000" pitchFamily="2" charset="-127"/>
                      </a:endParaRPr>
                    </a:p>
                    <a:p>
                      <a:pPr algn="ctr" rtl="0" fontAlgn="ctr"/>
                      <a:r>
                        <a:rPr lang="ko-KR" altLang="en-US" sz="800" b="1" i="0" u="none" strike="noStrike">
                          <a:solidFill>
                            <a:srgbClr val="FFFFFF"/>
                          </a:solidFill>
                          <a:effectLst/>
                          <a:latin typeface="KoPub돋움체 Medium" panose="00000600000000000000" pitchFamily="2" charset="-127"/>
                          <a:ea typeface="KoPub돋움체 Medium" panose="00000600000000000000" pitchFamily="2" charset="-127"/>
                        </a:rPr>
                        <a:t>사업</a:t>
                      </a:r>
                      <a:endParaRPr lang="en-US" altLang="ko-KR" sz="800" b="1" i="0" u="none" strike="noStrike">
                        <a:solidFill>
                          <a:srgbClr val="FFFFFF"/>
                        </a:solidFill>
                        <a:effectLst/>
                        <a:latin typeface="KoPub돋움체 Medium" panose="00000600000000000000" pitchFamily="2" charset="-127"/>
                        <a:ea typeface="KoPub돋움체 Medium" panose="00000600000000000000" pitchFamily="2" charset="-127"/>
                      </a:endParaRPr>
                    </a:p>
                    <a:p>
                      <a:pPr algn="ctr" rtl="0" fontAlgn="ctr"/>
                      <a:r>
                        <a:rPr lang="ko-KR" altLang="en-US" sz="800" b="1" i="0" u="none" strike="noStrike">
                          <a:solidFill>
                            <a:srgbClr val="FFFFFF"/>
                          </a:solidFill>
                          <a:effectLst/>
                          <a:latin typeface="KoPub돋움체 Medium" panose="00000600000000000000" pitchFamily="2" charset="-127"/>
                          <a:ea typeface="KoPub돋움체 Medium" panose="00000600000000000000" pitchFamily="2" charset="-127"/>
                        </a:rPr>
                        <a:t>허가</a:t>
                      </a: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rgbClr val="1E49E2"/>
                      </a:solidFill>
                      <a:prstDash val="solid"/>
                      <a:round/>
                      <a:headEnd type="none" w="med" len="med"/>
                      <a:tailEnd type="none" w="med" len="med"/>
                    </a:lnB>
                    <a:solidFill>
                      <a:srgbClr val="00338D"/>
                    </a:solidFill>
                  </a:tcPr>
                </a:tc>
                <a:tc rowSpan="2">
                  <a:txBody>
                    <a:bodyPr/>
                    <a:lstStyle/>
                    <a:p>
                      <a:pPr algn="ctr" latinLnBrk="1"/>
                      <a:r>
                        <a:rPr lang="ko-KR" altLang="en-US" sz="800" b="1" i="0" u="none" strike="noStrike">
                          <a:solidFill>
                            <a:srgbClr val="FFFFFF"/>
                          </a:solidFill>
                          <a:effectLst/>
                          <a:latin typeface="KoPub돋움체 Medium" panose="00000600000000000000" pitchFamily="2" charset="-127"/>
                          <a:ea typeface="KoPub돋움체 Medium" panose="00000600000000000000" pitchFamily="2" charset="-127"/>
                        </a:rPr>
                        <a:t>환경</a:t>
                      </a:r>
                      <a:endParaRPr lang="en-US" altLang="ko-KR" sz="800" b="1" i="0" u="none" strike="noStrike">
                        <a:solidFill>
                          <a:srgbClr val="FFFFFF"/>
                        </a:solidFill>
                        <a:effectLst/>
                        <a:latin typeface="KoPub돋움체 Medium" panose="00000600000000000000" pitchFamily="2" charset="-127"/>
                        <a:ea typeface="KoPub돋움체 Medium" panose="00000600000000000000" pitchFamily="2" charset="-127"/>
                      </a:endParaRPr>
                    </a:p>
                    <a:p>
                      <a:pPr algn="ctr" latinLnBrk="1"/>
                      <a:r>
                        <a:rPr lang="ko-KR" altLang="en-US" sz="800" b="1" i="0" u="none" strike="noStrike">
                          <a:solidFill>
                            <a:srgbClr val="FFFFFF"/>
                          </a:solidFill>
                          <a:effectLst/>
                          <a:latin typeface="KoPub돋움체 Medium" panose="00000600000000000000" pitchFamily="2" charset="-127"/>
                          <a:ea typeface="KoPub돋움체 Medium" panose="00000600000000000000" pitchFamily="2" charset="-127"/>
                        </a:rPr>
                        <a:t>영향</a:t>
                      </a:r>
                      <a:endParaRPr lang="en-US" altLang="ko-KR" sz="800" b="1" i="0" u="none" strike="noStrike">
                        <a:solidFill>
                          <a:srgbClr val="FFFFFF"/>
                        </a:solidFill>
                        <a:effectLst/>
                        <a:latin typeface="KoPub돋움체 Medium" panose="00000600000000000000" pitchFamily="2" charset="-127"/>
                        <a:ea typeface="KoPub돋움체 Medium" panose="00000600000000000000" pitchFamily="2" charset="-127"/>
                      </a:endParaRPr>
                    </a:p>
                    <a:p>
                      <a:pPr algn="ctr" latinLnBrk="1"/>
                      <a:r>
                        <a:rPr lang="ko-KR" altLang="en-US" sz="800" b="1" i="0" u="none" strike="noStrike">
                          <a:solidFill>
                            <a:srgbClr val="FFFFFF"/>
                          </a:solidFill>
                          <a:effectLst/>
                          <a:latin typeface="KoPub돋움체 Medium" panose="00000600000000000000" pitchFamily="2" charset="-127"/>
                          <a:ea typeface="KoPub돋움체 Medium" panose="00000600000000000000" pitchFamily="2" charset="-127"/>
                        </a:rPr>
                        <a:t>평가</a:t>
                      </a:r>
                      <a:endParaRPr lang="ko-KR" altLang="en-US" sz="1600"/>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rgbClr val="1E49E2"/>
                      </a:solidFill>
                      <a:prstDash val="solid"/>
                      <a:round/>
                      <a:headEnd type="none" w="med" len="med"/>
                      <a:tailEnd type="none" w="med" len="med"/>
                    </a:lnB>
                    <a:solidFill>
                      <a:srgbClr val="00338D"/>
                    </a:solidFill>
                  </a:tcPr>
                </a:tc>
                <a:tc rowSpan="2">
                  <a:txBody>
                    <a:bodyPr/>
                    <a:lstStyle/>
                    <a:p>
                      <a:pPr algn="ctr" latinLnBrk="1"/>
                      <a:r>
                        <a:rPr lang="ko-KR" altLang="en-US" sz="800" b="1" i="0" u="none" strike="noStrike">
                          <a:solidFill>
                            <a:srgbClr val="FFFFFF"/>
                          </a:solidFill>
                          <a:effectLst/>
                          <a:latin typeface="KoPub돋움체 Medium" panose="00000600000000000000" pitchFamily="2" charset="-127"/>
                          <a:ea typeface="KoPub돋움체 Medium" panose="00000600000000000000" pitchFamily="2" charset="-127"/>
                        </a:rPr>
                        <a:t>공사</a:t>
                      </a:r>
                      <a:endParaRPr lang="en-US" altLang="ko-KR" sz="800" b="1" i="0" u="none" strike="noStrike">
                        <a:solidFill>
                          <a:srgbClr val="FFFFFF"/>
                        </a:solidFill>
                        <a:effectLst/>
                        <a:latin typeface="KoPub돋움체 Medium" panose="00000600000000000000" pitchFamily="2" charset="-127"/>
                        <a:ea typeface="KoPub돋움체 Medium" panose="00000600000000000000" pitchFamily="2" charset="-127"/>
                      </a:endParaRPr>
                    </a:p>
                    <a:p>
                      <a:pPr algn="ctr" latinLnBrk="1"/>
                      <a:r>
                        <a:rPr lang="ko-KR" altLang="en-US" sz="800" b="1" i="0" u="none" strike="noStrike">
                          <a:solidFill>
                            <a:srgbClr val="FFFFFF"/>
                          </a:solidFill>
                          <a:effectLst/>
                          <a:latin typeface="KoPub돋움체 Medium" panose="00000600000000000000" pitchFamily="2" charset="-127"/>
                          <a:ea typeface="KoPub돋움체 Medium" panose="00000600000000000000" pitchFamily="2" charset="-127"/>
                        </a:rPr>
                        <a:t>계획</a:t>
                      </a:r>
                      <a:endParaRPr lang="en-US" altLang="ko-KR" sz="800" b="1" i="0" u="none" strike="noStrike">
                        <a:solidFill>
                          <a:srgbClr val="FFFFFF"/>
                        </a:solidFill>
                        <a:effectLst/>
                        <a:latin typeface="KoPub돋움체 Medium" panose="00000600000000000000" pitchFamily="2" charset="-127"/>
                        <a:ea typeface="KoPub돋움체 Medium" panose="00000600000000000000" pitchFamily="2" charset="-127"/>
                      </a:endParaRPr>
                    </a:p>
                    <a:p>
                      <a:pPr algn="ctr" latinLnBrk="1"/>
                      <a:r>
                        <a:rPr lang="ko-KR" altLang="en-US" sz="800" b="1" i="0" u="none" strike="noStrike">
                          <a:solidFill>
                            <a:srgbClr val="FFFFFF"/>
                          </a:solidFill>
                          <a:effectLst/>
                          <a:latin typeface="KoPub돋움체 Medium" panose="00000600000000000000" pitchFamily="2" charset="-127"/>
                          <a:ea typeface="KoPub돋움체 Medium" panose="00000600000000000000" pitchFamily="2" charset="-127"/>
                        </a:rPr>
                        <a:t>인가</a:t>
                      </a:r>
                      <a:endParaRPr lang="ko-KR" altLang="en-US" sz="1600"/>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rgbClr val="1E49E2"/>
                      </a:solidFill>
                      <a:prstDash val="solid"/>
                      <a:round/>
                      <a:headEnd type="none" w="med" len="med"/>
                      <a:tailEnd type="none" w="med" len="med"/>
                    </a:lnB>
                    <a:solidFill>
                      <a:srgbClr val="00338D"/>
                    </a:solidFill>
                  </a:tcPr>
                </a:tc>
                <a:tc rowSpan="2">
                  <a:txBody>
                    <a:bodyPr/>
                    <a:lstStyle/>
                    <a:p>
                      <a:pPr algn="ctr" latinLnBrk="1"/>
                      <a:r>
                        <a:rPr lang="ko-KR" altLang="en-US" sz="800" b="1" i="0" u="none" strike="noStrike">
                          <a:solidFill>
                            <a:srgbClr val="FFFFFF"/>
                          </a:solidFill>
                          <a:effectLst/>
                          <a:latin typeface="KoPub돋움체 Medium" panose="00000600000000000000" pitchFamily="2" charset="-127"/>
                          <a:ea typeface="KoPub돋움체 Medium" panose="00000600000000000000" pitchFamily="2" charset="-127"/>
                        </a:rPr>
                        <a:t>착공</a:t>
                      </a:r>
                      <a:endParaRPr lang="ko-KR" altLang="en-US" sz="1600"/>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rgbClr val="1E49E2"/>
                      </a:solidFill>
                      <a:prstDash val="solid"/>
                      <a:round/>
                      <a:headEnd type="none" w="med" len="med"/>
                      <a:tailEnd type="none" w="med" len="med"/>
                    </a:lnB>
                    <a:solidFill>
                      <a:srgbClr val="00338D"/>
                    </a:solidFill>
                  </a:tcPr>
                </a:tc>
                <a:tc vMerge="1">
                  <a:txBody>
                    <a:bodyPr/>
                    <a:lstStyle/>
                    <a:p>
                      <a:pPr latinLnBrk="1"/>
                      <a:endParaRPr lang="ko-KR" altLang="en-US"/>
                    </a:p>
                  </a:txBody>
                  <a:tcPr/>
                </a:tc>
                <a:tc vMerge="1">
                  <a:txBody>
                    <a:bodyPr/>
                    <a:lstStyle/>
                    <a:p>
                      <a:pPr latinLnBrk="1"/>
                      <a:endParaRPr lang="ko-KR" altLang="en-US"/>
                    </a:p>
                  </a:txBody>
                  <a:tcPr/>
                </a:tc>
                <a:tc vMerge="1">
                  <a:txBody>
                    <a:bodyPr/>
                    <a:lstStyle/>
                    <a:p>
                      <a:pPr latinLnBrk="1"/>
                      <a:endParaRPr lang="ko-KR" altLang="en-US"/>
                    </a:p>
                  </a:txBody>
                  <a:tcPr/>
                </a:tc>
                <a:tc vMerge="1">
                  <a:txBody>
                    <a:bodyPr/>
                    <a:lstStyle/>
                    <a:p>
                      <a:pPr latinLnBrk="1"/>
                      <a:endParaRPr lang="ko-KR" altLang="en-US"/>
                    </a:p>
                  </a:txBody>
                  <a:tcPr/>
                </a:tc>
                <a:tc gridSpan="4" vMerge="1">
                  <a:txBody>
                    <a:bodyPr/>
                    <a:lstStyle/>
                    <a:p>
                      <a:pPr algn="ctr" rtl="0" fontAlgn="ctr"/>
                      <a:endParaRPr lang="ko-KR" altLang="en-US" sz="900" b="1" i="0" u="none" strike="noStrike">
                        <a:solidFill>
                          <a:srgbClr val="FFFFFF"/>
                        </a:solidFill>
                        <a:effectLst/>
                        <a:latin typeface="KoPub돋움체 Medium" panose="00000600000000000000" pitchFamily="2" charset="-127"/>
                        <a:ea typeface="KoPub돋움체 Medium" panose="00000600000000000000" pitchFamily="2" charset="-127"/>
                      </a:endParaRPr>
                    </a:p>
                  </a:txBody>
                  <a:tcPr marL="36000" marR="36000" marT="0" marB="0" anchor="ctr">
                    <a:lnL w="6350" cap="flat" cmpd="sng" algn="ctr">
                      <a:solidFill>
                        <a:schemeClr val="bg1"/>
                      </a:solidFill>
                      <a:prstDash val="solid"/>
                      <a:round/>
                      <a:headEnd type="none" w="med" len="med"/>
                      <a:tailEnd type="none" w="med" len="med"/>
                    </a:lnL>
                    <a:lnR w="6350" cap="flat" cmpd="sng" algn="ctr">
                      <a:solidFill>
                        <a:srgbClr val="1E49E2"/>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1E49E2"/>
                    </a:solidFill>
                  </a:tcPr>
                </a:tc>
                <a:tc hMerge="1" vMerge="1">
                  <a:txBody>
                    <a:bodyPr/>
                    <a:lstStyle/>
                    <a:p>
                      <a:pPr latinLnBrk="1"/>
                      <a:endParaRPr lang="ko-KR" altLang="en-US"/>
                    </a:p>
                  </a:txBody>
                  <a:tcPr/>
                </a:tc>
                <a:tc hMerge="1" vMerge="1">
                  <a:txBody>
                    <a:bodyPr/>
                    <a:lstStyle/>
                    <a:p>
                      <a:pPr latinLnBrk="1"/>
                      <a:endParaRPr lang="ko-KR" altLang="en-US"/>
                    </a:p>
                  </a:txBody>
                  <a:tcPr/>
                </a:tc>
                <a:tc hMerge="1" vMerge="1">
                  <a:txBody>
                    <a:bodyPr/>
                    <a:lstStyle/>
                    <a:p>
                      <a:pPr latinLnBrk="1"/>
                      <a:endParaRPr lang="ko-KR" altLang="en-US"/>
                    </a:p>
                  </a:txBody>
                  <a:tcPr/>
                </a:tc>
                <a:extLst>
                  <a:ext uri="{0D108BD9-81ED-4DB2-BD59-A6C34878D82A}">
                    <a16:rowId xmlns:a16="http://schemas.microsoft.com/office/drawing/2014/main" val="1130836610"/>
                  </a:ext>
                </a:extLst>
              </a:tr>
              <a:tr h="339973">
                <a:tc vMerge="1">
                  <a:txBody>
                    <a:bodyPr/>
                    <a:lstStyle/>
                    <a:p>
                      <a:pPr algn="ctr" rtl="0" fontAlgn="ctr"/>
                      <a:endParaRPr lang="ko-KR" altLang="en-US" sz="900" b="1" i="0" u="none" strike="noStrike">
                        <a:solidFill>
                          <a:srgbClr val="FFFFFF"/>
                        </a:solidFill>
                        <a:effectLst/>
                        <a:latin typeface="KoPub돋움체 Medium" panose="00000600000000000000" pitchFamily="2" charset="-127"/>
                        <a:ea typeface="KoPub돋움체 Medium" panose="00000600000000000000" pitchFamily="2" charset="-127"/>
                      </a:endParaRP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vMerge="1">
                  <a:txBody>
                    <a:bodyPr/>
                    <a:lstStyle/>
                    <a:p>
                      <a:pPr algn="ctr" rtl="0" fontAlgn="ctr"/>
                      <a:endParaRPr lang="ko-KR" altLang="en-US" sz="900" b="1" i="0" u="none" strike="noStrike">
                        <a:solidFill>
                          <a:srgbClr val="FFFFFF"/>
                        </a:solidFill>
                        <a:effectLst/>
                        <a:latin typeface="KoPub돋움체 Medium" panose="00000600000000000000" pitchFamily="2" charset="-127"/>
                        <a:ea typeface="KoPub돋움체 Medium" panose="00000600000000000000" pitchFamily="2" charset="-127"/>
                      </a:endParaRP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vMerge="1">
                  <a:txBody>
                    <a:bodyPr/>
                    <a:lstStyle/>
                    <a:p>
                      <a:pPr algn="ctr" rtl="0" fontAlgn="ctr"/>
                      <a:endParaRPr lang="ko-KR" altLang="en-US" sz="900" b="1" i="0" u="none" strike="noStrike">
                        <a:solidFill>
                          <a:srgbClr val="FFFFFF"/>
                        </a:solidFill>
                        <a:effectLst/>
                        <a:latin typeface="KoPub돋움체 Medium" panose="00000600000000000000" pitchFamily="2" charset="-127"/>
                        <a:ea typeface="KoPub돋움체 Medium" panose="00000600000000000000" pitchFamily="2" charset="-127"/>
                      </a:endParaRP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vMerge="1">
                  <a:txBody>
                    <a:bodyPr/>
                    <a:lstStyle/>
                    <a:p>
                      <a:pPr algn="ctr" rtl="0" fontAlgn="ctr"/>
                      <a:endParaRPr lang="ko-KR" altLang="en-US" sz="900" b="1" i="0" u="none" strike="noStrike">
                        <a:solidFill>
                          <a:srgbClr val="FFFFFF"/>
                        </a:solidFill>
                        <a:effectLst/>
                        <a:latin typeface="KoPub돋움체 Medium" panose="00000600000000000000" pitchFamily="2" charset="-127"/>
                        <a:ea typeface="KoPub돋움체 Medium" panose="00000600000000000000" pitchFamily="2" charset="-127"/>
                      </a:endParaRP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vMerge="1">
                  <a:txBody>
                    <a:bodyPr/>
                    <a:lstStyle/>
                    <a:p>
                      <a:pPr algn="ctr" rtl="0" fontAlgn="ctr"/>
                      <a:r>
                        <a:rPr lang="ko-KR" altLang="en-US" sz="900" b="1" i="0" u="none" strike="noStrike">
                          <a:solidFill>
                            <a:srgbClr val="FFFFFF"/>
                          </a:solidFill>
                          <a:effectLst/>
                          <a:latin typeface="KoPub돋움체 Medium" panose="00000600000000000000" pitchFamily="2" charset="-127"/>
                          <a:ea typeface="KoPub돋움체 Medium" panose="00000600000000000000" pitchFamily="2" charset="-127"/>
                        </a:rPr>
                        <a:t>발전사업허가</a:t>
                      </a:r>
                    </a:p>
                  </a:txBody>
                  <a:tcPr marL="36000" marR="3600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rgbClr val="1E49E2"/>
                      </a:solidFill>
                      <a:prstDash val="solid"/>
                      <a:round/>
                      <a:headEnd type="none" w="med" len="med"/>
                      <a:tailEnd type="none" w="med" len="med"/>
                    </a:lnT>
                    <a:lnB w="6350" cap="flat" cmpd="sng" algn="ctr">
                      <a:solidFill>
                        <a:srgbClr val="1E49E2"/>
                      </a:solidFill>
                      <a:prstDash val="solid"/>
                      <a:round/>
                      <a:headEnd type="none" w="med" len="med"/>
                      <a:tailEnd type="none" w="med" len="med"/>
                    </a:lnB>
                    <a:solidFill>
                      <a:srgbClr val="00338D"/>
                    </a:solidFill>
                  </a:tcPr>
                </a:tc>
                <a:tc vMerge="1">
                  <a:txBody>
                    <a:bodyPr/>
                    <a:lstStyle/>
                    <a:p>
                      <a:pPr algn="ctr" rtl="0" fontAlgn="ctr"/>
                      <a:r>
                        <a:rPr lang="ko-KR" altLang="en-US" sz="900" b="1" i="0" u="none" strike="noStrike">
                          <a:solidFill>
                            <a:srgbClr val="FFFFFF"/>
                          </a:solidFill>
                          <a:effectLst/>
                          <a:latin typeface="KoPub돋움체 Medium" panose="00000600000000000000" pitchFamily="2" charset="-127"/>
                          <a:ea typeface="KoPub돋움체 Medium" panose="00000600000000000000" pitchFamily="2" charset="-127"/>
                        </a:rPr>
                        <a:t>환경영향평가</a:t>
                      </a:r>
                    </a:p>
                  </a:txBody>
                  <a:tcPr marL="36000" marR="3600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rgbClr val="1E49E2"/>
                      </a:solidFill>
                      <a:prstDash val="solid"/>
                      <a:round/>
                      <a:headEnd type="none" w="med" len="med"/>
                      <a:tailEnd type="none" w="med" len="med"/>
                    </a:lnT>
                    <a:lnB w="6350" cap="flat" cmpd="sng" algn="ctr">
                      <a:solidFill>
                        <a:srgbClr val="1E49E2"/>
                      </a:solidFill>
                      <a:prstDash val="solid"/>
                      <a:round/>
                      <a:headEnd type="none" w="med" len="med"/>
                      <a:tailEnd type="none" w="med" len="med"/>
                    </a:lnB>
                    <a:solidFill>
                      <a:srgbClr val="00338D"/>
                    </a:solidFill>
                  </a:tcPr>
                </a:tc>
                <a:tc vMerge="1">
                  <a:txBody>
                    <a:bodyPr/>
                    <a:lstStyle/>
                    <a:p>
                      <a:pPr algn="ctr" rtl="0" fontAlgn="ctr"/>
                      <a:r>
                        <a:rPr lang="ko-KR" altLang="en-US" sz="900" b="1" i="0" u="none" strike="noStrike">
                          <a:solidFill>
                            <a:srgbClr val="FFFFFF"/>
                          </a:solidFill>
                          <a:effectLst/>
                          <a:latin typeface="KoPub돋움체 Medium" panose="00000600000000000000" pitchFamily="2" charset="-127"/>
                          <a:ea typeface="KoPub돋움체 Medium" panose="00000600000000000000" pitchFamily="2" charset="-127"/>
                        </a:rPr>
                        <a:t>공사계획인가</a:t>
                      </a:r>
                    </a:p>
                  </a:txBody>
                  <a:tcPr marL="36000" marR="3600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rgbClr val="1E49E2"/>
                      </a:solidFill>
                      <a:prstDash val="solid"/>
                      <a:round/>
                      <a:headEnd type="none" w="med" len="med"/>
                      <a:tailEnd type="none" w="med" len="med"/>
                    </a:lnT>
                    <a:lnB w="6350" cap="flat" cmpd="sng" algn="ctr">
                      <a:solidFill>
                        <a:srgbClr val="1E49E2"/>
                      </a:solidFill>
                      <a:prstDash val="solid"/>
                      <a:round/>
                      <a:headEnd type="none" w="med" len="med"/>
                      <a:tailEnd type="none" w="med" len="med"/>
                    </a:lnB>
                    <a:solidFill>
                      <a:srgbClr val="00338D"/>
                    </a:solidFill>
                  </a:tcPr>
                </a:tc>
                <a:tc vMerge="1">
                  <a:txBody>
                    <a:bodyPr/>
                    <a:lstStyle/>
                    <a:p>
                      <a:pPr algn="ctr" rtl="0" fontAlgn="ctr"/>
                      <a:r>
                        <a:rPr lang="ko-KR" altLang="en-US" sz="900" b="1" i="0" u="none" strike="noStrike">
                          <a:solidFill>
                            <a:srgbClr val="FFFFFF"/>
                          </a:solidFill>
                          <a:effectLst/>
                          <a:latin typeface="KoPub돋움체 Medium" panose="00000600000000000000" pitchFamily="2" charset="-127"/>
                          <a:ea typeface="KoPub돋움체 Medium" panose="00000600000000000000" pitchFamily="2" charset="-127"/>
                        </a:rPr>
                        <a:t>착공</a:t>
                      </a:r>
                    </a:p>
                  </a:txBody>
                  <a:tcPr marL="36000" marR="3600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rgbClr val="1E49E2"/>
                      </a:solidFill>
                      <a:prstDash val="solid"/>
                      <a:round/>
                      <a:headEnd type="none" w="med" len="med"/>
                      <a:tailEnd type="none" w="med" len="med"/>
                    </a:lnT>
                    <a:lnB w="6350" cap="flat" cmpd="sng" algn="ctr">
                      <a:solidFill>
                        <a:srgbClr val="1E49E2"/>
                      </a:solidFill>
                      <a:prstDash val="solid"/>
                      <a:round/>
                      <a:headEnd type="none" w="med" len="med"/>
                      <a:tailEnd type="none" w="med" len="med"/>
                    </a:lnB>
                    <a:solidFill>
                      <a:srgbClr val="00338D"/>
                    </a:solidFill>
                  </a:tcPr>
                </a:tc>
                <a:tc vMerge="1">
                  <a:txBody>
                    <a:bodyPr/>
                    <a:lstStyle/>
                    <a:p>
                      <a:pPr algn="ctr" rtl="0" fontAlgn="ctr"/>
                      <a:endParaRPr lang="ko-KR" altLang="en-US" sz="900" b="1" i="0" u="none" strike="noStrike">
                        <a:solidFill>
                          <a:srgbClr val="FFFFFF"/>
                        </a:solidFill>
                        <a:effectLst/>
                        <a:latin typeface="KoPub돋움체 Medium" panose="00000600000000000000" pitchFamily="2" charset="-127"/>
                        <a:ea typeface="KoPub돋움체 Medium" panose="00000600000000000000" pitchFamily="2" charset="-127"/>
                      </a:endParaRP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vMerge="1">
                  <a:txBody>
                    <a:bodyPr/>
                    <a:lstStyle/>
                    <a:p>
                      <a:pPr algn="ctr" rtl="0" fontAlgn="ctr"/>
                      <a:endParaRPr lang="ko-KR" altLang="en-US" sz="900" b="1" i="0" u="none" strike="noStrike">
                        <a:solidFill>
                          <a:srgbClr val="FFFFFF"/>
                        </a:solidFill>
                        <a:effectLst/>
                        <a:latin typeface="KoPub돋움체 Medium" panose="00000600000000000000" pitchFamily="2" charset="-127"/>
                        <a:ea typeface="KoPub돋움체 Medium" panose="00000600000000000000" pitchFamily="2" charset="-127"/>
                      </a:endParaRP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vMerge="1">
                  <a:txBody>
                    <a:bodyPr/>
                    <a:lstStyle/>
                    <a:p>
                      <a:pPr algn="ctr" rtl="0" fontAlgn="ctr"/>
                      <a:endParaRPr lang="ko-KR" altLang="en-US" sz="900" b="1" i="0" u="none" strike="noStrike">
                        <a:solidFill>
                          <a:srgbClr val="FFFFFF"/>
                        </a:solidFill>
                        <a:effectLst/>
                        <a:latin typeface="KoPub돋움체 Medium" panose="00000600000000000000" pitchFamily="2" charset="-127"/>
                        <a:ea typeface="KoPub돋움체 Medium" panose="00000600000000000000" pitchFamily="2" charset="-127"/>
                      </a:endParaRP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vMerge="1">
                  <a:txBody>
                    <a:bodyPr/>
                    <a:lstStyle/>
                    <a:p>
                      <a:pPr algn="ctr" rtl="0" fontAlgn="ctr"/>
                      <a:endParaRPr lang="ko-KR" altLang="en-US" sz="900" b="1" i="0" u="none" strike="noStrike">
                        <a:solidFill>
                          <a:srgbClr val="FFFFFF"/>
                        </a:solidFill>
                        <a:effectLst/>
                        <a:latin typeface="KoPub돋움체 Medium" panose="00000600000000000000" pitchFamily="2" charset="-127"/>
                        <a:ea typeface="KoPub돋움체 Medium" panose="00000600000000000000" pitchFamily="2" charset="-127"/>
                      </a:endParaRP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ctr" rtl="0" fontAlgn="ctr"/>
                      <a:r>
                        <a:rPr lang="ko-KR" altLang="en-US" sz="900" b="1" i="0" u="none" strike="noStrike">
                          <a:solidFill>
                            <a:srgbClr val="FFFFFF"/>
                          </a:solidFill>
                          <a:effectLst/>
                          <a:latin typeface="KoPub돋움체 Medium" panose="00000600000000000000" pitchFamily="2" charset="-127"/>
                          <a:ea typeface="KoPub돋움체 Medium" panose="00000600000000000000" pitchFamily="2" charset="-127"/>
                        </a:rPr>
                        <a:t>사업참여 단계</a:t>
                      </a:r>
                    </a:p>
                  </a:txBody>
                  <a:tcPr marL="36000" marR="3600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rgbClr val="1E49E2"/>
                      </a:solidFill>
                      <a:prstDash val="solid"/>
                      <a:round/>
                      <a:headEnd type="none" w="med" len="med"/>
                      <a:tailEnd type="none" w="med" len="med"/>
                    </a:lnB>
                    <a:solidFill>
                      <a:srgbClr val="1E49E2"/>
                    </a:solidFill>
                  </a:tcPr>
                </a:tc>
                <a:tc>
                  <a:txBody>
                    <a:bodyPr/>
                    <a:lstStyle/>
                    <a:p>
                      <a:pPr algn="ctr" rtl="0" fontAlgn="ctr"/>
                      <a:r>
                        <a:rPr lang="ko-KR" altLang="en-US" sz="900" b="1" i="0" u="none" strike="noStrike">
                          <a:solidFill>
                            <a:srgbClr val="FFFFFF"/>
                          </a:solidFill>
                          <a:effectLst/>
                          <a:latin typeface="KoPub돋움체 Medium" panose="00000600000000000000" pitchFamily="2" charset="-127"/>
                          <a:ea typeface="KoPub돋움체 Medium" panose="00000600000000000000" pitchFamily="2" charset="-127"/>
                        </a:rPr>
                        <a:t>공사 내용</a:t>
                      </a:r>
                    </a:p>
                  </a:txBody>
                  <a:tcPr marL="36000" marR="3600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rgbClr val="1E49E2"/>
                      </a:solidFill>
                      <a:prstDash val="solid"/>
                      <a:round/>
                      <a:headEnd type="none" w="med" len="med"/>
                      <a:tailEnd type="none" w="med" len="med"/>
                    </a:lnB>
                    <a:solidFill>
                      <a:srgbClr val="1E49E2"/>
                    </a:solidFill>
                  </a:tcPr>
                </a:tc>
                <a:tc>
                  <a:txBody>
                    <a:bodyPr/>
                    <a:lstStyle/>
                    <a:p>
                      <a:pPr algn="ctr" rtl="0" fontAlgn="ctr"/>
                      <a:r>
                        <a:rPr lang="ko-KR" altLang="en-US" sz="900" b="1" i="0" u="none" strike="noStrike">
                          <a:solidFill>
                            <a:srgbClr val="FFFFFF"/>
                          </a:solidFill>
                          <a:effectLst/>
                          <a:latin typeface="KoPub돋움체 Medium" panose="00000600000000000000" pitchFamily="2" charset="-127"/>
                          <a:ea typeface="KoPub돋움체 Medium" panose="00000600000000000000" pitchFamily="2" charset="-127"/>
                        </a:rPr>
                        <a:t>공사기간</a:t>
                      </a:r>
                    </a:p>
                  </a:txBody>
                  <a:tcPr marL="36000" marR="3600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rgbClr val="1E49E2"/>
                      </a:solidFill>
                      <a:prstDash val="solid"/>
                      <a:round/>
                      <a:headEnd type="none" w="med" len="med"/>
                      <a:tailEnd type="none" w="med" len="med"/>
                    </a:lnB>
                    <a:solidFill>
                      <a:srgbClr val="1E49E2"/>
                    </a:solidFill>
                  </a:tcPr>
                </a:tc>
                <a:tc>
                  <a:txBody>
                    <a:bodyPr/>
                    <a:lstStyle/>
                    <a:p>
                      <a:pPr algn="ctr" rtl="0" fontAlgn="ctr"/>
                      <a:r>
                        <a:rPr lang="ko-KR" altLang="en-US" sz="900" b="1" i="0" u="none" strike="noStrike">
                          <a:solidFill>
                            <a:srgbClr val="FFFFFF"/>
                          </a:solidFill>
                          <a:effectLst/>
                          <a:latin typeface="KoPub돋움체 Medium" panose="00000600000000000000" pitchFamily="2" charset="-127"/>
                          <a:ea typeface="KoPub돋움체 Medium" panose="00000600000000000000" pitchFamily="2" charset="-127"/>
                        </a:rPr>
                        <a:t>수주금액</a:t>
                      </a:r>
                    </a:p>
                  </a:txBody>
                  <a:tcPr marL="36000" marR="36000" marT="0" marB="0" anchor="ctr">
                    <a:lnL w="6350" cap="flat" cmpd="sng" algn="ctr">
                      <a:solidFill>
                        <a:schemeClr val="bg1"/>
                      </a:solidFill>
                      <a:prstDash val="solid"/>
                      <a:round/>
                      <a:headEnd type="none" w="med" len="med"/>
                      <a:tailEnd type="none" w="med" len="med"/>
                    </a:lnL>
                    <a:lnR w="6350" cap="flat" cmpd="sng" algn="ctr">
                      <a:solidFill>
                        <a:srgbClr val="1E49E2"/>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rgbClr val="1E49E2"/>
                      </a:solidFill>
                      <a:prstDash val="solid"/>
                      <a:round/>
                      <a:headEnd type="none" w="med" len="med"/>
                      <a:tailEnd type="none" w="med" len="med"/>
                    </a:lnB>
                    <a:solidFill>
                      <a:srgbClr val="1E49E2"/>
                    </a:solidFill>
                  </a:tcPr>
                </a:tc>
                <a:extLst>
                  <a:ext uri="{0D108BD9-81ED-4DB2-BD59-A6C34878D82A}">
                    <a16:rowId xmlns:a16="http://schemas.microsoft.com/office/drawing/2014/main" val="202037023"/>
                  </a:ext>
                </a:extLst>
              </a:tr>
              <a:tr h="427076">
                <a:tc>
                  <a:txBody>
                    <a:bodyPr/>
                    <a:lstStyle/>
                    <a:p>
                      <a:pPr algn="ctr" rtl="0" fontAlgn="ctr"/>
                      <a:r>
                        <a:rPr lang="ko-KR" altLang="en-US" sz="900" b="0" i="0" u="none" strike="noStrike" err="1">
                          <a:solidFill>
                            <a:srgbClr val="000000"/>
                          </a:solidFill>
                          <a:effectLst/>
                          <a:latin typeface="KoPub돋움체 Medium" panose="00000600000000000000" pitchFamily="2" charset="-127"/>
                          <a:ea typeface="KoPub돋움체 Medium" panose="00000600000000000000" pitchFamily="2" charset="-127"/>
                        </a:rPr>
                        <a:t>영광낙월</a:t>
                      </a:r>
                      <a:endPar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endParaRPr>
                    </a:p>
                    <a:p>
                      <a:pPr algn="ctr" rtl="0" fontAlgn="ct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해상풍력</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1E49E2"/>
                      </a:solidFill>
                      <a:prstDash val="solid"/>
                      <a:round/>
                      <a:headEnd type="none" w="med" len="med"/>
                      <a:tailEnd type="none" w="med" len="med"/>
                    </a:lnT>
                    <a:lnB>
                      <a:noFill/>
                    </a:lnB>
                  </a:tcPr>
                </a:tc>
                <a:tc>
                  <a:txBody>
                    <a:bodyPr/>
                    <a:lstStyle/>
                    <a:p>
                      <a:pPr algn="ctr" rtl="0" fontAlgn="ct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전남</a:t>
                      </a:r>
                      <a:endPar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endParaRPr>
                    </a:p>
                    <a:p>
                      <a:pPr algn="ctr" rtl="0" fontAlgn="ct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서부권</a:t>
                      </a:r>
                    </a:p>
                  </a:txBody>
                  <a:tcPr marL="36000" marR="36000" marT="0" marB="0" anchor="ctr">
                    <a:lnL>
                      <a:noFill/>
                    </a:lnL>
                    <a:lnR>
                      <a:noFill/>
                    </a:lnR>
                    <a:lnT w="6350" cap="flat" cmpd="sng" algn="ctr">
                      <a:solidFill>
                        <a:srgbClr val="1E49E2"/>
                      </a:solidFill>
                      <a:prstDash val="solid"/>
                      <a:round/>
                      <a:headEnd type="none" w="med" len="med"/>
                      <a:tailEnd type="none" w="med" len="med"/>
                    </a:lnT>
                    <a:lnB>
                      <a:noFill/>
                    </a:lnB>
                  </a:tcPr>
                </a:tc>
                <a:tc>
                  <a:txBody>
                    <a:bodyPr/>
                    <a:lstStyle/>
                    <a:p>
                      <a:pPr algn="ctr" rtl="0" fontAlgn="ct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a:t>
                      </a: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19.01</a:t>
                      </a:r>
                    </a:p>
                  </a:txBody>
                  <a:tcPr marL="36000" marR="36000" marT="0" marB="0" anchor="ctr">
                    <a:lnL>
                      <a:noFill/>
                    </a:lnL>
                    <a:lnR>
                      <a:noFill/>
                    </a:lnR>
                    <a:lnT w="6350" cap="flat" cmpd="sng" algn="ctr">
                      <a:solidFill>
                        <a:srgbClr val="1E49E2"/>
                      </a:solidFill>
                      <a:prstDash val="solid"/>
                      <a:round/>
                      <a:headEnd type="none" w="med" len="med"/>
                      <a:tailEnd type="none" w="med" len="med"/>
                    </a:lnT>
                    <a:lnB>
                      <a:noFill/>
                    </a:lnB>
                  </a:tcPr>
                </a:tc>
                <a:tc>
                  <a:txBody>
                    <a:bodyPr/>
                    <a:lstStyle/>
                    <a:p>
                      <a:pPr algn="ctr" rtl="0" fontAlgn="ct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a:t>
                      </a: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23.12</a:t>
                      </a:r>
                    </a:p>
                  </a:txBody>
                  <a:tcPr marL="36000" marR="36000" marT="0" marB="0" anchor="ctr">
                    <a:lnL>
                      <a:noFill/>
                    </a:lnL>
                    <a:lnR w="6350" cap="flat" cmpd="sng" algn="ctr">
                      <a:solidFill>
                        <a:srgbClr val="1E49E2"/>
                      </a:solidFill>
                      <a:prstDash val="solid"/>
                      <a:round/>
                      <a:headEnd type="none" w="med" len="med"/>
                      <a:tailEnd type="none" w="med" len="med"/>
                    </a:lnR>
                    <a:lnT w="6350" cap="flat" cmpd="sng" algn="ctr">
                      <a:solidFill>
                        <a:srgbClr val="1E49E2"/>
                      </a:solidFill>
                      <a:prstDash val="solid"/>
                      <a:round/>
                      <a:headEnd type="none" w="med" len="med"/>
                      <a:tailEnd type="none" w="med" len="med"/>
                    </a:lnT>
                    <a:lnB>
                      <a:noFill/>
                    </a:lnB>
                  </a:tcPr>
                </a:tc>
                <a:tc>
                  <a:txBody>
                    <a:bodyPr/>
                    <a:lstStyle/>
                    <a:p>
                      <a:pPr algn="ctr" rtl="0" fontAlgn="ctr"/>
                      <a:endPar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endParaRPr>
                    </a:p>
                  </a:txBody>
                  <a:tcPr marL="36000" marR="36000" marT="0" marB="0" anchor="ctr">
                    <a:lnL w="6350" cap="flat" cmpd="sng" algn="ctr">
                      <a:solidFill>
                        <a:srgbClr val="1E49E2"/>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rgbClr val="1E49E2"/>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rtl="0" fontAlgn="ctr"/>
                      <a:endPar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endParaRPr>
                    </a:p>
                  </a:txBody>
                  <a:tcPr marL="36000" marR="3600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rgbClr val="1E49E2"/>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rtl="0" fontAlgn="ctr"/>
                      <a:endPar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endParaRPr>
                    </a:p>
                  </a:txBody>
                  <a:tcPr marL="36000" marR="3600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rgbClr val="1E49E2"/>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rtl="0" fontAlgn="ctr"/>
                      <a:endPar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endParaRPr>
                    </a:p>
                  </a:txBody>
                  <a:tcPr marL="36000" marR="36000" marT="0" marB="0" anchor="ctr">
                    <a:lnL w="6350" cap="flat" cmpd="sng" algn="ctr">
                      <a:solidFill>
                        <a:schemeClr val="bg1"/>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1E49E2"/>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rtl="0" fontAlgn="ctr"/>
                      <a:r>
                        <a:rPr lang="en-US" sz="900" b="0" i="0" u="none" strike="noStrike">
                          <a:solidFill>
                            <a:srgbClr val="000000"/>
                          </a:solidFill>
                          <a:effectLst/>
                          <a:latin typeface="KoPub돋움체 Medium" panose="00000600000000000000" pitchFamily="2" charset="-127"/>
                          <a:ea typeface="KoPub돋움체 Medium" panose="00000600000000000000" pitchFamily="2" charset="-127"/>
                        </a:rPr>
                        <a:t>364.8MW</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1E49E2"/>
                      </a:solidFill>
                      <a:prstDash val="solid"/>
                      <a:round/>
                      <a:headEnd type="none" w="med" len="med"/>
                      <a:tailEnd type="none" w="med" len="med"/>
                    </a:lnT>
                    <a:lnB>
                      <a:noFill/>
                    </a:lnB>
                  </a:tcPr>
                </a:tc>
                <a:tc>
                  <a:txBody>
                    <a:bodyPr/>
                    <a:lstStyle/>
                    <a:p>
                      <a:pPr algn="ctr" rtl="0" fontAlgn="ctr"/>
                      <a:r>
                        <a:rPr lang="ko-KR" altLang="en-US" sz="900" b="0" i="0" u="none" strike="noStrike" err="1">
                          <a:solidFill>
                            <a:srgbClr val="000000"/>
                          </a:solidFill>
                          <a:effectLst/>
                          <a:latin typeface="KoPub돋움체 Medium" panose="00000600000000000000" pitchFamily="2" charset="-127"/>
                          <a:ea typeface="KoPub돋움체 Medium" panose="00000600000000000000" pitchFamily="2" charset="-127"/>
                        </a:rPr>
                        <a:t>외부망</a:t>
                      </a: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 </a:t>
                      </a: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56km, </a:t>
                      </a:r>
                    </a:p>
                    <a:p>
                      <a:pPr algn="ctr" rtl="0" fontAlgn="ctr"/>
                      <a:r>
                        <a:rPr lang="ko-KR" altLang="en-US" sz="900" b="0" i="0" u="none" strike="noStrike" err="1">
                          <a:solidFill>
                            <a:srgbClr val="000000"/>
                          </a:solidFill>
                          <a:effectLst/>
                          <a:latin typeface="KoPub돋움체 Medium" panose="00000600000000000000" pitchFamily="2" charset="-127"/>
                          <a:ea typeface="KoPub돋움체 Medium" panose="00000600000000000000" pitchFamily="2" charset="-127"/>
                        </a:rPr>
                        <a:t>내부망</a:t>
                      </a: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 </a:t>
                      </a: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164km</a:t>
                      </a:r>
                    </a:p>
                  </a:txBody>
                  <a:tcPr marL="36000" marR="36000" marT="0" marB="0" anchor="ctr">
                    <a:lnL>
                      <a:noFill/>
                    </a:lnL>
                    <a:lnR>
                      <a:noFill/>
                    </a:lnR>
                    <a:lnT w="6350" cap="flat" cmpd="sng" algn="ctr">
                      <a:solidFill>
                        <a:srgbClr val="1E49E2"/>
                      </a:solidFill>
                      <a:prstDash val="solid"/>
                      <a:round/>
                      <a:headEnd type="none" w="med" len="med"/>
                      <a:tailEnd type="none" w="med" len="med"/>
                    </a:lnT>
                    <a:lnB>
                      <a:noFill/>
                    </a:lnB>
                  </a:tcPr>
                </a:tc>
                <a:tc>
                  <a:txBody>
                    <a:bodyPr/>
                    <a:lstStyle/>
                    <a:p>
                      <a:pPr algn="ctr" rtl="0" fontAlgn="ct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명운산업개발</a:t>
                      </a:r>
                    </a:p>
                  </a:txBody>
                  <a:tcPr marL="36000" marR="36000" marT="0" marB="0" anchor="ctr">
                    <a:lnL>
                      <a:noFill/>
                    </a:lnL>
                    <a:lnR>
                      <a:noFill/>
                    </a:lnR>
                    <a:lnT w="6350" cap="flat" cmpd="sng" algn="ctr">
                      <a:solidFill>
                        <a:srgbClr val="1E49E2"/>
                      </a:solidFill>
                      <a:prstDash val="solid"/>
                      <a:round/>
                      <a:headEnd type="none" w="med" len="med"/>
                      <a:tailEnd type="none" w="med" len="med"/>
                    </a:lnT>
                    <a:lnB>
                      <a:noFill/>
                    </a:lnB>
                  </a:tcPr>
                </a:tc>
                <a:tc>
                  <a:txBody>
                    <a:bodyPr/>
                    <a:lstStyle/>
                    <a:p>
                      <a:pPr algn="ctr" rtl="0"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1</a:t>
                      </a: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조 </a:t>
                      </a: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8,000</a:t>
                      </a: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억원</a:t>
                      </a:r>
                      <a:endParaRPr lang="ko-KR" altLang="en-US" sz="900" b="0" i="0" u="none" strike="noStrike" baseline="30000">
                        <a:solidFill>
                          <a:srgbClr val="000000"/>
                        </a:solidFill>
                        <a:effectLst/>
                        <a:latin typeface="KoPub돋움체 Medium" panose="00000600000000000000" pitchFamily="2" charset="-127"/>
                        <a:ea typeface="KoPub돋움체 Medium" panose="00000600000000000000" pitchFamily="2" charset="-127"/>
                      </a:endParaRPr>
                    </a:p>
                  </a:txBody>
                  <a:tcPr marL="36000" marR="36000" marT="0" marB="0" anchor="ctr">
                    <a:lnL>
                      <a:noFill/>
                    </a:lnL>
                    <a:lnR>
                      <a:noFill/>
                    </a:lnR>
                    <a:lnT w="6350" cap="flat" cmpd="sng" algn="ctr">
                      <a:solidFill>
                        <a:srgbClr val="1E49E2"/>
                      </a:solidFill>
                      <a:prstDash val="solid"/>
                      <a:round/>
                      <a:headEnd type="none" w="med" len="med"/>
                      <a:tailEnd type="none" w="med" len="med"/>
                    </a:lnT>
                    <a:lnB>
                      <a:noFill/>
                    </a:lnB>
                  </a:tcPr>
                </a:tc>
                <a:tc>
                  <a:txBody>
                    <a:bodyPr/>
                    <a:lstStyle/>
                    <a:p>
                      <a:pPr algn="ctr" rtl="0" fontAlgn="ct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우협 선정</a:t>
                      </a: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a:t>
                      </a:r>
                    </a:p>
                    <a:p>
                      <a:pPr algn="ctr" rtl="0" fontAlgn="ct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계약 진행중</a:t>
                      </a: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a:t>
                      </a: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호반산업</a:t>
                      </a: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a:t>
                      </a:r>
                      <a:r>
                        <a:rPr lang="en-US" altLang="ko-KR" sz="900" b="0" i="0" u="none" strike="noStrike" baseline="30000">
                          <a:solidFill>
                            <a:srgbClr val="000000"/>
                          </a:solidFill>
                          <a:effectLst/>
                          <a:latin typeface="KoPub돋움체 Medium" panose="00000600000000000000" pitchFamily="2" charset="-127"/>
                          <a:ea typeface="KoPub돋움체 Medium" panose="00000600000000000000" pitchFamily="2" charset="-127"/>
                        </a:rPr>
                        <a:t>3</a:t>
                      </a:r>
                    </a:p>
                  </a:txBody>
                  <a:tcPr marL="36000" marR="36000" marT="0" marB="0" anchor="ctr">
                    <a:lnL>
                      <a:noFill/>
                    </a:lnL>
                    <a:lnR>
                      <a:noFill/>
                    </a:lnR>
                    <a:lnT w="6350" cap="flat" cmpd="sng" algn="ctr">
                      <a:solidFill>
                        <a:srgbClr val="1E49E2"/>
                      </a:solidFill>
                      <a:prstDash val="solid"/>
                      <a:round/>
                      <a:headEnd type="none" w="med" len="med"/>
                      <a:tailEnd type="none" w="med" len="med"/>
                    </a:lnT>
                    <a:lnB>
                      <a:noFill/>
                    </a:lnB>
                  </a:tcPr>
                </a:tc>
                <a:tc>
                  <a:txBody>
                    <a:bodyPr/>
                    <a:lstStyle/>
                    <a:p>
                      <a:pPr algn="ctr" rtl="0" fontAlgn="ctr"/>
                      <a:r>
                        <a:rPr lang="ko-KR" altLang="en-US" sz="900" b="0" i="0" u="none" strike="noStrike" err="1">
                          <a:solidFill>
                            <a:srgbClr val="000000"/>
                          </a:solidFill>
                          <a:effectLst/>
                          <a:latin typeface="KoPub돋움체 Medium" panose="00000600000000000000" pitchFamily="2" charset="-127"/>
                          <a:ea typeface="KoPub돋움체 Medium" panose="00000600000000000000" pitchFamily="2" charset="-127"/>
                        </a:rPr>
                        <a:t>외부망</a:t>
                      </a: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 </a:t>
                      </a: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56km, </a:t>
                      </a:r>
                    </a:p>
                    <a:p>
                      <a:pPr algn="ctr" rtl="0" fontAlgn="ctr"/>
                      <a:r>
                        <a:rPr lang="ko-KR" altLang="en-US" sz="900" b="0" i="0" u="none" strike="noStrike" err="1">
                          <a:solidFill>
                            <a:srgbClr val="000000"/>
                          </a:solidFill>
                          <a:effectLst/>
                          <a:latin typeface="KoPub돋움체 Medium" panose="00000600000000000000" pitchFamily="2" charset="-127"/>
                          <a:ea typeface="KoPub돋움체 Medium" panose="00000600000000000000" pitchFamily="2" charset="-127"/>
                        </a:rPr>
                        <a:t>내부망</a:t>
                      </a: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 </a:t>
                      </a: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164km</a:t>
                      </a:r>
                    </a:p>
                  </a:txBody>
                  <a:tcPr marL="36000" marR="36000" marT="0" marB="0" anchor="ctr">
                    <a:lnL>
                      <a:noFill/>
                    </a:lnL>
                    <a:lnR>
                      <a:noFill/>
                    </a:lnR>
                    <a:lnT w="6350" cap="flat" cmpd="sng" algn="ctr">
                      <a:solidFill>
                        <a:srgbClr val="1E49E2"/>
                      </a:solidFill>
                      <a:prstDash val="solid"/>
                      <a:round/>
                      <a:headEnd type="none" w="med" len="med"/>
                      <a:tailEnd type="none" w="med" len="med"/>
                    </a:lnT>
                    <a:lnB>
                      <a:noFill/>
                    </a:lnB>
                  </a:tcPr>
                </a:tc>
                <a:tc>
                  <a:txBody>
                    <a:bodyPr/>
                    <a:lstStyle/>
                    <a:p>
                      <a:pPr algn="ctr" rtl="0" fontAlgn="ctr"/>
                      <a:r>
                        <a:rPr lang="en-US" sz="900" b="0" i="0" u="none" strike="noStrike">
                          <a:solidFill>
                            <a:srgbClr val="000000"/>
                          </a:solidFill>
                          <a:effectLst/>
                          <a:latin typeface="KoPub돋움체 Medium" panose="00000600000000000000" pitchFamily="2" charset="-127"/>
                          <a:ea typeface="KoPub돋움체 Medium" panose="00000600000000000000" pitchFamily="2" charset="-127"/>
                        </a:rPr>
                        <a:t>2024.3Q ~ </a:t>
                      </a:r>
                    </a:p>
                    <a:p>
                      <a:pPr algn="ctr" rtl="0" fontAlgn="ctr"/>
                      <a:r>
                        <a:rPr lang="en-US" sz="900" b="0" i="0" u="none" strike="noStrike">
                          <a:solidFill>
                            <a:srgbClr val="000000"/>
                          </a:solidFill>
                          <a:effectLst/>
                          <a:latin typeface="KoPub돋움체 Medium" panose="00000600000000000000" pitchFamily="2" charset="-127"/>
                          <a:ea typeface="KoPub돋움체 Medium" panose="00000600000000000000" pitchFamily="2" charset="-127"/>
                        </a:rPr>
                        <a:t>2025.4Q</a:t>
                      </a:r>
                    </a:p>
                  </a:txBody>
                  <a:tcPr marL="36000" marR="36000" marT="0" marB="0" anchor="ctr">
                    <a:lnL>
                      <a:noFill/>
                    </a:lnL>
                    <a:lnR>
                      <a:noFill/>
                    </a:lnR>
                    <a:lnT w="6350" cap="flat" cmpd="sng" algn="ctr">
                      <a:solidFill>
                        <a:srgbClr val="1E49E2"/>
                      </a:solidFill>
                      <a:prstDash val="solid"/>
                      <a:round/>
                      <a:headEnd type="none" w="med" len="med"/>
                      <a:tailEnd type="none" w="med" len="med"/>
                    </a:lnT>
                    <a:lnB>
                      <a:noFill/>
                    </a:lnB>
                  </a:tcPr>
                </a:tc>
                <a:tc>
                  <a:txBody>
                    <a:bodyPr/>
                    <a:lstStyle/>
                    <a:p>
                      <a:pPr algn="ctr" rtl="0"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898</a:t>
                      </a: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억원</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1E49E2"/>
                      </a:solidFill>
                      <a:prstDash val="solid"/>
                      <a:round/>
                      <a:headEnd type="none" w="med" len="med"/>
                      <a:tailEnd type="none" w="med" len="med"/>
                    </a:lnT>
                    <a:lnB>
                      <a:noFill/>
                    </a:lnB>
                  </a:tcPr>
                </a:tc>
                <a:extLst>
                  <a:ext uri="{0D108BD9-81ED-4DB2-BD59-A6C34878D82A}">
                    <a16:rowId xmlns:a16="http://schemas.microsoft.com/office/drawing/2014/main" val="1874620167"/>
                  </a:ext>
                </a:extLst>
              </a:tr>
              <a:tr h="427076">
                <a:tc>
                  <a:txBody>
                    <a:bodyPr/>
                    <a:lstStyle/>
                    <a:p>
                      <a:pPr algn="ctr" rtl="0" fontAlgn="ctr"/>
                      <a:r>
                        <a:rPr lang="ko-KR" altLang="en-US" sz="900" b="0" i="0" u="none" strike="noStrike" err="1">
                          <a:solidFill>
                            <a:srgbClr val="000000"/>
                          </a:solidFill>
                          <a:effectLst/>
                          <a:latin typeface="KoPub돋움체 Medium" panose="00000600000000000000" pitchFamily="2" charset="-127"/>
                          <a:ea typeface="KoPub돋움체 Medium" panose="00000600000000000000" pitchFamily="2" charset="-127"/>
                        </a:rPr>
                        <a:t>영광안마</a:t>
                      </a:r>
                      <a:endPar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endParaRPr>
                    </a:p>
                    <a:p>
                      <a:pPr algn="ctr" rtl="0" fontAlgn="ct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해상풍력</a:t>
                      </a:r>
                    </a:p>
                  </a:txBody>
                  <a:tcPr marL="36000" marR="36000" marT="0" marB="0" anchor="ctr">
                    <a:lnL w="6350" cap="flat" cmpd="sng" algn="ctr">
                      <a:solidFill>
                        <a:srgbClr val="005EB8"/>
                      </a:solidFill>
                      <a:prstDash val="solid"/>
                      <a:round/>
                      <a:headEnd type="none" w="med" len="med"/>
                      <a:tailEnd type="none" w="med" len="med"/>
                    </a:lnL>
                    <a:lnR>
                      <a:noFill/>
                    </a:lnR>
                    <a:lnT>
                      <a:noFill/>
                    </a:lnT>
                    <a:lnB>
                      <a:noFill/>
                    </a:lnB>
                  </a:tcPr>
                </a:tc>
                <a:tc>
                  <a:txBody>
                    <a:bodyPr/>
                    <a:lstStyle/>
                    <a:p>
                      <a:pPr algn="ctr" rtl="0" fontAlgn="ct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전남</a:t>
                      </a:r>
                      <a:endPar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endParaRPr>
                    </a:p>
                    <a:p>
                      <a:pPr algn="ctr" rtl="0" fontAlgn="ct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서부권</a:t>
                      </a:r>
                    </a:p>
                  </a:txBody>
                  <a:tcPr marL="36000" marR="36000" marT="0" marB="0" anchor="ctr">
                    <a:lnL>
                      <a:noFill/>
                    </a:lnL>
                    <a:lnR>
                      <a:noFill/>
                    </a:lnR>
                    <a:lnT>
                      <a:noFill/>
                    </a:lnT>
                    <a:lnB>
                      <a:noFill/>
                    </a:lnB>
                  </a:tcPr>
                </a:tc>
                <a:tc>
                  <a:txBody>
                    <a:bodyPr/>
                    <a:lstStyle/>
                    <a:p>
                      <a:pPr algn="ctr" rtl="0" fontAlgn="ct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a:t>
                      </a: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19.04 /‘20.07</a:t>
                      </a:r>
                    </a:p>
                  </a:txBody>
                  <a:tcPr marL="36000" marR="36000" marT="0" marB="0" anchor="ctr">
                    <a:lnL>
                      <a:noFill/>
                    </a:lnL>
                    <a:lnR>
                      <a:noFill/>
                    </a:lnR>
                    <a:lnT>
                      <a:noFill/>
                    </a:lnT>
                    <a:lnB>
                      <a:noFill/>
                    </a:lnB>
                  </a:tcPr>
                </a:tc>
                <a:tc>
                  <a:txBody>
                    <a:bodyPr/>
                    <a:lstStyle/>
                    <a:p>
                      <a:pPr algn="ctr" rtl="0" fontAlgn="ct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a:t>
                      </a: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25.04</a:t>
                      </a:r>
                    </a:p>
                  </a:txBody>
                  <a:tcPr marL="36000" marR="36000" marT="0" marB="0" anchor="ctr">
                    <a:lnL>
                      <a:noFill/>
                    </a:lnL>
                    <a:lnR w="6350" cap="flat" cmpd="sng" algn="ctr">
                      <a:solidFill>
                        <a:srgbClr val="1E49E2"/>
                      </a:solidFill>
                      <a:prstDash val="solid"/>
                      <a:round/>
                      <a:headEnd type="none" w="med" len="med"/>
                      <a:tailEnd type="none" w="med" len="med"/>
                    </a:lnR>
                    <a:lnT>
                      <a:noFill/>
                    </a:lnT>
                    <a:lnB>
                      <a:noFill/>
                    </a:lnB>
                  </a:tcPr>
                </a:tc>
                <a:tc>
                  <a:txBody>
                    <a:bodyPr/>
                    <a:lstStyle/>
                    <a:p>
                      <a:pPr algn="ctr" rtl="0" fontAlgn="ctr"/>
                      <a:endPar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endParaRPr>
                    </a:p>
                  </a:txBody>
                  <a:tcPr marL="36000" marR="36000" marT="0" marB="0" anchor="ctr">
                    <a:lnL w="6350" cap="flat" cmpd="sng" algn="ctr">
                      <a:solidFill>
                        <a:srgbClr val="1E49E2"/>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rtl="0" fontAlgn="ctr"/>
                      <a:endPar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endParaRPr>
                    </a:p>
                  </a:txBody>
                  <a:tcPr marL="36000" marR="3600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rtl="0" fontAlgn="ctr"/>
                      <a:endPar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endParaRPr>
                    </a:p>
                  </a:txBody>
                  <a:tcPr marL="36000" marR="3600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rtl="0" fontAlgn="ctr"/>
                      <a:endPar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endParaRPr>
                    </a:p>
                  </a:txBody>
                  <a:tcPr marL="36000" marR="36000" marT="0" marB="0" anchor="ctr">
                    <a:lnL w="6350" cap="flat" cmpd="sng" algn="ctr">
                      <a:solidFill>
                        <a:schemeClr val="bg1"/>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rtl="0"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528MW</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ctr" rtl="0" fontAlgn="ct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외부망 </a:t>
                      </a: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42km, </a:t>
                      </a:r>
                    </a:p>
                    <a:p>
                      <a:pPr algn="ctr" rtl="0" fontAlgn="ct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내부망 </a:t>
                      </a: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104km</a:t>
                      </a:r>
                    </a:p>
                  </a:txBody>
                  <a:tcPr marL="36000" marR="36000" marT="0" marB="0" anchor="ctr">
                    <a:lnL>
                      <a:noFill/>
                    </a:lnL>
                    <a:lnR>
                      <a:noFill/>
                    </a:lnR>
                    <a:lnT>
                      <a:noFill/>
                    </a:lnT>
                    <a:lnB>
                      <a:noFill/>
                    </a:lnB>
                  </a:tcPr>
                </a:tc>
                <a:tc>
                  <a:txBody>
                    <a:bodyPr/>
                    <a:lstStyle/>
                    <a:p>
                      <a:pPr algn="ctr" rtl="0" fontAlgn="ct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안마해상풍력</a:t>
                      </a:r>
                    </a:p>
                  </a:txBody>
                  <a:tcPr marL="36000" marR="36000" marT="0" marB="0" anchor="ctr">
                    <a:lnL>
                      <a:noFill/>
                    </a:lnL>
                    <a:lnR>
                      <a:noFill/>
                    </a:lnR>
                    <a:lnT>
                      <a:noFill/>
                    </a:lnT>
                    <a:lnB>
                      <a:noFill/>
                    </a:lnB>
                  </a:tcPr>
                </a:tc>
                <a:tc>
                  <a:txBody>
                    <a:bodyPr/>
                    <a:lstStyle/>
                    <a:p>
                      <a:pPr algn="ctr" rtl="0"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3</a:t>
                      </a: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조 </a:t>
                      </a: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3,967</a:t>
                      </a: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억원</a:t>
                      </a:r>
                    </a:p>
                  </a:txBody>
                  <a:tcPr marL="36000" marR="36000" marT="0" marB="0" anchor="ctr">
                    <a:lnL>
                      <a:noFill/>
                    </a:lnL>
                    <a:lnR>
                      <a:noFill/>
                    </a:lnR>
                    <a:lnT>
                      <a:noFill/>
                    </a:lnT>
                    <a:lnB>
                      <a:noFill/>
                    </a:lnB>
                  </a:tcPr>
                </a:tc>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우협 선정</a:t>
                      </a: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a:t>
                      </a: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 </a:t>
                      </a:r>
                      <a:endPar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endParaRPr>
                    </a:p>
                    <a:p>
                      <a:pPr marL="0" marR="0" lvl="0" indent="0" algn="ctr" defTabSz="914400" rtl="0" eaLnBrk="1" fontAlgn="ctr" latinLnBrk="1" hangingPunct="1">
                        <a:lnSpc>
                          <a:spcPct val="100000"/>
                        </a:lnSpc>
                        <a:spcBef>
                          <a:spcPts val="0"/>
                        </a:spcBef>
                        <a:spcAft>
                          <a:spcPts val="0"/>
                        </a:spcAft>
                        <a:buClrTx/>
                        <a:buSzTx/>
                        <a:buFontTx/>
                        <a:buNone/>
                        <a:tabLst/>
                        <a:defRPr/>
                      </a:pP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계약 진행중</a:t>
                      </a:r>
                      <a:endPar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endParaRPr>
                    </a:p>
                    <a:p>
                      <a:pPr marL="0" marR="0" lvl="0" indent="0" algn="ctr" defTabSz="914400" rtl="0" eaLnBrk="1" fontAlgn="ctr" latinLnBrk="1" hangingPunct="1">
                        <a:lnSpc>
                          <a:spcPct val="100000"/>
                        </a:lnSpc>
                        <a:spcBef>
                          <a:spcPts val="0"/>
                        </a:spcBef>
                        <a:spcAft>
                          <a:spcPts val="0"/>
                        </a:spcAft>
                        <a:buClrTx/>
                        <a:buSzTx/>
                        <a:buFontTx/>
                        <a:buNone/>
                        <a:tabLst/>
                        <a:defRPr/>
                      </a:pP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a:t>
                      </a: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대한전선</a:t>
                      </a: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a:t>
                      </a:r>
                    </a:p>
                  </a:txBody>
                  <a:tcPr marL="36000" marR="36000" marT="0" marB="0" anchor="ctr">
                    <a:lnL>
                      <a:noFill/>
                    </a:lnL>
                    <a:lnR>
                      <a:noFill/>
                    </a:lnR>
                    <a:lnT>
                      <a:noFill/>
                    </a:lnT>
                    <a:lnB>
                      <a:noFill/>
                    </a:lnB>
                  </a:tcPr>
                </a:tc>
                <a:tc>
                  <a:txBody>
                    <a:bodyPr/>
                    <a:lstStyle/>
                    <a:p>
                      <a:pPr algn="ctr" rtl="0" fontAlgn="ct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내부망</a:t>
                      </a:r>
                      <a:r>
                        <a:rPr lang="en-US" altLang="ko-KR" sz="900" b="0" i="0" u="none" strike="noStrike" baseline="30000">
                          <a:solidFill>
                            <a:srgbClr val="000000"/>
                          </a:solidFill>
                          <a:effectLst/>
                          <a:latin typeface="KoPub돋움체 Medium" panose="00000600000000000000" pitchFamily="2" charset="-127"/>
                          <a:ea typeface="KoPub돋움체 Medium" panose="00000600000000000000" pitchFamily="2" charset="-127"/>
                        </a:rPr>
                        <a:t>2</a:t>
                      </a: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 </a:t>
                      </a: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104km</a:t>
                      </a:r>
                      <a:endParaRPr lang="en-US" altLang="ko-KR" sz="900" b="0" i="0" u="none" strike="noStrike" baseline="30000">
                        <a:solidFill>
                          <a:srgbClr val="000000"/>
                        </a:solidFill>
                        <a:effectLst/>
                        <a:latin typeface="KoPub돋움체 Medium" panose="00000600000000000000" pitchFamily="2" charset="-127"/>
                        <a:ea typeface="KoPub돋움체 Medium" panose="00000600000000000000" pitchFamily="2" charset="-127"/>
                      </a:endParaRPr>
                    </a:p>
                  </a:txBody>
                  <a:tcPr marL="36000" marR="36000" marT="0" marB="0" anchor="ctr">
                    <a:lnL>
                      <a:noFill/>
                    </a:lnL>
                    <a:lnR>
                      <a:noFill/>
                    </a:lnR>
                    <a:lnT>
                      <a:noFill/>
                    </a:lnT>
                    <a:lnB>
                      <a:noFill/>
                    </a:lnB>
                  </a:tcPr>
                </a:tc>
                <a:tc>
                  <a:txBody>
                    <a:bodyPr/>
                    <a:lstStyle/>
                    <a:p>
                      <a:pPr algn="ctr" rtl="0" fontAlgn="ctr"/>
                      <a:r>
                        <a:rPr lang="en-US" sz="900" b="0" i="0" u="none" strike="noStrike">
                          <a:solidFill>
                            <a:srgbClr val="000000"/>
                          </a:solidFill>
                          <a:effectLst/>
                          <a:latin typeface="KoPub돋움체 Medium" panose="00000600000000000000" pitchFamily="2" charset="-127"/>
                          <a:ea typeface="KoPub돋움체 Medium" panose="00000600000000000000" pitchFamily="2" charset="-127"/>
                        </a:rPr>
                        <a:t>2026.2Q ~ </a:t>
                      </a:r>
                    </a:p>
                    <a:p>
                      <a:pPr algn="ctr" rtl="0" fontAlgn="ctr"/>
                      <a:r>
                        <a:rPr lang="en-US" sz="900" b="0" i="0" u="none" strike="noStrike">
                          <a:solidFill>
                            <a:srgbClr val="000000"/>
                          </a:solidFill>
                          <a:effectLst/>
                          <a:latin typeface="KoPub돋움체 Medium" panose="00000600000000000000" pitchFamily="2" charset="-127"/>
                          <a:ea typeface="KoPub돋움체 Medium" panose="00000600000000000000" pitchFamily="2" charset="-127"/>
                        </a:rPr>
                        <a:t>2027.3Q</a:t>
                      </a:r>
                    </a:p>
                  </a:txBody>
                  <a:tcPr marL="36000" marR="36000" marT="0" marB="0" anchor="ctr">
                    <a:lnL>
                      <a:noFill/>
                    </a:lnL>
                    <a:lnR>
                      <a:noFill/>
                    </a:lnR>
                    <a:lnT>
                      <a:noFill/>
                    </a:lnT>
                    <a:lnB>
                      <a:noFill/>
                    </a:lnB>
                  </a:tcPr>
                </a:tc>
                <a:tc>
                  <a:txBody>
                    <a:bodyPr/>
                    <a:lstStyle/>
                    <a:p>
                      <a:pPr algn="ctr" rtl="0"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875</a:t>
                      </a: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억원</a:t>
                      </a:r>
                      <a:r>
                        <a:rPr lang="en-US" altLang="ko-KR" sz="800" b="0" i="0" u="none" strike="noStrike" baseline="30000">
                          <a:solidFill>
                            <a:srgbClr val="000000"/>
                          </a:solidFill>
                          <a:effectLst/>
                          <a:latin typeface="KoPub돋움체 Medium" panose="00000600000000000000" pitchFamily="2" charset="-127"/>
                          <a:ea typeface="KoPub돋움체 Medium" panose="00000600000000000000" pitchFamily="2" charset="-127"/>
                        </a:rPr>
                        <a:t>4</a:t>
                      </a:r>
                      <a:endParaRPr lang="en-US" altLang="ko-KR" sz="900" b="0" i="0" u="none" strike="noStrike" baseline="30000">
                        <a:solidFill>
                          <a:srgbClr val="000000"/>
                        </a:solidFill>
                        <a:effectLst/>
                        <a:latin typeface="KoPub돋움체 Medium" panose="00000600000000000000" pitchFamily="2" charset="-127"/>
                        <a:ea typeface="KoPub돋움체 Medium" panose="00000600000000000000" pitchFamily="2" charset="-127"/>
                      </a:endParaRPr>
                    </a:p>
                    <a:p>
                      <a:pPr algn="ctr" rtl="0" fontAlgn="ctr"/>
                      <a:r>
                        <a:rPr lang="en-US" altLang="ko-KR" sz="700" b="0" i="0" u="none" strike="noStrike">
                          <a:solidFill>
                            <a:srgbClr val="000000"/>
                          </a:solidFill>
                          <a:effectLst/>
                          <a:latin typeface="KoPub돋움체 Medium" panose="00000600000000000000" pitchFamily="2" charset="-127"/>
                          <a:ea typeface="KoPub돋움체 Medium" panose="00000600000000000000" pitchFamily="2" charset="-127"/>
                        </a:rPr>
                        <a:t>(USD 65</a:t>
                      </a:r>
                      <a:r>
                        <a:rPr lang="ko-KR" altLang="en-US" sz="700" b="0" i="0" u="none" strike="noStrike">
                          <a:solidFill>
                            <a:srgbClr val="000000"/>
                          </a:solidFill>
                          <a:effectLst/>
                          <a:latin typeface="KoPub돋움체 Medium" panose="00000600000000000000" pitchFamily="2" charset="-127"/>
                          <a:ea typeface="KoPub돋움체 Medium" panose="00000600000000000000" pitchFamily="2" charset="-127"/>
                        </a:rPr>
                        <a:t>백만</a:t>
                      </a:r>
                      <a:r>
                        <a:rPr lang="en-US" altLang="ko-KR" sz="700" b="0" i="0" u="none" strike="noStrike">
                          <a:solidFill>
                            <a:srgbClr val="000000"/>
                          </a:solidFill>
                          <a:effectLst/>
                          <a:latin typeface="KoPub돋움체 Medium" panose="00000600000000000000" pitchFamily="2" charset="-127"/>
                          <a:ea typeface="KoPub돋움체 Medium" panose="00000600000000000000" pitchFamily="2" charset="-127"/>
                        </a:rPr>
                        <a:t>)</a:t>
                      </a:r>
                      <a:endParaRPr lang="ko-KR" altLang="en-US" sz="700" b="0" i="0" u="none" strike="noStrike">
                        <a:solidFill>
                          <a:srgbClr val="000000"/>
                        </a:solidFill>
                        <a:effectLst/>
                        <a:latin typeface="KoPub돋움체 Medium" panose="00000600000000000000" pitchFamily="2" charset="-127"/>
                        <a:ea typeface="KoPub돋움체 Medium" panose="00000600000000000000" pitchFamily="2" charset="-127"/>
                      </a:endParaRP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3099111468"/>
                  </a:ext>
                </a:extLst>
              </a:tr>
              <a:tr h="427076">
                <a:tc>
                  <a:txBody>
                    <a:bodyPr/>
                    <a:lstStyle/>
                    <a:p>
                      <a:pPr algn="ctr" rtl="0" fontAlgn="ct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태안</a:t>
                      </a:r>
                      <a:endPar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endParaRPr>
                    </a:p>
                    <a:p>
                      <a:pPr algn="ctr" rtl="0" fontAlgn="ct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해상풍력</a:t>
                      </a:r>
                    </a:p>
                  </a:txBody>
                  <a:tcPr marL="36000" marR="36000" marT="0" marB="0" anchor="ctr">
                    <a:lnL w="6350" cap="flat" cmpd="sng" algn="ctr">
                      <a:solidFill>
                        <a:srgbClr val="005EB8"/>
                      </a:solidFill>
                      <a:prstDash val="solid"/>
                      <a:round/>
                      <a:headEnd type="none" w="med" len="med"/>
                      <a:tailEnd type="none" w="med" len="med"/>
                    </a:lnL>
                    <a:lnR>
                      <a:noFill/>
                    </a:lnR>
                    <a:lnT>
                      <a:noFill/>
                    </a:lnT>
                    <a:lnB>
                      <a:noFill/>
                    </a:lnB>
                  </a:tcPr>
                </a:tc>
                <a:tc>
                  <a:txBody>
                    <a:bodyPr/>
                    <a:lstStyle/>
                    <a:p>
                      <a:pPr algn="ctr" rtl="0" fontAlgn="ct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중부권</a:t>
                      </a:r>
                    </a:p>
                  </a:txBody>
                  <a:tcPr marL="36000" marR="36000" marT="0" marB="0" anchor="ctr">
                    <a:lnL>
                      <a:noFill/>
                    </a:lnL>
                    <a:lnR>
                      <a:noFill/>
                    </a:lnR>
                    <a:lnT>
                      <a:noFill/>
                    </a:lnT>
                    <a:lnB>
                      <a:noFill/>
                    </a:lnB>
                  </a:tcPr>
                </a:tc>
                <a:tc>
                  <a:txBody>
                    <a:bodyPr/>
                    <a:lstStyle/>
                    <a:p>
                      <a:pPr algn="ctr" rtl="0" fontAlgn="ct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a:t>
                      </a: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21.02</a:t>
                      </a:r>
                    </a:p>
                  </a:txBody>
                  <a:tcPr marL="36000" marR="36000" marT="0" marB="0" anchor="ctr">
                    <a:lnL>
                      <a:noFill/>
                    </a:lnL>
                    <a:lnR>
                      <a:noFill/>
                    </a:lnR>
                    <a:lnT>
                      <a:noFill/>
                    </a:lnT>
                    <a:lnB>
                      <a:noFill/>
                    </a:lnB>
                  </a:tcPr>
                </a:tc>
                <a:tc>
                  <a:txBody>
                    <a:bodyPr/>
                    <a:lstStyle/>
                    <a:p>
                      <a:pPr algn="ctr" rtl="0"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‘26.04</a:t>
                      </a:r>
                    </a:p>
                  </a:txBody>
                  <a:tcPr marL="36000" marR="36000" marT="0" marB="0" anchor="ctr">
                    <a:lnL>
                      <a:noFill/>
                    </a:lnL>
                    <a:lnR w="6350" cap="flat" cmpd="sng" algn="ctr">
                      <a:solidFill>
                        <a:srgbClr val="1E49E2"/>
                      </a:solidFill>
                      <a:prstDash val="solid"/>
                      <a:round/>
                      <a:headEnd type="none" w="med" len="med"/>
                      <a:tailEnd type="none" w="med" len="med"/>
                    </a:lnR>
                    <a:lnT>
                      <a:noFill/>
                    </a:lnT>
                    <a:lnB>
                      <a:noFill/>
                    </a:lnB>
                  </a:tcPr>
                </a:tc>
                <a:tc>
                  <a:txBody>
                    <a:bodyPr/>
                    <a:lstStyle/>
                    <a:p>
                      <a:pPr algn="ctr" rtl="0" fontAlgn="ctr"/>
                      <a:endPar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endParaRPr>
                    </a:p>
                  </a:txBody>
                  <a:tcPr marL="36000" marR="36000" marT="0" marB="0" anchor="ctr">
                    <a:lnL w="6350" cap="flat" cmpd="sng" algn="ctr">
                      <a:solidFill>
                        <a:srgbClr val="1E49E2"/>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rtl="0" fontAlgn="ctr"/>
                      <a:endPar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endParaRPr>
                    </a:p>
                  </a:txBody>
                  <a:tcPr marL="36000" marR="3600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rtl="0" fontAlgn="ctr"/>
                      <a:endPar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endParaRPr>
                    </a:p>
                  </a:txBody>
                  <a:tcPr marL="36000" marR="3600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rtl="0" fontAlgn="ctr"/>
                      <a:endPar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endParaRPr>
                    </a:p>
                  </a:txBody>
                  <a:tcPr marL="36000" marR="36000" marT="0" marB="0" anchor="ctr">
                    <a:lnL w="6350" cap="flat" cmpd="sng" algn="ctr">
                      <a:solidFill>
                        <a:schemeClr val="bg1"/>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rtl="0" fontAlgn="ctr"/>
                      <a:r>
                        <a:rPr lang="en-US" sz="900" b="0" i="0" u="none" strike="noStrike">
                          <a:solidFill>
                            <a:srgbClr val="000000"/>
                          </a:solidFill>
                          <a:effectLst/>
                          <a:latin typeface="KoPub돋움체 Medium" panose="00000600000000000000" pitchFamily="2" charset="-127"/>
                          <a:ea typeface="KoPub돋움체 Medium" panose="00000600000000000000" pitchFamily="2" charset="-127"/>
                        </a:rPr>
                        <a:t>504MW</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ctr" rtl="0" fontAlgn="ct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외부망 </a:t>
                      </a: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80km, </a:t>
                      </a:r>
                    </a:p>
                    <a:p>
                      <a:pPr algn="ctr" rtl="0" fontAlgn="ct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내부망 </a:t>
                      </a: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83km</a:t>
                      </a:r>
                    </a:p>
                  </a:txBody>
                  <a:tcPr marL="36000" marR="36000" marT="0" marB="0" anchor="ctr">
                    <a:lnL>
                      <a:noFill/>
                    </a:lnL>
                    <a:lnR>
                      <a:noFill/>
                    </a:lnR>
                    <a:lnT>
                      <a:noFill/>
                    </a:lnT>
                    <a:lnB>
                      <a:noFill/>
                    </a:lnB>
                  </a:tcPr>
                </a:tc>
                <a:tc>
                  <a:txBody>
                    <a:bodyPr/>
                    <a:lstStyle/>
                    <a:p>
                      <a:pPr algn="ctr" rtl="0" fontAlgn="ct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태안풍력발전</a:t>
                      </a:r>
                    </a:p>
                  </a:txBody>
                  <a:tcPr marL="36000" marR="36000" marT="0" marB="0" anchor="ctr">
                    <a:lnL>
                      <a:noFill/>
                    </a:lnL>
                    <a:lnR>
                      <a:noFill/>
                    </a:lnR>
                    <a:lnT>
                      <a:noFill/>
                    </a:lnT>
                    <a:lnB>
                      <a:noFill/>
                    </a:lnB>
                  </a:tcPr>
                </a:tc>
                <a:tc>
                  <a:txBody>
                    <a:bodyPr/>
                    <a:lstStyle/>
                    <a:p>
                      <a:pPr algn="ctr" rtl="0"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2</a:t>
                      </a: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조 </a:t>
                      </a: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6,000</a:t>
                      </a: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억원</a:t>
                      </a:r>
                    </a:p>
                  </a:txBody>
                  <a:tcPr marL="36000" marR="36000" marT="0" marB="0" anchor="ctr">
                    <a:lnL>
                      <a:noFill/>
                    </a:lnL>
                    <a:lnR>
                      <a:noFill/>
                    </a:lnR>
                    <a:lnT>
                      <a:noFill/>
                    </a:lnT>
                    <a:lnB>
                      <a:noFill/>
                    </a:lnB>
                  </a:tcPr>
                </a:tc>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견적서 제출</a:t>
                      </a:r>
                      <a:endPar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endParaRPr>
                    </a:p>
                  </a:txBody>
                  <a:tcPr marL="36000" marR="36000" marT="0" marB="0" anchor="ctr">
                    <a:lnL>
                      <a:noFill/>
                    </a:lnL>
                    <a:lnR>
                      <a:noFill/>
                    </a:lnR>
                    <a:lnT>
                      <a:noFill/>
                    </a:lnT>
                    <a:lnB>
                      <a:noFill/>
                    </a:lnB>
                  </a:tcPr>
                </a:tc>
                <a:tc>
                  <a:txBody>
                    <a:bodyPr/>
                    <a:lstStyle/>
                    <a:p>
                      <a:pPr algn="ctr" rtl="0" fontAlgn="ct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외부망 </a:t>
                      </a: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80km, </a:t>
                      </a:r>
                    </a:p>
                    <a:p>
                      <a:pPr algn="ctr" rtl="0" fontAlgn="ct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내부망 </a:t>
                      </a: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83km</a:t>
                      </a:r>
                    </a:p>
                  </a:txBody>
                  <a:tcPr marL="36000" marR="36000" marT="0" marB="0" anchor="ctr">
                    <a:lnL>
                      <a:noFill/>
                    </a:lnL>
                    <a:lnR>
                      <a:noFill/>
                    </a:lnR>
                    <a:lnT>
                      <a:noFill/>
                    </a:lnT>
                    <a:lnB>
                      <a:noFill/>
                    </a:lnB>
                  </a:tcPr>
                </a:tc>
                <a:tc>
                  <a:txBody>
                    <a:bodyPr/>
                    <a:lstStyle/>
                    <a:p>
                      <a:pPr algn="ctr" rtl="0" fontAlgn="ctr"/>
                      <a:r>
                        <a:rPr lang="en-US" sz="900" b="0" i="0" u="none" strike="noStrike">
                          <a:solidFill>
                            <a:srgbClr val="000000"/>
                          </a:solidFill>
                          <a:effectLst/>
                          <a:latin typeface="KoPub돋움체 Medium" panose="00000600000000000000" pitchFamily="2" charset="-127"/>
                          <a:ea typeface="KoPub돋움체 Medium" panose="00000600000000000000" pitchFamily="2" charset="-127"/>
                        </a:rPr>
                        <a:t>2027.2Q ~ </a:t>
                      </a:r>
                    </a:p>
                    <a:p>
                      <a:pPr algn="ctr" rtl="0" fontAlgn="ctr"/>
                      <a:r>
                        <a:rPr lang="en-US" sz="900" b="0" i="0" u="none" strike="noStrike">
                          <a:solidFill>
                            <a:srgbClr val="000000"/>
                          </a:solidFill>
                          <a:effectLst/>
                          <a:latin typeface="KoPub돋움체 Medium" panose="00000600000000000000" pitchFamily="2" charset="-127"/>
                          <a:ea typeface="KoPub돋움체 Medium" panose="00000600000000000000" pitchFamily="2" charset="-127"/>
                        </a:rPr>
                        <a:t>2028.2Q</a:t>
                      </a:r>
                    </a:p>
                  </a:txBody>
                  <a:tcPr marL="36000" marR="36000" marT="0" marB="0" anchor="ctr">
                    <a:lnL>
                      <a:noFill/>
                    </a:lnL>
                    <a:lnR>
                      <a:noFill/>
                    </a:lnR>
                    <a:lnT>
                      <a:noFill/>
                    </a:lnT>
                    <a:lnB>
                      <a:noFill/>
                    </a:lnB>
                  </a:tcPr>
                </a:tc>
                <a:tc>
                  <a:txBody>
                    <a:bodyPr/>
                    <a:lstStyle/>
                    <a:p>
                      <a:pPr algn="ctr" rtl="0"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1,843</a:t>
                      </a: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억원</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330486540"/>
                  </a:ext>
                </a:extLst>
              </a:tr>
              <a:tr h="427076">
                <a:tc>
                  <a:txBody>
                    <a:bodyPr/>
                    <a:lstStyle/>
                    <a:p>
                      <a:pPr algn="ctr" rtl="0" fontAlgn="ct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영광 한빛</a:t>
                      </a:r>
                      <a:endPar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endParaRPr>
                    </a:p>
                    <a:p>
                      <a:pPr algn="ctr" rtl="0" fontAlgn="ct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해상풍력</a:t>
                      </a:r>
                    </a:p>
                  </a:txBody>
                  <a:tcPr marL="36000" marR="36000" marT="0" marB="0" anchor="ctr">
                    <a:lnL w="6350" cap="flat" cmpd="sng" algn="ctr">
                      <a:solidFill>
                        <a:srgbClr val="005EB8"/>
                      </a:solidFill>
                      <a:prstDash val="solid"/>
                      <a:round/>
                      <a:headEnd type="none" w="med" len="med"/>
                      <a:tailEnd type="none" w="med" len="med"/>
                    </a:lnL>
                    <a:lnR>
                      <a:noFill/>
                    </a:lnR>
                    <a:lnT>
                      <a:noFill/>
                    </a:lnT>
                    <a:lnB>
                      <a:noFill/>
                    </a:lnB>
                  </a:tcPr>
                </a:tc>
                <a:tc>
                  <a:txBody>
                    <a:bodyPr/>
                    <a:lstStyle/>
                    <a:p>
                      <a:pPr algn="ctr" rtl="0" fontAlgn="ct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전남</a:t>
                      </a:r>
                      <a:endPar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endParaRPr>
                    </a:p>
                    <a:p>
                      <a:pPr algn="ctr" rtl="0" fontAlgn="ct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서부권</a:t>
                      </a:r>
                    </a:p>
                  </a:txBody>
                  <a:tcPr marL="36000" marR="36000" marT="0" marB="0" anchor="ctr">
                    <a:lnL>
                      <a:noFill/>
                    </a:lnL>
                    <a:lnR>
                      <a:noFill/>
                    </a:lnR>
                    <a:lnT>
                      <a:noFill/>
                    </a:lnT>
                    <a:lnB>
                      <a:noFill/>
                    </a:lnB>
                  </a:tcPr>
                </a:tc>
                <a:tc>
                  <a:txBody>
                    <a:bodyPr/>
                    <a:lstStyle/>
                    <a:p>
                      <a:pPr algn="ctr" rtl="0" fontAlgn="ct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a:t>
                      </a: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23.01</a:t>
                      </a:r>
                    </a:p>
                  </a:txBody>
                  <a:tcPr marL="36000" marR="36000" marT="0" marB="0" anchor="ctr">
                    <a:lnL>
                      <a:noFill/>
                    </a:lnL>
                    <a:lnR>
                      <a:noFill/>
                    </a:lnR>
                    <a:lnT>
                      <a:noFill/>
                    </a:lnT>
                    <a:lnB>
                      <a:noFill/>
                    </a:lnB>
                  </a:tcPr>
                </a:tc>
                <a:tc>
                  <a:txBody>
                    <a:bodyPr/>
                    <a:lstStyle/>
                    <a:p>
                      <a:pPr algn="ctr" rtl="0" fontAlgn="ct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a:t>
                      </a: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26.04</a:t>
                      </a:r>
                    </a:p>
                  </a:txBody>
                  <a:tcPr marL="36000" marR="36000" marT="0" marB="0" anchor="ctr">
                    <a:lnL>
                      <a:noFill/>
                    </a:lnL>
                    <a:lnR w="6350" cap="flat" cmpd="sng" algn="ctr">
                      <a:solidFill>
                        <a:srgbClr val="1E49E2"/>
                      </a:solidFill>
                      <a:prstDash val="solid"/>
                      <a:round/>
                      <a:headEnd type="none" w="med" len="med"/>
                      <a:tailEnd type="none" w="med" len="med"/>
                    </a:lnR>
                    <a:lnT>
                      <a:noFill/>
                    </a:lnT>
                    <a:lnB>
                      <a:noFill/>
                    </a:lnB>
                  </a:tcPr>
                </a:tc>
                <a:tc>
                  <a:txBody>
                    <a:bodyPr/>
                    <a:lstStyle/>
                    <a:p>
                      <a:pPr algn="ctr" rtl="0" fontAlgn="ctr"/>
                      <a:endPar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endParaRPr>
                    </a:p>
                  </a:txBody>
                  <a:tcPr marL="36000" marR="36000" marT="0" marB="0" anchor="ctr">
                    <a:lnL w="6350" cap="flat" cmpd="sng" algn="ctr">
                      <a:solidFill>
                        <a:srgbClr val="1E49E2"/>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rtl="0" fontAlgn="ctr"/>
                      <a:endPar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endParaRPr>
                    </a:p>
                  </a:txBody>
                  <a:tcPr marL="36000" marR="3600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rtl="0" fontAlgn="ctr"/>
                      <a:endPar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endParaRPr>
                    </a:p>
                  </a:txBody>
                  <a:tcPr marL="36000" marR="3600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rtl="0" fontAlgn="ctr"/>
                      <a:endPar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endParaRPr>
                    </a:p>
                  </a:txBody>
                  <a:tcPr marL="36000" marR="36000" marT="0" marB="0" anchor="ctr">
                    <a:lnL w="6350" cap="flat" cmpd="sng" algn="ctr">
                      <a:solidFill>
                        <a:schemeClr val="bg1"/>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rtl="0" fontAlgn="ctr"/>
                      <a:r>
                        <a:rPr lang="en-US" sz="900" b="0" i="0" u="none" strike="noStrike">
                          <a:solidFill>
                            <a:srgbClr val="000000"/>
                          </a:solidFill>
                          <a:effectLst/>
                          <a:latin typeface="KoPub돋움체 Medium" panose="00000600000000000000" pitchFamily="2" charset="-127"/>
                          <a:ea typeface="KoPub돋움체 Medium" panose="00000600000000000000" pitchFamily="2" charset="-127"/>
                        </a:rPr>
                        <a:t>344MW</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ctr" rtl="0" fontAlgn="ctr"/>
                      <a:r>
                        <a:rPr lang="ko-KR" altLang="en-US" sz="900" b="0" i="0" u="none" strike="noStrike" err="1">
                          <a:solidFill>
                            <a:srgbClr val="000000"/>
                          </a:solidFill>
                          <a:effectLst/>
                          <a:latin typeface="KoPub돋움체 Medium" panose="00000600000000000000" pitchFamily="2" charset="-127"/>
                          <a:ea typeface="KoPub돋움체 Medium" panose="00000600000000000000" pitchFamily="2" charset="-127"/>
                        </a:rPr>
                        <a:t>외부망</a:t>
                      </a: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 </a:t>
                      </a: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50km,</a:t>
                      </a:r>
                    </a:p>
                    <a:p>
                      <a:pPr algn="ctr" rtl="0" fontAlgn="ctr"/>
                      <a:r>
                        <a:rPr lang="ko-KR" altLang="en-US" sz="900" b="0" i="0" u="none" strike="noStrike" err="1">
                          <a:solidFill>
                            <a:srgbClr val="000000"/>
                          </a:solidFill>
                          <a:effectLst/>
                          <a:latin typeface="KoPub돋움체 Medium" panose="00000600000000000000" pitchFamily="2" charset="-127"/>
                          <a:ea typeface="KoPub돋움체 Medium" panose="00000600000000000000" pitchFamily="2" charset="-127"/>
                        </a:rPr>
                        <a:t>내부망</a:t>
                      </a: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 </a:t>
                      </a: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80km</a:t>
                      </a:r>
                      <a:endPar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endParaRPr>
                    </a:p>
                  </a:txBody>
                  <a:tcPr marL="36000" marR="36000" marT="0" marB="0" anchor="ctr">
                    <a:lnL>
                      <a:noFill/>
                    </a:lnL>
                    <a:lnR>
                      <a:noFill/>
                    </a:lnR>
                    <a:lnT>
                      <a:noFill/>
                    </a:lnT>
                    <a:lnB>
                      <a:noFill/>
                    </a:lnB>
                  </a:tcPr>
                </a:tc>
                <a:tc>
                  <a:txBody>
                    <a:bodyPr/>
                    <a:lstStyle/>
                    <a:p>
                      <a:pPr algn="ctr" rtl="0" fontAlgn="ct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한빛해상풍력</a:t>
                      </a:r>
                    </a:p>
                  </a:txBody>
                  <a:tcPr marL="36000" marR="36000" marT="0" marB="0" anchor="ctr">
                    <a:lnL>
                      <a:noFill/>
                    </a:lnL>
                    <a:lnR>
                      <a:noFill/>
                    </a:lnR>
                    <a:lnT>
                      <a:noFill/>
                    </a:lnT>
                    <a:lnB>
                      <a:noFill/>
                    </a:lnB>
                  </a:tcPr>
                </a:tc>
                <a:tc>
                  <a:txBody>
                    <a:bodyPr/>
                    <a:lstStyle/>
                    <a:p>
                      <a:pPr algn="ctr" rtl="0"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2</a:t>
                      </a: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조 </a:t>
                      </a: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2,360</a:t>
                      </a: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억원</a:t>
                      </a:r>
                    </a:p>
                  </a:txBody>
                  <a:tcPr marL="36000" marR="36000" marT="0" marB="0" anchor="ctr">
                    <a:lnL>
                      <a:noFill/>
                    </a:lnL>
                    <a:lnR>
                      <a:noFill/>
                    </a:lnR>
                    <a:lnT>
                      <a:noFill/>
                    </a:lnT>
                    <a:lnB>
                      <a:noFill/>
                    </a:lnB>
                  </a:tcPr>
                </a:tc>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kumimoji="0" lang="ko-KR" altLang="en-US" sz="900" b="0" i="0" u="none" strike="noStrike" kern="1200" cap="none" spc="0" normalizeH="0" baseline="0" noProof="0">
                          <a:ln>
                            <a:noFill/>
                          </a:ln>
                          <a:solidFill>
                            <a:srgbClr val="000000"/>
                          </a:solidFill>
                          <a:effectLst/>
                          <a:uLnTx/>
                          <a:uFillTx/>
                          <a:latin typeface="KoPub돋움체 Medium" panose="00000600000000000000" pitchFamily="2" charset="-127"/>
                          <a:ea typeface="KoPub돋움체 Medium" panose="00000600000000000000" pitchFamily="2" charset="-127"/>
                          <a:cs typeface="+mn-cs"/>
                        </a:rPr>
                        <a:t>견적서 제출</a:t>
                      </a:r>
                      <a:endParaRPr kumimoji="0" lang="en-US" altLang="ko-KR" sz="900" b="0" i="0" u="none" strike="noStrike" kern="1200" cap="none" spc="0" normalizeH="0" baseline="0" noProof="0">
                        <a:ln>
                          <a:noFill/>
                        </a:ln>
                        <a:solidFill>
                          <a:srgbClr val="000000"/>
                        </a:solidFill>
                        <a:effectLst/>
                        <a:uLnTx/>
                        <a:uFillTx/>
                        <a:latin typeface="KoPub돋움체 Medium" panose="00000600000000000000" pitchFamily="2" charset="-127"/>
                        <a:ea typeface="KoPub돋움체 Medium" panose="00000600000000000000" pitchFamily="2" charset="-127"/>
                        <a:cs typeface="+mn-cs"/>
                      </a:endParaRPr>
                    </a:p>
                  </a:txBody>
                  <a:tcPr marL="36000" marR="36000" marT="0" marB="0" anchor="ctr">
                    <a:lnL>
                      <a:noFill/>
                    </a:lnL>
                    <a:lnR>
                      <a:noFill/>
                    </a:lnR>
                    <a:lnT>
                      <a:noFill/>
                    </a:lnT>
                    <a:lnB>
                      <a:noFill/>
                    </a:lnB>
                  </a:tcPr>
                </a:tc>
                <a:tc>
                  <a:txBody>
                    <a:bodyPr/>
                    <a:lstStyle/>
                    <a:p>
                      <a:pPr algn="ctr" rtl="0" fontAlgn="ctr"/>
                      <a:r>
                        <a:rPr lang="ko-KR" altLang="en-US" sz="900" b="0" i="0" u="none" strike="noStrike" err="1">
                          <a:solidFill>
                            <a:srgbClr val="000000"/>
                          </a:solidFill>
                          <a:effectLst/>
                          <a:latin typeface="KoPub돋움체 Medium" panose="00000600000000000000" pitchFamily="2" charset="-127"/>
                          <a:ea typeface="KoPub돋움체 Medium" panose="00000600000000000000" pitchFamily="2" charset="-127"/>
                        </a:rPr>
                        <a:t>외부망</a:t>
                      </a: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 </a:t>
                      </a: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50km,</a:t>
                      </a:r>
                    </a:p>
                    <a:p>
                      <a:pPr algn="ctr" rtl="0" fontAlgn="ctr"/>
                      <a:r>
                        <a:rPr lang="ko-KR" altLang="en-US" sz="900" b="0" i="0" u="none" strike="noStrike" err="1">
                          <a:solidFill>
                            <a:srgbClr val="000000"/>
                          </a:solidFill>
                          <a:effectLst/>
                          <a:latin typeface="KoPub돋움체 Medium" panose="00000600000000000000" pitchFamily="2" charset="-127"/>
                          <a:ea typeface="KoPub돋움체 Medium" panose="00000600000000000000" pitchFamily="2" charset="-127"/>
                        </a:rPr>
                        <a:t>내부망</a:t>
                      </a: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 </a:t>
                      </a: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80km</a:t>
                      </a:r>
                      <a:endPar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endParaRPr>
                    </a:p>
                  </a:txBody>
                  <a:tcPr marL="36000" marR="36000" marT="0" marB="0" anchor="ctr">
                    <a:lnL>
                      <a:noFill/>
                    </a:lnL>
                    <a:lnR>
                      <a:noFill/>
                    </a:lnR>
                    <a:lnT>
                      <a:noFill/>
                    </a:lnT>
                    <a:lnB>
                      <a:noFill/>
                    </a:lnB>
                  </a:tcPr>
                </a:tc>
                <a:tc>
                  <a:txBody>
                    <a:bodyPr/>
                    <a:lstStyle/>
                    <a:p>
                      <a:pPr algn="ctr" rtl="0" fontAlgn="ctr"/>
                      <a:r>
                        <a:rPr lang="en-US" sz="900" b="0" i="0" u="none" strike="noStrike">
                          <a:solidFill>
                            <a:srgbClr val="000000"/>
                          </a:solidFill>
                          <a:effectLst/>
                          <a:latin typeface="KoPub돋움체 Medium" panose="00000600000000000000" pitchFamily="2" charset="-127"/>
                          <a:ea typeface="KoPub돋움체 Medium" panose="00000600000000000000" pitchFamily="2" charset="-127"/>
                        </a:rPr>
                        <a:t>2027.2Q ~ </a:t>
                      </a:r>
                    </a:p>
                    <a:p>
                      <a:pPr algn="ctr" rtl="0" fontAlgn="ctr"/>
                      <a:r>
                        <a:rPr lang="en-US" sz="900" b="0" i="0" u="none" strike="noStrike">
                          <a:solidFill>
                            <a:srgbClr val="000000"/>
                          </a:solidFill>
                          <a:effectLst/>
                          <a:latin typeface="KoPub돋움체 Medium" panose="00000600000000000000" pitchFamily="2" charset="-127"/>
                          <a:ea typeface="KoPub돋움체 Medium" panose="00000600000000000000" pitchFamily="2" charset="-127"/>
                        </a:rPr>
                        <a:t>2028.3Q</a:t>
                      </a:r>
                      <a:endParaRPr lang="en-US" sz="900" b="0" i="0" u="none" strike="noStrike" baseline="30000">
                        <a:solidFill>
                          <a:srgbClr val="000000"/>
                        </a:solidFill>
                        <a:effectLst/>
                        <a:latin typeface="KoPub돋움체 Medium" panose="00000600000000000000" pitchFamily="2" charset="-127"/>
                        <a:ea typeface="KoPub돋움체 Medium" panose="00000600000000000000" pitchFamily="2" charset="-127"/>
                      </a:endParaRPr>
                    </a:p>
                  </a:txBody>
                  <a:tcPr marL="36000" marR="36000" marT="0" marB="0" anchor="ctr">
                    <a:lnL>
                      <a:noFill/>
                    </a:lnL>
                    <a:lnR>
                      <a:noFill/>
                    </a:lnR>
                    <a:lnT>
                      <a:noFill/>
                    </a:lnT>
                    <a:lnB>
                      <a:noFill/>
                    </a:lnB>
                  </a:tcPr>
                </a:tc>
                <a:tc>
                  <a:txBody>
                    <a:bodyPr/>
                    <a:lstStyle/>
                    <a:p>
                      <a:pPr algn="ctr" rtl="0"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940</a:t>
                      </a: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억원</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547236414"/>
                  </a:ext>
                </a:extLst>
              </a:tr>
              <a:tr h="427076">
                <a:tc>
                  <a:txBody>
                    <a:bodyPr/>
                    <a:lstStyle/>
                    <a:p>
                      <a:pPr algn="ctr" rtl="0" fontAlgn="ct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여수 </a:t>
                      </a:r>
                      <a:r>
                        <a:rPr lang="ko-KR" altLang="en-US" sz="900" b="0" i="0" u="none" strike="noStrike" err="1">
                          <a:solidFill>
                            <a:srgbClr val="000000"/>
                          </a:solidFill>
                          <a:effectLst/>
                          <a:latin typeface="KoPub돋움체 Medium" panose="00000600000000000000" pitchFamily="2" charset="-127"/>
                          <a:ea typeface="KoPub돋움체 Medium" panose="00000600000000000000" pitchFamily="2" charset="-127"/>
                        </a:rPr>
                        <a:t>광평</a:t>
                      </a:r>
                      <a:endPar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endParaRPr>
                    </a:p>
                    <a:p>
                      <a:pPr algn="ctr" rtl="0" fontAlgn="ct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해상풍력</a:t>
                      </a:r>
                    </a:p>
                  </a:txBody>
                  <a:tcPr marL="36000" marR="36000" marT="0" marB="0" anchor="ctr">
                    <a:lnL w="6350" cap="flat" cmpd="sng" algn="ctr">
                      <a:solidFill>
                        <a:srgbClr val="005EB8"/>
                      </a:solidFill>
                      <a:prstDash val="solid"/>
                      <a:round/>
                      <a:headEnd type="none" w="med" len="med"/>
                      <a:tailEnd type="none" w="med" len="med"/>
                    </a:lnL>
                    <a:lnR>
                      <a:noFill/>
                    </a:lnR>
                    <a:lnT>
                      <a:noFill/>
                    </a:lnT>
                    <a:lnB w="6350" cap="flat" cmpd="sng" algn="ctr">
                      <a:solidFill>
                        <a:srgbClr val="005EB8"/>
                      </a:solidFill>
                      <a:prstDash val="solid"/>
                      <a:round/>
                      <a:headEnd type="none" w="med" len="med"/>
                      <a:tailEnd type="none" w="med" len="med"/>
                    </a:lnB>
                  </a:tcPr>
                </a:tc>
                <a:tc>
                  <a:txBody>
                    <a:bodyPr/>
                    <a:lstStyle/>
                    <a:p>
                      <a:pPr algn="ctr" rtl="0" fontAlgn="ct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전남</a:t>
                      </a:r>
                      <a:endPar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endParaRPr>
                    </a:p>
                    <a:p>
                      <a:pPr algn="ctr" rtl="0" fontAlgn="ct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남부권</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ctr" rtl="0" fontAlgn="ct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a:t>
                      </a: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20.09</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ctr" rtl="0"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‘28.04</a:t>
                      </a:r>
                    </a:p>
                  </a:txBody>
                  <a:tcPr marL="36000" marR="36000" marT="0" marB="0" anchor="ctr">
                    <a:lnL>
                      <a:noFill/>
                    </a:lnL>
                    <a:lnR w="6350" cap="flat" cmpd="sng" algn="ctr">
                      <a:solidFill>
                        <a:srgbClr val="1E49E2"/>
                      </a:solidFill>
                      <a:prstDash val="solid"/>
                      <a:round/>
                      <a:headEnd type="none" w="med" len="med"/>
                      <a:tailEnd type="none" w="med" len="med"/>
                    </a:lnR>
                    <a:lnT>
                      <a:noFill/>
                    </a:lnT>
                    <a:lnB w="6350" cap="flat" cmpd="sng" algn="ctr">
                      <a:solidFill>
                        <a:srgbClr val="005EB8"/>
                      </a:solidFill>
                      <a:prstDash val="solid"/>
                      <a:round/>
                      <a:headEnd type="none" w="med" len="med"/>
                      <a:tailEnd type="none" w="med" len="med"/>
                    </a:lnB>
                  </a:tcPr>
                </a:tc>
                <a:tc>
                  <a:txBody>
                    <a:bodyPr/>
                    <a:lstStyle/>
                    <a:p>
                      <a:pPr algn="ctr" rtl="0" fontAlgn="ctr"/>
                      <a:endPar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endParaRPr>
                    </a:p>
                  </a:txBody>
                  <a:tcPr marL="36000" marR="36000" marT="0" marB="0" anchor="ctr">
                    <a:lnL w="6350" cap="flat" cmpd="sng" algn="ctr">
                      <a:solidFill>
                        <a:srgbClr val="1E49E2"/>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rgbClr val="1E49E2"/>
                      </a:solidFill>
                      <a:prstDash val="solid"/>
                      <a:round/>
                      <a:headEnd type="none" w="med" len="med"/>
                      <a:tailEnd type="none" w="med" len="med"/>
                    </a:lnB>
                    <a:noFill/>
                  </a:tcPr>
                </a:tc>
                <a:tc>
                  <a:txBody>
                    <a:bodyPr/>
                    <a:lstStyle/>
                    <a:p>
                      <a:pPr algn="ctr" rtl="0" fontAlgn="ctr"/>
                      <a:endPar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endParaRPr>
                    </a:p>
                  </a:txBody>
                  <a:tcPr marL="36000" marR="3600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rgbClr val="1E49E2"/>
                      </a:solidFill>
                      <a:prstDash val="solid"/>
                      <a:round/>
                      <a:headEnd type="none" w="med" len="med"/>
                      <a:tailEnd type="none" w="med" len="med"/>
                    </a:lnB>
                    <a:noFill/>
                  </a:tcPr>
                </a:tc>
                <a:tc>
                  <a:txBody>
                    <a:bodyPr/>
                    <a:lstStyle/>
                    <a:p>
                      <a:pPr algn="ctr" rtl="0" fontAlgn="ctr"/>
                      <a:endPar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endParaRPr>
                    </a:p>
                  </a:txBody>
                  <a:tcPr marL="36000" marR="3600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rgbClr val="1E49E2"/>
                      </a:solidFill>
                      <a:prstDash val="solid"/>
                      <a:round/>
                      <a:headEnd type="none" w="med" len="med"/>
                      <a:tailEnd type="none" w="med" len="med"/>
                    </a:lnB>
                    <a:noFill/>
                  </a:tcPr>
                </a:tc>
                <a:tc>
                  <a:txBody>
                    <a:bodyPr/>
                    <a:lstStyle/>
                    <a:p>
                      <a:pPr algn="ctr" rtl="0" fontAlgn="ctr"/>
                      <a:endPar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endParaRPr>
                    </a:p>
                  </a:txBody>
                  <a:tcPr marL="36000" marR="36000" marT="0" marB="0" anchor="ctr">
                    <a:lnL w="6350" cap="flat" cmpd="sng" algn="ctr">
                      <a:solidFill>
                        <a:schemeClr val="bg1"/>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rgbClr val="1E49E2"/>
                      </a:solidFill>
                      <a:prstDash val="solid"/>
                      <a:round/>
                      <a:headEnd type="none" w="med" len="med"/>
                      <a:tailEnd type="none" w="med" len="med"/>
                    </a:lnB>
                    <a:noFill/>
                  </a:tcPr>
                </a:tc>
                <a:tc>
                  <a:txBody>
                    <a:bodyPr/>
                    <a:lstStyle/>
                    <a:p>
                      <a:pPr algn="ctr" rtl="0" fontAlgn="ctr"/>
                      <a:r>
                        <a:rPr lang="en-US" sz="900" b="0" i="0" u="none" strike="noStrike">
                          <a:solidFill>
                            <a:srgbClr val="000000"/>
                          </a:solidFill>
                          <a:effectLst/>
                          <a:latin typeface="KoPub돋움체 Medium" panose="00000600000000000000" pitchFamily="2" charset="-127"/>
                          <a:ea typeface="KoPub돋움체 Medium" panose="00000600000000000000" pitchFamily="2" charset="-127"/>
                        </a:rPr>
                        <a:t>808.5MW</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5EB8"/>
                      </a:solidFill>
                      <a:prstDash val="solid"/>
                      <a:round/>
                      <a:headEnd type="none" w="med" len="med"/>
                      <a:tailEnd type="none" w="med" len="med"/>
                    </a:lnB>
                  </a:tcPr>
                </a:tc>
                <a:tc>
                  <a:txBody>
                    <a:bodyPr/>
                    <a:lstStyle/>
                    <a:p>
                      <a:pPr algn="ctr" rtl="0" fontAlgn="ctr"/>
                      <a:r>
                        <a:rPr lang="ko-KR" altLang="en-US" sz="900" b="0" i="0" u="none" strike="noStrike" err="1">
                          <a:solidFill>
                            <a:srgbClr val="000000"/>
                          </a:solidFill>
                          <a:effectLst/>
                          <a:latin typeface="KoPub돋움체 Medium" panose="00000600000000000000" pitchFamily="2" charset="-127"/>
                          <a:ea typeface="KoPub돋움체 Medium" panose="00000600000000000000" pitchFamily="2" charset="-127"/>
                        </a:rPr>
                        <a:t>외부망</a:t>
                      </a: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 </a:t>
                      </a: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118km, </a:t>
                      </a:r>
                    </a:p>
                    <a:p>
                      <a:pPr algn="ctr" rtl="0" fontAlgn="ctr"/>
                      <a:r>
                        <a:rPr lang="ko-KR" altLang="en-US" sz="900" b="0" i="0" u="none" strike="noStrike" err="1">
                          <a:solidFill>
                            <a:srgbClr val="000000"/>
                          </a:solidFill>
                          <a:effectLst/>
                          <a:latin typeface="KoPub돋움체 Medium" panose="00000600000000000000" pitchFamily="2" charset="-127"/>
                          <a:ea typeface="KoPub돋움체 Medium" panose="00000600000000000000" pitchFamily="2" charset="-127"/>
                        </a:rPr>
                        <a:t>내부망</a:t>
                      </a: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 </a:t>
                      </a: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400km</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ctr" rtl="0" fontAlgn="ct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삼해개발</a:t>
                      </a:r>
                      <a:endPar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endParaRPr>
                    </a:p>
                    <a:p>
                      <a:pPr algn="ctr" rtl="0"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a:t>
                      </a: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명운산업개발</a:t>
                      </a: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ctr" rtl="0"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4</a:t>
                      </a: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조 </a:t>
                      </a: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8,510</a:t>
                      </a: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억원</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kumimoji="0" lang="ko-KR" altLang="en-US" sz="900" b="0" i="0" u="none" strike="noStrike" kern="1200" cap="none" spc="0" normalizeH="0" baseline="0" noProof="0">
                          <a:ln>
                            <a:noFill/>
                          </a:ln>
                          <a:solidFill>
                            <a:srgbClr val="000000"/>
                          </a:solidFill>
                          <a:effectLst/>
                          <a:uLnTx/>
                          <a:uFillTx/>
                          <a:latin typeface="KoPub돋움체 Medium" panose="00000600000000000000" pitchFamily="2" charset="-127"/>
                          <a:ea typeface="KoPub돋움체 Medium" panose="00000600000000000000" pitchFamily="2" charset="-127"/>
                          <a:cs typeface="+mn-cs"/>
                        </a:rPr>
                        <a:t>견적서 제출</a:t>
                      </a:r>
                      <a:endParaRPr kumimoji="0" lang="en-US" altLang="ko-KR" sz="900" b="0" i="0" u="none" strike="noStrike" kern="1200" cap="none" spc="0" normalizeH="0" baseline="0" noProof="0">
                        <a:ln>
                          <a:noFill/>
                        </a:ln>
                        <a:solidFill>
                          <a:srgbClr val="000000"/>
                        </a:solidFill>
                        <a:effectLst/>
                        <a:uLnTx/>
                        <a:uFillTx/>
                        <a:latin typeface="KoPub돋움체 Medium" panose="00000600000000000000" pitchFamily="2" charset="-127"/>
                        <a:ea typeface="KoPub돋움체 Medium" panose="00000600000000000000" pitchFamily="2" charset="-127"/>
                        <a:cs typeface="+mn-cs"/>
                      </a:endParaRP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ctr" rtl="0" fontAlgn="ctr"/>
                      <a:r>
                        <a:rPr lang="ko-KR" altLang="en-US" sz="900" b="0" i="0" u="none" strike="noStrike" err="1">
                          <a:solidFill>
                            <a:srgbClr val="000000"/>
                          </a:solidFill>
                          <a:effectLst/>
                          <a:latin typeface="KoPub돋움체 Medium" panose="00000600000000000000" pitchFamily="2" charset="-127"/>
                          <a:ea typeface="KoPub돋움체 Medium" panose="00000600000000000000" pitchFamily="2" charset="-127"/>
                        </a:rPr>
                        <a:t>외부망</a:t>
                      </a: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 </a:t>
                      </a: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118km, </a:t>
                      </a:r>
                    </a:p>
                    <a:p>
                      <a:pPr algn="ctr" rtl="0" fontAlgn="ctr"/>
                      <a:r>
                        <a:rPr lang="ko-KR" altLang="en-US" sz="900" b="0" i="0" u="none" strike="noStrike" err="1">
                          <a:solidFill>
                            <a:srgbClr val="000000"/>
                          </a:solidFill>
                          <a:effectLst/>
                          <a:latin typeface="KoPub돋움체 Medium" panose="00000600000000000000" pitchFamily="2" charset="-127"/>
                          <a:ea typeface="KoPub돋움체 Medium" panose="00000600000000000000" pitchFamily="2" charset="-127"/>
                        </a:rPr>
                        <a:t>내부망</a:t>
                      </a: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 </a:t>
                      </a: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400km</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ctr" rtl="0" fontAlgn="ctr"/>
                      <a:r>
                        <a:rPr lang="en-US" sz="900" b="0" i="0" u="none" strike="noStrike">
                          <a:solidFill>
                            <a:srgbClr val="000000"/>
                          </a:solidFill>
                          <a:effectLst/>
                          <a:latin typeface="KoPub돋움체 Medium" panose="00000600000000000000" pitchFamily="2" charset="-127"/>
                          <a:ea typeface="KoPub돋움체 Medium" panose="00000600000000000000" pitchFamily="2" charset="-127"/>
                        </a:rPr>
                        <a:t>2029.2Q ~ </a:t>
                      </a:r>
                    </a:p>
                    <a:p>
                      <a:pPr algn="ctr" rtl="0" fontAlgn="ctr"/>
                      <a:r>
                        <a:rPr lang="en-US" sz="900" b="0" i="0" u="none" strike="noStrike">
                          <a:solidFill>
                            <a:srgbClr val="000000"/>
                          </a:solidFill>
                          <a:effectLst/>
                          <a:latin typeface="KoPub돋움체 Medium" panose="00000600000000000000" pitchFamily="2" charset="-127"/>
                          <a:ea typeface="KoPub돋움체 Medium" panose="00000600000000000000" pitchFamily="2" charset="-127"/>
                        </a:rPr>
                        <a:t>2030.3Q</a:t>
                      </a:r>
                      <a:endParaRPr lang="en-US" sz="900" b="0" i="0" u="none" strike="noStrike" baseline="30000">
                        <a:solidFill>
                          <a:srgbClr val="000000"/>
                        </a:solidFill>
                        <a:effectLst/>
                        <a:latin typeface="KoPub돋움체 Medium" panose="00000600000000000000" pitchFamily="2" charset="-127"/>
                        <a:ea typeface="KoPub돋움체 Medium" panose="00000600000000000000" pitchFamily="2" charset="-127"/>
                      </a:endParaRP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ctr" rtl="0" fontAlgn="ctr"/>
                      <a:r>
                        <a:rPr lang="en-US" altLang="ko-KR" sz="900" b="0" i="0" u="none" strike="noStrike">
                          <a:solidFill>
                            <a:srgbClr val="000000"/>
                          </a:solidFill>
                          <a:effectLst/>
                          <a:latin typeface="KoPub돋움체 Medium" panose="00000600000000000000" pitchFamily="2" charset="-127"/>
                          <a:ea typeface="KoPub돋움체 Medium" panose="00000600000000000000" pitchFamily="2" charset="-127"/>
                        </a:rPr>
                        <a:t>2,100</a:t>
                      </a:r>
                      <a:r>
                        <a:rPr lang="ko-KR" altLang="en-US" sz="900" b="0" i="0" u="none" strike="noStrike">
                          <a:solidFill>
                            <a:srgbClr val="000000"/>
                          </a:solidFill>
                          <a:effectLst/>
                          <a:latin typeface="KoPub돋움체 Medium" panose="00000600000000000000" pitchFamily="2" charset="-127"/>
                          <a:ea typeface="KoPub돋움체 Medium" panose="00000600000000000000" pitchFamily="2" charset="-127"/>
                        </a:rPr>
                        <a:t>억원</a:t>
                      </a:r>
                    </a:p>
                  </a:txBody>
                  <a:tcPr marL="36000" marR="36000" marT="0" marB="0" anchor="ctr">
                    <a:lnL>
                      <a:noFill/>
                    </a:lnL>
                    <a:lnR w="6350" cap="flat" cmpd="sng" algn="ctr">
                      <a:solidFill>
                        <a:srgbClr val="005EB8"/>
                      </a:solidFill>
                      <a:prstDash val="solid"/>
                      <a:round/>
                      <a:headEnd type="none" w="med" len="med"/>
                      <a:tailEnd type="none" w="med" len="med"/>
                    </a:lnR>
                    <a:lnT>
                      <a:noFill/>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2554100633"/>
                  </a:ext>
                </a:extLst>
              </a:tr>
            </a:tbl>
          </a:graphicData>
        </a:graphic>
      </p:graphicFrame>
      <p:sp>
        <p:nvSpPr>
          <p:cNvPr id="10" name="텍스트 개체 틀 5">
            <a:extLst>
              <a:ext uri="{FF2B5EF4-FFF2-40B4-BE49-F238E27FC236}">
                <a16:creationId xmlns:a16="http://schemas.microsoft.com/office/drawing/2014/main" id="{368604AA-1C0E-EAA4-7A0E-D483AE154340}"/>
              </a:ext>
            </a:extLst>
          </p:cNvPr>
          <p:cNvSpPr txBox="1">
            <a:spLocks/>
          </p:cNvSpPr>
          <p:nvPr/>
        </p:nvSpPr>
        <p:spPr>
          <a:xfrm>
            <a:off x="488949" y="5742415"/>
            <a:ext cx="8918577" cy="675608"/>
          </a:xfrm>
          <a:prstGeom prst="rect">
            <a:avLst/>
          </a:prstGeom>
          <a:noFill/>
        </p:spPr>
        <p:txBody>
          <a:bodyPr vert="horz" wrap="square" lIns="0" tIns="0" rIns="0" bIns="0" rtlCol="0" anchor="t" anchorCtr="0">
            <a:noAutofit/>
          </a:bodyPr>
          <a:lstStyle>
            <a:lvl1pPr eaLnBrk="1" latinLnBrk="1" hangingPunct="1">
              <a:spcAft>
                <a:spcPts val="650"/>
              </a:spcAft>
              <a:defRPr lang="ko-KR" altLang="en-US" sz="800" b="0" i="0" kern="0" baseline="0" dirty="0">
                <a:solidFill>
                  <a:srgbClr val="7F7F7F"/>
                </a:solidFill>
                <a:latin typeface="+mn-lt"/>
                <a:ea typeface="+mn-ea"/>
                <a:cs typeface="Arial" panose="020B0604020202020204" pitchFamily="34" charset="0"/>
              </a:defRPr>
            </a:lvl1pPr>
            <a:lvl2pPr marL="0" indent="0" eaLnBrk="1" latinLnBrk="1" hangingPunct="1">
              <a:spcAft>
                <a:spcPts val="650"/>
              </a:spcAft>
              <a:buFont typeface="Univers for KPMG"/>
              <a:buNone/>
              <a:defRPr sz="1400" b="0" i="0">
                <a:solidFill>
                  <a:srgbClr val="003087"/>
                </a:solidFill>
                <a:latin typeface="Univers for KPMG Light" panose="020B0403020202020204" pitchFamily="34" charset="0"/>
                <a:cs typeface="Univers for KPMG" panose="020B0603020202020204" pitchFamily="34" charset="0"/>
              </a:defRPr>
            </a:lvl2pPr>
            <a:lvl3pPr marL="307975" indent="-307975" algn="l" eaLnBrk="1" latinLnBrk="1" hangingPunct="1">
              <a:spcAft>
                <a:spcPts val="650"/>
              </a:spcAft>
              <a:buFont typeface="Univers for KPMG Light" panose="020B0403020202020204" pitchFamily="34" charset="0"/>
              <a:buChar char="—"/>
              <a:defRPr sz="1400" b="0" i="0">
                <a:solidFill>
                  <a:srgbClr val="003087"/>
                </a:solidFill>
                <a:latin typeface="Univers for KPMG Light" panose="020B0403020202020204" pitchFamily="34" charset="0"/>
                <a:cs typeface="Univers for KPMG" panose="020B0603020202020204" pitchFamily="34" charset="0"/>
              </a:defRPr>
            </a:lvl3pPr>
            <a:lvl4pPr marL="623888" indent="-248400" algn="l" eaLnBrk="1" latinLnBrk="1" hangingPunct="1">
              <a:spcAft>
                <a:spcPts val="650"/>
              </a:spcAft>
              <a:buFont typeface="Univers for KPMG Light" panose="020B0403020202020204" pitchFamily="34" charset="0"/>
              <a:buChar char="–"/>
              <a:defRPr sz="1400" b="0" i="0" baseline="0">
                <a:solidFill>
                  <a:srgbClr val="003087"/>
                </a:solidFill>
                <a:latin typeface="Univers for KPMG Light" panose="020B0403020202020204" pitchFamily="34" charset="0"/>
                <a:cs typeface="Univers for KPMG" panose="020B0603020202020204" pitchFamily="34" charset="0"/>
              </a:defRPr>
            </a:lvl4pPr>
            <a:lvl5pPr marL="982663" indent="-309563" algn="l" eaLnBrk="1" latinLnBrk="1" hangingPunct="1">
              <a:spcAft>
                <a:spcPts val="650"/>
              </a:spcAft>
              <a:buFont typeface="Univers for KPMG Light" panose="020B0403020202020204" pitchFamily="34" charset="0"/>
              <a:buChar char="—"/>
              <a:defRPr lang="en-US" sz="1400" b="0" i="0" dirty="0" smtClean="0">
                <a:solidFill>
                  <a:srgbClr val="003087"/>
                </a:solidFill>
                <a:latin typeface="Univers for KPMG Light" panose="020B0403020202020204" pitchFamily="34" charset="0"/>
                <a:cs typeface="Univers for KPMG" panose="020B0603020202020204" pitchFamily="34" charset="0"/>
              </a:defRPr>
            </a:lvl5pPr>
            <a:lvl6pPr marL="1257300" indent="-247650" algn="l" eaLnBrk="1" latinLnBrk="1" hangingPunct="1">
              <a:spcAft>
                <a:spcPts val="650"/>
              </a:spcAft>
              <a:buFont typeface="Univers for KPMG Light" panose="020B0403020202020204" pitchFamily="34" charset="0"/>
              <a:buChar char="-"/>
              <a:defRPr lang="en-US" sz="1400" b="0" i="0" baseline="0" dirty="0" smtClean="0">
                <a:solidFill>
                  <a:srgbClr val="003087"/>
                </a:solidFill>
                <a:latin typeface="Univers for KPMG Light" panose="020B0403020202020204" pitchFamily="34" charset="0"/>
              </a:defRPr>
            </a:lvl6pPr>
            <a:lvl7pPr marL="1619250" indent="-309563" algn="l" eaLnBrk="1" latinLnBrk="1" hangingPunct="1">
              <a:spcAft>
                <a:spcPts val="650"/>
              </a:spcAft>
              <a:buFont typeface="Univers for KPMG Light" panose="020B0403020202020204" pitchFamily="34" charset="0"/>
              <a:buChar char="—"/>
              <a:defRPr lang="en-US" sz="1400" b="0" i="0" dirty="0" smtClean="0">
                <a:solidFill>
                  <a:srgbClr val="003087"/>
                </a:solidFill>
                <a:latin typeface="Univers for KPMG Light" panose="020B0403020202020204" pitchFamily="34" charset="0"/>
              </a:defRPr>
            </a:lvl7pPr>
            <a:lvl8pPr marL="1885950" indent="-247650" algn="l" eaLnBrk="1" latinLnBrk="1" hangingPunct="1">
              <a:spcAft>
                <a:spcPts val="650"/>
              </a:spcAft>
              <a:buFont typeface="Univers for KPMG Light" panose="020B0403020202020204" pitchFamily="34" charset="0"/>
              <a:buChar char="-"/>
              <a:defRPr lang="en-US" sz="1400" b="0" i="0" baseline="0" dirty="0" smtClean="0">
                <a:solidFill>
                  <a:srgbClr val="003087"/>
                </a:solidFill>
                <a:latin typeface="Univers for KPMG Light" panose="020B0403020202020204" pitchFamily="34" charset="0"/>
              </a:defRPr>
            </a:lvl8pPr>
          </a:lstStyle>
          <a:p>
            <a:pPr>
              <a:spcAft>
                <a:spcPts val="0"/>
              </a:spcAft>
            </a:pPr>
            <a:r>
              <a:rPr lang="en-US" altLang="ko-KR">
                <a:latin typeface="KoPub돋움체 Medium" panose="02020603020101020101" pitchFamily="18" charset="-127"/>
                <a:ea typeface="KoPub돋움체 Medium" panose="02020603020101020101" pitchFamily="18" charset="-127"/>
              </a:rPr>
              <a:t>Source : </a:t>
            </a:r>
            <a:r>
              <a:rPr lang="ko-KR" altLang="en-US">
                <a:latin typeface="KoPub돋움체 Medium" panose="02020603020101020101" pitchFamily="18" charset="-127"/>
                <a:ea typeface="KoPub돋움체 Medium" panose="02020603020101020101" pitchFamily="18" charset="-127"/>
              </a:rPr>
              <a:t>회사제시자료</a:t>
            </a:r>
            <a:r>
              <a:rPr lang="en-US" altLang="ko-KR">
                <a:latin typeface="KoPub돋움체 Medium" panose="02020603020101020101" pitchFamily="18" charset="-127"/>
                <a:ea typeface="KoPub돋움체 Medium" panose="02020603020101020101" pitchFamily="18" charset="-127"/>
              </a:rPr>
              <a:t>, </a:t>
            </a:r>
            <a:r>
              <a:rPr lang="ko-KR" altLang="en-US" err="1">
                <a:latin typeface="KoPub돋움체 Medium" panose="02020603020101020101" pitchFamily="18" charset="-127"/>
                <a:ea typeface="KoPub돋움체 Medium" panose="02020603020101020101" pitchFamily="18" charset="-127"/>
              </a:rPr>
              <a:t>환경영향평가정보시스템</a:t>
            </a:r>
            <a:r>
              <a:rPr lang="en-US" altLang="ko-KR">
                <a:latin typeface="KoPub돋움체 Medium" panose="02020603020101020101" pitchFamily="18" charset="-127"/>
                <a:ea typeface="KoPub돋움체 Medium" panose="02020603020101020101" pitchFamily="18" charset="-127"/>
              </a:rPr>
              <a:t>, </a:t>
            </a:r>
            <a:r>
              <a:rPr lang="ko-KR" altLang="en-US">
                <a:latin typeface="KoPub돋움체 Medium" panose="02020603020101020101" pitchFamily="18" charset="-127"/>
                <a:ea typeface="KoPub돋움체 Medium" panose="02020603020101020101" pitchFamily="18" charset="-127"/>
              </a:rPr>
              <a:t>해양수산부</a:t>
            </a:r>
          </a:p>
          <a:p>
            <a:pPr>
              <a:spcAft>
                <a:spcPts val="0"/>
              </a:spcAft>
            </a:pPr>
            <a:r>
              <a:rPr lang="en-US" altLang="ko-KR">
                <a:latin typeface="KoPub돋움체 Medium" panose="02020603020101020101" pitchFamily="18" charset="-127"/>
                <a:ea typeface="KoPub돋움체 Medium" panose="02020603020101020101" pitchFamily="18" charset="-127"/>
              </a:rPr>
              <a:t>Note 1 : Target</a:t>
            </a:r>
            <a:r>
              <a:rPr lang="ko-KR" altLang="en-US">
                <a:latin typeface="KoPub돋움체 Medium" panose="02020603020101020101" pitchFamily="18" charset="-127"/>
                <a:ea typeface="KoPub돋움체 Medium" panose="02020603020101020101" pitchFamily="18" charset="-127"/>
              </a:rPr>
              <a:t> 사업에 대한 주요 정보는 회사제시 예정안으로 기재하였으며</a:t>
            </a:r>
            <a:r>
              <a:rPr lang="en-US" altLang="ko-KR">
                <a:latin typeface="KoPub돋움체 Medium" panose="02020603020101020101" pitchFamily="18" charset="-127"/>
                <a:ea typeface="KoPub돋움체 Medium" panose="02020603020101020101" pitchFamily="18" charset="-127"/>
              </a:rPr>
              <a:t>, </a:t>
            </a:r>
            <a:r>
              <a:rPr lang="ko-KR" altLang="en-US">
                <a:latin typeface="KoPub돋움체 Medium" panose="02020603020101020101" pitchFamily="18" charset="-127"/>
                <a:ea typeface="KoPub돋움체 Medium" panose="02020603020101020101" pitchFamily="18" charset="-127"/>
              </a:rPr>
              <a:t>구체적인 조건은 추후 변동 가능</a:t>
            </a:r>
            <a:endParaRPr lang="en-US" altLang="ko-KR">
              <a:latin typeface="KoPub돋움체 Medium" panose="02020603020101020101" pitchFamily="18" charset="-127"/>
              <a:ea typeface="KoPub돋움체 Medium" panose="02020603020101020101" pitchFamily="18" charset="-127"/>
            </a:endParaRPr>
          </a:p>
          <a:p>
            <a:pPr>
              <a:spcAft>
                <a:spcPts val="0"/>
              </a:spcAft>
            </a:pPr>
            <a:r>
              <a:rPr lang="en-US" altLang="ko-KR">
                <a:latin typeface="KoPub돋움체 Medium" panose="02020603020101020101" pitchFamily="18" charset="-127"/>
                <a:ea typeface="KoPub돋움체 Medium" panose="02020603020101020101" pitchFamily="18" charset="-127"/>
              </a:rPr>
              <a:t>Note 2 : </a:t>
            </a:r>
            <a:r>
              <a:rPr lang="ko-KR" altLang="en-US" err="1">
                <a:latin typeface="KoPub돋움체 Medium" panose="02020603020101020101" pitchFamily="18" charset="-127"/>
                <a:ea typeface="KoPub돋움체 Medium" panose="02020603020101020101" pitchFamily="18" charset="-127"/>
              </a:rPr>
              <a:t>영광안마</a:t>
            </a:r>
            <a:r>
              <a:rPr lang="ko-KR" altLang="en-US">
                <a:latin typeface="KoPub돋움체 Medium" panose="02020603020101020101" pitchFamily="18" charset="-127"/>
                <a:ea typeface="KoPub돋움체 Medium" panose="02020603020101020101" pitchFamily="18" charset="-127"/>
              </a:rPr>
              <a:t> 사업의 경우 </a:t>
            </a:r>
            <a:r>
              <a:rPr lang="ko-KR" altLang="en-US" err="1">
                <a:latin typeface="KoPub돋움체 Medium" panose="02020603020101020101" pitchFamily="18" charset="-127"/>
                <a:ea typeface="KoPub돋움체 Medium" panose="02020603020101020101" pitchFamily="18" charset="-127"/>
              </a:rPr>
              <a:t>외부망</a:t>
            </a:r>
            <a:r>
              <a:rPr lang="ko-KR" altLang="en-US">
                <a:latin typeface="KoPub돋움체 Medium" panose="02020603020101020101" pitchFamily="18" charset="-127"/>
                <a:ea typeface="KoPub돋움체 Medium" panose="02020603020101020101" pitchFamily="18" charset="-127"/>
              </a:rPr>
              <a:t> 공급 및 설치는 각각 </a:t>
            </a:r>
            <a:r>
              <a:rPr lang="en-US" altLang="ko-KR">
                <a:latin typeface="KoPub돋움체 Medium" panose="02020603020101020101" pitchFamily="18" charset="-127"/>
                <a:ea typeface="KoPub돋움체 Medium" panose="02020603020101020101" pitchFamily="18" charset="-127"/>
              </a:rPr>
              <a:t>LS</a:t>
            </a:r>
            <a:r>
              <a:rPr lang="ko-KR" altLang="en-US">
                <a:latin typeface="KoPub돋움체 Medium" panose="02020603020101020101" pitchFamily="18" charset="-127"/>
                <a:ea typeface="KoPub돋움체 Medium" panose="02020603020101020101" pitchFamily="18" charset="-127"/>
              </a:rPr>
              <a:t>전선 및 </a:t>
            </a:r>
            <a:r>
              <a:rPr lang="en-US" altLang="ko-KR">
                <a:latin typeface="KoPub돋움체 Medium" panose="02020603020101020101" pitchFamily="18" charset="-127"/>
                <a:ea typeface="KoPub돋움체 Medium" panose="02020603020101020101" pitchFamily="18" charset="-127"/>
              </a:rPr>
              <a:t>LS</a:t>
            </a:r>
            <a:r>
              <a:rPr lang="ko-KR" altLang="en-US" err="1">
                <a:latin typeface="KoPub돋움체 Medium" panose="02020603020101020101" pitchFamily="18" charset="-127"/>
                <a:ea typeface="KoPub돋움체 Medium" panose="02020603020101020101" pitchFamily="18" charset="-127"/>
              </a:rPr>
              <a:t>마린솔루션이</a:t>
            </a:r>
            <a:r>
              <a:rPr lang="ko-KR" altLang="en-US">
                <a:latin typeface="KoPub돋움체 Medium" panose="02020603020101020101" pitchFamily="18" charset="-127"/>
                <a:ea typeface="KoPub돋움체 Medium" panose="02020603020101020101" pitchFamily="18" charset="-127"/>
              </a:rPr>
              <a:t> 우선협상대상자로 선정되었으며</a:t>
            </a:r>
            <a:r>
              <a:rPr lang="en-US" altLang="ko-KR">
                <a:latin typeface="KoPub돋움체 Medium" panose="02020603020101020101" pitchFamily="18" charset="-127"/>
                <a:ea typeface="KoPub돋움체 Medium" panose="02020603020101020101" pitchFamily="18" charset="-127"/>
              </a:rPr>
              <a:t>, </a:t>
            </a:r>
            <a:r>
              <a:rPr lang="ko-KR" altLang="en-US">
                <a:latin typeface="KoPub돋움체 Medium" panose="02020603020101020101" pitchFamily="18" charset="-127"/>
                <a:ea typeface="KoPub돋움체 Medium" panose="02020603020101020101" pitchFamily="18" charset="-127"/>
              </a:rPr>
              <a:t>대상회사는 대한전선과 함께 </a:t>
            </a:r>
            <a:r>
              <a:rPr lang="ko-KR" altLang="en-US" err="1">
                <a:latin typeface="KoPub돋움체 Medium" panose="02020603020101020101" pitchFamily="18" charset="-127"/>
                <a:ea typeface="KoPub돋움체 Medium" panose="02020603020101020101" pitchFamily="18" charset="-127"/>
              </a:rPr>
              <a:t>내부망</a:t>
            </a:r>
            <a:r>
              <a:rPr lang="ko-KR" altLang="en-US">
                <a:latin typeface="KoPub돋움체 Medium" panose="02020603020101020101" pitchFamily="18" charset="-127"/>
                <a:ea typeface="KoPub돋움체 Medium" panose="02020603020101020101" pitchFamily="18" charset="-127"/>
              </a:rPr>
              <a:t> 공급 및 설치에 대한 우선협상대상자로 선정됨</a:t>
            </a:r>
          </a:p>
          <a:p>
            <a:pPr>
              <a:spcAft>
                <a:spcPts val="0"/>
              </a:spcAft>
            </a:pPr>
            <a:r>
              <a:rPr lang="en-US" altLang="ko-KR">
                <a:latin typeface="KoPub돋움체 Medium" panose="02020603020101020101" pitchFamily="18" charset="-127"/>
                <a:ea typeface="KoPub돋움체 Medium" panose="02020603020101020101" pitchFamily="18" charset="-127"/>
              </a:rPr>
              <a:t>Note</a:t>
            </a:r>
            <a:r>
              <a:rPr lang="ko-KR" altLang="en-US">
                <a:latin typeface="KoPub돋움체 Medium" panose="02020603020101020101" pitchFamily="18" charset="-127"/>
                <a:ea typeface="KoPub돋움체 Medium" panose="02020603020101020101" pitchFamily="18" charset="-127"/>
              </a:rPr>
              <a:t> </a:t>
            </a:r>
            <a:r>
              <a:rPr lang="en-US" altLang="ko-KR">
                <a:latin typeface="KoPub돋움체 Medium" panose="02020603020101020101" pitchFamily="18" charset="-127"/>
                <a:ea typeface="KoPub돋움체 Medium" panose="02020603020101020101" pitchFamily="18" charset="-127"/>
              </a:rPr>
              <a:t>3</a:t>
            </a:r>
            <a:r>
              <a:rPr lang="ko-KR" altLang="en-US">
                <a:latin typeface="KoPub돋움체 Medium" panose="02020603020101020101" pitchFamily="18" charset="-127"/>
                <a:ea typeface="KoPub돋움체 Medium" panose="02020603020101020101" pitchFamily="18" charset="-127"/>
              </a:rPr>
              <a:t> </a:t>
            </a:r>
            <a:r>
              <a:rPr lang="en-US" altLang="ko-KR">
                <a:latin typeface="KoPub돋움체 Medium" panose="02020603020101020101" pitchFamily="18" charset="-127"/>
                <a:ea typeface="KoPub돋움체 Medium" panose="02020603020101020101" pitchFamily="18" charset="-127"/>
              </a:rPr>
              <a:t>:</a:t>
            </a:r>
            <a:r>
              <a:rPr lang="ko-KR" altLang="en-US">
                <a:latin typeface="KoPub돋움체 Medium" panose="02020603020101020101" pitchFamily="18" charset="-127"/>
                <a:ea typeface="KoPub돋움체 Medium" panose="02020603020101020101" pitchFamily="18" charset="-127"/>
              </a:rPr>
              <a:t> </a:t>
            </a:r>
            <a:r>
              <a:rPr lang="ko-KR" altLang="en-US" err="1">
                <a:latin typeface="KoPub돋움체 Medium" panose="02020603020101020101" pitchFamily="18" charset="-127"/>
                <a:ea typeface="KoPub돋움체 Medium" panose="02020603020101020101" pitchFamily="18" charset="-127"/>
              </a:rPr>
              <a:t>영광낙월</a:t>
            </a:r>
            <a:r>
              <a:rPr lang="ko-KR" altLang="en-US">
                <a:latin typeface="KoPub돋움체 Medium" panose="02020603020101020101" pitchFamily="18" charset="-127"/>
                <a:ea typeface="KoPub돋움체 Medium" panose="02020603020101020101" pitchFamily="18" charset="-127"/>
              </a:rPr>
              <a:t> 사업의 경우 본 계약 체결 전 현재 발주처인 호반산업과 업무 협약서 체결 완료</a:t>
            </a:r>
            <a:endParaRPr lang="en-US" altLang="ko-KR">
              <a:latin typeface="KoPub돋움체 Medium" panose="02020603020101020101" pitchFamily="18" charset="-127"/>
              <a:ea typeface="KoPub돋움체 Medium" panose="02020603020101020101" pitchFamily="18" charset="-127"/>
            </a:endParaRPr>
          </a:p>
          <a:p>
            <a:pPr>
              <a:spcAft>
                <a:spcPts val="0"/>
              </a:spcAft>
            </a:pPr>
            <a:r>
              <a:rPr lang="en-US" altLang="ko-KR">
                <a:latin typeface="KoPub돋움체 Medium" panose="02020603020101020101" pitchFamily="18" charset="-127"/>
                <a:ea typeface="KoPub돋움체 Medium" panose="02020603020101020101" pitchFamily="18" charset="-127"/>
              </a:rPr>
              <a:t>Note 4 : USD </a:t>
            </a:r>
            <a:r>
              <a:rPr lang="ko-KR" altLang="en-US">
                <a:latin typeface="KoPub돋움체 Medium" panose="02020603020101020101" pitchFamily="18" charset="-127"/>
                <a:ea typeface="KoPub돋움체 Medium" panose="02020603020101020101" pitchFamily="18" charset="-127"/>
              </a:rPr>
              <a:t>기준 외화계약 체결 진행중이며</a:t>
            </a:r>
            <a:r>
              <a:rPr lang="en-US" altLang="ko-KR">
                <a:latin typeface="KoPub돋움체 Medium" panose="02020603020101020101" pitchFamily="18" charset="-127"/>
                <a:ea typeface="KoPub돋움체 Medium" panose="02020603020101020101" pitchFamily="18" charset="-127"/>
              </a:rPr>
              <a:t>, ’23</a:t>
            </a:r>
            <a:r>
              <a:rPr lang="ko-KR" altLang="en-US">
                <a:latin typeface="KoPub돋움체 Medium" panose="02020603020101020101" pitchFamily="18" charset="-127"/>
                <a:ea typeface="KoPub돋움체 Medium" panose="02020603020101020101" pitchFamily="18" charset="-127"/>
              </a:rPr>
              <a:t>년 </a:t>
            </a:r>
            <a:r>
              <a:rPr lang="en-US" altLang="ko-KR">
                <a:latin typeface="KoPub돋움체 Medium" panose="02020603020101020101" pitchFamily="18" charset="-127"/>
                <a:ea typeface="KoPub돋움체 Medium" panose="02020603020101020101" pitchFamily="18" charset="-127"/>
              </a:rPr>
              <a:t>10</a:t>
            </a:r>
            <a:r>
              <a:rPr lang="ko-KR" altLang="en-US">
                <a:latin typeface="KoPub돋움체 Medium" panose="02020603020101020101" pitchFamily="18" charset="-127"/>
                <a:ea typeface="KoPub돋움체 Medium" panose="02020603020101020101" pitchFamily="18" charset="-127"/>
              </a:rPr>
              <a:t>월 </a:t>
            </a:r>
            <a:r>
              <a:rPr lang="en-US" altLang="ko-KR">
                <a:latin typeface="KoPub돋움체 Medium" panose="02020603020101020101" pitchFamily="18" charset="-127"/>
                <a:ea typeface="KoPub돋움체 Medium" panose="02020603020101020101" pitchFamily="18" charset="-127"/>
              </a:rPr>
              <a:t>4</a:t>
            </a:r>
            <a:r>
              <a:rPr lang="ko-KR" altLang="en-US">
                <a:latin typeface="KoPub돋움체 Medium" panose="02020603020101020101" pitchFamily="18" charset="-127"/>
                <a:ea typeface="KoPub돋움체 Medium" panose="02020603020101020101" pitchFamily="18" charset="-127"/>
              </a:rPr>
              <a:t>일 </a:t>
            </a:r>
            <a:r>
              <a:rPr lang="ko-KR" altLang="en-US" err="1">
                <a:latin typeface="KoPub돋움체 Medium" panose="02020603020101020101" pitchFamily="18" charset="-127"/>
                <a:ea typeface="KoPub돋움체 Medium" panose="02020603020101020101" pitchFamily="18" charset="-127"/>
              </a:rPr>
              <a:t>서울외국환중개</a:t>
            </a:r>
            <a:r>
              <a:rPr lang="ko-KR" altLang="en-US">
                <a:latin typeface="KoPub돋움체 Medium" panose="02020603020101020101" pitchFamily="18" charset="-127"/>
                <a:ea typeface="KoPub돋움체 Medium" panose="02020603020101020101" pitchFamily="18" charset="-127"/>
              </a:rPr>
              <a:t> 매매기준율 </a:t>
            </a:r>
            <a:r>
              <a:rPr lang="en-US" altLang="ko-KR">
                <a:latin typeface="KoPub돋움체 Medium" panose="02020603020101020101" pitchFamily="18" charset="-127"/>
                <a:ea typeface="KoPub돋움체 Medium" panose="02020603020101020101" pitchFamily="18" charset="-127"/>
              </a:rPr>
              <a:t>1,351.3</a:t>
            </a:r>
            <a:r>
              <a:rPr lang="ko-KR" altLang="en-US">
                <a:latin typeface="KoPub돋움체 Medium" panose="02020603020101020101" pitchFamily="18" charset="-127"/>
                <a:ea typeface="KoPub돋움체 Medium" panose="02020603020101020101" pitchFamily="18" charset="-127"/>
              </a:rPr>
              <a:t>원</a:t>
            </a:r>
            <a:r>
              <a:rPr lang="en-US" altLang="ko-KR">
                <a:latin typeface="KoPub돋움체 Medium" panose="02020603020101020101" pitchFamily="18" charset="-127"/>
                <a:ea typeface="KoPub돋움체 Medium" panose="02020603020101020101" pitchFamily="18" charset="-127"/>
              </a:rPr>
              <a:t>/USD</a:t>
            </a:r>
            <a:r>
              <a:rPr lang="ko-KR" altLang="en-US">
                <a:latin typeface="KoPub돋움체 Medium" panose="02020603020101020101" pitchFamily="18" charset="-127"/>
                <a:ea typeface="KoPub돋움체 Medium" panose="02020603020101020101" pitchFamily="18" charset="-127"/>
              </a:rPr>
              <a:t> 적용하여 환산함</a:t>
            </a:r>
            <a:endParaRPr lang="en-US" altLang="ko-KR">
              <a:latin typeface="KoPub돋움체 Medium" panose="02020603020101020101" pitchFamily="18" charset="-127"/>
              <a:ea typeface="KoPub돋움체 Medium" panose="02020603020101020101" pitchFamily="18" charset="-127"/>
            </a:endParaRPr>
          </a:p>
        </p:txBody>
      </p:sp>
      <p:sp>
        <p:nvSpPr>
          <p:cNvPr id="7" name="직사각형 6">
            <a:extLst>
              <a:ext uri="{FF2B5EF4-FFF2-40B4-BE49-F238E27FC236}">
                <a16:creationId xmlns:a16="http://schemas.microsoft.com/office/drawing/2014/main" id="{A5F448C8-DB6A-6055-C951-84177324F412}"/>
              </a:ext>
            </a:extLst>
          </p:cNvPr>
          <p:cNvSpPr/>
          <p:nvPr/>
        </p:nvSpPr>
        <p:spPr>
          <a:xfrm>
            <a:off x="488949" y="4630516"/>
            <a:ext cx="8918577" cy="1054004"/>
          </a:xfrm>
          <a:prstGeom prst="rect">
            <a:avLst/>
          </a:prstGeom>
          <a:noFill/>
          <a:ln w="635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t"/>
          <a:lstStyle/>
          <a:p>
            <a:pPr marL="171450" indent="-171450" latinLnBrk="1">
              <a:spcBef>
                <a:spcPts val="600"/>
              </a:spcBef>
              <a:buFont typeface="Wingdings" panose="05000000000000000000" pitchFamily="2" charset="2"/>
              <a:buChar char="§"/>
            </a:pPr>
            <a:r>
              <a:rPr lang="ko-KR" altLang="en-US" sz="900" b="1">
                <a:solidFill>
                  <a:srgbClr val="00338D"/>
                </a:solidFill>
                <a:latin typeface="KoPub돋움체 Light" panose="00000300000000000000" pitchFamily="2" charset="-127"/>
                <a:ea typeface="KoPub돋움체 Light" panose="00000300000000000000" pitchFamily="2" charset="-127"/>
              </a:rPr>
              <a:t>해상풍력 발전사업의 해저케이블 설치 공사 수주 </a:t>
            </a:r>
            <a:r>
              <a:rPr lang="en-US" altLang="ko-KR" sz="900" b="1">
                <a:solidFill>
                  <a:srgbClr val="00338D"/>
                </a:solidFill>
                <a:latin typeface="KoPub돋움체 Light" panose="00000300000000000000" pitchFamily="2" charset="-127"/>
                <a:ea typeface="KoPub돋움체 Light" panose="00000300000000000000" pitchFamily="2" charset="-127"/>
              </a:rPr>
              <a:t>Target</a:t>
            </a:r>
            <a:endParaRPr lang="ko-KR" altLang="en-US" sz="900" b="1">
              <a:solidFill>
                <a:srgbClr val="00338D"/>
              </a:solidFill>
              <a:latin typeface="KoPub돋움체 Light" panose="00000300000000000000" pitchFamily="2" charset="-127"/>
              <a:ea typeface="KoPub돋움체 Light" panose="00000300000000000000" pitchFamily="2" charset="-127"/>
            </a:endParaRPr>
          </a:p>
          <a:p>
            <a:pPr marL="259200" indent="-171450" latinLnBrk="1">
              <a:lnSpc>
                <a:spcPts val="700"/>
              </a:lnSpc>
              <a:spcBef>
                <a:spcPts val="600"/>
              </a:spcBef>
              <a:buFont typeface="Wingdings" panose="05000000000000000000" pitchFamily="2" charset="2"/>
              <a:buChar char="ü"/>
            </a:pPr>
            <a:r>
              <a:rPr lang="ko-KR" altLang="en-US" sz="900">
                <a:solidFill>
                  <a:schemeClr val="tx1"/>
                </a:solidFill>
                <a:latin typeface="KoPub돋움체 Light" panose="00000300000000000000" pitchFamily="2" charset="-127"/>
                <a:ea typeface="KoPub돋움체 Light" panose="00000300000000000000" pitchFamily="2" charset="-127"/>
              </a:rPr>
              <a:t>회사는 </a:t>
            </a:r>
            <a:r>
              <a:rPr lang="en-US" altLang="ko-KR" sz="900">
                <a:solidFill>
                  <a:schemeClr val="tx1"/>
                </a:solidFill>
                <a:latin typeface="KoPub돋움체 Light" panose="00000300000000000000" pitchFamily="2" charset="-127"/>
                <a:ea typeface="KoPub돋움체 Light" panose="00000300000000000000" pitchFamily="2" charset="-127"/>
              </a:rPr>
              <a:t>SPIRIT </a:t>
            </a:r>
            <a:r>
              <a:rPr lang="ko-KR" altLang="en-US" sz="900">
                <a:solidFill>
                  <a:schemeClr val="tx1"/>
                </a:solidFill>
                <a:latin typeface="KoPub돋움체 Light" panose="00000300000000000000" pitchFamily="2" charset="-127"/>
                <a:ea typeface="KoPub돋움체 Light" panose="00000300000000000000" pitchFamily="2" charset="-127"/>
              </a:rPr>
              <a:t>선박 인수 후 </a:t>
            </a:r>
            <a:r>
              <a:rPr lang="en-US" altLang="ko-KR" sz="900">
                <a:solidFill>
                  <a:schemeClr val="tx1"/>
                </a:solidFill>
                <a:latin typeface="KoPub돋움체 Light" panose="00000300000000000000" pitchFamily="2" charset="-127"/>
                <a:ea typeface="KoPub돋움체 Light" panose="00000300000000000000" pitchFamily="2" charset="-127"/>
              </a:rPr>
              <a:t>2030</a:t>
            </a:r>
            <a:r>
              <a:rPr lang="ko-KR" altLang="en-US" sz="900">
                <a:solidFill>
                  <a:schemeClr val="tx1"/>
                </a:solidFill>
                <a:latin typeface="KoPub돋움체 Light" panose="00000300000000000000" pitchFamily="2" charset="-127"/>
                <a:ea typeface="KoPub돋움체 Light" panose="00000300000000000000" pitchFamily="2" charset="-127"/>
              </a:rPr>
              <a:t>년까지 국내에서 추진 중인 해상풍력발전 사업 중 </a:t>
            </a:r>
            <a:r>
              <a:rPr lang="en-US" altLang="ko-KR" sz="900">
                <a:solidFill>
                  <a:schemeClr val="tx1"/>
                </a:solidFill>
                <a:latin typeface="KoPub돋움체 Light" panose="00000300000000000000" pitchFamily="2" charset="-127"/>
                <a:ea typeface="KoPub돋움체 Light" panose="00000300000000000000" pitchFamily="2" charset="-127"/>
              </a:rPr>
              <a:t>5</a:t>
            </a:r>
            <a:r>
              <a:rPr lang="ko-KR" altLang="en-US" sz="900">
                <a:solidFill>
                  <a:schemeClr val="tx1"/>
                </a:solidFill>
                <a:latin typeface="KoPub돋움체 Light" panose="00000300000000000000" pitchFamily="2" charset="-127"/>
                <a:ea typeface="KoPub돋움체 Light" panose="00000300000000000000" pitchFamily="2" charset="-127"/>
              </a:rPr>
              <a:t>개 사업의 해저케이블 설치 공사 수주를 </a:t>
            </a:r>
            <a:r>
              <a:rPr lang="en-US" altLang="ko-KR" sz="900">
                <a:solidFill>
                  <a:schemeClr val="tx1"/>
                </a:solidFill>
                <a:latin typeface="KoPub돋움체 Light" panose="00000300000000000000" pitchFamily="2" charset="-127"/>
                <a:ea typeface="KoPub돋움체 Light" panose="00000300000000000000" pitchFamily="2" charset="-127"/>
              </a:rPr>
              <a:t>Target</a:t>
            </a:r>
            <a:r>
              <a:rPr lang="ko-KR" altLang="en-US" sz="900">
                <a:solidFill>
                  <a:schemeClr val="tx1"/>
                </a:solidFill>
                <a:latin typeface="KoPub돋움체 Light" panose="00000300000000000000" pitchFamily="2" charset="-127"/>
                <a:ea typeface="KoPub돋움체 Light" panose="00000300000000000000" pitchFamily="2" charset="-127"/>
              </a:rPr>
              <a:t>으로 하고 있음</a:t>
            </a:r>
            <a:endParaRPr lang="en-US" altLang="ko-KR" sz="900">
              <a:solidFill>
                <a:schemeClr val="tx1"/>
              </a:solidFill>
              <a:latin typeface="KoPub돋움체 Light" panose="00000300000000000000" pitchFamily="2" charset="-127"/>
              <a:ea typeface="KoPub돋움체 Light" panose="00000300000000000000" pitchFamily="2" charset="-127"/>
              <a:sym typeface="Wingdings" panose="05000000000000000000" pitchFamily="2" charset="2"/>
            </a:endParaRPr>
          </a:p>
          <a:p>
            <a:pPr marL="259200" indent="-171450" latinLnBrk="1">
              <a:lnSpc>
                <a:spcPts val="700"/>
              </a:lnSpc>
              <a:spcBef>
                <a:spcPts val="600"/>
              </a:spcBef>
              <a:buFont typeface="Wingdings" panose="05000000000000000000" pitchFamily="2" charset="2"/>
              <a:buChar char="ü"/>
            </a:pPr>
            <a:r>
              <a:rPr lang="ko-KR" altLang="en-US" sz="900">
                <a:solidFill>
                  <a:schemeClr val="tx1"/>
                </a:solidFill>
                <a:latin typeface="KoPub돋움체 Light" panose="00000300000000000000" pitchFamily="2" charset="-127"/>
                <a:ea typeface="KoPub돋움체 Light" panose="00000300000000000000" pitchFamily="2" charset="-127"/>
                <a:sym typeface="Wingdings" panose="05000000000000000000" pitchFamily="2" charset="2"/>
              </a:rPr>
              <a:t>단</a:t>
            </a:r>
            <a:r>
              <a:rPr lang="en-US" altLang="ko-KR" sz="900">
                <a:solidFill>
                  <a:schemeClr val="tx1"/>
                </a:solidFill>
                <a:latin typeface="KoPub돋움체 Light" panose="00000300000000000000" pitchFamily="2" charset="-127"/>
                <a:ea typeface="KoPub돋움체 Light" panose="00000300000000000000" pitchFamily="2" charset="-127"/>
                <a:sym typeface="Wingdings" panose="05000000000000000000" pitchFamily="2" charset="2"/>
              </a:rPr>
              <a:t>, </a:t>
            </a:r>
            <a:r>
              <a:rPr lang="ko-KR" altLang="en-US" sz="900">
                <a:solidFill>
                  <a:schemeClr val="tx1"/>
                </a:solidFill>
                <a:latin typeface="KoPub돋움체 Light" panose="00000300000000000000" pitchFamily="2" charset="-127"/>
                <a:ea typeface="KoPub돋움체 Light" panose="00000300000000000000" pitchFamily="2" charset="-127"/>
                <a:sym typeface="Wingdings" panose="05000000000000000000" pitchFamily="2" charset="2"/>
              </a:rPr>
              <a:t>회사 설명에 따르면 전세계적인 </a:t>
            </a:r>
            <a:r>
              <a:rPr lang="en-US" altLang="ko-KR" sz="900">
                <a:solidFill>
                  <a:schemeClr val="tx1"/>
                </a:solidFill>
                <a:latin typeface="KoPub돋움체 Light" panose="00000300000000000000" pitchFamily="2" charset="-127"/>
                <a:ea typeface="KoPub돋움체 Light" panose="00000300000000000000" pitchFamily="2" charset="-127"/>
                <a:sym typeface="Wingdings" panose="05000000000000000000" pitchFamily="2" charset="2"/>
              </a:rPr>
              <a:t>CLV </a:t>
            </a:r>
            <a:r>
              <a:rPr lang="ko-KR" altLang="en-US" sz="900">
                <a:solidFill>
                  <a:schemeClr val="tx1"/>
                </a:solidFill>
                <a:latin typeface="KoPub돋움체 Light" panose="00000300000000000000" pitchFamily="2" charset="-127"/>
                <a:ea typeface="KoPub돋움체 Light" panose="00000300000000000000" pitchFamily="2" charset="-127"/>
                <a:sym typeface="Wingdings" panose="05000000000000000000" pitchFamily="2" charset="2"/>
              </a:rPr>
              <a:t>선박 품귀 현상으로 인해 해당 </a:t>
            </a:r>
            <a:r>
              <a:rPr lang="en-US" altLang="ko-KR" sz="900">
                <a:solidFill>
                  <a:schemeClr val="tx1"/>
                </a:solidFill>
                <a:latin typeface="KoPub돋움체 Light" panose="00000300000000000000" pitchFamily="2" charset="-127"/>
                <a:ea typeface="KoPub돋움체 Light" panose="00000300000000000000" pitchFamily="2" charset="-127"/>
                <a:sym typeface="Wingdings" panose="05000000000000000000" pitchFamily="2" charset="2"/>
              </a:rPr>
              <a:t>5</a:t>
            </a:r>
            <a:r>
              <a:rPr lang="ko-KR" altLang="en-US" sz="900">
                <a:solidFill>
                  <a:schemeClr val="tx1"/>
                </a:solidFill>
                <a:latin typeface="KoPub돋움체 Light" panose="00000300000000000000" pitchFamily="2" charset="-127"/>
                <a:ea typeface="KoPub돋움체 Light" panose="00000300000000000000" pitchFamily="2" charset="-127"/>
                <a:sym typeface="Wingdings" panose="05000000000000000000" pitchFamily="2" charset="2"/>
              </a:rPr>
              <a:t>개 사업 외에도 국내외 다수의 해상풍력 사업자들로부터 </a:t>
            </a:r>
            <a:r>
              <a:rPr lang="en-US" altLang="ko-KR" sz="900">
                <a:solidFill>
                  <a:schemeClr val="tx1"/>
                </a:solidFill>
                <a:latin typeface="KoPub돋움체 Light" panose="00000300000000000000" pitchFamily="2" charset="-127"/>
                <a:ea typeface="KoPub돋움체 Light" panose="00000300000000000000" pitchFamily="2" charset="-127"/>
                <a:sym typeface="Wingdings" panose="05000000000000000000" pitchFamily="2" charset="2"/>
              </a:rPr>
              <a:t>SPIRIT </a:t>
            </a:r>
            <a:r>
              <a:rPr lang="ko-KR" altLang="en-US" sz="900">
                <a:solidFill>
                  <a:schemeClr val="tx1"/>
                </a:solidFill>
                <a:latin typeface="KoPub돋움체 Light" panose="00000300000000000000" pitchFamily="2" charset="-127"/>
                <a:ea typeface="KoPub돋움체 Light" panose="00000300000000000000" pitchFamily="2" charset="-127"/>
                <a:sym typeface="Wingdings" panose="05000000000000000000" pitchFamily="2" charset="2"/>
              </a:rPr>
              <a:t>선박 용선 및 해저케이블 시공 제안을 받고 있음</a:t>
            </a:r>
            <a:endParaRPr lang="en-US" altLang="ko-KR" sz="900">
              <a:solidFill>
                <a:schemeClr val="tx1"/>
              </a:solidFill>
              <a:latin typeface="KoPub돋움체 Light" panose="00000300000000000000" pitchFamily="2" charset="-127"/>
              <a:ea typeface="KoPub돋움체 Light" panose="00000300000000000000" pitchFamily="2" charset="-127"/>
              <a:sym typeface="Wingdings" panose="05000000000000000000" pitchFamily="2" charset="2"/>
            </a:endParaRPr>
          </a:p>
          <a:p>
            <a:pPr marL="324000" indent="-171450" latinLnBrk="1">
              <a:lnSpc>
                <a:spcPts val="700"/>
              </a:lnSpc>
              <a:spcBef>
                <a:spcPts val="600"/>
              </a:spcBef>
              <a:buFont typeface="KoPub돋움체 Light" panose="00000300000000000000" pitchFamily="2" charset="-127"/>
              <a:buChar char="–"/>
            </a:pPr>
            <a:r>
              <a:rPr lang="nl-NL" altLang="ko-KR" sz="900">
                <a:solidFill>
                  <a:schemeClr val="tx1"/>
                </a:solidFill>
                <a:latin typeface="KoPub돋움체 Light" panose="00000300000000000000" pitchFamily="2" charset="-127"/>
                <a:ea typeface="KoPub돋움체 Light" panose="00000300000000000000" pitchFamily="2" charset="-127"/>
              </a:rPr>
              <a:t>Van Oord Offshore Wind B.V. </a:t>
            </a:r>
            <a:r>
              <a:rPr lang="ko-KR" altLang="en-US" sz="900">
                <a:solidFill>
                  <a:schemeClr val="tx1"/>
                </a:solidFill>
                <a:latin typeface="KoPub돋움체 Light" panose="00000300000000000000" pitchFamily="2" charset="-127"/>
                <a:ea typeface="KoPub돋움체 Light" panose="00000300000000000000" pitchFamily="2" charset="-127"/>
              </a:rPr>
              <a:t>로부터 </a:t>
            </a:r>
            <a:r>
              <a:rPr lang="en-US" altLang="ko-KR" sz="900">
                <a:solidFill>
                  <a:schemeClr val="tx1"/>
                </a:solidFill>
                <a:latin typeface="KoPub돋움체 Light" panose="00000300000000000000" pitchFamily="2" charset="-127"/>
                <a:ea typeface="KoPub돋움체 Light" panose="00000300000000000000" pitchFamily="2" charset="-127"/>
              </a:rPr>
              <a:t>’25</a:t>
            </a:r>
            <a:r>
              <a:rPr lang="ko-KR" altLang="en-US" sz="900">
                <a:solidFill>
                  <a:schemeClr val="tx1"/>
                </a:solidFill>
                <a:latin typeface="KoPub돋움체 Light" panose="00000300000000000000" pitchFamily="2" charset="-127"/>
                <a:ea typeface="KoPub돋움체 Light" panose="00000300000000000000" pitchFamily="2" charset="-127"/>
              </a:rPr>
              <a:t>년 중 약 </a:t>
            </a:r>
            <a:r>
              <a:rPr lang="en-US" altLang="ko-KR" sz="900">
                <a:solidFill>
                  <a:schemeClr val="tx1"/>
                </a:solidFill>
                <a:latin typeface="KoPub돋움체 Light" panose="00000300000000000000" pitchFamily="2" charset="-127"/>
                <a:ea typeface="KoPub돋움체 Light" panose="00000300000000000000" pitchFamily="2" charset="-127"/>
              </a:rPr>
              <a:t>USD 6.8</a:t>
            </a:r>
            <a:r>
              <a:rPr lang="ko-KR" altLang="en-US" sz="900">
                <a:solidFill>
                  <a:schemeClr val="tx1"/>
                </a:solidFill>
                <a:latin typeface="KoPub돋움체 Light" panose="00000300000000000000" pitchFamily="2" charset="-127"/>
                <a:ea typeface="KoPub돋움체 Light" panose="00000300000000000000" pitchFamily="2" charset="-127"/>
              </a:rPr>
              <a:t>백만 규모</a:t>
            </a:r>
            <a:r>
              <a:rPr lang="en-US" altLang="ko-KR" sz="900">
                <a:solidFill>
                  <a:schemeClr val="tx1"/>
                </a:solidFill>
                <a:latin typeface="KoPub돋움체 Light" panose="00000300000000000000" pitchFamily="2" charset="-127"/>
                <a:ea typeface="KoPub돋움체 Light" panose="00000300000000000000" pitchFamily="2" charset="-127"/>
              </a:rPr>
              <a:t>(USD 55,000/days * 125days)</a:t>
            </a:r>
            <a:r>
              <a:rPr lang="ko-KR" altLang="en-US" sz="900">
                <a:solidFill>
                  <a:schemeClr val="tx1"/>
                </a:solidFill>
                <a:latin typeface="KoPub돋움체 Light" panose="00000300000000000000" pitchFamily="2" charset="-127"/>
                <a:ea typeface="KoPub돋움체 Light" panose="00000300000000000000" pitchFamily="2" charset="-127"/>
              </a:rPr>
              <a:t>의 </a:t>
            </a:r>
            <a:r>
              <a:rPr lang="en-US" altLang="ko-KR" sz="900">
                <a:solidFill>
                  <a:schemeClr val="tx1"/>
                </a:solidFill>
                <a:latin typeface="KoPub돋움체 Light" panose="00000300000000000000" pitchFamily="2" charset="-127"/>
                <a:ea typeface="KoPub돋움체 Light" panose="00000300000000000000" pitchFamily="2" charset="-127"/>
              </a:rPr>
              <a:t>SPIRIT </a:t>
            </a:r>
            <a:r>
              <a:rPr lang="ko-KR" altLang="en-US" sz="900">
                <a:solidFill>
                  <a:schemeClr val="tx1"/>
                </a:solidFill>
                <a:latin typeface="KoPub돋움체 Light" panose="00000300000000000000" pitchFamily="2" charset="-127"/>
                <a:ea typeface="KoPub돋움체 Light" panose="00000300000000000000" pitchFamily="2" charset="-127"/>
              </a:rPr>
              <a:t>선박 용선계약 제안 및 협의 중</a:t>
            </a:r>
            <a:endParaRPr lang="en-US" altLang="ko-KR" sz="900">
              <a:solidFill>
                <a:schemeClr val="tx1"/>
              </a:solidFill>
              <a:latin typeface="KoPub돋움체 Light" panose="00000300000000000000" pitchFamily="2" charset="-127"/>
              <a:ea typeface="KoPub돋움체 Light" panose="00000300000000000000" pitchFamily="2" charset="-127"/>
            </a:endParaRPr>
          </a:p>
          <a:p>
            <a:pPr marL="324000" indent="-171450" latinLnBrk="1">
              <a:lnSpc>
                <a:spcPts val="700"/>
              </a:lnSpc>
              <a:spcBef>
                <a:spcPts val="600"/>
              </a:spcBef>
              <a:buFont typeface="KoPub돋움체 Light" panose="00000300000000000000" pitchFamily="2" charset="-127"/>
              <a:buChar char="–"/>
            </a:pPr>
            <a:r>
              <a:rPr lang="en-US" altLang="ko-KR" sz="900">
                <a:solidFill>
                  <a:schemeClr val="tx1"/>
                </a:solidFill>
                <a:latin typeface="KoPub돋움체 Light" panose="00000300000000000000" pitchFamily="2" charset="-127"/>
                <a:ea typeface="KoPub돋움체 Light" panose="00000300000000000000" pitchFamily="2" charset="-127"/>
              </a:rPr>
              <a:t>HENGTONG GROUP CO., LTD. </a:t>
            </a:r>
            <a:r>
              <a:rPr lang="ko-KR" altLang="en-US" sz="900">
                <a:solidFill>
                  <a:schemeClr val="tx1"/>
                </a:solidFill>
                <a:latin typeface="KoPub돋움체 Light" panose="00000300000000000000" pitchFamily="2" charset="-127"/>
                <a:ea typeface="KoPub돋움체 Light" panose="00000300000000000000" pitchFamily="2" charset="-127"/>
              </a:rPr>
              <a:t>으로부터 중국 해상풍력발전 해저케이블 시공 참여 제안 및 협의 중</a:t>
            </a:r>
            <a:endParaRPr lang="en-US" altLang="ko-KR" sz="900">
              <a:solidFill>
                <a:schemeClr val="tx1"/>
              </a:solidFill>
              <a:latin typeface="KoPub돋움체 Light" panose="00000300000000000000" pitchFamily="2" charset="-127"/>
              <a:ea typeface="KoPub돋움체 Light" panose="00000300000000000000" pitchFamily="2" charset="-127"/>
            </a:endParaRPr>
          </a:p>
          <a:p>
            <a:pPr marL="324000" indent="-171450" latinLnBrk="1">
              <a:lnSpc>
                <a:spcPts val="700"/>
              </a:lnSpc>
              <a:spcBef>
                <a:spcPts val="600"/>
              </a:spcBef>
              <a:buFont typeface="KoPub돋움체 Light" panose="00000300000000000000" pitchFamily="2" charset="-127"/>
              <a:buChar char="–"/>
            </a:pPr>
            <a:r>
              <a:rPr lang="en-US" altLang="ko-KR" sz="900">
                <a:solidFill>
                  <a:schemeClr val="tx1"/>
                </a:solidFill>
                <a:latin typeface="KoPub돋움체 Light" panose="00000300000000000000" pitchFamily="2" charset="-127"/>
                <a:ea typeface="KoPub돋움체 Light" panose="00000300000000000000" pitchFamily="2" charset="-127"/>
              </a:rPr>
              <a:t>Copenhagen Infrastructure Partners(CIP)</a:t>
            </a:r>
            <a:r>
              <a:rPr lang="ko-KR" altLang="en-US" sz="900">
                <a:solidFill>
                  <a:schemeClr val="tx1"/>
                </a:solidFill>
                <a:latin typeface="KoPub돋움체 Light" panose="00000300000000000000" pitchFamily="2" charset="-127"/>
                <a:ea typeface="KoPub돋움체 Light" panose="00000300000000000000" pitchFamily="2" charset="-127"/>
              </a:rPr>
              <a:t>로부터 대만 해상풍력발전 해저케이블 시공 참여 제안 및 협의 중</a:t>
            </a:r>
            <a:endParaRPr lang="en-US" altLang="ko-KR" sz="900">
              <a:solidFill>
                <a:schemeClr val="tx1"/>
              </a:solidFill>
              <a:latin typeface="KoPub돋움체 Light" panose="00000300000000000000" pitchFamily="2" charset="-127"/>
              <a:ea typeface="KoPub돋움체 Light" panose="00000300000000000000" pitchFamily="2" charset="-127"/>
            </a:endParaRPr>
          </a:p>
        </p:txBody>
      </p:sp>
      <p:sp>
        <p:nvSpPr>
          <p:cNvPr id="11" name="직사각형 10">
            <a:extLst>
              <a:ext uri="{FF2B5EF4-FFF2-40B4-BE49-F238E27FC236}">
                <a16:creationId xmlns:a16="http://schemas.microsoft.com/office/drawing/2014/main" id="{36289CAE-B9AE-5736-5C35-91615BACD1FD}"/>
              </a:ext>
            </a:extLst>
          </p:cNvPr>
          <p:cNvSpPr/>
          <p:nvPr/>
        </p:nvSpPr>
        <p:spPr>
          <a:xfrm>
            <a:off x="10005060" y="1405679"/>
            <a:ext cx="3034840" cy="26548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marL="171450" indent="-171450" latinLnBrk="1">
              <a:spcBef>
                <a:spcPts val="600"/>
              </a:spcBef>
              <a:buFont typeface="Wingdings" panose="05000000000000000000" pitchFamily="2" charset="2"/>
              <a:buChar char="§"/>
            </a:pPr>
            <a:r>
              <a:rPr lang="ko-KR" altLang="en-US" sz="1000" b="1">
                <a:solidFill>
                  <a:schemeClr val="bg1"/>
                </a:solidFill>
                <a:latin typeface="KoPub돋움체 Light" panose="00000300000000000000" pitchFamily="2" charset="-127"/>
                <a:ea typeface="KoPub돋움체 Light" panose="00000300000000000000" pitchFamily="2" charset="-127"/>
              </a:rPr>
              <a:t>의견수렴 요건이 법적 의무인 환경영향평가 및 공유수면 </a:t>
            </a:r>
            <a:r>
              <a:rPr lang="ko-KR" altLang="en-US" sz="1000" b="1" err="1">
                <a:solidFill>
                  <a:schemeClr val="bg1"/>
                </a:solidFill>
                <a:latin typeface="KoPub돋움체 Light" panose="00000300000000000000" pitchFamily="2" charset="-127"/>
                <a:ea typeface="KoPub돋움체 Light" panose="00000300000000000000" pitchFamily="2" charset="-127"/>
              </a:rPr>
              <a:t>점용</a:t>
            </a:r>
            <a:r>
              <a:rPr lang="ko-KR" altLang="en-US" sz="1000" b="1" err="1">
                <a:solidFill>
                  <a:schemeClr val="bg1"/>
                </a:solidFill>
                <a:latin typeface="KoPub돋움체 Light" panose="00000300000000000000" pitchFamily="2" charset="-127"/>
                <a:ea typeface="KoPub돋움체 Light" panose="00000300000000000000" pitchFamily="2" charset="-127"/>
                <a:sym typeface="Wingdings" panose="05000000000000000000" pitchFamily="2" charset="2"/>
              </a:rPr>
              <a:t>사용</a:t>
            </a:r>
            <a:r>
              <a:rPr lang="ko-KR" altLang="en-US" sz="1000" b="1">
                <a:solidFill>
                  <a:schemeClr val="bg1"/>
                </a:solidFill>
                <a:latin typeface="KoPub돋움체 Light" panose="00000300000000000000" pitchFamily="2" charset="-127"/>
                <a:ea typeface="KoPub돋움체 Light" panose="00000300000000000000" pitchFamily="2" charset="-127"/>
                <a:sym typeface="Wingdings" panose="05000000000000000000" pitchFamily="2" charset="2"/>
              </a:rPr>
              <a:t> 허가</a:t>
            </a:r>
            <a:r>
              <a:rPr lang="ko-KR" altLang="en-US" sz="1000" b="1">
                <a:solidFill>
                  <a:schemeClr val="bg1"/>
                </a:solidFill>
                <a:latin typeface="KoPub돋움체 Light" panose="00000300000000000000" pitchFamily="2" charset="-127"/>
                <a:ea typeface="KoPub돋움체 Light" panose="00000300000000000000" pitchFamily="2" charset="-127"/>
              </a:rPr>
              <a:t> </a:t>
            </a:r>
          </a:p>
          <a:p>
            <a:pPr marL="259200" indent="-171450" latinLnBrk="1">
              <a:spcBef>
                <a:spcPts val="600"/>
              </a:spcBef>
              <a:buFont typeface="Wingdings" panose="05000000000000000000" pitchFamily="2" charset="2"/>
              <a:buChar char="ü"/>
            </a:pPr>
            <a:r>
              <a:rPr lang="ko-KR" altLang="en-US" sz="1000">
                <a:solidFill>
                  <a:schemeClr val="bg1"/>
                </a:solidFill>
                <a:latin typeface="KoPub돋움체 Light" panose="00000300000000000000" pitchFamily="2" charset="-127"/>
                <a:ea typeface="KoPub돋움체 Light" panose="00000300000000000000" pitchFamily="2" charset="-127"/>
              </a:rPr>
              <a:t>해상풍력발전 절차 중 주민 의견 수렴 과정은 절차가 지연되는 원인 중 하나에 해당함</a:t>
            </a:r>
            <a:r>
              <a:rPr lang="en-US" altLang="ko-KR" sz="1000">
                <a:solidFill>
                  <a:schemeClr val="bg1"/>
                </a:solidFill>
                <a:latin typeface="KoPub돋움체 Light" panose="00000300000000000000" pitchFamily="2" charset="-127"/>
                <a:ea typeface="KoPub돋움체 Light" panose="00000300000000000000" pitchFamily="2" charset="-127"/>
              </a:rPr>
              <a:t>. </a:t>
            </a:r>
            <a:r>
              <a:rPr lang="ko-KR" altLang="en-US" sz="1000">
                <a:solidFill>
                  <a:schemeClr val="bg1"/>
                </a:solidFill>
                <a:latin typeface="KoPub돋움체 Light" panose="00000300000000000000" pitchFamily="2" charset="-127"/>
                <a:ea typeface="KoPub돋움체 Light" panose="00000300000000000000" pitchFamily="2" charset="-127"/>
              </a:rPr>
              <a:t>사업 진행 단계 중 환경영향평가와 공유수면 </a:t>
            </a:r>
            <a:r>
              <a:rPr lang="ko-KR" altLang="en-US" sz="1000" err="1">
                <a:solidFill>
                  <a:schemeClr val="bg1"/>
                </a:solidFill>
                <a:latin typeface="KoPub돋움체 Light" panose="00000300000000000000" pitchFamily="2" charset="-127"/>
                <a:ea typeface="KoPub돋움체 Light" panose="00000300000000000000" pitchFamily="2" charset="-127"/>
              </a:rPr>
              <a:t>점용</a:t>
            </a:r>
            <a:r>
              <a:rPr lang="ko-KR" altLang="en-US" sz="1000" err="1">
                <a:solidFill>
                  <a:schemeClr val="bg1"/>
                </a:solidFill>
                <a:latin typeface="KoPub돋움체 Light" panose="00000300000000000000" pitchFamily="2" charset="-127"/>
                <a:ea typeface="KoPub돋움체 Light" panose="00000300000000000000" pitchFamily="2" charset="-127"/>
                <a:sym typeface="Wingdings" panose="05000000000000000000" pitchFamily="2" charset="2"/>
              </a:rPr>
              <a:t>사용</a:t>
            </a:r>
            <a:r>
              <a:rPr lang="ko-KR" altLang="en-US" sz="1000">
                <a:solidFill>
                  <a:schemeClr val="bg1"/>
                </a:solidFill>
                <a:latin typeface="KoPub돋움체 Light" panose="00000300000000000000" pitchFamily="2" charset="-127"/>
                <a:ea typeface="KoPub돋움체 Light" panose="00000300000000000000" pitchFamily="2" charset="-127"/>
                <a:sym typeface="Wingdings" panose="05000000000000000000" pitchFamily="2" charset="2"/>
              </a:rPr>
              <a:t> 허가는 의견 수렴 요건이 법적으로 의무화되어 있어 기타 </a:t>
            </a:r>
            <a:r>
              <a:rPr lang="ko-KR" altLang="en-US" sz="1000" err="1">
                <a:solidFill>
                  <a:schemeClr val="bg1"/>
                </a:solidFill>
                <a:latin typeface="KoPub돋움체 Light" panose="00000300000000000000" pitchFamily="2" charset="-127"/>
                <a:ea typeface="KoPub돋움체 Light" panose="00000300000000000000" pitchFamily="2" charset="-127"/>
                <a:sym typeface="Wingdings" panose="05000000000000000000" pitchFamily="2" charset="2"/>
              </a:rPr>
              <a:t>개별법</a:t>
            </a:r>
            <a:r>
              <a:rPr lang="ko-KR" altLang="en-US" sz="1000">
                <a:solidFill>
                  <a:schemeClr val="bg1"/>
                </a:solidFill>
                <a:latin typeface="KoPub돋움체 Light" panose="00000300000000000000" pitchFamily="2" charset="-127"/>
                <a:ea typeface="KoPub돋움체 Light" panose="00000300000000000000" pitchFamily="2" charset="-127"/>
                <a:sym typeface="Wingdings" panose="05000000000000000000" pitchFamily="2" charset="2"/>
              </a:rPr>
              <a:t> 허가 대비 주민수용성으로 인한 지연 가능성이 낮으므로 사업 진행 단계 중 중요 요인으로 꼽힘</a:t>
            </a:r>
            <a:endParaRPr lang="en-US" altLang="ko-KR" sz="1000">
              <a:solidFill>
                <a:schemeClr val="bg1"/>
              </a:solidFill>
              <a:latin typeface="KoPub돋움체 Light" panose="00000300000000000000" pitchFamily="2" charset="-127"/>
              <a:ea typeface="KoPub돋움체 Light" panose="00000300000000000000" pitchFamily="2" charset="-127"/>
              <a:sym typeface="Wingdings" panose="05000000000000000000" pitchFamily="2" charset="2"/>
            </a:endParaRPr>
          </a:p>
          <a:p>
            <a:pPr marL="259200" indent="-171450" latinLnBrk="1">
              <a:spcBef>
                <a:spcPts val="600"/>
              </a:spcBef>
              <a:buFont typeface="Wingdings" panose="05000000000000000000" pitchFamily="2" charset="2"/>
              <a:buChar char="ü"/>
            </a:pPr>
            <a:r>
              <a:rPr lang="ko-KR" altLang="en-US" sz="1000">
                <a:solidFill>
                  <a:schemeClr val="bg1"/>
                </a:solidFill>
                <a:latin typeface="KoPub돋움체 Light" panose="00000300000000000000" pitchFamily="2" charset="-127"/>
                <a:ea typeface="KoPub돋움체 Light" panose="00000300000000000000" pitchFamily="2" charset="-127"/>
                <a:sym typeface="Wingdings" panose="05000000000000000000" pitchFamily="2" charset="2"/>
              </a:rPr>
              <a:t>최종 인허가에는 </a:t>
            </a:r>
            <a:r>
              <a:rPr lang="ko-KR" altLang="en-US" sz="1000">
                <a:solidFill>
                  <a:schemeClr val="bg1"/>
                </a:solidFill>
                <a:latin typeface="KoPub돋움체 Light" panose="00000300000000000000" pitchFamily="2" charset="-127"/>
                <a:ea typeface="KoPub돋움체 Light" panose="00000300000000000000" pitchFamily="2" charset="-127"/>
              </a:rPr>
              <a:t>공유수면 </a:t>
            </a:r>
            <a:r>
              <a:rPr lang="ko-KR" altLang="en-US" sz="1000" err="1">
                <a:solidFill>
                  <a:schemeClr val="bg1"/>
                </a:solidFill>
                <a:latin typeface="KoPub돋움체 Light" panose="00000300000000000000" pitchFamily="2" charset="-127"/>
                <a:ea typeface="KoPub돋움체 Light" panose="00000300000000000000" pitchFamily="2" charset="-127"/>
              </a:rPr>
              <a:t>점용</a:t>
            </a:r>
            <a:r>
              <a:rPr lang="ko-KR" altLang="en-US" sz="1000" err="1">
                <a:solidFill>
                  <a:schemeClr val="bg1"/>
                </a:solidFill>
                <a:latin typeface="KoPub돋움체 Light" panose="00000300000000000000" pitchFamily="2" charset="-127"/>
                <a:ea typeface="KoPub돋움체 Light" panose="00000300000000000000" pitchFamily="2" charset="-127"/>
                <a:sym typeface="Wingdings" panose="05000000000000000000" pitchFamily="2" charset="2"/>
              </a:rPr>
              <a:t>사용</a:t>
            </a:r>
            <a:r>
              <a:rPr lang="ko-KR" altLang="en-US" sz="1000">
                <a:solidFill>
                  <a:schemeClr val="bg1"/>
                </a:solidFill>
                <a:latin typeface="KoPub돋움체 Light" panose="00000300000000000000" pitchFamily="2" charset="-127"/>
                <a:ea typeface="KoPub돋움체 Light" panose="00000300000000000000" pitchFamily="2" charset="-127"/>
                <a:sym typeface="Wingdings" panose="05000000000000000000" pitchFamily="2" charset="2"/>
              </a:rPr>
              <a:t> 허가</a:t>
            </a:r>
            <a:r>
              <a:rPr lang="en-US" altLang="ko-KR" sz="1000">
                <a:solidFill>
                  <a:schemeClr val="bg1"/>
                </a:solidFill>
                <a:latin typeface="KoPub돋움체 Light" panose="00000300000000000000" pitchFamily="2" charset="-127"/>
                <a:ea typeface="KoPub돋움체 Light" panose="00000300000000000000" pitchFamily="2" charset="-127"/>
                <a:sym typeface="Wingdings" panose="05000000000000000000" pitchFamily="2" charset="2"/>
              </a:rPr>
              <a:t>, </a:t>
            </a:r>
            <a:r>
              <a:rPr lang="ko-KR" altLang="en-US" sz="1000">
                <a:solidFill>
                  <a:schemeClr val="bg1"/>
                </a:solidFill>
                <a:latin typeface="KoPub돋움체 Light" panose="00000300000000000000" pitchFamily="2" charset="-127"/>
                <a:ea typeface="KoPub돋움체 Light" panose="00000300000000000000" pitchFamily="2" charset="-127"/>
                <a:sym typeface="Wingdings" panose="05000000000000000000" pitchFamily="2" charset="2"/>
              </a:rPr>
              <a:t>공사계획인가 등이 포함되며</a:t>
            </a:r>
            <a:r>
              <a:rPr lang="en-US" altLang="ko-KR" sz="1000">
                <a:solidFill>
                  <a:schemeClr val="bg1"/>
                </a:solidFill>
                <a:latin typeface="KoPub돋움체 Light" panose="00000300000000000000" pitchFamily="2" charset="-127"/>
                <a:ea typeface="KoPub돋움체 Light" panose="00000300000000000000" pitchFamily="2" charset="-127"/>
                <a:sym typeface="Wingdings" panose="05000000000000000000" pitchFamily="2" charset="2"/>
              </a:rPr>
              <a:t>, </a:t>
            </a:r>
            <a:r>
              <a:rPr lang="ko-KR" altLang="en-US" sz="1000">
                <a:solidFill>
                  <a:schemeClr val="bg1"/>
                </a:solidFill>
                <a:latin typeface="KoPub돋움체 Light" panose="00000300000000000000" pitchFamily="2" charset="-127"/>
                <a:ea typeface="KoPub돋움체 Light" panose="00000300000000000000" pitchFamily="2" charset="-127"/>
                <a:sym typeface="Wingdings" panose="05000000000000000000" pitchFamily="2" charset="2"/>
              </a:rPr>
              <a:t>상단 중 </a:t>
            </a:r>
            <a:r>
              <a:rPr lang="ko-KR" altLang="en-US" sz="1000" err="1">
                <a:solidFill>
                  <a:schemeClr val="bg1"/>
                </a:solidFill>
                <a:latin typeface="KoPub돋움체 Light" panose="00000300000000000000" pitchFamily="2" charset="-127"/>
                <a:ea typeface="KoPub돋움체 Light" panose="00000300000000000000" pitchFamily="2" charset="-127"/>
                <a:sym typeface="Wingdings" panose="05000000000000000000" pitchFamily="2" charset="2"/>
              </a:rPr>
              <a:t>영광낙월</a:t>
            </a:r>
            <a:r>
              <a:rPr lang="ko-KR" altLang="en-US" sz="1000">
                <a:solidFill>
                  <a:schemeClr val="bg1"/>
                </a:solidFill>
                <a:latin typeface="KoPub돋움체 Light" panose="00000300000000000000" pitchFamily="2" charset="-127"/>
                <a:ea typeface="KoPub돋움체 Light" panose="00000300000000000000" pitchFamily="2" charset="-127"/>
                <a:sym typeface="Wingdings" panose="05000000000000000000" pitchFamily="2" charset="2"/>
              </a:rPr>
              <a:t> 프로젝트만 해상풍력단지 기본설계를 위한 공유수면 </a:t>
            </a:r>
            <a:r>
              <a:rPr lang="ko-KR" altLang="en-US" sz="1000" err="1">
                <a:solidFill>
                  <a:schemeClr val="bg1"/>
                </a:solidFill>
                <a:latin typeface="KoPub돋움체 Light" panose="00000300000000000000" pitchFamily="2" charset="-127"/>
                <a:ea typeface="KoPub돋움체 Light" panose="00000300000000000000" pitchFamily="2" charset="-127"/>
                <a:sym typeface="Wingdings" panose="05000000000000000000" pitchFamily="2" charset="2"/>
              </a:rPr>
              <a:t>점용사용</a:t>
            </a:r>
            <a:r>
              <a:rPr lang="ko-KR" altLang="en-US" sz="1000">
                <a:solidFill>
                  <a:schemeClr val="bg1"/>
                </a:solidFill>
                <a:latin typeface="KoPub돋움체 Light" panose="00000300000000000000" pitchFamily="2" charset="-127"/>
                <a:ea typeface="KoPub돋움체 Light" panose="00000300000000000000" pitchFamily="2" charset="-127"/>
                <a:sym typeface="Wingdings" panose="05000000000000000000" pitchFamily="2" charset="2"/>
              </a:rPr>
              <a:t> 허가를 받은 것으로 확인됨</a:t>
            </a:r>
            <a:endParaRPr lang="en-US" altLang="ko-KR" sz="1000" baseline="30000">
              <a:solidFill>
                <a:schemeClr val="bg1"/>
              </a:solidFill>
              <a:latin typeface="KoPub돋움체 Light" panose="00000300000000000000" pitchFamily="2" charset="-127"/>
              <a:ea typeface="KoPub돋움체 Light" panose="00000300000000000000" pitchFamily="2" charset="-127"/>
            </a:endParaRPr>
          </a:p>
          <a:p>
            <a:endParaRPr lang="en-US" altLang="ko-KR" sz="1000">
              <a:solidFill>
                <a:schemeClr val="bg1"/>
              </a:solidFill>
              <a:latin typeface="KoPub돋움체 Light" panose="00000300000000000000" pitchFamily="2" charset="-127"/>
              <a:ea typeface="KoPub돋움체 Light" panose="00000300000000000000" pitchFamily="2" charset="-127"/>
            </a:endParaRPr>
          </a:p>
        </p:txBody>
      </p:sp>
      <p:grpSp>
        <p:nvGrpSpPr>
          <p:cNvPr id="9" name="그룹 8">
            <a:extLst>
              <a:ext uri="{FF2B5EF4-FFF2-40B4-BE49-F238E27FC236}">
                <a16:creationId xmlns:a16="http://schemas.microsoft.com/office/drawing/2014/main" id="{996989E4-1D3F-CA2E-76F2-386CDDB200AF}"/>
              </a:ext>
            </a:extLst>
          </p:cNvPr>
          <p:cNvGrpSpPr/>
          <p:nvPr/>
        </p:nvGrpSpPr>
        <p:grpSpPr>
          <a:xfrm>
            <a:off x="2631178" y="2985019"/>
            <a:ext cx="975610" cy="75806"/>
            <a:chOff x="3150608" y="2985019"/>
            <a:chExt cx="975610" cy="75806"/>
          </a:xfrm>
        </p:grpSpPr>
        <p:sp>
          <p:nvSpPr>
            <p:cNvPr id="49" name="직사각형 17">
              <a:extLst>
                <a:ext uri="{FF2B5EF4-FFF2-40B4-BE49-F238E27FC236}">
                  <a16:creationId xmlns:a16="http://schemas.microsoft.com/office/drawing/2014/main" id="{015B9E13-81D0-36E8-3CD4-BD1282B09D89}"/>
                </a:ext>
              </a:extLst>
            </p:cNvPr>
            <p:cNvSpPr>
              <a:spLocks noChangeArrowheads="1"/>
            </p:cNvSpPr>
            <p:nvPr/>
          </p:nvSpPr>
          <p:spPr bwMode="auto">
            <a:xfrm>
              <a:off x="3150608" y="2985019"/>
              <a:ext cx="220897" cy="75806"/>
            </a:xfrm>
            <a:prstGeom prst="rect">
              <a:avLst/>
            </a:prstGeom>
            <a:solidFill>
              <a:srgbClr val="00338D"/>
            </a:solidFill>
            <a:ln w="9525" algn="ctr">
              <a:solidFill>
                <a:srgbClr val="00338D"/>
              </a:solidFill>
              <a:prstDash val="solid"/>
              <a:round/>
              <a:headEnd/>
              <a:tailEnd/>
            </a:ln>
          </p:spPr>
          <p:txBody>
            <a:bodyPr lIns="36000" tIns="36000" rIns="36000" bIns="36000" anchor="ctr"/>
            <a:lstStyle>
              <a:lvl1pPr>
                <a:tabLst>
                  <a:tab pos="266700" algn="l"/>
                </a:tabLst>
                <a:defRPr sz="1400" b="1">
                  <a:solidFill>
                    <a:schemeClr val="tx1"/>
                  </a:solidFill>
                  <a:latin typeface="Arial" panose="020B0604020202020204" pitchFamily="34" charset="0"/>
                  <a:ea typeface="굴림" panose="020B0600000101010101" pitchFamily="50" charset="-127"/>
                </a:defRPr>
              </a:lvl1pPr>
              <a:lvl2pPr marL="742950" indent="-285750">
                <a:tabLst>
                  <a:tab pos="266700" algn="l"/>
                </a:tabLst>
                <a:defRPr sz="1400" b="1">
                  <a:solidFill>
                    <a:schemeClr val="tx1"/>
                  </a:solidFill>
                  <a:latin typeface="Arial" panose="020B0604020202020204" pitchFamily="34" charset="0"/>
                  <a:ea typeface="굴림" panose="020B0600000101010101" pitchFamily="50" charset="-127"/>
                </a:defRPr>
              </a:lvl2pPr>
              <a:lvl3pPr marL="1143000" indent="-228600">
                <a:tabLst>
                  <a:tab pos="266700" algn="l"/>
                </a:tabLst>
                <a:defRPr sz="1400" b="1">
                  <a:solidFill>
                    <a:schemeClr val="tx1"/>
                  </a:solidFill>
                  <a:latin typeface="Arial" panose="020B0604020202020204" pitchFamily="34" charset="0"/>
                  <a:ea typeface="굴림" panose="020B0600000101010101" pitchFamily="50" charset="-127"/>
                </a:defRPr>
              </a:lvl3pPr>
              <a:lvl4pPr marL="1600200" indent="-228600">
                <a:tabLst>
                  <a:tab pos="266700" algn="l"/>
                </a:tabLst>
                <a:defRPr sz="1400" b="1">
                  <a:solidFill>
                    <a:schemeClr val="tx1"/>
                  </a:solidFill>
                  <a:latin typeface="Arial" panose="020B0604020202020204" pitchFamily="34" charset="0"/>
                  <a:ea typeface="굴림" panose="020B0600000101010101" pitchFamily="50" charset="-127"/>
                </a:defRPr>
              </a:lvl4pPr>
              <a:lvl5pPr marL="2057400" indent="-228600">
                <a:tabLst>
                  <a:tab pos="266700" algn="l"/>
                </a:tabLst>
                <a:defRPr sz="1400" b="1">
                  <a:solidFill>
                    <a:schemeClr val="tx1"/>
                  </a:solidFill>
                  <a:latin typeface="Arial" panose="020B0604020202020204" pitchFamily="34" charset="0"/>
                  <a:ea typeface="굴림" panose="020B0600000101010101" pitchFamily="50" charset="-127"/>
                </a:defRPr>
              </a:lvl5pPr>
              <a:lvl6pPr marL="2514600" indent="-228600" eaLnBrk="0" fontAlgn="base" hangingPunct="0">
                <a:spcBef>
                  <a:spcPct val="0"/>
                </a:spcBef>
                <a:spcAft>
                  <a:spcPct val="0"/>
                </a:spcAft>
                <a:tabLst>
                  <a:tab pos="266700" algn="l"/>
                </a:tabLst>
                <a:defRPr sz="1400" b="1">
                  <a:solidFill>
                    <a:schemeClr val="tx1"/>
                  </a:solidFill>
                  <a:latin typeface="Arial" panose="020B0604020202020204" pitchFamily="34" charset="0"/>
                  <a:ea typeface="굴림" panose="020B0600000101010101" pitchFamily="50" charset="-127"/>
                </a:defRPr>
              </a:lvl6pPr>
              <a:lvl7pPr marL="2971800" indent="-228600" eaLnBrk="0" fontAlgn="base" hangingPunct="0">
                <a:spcBef>
                  <a:spcPct val="0"/>
                </a:spcBef>
                <a:spcAft>
                  <a:spcPct val="0"/>
                </a:spcAft>
                <a:tabLst>
                  <a:tab pos="266700" algn="l"/>
                </a:tabLst>
                <a:defRPr sz="1400" b="1">
                  <a:solidFill>
                    <a:schemeClr val="tx1"/>
                  </a:solidFill>
                  <a:latin typeface="Arial" panose="020B0604020202020204" pitchFamily="34" charset="0"/>
                  <a:ea typeface="굴림" panose="020B0600000101010101" pitchFamily="50" charset="-127"/>
                </a:defRPr>
              </a:lvl7pPr>
              <a:lvl8pPr marL="3429000" indent="-228600" eaLnBrk="0" fontAlgn="base" hangingPunct="0">
                <a:spcBef>
                  <a:spcPct val="0"/>
                </a:spcBef>
                <a:spcAft>
                  <a:spcPct val="0"/>
                </a:spcAft>
                <a:tabLst>
                  <a:tab pos="266700" algn="l"/>
                </a:tabLst>
                <a:defRPr sz="1400" b="1">
                  <a:solidFill>
                    <a:schemeClr val="tx1"/>
                  </a:solidFill>
                  <a:latin typeface="Arial" panose="020B0604020202020204" pitchFamily="34" charset="0"/>
                  <a:ea typeface="굴림" panose="020B0600000101010101" pitchFamily="50" charset="-127"/>
                </a:defRPr>
              </a:lvl8pPr>
              <a:lvl9pPr marL="3886200" indent="-228600" eaLnBrk="0" fontAlgn="base" hangingPunct="0">
                <a:spcBef>
                  <a:spcPct val="0"/>
                </a:spcBef>
                <a:spcAft>
                  <a:spcPct val="0"/>
                </a:spcAft>
                <a:tabLst>
                  <a:tab pos="266700" algn="l"/>
                </a:tabLst>
                <a:defRPr sz="1400" b="1">
                  <a:solidFill>
                    <a:schemeClr val="tx1"/>
                  </a:solidFill>
                  <a:latin typeface="Arial" panose="020B0604020202020204" pitchFamily="34" charset="0"/>
                  <a:ea typeface="굴림" panose="020B0600000101010101" pitchFamily="50" charset="-127"/>
                </a:defRPr>
              </a:lvl9pPr>
            </a:lstStyle>
            <a:p>
              <a:pPr algn="ctr" eaLnBrk="0" fontAlgn="base" hangingPunct="0">
                <a:spcBef>
                  <a:spcPct val="0"/>
                </a:spcBef>
                <a:spcAft>
                  <a:spcPts val="400"/>
                </a:spcAft>
                <a:buClr>
                  <a:srgbClr val="99CC00"/>
                </a:buClr>
              </a:pPr>
              <a:endParaRPr lang="en-US" altLang="ko-KR" b="0">
                <a:solidFill>
                  <a:srgbClr val="000000"/>
                </a:solidFill>
                <a:ea typeface="+mj-ea"/>
                <a:cs typeface="Arial" panose="020B0604020202020204" pitchFamily="34" charset="0"/>
              </a:endParaRPr>
            </a:p>
          </p:txBody>
        </p:sp>
        <p:sp>
          <p:nvSpPr>
            <p:cNvPr id="50" name="직사각형 49">
              <a:extLst>
                <a:ext uri="{FF2B5EF4-FFF2-40B4-BE49-F238E27FC236}">
                  <a16:creationId xmlns:a16="http://schemas.microsoft.com/office/drawing/2014/main" id="{5E8C1CE2-B283-B2FC-F6EA-D3A865E3F7FE}"/>
                </a:ext>
              </a:extLst>
            </p:cNvPr>
            <p:cNvSpPr>
              <a:spLocks noChangeArrowheads="1"/>
            </p:cNvSpPr>
            <p:nvPr/>
          </p:nvSpPr>
          <p:spPr bwMode="auto">
            <a:xfrm>
              <a:off x="3645655" y="2985019"/>
              <a:ext cx="237970" cy="75806"/>
            </a:xfrm>
            <a:prstGeom prst="rect">
              <a:avLst/>
            </a:prstGeom>
            <a:solidFill>
              <a:srgbClr val="F2F2F2"/>
            </a:solidFill>
            <a:ln w="9525" algn="ctr">
              <a:solidFill>
                <a:srgbClr val="00338D"/>
              </a:solidFill>
              <a:prstDash val="sysDash"/>
              <a:round/>
              <a:headEnd/>
              <a:tailEnd/>
            </a:ln>
          </p:spPr>
          <p:txBody>
            <a:bodyPr lIns="36000" tIns="36000" rIns="36000" bIns="36000" anchor="ctr"/>
            <a:lstStyle>
              <a:lvl1pPr>
                <a:tabLst>
                  <a:tab pos="266700" algn="l"/>
                </a:tabLst>
                <a:defRPr sz="1400" b="1">
                  <a:solidFill>
                    <a:schemeClr val="tx1"/>
                  </a:solidFill>
                  <a:latin typeface="Arial" panose="020B0604020202020204" pitchFamily="34" charset="0"/>
                  <a:ea typeface="굴림" panose="020B0600000101010101" pitchFamily="50" charset="-127"/>
                </a:defRPr>
              </a:lvl1pPr>
              <a:lvl2pPr marL="742950" indent="-285750">
                <a:tabLst>
                  <a:tab pos="266700" algn="l"/>
                </a:tabLst>
                <a:defRPr sz="1400" b="1">
                  <a:solidFill>
                    <a:schemeClr val="tx1"/>
                  </a:solidFill>
                  <a:latin typeface="Arial" panose="020B0604020202020204" pitchFamily="34" charset="0"/>
                  <a:ea typeface="굴림" panose="020B0600000101010101" pitchFamily="50" charset="-127"/>
                </a:defRPr>
              </a:lvl2pPr>
              <a:lvl3pPr marL="1143000" indent="-228600">
                <a:tabLst>
                  <a:tab pos="266700" algn="l"/>
                </a:tabLst>
                <a:defRPr sz="1400" b="1">
                  <a:solidFill>
                    <a:schemeClr val="tx1"/>
                  </a:solidFill>
                  <a:latin typeface="Arial" panose="020B0604020202020204" pitchFamily="34" charset="0"/>
                  <a:ea typeface="굴림" panose="020B0600000101010101" pitchFamily="50" charset="-127"/>
                </a:defRPr>
              </a:lvl3pPr>
              <a:lvl4pPr marL="1600200" indent="-228600">
                <a:tabLst>
                  <a:tab pos="266700" algn="l"/>
                </a:tabLst>
                <a:defRPr sz="1400" b="1">
                  <a:solidFill>
                    <a:schemeClr val="tx1"/>
                  </a:solidFill>
                  <a:latin typeface="Arial" panose="020B0604020202020204" pitchFamily="34" charset="0"/>
                  <a:ea typeface="굴림" panose="020B0600000101010101" pitchFamily="50" charset="-127"/>
                </a:defRPr>
              </a:lvl4pPr>
              <a:lvl5pPr marL="2057400" indent="-228600">
                <a:tabLst>
                  <a:tab pos="266700" algn="l"/>
                </a:tabLst>
                <a:defRPr sz="1400" b="1">
                  <a:solidFill>
                    <a:schemeClr val="tx1"/>
                  </a:solidFill>
                  <a:latin typeface="Arial" panose="020B0604020202020204" pitchFamily="34" charset="0"/>
                  <a:ea typeface="굴림" panose="020B0600000101010101" pitchFamily="50" charset="-127"/>
                </a:defRPr>
              </a:lvl5pPr>
              <a:lvl6pPr marL="2514600" indent="-228600" eaLnBrk="0" fontAlgn="base" hangingPunct="0">
                <a:spcBef>
                  <a:spcPct val="0"/>
                </a:spcBef>
                <a:spcAft>
                  <a:spcPct val="0"/>
                </a:spcAft>
                <a:tabLst>
                  <a:tab pos="266700" algn="l"/>
                </a:tabLst>
                <a:defRPr sz="1400" b="1">
                  <a:solidFill>
                    <a:schemeClr val="tx1"/>
                  </a:solidFill>
                  <a:latin typeface="Arial" panose="020B0604020202020204" pitchFamily="34" charset="0"/>
                  <a:ea typeface="굴림" panose="020B0600000101010101" pitchFamily="50" charset="-127"/>
                </a:defRPr>
              </a:lvl6pPr>
              <a:lvl7pPr marL="2971800" indent="-228600" eaLnBrk="0" fontAlgn="base" hangingPunct="0">
                <a:spcBef>
                  <a:spcPct val="0"/>
                </a:spcBef>
                <a:spcAft>
                  <a:spcPct val="0"/>
                </a:spcAft>
                <a:tabLst>
                  <a:tab pos="266700" algn="l"/>
                </a:tabLst>
                <a:defRPr sz="1400" b="1">
                  <a:solidFill>
                    <a:schemeClr val="tx1"/>
                  </a:solidFill>
                  <a:latin typeface="Arial" panose="020B0604020202020204" pitchFamily="34" charset="0"/>
                  <a:ea typeface="굴림" panose="020B0600000101010101" pitchFamily="50" charset="-127"/>
                </a:defRPr>
              </a:lvl7pPr>
              <a:lvl8pPr marL="3429000" indent="-228600" eaLnBrk="0" fontAlgn="base" hangingPunct="0">
                <a:spcBef>
                  <a:spcPct val="0"/>
                </a:spcBef>
                <a:spcAft>
                  <a:spcPct val="0"/>
                </a:spcAft>
                <a:tabLst>
                  <a:tab pos="266700" algn="l"/>
                </a:tabLst>
                <a:defRPr sz="1400" b="1">
                  <a:solidFill>
                    <a:schemeClr val="tx1"/>
                  </a:solidFill>
                  <a:latin typeface="Arial" panose="020B0604020202020204" pitchFamily="34" charset="0"/>
                  <a:ea typeface="굴림" panose="020B0600000101010101" pitchFamily="50" charset="-127"/>
                </a:defRPr>
              </a:lvl8pPr>
              <a:lvl9pPr marL="3886200" indent="-228600" eaLnBrk="0" fontAlgn="base" hangingPunct="0">
                <a:spcBef>
                  <a:spcPct val="0"/>
                </a:spcBef>
                <a:spcAft>
                  <a:spcPct val="0"/>
                </a:spcAft>
                <a:tabLst>
                  <a:tab pos="266700" algn="l"/>
                </a:tabLst>
                <a:defRPr sz="1400" b="1">
                  <a:solidFill>
                    <a:schemeClr val="tx1"/>
                  </a:solidFill>
                  <a:latin typeface="Arial" panose="020B0604020202020204" pitchFamily="34" charset="0"/>
                  <a:ea typeface="굴림" panose="020B0600000101010101" pitchFamily="50" charset="-127"/>
                </a:defRPr>
              </a:lvl9pPr>
            </a:lstStyle>
            <a:p>
              <a:pPr algn="ctr" eaLnBrk="0" fontAlgn="base" hangingPunct="0">
                <a:spcBef>
                  <a:spcPct val="0"/>
                </a:spcBef>
                <a:spcAft>
                  <a:spcPts val="400"/>
                </a:spcAft>
                <a:buClr>
                  <a:srgbClr val="99CC00"/>
                </a:buClr>
              </a:pPr>
              <a:endParaRPr lang="en-US" altLang="ko-KR" b="0">
                <a:solidFill>
                  <a:srgbClr val="000000"/>
                </a:solidFill>
                <a:ea typeface="+mj-ea"/>
                <a:cs typeface="Arial" panose="020B0604020202020204" pitchFamily="34" charset="0"/>
              </a:endParaRPr>
            </a:p>
          </p:txBody>
        </p:sp>
        <p:sp>
          <p:nvSpPr>
            <p:cNvPr id="51" name="직사각형 50">
              <a:extLst>
                <a:ext uri="{FF2B5EF4-FFF2-40B4-BE49-F238E27FC236}">
                  <a16:creationId xmlns:a16="http://schemas.microsoft.com/office/drawing/2014/main" id="{1FFC30F0-71F2-6C46-F3F3-CA6FC103EAB4}"/>
                </a:ext>
              </a:extLst>
            </p:cNvPr>
            <p:cNvSpPr>
              <a:spLocks noChangeArrowheads="1"/>
            </p:cNvSpPr>
            <p:nvPr/>
          </p:nvSpPr>
          <p:spPr bwMode="auto">
            <a:xfrm>
              <a:off x="3388606" y="2985019"/>
              <a:ext cx="237970" cy="75806"/>
            </a:xfrm>
            <a:prstGeom prst="rect">
              <a:avLst/>
            </a:prstGeom>
            <a:solidFill>
              <a:srgbClr val="00338D"/>
            </a:solidFill>
            <a:ln w="9525" algn="ctr">
              <a:solidFill>
                <a:srgbClr val="00338D"/>
              </a:solidFill>
              <a:prstDash val="solid"/>
              <a:round/>
              <a:headEnd/>
              <a:tailEnd/>
            </a:ln>
          </p:spPr>
          <p:txBody>
            <a:bodyPr lIns="36000" tIns="36000" rIns="36000" bIns="36000" anchor="ctr"/>
            <a:lstStyle>
              <a:lvl1pPr>
                <a:tabLst>
                  <a:tab pos="266700" algn="l"/>
                </a:tabLst>
                <a:defRPr sz="1400" b="1">
                  <a:solidFill>
                    <a:schemeClr val="tx1"/>
                  </a:solidFill>
                  <a:latin typeface="Arial" panose="020B0604020202020204" pitchFamily="34" charset="0"/>
                  <a:ea typeface="굴림" panose="020B0600000101010101" pitchFamily="50" charset="-127"/>
                </a:defRPr>
              </a:lvl1pPr>
              <a:lvl2pPr marL="742950" indent="-285750">
                <a:tabLst>
                  <a:tab pos="266700" algn="l"/>
                </a:tabLst>
                <a:defRPr sz="1400" b="1">
                  <a:solidFill>
                    <a:schemeClr val="tx1"/>
                  </a:solidFill>
                  <a:latin typeface="Arial" panose="020B0604020202020204" pitchFamily="34" charset="0"/>
                  <a:ea typeface="굴림" panose="020B0600000101010101" pitchFamily="50" charset="-127"/>
                </a:defRPr>
              </a:lvl2pPr>
              <a:lvl3pPr marL="1143000" indent="-228600">
                <a:tabLst>
                  <a:tab pos="266700" algn="l"/>
                </a:tabLst>
                <a:defRPr sz="1400" b="1">
                  <a:solidFill>
                    <a:schemeClr val="tx1"/>
                  </a:solidFill>
                  <a:latin typeface="Arial" panose="020B0604020202020204" pitchFamily="34" charset="0"/>
                  <a:ea typeface="굴림" panose="020B0600000101010101" pitchFamily="50" charset="-127"/>
                </a:defRPr>
              </a:lvl3pPr>
              <a:lvl4pPr marL="1600200" indent="-228600">
                <a:tabLst>
                  <a:tab pos="266700" algn="l"/>
                </a:tabLst>
                <a:defRPr sz="1400" b="1">
                  <a:solidFill>
                    <a:schemeClr val="tx1"/>
                  </a:solidFill>
                  <a:latin typeface="Arial" panose="020B0604020202020204" pitchFamily="34" charset="0"/>
                  <a:ea typeface="굴림" panose="020B0600000101010101" pitchFamily="50" charset="-127"/>
                </a:defRPr>
              </a:lvl4pPr>
              <a:lvl5pPr marL="2057400" indent="-228600">
                <a:tabLst>
                  <a:tab pos="266700" algn="l"/>
                </a:tabLst>
                <a:defRPr sz="1400" b="1">
                  <a:solidFill>
                    <a:schemeClr val="tx1"/>
                  </a:solidFill>
                  <a:latin typeface="Arial" panose="020B0604020202020204" pitchFamily="34" charset="0"/>
                  <a:ea typeface="굴림" panose="020B0600000101010101" pitchFamily="50" charset="-127"/>
                </a:defRPr>
              </a:lvl5pPr>
              <a:lvl6pPr marL="2514600" indent="-228600" eaLnBrk="0" fontAlgn="base" hangingPunct="0">
                <a:spcBef>
                  <a:spcPct val="0"/>
                </a:spcBef>
                <a:spcAft>
                  <a:spcPct val="0"/>
                </a:spcAft>
                <a:tabLst>
                  <a:tab pos="266700" algn="l"/>
                </a:tabLst>
                <a:defRPr sz="1400" b="1">
                  <a:solidFill>
                    <a:schemeClr val="tx1"/>
                  </a:solidFill>
                  <a:latin typeface="Arial" panose="020B0604020202020204" pitchFamily="34" charset="0"/>
                  <a:ea typeface="굴림" panose="020B0600000101010101" pitchFamily="50" charset="-127"/>
                </a:defRPr>
              </a:lvl6pPr>
              <a:lvl7pPr marL="2971800" indent="-228600" eaLnBrk="0" fontAlgn="base" hangingPunct="0">
                <a:spcBef>
                  <a:spcPct val="0"/>
                </a:spcBef>
                <a:spcAft>
                  <a:spcPct val="0"/>
                </a:spcAft>
                <a:tabLst>
                  <a:tab pos="266700" algn="l"/>
                </a:tabLst>
                <a:defRPr sz="1400" b="1">
                  <a:solidFill>
                    <a:schemeClr val="tx1"/>
                  </a:solidFill>
                  <a:latin typeface="Arial" panose="020B0604020202020204" pitchFamily="34" charset="0"/>
                  <a:ea typeface="굴림" panose="020B0600000101010101" pitchFamily="50" charset="-127"/>
                </a:defRPr>
              </a:lvl7pPr>
              <a:lvl8pPr marL="3429000" indent="-228600" eaLnBrk="0" fontAlgn="base" hangingPunct="0">
                <a:spcBef>
                  <a:spcPct val="0"/>
                </a:spcBef>
                <a:spcAft>
                  <a:spcPct val="0"/>
                </a:spcAft>
                <a:tabLst>
                  <a:tab pos="266700" algn="l"/>
                </a:tabLst>
                <a:defRPr sz="1400" b="1">
                  <a:solidFill>
                    <a:schemeClr val="tx1"/>
                  </a:solidFill>
                  <a:latin typeface="Arial" panose="020B0604020202020204" pitchFamily="34" charset="0"/>
                  <a:ea typeface="굴림" panose="020B0600000101010101" pitchFamily="50" charset="-127"/>
                </a:defRPr>
              </a:lvl8pPr>
              <a:lvl9pPr marL="3886200" indent="-228600" eaLnBrk="0" fontAlgn="base" hangingPunct="0">
                <a:spcBef>
                  <a:spcPct val="0"/>
                </a:spcBef>
                <a:spcAft>
                  <a:spcPct val="0"/>
                </a:spcAft>
                <a:tabLst>
                  <a:tab pos="266700" algn="l"/>
                </a:tabLst>
                <a:defRPr sz="1400" b="1">
                  <a:solidFill>
                    <a:schemeClr val="tx1"/>
                  </a:solidFill>
                  <a:latin typeface="Arial" panose="020B0604020202020204" pitchFamily="34" charset="0"/>
                  <a:ea typeface="굴림" panose="020B0600000101010101" pitchFamily="50" charset="-127"/>
                </a:defRPr>
              </a:lvl9pPr>
            </a:lstStyle>
            <a:p>
              <a:pPr algn="ctr" eaLnBrk="0" fontAlgn="base" hangingPunct="0">
                <a:spcBef>
                  <a:spcPct val="0"/>
                </a:spcBef>
                <a:spcAft>
                  <a:spcPts val="400"/>
                </a:spcAft>
                <a:buClr>
                  <a:srgbClr val="99CC00"/>
                </a:buClr>
              </a:pPr>
              <a:endParaRPr lang="en-US" altLang="ko-KR" b="0">
                <a:solidFill>
                  <a:srgbClr val="000000"/>
                </a:solidFill>
                <a:ea typeface="+mj-ea"/>
                <a:cs typeface="Arial" panose="020B0604020202020204" pitchFamily="34" charset="0"/>
              </a:endParaRPr>
            </a:p>
          </p:txBody>
        </p:sp>
        <p:sp>
          <p:nvSpPr>
            <p:cNvPr id="52" name="직사각형 17">
              <a:extLst>
                <a:ext uri="{FF2B5EF4-FFF2-40B4-BE49-F238E27FC236}">
                  <a16:creationId xmlns:a16="http://schemas.microsoft.com/office/drawing/2014/main" id="{F2EF1091-E3ED-5485-6BAA-353A142C057F}"/>
                </a:ext>
              </a:extLst>
            </p:cNvPr>
            <p:cNvSpPr>
              <a:spLocks noChangeArrowheads="1"/>
            </p:cNvSpPr>
            <p:nvPr/>
          </p:nvSpPr>
          <p:spPr bwMode="auto">
            <a:xfrm>
              <a:off x="3902705" y="2985019"/>
              <a:ext cx="223513" cy="75806"/>
            </a:xfrm>
            <a:prstGeom prst="rect">
              <a:avLst/>
            </a:prstGeom>
            <a:solidFill>
              <a:srgbClr val="F2F2F2"/>
            </a:solidFill>
            <a:ln w="9525" algn="ctr">
              <a:solidFill>
                <a:srgbClr val="00338D"/>
              </a:solidFill>
              <a:prstDash val="sysDash"/>
              <a:round/>
              <a:headEnd/>
              <a:tailEnd/>
            </a:ln>
          </p:spPr>
          <p:txBody>
            <a:bodyPr lIns="36000" tIns="36000" rIns="36000" bIns="36000" anchor="ctr"/>
            <a:lstStyle>
              <a:lvl1pPr>
                <a:tabLst>
                  <a:tab pos="266700" algn="l"/>
                </a:tabLst>
                <a:defRPr sz="1400" b="1">
                  <a:solidFill>
                    <a:schemeClr val="tx1"/>
                  </a:solidFill>
                  <a:latin typeface="Arial" panose="020B0604020202020204" pitchFamily="34" charset="0"/>
                  <a:ea typeface="굴림" panose="020B0600000101010101" pitchFamily="50" charset="-127"/>
                </a:defRPr>
              </a:lvl1pPr>
              <a:lvl2pPr marL="742950" indent="-285750">
                <a:tabLst>
                  <a:tab pos="266700" algn="l"/>
                </a:tabLst>
                <a:defRPr sz="1400" b="1">
                  <a:solidFill>
                    <a:schemeClr val="tx1"/>
                  </a:solidFill>
                  <a:latin typeface="Arial" panose="020B0604020202020204" pitchFamily="34" charset="0"/>
                  <a:ea typeface="굴림" panose="020B0600000101010101" pitchFamily="50" charset="-127"/>
                </a:defRPr>
              </a:lvl2pPr>
              <a:lvl3pPr marL="1143000" indent="-228600">
                <a:tabLst>
                  <a:tab pos="266700" algn="l"/>
                </a:tabLst>
                <a:defRPr sz="1400" b="1">
                  <a:solidFill>
                    <a:schemeClr val="tx1"/>
                  </a:solidFill>
                  <a:latin typeface="Arial" panose="020B0604020202020204" pitchFamily="34" charset="0"/>
                  <a:ea typeface="굴림" panose="020B0600000101010101" pitchFamily="50" charset="-127"/>
                </a:defRPr>
              </a:lvl3pPr>
              <a:lvl4pPr marL="1600200" indent="-228600">
                <a:tabLst>
                  <a:tab pos="266700" algn="l"/>
                </a:tabLst>
                <a:defRPr sz="1400" b="1">
                  <a:solidFill>
                    <a:schemeClr val="tx1"/>
                  </a:solidFill>
                  <a:latin typeface="Arial" panose="020B0604020202020204" pitchFamily="34" charset="0"/>
                  <a:ea typeface="굴림" panose="020B0600000101010101" pitchFamily="50" charset="-127"/>
                </a:defRPr>
              </a:lvl4pPr>
              <a:lvl5pPr marL="2057400" indent="-228600">
                <a:tabLst>
                  <a:tab pos="266700" algn="l"/>
                </a:tabLst>
                <a:defRPr sz="1400" b="1">
                  <a:solidFill>
                    <a:schemeClr val="tx1"/>
                  </a:solidFill>
                  <a:latin typeface="Arial" panose="020B0604020202020204" pitchFamily="34" charset="0"/>
                  <a:ea typeface="굴림" panose="020B0600000101010101" pitchFamily="50" charset="-127"/>
                </a:defRPr>
              </a:lvl5pPr>
              <a:lvl6pPr marL="2514600" indent="-228600" eaLnBrk="0" fontAlgn="base" hangingPunct="0">
                <a:spcBef>
                  <a:spcPct val="0"/>
                </a:spcBef>
                <a:spcAft>
                  <a:spcPct val="0"/>
                </a:spcAft>
                <a:tabLst>
                  <a:tab pos="266700" algn="l"/>
                </a:tabLst>
                <a:defRPr sz="1400" b="1">
                  <a:solidFill>
                    <a:schemeClr val="tx1"/>
                  </a:solidFill>
                  <a:latin typeface="Arial" panose="020B0604020202020204" pitchFamily="34" charset="0"/>
                  <a:ea typeface="굴림" panose="020B0600000101010101" pitchFamily="50" charset="-127"/>
                </a:defRPr>
              </a:lvl6pPr>
              <a:lvl7pPr marL="2971800" indent="-228600" eaLnBrk="0" fontAlgn="base" hangingPunct="0">
                <a:spcBef>
                  <a:spcPct val="0"/>
                </a:spcBef>
                <a:spcAft>
                  <a:spcPct val="0"/>
                </a:spcAft>
                <a:tabLst>
                  <a:tab pos="266700" algn="l"/>
                </a:tabLst>
                <a:defRPr sz="1400" b="1">
                  <a:solidFill>
                    <a:schemeClr val="tx1"/>
                  </a:solidFill>
                  <a:latin typeface="Arial" panose="020B0604020202020204" pitchFamily="34" charset="0"/>
                  <a:ea typeface="굴림" panose="020B0600000101010101" pitchFamily="50" charset="-127"/>
                </a:defRPr>
              </a:lvl7pPr>
              <a:lvl8pPr marL="3429000" indent="-228600" eaLnBrk="0" fontAlgn="base" hangingPunct="0">
                <a:spcBef>
                  <a:spcPct val="0"/>
                </a:spcBef>
                <a:spcAft>
                  <a:spcPct val="0"/>
                </a:spcAft>
                <a:tabLst>
                  <a:tab pos="266700" algn="l"/>
                </a:tabLst>
                <a:defRPr sz="1400" b="1">
                  <a:solidFill>
                    <a:schemeClr val="tx1"/>
                  </a:solidFill>
                  <a:latin typeface="Arial" panose="020B0604020202020204" pitchFamily="34" charset="0"/>
                  <a:ea typeface="굴림" panose="020B0600000101010101" pitchFamily="50" charset="-127"/>
                </a:defRPr>
              </a:lvl8pPr>
              <a:lvl9pPr marL="3886200" indent="-228600" eaLnBrk="0" fontAlgn="base" hangingPunct="0">
                <a:spcBef>
                  <a:spcPct val="0"/>
                </a:spcBef>
                <a:spcAft>
                  <a:spcPct val="0"/>
                </a:spcAft>
                <a:tabLst>
                  <a:tab pos="266700" algn="l"/>
                </a:tabLst>
                <a:defRPr sz="1400" b="1">
                  <a:solidFill>
                    <a:schemeClr val="tx1"/>
                  </a:solidFill>
                  <a:latin typeface="Arial" panose="020B0604020202020204" pitchFamily="34" charset="0"/>
                  <a:ea typeface="굴림" panose="020B0600000101010101" pitchFamily="50" charset="-127"/>
                </a:defRPr>
              </a:lvl9pPr>
            </a:lstStyle>
            <a:p>
              <a:pPr algn="ctr" eaLnBrk="0" fontAlgn="base" hangingPunct="0">
                <a:spcBef>
                  <a:spcPct val="0"/>
                </a:spcBef>
                <a:spcAft>
                  <a:spcPts val="400"/>
                </a:spcAft>
                <a:buClr>
                  <a:srgbClr val="99CC00"/>
                </a:buClr>
              </a:pPr>
              <a:endParaRPr lang="en-US" altLang="ko-KR" b="0">
                <a:solidFill>
                  <a:srgbClr val="000000"/>
                </a:solidFill>
                <a:ea typeface="+mj-ea"/>
                <a:cs typeface="Arial" panose="020B0604020202020204" pitchFamily="34" charset="0"/>
              </a:endParaRPr>
            </a:p>
          </p:txBody>
        </p:sp>
      </p:grpSp>
      <p:grpSp>
        <p:nvGrpSpPr>
          <p:cNvPr id="53" name="그룹 52">
            <a:extLst>
              <a:ext uri="{FF2B5EF4-FFF2-40B4-BE49-F238E27FC236}">
                <a16:creationId xmlns:a16="http://schemas.microsoft.com/office/drawing/2014/main" id="{3B1CCDD5-8CEA-2ADF-45C0-592C72CF87BE}"/>
              </a:ext>
            </a:extLst>
          </p:cNvPr>
          <p:cNvGrpSpPr/>
          <p:nvPr/>
        </p:nvGrpSpPr>
        <p:grpSpPr>
          <a:xfrm>
            <a:off x="2631178" y="3443139"/>
            <a:ext cx="975610" cy="75806"/>
            <a:chOff x="4596158" y="222448"/>
            <a:chExt cx="499374" cy="372553"/>
          </a:xfrm>
        </p:grpSpPr>
        <p:sp>
          <p:nvSpPr>
            <p:cNvPr id="54" name="직사각형 17">
              <a:extLst>
                <a:ext uri="{FF2B5EF4-FFF2-40B4-BE49-F238E27FC236}">
                  <a16:creationId xmlns:a16="http://schemas.microsoft.com/office/drawing/2014/main" id="{580E1AA0-357E-68F5-4722-94F253D62ED3}"/>
                </a:ext>
              </a:extLst>
            </p:cNvPr>
            <p:cNvSpPr>
              <a:spLocks noChangeArrowheads="1"/>
            </p:cNvSpPr>
            <p:nvPr/>
          </p:nvSpPr>
          <p:spPr bwMode="auto">
            <a:xfrm>
              <a:off x="4596158" y="222448"/>
              <a:ext cx="113068" cy="372553"/>
            </a:xfrm>
            <a:prstGeom prst="rect">
              <a:avLst/>
            </a:prstGeom>
            <a:solidFill>
              <a:srgbClr val="00338D"/>
            </a:solidFill>
            <a:ln w="9525" algn="ctr">
              <a:solidFill>
                <a:srgbClr val="00338D"/>
              </a:solidFill>
              <a:prstDash val="solid"/>
              <a:round/>
              <a:headEnd/>
              <a:tailEnd/>
            </a:ln>
          </p:spPr>
          <p:txBody>
            <a:bodyPr lIns="36000" tIns="36000" rIns="36000" bIns="36000" anchor="ctr"/>
            <a:lstStyle>
              <a:lvl1pPr>
                <a:tabLst>
                  <a:tab pos="266700" algn="l"/>
                </a:tabLst>
                <a:defRPr sz="1400" b="1">
                  <a:solidFill>
                    <a:schemeClr val="tx1"/>
                  </a:solidFill>
                  <a:latin typeface="Arial" panose="020B0604020202020204" pitchFamily="34" charset="0"/>
                  <a:ea typeface="굴림" panose="020B0600000101010101" pitchFamily="50" charset="-127"/>
                </a:defRPr>
              </a:lvl1pPr>
              <a:lvl2pPr marL="742950" indent="-285750">
                <a:tabLst>
                  <a:tab pos="266700" algn="l"/>
                </a:tabLst>
                <a:defRPr sz="1400" b="1">
                  <a:solidFill>
                    <a:schemeClr val="tx1"/>
                  </a:solidFill>
                  <a:latin typeface="Arial" panose="020B0604020202020204" pitchFamily="34" charset="0"/>
                  <a:ea typeface="굴림" panose="020B0600000101010101" pitchFamily="50" charset="-127"/>
                </a:defRPr>
              </a:lvl2pPr>
              <a:lvl3pPr marL="1143000" indent="-228600">
                <a:tabLst>
                  <a:tab pos="266700" algn="l"/>
                </a:tabLst>
                <a:defRPr sz="1400" b="1">
                  <a:solidFill>
                    <a:schemeClr val="tx1"/>
                  </a:solidFill>
                  <a:latin typeface="Arial" panose="020B0604020202020204" pitchFamily="34" charset="0"/>
                  <a:ea typeface="굴림" panose="020B0600000101010101" pitchFamily="50" charset="-127"/>
                </a:defRPr>
              </a:lvl3pPr>
              <a:lvl4pPr marL="1600200" indent="-228600">
                <a:tabLst>
                  <a:tab pos="266700" algn="l"/>
                </a:tabLst>
                <a:defRPr sz="1400" b="1">
                  <a:solidFill>
                    <a:schemeClr val="tx1"/>
                  </a:solidFill>
                  <a:latin typeface="Arial" panose="020B0604020202020204" pitchFamily="34" charset="0"/>
                  <a:ea typeface="굴림" panose="020B0600000101010101" pitchFamily="50" charset="-127"/>
                </a:defRPr>
              </a:lvl4pPr>
              <a:lvl5pPr marL="2057400" indent="-228600">
                <a:tabLst>
                  <a:tab pos="266700" algn="l"/>
                </a:tabLst>
                <a:defRPr sz="1400" b="1">
                  <a:solidFill>
                    <a:schemeClr val="tx1"/>
                  </a:solidFill>
                  <a:latin typeface="Arial" panose="020B0604020202020204" pitchFamily="34" charset="0"/>
                  <a:ea typeface="굴림" panose="020B0600000101010101" pitchFamily="50" charset="-127"/>
                </a:defRPr>
              </a:lvl5pPr>
              <a:lvl6pPr marL="2514600" indent="-228600" eaLnBrk="0" fontAlgn="base" hangingPunct="0">
                <a:spcBef>
                  <a:spcPct val="0"/>
                </a:spcBef>
                <a:spcAft>
                  <a:spcPct val="0"/>
                </a:spcAft>
                <a:tabLst>
                  <a:tab pos="266700" algn="l"/>
                </a:tabLst>
                <a:defRPr sz="1400" b="1">
                  <a:solidFill>
                    <a:schemeClr val="tx1"/>
                  </a:solidFill>
                  <a:latin typeface="Arial" panose="020B0604020202020204" pitchFamily="34" charset="0"/>
                  <a:ea typeface="굴림" panose="020B0600000101010101" pitchFamily="50" charset="-127"/>
                </a:defRPr>
              </a:lvl6pPr>
              <a:lvl7pPr marL="2971800" indent="-228600" eaLnBrk="0" fontAlgn="base" hangingPunct="0">
                <a:spcBef>
                  <a:spcPct val="0"/>
                </a:spcBef>
                <a:spcAft>
                  <a:spcPct val="0"/>
                </a:spcAft>
                <a:tabLst>
                  <a:tab pos="266700" algn="l"/>
                </a:tabLst>
                <a:defRPr sz="1400" b="1">
                  <a:solidFill>
                    <a:schemeClr val="tx1"/>
                  </a:solidFill>
                  <a:latin typeface="Arial" panose="020B0604020202020204" pitchFamily="34" charset="0"/>
                  <a:ea typeface="굴림" panose="020B0600000101010101" pitchFamily="50" charset="-127"/>
                </a:defRPr>
              </a:lvl7pPr>
              <a:lvl8pPr marL="3429000" indent="-228600" eaLnBrk="0" fontAlgn="base" hangingPunct="0">
                <a:spcBef>
                  <a:spcPct val="0"/>
                </a:spcBef>
                <a:spcAft>
                  <a:spcPct val="0"/>
                </a:spcAft>
                <a:tabLst>
                  <a:tab pos="266700" algn="l"/>
                </a:tabLst>
                <a:defRPr sz="1400" b="1">
                  <a:solidFill>
                    <a:schemeClr val="tx1"/>
                  </a:solidFill>
                  <a:latin typeface="Arial" panose="020B0604020202020204" pitchFamily="34" charset="0"/>
                  <a:ea typeface="굴림" panose="020B0600000101010101" pitchFamily="50" charset="-127"/>
                </a:defRPr>
              </a:lvl8pPr>
              <a:lvl9pPr marL="3886200" indent="-228600" eaLnBrk="0" fontAlgn="base" hangingPunct="0">
                <a:spcBef>
                  <a:spcPct val="0"/>
                </a:spcBef>
                <a:spcAft>
                  <a:spcPct val="0"/>
                </a:spcAft>
                <a:tabLst>
                  <a:tab pos="266700" algn="l"/>
                </a:tabLst>
                <a:defRPr sz="1400" b="1">
                  <a:solidFill>
                    <a:schemeClr val="tx1"/>
                  </a:solidFill>
                  <a:latin typeface="Arial" panose="020B0604020202020204" pitchFamily="34" charset="0"/>
                  <a:ea typeface="굴림" panose="020B0600000101010101" pitchFamily="50" charset="-127"/>
                </a:defRPr>
              </a:lvl9pPr>
            </a:lstStyle>
            <a:p>
              <a:pPr algn="ctr" eaLnBrk="0" fontAlgn="base" hangingPunct="0">
                <a:spcBef>
                  <a:spcPct val="0"/>
                </a:spcBef>
                <a:spcAft>
                  <a:spcPts val="400"/>
                </a:spcAft>
                <a:buClr>
                  <a:srgbClr val="99CC00"/>
                </a:buClr>
              </a:pPr>
              <a:endParaRPr lang="en-US" altLang="ko-KR" b="0">
                <a:solidFill>
                  <a:srgbClr val="000000"/>
                </a:solidFill>
                <a:ea typeface="+mj-ea"/>
                <a:cs typeface="Arial" panose="020B0604020202020204" pitchFamily="34" charset="0"/>
              </a:endParaRPr>
            </a:p>
          </p:txBody>
        </p:sp>
        <p:sp>
          <p:nvSpPr>
            <p:cNvPr id="55" name="직사각형 54">
              <a:extLst>
                <a:ext uri="{FF2B5EF4-FFF2-40B4-BE49-F238E27FC236}">
                  <a16:creationId xmlns:a16="http://schemas.microsoft.com/office/drawing/2014/main" id="{2F9ECD43-BCF7-7D3C-D7E3-93E03429C70E}"/>
                </a:ext>
              </a:extLst>
            </p:cNvPr>
            <p:cNvSpPr>
              <a:spLocks noChangeArrowheads="1"/>
            </p:cNvSpPr>
            <p:nvPr/>
          </p:nvSpPr>
          <p:spPr bwMode="auto">
            <a:xfrm>
              <a:off x="4849552" y="222448"/>
              <a:ext cx="121807" cy="372553"/>
            </a:xfrm>
            <a:prstGeom prst="rect">
              <a:avLst/>
            </a:prstGeom>
            <a:solidFill>
              <a:srgbClr val="F2F2F2"/>
            </a:solidFill>
            <a:ln w="9525" algn="ctr">
              <a:solidFill>
                <a:srgbClr val="00338D"/>
              </a:solidFill>
              <a:prstDash val="sysDash"/>
              <a:round/>
              <a:headEnd/>
              <a:tailEnd/>
            </a:ln>
          </p:spPr>
          <p:txBody>
            <a:bodyPr lIns="36000" tIns="36000" rIns="36000" bIns="36000" anchor="ctr"/>
            <a:lstStyle>
              <a:lvl1pPr>
                <a:tabLst>
                  <a:tab pos="266700" algn="l"/>
                </a:tabLst>
                <a:defRPr sz="1400" b="1">
                  <a:solidFill>
                    <a:schemeClr val="tx1"/>
                  </a:solidFill>
                  <a:latin typeface="Arial" panose="020B0604020202020204" pitchFamily="34" charset="0"/>
                  <a:ea typeface="굴림" panose="020B0600000101010101" pitchFamily="50" charset="-127"/>
                </a:defRPr>
              </a:lvl1pPr>
              <a:lvl2pPr marL="742950" indent="-285750">
                <a:tabLst>
                  <a:tab pos="266700" algn="l"/>
                </a:tabLst>
                <a:defRPr sz="1400" b="1">
                  <a:solidFill>
                    <a:schemeClr val="tx1"/>
                  </a:solidFill>
                  <a:latin typeface="Arial" panose="020B0604020202020204" pitchFamily="34" charset="0"/>
                  <a:ea typeface="굴림" panose="020B0600000101010101" pitchFamily="50" charset="-127"/>
                </a:defRPr>
              </a:lvl2pPr>
              <a:lvl3pPr marL="1143000" indent="-228600">
                <a:tabLst>
                  <a:tab pos="266700" algn="l"/>
                </a:tabLst>
                <a:defRPr sz="1400" b="1">
                  <a:solidFill>
                    <a:schemeClr val="tx1"/>
                  </a:solidFill>
                  <a:latin typeface="Arial" panose="020B0604020202020204" pitchFamily="34" charset="0"/>
                  <a:ea typeface="굴림" panose="020B0600000101010101" pitchFamily="50" charset="-127"/>
                </a:defRPr>
              </a:lvl3pPr>
              <a:lvl4pPr marL="1600200" indent="-228600">
                <a:tabLst>
                  <a:tab pos="266700" algn="l"/>
                </a:tabLst>
                <a:defRPr sz="1400" b="1">
                  <a:solidFill>
                    <a:schemeClr val="tx1"/>
                  </a:solidFill>
                  <a:latin typeface="Arial" panose="020B0604020202020204" pitchFamily="34" charset="0"/>
                  <a:ea typeface="굴림" panose="020B0600000101010101" pitchFamily="50" charset="-127"/>
                </a:defRPr>
              </a:lvl4pPr>
              <a:lvl5pPr marL="2057400" indent="-228600">
                <a:tabLst>
                  <a:tab pos="266700" algn="l"/>
                </a:tabLst>
                <a:defRPr sz="1400" b="1">
                  <a:solidFill>
                    <a:schemeClr val="tx1"/>
                  </a:solidFill>
                  <a:latin typeface="Arial" panose="020B0604020202020204" pitchFamily="34" charset="0"/>
                  <a:ea typeface="굴림" panose="020B0600000101010101" pitchFamily="50" charset="-127"/>
                </a:defRPr>
              </a:lvl5pPr>
              <a:lvl6pPr marL="2514600" indent="-228600" eaLnBrk="0" fontAlgn="base" hangingPunct="0">
                <a:spcBef>
                  <a:spcPct val="0"/>
                </a:spcBef>
                <a:spcAft>
                  <a:spcPct val="0"/>
                </a:spcAft>
                <a:tabLst>
                  <a:tab pos="266700" algn="l"/>
                </a:tabLst>
                <a:defRPr sz="1400" b="1">
                  <a:solidFill>
                    <a:schemeClr val="tx1"/>
                  </a:solidFill>
                  <a:latin typeface="Arial" panose="020B0604020202020204" pitchFamily="34" charset="0"/>
                  <a:ea typeface="굴림" panose="020B0600000101010101" pitchFamily="50" charset="-127"/>
                </a:defRPr>
              </a:lvl6pPr>
              <a:lvl7pPr marL="2971800" indent="-228600" eaLnBrk="0" fontAlgn="base" hangingPunct="0">
                <a:spcBef>
                  <a:spcPct val="0"/>
                </a:spcBef>
                <a:spcAft>
                  <a:spcPct val="0"/>
                </a:spcAft>
                <a:tabLst>
                  <a:tab pos="266700" algn="l"/>
                </a:tabLst>
                <a:defRPr sz="1400" b="1">
                  <a:solidFill>
                    <a:schemeClr val="tx1"/>
                  </a:solidFill>
                  <a:latin typeface="Arial" panose="020B0604020202020204" pitchFamily="34" charset="0"/>
                  <a:ea typeface="굴림" panose="020B0600000101010101" pitchFamily="50" charset="-127"/>
                </a:defRPr>
              </a:lvl7pPr>
              <a:lvl8pPr marL="3429000" indent="-228600" eaLnBrk="0" fontAlgn="base" hangingPunct="0">
                <a:spcBef>
                  <a:spcPct val="0"/>
                </a:spcBef>
                <a:spcAft>
                  <a:spcPct val="0"/>
                </a:spcAft>
                <a:tabLst>
                  <a:tab pos="266700" algn="l"/>
                </a:tabLst>
                <a:defRPr sz="1400" b="1">
                  <a:solidFill>
                    <a:schemeClr val="tx1"/>
                  </a:solidFill>
                  <a:latin typeface="Arial" panose="020B0604020202020204" pitchFamily="34" charset="0"/>
                  <a:ea typeface="굴림" panose="020B0600000101010101" pitchFamily="50" charset="-127"/>
                </a:defRPr>
              </a:lvl8pPr>
              <a:lvl9pPr marL="3886200" indent="-228600" eaLnBrk="0" fontAlgn="base" hangingPunct="0">
                <a:spcBef>
                  <a:spcPct val="0"/>
                </a:spcBef>
                <a:spcAft>
                  <a:spcPct val="0"/>
                </a:spcAft>
                <a:tabLst>
                  <a:tab pos="266700" algn="l"/>
                </a:tabLst>
                <a:defRPr sz="1400" b="1">
                  <a:solidFill>
                    <a:schemeClr val="tx1"/>
                  </a:solidFill>
                  <a:latin typeface="Arial" panose="020B0604020202020204" pitchFamily="34" charset="0"/>
                  <a:ea typeface="굴림" panose="020B0600000101010101" pitchFamily="50" charset="-127"/>
                </a:defRPr>
              </a:lvl9pPr>
            </a:lstStyle>
            <a:p>
              <a:pPr algn="ctr" eaLnBrk="0" fontAlgn="base" hangingPunct="0">
                <a:spcBef>
                  <a:spcPct val="0"/>
                </a:spcBef>
                <a:spcAft>
                  <a:spcPts val="400"/>
                </a:spcAft>
                <a:buClr>
                  <a:srgbClr val="99CC00"/>
                </a:buClr>
              </a:pPr>
              <a:endParaRPr lang="en-US" altLang="ko-KR" b="0">
                <a:solidFill>
                  <a:srgbClr val="000000"/>
                </a:solidFill>
                <a:ea typeface="+mj-ea"/>
                <a:cs typeface="Arial" panose="020B0604020202020204" pitchFamily="34" charset="0"/>
              </a:endParaRPr>
            </a:p>
          </p:txBody>
        </p:sp>
        <p:sp>
          <p:nvSpPr>
            <p:cNvPr id="56" name="직사각형 55">
              <a:extLst>
                <a:ext uri="{FF2B5EF4-FFF2-40B4-BE49-F238E27FC236}">
                  <a16:creationId xmlns:a16="http://schemas.microsoft.com/office/drawing/2014/main" id="{89953F18-D4CC-84EE-9A1D-38EB83E55A24}"/>
                </a:ext>
              </a:extLst>
            </p:cNvPr>
            <p:cNvSpPr>
              <a:spLocks noChangeArrowheads="1"/>
            </p:cNvSpPr>
            <p:nvPr/>
          </p:nvSpPr>
          <p:spPr bwMode="auto">
            <a:xfrm>
              <a:off x="4717979" y="222448"/>
              <a:ext cx="121807" cy="372553"/>
            </a:xfrm>
            <a:prstGeom prst="rect">
              <a:avLst/>
            </a:prstGeom>
            <a:solidFill>
              <a:srgbClr val="00338D"/>
            </a:solidFill>
            <a:ln w="9525" algn="ctr">
              <a:solidFill>
                <a:srgbClr val="00338D"/>
              </a:solidFill>
              <a:prstDash val="solid"/>
              <a:round/>
              <a:headEnd/>
              <a:tailEnd/>
            </a:ln>
          </p:spPr>
          <p:txBody>
            <a:bodyPr lIns="36000" tIns="36000" rIns="36000" bIns="36000" anchor="ctr"/>
            <a:lstStyle>
              <a:lvl1pPr>
                <a:tabLst>
                  <a:tab pos="266700" algn="l"/>
                </a:tabLst>
                <a:defRPr sz="1400" b="1">
                  <a:solidFill>
                    <a:schemeClr val="tx1"/>
                  </a:solidFill>
                  <a:latin typeface="Arial" panose="020B0604020202020204" pitchFamily="34" charset="0"/>
                  <a:ea typeface="굴림" panose="020B0600000101010101" pitchFamily="50" charset="-127"/>
                </a:defRPr>
              </a:lvl1pPr>
              <a:lvl2pPr marL="742950" indent="-285750">
                <a:tabLst>
                  <a:tab pos="266700" algn="l"/>
                </a:tabLst>
                <a:defRPr sz="1400" b="1">
                  <a:solidFill>
                    <a:schemeClr val="tx1"/>
                  </a:solidFill>
                  <a:latin typeface="Arial" panose="020B0604020202020204" pitchFamily="34" charset="0"/>
                  <a:ea typeface="굴림" panose="020B0600000101010101" pitchFamily="50" charset="-127"/>
                </a:defRPr>
              </a:lvl2pPr>
              <a:lvl3pPr marL="1143000" indent="-228600">
                <a:tabLst>
                  <a:tab pos="266700" algn="l"/>
                </a:tabLst>
                <a:defRPr sz="1400" b="1">
                  <a:solidFill>
                    <a:schemeClr val="tx1"/>
                  </a:solidFill>
                  <a:latin typeface="Arial" panose="020B0604020202020204" pitchFamily="34" charset="0"/>
                  <a:ea typeface="굴림" panose="020B0600000101010101" pitchFamily="50" charset="-127"/>
                </a:defRPr>
              </a:lvl3pPr>
              <a:lvl4pPr marL="1600200" indent="-228600">
                <a:tabLst>
                  <a:tab pos="266700" algn="l"/>
                </a:tabLst>
                <a:defRPr sz="1400" b="1">
                  <a:solidFill>
                    <a:schemeClr val="tx1"/>
                  </a:solidFill>
                  <a:latin typeface="Arial" panose="020B0604020202020204" pitchFamily="34" charset="0"/>
                  <a:ea typeface="굴림" panose="020B0600000101010101" pitchFamily="50" charset="-127"/>
                </a:defRPr>
              </a:lvl4pPr>
              <a:lvl5pPr marL="2057400" indent="-228600">
                <a:tabLst>
                  <a:tab pos="266700" algn="l"/>
                </a:tabLst>
                <a:defRPr sz="1400" b="1">
                  <a:solidFill>
                    <a:schemeClr val="tx1"/>
                  </a:solidFill>
                  <a:latin typeface="Arial" panose="020B0604020202020204" pitchFamily="34" charset="0"/>
                  <a:ea typeface="굴림" panose="020B0600000101010101" pitchFamily="50" charset="-127"/>
                </a:defRPr>
              </a:lvl5pPr>
              <a:lvl6pPr marL="2514600" indent="-228600" eaLnBrk="0" fontAlgn="base" hangingPunct="0">
                <a:spcBef>
                  <a:spcPct val="0"/>
                </a:spcBef>
                <a:spcAft>
                  <a:spcPct val="0"/>
                </a:spcAft>
                <a:tabLst>
                  <a:tab pos="266700" algn="l"/>
                </a:tabLst>
                <a:defRPr sz="1400" b="1">
                  <a:solidFill>
                    <a:schemeClr val="tx1"/>
                  </a:solidFill>
                  <a:latin typeface="Arial" panose="020B0604020202020204" pitchFamily="34" charset="0"/>
                  <a:ea typeface="굴림" panose="020B0600000101010101" pitchFamily="50" charset="-127"/>
                </a:defRPr>
              </a:lvl6pPr>
              <a:lvl7pPr marL="2971800" indent="-228600" eaLnBrk="0" fontAlgn="base" hangingPunct="0">
                <a:spcBef>
                  <a:spcPct val="0"/>
                </a:spcBef>
                <a:spcAft>
                  <a:spcPct val="0"/>
                </a:spcAft>
                <a:tabLst>
                  <a:tab pos="266700" algn="l"/>
                </a:tabLst>
                <a:defRPr sz="1400" b="1">
                  <a:solidFill>
                    <a:schemeClr val="tx1"/>
                  </a:solidFill>
                  <a:latin typeface="Arial" panose="020B0604020202020204" pitchFamily="34" charset="0"/>
                  <a:ea typeface="굴림" panose="020B0600000101010101" pitchFamily="50" charset="-127"/>
                </a:defRPr>
              </a:lvl7pPr>
              <a:lvl8pPr marL="3429000" indent="-228600" eaLnBrk="0" fontAlgn="base" hangingPunct="0">
                <a:spcBef>
                  <a:spcPct val="0"/>
                </a:spcBef>
                <a:spcAft>
                  <a:spcPct val="0"/>
                </a:spcAft>
                <a:tabLst>
                  <a:tab pos="266700" algn="l"/>
                </a:tabLst>
                <a:defRPr sz="1400" b="1">
                  <a:solidFill>
                    <a:schemeClr val="tx1"/>
                  </a:solidFill>
                  <a:latin typeface="Arial" panose="020B0604020202020204" pitchFamily="34" charset="0"/>
                  <a:ea typeface="굴림" panose="020B0600000101010101" pitchFamily="50" charset="-127"/>
                </a:defRPr>
              </a:lvl8pPr>
              <a:lvl9pPr marL="3886200" indent="-228600" eaLnBrk="0" fontAlgn="base" hangingPunct="0">
                <a:spcBef>
                  <a:spcPct val="0"/>
                </a:spcBef>
                <a:spcAft>
                  <a:spcPct val="0"/>
                </a:spcAft>
                <a:tabLst>
                  <a:tab pos="266700" algn="l"/>
                </a:tabLst>
                <a:defRPr sz="1400" b="1">
                  <a:solidFill>
                    <a:schemeClr val="tx1"/>
                  </a:solidFill>
                  <a:latin typeface="Arial" panose="020B0604020202020204" pitchFamily="34" charset="0"/>
                  <a:ea typeface="굴림" panose="020B0600000101010101" pitchFamily="50" charset="-127"/>
                </a:defRPr>
              </a:lvl9pPr>
            </a:lstStyle>
            <a:p>
              <a:pPr algn="ctr" eaLnBrk="0" fontAlgn="base" hangingPunct="0">
                <a:spcBef>
                  <a:spcPct val="0"/>
                </a:spcBef>
                <a:spcAft>
                  <a:spcPts val="400"/>
                </a:spcAft>
                <a:buClr>
                  <a:srgbClr val="99CC00"/>
                </a:buClr>
              </a:pPr>
              <a:endParaRPr lang="en-US" altLang="ko-KR" b="0">
                <a:solidFill>
                  <a:srgbClr val="000000"/>
                </a:solidFill>
                <a:ea typeface="+mj-ea"/>
                <a:cs typeface="Arial" panose="020B0604020202020204" pitchFamily="34" charset="0"/>
              </a:endParaRPr>
            </a:p>
          </p:txBody>
        </p:sp>
        <p:sp>
          <p:nvSpPr>
            <p:cNvPr id="57" name="직사각형 17">
              <a:extLst>
                <a:ext uri="{FF2B5EF4-FFF2-40B4-BE49-F238E27FC236}">
                  <a16:creationId xmlns:a16="http://schemas.microsoft.com/office/drawing/2014/main" id="{E57A76DA-D870-3D40-F0C0-8078426C96FF}"/>
                </a:ext>
              </a:extLst>
            </p:cNvPr>
            <p:cNvSpPr>
              <a:spLocks noChangeArrowheads="1"/>
            </p:cNvSpPr>
            <p:nvPr/>
          </p:nvSpPr>
          <p:spPr bwMode="auto">
            <a:xfrm>
              <a:off x="4981125" y="222448"/>
              <a:ext cx="114407" cy="372553"/>
            </a:xfrm>
            <a:prstGeom prst="rect">
              <a:avLst/>
            </a:prstGeom>
            <a:solidFill>
              <a:srgbClr val="F2F2F2"/>
            </a:solidFill>
            <a:ln w="9525" algn="ctr">
              <a:solidFill>
                <a:srgbClr val="00338D"/>
              </a:solidFill>
              <a:prstDash val="sysDash"/>
              <a:round/>
              <a:headEnd/>
              <a:tailEnd/>
            </a:ln>
          </p:spPr>
          <p:txBody>
            <a:bodyPr lIns="36000" tIns="36000" rIns="36000" bIns="36000" anchor="ctr"/>
            <a:lstStyle>
              <a:lvl1pPr>
                <a:tabLst>
                  <a:tab pos="266700" algn="l"/>
                </a:tabLst>
                <a:defRPr sz="1400" b="1">
                  <a:solidFill>
                    <a:schemeClr val="tx1"/>
                  </a:solidFill>
                  <a:latin typeface="Arial" panose="020B0604020202020204" pitchFamily="34" charset="0"/>
                  <a:ea typeface="굴림" panose="020B0600000101010101" pitchFamily="50" charset="-127"/>
                </a:defRPr>
              </a:lvl1pPr>
              <a:lvl2pPr marL="742950" indent="-285750">
                <a:tabLst>
                  <a:tab pos="266700" algn="l"/>
                </a:tabLst>
                <a:defRPr sz="1400" b="1">
                  <a:solidFill>
                    <a:schemeClr val="tx1"/>
                  </a:solidFill>
                  <a:latin typeface="Arial" panose="020B0604020202020204" pitchFamily="34" charset="0"/>
                  <a:ea typeface="굴림" panose="020B0600000101010101" pitchFamily="50" charset="-127"/>
                </a:defRPr>
              </a:lvl2pPr>
              <a:lvl3pPr marL="1143000" indent="-228600">
                <a:tabLst>
                  <a:tab pos="266700" algn="l"/>
                </a:tabLst>
                <a:defRPr sz="1400" b="1">
                  <a:solidFill>
                    <a:schemeClr val="tx1"/>
                  </a:solidFill>
                  <a:latin typeface="Arial" panose="020B0604020202020204" pitchFamily="34" charset="0"/>
                  <a:ea typeface="굴림" panose="020B0600000101010101" pitchFamily="50" charset="-127"/>
                </a:defRPr>
              </a:lvl3pPr>
              <a:lvl4pPr marL="1600200" indent="-228600">
                <a:tabLst>
                  <a:tab pos="266700" algn="l"/>
                </a:tabLst>
                <a:defRPr sz="1400" b="1">
                  <a:solidFill>
                    <a:schemeClr val="tx1"/>
                  </a:solidFill>
                  <a:latin typeface="Arial" panose="020B0604020202020204" pitchFamily="34" charset="0"/>
                  <a:ea typeface="굴림" panose="020B0600000101010101" pitchFamily="50" charset="-127"/>
                </a:defRPr>
              </a:lvl4pPr>
              <a:lvl5pPr marL="2057400" indent="-228600">
                <a:tabLst>
                  <a:tab pos="266700" algn="l"/>
                </a:tabLst>
                <a:defRPr sz="1400" b="1">
                  <a:solidFill>
                    <a:schemeClr val="tx1"/>
                  </a:solidFill>
                  <a:latin typeface="Arial" panose="020B0604020202020204" pitchFamily="34" charset="0"/>
                  <a:ea typeface="굴림" panose="020B0600000101010101" pitchFamily="50" charset="-127"/>
                </a:defRPr>
              </a:lvl5pPr>
              <a:lvl6pPr marL="2514600" indent="-228600" eaLnBrk="0" fontAlgn="base" hangingPunct="0">
                <a:spcBef>
                  <a:spcPct val="0"/>
                </a:spcBef>
                <a:spcAft>
                  <a:spcPct val="0"/>
                </a:spcAft>
                <a:tabLst>
                  <a:tab pos="266700" algn="l"/>
                </a:tabLst>
                <a:defRPr sz="1400" b="1">
                  <a:solidFill>
                    <a:schemeClr val="tx1"/>
                  </a:solidFill>
                  <a:latin typeface="Arial" panose="020B0604020202020204" pitchFamily="34" charset="0"/>
                  <a:ea typeface="굴림" panose="020B0600000101010101" pitchFamily="50" charset="-127"/>
                </a:defRPr>
              </a:lvl6pPr>
              <a:lvl7pPr marL="2971800" indent="-228600" eaLnBrk="0" fontAlgn="base" hangingPunct="0">
                <a:spcBef>
                  <a:spcPct val="0"/>
                </a:spcBef>
                <a:spcAft>
                  <a:spcPct val="0"/>
                </a:spcAft>
                <a:tabLst>
                  <a:tab pos="266700" algn="l"/>
                </a:tabLst>
                <a:defRPr sz="1400" b="1">
                  <a:solidFill>
                    <a:schemeClr val="tx1"/>
                  </a:solidFill>
                  <a:latin typeface="Arial" panose="020B0604020202020204" pitchFamily="34" charset="0"/>
                  <a:ea typeface="굴림" panose="020B0600000101010101" pitchFamily="50" charset="-127"/>
                </a:defRPr>
              </a:lvl7pPr>
              <a:lvl8pPr marL="3429000" indent="-228600" eaLnBrk="0" fontAlgn="base" hangingPunct="0">
                <a:spcBef>
                  <a:spcPct val="0"/>
                </a:spcBef>
                <a:spcAft>
                  <a:spcPct val="0"/>
                </a:spcAft>
                <a:tabLst>
                  <a:tab pos="266700" algn="l"/>
                </a:tabLst>
                <a:defRPr sz="1400" b="1">
                  <a:solidFill>
                    <a:schemeClr val="tx1"/>
                  </a:solidFill>
                  <a:latin typeface="Arial" panose="020B0604020202020204" pitchFamily="34" charset="0"/>
                  <a:ea typeface="굴림" panose="020B0600000101010101" pitchFamily="50" charset="-127"/>
                </a:defRPr>
              </a:lvl8pPr>
              <a:lvl9pPr marL="3886200" indent="-228600" eaLnBrk="0" fontAlgn="base" hangingPunct="0">
                <a:spcBef>
                  <a:spcPct val="0"/>
                </a:spcBef>
                <a:spcAft>
                  <a:spcPct val="0"/>
                </a:spcAft>
                <a:tabLst>
                  <a:tab pos="266700" algn="l"/>
                </a:tabLst>
                <a:defRPr sz="1400" b="1">
                  <a:solidFill>
                    <a:schemeClr val="tx1"/>
                  </a:solidFill>
                  <a:latin typeface="Arial" panose="020B0604020202020204" pitchFamily="34" charset="0"/>
                  <a:ea typeface="굴림" panose="020B0600000101010101" pitchFamily="50" charset="-127"/>
                </a:defRPr>
              </a:lvl9pPr>
            </a:lstStyle>
            <a:p>
              <a:pPr algn="ctr" eaLnBrk="0" fontAlgn="base" hangingPunct="0">
                <a:spcBef>
                  <a:spcPct val="0"/>
                </a:spcBef>
                <a:spcAft>
                  <a:spcPts val="400"/>
                </a:spcAft>
                <a:buClr>
                  <a:srgbClr val="99CC00"/>
                </a:buClr>
              </a:pPr>
              <a:endParaRPr lang="en-US" altLang="ko-KR" b="0">
                <a:solidFill>
                  <a:srgbClr val="000000"/>
                </a:solidFill>
                <a:ea typeface="+mj-ea"/>
                <a:cs typeface="Arial" panose="020B0604020202020204" pitchFamily="34" charset="0"/>
              </a:endParaRPr>
            </a:p>
          </p:txBody>
        </p:sp>
      </p:grpSp>
      <p:grpSp>
        <p:nvGrpSpPr>
          <p:cNvPr id="63" name="그룹 62">
            <a:extLst>
              <a:ext uri="{FF2B5EF4-FFF2-40B4-BE49-F238E27FC236}">
                <a16:creationId xmlns:a16="http://schemas.microsoft.com/office/drawing/2014/main" id="{53ACB938-FEB1-3A9A-B192-0BB370FEFE31}"/>
              </a:ext>
            </a:extLst>
          </p:cNvPr>
          <p:cNvGrpSpPr/>
          <p:nvPr/>
        </p:nvGrpSpPr>
        <p:grpSpPr>
          <a:xfrm>
            <a:off x="2631175" y="3862992"/>
            <a:ext cx="975004" cy="75806"/>
            <a:chOff x="4596158" y="222448"/>
            <a:chExt cx="499064" cy="372553"/>
          </a:xfrm>
        </p:grpSpPr>
        <p:sp>
          <p:nvSpPr>
            <p:cNvPr id="64" name="직사각형 17">
              <a:extLst>
                <a:ext uri="{FF2B5EF4-FFF2-40B4-BE49-F238E27FC236}">
                  <a16:creationId xmlns:a16="http://schemas.microsoft.com/office/drawing/2014/main" id="{74155C93-8AED-DBAA-4BEE-706B4AD256F1}"/>
                </a:ext>
              </a:extLst>
            </p:cNvPr>
            <p:cNvSpPr>
              <a:spLocks noChangeArrowheads="1"/>
            </p:cNvSpPr>
            <p:nvPr/>
          </p:nvSpPr>
          <p:spPr bwMode="auto">
            <a:xfrm>
              <a:off x="4596158" y="222448"/>
              <a:ext cx="113068" cy="372553"/>
            </a:xfrm>
            <a:prstGeom prst="rect">
              <a:avLst/>
            </a:prstGeom>
            <a:solidFill>
              <a:srgbClr val="00338D"/>
            </a:solidFill>
            <a:ln w="9525" algn="ctr">
              <a:solidFill>
                <a:srgbClr val="00338D"/>
              </a:solidFill>
              <a:prstDash val="solid"/>
              <a:round/>
              <a:headEnd/>
              <a:tailEnd/>
            </a:ln>
          </p:spPr>
          <p:txBody>
            <a:bodyPr lIns="36000" tIns="36000" rIns="36000" bIns="36000" anchor="ctr"/>
            <a:lstStyle>
              <a:lvl1pPr>
                <a:tabLst>
                  <a:tab pos="266700" algn="l"/>
                </a:tabLst>
                <a:defRPr sz="1400" b="1">
                  <a:solidFill>
                    <a:schemeClr val="tx1"/>
                  </a:solidFill>
                  <a:latin typeface="Arial" panose="020B0604020202020204" pitchFamily="34" charset="0"/>
                  <a:ea typeface="굴림" panose="020B0600000101010101" pitchFamily="50" charset="-127"/>
                </a:defRPr>
              </a:lvl1pPr>
              <a:lvl2pPr marL="742950" indent="-285750">
                <a:tabLst>
                  <a:tab pos="266700" algn="l"/>
                </a:tabLst>
                <a:defRPr sz="1400" b="1">
                  <a:solidFill>
                    <a:schemeClr val="tx1"/>
                  </a:solidFill>
                  <a:latin typeface="Arial" panose="020B0604020202020204" pitchFamily="34" charset="0"/>
                  <a:ea typeface="굴림" panose="020B0600000101010101" pitchFamily="50" charset="-127"/>
                </a:defRPr>
              </a:lvl2pPr>
              <a:lvl3pPr marL="1143000" indent="-228600">
                <a:tabLst>
                  <a:tab pos="266700" algn="l"/>
                </a:tabLst>
                <a:defRPr sz="1400" b="1">
                  <a:solidFill>
                    <a:schemeClr val="tx1"/>
                  </a:solidFill>
                  <a:latin typeface="Arial" panose="020B0604020202020204" pitchFamily="34" charset="0"/>
                  <a:ea typeface="굴림" panose="020B0600000101010101" pitchFamily="50" charset="-127"/>
                </a:defRPr>
              </a:lvl3pPr>
              <a:lvl4pPr marL="1600200" indent="-228600">
                <a:tabLst>
                  <a:tab pos="266700" algn="l"/>
                </a:tabLst>
                <a:defRPr sz="1400" b="1">
                  <a:solidFill>
                    <a:schemeClr val="tx1"/>
                  </a:solidFill>
                  <a:latin typeface="Arial" panose="020B0604020202020204" pitchFamily="34" charset="0"/>
                  <a:ea typeface="굴림" panose="020B0600000101010101" pitchFamily="50" charset="-127"/>
                </a:defRPr>
              </a:lvl4pPr>
              <a:lvl5pPr marL="2057400" indent="-228600">
                <a:tabLst>
                  <a:tab pos="266700" algn="l"/>
                </a:tabLst>
                <a:defRPr sz="1400" b="1">
                  <a:solidFill>
                    <a:schemeClr val="tx1"/>
                  </a:solidFill>
                  <a:latin typeface="Arial" panose="020B0604020202020204" pitchFamily="34" charset="0"/>
                  <a:ea typeface="굴림" panose="020B0600000101010101" pitchFamily="50" charset="-127"/>
                </a:defRPr>
              </a:lvl5pPr>
              <a:lvl6pPr marL="2514600" indent="-228600" eaLnBrk="0" fontAlgn="base" hangingPunct="0">
                <a:spcBef>
                  <a:spcPct val="0"/>
                </a:spcBef>
                <a:spcAft>
                  <a:spcPct val="0"/>
                </a:spcAft>
                <a:tabLst>
                  <a:tab pos="266700" algn="l"/>
                </a:tabLst>
                <a:defRPr sz="1400" b="1">
                  <a:solidFill>
                    <a:schemeClr val="tx1"/>
                  </a:solidFill>
                  <a:latin typeface="Arial" panose="020B0604020202020204" pitchFamily="34" charset="0"/>
                  <a:ea typeface="굴림" panose="020B0600000101010101" pitchFamily="50" charset="-127"/>
                </a:defRPr>
              </a:lvl6pPr>
              <a:lvl7pPr marL="2971800" indent="-228600" eaLnBrk="0" fontAlgn="base" hangingPunct="0">
                <a:spcBef>
                  <a:spcPct val="0"/>
                </a:spcBef>
                <a:spcAft>
                  <a:spcPct val="0"/>
                </a:spcAft>
                <a:tabLst>
                  <a:tab pos="266700" algn="l"/>
                </a:tabLst>
                <a:defRPr sz="1400" b="1">
                  <a:solidFill>
                    <a:schemeClr val="tx1"/>
                  </a:solidFill>
                  <a:latin typeface="Arial" panose="020B0604020202020204" pitchFamily="34" charset="0"/>
                  <a:ea typeface="굴림" panose="020B0600000101010101" pitchFamily="50" charset="-127"/>
                </a:defRPr>
              </a:lvl7pPr>
              <a:lvl8pPr marL="3429000" indent="-228600" eaLnBrk="0" fontAlgn="base" hangingPunct="0">
                <a:spcBef>
                  <a:spcPct val="0"/>
                </a:spcBef>
                <a:spcAft>
                  <a:spcPct val="0"/>
                </a:spcAft>
                <a:tabLst>
                  <a:tab pos="266700" algn="l"/>
                </a:tabLst>
                <a:defRPr sz="1400" b="1">
                  <a:solidFill>
                    <a:schemeClr val="tx1"/>
                  </a:solidFill>
                  <a:latin typeface="Arial" panose="020B0604020202020204" pitchFamily="34" charset="0"/>
                  <a:ea typeface="굴림" panose="020B0600000101010101" pitchFamily="50" charset="-127"/>
                </a:defRPr>
              </a:lvl8pPr>
              <a:lvl9pPr marL="3886200" indent="-228600" eaLnBrk="0" fontAlgn="base" hangingPunct="0">
                <a:spcBef>
                  <a:spcPct val="0"/>
                </a:spcBef>
                <a:spcAft>
                  <a:spcPct val="0"/>
                </a:spcAft>
                <a:tabLst>
                  <a:tab pos="266700" algn="l"/>
                </a:tabLst>
                <a:defRPr sz="1400" b="1">
                  <a:solidFill>
                    <a:schemeClr val="tx1"/>
                  </a:solidFill>
                  <a:latin typeface="Arial" panose="020B0604020202020204" pitchFamily="34" charset="0"/>
                  <a:ea typeface="굴림" panose="020B0600000101010101" pitchFamily="50" charset="-127"/>
                </a:defRPr>
              </a:lvl9pPr>
            </a:lstStyle>
            <a:p>
              <a:pPr algn="ctr" eaLnBrk="0" fontAlgn="base" hangingPunct="0">
                <a:spcBef>
                  <a:spcPct val="0"/>
                </a:spcBef>
                <a:spcAft>
                  <a:spcPts val="400"/>
                </a:spcAft>
                <a:buClr>
                  <a:srgbClr val="99CC00"/>
                </a:buClr>
              </a:pPr>
              <a:endParaRPr lang="en-US" altLang="ko-KR" b="0">
                <a:solidFill>
                  <a:srgbClr val="000000"/>
                </a:solidFill>
                <a:ea typeface="+mj-ea"/>
                <a:cs typeface="Arial" panose="020B0604020202020204" pitchFamily="34" charset="0"/>
              </a:endParaRPr>
            </a:p>
          </p:txBody>
        </p:sp>
        <p:sp>
          <p:nvSpPr>
            <p:cNvPr id="65" name="직사각형 64">
              <a:extLst>
                <a:ext uri="{FF2B5EF4-FFF2-40B4-BE49-F238E27FC236}">
                  <a16:creationId xmlns:a16="http://schemas.microsoft.com/office/drawing/2014/main" id="{2143CCCB-B139-EA8C-285E-734ABA9AD289}"/>
                </a:ext>
              </a:extLst>
            </p:cNvPr>
            <p:cNvSpPr>
              <a:spLocks noChangeArrowheads="1"/>
            </p:cNvSpPr>
            <p:nvPr/>
          </p:nvSpPr>
          <p:spPr bwMode="auto">
            <a:xfrm>
              <a:off x="4849552" y="222448"/>
              <a:ext cx="121807" cy="372553"/>
            </a:xfrm>
            <a:prstGeom prst="rect">
              <a:avLst/>
            </a:prstGeom>
            <a:solidFill>
              <a:srgbClr val="F2F2F2"/>
            </a:solidFill>
            <a:ln w="9525" algn="ctr">
              <a:solidFill>
                <a:srgbClr val="00338D"/>
              </a:solidFill>
              <a:prstDash val="sysDash"/>
              <a:round/>
              <a:headEnd/>
              <a:tailEnd/>
            </a:ln>
          </p:spPr>
          <p:txBody>
            <a:bodyPr lIns="36000" tIns="36000" rIns="36000" bIns="36000" anchor="ctr"/>
            <a:lstStyle>
              <a:lvl1pPr>
                <a:tabLst>
                  <a:tab pos="266700" algn="l"/>
                </a:tabLst>
                <a:defRPr sz="1400" b="1">
                  <a:solidFill>
                    <a:schemeClr val="tx1"/>
                  </a:solidFill>
                  <a:latin typeface="Arial" panose="020B0604020202020204" pitchFamily="34" charset="0"/>
                  <a:ea typeface="굴림" panose="020B0600000101010101" pitchFamily="50" charset="-127"/>
                </a:defRPr>
              </a:lvl1pPr>
              <a:lvl2pPr marL="742950" indent="-285750">
                <a:tabLst>
                  <a:tab pos="266700" algn="l"/>
                </a:tabLst>
                <a:defRPr sz="1400" b="1">
                  <a:solidFill>
                    <a:schemeClr val="tx1"/>
                  </a:solidFill>
                  <a:latin typeface="Arial" panose="020B0604020202020204" pitchFamily="34" charset="0"/>
                  <a:ea typeface="굴림" panose="020B0600000101010101" pitchFamily="50" charset="-127"/>
                </a:defRPr>
              </a:lvl2pPr>
              <a:lvl3pPr marL="1143000" indent="-228600">
                <a:tabLst>
                  <a:tab pos="266700" algn="l"/>
                </a:tabLst>
                <a:defRPr sz="1400" b="1">
                  <a:solidFill>
                    <a:schemeClr val="tx1"/>
                  </a:solidFill>
                  <a:latin typeface="Arial" panose="020B0604020202020204" pitchFamily="34" charset="0"/>
                  <a:ea typeface="굴림" panose="020B0600000101010101" pitchFamily="50" charset="-127"/>
                </a:defRPr>
              </a:lvl3pPr>
              <a:lvl4pPr marL="1600200" indent="-228600">
                <a:tabLst>
                  <a:tab pos="266700" algn="l"/>
                </a:tabLst>
                <a:defRPr sz="1400" b="1">
                  <a:solidFill>
                    <a:schemeClr val="tx1"/>
                  </a:solidFill>
                  <a:latin typeface="Arial" panose="020B0604020202020204" pitchFamily="34" charset="0"/>
                  <a:ea typeface="굴림" panose="020B0600000101010101" pitchFamily="50" charset="-127"/>
                </a:defRPr>
              </a:lvl4pPr>
              <a:lvl5pPr marL="2057400" indent="-228600">
                <a:tabLst>
                  <a:tab pos="266700" algn="l"/>
                </a:tabLst>
                <a:defRPr sz="1400" b="1">
                  <a:solidFill>
                    <a:schemeClr val="tx1"/>
                  </a:solidFill>
                  <a:latin typeface="Arial" panose="020B0604020202020204" pitchFamily="34" charset="0"/>
                  <a:ea typeface="굴림" panose="020B0600000101010101" pitchFamily="50" charset="-127"/>
                </a:defRPr>
              </a:lvl5pPr>
              <a:lvl6pPr marL="2514600" indent="-228600" eaLnBrk="0" fontAlgn="base" hangingPunct="0">
                <a:spcBef>
                  <a:spcPct val="0"/>
                </a:spcBef>
                <a:spcAft>
                  <a:spcPct val="0"/>
                </a:spcAft>
                <a:tabLst>
                  <a:tab pos="266700" algn="l"/>
                </a:tabLst>
                <a:defRPr sz="1400" b="1">
                  <a:solidFill>
                    <a:schemeClr val="tx1"/>
                  </a:solidFill>
                  <a:latin typeface="Arial" panose="020B0604020202020204" pitchFamily="34" charset="0"/>
                  <a:ea typeface="굴림" panose="020B0600000101010101" pitchFamily="50" charset="-127"/>
                </a:defRPr>
              </a:lvl6pPr>
              <a:lvl7pPr marL="2971800" indent="-228600" eaLnBrk="0" fontAlgn="base" hangingPunct="0">
                <a:spcBef>
                  <a:spcPct val="0"/>
                </a:spcBef>
                <a:spcAft>
                  <a:spcPct val="0"/>
                </a:spcAft>
                <a:tabLst>
                  <a:tab pos="266700" algn="l"/>
                </a:tabLst>
                <a:defRPr sz="1400" b="1">
                  <a:solidFill>
                    <a:schemeClr val="tx1"/>
                  </a:solidFill>
                  <a:latin typeface="Arial" panose="020B0604020202020204" pitchFamily="34" charset="0"/>
                  <a:ea typeface="굴림" panose="020B0600000101010101" pitchFamily="50" charset="-127"/>
                </a:defRPr>
              </a:lvl7pPr>
              <a:lvl8pPr marL="3429000" indent="-228600" eaLnBrk="0" fontAlgn="base" hangingPunct="0">
                <a:spcBef>
                  <a:spcPct val="0"/>
                </a:spcBef>
                <a:spcAft>
                  <a:spcPct val="0"/>
                </a:spcAft>
                <a:tabLst>
                  <a:tab pos="266700" algn="l"/>
                </a:tabLst>
                <a:defRPr sz="1400" b="1">
                  <a:solidFill>
                    <a:schemeClr val="tx1"/>
                  </a:solidFill>
                  <a:latin typeface="Arial" panose="020B0604020202020204" pitchFamily="34" charset="0"/>
                  <a:ea typeface="굴림" panose="020B0600000101010101" pitchFamily="50" charset="-127"/>
                </a:defRPr>
              </a:lvl8pPr>
              <a:lvl9pPr marL="3886200" indent="-228600" eaLnBrk="0" fontAlgn="base" hangingPunct="0">
                <a:spcBef>
                  <a:spcPct val="0"/>
                </a:spcBef>
                <a:spcAft>
                  <a:spcPct val="0"/>
                </a:spcAft>
                <a:tabLst>
                  <a:tab pos="266700" algn="l"/>
                </a:tabLst>
                <a:defRPr sz="1400" b="1">
                  <a:solidFill>
                    <a:schemeClr val="tx1"/>
                  </a:solidFill>
                  <a:latin typeface="Arial" panose="020B0604020202020204" pitchFamily="34" charset="0"/>
                  <a:ea typeface="굴림" panose="020B0600000101010101" pitchFamily="50" charset="-127"/>
                </a:defRPr>
              </a:lvl9pPr>
            </a:lstStyle>
            <a:p>
              <a:pPr algn="ctr" eaLnBrk="0" fontAlgn="base" hangingPunct="0">
                <a:spcBef>
                  <a:spcPct val="0"/>
                </a:spcBef>
                <a:spcAft>
                  <a:spcPts val="400"/>
                </a:spcAft>
                <a:buClr>
                  <a:srgbClr val="99CC00"/>
                </a:buClr>
              </a:pPr>
              <a:endParaRPr lang="en-US" altLang="ko-KR" b="0">
                <a:solidFill>
                  <a:srgbClr val="000000"/>
                </a:solidFill>
                <a:ea typeface="+mj-ea"/>
                <a:cs typeface="Arial" panose="020B0604020202020204" pitchFamily="34" charset="0"/>
              </a:endParaRPr>
            </a:p>
          </p:txBody>
        </p:sp>
        <p:sp>
          <p:nvSpPr>
            <p:cNvPr id="66" name="직사각형 65">
              <a:extLst>
                <a:ext uri="{FF2B5EF4-FFF2-40B4-BE49-F238E27FC236}">
                  <a16:creationId xmlns:a16="http://schemas.microsoft.com/office/drawing/2014/main" id="{D136F0B8-BC95-8E80-E436-12E5F7B60FD7}"/>
                </a:ext>
              </a:extLst>
            </p:cNvPr>
            <p:cNvSpPr>
              <a:spLocks noChangeArrowheads="1"/>
            </p:cNvSpPr>
            <p:nvPr/>
          </p:nvSpPr>
          <p:spPr bwMode="auto">
            <a:xfrm>
              <a:off x="4717979" y="222448"/>
              <a:ext cx="121807" cy="372553"/>
            </a:xfrm>
            <a:prstGeom prst="rect">
              <a:avLst/>
            </a:prstGeom>
            <a:solidFill>
              <a:schemeClr val="bg1">
                <a:lumMod val="95000"/>
              </a:schemeClr>
            </a:solidFill>
            <a:ln w="9525" algn="ctr">
              <a:solidFill>
                <a:srgbClr val="00338D"/>
              </a:solidFill>
              <a:prstDash val="sysDash"/>
              <a:round/>
              <a:headEnd/>
              <a:tailEnd/>
            </a:ln>
          </p:spPr>
          <p:txBody>
            <a:bodyPr lIns="36000" tIns="36000" rIns="36000" bIns="36000" anchor="ctr"/>
            <a:lstStyle>
              <a:lvl1pPr>
                <a:tabLst>
                  <a:tab pos="266700" algn="l"/>
                </a:tabLst>
                <a:defRPr sz="1400" b="1">
                  <a:solidFill>
                    <a:schemeClr val="tx1"/>
                  </a:solidFill>
                  <a:latin typeface="Arial" panose="020B0604020202020204" pitchFamily="34" charset="0"/>
                  <a:ea typeface="굴림" panose="020B0600000101010101" pitchFamily="50" charset="-127"/>
                </a:defRPr>
              </a:lvl1pPr>
              <a:lvl2pPr marL="742950" indent="-285750">
                <a:tabLst>
                  <a:tab pos="266700" algn="l"/>
                </a:tabLst>
                <a:defRPr sz="1400" b="1">
                  <a:solidFill>
                    <a:schemeClr val="tx1"/>
                  </a:solidFill>
                  <a:latin typeface="Arial" panose="020B0604020202020204" pitchFamily="34" charset="0"/>
                  <a:ea typeface="굴림" panose="020B0600000101010101" pitchFamily="50" charset="-127"/>
                </a:defRPr>
              </a:lvl2pPr>
              <a:lvl3pPr marL="1143000" indent="-228600">
                <a:tabLst>
                  <a:tab pos="266700" algn="l"/>
                </a:tabLst>
                <a:defRPr sz="1400" b="1">
                  <a:solidFill>
                    <a:schemeClr val="tx1"/>
                  </a:solidFill>
                  <a:latin typeface="Arial" panose="020B0604020202020204" pitchFamily="34" charset="0"/>
                  <a:ea typeface="굴림" panose="020B0600000101010101" pitchFamily="50" charset="-127"/>
                </a:defRPr>
              </a:lvl3pPr>
              <a:lvl4pPr marL="1600200" indent="-228600">
                <a:tabLst>
                  <a:tab pos="266700" algn="l"/>
                </a:tabLst>
                <a:defRPr sz="1400" b="1">
                  <a:solidFill>
                    <a:schemeClr val="tx1"/>
                  </a:solidFill>
                  <a:latin typeface="Arial" panose="020B0604020202020204" pitchFamily="34" charset="0"/>
                  <a:ea typeface="굴림" panose="020B0600000101010101" pitchFamily="50" charset="-127"/>
                </a:defRPr>
              </a:lvl4pPr>
              <a:lvl5pPr marL="2057400" indent="-228600">
                <a:tabLst>
                  <a:tab pos="266700" algn="l"/>
                </a:tabLst>
                <a:defRPr sz="1400" b="1">
                  <a:solidFill>
                    <a:schemeClr val="tx1"/>
                  </a:solidFill>
                  <a:latin typeface="Arial" panose="020B0604020202020204" pitchFamily="34" charset="0"/>
                  <a:ea typeface="굴림" panose="020B0600000101010101" pitchFamily="50" charset="-127"/>
                </a:defRPr>
              </a:lvl5pPr>
              <a:lvl6pPr marL="2514600" indent="-228600" eaLnBrk="0" fontAlgn="base" hangingPunct="0">
                <a:spcBef>
                  <a:spcPct val="0"/>
                </a:spcBef>
                <a:spcAft>
                  <a:spcPct val="0"/>
                </a:spcAft>
                <a:tabLst>
                  <a:tab pos="266700" algn="l"/>
                </a:tabLst>
                <a:defRPr sz="1400" b="1">
                  <a:solidFill>
                    <a:schemeClr val="tx1"/>
                  </a:solidFill>
                  <a:latin typeface="Arial" panose="020B0604020202020204" pitchFamily="34" charset="0"/>
                  <a:ea typeface="굴림" panose="020B0600000101010101" pitchFamily="50" charset="-127"/>
                </a:defRPr>
              </a:lvl6pPr>
              <a:lvl7pPr marL="2971800" indent="-228600" eaLnBrk="0" fontAlgn="base" hangingPunct="0">
                <a:spcBef>
                  <a:spcPct val="0"/>
                </a:spcBef>
                <a:spcAft>
                  <a:spcPct val="0"/>
                </a:spcAft>
                <a:tabLst>
                  <a:tab pos="266700" algn="l"/>
                </a:tabLst>
                <a:defRPr sz="1400" b="1">
                  <a:solidFill>
                    <a:schemeClr val="tx1"/>
                  </a:solidFill>
                  <a:latin typeface="Arial" panose="020B0604020202020204" pitchFamily="34" charset="0"/>
                  <a:ea typeface="굴림" panose="020B0600000101010101" pitchFamily="50" charset="-127"/>
                </a:defRPr>
              </a:lvl7pPr>
              <a:lvl8pPr marL="3429000" indent="-228600" eaLnBrk="0" fontAlgn="base" hangingPunct="0">
                <a:spcBef>
                  <a:spcPct val="0"/>
                </a:spcBef>
                <a:spcAft>
                  <a:spcPct val="0"/>
                </a:spcAft>
                <a:tabLst>
                  <a:tab pos="266700" algn="l"/>
                </a:tabLst>
                <a:defRPr sz="1400" b="1">
                  <a:solidFill>
                    <a:schemeClr val="tx1"/>
                  </a:solidFill>
                  <a:latin typeface="Arial" panose="020B0604020202020204" pitchFamily="34" charset="0"/>
                  <a:ea typeface="굴림" panose="020B0600000101010101" pitchFamily="50" charset="-127"/>
                </a:defRPr>
              </a:lvl8pPr>
              <a:lvl9pPr marL="3886200" indent="-228600" eaLnBrk="0" fontAlgn="base" hangingPunct="0">
                <a:spcBef>
                  <a:spcPct val="0"/>
                </a:spcBef>
                <a:spcAft>
                  <a:spcPct val="0"/>
                </a:spcAft>
                <a:tabLst>
                  <a:tab pos="266700" algn="l"/>
                </a:tabLst>
                <a:defRPr sz="1400" b="1">
                  <a:solidFill>
                    <a:schemeClr val="tx1"/>
                  </a:solidFill>
                  <a:latin typeface="Arial" panose="020B0604020202020204" pitchFamily="34" charset="0"/>
                  <a:ea typeface="굴림" panose="020B0600000101010101" pitchFamily="50" charset="-127"/>
                </a:defRPr>
              </a:lvl9pPr>
            </a:lstStyle>
            <a:p>
              <a:pPr algn="ctr" eaLnBrk="0" fontAlgn="base" hangingPunct="0">
                <a:spcBef>
                  <a:spcPct val="0"/>
                </a:spcBef>
                <a:spcAft>
                  <a:spcPts val="400"/>
                </a:spcAft>
                <a:buClr>
                  <a:srgbClr val="99CC00"/>
                </a:buClr>
              </a:pPr>
              <a:endParaRPr lang="en-US" altLang="ko-KR" b="0">
                <a:solidFill>
                  <a:srgbClr val="000000"/>
                </a:solidFill>
                <a:ea typeface="+mj-ea"/>
                <a:cs typeface="Arial" panose="020B0604020202020204" pitchFamily="34" charset="0"/>
              </a:endParaRPr>
            </a:p>
          </p:txBody>
        </p:sp>
        <p:sp>
          <p:nvSpPr>
            <p:cNvPr id="67" name="직사각형 17">
              <a:extLst>
                <a:ext uri="{FF2B5EF4-FFF2-40B4-BE49-F238E27FC236}">
                  <a16:creationId xmlns:a16="http://schemas.microsoft.com/office/drawing/2014/main" id="{4A203614-FE35-87D5-B74F-8A80CC92BA04}"/>
                </a:ext>
              </a:extLst>
            </p:cNvPr>
            <p:cNvSpPr>
              <a:spLocks noChangeArrowheads="1"/>
            </p:cNvSpPr>
            <p:nvPr/>
          </p:nvSpPr>
          <p:spPr bwMode="auto">
            <a:xfrm>
              <a:off x="4981125" y="222448"/>
              <a:ext cx="114097" cy="372553"/>
            </a:xfrm>
            <a:prstGeom prst="rect">
              <a:avLst/>
            </a:prstGeom>
            <a:solidFill>
              <a:srgbClr val="F2F2F2"/>
            </a:solidFill>
            <a:ln w="9525" algn="ctr">
              <a:solidFill>
                <a:srgbClr val="00338D"/>
              </a:solidFill>
              <a:prstDash val="sysDash"/>
              <a:round/>
              <a:headEnd/>
              <a:tailEnd/>
            </a:ln>
          </p:spPr>
          <p:txBody>
            <a:bodyPr lIns="36000" tIns="36000" rIns="36000" bIns="36000" anchor="ctr"/>
            <a:lstStyle>
              <a:lvl1pPr>
                <a:tabLst>
                  <a:tab pos="266700" algn="l"/>
                </a:tabLst>
                <a:defRPr sz="1400" b="1">
                  <a:solidFill>
                    <a:schemeClr val="tx1"/>
                  </a:solidFill>
                  <a:latin typeface="Arial" panose="020B0604020202020204" pitchFamily="34" charset="0"/>
                  <a:ea typeface="굴림" panose="020B0600000101010101" pitchFamily="50" charset="-127"/>
                </a:defRPr>
              </a:lvl1pPr>
              <a:lvl2pPr marL="742950" indent="-285750">
                <a:tabLst>
                  <a:tab pos="266700" algn="l"/>
                </a:tabLst>
                <a:defRPr sz="1400" b="1">
                  <a:solidFill>
                    <a:schemeClr val="tx1"/>
                  </a:solidFill>
                  <a:latin typeface="Arial" panose="020B0604020202020204" pitchFamily="34" charset="0"/>
                  <a:ea typeface="굴림" panose="020B0600000101010101" pitchFamily="50" charset="-127"/>
                </a:defRPr>
              </a:lvl2pPr>
              <a:lvl3pPr marL="1143000" indent="-228600">
                <a:tabLst>
                  <a:tab pos="266700" algn="l"/>
                </a:tabLst>
                <a:defRPr sz="1400" b="1">
                  <a:solidFill>
                    <a:schemeClr val="tx1"/>
                  </a:solidFill>
                  <a:latin typeface="Arial" panose="020B0604020202020204" pitchFamily="34" charset="0"/>
                  <a:ea typeface="굴림" panose="020B0600000101010101" pitchFamily="50" charset="-127"/>
                </a:defRPr>
              </a:lvl3pPr>
              <a:lvl4pPr marL="1600200" indent="-228600">
                <a:tabLst>
                  <a:tab pos="266700" algn="l"/>
                </a:tabLst>
                <a:defRPr sz="1400" b="1">
                  <a:solidFill>
                    <a:schemeClr val="tx1"/>
                  </a:solidFill>
                  <a:latin typeface="Arial" panose="020B0604020202020204" pitchFamily="34" charset="0"/>
                  <a:ea typeface="굴림" panose="020B0600000101010101" pitchFamily="50" charset="-127"/>
                </a:defRPr>
              </a:lvl4pPr>
              <a:lvl5pPr marL="2057400" indent="-228600">
                <a:tabLst>
                  <a:tab pos="266700" algn="l"/>
                </a:tabLst>
                <a:defRPr sz="1400" b="1">
                  <a:solidFill>
                    <a:schemeClr val="tx1"/>
                  </a:solidFill>
                  <a:latin typeface="Arial" panose="020B0604020202020204" pitchFamily="34" charset="0"/>
                  <a:ea typeface="굴림" panose="020B0600000101010101" pitchFamily="50" charset="-127"/>
                </a:defRPr>
              </a:lvl5pPr>
              <a:lvl6pPr marL="2514600" indent="-228600" eaLnBrk="0" fontAlgn="base" hangingPunct="0">
                <a:spcBef>
                  <a:spcPct val="0"/>
                </a:spcBef>
                <a:spcAft>
                  <a:spcPct val="0"/>
                </a:spcAft>
                <a:tabLst>
                  <a:tab pos="266700" algn="l"/>
                </a:tabLst>
                <a:defRPr sz="1400" b="1">
                  <a:solidFill>
                    <a:schemeClr val="tx1"/>
                  </a:solidFill>
                  <a:latin typeface="Arial" panose="020B0604020202020204" pitchFamily="34" charset="0"/>
                  <a:ea typeface="굴림" panose="020B0600000101010101" pitchFamily="50" charset="-127"/>
                </a:defRPr>
              </a:lvl6pPr>
              <a:lvl7pPr marL="2971800" indent="-228600" eaLnBrk="0" fontAlgn="base" hangingPunct="0">
                <a:spcBef>
                  <a:spcPct val="0"/>
                </a:spcBef>
                <a:spcAft>
                  <a:spcPct val="0"/>
                </a:spcAft>
                <a:tabLst>
                  <a:tab pos="266700" algn="l"/>
                </a:tabLst>
                <a:defRPr sz="1400" b="1">
                  <a:solidFill>
                    <a:schemeClr val="tx1"/>
                  </a:solidFill>
                  <a:latin typeface="Arial" panose="020B0604020202020204" pitchFamily="34" charset="0"/>
                  <a:ea typeface="굴림" panose="020B0600000101010101" pitchFamily="50" charset="-127"/>
                </a:defRPr>
              </a:lvl7pPr>
              <a:lvl8pPr marL="3429000" indent="-228600" eaLnBrk="0" fontAlgn="base" hangingPunct="0">
                <a:spcBef>
                  <a:spcPct val="0"/>
                </a:spcBef>
                <a:spcAft>
                  <a:spcPct val="0"/>
                </a:spcAft>
                <a:tabLst>
                  <a:tab pos="266700" algn="l"/>
                </a:tabLst>
                <a:defRPr sz="1400" b="1">
                  <a:solidFill>
                    <a:schemeClr val="tx1"/>
                  </a:solidFill>
                  <a:latin typeface="Arial" panose="020B0604020202020204" pitchFamily="34" charset="0"/>
                  <a:ea typeface="굴림" panose="020B0600000101010101" pitchFamily="50" charset="-127"/>
                </a:defRPr>
              </a:lvl8pPr>
              <a:lvl9pPr marL="3886200" indent="-228600" eaLnBrk="0" fontAlgn="base" hangingPunct="0">
                <a:spcBef>
                  <a:spcPct val="0"/>
                </a:spcBef>
                <a:spcAft>
                  <a:spcPct val="0"/>
                </a:spcAft>
                <a:tabLst>
                  <a:tab pos="266700" algn="l"/>
                </a:tabLst>
                <a:defRPr sz="1400" b="1">
                  <a:solidFill>
                    <a:schemeClr val="tx1"/>
                  </a:solidFill>
                  <a:latin typeface="Arial" panose="020B0604020202020204" pitchFamily="34" charset="0"/>
                  <a:ea typeface="굴림" panose="020B0600000101010101" pitchFamily="50" charset="-127"/>
                </a:defRPr>
              </a:lvl9pPr>
            </a:lstStyle>
            <a:p>
              <a:pPr algn="ctr" eaLnBrk="0" fontAlgn="base" hangingPunct="0">
                <a:spcBef>
                  <a:spcPct val="0"/>
                </a:spcBef>
                <a:spcAft>
                  <a:spcPts val="400"/>
                </a:spcAft>
                <a:buClr>
                  <a:srgbClr val="99CC00"/>
                </a:buClr>
              </a:pPr>
              <a:endParaRPr lang="en-US" altLang="ko-KR" b="0">
                <a:solidFill>
                  <a:srgbClr val="000000"/>
                </a:solidFill>
                <a:ea typeface="+mj-ea"/>
                <a:cs typeface="Arial" panose="020B0604020202020204" pitchFamily="34" charset="0"/>
              </a:endParaRPr>
            </a:p>
          </p:txBody>
        </p:sp>
      </p:grpSp>
      <p:sp>
        <p:nvSpPr>
          <p:cNvPr id="73" name="화살표: 아래쪽 72">
            <a:extLst>
              <a:ext uri="{FF2B5EF4-FFF2-40B4-BE49-F238E27FC236}">
                <a16:creationId xmlns:a16="http://schemas.microsoft.com/office/drawing/2014/main" id="{3BEBA04C-C546-C587-77D7-932923EB1513}"/>
              </a:ext>
            </a:extLst>
          </p:cNvPr>
          <p:cNvSpPr/>
          <p:nvPr/>
        </p:nvSpPr>
        <p:spPr>
          <a:xfrm rot="10800000">
            <a:off x="3224332" y="2642869"/>
            <a:ext cx="66740" cy="70979"/>
          </a:xfrm>
          <a:prstGeom prst="downArrow">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j-ea"/>
              <a:ea typeface="+mj-ea"/>
            </a:endParaRPr>
          </a:p>
        </p:txBody>
      </p:sp>
      <p:sp>
        <p:nvSpPr>
          <p:cNvPr id="74" name="TextBox 73">
            <a:extLst>
              <a:ext uri="{FF2B5EF4-FFF2-40B4-BE49-F238E27FC236}">
                <a16:creationId xmlns:a16="http://schemas.microsoft.com/office/drawing/2014/main" id="{F3E6521E-E8B8-B644-EF2E-7D8FA6BD7A57}"/>
              </a:ext>
            </a:extLst>
          </p:cNvPr>
          <p:cNvSpPr txBox="1"/>
          <p:nvPr/>
        </p:nvSpPr>
        <p:spPr>
          <a:xfrm>
            <a:off x="2840616" y="2733122"/>
            <a:ext cx="767345" cy="215444"/>
          </a:xfrm>
          <a:prstGeom prst="rect">
            <a:avLst/>
          </a:prstGeom>
          <a:noFill/>
        </p:spPr>
        <p:txBody>
          <a:bodyPr wrap="square" lIns="0" tIns="0" rIns="0" bIns="0" rtlCol="0">
            <a:spAutoFit/>
          </a:bodyPr>
          <a:lstStyle/>
          <a:p>
            <a:pPr algn="ctr" defTabSz="914400"/>
            <a:r>
              <a:rPr lang="en-US" sz="700" b="1">
                <a:solidFill>
                  <a:srgbClr val="00338D"/>
                </a:solidFill>
                <a:latin typeface="KoPub돋움체 Light" panose="00000300000000000000" pitchFamily="2" charset="-127"/>
                <a:ea typeface="KoPub돋움체 Light" panose="00000300000000000000" pitchFamily="2" charset="-127"/>
              </a:rPr>
              <a:t>’20.12 </a:t>
            </a:r>
            <a:r>
              <a:rPr lang="ko-KR" altLang="en-US" sz="700" b="1" err="1">
                <a:solidFill>
                  <a:srgbClr val="00338D"/>
                </a:solidFill>
                <a:latin typeface="KoPub돋움체 Light" panose="00000300000000000000" pitchFamily="2" charset="-127"/>
                <a:ea typeface="KoPub돋움체 Light" panose="00000300000000000000" pitchFamily="2" charset="-127"/>
              </a:rPr>
              <a:t>환평</a:t>
            </a:r>
            <a:r>
              <a:rPr lang="ko-KR" altLang="en-US" sz="700" b="1">
                <a:solidFill>
                  <a:srgbClr val="00338D"/>
                </a:solidFill>
                <a:latin typeface="KoPub돋움체 Light" panose="00000300000000000000" pitchFamily="2" charset="-127"/>
                <a:ea typeface="KoPub돋움체 Light" panose="00000300000000000000" pitchFamily="2" charset="-127"/>
              </a:rPr>
              <a:t> 승인 후 인가 진행 중</a:t>
            </a:r>
            <a:endParaRPr lang="en-US" sz="700" b="1">
              <a:solidFill>
                <a:srgbClr val="00338D"/>
              </a:solidFill>
              <a:latin typeface="+mj-ea"/>
              <a:ea typeface="+mj-ea"/>
            </a:endParaRPr>
          </a:p>
        </p:txBody>
      </p:sp>
      <p:sp>
        <p:nvSpPr>
          <p:cNvPr id="75" name="화살표: 아래쪽 74">
            <a:extLst>
              <a:ext uri="{FF2B5EF4-FFF2-40B4-BE49-F238E27FC236}">
                <a16:creationId xmlns:a16="http://schemas.microsoft.com/office/drawing/2014/main" id="{54292106-CB0B-8146-1C03-C3A907B1880F}"/>
              </a:ext>
            </a:extLst>
          </p:cNvPr>
          <p:cNvSpPr/>
          <p:nvPr/>
        </p:nvSpPr>
        <p:spPr>
          <a:xfrm rot="10800000">
            <a:off x="3094792" y="3106038"/>
            <a:ext cx="66740" cy="70979"/>
          </a:xfrm>
          <a:prstGeom prst="downArrow">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j-ea"/>
              <a:ea typeface="+mj-ea"/>
            </a:endParaRPr>
          </a:p>
        </p:txBody>
      </p:sp>
      <p:sp>
        <p:nvSpPr>
          <p:cNvPr id="76" name="TextBox 75">
            <a:extLst>
              <a:ext uri="{FF2B5EF4-FFF2-40B4-BE49-F238E27FC236}">
                <a16:creationId xmlns:a16="http://schemas.microsoft.com/office/drawing/2014/main" id="{E7284EA7-8D1F-612E-7291-ED49BD0E825F}"/>
              </a:ext>
            </a:extLst>
          </p:cNvPr>
          <p:cNvSpPr txBox="1"/>
          <p:nvPr/>
        </p:nvSpPr>
        <p:spPr>
          <a:xfrm>
            <a:off x="2756796" y="3196291"/>
            <a:ext cx="767345" cy="107722"/>
          </a:xfrm>
          <a:prstGeom prst="rect">
            <a:avLst/>
          </a:prstGeom>
          <a:noFill/>
        </p:spPr>
        <p:txBody>
          <a:bodyPr wrap="square" lIns="0" tIns="0" rIns="0" bIns="0" rtlCol="0">
            <a:spAutoFit/>
          </a:bodyPr>
          <a:lstStyle/>
          <a:p>
            <a:pPr algn="ctr" defTabSz="914400"/>
            <a:r>
              <a:rPr lang="en-US" sz="700" b="1">
                <a:solidFill>
                  <a:srgbClr val="00338D"/>
                </a:solidFill>
                <a:latin typeface="KoPub돋움체 Light" panose="00000300000000000000" pitchFamily="2" charset="-127"/>
                <a:ea typeface="KoPub돋움체 Light" panose="00000300000000000000" pitchFamily="2" charset="-127"/>
              </a:rPr>
              <a:t>’23.07 </a:t>
            </a:r>
            <a:r>
              <a:rPr lang="ko-KR" altLang="en-US" sz="700" b="1" err="1">
                <a:solidFill>
                  <a:srgbClr val="00338D"/>
                </a:solidFill>
                <a:latin typeface="KoPub돋움체 Light" panose="00000300000000000000" pitchFamily="2" charset="-127"/>
                <a:ea typeface="KoPub돋움체 Light" panose="00000300000000000000" pitchFamily="2" charset="-127"/>
              </a:rPr>
              <a:t>환평</a:t>
            </a:r>
            <a:r>
              <a:rPr lang="ko-KR" altLang="en-US" sz="700" b="1">
                <a:solidFill>
                  <a:srgbClr val="00338D"/>
                </a:solidFill>
                <a:latin typeface="KoPub돋움체 Light" panose="00000300000000000000" pitchFamily="2" charset="-127"/>
                <a:ea typeface="KoPub돋움체 Light" panose="00000300000000000000" pitchFamily="2" charset="-127"/>
              </a:rPr>
              <a:t> 승인</a:t>
            </a:r>
            <a:endParaRPr lang="en-US" sz="700" b="1">
              <a:solidFill>
                <a:srgbClr val="00338D"/>
              </a:solidFill>
              <a:latin typeface="+mj-ea"/>
              <a:ea typeface="+mj-ea"/>
            </a:endParaRPr>
          </a:p>
        </p:txBody>
      </p:sp>
      <p:sp>
        <p:nvSpPr>
          <p:cNvPr id="77" name="화살표: 아래쪽 76">
            <a:extLst>
              <a:ext uri="{FF2B5EF4-FFF2-40B4-BE49-F238E27FC236}">
                <a16:creationId xmlns:a16="http://schemas.microsoft.com/office/drawing/2014/main" id="{168FE2F1-F299-9B38-D269-959B72FD6B03}"/>
              </a:ext>
            </a:extLst>
          </p:cNvPr>
          <p:cNvSpPr/>
          <p:nvPr/>
        </p:nvSpPr>
        <p:spPr>
          <a:xfrm rot="10800000">
            <a:off x="3094792" y="3567818"/>
            <a:ext cx="66740" cy="70979"/>
          </a:xfrm>
          <a:prstGeom prst="downArrow">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j-ea"/>
              <a:ea typeface="+mj-ea"/>
            </a:endParaRPr>
          </a:p>
        </p:txBody>
      </p:sp>
      <p:sp>
        <p:nvSpPr>
          <p:cNvPr id="78" name="TextBox 77">
            <a:extLst>
              <a:ext uri="{FF2B5EF4-FFF2-40B4-BE49-F238E27FC236}">
                <a16:creationId xmlns:a16="http://schemas.microsoft.com/office/drawing/2014/main" id="{4004DC59-8A7B-EC5F-530E-97A1EA438D04}"/>
              </a:ext>
            </a:extLst>
          </p:cNvPr>
          <p:cNvSpPr txBox="1"/>
          <p:nvPr/>
        </p:nvSpPr>
        <p:spPr>
          <a:xfrm>
            <a:off x="2756796" y="3658071"/>
            <a:ext cx="767345" cy="107722"/>
          </a:xfrm>
          <a:prstGeom prst="rect">
            <a:avLst/>
          </a:prstGeom>
          <a:noFill/>
        </p:spPr>
        <p:txBody>
          <a:bodyPr wrap="square" lIns="0" tIns="0" rIns="0" bIns="0" rtlCol="0">
            <a:spAutoFit/>
          </a:bodyPr>
          <a:lstStyle/>
          <a:p>
            <a:pPr algn="ctr" defTabSz="914400"/>
            <a:r>
              <a:rPr lang="en-US" sz="700" b="1">
                <a:solidFill>
                  <a:srgbClr val="00338D"/>
                </a:solidFill>
                <a:latin typeface="KoPub돋움체 Light" panose="00000300000000000000" pitchFamily="2" charset="-127"/>
                <a:ea typeface="KoPub돋움체 Light" panose="00000300000000000000" pitchFamily="2" charset="-127"/>
              </a:rPr>
              <a:t>’23.08 </a:t>
            </a:r>
            <a:r>
              <a:rPr lang="ko-KR" altLang="en-US" sz="700" b="1" err="1">
                <a:solidFill>
                  <a:srgbClr val="00338D"/>
                </a:solidFill>
                <a:latin typeface="KoPub돋움체 Light" panose="00000300000000000000" pitchFamily="2" charset="-127"/>
                <a:ea typeface="KoPub돋움체 Light" panose="00000300000000000000" pitchFamily="2" charset="-127"/>
              </a:rPr>
              <a:t>환평</a:t>
            </a:r>
            <a:r>
              <a:rPr lang="ko-KR" altLang="en-US" sz="700" b="1">
                <a:solidFill>
                  <a:srgbClr val="00338D"/>
                </a:solidFill>
                <a:latin typeface="KoPub돋움체 Light" panose="00000300000000000000" pitchFamily="2" charset="-127"/>
                <a:ea typeface="KoPub돋움체 Light" panose="00000300000000000000" pitchFamily="2" charset="-127"/>
              </a:rPr>
              <a:t> 승인</a:t>
            </a:r>
            <a:endParaRPr lang="en-US" sz="700" b="1">
              <a:solidFill>
                <a:srgbClr val="00338D"/>
              </a:solidFill>
              <a:latin typeface="+mj-ea"/>
              <a:ea typeface="+mj-ea"/>
            </a:endParaRPr>
          </a:p>
        </p:txBody>
      </p:sp>
      <p:grpSp>
        <p:nvGrpSpPr>
          <p:cNvPr id="12" name="그룹 11">
            <a:extLst>
              <a:ext uri="{FF2B5EF4-FFF2-40B4-BE49-F238E27FC236}">
                <a16:creationId xmlns:a16="http://schemas.microsoft.com/office/drawing/2014/main" id="{D672D18F-0AF6-E04C-369C-FD008BBF29D0}"/>
              </a:ext>
            </a:extLst>
          </p:cNvPr>
          <p:cNvGrpSpPr/>
          <p:nvPr/>
        </p:nvGrpSpPr>
        <p:grpSpPr>
          <a:xfrm>
            <a:off x="2630570" y="2526899"/>
            <a:ext cx="977358" cy="76107"/>
            <a:chOff x="3150000" y="2526899"/>
            <a:chExt cx="977358" cy="76107"/>
          </a:xfrm>
        </p:grpSpPr>
        <p:sp>
          <p:nvSpPr>
            <p:cNvPr id="44" name="직사각형 17">
              <a:extLst>
                <a:ext uri="{FF2B5EF4-FFF2-40B4-BE49-F238E27FC236}">
                  <a16:creationId xmlns:a16="http://schemas.microsoft.com/office/drawing/2014/main" id="{D775E5BF-21BF-590F-1479-9DA63048DCC5}"/>
                </a:ext>
              </a:extLst>
            </p:cNvPr>
            <p:cNvSpPr>
              <a:spLocks noChangeArrowheads="1"/>
            </p:cNvSpPr>
            <p:nvPr/>
          </p:nvSpPr>
          <p:spPr bwMode="auto">
            <a:xfrm>
              <a:off x="3645623" y="2526899"/>
              <a:ext cx="237969" cy="75806"/>
            </a:xfrm>
            <a:prstGeom prst="rect">
              <a:avLst/>
            </a:prstGeom>
            <a:pattFill prst="ltUpDiag">
              <a:fgClr>
                <a:srgbClr val="00338D"/>
              </a:fgClr>
              <a:bgClr>
                <a:schemeClr val="bg1"/>
              </a:bgClr>
            </a:pattFill>
            <a:ln w="9525" algn="ctr">
              <a:solidFill>
                <a:srgbClr val="00338D"/>
              </a:solidFill>
              <a:prstDash val="sysDash"/>
              <a:round/>
              <a:headEnd/>
              <a:tailEnd/>
            </a:ln>
          </p:spPr>
          <p:txBody>
            <a:bodyPr lIns="36000" tIns="36000" rIns="36000" bIns="36000" anchor="ctr"/>
            <a:lstStyle>
              <a:lvl1pPr>
                <a:tabLst>
                  <a:tab pos="266700" algn="l"/>
                </a:tabLst>
                <a:defRPr sz="1400" b="1">
                  <a:solidFill>
                    <a:schemeClr val="tx1"/>
                  </a:solidFill>
                  <a:latin typeface="Arial" panose="020B0604020202020204" pitchFamily="34" charset="0"/>
                  <a:ea typeface="굴림" panose="020B0600000101010101" pitchFamily="50" charset="-127"/>
                </a:defRPr>
              </a:lvl1pPr>
              <a:lvl2pPr marL="742950" indent="-285750">
                <a:tabLst>
                  <a:tab pos="266700" algn="l"/>
                </a:tabLst>
                <a:defRPr sz="1400" b="1">
                  <a:solidFill>
                    <a:schemeClr val="tx1"/>
                  </a:solidFill>
                  <a:latin typeface="Arial" panose="020B0604020202020204" pitchFamily="34" charset="0"/>
                  <a:ea typeface="굴림" panose="020B0600000101010101" pitchFamily="50" charset="-127"/>
                </a:defRPr>
              </a:lvl2pPr>
              <a:lvl3pPr marL="1143000" indent="-228600">
                <a:tabLst>
                  <a:tab pos="266700" algn="l"/>
                </a:tabLst>
                <a:defRPr sz="1400" b="1">
                  <a:solidFill>
                    <a:schemeClr val="tx1"/>
                  </a:solidFill>
                  <a:latin typeface="Arial" panose="020B0604020202020204" pitchFamily="34" charset="0"/>
                  <a:ea typeface="굴림" panose="020B0600000101010101" pitchFamily="50" charset="-127"/>
                </a:defRPr>
              </a:lvl3pPr>
              <a:lvl4pPr marL="1600200" indent="-228600">
                <a:tabLst>
                  <a:tab pos="266700" algn="l"/>
                </a:tabLst>
                <a:defRPr sz="1400" b="1">
                  <a:solidFill>
                    <a:schemeClr val="tx1"/>
                  </a:solidFill>
                  <a:latin typeface="Arial" panose="020B0604020202020204" pitchFamily="34" charset="0"/>
                  <a:ea typeface="굴림" panose="020B0600000101010101" pitchFamily="50" charset="-127"/>
                </a:defRPr>
              </a:lvl4pPr>
              <a:lvl5pPr marL="2057400" indent="-228600">
                <a:tabLst>
                  <a:tab pos="266700" algn="l"/>
                </a:tabLst>
                <a:defRPr sz="1400" b="1">
                  <a:solidFill>
                    <a:schemeClr val="tx1"/>
                  </a:solidFill>
                  <a:latin typeface="Arial" panose="020B0604020202020204" pitchFamily="34" charset="0"/>
                  <a:ea typeface="굴림" panose="020B0600000101010101" pitchFamily="50" charset="-127"/>
                </a:defRPr>
              </a:lvl5pPr>
              <a:lvl6pPr marL="2514600" indent="-228600" eaLnBrk="0" fontAlgn="base" hangingPunct="0">
                <a:spcBef>
                  <a:spcPct val="0"/>
                </a:spcBef>
                <a:spcAft>
                  <a:spcPct val="0"/>
                </a:spcAft>
                <a:tabLst>
                  <a:tab pos="266700" algn="l"/>
                </a:tabLst>
                <a:defRPr sz="1400" b="1">
                  <a:solidFill>
                    <a:schemeClr val="tx1"/>
                  </a:solidFill>
                  <a:latin typeface="Arial" panose="020B0604020202020204" pitchFamily="34" charset="0"/>
                  <a:ea typeface="굴림" panose="020B0600000101010101" pitchFamily="50" charset="-127"/>
                </a:defRPr>
              </a:lvl6pPr>
              <a:lvl7pPr marL="2971800" indent="-228600" eaLnBrk="0" fontAlgn="base" hangingPunct="0">
                <a:spcBef>
                  <a:spcPct val="0"/>
                </a:spcBef>
                <a:spcAft>
                  <a:spcPct val="0"/>
                </a:spcAft>
                <a:tabLst>
                  <a:tab pos="266700" algn="l"/>
                </a:tabLst>
                <a:defRPr sz="1400" b="1">
                  <a:solidFill>
                    <a:schemeClr val="tx1"/>
                  </a:solidFill>
                  <a:latin typeface="Arial" panose="020B0604020202020204" pitchFamily="34" charset="0"/>
                  <a:ea typeface="굴림" panose="020B0600000101010101" pitchFamily="50" charset="-127"/>
                </a:defRPr>
              </a:lvl7pPr>
              <a:lvl8pPr marL="3429000" indent="-228600" eaLnBrk="0" fontAlgn="base" hangingPunct="0">
                <a:spcBef>
                  <a:spcPct val="0"/>
                </a:spcBef>
                <a:spcAft>
                  <a:spcPct val="0"/>
                </a:spcAft>
                <a:tabLst>
                  <a:tab pos="266700" algn="l"/>
                </a:tabLst>
                <a:defRPr sz="1400" b="1">
                  <a:solidFill>
                    <a:schemeClr val="tx1"/>
                  </a:solidFill>
                  <a:latin typeface="Arial" panose="020B0604020202020204" pitchFamily="34" charset="0"/>
                  <a:ea typeface="굴림" panose="020B0600000101010101" pitchFamily="50" charset="-127"/>
                </a:defRPr>
              </a:lvl8pPr>
              <a:lvl9pPr marL="3886200" indent="-228600" eaLnBrk="0" fontAlgn="base" hangingPunct="0">
                <a:spcBef>
                  <a:spcPct val="0"/>
                </a:spcBef>
                <a:spcAft>
                  <a:spcPct val="0"/>
                </a:spcAft>
                <a:tabLst>
                  <a:tab pos="266700" algn="l"/>
                </a:tabLst>
                <a:defRPr sz="1400" b="1">
                  <a:solidFill>
                    <a:schemeClr val="tx1"/>
                  </a:solidFill>
                  <a:latin typeface="Arial" panose="020B0604020202020204" pitchFamily="34" charset="0"/>
                  <a:ea typeface="굴림" panose="020B0600000101010101" pitchFamily="50" charset="-127"/>
                </a:defRPr>
              </a:lvl9pPr>
            </a:lstStyle>
            <a:p>
              <a:pPr algn="ctr" eaLnBrk="0" fontAlgn="base" hangingPunct="0">
                <a:spcBef>
                  <a:spcPct val="0"/>
                </a:spcBef>
                <a:spcAft>
                  <a:spcPts val="400"/>
                </a:spcAft>
                <a:buClr>
                  <a:srgbClr val="99CC00"/>
                </a:buClr>
              </a:pPr>
              <a:endParaRPr lang="en-US" altLang="ko-KR" b="0">
                <a:solidFill>
                  <a:srgbClr val="000000"/>
                </a:solidFill>
                <a:ea typeface="+mj-ea"/>
                <a:cs typeface="Arial" panose="020B0604020202020204" pitchFamily="34" charset="0"/>
              </a:endParaRPr>
            </a:p>
          </p:txBody>
        </p:sp>
        <p:sp>
          <p:nvSpPr>
            <p:cNvPr id="45" name="직사각형 44">
              <a:extLst>
                <a:ext uri="{FF2B5EF4-FFF2-40B4-BE49-F238E27FC236}">
                  <a16:creationId xmlns:a16="http://schemas.microsoft.com/office/drawing/2014/main" id="{77D048E7-F114-3598-3846-7AB8EBF9199C}"/>
                </a:ext>
              </a:extLst>
            </p:cNvPr>
            <p:cNvSpPr>
              <a:spLocks noChangeArrowheads="1"/>
            </p:cNvSpPr>
            <p:nvPr/>
          </p:nvSpPr>
          <p:spPr bwMode="auto">
            <a:xfrm>
              <a:off x="3388574" y="2526899"/>
              <a:ext cx="237969" cy="75806"/>
            </a:xfrm>
            <a:prstGeom prst="rect">
              <a:avLst/>
            </a:prstGeom>
            <a:solidFill>
              <a:srgbClr val="00338D"/>
            </a:solidFill>
            <a:ln w="9525" algn="ctr">
              <a:solidFill>
                <a:srgbClr val="00338D"/>
              </a:solidFill>
              <a:prstDash val="solid"/>
              <a:round/>
              <a:headEnd/>
              <a:tailEnd/>
            </a:ln>
          </p:spPr>
          <p:txBody>
            <a:bodyPr lIns="36000" tIns="36000" rIns="36000" bIns="36000" anchor="ctr"/>
            <a:lstStyle>
              <a:lvl1pPr>
                <a:tabLst>
                  <a:tab pos="266700" algn="l"/>
                </a:tabLst>
                <a:defRPr sz="1400" b="1">
                  <a:solidFill>
                    <a:schemeClr val="tx1"/>
                  </a:solidFill>
                  <a:latin typeface="Arial" panose="020B0604020202020204" pitchFamily="34" charset="0"/>
                  <a:ea typeface="굴림" panose="020B0600000101010101" pitchFamily="50" charset="-127"/>
                </a:defRPr>
              </a:lvl1pPr>
              <a:lvl2pPr marL="742950" indent="-285750">
                <a:tabLst>
                  <a:tab pos="266700" algn="l"/>
                </a:tabLst>
                <a:defRPr sz="1400" b="1">
                  <a:solidFill>
                    <a:schemeClr val="tx1"/>
                  </a:solidFill>
                  <a:latin typeface="Arial" panose="020B0604020202020204" pitchFamily="34" charset="0"/>
                  <a:ea typeface="굴림" panose="020B0600000101010101" pitchFamily="50" charset="-127"/>
                </a:defRPr>
              </a:lvl2pPr>
              <a:lvl3pPr marL="1143000" indent="-228600">
                <a:tabLst>
                  <a:tab pos="266700" algn="l"/>
                </a:tabLst>
                <a:defRPr sz="1400" b="1">
                  <a:solidFill>
                    <a:schemeClr val="tx1"/>
                  </a:solidFill>
                  <a:latin typeface="Arial" panose="020B0604020202020204" pitchFamily="34" charset="0"/>
                  <a:ea typeface="굴림" panose="020B0600000101010101" pitchFamily="50" charset="-127"/>
                </a:defRPr>
              </a:lvl3pPr>
              <a:lvl4pPr marL="1600200" indent="-228600">
                <a:tabLst>
                  <a:tab pos="266700" algn="l"/>
                </a:tabLst>
                <a:defRPr sz="1400" b="1">
                  <a:solidFill>
                    <a:schemeClr val="tx1"/>
                  </a:solidFill>
                  <a:latin typeface="Arial" panose="020B0604020202020204" pitchFamily="34" charset="0"/>
                  <a:ea typeface="굴림" panose="020B0600000101010101" pitchFamily="50" charset="-127"/>
                </a:defRPr>
              </a:lvl4pPr>
              <a:lvl5pPr marL="2057400" indent="-228600">
                <a:tabLst>
                  <a:tab pos="266700" algn="l"/>
                </a:tabLst>
                <a:defRPr sz="1400" b="1">
                  <a:solidFill>
                    <a:schemeClr val="tx1"/>
                  </a:solidFill>
                  <a:latin typeface="Arial" panose="020B0604020202020204" pitchFamily="34" charset="0"/>
                  <a:ea typeface="굴림" panose="020B0600000101010101" pitchFamily="50" charset="-127"/>
                </a:defRPr>
              </a:lvl5pPr>
              <a:lvl6pPr marL="2514600" indent="-228600" eaLnBrk="0" fontAlgn="base" hangingPunct="0">
                <a:spcBef>
                  <a:spcPct val="0"/>
                </a:spcBef>
                <a:spcAft>
                  <a:spcPct val="0"/>
                </a:spcAft>
                <a:tabLst>
                  <a:tab pos="266700" algn="l"/>
                </a:tabLst>
                <a:defRPr sz="1400" b="1">
                  <a:solidFill>
                    <a:schemeClr val="tx1"/>
                  </a:solidFill>
                  <a:latin typeface="Arial" panose="020B0604020202020204" pitchFamily="34" charset="0"/>
                  <a:ea typeface="굴림" panose="020B0600000101010101" pitchFamily="50" charset="-127"/>
                </a:defRPr>
              </a:lvl6pPr>
              <a:lvl7pPr marL="2971800" indent="-228600" eaLnBrk="0" fontAlgn="base" hangingPunct="0">
                <a:spcBef>
                  <a:spcPct val="0"/>
                </a:spcBef>
                <a:spcAft>
                  <a:spcPct val="0"/>
                </a:spcAft>
                <a:tabLst>
                  <a:tab pos="266700" algn="l"/>
                </a:tabLst>
                <a:defRPr sz="1400" b="1">
                  <a:solidFill>
                    <a:schemeClr val="tx1"/>
                  </a:solidFill>
                  <a:latin typeface="Arial" panose="020B0604020202020204" pitchFamily="34" charset="0"/>
                  <a:ea typeface="굴림" panose="020B0600000101010101" pitchFamily="50" charset="-127"/>
                </a:defRPr>
              </a:lvl7pPr>
              <a:lvl8pPr marL="3429000" indent="-228600" eaLnBrk="0" fontAlgn="base" hangingPunct="0">
                <a:spcBef>
                  <a:spcPct val="0"/>
                </a:spcBef>
                <a:spcAft>
                  <a:spcPct val="0"/>
                </a:spcAft>
                <a:tabLst>
                  <a:tab pos="266700" algn="l"/>
                </a:tabLst>
                <a:defRPr sz="1400" b="1">
                  <a:solidFill>
                    <a:schemeClr val="tx1"/>
                  </a:solidFill>
                  <a:latin typeface="Arial" panose="020B0604020202020204" pitchFamily="34" charset="0"/>
                  <a:ea typeface="굴림" panose="020B0600000101010101" pitchFamily="50" charset="-127"/>
                </a:defRPr>
              </a:lvl8pPr>
              <a:lvl9pPr marL="3886200" indent="-228600" eaLnBrk="0" fontAlgn="base" hangingPunct="0">
                <a:spcBef>
                  <a:spcPct val="0"/>
                </a:spcBef>
                <a:spcAft>
                  <a:spcPct val="0"/>
                </a:spcAft>
                <a:tabLst>
                  <a:tab pos="266700" algn="l"/>
                </a:tabLst>
                <a:defRPr sz="1400" b="1">
                  <a:solidFill>
                    <a:schemeClr val="tx1"/>
                  </a:solidFill>
                  <a:latin typeface="Arial" panose="020B0604020202020204" pitchFamily="34" charset="0"/>
                  <a:ea typeface="굴림" panose="020B0600000101010101" pitchFamily="50" charset="-127"/>
                </a:defRPr>
              </a:lvl9pPr>
            </a:lstStyle>
            <a:p>
              <a:pPr algn="ctr" eaLnBrk="0" fontAlgn="base" hangingPunct="0">
                <a:spcBef>
                  <a:spcPct val="0"/>
                </a:spcBef>
                <a:spcAft>
                  <a:spcPts val="400"/>
                </a:spcAft>
                <a:buClr>
                  <a:srgbClr val="99CC00"/>
                </a:buClr>
              </a:pPr>
              <a:endParaRPr lang="en-US" altLang="ko-KR" b="0">
                <a:solidFill>
                  <a:srgbClr val="000000"/>
                </a:solidFill>
                <a:ea typeface="+mj-ea"/>
                <a:cs typeface="Arial" panose="020B0604020202020204" pitchFamily="34" charset="0"/>
              </a:endParaRPr>
            </a:p>
          </p:txBody>
        </p:sp>
        <p:sp>
          <p:nvSpPr>
            <p:cNvPr id="46" name="직사각형 17">
              <a:extLst>
                <a:ext uri="{FF2B5EF4-FFF2-40B4-BE49-F238E27FC236}">
                  <a16:creationId xmlns:a16="http://schemas.microsoft.com/office/drawing/2014/main" id="{C91ABF68-875E-0AC6-00D8-AC821639264E}"/>
                </a:ext>
              </a:extLst>
            </p:cNvPr>
            <p:cNvSpPr>
              <a:spLocks noChangeArrowheads="1"/>
            </p:cNvSpPr>
            <p:nvPr/>
          </p:nvSpPr>
          <p:spPr bwMode="auto">
            <a:xfrm>
              <a:off x="3903846" y="2526899"/>
              <a:ext cx="223512" cy="75806"/>
            </a:xfrm>
            <a:prstGeom prst="rect">
              <a:avLst/>
            </a:prstGeom>
            <a:solidFill>
              <a:srgbClr val="F2F2F2"/>
            </a:solidFill>
            <a:ln w="9525" algn="ctr">
              <a:solidFill>
                <a:srgbClr val="00338D"/>
              </a:solidFill>
              <a:prstDash val="sysDash"/>
              <a:round/>
              <a:headEnd/>
              <a:tailEnd/>
            </a:ln>
          </p:spPr>
          <p:txBody>
            <a:bodyPr lIns="36000" tIns="36000" rIns="36000" bIns="36000" anchor="ctr"/>
            <a:lstStyle>
              <a:lvl1pPr>
                <a:tabLst>
                  <a:tab pos="266700" algn="l"/>
                </a:tabLst>
                <a:defRPr sz="1400" b="1">
                  <a:solidFill>
                    <a:schemeClr val="tx1"/>
                  </a:solidFill>
                  <a:latin typeface="Arial" panose="020B0604020202020204" pitchFamily="34" charset="0"/>
                  <a:ea typeface="굴림" panose="020B0600000101010101" pitchFamily="50" charset="-127"/>
                </a:defRPr>
              </a:lvl1pPr>
              <a:lvl2pPr marL="742950" indent="-285750">
                <a:tabLst>
                  <a:tab pos="266700" algn="l"/>
                </a:tabLst>
                <a:defRPr sz="1400" b="1">
                  <a:solidFill>
                    <a:schemeClr val="tx1"/>
                  </a:solidFill>
                  <a:latin typeface="Arial" panose="020B0604020202020204" pitchFamily="34" charset="0"/>
                  <a:ea typeface="굴림" panose="020B0600000101010101" pitchFamily="50" charset="-127"/>
                </a:defRPr>
              </a:lvl2pPr>
              <a:lvl3pPr marL="1143000" indent="-228600">
                <a:tabLst>
                  <a:tab pos="266700" algn="l"/>
                </a:tabLst>
                <a:defRPr sz="1400" b="1">
                  <a:solidFill>
                    <a:schemeClr val="tx1"/>
                  </a:solidFill>
                  <a:latin typeface="Arial" panose="020B0604020202020204" pitchFamily="34" charset="0"/>
                  <a:ea typeface="굴림" panose="020B0600000101010101" pitchFamily="50" charset="-127"/>
                </a:defRPr>
              </a:lvl3pPr>
              <a:lvl4pPr marL="1600200" indent="-228600">
                <a:tabLst>
                  <a:tab pos="266700" algn="l"/>
                </a:tabLst>
                <a:defRPr sz="1400" b="1">
                  <a:solidFill>
                    <a:schemeClr val="tx1"/>
                  </a:solidFill>
                  <a:latin typeface="Arial" panose="020B0604020202020204" pitchFamily="34" charset="0"/>
                  <a:ea typeface="굴림" panose="020B0600000101010101" pitchFamily="50" charset="-127"/>
                </a:defRPr>
              </a:lvl4pPr>
              <a:lvl5pPr marL="2057400" indent="-228600">
                <a:tabLst>
                  <a:tab pos="266700" algn="l"/>
                </a:tabLst>
                <a:defRPr sz="1400" b="1">
                  <a:solidFill>
                    <a:schemeClr val="tx1"/>
                  </a:solidFill>
                  <a:latin typeface="Arial" panose="020B0604020202020204" pitchFamily="34" charset="0"/>
                  <a:ea typeface="굴림" panose="020B0600000101010101" pitchFamily="50" charset="-127"/>
                </a:defRPr>
              </a:lvl5pPr>
              <a:lvl6pPr marL="2514600" indent="-228600" eaLnBrk="0" fontAlgn="base" hangingPunct="0">
                <a:spcBef>
                  <a:spcPct val="0"/>
                </a:spcBef>
                <a:spcAft>
                  <a:spcPct val="0"/>
                </a:spcAft>
                <a:tabLst>
                  <a:tab pos="266700" algn="l"/>
                </a:tabLst>
                <a:defRPr sz="1400" b="1">
                  <a:solidFill>
                    <a:schemeClr val="tx1"/>
                  </a:solidFill>
                  <a:latin typeface="Arial" panose="020B0604020202020204" pitchFamily="34" charset="0"/>
                  <a:ea typeface="굴림" panose="020B0600000101010101" pitchFamily="50" charset="-127"/>
                </a:defRPr>
              </a:lvl6pPr>
              <a:lvl7pPr marL="2971800" indent="-228600" eaLnBrk="0" fontAlgn="base" hangingPunct="0">
                <a:spcBef>
                  <a:spcPct val="0"/>
                </a:spcBef>
                <a:spcAft>
                  <a:spcPct val="0"/>
                </a:spcAft>
                <a:tabLst>
                  <a:tab pos="266700" algn="l"/>
                </a:tabLst>
                <a:defRPr sz="1400" b="1">
                  <a:solidFill>
                    <a:schemeClr val="tx1"/>
                  </a:solidFill>
                  <a:latin typeface="Arial" panose="020B0604020202020204" pitchFamily="34" charset="0"/>
                  <a:ea typeface="굴림" panose="020B0600000101010101" pitchFamily="50" charset="-127"/>
                </a:defRPr>
              </a:lvl7pPr>
              <a:lvl8pPr marL="3429000" indent="-228600" eaLnBrk="0" fontAlgn="base" hangingPunct="0">
                <a:spcBef>
                  <a:spcPct val="0"/>
                </a:spcBef>
                <a:spcAft>
                  <a:spcPct val="0"/>
                </a:spcAft>
                <a:tabLst>
                  <a:tab pos="266700" algn="l"/>
                </a:tabLst>
                <a:defRPr sz="1400" b="1">
                  <a:solidFill>
                    <a:schemeClr val="tx1"/>
                  </a:solidFill>
                  <a:latin typeface="Arial" panose="020B0604020202020204" pitchFamily="34" charset="0"/>
                  <a:ea typeface="굴림" panose="020B0600000101010101" pitchFamily="50" charset="-127"/>
                </a:defRPr>
              </a:lvl8pPr>
              <a:lvl9pPr marL="3886200" indent="-228600" eaLnBrk="0" fontAlgn="base" hangingPunct="0">
                <a:spcBef>
                  <a:spcPct val="0"/>
                </a:spcBef>
                <a:spcAft>
                  <a:spcPct val="0"/>
                </a:spcAft>
                <a:tabLst>
                  <a:tab pos="266700" algn="l"/>
                </a:tabLst>
                <a:defRPr sz="1400" b="1">
                  <a:solidFill>
                    <a:schemeClr val="tx1"/>
                  </a:solidFill>
                  <a:latin typeface="Arial" panose="020B0604020202020204" pitchFamily="34" charset="0"/>
                  <a:ea typeface="굴림" panose="020B0600000101010101" pitchFamily="50" charset="-127"/>
                </a:defRPr>
              </a:lvl9pPr>
            </a:lstStyle>
            <a:p>
              <a:pPr algn="ctr" eaLnBrk="0" fontAlgn="base" hangingPunct="0">
                <a:spcBef>
                  <a:spcPct val="0"/>
                </a:spcBef>
                <a:spcAft>
                  <a:spcPts val="400"/>
                </a:spcAft>
                <a:buClr>
                  <a:srgbClr val="99CC00"/>
                </a:buClr>
              </a:pPr>
              <a:endParaRPr lang="en-US" altLang="ko-KR" b="0">
                <a:solidFill>
                  <a:srgbClr val="000000"/>
                </a:solidFill>
                <a:ea typeface="+mj-ea"/>
                <a:cs typeface="Arial" panose="020B0604020202020204" pitchFamily="34" charset="0"/>
              </a:endParaRPr>
            </a:p>
          </p:txBody>
        </p:sp>
        <p:sp>
          <p:nvSpPr>
            <p:cNvPr id="2" name="직사각형 17">
              <a:extLst>
                <a:ext uri="{FF2B5EF4-FFF2-40B4-BE49-F238E27FC236}">
                  <a16:creationId xmlns:a16="http://schemas.microsoft.com/office/drawing/2014/main" id="{8194A3CC-4E04-A72A-3F97-C5F88CD2547C}"/>
                </a:ext>
              </a:extLst>
            </p:cNvPr>
            <p:cNvSpPr>
              <a:spLocks noChangeArrowheads="1"/>
            </p:cNvSpPr>
            <p:nvPr/>
          </p:nvSpPr>
          <p:spPr bwMode="auto">
            <a:xfrm>
              <a:off x="3150000" y="2527200"/>
              <a:ext cx="220897" cy="75806"/>
            </a:xfrm>
            <a:prstGeom prst="rect">
              <a:avLst/>
            </a:prstGeom>
            <a:solidFill>
              <a:srgbClr val="00338D"/>
            </a:solidFill>
            <a:ln w="9525" algn="ctr">
              <a:solidFill>
                <a:srgbClr val="00338D"/>
              </a:solidFill>
              <a:prstDash val="solid"/>
              <a:round/>
              <a:headEnd/>
              <a:tailEnd/>
            </a:ln>
          </p:spPr>
          <p:txBody>
            <a:bodyPr lIns="36000" tIns="36000" rIns="36000" bIns="36000" anchor="ctr"/>
            <a:lstStyle>
              <a:lvl1pPr>
                <a:tabLst>
                  <a:tab pos="266700" algn="l"/>
                </a:tabLst>
                <a:defRPr sz="1400" b="1">
                  <a:solidFill>
                    <a:schemeClr val="tx1"/>
                  </a:solidFill>
                  <a:latin typeface="Arial" panose="020B0604020202020204" pitchFamily="34" charset="0"/>
                  <a:ea typeface="굴림" panose="020B0600000101010101" pitchFamily="50" charset="-127"/>
                </a:defRPr>
              </a:lvl1pPr>
              <a:lvl2pPr marL="742950" indent="-285750">
                <a:tabLst>
                  <a:tab pos="266700" algn="l"/>
                </a:tabLst>
                <a:defRPr sz="1400" b="1">
                  <a:solidFill>
                    <a:schemeClr val="tx1"/>
                  </a:solidFill>
                  <a:latin typeface="Arial" panose="020B0604020202020204" pitchFamily="34" charset="0"/>
                  <a:ea typeface="굴림" panose="020B0600000101010101" pitchFamily="50" charset="-127"/>
                </a:defRPr>
              </a:lvl2pPr>
              <a:lvl3pPr marL="1143000" indent="-228600">
                <a:tabLst>
                  <a:tab pos="266700" algn="l"/>
                </a:tabLst>
                <a:defRPr sz="1400" b="1">
                  <a:solidFill>
                    <a:schemeClr val="tx1"/>
                  </a:solidFill>
                  <a:latin typeface="Arial" panose="020B0604020202020204" pitchFamily="34" charset="0"/>
                  <a:ea typeface="굴림" panose="020B0600000101010101" pitchFamily="50" charset="-127"/>
                </a:defRPr>
              </a:lvl3pPr>
              <a:lvl4pPr marL="1600200" indent="-228600">
                <a:tabLst>
                  <a:tab pos="266700" algn="l"/>
                </a:tabLst>
                <a:defRPr sz="1400" b="1">
                  <a:solidFill>
                    <a:schemeClr val="tx1"/>
                  </a:solidFill>
                  <a:latin typeface="Arial" panose="020B0604020202020204" pitchFamily="34" charset="0"/>
                  <a:ea typeface="굴림" panose="020B0600000101010101" pitchFamily="50" charset="-127"/>
                </a:defRPr>
              </a:lvl4pPr>
              <a:lvl5pPr marL="2057400" indent="-228600">
                <a:tabLst>
                  <a:tab pos="266700" algn="l"/>
                </a:tabLst>
                <a:defRPr sz="1400" b="1">
                  <a:solidFill>
                    <a:schemeClr val="tx1"/>
                  </a:solidFill>
                  <a:latin typeface="Arial" panose="020B0604020202020204" pitchFamily="34" charset="0"/>
                  <a:ea typeface="굴림" panose="020B0600000101010101" pitchFamily="50" charset="-127"/>
                </a:defRPr>
              </a:lvl5pPr>
              <a:lvl6pPr marL="2514600" indent="-228600" eaLnBrk="0" fontAlgn="base" hangingPunct="0">
                <a:spcBef>
                  <a:spcPct val="0"/>
                </a:spcBef>
                <a:spcAft>
                  <a:spcPct val="0"/>
                </a:spcAft>
                <a:tabLst>
                  <a:tab pos="266700" algn="l"/>
                </a:tabLst>
                <a:defRPr sz="1400" b="1">
                  <a:solidFill>
                    <a:schemeClr val="tx1"/>
                  </a:solidFill>
                  <a:latin typeface="Arial" panose="020B0604020202020204" pitchFamily="34" charset="0"/>
                  <a:ea typeface="굴림" panose="020B0600000101010101" pitchFamily="50" charset="-127"/>
                </a:defRPr>
              </a:lvl6pPr>
              <a:lvl7pPr marL="2971800" indent="-228600" eaLnBrk="0" fontAlgn="base" hangingPunct="0">
                <a:spcBef>
                  <a:spcPct val="0"/>
                </a:spcBef>
                <a:spcAft>
                  <a:spcPct val="0"/>
                </a:spcAft>
                <a:tabLst>
                  <a:tab pos="266700" algn="l"/>
                </a:tabLst>
                <a:defRPr sz="1400" b="1">
                  <a:solidFill>
                    <a:schemeClr val="tx1"/>
                  </a:solidFill>
                  <a:latin typeface="Arial" panose="020B0604020202020204" pitchFamily="34" charset="0"/>
                  <a:ea typeface="굴림" panose="020B0600000101010101" pitchFamily="50" charset="-127"/>
                </a:defRPr>
              </a:lvl7pPr>
              <a:lvl8pPr marL="3429000" indent="-228600" eaLnBrk="0" fontAlgn="base" hangingPunct="0">
                <a:spcBef>
                  <a:spcPct val="0"/>
                </a:spcBef>
                <a:spcAft>
                  <a:spcPct val="0"/>
                </a:spcAft>
                <a:tabLst>
                  <a:tab pos="266700" algn="l"/>
                </a:tabLst>
                <a:defRPr sz="1400" b="1">
                  <a:solidFill>
                    <a:schemeClr val="tx1"/>
                  </a:solidFill>
                  <a:latin typeface="Arial" panose="020B0604020202020204" pitchFamily="34" charset="0"/>
                  <a:ea typeface="굴림" panose="020B0600000101010101" pitchFamily="50" charset="-127"/>
                </a:defRPr>
              </a:lvl8pPr>
              <a:lvl9pPr marL="3886200" indent="-228600" eaLnBrk="0" fontAlgn="base" hangingPunct="0">
                <a:spcBef>
                  <a:spcPct val="0"/>
                </a:spcBef>
                <a:spcAft>
                  <a:spcPct val="0"/>
                </a:spcAft>
                <a:tabLst>
                  <a:tab pos="266700" algn="l"/>
                </a:tabLst>
                <a:defRPr sz="1400" b="1">
                  <a:solidFill>
                    <a:schemeClr val="tx1"/>
                  </a:solidFill>
                  <a:latin typeface="Arial" panose="020B0604020202020204" pitchFamily="34" charset="0"/>
                  <a:ea typeface="굴림" panose="020B0600000101010101" pitchFamily="50" charset="-127"/>
                </a:defRPr>
              </a:lvl9pPr>
            </a:lstStyle>
            <a:p>
              <a:pPr algn="ctr" eaLnBrk="0" fontAlgn="base" hangingPunct="0">
                <a:spcBef>
                  <a:spcPct val="0"/>
                </a:spcBef>
                <a:spcAft>
                  <a:spcPts val="400"/>
                </a:spcAft>
                <a:buClr>
                  <a:srgbClr val="99CC00"/>
                </a:buClr>
              </a:pPr>
              <a:endParaRPr lang="en-US" altLang="ko-KR" b="0">
                <a:solidFill>
                  <a:srgbClr val="000000"/>
                </a:solidFill>
                <a:ea typeface="+mj-ea"/>
                <a:cs typeface="Arial" panose="020B0604020202020204" pitchFamily="34" charset="0"/>
              </a:endParaRPr>
            </a:p>
          </p:txBody>
        </p:sp>
      </p:grpSp>
      <p:grpSp>
        <p:nvGrpSpPr>
          <p:cNvPr id="13" name="그룹 12">
            <a:extLst>
              <a:ext uri="{FF2B5EF4-FFF2-40B4-BE49-F238E27FC236}">
                <a16:creationId xmlns:a16="http://schemas.microsoft.com/office/drawing/2014/main" id="{2FBAC2DB-875B-EF86-C653-DAE9E2C17A1A}"/>
              </a:ext>
            </a:extLst>
          </p:cNvPr>
          <p:cNvGrpSpPr/>
          <p:nvPr/>
        </p:nvGrpSpPr>
        <p:grpSpPr>
          <a:xfrm>
            <a:off x="2631175" y="4292092"/>
            <a:ext cx="975004" cy="75806"/>
            <a:chOff x="4596158" y="222448"/>
            <a:chExt cx="499064" cy="372553"/>
          </a:xfrm>
        </p:grpSpPr>
        <p:sp>
          <p:nvSpPr>
            <p:cNvPr id="14" name="직사각형 17">
              <a:extLst>
                <a:ext uri="{FF2B5EF4-FFF2-40B4-BE49-F238E27FC236}">
                  <a16:creationId xmlns:a16="http://schemas.microsoft.com/office/drawing/2014/main" id="{100080E2-9664-D879-D86E-D821C6258653}"/>
                </a:ext>
              </a:extLst>
            </p:cNvPr>
            <p:cNvSpPr>
              <a:spLocks noChangeArrowheads="1"/>
            </p:cNvSpPr>
            <p:nvPr/>
          </p:nvSpPr>
          <p:spPr bwMode="auto">
            <a:xfrm>
              <a:off x="4596158" y="222448"/>
              <a:ext cx="113068" cy="372553"/>
            </a:xfrm>
            <a:prstGeom prst="rect">
              <a:avLst/>
            </a:prstGeom>
            <a:solidFill>
              <a:srgbClr val="00338D"/>
            </a:solidFill>
            <a:ln w="9525" algn="ctr">
              <a:solidFill>
                <a:srgbClr val="00338D"/>
              </a:solidFill>
              <a:prstDash val="solid"/>
              <a:round/>
              <a:headEnd/>
              <a:tailEnd/>
            </a:ln>
          </p:spPr>
          <p:txBody>
            <a:bodyPr lIns="36000" tIns="36000" rIns="36000" bIns="36000" anchor="ctr"/>
            <a:lstStyle>
              <a:lvl1pPr>
                <a:tabLst>
                  <a:tab pos="266700" algn="l"/>
                </a:tabLst>
                <a:defRPr sz="1400" b="1">
                  <a:solidFill>
                    <a:schemeClr val="tx1"/>
                  </a:solidFill>
                  <a:latin typeface="Arial" panose="020B0604020202020204" pitchFamily="34" charset="0"/>
                  <a:ea typeface="굴림" panose="020B0600000101010101" pitchFamily="50" charset="-127"/>
                </a:defRPr>
              </a:lvl1pPr>
              <a:lvl2pPr marL="742950" indent="-285750">
                <a:tabLst>
                  <a:tab pos="266700" algn="l"/>
                </a:tabLst>
                <a:defRPr sz="1400" b="1">
                  <a:solidFill>
                    <a:schemeClr val="tx1"/>
                  </a:solidFill>
                  <a:latin typeface="Arial" panose="020B0604020202020204" pitchFamily="34" charset="0"/>
                  <a:ea typeface="굴림" panose="020B0600000101010101" pitchFamily="50" charset="-127"/>
                </a:defRPr>
              </a:lvl2pPr>
              <a:lvl3pPr marL="1143000" indent="-228600">
                <a:tabLst>
                  <a:tab pos="266700" algn="l"/>
                </a:tabLst>
                <a:defRPr sz="1400" b="1">
                  <a:solidFill>
                    <a:schemeClr val="tx1"/>
                  </a:solidFill>
                  <a:latin typeface="Arial" panose="020B0604020202020204" pitchFamily="34" charset="0"/>
                  <a:ea typeface="굴림" panose="020B0600000101010101" pitchFamily="50" charset="-127"/>
                </a:defRPr>
              </a:lvl3pPr>
              <a:lvl4pPr marL="1600200" indent="-228600">
                <a:tabLst>
                  <a:tab pos="266700" algn="l"/>
                </a:tabLst>
                <a:defRPr sz="1400" b="1">
                  <a:solidFill>
                    <a:schemeClr val="tx1"/>
                  </a:solidFill>
                  <a:latin typeface="Arial" panose="020B0604020202020204" pitchFamily="34" charset="0"/>
                  <a:ea typeface="굴림" panose="020B0600000101010101" pitchFamily="50" charset="-127"/>
                </a:defRPr>
              </a:lvl4pPr>
              <a:lvl5pPr marL="2057400" indent="-228600">
                <a:tabLst>
                  <a:tab pos="266700" algn="l"/>
                </a:tabLst>
                <a:defRPr sz="1400" b="1">
                  <a:solidFill>
                    <a:schemeClr val="tx1"/>
                  </a:solidFill>
                  <a:latin typeface="Arial" panose="020B0604020202020204" pitchFamily="34" charset="0"/>
                  <a:ea typeface="굴림" panose="020B0600000101010101" pitchFamily="50" charset="-127"/>
                </a:defRPr>
              </a:lvl5pPr>
              <a:lvl6pPr marL="2514600" indent="-228600" eaLnBrk="0" fontAlgn="base" hangingPunct="0">
                <a:spcBef>
                  <a:spcPct val="0"/>
                </a:spcBef>
                <a:spcAft>
                  <a:spcPct val="0"/>
                </a:spcAft>
                <a:tabLst>
                  <a:tab pos="266700" algn="l"/>
                </a:tabLst>
                <a:defRPr sz="1400" b="1">
                  <a:solidFill>
                    <a:schemeClr val="tx1"/>
                  </a:solidFill>
                  <a:latin typeface="Arial" panose="020B0604020202020204" pitchFamily="34" charset="0"/>
                  <a:ea typeface="굴림" panose="020B0600000101010101" pitchFamily="50" charset="-127"/>
                </a:defRPr>
              </a:lvl6pPr>
              <a:lvl7pPr marL="2971800" indent="-228600" eaLnBrk="0" fontAlgn="base" hangingPunct="0">
                <a:spcBef>
                  <a:spcPct val="0"/>
                </a:spcBef>
                <a:spcAft>
                  <a:spcPct val="0"/>
                </a:spcAft>
                <a:tabLst>
                  <a:tab pos="266700" algn="l"/>
                </a:tabLst>
                <a:defRPr sz="1400" b="1">
                  <a:solidFill>
                    <a:schemeClr val="tx1"/>
                  </a:solidFill>
                  <a:latin typeface="Arial" panose="020B0604020202020204" pitchFamily="34" charset="0"/>
                  <a:ea typeface="굴림" panose="020B0600000101010101" pitchFamily="50" charset="-127"/>
                </a:defRPr>
              </a:lvl7pPr>
              <a:lvl8pPr marL="3429000" indent="-228600" eaLnBrk="0" fontAlgn="base" hangingPunct="0">
                <a:spcBef>
                  <a:spcPct val="0"/>
                </a:spcBef>
                <a:spcAft>
                  <a:spcPct val="0"/>
                </a:spcAft>
                <a:tabLst>
                  <a:tab pos="266700" algn="l"/>
                </a:tabLst>
                <a:defRPr sz="1400" b="1">
                  <a:solidFill>
                    <a:schemeClr val="tx1"/>
                  </a:solidFill>
                  <a:latin typeface="Arial" panose="020B0604020202020204" pitchFamily="34" charset="0"/>
                  <a:ea typeface="굴림" panose="020B0600000101010101" pitchFamily="50" charset="-127"/>
                </a:defRPr>
              </a:lvl8pPr>
              <a:lvl9pPr marL="3886200" indent="-228600" eaLnBrk="0" fontAlgn="base" hangingPunct="0">
                <a:spcBef>
                  <a:spcPct val="0"/>
                </a:spcBef>
                <a:spcAft>
                  <a:spcPct val="0"/>
                </a:spcAft>
                <a:tabLst>
                  <a:tab pos="266700" algn="l"/>
                </a:tabLst>
                <a:defRPr sz="1400" b="1">
                  <a:solidFill>
                    <a:schemeClr val="tx1"/>
                  </a:solidFill>
                  <a:latin typeface="Arial" panose="020B0604020202020204" pitchFamily="34" charset="0"/>
                  <a:ea typeface="굴림" panose="020B0600000101010101" pitchFamily="50" charset="-127"/>
                </a:defRPr>
              </a:lvl9pPr>
            </a:lstStyle>
            <a:p>
              <a:pPr algn="ctr" eaLnBrk="0" fontAlgn="base" hangingPunct="0">
                <a:spcBef>
                  <a:spcPct val="0"/>
                </a:spcBef>
                <a:spcAft>
                  <a:spcPts val="400"/>
                </a:spcAft>
                <a:buClr>
                  <a:srgbClr val="99CC00"/>
                </a:buClr>
              </a:pPr>
              <a:endParaRPr lang="en-US" altLang="ko-KR" b="0">
                <a:solidFill>
                  <a:srgbClr val="000000"/>
                </a:solidFill>
                <a:ea typeface="+mj-ea"/>
                <a:cs typeface="Arial" panose="020B0604020202020204" pitchFamily="34" charset="0"/>
              </a:endParaRPr>
            </a:p>
          </p:txBody>
        </p:sp>
        <p:sp>
          <p:nvSpPr>
            <p:cNvPr id="15" name="직사각형 14">
              <a:extLst>
                <a:ext uri="{FF2B5EF4-FFF2-40B4-BE49-F238E27FC236}">
                  <a16:creationId xmlns:a16="http://schemas.microsoft.com/office/drawing/2014/main" id="{E5F21530-C2A6-21B6-D7B4-6BC170A535BE}"/>
                </a:ext>
              </a:extLst>
            </p:cNvPr>
            <p:cNvSpPr>
              <a:spLocks noChangeArrowheads="1"/>
            </p:cNvSpPr>
            <p:nvPr/>
          </p:nvSpPr>
          <p:spPr bwMode="auto">
            <a:xfrm>
              <a:off x="4849552" y="222448"/>
              <a:ext cx="121807" cy="372553"/>
            </a:xfrm>
            <a:prstGeom prst="rect">
              <a:avLst/>
            </a:prstGeom>
            <a:solidFill>
              <a:srgbClr val="F2F2F2"/>
            </a:solidFill>
            <a:ln w="9525" algn="ctr">
              <a:solidFill>
                <a:srgbClr val="00338D"/>
              </a:solidFill>
              <a:prstDash val="sysDash"/>
              <a:round/>
              <a:headEnd/>
              <a:tailEnd/>
            </a:ln>
          </p:spPr>
          <p:txBody>
            <a:bodyPr lIns="36000" tIns="36000" rIns="36000" bIns="36000" anchor="ctr"/>
            <a:lstStyle>
              <a:lvl1pPr>
                <a:tabLst>
                  <a:tab pos="266700" algn="l"/>
                </a:tabLst>
                <a:defRPr sz="1400" b="1">
                  <a:solidFill>
                    <a:schemeClr val="tx1"/>
                  </a:solidFill>
                  <a:latin typeface="Arial" panose="020B0604020202020204" pitchFamily="34" charset="0"/>
                  <a:ea typeface="굴림" panose="020B0600000101010101" pitchFamily="50" charset="-127"/>
                </a:defRPr>
              </a:lvl1pPr>
              <a:lvl2pPr marL="742950" indent="-285750">
                <a:tabLst>
                  <a:tab pos="266700" algn="l"/>
                </a:tabLst>
                <a:defRPr sz="1400" b="1">
                  <a:solidFill>
                    <a:schemeClr val="tx1"/>
                  </a:solidFill>
                  <a:latin typeface="Arial" panose="020B0604020202020204" pitchFamily="34" charset="0"/>
                  <a:ea typeface="굴림" panose="020B0600000101010101" pitchFamily="50" charset="-127"/>
                </a:defRPr>
              </a:lvl2pPr>
              <a:lvl3pPr marL="1143000" indent="-228600">
                <a:tabLst>
                  <a:tab pos="266700" algn="l"/>
                </a:tabLst>
                <a:defRPr sz="1400" b="1">
                  <a:solidFill>
                    <a:schemeClr val="tx1"/>
                  </a:solidFill>
                  <a:latin typeface="Arial" panose="020B0604020202020204" pitchFamily="34" charset="0"/>
                  <a:ea typeface="굴림" panose="020B0600000101010101" pitchFamily="50" charset="-127"/>
                </a:defRPr>
              </a:lvl3pPr>
              <a:lvl4pPr marL="1600200" indent="-228600">
                <a:tabLst>
                  <a:tab pos="266700" algn="l"/>
                </a:tabLst>
                <a:defRPr sz="1400" b="1">
                  <a:solidFill>
                    <a:schemeClr val="tx1"/>
                  </a:solidFill>
                  <a:latin typeface="Arial" panose="020B0604020202020204" pitchFamily="34" charset="0"/>
                  <a:ea typeface="굴림" panose="020B0600000101010101" pitchFamily="50" charset="-127"/>
                </a:defRPr>
              </a:lvl4pPr>
              <a:lvl5pPr marL="2057400" indent="-228600">
                <a:tabLst>
                  <a:tab pos="266700" algn="l"/>
                </a:tabLst>
                <a:defRPr sz="1400" b="1">
                  <a:solidFill>
                    <a:schemeClr val="tx1"/>
                  </a:solidFill>
                  <a:latin typeface="Arial" panose="020B0604020202020204" pitchFamily="34" charset="0"/>
                  <a:ea typeface="굴림" panose="020B0600000101010101" pitchFamily="50" charset="-127"/>
                </a:defRPr>
              </a:lvl5pPr>
              <a:lvl6pPr marL="2514600" indent="-228600" eaLnBrk="0" fontAlgn="base" hangingPunct="0">
                <a:spcBef>
                  <a:spcPct val="0"/>
                </a:spcBef>
                <a:spcAft>
                  <a:spcPct val="0"/>
                </a:spcAft>
                <a:tabLst>
                  <a:tab pos="266700" algn="l"/>
                </a:tabLst>
                <a:defRPr sz="1400" b="1">
                  <a:solidFill>
                    <a:schemeClr val="tx1"/>
                  </a:solidFill>
                  <a:latin typeface="Arial" panose="020B0604020202020204" pitchFamily="34" charset="0"/>
                  <a:ea typeface="굴림" panose="020B0600000101010101" pitchFamily="50" charset="-127"/>
                </a:defRPr>
              </a:lvl6pPr>
              <a:lvl7pPr marL="2971800" indent="-228600" eaLnBrk="0" fontAlgn="base" hangingPunct="0">
                <a:spcBef>
                  <a:spcPct val="0"/>
                </a:spcBef>
                <a:spcAft>
                  <a:spcPct val="0"/>
                </a:spcAft>
                <a:tabLst>
                  <a:tab pos="266700" algn="l"/>
                </a:tabLst>
                <a:defRPr sz="1400" b="1">
                  <a:solidFill>
                    <a:schemeClr val="tx1"/>
                  </a:solidFill>
                  <a:latin typeface="Arial" panose="020B0604020202020204" pitchFamily="34" charset="0"/>
                  <a:ea typeface="굴림" panose="020B0600000101010101" pitchFamily="50" charset="-127"/>
                </a:defRPr>
              </a:lvl7pPr>
              <a:lvl8pPr marL="3429000" indent="-228600" eaLnBrk="0" fontAlgn="base" hangingPunct="0">
                <a:spcBef>
                  <a:spcPct val="0"/>
                </a:spcBef>
                <a:spcAft>
                  <a:spcPct val="0"/>
                </a:spcAft>
                <a:tabLst>
                  <a:tab pos="266700" algn="l"/>
                </a:tabLst>
                <a:defRPr sz="1400" b="1">
                  <a:solidFill>
                    <a:schemeClr val="tx1"/>
                  </a:solidFill>
                  <a:latin typeface="Arial" panose="020B0604020202020204" pitchFamily="34" charset="0"/>
                  <a:ea typeface="굴림" panose="020B0600000101010101" pitchFamily="50" charset="-127"/>
                </a:defRPr>
              </a:lvl8pPr>
              <a:lvl9pPr marL="3886200" indent="-228600" eaLnBrk="0" fontAlgn="base" hangingPunct="0">
                <a:spcBef>
                  <a:spcPct val="0"/>
                </a:spcBef>
                <a:spcAft>
                  <a:spcPct val="0"/>
                </a:spcAft>
                <a:tabLst>
                  <a:tab pos="266700" algn="l"/>
                </a:tabLst>
                <a:defRPr sz="1400" b="1">
                  <a:solidFill>
                    <a:schemeClr val="tx1"/>
                  </a:solidFill>
                  <a:latin typeface="Arial" panose="020B0604020202020204" pitchFamily="34" charset="0"/>
                  <a:ea typeface="굴림" panose="020B0600000101010101" pitchFamily="50" charset="-127"/>
                </a:defRPr>
              </a:lvl9pPr>
            </a:lstStyle>
            <a:p>
              <a:pPr algn="ctr" eaLnBrk="0" fontAlgn="base" hangingPunct="0">
                <a:spcBef>
                  <a:spcPct val="0"/>
                </a:spcBef>
                <a:spcAft>
                  <a:spcPts val="400"/>
                </a:spcAft>
                <a:buClr>
                  <a:srgbClr val="99CC00"/>
                </a:buClr>
              </a:pPr>
              <a:endParaRPr lang="en-US" altLang="ko-KR" b="0">
                <a:solidFill>
                  <a:srgbClr val="000000"/>
                </a:solidFill>
                <a:ea typeface="+mj-ea"/>
                <a:cs typeface="Arial" panose="020B0604020202020204" pitchFamily="34" charset="0"/>
              </a:endParaRPr>
            </a:p>
          </p:txBody>
        </p:sp>
        <p:sp>
          <p:nvSpPr>
            <p:cNvPr id="16" name="직사각형 15">
              <a:extLst>
                <a:ext uri="{FF2B5EF4-FFF2-40B4-BE49-F238E27FC236}">
                  <a16:creationId xmlns:a16="http://schemas.microsoft.com/office/drawing/2014/main" id="{A603A2CE-DEB5-EBEA-DB59-7929D40A9CBD}"/>
                </a:ext>
              </a:extLst>
            </p:cNvPr>
            <p:cNvSpPr>
              <a:spLocks noChangeArrowheads="1"/>
            </p:cNvSpPr>
            <p:nvPr/>
          </p:nvSpPr>
          <p:spPr bwMode="auto">
            <a:xfrm>
              <a:off x="4717979" y="222448"/>
              <a:ext cx="121807" cy="372553"/>
            </a:xfrm>
            <a:prstGeom prst="rect">
              <a:avLst/>
            </a:prstGeom>
            <a:solidFill>
              <a:schemeClr val="bg1">
                <a:lumMod val="95000"/>
              </a:schemeClr>
            </a:solidFill>
            <a:ln w="9525" algn="ctr">
              <a:solidFill>
                <a:srgbClr val="00338D"/>
              </a:solidFill>
              <a:prstDash val="sysDash"/>
              <a:round/>
              <a:headEnd/>
              <a:tailEnd/>
            </a:ln>
          </p:spPr>
          <p:txBody>
            <a:bodyPr lIns="36000" tIns="36000" rIns="36000" bIns="36000" anchor="ctr"/>
            <a:lstStyle>
              <a:lvl1pPr>
                <a:tabLst>
                  <a:tab pos="266700" algn="l"/>
                </a:tabLst>
                <a:defRPr sz="1400" b="1">
                  <a:solidFill>
                    <a:schemeClr val="tx1"/>
                  </a:solidFill>
                  <a:latin typeface="Arial" panose="020B0604020202020204" pitchFamily="34" charset="0"/>
                  <a:ea typeface="굴림" panose="020B0600000101010101" pitchFamily="50" charset="-127"/>
                </a:defRPr>
              </a:lvl1pPr>
              <a:lvl2pPr marL="742950" indent="-285750">
                <a:tabLst>
                  <a:tab pos="266700" algn="l"/>
                </a:tabLst>
                <a:defRPr sz="1400" b="1">
                  <a:solidFill>
                    <a:schemeClr val="tx1"/>
                  </a:solidFill>
                  <a:latin typeface="Arial" panose="020B0604020202020204" pitchFamily="34" charset="0"/>
                  <a:ea typeface="굴림" panose="020B0600000101010101" pitchFamily="50" charset="-127"/>
                </a:defRPr>
              </a:lvl2pPr>
              <a:lvl3pPr marL="1143000" indent="-228600">
                <a:tabLst>
                  <a:tab pos="266700" algn="l"/>
                </a:tabLst>
                <a:defRPr sz="1400" b="1">
                  <a:solidFill>
                    <a:schemeClr val="tx1"/>
                  </a:solidFill>
                  <a:latin typeface="Arial" panose="020B0604020202020204" pitchFamily="34" charset="0"/>
                  <a:ea typeface="굴림" panose="020B0600000101010101" pitchFamily="50" charset="-127"/>
                </a:defRPr>
              </a:lvl3pPr>
              <a:lvl4pPr marL="1600200" indent="-228600">
                <a:tabLst>
                  <a:tab pos="266700" algn="l"/>
                </a:tabLst>
                <a:defRPr sz="1400" b="1">
                  <a:solidFill>
                    <a:schemeClr val="tx1"/>
                  </a:solidFill>
                  <a:latin typeface="Arial" panose="020B0604020202020204" pitchFamily="34" charset="0"/>
                  <a:ea typeface="굴림" panose="020B0600000101010101" pitchFamily="50" charset="-127"/>
                </a:defRPr>
              </a:lvl4pPr>
              <a:lvl5pPr marL="2057400" indent="-228600">
                <a:tabLst>
                  <a:tab pos="266700" algn="l"/>
                </a:tabLst>
                <a:defRPr sz="1400" b="1">
                  <a:solidFill>
                    <a:schemeClr val="tx1"/>
                  </a:solidFill>
                  <a:latin typeface="Arial" panose="020B0604020202020204" pitchFamily="34" charset="0"/>
                  <a:ea typeface="굴림" panose="020B0600000101010101" pitchFamily="50" charset="-127"/>
                </a:defRPr>
              </a:lvl5pPr>
              <a:lvl6pPr marL="2514600" indent="-228600" eaLnBrk="0" fontAlgn="base" hangingPunct="0">
                <a:spcBef>
                  <a:spcPct val="0"/>
                </a:spcBef>
                <a:spcAft>
                  <a:spcPct val="0"/>
                </a:spcAft>
                <a:tabLst>
                  <a:tab pos="266700" algn="l"/>
                </a:tabLst>
                <a:defRPr sz="1400" b="1">
                  <a:solidFill>
                    <a:schemeClr val="tx1"/>
                  </a:solidFill>
                  <a:latin typeface="Arial" panose="020B0604020202020204" pitchFamily="34" charset="0"/>
                  <a:ea typeface="굴림" panose="020B0600000101010101" pitchFamily="50" charset="-127"/>
                </a:defRPr>
              </a:lvl6pPr>
              <a:lvl7pPr marL="2971800" indent="-228600" eaLnBrk="0" fontAlgn="base" hangingPunct="0">
                <a:spcBef>
                  <a:spcPct val="0"/>
                </a:spcBef>
                <a:spcAft>
                  <a:spcPct val="0"/>
                </a:spcAft>
                <a:tabLst>
                  <a:tab pos="266700" algn="l"/>
                </a:tabLst>
                <a:defRPr sz="1400" b="1">
                  <a:solidFill>
                    <a:schemeClr val="tx1"/>
                  </a:solidFill>
                  <a:latin typeface="Arial" panose="020B0604020202020204" pitchFamily="34" charset="0"/>
                  <a:ea typeface="굴림" panose="020B0600000101010101" pitchFamily="50" charset="-127"/>
                </a:defRPr>
              </a:lvl7pPr>
              <a:lvl8pPr marL="3429000" indent="-228600" eaLnBrk="0" fontAlgn="base" hangingPunct="0">
                <a:spcBef>
                  <a:spcPct val="0"/>
                </a:spcBef>
                <a:spcAft>
                  <a:spcPct val="0"/>
                </a:spcAft>
                <a:tabLst>
                  <a:tab pos="266700" algn="l"/>
                </a:tabLst>
                <a:defRPr sz="1400" b="1">
                  <a:solidFill>
                    <a:schemeClr val="tx1"/>
                  </a:solidFill>
                  <a:latin typeface="Arial" panose="020B0604020202020204" pitchFamily="34" charset="0"/>
                  <a:ea typeface="굴림" panose="020B0600000101010101" pitchFamily="50" charset="-127"/>
                </a:defRPr>
              </a:lvl8pPr>
              <a:lvl9pPr marL="3886200" indent="-228600" eaLnBrk="0" fontAlgn="base" hangingPunct="0">
                <a:spcBef>
                  <a:spcPct val="0"/>
                </a:spcBef>
                <a:spcAft>
                  <a:spcPct val="0"/>
                </a:spcAft>
                <a:tabLst>
                  <a:tab pos="266700" algn="l"/>
                </a:tabLst>
                <a:defRPr sz="1400" b="1">
                  <a:solidFill>
                    <a:schemeClr val="tx1"/>
                  </a:solidFill>
                  <a:latin typeface="Arial" panose="020B0604020202020204" pitchFamily="34" charset="0"/>
                  <a:ea typeface="굴림" panose="020B0600000101010101" pitchFamily="50" charset="-127"/>
                </a:defRPr>
              </a:lvl9pPr>
            </a:lstStyle>
            <a:p>
              <a:pPr algn="ctr" eaLnBrk="0" fontAlgn="base" hangingPunct="0">
                <a:spcBef>
                  <a:spcPct val="0"/>
                </a:spcBef>
                <a:spcAft>
                  <a:spcPts val="400"/>
                </a:spcAft>
                <a:buClr>
                  <a:srgbClr val="99CC00"/>
                </a:buClr>
              </a:pPr>
              <a:endParaRPr lang="en-US" altLang="ko-KR" b="0">
                <a:solidFill>
                  <a:srgbClr val="000000"/>
                </a:solidFill>
                <a:ea typeface="+mj-ea"/>
                <a:cs typeface="Arial" panose="020B0604020202020204" pitchFamily="34" charset="0"/>
              </a:endParaRPr>
            </a:p>
          </p:txBody>
        </p:sp>
        <p:sp>
          <p:nvSpPr>
            <p:cNvPr id="17" name="직사각형 17">
              <a:extLst>
                <a:ext uri="{FF2B5EF4-FFF2-40B4-BE49-F238E27FC236}">
                  <a16:creationId xmlns:a16="http://schemas.microsoft.com/office/drawing/2014/main" id="{127C31D7-A42C-1DA6-E90D-EAC4C22FABDA}"/>
                </a:ext>
              </a:extLst>
            </p:cNvPr>
            <p:cNvSpPr>
              <a:spLocks noChangeArrowheads="1"/>
            </p:cNvSpPr>
            <p:nvPr/>
          </p:nvSpPr>
          <p:spPr bwMode="auto">
            <a:xfrm>
              <a:off x="4981125" y="222448"/>
              <a:ext cx="114097" cy="372553"/>
            </a:xfrm>
            <a:prstGeom prst="rect">
              <a:avLst/>
            </a:prstGeom>
            <a:solidFill>
              <a:srgbClr val="F2F2F2"/>
            </a:solidFill>
            <a:ln w="9525" algn="ctr">
              <a:solidFill>
                <a:srgbClr val="00338D"/>
              </a:solidFill>
              <a:prstDash val="sysDash"/>
              <a:round/>
              <a:headEnd/>
              <a:tailEnd/>
            </a:ln>
          </p:spPr>
          <p:txBody>
            <a:bodyPr lIns="36000" tIns="36000" rIns="36000" bIns="36000" anchor="ctr"/>
            <a:lstStyle>
              <a:lvl1pPr>
                <a:tabLst>
                  <a:tab pos="266700" algn="l"/>
                </a:tabLst>
                <a:defRPr sz="1400" b="1">
                  <a:solidFill>
                    <a:schemeClr val="tx1"/>
                  </a:solidFill>
                  <a:latin typeface="Arial" panose="020B0604020202020204" pitchFamily="34" charset="0"/>
                  <a:ea typeface="굴림" panose="020B0600000101010101" pitchFamily="50" charset="-127"/>
                </a:defRPr>
              </a:lvl1pPr>
              <a:lvl2pPr marL="742950" indent="-285750">
                <a:tabLst>
                  <a:tab pos="266700" algn="l"/>
                </a:tabLst>
                <a:defRPr sz="1400" b="1">
                  <a:solidFill>
                    <a:schemeClr val="tx1"/>
                  </a:solidFill>
                  <a:latin typeface="Arial" panose="020B0604020202020204" pitchFamily="34" charset="0"/>
                  <a:ea typeface="굴림" panose="020B0600000101010101" pitchFamily="50" charset="-127"/>
                </a:defRPr>
              </a:lvl2pPr>
              <a:lvl3pPr marL="1143000" indent="-228600">
                <a:tabLst>
                  <a:tab pos="266700" algn="l"/>
                </a:tabLst>
                <a:defRPr sz="1400" b="1">
                  <a:solidFill>
                    <a:schemeClr val="tx1"/>
                  </a:solidFill>
                  <a:latin typeface="Arial" panose="020B0604020202020204" pitchFamily="34" charset="0"/>
                  <a:ea typeface="굴림" panose="020B0600000101010101" pitchFamily="50" charset="-127"/>
                </a:defRPr>
              </a:lvl3pPr>
              <a:lvl4pPr marL="1600200" indent="-228600">
                <a:tabLst>
                  <a:tab pos="266700" algn="l"/>
                </a:tabLst>
                <a:defRPr sz="1400" b="1">
                  <a:solidFill>
                    <a:schemeClr val="tx1"/>
                  </a:solidFill>
                  <a:latin typeface="Arial" panose="020B0604020202020204" pitchFamily="34" charset="0"/>
                  <a:ea typeface="굴림" panose="020B0600000101010101" pitchFamily="50" charset="-127"/>
                </a:defRPr>
              </a:lvl4pPr>
              <a:lvl5pPr marL="2057400" indent="-228600">
                <a:tabLst>
                  <a:tab pos="266700" algn="l"/>
                </a:tabLst>
                <a:defRPr sz="1400" b="1">
                  <a:solidFill>
                    <a:schemeClr val="tx1"/>
                  </a:solidFill>
                  <a:latin typeface="Arial" panose="020B0604020202020204" pitchFamily="34" charset="0"/>
                  <a:ea typeface="굴림" panose="020B0600000101010101" pitchFamily="50" charset="-127"/>
                </a:defRPr>
              </a:lvl5pPr>
              <a:lvl6pPr marL="2514600" indent="-228600" eaLnBrk="0" fontAlgn="base" hangingPunct="0">
                <a:spcBef>
                  <a:spcPct val="0"/>
                </a:spcBef>
                <a:spcAft>
                  <a:spcPct val="0"/>
                </a:spcAft>
                <a:tabLst>
                  <a:tab pos="266700" algn="l"/>
                </a:tabLst>
                <a:defRPr sz="1400" b="1">
                  <a:solidFill>
                    <a:schemeClr val="tx1"/>
                  </a:solidFill>
                  <a:latin typeface="Arial" panose="020B0604020202020204" pitchFamily="34" charset="0"/>
                  <a:ea typeface="굴림" panose="020B0600000101010101" pitchFamily="50" charset="-127"/>
                </a:defRPr>
              </a:lvl6pPr>
              <a:lvl7pPr marL="2971800" indent="-228600" eaLnBrk="0" fontAlgn="base" hangingPunct="0">
                <a:spcBef>
                  <a:spcPct val="0"/>
                </a:spcBef>
                <a:spcAft>
                  <a:spcPct val="0"/>
                </a:spcAft>
                <a:tabLst>
                  <a:tab pos="266700" algn="l"/>
                </a:tabLst>
                <a:defRPr sz="1400" b="1">
                  <a:solidFill>
                    <a:schemeClr val="tx1"/>
                  </a:solidFill>
                  <a:latin typeface="Arial" panose="020B0604020202020204" pitchFamily="34" charset="0"/>
                  <a:ea typeface="굴림" panose="020B0600000101010101" pitchFamily="50" charset="-127"/>
                </a:defRPr>
              </a:lvl7pPr>
              <a:lvl8pPr marL="3429000" indent="-228600" eaLnBrk="0" fontAlgn="base" hangingPunct="0">
                <a:spcBef>
                  <a:spcPct val="0"/>
                </a:spcBef>
                <a:spcAft>
                  <a:spcPct val="0"/>
                </a:spcAft>
                <a:tabLst>
                  <a:tab pos="266700" algn="l"/>
                </a:tabLst>
                <a:defRPr sz="1400" b="1">
                  <a:solidFill>
                    <a:schemeClr val="tx1"/>
                  </a:solidFill>
                  <a:latin typeface="Arial" panose="020B0604020202020204" pitchFamily="34" charset="0"/>
                  <a:ea typeface="굴림" panose="020B0600000101010101" pitchFamily="50" charset="-127"/>
                </a:defRPr>
              </a:lvl8pPr>
              <a:lvl9pPr marL="3886200" indent="-228600" eaLnBrk="0" fontAlgn="base" hangingPunct="0">
                <a:spcBef>
                  <a:spcPct val="0"/>
                </a:spcBef>
                <a:spcAft>
                  <a:spcPct val="0"/>
                </a:spcAft>
                <a:tabLst>
                  <a:tab pos="266700" algn="l"/>
                </a:tabLst>
                <a:defRPr sz="1400" b="1">
                  <a:solidFill>
                    <a:schemeClr val="tx1"/>
                  </a:solidFill>
                  <a:latin typeface="Arial" panose="020B0604020202020204" pitchFamily="34" charset="0"/>
                  <a:ea typeface="굴림" panose="020B0600000101010101" pitchFamily="50" charset="-127"/>
                </a:defRPr>
              </a:lvl9pPr>
            </a:lstStyle>
            <a:p>
              <a:pPr algn="ctr" eaLnBrk="0" fontAlgn="base" hangingPunct="0">
                <a:spcBef>
                  <a:spcPct val="0"/>
                </a:spcBef>
                <a:spcAft>
                  <a:spcPts val="400"/>
                </a:spcAft>
                <a:buClr>
                  <a:srgbClr val="99CC00"/>
                </a:buClr>
              </a:pPr>
              <a:endParaRPr lang="en-US" altLang="ko-KR" b="0">
                <a:solidFill>
                  <a:srgbClr val="000000"/>
                </a:solidFill>
                <a:ea typeface="+mj-ea"/>
                <a:cs typeface="Arial" panose="020B0604020202020204" pitchFamily="34" charset="0"/>
              </a:endParaRPr>
            </a:p>
          </p:txBody>
        </p:sp>
      </p:grpSp>
    </p:spTree>
    <p:extLst>
      <p:ext uri="{BB962C8B-B14F-4D97-AF65-F5344CB8AC3E}">
        <p14:creationId xmlns:p14="http://schemas.microsoft.com/office/powerpoint/2010/main" val="41436081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텍스트 개체 틀 16">
            <a:extLst>
              <a:ext uri="{FF2B5EF4-FFF2-40B4-BE49-F238E27FC236}">
                <a16:creationId xmlns:a16="http://schemas.microsoft.com/office/drawing/2014/main" id="{5A7C73A3-8BE8-4DE6-B6AA-C52589975296}"/>
              </a:ext>
            </a:extLst>
          </p:cNvPr>
          <p:cNvSpPr>
            <a:spLocks noGrp="1"/>
          </p:cNvSpPr>
          <p:nvPr>
            <p:ph type="body" sz="quarter" idx="10"/>
          </p:nvPr>
        </p:nvSpPr>
        <p:spPr>
          <a:xfrm>
            <a:off x="502976" y="193432"/>
            <a:ext cx="8574241" cy="211381"/>
          </a:xfrm>
        </p:spPr>
        <p:txBody>
          <a:bodyPr/>
          <a:lstStyle/>
          <a:p>
            <a:r>
              <a:rPr lang="en-US" altLang="ko-KR" sz="1000">
                <a:solidFill>
                  <a:schemeClr val="tx1">
                    <a:lumMod val="50000"/>
                    <a:lumOff val="50000"/>
                  </a:schemeClr>
                </a:solidFill>
                <a:latin typeface="KoPub돋움체 Bold" panose="00000800000000000000" pitchFamily="2" charset="-127"/>
                <a:ea typeface="KoPub돋움체 Bold" panose="00000800000000000000" pitchFamily="2" charset="-127"/>
                <a:cs typeface="+mn-cs"/>
              </a:rPr>
              <a:t>01 Executive Summary</a:t>
            </a:r>
            <a:endParaRPr lang="ko-KR" altLang="en-US" sz="1000">
              <a:solidFill>
                <a:schemeClr val="tx1">
                  <a:lumMod val="50000"/>
                  <a:lumOff val="50000"/>
                </a:schemeClr>
              </a:solidFill>
              <a:latin typeface="KoPub돋움체 Bold" panose="00000800000000000000" pitchFamily="2" charset="-127"/>
              <a:ea typeface="KoPub돋움체 Bold" panose="00000800000000000000" pitchFamily="2" charset="-127"/>
              <a:cs typeface="+mn-cs"/>
            </a:endParaRPr>
          </a:p>
        </p:txBody>
      </p:sp>
      <p:sp>
        <p:nvSpPr>
          <p:cNvPr id="96" name="TextBox 95">
            <a:extLst>
              <a:ext uri="{FF2B5EF4-FFF2-40B4-BE49-F238E27FC236}">
                <a16:creationId xmlns:a16="http://schemas.microsoft.com/office/drawing/2014/main" id="{48798C3D-559E-40C9-B22A-6761007405E1}"/>
              </a:ext>
            </a:extLst>
          </p:cNvPr>
          <p:cNvSpPr txBox="1"/>
          <p:nvPr/>
        </p:nvSpPr>
        <p:spPr>
          <a:xfrm flipH="1">
            <a:off x="488950" y="874727"/>
            <a:ext cx="8928100" cy="338554"/>
          </a:xfrm>
          <a:prstGeom prst="rect">
            <a:avLst/>
          </a:prstGeom>
          <a:noFill/>
        </p:spPr>
        <p:txBody>
          <a:bodyPr wrap="square" lIns="0" tIns="0" rIns="0" bIns="0" rtlCol="0">
            <a:spAutoFit/>
          </a:bodyPr>
          <a:lstStyle/>
          <a:p>
            <a:r>
              <a:rPr lang="ko-KR" altLang="en-US"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주요 </a:t>
            </a:r>
            <a:r>
              <a:rPr lang="en-US" altLang="ko-KR"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Target </a:t>
            </a:r>
            <a:r>
              <a:rPr lang="ko-KR" altLang="en-US"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사업 중 </a:t>
            </a:r>
            <a:r>
              <a:rPr lang="en-US" altLang="ko-KR"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’23</a:t>
            </a:r>
            <a:r>
              <a:rPr lang="ko-KR" altLang="en-US"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년 하반기 착공 예정인 영광 낙월 해상풍력단지의 사업구조는 다음과 같습니다</a:t>
            </a:r>
            <a:r>
              <a:rPr lang="en-US" altLang="ko-KR"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 </a:t>
            </a:r>
            <a:r>
              <a:rPr lang="ko-KR" altLang="en-US"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대상회사는 본</a:t>
            </a:r>
            <a:r>
              <a:rPr lang="en-US" altLang="ko-KR"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 </a:t>
            </a:r>
            <a:r>
              <a:rPr lang="ko-KR" altLang="en-US"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사업의 </a:t>
            </a:r>
            <a:r>
              <a:rPr lang="en-US" altLang="ko-KR"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EPC</a:t>
            </a:r>
            <a:r>
              <a:rPr lang="ko-KR" altLang="en-US"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사인 호반산업과 해저케이블 시공 하도급 계약을 통해 공사를 수주할 예정입니다</a:t>
            </a:r>
            <a:r>
              <a:rPr lang="en-US" altLang="ko-KR"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a:t>
            </a:r>
            <a:endParaRPr lang="ko-KR" altLang="en-US" sz="1100">
              <a:ln>
                <a:solidFill>
                  <a:schemeClr val="accent5">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endParaRPr>
          </a:p>
        </p:txBody>
      </p:sp>
      <p:sp>
        <p:nvSpPr>
          <p:cNvPr id="97" name="제목 18">
            <a:extLst>
              <a:ext uri="{FF2B5EF4-FFF2-40B4-BE49-F238E27FC236}">
                <a16:creationId xmlns:a16="http://schemas.microsoft.com/office/drawing/2014/main" id="{E577CB65-78D0-496E-8174-B9F8D9F6DC96}"/>
              </a:ext>
            </a:extLst>
          </p:cNvPr>
          <p:cNvSpPr txBox="1">
            <a:spLocks/>
          </p:cNvSpPr>
          <p:nvPr/>
        </p:nvSpPr>
        <p:spPr>
          <a:xfrm>
            <a:off x="488951" y="439978"/>
            <a:ext cx="8928100" cy="430887"/>
          </a:xfrm>
          <a:prstGeom prst="rect">
            <a:avLst/>
          </a:prstGeom>
        </p:spPr>
        <p:txBody>
          <a:bodyPr wrap="square" lIns="0" tIns="0" rIns="0" bIns="0">
            <a:spAutoFit/>
          </a:bodyPr>
          <a:lstStyle>
            <a:defPPr>
              <a:defRPr lang="en-US"/>
            </a:defPPr>
            <a:lvl1pPr marR="0" lvl="0" indent="0" defTabSz="661751" fontAlgn="auto" latinLnBrk="1">
              <a:lnSpc>
                <a:spcPct val="100000"/>
              </a:lnSpc>
              <a:spcBef>
                <a:spcPct val="0"/>
              </a:spcBef>
              <a:spcAft>
                <a:spcPts val="2000"/>
              </a:spcAft>
              <a:buClrTx/>
              <a:buSzTx/>
              <a:buFontTx/>
              <a:buNone/>
              <a:tabLst/>
              <a:defRPr kumimoji="0" sz="2800" b="0" i="0" u="none" strike="noStrike" cap="none" spc="0" normalizeH="0" baseline="0">
                <a:ln>
                  <a:solidFill>
                    <a:srgbClr val="FD349C">
                      <a:alpha val="0"/>
                    </a:srgbClr>
                  </a:solidFill>
                </a:ln>
                <a:solidFill>
                  <a:srgbClr val="00338D"/>
                </a:solidFill>
                <a:effectLst/>
                <a:uLnTx/>
                <a:uFillTx/>
                <a:latin typeface="KoPub돋움체 Bold" panose="00000800000000000000" pitchFamily="2" charset="-127"/>
                <a:ea typeface="KoPub돋움체 Bold" panose="00000800000000000000" pitchFamily="2" charset="-127"/>
                <a:cs typeface="+mj-cs"/>
              </a:defRPr>
            </a:lvl1pPr>
          </a:lstStyle>
          <a:p>
            <a:pPr>
              <a:defRPr/>
            </a:pPr>
            <a:r>
              <a:rPr lang="ko-KR" altLang="en-US"/>
              <a:t>영광 낙월 해상풍력 사업구조</a:t>
            </a:r>
            <a:endParaRPr lang="en-US" altLang="ko-KR" sz="2800"/>
          </a:p>
        </p:txBody>
      </p:sp>
      <p:grpSp>
        <p:nvGrpSpPr>
          <p:cNvPr id="3" name="그룹 2">
            <a:extLst>
              <a:ext uri="{FF2B5EF4-FFF2-40B4-BE49-F238E27FC236}">
                <a16:creationId xmlns:a16="http://schemas.microsoft.com/office/drawing/2014/main" id="{F9C30FE6-4627-76EC-C700-EAF7C0E17F28}"/>
              </a:ext>
            </a:extLst>
          </p:cNvPr>
          <p:cNvGrpSpPr/>
          <p:nvPr/>
        </p:nvGrpSpPr>
        <p:grpSpPr>
          <a:xfrm>
            <a:off x="502976" y="1307321"/>
            <a:ext cx="8914074" cy="288000"/>
            <a:chOff x="452439" y="1416168"/>
            <a:chExt cx="4392613" cy="288000"/>
          </a:xfrm>
        </p:grpSpPr>
        <p:sp>
          <p:nvSpPr>
            <p:cNvPr id="4" name="TextBox 3">
              <a:extLst>
                <a:ext uri="{FF2B5EF4-FFF2-40B4-BE49-F238E27FC236}">
                  <a16:creationId xmlns:a16="http://schemas.microsoft.com/office/drawing/2014/main" id="{21CB5274-202B-1E8A-187E-A52F0758FD26}"/>
                </a:ext>
              </a:extLst>
            </p:cNvPr>
            <p:cNvSpPr txBox="1"/>
            <p:nvPr/>
          </p:nvSpPr>
          <p:spPr>
            <a:xfrm>
              <a:off x="452441" y="1416168"/>
              <a:ext cx="4392609" cy="288000"/>
            </a:xfrm>
            <a:prstGeom prst="rect">
              <a:avLst/>
            </a:prstGeom>
            <a:noFill/>
          </p:spPr>
          <p:txBody>
            <a:bodyPr vert="horz" wrap="square" lIns="0" tIns="0" rIns="0" bIns="0" rtlCol="0" anchor="ctr" anchorCtr="0">
              <a:noAutofit/>
            </a:bodyPr>
            <a:lstStyle/>
            <a:p>
              <a:pPr defTabSz="888038">
                <a:defRPr/>
              </a:pPr>
              <a:r>
                <a:rPr lang="ko-KR" altLang="en-US" sz="1100" b="1">
                  <a:ln>
                    <a:solidFill>
                      <a:srgbClr val="00338D">
                        <a:alpha val="0"/>
                      </a:srgbClr>
                    </a:solidFill>
                  </a:ln>
                  <a:solidFill>
                    <a:srgbClr val="00338D"/>
                  </a:solidFill>
                  <a:latin typeface="KoPub돋움체 Medium" panose="02020603020101020101" pitchFamily="18" charset="-127"/>
                  <a:ea typeface="KoPub돋움체 Medium" panose="02020603020101020101" pitchFamily="18" charset="-127"/>
                </a:rPr>
                <a:t>영광 낙월 해상풍력 사업구조</a:t>
              </a:r>
              <a:r>
                <a:rPr lang="en-US" altLang="ko-KR" sz="1100" b="1" baseline="30000">
                  <a:ln>
                    <a:solidFill>
                      <a:srgbClr val="00338D">
                        <a:alpha val="0"/>
                      </a:srgbClr>
                    </a:solidFill>
                  </a:ln>
                  <a:solidFill>
                    <a:srgbClr val="00338D"/>
                  </a:solidFill>
                  <a:latin typeface="KoPub돋움체 Medium" panose="02020603020101020101" pitchFamily="18" charset="-127"/>
                  <a:ea typeface="KoPub돋움체 Medium" panose="02020603020101020101" pitchFamily="18" charset="-127"/>
                </a:rPr>
                <a:t>1</a:t>
              </a:r>
            </a:p>
          </p:txBody>
        </p:sp>
        <p:cxnSp>
          <p:nvCxnSpPr>
            <p:cNvPr id="5" name="직선 연결선 4">
              <a:extLst>
                <a:ext uri="{FF2B5EF4-FFF2-40B4-BE49-F238E27FC236}">
                  <a16:creationId xmlns:a16="http://schemas.microsoft.com/office/drawing/2014/main" id="{4199D483-6716-6E1A-247C-0801847B3CAA}"/>
                </a:ext>
              </a:extLst>
            </p:cNvPr>
            <p:cNvCxnSpPr/>
            <p:nvPr/>
          </p:nvCxnSpPr>
          <p:spPr>
            <a:xfrm>
              <a:off x="452439" y="1418794"/>
              <a:ext cx="4392613"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 name="직선 연결선 5">
              <a:extLst>
                <a:ext uri="{FF2B5EF4-FFF2-40B4-BE49-F238E27FC236}">
                  <a16:creationId xmlns:a16="http://schemas.microsoft.com/office/drawing/2014/main" id="{09155BD8-7B09-C6E1-470C-A40DAA8C98C3}"/>
                </a:ext>
              </a:extLst>
            </p:cNvPr>
            <p:cNvCxnSpPr/>
            <p:nvPr/>
          </p:nvCxnSpPr>
          <p:spPr>
            <a:xfrm>
              <a:off x="452439" y="1700213"/>
              <a:ext cx="4392613"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pic>
        <p:nvPicPr>
          <p:cNvPr id="10" name="그림 9">
            <a:extLst>
              <a:ext uri="{FF2B5EF4-FFF2-40B4-BE49-F238E27FC236}">
                <a16:creationId xmlns:a16="http://schemas.microsoft.com/office/drawing/2014/main" id="{BECAD7F2-29EE-96B3-06FC-5266C9F63A22}"/>
              </a:ext>
            </a:extLst>
          </p:cNvPr>
          <p:cNvPicPr>
            <a:picLocks noChangeAspect="1"/>
          </p:cNvPicPr>
          <p:nvPr/>
        </p:nvPicPr>
        <p:blipFill>
          <a:blip r:embed="rId2"/>
          <a:stretch>
            <a:fillRect/>
          </a:stretch>
        </p:blipFill>
        <p:spPr>
          <a:xfrm>
            <a:off x="10120617" y="-59743"/>
            <a:ext cx="5545082" cy="3302218"/>
          </a:xfrm>
          <a:prstGeom prst="rect">
            <a:avLst/>
          </a:prstGeom>
        </p:spPr>
      </p:pic>
      <p:sp>
        <p:nvSpPr>
          <p:cNvPr id="19" name="텍스트 개체 틀 5">
            <a:extLst>
              <a:ext uri="{FF2B5EF4-FFF2-40B4-BE49-F238E27FC236}">
                <a16:creationId xmlns:a16="http://schemas.microsoft.com/office/drawing/2014/main" id="{F731758B-7B6E-DC0E-6477-4EDE4C489374}"/>
              </a:ext>
            </a:extLst>
          </p:cNvPr>
          <p:cNvSpPr txBox="1">
            <a:spLocks/>
          </p:cNvSpPr>
          <p:nvPr/>
        </p:nvSpPr>
        <p:spPr>
          <a:xfrm>
            <a:off x="488950" y="5811322"/>
            <a:ext cx="8928100" cy="539132"/>
          </a:xfrm>
          <a:prstGeom prst="rect">
            <a:avLst/>
          </a:prstGeom>
          <a:noFill/>
        </p:spPr>
        <p:txBody>
          <a:bodyPr vert="horz" wrap="square" lIns="0" tIns="0" rIns="0" bIns="0" rtlCol="0" anchor="t" anchorCtr="0">
            <a:noAutofit/>
          </a:bodyPr>
          <a:lstStyle>
            <a:lvl1pPr eaLnBrk="1" latinLnBrk="1" hangingPunct="1">
              <a:spcAft>
                <a:spcPts val="650"/>
              </a:spcAft>
              <a:defRPr lang="ko-KR" altLang="en-US" sz="800" b="0" i="0" kern="0" baseline="0" dirty="0">
                <a:solidFill>
                  <a:srgbClr val="7F7F7F"/>
                </a:solidFill>
                <a:latin typeface="+mn-lt"/>
                <a:ea typeface="+mn-ea"/>
                <a:cs typeface="Arial" panose="020B0604020202020204" pitchFamily="34" charset="0"/>
              </a:defRPr>
            </a:lvl1pPr>
            <a:lvl2pPr marL="0" indent="0" eaLnBrk="1" latinLnBrk="1" hangingPunct="1">
              <a:spcAft>
                <a:spcPts val="650"/>
              </a:spcAft>
              <a:buFont typeface="Univers for KPMG"/>
              <a:buNone/>
              <a:defRPr sz="1400" b="0" i="0">
                <a:solidFill>
                  <a:srgbClr val="003087"/>
                </a:solidFill>
                <a:latin typeface="Univers for KPMG Light" panose="020B0403020202020204" pitchFamily="34" charset="0"/>
                <a:cs typeface="Univers for KPMG" panose="020B0603020202020204" pitchFamily="34" charset="0"/>
              </a:defRPr>
            </a:lvl2pPr>
            <a:lvl3pPr marL="307975" indent="-307975" algn="l" eaLnBrk="1" latinLnBrk="1" hangingPunct="1">
              <a:spcAft>
                <a:spcPts val="650"/>
              </a:spcAft>
              <a:buFont typeface="Univers for KPMG Light" panose="020B0403020202020204" pitchFamily="34" charset="0"/>
              <a:buChar char="—"/>
              <a:defRPr sz="1400" b="0" i="0">
                <a:solidFill>
                  <a:srgbClr val="003087"/>
                </a:solidFill>
                <a:latin typeface="Univers for KPMG Light" panose="020B0403020202020204" pitchFamily="34" charset="0"/>
                <a:cs typeface="Univers for KPMG" panose="020B0603020202020204" pitchFamily="34" charset="0"/>
              </a:defRPr>
            </a:lvl3pPr>
            <a:lvl4pPr marL="623888" indent="-248400" algn="l" eaLnBrk="1" latinLnBrk="1" hangingPunct="1">
              <a:spcAft>
                <a:spcPts val="650"/>
              </a:spcAft>
              <a:buFont typeface="Univers for KPMG Light" panose="020B0403020202020204" pitchFamily="34" charset="0"/>
              <a:buChar char="–"/>
              <a:defRPr sz="1400" b="0" i="0" baseline="0">
                <a:solidFill>
                  <a:srgbClr val="003087"/>
                </a:solidFill>
                <a:latin typeface="Univers for KPMG Light" panose="020B0403020202020204" pitchFamily="34" charset="0"/>
                <a:cs typeface="Univers for KPMG" panose="020B0603020202020204" pitchFamily="34" charset="0"/>
              </a:defRPr>
            </a:lvl4pPr>
            <a:lvl5pPr marL="982663" indent="-309563" algn="l" eaLnBrk="1" latinLnBrk="1" hangingPunct="1">
              <a:spcAft>
                <a:spcPts val="650"/>
              </a:spcAft>
              <a:buFont typeface="Univers for KPMG Light" panose="020B0403020202020204" pitchFamily="34" charset="0"/>
              <a:buChar char="—"/>
              <a:defRPr lang="en-US" sz="1400" b="0" i="0" dirty="0" smtClean="0">
                <a:solidFill>
                  <a:srgbClr val="003087"/>
                </a:solidFill>
                <a:latin typeface="Univers for KPMG Light" panose="020B0403020202020204" pitchFamily="34" charset="0"/>
                <a:cs typeface="Univers for KPMG" panose="020B0603020202020204" pitchFamily="34" charset="0"/>
              </a:defRPr>
            </a:lvl5pPr>
            <a:lvl6pPr marL="1257300" indent="-247650" algn="l" eaLnBrk="1" latinLnBrk="1" hangingPunct="1">
              <a:spcAft>
                <a:spcPts val="650"/>
              </a:spcAft>
              <a:buFont typeface="Univers for KPMG Light" panose="020B0403020202020204" pitchFamily="34" charset="0"/>
              <a:buChar char="-"/>
              <a:defRPr lang="en-US" sz="1400" b="0" i="0" baseline="0" dirty="0" smtClean="0">
                <a:solidFill>
                  <a:srgbClr val="003087"/>
                </a:solidFill>
                <a:latin typeface="Univers for KPMG Light" panose="020B0403020202020204" pitchFamily="34" charset="0"/>
              </a:defRPr>
            </a:lvl6pPr>
            <a:lvl7pPr marL="1619250" indent="-309563" algn="l" eaLnBrk="1" latinLnBrk="1" hangingPunct="1">
              <a:spcAft>
                <a:spcPts val="650"/>
              </a:spcAft>
              <a:buFont typeface="Univers for KPMG Light" panose="020B0403020202020204" pitchFamily="34" charset="0"/>
              <a:buChar char="—"/>
              <a:defRPr lang="en-US" sz="1400" b="0" i="0" dirty="0" smtClean="0">
                <a:solidFill>
                  <a:srgbClr val="003087"/>
                </a:solidFill>
                <a:latin typeface="Univers for KPMG Light" panose="020B0403020202020204" pitchFamily="34" charset="0"/>
              </a:defRPr>
            </a:lvl7pPr>
            <a:lvl8pPr marL="1885950" indent="-247650" algn="l" eaLnBrk="1" latinLnBrk="1" hangingPunct="1">
              <a:spcAft>
                <a:spcPts val="650"/>
              </a:spcAft>
              <a:buFont typeface="Univers for KPMG Light" panose="020B0403020202020204" pitchFamily="34" charset="0"/>
              <a:buChar char="-"/>
              <a:defRPr lang="en-US" sz="1400" b="0" i="0" baseline="0" dirty="0" smtClean="0">
                <a:solidFill>
                  <a:srgbClr val="003087"/>
                </a:solidFill>
                <a:latin typeface="Univers for KPMG Light" panose="020B0403020202020204" pitchFamily="34" charset="0"/>
              </a:defRPr>
            </a:lvl8pPr>
          </a:lstStyle>
          <a:p>
            <a:pPr>
              <a:spcAft>
                <a:spcPts val="0"/>
              </a:spcAft>
            </a:pPr>
            <a:r>
              <a:rPr lang="en-US" altLang="ko-KR">
                <a:latin typeface="KoPub돋움체 Medium" panose="02020603020101020101" pitchFamily="18" charset="-127"/>
                <a:ea typeface="KoPub돋움체 Medium" panose="02020603020101020101" pitchFamily="18" charset="-127"/>
              </a:rPr>
              <a:t>Source : </a:t>
            </a:r>
            <a:r>
              <a:rPr lang="ko-KR" altLang="en-US">
                <a:latin typeface="KoPub돋움체 Medium" panose="02020603020101020101" pitchFamily="18" charset="-127"/>
                <a:ea typeface="KoPub돋움체 Medium" panose="02020603020101020101" pitchFamily="18" charset="-127"/>
              </a:rPr>
              <a:t>회사제시자료</a:t>
            </a:r>
            <a:endParaRPr lang="en-US" altLang="ko-KR">
              <a:latin typeface="KoPub돋움체 Medium" panose="02020603020101020101" pitchFamily="18" charset="-127"/>
              <a:ea typeface="KoPub돋움체 Medium" panose="02020603020101020101" pitchFamily="18" charset="-127"/>
            </a:endParaRPr>
          </a:p>
          <a:p>
            <a:pPr>
              <a:spcAft>
                <a:spcPts val="0"/>
              </a:spcAft>
            </a:pPr>
            <a:r>
              <a:rPr lang="en-US" altLang="ko-KR">
                <a:latin typeface="KoPub돋움체 Medium" panose="02020603020101020101" pitchFamily="18" charset="-127"/>
                <a:ea typeface="KoPub돋움체 Medium" panose="02020603020101020101" pitchFamily="18" charset="-127"/>
              </a:rPr>
              <a:t>Note 1 : </a:t>
            </a:r>
            <a:r>
              <a:rPr lang="ko-KR" altLang="en-US">
                <a:latin typeface="KoPub돋움체 Medium" panose="02020603020101020101" pitchFamily="18" charset="-127"/>
                <a:ea typeface="KoPub돋움체 Medium" panose="02020603020101020101" pitchFamily="18" charset="-127"/>
              </a:rPr>
              <a:t>현재 기준 회사 제시 정보를 토대로 작성하였으며</a:t>
            </a:r>
            <a:r>
              <a:rPr lang="en-US" altLang="ko-KR">
                <a:latin typeface="KoPub돋움체 Medium" panose="02020603020101020101" pitchFamily="18" charset="-127"/>
                <a:ea typeface="KoPub돋움체 Medium" panose="02020603020101020101" pitchFamily="18" charset="-127"/>
              </a:rPr>
              <a:t>, </a:t>
            </a:r>
            <a:r>
              <a:rPr lang="ko-KR" altLang="en-US">
                <a:latin typeface="KoPub돋움체 Medium" panose="02020603020101020101" pitchFamily="18" charset="-127"/>
                <a:ea typeface="KoPub돋움체 Medium" panose="02020603020101020101" pitchFamily="18" charset="-127"/>
              </a:rPr>
              <a:t>구체적인 사업구조 및 사업 참여자</a:t>
            </a:r>
            <a:r>
              <a:rPr lang="en-US" altLang="ko-KR">
                <a:latin typeface="KoPub돋움체 Medium" panose="02020603020101020101" pitchFamily="18" charset="-127"/>
                <a:ea typeface="KoPub돋움체 Medium" panose="02020603020101020101" pitchFamily="18" charset="-127"/>
              </a:rPr>
              <a:t>, </a:t>
            </a:r>
            <a:r>
              <a:rPr lang="ko-KR" altLang="en-US">
                <a:latin typeface="KoPub돋움체 Medium" panose="02020603020101020101" pitchFamily="18" charset="-127"/>
                <a:ea typeface="KoPub돋움체 Medium" panose="02020603020101020101" pitchFamily="18" charset="-127"/>
              </a:rPr>
              <a:t>지분율 등은 추후 변동 가능</a:t>
            </a:r>
            <a:endParaRPr lang="en-US" altLang="ko-KR">
              <a:latin typeface="KoPub돋움체 Medium" panose="02020603020101020101" pitchFamily="18" charset="-127"/>
              <a:ea typeface="KoPub돋움체 Medium" panose="02020603020101020101" pitchFamily="18" charset="-127"/>
            </a:endParaRPr>
          </a:p>
          <a:p>
            <a:pPr>
              <a:spcAft>
                <a:spcPts val="0"/>
              </a:spcAft>
            </a:pPr>
            <a:r>
              <a:rPr lang="en-US" altLang="ko-KR">
                <a:latin typeface="KoPub돋움체 Medium" panose="02020603020101020101" pitchFamily="18" charset="-127"/>
                <a:ea typeface="KoPub돋움체 Medium" panose="02020603020101020101" pitchFamily="18" charset="-127"/>
              </a:rPr>
              <a:t>Note 2 : China Energy Engineering Corporation</a:t>
            </a:r>
          </a:p>
          <a:p>
            <a:pPr>
              <a:spcAft>
                <a:spcPts val="0"/>
              </a:spcAft>
            </a:pPr>
            <a:r>
              <a:rPr lang="en-US" altLang="ko-KR">
                <a:latin typeface="KoPub돋움체 Medium" panose="02020603020101020101" pitchFamily="18" charset="-127"/>
                <a:ea typeface="KoPub돋움체 Medium" panose="02020603020101020101" pitchFamily="18" charset="-127"/>
              </a:rPr>
              <a:t>Note 3 : ’23</a:t>
            </a:r>
            <a:r>
              <a:rPr lang="ko-KR" altLang="en-US">
                <a:latin typeface="KoPub돋움체 Medium" panose="02020603020101020101" pitchFamily="18" charset="-127"/>
                <a:ea typeface="KoPub돋움체 Medium" panose="02020603020101020101" pitchFamily="18" charset="-127"/>
              </a:rPr>
              <a:t>년 하반기 중 </a:t>
            </a:r>
            <a:r>
              <a:rPr lang="en-US" altLang="ko-KR">
                <a:latin typeface="KoPub돋움체 Medium" panose="02020603020101020101" pitchFamily="18" charset="-127"/>
                <a:ea typeface="KoPub돋움체 Medium" panose="02020603020101020101" pitchFamily="18" charset="-127"/>
              </a:rPr>
              <a:t>SPC </a:t>
            </a:r>
            <a:r>
              <a:rPr lang="ko-KR" altLang="en-US">
                <a:latin typeface="KoPub돋움체 Medium" panose="02020603020101020101" pitchFamily="18" charset="-127"/>
                <a:ea typeface="KoPub돋움체 Medium" panose="02020603020101020101" pitchFamily="18" charset="-127"/>
              </a:rPr>
              <a:t>설립 예정  </a:t>
            </a:r>
            <a:endParaRPr lang="en-US" altLang="ko-KR">
              <a:latin typeface="KoPub돋움체 Medium" panose="02020603020101020101" pitchFamily="18" charset="-127"/>
              <a:ea typeface="KoPub돋움체 Medium" panose="02020603020101020101" pitchFamily="18" charset="-127"/>
            </a:endParaRPr>
          </a:p>
        </p:txBody>
      </p:sp>
      <p:sp>
        <p:nvSpPr>
          <p:cNvPr id="8" name="직사각형 7">
            <a:extLst>
              <a:ext uri="{FF2B5EF4-FFF2-40B4-BE49-F238E27FC236}">
                <a16:creationId xmlns:a16="http://schemas.microsoft.com/office/drawing/2014/main" id="{8071C4A3-4CD7-BAC1-DBDF-B91114F9161D}"/>
              </a:ext>
            </a:extLst>
          </p:cNvPr>
          <p:cNvSpPr/>
          <p:nvPr/>
        </p:nvSpPr>
        <p:spPr>
          <a:xfrm>
            <a:off x="3693000" y="1874544"/>
            <a:ext cx="2520000" cy="352269"/>
          </a:xfrm>
          <a:prstGeom prst="rect">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ko-KR" altLang="en-US" sz="1100" b="1">
                <a:solidFill>
                  <a:schemeClr val="bg1"/>
                </a:solidFill>
                <a:latin typeface="KoPub돋움체 Medium" panose="00000600000000000000" pitchFamily="2" charset="-127"/>
                <a:ea typeface="KoPub돋움체 Medium" panose="00000600000000000000" pitchFamily="2" charset="-127"/>
              </a:rPr>
              <a:t>사업주 </a:t>
            </a:r>
            <a:r>
              <a:rPr lang="en-US" altLang="ko-KR" sz="1100" b="1">
                <a:solidFill>
                  <a:schemeClr val="bg1"/>
                </a:solidFill>
                <a:latin typeface="KoPub돋움체 Medium" panose="00000600000000000000" pitchFamily="2" charset="-127"/>
                <a:ea typeface="KoPub돋움체 Medium" panose="00000600000000000000" pitchFamily="2" charset="-127"/>
              </a:rPr>
              <a:t>(Sponsor)</a:t>
            </a:r>
            <a:endParaRPr lang="ko-KR" altLang="en-US" sz="1100" b="1">
              <a:solidFill>
                <a:schemeClr val="bg1"/>
              </a:solidFill>
              <a:latin typeface="KoPub돋움체 Medium" panose="00000600000000000000" pitchFamily="2" charset="-127"/>
              <a:ea typeface="KoPub돋움체 Medium" panose="00000600000000000000" pitchFamily="2" charset="-127"/>
            </a:endParaRPr>
          </a:p>
        </p:txBody>
      </p:sp>
      <p:sp>
        <p:nvSpPr>
          <p:cNvPr id="16" name="직사각형 15">
            <a:extLst>
              <a:ext uri="{FF2B5EF4-FFF2-40B4-BE49-F238E27FC236}">
                <a16:creationId xmlns:a16="http://schemas.microsoft.com/office/drawing/2014/main" id="{6A60A0E9-53BD-A37B-D463-46D853D73D85}"/>
              </a:ext>
            </a:extLst>
          </p:cNvPr>
          <p:cNvSpPr/>
          <p:nvPr/>
        </p:nvSpPr>
        <p:spPr>
          <a:xfrm>
            <a:off x="3693000" y="2271952"/>
            <a:ext cx="2520000" cy="809578"/>
          </a:xfrm>
          <a:prstGeom prst="rect">
            <a:avLst/>
          </a:prstGeom>
          <a:noFill/>
          <a:ln w="635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marL="172800" indent="-171450">
              <a:buClr>
                <a:srgbClr val="00338D"/>
              </a:buClr>
              <a:buFont typeface="Wingdings" panose="05000000000000000000" pitchFamily="2" charset="2"/>
              <a:buChar char="§"/>
            </a:pPr>
            <a:r>
              <a:rPr lang="ko-KR" altLang="en-US" sz="900">
                <a:solidFill>
                  <a:schemeClr val="tx1"/>
                </a:solidFill>
                <a:latin typeface="KoPub돋움체 Light" panose="00000300000000000000" pitchFamily="2" charset="-127"/>
                <a:ea typeface="KoPub돋움체 Light" panose="00000300000000000000" pitchFamily="2" charset="-127"/>
              </a:rPr>
              <a:t>명운산업개발 </a:t>
            </a:r>
            <a:r>
              <a:rPr lang="en-US" altLang="ko-KR" sz="900">
                <a:solidFill>
                  <a:schemeClr val="tx1"/>
                </a:solidFill>
                <a:latin typeface="KoPub돋움체 Light" panose="00000300000000000000" pitchFamily="2" charset="-127"/>
                <a:ea typeface="KoPub돋움체 Light" panose="00000300000000000000" pitchFamily="2" charset="-127"/>
              </a:rPr>
              <a:t>51%</a:t>
            </a:r>
          </a:p>
          <a:p>
            <a:pPr marL="172800" indent="-171450">
              <a:buClr>
                <a:srgbClr val="00338D"/>
              </a:buClr>
              <a:buFont typeface="Wingdings" panose="05000000000000000000" pitchFamily="2" charset="2"/>
              <a:buChar char="§"/>
            </a:pPr>
            <a:r>
              <a:rPr lang="en-US" altLang="ko-KR" sz="900" err="1">
                <a:solidFill>
                  <a:schemeClr val="tx1"/>
                </a:solidFill>
                <a:latin typeface="KoPub돋움체 Light" panose="00000300000000000000" pitchFamily="2" charset="-127"/>
                <a:ea typeface="KoPub돋움체 Light" panose="00000300000000000000" pitchFamily="2" charset="-127"/>
              </a:rPr>
              <a:t>B.Grimm</a:t>
            </a:r>
            <a:r>
              <a:rPr lang="en-US" altLang="ko-KR" sz="900">
                <a:solidFill>
                  <a:schemeClr val="tx1"/>
                </a:solidFill>
                <a:latin typeface="KoPub돋움체 Light" panose="00000300000000000000" pitchFamily="2" charset="-127"/>
                <a:ea typeface="KoPub돋움체 Light" panose="00000300000000000000" pitchFamily="2" charset="-127"/>
              </a:rPr>
              <a:t> Power 49%</a:t>
            </a:r>
            <a:endParaRPr lang="en-US" altLang="ko-KR" sz="900" baseline="30000">
              <a:solidFill>
                <a:schemeClr val="tx1"/>
              </a:solidFill>
              <a:latin typeface="KoPub돋움체 Light" panose="00000300000000000000" pitchFamily="2" charset="-127"/>
              <a:ea typeface="KoPub돋움체 Light" panose="00000300000000000000" pitchFamily="2" charset="-127"/>
            </a:endParaRPr>
          </a:p>
        </p:txBody>
      </p:sp>
      <p:sp>
        <p:nvSpPr>
          <p:cNvPr id="23" name="직사각형 22">
            <a:extLst>
              <a:ext uri="{FF2B5EF4-FFF2-40B4-BE49-F238E27FC236}">
                <a16:creationId xmlns:a16="http://schemas.microsoft.com/office/drawing/2014/main" id="{989F39AD-6DEA-116D-B781-548D16779F31}"/>
              </a:ext>
            </a:extLst>
          </p:cNvPr>
          <p:cNvSpPr/>
          <p:nvPr/>
        </p:nvSpPr>
        <p:spPr>
          <a:xfrm>
            <a:off x="3693000" y="4053682"/>
            <a:ext cx="2520000" cy="461082"/>
          </a:xfrm>
          <a:prstGeom prst="rect">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ko-KR" altLang="en-US" sz="1100" b="1">
                <a:solidFill>
                  <a:schemeClr val="bg1"/>
                </a:solidFill>
                <a:latin typeface="KoPub돋움체 Medium" panose="00000600000000000000" pitchFamily="2" charset="-127"/>
                <a:ea typeface="KoPub돋움체 Medium" panose="00000600000000000000" pitchFamily="2" charset="-127"/>
              </a:rPr>
              <a:t>프로젝트 회사 </a:t>
            </a:r>
            <a:r>
              <a:rPr lang="en-US" altLang="ko-KR" sz="1100" b="1">
                <a:solidFill>
                  <a:schemeClr val="bg1"/>
                </a:solidFill>
                <a:latin typeface="KoPub돋움체 Medium" panose="00000600000000000000" pitchFamily="2" charset="-127"/>
                <a:ea typeface="KoPub돋움체 Medium" panose="00000600000000000000" pitchFamily="2" charset="-127"/>
              </a:rPr>
              <a:t>(SPC)</a:t>
            </a:r>
            <a:r>
              <a:rPr lang="en-US" altLang="ko-KR" sz="1100" b="1" baseline="30000">
                <a:solidFill>
                  <a:schemeClr val="bg1"/>
                </a:solidFill>
                <a:latin typeface="KoPub돋움체 Medium" panose="00000600000000000000" pitchFamily="2" charset="-127"/>
                <a:ea typeface="KoPub돋움체 Medium" panose="00000600000000000000" pitchFamily="2" charset="-127"/>
              </a:rPr>
              <a:t>3</a:t>
            </a:r>
            <a:endParaRPr lang="ko-KR" altLang="en-US" sz="1100" b="1" baseline="30000">
              <a:solidFill>
                <a:schemeClr val="bg1"/>
              </a:solidFill>
              <a:latin typeface="KoPub돋움체 Medium" panose="00000600000000000000" pitchFamily="2" charset="-127"/>
              <a:ea typeface="KoPub돋움체 Medium" panose="00000600000000000000" pitchFamily="2" charset="-127"/>
            </a:endParaRPr>
          </a:p>
        </p:txBody>
      </p:sp>
      <p:sp>
        <p:nvSpPr>
          <p:cNvPr id="25" name="직사각형 24">
            <a:extLst>
              <a:ext uri="{FF2B5EF4-FFF2-40B4-BE49-F238E27FC236}">
                <a16:creationId xmlns:a16="http://schemas.microsoft.com/office/drawing/2014/main" id="{E1A03D66-824A-6F05-6083-20252715A003}"/>
              </a:ext>
            </a:extLst>
          </p:cNvPr>
          <p:cNvSpPr/>
          <p:nvPr/>
        </p:nvSpPr>
        <p:spPr>
          <a:xfrm>
            <a:off x="489600" y="2266956"/>
            <a:ext cx="2160000" cy="352269"/>
          </a:xfrm>
          <a:prstGeom prst="rect">
            <a:avLst/>
          </a:prstGeom>
          <a:solidFill>
            <a:srgbClr val="1E49E2"/>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altLang="ko-KR" sz="1100" b="1">
                <a:solidFill>
                  <a:schemeClr val="bg1"/>
                </a:solidFill>
                <a:latin typeface="KoPub돋움체 Medium" panose="00000600000000000000" pitchFamily="2" charset="-127"/>
                <a:ea typeface="KoPub돋움체 Medium" panose="00000600000000000000" pitchFamily="2" charset="-127"/>
              </a:rPr>
              <a:t>EPC &amp; </a:t>
            </a:r>
            <a:r>
              <a:rPr lang="ko-KR" altLang="en-US" sz="1100" b="1">
                <a:solidFill>
                  <a:schemeClr val="bg1"/>
                </a:solidFill>
                <a:latin typeface="KoPub돋움체 Medium" panose="00000600000000000000" pitchFamily="2" charset="-127"/>
                <a:ea typeface="KoPub돋움체 Medium" panose="00000600000000000000" pitchFamily="2" charset="-127"/>
              </a:rPr>
              <a:t>설비 공급</a:t>
            </a:r>
            <a:r>
              <a:rPr lang="en-US" altLang="ko-KR" sz="1100" b="1">
                <a:solidFill>
                  <a:schemeClr val="bg1"/>
                </a:solidFill>
                <a:latin typeface="KoPub돋움체 Medium" panose="00000600000000000000" pitchFamily="2" charset="-127"/>
                <a:ea typeface="KoPub돋움체 Medium" panose="00000600000000000000" pitchFamily="2" charset="-127"/>
              </a:rPr>
              <a:t> </a:t>
            </a:r>
            <a:endParaRPr lang="ko-KR" altLang="en-US" sz="1100" b="1">
              <a:solidFill>
                <a:schemeClr val="bg1"/>
              </a:solidFill>
              <a:latin typeface="KoPub돋움체 Medium" panose="00000600000000000000" pitchFamily="2" charset="-127"/>
              <a:ea typeface="KoPub돋움체 Medium" panose="00000600000000000000" pitchFamily="2" charset="-127"/>
            </a:endParaRPr>
          </a:p>
        </p:txBody>
      </p:sp>
      <p:sp>
        <p:nvSpPr>
          <p:cNvPr id="29" name="직사각형 28">
            <a:extLst>
              <a:ext uri="{FF2B5EF4-FFF2-40B4-BE49-F238E27FC236}">
                <a16:creationId xmlns:a16="http://schemas.microsoft.com/office/drawing/2014/main" id="{26AE5EDF-F279-7810-3D83-5B4A3E083570}"/>
              </a:ext>
            </a:extLst>
          </p:cNvPr>
          <p:cNvSpPr/>
          <p:nvPr/>
        </p:nvSpPr>
        <p:spPr>
          <a:xfrm>
            <a:off x="489600" y="2662731"/>
            <a:ext cx="2160000" cy="1512304"/>
          </a:xfrm>
          <a:prstGeom prst="rect">
            <a:avLst/>
          </a:prstGeom>
          <a:noFill/>
          <a:ln w="635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marL="172800" indent="-171450">
              <a:spcBef>
                <a:spcPts val="100"/>
              </a:spcBef>
              <a:buClr>
                <a:srgbClr val="00338D"/>
              </a:buClr>
              <a:buFont typeface="Wingdings" panose="05000000000000000000" pitchFamily="2" charset="2"/>
              <a:buChar char="§"/>
            </a:pPr>
            <a:r>
              <a:rPr lang="en-US" altLang="ko-KR" sz="900" b="1">
                <a:solidFill>
                  <a:schemeClr val="tx1"/>
                </a:solidFill>
                <a:latin typeface="KoPub돋움체 Light" panose="00000300000000000000" pitchFamily="2" charset="-127"/>
                <a:ea typeface="KoPub돋움체 Light" panose="00000300000000000000" pitchFamily="2" charset="-127"/>
              </a:rPr>
              <a:t>EPC</a:t>
            </a:r>
          </a:p>
          <a:p>
            <a:pPr marL="259200" indent="-171450">
              <a:spcBef>
                <a:spcPts val="100"/>
              </a:spcBef>
              <a:buFont typeface="Wingdings" panose="05000000000000000000" pitchFamily="2" charset="2"/>
              <a:buChar char="ü"/>
            </a:pPr>
            <a:r>
              <a:rPr lang="ko-KR" altLang="en-US" sz="900">
                <a:solidFill>
                  <a:schemeClr val="tx1"/>
                </a:solidFill>
                <a:latin typeface="KoPub돋움체 Light" panose="00000300000000000000" pitchFamily="2" charset="-127"/>
                <a:ea typeface="KoPub돋움체 Light" panose="00000300000000000000" pitchFamily="2" charset="-127"/>
              </a:rPr>
              <a:t>호반산업</a:t>
            </a:r>
            <a:r>
              <a:rPr lang="en-US" altLang="ko-KR" sz="900">
                <a:solidFill>
                  <a:schemeClr val="tx1"/>
                </a:solidFill>
                <a:latin typeface="KoPub돋움체 Light" panose="00000300000000000000" pitchFamily="2" charset="-127"/>
                <a:ea typeface="KoPub돋움체 Light" panose="00000300000000000000" pitchFamily="2" charset="-127"/>
              </a:rPr>
              <a:t>, </a:t>
            </a:r>
            <a:r>
              <a:rPr lang="ko-KR" altLang="en-US" sz="900">
                <a:solidFill>
                  <a:schemeClr val="tx1"/>
                </a:solidFill>
                <a:latin typeface="KoPub돋움체 Light" panose="00000300000000000000" pitchFamily="2" charset="-127"/>
                <a:ea typeface="KoPub돋움체 Light" panose="00000300000000000000" pitchFamily="2" charset="-127"/>
              </a:rPr>
              <a:t>삼해종합건설</a:t>
            </a:r>
            <a:r>
              <a:rPr lang="en-US" altLang="ko-KR" sz="900">
                <a:solidFill>
                  <a:schemeClr val="tx1"/>
                </a:solidFill>
                <a:latin typeface="KoPub돋움체 Light" panose="00000300000000000000" pitchFamily="2" charset="-127"/>
                <a:ea typeface="KoPub돋움체 Light" panose="00000300000000000000" pitchFamily="2" charset="-127"/>
              </a:rPr>
              <a:t>, CEEC</a:t>
            </a:r>
            <a:r>
              <a:rPr lang="en-US" altLang="ko-KR" sz="900" baseline="30000">
                <a:solidFill>
                  <a:schemeClr val="tx1"/>
                </a:solidFill>
                <a:latin typeface="KoPub돋움체 Light" panose="00000300000000000000" pitchFamily="2" charset="-127"/>
                <a:ea typeface="KoPub돋움체 Light" panose="00000300000000000000" pitchFamily="2" charset="-127"/>
              </a:rPr>
              <a:t>2</a:t>
            </a:r>
          </a:p>
          <a:p>
            <a:pPr marL="172800" indent="-171450">
              <a:spcBef>
                <a:spcPts val="100"/>
              </a:spcBef>
              <a:buClr>
                <a:srgbClr val="00338D"/>
              </a:buClr>
              <a:buFont typeface="Wingdings" panose="05000000000000000000" pitchFamily="2" charset="2"/>
              <a:buChar char="§"/>
            </a:pPr>
            <a:r>
              <a:rPr lang="ko-KR" altLang="en-US" sz="900" b="1">
                <a:solidFill>
                  <a:schemeClr val="tx1"/>
                </a:solidFill>
                <a:latin typeface="KoPub돋움체 Light" panose="00000300000000000000" pitchFamily="2" charset="-127"/>
                <a:ea typeface="KoPub돋움체 Light" panose="00000300000000000000" pitchFamily="2" charset="-127"/>
              </a:rPr>
              <a:t>터빈</a:t>
            </a:r>
            <a:endParaRPr lang="en-US" altLang="ko-KR" sz="900" b="1">
              <a:solidFill>
                <a:schemeClr val="tx1"/>
              </a:solidFill>
              <a:latin typeface="KoPub돋움체 Light" panose="00000300000000000000" pitchFamily="2" charset="-127"/>
              <a:ea typeface="KoPub돋움체 Light" panose="00000300000000000000" pitchFamily="2" charset="-127"/>
            </a:endParaRPr>
          </a:p>
          <a:p>
            <a:pPr marL="259200" indent="-171450">
              <a:spcBef>
                <a:spcPts val="100"/>
              </a:spcBef>
              <a:buFont typeface="Wingdings" panose="05000000000000000000" pitchFamily="2" charset="2"/>
              <a:buChar char="ü"/>
            </a:pPr>
            <a:r>
              <a:rPr lang="en-US" altLang="ko-KR" sz="900" err="1">
                <a:solidFill>
                  <a:schemeClr val="tx1"/>
                </a:solidFill>
                <a:latin typeface="KoPub돋움체 Light" panose="00000300000000000000" pitchFamily="2" charset="-127"/>
                <a:ea typeface="KoPub돋움체 Light" panose="00000300000000000000" pitchFamily="2" charset="-127"/>
              </a:rPr>
              <a:t>Vensys</a:t>
            </a:r>
            <a:r>
              <a:rPr lang="en-US" altLang="ko-KR" sz="900">
                <a:solidFill>
                  <a:schemeClr val="tx1"/>
                </a:solidFill>
                <a:latin typeface="KoPub돋움체 Light" panose="00000300000000000000" pitchFamily="2" charset="-127"/>
                <a:ea typeface="KoPub돋움체 Light" panose="00000300000000000000" pitchFamily="2" charset="-127"/>
              </a:rPr>
              <a:t> Energy</a:t>
            </a:r>
          </a:p>
          <a:p>
            <a:pPr marL="172800" indent="-171450">
              <a:spcBef>
                <a:spcPts val="100"/>
              </a:spcBef>
              <a:buClr>
                <a:srgbClr val="00338D"/>
              </a:buClr>
              <a:buFont typeface="Wingdings" panose="05000000000000000000" pitchFamily="2" charset="2"/>
              <a:buChar char="§"/>
            </a:pPr>
            <a:r>
              <a:rPr lang="ko-KR" altLang="en-US" sz="900" b="1">
                <a:solidFill>
                  <a:schemeClr val="tx1"/>
                </a:solidFill>
                <a:latin typeface="KoPub돋움체 Light" panose="00000300000000000000" pitchFamily="2" charset="-127"/>
                <a:ea typeface="KoPub돋움체 Light" panose="00000300000000000000" pitchFamily="2" charset="-127"/>
              </a:rPr>
              <a:t>하부구조물</a:t>
            </a:r>
            <a:endParaRPr lang="en-US" altLang="ko-KR" sz="900" b="1">
              <a:solidFill>
                <a:schemeClr val="tx1"/>
              </a:solidFill>
              <a:latin typeface="KoPub돋움체 Light" panose="00000300000000000000" pitchFamily="2" charset="-127"/>
              <a:ea typeface="KoPub돋움체 Light" panose="00000300000000000000" pitchFamily="2" charset="-127"/>
            </a:endParaRPr>
          </a:p>
          <a:p>
            <a:pPr marL="259200" indent="-171450">
              <a:spcBef>
                <a:spcPts val="100"/>
              </a:spcBef>
              <a:buFont typeface="Wingdings" panose="05000000000000000000" pitchFamily="2" charset="2"/>
              <a:buChar char="ü"/>
            </a:pPr>
            <a:r>
              <a:rPr lang="ko-KR" altLang="en-US" sz="900">
                <a:solidFill>
                  <a:schemeClr val="tx1"/>
                </a:solidFill>
                <a:latin typeface="KoPub돋움체 Light" panose="00000300000000000000" pitchFamily="2" charset="-127"/>
                <a:ea typeface="KoPub돋움체 Light" panose="00000300000000000000" pitchFamily="2" charset="-127"/>
              </a:rPr>
              <a:t>삼해종합건설 </a:t>
            </a:r>
            <a:r>
              <a:rPr lang="en-US" altLang="ko-KR" sz="900">
                <a:solidFill>
                  <a:schemeClr val="tx1"/>
                </a:solidFill>
                <a:latin typeface="KoPub돋움체 Light" panose="00000300000000000000" pitchFamily="2" charset="-127"/>
                <a:ea typeface="KoPub돋움체 Light" panose="00000300000000000000" pitchFamily="2" charset="-127"/>
              </a:rPr>
              <a:t>(GS</a:t>
            </a:r>
            <a:r>
              <a:rPr lang="ko-KR" altLang="en-US" sz="900" err="1">
                <a:solidFill>
                  <a:schemeClr val="tx1"/>
                </a:solidFill>
                <a:latin typeface="KoPub돋움체 Light" panose="00000300000000000000" pitchFamily="2" charset="-127"/>
                <a:ea typeface="KoPub돋움체 Light" panose="00000300000000000000" pitchFamily="2" charset="-127"/>
              </a:rPr>
              <a:t>엔텍</a:t>
            </a:r>
            <a:r>
              <a:rPr lang="ko-KR" altLang="en-US" sz="900">
                <a:solidFill>
                  <a:schemeClr val="tx1"/>
                </a:solidFill>
                <a:latin typeface="KoPub돋움체 Light" panose="00000300000000000000" pitchFamily="2" charset="-127"/>
                <a:ea typeface="KoPub돋움체 Light" panose="00000300000000000000" pitchFamily="2" charset="-127"/>
              </a:rPr>
              <a:t> 하도급</a:t>
            </a:r>
            <a:r>
              <a:rPr lang="en-US" altLang="ko-KR" sz="900">
                <a:solidFill>
                  <a:schemeClr val="tx1"/>
                </a:solidFill>
                <a:latin typeface="KoPub돋움체 Light" panose="00000300000000000000" pitchFamily="2" charset="-127"/>
                <a:ea typeface="KoPub돋움체 Light" panose="00000300000000000000" pitchFamily="2" charset="-127"/>
              </a:rPr>
              <a:t>)</a:t>
            </a:r>
          </a:p>
          <a:p>
            <a:pPr marL="172800" indent="-171450">
              <a:spcBef>
                <a:spcPts val="100"/>
              </a:spcBef>
              <a:buClr>
                <a:srgbClr val="00338D"/>
              </a:buClr>
              <a:buFont typeface="Wingdings" panose="05000000000000000000" pitchFamily="2" charset="2"/>
              <a:buChar char="§"/>
            </a:pPr>
            <a:r>
              <a:rPr lang="ko-KR" altLang="en-US" sz="900" b="1">
                <a:solidFill>
                  <a:schemeClr val="tx1"/>
                </a:solidFill>
                <a:latin typeface="KoPub돋움체 Light" panose="00000300000000000000" pitchFamily="2" charset="-127"/>
                <a:ea typeface="KoPub돋움체 Light" panose="00000300000000000000" pitchFamily="2" charset="-127"/>
              </a:rPr>
              <a:t>해저케이블 공급</a:t>
            </a:r>
            <a:endParaRPr lang="en-US" altLang="ko-KR" sz="900" b="1">
              <a:solidFill>
                <a:schemeClr val="tx1"/>
              </a:solidFill>
              <a:latin typeface="KoPub돋움체 Light" panose="00000300000000000000" pitchFamily="2" charset="-127"/>
              <a:ea typeface="KoPub돋움체 Light" panose="00000300000000000000" pitchFamily="2" charset="-127"/>
            </a:endParaRPr>
          </a:p>
          <a:p>
            <a:pPr marL="259200" indent="-171450">
              <a:spcBef>
                <a:spcPts val="100"/>
              </a:spcBef>
              <a:buFont typeface="Wingdings" panose="05000000000000000000" pitchFamily="2" charset="2"/>
              <a:buChar char="ü"/>
            </a:pPr>
            <a:r>
              <a:rPr lang="ko-KR" altLang="en-US" sz="900">
                <a:solidFill>
                  <a:schemeClr val="tx1"/>
                </a:solidFill>
                <a:latin typeface="KoPub돋움체 Light" panose="00000300000000000000" pitchFamily="2" charset="-127"/>
                <a:ea typeface="KoPub돋움체 Light" panose="00000300000000000000" pitchFamily="2" charset="-127"/>
              </a:rPr>
              <a:t>대한전선</a:t>
            </a:r>
            <a:r>
              <a:rPr lang="en-US" altLang="ko-KR" sz="900">
                <a:solidFill>
                  <a:schemeClr val="tx1"/>
                </a:solidFill>
                <a:latin typeface="KoPub돋움체 Light" panose="00000300000000000000" pitchFamily="2" charset="-127"/>
                <a:ea typeface="KoPub돋움체 Light" panose="00000300000000000000" pitchFamily="2" charset="-127"/>
              </a:rPr>
              <a:t>, </a:t>
            </a:r>
            <a:r>
              <a:rPr lang="ko-KR" altLang="en-US" sz="900">
                <a:solidFill>
                  <a:schemeClr val="tx1"/>
                </a:solidFill>
                <a:latin typeface="KoPub돋움체 Light" panose="00000300000000000000" pitchFamily="2" charset="-127"/>
                <a:ea typeface="KoPub돋움체 Light" panose="00000300000000000000" pitchFamily="2" charset="-127"/>
              </a:rPr>
              <a:t>형통</a:t>
            </a:r>
            <a:endParaRPr lang="en-US" altLang="ko-KR" sz="900">
              <a:solidFill>
                <a:schemeClr val="tx1"/>
              </a:solidFill>
              <a:latin typeface="KoPub돋움체 Light" panose="00000300000000000000" pitchFamily="2" charset="-127"/>
              <a:ea typeface="KoPub돋움체 Light" panose="00000300000000000000" pitchFamily="2" charset="-127"/>
            </a:endParaRPr>
          </a:p>
          <a:p>
            <a:pPr marL="172800" indent="-171450">
              <a:spcBef>
                <a:spcPts val="100"/>
              </a:spcBef>
              <a:buClr>
                <a:srgbClr val="00338D"/>
              </a:buClr>
              <a:buFont typeface="Wingdings" panose="05000000000000000000" pitchFamily="2" charset="2"/>
              <a:buChar char="§"/>
            </a:pPr>
            <a:r>
              <a:rPr lang="ko-KR" altLang="en-US" sz="900" b="1">
                <a:solidFill>
                  <a:schemeClr val="tx1"/>
                </a:solidFill>
                <a:latin typeface="KoPub돋움체 Light" panose="00000300000000000000" pitchFamily="2" charset="-127"/>
                <a:ea typeface="KoPub돋움체 Light" panose="00000300000000000000" pitchFamily="2" charset="-127"/>
              </a:rPr>
              <a:t>해저케이블 시공</a:t>
            </a:r>
            <a:endParaRPr lang="en-US" altLang="ko-KR" sz="900" b="1">
              <a:solidFill>
                <a:schemeClr val="tx1"/>
              </a:solidFill>
              <a:latin typeface="KoPub돋움체 Light" panose="00000300000000000000" pitchFamily="2" charset="-127"/>
              <a:ea typeface="KoPub돋움체 Light" panose="00000300000000000000" pitchFamily="2" charset="-127"/>
            </a:endParaRPr>
          </a:p>
          <a:p>
            <a:pPr marL="259200" indent="-171450">
              <a:spcBef>
                <a:spcPts val="100"/>
              </a:spcBef>
              <a:buFont typeface="Wingdings" panose="05000000000000000000" pitchFamily="2" charset="2"/>
              <a:buChar char="ü"/>
            </a:pPr>
            <a:r>
              <a:rPr lang="ko-KR" altLang="en-US" sz="900">
                <a:solidFill>
                  <a:schemeClr val="tx1"/>
                </a:solidFill>
                <a:latin typeface="KoPub돋움체 Light" panose="00000300000000000000" pitchFamily="2" charset="-127"/>
                <a:ea typeface="KoPub돋움체 Light" panose="00000300000000000000" pitchFamily="2" charset="-127"/>
              </a:rPr>
              <a:t>호반산업 </a:t>
            </a:r>
            <a:r>
              <a:rPr lang="en-US" altLang="ko-KR" sz="900">
                <a:solidFill>
                  <a:schemeClr val="tx1"/>
                </a:solidFill>
                <a:latin typeface="KoPub돋움체 Light" panose="00000300000000000000" pitchFamily="2" charset="-127"/>
                <a:ea typeface="KoPub돋움체 Light" panose="00000300000000000000" pitchFamily="2" charset="-127"/>
              </a:rPr>
              <a:t>(</a:t>
            </a:r>
            <a:r>
              <a:rPr lang="ko-KR" altLang="en-US" sz="900" b="1" err="1">
                <a:solidFill>
                  <a:srgbClr val="1E49E2"/>
                </a:solidFill>
                <a:latin typeface="KoPub돋움체 Light" panose="00000300000000000000" pitchFamily="2" charset="-127"/>
                <a:ea typeface="KoPub돋움체 Light" panose="00000300000000000000" pitchFamily="2" charset="-127"/>
              </a:rPr>
              <a:t>해천</a:t>
            </a:r>
            <a:r>
              <a:rPr lang="ko-KR" altLang="en-US" sz="900">
                <a:solidFill>
                  <a:schemeClr val="tx1"/>
                </a:solidFill>
                <a:latin typeface="KoPub돋움체 Light" panose="00000300000000000000" pitchFamily="2" charset="-127"/>
                <a:ea typeface="KoPub돋움체 Light" panose="00000300000000000000" pitchFamily="2" charset="-127"/>
              </a:rPr>
              <a:t> 하도급</a:t>
            </a:r>
            <a:r>
              <a:rPr lang="en-US" altLang="ko-KR" sz="900">
                <a:solidFill>
                  <a:schemeClr val="tx1"/>
                </a:solidFill>
                <a:latin typeface="KoPub돋움체 Light" panose="00000300000000000000" pitchFamily="2" charset="-127"/>
                <a:ea typeface="KoPub돋움체 Light" panose="00000300000000000000" pitchFamily="2" charset="-127"/>
              </a:rPr>
              <a:t>)</a:t>
            </a:r>
          </a:p>
        </p:txBody>
      </p:sp>
      <p:sp>
        <p:nvSpPr>
          <p:cNvPr id="30" name="직사각형 29">
            <a:extLst>
              <a:ext uri="{FF2B5EF4-FFF2-40B4-BE49-F238E27FC236}">
                <a16:creationId xmlns:a16="http://schemas.microsoft.com/office/drawing/2014/main" id="{A6382E45-7ED6-62E0-8FEC-38A7E8FB41A6}"/>
              </a:ext>
            </a:extLst>
          </p:cNvPr>
          <p:cNvSpPr/>
          <p:nvPr/>
        </p:nvSpPr>
        <p:spPr>
          <a:xfrm>
            <a:off x="489600" y="4328803"/>
            <a:ext cx="2160000" cy="352269"/>
          </a:xfrm>
          <a:prstGeom prst="rect">
            <a:avLst/>
          </a:prstGeom>
          <a:solidFill>
            <a:srgbClr val="1E49E2"/>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altLang="ko-KR" sz="1100" b="1">
                <a:solidFill>
                  <a:schemeClr val="bg1"/>
                </a:solidFill>
                <a:latin typeface="KoPub돋움체 Medium" panose="00000600000000000000" pitchFamily="2" charset="-127"/>
                <a:ea typeface="KoPub돋움체 Medium" panose="00000600000000000000" pitchFamily="2" charset="-127"/>
              </a:rPr>
              <a:t>O &amp; M</a:t>
            </a:r>
            <a:endParaRPr lang="ko-KR" altLang="en-US" sz="1100" b="1">
              <a:solidFill>
                <a:schemeClr val="bg1"/>
              </a:solidFill>
              <a:latin typeface="KoPub돋움체 Medium" panose="00000600000000000000" pitchFamily="2" charset="-127"/>
              <a:ea typeface="KoPub돋움체 Medium" panose="00000600000000000000" pitchFamily="2" charset="-127"/>
            </a:endParaRPr>
          </a:p>
        </p:txBody>
      </p:sp>
      <p:sp>
        <p:nvSpPr>
          <p:cNvPr id="34" name="직사각형 33">
            <a:extLst>
              <a:ext uri="{FF2B5EF4-FFF2-40B4-BE49-F238E27FC236}">
                <a16:creationId xmlns:a16="http://schemas.microsoft.com/office/drawing/2014/main" id="{D9499070-4E85-2543-B6AF-BB7D8E51DAC9}"/>
              </a:ext>
            </a:extLst>
          </p:cNvPr>
          <p:cNvSpPr/>
          <p:nvPr/>
        </p:nvSpPr>
        <p:spPr>
          <a:xfrm>
            <a:off x="489600" y="4726211"/>
            <a:ext cx="2160000" cy="809578"/>
          </a:xfrm>
          <a:prstGeom prst="rect">
            <a:avLst/>
          </a:prstGeom>
          <a:noFill/>
          <a:ln w="635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marL="172800" indent="-171450">
              <a:buClr>
                <a:srgbClr val="00338D"/>
              </a:buClr>
              <a:buFont typeface="Wingdings" panose="05000000000000000000" pitchFamily="2" charset="2"/>
              <a:buChar char="§"/>
            </a:pPr>
            <a:r>
              <a:rPr lang="ko-KR" altLang="en-US" sz="900">
                <a:solidFill>
                  <a:schemeClr val="tx1"/>
                </a:solidFill>
                <a:latin typeface="KoPub돋움체 Light" panose="00000300000000000000" pitchFamily="2" charset="-127"/>
                <a:ea typeface="KoPub돋움체 Light" panose="00000300000000000000" pitchFamily="2" charset="-127"/>
              </a:rPr>
              <a:t>터빈</a:t>
            </a:r>
            <a:r>
              <a:rPr lang="en-US" altLang="ko-KR" sz="900">
                <a:solidFill>
                  <a:schemeClr val="tx1"/>
                </a:solidFill>
                <a:latin typeface="KoPub돋움체 Light" panose="00000300000000000000" pitchFamily="2" charset="-127"/>
                <a:ea typeface="KoPub돋움체 Light" panose="00000300000000000000" pitchFamily="2" charset="-127"/>
              </a:rPr>
              <a:t> </a:t>
            </a:r>
            <a:r>
              <a:rPr lang="ko-KR" altLang="en-US" sz="900">
                <a:solidFill>
                  <a:schemeClr val="tx1"/>
                </a:solidFill>
                <a:latin typeface="KoPub돋움체 Light" panose="00000300000000000000" pitchFamily="2" charset="-127"/>
                <a:ea typeface="KoPub돋움체 Light" panose="00000300000000000000" pitchFamily="2" charset="-127"/>
              </a:rPr>
              <a:t>유지보수 </a:t>
            </a:r>
            <a:r>
              <a:rPr lang="en-US" altLang="ko-KR" sz="900">
                <a:solidFill>
                  <a:schemeClr val="tx1"/>
                </a:solidFill>
                <a:latin typeface="KoPub돋움체 Light" panose="00000300000000000000" pitchFamily="2" charset="-127"/>
                <a:ea typeface="KoPub돋움체 Light" panose="00000300000000000000" pitchFamily="2" charset="-127"/>
              </a:rPr>
              <a:t>: </a:t>
            </a:r>
            <a:r>
              <a:rPr lang="en-US" altLang="ko-KR" sz="900" err="1">
                <a:solidFill>
                  <a:schemeClr val="tx1"/>
                </a:solidFill>
                <a:latin typeface="KoPub돋움체 Light" panose="00000300000000000000" pitchFamily="2" charset="-127"/>
                <a:ea typeface="KoPub돋움체 Light" panose="00000300000000000000" pitchFamily="2" charset="-127"/>
              </a:rPr>
              <a:t>Vensys</a:t>
            </a:r>
            <a:r>
              <a:rPr lang="en-US" altLang="ko-KR" sz="900">
                <a:solidFill>
                  <a:schemeClr val="tx1"/>
                </a:solidFill>
                <a:latin typeface="KoPub돋움체 Light" panose="00000300000000000000" pitchFamily="2" charset="-127"/>
                <a:ea typeface="KoPub돋움체 Light" panose="00000300000000000000" pitchFamily="2" charset="-127"/>
              </a:rPr>
              <a:t> Energy</a:t>
            </a:r>
          </a:p>
          <a:p>
            <a:pPr marL="172800" indent="-171450">
              <a:buClr>
                <a:srgbClr val="00338D"/>
              </a:buClr>
              <a:buFont typeface="Wingdings" panose="05000000000000000000" pitchFamily="2" charset="2"/>
              <a:buChar char="§"/>
            </a:pPr>
            <a:r>
              <a:rPr lang="ko-KR" altLang="en-US" sz="900">
                <a:solidFill>
                  <a:schemeClr val="tx1"/>
                </a:solidFill>
                <a:latin typeface="KoPub돋움체 Light" panose="00000300000000000000" pitchFamily="2" charset="-127"/>
                <a:ea typeface="KoPub돋움체 Light" panose="00000300000000000000" pitchFamily="2" charset="-127"/>
              </a:rPr>
              <a:t>기타 </a:t>
            </a:r>
            <a:r>
              <a:rPr lang="ko-KR" altLang="en-US" sz="900" err="1">
                <a:solidFill>
                  <a:schemeClr val="tx1"/>
                </a:solidFill>
                <a:latin typeface="KoPub돋움체 Light" panose="00000300000000000000" pitchFamily="2" charset="-127"/>
                <a:ea typeface="KoPub돋움체 Light" panose="00000300000000000000" pitchFamily="2" charset="-127"/>
              </a:rPr>
              <a:t>운영사</a:t>
            </a:r>
            <a:r>
              <a:rPr lang="ko-KR" altLang="en-US" sz="900">
                <a:solidFill>
                  <a:schemeClr val="tx1"/>
                </a:solidFill>
                <a:latin typeface="KoPub돋움체 Light" panose="00000300000000000000" pitchFamily="2" charset="-127"/>
                <a:ea typeface="KoPub돋움체 Light" panose="00000300000000000000" pitchFamily="2" charset="-127"/>
              </a:rPr>
              <a:t> </a:t>
            </a:r>
            <a:r>
              <a:rPr lang="en-US" altLang="ko-KR" sz="900">
                <a:solidFill>
                  <a:schemeClr val="tx1"/>
                </a:solidFill>
                <a:latin typeface="KoPub돋움체 Light" panose="00000300000000000000" pitchFamily="2" charset="-127"/>
                <a:ea typeface="KoPub돋움체 Light" panose="00000300000000000000" pitchFamily="2" charset="-127"/>
              </a:rPr>
              <a:t>: </a:t>
            </a:r>
            <a:r>
              <a:rPr lang="ko-KR" altLang="en-US" sz="900">
                <a:solidFill>
                  <a:schemeClr val="tx1"/>
                </a:solidFill>
                <a:latin typeface="KoPub돋움체 Light" panose="00000300000000000000" pitchFamily="2" charset="-127"/>
                <a:ea typeface="KoPub돋움체 Light" panose="00000300000000000000" pitchFamily="2" charset="-127"/>
              </a:rPr>
              <a:t>미정</a:t>
            </a:r>
            <a:endParaRPr lang="en-US" altLang="ko-KR" sz="900">
              <a:solidFill>
                <a:schemeClr val="tx1"/>
              </a:solidFill>
              <a:latin typeface="KoPub돋움체 Light" panose="00000300000000000000" pitchFamily="2" charset="-127"/>
              <a:ea typeface="KoPub돋움체 Light" panose="00000300000000000000" pitchFamily="2" charset="-127"/>
            </a:endParaRPr>
          </a:p>
        </p:txBody>
      </p:sp>
      <p:sp>
        <p:nvSpPr>
          <p:cNvPr id="36" name="직사각형 35">
            <a:extLst>
              <a:ext uri="{FF2B5EF4-FFF2-40B4-BE49-F238E27FC236}">
                <a16:creationId xmlns:a16="http://schemas.microsoft.com/office/drawing/2014/main" id="{3EA25E3F-BF21-0EFE-9EEC-B1A7C7D719C5}"/>
              </a:ext>
            </a:extLst>
          </p:cNvPr>
          <p:cNvSpPr/>
          <p:nvPr/>
        </p:nvSpPr>
        <p:spPr>
          <a:xfrm>
            <a:off x="7256400" y="3422764"/>
            <a:ext cx="2160000" cy="396000"/>
          </a:xfrm>
          <a:prstGeom prst="rect">
            <a:avLst/>
          </a:prstGeom>
          <a:solidFill>
            <a:srgbClr val="7213EA"/>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ko-KR" altLang="en-US" sz="1100" b="1">
                <a:solidFill>
                  <a:schemeClr val="bg1"/>
                </a:solidFill>
                <a:latin typeface="KoPub돋움체 Medium" panose="00000600000000000000" pitchFamily="2" charset="-127"/>
                <a:ea typeface="KoPub돋움체 Medium" panose="00000600000000000000" pitchFamily="2" charset="-127"/>
              </a:rPr>
              <a:t>전력거래소</a:t>
            </a:r>
          </a:p>
        </p:txBody>
      </p:sp>
      <p:sp>
        <p:nvSpPr>
          <p:cNvPr id="37" name="직사각형 36">
            <a:extLst>
              <a:ext uri="{FF2B5EF4-FFF2-40B4-BE49-F238E27FC236}">
                <a16:creationId xmlns:a16="http://schemas.microsoft.com/office/drawing/2014/main" id="{4DB22E91-2D00-27CA-220D-41F70F128373}"/>
              </a:ext>
            </a:extLst>
          </p:cNvPr>
          <p:cNvSpPr/>
          <p:nvPr/>
        </p:nvSpPr>
        <p:spPr>
          <a:xfrm>
            <a:off x="7256400" y="4691851"/>
            <a:ext cx="2160000" cy="396000"/>
          </a:xfrm>
          <a:prstGeom prst="rect">
            <a:avLst/>
          </a:prstGeom>
          <a:solidFill>
            <a:srgbClr val="7213EA"/>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altLang="ko-KR" sz="1100" b="1">
                <a:solidFill>
                  <a:schemeClr val="bg1"/>
                </a:solidFill>
                <a:latin typeface="KoPub돋움체 Medium" panose="00000600000000000000" pitchFamily="2" charset="-127"/>
                <a:ea typeface="KoPub돋움체 Medium" panose="00000600000000000000" pitchFamily="2" charset="-127"/>
              </a:rPr>
              <a:t>REC </a:t>
            </a:r>
            <a:r>
              <a:rPr lang="ko-KR" altLang="en-US" sz="1100" b="1">
                <a:solidFill>
                  <a:schemeClr val="bg1"/>
                </a:solidFill>
                <a:latin typeface="KoPub돋움체 Medium" panose="00000600000000000000" pitchFamily="2" charset="-127"/>
                <a:ea typeface="KoPub돋움체 Medium" panose="00000600000000000000" pitchFamily="2" charset="-127"/>
              </a:rPr>
              <a:t>현물시장 등</a:t>
            </a:r>
          </a:p>
        </p:txBody>
      </p:sp>
      <p:cxnSp>
        <p:nvCxnSpPr>
          <p:cNvPr id="41" name="직선 화살표 연결선 40">
            <a:extLst>
              <a:ext uri="{FF2B5EF4-FFF2-40B4-BE49-F238E27FC236}">
                <a16:creationId xmlns:a16="http://schemas.microsoft.com/office/drawing/2014/main" id="{B1233476-402D-47B6-258B-726213F8D59B}"/>
              </a:ext>
            </a:extLst>
          </p:cNvPr>
          <p:cNvCxnSpPr>
            <a:cxnSpLocks/>
          </p:cNvCxnSpPr>
          <p:nvPr/>
        </p:nvCxnSpPr>
        <p:spPr>
          <a:xfrm>
            <a:off x="4843272" y="3081530"/>
            <a:ext cx="0" cy="972152"/>
          </a:xfrm>
          <a:prstGeom prst="straightConnector1">
            <a:avLst/>
          </a:prstGeom>
          <a:ln>
            <a:solidFill>
              <a:srgbClr val="00338D"/>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2" name="연결선: 꺾임 41">
            <a:extLst>
              <a:ext uri="{FF2B5EF4-FFF2-40B4-BE49-F238E27FC236}">
                <a16:creationId xmlns:a16="http://schemas.microsoft.com/office/drawing/2014/main" id="{0343C6F5-6442-0AC6-ECF2-901BB545A011}"/>
              </a:ext>
            </a:extLst>
          </p:cNvPr>
          <p:cNvCxnSpPr>
            <a:cxnSpLocks/>
          </p:cNvCxnSpPr>
          <p:nvPr/>
        </p:nvCxnSpPr>
        <p:spPr>
          <a:xfrm>
            <a:off x="2649600" y="3354875"/>
            <a:ext cx="1043400" cy="848739"/>
          </a:xfrm>
          <a:prstGeom prst="bentConnector3">
            <a:avLst>
              <a:gd name="adj1" fmla="val 55258"/>
            </a:avLst>
          </a:prstGeom>
          <a:ln>
            <a:solidFill>
              <a:srgbClr val="1E49E2"/>
            </a:solidFill>
            <a:tailEnd type="triangle"/>
          </a:ln>
        </p:spPr>
        <p:style>
          <a:lnRef idx="1">
            <a:schemeClr val="accent1"/>
          </a:lnRef>
          <a:fillRef idx="0">
            <a:schemeClr val="accent1"/>
          </a:fillRef>
          <a:effectRef idx="0">
            <a:schemeClr val="accent1"/>
          </a:effectRef>
          <a:fontRef idx="minor">
            <a:schemeClr val="tx1"/>
          </a:fontRef>
        </p:style>
      </p:cxnSp>
      <p:cxnSp>
        <p:nvCxnSpPr>
          <p:cNvPr id="43" name="연결선: 꺾임 42">
            <a:extLst>
              <a:ext uri="{FF2B5EF4-FFF2-40B4-BE49-F238E27FC236}">
                <a16:creationId xmlns:a16="http://schemas.microsoft.com/office/drawing/2014/main" id="{3FB7CA07-B84A-3E00-2386-3C8F33D00651}"/>
              </a:ext>
            </a:extLst>
          </p:cNvPr>
          <p:cNvCxnSpPr>
            <a:cxnSpLocks/>
          </p:cNvCxnSpPr>
          <p:nvPr/>
        </p:nvCxnSpPr>
        <p:spPr>
          <a:xfrm flipV="1">
            <a:off x="2649600" y="4324884"/>
            <a:ext cx="1043399" cy="732964"/>
          </a:xfrm>
          <a:prstGeom prst="bentConnector3">
            <a:avLst>
              <a:gd name="adj1" fmla="val 56135"/>
            </a:avLst>
          </a:prstGeom>
          <a:ln>
            <a:solidFill>
              <a:srgbClr val="1E49E2"/>
            </a:solidFill>
            <a:tailEnd type="triangle"/>
          </a:ln>
        </p:spPr>
        <p:style>
          <a:lnRef idx="1">
            <a:schemeClr val="accent1"/>
          </a:lnRef>
          <a:fillRef idx="0">
            <a:schemeClr val="accent1"/>
          </a:fillRef>
          <a:effectRef idx="0">
            <a:schemeClr val="accent1"/>
          </a:effectRef>
          <a:fontRef idx="minor">
            <a:schemeClr val="tx1"/>
          </a:fontRef>
        </p:style>
      </p:cxnSp>
      <p:sp>
        <p:nvSpPr>
          <p:cNvPr id="45" name="직사각형 44">
            <a:extLst>
              <a:ext uri="{FF2B5EF4-FFF2-40B4-BE49-F238E27FC236}">
                <a16:creationId xmlns:a16="http://schemas.microsoft.com/office/drawing/2014/main" id="{F49E0334-BF9F-C609-BC8D-4A547659998B}"/>
              </a:ext>
            </a:extLst>
          </p:cNvPr>
          <p:cNvSpPr/>
          <p:nvPr/>
        </p:nvSpPr>
        <p:spPr>
          <a:xfrm>
            <a:off x="489599" y="3862690"/>
            <a:ext cx="2160000" cy="316800"/>
          </a:xfrm>
          <a:prstGeom prst="rect">
            <a:avLst/>
          </a:prstGeom>
          <a:noFill/>
          <a:ln w="19050">
            <a:solidFill>
              <a:srgbClr val="FD349C"/>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900" err="1">
              <a:solidFill>
                <a:schemeClr val="bg1"/>
              </a:solidFill>
            </a:endParaRPr>
          </a:p>
        </p:txBody>
      </p:sp>
      <p:cxnSp>
        <p:nvCxnSpPr>
          <p:cNvPr id="46" name="직선 화살표 연결선 45">
            <a:extLst>
              <a:ext uri="{FF2B5EF4-FFF2-40B4-BE49-F238E27FC236}">
                <a16:creationId xmlns:a16="http://schemas.microsoft.com/office/drawing/2014/main" id="{D408906D-A095-7855-2A4F-D04584076997}"/>
              </a:ext>
            </a:extLst>
          </p:cNvPr>
          <p:cNvCxnSpPr/>
          <p:nvPr/>
        </p:nvCxnSpPr>
        <p:spPr>
          <a:xfrm>
            <a:off x="7791351" y="1962111"/>
            <a:ext cx="694944" cy="0"/>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7" name="텍스트 개체 틀 5">
            <a:extLst>
              <a:ext uri="{FF2B5EF4-FFF2-40B4-BE49-F238E27FC236}">
                <a16:creationId xmlns:a16="http://schemas.microsoft.com/office/drawing/2014/main" id="{0BB9939F-216D-FE5E-41D7-028C504CFEBF}"/>
              </a:ext>
            </a:extLst>
          </p:cNvPr>
          <p:cNvSpPr txBox="1">
            <a:spLocks/>
          </p:cNvSpPr>
          <p:nvPr/>
        </p:nvSpPr>
        <p:spPr>
          <a:xfrm>
            <a:off x="2728487" y="3418883"/>
            <a:ext cx="546848" cy="287995"/>
          </a:xfrm>
          <a:prstGeom prst="rect">
            <a:avLst/>
          </a:prstGeom>
          <a:noFill/>
        </p:spPr>
        <p:txBody>
          <a:bodyPr vert="horz" wrap="square" lIns="0" tIns="0" rIns="0" bIns="0" rtlCol="0" anchor="t" anchorCtr="0">
            <a:noAutofit/>
          </a:bodyPr>
          <a:lstStyle>
            <a:lvl1pPr eaLnBrk="1" latinLnBrk="1" hangingPunct="1">
              <a:spcAft>
                <a:spcPts val="650"/>
              </a:spcAft>
              <a:defRPr lang="ko-KR" altLang="en-US" sz="800" b="0" i="0" kern="0" baseline="0" dirty="0">
                <a:solidFill>
                  <a:srgbClr val="7F7F7F"/>
                </a:solidFill>
                <a:latin typeface="+mn-lt"/>
                <a:ea typeface="+mn-ea"/>
                <a:cs typeface="Arial" panose="020B0604020202020204" pitchFamily="34" charset="0"/>
              </a:defRPr>
            </a:lvl1pPr>
            <a:lvl2pPr marL="0" indent="0" eaLnBrk="1" latinLnBrk="1" hangingPunct="1">
              <a:spcAft>
                <a:spcPts val="650"/>
              </a:spcAft>
              <a:buFont typeface="Univers for KPMG"/>
              <a:buNone/>
              <a:defRPr sz="1400" b="0" i="0">
                <a:solidFill>
                  <a:srgbClr val="003087"/>
                </a:solidFill>
                <a:latin typeface="Univers for KPMG Light" panose="020B0403020202020204" pitchFamily="34" charset="0"/>
                <a:cs typeface="Univers for KPMG" panose="020B0603020202020204" pitchFamily="34" charset="0"/>
              </a:defRPr>
            </a:lvl2pPr>
            <a:lvl3pPr marL="307975" indent="-307975" algn="l" eaLnBrk="1" latinLnBrk="1" hangingPunct="1">
              <a:spcAft>
                <a:spcPts val="650"/>
              </a:spcAft>
              <a:buFont typeface="Univers for KPMG Light" panose="020B0403020202020204" pitchFamily="34" charset="0"/>
              <a:buChar char="—"/>
              <a:defRPr sz="1400" b="0" i="0">
                <a:solidFill>
                  <a:srgbClr val="003087"/>
                </a:solidFill>
                <a:latin typeface="Univers for KPMG Light" panose="020B0403020202020204" pitchFamily="34" charset="0"/>
                <a:cs typeface="Univers for KPMG" panose="020B0603020202020204" pitchFamily="34" charset="0"/>
              </a:defRPr>
            </a:lvl3pPr>
            <a:lvl4pPr marL="623888" indent="-248400" algn="l" eaLnBrk="1" latinLnBrk="1" hangingPunct="1">
              <a:spcAft>
                <a:spcPts val="650"/>
              </a:spcAft>
              <a:buFont typeface="Univers for KPMG Light" panose="020B0403020202020204" pitchFamily="34" charset="0"/>
              <a:buChar char="–"/>
              <a:defRPr sz="1400" b="0" i="0" baseline="0">
                <a:solidFill>
                  <a:srgbClr val="003087"/>
                </a:solidFill>
                <a:latin typeface="Univers for KPMG Light" panose="020B0403020202020204" pitchFamily="34" charset="0"/>
                <a:cs typeface="Univers for KPMG" panose="020B0603020202020204" pitchFamily="34" charset="0"/>
              </a:defRPr>
            </a:lvl4pPr>
            <a:lvl5pPr marL="982663" indent="-309563" algn="l" eaLnBrk="1" latinLnBrk="1" hangingPunct="1">
              <a:spcAft>
                <a:spcPts val="650"/>
              </a:spcAft>
              <a:buFont typeface="Univers for KPMG Light" panose="020B0403020202020204" pitchFamily="34" charset="0"/>
              <a:buChar char="—"/>
              <a:defRPr lang="en-US" sz="1400" b="0" i="0" dirty="0" smtClean="0">
                <a:solidFill>
                  <a:srgbClr val="003087"/>
                </a:solidFill>
                <a:latin typeface="Univers for KPMG Light" panose="020B0403020202020204" pitchFamily="34" charset="0"/>
                <a:cs typeface="Univers for KPMG" panose="020B0603020202020204" pitchFamily="34" charset="0"/>
              </a:defRPr>
            </a:lvl5pPr>
            <a:lvl6pPr marL="1257300" indent="-247650" algn="l" eaLnBrk="1" latinLnBrk="1" hangingPunct="1">
              <a:spcAft>
                <a:spcPts val="650"/>
              </a:spcAft>
              <a:buFont typeface="Univers for KPMG Light" panose="020B0403020202020204" pitchFamily="34" charset="0"/>
              <a:buChar char="-"/>
              <a:defRPr lang="en-US" sz="1400" b="0" i="0" baseline="0" dirty="0" smtClean="0">
                <a:solidFill>
                  <a:srgbClr val="003087"/>
                </a:solidFill>
                <a:latin typeface="Univers for KPMG Light" panose="020B0403020202020204" pitchFamily="34" charset="0"/>
              </a:defRPr>
            </a:lvl6pPr>
            <a:lvl7pPr marL="1619250" indent="-309563" algn="l" eaLnBrk="1" latinLnBrk="1" hangingPunct="1">
              <a:spcAft>
                <a:spcPts val="650"/>
              </a:spcAft>
              <a:buFont typeface="Univers for KPMG Light" panose="020B0403020202020204" pitchFamily="34" charset="0"/>
              <a:buChar char="—"/>
              <a:defRPr lang="en-US" sz="1400" b="0" i="0" dirty="0" smtClean="0">
                <a:solidFill>
                  <a:srgbClr val="003087"/>
                </a:solidFill>
                <a:latin typeface="Univers for KPMG Light" panose="020B0403020202020204" pitchFamily="34" charset="0"/>
              </a:defRPr>
            </a:lvl7pPr>
            <a:lvl8pPr marL="1885950" indent="-247650" algn="l" eaLnBrk="1" latinLnBrk="1" hangingPunct="1">
              <a:spcAft>
                <a:spcPts val="650"/>
              </a:spcAft>
              <a:buFont typeface="Univers for KPMG Light" panose="020B0403020202020204" pitchFamily="34" charset="0"/>
              <a:buChar char="-"/>
              <a:defRPr lang="en-US" sz="1400" b="0" i="0" baseline="0" dirty="0" smtClean="0">
                <a:solidFill>
                  <a:srgbClr val="003087"/>
                </a:solidFill>
                <a:latin typeface="Univers for KPMG Light" panose="020B0403020202020204" pitchFamily="34" charset="0"/>
              </a:defRPr>
            </a:lvl8pPr>
          </a:lstStyle>
          <a:p>
            <a:pPr>
              <a:spcAft>
                <a:spcPts val="0"/>
              </a:spcAft>
            </a:pPr>
            <a:r>
              <a:rPr lang="ko-KR" altLang="en-US" sz="900">
                <a:solidFill>
                  <a:schemeClr val="tx1"/>
                </a:solidFill>
                <a:latin typeface="KoPub돋움체 Light" panose="00000300000000000000" pitchFamily="2" charset="-127"/>
                <a:ea typeface="KoPub돋움체 Light" panose="00000300000000000000" pitchFamily="2" charset="-127"/>
              </a:rPr>
              <a:t>설비</a:t>
            </a:r>
            <a:r>
              <a:rPr lang="en-US" altLang="ko-KR" sz="900">
                <a:solidFill>
                  <a:schemeClr val="tx1"/>
                </a:solidFill>
                <a:latin typeface="KoPub돋움체 Light" panose="00000300000000000000" pitchFamily="2" charset="-127"/>
                <a:ea typeface="KoPub돋움체 Light" panose="00000300000000000000" pitchFamily="2" charset="-127"/>
              </a:rPr>
              <a:t>/</a:t>
            </a:r>
            <a:r>
              <a:rPr lang="ko-KR" altLang="en-US" sz="900">
                <a:solidFill>
                  <a:schemeClr val="tx1"/>
                </a:solidFill>
                <a:latin typeface="KoPub돋움체 Light" panose="00000300000000000000" pitchFamily="2" charset="-127"/>
                <a:ea typeface="KoPub돋움체 Light" panose="00000300000000000000" pitchFamily="2" charset="-127"/>
              </a:rPr>
              <a:t>시공</a:t>
            </a:r>
            <a:endParaRPr lang="en-US" altLang="ko-KR" sz="900">
              <a:solidFill>
                <a:schemeClr val="tx1"/>
              </a:solidFill>
              <a:latin typeface="KoPub돋움체 Light" panose="00000300000000000000" pitchFamily="2" charset="-127"/>
              <a:ea typeface="KoPub돋움체 Light" panose="00000300000000000000" pitchFamily="2" charset="-127"/>
            </a:endParaRPr>
          </a:p>
        </p:txBody>
      </p:sp>
      <p:cxnSp>
        <p:nvCxnSpPr>
          <p:cNvPr id="52" name="직선 연결선 51">
            <a:extLst>
              <a:ext uri="{FF2B5EF4-FFF2-40B4-BE49-F238E27FC236}">
                <a16:creationId xmlns:a16="http://schemas.microsoft.com/office/drawing/2014/main" id="{35744E09-8862-8B6D-9E83-3F521559C000}"/>
              </a:ext>
            </a:extLst>
          </p:cNvPr>
          <p:cNvCxnSpPr>
            <a:cxnSpLocks/>
          </p:cNvCxnSpPr>
          <p:nvPr/>
        </p:nvCxnSpPr>
        <p:spPr>
          <a:xfrm flipH="1">
            <a:off x="3319272" y="4133260"/>
            <a:ext cx="373727" cy="0"/>
          </a:xfrm>
          <a:prstGeom prst="line">
            <a:avLst/>
          </a:prstGeom>
          <a:ln>
            <a:solidFill>
              <a:srgbClr val="1E49E2"/>
            </a:solidFill>
            <a:prstDash val="dash"/>
          </a:ln>
        </p:spPr>
        <p:style>
          <a:lnRef idx="1">
            <a:schemeClr val="accent1"/>
          </a:lnRef>
          <a:fillRef idx="0">
            <a:schemeClr val="accent1"/>
          </a:fillRef>
          <a:effectRef idx="0">
            <a:schemeClr val="accent1"/>
          </a:effectRef>
          <a:fontRef idx="minor">
            <a:schemeClr val="tx1"/>
          </a:fontRef>
        </p:style>
      </p:cxnSp>
      <p:cxnSp>
        <p:nvCxnSpPr>
          <p:cNvPr id="53" name="직선 연결선 52">
            <a:extLst>
              <a:ext uri="{FF2B5EF4-FFF2-40B4-BE49-F238E27FC236}">
                <a16:creationId xmlns:a16="http://schemas.microsoft.com/office/drawing/2014/main" id="{A8D02F5B-143C-6EBF-A3F0-2B62F6248E50}"/>
              </a:ext>
            </a:extLst>
          </p:cNvPr>
          <p:cNvCxnSpPr>
            <a:cxnSpLocks/>
          </p:cNvCxnSpPr>
          <p:nvPr/>
        </p:nvCxnSpPr>
        <p:spPr>
          <a:xfrm flipV="1">
            <a:off x="3319272" y="3274265"/>
            <a:ext cx="0" cy="858995"/>
          </a:xfrm>
          <a:prstGeom prst="line">
            <a:avLst/>
          </a:prstGeom>
          <a:ln>
            <a:solidFill>
              <a:srgbClr val="1E49E2"/>
            </a:solidFill>
            <a:prstDash val="dash"/>
          </a:ln>
        </p:spPr>
        <p:style>
          <a:lnRef idx="1">
            <a:schemeClr val="accent1"/>
          </a:lnRef>
          <a:fillRef idx="0">
            <a:schemeClr val="accent1"/>
          </a:fillRef>
          <a:effectRef idx="0">
            <a:schemeClr val="accent1"/>
          </a:effectRef>
          <a:fontRef idx="minor">
            <a:schemeClr val="tx1"/>
          </a:fontRef>
        </p:style>
      </p:cxnSp>
      <p:cxnSp>
        <p:nvCxnSpPr>
          <p:cNvPr id="54" name="직선 화살표 연결선 53">
            <a:extLst>
              <a:ext uri="{FF2B5EF4-FFF2-40B4-BE49-F238E27FC236}">
                <a16:creationId xmlns:a16="http://schemas.microsoft.com/office/drawing/2014/main" id="{37E7F634-224C-B229-D8A4-383F5BE6DB3C}"/>
              </a:ext>
            </a:extLst>
          </p:cNvPr>
          <p:cNvCxnSpPr>
            <a:cxnSpLocks/>
          </p:cNvCxnSpPr>
          <p:nvPr/>
        </p:nvCxnSpPr>
        <p:spPr>
          <a:xfrm flipH="1">
            <a:off x="2640455" y="3274265"/>
            <a:ext cx="678817" cy="0"/>
          </a:xfrm>
          <a:prstGeom prst="straightConnector1">
            <a:avLst/>
          </a:prstGeom>
          <a:ln>
            <a:solidFill>
              <a:srgbClr val="1E49E2"/>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5" name="직선 연결선 54">
            <a:extLst>
              <a:ext uri="{FF2B5EF4-FFF2-40B4-BE49-F238E27FC236}">
                <a16:creationId xmlns:a16="http://schemas.microsoft.com/office/drawing/2014/main" id="{6870C54B-EDFE-5335-F2CA-D59762784FC6}"/>
              </a:ext>
            </a:extLst>
          </p:cNvPr>
          <p:cNvCxnSpPr>
            <a:cxnSpLocks/>
          </p:cNvCxnSpPr>
          <p:nvPr/>
        </p:nvCxnSpPr>
        <p:spPr>
          <a:xfrm flipH="1">
            <a:off x="3328416" y="4388892"/>
            <a:ext cx="364583" cy="0"/>
          </a:xfrm>
          <a:prstGeom prst="line">
            <a:avLst/>
          </a:prstGeom>
          <a:ln>
            <a:solidFill>
              <a:srgbClr val="1E49E2"/>
            </a:solidFill>
            <a:prstDash val="dash"/>
          </a:ln>
        </p:spPr>
        <p:style>
          <a:lnRef idx="1">
            <a:schemeClr val="accent1"/>
          </a:lnRef>
          <a:fillRef idx="0">
            <a:schemeClr val="accent1"/>
          </a:fillRef>
          <a:effectRef idx="0">
            <a:schemeClr val="accent1"/>
          </a:effectRef>
          <a:fontRef idx="minor">
            <a:schemeClr val="tx1"/>
          </a:fontRef>
        </p:style>
      </p:cxnSp>
      <p:cxnSp>
        <p:nvCxnSpPr>
          <p:cNvPr id="56" name="직선 연결선 55">
            <a:extLst>
              <a:ext uri="{FF2B5EF4-FFF2-40B4-BE49-F238E27FC236}">
                <a16:creationId xmlns:a16="http://schemas.microsoft.com/office/drawing/2014/main" id="{F8A4ED30-C575-D9BF-11F7-8EDB324243F3}"/>
              </a:ext>
            </a:extLst>
          </p:cNvPr>
          <p:cNvCxnSpPr>
            <a:cxnSpLocks/>
          </p:cNvCxnSpPr>
          <p:nvPr/>
        </p:nvCxnSpPr>
        <p:spPr>
          <a:xfrm flipV="1">
            <a:off x="3328416" y="4398036"/>
            <a:ext cx="0" cy="724286"/>
          </a:xfrm>
          <a:prstGeom prst="line">
            <a:avLst/>
          </a:prstGeom>
          <a:ln>
            <a:solidFill>
              <a:srgbClr val="1E49E2"/>
            </a:solidFill>
            <a:prstDash val="dash"/>
          </a:ln>
        </p:spPr>
        <p:style>
          <a:lnRef idx="1">
            <a:schemeClr val="accent1"/>
          </a:lnRef>
          <a:fillRef idx="0">
            <a:schemeClr val="accent1"/>
          </a:fillRef>
          <a:effectRef idx="0">
            <a:schemeClr val="accent1"/>
          </a:effectRef>
          <a:fontRef idx="minor">
            <a:schemeClr val="tx1"/>
          </a:fontRef>
        </p:style>
      </p:cxnSp>
      <p:cxnSp>
        <p:nvCxnSpPr>
          <p:cNvPr id="57" name="직선 화살표 연결선 56">
            <a:extLst>
              <a:ext uri="{FF2B5EF4-FFF2-40B4-BE49-F238E27FC236}">
                <a16:creationId xmlns:a16="http://schemas.microsoft.com/office/drawing/2014/main" id="{263E85C2-41A5-D9AC-A075-F32E411D72C7}"/>
              </a:ext>
            </a:extLst>
          </p:cNvPr>
          <p:cNvCxnSpPr>
            <a:cxnSpLocks/>
          </p:cNvCxnSpPr>
          <p:nvPr/>
        </p:nvCxnSpPr>
        <p:spPr>
          <a:xfrm flipH="1">
            <a:off x="2649599" y="5140610"/>
            <a:ext cx="678817" cy="0"/>
          </a:xfrm>
          <a:prstGeom prst="straightConnector1">
            <a:avLst/>
          </a:prstGeom>
          <a:ln>
            <a:solidFill>
              <a:srgbClr val="1E49E2"/>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58" name="텍스트 개체 틀 5">
            <a:extLst>
              <a:ext uri="{FF2B5EF4-FFF2-40B4-BE49-F238E27FC236}">
                <a16:creationId xmlns:a16="http://schemas.microsoft.com/office/drawing/2014/main" id="{0F254E26-43AA-EF5D-6FEF-729F2D1935F2}"/>
              </a:ext>
            </a:extLst>
          </p:cNvPr>
          <p:cNvSpPr txBox="1">
            <a:spLocks/>
          </p:cNvSpPr>
          <p:nvPr/>
        </p:nvSpPr>
        <p:spPr>
          <a:xfrm>
            <a:off x="2728800" y="4887993"/>
            <a:ext cx="546848" cy="287995"/>
          </a:xfrm>
          <a:prstGeom prst="rect">
            <a:avLst/>
          </a:prstGeom>
          <a:noFill/>
        </p:spPr>
        <p:txBody>
          <a:bodyPr vert="horz" wrap="square" lIns="0" tIns="0" rIns="0" bIns="0" rtlCol="0" anchor="t" anchorCtr="0">
            <a:noAutofit/>
          </a:bodyPr>
          <a:lstStyle>
            <a:lvl1pPr eaLnBrk="1" latinLnBrk="1" hangingPunct="1">
              <a:spcAft>
                <a:spcPts val="650"/>
              </a:spcAft>
              <a:defRPr lang="ko-KR" altLang="en-US" sz="800" b="0" i="0" kern="0" baseline="0" dirty="0">
                <a:solidFill>
                  <a:srgbClr val="7F7F7F"/>
                </a:solidFill>
                <a:latin typeface="+mn-lt"/>
                <a:ea typeface="+mn-ea"/>
                <a:cs typeface="Arial" panose="020B0604020202020204" pitchFamily="34" charset="0"/>
              </a:defRPr>
            </a:lvl1pPr>
            <a:lvl2pPr marL="0" indent="0" eaLnBrk="1" latinLnBrk="1" hangingPunct="1">
              <a:spcAft>
                <a:spcPts val="650"/>
              </a:spcAft>
              <a:buFont typeface="Univers for KPMG"/>
              <a:buNone/>
              <a:defRPr sz="1400" b="0" i="0">
                <a:solidFill>
                  <a:srgbClr val="003087"/>
                </a:solidFill>
                <a:latin typeface="Univers for KPMG Light" panose="020B0403020202020204" pitchFamily="34" charset="0"/>
                <a:cs typeface="Univers for KPMG" panose="020B0603020202020204" pitchFamily="34" charset="0"/>
              </a:defRPr>
            </a:lvl2pPr>
            <a:lvl3pPr marL="307975" indent="-307975" algn="l" eaLnBrk="1" latinLnBrk="1" hangingPunct="1">
              <a:spcAft>
                <a:spcPts val="650"/>
              </a:spcAft>
              <a:buFont typeface="Univers for KPMG Light" panose="020B0403020202020204" pitchFamily="34" charset="0"/>
              <a:buChar char="—"/>
              <a:defRPr sz="1400" b="0" i="0">
                <a:solidFill>
                  <a:srgbClr val="003087"/>
                </a:solidFill>
                <a:latin typeface="Univers for KPMG Light" panose="020B0403020202020204" pitchFamily="34" charset="0"/>
                <a:cs typeface="Univers for KPMG" panose="020B0603020202020204" pitchFamily="34" charset="0"/>
              </a:defRPr>
            </a:lvl3pPr>
            <a:lvl4pPr marL="623888" indent="-248400" algn="l" eaLnBrk="1" latinLnBrk="1" hangingPunct="1">
              <a:spcAft>
                <a:spcPts val="650"/>
              </a:spcAft>
              <a:buFont typeface="Univers for KPMG Light" panose="020B0403020202020204" pitchFamily="34" charset="0"/>
              <a:buChar char="–"/>
              <a:defRPr sz="1400" b="0" i="0" baseline="0">
                <a:solidFill>
                  <a:srgbClr val="003087"/>
                </a:solidFill>
                <a:latin typeface="Univers for KPMG Light" panose="020B0403020202020204" pitchFamily="34" charset="0"/>
                <a:cs typeface="Univers for KPMG" panose="020B0603020202020204" pitchFamily="34" charset="0"/>
              </a:defRPr>
            </a:lvl4pPr>
            <a:lvl5pPr marL="982663" indent="-309563" algn="l" eaLnBrk="1" latinLnBrk="1" hangingPunct="1">
              <a:spcAft>
                <a:spcPts val="650"/>
              </a:spcAft>
              <a:buFont typeface="Univers for KPMG Light" panose="020B0403020202020204" pitchFamily="34" charset="0"/>
              <a:buChar char="—"/>
              <a:defRPr lang="en-US" sz="1400" b="0" i="0" dirty="0" smtClean="0">
                <a:solidFill>
                  <a:srgbClr val="003087"/>
                </a:solidFill>
                <a:latin typeface="Univers for KPMG Light" panose="020B0403020202020204" pitchFamily="34" charset="0"/>
                <a:cs typeface="Univers for KPMG" panose="020B0603020202020204" pitchFamily="34" charset="0"/>
              </a:defRPr>
            </a:lvl5pPr>
            <a:lvl6pPr marL="1257300" indent="-247650" algn="l" eaLnBrk="1" latinLnBrk="1" hangingPunct="1">
              <a:spcAft>
                <a:spcPts val="650"/>
              </a:spcAft>
              <a:buFont typeface="Univers for KPMG Light" panose="020B0403020202020204" pitchFamily="34" charset="0"/>
              <a:buChar char="-"/>
              <a:defRPr lang="en-US" sz="1400" b="0" i="0" baseline="0" dirty="0" smtClean="0">
                <a:solidFill>
                  <a:srgbClr val="003087"/>
                </a:solidFill>
                <a:latin typeface="Univers for KPMG Light" panose="020B0403020202020204" pitchFamily="34" charset="0"/>
              </a:defRPr>
            </a:lvl6pPr>
            <a:lvl7pPr marL="1619250" indent="-309563" algn="l" eaLnBrk="1" latinLnBrk="1" hangingPunct="1">
              <a:spcAft>
                <a:spcPts val="650"/>
              </a:spcAft>
              <a:buFont typeface="Univers for KPMG Light" panose="020B0403020202020204" pitchFamily="34" charset="0"/>
              <a:buChar char="—"/>
              <a:defRPr lang="en-US" sz="1400" b="0" i="0" dirty="0" smtClean="0">
                <a:solidFill>
                  <a:srgbClr val="003087"/>
                </a:solidFill>
                <a:latin typeface="Univers for KPMG Light" panose="020B0403020202020204" pitchFamily="34" charset="0"/>
              </a:defRPr>
            </a:lvl7pPr>
            <a:lvl8pPr marL="1885950" indent="-247650" algn="l" eaLnBrk="1" latinLnBrk="1" hangingPunct="1">
              <a:spcAft>
                <a:spcPts val="650"/>
              </a:spcAft>
              <a:buFont typeface="Univers for KPMG Light" panose="020B0403020202020204" pitchFamily="34" charset="0"/>
              <a:buChar char="-"/>
              <a:defRPr lang="en-US" sz="1400" b="0" i="0" baseline="0" dirty="0" smtClean="0">
                <a:solidFill>
                  <a:srgbClr val="003087"/>
                </a:solidFill>
                <a:latin typeface="Univers for KPMG Light" panose="020B0403020202020204" pitchFamily="34" charset="0"/>
              </a:defRPr>
            </a:lvl8pPr>
          </a:lstStyle>
          <a:p>
            <a:pPr>
              <a:spcAft>
                <a:spcPts val="0"/>
              </a:spcAft>
            </a:pPr>
            <a:r>
              <a:rPr lang="ko-KR" altLang="en-US" sz="900">
                <a:solidFill>
                  <a:schemeClr val="tx1"/>
                </a:solidFill>
                <a:latin typeface="KoPub돋움체 Light" panose="00000300000000000000" pitchFamily="2" charset="-127"/>
                <a:ea typeface="KoPub돋움체 Light" panose="00000300000000000000" pitchFamily="2" charset="-127"/>
              </a:rPr>
              <a:t>운영</a:t>
            </a:r>
            <a:r>
              <a:rPr lang="en-US" altLang="ko-KR" sz="900">
                <a:solidFill>
                  <a:schemeClr val="tx1"/>
                </a:solidFill>
                <a:latin typeface="KoPub돋움체 Light" panose="00000300000000000000" pitchFamily="2" charset="-127"/>
                <a:ea typeface="KoPub돋움체 Light" panose="00000300000000000000" pitchFamily="2" charset="-127"/>
              </a:rPr>
              <a:t>/</a:t>
            </a:r>
            <a:r>
              <a:rPr lang="ko-KR" altLang="en-US" sz="900">
                <a:solidFill>
                  <a:schemeClr val="tx1"/>
                </a:solidFill>
                <a:latin typeface="KoPub돋움체 Light" panose="00000300000000000000" pitchFamily="2" charset="-127"/>
                <a:ea typeface="KoPub돋움체 Light" panose="00000300000000000000" pitchFamily="2" charset="-127"/>
              </a:rPr>
              <a:t>관리</a:t>
            </a:r>
            <a:endParaRPr lang="en-US" altLang="ko-KR" sz="900">
              <a:solidFill>
                <a:schemeClr val="tx1"/>
              </a:solidFill>
              <a:latin typeface="KoPub돋움체 Light" panose="00000300000000000000" pitchFamily="2" charset="-127"/>
              <a:ea typeface="KoPub돋움체 Light" panose="00000300000000000000" pitchFamily="2" charset="-127"/>
            </a:endParaRPr>
          </a:p>
        </p:txBody>
      </p:sp>
      <p:sp>
        <p:nvSpPr>
          <p:cNvPr id="59" name="텍스트 개체 틀 5">
            <a:extLst>
              <a:ext uri="{FF2B5EF4-FFF2-40B4-BE49-F238E27FC236}">
                <a16:creationId xmlns:a16="http://schemas.microsoft.com/office/drawing/2014/main" id="{857C8A16-E4E1-F3A9-C497-3B258C618591}"/>
              </a:ext>
            </a:extLst>
          </p:cNvPr>
          <p:cNvSpPr txBox="1">
            <a:spLocks/>
          </p:cNvSpPr>
          <p:nvPr/>
        </p:nvSpPr>
        <p:spPr>
          <a:xfrm>
            <a:off x="3362400" y="4518401"/>
            <a:ext cx="546848" cy="287995"/>
          </a:xfrm>
          <a:prstGeom prst="rect">
            <a:avLst/>
          </a:prstGeom>
          <a:noFill/>
        </p:spPr>
        <p:txBody>
          <a:bodyPr vert="horz" wrap="square" lIns="0" tIns="0" rIns="0" bIns="0" rtlCol="0" anchor="t" anchorCtr="0">
            <a:noAutofit/>
          </a:bodyPr>
          <a:lstStyle>
            <a:lvl1pPr eaLnBrk="1" latinLnBrk="1" hangingPunct="1">
              <a:spcAft>
                <a:spcPts val="650"/>
              </a:spcAft>
              <a:defRPr lang="ko-KR" altLang="en-US" sz="800" b="0" i="0" kern="0" baseline="0" dirty="0">
                <a:solidFill>
                  <a:srgbClr val="7F7F7F"/>
                </a:solidFill>
                <a:latin typeface="+mn-lt"/>
                <a:ea typeface="+mn-ea"/>
                <a:cs typeface="Arial" panose="020B0604020202020204" pitchFamily="34" charset="0"/>
              </a:defRPr>
            </a:lvl1pPr>
            <a:lvl2pPr marL="0" indent="0" eaLnBrk="1" latinLnBrk="1" hangingPunct="1">
              <a:spcAft>
                <a:spcPts val="650"/>
              </a:spcAft>
              <a:buFont typeface="Univers for KPMG"/>
              <a:buNone/>
              <a:defRPr sz="1400" b="0" i="0">
                <a:solidFill>
                  <a:srgbClr val="003087"/>
                </a:solidFill>
                <a:latin typeface="Univers for KPMG Light" panose="020B0403020202020204" pitchFamily="34" charset="0"/>
                <a:cs typeface="Univers for KPMG" panose="020B0603020202020204" pitchFamily="34" charset="0"/>
              </a:defRPr>
            </a:lvl2pPr>
            <a:lvl3pPr marL="307975" indent="-307975" algn="l" eaLnBrk="1" latinLnBrk="1" hangingPunct="1">
              <a:spcAft>
                <a:spcPts val="650"/>
              </a:spcAft>
              <a:buFont typeface="Univers for KPMG Light" panose="020B0403020202020204" pitchFamily="34" charset="0"/>
              <a:buChar char="—"/>
              <a:defRPr sz="1400" b="0" i="0">
                <a:solidFill>
                  <a:srgbClr val="003087"/>
                </a:solidFill>
                <a:latin typeface="Univers for KPMG Light" panose="020B0403020202020204" pitchFamily="34" charset="0"/>
                <a:cs typeface="Univers for KPMG" panose="020B0603020202020204" pitchFamily="34" charset="0"/>
              </a:defRPr>
            </a:lvl3pPr>
            <a:lvl4pPr marL="623888" indent="-248400" algn="l" eaLnBrk="1" latinLnBrk="1" hangingPunct="1">
              <a:spcAft>
                <a:spcPts val="650"/>
              </a:spcAft>
              <a:buFont typeface="Univers for KPMG Light" panose="020B0403020202020204" pitchFamily="34" charset="0"/>
              <a:buChar char="–"/>
              <a:defRPr sz="1400" b="0" i="0" baseline="0">
                <a:solidFill>
                  <a:srgbClr val="003087"/>
                </a:solidFill>
                <a:latin typeface="Univers for KPMG Light" panose="020B0403020202020204" pitchFamily="34" charset="0"/>
                <a:cs typeface="Univers for KPMG" panose="020B0603020202020204" pitchFamily="34" charset="0"/>
              </a:defRPr>
            </a:lvl4pPr>
            <a:lvl5pPr marL="982663" indent="-309563" algn="l" eaLnBrk="1" latinLnBrk="1" hangingPunct="1">
              <a:spcAft>
                <a:spcPts val="650"/>
              </a:spcAft>
              <a:buFont typeface="Univers for KPMG Light" panose="020B0403020202020204" pitchFamily="34" charset="0"/>
              <a:buChar char="—"/>
              <a:defRPr lang="en-US" sz="1400" b="0" i="0" dirty="0" smtClean="0">
                <a:solidFill>
                  <a:srgbClr val="003087"/>
                </a:solidFill>
                <a:latin typeface="Univers for KPMG Light" panose="020B0403020202020204" pitchFamily="34" charset="0"/>
                <a:cs typeface="Univers for KPMG" panose="020B0603020202020204" pitchFamily="34" charset="0"/>
              </a:defRPr>
            </a:lvl5pPr>
            <a:lvl6pPr marL="1257300" indent="-247650" algn="l" eaLnBrk="1" latinLnBrk="1" hangingPunct="1">
              <a:spcAft>
                <a:spcPts val="650"/>
              </a:spcAft>
              <a:buFont typeface="Univers for KPMG Light" panose="020B0403020202020204" pitchFamily="34" charset="0"/>
              <a:buChar char="-"/>
              <a:defRPr lang="en-US" sz="1400" b="0" i="0" baseline="0" dirty="0" smtClean="0">
                <a:solidFill>
                  <a:srgbClr val="003087"/>
                </a:solidFill>
                <a:latin typeface="Univers for KPMG Light" panose="020B0403020202020204" pitchFamily="34" charset="0"/>
              </a:defRPr>
            </a:lvl6pPr>
            <a:lvl7pPr marL="1619250" indent="-309563" algn="l" eaLnBrk="1" latinLnBrk="1" hangingPunct="1">
              <a:spcAft>
                <a:spcPts val="650"/>
              </a:spcAft>
              <a:buFont typeface="Univers for KPMG Light" panose="020B0403020202020204" pitchFamily="34" charset="0"/>
              <a:buChar char="—"/>
              <a:defRPr lang="en-US" sz="1400" b="0" i="0" dirty="0" smtClean="0">
                <a:solidFill>
                  <a:srgbClr val="003087"/>
                </a:solidFill>
                <a:latin typeface="Univers for KPMG Light" panose="020B0403020202020204" pitchFamily="34" charset="0"/>
              </a:defRPr>
            </a:lvl7pPr>
            <a:lvl8pPr marL="1885950" indent="-247650" algn="l" eaLnBrk="1" latinLnBrk="1" hangingPunct="1">
              <a:spcAft>
                <a:spcPts val="650"/>
              </a:spcAft>
              <a:buFont typeface="Univers for KPMG Light" panose="020B0403020202020204" pitchFamily="34" charset="0"/>
              <a:buChar char="-"/>
              <a:defRPr lang="en-US" sz="1400" b="0" i="0" baseline="0" dirty="0" smtClean="0">
                <a:solidFill>
                  <a:srgbClr val="003087"/>
                </a:solidFill>
                <a:latin typeface="Univers for KPMG Light" panose="020B0403020202020204" pitchFamily="34" charset="0"/>
              </a:defRPr>
            </a:lvl8pPr>
          </a:lstStyle>
          <a:p>
            <a:pPr>
              <a:spcAft>
                <a:spcPts val="0"/>
              </a:spcAft>
            </a:pPr>
            <a:r>
              <a:rPr lang="ko-KR" altLang="en-US" sz="900">
                <a:solidFill>
                  <a:schemeClr val="tx1"/>
                </a:solidFill>
                <a:latin typeface="KoPub돋움체 Light" panose="00000300000000000000" pitchFamily="2" charset="-127"/>
                <a:ea typeface="KoPub돋움체 Light" panose="00000300000000000000" pitchFamily="2" charset="-127"/>
              </a:rPr>
              <a:t>용역 대금</a:t>
            </a:r>
            <a:endParaRPr lang="en-US" altLang="ko-KR" sz="900">
              <a:solidFill>
                <a:schemeClr val="tx1"/>
              </a:solidFill>
              <a:latin typeface="KoPub돋움체 Light" panose="00000300000000000000" pitchFamily="2" charset="-127"/>
              <a:ea typeface="KoPub돋움체 Light" panose="00000300000000000000" pitchFamily="2" charset="-127"/>
            </a:endParaRPr>
          </a:p>
        </p:txBody>
      </p:sp>
      <p:sp>
        <p:nvSpPr>
          <p:cNvPr id="60" name="텍스트 개체 틀 5">
            <a:extLst>
              <a:ext uri="{FF2B5EF4-FFF2-40B4-BE49-F238E27FC236}">
                <a16:creationId xmlns:a16="http://schemas.microsoft.com/office/drawing/2014/main" id="{A6980BA0-17AA-EA10-03A1-D0FBFC527EC9}"/>
              </a:ext>
            </a:extLst>
          </p:cNvPr>
          <p:cNvSpPr txBox="1">
            <a:spLocks/>
          </p:cNvSpPr>
          <p:nvPr/>
        </p:nvSpPr>
        <p:spPr>
          <a:xfrm>
            <a:off x="3363209" y="3871807"/>
            <a:ext cx="683029" cy="287995"/>
          </a:xfrm>
          <a:prstGeom prst="rect">
            <a:avLst/>
          </a:prstGeom>
          <a:noFill/>
        </p:spPr>
        <p:txBody>
          <a:bodyPr vert="horz" wrap="square" lIns="0" tIns="0" rIns="0" bIns="0" rtlCol="0" anchor="t" anchorCtr="0">
            <a:noAutofit/>
          </a:bodyPr>
          <a:lstStyle>
            <a:lvl1pPr eaLnBrk="1" latinLnBrk="1" hangingPunct="1">
              <a:spcAft>
                <a:spcPts val="650"/>
              </a:spcAft>
              <a:defRPr lang="ko-KR" altLang="en-US" sz="800" b="0" i="0" kern="0" baseline="0" dirty="0">
                <a:solidFill>
                  <a:srgbClr val="7F7F7F"/>
                </a:solidFill>
                <a:latin typeface="+mn-lt"/>
                <a:ea typeface="+mn-ea"/>
                <a:cs typeface="Arial" panose="020B0604020202020204" pitchFamily="34" charset="0"/>
              </a:defRPr>
            </a:lvl1pPr>
            <a:lvl2pPr marL="0" indent="0" eaLnBrk="1" latinLnBrk="1" hangingPunct="1">
              <a:spcAft>
                <a:spcPts val="650"/>
              </a:spcAft>
              <a:buFont typeface="Univers for KPMG"/>
              <a:buNone/>
              <a:defRPr sz="1400" b="0" i="0">
                <a:solidFill>
                  <a:srgbClr val="003087"/>
                </a:solidFill>
                <a:latin typeface="Univers for KPMG Light" panose="020B0403020202020204" pitchFamily="34" charset="0"/>
                <a:cs typeface="Univers for KPMG" panose="020B0603020202020204" pitchFamily="34" charset="0"/>
              </a:defRPr>
            </a:lvl2pPr>
            <a:lvl3pPr marL="307975" indent="-307975" algn="l" eaLnBrk="1" latinLnBrk="1" hangingPunct="1">
              <a:spcAft>
                <a:spcPts val="650"/>
              </a:spcAft>
              <a:buFont typeface="Univers for KPMG Light" panose="020B0403020202020204" pitchFamily="34" charset="0"/>
              <a:buChar char="—"/>
              <a:defRPr sz="1400" b="0" i="0">
                <a:solidFill>
                  <a:srgbClr val="003087"/>
                </a:solidFill>
                <a:latin typeface="Univers for KPMG Light" panose="020B0403020202020204" pitchFamily="34" charset="0"/>
                <a:cs typeface="Univers for KPMG" panose="020B0603020202020204" pitchFamily="34" charset="0"/>
              </a:defRPr>
            </a:lvl3pPr>
            <a:lvl4pPr marL="623888" indent="-248400" algn="l" eaLnBrk="1" latinLnBrk="1" hangingPunct="1">
              <a:spcAft>
                <a:spcPts val="650"/>
              </a:spcAft>
              <a:buFont typeface="Univers for KPMG Light" panose="020B0403020202020204" pitchFamily="34" charset="0"/>
              <a:buChar char="–"/>
              <a:defRPr sz="1400" b="0" i="0" baseline="0">
                <a:solidFill>
                  <a:srgbClr val="003087"/>
                </a:solidFill>
                <a:latin typeface="Univers for KPMG Light" panose="020B0403020202020204" pitchFamily="34" charset="0"/>
                <a:cs typeface="Univers for KPMG" panose="020B0603020202020204" pitchFamily="34" charset="0"/>
              </a:defRPr>
            </a:lvl4pPr>
            <a:lvl5pPr marL="982663" indent="-309563" algn="l" eaLnBrk="1" latinLnBrk="1" hangingPunct="1">
              <a:spcAft>
                <a:spcPts val="650"/>
              </a:spcAft>
              <a:buFont typeface="Univers for KPMG Light" panose="020B0403020202020204" pitchFamily="34" charset="0"/>
              <a:buChar char="—"/>
              <a:defRPr lang="en-US" sz="1400" b="0" i="0" dirty="0" smtClean="0">
                <a:solidFill>
                  <a:srgbClr val="003087"/>
                </a:solidFill>
                <a:latin typeface="Univers for KPMG Light" panose="020B0403020202020204" pitchFamily="34" charset="0"/>
                <a:cs typeface="Univers for KPMG" panose="020B0603020202020204" pitchFamily="34" charset="0"/>
              </a:defRPr>
            </a:lvl5pPr>
            <a:lvl6pPr marL="1257300" indent="-247650" algn="l" eaLnBrk="1" latinLnBrk="1" hangingPunct="1">
              <a:spcAft>
                <a:spcPts val="650"/>
              </a:spcAft>
              <a:buFont typeface="Univers for KPMG Light" panose="020B0403020202020204" pitchFamily="34" charset="0"/>
              <a:buChar char="-"/>
              <a:defRPr lang="en-US" sz="1400" b="0" i="0" baseline="0" dirty="0" smtClean="0">
                <a:solidFill>
                  <a:srgbClr val="003087"/>
                </a:solidFill>
                <a:latin typeface="Univers for KPMG Light" panose="020B0403020202020204" pitchFamily="34" charset="0"/>
              </a:defRPr>
            </a:lvl6pPr>
            <a:lvl7pPr marL="1619250" indent="-309563" algn="l" eaLnBrk="1" latinLnBrk="1" hangingPunct="1">
              <a:spcAft>
                <a:spcPts val="650"/>
              </a:spcAft>
              <a:buFont typeface="Univers for KPMG Light" panose="020B0403020202020204" pitchFamily="34" charset="0"/>
              <a:buChar char="—"/>
              <a:defRPr lang="en-US" sz="1400" b="0" i="0" dirty="0" smtClean="0">
                <a:solidFill>
                  <a:srgbClr val="003087"/>
                </a:solidFill>
                <a:latin typeface="Univers for KPMG Light" panose="020B0403020202020204" pitchFamily="34" charset="0"/>
              </a:defRPr>
            </a:lvl7pPr>
            <a:lvl8pPr marL="1885950" indent="-247650" algn="l" eaLnBrk="1" latinLnBrk="1" hangingPunct="1">
              <a:spcAft>
                <a:spcPts val="650"/>
              </a:spcAft>
              <a:buFont typeface="Univers for KPMG Light" panose="020B0403020202020204" pitchFamily="34" charset="0"/>
              <a:buChar char="-"/>
              <a:defRPr lang="en-US" sz="1400" b="0" i="0" baseline="0" dirty="0" smtClean="0">
                <a:solidFill>
                  <a:srgbClr val="003087"/>
                </a:solidFill>
                <a:latin typeface="Univers for KPMG Light" panose="020B0403020202020204" pitchFamily="34" charset="0"/>
              </a:defRPr>
            </a:lvl8pPr>
          </a:lstStyle>
          <a:p>
            <a:pPr>
              <a:spcAft>
                <a:spcPts val="0"/>
              </a:spcAft>
            </a:pPr>
            <a:r>
              <a:rPr lang="ko-KR" altLang="en-US" sz="900">
                <a:solidFill>
                  <a:schemeClr val="tx1"/>
                </a:solidFill>
                <a:latin typeface="KoPub돋움체 Light" panose="00000300000000000000" pitchFamily="2" charset="-127"/>
                <a:ea typeface="KoPub돋움체 Light" panose="00000300000000000000" pitchFamily="2" charset="-127"/>
              </a:rPr>
              <a:t>용역 대금</a:t>
            </a:r>
            <a:endParaRPr lang="en-US" altLang="ko-KR" sz="900">
              <a:solidFill>
                <a:schemeClr val="tx1"/>
              </a:solidFill>
              <a:latin typeface="KoPub돋움체 Light" panose="00000300000000000000" pitchFamily="2" charset="-127"/>
              <a:ea typeface="KoPub돋움체 Light" panose="00000300000000000000" pitchFamily="2" charset="-127"/>
            </a:endParaRPr>
          </a:p>
        </p:txBody>
      </p:sp>
      <p:cxnSp>
        <p:nvCxnSpPr>
          <p:cNvPr id="61" name="연결선: 꺾임 60">
            <a:extLst>
              <a:ext uri="{FF2B5EF4-FFF2-40B4-BE49-F238E27FC236}">
                <a16:creationId xmlns:a16="http://schemas.microsoft.com/office/drawing/2014/main" id="{3D1D3EDA-1DC1-AC6A-E91B-2450CBD15B98}"/>
              </a:ext>
            </a:extLst>
          </p:cNvPr>
          <p:cNvCxnSpPr>
            <a:cxnSpLocks/>
            <a:endCxn id="36" idx="1"/>
          </p:cNvCxnSpPr>
          <p:nvPr/>
        </p:nvCxnSpPr>
        <p:spPr>
          <a:xfrm flipV="1">
            <a:off x="6206239" y="3620764"/>
            <a:ext cx="1050161" cy="596257"/>
          </a:xfrm>
          <a:prstGeom prst="bentConnector3">
            <a:avLst>
              <a:gd name="adj1" fmla="val 50000"/>
            </a:avLst>
          </a:prstGeom>
          <a:ln>
            <a:solidFill>
              <a:srgbClr val="7213EA"/>
            </a:solidFill>
            <a:tailEnd type="triangle"/>
          </a:ln>
        </p:spPr>
        <p:style>
          <a:lnRef idx="1">
            <a:schemeClr val="accent1"/>
          </a:lnRef>
          <a:fillRef idx="0">
            <a:schemeClr val="accent1"/>
          </a:fillRef>
          <a:effectRef idx="0">
            <a:schemeClr val="accent1"/>
          </a:effectRef>
          <a:fontRef idx="minor">
            <a:schemeClr val="tx1"/>
          </a:fontRef>
        </p:style>
      </p:cxnSp>
      <p:cxnSp>
        <p:nvCxnSpPr>
          <p:cNvPr id="62" name="연결선: 꺾임 61">
            <a:extLst>
              <a:ext uri="{FF2B5EF4-FFF2-40B4-BE49-F238E27FC236}">
                <a16:creationId xmlns:a16="http://schemas.microsoft.com/office/drawing/2014/main" id="{1FA1C543-76E7-9960-7352-F334D8613525}"/>
              </a:ext>
            </a:extLst>
          </p:cNvPr>
          <p:cNvCxnSpPr>
            <a:cxnSpLocks/>
            <a:endCxn id="37" idx="1"/>
          </p:cNvCxnSpPr>
          <p:nvPr/>
        </p:nvCxnSpPr>
        <p:spPr>
          <a:xfrm>
            <a:off x="6213000" y="4320799"/>
            <a:ext cx="1043400" cy="569052"/>
          </a:xfrm>
          <a:prstGeom prst="bentConnector3">
            <a:avLst/>
          </a:prstGeom>
          <a:ln>
            <a:solidFill>
              <a:srgbClr val="7213EA"/>
            </a:solidFill>
            <a:tailEnd type="triangle"/>
          </a:ln>
        </p:spPr>
        <p:style>
          <a:lnRef idx="1">
            <a:schemeClr val="accent1"/>
          </a:lnRef>
          <a:fillRef idx="0">
            <a:schemeClr val="accent1"/>
          </a:fillRef>
          <a:effectRef idx="0">
            <a:schemeClr val="accent1"/>
          </a:effectRef>
          <a:fontRef idx="minor">
            <a:schemeClr val="tx1"/>
          </a:fontRef>
        </p:style>
      </p:cxnSp>
      <p:sp>
        <p:nvSpPr>
          <p:cNvPr id="63" name="텍스트 개체 틀 5">
            <a:extLst>
              <a:ext uri="{FF2B5EF4-FFF2-40B4-BE49-F238E27FC236}">
                <a16:creationId xmlns:a16="http://schemas.microsoft.com/office/drawing/2014/main" id="{296BFFFE-487A-4BC0-5FF5-114444ACC3AA}"/>
              </a:ext>
            </a:extLst>
          </p:cNvPr>
          <p:cNvSpPr txBox="1">
            <a:spLocks/>
          </p:cNvSpPr>
          <p:nvPr/>
        </p:nvSpPr>
        <p:spPr>
          <a:xfrm>
            <a:off x="6771600" y="3710548"/>
            <a:ext cx="546848" cy="287995"/>
          </a:xfrm>
          <a:prstGeom prst="rect">
            <a:avLst/>
          </a:prstGeom>
          <a:noFill/>
        </p:spPr>
        <p:txBody>
          <a:bodyPr vert="horz" wrap="square" lIns="0" tIns="0" rIns="0" bIns="0" rtlCol="0" anchor="t" anchorCtr="0">
            <a:noAutofit/>
          </a:bodyPr>
          <a:lstStyle>
            <a:lvl1pPr eaLnBrk="1" latinLnBrk="1" hangingPunct="1">
              <a:spcAft>
                <a:spcPts val="650"/>
              </a:spcAft>
              <a:defRPr lang="ko-KR" altLang="en-US" sz="800" b="0" i="0" kern="0" baseline="0" dirty="0">
                <a:solidFill>
                  <a:srgbClr val="7F7F7F"/>
                </a:solidFill>
                <a:latin typeface="+mn-lt"/>
                <a:ea typeface="+mn-ea"/>
                <a:cs typeface="Arial" panose="020B0604020202020204" pitchFamily="34" charset="0"/>
              </a:defRPr>
            </a:lvl1pPr>
            <a:lvl2pPr marL="0" indent="0" eaLnBrk="1" latinLnBrk="1" hangingPunct="1">
              <a:spcAft>
                <a:spcPts val="650"/>
              </a:spcAft>
              <a:buFont typeface="Univers for KPMG"/>
              <a:buNone/>
              <a:defRPr sz="1400" b="0" i="0">
                <a:solidFill>
                  <a:srgbClr val="003087"/>
                </a:solidFill>
                <a:latin typeface="Univers for KPMG Light" panose="020B0403020202020204" pitchFamily="34" charset="0"/>
                <a:cs typeface="Univers for KPMG" panose="020B0603020202020204" pitchFamily="34" charset="0"/>
              </a:defRPr>
            </a:lvl2pPr>
            <a:lvl3pPr marL="307975" indent="-307975" algn="l" eaLnBrk="1" latinLnBrk="1" hangingPunct="1">
              <a:spcAft>
                <a:spcPts val="650"/>
              </a:spcAft>
              <a:buFont typeface="Univers for KPMG Light" panose="020B0403020202020204" pitchFamily="34" charset="0"/>
              <a:buChar char="—"/>
              <a:defRPr sz="1400" b="0" i="0">
                <a:solidFill>
                  <a:srgbClr val="003087"/>
                </a:solidFill>
                <a:latin typeface="Univers for KPMG Light" panose="020B0403020202020204" pitchFamily="34" charset="0"/>
                <a:cs typeface="Univers for KPMG" panose="020B0603020202020204" pitchFamily="34" charset="0"/>
              </a:defRPr>
            </a:lvl3pPr>
            <a:lvl4pPr marL="623888" indent="-248400" algn="l" eaLnBrk="1" latinLnBrk="1" hangingPunct="1">
              <a:spcAft>
                <a:spcPts val="650"/>
              </a:spcAft>
              <a:buFont typeface="Univers for KPMG Light" panose="020B0403020202020204" pitchFamily="34" charset="0"/>
              <a:buChar char="–"/>
              <a:defRPr sz="1400" b="0" i="0" baseline="0">
                <a:solidFill>
                  <a:srgbClr val="003087"/>
                </a:solidFill>
                <a:latin typeface="Univers for KPMG Light" panose="020B0403020202020204" pitchFamily="34" charset="0"/>
                <a:cs typeface="Univers for KPMG" panose="020B0603020202020204" pitchFamily="34" charset="0"/>
              </a:defRPr>
            </a:lvl4pPr>
            <a:lvl5pPr marL="982663" indent="-309563" algn="l" eaLnBrk="1" latinLnBrk="1" hangingPunct="1">
              <a:spcAft>
                <a:spcPts val="650"/>
              </a:spcAft>
              <a:buFont typeface="Univers for KPMG Light" panose="020B0403020202020204" pitchFamily="34" charset="0"/>
              <a:buChar char="—"/>
              <a:defRPr lang="en-US" sz="1400" b="0" i="0" dirty="0" smtClean="0">
                <a:solidFill>
                  <a:srgbClr val="003087"/>
                </a:solidFill>
                <a:latin typeface="Univers for KPMG Light" panose="020B0403020202020204" pitchFamily="34" charset="0"/>
                <a:cs typeface="Univers for KPMG" panose="020B0603020202020204" pitchFamily="34" charset="0"/>
              </a:defRPr>
            </a:lvl5pPr>
            <a:lvl6pPr marL="1257300" indent="-247650" algn="l" eaLnBrk="1" latinLnBrk="1" hangingPunct="1">
              <a:spcAft>
                <a:spcPts val="650"/>
              </a:spcAft>
              <a:buFont typeface="Univers for KPMG Light" panose="020B0403020202020204" pitchFamily="34" charset="0"/>
              <a:buChar char="-"/>
              <a:defRPr lang="en-US" sz="1400" b="0" i="0" baseline="0" dirty="0" smtClean="0">
                <a:solidFill>
                  <a:srgbClr val="003087"/>
                </a:solidFill>
                <a:latin typeface="Univers for KPMG Light" panose="020B0403020202020204" pitchFamily="34" charset="0"/>
              </a:defRPr>
            </a:lvl6pPr>
            <a:lvl7pPr marL="1619250" indent="-309563" algn="l" eaLnBrk="1" latinLnBrk="1" hangingPunct="1">
              <a:spcAft>
                <a:spcPts val="650"/>
              </a:spcAft>
              <a:buFont typeface="Univers for KPMG Light" panose="020B0403020202020204" pitchFamily="34" charset="0"/>
              <a:buChar char="—"/>
              <a:defRPr lang="en-US" sz="1400" b="0" i="0" dirty="0" smtClean="0">
                <a:solidFill>
                  <a:srgbClr val="003087"/>
                </a:solidFill>
                <a:latin typeface="Univers for KPMG Light" panose="020B0403020202020204" pitchFamily="34" charset="0"/>
              </a:defRPr>
            </a:lvl7pPr>
            <a:lvl8pPr marL="1885950" indent="-247650" algn="l" eaLnBrk="1" latinLnBrk="1" hangingPunct="1">
              <a:spcAft>
                <a:spcPts val="650"/>
              </a:spcAft>
              <a:buFont typeface="Univers for KPMG Light" panose="020B0403020202020204" pitchFamily="34" charset="0"/>
              <a:buChar char="-"/>
              <a:defRPr lang="en-US" sz="1400" b="0" i="0" baseline="0" dirty="0" smtClean="0">
                <a:solidFill>
                  <a:srgbClr val="003087"/>
                </a:solidFill>
                <a:latin typeface="Univers for KPMG Light" panose="020B0403020202020204" pitchFamily="34" charset="0"/>
              </a:defRPr>
            </a:lvl8pPr>
          </a:lstStyle>
          <a:p>
            <a:pPr>
              <a:spcAft>
                <a:spcPts val="0"/>
              </a:spcAft>
            </a:pPr>
            <a:r>
              <a:rPr lang="ko-KR" altLang="en-US" sz="900">
                <a:solidFill>
                  <a:schemeClr val="tx1"/>
                </a:solidFill>
                <a:latin typeface="KoPub돋움체 Light" panose="00000300000000000000" pitchFamily="2" charset="-127"/>
                <a:ea typeface="KoPub돋움체 Light" panose="00000300000000000000" pitchFamily="2" charset="-127"/>
              </a:rPr>
              <a:t>전력 판매</a:t>
            </a:r>
            <a:endParaRPr lang="en-US" altLang="ko-KR" sz="900">
              <a:solidFill>
                <a:schemeClr val="tx1"/>
              </a:solidFill>
              <a:latin typeface="KoPub돋움체 Light" panose="00000300000000000000" pitchFamily="2" charset="-127"/>
              <a:ea typeface="KoPub돋움체 Light" panose="00000300000000000000" pitchFamily="2" charset="-127"/>
            </a:endParaRPr>
          </a:p>
        </p:txBody>
      </p:sp>
      <p:sp>
        <p:nvSpPr>
          <p:cNvPr id="64" name="텍스트 개체 틀 5">
            <a:extLst>
              <a:ext uri="{FF2B5EF4-FFF2-40B4-BE49-F238E27FC236}">
                <a16:creationId xmlns:a16="http://schemas.microsoft.com/office/drawing/2014/main" id="{8F30E133-A1CD-A3F2-93B9-10A06A655710}"/>
              </a:ext>
            </a:extLst>
          </p:cNvPr>
          <p:cNvSpPr txBox="1">
            <a:spLocks/>
          </p:cNvSpPr>
          <p:nvPr/>
        </p:nvSpPr>
        <p:spPr>
          <a:xfrm>
            <a:off x="6770303" y="4664411"/>
            <a:ext cx="546848" cy="287995"/>
          </a:xfrm>
          <a:prstGeom prst="rect">
            <a:avLst/>
          </a:prstGeom>
          <a:noFill/>
        </p:spPr>
        <p:txBody>
          <a:bodyPr vert="horz" wrap="square" lIns="0" tIns="0" rIns="0" bIns="0" rtlCol="0" anchor="t" anchorCtr="0">
            <a:noAutofit/>
          </a:bodyPr>
          <a:lstStyle>
            <a:lvl1pPr eaLnBrk="1" latinLnBrk="1" hangingPunct="1">
              <a:spcAft>
                <a:spcPts val="650"/>
              </a:spcAft>
              <a:defRPr lang="ko-KR" altLang="en-US" sz="800" b="0" i="0" kern="0" baseline="0" dirty="0">
                <a:solidFill>
                  <a:srgbClr val="7F7F7F"/>
                </a:solidFill>
                <a:latin typeface="+mn-lt"/>
                <a:ea typeface="+mn-ea"/>
                <a:cs typeface="Arial" panose="020B0604020202020204" pitchFamily="34" charset="0"/>
              </a:defRPr>
            </a:lvl1pPr>
            <a:lvl2pPr marL="0" indent="0" eaLnBrk="1" latinLnBrk="1" hangingPunct="1">
              <a:spcAft>
                <a:spcPts val="650"/>
              </a:spcAft>
              <a:buFont typeface="Univers for KPMG"/>
              <a:buNone/>
              <a:defRPr sz="1400" b="0" i="0">
                <a:solidFill>
                  <a:srgbClr val="003087"/>
                </a:solidFill>
                <a:latin typeface="Univers for KPMG Light" panose="020B0403020202020204" pitchFamily="34" charset="0"/>
                <a:cs typeface="Univers for KPMG" panose="020B0603020202020204" pitchFamily="34" charset="0"/>
              </a:defRPr>
            </a:lvl2pPr>
            <a:lvl3pPr marL="307975" indent="-307975" algn="l" eaLnBrk="1" latinLnBrk="1" hangingPunct="1">
              <a:spcAft>
                <a:spcPts val="650"/>
              </a:spcAft>
              <a:buFont typeface="Univers for KPMG Light" panose="020B0403020202020204" pitchFamily="34" charset="0"/>
              <a:buChar char="—"/>
              <a:defRPr sz="1400" b="0" i="0">
                <a:solidFill>
                  <a:srgbClr val="003087"/>
                </a:solidFill>
                <a:latin typeface="Univers for KPMG Light" panose="020B0403020202020204" pitchFamily="34" charset="0"/>
                <a:cs typeface="Univers for KPMG" panose="020B0603020202020204" pitchFamily="34" charset="0"/>
              </a:defRPr>
            </a:lvl3pPr>
            <a:lvl4pPr marL="623888" indent="-248400" algn="l" eaLnBrk="1" latinLnBrk="1" hangingPunct="1">
              <a:spcAft>
                <a:spcPts val="650"/>
              </a:spcAft>
              <a:buFont typeface="Univers for KPMG Light" panose="020B0403020202020204" pitchFamily="34" charset="0"/>
              <a:buChar char="–"/>
              <a:defRPr sz="1400" b="0" i="0" baseline="0">
                <a:solidFill>
                  <a:srgbClr val="003087"/>
                </a:solidFill>
                <a:latin typeface="Univers for KPMG Light" panose="020B0403020202020204" pitchFamily="34" charset="0"/>
                <a:cs typeface="Univers for KPMG" panose="020B0603020202020204" pitchFamily="34" charset="0"/>
              </a:defRPr>
            </a:lvl4pPr>
            <a:lvl5pPr marL="982663" indent="-309563" algn="l" eaLnBrk="1" latinLnBrk="1" hangingPunct="1">
              <a:spcAft>
                <a:spcPts val="650"/>
              </a:spcAft>
              <a:buFont typeface="Univers for KPMG Light" panose="020B0403020202020204" pitchFamily="34" charset="0"/>
              <a:buChar char="—"/>
              <a:defRPr lang="en-US" sz="1400" b="0" i="0" dirty="0" smtClean="0">
                <a:solidFill>
                  <a:srgbClr val="003087"/>
                </a:solidFill>
                <a:latin typeface="Univers for KPMG Light" panose="020B0403020202020204" pitchFamily="34" charset="0"/>
                <a:cs typeface="Univers for KPMG" panose="020B0603020202020204" pitchFamily="34" charset="0"/>
              </a:defRPr>
            </a:lvl5pPr>
            <a:lvl6pPr marL="1257300" indent="-247650" algn="l" eaLnBrk="1" latinLnBrk="1" hangingPunct="1">
              <a:spcAft>
                <a:spcPts val="650"/>
              </a:spcAft>
              <a:buFont typeface="Univers for KPMG Light" panose="020B0403020202020204" pitchFamily="34" charset="0"/>
              <a:buChar char="-"/>
              <a:defRPr lang="en-US" sz="1400" b="0" i="0" baseline="0" dirty="0" smtClean="0">
                <a:solidFill>
                  <a:srgbClr val="003087"/>
                </a:solidFill>
                <a:latin typeface="Univers for KPMG Light" panose="020B0403020202020204" pitchFamily="34" charset="0"/>
              </a:defRPr>
            </a:lvl6pPr>
            <a:lvl7pPr marL="1619250" indent="-309563" algn="l" eaLnBrk="1" latinLnBrk="1" hangingPunct="1">
              <a:spcAft>
                <a:spcPts val="650"/>
              </a:spcAft>
              <a:buFont typeface="Univers for KPMG Light" panose="020B0403020202020204" pitchFamily="34" charset="0"/>
              <a:buChar char="—"/>
              <a:defRPr lang="en-US" sz="1400" b="0" i="0" dirty="0" smtClean="0">
                <a:solidFill>
                  <a:srgbClr val="003087"/>
                </a:solidFill>
                <a:latin typeface="Univers for KPMG Light" panose="020B0403020202020204" pitchFamily="34" charset="0"/>
              </a:defRPr>
            </a:lvl7pPr>
            <a:lvl8pPr marL="1885950" indent="-247650" algn="l" eaLnBrk="1" latinLnBrk="1" hangingPunct="1">
              <a:spcAft>
                <a:spcPts val="650"/>
              </a:spcAft>
              <a:buFont typeface="Univers for KPMG Light" panose="020B0403020202020204" pitchFamily="34" charset="0"/>
              <a:buChar char="-"/>
              <a:defRPr lang="en-US" sz="1400" b="0" i="0" baseline="0" dirty="0" smtClean="0">
                <a:solidFill>
                  <a:srgbClr val="003087"/>
                </a:solidFill>
                <a:latin typeface="Univers for KPMG Light" panose="020B0403020202020204" pitchFamily="34" charset="0"/>
              </a:defRPr>
            </a:lvl8pPr>
          </a:lstStyle>
          <a:p>
            <a:pPr>
              <a:spcAft>
                <a:spcPts val="0"/>
              </a:spcAft>
            </a:pPr>
            <a:r>
              <a:rPr lang="en-US" altLang="ko-KR" sz="900">
                <a:solidFill>
                  <a:schemeClr val="tx1"/>
                </a:solidFill>
                <a:latin typeface="KoPub돋움체 Light" panose="00000300000000000000" pitchFamily="2" charset="-127"/>
                <a:ea typeface="KoPub돋움체 Light" panose="00000300000000000000" pitchFamily="2" charset="-127"/>
              </a:rPr>
              <a:t>REC </a:t>
            </a:r>
            <a:r>
              <a:rPr lang="ko-KR" altLang="en-US" sz="900">
                <a:solidFill>
                  <a:schemeClr val="tx1"/>
                </a:solidFill>
                <a:latin typeface="KoPub돋움체 Light" panose="00000300000000000000" pitchFamily="2" charset="-127"/>
                <a:ea typeface="KoPub돋움체 Light" panose="00000300000000000000" pitchFamily="2" charset="-127"/>
              </a:rPr>
              <a:t>판매</a:t>
            </a:r>
            <a:endParaRPr lang="en-US" altLang="ko-KR" sz="900">
              <a:solidFill>
                <a:schemeClr val="tx1"/>
              </a:solidFill>
              <a:latin typeface="KoPub돋움체 Light" panose="00000300000000000000" pitchFamily="2" charset="-127"/>
              <a:ea typeface="KoPub돋움체 Light" panose="00000300000000000000" pitchFamily="2" charset="-127"/>
            </a:endParaRPr>
          </a:p>
        </p:txBody>
      </p:sp>
      <p:cxnSp>
        <p:nvCxnSpPr>
          <p:cNvPr id="65" name="직선 화살표 연결선 64">
            <a:extLst>
              <a:ext uri="{FF2B5EF4-FFF2-40B4-BE49-F238E27FC236}">
                <a16:creationId xmlns:a16="http://schemas.microsoft.com/office/drawing/2014/main" id="{A8E48105-407A-298A-3299-F3B44F7B3C9C}"/>
              </a:ext>
            </a:extLst>
          </p:cNvPr>
          <p:cNvCxnSpPr>
            <a:cxnSpLocks/>
          </p:cNvCxnSpPr>
          <p:nvPr/>
        </p:nvCxnSpPr>
        <p:spPr>
          <a:xfrm flipH="1" flipV="1">
            <a:off x="5060950" y="3081530"/>
            <a:ext cx="1" cy="972152"/>
          </a:xfrm>
          <a:prstGeom prst="straightConnector1">
            <a:avLst/>
          </a:prstGeom>
          <a:ln>
            <a:solidFill>
              <a:srgbClr val="00338D"/>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6" name="텍스트 개체 틀 5">
            <a:extLst>
              <a:ext uri="{FF2B5EF4-FFF2-40B4-BE49-F238E27FC236}">
                <a16:creationId xmlns:a16="http://schemas.microsoft.com/office/drawing/2014/main" id="{A12C2582-F0C9-FE56-9BEA-9E9802FD0048}"/>
              </a:ext>
            </a:extLst>
          </p:cNvPr>
          <p:cNvSpPr txBox="1">
            <a:spLocks/>
          </p:cNvSpPr>
          <p:nvPr/>
        </p:nvSpPr>
        <p:spPr>
          <a:xfrm>
            <a:off x="6109572" y="3852926"/>
            <a:ext cx="546848" cy="287995"/>
          </a:xfrm>
          <a:prstGeom prst="rect">
            <a:avLst/>
          </a:prstGeom>
          <a:noFill/>
        </p:spPr>
        <p:txBody>
          <a:bodyPr vert="horz" wrap="square" lIns="0" tIns="0" rIns="0" bIns="0" rtlCol="0" anchor="t" anchorCtr="0">
            <a:noAutofit/>
          </a:bodyPr>
          <a:lstStyle>
            <a:lvl1pPr eaLnBrk="1" latinLnBrk="1" hangingPunct="1">
              <a:spcAft>
                <a:spcPts val="650"/>
              </a:spcAft>
              <a:defRPr lang="ko-KR" altLang="en-US" sz="800" b="0" i="0" kern="0" baseline="0" dirty="0">
                <a:solidFill>
                  <a:srgbClr val="7F7F7F"/>
                </a:solidFill>
                <a:latin typeface="+mn-lt"/>
                <a:ea typeface="+mn-ea"/>
                <a:cs typeface="Arial" panose="020B0604020202020204" pitchFamily="34" charset="0"/>
              </a:defRPr>
            </a:lvl1pPr>
            <a:lvl2pPr marL="0" indent="0" eaLnBrk="1" latinLnBrk="1" hangingPunct="1">
              <a:spcAft>
                <a:spcPts val="650"/>
              </a:spcAft>
              <a:buFont typeface="Univers for KPMG"/>
              <a:buNone/>
              <a:defRPr sz="1400" b="0" i="0">
                <a:solidFill>
                  <a:srgbClr val="003087"/>
                </a:solidFill>
                <a:latin typeface="Univers for KPMG Light" panose="020B0403020202020204" pitchFamily="34" charset="0"/>
                <a:cs typeface="Univers for KPMG" panose="020B0603020202020204" pitchFamily="34" charset="0"/>
              </a:defRPr>
            </a:lvl2pPr>
            <a:lvl3pPr marL="307975" indent="-307975" algn="l" eaLnBrk="1" latinLnBrk="1" hangingPunct="1">
              <a:spcAft>
                <a:spcPts val="650"/>
              </a:spcAft>
              <a:buFont typeface="Univers for KPMG Light" panose="020B0403020202020204" pitchFamily="34" charset="0"/>
              <a:buChar char="—"/>
              <a:defRPr sz="1400" b="0" i="0">
                <a:solidFill>
                  <a:srgbClr val="003087"/>
                </a:solidFill>
                <a:latin typeface="Univers for KPMG Light" panose="020B0403020202020204" pitchFamily="34" charset="0"/>
                <a:cs typeface="Univers for KPMG" panose="020B0603020202020204" pitchFamily="34" charset="0"/>
              </a:defRPr>
            </a:lvl3pPr>
            <a:lvl4pPr marL="623888" indent="-248400" algn="l" eaLnBrk="1" latinLnBrk="1" hangingPunct="1">
              <a:spcAft>
                <a:spcPts val="650"/>
              </a:spcAft>
              <a:buFont typeface="Univers for KPMG Light" panose="020B0403020202020204" pitchFamily="34" charset="0"/>
              <a:buChar char="–"/>
              <a:defRPr sz="1400" b="0" i="0" baseline="0">
                <a:solidFill>
                  <a:srgbClr val="003087"/>
                </a:solidFill>
                <a:latin typeface="Univers for KPMG Light" panose="020B0403020202020204" pitchFamily="34" charset="0"/>
                <a:cs typeface="Univers for KPMG" panose="020B0603020202020204" pitchFamily="34" charset="0"/>
              </a:defRPr>
            </a:lvl4pPr>
            <a:lvl5pPr marL="982663" indent="-309563" algn="l" eaLnBrk="1" latinLnBrk="1" hangingPunct="1">
              <a:spcAft>
                <a:spcPts val="650"/>
              </a:spcAft>
              <a:buFont typeface="Univers for KPMG Light" panose="020B0403020202020204" pitchFamily="34" charset="0"/>
              <a:buChar char="—"/>
              <a:defRPr lang="en-US" sz="1400" b="0" i="0" dirty="0" smtClean="0">
                <a:solidFill>
                  <a:srgbClr val="003087"/>
                </a:solidFill>
                <a:latin typeface="Univers for KPMG Light" panose="020B0403020202020204" pitchFamily="34" charset="0"/>
                <a:cs typeface="Univers for KPMG" panose="020B0603020202020204" pitchFamily="34" charset="0"/>
              </a:defRPr>
            </a:lvl5pPr>
            <a:lvl6pPr marL="1257300" indent="-247650" algn="l" eaLnBrk="1" latinLnBrk="1" hangingPunct="1">
              <a:spcAft>
                <a:spcPts val="650"/>
              </a:spcAft>
              <a:buFont typeface="Univers for KPMG Light" panose="020B0403020202020204" pitchFamily="34" charset="0"/>
              <a:buChar char="-"/>
              <a:defRPr lang="en-US" sz="1400" b="0" i="0" baseline="0" dirty="0" smtClean="0">
                <a:solidFill>
                  <a:srgbClr val="003087"/>
                </a:solidFill>
                <a:latin typeface="Univers for KPMG Light" panose="020B0403020202020204" pitchFamily="34" charset="0"/>
              </a:defRPr>
            </a:lvl6pPr>
            <a:lvl7pPr marL="1619250" indent="-309563" algn="l" eaLnBrk="1" latinLnBrk="1" hangingPunct="1">
              <a:spcAft>
                <a:spcPts val="650"/>
              </a:spcAft>
              <a:buFont typeface="Univers for KPMG Light" panose="020B0403020202020204" pitchFamily="34" charset="0"/>
              <a:buChar char="—"/>
              <a:defRPr lang="en-US" sz="1400" b="0" i="0" dirty="0" smtClean="0">
                <a:solidFill>
                  <a:srgbClr val="003087"/>
                </a:solidFill>
                <a:latin typeface="Univers for KPMG Light" panose="020B0403020202020204" pitchFamily="34" charset="0"/>
              </a:defRPr>
            </a:lvl7pPr>
            <a:lvl8pPr marL="1885950" indent="-247650" algn="l" eaLnBrk="1" latinLnBrk="1" hangingPunct="1">
              <a:spcAft>
                <a:spcPts val="650"/>
              </a:spcAft>
              <a:buFont typeface="Univers for KPMG Light" panose="020B0403020202020204" pitchFamily="34" charset="0"/>
              <a:buChar char="-"/>
              <a:defRPr lang="en-US" sz="1400" b="0" i="0" baseline="0" dirty="0" smtClean="0">
                <a:solidFill>
                  <a:srgbClr val="003087"/>
                </a:solidFill>
                <a:latin typeface="Univers for KPMG Light" panose="020B0403020202020204" pitchFamily="34" charset="0"/>
              </a:defRPr>
            </a:lvl8pPr>
          </a:lstStyle>
          <a:p>
            <a:pPr>
              <a:spcAft>
                <a:spcPts val="0"/>
              </a:spcAft>
            </a:pPr>
            <a:r>
              <a:rPr lang="ko-KR" altLang="en-US" sz="900">
                <a:solidFill>
                  <a:schemeClr val="tx1"/>
                </a:solidFill>
                <a:latin typeface="KoPub돋움체 Light" panose="00000300000000000000" pitchFamily="2" charset="-127"/>
                <a:ea typeface="KoPub돋움체 Light" panose="00000300000000000000" pitchFamily="2" charset="-127"/>
              </a:rPr>
              <a:t>공급 대가</a:t>
            </a:r>
            <a:endParaRPr lang="en-US" altLang="ko-KR" sz="900">
              <a:solidFill>
                <a:schemeClr val="tx1"/>
              </a:solidFill>
              <a:latin typeface="KoPub돋움체 Light" panose="00000300000000000000" pitchFamily="2" charset="-127"/>
              <a:ea typeface="KoPub돋움체 Light" panose="00000300000000000000" pitchFamily="2" charset="-127"/>
            </a:endParaRPr>
          </a:p>
        </p:txBody>
      </p:sp>
      <p:sp>
        <p:nvSpPr>
          <p:cNvPr id="67" name="텍스트 개체 틀 5">
            <a:extLst>
              <a:ext uri="{FF2B5EF4-FFF2-40B4-BE49-F238E27FC236}">
                <a16:creationId xmlns:a16="http://schemas.microsoft.com/office/drawing/2014/main" id="{0CC119A1-03AF-AF03-C56C-E539D2800878}"/>
              </a:ext>
            </a:extLst>
          </p:cNvPr>
          <p:cNvSpPr txBox="1">
            <a:spLocks/>
          </p:cNvSpPr>
          <p:nvPr/>
        </p:nvSpPr>
        <p:spPr>
          <a:xfrm>
            <a:off x="6153564" y="4553288"/>
            <a:ext cx="546848" cy="287995"/>
          </a:xfrm>
          <a:prstGeom prst="rect">
            <a:avLst/>
          </a:prstGeom>
          <a:noFill/>
        </p:spPr>
        <p:txBody>
          <a:bodyPr vert="horz" wrap="square" lIns="0" tIns="0" rIns="0" bIns="0" rtlCol="0" anchor="t" anchorCtr="0">
            <a:noAutofit/>
          </a:bodyPr>
          <a:lstStyle>
            <a:lvl1pPr eaLnBrk="1" latinLnBrk="1" hangingPunct="1">
              <a:spcAft>
                <a:spcPts val="650"/>
              </a:spcAft>
              <a:defRPr lang="ko-KR" altLang="en-US" sz="800" b="0" i="0" kern="0" baseline="0" dirty="0">
                <a:solidFill>
                  <a:srgbClr val="7F7F7F"/>
                </a:solidFill>
                <a:latin typeface="+mn-lt"/>
                <a:ea typeface="+mn-ea"/>
                <a:cs typeface="Arial" panose="020B0604020202020204" pitchFamily="34" charset="0"/>
              </a:defRPr>
            </a:lvl1pPr>
            <a:lvl2pPr marL="0" indent="0" eaLnBrk="1" latinLnBrk="1" hangingPunct="1">
              <a:spcAft>
                <a:spcPts val="650"/>
              </a:spcAft>
              <a:buFont typeface="Univers for KPMG"/>
              <a:buNone/>
              <a:defRPr sz="1400" b="0" i="0">
                <a:solidFill>
                  <a:srgbClr val="003087"/>
                </a:solidFill>
                <a:latin typeface="Univers for KPMG Light" panose="020B0403020202020204" pitchFamily="34" charset="0"/>
                <a:cs typeface="Univers for KPMG" panose="020B0603020202020204" pitchFamily="34" charset="0"/>
              </a:defRPr>
            </a:lvl2pPr>
            <a:lvl3pPr marL="307975" indent="-307975" algn="l" eaLnBrk="1" latinLnBrk="1" hangingPunct="1">
              <a:spcAft>
                <a:spcPts val="650"/>
              </a:spcAft>
              <a:buFont typeface="Univers for KPMG Light" panose="020B0403020202020204" pitchFamily="34" charset="0"/>
              <a:buChar char="—"/>
              <a:defRPr sz="1400" b="0" i="0">
                <a:solidFill>
                  <a:srgbClr val="003087"/>
                </a:solidFill>
                <a:latin typeface="Univers for KPMG Light" panose="020B0403020202020204" pitchFamily="34" charset="0"/>
                <a:cs typeface="Univers for KPMG" panose="020B0603020202020204" pitchFamily="34" charset="0"/>
              </a:defRPr>
            </a:lvl3pPr>
            <a:lvl4pPr marL="623888" indent="-248400" algn="l" eaLnBrk="1" latinLnBrk="1" hangingPunct="1">
              <a:spcAft>
                <a:spcPts val="650"/>
              </a:spcAft>
              <a:buFont typeface="Univers for KPMG Light" panose="020B0403020202020204" pitchFamily="34" charset="0"/>
              <a:buChar char="–"/>
              <a:defRPr sz="1400" b="0" i="0" baseline="0">
                <a:solidFill>
                  <a:srgbClr val="003087"/>
                </a:solidFill>
                <a:latin typeface="Univers for KPMG Light" panose="020B0403020202020204" pitchFamily="34" charset="0"/>
                <a:cs typeface="Univers for KPMG" panose="020B0603020202020204" pitchFamily="34" charset="0"/>
              </a:defRPr>
            </a:lvl4pPr>
            <a:lvl5pPr marL="982663" indent="-309563" algn="l" eaLnBrk="1" latinLnBrk="1" hangingPunct="1">
              <a:spcAft>
                <a:spcPts val="650"/>
              </a:spcAft>
              <a:buFont typeface="Univers for KPMG Light" panose="020B0403020202020204" pitchFamily="34" charset="0"/>
              <a:buChar char="—"/>
              <a:defRPr lang="en-US" sz="1400" b="0" i="0" dirty="0" smtClean="0">
                <a:solidFill>
                  <a:srgbClr val="003087"/>
                </a:solidFill>
                <a:latin typeface="Univers for KPMG Light" panose="020B0403020202020204" pitchFamily="34" charset="0"/>
                <a:cs typeface="Univers for KPMG" panose="020B0603020202020204" pitchFamily="34" charset="0"/>
              </a:defRPr>
            </a:lvl5pPr>
            <a:lvl6pPr marL="1257300" indent="-247650" algn="l" eaLnBrk="1" latinLnBrk="1" hangingPunct="1">
              <a:spcAft>
                <a:spcPts val="650"/>
              </a:spcAft>
              <a:buFont typeface="Univers for KPMG Light" panose="020B0403020202020204" pitchFamily="34" charset="0"/>
              <a:buChar char="-"/>
              <a:defRPr lang="en-US" sz="1400" b="0" i="0" baseline="0" dirty="0" smtClean="0">
                <a:solidFill>
                  <a:srgbClr val="003087"/>
                </a:solidFill>
                <a:latin typeface="Univers for KPMG Light" panose="020B0403020202020204" pitchFamily="34" charset="0"/>
              </a:defRPr>
            </a:lvl6pPr>
            <a:lvl7pPr marL="1619250" indent="-309563" algn="l" eaLnBrk="1" latinLnBrk="1" hangingPunct="1">
              <a:spcAft>
                <a:spcPts val="650"/>
              </a:spcAft>
              <a:buFont typeface="Univers for KPMG Light" panose="020B0403020202020204" pitchFamily="34" charset="0"/>
              <a:buChar char="—"/>
              <a:defRPr lang="en-US" sz="1400" b="0" i="0" dirty="0" smtClean="0">
                <a:solidFill>
                  <a:srgbClr val="003087"/>
                </a:solidFill>
                <a:latin typeface="Univers for KPMG Light" panose="020B0403020202020204" pitchFamily="34" charset="0"/>
              </a:defRPr>
            </a:lvl7pPr>
            <a:lvl8pPr marL="1885950" indent="-247650" algn="l" eaLnBrk="1" latinLnBrk="1" hangingPunct="1">
              <a:spcAft>
                <a:spcPts val="650"/>
              </a:spcAft>
              <a:buFont typeface="Univers for KPMG Light" panose="020B0403020202020204" pitchFamily="34" charset="0"/>
              <a:buChar char="-"/>
              <a:defRPr lang="en-US" sz="1400" b="0" i="0" baseline="0" dirty="0" smtClean="0">
                <a:solidFill>
                  <a:srgbClr val="003087"/>
                </a:solidFill>
                <a:latin typeface="Univers for KPMG Light" panose="020B0403020202020204" pitchFamily="34" charset="0"/>
              </a:defRPr>
            </a:lvl8pPr>
          </a:lstStyle>
          <a:p>
            <a:pPr>
              <a:spcAft>
                <a:spcPts val="0"/>
              </a:spcAft>
            </a:pPr>
            <a:r>
              <a:rPr lang="ko-KR" altLang="en-US" sz="900">
                <a:solidFill>
                  <a:schemeClr val="tx1"/>
                </a:solidFill>
                <a:latin typeface="KoPub돋움체 Light" panose="00000300000000000000" pitchFamily="2" charset="-127"/>
                <a:ea typeface="KoPub돋움체 Light" panose="00000300000000000000" pitchFamily="2" charset="-127"/>
              </a:rPr>
              <a:t>공급 대가</a:t>
            </a:r>
            <a:endParaRPr lang="en-US" altLang="ko-KR" sz="900">
              <a:solidFill>
                <a:schemeClr val="tx1"/>
              </a:solidFill>
              <a:latin typeface="KoPub돋움체 Light" panose="00000300000000000000" pitchFamily="2" charset="-127"/>
              <a:ea typeface="KoPub돋움체 Light" panose="00000300000000000000" pitchFamily="2" charset="-127"/>
            </a:endParaRPr>
          </a:p>
        </p:txBody>
      </p:sp>
      <p:sp>
        <p:nvSpPr>
          <p:cNvPr id="68" name="텍스트 개체 틀 5">
            <a:extLst>
              <a:ext uri="{FF2B5EF4-FFF2-40B4-BE49-F238E27FC236}">
                <a16:creationId xmlns:a16="http://schemas.microsoft.com/office/drawing/2014/main" id="{E5E5CA2D-78AF-65EC-609E-E5E1B9F76037}"/>
              </a:ext>
            </a:extLst>
          </p:cNvPr>
          <p:cNvSpPr txBox="1">
            <a:spLocks/>
          </p:cNvSpPr>
          <p:nvPr/>
        </p:nvSpPr>
        <p:spPr>
          <a:xfrm>
            <a:off x="4266814" y="3460066"/>
            <a:ext cx="546848" cy="287995"/>
          </a:xfrm>
          <a:prstGeom prst="rect">
            <a:avLst/>
          </a:prstGeom>
          <a:noFill/>
        </p:spPr>
        <p:txBody>
          <a:bodyPr vert="horz" wrap="square" lIns="0" tIns="0" rIns="0" bIns="0" rtlCol="0" anchor="t" anchorCtr="0">
            <a:noAutofit/>
          </a:bodyPr>
          <a:lstStyle>
            <a:lvl1pPr eaLnBrk="1" latinLnBrk="1" hangingPunct="1">
              <a:spcAft>
                <a:spcPts val="650"/>
              </a:spcAft>
              <a:defRPr lang="ko-KR" altLang="en-US" sz="800" b="0" i="0" kern="0" baseline="0" dirty="0">
                <a:solidFill>
                  <a:srgbClr val="7F7F7F"/>
                </a:solidFill>
                <a:latin typeface="+mn-lt"/>
                <a:ea typeface="+mn-ea"/>
                <a:cs typeface="Arial" panose="020B0604020202020204" pitchFamily="34" charset="0"/>
              </a:defRPr>
            </a:lvl1pPr>
            <a:lvl2pPr marL="0" indent="0" eaLnBrk="1" latinLnBrk="1" hangingPunct="1">
              <a:spcAft>
                <a:spcPts val="650"/>
              </a:spcAft>
              <a:buFont typeface="Univers for KPMG"/>
              <a:buNone/>
              <a:defRPr sz="1400" b="0" i="0">
                <a:solidFill>
                  <a:srgbClr val="003087"/>
                </a:solidFill>
                <a:latin typeface="Univers for KPMG Light" panose="020B0403020202020204" pitchFamily="34" charset="0"/>
                <a:cs typeface="Univers for KPMG" panose="020B0603020202020204" pitchFamily="34" charset="0"/>
              </a:defRPr>
            </a:lvl2pPr>
            <a:lvl3pPr marL="307975" indent="-307975" algn="l" eaLnBrk="1" latinLnBrk="1" hangingPunct="1">
              <a:spcAft>
                <a:spcPts val="650"/>
              </a:spcAft>
              <a:buFont typeface="Univers for KPMG Light" panose="020B0403020202020204" pitchFamily="34" charset="0"/>
              <a:buChar char="—"/>
              <a:defRPr sz="1400" b="0" i="0">
                <a:solidFill>
                  <a:srgbClr val="003087"/>
                </a:solidFill>
                <a:latin typeface="Univers for KPMG Light" panose="020B0403020202020204" pitchFamily="34" charset="0"/>
                <a:cs typeface="Univers for KPMG" panose="020B0603020202020204" pitchFamily="34" charset="0"/>
              </a:defRPr>
            </a:lvl3pPr>
            <a:lvl4pPr marL="623888" indent="-248400" algn="l" eaLnBrk="1" latinLnBrk="1" hangingPunct="1">
              <a:spcAft>
                <a:spcPts val="650"/>
              </a:spcAft>
              <a:buFont typeface="Univers for KPMG Light" panose="020B0403020202020204" pitchFamily="34" charset="0"/>
              <a:buChar char="–"/>
              <a:defRPr sz="1400" b="0" i="0" baseline="0">
                <a:solidFill>
                  <a:srgbClr val="003087"/>
                </a:solidFill>
                <a:latin typeface="Univers for KPMG Light" panose="020B0403020202020204" pitchFamily="34" charset="0"/>
                <a:cs typeface="Univers for KPMG" panose="020B0603020202020204" pitchFamily="34" charset="0"/>
              </a:defRPr>
            </a:lvl4pPr>
            <a:lvl5pPr marL="982663" indent="-309563" algn="l" eaLnBrk="1" latinLnBrk="1" hangingPunct="1">
              <a:spcAft>
                <a:spcPts val="650"/>
              </a:spcAft>
              <a:buFont typeface="Univers for KPMG Light" panose="020B0403020202020204" pitchFamily="34" charset="0"/>
              <a:buChar char="—"/>
              <a:defRPr lang="en-US" sz="1400" b="0" i="0" dirty="0" smtClean="0">
                <a:solidFill>
                  <a:srgbClr val="003087"/>
                </a:solidFill>
                <a:latin typeface="Univers for KPMG Light" panose="020B0403020202020204" pitchFamily="34" charset="0"/>
                <a:cs typeface="Univers for KPMG" panose="020B0603020202020204" pitchFamily="34" charset="0"/>
              </a:defRPr>
            </a:lvl5pPr>
            <a:lvl6pPr marL="1257300" indent="-247650" algn="l" eaLnBrk="1" latinLnBrk="1" hangingPunct="1">
              <a:spcAft>
                <a:spcPts val="650"/>
              </a:spcAft>
              <a:buFont typeface="Univers for KPMG Light" panose="020B0403020202020204" pitchFamily="34" charset="0"/>
              <a:buChar char="-"/>
              <a:defRPr lang="en-US" sz="1400" b="0" i="0" baseline="0" dirty="0" smtClean="0">
                <a:solidFill>
                  <a:srgbClr val="003087"/>
                </a:solidFill>
                <a:latin typeface="Univers for KPMG Light" panose="020B0403020202020204" pitchFamily="34" charset="0"/>
              </a:defRPr>
            </a:lvl6pPr>
            <a:lvl7pPr marL="1619250" indent="-309563" algn="l" eaLnBrk="1" latinLnBrk="1" hangingPunct="1">
              <a:spcAft>
                <a:spcPts val="650"/>
              </a:spcAft>
              <a:buFont typeface="Univers for KPMG Light" panose="020B0403020202020204" pitchFamily="34" charset="0"/>
              <a:buChar char="—"/>
              <a:defRPr lang="en-US" sz="1400" b="0" i="0" dirty="0" smtClean="0">
                <a:solidFill>
                  <a:srgbClr val="003087"/>
                </a:solidFill>
                <a:latin typeface="Univers for KPMG Light" panose="020B0403020202020204" pitchFamily="34" charset="0"/>
              </a:defRPr>
            </a:lvl7pPr>
            <a:lvl8pPr marL="1885950" indent="-247650" algn="l" eaLnBrk="1" latinLnBrk="1" hangingPunct="1">
              <a:spcAft>
                <a:spcPts val="650"/>
              </a:spcAft>
              <a:buFont typeface="Univers for KPMG Light" panose="020B0403020202020204" pitchFamily="34" charset="0"/>
              <a:buChar char="-"/>
              <a:defRPr lang="en-US" sz="1400" b="0" i="0" baseline="0" dirty="0" smtClean="0">
                <a:solidFill>
                  <a:srgbClr val="003087"/>
                </a:solidFill>
                <a:latin typeface="Univers for KPMG Light" panose="020B0403020202020204" pitchFamily="34" charset="0"/>
              </a:defRPr>
            </a:lvl8pPr>
          </a:lstStyle>
          <a:p>
            <a:pPr>
              <a:spcAft>
                <a:spcPts val="0"/>
              </a:spcAft>
            </a:pPr>
            <a:r>
              <a:rPr lang="ko-KR" altLang="en-US" sz="900">
                <a:solidFill>
                  <a:schemeClr val="tx1"/>
                </a:solidFill>
                <a:latin typeface="KoPub돋움체 Light" panose="00000300000000000000" pitchFamily="2" charset="-127"/>
                <a:ea typeface="KoPub돋움체 Light" panose="00000300000000000000" pitchFamily="2" charset="-127"/>
              </a:rPr>
              <a:t>투자금 지급</a:t>
            </a:r>
            <a:endParaRPr lang="en-US" altLang="ko-KR" sz="900">
              <a:solidFill>
                <a:schemeClr val="tx1"/>
              </a:solidFill>
              <a:latin typeface="KoPub돋움체 Light" panose="00000300000000000000" pitchFamily="2" charset="-127"/>
              <a:ea typeface="KoPub돋움체 Light" panose="00000300000000000000" pitchFamily="2" charset="-127"/>
            </a:endParaRPr>
          </a:p>
        </p:txBody>
      </p:sp>
      <p:sp>
        <p:nvSpPr>
          <p:cNvPr id="69" name="텍스트 개체 틀 5">
            <a:extLst>
              <a:ext uri="{FF2B5EF4-FFF2-40B4-BE49-F238E27FC236}">
                <a16:creationId xmlns:a16="http://schemas.microsoft.com/office/drawing/2014/main" id="{E2DD86AC-E69B-202E-B259-63AAF716015D}"/>
              </a:ext>
            </a:extLst>
          </p:cNvPr>
          <p:cNvSpPr txBox="1">
            <a:spLocks/>
          </p:cNvSpPr>
          <p:nvPr/>
        </p:nvSpPr>
        <p:spPr>
          <a:xfrm>
            <a:off x="5144984" y="3461798"/>
            <a:ext cx="546848" cy="287995"/>
          </a:xfrm>
          <a:prstGeom prst="rect">
            <a:avLst/>
          </a:prstGeom>
          <a:noFill/>
        </p:spPr>
        <p:txBody>
          <a:bodyPr vert="horz" wrap="square" lIns="0" tIns="0" rIns="0" bIns="0" rtlCol="0" anchor="t" anchorCtr="0">
            <a:noAutofit/>
          </a:bodyPr>
          <a:lstStyle>
            <a:lvl1pPr eaLnBrk="1" latinLnBrk="1" hangingPunct="1">
              <a:spcAft>
                <a:spcPts val="650"/>
              </a:spcAft>
              <a:defRPr lang="ko-KR" altLang="en-US" sz="800" b="0" i="0" kern="0" baseline="0" dirty="0">
                <a:solidFill>
                  <a:srgbClr val="7F7F7F"/>
                </a:solidFill>
                <a:latin typeface="+mn-lt"/>
                <a:ea typeface="+mn-ea"/>
                <a:cs typeface="Arial" panose="020B0604020202020204" pitchFamily="34" charset="0"/>
              </a:defRPr>
            </a:lvl1pPr>
            <a:lvl2pPr marL="0" indent="0" eaLnBrk="1" latinLnBrk="1" hangingPunct="1">
              <a:spcAft>
                <a:spcPts val="650"/>
              </a:spcAft>
              <a:buFont typeface="Univers for KPMG"/>
              <a:buNone/>
              <a:defRPr sz="1400" b="0" i="0">
                <a:solidFill>
                  <a:srgbClr val="003087"/>
                </a:solidFill>
                <a:latin typeface="Univers for KPMG Light" panose="020B0403020202020204" pitchFamily="34" charset="0"/>
                <a:cs typeface="Univers for KPMG" panose="020B0603020202020204" pitchFamily="34" charset="0"/>
              </a:defRPr>
            </a:lvl2pPr>
            <a:lvl3pPr marL="307975" indent="-307975" algn="l" eaLnBrk="1" latinLnBrk="1" hangingPunct="1">
              <a:spcAft>
                <a:spcPts val="650"/>
              </a:spcAft>
              <a:buFont typeface="Univers for KPMG Light" panose="020B0403020202020204" pitchFamily="34" charset="0"/>
              <a:buChar char="—"/>
              <a:defRPr sz="1400" b="0" i="0">
                <a:solidFill>
                  <a:srgbClr val="003087"/>
                </a:solidFill>
                <a:latin typeface="Univers for KPMG Light" panose="020B0403020202020204" pitchFamily="34" charset="0"/>
                <a:cs typeface="Univers for KPMG" panose="020B0603020202020204" pitchFamily="34" charset="0"/>
              </a:defRPr>
            </a:lvl3pPr>
            <a:lvl4pPr marL="623888" indent="-248400" algn="l" eaLnBrk="1" latinLnBrk="1" hangingPunct="1">
              <a:spcAft>
                <a:spcPts val="650"/>
              </a:spcAft>
              <a:buFont typeface="Univers for KPMG Light" panose="020B0403020202020204" pitchFamily="34" charset="0"/>
              <a:buChar char="–"/>
              <a:defRPr sz="1400" b="0" i="0" baseline="0">
                <a:solidFill>
                  <a:srgbClr val="003087"/>
                </a:solidFill>
                <a:latin typeface="Univers for KPMG Light" panose="020B0403020202020204" pitchFamily="34" charset="0"/>
                <a:cs typeface="Univers for KPMG" panose="020B0603020202020204" pitchFamily="34" charset="0"/>
              </a:defRPr>
            </a:lvl4pPr>
            <a:lvl5pPr marL="982663" indent="-309563" algn="l" eaLnBrk="1" latinLnBrk="1" hangingPunct="1">
              <a:spcAft>
                <a:spcPts val="650"/>
              </a:spcAft>
              <a:buFont typeface="Univers for KPMG Light" panose="020B0403020202020204" pitchFamily="34" charset="0"/>
              <a:buChar char="—"/>
              <a:defRPr lang="en-US" sz="1400" b="0" i="0" dirty="0" smtClean="0">
                <a:solidFill>
                  <a:srgbClr val="003087"/>
                </a:solidFill>
                <a:latin typeface="Univers for KPMG Light" panose="020B0403020202020204" pitchFamily="34" charset="0"/>
                <a:cs typeface="Univers for KPMG" panose="020B0603020202020204" pitchFamily="34" charset="0"/>
              </a:defRPr>
            </a:lvl5pPr>
            <a:lvl6pPr marL="1257300" indent="-247650" algn="l" eaLnBrk="1" latinLnBrk="1" hangingPunct="1">
              <a:spcAft>
                <a:spcPts val="650"/>
              </a:spcAft>
              <a:buFont typeface="Univers for KPMG Light" panose="020B0403020202020204" pitchFamily="34" charset="0"/>
              <a:buChar char="-"/>
              <a:defRPr lang="en-US" sz="1400" b="0" i="0" baseline="0" dirty="0" smtClean="0">
                <a:solidFill>
                  <a:srgbClr val="003087"/>
                </a:solidFill>
                <a:latin typeface="Univers for KPMG Light" panose="020B0403020202020204" pitchFamily="34" charset="0"/>
              </a:defRPr>
            </a:lvl6pPr>
            <a:lvl7pPr marL="1619250" indent="-309563" algn="l" eaLnBrk="1" latinLnBrk="1" hangingPunct="1">
              <a:spcAft>
                <a:spcPts val="650"/>
              </a:spcAft>
              <a:buFont typeface="Univers for KPMG Light" panose="020B0403020202020204" pitchFamily="34" charset="0"/>
              <a:buChar char="—"/>
              <a:defRPr lang="en-US" sz="1400" b="0" i="0" dirty="0" smtClean="0">
                <a:solidFill>
                  <a:srgbClr val="003087"/>
                </a:solidFill>
                <a:latin typeface="Univers for KPMG Light" panose="020B0403020202020204" pitchFamily="34" charset="0"/>
              </a:defRPr>
            </a:lvl7pPr>
            <a:lvl8pPr marL="1885950" indent="-247650" algn="l" eaLnBrk="1" latinLnBrk="1" hangingPunct="1">
              <a:spcAft>
                <a:spcPts val="650"/>
              </a:spcAft>
              <a:buFont typeface="Univers for KPMG Light" panose="020B0403020202020204" pitchFamily="34" charset="0"/>
              <a:buChar char="-"/>
              <a:defRPr lang="en-US" sz="1400" b="0" i="0" baseline="0" dirty="0" smtClean="0">
                <a:solidFill>
                  <a:srgbClr val="003087"/>
                </a:solidFill>
                <a:latin typeface="Univers for KPMG Light" panose="020B0403020202020204" pitchFamily="34" charset="0"/>
              </a:defRPr>
            </a:lvl8pPr>
          </a:lstStyle>
          <a:p>
            <a:pPr>
              <a:spcAft>
                <a:spcPts val="0"/>
              </a:spcAft>
            </a:pPr>
            <a:r>
              <a:rPr lang="ko-KR" altLang="en-US" sz="900">
                <a:solidFill>
                  <a:schemeClr val="tx1"/>
                </a:solidFill>
                <a:latin typeface="KoPub돋움체 Light" panose="00000300000000000000" pitchFamily="2" charset="-127"/>
                <a:ea typeface="KoPub돋움체 Light" panose="00000300000000000000" pitchFamily="2" charset="-127"/>
              </a:rPr>
              <a:t>투자금 회수</a:t>
            </a:r>
            <a:endParaRPr lang="en-US" altLang="ko-KR" sz="900">
              <a:solidFill>
                <a:schemeClr val="tx1"/>
              </a:solidFill>
              <a:latin typeface="KoPub돋움체 Light" panose="00000300000000000000" pitchFamily="2" charset="-127"/>
              <a:ea typeface="KoPub돋움체 Light" panose="00000300000000000000" pitchFamily="2" charset="-127"/>
            </a:endParaRPr>
          </a:p>
        </p:txBody>
      </p:sp>
      <p:cxnSp>
        <p:nvCxnSpPr>
          <p:cNvPr id="70" name="직선 연결선 69">
            <a:extLst>
              <a:ext uri="{FF2B5EF4-FFF2-40B4-BE49-F238E27FC236}">
                <a16:creationId xmlns:a16="http://schemas.microsoft.com/office/drawing/2014/main" id="{19EA81AB-D8AA-F0B0-B5B9-66F484B2E377}"/>
              </a:ext>
            </a:extLst>
          </p:cNvPr>
          <p:cNvCxnSpPr>
            <a:cxnSpLocks/>
          </p:cNvCxnSpPr>
          <p:nvPr/>
        </p:nvCxnSpPr>
        <p:spPr>
          <a:xfrm flipH="1">
            <a:off x="6638544" y="3551152"/>
            <a:ext cx="617856" cy="0"/>
          </a:xfrm>
          <a:prstGeom prst="line">
            <a:avLst/>
          </a:prstGeom>
          <a:ln>
            <a:solidFill>
              <a:srgbClr val="7213EA"/>
            </a:solidFill>
            <a:prstDash val="dash"/>
          </a:ln>
        </p:spPr>
        <p:style>
          <a:lnRef idx="1">
            <a:schemeClr val="accent1"/>
          </a:lnRef>
          <a:fillRef idx="0">
            <a:schemeClr val="accent1"/>
          </a:fillRef>
          <a:effectRef idx="0">
            <a:schemeClr val="accent1"/>
          </a:effectRef>
          <a:fontRef idx="minor">
            <a:schemeClr val="tx1"/>
          </a:fontRef>
        </p:style>
      </p:cxnSp>
      <p:cxnSp>
        <p:nvCxnSpPr>
          <p:cNvPr id="71" name="직선 연결선 70">
            <a:extLst>
              <a:ext uri="{FF2B5EF4-FFF2-40B4-BE49-F238E27FC236}">
                <a16:creationId xmlns:a16="http://schemas.microsoft.com/office/drawing/2014/main" id="{476BF25C-A79C-3C75-31D6-3AF4DC728987}"/>
              </a:ext>
            </a:extLst>
          </p:cNvPr>
          <p:cNvCxnSpPr>
            <a:cxnSpLocks/>
          </p:cNvCxnSpPr>
          <p:nvPr/>
        </p:nvCxnSpPr>
        <p:spPr>
          <a:xfrm>
            <a:off x="6638544" y="3562880"/>
            <a:ext cx="0" cy="570380"/>
          </a:xfrm>
          <a:prstGeom prst="line">
            <a:avLst/>
          </a:prstGeom>
          <a:ln>
            <a:solidFill>
              <a:srgbClr val="7213EA"/>
            </a:solidFill>
            <a:prstDash val="dash"/>
          </a:ln>
        </p:spPr>
        <p:style>
          <a:lnRef idx="1">
            <a:schemeClr val="accent1"/>
          </a:lnRef>
          <a:fillRef idx="0">
            <a:schemeClr val="accent1"/>
          </a:fillRef>
          <a:effectRef idx="0">
            <a:schemeClr val="accent1"/>
          </a:effectRef>
          <a:fontRef idx="minor">
            <a:schemeClr val="tx1"/>
          </a:fontRef>
        </p:style>
      </p:cxnSp>
      <p:cxnSp>
        <p:nvCxnSpPr>
          <p:cNvPr id="72" name="직선 화살표 연결선 71">
            <a:extLst>
              <a:ext uri="{FF2B5EF4-FFF2-40B4-BE49-F238E27FC236}">
                <a16:creationId xmlns:a16="http://schemas.microsoft.com/office/drawing/2014/main" id="{B97B7305-5ECA-00BE-42BD-7AF28CD5C3EA}"/>
              </a:ext>
            </a:extLst>
          </p:cNvPr>
          <p:cNvCxnSpPr>
            <a:cxnSpLocks/>
          </p:cNvCxnSpPr>
          <p:nvPr/>
        </p:nvCxnSpPr>
        <p:spPr>
          <a:xfrm flipH="1">
            <a:off x="6206240" y="4134998"/>
            <a:ext cx="432304" cy="0"/>
          </a:xfrm>
          <a:prstGeom prst="straightConnector1">
            <a:avLst/>
          </a:prstGeom>
          <a:ln>
            <a:solidFill>
              <a:srgbClr val="7213EA"/>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73" name="직선 연결선 72">
            <a:extLst>
              <a:ext uri="{FF2B5EF4-FFF2-40B4-BE49-F238E27FC236}">
                <a16:creationId xmlns:a16="http://schemas.microsoft.com/office/drawing/2014/main" id="{76020DF3-B8FB-2433-B7EB-247EB364407F}"/>
              </a:ext>
            </a:extLst>
          </p:cNvPr>
          <p:cNvCxnSpPr>
            <a:cxnSpLocks/>
          </p:cNvCxnSpPr>
          <p:nvPr/>
        </p:nvCxnSpPr>
        <p:spPr>
          <a:xfrm flipH="1">
            <a:off x="6638086" y="4952406"/>
            <a:ext cx="617856" cy="0"/>
          </a:xfrm>
          <a:prstGeom prst="line">
            <a:avLst/>
          </a:prstGeom>
          <a:ln>
            <a:solidFill>
              <a:srgbClr val="7213EA"/>
            </a:solidFill>
            <a:prstDash val="dash"/>
          </a:ln>
        </p:spPr>
        <p:style>
          <a:lnRef idx="1">
            <a:schemeClr val="accent1"/>
          </a:lnRef>
          <a:fillRef idx="0">
            <a:schemeClr val="accent1"/>
          </a:fillRef>
          <a:effectRef idx="0">
            <a:schemeClr val="accent1"/>
          </a:effectRef>
          <a:fontRef idx="minor">
            <a:schemeClr val="tx1"/>
          </a:fontRef>
        </p:style>
      </p:cxnSp>
      <p:cxnSp>
        <p:nvCxnSpPr>
          <p:cNvPr id="74" name="직선 연결선 73">
            <a:extLst>
              <a:ext uri="{FF2B5EF4-FFF2-40B4-BE49-F238E27FC236}">
                <a16:creationId xmlns:a16="http://schemas.microsoft.com/office/drawing/2014/main" id="{0130918F-C339-7414-9AC9-A2212C8CB2E8}"/>
              </a:ext>
            </a:extLst>
          </p:cNvPr>
          <p:cNvCxnSpPr>
            <a:cxnSpLocks/>
          </p:cNvCxnSpPr>
          <p:nvPr/>
        </p:nvCxnSpPr>
        <p:spPr>
          <a:xfrm>
            <a:off x="6647230" y="4398036"/>
            <a:ext cx="0" cy="554370"/>
          </a:xfrm>
          <a:prstGeom prst="line">
            <a:avLst/>
          </a:prstGeom>
          <a:ln>
            <a:solidFill>
              <a:srgbClr val="7213EA"/>
            </a:solidFill>
            <a:prstDash val="dash"/>
          </a:ln>
        </p:spPr>
        <p:style>
          <a:lnRef idx="1">
            <a:schemeClr val="accent1"/>
          </a:lnRef>
          <a:fillRef idx="0">
            <a:schemeClr val="accent1"/>
          </a:fillRef>
          <a:effectRef idx="0">
            <a:schemeClr val="accent1"/>
          </a:effectRef>
          <a:fontRef idx="minor">
            <a:schemeClr val="tx1"/>
          </a:fontRef>
        </p:style>
      </p:cxnSp>
      <p:cxnSp>
        <p:nvCxnSpPr>
          <p:cNvPr id="75" name="직선 화살표 연결선 74">
            <a:extLst>
              <a:ext uri="{FF2B5EF4-FFF2-40B4-BE49-F238E27FC236}">
                <a16:creationId xmlns:a16="http://schemas.microsoft.com/office/drawing/2014/main" id="{CD28402E-1AA8-A045-E82C-5851A2ECC173}"/>
              </a:ext>
            </a:extLst>
          </p:cNvPr>
          <p:cNvCxnSpPr>
            <a:cxnSpLocks/>
          </p:cNvCxnSpPr>
          <p:nvPr/>
        </p:nvCxnSpPr>
        <p:spPr>
          <a:xfrm flipH="1">
            <a:off x="6211013" y="4390598"/>
            <a:ext cx="432304" cy="0"/>
          </a:xfrm>
          <a:prstGeom prst="straightConnector1">
            <a:avLst/>
          </a:prstGeom>
          <a:ln>
            <a:solidFill>
              <a:srgbClr val="7213EA"/>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76" name="텍스트 개체 틀 5">
            <a:extLst>
              <a:ext uri="{FF2B5EF4-FFF2-40B4-BE49-F238E27FC236}">
                <a16:creationId xmlns:a16="http://schemas.microsoft.com/office/drawing/2014/main" id="{15F88C99-65BB-8469-D48A-3AFD8BC84C7C}"/>
              </a:ext>
            </a:extLst>
          </p:cNvPr>
          <p:cNvSpPr txBox="1">
            <a:spLocks/>
          </p:cNvSpPr>
          <p:nvPr/>
        </p:nvSpPr>
        <p:spPr>
          <a:xfrm>
            <a:off x="8584099" y="1889556"/>
            <a:ext cx="693098" cy="287995"/>
          </a:xfrm>
          <a:prstGeom prst="rect">
            <a:avLst/>
          </a:prstGeom>
          <a:noFill/>
        </p:spPr>
        <p:txBody>
          <a:bodyPr vert="horz" wrap="square" lIns="0" tIns="0" rIns="0" bIns="0" rtlCol="0" anchor="t" anchorCtr="0">
            <a:noAutofit/>
          </a:bodyPr>
          <a:lstStyle>
            <a:lvl1pPr eaLnBrk="1" latinLnBrk="1" hangingPunct="1">
              <a:spcAft>
                <a:spcPts val="650"/>
              </a:spcAft>
              <a:defRPr lang="ko-KR" altLang="en-US" sz="800" b="0" i="0" kern="0" baseline="0" dirty="0">
                <a:solidFill>
                  <a:srgbClr val="7F7F7F"/>
                </a:solidFill>
                <a:latin typeface="+mn-lt"/>
                <a:ea typeface="+mn-ea"/>
                <a:cs typeface="Arial" panose="020B0604020202020204" pitchFamily="34" charset="0"/>
              </a:defRPr>
            </a:lvl1pPr>
            <a:lvl2pPr marL="0" indent="0" eaLnBrk="1" latinLnBrk="1" hangingPunct="1">
              <a:spcAft>
                <a:spcPts val="650"/>
              </a:spcAft>
              <a:buFont typeface="Univers for KPMG"/>
              <a:buNone/>
              <a:defRPr sz="1400" b="0" i="0">
                <a:solidFill>
                  <a:srgbClr val="003087"/>
                </a:solidFill>
                <a:latin typeface="Univers for KPMG Light" panose="020B0403020202020204" pitchFamily="34" charset="0"/>
                <a:cs typeface="Univers for KPMG" panose="020B0603020202020204" pitchFamily="34" charset="0"/>
              </a:defRPr>
            </a:lvl2pPr>
            <a:lvl3pPr marL="307975" indent="-307975" algn="l" eaLnBrk="1" latinLnBrk="1" hangingPunct="1">
              <a:spcAft>
                <a:spcPts val="650"/>
              </a:spcAft>
              <a:buFont typeface="Univers for KPMG Light" panose="020B0403020202020204" pitchFamily="34" charset="0"/>
              <a:buChar char="—"/>
              <a:defRPr sz="1400" b="0" i="0">
                <a:solidFill>
                  <a:srgbClr val="003087"/>
                </a:solidFill>
                <a:latin typeface="Univers for KPMG Light" panose="020B0403020202020204" pitchFamily="34" charset="0"/>
                <a:cs typeface="Univers for KPMG" panose="020B0603020202020204" pitchFamily="34" charset="0"/>
              </a:defRPr>
            </a:lvl3pPr>
            <a:lvl4pPr marL="623888" indent="-248400" algn="l" eaLnBrk="1" latinLnBrk="1" hangingPunct="1">
              <a:spcAft>
                <a:spcPts val="650"/>
              </a:spcAft>
              <a:buFont typeface="Univers for KPMG Light" panose="020B0403020202020204" pitchFamily="34" charset="0"/>
              <a:buChar char="–"/>
              <a:defRPr sz="1400" b="0" i="0" baseline="0">
                <a:solidFill>
                  <a:srgbClr val="003087"/>
                </a:solidFill>
                <a:latin typeface="Univers for KPMG Light" panose="020B0403020202020204" pitchFamily="34" charset="0"/>
                <a:cs typeface="Univers for KPMG" panose="020B0603020202020204" pitchFamily="34" charset="0"/>
              </a:defRPr>
            </a:lvl4pPr>
            <a:lvl5pPr marL="982663" indent="-309563" algn="l" eaLnBrk="1" latinLnBrk="1" hangingPunct="1">
              <a:spcAft>
                <a:spcPts val="650"/>
              </a:spcAft>
              <a:buFont typeface="Univers for KPMG Light" panose="020B0403020202020204" pitchFamily="34" charset="0"/>
              <a:buChar char="—"/>
              <a:defRPr lang="en-US" sz="1400" b="0" i="0" dirty="0" smtClean="0">
                <a:solidFill>
                  <a:srgbClr val="003087"/>
                </a:solidFill>
                <a:latin typeface="Univers for KPMG Light" panose="020B0403020202020204" pitchFamily="34" charset="0"/>
                <a:cs typeface="Univers for KPMG" panose="020B0603020202020204" pitchFamily="34" charset="0"/>
              </a:defRPr>
            </a:lvl5pPr>
            <a:lvl6pPr marL="1257300" indent="-247650" algn="l" eaLnBrk="1" latinLnBrk="1" hangingPunct="1">
              <a:spcAft>
                <a:spcPts val="650"/>
              </a:spcAft>
              <a:buFont typeface="Univers for KPMG Light" panose="020B0403020202020204" pitchFamily="34" charset="0"/>
              <a:buChar char="-"/>
              <a:defRPr lang="en-US" sz="1400" b="0" i="0" baseline="0" dirty="0" smtClean="0">
                <a:solidFill>
                  <a:srgbClr val="003087"/>
                </a:solidFill>
                <a:latin typeface="Univers for KPMG Light" panose="020B0403020202020204" pitchFamily="34" charset="0"/>
              </a:defRPr>
            </a:lvl6pPr>
            <a:lvl7pPr marL="1619250" indent="-309563" algn="l" eaLnBrk="1" latinLnBrk="1" hangingPunct="1">
              <a:spcAft>
                <a:spcPts val="650"/>
              </a:spcAft>
              <a:buFont typeface="Univers for KPMG Light" panose="020B0403020202020204" pitchFamily="34" charset="0"/>
              <a:buChar char="—"/>
              <a:defRPr lang="en-US" sz="1400" b="0" i="0" dirty="0" smtClean="0">
                <a:solidFill>
                  <a:srgbClr val="003087"/>
                </a:solidFill>
                <a:latin typeface="Univers for KPMG Light" panose="020B0403020202020204" pitchFamily="34" charset="0"/>
              </a:defRPr>
            </a:lvl7pPr>
            <a:lvl8pPr marL="1885950" indent="-247650" algn="l" eaLnBrk="1" latinLnBrk="1" hangingPunct="1">
              <a:spcAft>
                <a:spcPts val="650"/>
              </a:spcAft>
              <a:buFont typeface="Univers for KPMG Light" panose="020B0403020202020204" pitchFamily="34" charset="0"/>
              <a:buChar char="-"/>
              <a:defRPr lang="en-US" sz="1400" b="0" i="0" baseline="0" dirty="0" smtClean="0">
                <a:solidFill>
                  <a:srgbClr val="003087"/>
                </a:solidFill>
                <a:latin typeface="Univers for KPMG Light" panose="020B0403020202020204" pitchFamily="34" charset="0"/>
              </a:defRPr>
            </a:lvl8pPr>
          </a:lstStyle>
          <a:p>
            <a:pPr>
              <a:spcAft>
                <a:spcPts val="0"/>
              </a:spcAft>
            </a:pPr>
            <a:r>
              <a:rPr lang="ko-KR" altLang="en-US" sz="900">
                <a:solidFill>
                  <a:schemeClr val="tx1"/>
                </a:solidFill>
                <a:latin typeface="KoPub돋움체 Light" panose="00000300000000000000" pitchFamily="2" charset="-127"/>
                <a:ea typeface="KoPub돋움체 Light" panose="00000300000000000000" pitchFamily="2" charset="-127"/>
              </a:rPr>
              <a:t>재화</a:t>
            </a:r>
            <a:r>
              <a:rPr lang="en-US" altLang="ko-KR" sz="900">
                <a:solidFill>
                  <a:schemeClr val="tx1"/>
                </a:solidFill>
                <a:latin typeface="KoPub돋움체 Light" panose="00000300000000000000" pitchFamily="2" charset="-127"/>
                <a:ea typeface="KoPub돋움체 Light" panose="00000300000000000000" pitchFamily="2" charset="-127"/>
              </a:rPr>
              <a:t>/</a:t>
            </a:r>
            <a:r>
              <a:rPr lang="ko-KR" altLang="en-US" sz="900">
                <a:solidFill>
                  <a:schemeClr val="tx1"/>
                </a:solidFill>
                <a:latin typeface="KoPub돋움체 Light" panose="00000300000000000000" pitchFamily="2" charset="-127"/>
                <a:ea typeface="KoPub돋움체 Light" panose="00000300000000000000" pitchFamily="2" charset="-127"/>
              </a:rPr>
              <a:t>용역 제공</a:t>
            </a:r>
            <a:endParaRPr lang="en-US" altLang="ko-KR" sz="900">
              <a:solidFill>
                <a:schemeClr val="tx1"/>
              </a:solidFill>
              <a:latin typeface="KoPub돋움체 Light" panose="00000300000000000000" pitchFamily="2" charset="-127"/>
              <a:ea typeface="KoPub돋움체 Light" panose="00000300000000000000" pitchFamily="2" charset="-127"/>
            </a:endParaRPr>
          </a:p>
        </p:txBody>
      </p:sp>
      <p:cxnSp>
        <p:nvCxnSpPr>
          <p:cNvPr id="77" name="직선 화살표 연결선 76">
            <a:extLst>
              <a:ext uri="{FF2B5EF4-FFF2-40B4-BE49-F238E27FC236}">
                <a16:creationId xmlns:a16="http://schemas.microsoft.com/office/drawing/2014/main" id="{E2770CB5-8A95-2D31-5832-5805F40E4A66}"/>
              </a:ext>
            </a:extLst>
          </p:cNvPr>
          <p:cNvCxnSpPr/>
          <p:nvPr/>
        </p:nvCxnSpPr>
        <p:spPr>
          <a:xfrm>
            <a:off x="7791351" y="2306505"/>
            <a:ext cx="694944" cy="0"/>
          </a:xfrm>
          <a:prstGeom prst="straightConnector1">
            <a:avLst/>
          </a:prstGeom>
          <a:ln>
            <a:solidFill>
              <a:schemeClr val="tx1">
                <a:lumMod val="50000"/>
                <a:lumOff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78" name="텍스트 개체 틀 5">
            <a:extLst>
              <a:ext uri="{FF2B5EF4-FFF2-40B4-BE49-F238E27FC236}">
                <a16:creationId xmlns:a16="http://schemas.microsoft.com/office/drawing/2014/main" id="{C56AAC20-03E7-4A52-239C-BD7450ECE5BA}"/>
              </a:ext>
            </a:extLst>
          </p:cNvPr>
          <p:cNvSpPr txBox="1">
            <a:spLocks/>
          </p:cNvSpPr>
          <p:nvPr/>
        </p:nvSpPr>
        <p:spPr>
          <a:xfrm>
            <a:off x="8584099" y="2248323"/>
            <a:ext cx="546848" cy="287995"/>
          </a:xfrm>
          <a:prstGeom prst="rect">
            <a:avLst/>
          </a:prstGeom>
          <a:noFill/>
        </p:spPr>
        <p:txBody>
          <a:bodyPr vert="horz" wrap="square" lIns="0" tIns="0" rIns="0" bIns="0" rtlCol="0" anchor="t" anchorCtr="0">
            <a:noAutofit/>
          </a:bodyPr>
          <a:lstStyle>
            <a:lvl1pPr eaLnBrk="1" latinLnBrk="1" hangingPunct="1">
              <a:spcAft>
                <a:spcPts val="650"/>
              </a:spcAft>
              <a:defRPr lang="ko-KR" altLang="en-US" sz="800" b="0" i="0" kern="0" baseline="0" dirty="0">
                <a:solidFill>
                  <a:srgbClr val="7F7F7F"/>
                </a:solidFill>
                <a:latin typeface="+mn-lt"/>
                <a:ea typeface="+mn-ea"/>
                <a:cs typeface="Arial" panose="020B0604020202020204" pitchFamily="34" charset="0"/>
              </a:defRPr>
            </a:lvl1pPr>
            <a:lvl2pPr marL="0" indent="0" eaLnBrk="1" latinLnBrk="1" hangingPunct="1">
              <a:spcAft>
                <a:spcPts val="650"/>
              </a:spcAft>
              <a:buFont typeface="Univers for KPMG"/>
              <a:buNone/>
              <a:defRPr sz="1400" b="0" i="0">
                <a:solidFill>
                  <a:srgbClr val="003087"/>
                </a:solidFill>
                <a:latin typeface="Univers for KPMG Light" panose="020B0403020202020204" pitchFamily="34" charset="0"/>
                <a:cs typeface="Univers for KPMG" panose="020B0603020202020204" pitchFamily="34" charset="0"/>
              </a:defRPr>
            </a:lvl2pPr>
            <a:lvl3pPr marL="307975" indent="-307975" algn="l" eaLnBrk="1" latinLnBrk="1" hangingPunct="1">
              <a:spcAft>
                <a:spcPts val="650"/>
              </a:spcAft>
              <a:buFont typeface="Univers for KPMG Light" panose="020B0403020202020204" pitchFamily="34" charset="0"/>
              <a:buChar char="—"/>
              <a:defRPr sz="1400" b="0" i="0">
                <a:solidFill>
                  <a:srgbClr val="003087"/>
                </a:solidFill>
                <a:latin typeface="Univers for KPMG Light" panose="020B0403020202020204" pitchFamily="34" charset="0"/>
                <a:cs typeface="Univers for KPMG" panose="020B0603020202020204" pitchFamily="34" charset="0"/>
              </a:defRPr>
            </a:lvl3pPr>
            <a:lvl4pPr marL="623888" indent="-248400" algn="l" eaLnBrk="1" latinLnBrk="1" hangingPunct="1">
              <a:spcAft>
                <a:spcPts val="650"/>
              </a:spcAft>
              <a:buFont typeface="Univers for KPMG Light" panose="020B0403020202020204" pitchFamily="34" charset="0"/>
              <a:buChar char="–"/>
              <a:defRPr sz="1400" b="0" i="0" baseline="0">
                <a:solidFill>
                  <a:srgbClr val="003087"/>
                </a:solidFill>
                <a:latin typeface="Univers for KPMG Light" panose="020B0403020202020204" pitchFamily="34" charset="0"/>
                <a:cs typeface="Univers for KPMG" panose="020B0603020202020204" pitchFamily="34" charset="0"/>
              </a:defRPr>
            </a:lvl4pPr>
            <a:lvl5pPr marL="982663" indent="-309563" algn="l" eaLnBrk="1" latinLnBrk="1" hangingPunct="1">
              <a:spcAft>
                <a:spcPts val="650"/>
              </a:spcAft>
              <a:buFont typeface="Univers for KPMG Light" panose="020B0403020202020204" pitchFamily="34" charset="0"/>
              <a:buChar char="—"/>
              <a:defRPr lang="en-US" sz="1400" b="0" i="0" dirty="0" smtClean="0">
                <a:solidFill>
                  <a:srgbClr val="003087"/>
                </a:solidFill>
                <a:latin typeface="Univers for KPMG Light" panose="020B0403020202020204" pitchFamily="34" charset="0"/>
                <a:cs typeface="Univers for KPMG" panose="020B0603020202020204" pitchFamily="34" charset="0"/>
              </a:defRPr>
            </a:lvl5pPr>
            <a:lvl6pPr marL="1257300" indent="-247650" algn="l" eaLnBrk="1" latinLnBrk="1" hangingPunct="1">
              <a:spcAft>
                <a:spcPts val="650"/>
              </a:spcAft>
              <a:buFont typeface="Univers for KPMG Light" panose="020B0403020202020204" pitchFamily="34" charset="0"/>
              <a:buChar char="-"/>
              <a:defRPr lang="en-US" sz="1400" b="0" i="0" baseline="0" dirty="0" smtClean="0">
                <a:solidFill>
                  <a:srgbClr val="003087"/>
                </a:solidFill>
                <a:latin typeface="Univers for KPMG Light" panose="020B0403020202020204" pitchFamily="34" charset="0"/>
              </a:defRPr>
            </a:lvl6pPr>
            <a:lvl7pPr marL="1619250" indent="-309563" algn="l" eaLnBrk="1" latinLnBrk="1" hangingPunct="1">
              <a:spcAft>
                <a:spcPts val="650"/>
              </a:spcAft>
              <a:buFont typeface="Univers for KPMG Light" panose="020B0403020202020204" pitchFamily="34" charset="0"/>
              <a:buChar char="—"/>
              <a:defRPr lang="en-US" sz="1400" b="0" i="0" dirty="0" smtClean="0">
                <a:solidFill>
                  <a:srgbClr val="003087"/>
                </a:solidFill>
                <a:latin typeface="Univers for KPMG Light" panose="020B0403020202020204" pitchFamily="34" charset="0"/>
              </a:defRPr>
            </a:lvl7pPr>
            <a:lvl8pPr marL="1885950" indent="-247650" algn="l" eaLnBrk="1" latinLnBrk="1" hangingPunct="1">
              <a:spcAft>
                <a:spcPts val="650"/>
              </a:spcAft>
              <a:buFont typeface="Univers for KPMG Light" panose="020B0403020202020204" pitchFamily="34" charset="0"/>
              <a:buChar char="-"/>
              <a:defRPr lang="en-US" sz="1400" b="0" i="0" baseline="0" dirty="0" smtClean="0">
                <a:solidFill>
                  <a:srgbClr val="003087"/>
                </a:solidFill>
                <a:latin typeface="Univers for KPMG Light" panose="020B0403020202020204" pitchFamily="34" charset="0"/>
              </a:defRPr>
            </a:lvl8pPr>
          </a:lstStyle>
          <a:p>
            <a:pPr>
              <a:spcAft>
                <a:spcPts val="0"/>
              </a:spcAft>
            </a:pPr>
            <a:r>
              <a:rPr lang="ko-KR" altLang="en-US" sz="900">
                <a:solidFill>
                  <a:schemeClr val="tx1"/>
                </a:solidFill>
                <a:latin typeface="KoPub돋움체 Light" panose="00000300000000000000" pitchFamily="2" charset="-127"/>
                <a:ea typeface="KoPub돋움체 Light" panose="00000300000000000000" pitchFamily="2" charset="-127"/>
              </a:rPr>
              <a:t>자금 흐름</a:t>
            </a:r>
            <a:endParaRPr lang="en-US" altLang="ko-KR" sz="900">
              <a:solidFill>
                <a:schemeClr val="tx1"/>
              </a:solidFill>
              <a:latin typeface="KoPub돋움체 Light" panose="00000300000000000000" pitchFamily="2" charset="-127"/>
              <a:ea typeface="KoPub돋움체 Light" panose="00000300000000000000" pitchFamily="2" charset="-127"/>
            </a:endParaRPr>
          </a:p>
        </p:txBody>
      </p:sp>
      <p:sp>
        <p:nvSpPr>
          <p:cNvPr id="2" name="Freeform 12">
            <a:extLst>
              <a:ext uri="{FF2B5EF4-FFF2-40B4-BE49-F238E27FC236}">
                <a16:creationId xmlns:a16="http://schemas.microsoft.com/office/drawing/2014/main" id="{CDDE1DB8-45B9-3030-A5A3-7E3EEAD09E4F}"/>
              </a:ext>
            </a:extLst>
          </p:cNvPr>
          <p:cNvSpPr>
            <a:spLocks noEditPoints="1"/>
          </p:cNvSpPr>
          <p:nvPr/>
        </p:nvSpPr>
        <p:spPr bwMode="auto">
          <a:xfrm>
            <a:off x="7397685" y="2198009"/>
            <a:ext cx="332642" cy="218732"/>
          </a:xfrm>
          <a:custGeom>
            <a:avLst/>
            <a:gdLst>
              <a:gd name="T0" fmla="*/ 32 w 230"/>
              <a:gd name="T1" fmla="*/ 0 h 161"/>
              <a:gd name="T2" fmla="*/ 230 w 230"/>
              <a:gd name="T3" fmla="*/ 56 h 161"/>
              <a:gd name="T4" fmla="*/ 211 w 230"/>
              <a:gd name="T5" fmla="*/ 120 h 161"/>
              <a:gd name="T6" fmla="*/ 211 w 230"/>
              <a:gd name="T7" fmla="*/ 52 h 161"/>
              <a:gd name="T8" fmla="*/ 169 w 230"/>
              <a:gd name="T9" fmla="*/ 52 h 161"/>
              <a:gd name="T10" fmla="*/ 135 w 230"/>
              <a:gd name="T11" fmla="*/ 42 h 161"/>
              <a:gd name="T12" fmla="*/ 143 w 230"/>
              <a:gd name="T13" fmla="*/ 52 h 161"/>
              <a:gd name="T14" fmla="*/ 97 w 230"/>
              <a:gd name="T15" fmla="*/ 52 h 161"/>
              <a:gd name="T16" fmla="*/ 120 w 230"/>
              <a:gd name="T17" fmla="*/ 38 h 161"/>
              <a:gd name="T18" fmla="*/ 54 w 230"/>
              <a:gd name="T19" fmla="*/ 19 h 161"/>
              <a:gd name="T20" fmla="*/ 37 w 230"/>
              <a:gd name="T21" fmla="*/ 29 h 161"/>
              <a:gd name="T22" fmla="*/ 31 w 230"/>
              <a:gd name="T23" fmla="*/ 52 h 161"/>
              <a:gd name="T24" fmla="*/ 17 w 230"/>
              <a:gd name="T25" fmla="*/ 52 h 161"/>
              <a:gd name="T26" fmla="*/ 32 w 230"/>
              <a:gd name="T27" fmla="*/ 0 h 161"/>
              <a:gd name="T28" fmla="*/ 111 w 230"/>
              <a:gd name="T29" fmla="*/ 148 h 161"/>
              <a:gd name="T30" fmla="*/ 181 w 230"/>
              <a:gd name="T31" fmla="*/ 148 h 161"/>
              <a:gd name="T32" fmla="*/ 194 w 230"/>
              <a:gd name="T33" fmla="*/ 135 h 161"/>
              <a:gd name="T34" fmla="*/ 194 w 230"/>
              <a:gd name="T35" fmla="*/ 83 h 161"/>
              <a:gd name="T36" fmla="*/ 181 w 230"/>
              <a:gd name="T37" fmla="*/ 70 h 161"/>
              <a:gd name="T38" fmla="*/ 111 w 230"/>
              <a:gd name="T39" fmla="*/ 70 h 161"/>
              <a:gd name="T40" fmla="*/ 134 w 230"/>
              <a:gd name="T41" fmla="*/ 109 h 161"/>
              <a:gd name="T42" fmla="*/ 134 w 230"/>
              <a:gd name="T43" fmla="*/ 109 h 161"/>
              <a:gd name="T44" fmla="*/ 111 w 230"/>
              <a:gd name="T45" fmla="*/ 148 h 161"/>
              <a:gd name="T46" fmla="*/ 100 w 230"/>
              <a:gd name="T47" fmla="*/ 133 h 161"/>
              <a:gd name="T48" fmla="*/ 106 w 230"/>
              <a:gd name="T49" fmla="*/ 133 h 161"/>
              <a:gd name="T50" fmla="*/ 106 w 230"/>
              <a:gd name="T51" fmla="*/ 129 h 161"/>
              <a:gd name="T52" fmla="*/ 119 w 230"/>
              <a:gd name="T53" fmla="*/ 110 h 161"/>
              <a:gd name="T54" fmla="*/ 101 w 230"/>
              <a:gd name="T55" fmla="*/ 100 h 161"/>
              <a:gd name="T56" fmla="*/ 100 w 230"/>
              <a:gd name="T57" fmla="*/ 99 h 161"/>
              <a:gd name="T58" fmla="*/ 100 w 230"/>
              <a:gd name="T59" fmla="*/ 96 h 161"/>
              <a:gd name="T60" fmla="*/ 104 w 230"/>
              <a:gd name="T61" fmla="*/ 95 h 161"/>
              <a:gd name="T62" fmla="*/ 105 w 230"/>
              <a:gd name="T63" fmla="*/ 100 h 161"/>
              <a:gd name="T64" fmla="*/ 120 w 230"/>
              <a:gd name="T65" fmla="*/ 100 h 161"/>
              <a:gd name="T66" fmla="*/ 106 w 230"/>
              <a:gd name="T67" fmla="*/ 88 h 161"/>
              <a:gd name="T68" fmla="*/ 106 w 230"/>
              <a:gd name="T69" fmla="*/ 85 h 161"/>
              <a:gd name="T70" fmla="*/ 100 w 230"/>
              <a:gd name="T71" fmla="*/ 85 h 161"/>
              <a:gd name="T72" fmla="*/ 100 w 230"/>
              <a:gd name="T73" fmla="*/ 88 h 161"/>
              <a:gd name="T74" fmla="*/ 88 w 230"/>
              <a:gd name="T75" fmla="*/ 105 h 161"/>
              <a:gd name="T76" fmla="*/ 105 w 230"/>
              <a:gd name="T77" fmla="*/ 121 h 161"/>
              <a:gd name="T78" fmla="*/ 100 w 230"/>
              <a:gd name="T79" fmla="*/ 114 h 161"/>
              <a:gd name="T80" fmla="*/ 86 w 230"/>
              <a:gd name="T81" fmla="*/ 114 h 161"/>
              <a:gd name="T82" fmla="*/ 100 w 230"/>
              <a:gd name="T83" fmla="*/ 129 h 161"/>
              <a:gd name="T84" fmla="*/ 100 w 230"/>
              <a:gd name="T85" fmla="*/ 133 h 161"/>
              <a:gd name="T86" fmla="*/ 96 w 230"/>
              <a:gd name="T87" fmla="*/ 148 h 161"/>
              <a:gd name="T88" fmla="*/ 96 w 230"/>
              <a:gd name="T89" fmla="*/ 70 h 161"/>
              <a:gd name="T90" fmla="*/ 27 w 230"/>
              <a:gd name="T91" fmla="*/ 70 h 161"/>
              <a:gd name="T92" fmla="*/ 13 w 230"/>
              <a:gd name="T93" fmla="*/ 83 h 161"/>
              <a:gd name="T94" fmla="*/ 13 w 230"/>
              <a:gd name="T95" fmla="*/ 135 h 161"/>
              <a:gd name="T96" fmla="*/ 27 w 230"/>
              <a:gd name="T97" fmla="*/ 148 h 161"/>
              <a:gd name="T98" fmla="*/ 27 w 230"/>
              <a:gd name="T99" fmla="*/ 148 h 161"/>
              <a:gd name="T100" fmla="*/ 96 w 230"/>
              <a:gd name="T101" fmla="*/ 148 h 161"/>
              <a:gd name="T102" fmla="*/ 207 w 230"/>
              <a:gd name="T103" fmla="*/ 161 h 161"/>
              <a:gd name="T104" fmla="*/ 0 w 230"/>
              <a:gd name="T105" fmla="*/ 161 h 161"/>
              <a:gd name="T106" fmla="*/ 0 w 230"/>
              <a:gd name="T107" fmla="*/ 57 h 161"/>
              <a:gd name="T108" fmla="*/ 207 w 230"/>
              <a:gd name="T109" fmla="*/ 57 h 161"/>
              <a:gd name="T110" fmla="*/ 207 w 230"/>
              <a:gd name="T111" fmla="*/ 161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30" h="161">
                <a:moveTo>
                  <a:pt x="32" y="0"/>
                </a:moveTo>
                <a:cubicBezTo>
                  <a:pt x="230" y="56"/>
                  <a:pt x="230" y="56"/>
                  <a:pt x="230" y="56"/>
                </a:cubicBezTo>
                <a:cubicBezTo>
                  <a:pt x="211" y="120"/>
                  <a:pt x="211" y="120"/>
                  <a:pt x="211" y="120"/>
                </a:cubicBezTo>
                <a:cubicBezTo>
                  <a:pt x="211" y="116"/>
                  <a:pt x="211" y="55"/>
                  <a:pt x="211" y="52"/>
                </a:cubicBezTo>
                <a:cubicBezTo>
                  <a:pt x="209" y="52"/>
                  <a:pt x="172" y="52"/>
                  <a:pt x="169" y="52"/>
                </a:cubicBezTo>
                <a:cubicBezTo>
                  <a:pt x="135" y="42"/>
                  <a:pt x="135" y="42"/>
                  <a:pt x="135" y="42"/>
                </a:cubicBezTo>
                <a:cubicBezTo>
                  <a:pt x="138" y="44"/>
                  <a:pt x="141" y="48"/>
                  <a:pt x="143" y="52"/>
                </a:cubicBezTo>
                <a:cubicBezTo>
                  <a:pt x="97" y="52"/>
                  <a:pt x="97" y="52"/>
                  <a:pt x="97" y="52"/>
                </a:cubicBezTo>
                <a:cubicBezTo>
                  <a:pt x="102" y="45"/>
                  <a:pt x="111" y="39"/>
                  <a:pt x="120" y="38"/>
                </a:cubicBezTo>
                <a:cubicBezTo>
                  <a:pt x="54" y="19"/>
                  <a:pt x="54" y="19"/>
                  <a:pt x="54" y="19"/>
                </a:cubicBezTo>
                <a:cubicBezTo>
                  <a:pt x="52" y="27"/>
                  <a:pt x="44" y="31"/>
                  <a:pt x="37" y="29"/>
                </a:cubicBezTo>
                <a:cubicBezTo>
                  <a:pt x="31" y="52"/>
                  <a:pt x="31" y="52"/>
                  <a:pt x="31" y="52"/>
                </a:cubicBezTo>
                <a:cubicBezTo>
                  <a:pt x="17" y="52"/>
                  <a:pt x="17" y="52"/>
                  <a:pt x="17" y="52"/>
                </a:cubicBezTo>
                <a:lnTo>
                  <a:pt x="32" y="0"/>
                </a:lnTo>
                <a:close/>
                <a:moveTo>
                  <a:pt x="111" y="148"/>
                </a:moveTo>
                <a:cubicBezTo>
                  <a:pt x="181" y="148"/>
                  <a:pt x="181" y="148"/>
                  <a:pt x="181" y="148"/>
                </a:cubicBezTo>
                <a:cubicBezTo>
                  <a:pt x="180" y="141"/>
                  <a:pt x="187" y="135"/>
                  <a:pt x="194" y="135"/>
                </a:cubicBezTo>
                <a:cubicBezTo>
                  <a:pt x="194" y="83"/>
                  <a:pt x="194" y="83"/>
                  <a:pt x="194" y="83"/>
                </a:cubicBezTo>
                <a:cubicBezTo>
                  <a:pt x="187" y="84"/>
                  <a:pt x="180" y="77"/>
                  <a:pt x="181" y="70"/>
                </a:cubicBezTo>
                <a:cubicBezTo>
                  <a:pt x="111" y="70"/>
                  <a:pt x="111" y="70"/>
                  <a:pt x="111" y="70"/>
                </a:cubicBezTo>
                <a:cubicBezTo>
                  <a:pt x="127" y="76"/>
                  <a:pt x="134" y="94"/>
                  <a:pt x="134" y="109"/>
                </a:cubicBezTo>
                <a:cubicBezTo>
                  <a:pt x="134" y="109"/>
                  <a:pt x="134" y="109"/>
                  <a:pt x="134" y="109"/>
                </a:cubicBezTo>
                <a:cubicBezTo>
                  <a:pt x="134" y="125"/>
                  <a:pt x="126" y="142"/>
                  <a:pt x="111" y="148"/>
                </a:cubicBezTo>
                <a:close/>
                <a:moveTo>
                  <a:pt x="100" y="133"/>
                </a:moveTo>
                <a:cubicBezTo>
                  <a:pt x="106" y="133"/>
                  <a:pt x="106" y="133"/>
                  <a:pt x="106" y="133"/>
                </a:cubicBezTo>
                <a:cubicBezTo>
                  <a:pt x="106" y="129"/>
                  <a:pt x="106" y="129"/>
                  <a:pt x="106" y="129"/>
                </a:cubicBezTo>
                <a:cubicBezTo>
                  <a:pt x="117" y="130"/>
                  <a:pt x="126" y="119"/>
                  <a:pt x="119" y="110"/>
                </a:cubicBezTo>
                <a:cubicBezTo>
                  <a:pt x="115" y="105"/>
                  <a:pt x="106" y="104"/>
                  <a:pt x="101" y="100"/>
                </a:cubicBezTo>
                <a:cubicBezTo>
                  <a:pt x="101" y="100"/>
                  <a:pt x="100" y="100"/>
                  <a:pt x="100" y="99"/>
                </a:cubicBezTo>
                <a:cubicBezTo>
                  <a:pt x="100" y="98"/>
                  <a:pt x="100" y="97"/>
                  <a:pt x="100" y="96"/>
                </a:cubicBezTo>
                <a:cubicBezTo>
                  <a:pt x="101" y="94"/>
                  <a:pt x="103" y="94"/>
                  <a:pt x="104" y="95"/>
                </a:cubicBezTo>
                <a:cubicBezTo>
                  <a:pt x="105" y="96"/>
                  <a:pt x="106" y="97"/>
                  <a:pt x="105" y="100"/>
                </a:cubicBezTo>
                <a:cubicBezTo>
                  <a:pt x="120" y="100"/>
                  <a:pt x="120" y="100"/>
                  <a:pt x="120" y="100"/>
                </a:cubicBezTo>
                <a:cubicBezTo>
                  <a:pt x="121" y="92"/>
                  <a:pt x="113" y="89"/>
                  <a:pt x="106" y="88"/>
                </a:cubicBezTo>
                <a:cubicBezTo>
                  <a:pt x="106" y="85"/>
                  <a:pt x="106" y="85"/>
                  <a:pt x="106" y="85"/>
                </a:cubicBezTo>
                <a:cubicBezTo>
                  <a:pt x="100" y="85"/>
                  <a:pt x="100" y="85"/>
                  <a:pt x="100" y="85"/>
                </a:cubicBezTo>
                <a:cubicBezTo>
                  <a:pt x="100" y="88"/>
                  <a:pt x="100" y="88"/>
                  <a:pt x="100" y="88"/>
                </a:cubicBezTo>
                <a:cubicBezTo>
                  <a:pt x="90" y="89"/>
                  <a:pt x="80" y="95"/>
                  <a:pt x="88" y="105"/>
                </a:cubicBezTo>
                <a:cubicBezTo>
                  <a:pt x="93" y="112"/>
                  <a:pt x="108" y="111"/>
                  <a:pt x="105" y="121"/>
                </a:cubicBezTo>
                <a:cubicBezTo>
                  <a:pt x="100" y="127"/>
                  <a:pt x="99" y="118"/>
                  <a:pt x="100" y="114"/>
                </a:cubicBezTo>
                <a:cubicBezTo>
                  <a:pt x="86" y="114"/>
                  <a:pt x="86" y="114"/>
                  <a:pt x="86" y="114"/>
                </a:cubicBezTo>
                <a:cubicBezTo>
                  <a:pt x="85" y="124"/>
                  <a:pt x="91" y="128"/>
                  <a:pt x="100" y="129"/>
                </a:cubicBezTo>
                <a:lnTo>
                  <a:pt x="100" y="133"/>
                </a:lnTo>
                <a:close/>
                <a:moveTo>
                  <a:pt x="96" y="148"/>
                </a:moveTo>
                <a:cubicBezTo>
                  <a:pt x="66" y="136"/>
                  <a:pt x="65" y="82"/>
                  <a:pt x="96" y="70"/>
                </a:cubicBezTo>
                <a:cubicBezTo>
                  <a:pt x="27" y="70"/>
                  <a:pt x="27" y="70"/>
                  <a:pt x="27" y="70"/>
                </a:cubicBezTo>
                <a:cubicBezTo>
                  <a:pt x="27" y="77"/>
                  <a:pt x="20" y="84"/>
                  <a:pt x="13" y="83"/>
                </a:cubicBezTo>
                <a:cubicBezTo>
                  <a:pt x="13" y="135"/>
                  <a:pt x="13" y="135"/>
                  <a:pt x="13" y="135"/>
                </a:cubicBezTo>
                <a:cubicBezTo>
                  <a:pt x="20" y="135"/>
                  <a:pt x="27" y="141"/>
                  <a:pt x="27" y="148"/>
                </a:cubicBezTo>
                <a:cubicBezTo>
                  <a:pt x="27" y="148"/>
                  <a:pt x="27" y="148"/>
                  <a:pt x="27" y="148"/>
                </a:cubicBezTo>
                <a:lnTo>
                  <a:pt x="96" y="148"/>
                </a:lnTo>
                <a:close/>
                <a:moveTo>
                  <a:pt x="207" y="161"/>
                </a:moveTo>
                <a:cubicBezTo>
                  <a:pt x="0" y="161"/>
                  <a:pt x="0" y="161"/>
                  <a:pt x="0" y="161"/>
                </a:cubicBezTo>
                <a:cubicBezTo>
                  <a:pt x="0" y="57"/>
                  <a:pt x="0" y="57"/>
                  <a:pt x="0" y="57"/>
                </a:cubicBezTo>
                <a:cubicBezTo>
                  <a:pt x="207" y="57"/>
                  <a:pt x="207" y="57"/>
                  <a:pt x="207" y="57"/>
                </a:cubicBezTo>
                <a:lnTo>
                  <a:pt x="207" y="161"/>
                </a:ln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7" name="Grupo 188">
            <a:extLst>
              <a:ext uri="{FF2B5EF4-FFF2-40B4-BE49-F238E27FC236}">
                <a16:creationId xmlns:a16="http://schemas.microsoft.com/office/drawing/2014/main" id="{1B6F8F4A-6174-C45C-375C-646CEF0C6445}"/>
              </a:ext>
            </a:extLst>
          </p:cNvPr>
          <p:cNvGrpSpPr/>
          <p:nvPr/>
        </p:nvGrpSpPr>
        <p:grpSpPr>
          <a:xfrm>
            <a:off x="7410652" y="1860643"/>
            <a:ext cx="240523" cy="235045"/>
            <a:chOff x="5548313" y="925513"/>
            <a:chExt cx="681038" cy="885825"/>
          </a:xfrm>
          <a:solidFill>
            <a:schemeClr val="tx1">
              <a:lumMod val="50000"/>
              <a:lumOff val="50000"/>
            </a:schemeClr>
          </a:solidFill>
        </p:grpSpPr>
        <p:sp>
          <p:nvSpPr>
            <p:cNvPr id="9" name="Freeform 97">
              <a:extLst>
                <a:ext uri="{FF2B5EF4-FFF2-40B4-BE49-F238E27FC236}">
                  <a16:creationId xmlns:a16="http://schemas.microsoft.com/office/drawing/2014/main" id="{6AD53655-8371-2A5C-0857-B674E5544724}"/>
                </a:ext>
              </a:extLst>
            </p:cNvPr>
            <p:cNvSpPr>
              <a:spLocks noEditPoints="1"/>
            </p:cNvSpPr>
            <p:nvPr/>
          </p:nvSpPr>
          <p:spPr bwMode="auto">
            <a:xfrm>
              <a:off x="5548313" y="925513"/>
              <a:ext cx="681038" cy="641350"/>
            </a:xfrm>
            <a:custGeom>
              <a:avLst/>
              <a:gdLst>
                <a:gd name="T0" fmla="*/ 181 w 181"/>
                <a:gd name="T1" fmla="*/ 167 h 170"/>
                <a:gd name="T2" fmla="*/ 178 w 181"/>
                <a:gd name="T3" fmla="*/ 170 h 170"/>
                <a:gd name="T4" fmla="*/ 109 w 181"/>
                <a:gd name="T5" fmla="*/ 109 h 170"/>
                <a:gd name="T6" fmla="*/ 97 w 181"/>
                <a:gd name="T7" fmla="*/ 113 h 170"/>
                <a:gd name="T8" fmla="*/ 95 w 181"/>
                <a:gd name="T9" fmla="*/ 115 h 170"/>
                <a:gd name="T10" fmla="*/ 80 w 181"/>
                <a:gd name="T11" fmla="*/ 132 h 170"/>
                <a:gd name="T12" fmla="*/ 77 w 181"/>
                <a:gd name="T13" fmla="*/ 134 h 170"/>
                <a:gd name="T14" fmla="*/ 12 w 181"/>
                <a:gd name="T15" fmla="*/ 135 h 170"/>
                <a:gd name="T16" fmla="*/ 4 w 181"/>
                <a:gd name="T17" fmla="*/ 136 h 170"/>
                <a:gd name="T18" fmla="*/ 0 w 181"/>
                <a:gd name="T19" fmla="*/ 132 h 170"/>
                <a:gd name="T20" fmla="*/ 88 w 181"/>
                <a:gd name="T21" fmla="*/ 105 h 170"/>
                <a:gd name="T22" fmla="*/ 91 w 181"/>
                <a:gd name="T23" fmla="*/ 92 h 170"/>
                <a:gd name="T24" fmla="*/ 91 w 181"/>
                <a:gd name="T25" fmla="*/ 90 h 170"/>
                <a:gd name="T26" fmla="*/ 84 w 181"/>
                <a:gd name="T27" fmla="*/ 68 h 170"/>
                <a:gd name="T28" fmla="*/ 84 w 181"/>
                <a:gd name="T29" fmla="*/ 65 h 170"/>
                <a:gd name="T30" fmla="*/ 122 w 181"/>
                <a:gd name="T31" fmla="*/ 0 h 170"/>
                <a:gd name="T32" fmla="*/ 123 w 181"/>
                <a:gd name="T33" fmla="*/ 0 h 170"/>
                <a:gd name="T34" fmla="*/ 127 w 181"/>
                <a:gd name="T35" fmla="*/ 1 h 170"/>
                <a:gd name="T36" fmla="*/ 103 w 181"/>
                <a:gd name="T37" fmla="*/ 89 h 170"/>
                <a:gd name="T38" fmla="*/ 112 w 181"/>
                <a:gd name="T39" fmla="*/ 97 h 170"/>
                <a:gd name="T40" fmla="*/ 114 w 181"/>
                <a:gd name="T41" fmla="*/ 99 h 170"/>
                <a:gd name="T42" fmla="*/ 135 w 181"/>
                <a:gd name="T43" fmla="*/ 101 h 170"/>
                <a:gd name="T44" fmla="*/ 140 w 181"/>
                <a:gd name="T45" fmla="*/ 104 h 170"/>
                <a:gd name="T46" fmla="*/ 180 w 181"/>
                <a:gd name="T47" fmla="*/ 165 h 170"/>
                <a:gd name="T48" fmla="*/ 181 w 181"/>
                <a:gd name="T49" fmla="*/ 167 h 170"/>
                <a:gd name="T50" fmla="*/ 104 w 181"/>
                <a:gd name="T51" fmla="*/ 101 h 170"/>
                <a:gd name="T52" fmla="*/ 100 w 181"/>
                <a:gd name="T53" fmla="*/ 97 h 170"/>
                <a:gd name="T54" fmla="*/ 95 w 181"/>
                <a:gd name="T55" fmla="*/ 101 h 170"/>
                <a:gd name="T56" fmla="*/ 100 w 181"/>
                <a:gd name="T57" fmla="*/ 106 h 170"/>
                <a:gd name="T58" fmla="*/ 104 w 181"/>
                <a:gd name="T59" fmla="*/ 101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1" h="170">
                  <a:moveTo>
                    <a:pt x="181" y="167"/>
                  </a:moveTo>
                  <a:cubicBezTo>
                    <a:pt x="180" y="168"/>
                    <a:pt x="179" y="169"/>
                    <a:pt x="178" y="170"/>
                  </a:cubicBezTo>
                  <a:cubicBezTo>
                    <a:pt x="155" y="149"/>
                    <a:pt x="132" y="130"/>
                    <a:pt x="109" y="109"/>
                  </a:cubicBezTo>
                  <a:cubicBezTo>
                    <a:pt x="106" y="113"/>
                    <a:pt x="102" y="114"/>
                    <a:pt x="97" y="113"/>
                  </a:cubicBezTo>
                  <a:cubicBezTo>
                    <a:pt x="96" y="113"/>
                    <a:pt x="95" y="114"/>
                    <a:pt x="95" y="115"/>
                  </a:cubicBezTo>
                  <a:cubicBezTo>
                    <a:pt x="90" y="120"/>
                    <a:pt x="85" y="126"/>
                    <a:pt x="80" y="132"/>
                  </a:cubicBezTo>
                  <a:cubicBezTo>
                    <a:pt x="80" y="133"/>
                    <a:pt x="78" y="134"/>
                    <a:pt x="77" y="134"/>
                  </a:cubicBezTo>
                  <a:cubicBezTo>
                    <a:pt x="55" y="134"/>
                    <a:pt x="34" y="135"/>
                    <a:pt x="12" y="135"/>
                  </a:cubicBezTo>
                  <a:cubicBezTo>
                    <a:pt x="10" y="135"/>
                    <a:pt x="7" y="135"/>
                    <a:pt x="4" y="136"/>
                  </a:cubicBezTo>
                  <a:cubicBezTo>
                    <a:pt x="1" y="136"/>
                    <a:pt x="0" y="135"/>
                    <a:pt x="0" y="132"/>
                  </a:cubicBezTo>
                  <a:cubicBezTo>
                    <a:pt x="29" y="123"/>
                    <a:pt x="58" y="114"/>
                    <a:pt x="88" y="105"/>
                  </a:cubicBezTo>
                  <a:cubicBezTo>
                    <a:pt x="87" y="100"/>
                    <a:pt x="88" y="96"/>
                    <a:pt x="91" y="92"/>
                  </a:cubicBezTo>
                  <a:cubicBezTo>
                    <a:pt x="92" y="92"/>
                    <a:pt x="91" y="90"/>
                    <a:pt x="91" y="90"/>
                  </a:cubicBezTo>
                  <a:cubicBezTo>
                    <a:pt x="89" y="83"/>
                    <a:pt x="86" y="75"/>
                    <a:pt x="84" y="68"/>
                  </a:cubicBezTo>
                  <a:cubicBezTo>
                    <a:pt x="84" y="67"/>
                    <a:pt x="84" y="66"/>
                    <a:pt x="84" y="65"/>
                  </a:cubicBezTo>
                  <a:cubicBezTo>
                    <a:pt x="97" y="44"/>
                    <a:pt x="109" y="22"/>
                    <a:pt x="122" y="0"/>
                  </a:cubicBezTo>
                  <a:cubicBezTo>
                    <a:pt x="122" y="0"/>
                    <a:pt x="123" y="0"/>
                    <a:pt x="123" y="0"/>
                  </a:cubicBezTo>
                  <a:cubicBezTo>
                    <a:pt x="124" y="0"/>
                    <a:pt x="125" y="0"/>
                    <a:pt x="127" y="1"/>
                  </a:cubicBezTo>
                  <a:cubicBezTo>
                    <a:pt x="119" y="30"/>
                    <a:pt x="111" y="60"/>
                    <a:pt x="103" y="89"/>
                  </a:cubicBezTo>
                  <a:cubicBezTo>
                    <a:pt x="107" y="91"/>
                    <a:pt x="110" y="93"/>
                    <a:pt x="112" y="97"/>
                  </a:cubicBezTo>
                  <a:cubicBezTo>
                    <a:pt x="112" y="98"/>
                    <a:pt x="113" y="98"/>
                    <a:pt x="114" y="99"/>
                  </a:cubicBezTo>
                  <a:cubicBezTo>
                    <a:pt x="121" y="99"/>
                    <a:pt x="128" y="100"/>
                    <a:pt x="135" y="101"/>
                  </a:cubicBezTo>
                  <a:cubicBezTo>
                    <a:pt x="137" y="101"/>
                    <a:pt x="139" y="102"/>
                    <a:pt x="140" y="104"/>
                  </a:cubicBezTo>
                  <a:cubicBezTo>
                    <a:pt x="153" y="124"/>
                    <a:pt x="167" y="145"/>
                    <a:pt x="180" y="165"/>
                  </a:cubicBezTo>
                  <a:cubicBezTo>
                    <a:pt x="180" y="165"/>
                    <a:pt x="181" y="166"/>
                    <a:pt x="181" y="167"/>
                  </a:cubicBezTo>
                  <a:close/>
                  <a:moveTo>
                    <a:pt x="104" y="101"/>
                  </a:moveTo>
                  <a:cubicBezTo>
                    <a:pt x="104" y="99"/>
                    <a:pt x="102" y="97"/>
                    <a:pt x="100" y="97"/>
                  </a:cubicBezTo>
                  <a:cubicBezTo>
                    <a:pt x="97" y="97"/>
                    <a:pt x="95" y="99"/>
                    <a:pt x="95" y="101"/>
                  </a:cubicBezTo>
                  <a:cubicBezTo>
                    <a:pt x="95" y="104"/>
                    <a:pt x="98" y="106"/>
                    <a:pt x="100" y="106"/>
                  </a:cubicBezTo>
                  <a:cubicBezTo>
                    <a:pt x="102" y="106"/>
                    <a:pt x="104" y="103"/>
                    <a:pt x="104"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98">
              <a:extLst>
                <a:ext uri="{FF2B5EF4-FFF2-40B4-BE49-F238E27FC236}">
                  <a16:creationId xmlns:a16="http://schemas.microsoft.com/office/drawing/2014/main" id="{F27B6CD2-3DEA-6C43-5C80-42A495CDF856}"/>
                </a:ext>
              </a:extLst>
            </p:cNvPr>
            <p:cNvSpPr>
              <a:spLocks/>
            </p:cNvSpPr>
            <p:nvPr/>
          </p:nvSpPr>
          <p:spPr bwMode="auto">
            <a:xfrm>
              <a:off x="5838825" y="1370013"/>
              <a:ext cx="184150" cy="441325"/>
            </a:xfrm>
            <a:custGeom>
              <a:avLst/>
              <a:gdLst>
                <a:gd name="T0" fmla="*/ 49 w 49"/>
                <a:gd name="T1" fmla="*/ 104 h 117"/>
                <a:gd name="T2" fmla="*/ 49 w 49"/>
                <a:gd name="T3" fmla="*/ 117 h 117"/>
                <a:gd name="T4" fmla="*/ 0 w 49"/>
                <a:gd name="T5" fmla="*/ 117 h 117"/>
                <a:gd name="T6" fmla="*/ 0 w 49"/>
                <a:gd name="T7" fmla="*/ 104 h 117"/>
                <a:gd name="T8" fmla="*/ 9 w 49"/>
                <a:gd name="T9" fmla="*/ 104 h 117"/>
                <a:gd name="T10" fmla="*/ 12 w 49"/>
                <a:gd name="T11" fmla="*/ 102 h 117"/>
                <a:gd name="T12" fmla="*/ 16 w 49"/>
                <a:gd name="T13" fmla="*/ 49 h 117"/>
                <a:gd name="T14" fmla="*/ 19 w 49"/>
                <a:gd name="T15" fmla="*/ 8 h 117"/>
                <a:gd name="T16" fmla="*/ 20 w 49"/>
                <a:gd name="T17" fmla="*/ 2 h 117"/>
                <a:gd name="T18" fmla="*/ 21 w 49"/>
                <a:gd name="T19" fmla="*/ 0 h 117"/>
                <a:gd name="T20" fmla="*/ 28 w 49"/>
                <a:gd name="T21" fmla="*/ 0 h 117"/>
                <a:gd name="T22" fmla="*/ 30 w 49"/>
                <a:gd name="T23" fmla="*/ 19 h 117"/>
                <a:gd name="T24" fmla="*/ 33 w 49"/>
                <a:gd name="T25" fmla="*/ 55 h 117"/>
                <a:gd name="T26" fmla="*/ 35 w 49"/>
                <a:gd name="T27" fmla="*/ 88 h 117"/>
                <a:gd name="T28" fmla="*/ 36 w 49"/>
                <a:gd name="T29" fmla="*/ 102 h 117"/>
                <a:gd name="T30" fmla="*/ 39 w 49"/>
                <a:gd name="T31" fmla="*/ 104 h 117"/>
                <a:gd name="T32" fmla="*/ 49 w 49"/>
                <a:gd name="T33" fmla="*/ 104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9" h="117">
                  <a:moveTo>
                    <a:pt x="49" y="104"/>
                  </a:moveTo>
                  <a:cubicBezTo>
                    <a:pt x="49" y="109"/>
                    <a:pt x="49" y="113"/>
                    <a:pt x="49" y="117"/>
                  </a:cubicBezTo>
                  <a:cubicBezTo>
                    <a:pt x="32" y="117"/>
                    <a:pt x="16" y="117"/>
                    <a:pt x="0" y="117"/>
                  </a:cubicBezTo>
                  <a:cubicBezTo>
                    <a:pt x="0" y="113"/>
                    <a:pt x="0" y="109"/>
                    <a:pt x="0" y="104"/>
                  </a:cubicBezTo>
                  <a:cubicBezTo>
                    <a:pt x="3" y="104"/>
                    <a:pt x="6" y="104"/>
                    <a:pt x="9" y="104"/>
                  </a:cubicBezTo>
                  <a:cubicBezTo>
                    <a:pt x="11" y="104"/>
                    <a:pt x="12" y="104"/>
                    <a:pt x="12" y="102"/>
                  </a:cubicBezTo>
                  <a:cubicBezTo>
                    <a:pt x="13" y="84"/>
                    <a:pt x="15" y="66"/>
                    <a:pt x="16" y="49"/>
                  </a:cubicBezTo>
                  <a:cubicBezTo>
                    <a:pt x="17" y="35"/>
                    <a:pt x="18" y="21"/>
                    <a:pt x="19" y="8"/>
                  </a:cubicBezTo>
                  <a:cubicBezTo>
                    <a:pt x="20" y="6"/>
                    <a:pt x="20" y="4"/>
                    <a:pt x="20" y="2"/>
                  </a:cubicBezTo>
                  <a:cubicBezTo>
                    <a:pt x="20" y="1"/>
                    <a:pt x="21" y="0"/>
                    <a:pt x="21" y="0"/>
                  </a:cubicBezTo>
                  <a:cubicBezTo>
                    <a:pt x="24" y="0"/>
                    <a:pt x="26" y="0"/>
                    <a:pt x="28" y="0"/>
                  </a:cubicBezTo>
                  <a:cubicBezTo>
                    <a:pt x="29" y="7"/>
                    <a:pt x="29" y="13"/>
                    <a:pt x="30" y="19"/>
                  </a:cubicBezTo>
                  <a:cubicBezTo>
                    <a:pt x="31" y="31"/>
                    <a:pt x="32" y="43"/>
                    <a:pt x="33" y="55"/>
                  </a:cubicBezTo>
                  <a:cubicBezTo>
                    <a:pt x="34" y="66"/>
                    <a:pt x="34" y="77"/>
                    <a:pt x="35" y="88"/>
                  </a:cubicBezTo>
                  <a:cubicBezTo>
                    <a:pt x="36" y="93"/>
                    <a:pt x="36" y="98"/>
                    <a:pt x="36" y="102"/>
                  </a:cubicBezTo>
                  <a:cubicBezTo>
                    <a:pt x="36" y="104"/>
                    <a:pt x="37" y="104"/>
                    <a:pt x="39" y="104"/>
                  </a:cubicBezTo>
                  <a:cubicBezTo>
                    <a:pt x="42" y="104"/>
                    <a:pt x="45" y="104"/>
                    <a:pt x="49" y="1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2" name="직사각형 11">
            <a:extLst>
              <a:ext uri="{FF2B5EF4-FFF2-40B4-BE49-F238E27FC236}">
                <a16:creationId xmlns:a16="http://schemas.microsoft.com/office/drawing/2014/main" id="{35C17566-2973-292A-A336-6C03E01ED7A4}"/>
              </a:ext>
            </a:extLst>
          </p:cNvPr>
          <p:cNvSpPr/>
          <p:nvPr/>
        </p:nvSpPr>
        <p:spPr>
          <a:xfrm>
            <a:off x="7255942" y="1808162"/>
            <a:ext cx="2160000" cy="669649"/>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marL="1350">
              <a:buClr>
                <a:srgbClr val="00338D"/>
              </a:buClr>
            </a:pPr>
            <a:endParaRPr lang="en-US" altLang="ko-KR" sz="900" baseline="30000">
              <a:solidFill>
                <a:schemeClr val="tx1"/>
              </a:solidFill>
              <a:latin typeface="KoPub돋움체 Light" panose="00000300000000000000" pitchFamily="2" charset="-127"/>
              <a:ea typeface="KoPub돋움체 Light" panose="00000300000000000000" pitchFamily="2" charset="-127"/>
            </a:endParaRPr>
          </a:p>
        </p:txBody>
      </p:sp>
    </p:spTree>
    <p:extLst>
      <p:ext uri="{BB962C8B-B14F-4D97-AF65-F5344CB8AC3E}">
        <p14:creationId xmlns:p14="http://schemas.microsoft.com/office/powerpoint/2010/main" val="334829067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FONTUSED" val="KPMGFONT"/>
</p:tagLst>
</file>

<file path=ppt/tags/tag10.xml><?xml version="1.0" encoding="utf-8"?>
<p:tagLst xmlns:a="http://schemas.openxmlformats.org/drawingml/2006/main" xmlns:r="http://schemas.openxmlformats.org/officeDocument/2006/relationships" xmlns:p="http://schemas.openxmlformats.org/presentationml/2006/main">
  <p:tag name="FASLEFT" val="140.625"/>
  <p:tag name="FASTOP" val="207.625"/>
  <p:tag name="FASHEIGHT" val="137"/>
  <p:tag name="FASWIDTH" val="311.75"/>
</p:tagLst>
</file>

<file path=ppt/tags/tag11.xml><?xml version="1.0" encoding="utf-8"?>
<p:tagLst xmlns:a="http://schemas.openxmlformats.org/drawingml/2006/main" xmlns:r="http://schemas.openxmlformats.org/officeDocument/2006/relationships" xmlns:p="http://schemas.openxmlformats.org/presentationml/2006/main">
  <p:tag name="FASLEFT" val="140.625"/>
  <p:tag name="FASTOP" val="207.625"/>
  <p:tag name="FASHEIGHT" val="137"/>
  <p:tag name="FASWIDTH" val="311.75"/>
</p:tagLst>
</file>

<file path=ppt/tags/tag2.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3.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4.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5.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6.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7.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8.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9.xml><?xml version="1.0" encoding="utf-8"?>
<p:tagLst xmlns:a="http://schemas.openxmlformats.org/drawingml/2006/main" xmlns:r="http://schemas.openxmlformats.org/officeDocument/2006/relationships" xmlns:p="http://schemas.openxmlformats.org/presentationml/2006/main">
  <p:tag name="DOCUMENTCLASSIFICATION" val="TRUE"/>
</p:tagLst>
</file>

<file path=ppt/theme/theme1.xml><?xml version="1.0" encoding="utf-8"?>
<a:theme xmlns:a="http://schemas.openxmlformats.org/drawingml/2006/main" name="KPMG Report (A4) Feb 2022">
  <a:themeElements>
    <a:clrScheme name="Custom 41">
      <a:dk1>
        <a:srgbClr val="000000"/>
      </a:dk1>
      <a:lt1>
        <a:sysClr val="window" lastClr="FFFFFF"/>
      </a:lt1>
      <a:dk2>
        <a:srgbClr val="00338D"/>
      </a:dk2>
      <a:lt2>
        <a:srgbClr val="E5E5E5"/>
      </a:lt2>
      <a:accent1>
        <a:srgbClr val="1E49E2"/>
      </a:accent1>
      <a:accent2>
        <a:srgbClr val="00338D"/>
      </a:accent2>
      <a:accent3>
        <a:srgbClr val="0C233C"/>
      </a:accent3>
      <a:accent4>
        <a:srgbClr val="00B8F5"/>
      </a:accent4>
      <a:accent5>
        <a:srgbClr val="7213EA"/>
      </a:accent5>
      <a:accent6>
        <a:srgbClr val="FD349C"/>
      </a:accent6>
      <a:hlink>
        <a:srgbClr val="00B8F5"/>
      </a:hlink>
      <a:folHlink>
        <a:srgbClr val="098E7E"/>
      </a:folHlink>
    </a:clrScheme>
    <a:fontScheme name="KPMG New Brand 2022">
      <a:majorFont>
        <a:latin typeface="KPMG Bold"/>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solidFill>
            <a:schemeClr val="accent1"/>
          </a:solidFill>
        </a:ln>
      </a:spPr>
      <a:bodyPr lIns="54000" tIns="54000" rIns="54000" bIns="54000" rtlCol="0" anchor="ctr"/>
      <a:lstStyle>
        <a:defPPr algn="ctr">
          <a:defRPr sz="900" dirty="0" err="1"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3"/>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54610" tIns="54610" rIns="54610" bIns="54610" rtlCol="0">
        <a:noAutofit/>
      </a:bodyPr>
      <a:lstStyle>
        <a:defPPr>
          <a:spcAft>
            <a:spcPts val="600"/>
          </a:spcAft>
          <a:defRPr sz="900" dirty="0" err="1" smtClean="0">
            <a:solidFill>
              <a:schemeClr val="tx2"/>
            </a:solidFill>
          </a:defRPr>
        </a:defPPr>
      </a:lstStyle>
    </a:txDef>
  </a:objectDefaults>
  <a:extraClrSchemeLst/>
  <a:custClrLst>
    <a:custClr name="KPMG Blue">
      <a:srgbClr val="00338D"/>
    </a:custClr>
    <a:custClr name="Pacific Blue">
      <a:srgbClr val="00B8F5"/>
    </a:custClr>
    <a:custClr name="Cobalt Blue">
      <a:srgbClr val="1E49E2"/>
    </a:custClr>
    <a:custClr name="Blue">
      <a:srgbClr val="76D2FF"/>
    </a:custClr>
    <a:custClr name="Purple">
      <a:srgbClr val="7213EA"/>
    </a:custClr>
    <a:custClr name="Light Purple">
      <a:srgbClr val="B497FF"/>
    </a:custClr>
    <a:custClr name="Dark Green">
      <a:srgbClr val="098E7E"/>
    </a:custClr>
    <a:custClr name="Green">
      <a:srgbClr val="00C0AE"/>
    </a:custClr>
    <a:custClr name="Dark Pink">
      <a:srgbClr val="AB0D82"/>
    </a:custClr>
    <a:custClr name="Pink">
      <a:srgbClr val="FD349C"/>
    </a:custClr>
    <a:custClr name="Light Pink">
      <a:srgbClr val="FFA3DA"/>
    </a:custClr>
    <a:custClr name="Grey 2">
      <a:srgbClr val="666666"/>
    </a:custClr>
    <a:custClr name="Dark Purple">
      <a:srgbClr val="510DBC"/>
    </a:custClr>
  </a:custClrLst>
  <a:extLst>
    <a:ext uri="{05A4C25C-085E-4340-85A3-A5531E510DB2}">
      <thm15:themeFamily xmlns:thm15="http://schemas.microsoft.com/office/thememl/2012/main" name="프레젠테이션1" id="{13BC7A09-CBF6-4035-9B30-0CD4DD89A780}" vid="{760E592E-724D-42CE-AD39-5CE24CFC1DF3}"/>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Samjong KPMG Report Standard Template (2)</Template>
  <Application>Microsoft Office PowerPoint</Application>
  <PresentationFormat>A4 Paper (210x297 mm)</PresentationFormat>
  <Slides>72</Slides>
  <Notes>14</Notes>
  <HiddenSlides>4</HiddenSlides>
  <ScaleCrop>false</ScaleCrop>
  <HeadingPairs>
    <vt:vector size="4" baseType="variant">
      <vt:variant>
        <vt:lpstr>Theme</vt:lpstr>
      </vt:variant>
      <vt:variant>
        <vt:i4>1</vt:i4>
      </vt:variant>
      <vt:variant>
        <vt:lpstr>Slide Titles</vt:lpstr>
      </vt:variant>
      <vt:variant>
        <vt:i4>72</vt:i4>
      </vt:variant>
    </vt:vector>
  </HeadingPairs>
  <TitlesOfParts>
    <vt:vector size="73" baseType="lpstr">
      <vt:lpstr>KPMG Report (A4) Feb 2022</vt:lpstr>
      <vt:lpstr>PowerPoint Presentation</vt:lpstr>
      <vt:lpstr>PowerPoint Presentation</vt:lpstr>
      <vt:lpstr>주식회사 해천  해저케이블 설치 전용 선박 사업타당성 검토 보고서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삼정KPMG</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Report  template</dc:title>
  <dc:creator>삼정KPMG</dc:creator>
  <cp:revision>1</cp:revision>
  <dcterms:created xsi:type="dcterms:W3CDTF">2023-02-01T07:49:23Z</dcterms:created>
  <dcterms:modified xsi:type="dcterms:W3CDTF">2023-10-23T08:04:41Z</dcterms:modified>
  <cp:category>KPMG Confidential</cp:category>
</cp:coreProperties>
</file>